
<file path=[Content_Types].xml><?xml version="1.0" encoding="utf-8"?>
<Types xmlns="http://schemas.openxmlformats.org/package/2006/content-types">
  <Default Extension="emf" ContentType="image/x-emf"/>
  <Default Extension="fntdata" ContentType="application/x-fontdata"/>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4"/>
  </p:sldMasterIdLst>
  <p:notesMasterIdLst>
    <p:notesMasterId r:id="rId72"/>
  </p:notesMasterIdLst>
  <p:sldIdLst>
    <p:sldId id="256" r:id="rId5"/>
    <p:sldId id="259" r:id="rId6"/>
    <p:sldId id="277" r:id="rId7"/>
    <p:sldId id="409" r:id="rId8"/>
    <p:sldId id="317" r:id="rId9"/>
    <p:sldId id="318" r:id="rId10"/>
    <p:sldId id="408" r:id="rId11"/>
    <p:sldId id="418" r:id="rId12"/>
    <p:sldId id="403" r:id="rId13"/>
    <p:sldId id="404" r:id="rId14"/>
    <p:sldId id="304" r:id="rId15"/>
    <p:sldId id="320" r:id="rId16"/>
    <p:sldId id="322" r:id="rId17"/>
    <p:sldId id="324" r:id="rId18"/>
    <p:sldId id="323" r:id="rId19"/>
    <p:sldId id="325" r:id="rId20"/>
    <p:sldId id="328" r:id="rId21"/>
    <p:sldId id="321" r:id="rId22"/>
    <p:sldId id="330" r:id="rId23"/>
    <p:sldId id="331" r:id="rId24"/>
    <p:sldId id="333" r:id="rId25"/>
    <p:sldId id="332" r:id="rId26"/>
    <p:sldId id="281" r:id="rId27"/>
    <p:sldId id="335" r:id="rId28"/>
    <p:sldId id="336" r:id="rId29"/>
    <p:sldId id="338" r:id="rId30"/>
    <p:sldId id="267" r:id="rId31"/>
    <p:sldId id="421" r:id="rId32"/>
    <p:sldId id="416" r:id="rId33"/>
    <p:sldId id="410" r:id="rId34"/>
    <p:sldId id="429" r:id="rId35"/>
    <p:sldId id="428" r:id="rId36"/>
    <p:sldId id="430" r:id="rId37"/>
    <p:sldId id="412" r:id="rId38"/>
    <p:sldId id="414" r:id="rId39"/>
    <p:sldId id="415" r:id="rId40"/>
    <p:sldId id="431" r:id="rId41"/>
    <p:sldId id="383" r:id="rId42"/>
    <p:sldId id="370" r:id="rId43"/>
    <p:sldId id="369" r:id="rId44"/>
    <p:sldId id="340" r:id="rId45"/>
    <p:sldId id="393" r:id="rId46"/>
    <p:sldId id="329" r:id="rId47"/>
    <p:sldId id="420" r:id="rId48"/>
    <p:sldId id="344" r:id="rId49"/>
    <p:sldId id="345" r:id="rId50"/>
    <p:sldId id="363" r:id="rId51"/>
    <p:sldId id="364" r:id="rId52"/>
    <p:sldId id="367" r:id="rId53"/>
    <p:sldId id="376" r:id="rId54"/>
    <p:sldId id="432" r:id="rId55"/>
    <p:sldId id="392" r:id="rId56"/>
    <p:sldId id="423" r:id="rId57"/>
    <p:sldId id="395" r:id="rId58"/>
    <p:sldId id="396" r:id="rId59"/>
    <p:sldId id="397" r:id="rId60"/>
    <p:sldId id="419" r:id="rId61"/>
    <p:sldId id="390" r:id="rId62"/>
    <p:sldId id="380" r:id="rId63"/>
    <p:sldId id="424" r:id="rId64"/>
    <p:sldId id="425" r:id="rId65"/>
    <p:sldId id="426" r:id="rId66"/>
    <p:sldId id="435" r:id="rId67"/>
    <p:sldId id="433" r:id="rId68"/>
    <p:sldId id="427" r:id="rId69"/>
    <p:sldId id="434" r:id="rId70"/>
    <p:sldId id="400" r:id="rId71"/>
  </p:sldIdLst>
  <p:sldSz cx="9144000" cy="5143500" type="screen16x9"/>
  <p:notesSz cx="6858000" cy="9144000"/>
  <p:embeddedFontLst>
    <p:embeddedFont>
      <p:font typeface="Arial Black" panose="020B0A04020102020204" pitchFamily="34" charset="0"/>
      <p:bold r:id="rId73"/>
    </p:embeddedFont>
    <p:embeddedFont>
      <p:font typeface="Bebas Neue" panose="020B0606020202050201" pitchFamily="34" charset="0"/>
      <p:regular r:id="rId74"/>
    </p:embeddedFont>
    <p:embeddedFont>
      <p:font typeface="Calibri" panose="020F0502020204030204" pitchFamily="34" charset="0"/>
      <p:regular r:id="rId75"/>
      <p:bold r:id="rId76"/>
      <p:italic r:id="rId77"/>
      <p:boldItalic r:id="rId78"/>
    </p:embeddedFont>
    <p:embeddedFont>
      <p:font typeface="DM Sans" pitchFamily="2" charset="0"/>
      <p:regular r:id="rId79"/>
      <p:bold r:id="rId80"/>
      <p:italic r:id="rId81"/>
      <p:boldItalic r:id="rId82"/>
    </p:embeddedFont>
    <p:embeddedFont>
      <p:font typeface="Microsoft Sans Serif" panose="020B0604020202020204" pitchFamily="34" charset="0"/>
      <p:regular r:id="rId83"/>
    </p:embeddedFont>
    <p:embeddedFont>
      <p:font typeface="Montserrat Light" panose="00000400000000000000" pitchFamily="2" charset="0"/>
      <p:regular r:id="rId84"/>
      <p:italic r:id="rId85"/>
    </p:embeddedFont>
    <p:embeddedFont>
      <p:font typeface="Montserrat Medium" panose="00000600000000000000" pitchFamily="2" charset="0"/>
      <p:regular r:id="rId86"/>
      <p:bold r:id="rId87"/>
      <p:italic r:id="rId88"/>
      <p:boldItalic r:id="rId89"/>
    </p:embeddedFont>
    <p:embeddedFont>
      <p:font typeface="Montserrat SemiBold" panose="00000700000000000000" pitchFamily="2" charset="0"/>
      <p:regular r:id="rId90"/>
      <p:bold r:id="rId91"/>
      <p:italic r:id="rId92"/>
      <p:boldItalic r:id="rId93"/>
    </p:embeddedFont>
    <p:embeddedFont>
      <p:font typeface="Nunito Light" pitchFamily="2" charset="0"/>
      <p:regular r:id="rId94"/>
      <p:italic r:id="rId95"/>
    </p:embeddedFont>
    <p:embeddedFont>
      <p:font typeface="Open Sans" panose="020B0606030504020204" pitchFamily="34" charset="0"/>
      <p:regular r:id="rId96"/>
      <p:bold r:id="rId97"/>
      <p:italic r:id="rId98"/>
      <p:boldItalic r:id="rId9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CCECFF"/>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4CE46F9-10B3-4883-94A8-5EF0E90B34E0}">
  <a:tblStyle styleId="{14CE46F9-10B3-4883-94A8-5EF0E90B34E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enhum Estilo, Grade de Tabe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Estilo com Tema 1 - Ênfas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94660"/>
  </p:normalViewPr>
  <p:slideViewPr>
    <p:cSldViewPr snapToGrid="0" showGuides="1">
      <p:cViewPr varScale="1">
        <p:scale>
          <a:sx n="109" d="100"/>
          <a:sy n="109" d="100"/>
        </p:scale>
        <p:origin x="677"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12.fntdata"/><Relationship Id="rId89" Type="http://schemas.openxmlformats.org/officeDocument/2006/relationships/font" Target="fonts/font17.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2.fntdata"/><Relationship Id="rId79" Type="http://schemas.openxmlformats.org/officeDocument/2006/relationships/font" Target="fonts/font7.fntdata"/><Relationship Id="rId102"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font" Target="fonts/font18.fntdata"/><Relationship Id="rId95" Type="http://schemas.openxmlformats.org/officeDocument/2006/relationships/font" Target="fonts/font23.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font" Target="fonts/font8.fntdata"/><Relationship Id="rId85" Type="http://schemas.openxmlformats.org/officeDocument/2006/relationships/font" Target="fonts/font13.fntdata"/><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font" Target="fonts/font3.fntdata"/><Relationship Id="rId83" Type="http://schemas.openxmlformats.org/officeDocument/2006/relationships/font" Target="fonts/font11.fntdata"/><Relationship Id="rId88" Type="http://schemas.openxmlformats.org/officeDocument/2006/relationships/font" Target="fonts/font16.fntdata"/><Relationship Id="rId91" Type="http://schemas.openxmlformats.org/officeDocument/2006/relationships/font" Target="fonts/font19.fntdata"/><Relationship Id="rId96" Type="http://schemas.openxmlformats.org/officeDocument/2006/relationships/font" Target="fonts/font24.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86" Type="http://schemas.openxmlformats.org/officeDocument/2006/relationships/font" Target="fonts/font14.fntdata"/><Relationship Id="rId94" Type="http://schemas.openxmlformats.org/officeDocument/2006/relationships/font" Target="fonts/font22.fntdata"/><Relationship Id="rId99" Type="http://schemas.openxmlformats.org/officeDocument/2006/relationships/font" Target="fonts/font27.fntdata"/><Relationship Id="rId10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4.fntdata"/><Relationship Id="rId97" Type="http://schemas.openxmlformats.org/officeDocument/2006/relationships/font" Target="fonts/font25.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20.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15.fntdata"/><Relationship Id="rId61" Type="http://schemas.openxmlformats.org/officeDocument/2006/relationships/slide" Target="slides/slide57.xml"/><Relationship Id="rId82" Type="http://schemas.openxmlformats.org/officeDocument/2006/relationships/font" Target="fonts/font10.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font" Target="fonts/font5.fntdata"/><Relationship Id="rId100"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93" Type="http://schemas.openxmlformats.org/officeDocument/2006/relationships/font" Target="fonts/font21.fntdata"/><Relationship Id="rId98" Type="http://schemas.openxmlformats.org/officeDocument/2006/relationships/font" Target="fonts/font26.fntdata"/><Relationship Id="rId3" Type="http://schemas.openxmlformats.org/officeDocument/2006/relationships/customXml" Target="../customXml/item3.xml"/></Relationships>
</file>

<file path=ppt/diagrams/_rels/data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2D7C93-42FE-4DFF-9AAA-13F0C06BAE0A}"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pt-BR"/>
        </a:p>
      </dgm:t>
    </dgm:pt>
    <dgm:pt modelId="{7DADB84D-70C4-4DEF-BC6B-971AA738DC1B}">
      <dgm:prSet phldrT="[Texto]"/>
      <dgm:spPr>
        <a:solidFill>
          <a:schemeClr val="bg2"/>
        </a:solidFill>
      </dgm:spPr>
      <dgm:t>
        <a:bodyPr/>
        <a:lstStyle/>
        <a:p>
          <a:r>
            <a:rPr lang="pt-BR" dirty="0"/>
            <a:t>1ª FASE</a:t>
          </a:r>
        </a:p>
      </dgm:t>
    </dgm:pt>
    <dgm:pt modelId="{1134C1EB-E0C0-4301-A404-D711E47EF733}" type="parTrans" cxnId="{843EFE57-6F82-4B1A-8663-50F3EC433A0C}">
      <dgm:prSet/>
      <dgm:spPr/>
      <dgm:t>
        <a:bodyPr/>
        <a:lstStyle/>
        <a:p>
          <a:endParaRPr lang="pt-BR"/>
        </a:p>
      </dgm:t>
    </dgm:pt>
    <dgm:pt modelId="{07E9E5FA-A943-489C-826E-DF4912264E73}" type="sibTrans" cxnId="{843EFE57-6F82-4B1A-8663-50F3EC433A0C}">
      <dgm:prSet/>
      <dgm:spPr/>
      <dgm:t>
        <a:bodyPr/>
        <a:lstStyle/>
        <a:p>
          <a:endParaRPr lang="pt-BR"/>
        </a:p>
      </dgm:t>
    </dgm:pt>
    <dgm:pt modelId="{7E4699C9-D0A5-41BC-A63F-E1182D290821}">
      <dgm:prSet custT="1"/>
      <dgm:spPr>
        <a:solidFill>
          <a:schemeClr val="bg2">
            <a:lumMod val="40000"/>
            <a:lumOff val="60000"/>
            <a:alpha val="90000"/>
          </a:schemeClr>
        </a:solidFill>
        <a:ln>
          <a:noFill/>
        </a:ln>
      </dgm:spPr>
      <dgm:t>
        <a:bodyPr/>
        <a:lstStyle/>
        <a:p>
          <a:r>
            <a:rPr lang="pt-BR" sz="1400" spc="-5" dirty="0">
              <a:solidFill>
                <a:schemeClr val="tx1"/>
              </a:solidFill>
              <a:latin typeface="Microsoft Sans Serif"/>
              <a:cs typeface="Microsoft Sans Serif"/>
            </a:rPr>
            <a:t>Produção do CDR </a:t>
          </a:r>
          <a:endParaRPr lang="pt-BR" sz="1400" dirty="0">
            <a:solidFill>
              <a:schemeClr val="tx1"/>
            </a:solidFill>
          </a:endParaRPr>
        </a:p>
      </dgm:t>
    </dgm:pt>
    <dgm:pt modelId="{7E342F36-24AD-4796-90F1-0108453D17BF}" type="parTrans" cxnId="{4B499FA1-A342-4327-9B48-45201222F1AB}">
      <dgm:prSet/>
      <dgm:spPr/>
      <dgm:t>
        <a:bodyPr/>
        <a:lstStyle/>
        <a:p>
          <a:endParaRPr lang="pt-BR"/>
        </a:p>
      </dgm:t>
    </dgm:pt>
    <dgm:pt modelId="{4FB9229C-8AD8-4C6E-9214-C98566A98508}" type="sibTrans" cxnId="{4B499FA1-A342-4327-9B48-45201222F1AB}">
      <dgm:prSet/>
      <dgm:spPr/>
      <dgm:t>
        <a:bodyPr/>
        <a:lstStyle/>
        <a:p>
          <a:endParaRPr lang="pt-BR"/>
        </a:p>
      </dgm:t>
    </dgm:pt>
    <dgm:pt modelId="{12FA8DE0-D590-4A6A-BDE6-5A232BB010D9}">
      <dgm:prSet phldrT="[Texto]"/>
      <dgm:spPr>
        <a:solidFill>
          <a:schemeClr val="bg2"/>
        </a:solidFill>
      </dgm:spPr>
      <dgm:t>
        <a:bodyPr/>
        <a:lstStyle/>
        <a:p>
          <a:r>
            <a:rPr lang="pt-BR" dirty="0"/>
            <a:t>2ª FASE</a:t>
          </a:r>
        </a:p>
      </dgm:t>
    </dgm:pt>
    <dgm:pt modelId="{BA9B1AB6-14FA-4279-8B85-3F482BE7A85A}" type="parTrans" cxnId="{AFB41088-B083-4CCA-9BC3-3EFDA83091C8}">
      <dgm:prSet/>
      <dgm:spPr/>
      <dgm:t>
        <a:bodyPr/>
        <a:lstStyle/>
        <a:p>
          <a:endParaRPr lang="pt-BR"/>
        </a:p>
      </dgm:t>
    </dgm:pt>
    <dgm:pt modelId="{18A2D3AC-EEDF-4063-B51F-3B4465EE05AB}" type="sibTrans" cxnId="{AFB41088-B083-4CCA-9BC3-3EFDA83091C8}">
      <dgm:prSet/>
      <dgm:spPr/>
      <dgm:t>
        <a:bodyPr/>
        <a:lstStyle/>
        <a:p>
          <a:endParaRPr lang="pt-BR"/>
        </a:p>
      </dgm:t>
    </dgm:pt>
    <dgm:pt modelId="{2C8DE9AA-20F2-44CE-AC98-5948552F6DEB}">
      <dgm:prSet phldrT="[Texto]" custT="1"/>
      <dgm:spPr>
        <a:solidFill>
          <a:schemeClr val="bg2">
            <a:lumMod val="40000"/>
            <a:lumOff val="60000"/>
            <a:alpha val="90000"/>
          </a:schemeClr>
        </a:solidFill>
        <a:ln>
          <a:noFill/>
        </a:ln>
      </dgm:spPr>
      <dgm:t>
        <a:bodyPr/>
        <a:lstStyle/>
        <a:p>
          <a:r>
            <a:rPr lang="pt-BR" sz="1100" spc="-5" dirty="0">
              <a:solidFill>
                <a:schemeClr val="tx1"/>
              </a:solidFill>
              <a:latin typeface="Microsoft Sans Serif"/>
              <a:cs typeface="Microsoft Sans Serif"/>
            </a:rPr>
            <a:t>Geração do gás combustível – Gaseificação ou combustível líquido </a:t>
          </a:r>
          <a:endParaRPr lang="pt-BR" sz="1100" dirty="0">
            <a:solidFill>
              <a:schemeClr val="tx1"/>
            </a:solidFill>
          </a:endParaRPr>
        </a:p>
      </dgm:t>
    </dgm:pt>
    <dgm:pt modelId="{BEF3907B-353B-41A7-9C23-77D9CDBDB1DE}" type="parTrans" cxnId="{7BF5EC94-33FA-42F4-BC83-31CA781AB43E}">
      <dgm:prSet/>
      <dgm:spPr/>
      <dgm:t>
        <a:bodyPr/>
        <a:lstStyle/>
        <a:p>
          <a:endParaRPr lang="pt-BR"/>
        </a:p>
      </dgm:t>
    </dgm:pt>
    <dgm:pt modelId="{31CCC62D-0677-4F7D-BF4D-EFF9B9749BE4}" type="sibTrans" cxnId="{7BF5EC94-33FA-42F4-BC83-31CA781AB43E}">
      <dgm:prSet/>
      <dgm:spPr/>
      <dgm:t>
        <a:bodyPr/>
        <a:lstStyle/>
        <a:p>
          <a:endParaRPr lang="pt-BR"/>
        </a:p>
      </dgm:t>
    </dgm:pt>
    <dgm:pt modelId="{8B989B54-1E7D-4FB9-98B2-54590D53A5F0}">
      <dgm:prSet phldrT="[Texto]"/>
      <dgm:spPr>
        <a:solidFill>
          <a:schemeClr val="bg2"/>
        </a:solidFill>
      </dgm:spPr>
      <dgm:t>
        <a:bodyPr/>
        <a:lstStyle/>
        <a:p>
          <a:r>
            <a:rPr lang="pt-BR" dirty="0"/>
            <a:t>3ª FASE</a:t>
          </a:r>
        </a:p>
      </dgm:t>
    </dgm:pt>
    <dgm:pt modelId="{1215A1B8-B2CC-4A92-B81A-2DF9BE323C0A}" type="parTrans" cxnId="{B6A7228D-698B-4882-945C-59686344E270}">
      <dgm:prSet/>
      <dgm:spPr/>
      <dgm:t>
        <a:bodyPr/>
        <a:lstStyle/>
        <a:p>
          <a:endParaRPr lang="pt-BR"/>
        </a:p>
      </dgm:t>
    </dgm:pt>
    <dgm:pt modelId="{A3A9013A-8DCF-43D6-9517-ED57C5F4382B}" type="sibTrans" cxnId="{B6A7228D-698B-4882-945C-59686344E270}">
      <dgm:prSet/>
      <dgm:spPr/>
      <dgm:t>
        <a:bodyPr/>
        <a:lstStyle/>
        <a:p>
          <a:endParaRPr lang="pt-BR"/>
        </a:p>
      </dgm:t>
    </dgm:pt>
    <dgm:pt modelId="{572DBAC5-2D22-4DCA-951F-40C78F0B2E8B}">
      <dgm:prSet phldrT="[Texto]" custT="1"/>
      <dgm:spPr>
        <a:solidFill>
          <a:schemeClr val="bg2">
            <a:lumMod val="40000"/>
            <a:lumOff val="60000"/>
            <a:alpha val="90000"/>
          </a:schemeClr>
        </a:solidFill>
        <a:ln>
          <a:noFill/>
        </a:ln>
      </dgm:spPr>
      <dgm:t>
        <a:bodyPr/>
        <a:lstStyle/>
        <a:p>
          <a:endParaRPr lang="pt-BR" sz="1600" dirty="0"/>
        </a:p>
      </dgm:t>
    </dgm:pt>
    <dgm:pt modelId="{72A61199-BDA1-450C-BDA3-CC81DD760414}" type="parTrans" cxnId="{D402F73F-62FC-4DB7-ACF6-8FB840886FDC}">
      <dgm:prSet/>
      <dgm:spPr/>
      <dgm:t>
        <a:bodyPr/>
        <a:lstStyle/>
        <a:p>
          <a:endParaRPr lang="pt-BR"/>
        </a:p>
      </dgm:t>
    </dgm:pt>
    <dgm:pt modelId="{046CFB36-1581-49D7-A86B-B3BDD3A01747}" type="sibTrans" cxnId="{D402F73F-62FC-4DB7-ACF6-8FB840886FDC}">
      <dgm:prSet/>
      <dgm:spPr/>
      <dgm:t>
        <a:bodyPr/>
        <a:lstStyle/>
        <a:p>
          <a:endParaRPr lang="pt-BR"/>
        </a:p>
      </dgm:t>
    </dgm:pt>
    <dgm:pt modelId="{5F404BCA-C627-45D3-B0BD-5A0D4C2A6739}" type="pres">
      <dgm:prSet presAssocID="{B12D7C93-42FE-4DFF-9AAA-13F0C06BAE0A}" presName="theList" presStyleCnt="0">
        <dgm:presLayoutVars>
          <dgm:dir/>
          <dgm:animLvl val="lvl"/>
          <dgm:resizeHandles val="exact"/>
        </dgm:presLayoutVars>
      </dgm:prSet>
      <dgm:spPr/>
    </dgm:pt>
    <dgm:pt modelId="{5ED3DCB6-0FF2-4FCF-ACC2-526F86D213CD}" type="pres">
      <dgm:prSet presAssocID="{7DADB84D-70C4-4DEF-BC6B-971AA738DC1B}" presName="compNode" presStyleCnt="0"/>
      <dgm:spPr/>
    </dgm:pt>
    <dgm:pt modelId="{4107E2B8-C04E-453E-A529-338328AF532A}" type="pres">
      <dgm:prSet presAssocID="{7DADB84D-70C4-4DEF-BC6B-971AA738DC1B}" presName="noGeometry" presStyleCnt="0"/>
      <dgm:spPr/>
    </dgm:pt>
    <dgm:pt modelId="{3C785616-FEE7-4DE2-A067-66D7FED0B8F2}" type="pres">
      <dgm:prSet presAssocID="{7DADB84D-70C4-4DEF-BC6B-971AA738DC1B}" presName="childTextVisible" presStyleLbl="bgAccFollowNode1" presStyleIdx="0" presStyleCnt="3">
        <dgm:presLayoutVars>
          <dgm:bulletEnabled val="1"/>
        </dgm:presLayoutVars>
      </dgm:prSet>
      <dgm:spPr/>
    </dgm:pt>
    <dgm:pt modelId="{F04EA454-B8A9-479B-96CB-B6F7994438B5}" type="pres">
      <dgm:prSet presAssocID="{7DADB84D-70C4-4DEF-BC6B-971AA738DC1B}" presName="childTextHidden" presStyleLbl="bgAccFollowNode1" presStyleIdx="0" presStyleCnt="3"/>
      <dgm:spPr/>
    </dgm:pt>
    <dgm:pt modelId="{84A41AFA-8863-440C-BB25-C3D896B778D9}" type="pres">
      <dgm:prSet presAssocID="{7DADB84D-70C4-4DEF-BC6B-971AA738DC1B}" presName="parentText" presStyleLbl="node1" presStyleIdx="0" presStyleCnt="3">
        <dgm:presLayoutVars>
          <dgm:chMax val="1"/>
          <dgm:bulletEnabled val="1"/>
        </dgm:presLayoutVars>
      </dgm:prSet>
      <dgm:spPr/>
    </dgm:pt>
    <dgm:pt modelId="{A1C63939-3B5A-499C-A05E-5DFCADE37AC6}" type="pres">
      <dgm:prSet presAssocID="{7DADB84D-70C4-4DEF-BC6B-971AA738DC1B}" presName="aSpace" presStyleCnt="0"/>
      <dgm:spPr/>
    </dgm:pt>
    <dgm:pt modelId="{B8D9387F-F77D-4ABD-9E6C-42F51A59F125}" type="pres">
      <dgm:prSet presAssocID="{12FA8DE0-D590-4A6A-BDE6-5A232BB010D9}" presName="compNode" presStyleCnt="0"/>
      <dgm:spPr/>
    </dgm:pt>
    <dgm:pt modelId="{AF430387-234E-48D5-AC7C-9E6C00471266}" type="pres">
      <dgm:prSet presAssocID="{12FA8DE0-D590-4A6A-BDE6-5A232BB010D9}" presName="noGeometry" presStyleCnt="0"/>
      <dgm:spPr/>
    </dgm:pt>
    <dgm:pt modelId="{BA29DFDC-C2DF-4F6D-8DAD-19898DC3B344}" type="pres">
      <dgm:prSet presAssocID="{12FA8DE0-D590-4A6A-BDE6-5A232BB010D9}" presName="childTextVisible" presStyleLbl="bgAccFollowNode1" presStyleIdx="1" presStyleCnt="3" custScaleX="103975">
        <dgm:presLayoutVars>
          <dgm:bulletEnabled val="1"/>
        </dgm:presLayoutVars>
      </dgm:prSet>
      <dgm:spPr/>
    </dgm:pt>
    <dgm:pt modelId="{0CEF6A9E-7E73-42FA-9777-FBADE925FC61}" type="pres">
      <dgm:prSet presAssocID="{12FA8DE0-D590-4A6A-BDE6-5A232BB010D9}" presName="childTextHidden" presStyleLbl="bgAccFollowNode1" presStyleIdx="1" presStyleCnt="3"/>
      <dgm:spPr/>
    </dgm:pt>
    <dgm:pt modelId="{9F40F518-27E6-48AE-BA06-7948331D5525}" type="pres">
      <dgm:prSet presAssocID="{12FA8DE0-D590-4A6A-BDE6-5A232BB010D9}" presName="parentText" presStyleLbl="node1" presStyleIdx="1" presStyleCnt="3">
        <dgm:presLayoutVars>
          <dgm:chMax val="1"/>
          <dgm:bulletEnabled val="1"/>
        </dgm:presLayoutVars>
      </dgm:prSet>
      <dgm:spPr/>
    </dgm:pt>
    <dgm:pt modelId="{45B40ECA-F7CE-434E-A53A-649BD933323A}" type="pres">
      <dgm:prSet presAssocID="{12FA8DE0-D590-4A6A-BDE6-5A232BB010D9}" presName="aSpace" presStyleCnt="0"/>
      <dgm:spPr/>
    </dgm:pt>
    <dgm:pt modelId="{10574BA9-4D4D-415E-BF48-FBDE04E810CD}" type="pres">
      <dgm:prSet presAssocID="{8B989B54-1E7D-4FB9-98B2-54590D53A5F0}" presName="compNode" presStyleCnt="0"/>
      <dgm:spPr/>
    </dgm:pt>
    <dgm:pt modelId="{8ED7F05F-9EBA-435C-B4BC-02624FE7C8B9}" type="pres">
      <dgm:prSet presAssocID="{8B989B54-1E7D-4FB9-98B2-54590D53A5F0}" presName="noGeometry" presStyleCnt="0"/>
      <dgm:spPr/>
    </dgm:pt>
    <dgm:pt modelId="{FC4115F9-FAE8-4AFD-BAB8-489993620B18}" type="pres">
      <dgm:prSet presAssocID="{8B989B54-1E7D-4FB9-98B2-54590D53A5F0}" presName="childTextVisible" presStyleLbl="bgAccFollowNode1" presStyleIdx="2" presStyleCnt="3" custScaleX="117672">
        <dgm:presLayoutVars>
          <dgm:bulletEnabled val="1"/>
        </dgm:presLayoutVars>
      </dgm:prSet>
      <dgm:spPr/>
    </dgm:pt>
    <dgm:pt modelId="{E3ED5332-8C95-4F59-BAE5-56B66381F768}" type="pres">
      <dgm:prSet presAssocID="{8B989B54-1E7D-4FB9-98B2-54590D53A5F0}" presName="childTextHidden" presStyleLbl="bgAccFollowNode1" presStyleIdx="2" presStyleCnt="3"/>
      <dgm:spPr/>
    </dgm:pt>
    <dgm:pt modelId="{F0724841-01AC-4B8C-8083-D9821E614B19}" type="pres">
      <dgm:prSet presAssocID="{8B989B54-1E7D-4FB9-98B2-54590D53A5F0}" presName="parentText" presStyleLbl="node1" presStyleIdx="2" presStyleCnt="3">
        <dgm:presLayoutVars>
          <dgm:chMax val="1"/>
          <dgm:bulletEnabled val="1"/>
        </dgm:presLayoutVars>
      </dgm:prSet>
      <dgm:spPr/>
    </dgm:pt>
  </dgm:ptLst>
  <dgm:cxnLst>
    <dgm:cxn modelId="{9D79AF03-6A4A-4B19-AA96-D0CFD55AF95B}" type="presOf" srcId="{2C8DE9AA-20F2-44CE-AC98-5948552F6DEB}" destId="{0CEF6A9E-7E73-42FA-9777-FBADE925FC61}" srcOrd="1" destOrd="0" presId="urn:microsoft.com/office/officeart/2005/8/layout/hProcess6"/>
    <dgm:cxn modelId="{670DED06-BBA3-477C-8F14-CEDF84C4E5C3}" type="presOf" srcId="{7DADB84D-70C4-4DEF-BC6B-971AA738DC1B}" destId="{84A41AFA-8863-440C-BB25-C3D896B778D9}" srcOrd="0" destOrd="0" presId="urn:microsoft.com/office/officeart/2005/8/layout/hProcess6"/>
    <dgm:cxn modelId="{45EE4820-76F2-49DF-8766-54746B36B8EC}" type="presOf" srcId="{2C8DE9AA-20F2-44CE-AC98-5948552F6DEB}" destId="{BA29DFDC-C2DF-4F6D-8DAD-19898DC3B344}" srcOrd="0" destOrd="0" presId="urn:microsoft.com/office/officeart/2005/8/layout/hProcess6"/>
    <dgm:cxn modelId="{D402F73F-62FC-4DB7-ACF6-8FB840886FDC}" srcId="{8B989B54-1E7D-4FB9-98B2-54590D53A5F0}" destId="{572DBAC5-2D22-4DCA-951F-40C78F0B2E8B}" srcOrd="0" destOrd="0" parTransId="{72A61199-BDA1-450C-BDA3-CC81DD760414}" sibTransId="{046CFB36-1581-49D7-A86B-B3BDD3A01747}"/>
    <dgm:cxn modelId="{30912C66-EAD4-4303-A713-642EC7ABB670}" type="presOf" srcId="{7E4699C9-D0A5-41BC-A63F-E1182D290821}" destId="{3C785616-FEE7-4DE2-A067-66D7FED0B8F2}" srcOrd="0" destOrd="0" presId="urn:microsoft.com/office/officeart/2005/8/layout/hProcess6"/>
    <dgm:cxn modelId="{843EFE57-6F82-4B1A-8663-50F3EC433A0C}" srcId="{B12D7C93-42FE-4DFF-9AAA-13F0C06BAE0A}" destId="{7DADB84D-70C4-4DEF-BC6B-971AA738DC1B}" srcOrd="0" destOrd="0" parTransId="{1134C1EB-E0C0-4301-A404-D711E47EF733}" sibTransId="{07E9E5FA-A943-489C-826E-DF4912264E73}"/>
    <dgm:cxn modelId="{0A6D6178-295F-4675-9FD6-AF4A16A99EFB}" type="presOf" srcId="{8B989B54-1E7D-4FB9-98B2-54590D53A5F0}" destId="{F0724841-01AC-4B8C-8083-D9821E614B19}" srcOrd="0" destOrd="0" presId="urn:microsoft.com/office/officeart/2005/8/layout/hProcess6"/>
    <dgm:cxn modelId="{AFB41088-B083-4CCA-9BC3-3EFDA83091C8}" srcId="{B12D7C93-42FE-4DFF-9AAA-13F0C06BAE0A}" destId="{12FA8DE0-D590-4A6A-BDE6-5A232BB010D9}" srcOrd="1" destOrd="0" parTransId="{BA9B1AB6-14FA-4279-8B85-3F482BE7A85A}" sibTransId="{18A2D3AC-EEDF-4063-B51F-3B4465EE05AB}"/>
    <dgm:cxn modelId="{B6A7228D-698B-4882-945C-59686344E270}" srcId="{B12D7C93-42FE-4DFF-9AAA-13F0C06BAE0A}" destId="{8B989B54-1E7D-4FB9-98B2-54590D53A5F0}" srcOrd="2" destOrd="0" parTransId="{1215A1B8-B2CC-4A92-B81A-2DF9BE323C0A}" sibTransId="{A3A9013A-8DCF-43D6-9517-ED57C5F4382B}"/>
    <dgm:cxn modelId="{7BF5EC94-33FA-42F4-BC83-31CA781AB43E}" srcId="{12FA8DE0-D590-4A6A-BDE6-5A232BB010D9}" destId="{2C8DE9AA-20F2-44CE-AC98-5948552F6DEB}" srcOrd="0" destOrd="0" parTransId="{BEF3907B-353B-41A7-9C23-77D9CDBDB1DE}" sibTransId="{31CCC62D-0677-4F7D-BF4D-EFF9B9749BE4}"/>
    <dgm:cxn modelId="{088C139D-878F-4CD0-B88C-57CA9ACD75A9}" type="presOf" srcId="{572DBAC5-2D22-4DCA-951F-40C78F0B2E8B}" destId="{FC4115F9-FAE8-4AFD-BAB8-489993620B18}" srcOrd="0" destOrd="0" presId="urn:microsoft.com/office/officeart/2005/8/layout/hProcess6"/>
    <dgm:cxn modelId="{4B499FA1-A342-4327-9B48-45201222F1AB}" srcId="{7DADB84D-70C4-4DEF-BC6B-971AA738DC1B}" destId="{7E4699C9-D0A5-41BC-A63F-E1182D290821}" srcOrd="0" destOrd="0" parTransId="{7E342F36-24AD-4796-90F1-0108453D17BF}" sibTransId="{4FB9229C-8AD8-4C6E-9214-C98566A98508}"/>
    <dgm:cxn modelId="{021322AB-BE8D-4B7F-8EFD-FD41D1B30E0D}" type="presOf" srcId="{12FA8DE0-D590-4A6A-BDE6-5A232BB010D9}" destId="{9F40F518-27E6-48AE-BA06-7948331D5525}" srcOrd="0" destOrd="0" presId="urn:microsoft.com/office/officeart/2005/8/layout/hProcess6"/>
    <dgm:cxn modelId="{6A6FA6B1-20A4-4107-AAD3-B4B0400B249B}" type="presOf" srcId="{B12D7C93-42FE-4DFF-9AAA-13F0C06BAE0A}" destId="{5F404BCA-C627-45D3-B0BD-5A0D4C2A6739}" srcOrd="0" destOrd="0" presId="urn:microsoft.com/office/officeart/2005/8/layout/hProcess6"/>
    <dgm:cxn modelId="{604DA4BC-3BDB-4D75-9753-FC4149E61743}" type="presOf" srcId="{572DBAC5-2D22-4DCA-951F-40C78F0B2E8B}" destId="{E3ED5332-8C95-4F59-BAE5-56B66381F768}" srcOrd="1" destOrd="0" presId="urn:microsoft.com/office/officeart/2005/8/layout/hProcess6"/>
    <dgm:cxn modelId="{7E7B88ED-BF06-4E09-B79C-FAAA41709196}" type="presOf" srcId="{7E4699C9-D0A5-41BC-A63F-E1182D290821}" destId="{F04EA454-B8A9-479B-96CB-B6F7994438B5}" srcOrd="1" destOrd="0" presId="urn:microsoft.com/office/officeart/2005/8/layout/hProcess6"/>
    <dgm:cxn modelId="{C232A135-E4BC-4808-8030-89D7A1D8A8D8}" type="presParOf" srcId="{5F404BCA-C627-45D3-B0BD-5A0D4C2A6739}" destId="{5ED3DCB6-0FF2-4FCF-ACC2-526F86D213CD}" srcOrd="0" destOrd="0" presId="urn:microsoft.com/office/officeart/2005/8/layout/hProcess6"/>
    <dgm:cxn modelId="{8CE16A73-C8F4-4A81-A39A-93B218A571EC}" type="presParOf" srcId="{5ED3DCB6-0FF2-4FCF-ACC2-526F86D213CD}" destId="{4107E2B8-C04E-453E-A529-338328AF532A}" srcOrd="0" destOrd="0" presId="urn:microsoft.com/office/officeart/2005/8/layout/hProcess6"/>
    <dgm:cxn modelId="{F7C19827-AF04-4226-921E-FFC680EB4C88}" type="presParOf" srcId="{5ED3DCB6-0FF2-4FCF-ACC2-526F86D213CD}" destId="{3C785616-FEE7-4DE2-A067-66D7FED0B8F2}" srcOrd="1" destOrd="0" presId="urn:microsoft.com/office/officeart/2005/8/layout/hProcess6"/>
    <dgm:cxn modelId="{B28A8C8E-5881-4D4D-A1C2-A8BF76A58065}" type="presParOf" srcId="{5ED3DCB6-0FF2-4FCF-ACC2-526F86D213CD}" destId="{F04EA454-B8A9-479B-96CB-B6F7994438B5}" srcOrd="2" destOrd="0" presId="urn:microsoft.com/office/officeart/2005/8/layout/hProcess6"/>
    <dgm:cxn modelId="{C51E7645-A485-4E1D-B553-945E4BB96384}" type="presParOf" srcId="{5ED3DCB6-0FF2-4FCF-ACC2-526F86D213CD}" destId="{84A41AFA-8863-440C-BB25-C3D896B778D9}" srcOrd="3" destOrd="0" presId="urn:microsoft.com/office/officeart/2005/8/layout/hProcess6"/>
    <dgm:cxn modelId="{A919769B-E374-47D1-B9A3-02771531EC9B}" type="presParOf" srcId="{5F404BCA-C627-45D3-B0BD-5A0D4C2A6739}" destId="{A1C63939-3B5A-499C-A05E-5DFCADE37AC6}" srcOrd="1" destOrd="0" presId="urn:microsoft.com/office/officeart/2005/8/layout/hProcess6"/>
    <dgm:cxn modelId="{0E71D1E9-5A35-41B3-9FA4-AF4D34E45BB8}" type="presParOf" srcId="{5F404BCA-C627-45D3-B0BD-5A0D4C2A6739}" destId="{B8D9387F-F77D-4ABD-9E6C-42F51A59F125}" srcOrd="2" destOrd="0" presId="urn:microsoft.com/office/officeart/2005/8/layout/hProcess6"/>
    <dgm:cxn modelId="{03037B02-A50C-4BC9-8D46-DFABF24B9881}" type="presParOf" srcId="{B8D9387F-F77D-4ABD-9E6C-42F51A59F125}" destId="{AF430387-234E-48D5-AC7C-9E6C00471266}" srcOrd="0" destOrd="0" presId="urn:microsoft.com/office/officeart/2005/8/layout/hProcess6"/>
    <dgm:cxn modelId="{D654927A-B5C1-474E-AEE5-4DA67FB11043}" type="presParOf" srcId="{B8D9387F-F77D-4ABD-9E6C-42F51A59F125}" destId="{BA29DFDC-C2DF-4F6D-8DAD-19898DC3B344}" srcOrd="1" destOrd="0" presId="urn:microsoft.com/office/officeart/2005/8/layout/hProcess6"/>
    <dgm:cxn modelId="{36A5B6DE-CB18-4660-8D46-F32610231A2B}" type="presParOf" srcId="{B8D9387F-F77D-4ABD-9E6C-42F51A59F125}" destId="{0CEF6A9E-7E73-42FA-9777-FBADE925FC61}" srcOrd="2" destOrd="0" presId="urn:microsoft.com/office/officeart/2005/8/layout/hProcess6"/>
    <dgm:cxn modelId="{E6124F8F-91B5-4F0B-BC9A-A39116AF76CD}" type="presParOf" srcId="{B8D9387F-F77D-4ABD-9E6C-42F51A59F125}" destId="{9F40F518-27E6-48AE-BA06-7948331D5525}" srcOrd="3" destOrd="0" presId="urn:microsoft.com/office/officeart/2005/8/layout/hProcess6"/>
    <dgm:cxn modelId="{5293A525-D8AA-4872-B89F-2942425800AD}" type="presParOf" srcId="{5F404BCA-C627-45D3-B0BD-5A0D4C2A6739}" destId="{45B40ECA-F7CE-434E-A53A-649BD933323A}" srcOrd="3" destOrd="0" presId="urn:microsoft.com/office/officeart/2005/8/layout/hProcess6"/>
    <dgm:cxn modelId="{32AA089E-8C81-4789-AA12-645F242DC7F6}" type="presParOf" srcId="{5F404BCA-C627-45D3-B0BD-5A0D4C2A6739}" destId="{10574BA9-4D4D-415E-BF48-FBDE04E810CD}" srcOrd="4" destOrd="0" presId="urn:microsoft.com/office/officeart/2005/8/layout/hProcess6"/>
    <dgm:cxn modelId="{F661E04D-EEE6-4582-87D5-EE28B72D27D0}" type="presParOf" srcId="{10574BA9-4D4D-415E-BF48-FBDE04E810CD}" destId="{8ED7F05F-9EBA-435C-B4BC-02624FE7C8B9}" srcOrd="0" destOrd="0" presId="urn:microsoft.com/office/officeart/2005/8/layout/hProcess6"/>
    <dgm:cxn modelId="{6FC0335E-7CB4-4902-A1AF-AFC848EEA4AE}" type="presParOf" srcId="{10574BA9-4D4D-415E-BF48-FBDE04E810CD}" destId="{FC4115F9-FAE8-4AFD-BAB8-489993620B18}" srcOrd="1" destOrd="0" presId="urn:microsoft.com/office/officeart/2005/8/layout/hProcess6"/>
    <dgm:cxn modelId="{000453EE-C45C-4FF4-B992-76F2B894CD04}" type="presParOf" srcId="{10574BA9-4D4D-415E-BF48-FBDE04E810CD}" destId="{E3ED5332-8C95-4F59-BAE5-56B66381F768}" srcOrd="2" destOrd="0" presId="urn:microsoft.com/office/officeart/2005/8/layout/hProcess6"/>
    <dgm:cxn modelId="{9548FF3C-356F-41AC-BCA0-EBC669D14E3A}" type="presParOf" srcId="{10574BA9-4D4D-415E-BF48-FBDE04E810CD}" destId="{F0724841-01AC-4B8C-8083-D9821E614B19}"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61C12E-0763-44B3-A2AC-76AE7EF5E21D}" type="doc">
      <dgm:prSet loTypeId="urn:microsoft.com/office/officeart/2018/2/layout/IconLabelList" loCatId="icon" qsTypeId="urn:microsoft.com/office/officeart/2005/8/quickstyle/simple1" qsCatId="simple" csTypeId="urn:microsoft.com/office/officeart/2005/8/colors/accent0_3" csCatId="mainScheme" phldr="1"/>
      <dgm:spPr/>
      <dgm:t>
        <a:bodyPr/>
        <a:lstStyle/>
        <a:p>
          <a:endParaRPr lang="en-US"/>
        </a:p>
      </dgm:t>
    </dgm:pt>
    <dgm:pt modelId="{64F1B9B5-F10A-4020-A37C-1D99E003902E}">
      <dgm:prSet custT="1"/>
      <dgm:spPr/>
      <dgm:t>
        <a:bodyPr/>
        <a:lstStyle/>
        <a:p>
          <a:pPr>
            <a:lnSpc>
              <a:spcPct val="100000"/>
            </a:lnSpc>
          </a:pPr>
          <a:r>
            <a:rPr lang="pt-BR" sz="1400" kern="1200" spc="-5" dirty="0">
              <a:latin typeface="Montserrat Medium" panose="00000600000000000000" pitchFamily="2" charset="0"/>
              <a:ea typeface="+mn-ea"/>
              <a:cs typeface="Microsoft Sans Serif"/>
            </a:rPr>
            <a:t>Os resíduos que chegarem à usina serão controlados quanto à origem,  quantidade e natureza, por meio de um sistema de gestão integrado com o  Município. Política de educação ambiental com estímulo à coleta seletiva e reciclagem</a:t>
          </a:r>
          <a:endParaRPr lang="en-US" sz="1400" kern="1200" spc="-5" dirty="0">
            <a:latin typeface="Montserrat Medium" panose="00000600000000000000" pitchFamily="2" charset="0"/>
            <a:ea typeface="+mn-ea"/>
            <a:cs typeface="Microsoft Sans Serif"/>
          </a:endParaRPr>
        </a:p>
      </dgm:t>
    </dgm:pt>
    <dgm:pt modelId="{CB116CE0-C797-460D-B370-D99FED9008F4}" type="parTrans" cxnId="{DF1336EF-5B03-4F9F-8ADA-03809A5850F1}">
      <dgm:prSet/>
      <dgm:spPr/>
      <dgm:t>
        <a:bodyPr/>
        <a:lstStyle/>
        <a:p>
          <a:endParaRPr lang="en-US"/>
        </a:p>
      </dgm:t>
    </dgm:pt>
    <dgm:pt modelId="{7E44D1E3-E146-474C-B2AC-F7331C081439}" type="sibTrans" cxnId="{DF1336EF-5B03-4F9F-8ADA-03809A5850F1}">
      <dgm:prSet/>
      <dgm:spPr/>
      <dgm:t>
        <a:bodyPr/>
        <a:lstStyle/>
        <a:p>
          <a:endParaRPr lang="en-US"/>
        </a:p>
      </dgm:t>
    </dgm:pt>
    <dgm:pt modelId="{A01CD813-2890-4E3C-A313-F6A880CEE06F}">
      <dgm:prSet custT="1"/>
      <dgm:spPr/>
      <dgm:t>
        <a:bodyPr spcFirstLastPara="0" vert="horz" wrap="square" lIns="0" tIns="0" rIns="0" bIns="0" numCol="1" spcCol="1270" anchor="t" anchorCtr="0"/>
        <a:lstStyle/>
        <a:p>
          <a:pPr>
            <a:lnSpc>
              <a:spcPct val="100000"/>
            </a:lnSpc>
          </a:pPr>
          <a:r>
            <a:rPr lang="pt-BR" sz="1400" kern="1200" spc="-5" dirty="0">
              <a:latin typeface="Montserrat Medium" panose="00000600000000000000" pitchFamily="2" charset="0"/>
              <a:ea typeface="+mn-ea"/>
              <a:cs typeface="Microsoft Sans Serif"/>
            </a:rPr>
            <a:t>A pesagem de todas as cargas recebidas, determinará a quantidade, em massa,  de resíduo consumido na usina objetivando o controle de rendimento global da  planta</a:t>
          </a:r>
          <a:r>
            <a:rPr lang="pt-BR" sz="1400" kern="1200" dirty="0">
              <a:latin typeface="Montserrat Medium" panose="00000600000000000000" pitchFamily="2" charset="0"/>
            </a:rPr>
            <a:t>.</a:t>
          </a:r>
          <a:endParaRPr lang="en-US" sz="1400" kern="1200" dirty="0">
            <a:latin typeface="Montserrat Medium" panose="00000600000000000000" pitchFamily="2" charset="0"/>
          </a:endParaRPr>
        </a:p>
      </dgm:t>
    </dgm:pt>
    <dgm:pt modelId="{34C5DE87-27E1-4BFD-95C1-B650A8FEBFDB}" type="parTrans" cxnId="{BEECA396-0E10-447E-A5E5-EAB9B743849A}">
      <dgm:prSet/>
      <dgm:spPr/>
      <dgm:t>
        <a:bodyPr/>
        <a:lstStyle/>
        <a:p>
          <a:endParaRPr lang="en-US"/>
        </a:p>
      </dgm:t>
    </dgm:pt>
    <dgm:pt modelId="{601F2D63-C338-4A27-878E-67DE47C2D23E}" type="sibTrans" cxnId="{BEECA396-0E10-447E-A5E5-EAB9B743849A}">
      <dgm:prSet/>
      <dgm:spPr/>
      <dgm:t>
        <a:bodyPr/>
        <a:lstStyle/>
        <a:p>
          <a:endParaRPr lang="en-US"/>
        </a:p>
      </dgm:t>
    </dgm:pt>
    <dgm:pt modelId="{643C9E3C-BB29-46FE-8F24-386B96384B1E}">
      <dgm:prSet custT="1"/>
      <dgm:spPr/>
      <dgm:t>
        <a:bodyPr spcFirstLastPara="0" vert="horz" wrap="square" lIns="0" tIns="0" rIns="0" bIns="0" numCol="1" spcCol="1270" anchor="t" anchorCtr="0"/>
        <a:lstStyle/>
        <a:p>
          <a:pPr>
            <a:lnSpc>
              <a:spcPct val="100000"/>
            </a:lnSpc>
          </a:pPr>
          <a:r>
            <a:rPr lang="pt-BR" sz="1400" kern="1200" spc="-5">
              <a:latin typeface="Montserrat Medium" panose="00000600000000000000" pitchFamily="2" charset="0"/>
              <a:ea typeface="+mn-ea"/>
              <a:cs typeface="Microsoft Sans Serif"/>
            </a:rPr>
            <a:t>Esse sistema de tratamento de RSU (Resíduos Sólidos Urbanos) é uma alternativa para reduzir o volume de resíduos em aterro, eliminando  principalmente os elementos contaminantes.</a:t>
          </a:r>
          <a:endParaRPr lang="en-US" sz="1400" kern="1200" spc="-5" dirty="0">
            <a:latin typeface="Montserrat Medium" panose="00000600000000000000" pitchFamily="2" charset="0"/>
            <a:ea typeface="+mn-ea"/>
            <a:cs typeface="Microsoft Sans Serif"/>
          </a:endParaRPr>
        </a:p>
      </dgm:t>
    </dgm:pt>
    <dgm:pt modelId="{E601C52B-E268-4643-A394-9D0D27D4E43E}" type="parTrans" cxnId="{6ACAF459-4C86-4A3B-A9D4-5909686C198A}">
      <dgm:prSet/>
      <dgm:spPr/>
      <dgm:t>
        <a:bodyPr/>
        <a:lstStyle/>
        <a:p>
          <a:endParaRPr lang="en-US"/>
        </a:p>
      </dgm:t>
    </dgm:pt>
    <dgm:pt modelId="{077BBED5-8200-487A-8147-C7E49FF7307D}" type="sibTrans" cxnId="{6ACAF459-4C86-4A3B-A9D4-5909686C198A}">
      <dgm:prSet/>
      <dgm:spPr/>
      <dgm:t>
        <a:bodyPr/>
        <a:lstStyle/>
        <a:p>
          <a:endParaRPr lang="en-US"/>
        </a:p>
      </dgm:t>
    </dgm:pt>
    <dgm:pt modelId="{99F9FC9D-4A40-49D0-9731-5185BB3B8806}" type="pres">
      <dgm:prSet presAssocID="{5D61C12E-0763-44B3-A2AC-76AE7EF5E21D}" presName="root" presStyleCnt="0">
        <dgm:presLayoutVars>
          <dgm:dir/>
          <dgm:resizeHandles val="exact"/>
        </dgm:presLayoutVars>
      </dgm:prSet>
      <dgm:spPr/>
    </dgm:pt>
    <dgm:pt modelId="{EAE37FE7-C8FD-4D64-BAA5-E6259F0E2C9F}" type="pres">
      <dgm:prSet presAssocID="{64F1B9B5-F10A-4020-A37C-1D99E003902E}" presName="compNode" presStyleCnt="0"/>
      <dgm:spPr/>
    </dgm:pt>
    <dgm:pt modelId="{F87C9004-2E55-4876-A04E-951EA66DD5B2}" type="pres">
      <dgm:prSet presAssocID="{64F1B9B5-F10A-4020-A37C-1D99E003902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Reciclagem"/>
        </a:ext>
      </dgm:extLst>
    </dgm:pt>
    <dgm:pt modelId="{D766536A-B7E8-44A6-B546-E22A86FDD050}" type="pres">
      <dgm:prSet presAssocID="{64F1B9B5-F10A-4020-A37C-1D99E003902E}" presName="spaceRect" presStyleCnt="0"/>
      <dgm:spPr/>
    </dgm:pt>
    <dgm:pt modelId="{8F14C3F9-B5F7-4DB8-9309-A2D410C8E336}" type="pres">
      <dgm:prSet presAssocID="{64F1B9B5-F10A-4020-A37C-1D99E003902E}" presName="textRect" presStyleLbl="revTx" presStyleIdx="0" presStyleCnt="3" custScaleX="151326" custScaleY="125018" custLinFactNeighborX="-56" custLinFactNeighborY="-3130">
        <dgm:presLayoutVars>
          <dgm:chMax val="1"/>
          <dgm:chPref val="1"/>
        </dgm:presLayoutVars>
      </dgm:prSet>
      <dgm:spPr/>
    </dgm:pt>
    <dgm:pt modelId="{00537FF0-F007-4D1C-B50E-A7268042BF18}" type="pres">
      <dgm:prSet presAssocID="{7E44D1E3-E146-474C-B2AC-F7331C081439}" presName="sibTrans" presStyleCnt="0"/>
      <dgm:spPr/>
    </dgm:pt>
    <dgm:pt modelId="{19DC5F04-D14A-4487-B8EE-53A7FF898865}" type="pres">
      <dgm:prSet presAssocID="{A01CD813-2890-4E3C-A313-F6A880CEE06F}" presName="compNode" presStyleCnt="0"/>
      <dgm:spPr/>
    </dgm:pt>
    <dgm:pt modelId="{F89E8845-D712-402E-B3B3-29C78C7762FB}" type="pres">
      <dgm:prSet presAssocID="{A01CD813-2890-4E3C-A313-F6A880CEE06F}"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Arquitetura moderna com preenchimento sólido"/>
        </a:ext>
      </dgm:extLst>
    </dgm:pt>
    <dgm:pt modelId="{D5F54902-A887-4B97-8076-8FC38F84764C}" type="pres">
      <dgm:prSet presAssocID="{A01CD813-2890-4E3C-A313-F6A880CEE06F}" presName="spaceRect" presStyleCnt="0"/>
      <dgm:spPr/>
    </dgm:pt>
    <dgm:pt modelId="{06D25FC1-7461-4D46-A7E1-7055F51AABA6}" type="pres">
      <dgm:prSet presAssocID="{A01CD813-2890-4E3C-A313-F6A880CEE06F}" presName="textRect" presStyleLbl="revTx" presStyleIdx="1" presStyleCnt="3" custScaleX="175089">
        <dgm:presLayoutVars>
          <dgm:chMax val="1"/>
          <dgm:chPref val="1"/>
        </dgm:presLayoutVars>
      </dgm:prSet>
      <dgm:spPr>
        <a:xfrm>
          <a:off x="3405769" y="2360413"/>
          <a:ext cx="2773077" cy="1665000"/>
        </a:xfrm>
        <a:prstGeom prst="rect">
          <a:avLst/>
        </a:prstGeom>
      </dgm:spPr>
    </dgm:pt>
    <dgm:pt modelId="{303763D4-193E-4CFF-B658-494427323E2C}" type="pres">
      <dgm:prSet presAssocID="{601F2D63-C338-4A27-878E-67DE47C2D23E}" presName="sibTrans" presStyleCnt="0"/>
      <dgm:spPr/>
    </dgm:pt>
    <dgm:pt modelId="{737BB96C-BDD2-4B5F-A2A8-A653761658C9}" type="pres">
      <dgm:prSet presAssocID="{643C9E3C-BB29-46FE-8F24-386B96384B1E}" presName="compNode" presStyleCnt="0"/>
      <dgm:spPr/>
    </dgm:pt>
    <dgm:pt modelId="{E2C53B48-90D5-4D14-ACE9-78D50FBD8A89}" type="pres">
      <dgm:prSet presAssocID="{643C9E3C-BB29-46FE-8F24-386B96384B1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ustentabilidade"/>
        </a:ext>
      </dgm:extLst>
    </dgm:pt>
    <dgm:pt modelId="{26B200DC-990F-442C-B4DB-3B6B1E2365E9}" type="pres">
      <dgm:prSet presAssocID="{643C9E3C-BB29-46FE-8F24-386B96384B1E}" presName="spaceRect" presStyleCnt="0"/>
      <dgm:spPr/>
    </dgm:pt>
    <dgm:pt modelId="{597DDBC9-AA2C-4BAE-B49D-906D3F4D1475}" type="pres">
      <dgm:prSet presAssocID="{643C9E3C-BB29-46FE-8F24-386B96384B1E}" presName="textRect" presStyleLbl="revTx" presStyleIdx="2" presStyleCnt="3" custScaleX="165707">
        <dgm:presLayoutVars>
          <dgm:chMax val="1"/>
          <dgm:chPref val="1"/>
        </dgm:presLayoutVars>
      </dgm:prSet>
      <dgm:spPr>
        <a:xfrm>
          <a:off x="6664135" y="2274632"/>
          <a:ext cx="2773077" cy="1873125"/>
        </a:xfrm>
        <a:prstGeom prst="rect">
          <a:avLst/>
        </a:prstGeom>
      </dgm:spPr>
    </dgm:pt>
  </dgm:ptLst>
  <dgm:cxnLst>
    <dgm:cxn modelId="{4066AA35-B92F-4D0E-B243-0D58106EC7C1}" type="presOf" srcId="{64F1B9B5-F10A-4020-A37C-1D99E003902E}" destId="{8F14C3F9-B5F7-4DB8-9309-A2D410C8E336}" srcOrd="0" destOrd="0" presId="urn:microsoft.com/office/officeart/2018/2/layout/IconLabelList"/>
    <dgm:cxn modelId="{6ACAF459-4C86-4A3B-A9D4-5909686C198A}" srcId="{5D61C12E-0763-44B3-A2AC-76AE7EF5E21D}" destId="{643C9E3C-BB29-46FE-8F24-386B96384B1E}" srcOrd="2" destOrd="0" parTransId="{E601C52B-E268-4643-A394-9D0D27D4E43E}" sibTransId="{077BBED5-8200-487A-8147-C7E49FF7307D}"/>
    <dgm:cxn modelId="{BEECA396-0E10-447E-A5E5-EAB9B743849A}" srcId="{5D61C12E-0763-44B3-A2AC-76AE7EF5E21D}" destId="{A01CD813-2890-4E3C-A313-F6A880CEE06F}" srcOrd="1" destOrd="0" parTransId="{34C5DE87-27E1-4BFD-95C1-B650A8FEBFDB}" sibTransId="{601F2D63-C338-4A27-878E-67DE47C2D23E}"/>
    <dgm:cxn modelId="{8E2716A3-ECF5-499B-89E8-BF647B14BCDA}" type="presOf" srcId="{5D61C12E-0763-44B3-A2AC-76AE7EF5E21D}" destId="{99F9FC9D-4A40-49D0-9731-5185BB3B8806}" srcOrd="0" destOrd="0" presId="urn:microsoft.com/office/officeart/2018/2/layout/IconLabelList"/>
    <dgm:cxn modelId="{195632CE-C45D-4507-8CB1-A8EA0907D1EF}" type="presOf" srcId="{A01CD813-2890-4E3C-A313-F6A880CEE06F}" destId="{06D25FC1-7461-4D46-A7E1-7055F51AABA6}" srcOrd="0" destOrd="0" presId="urn:microsoft.com/office/officeart/2018/2/layout/IconLabelList"/>
    <dgm:cxn modelId="{565564EA-A3AA-4758-A6E7-6EB68113B173}" type="presOf" srcId="{643C9E3C-BB29-46FE-8F24-386B96384B1E}" destId="{597DDBC9-AA2C-4BAE-B49D-906D3F4D1475}" srcOrd="0" destOrd="0" presId="urn:microsoft.com/office/officeart/2018/2/layout/IconLabelList"/>
    <dgm:cxn modelId="{DF1336EF-5B03-4F9F-8ADA-03809A5850F1}" srcId="{5D61C12E-0763-44B3-A2AC-76AE7EF5E21D}" destId="{64F1B9B5-F10A-4020-A37C-1D99E003902E}" srcOrd="0" destOrd="0" parTransId="{CB116CE0-C797-460D-B370-D99FED9008F4}" sibTransId="{7E44D1E3-E146-474C-B2AC-F7331C081439}"/>
    <dgm:cxn modelId="{6D7ACF38-9F43-476B-B682-B685178C0230}" type="presParOf" srcId="{99F9FC9D-4A40-49D0-9731-5185BB3B8806}" destId="{EAE37FE7-C8FD-4D64-BAA5-E6259F0E2C9F}" srcOrd="0" destOrd="0" presId="urn:microsoft.com/office/officeart/2018/2/layout/IconLabelList"/>
    <dgm:cxn modelId="{408CADC8-4A54-400E-8528-4D00393562BD}" type="presParOf" srcId="{EAE37FE7-C8FD-4D64-BAA5-E6259F0E2C9F}" destId="{F87C9004-2E55-4876-A04E-951EA66DD5B2}" srcOrd="0" destOrd="0" presId="urn:microsoft.com/office/officeart/2018/2/layout/IconLabelList"/>
    <dgm:cxn modelId="{426E6B21-0D9B-48B3-B057-3E0E3A02B02E}" type="presParOf" srcId="{EAE37FE7-C8FD-4D64-BAA5-E6259F0E2C9F}" destId="{D766536A-B7E8-44A6-B546-E22A86FDD050}" srcOrd="1" destOrd="0" presId="urn:microsoft.com/office/officeart/2018/2/layout/IconLabelList"/>
    <dgm:cxn modelId="{FF32ABDD-CD6E-4899-ABDB-F24D349A5FF0}" type="presParOf" srcId="{EAE37FE7-C8FD-4D64-BAA5-E6259F0E2C9F}" destId="{8F14C3F9-B5F7-4DB8-9309-A2D410C8E336}" srcOrd="2" destOrd="0" presId="urn:microsoft.com/office/officeart/2018/2/layout/IconLabelList"/>
    <dgm:cxn modelId="{9D723326-9227-4239-AA7A-714F7AD494D8}" type="presParOf" srcId="{99F9FC9D-4A40-49D0-9731-5185BB3B8806}" destId="{00537FF0-F007-4D1C-B50E-A7268042BF18}" srcOrd="1" destOrd="0" presId="urn:microsoft.com/office/officeart/2018/2/layout/IconLabelList"/>
    <dgm:cxn modelId="{A2B3DB55-E9D0-423F-99F5-DF6AD37B4285}" type="presParOf" srcId="{99F9FC9D-4A40-49D0-9731-5185BB3B8806}" destId="{19DC5F04-D14A-4487-B8EE-53A7FF898865}" srcOrd="2" destOrd="0" presId="urn:microsoft.com/office/officeart/2018/2/layout/IconLabelList"/>
    <dgm:cxn modelId="{AF1A0893-9B1E-430A-89C0-71DE6EFF7CBB}" type="presParOf" srcId="{19DC5F04-D14A-4487-B8EE-53A7FF898865}" destId="{F89E8845-D712-402E-B3B3-29C78C7762FB}" srcOrd="0" destOrd="0" presId="urn:microsoft.com/office/officeart/2018/2/layout/IconLabelList"/>
    <dgm:cxn modelId="{97E88C7B-4EC0-44B8-8398-E746F199EDD0}" type="presParOf" srcId="{19DC5F04-D14A-4487-B8EE-53A7FF898865}" destId="{D5F54902-A887-4B97-8076-8FC38F84764C}" srcOrd="1" destOrd="0" presId="urn:microsoft.com/office/officeart/2018/2/layout/IconLabelList"/>
    <dgm:cxn modelId="{AF371D51-C1E6-4A7A-B839-5ADB3E5FBDAB}" type="presParOf" srcId="{19DC5F04-D14A-4487-B8EE-53A7FF898865}" destId="{06D25FC1-7461-4D46-A7E1-7055F51AABA6}" srcOrd="2" destOrd="0" presId="urn:microsoft.com/office/officeart/2018/2/layout/IconLabelList"/>
    <dgm:cxn modelId="{D0DC1A4A-5A19-4AFC-9B5F-DECBE4BF362D}" type="presParOf" srcId="{99F9FC9D-4A40-49D0-9731-5185BB3B8806}" destId="{303763D4-193E-4CFF-B658-494427323E2C}" srcOrd="3" destOrd="0" presId="urn:microsoft.com/office/officeart/2018/2/layout/IconLabelList"/>
    <dgm:cxn modelId="{2A4B6803-20EB-4FFC-B644-73050928A85B}" type="presParOf" srcId="{99F9FC9D-4A40-49D0-9731-5185BB3B8806}" destId="{737BB96C-BDD2-4B5F-A2A8-A653761658C9}" srcOrd="4" destOrd="0" presId="urn:microsoft.com/office/officeart/2018/2/layout/IconLabelList"/>
    <dgm:cxn modelId="{1B402CD3-F57A-4A58-BE83-3CEAA9F66284}" type="presParOf" srcId="{737BB96C-BDD2-4B5F-A2A8-A653761658C9}" destId="{E2C53B48-90D5-4D14-ACE9-78D50FBD8A89}" srcOrd="0" destOrd="0" presId="urn:microsoft.com/office/officeart/2018/2/layout/IconLabelList"/>
    <dgm:cxn modelId="{B9B45A1E-351D-465D-87A4-549A41D7D245}" type="presParOf" srcId="{737BB96C-BDD2-4B5F-A2A8-A653761658C9}" destId="{26B200DC-990F-442C-B4DB-3B6B1E2365E9}" srcOrd="1" destOrd="0" presId="urn:microsoft.com/office/officeart/2018/2/layout/IconLabelList"/>
    <dgm:cxn modelId="{20AE08D0-D036-4C2E-89F3-5D35EC66882D}" type="presParOf" srcId="{737BB96C-BDD2-4B5F-A2A8-A653761658C9}" destId="{597DDBC9-AA2C-4BAE-B49D-906D3F4D1475}"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785616-FEE7-4DE2-A067-66D7FED0B8F2}">
      <dsp:nvSpPr>
        <dsp:cNvPr id="0" name=""/>
        <dsp:cNvSpPr/>
      </dsp:nvSpPr>
      <dsp:spPr>
        <a:xfrm>
          <a:off x="450722" y="16297"/>
          <a:ext cx="1787502" cy="1562502"/>
        </a:xfrm>
        <a:prstGeom prst="rightArrow">
          <a:avLst>
            <a:gd name="adj1" fmla="val 70000"/>
            <a:gd name="adj2" fmla="val 50000"/>
          </a:avLst>
        </a:prstGeom>
        <a:solidFill>
          <a:schemeClr val="bg2">
            <a:lumMod val="40000"/>
            <a:lumOff val="6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marL="0" lvl="0" indent="0" algn="ctr" defTabSz="622300">
            <a:lnSpc>
              <a:spcPct val="90000"/>
            </a:lnSpc>
            <a:spcBef>
              <a:spcPct val="0"/>
            </a:spcBef>
            <a:spcAft>
              <a:spcPct val="35000"/>
            </a:spcAft>
            <a:buNone/>
          </a:pPr>
          <a:r>
            <a:rPr lang="pt-BR" sz="1400" kern="1200" spc="-5" dirty="0">
              <a:solidFill>
                <a:schemeClr val="tx1"/>
              </a:solidFill>
              <a:latin typeface="Microsoft Sans Serif"/>
              <a:cs typeface="Microsoft Sans Serif"/>
            </a:rPr>
            <a:t>Produção do CDR </a:t>
          </a:r>
          <a:endParaRPr lang="pt-BR" sz="1400" kern="1200" dirty="0">
            <a:solidFill>
              <a:schemeClr val="tx1"/>
            </a:solidFill>
          </a:endParaRPr>
        </a:p>
      </dsp:txBody>
      <dsp:txXfrm>
        <a:off x="897598" y="250672"/>
        <a:ext cx="871408" cy="1093752"/>
      </dsp:txXfrm>
    </dsp:sp>
    <dsp:sp modelId="{84A41AFA-8863-440C-BB25-C3D896B778D9}">
      <dsp:nvSpPr>
        <dsp:cNvPr id="0" name=""/>
        <dsp:cNvSpPr/>
      </dsp:nvSpPr>
      <dsp:spPr>
        <a:xfrm>
          <a:off x="3846" y="350673"/>
          <a:ext cx="893751" cy="893751"/>
        </a:xfrm>
        <a:prstGeom prst="ellipse">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pt-BR" sz="1800" kern="1200" dirty="0"/>
            <a:t>1ª FASE</a:t>
          </a:r>
        </a:p>
      </dsp:txBody>
      <dsp:txXfrm>
        <a:off x="134733" y="481560"/>
        <a:ext cx="631977" cy="631977"/>
      </dsp:txXfrm>
    </dsp:sp>
    <dsp:sp modelId="{BA29DFDC-C2DF-4F6D-8DAD-19898DC3B344}">
      <dsp:nvSpPr>
        <dsp:cNvPr id="0" name=""/>
        <dsp:cNvSpPr/>
      </dsp:nvSpPr>
      <dsp:spPr>
        <a:xfrm>
          <a:off x="2761293" y="16297"/>
          <a:ext cx="1858556" cy="1562502"/>
        </a:xfrm>
        <a:prstGeom prst="rightArrow">
          <a:avLst>
            <a:gd name="adj1" fmla="val 70000"/>
            <a:gd name="adj2" fmla="val 50000"/>
          </a:avLst>
        </a:prstGeom>
        <a:solidFill>
          <a:schemeClr val="bg2">
            <a:lumMod val="40000"/>
            <a:lumOff val="6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marL="0" lvl="0" indent="0" algn="ctr" defTabSz="488950">
            <a:lnSpc>
              <a:spcPct val="90000"/>
            </a:lnSpc>
            <a:spcBef>
              <a:spcPct val="0"/>
            </a:spcBef>
            <a:spcAft>
              <a:spcPct val="35000"/>
            </a:spcAft>
            <a:buNone/>
          </a:pPr>
          <a:r>
            <a:rPr lang="pt-BR" sz="1100" kern="1200" spc="-5" dirty="0">
              <a:solidFill>
                <a:schemeClr val="tx1"/>
              </a:solidFill>
              <a:latin typeface="Microsoft Sans Serif"/>
              <a:cs typeface="Microsoft Sans Serif"/>
            </a:rPr>
            <a:t>Geração do gás combustível – Gaseificação ou combustível líquido </a:t>
          </a:r>
          <a:endParaRPr lang="pt-BR" sz="1100" kern="1200" dirty="0">
            <a:solidFill>
              <a:schemeClr val="tx1"/>
            </a:solidFill>
          </a:endParaRPr>
        </a:p>
      </dsp:txBody>
      <dsp:txXfrm>
        <a:off x="3225932" y="250672"/>
        <a:ext cx="906046" cy="1093752"/>
      </dsp:txXfrm>
    </dsp:sp>
    <dsp:sp modelId="{9F40F518-27E6-48AE-BA06-7948331D5525}">
      <dsp:nvSpPr>
        <dsp:cNvPr id="0" name=""/>
        <dsp:cNvSpPr/>
      </dsp:nvSpPr>
      <dsp:spPr>
        <a:xfrm>
          <a:off x="2349944" y="350673"/>
          <a:ext cx="893751" cy="893751"/>
        </a:xfrm>
        <a:prstGeom prst="ellipse">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pt-BR" sz="1800" kern="1200" dirty="0"/>
            <a:t>2ª FASE</a:t>
          </a:r>
        </a:p>
      </dsp:txBody>
      <dsp:txXfrm>
        <a:off x="2480831" y="481560"/>
        <a:ext cx="631977" cy="631977"/>
      </dsp:txXfrm>
    </dsp:sp>
    <dsp:sp modelId="{FC4115F9-FAE8-4AFD-BAB8-489993620B18}">
      <dsp:nvSpPr>
        <dsp:cNvPr id="0" name=""/>
        <dsp:cNvSpPr/>
      </dsp:nvSpPr>
      <dsp:spPr>
        <a:xfrm>
          <a:off x="5020500" y="16297"/>
          <a:ext cx="2103390" cy="1562502"/>
        </a:xfrm>
        <a:prstGeom prst="rightArrow">
          <a:avLst>
            <a:gd name="adj1" fmla="val 70000"/>
            <a:gd name="adj2" fmla="val 50000"/>
          </a:avLst>
        </a:prstGeom>
        <a:solidFill>
          <a:schemeClr val="bg2">
            <a:lumMod val="40000"/>
            <a:lumOff val="6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0640" tIns="10160" rIns="20320" bIns="10160" numCol="1" spcCol="1270" anchor="ctr" anchorCtr="0">
          <a:noAutofit/>
        </a:bodyPr>
        <a:lstStyle/>
        <a:p>
          <a:pPr marL="0" lvl="0" indent="0" algn="ctr" defTabSz="711200">
            <a:lnSpc>
              <a:spcPct val="90000"/>
            </a:lnSpc>
            <a:spcBef>
              <a:spcPct val="0"/>
            </a:spcBef>
            <a:spcAft>
              <a:spcPct val="35000"/>
            </a:spcAft>
            <a:buNone/>
          </a:pPr>
          <a:endParaRPr lang="pt-BR" sz="1600" kern="1200" dirty="0"/>
        </a:p>
      </dsp:txBody>
      <dsp:txXfrm>
        <a:off x="5546347" y="250672"/>
        <a:ext cx="1030666" cy="1093752"/>
      </dsp:txXfrm>
    </dsp:sp>
    <dsp:sp modelId="{F0724841-01AC-4B8C-8083-D9821E614B19}">
      <dsp:nvSpPr>
        <dsp:cNvPr id="0" name=""/>
        <dsp:cNvSpPr/>
      </dsp:nvSpPr>
      <dsp:spPr>
        <a:xfrm>
          <a:off x="4731568" y="350673"/>
          <a:ext cx="893751" cy="893751"/>
        </a:xfrm>
        <a:prstGeom prst="ellipse">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pt-BR" sz="1800" kern="1200" dirty="0"/>
            <a:t>3ª FASE</a:t>
          </a:r>
        </a:p>
      </dsp:txBody>
      <dsp:txXfrm>
        <a:off x="4862455" y="481560"/>
        <a:ext cx="631977" cy="6319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7C9004-2E55-4876-A04E-951EA66DD5B2}">
      <dsp:nvSpPr>
        <dsp:cNvPr id="0" name=""/>
        <dsp:cNvSpPr/>
      </dsp:nvSpPr>
      <dsp:spPr>
        <a:xfrm>
          <a:off x="1108175" y="128069"/>
          <a:ext cx="696093" cy="69609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14C3F9-B5F7-4DB8-9309-A2D410C8E336}">
      <dsp:nvSpPr>
        <dsp:cNvPr id="0" name=""/>
        <dsp:cNvSpPr/>
      </dsp:nvSpPr>
      <dsp:spPr>
        <a:xfrm>
          <a:off x="284944" y="984872"/>
          <a:ext cx="2340824" cy="2332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pt-BR" sz="1400" kern="1200" spc="-5" dirty="0">
              <a:latin typeface="Montserrat Medium" panose="00000600000000000000" pitchFamily="2" charset="0"/>
              <a:ea typeface="+mn-ea"/>
              <a:cs typeface="Microsoft Sans Serif"/>
            </a:rPr>
            <a:t>Os resíduos que chegarem à usina serão controlados quanto à origem,  quantidade e natureza, por meio de um sistema de gestão integrado com o  Município. Política de educação ambiental com estímulo à coleta seletiva e reciclagem</a:t>
          </a:r>
          <a:endParaRPr lang="en-US" sz="1400" kern="1200" spc="-5" dirty="0">
            <a:latin typeface="Montserrat Medium" panose="00000600000000000000" pitchFamily="2" charset="0"/>
            <a:ea typeface="+mn-ea"/>
            <a:cs typeface="Microsoft Sans Serif"/>
          </a:endParaRPr>
        </a:p>
      </dsp:txBody>
      <dsp:txXfrm>
        <a:off x="284944" y="984872"/>
        <a:ext cx="2340824" cy="2332987"/>
      </dsp:txXfrm>
    </dsp:sp>
    <dsp:sp modelId="{F89E8845-D712-402E-B3B3-29C78C7762FB}">
      <dsp:nvSpPr>
        <dsp:cNvPr id="0" name=""/>
        <dsp:cNvSpPr/>
      </dsp:nvSpPr>
      <dsp:spPr>
        <a:xfrm>
          <a:off x="3903494" y="244785"/>
          <a:ext cx="696093" cy="696093"/>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D25FC1-7461-4D46-A7E1-7055F51AABA6}">
      <dsp:nvSpPr>
        <dsp:cNvPr id="0" name=""/>
        <dsp:cNvSpPr/>
      </dsp:nvSpPr>
      <dsp:spPr>
        <a:xfrm>
          <a:off x="2897337" y="1393432"/>
          <a:ext cx="2708407" cy="1866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pt-BR" sz="1400" kern="1200" spc="-5" dirty="0">
              <a:latin typeface="Montserrat Medium" panose="00000600000000000000" pitchFamily="2" charset="0"/>
              <a:ea typeface="+mn-ea"/>
              <a:cs typeface="Microsoft Sans Serif"/>
            </a:rPr>
            <a:t>A pesagem de todas as cargas recebidas, determinará a quantidade, em massa,  de resíduo consumido na usina objetivando o controle de rendimento global da  planta</a:t>
          </a:r>
          <a:r>
            <a:rPr lang="pt-BR" sz="1400" kern="1200" dirty="0">
              <a:latin typeface="Montserrat Medium" panose="00000600000000000000" pitchFamily="2" charset="0"/>
            </a:rPr>
            <a:t>.</a:t>
          </a:r>
          <a:endParaRPr lang="en-US" sz="1400" kern="1200" dirty="0">
            <a:latin typeface="Montserrat Medium" panose="00000600000000000000" pitchFamily="2" charset="0"/>
          </a:endParaRPr>
        </a:p>
      </dsp:txBody>
      <dsp:txXfrm>
        <a:off x="2897337" y="1393432"/>
        <a:ext cx="2708407" cy="1866120"/>
      </dsp:txXfrm>
    </dsp:sp>
    <dsp:sp modelId="{E2C53B48-90D5-4D14-ACE9-78D50FBD8A89}">
      <dsp:nvSpPr>
        <dsp:cNvPr id="0" name=""/>
        <dsp:cNvSpPr/>
      </dsp:nvSpPr>
      <dsp:spPr>
        <a:xfrm>
          <a:off x="6810041" y="244785"/>
          <a:ext cx="696093" cy="69609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7DDBC9-AA2C-4BAE-B49D-906D3F4D1475}">
      <dsp:nvSpPr>
        <dsp:cNvPr id="0" name=""/>
        <dsp:cNvSpPr/>
      </dsp:nvSpPr>
      <dsp:spPr>
        <a:xfrm>
          <a:off x="5876448" y="1393432"/>
          <a:ext cx="2563280" cy="1866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pt-BR" sz="1400" kern="1200" spc="-5">
              <a:latin typeface="Montserrat Medium" panose="00000600000000000000" pitchFamily="2" charset="0"/>
              <a:ea typeface="+mn-ea"/>
              <a:cs typeface="Microsoft Sans Serif"/>
            </a:rPr>
            <a:t>Esse sistema de tratamento de RSU (Resíduos Sólidos Urbanos) é uma alternativa para reduzir o volume de resíduos em aterro, eliminando  principalmente os elementos contaminantes.</a:t>
          </a:r>
          <a:endParaRPr lang="en-US" sz="1400" kern="1200" spc="-5" dirty="0">
            <a:latin typeface="Montserrat Medium" panose="00000600000000000000" pitchFamily="2" charset="0"/>
            <a:ea typeface="+mn-ea"/>
            <a:cs typeface="Microsoft Sans Serif"/>
          </a:endParaRPr>
        </a:p>
      </dsp:txBody>
      <dsp:txXfrm>
        <a:off x="5876448" y="1393432"/>
        <a:ext cx="2563280" cy="186612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755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161ca7da69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2161ca7da69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3654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33f6155f6d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133f6155f6d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9497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33f6155f6d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133f6155f6d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0303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161ca7da69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2161ca7da69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03512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33f6155f6d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133f6155f6d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2360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ed9256fe6f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ed9256fe6f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9701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ed9256fe6f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ed9256fe6f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52619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33f6155f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133f6155f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25980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33f6155f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133f6155f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3185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161ca7da69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2161ca7da69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33f6155f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133f6155f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51829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33f6155f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133f6155f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3343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33f6155f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133f6155f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566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33f6155f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133f6155f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11037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33f6155f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133f6155f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51234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33f6155f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133f6155f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06334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42e8a9c64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242e8a9c64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161ca7da69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2161ca7da69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43667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8007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18591674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ed9256fe6f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ed9256fe6f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15765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33f6155f6d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133f6155f6d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30575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ed9256fe6f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ed9256fe6f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2065" algn="just">
              <a:lnSpc>
                <a:spcPct val="100000"/>
              </a:lnSpc>
              <a:spcBef>
                <a:spcPts val="100"/>
              </a:spcBef>
              <a:tabLst>
                <a:tab pos="318135" algn="l"/>
              </a:tabLst>
            </a:pPr>
            <a:r>
              <a:rPr lang="pt-BR" spc="-5" dirty="0">
                <a:solidFill>
                  <a:srgbClr val="001F5E"/>
                </a:solidFill>
                <a:latin typeface="Microsoft Sans Serif"/>
                <a:cs typeface="Microsoft Sans Serif"/>
              </a:rPr>
              <a:t>Como toda térmica ou hidrelétrica, as usinas termoquímicas também possuem seu estoque de combustível já processado em silos de estoque (metálicos ou de alvenaria) que proporcionam autonomia de geração de energia elétrica, sem a dependência da coleta e recebimento dos resíduos sólidos.</a:t>
            </a:r>
          </a:p>
          <a:p>
            <a:pPr marL="12065" algn="just">
              <a:lnSpc>
                <a:spcPct val="100000"/>
              </a:lnSpc>
              <a:spcBef>
                <a:spcPts val="100"/>
              </a:spcBef>
              <a:tabLst>
                <a:tab pos="318135" algn="l"/>
              </a:tabLst>
            </a:pPr>
            <a:endParaRPr lang="pt-BR" sz="400" spc="-5" dirty="0">
              <a:solidFill>
                <a:srgbClr val="001F5E"/>
              </a:solidFill>
              <a:latin typeface="Microsoft Sans Serif"/>
              <a:cs typeface="Microsoft Sans Serif"/>
            </a:endParaRPr>
          </a:p>
          <a:p>
            <a:pPr marL="12065" algn="just">
              <a:lnSpc>
                <a:spcPct val="100000"/>
              </a:lnSpc>
              <a:spcBef>
                <a:spcPts val="100"/>
              </a:spcBef>
              <a:tabLst>
                <a:tab pos="318135" algn="l"/>
              </a:tabLst>
            </a:pPr>
            <a:r>
              <a:rPr lang="pt-BR" spc="-5" dirty="0">
                <a:solidFill>
                  <a:srgbClr val="001F5E"/>
                </a:solidFill>
                <a:latin typeface="Microsoft Sans Serif"/>
                <a:cs typeface="Microsoft Sans Serif"/>
              </a:rPr>
              <a:t>O projeto de recuperação energética está em consonância com os </a:t>
            </a:r>
            <a:r>
              <a:rPr lang="pt-BR" b="1" spc="-5" dirty="0">
                <a:solidFill>
                  <a:srgbClr val="001F5E"/>
                </a:solidFill>
                <a:latin typeface="Microsoft Sans Serif"/>
                <a:cs typeface="Microsoft Sans Serif"/>
              </a:rPr>
              <a:t>benefícios ambientais</a:t>
            </a:r>
            <a:r>
              <a:rPr lang="pt-BR" spc="-5" dirty="0">
                <a:solidFill>
                  <a:srgbClr val="001F5E"/>
                </a:solidFill>
                <a:latin typeface="Microsoft Sans Serif"/>
                <a:cs typeface="Microsoft Sans Serif"/>
              </a:rPr>
              <a:t> e com os ideais da cúpula de líderes sobre o clima organizada pelos EUA (GEE). Além da produção de energia elétrica suficiente para iluminação dos prédios públicos, poderá se proporcionar a geração de novos empregos, agregação de renda local aos munícipes e em relação a saúde pública, uma disposição final de resíduos em concordância com a política nacional de resíduos sólidos (PNRS 12.305/10).</a:t>
            </a:r>
          </a:p>
          <a:p>
            <a:pPr marL="12065" algn="just">
              <a:lnSpc>
                <a:spcPct val="100000"/>
              </a:lnSpc>
              <a:spcBef>
                <a:spcPts val="100"/>
              </a:spcBef>
              <a:tabLst>
                <a:tab pos="318135" algn="l"/>
              </a:tabLst>
            </a:pPr>
            <a:endParaRPr lang="pt-BR" sz="400" spc="-5" dirty="0">
              <a:solidFill>
                <a:srgbClr val="001F5E"/>
              </a:solidFill>
              <a:latin typeface="Microsoft Sans Serif"/>
              <a:cs typeface="Microsoft Sans Serif"/>
            </a:endParaRPr>
          </a:p>
          <a:p>
            <a:pPr marL="12065" algn="just">
              <a:lnSpc>
                <a:spcPct val="100000"/>
              </a:lnSpc>
              <a:spcBef>
                <a:spcPts val="100"/>
              </a:spcBef>
              <a:tabLst>
                <a:tab pos="318135" algn="l"/>
              </a:tabLst>
            </a:pPr>
            <a:r>
              <a:rPr lang="pt-BR" spc="-5" dirty="0">
                <a:solidFill>
                  <a:srgbClr val="001F5E"/>
                </a:solidFill>
                <a:latin typeface="Microsoft Sans Serif"/>
                <a:cs typeface="Microsoft Sans Serif"/>
              </a:rPr>
              <a:t>O reator trabalha a uma temperatura de 800 a 850° o que, na ausência de oxigênio disponível, promove o craqueamento da cadeia de hidrocarbonetos, majoritariamente em metano, monóxido de carbono e hidrogênio. Esse gás denominado de gás de síntese, possui poder calorífico em torno de 1400 kcal/</a:t>
            </a:r>
            <a:r>
              <a:rPr lang="pt-BR" spc="-5" dirty="0" err="1">
                <a:solidFill>
                  <a:srgbClr val="001F5E"/>
                </a:solidFill>
                <a:latin typeface="Microsoft Sans Serif"/>
                <a:cs typeface="Microsoft Sans Serif"/>
              </a:rPr>
              <a:t>Nm</a:t>
            </a:r>
            <a:r>
              <a:rPr lang="pt-BR" spc="-5" dirty="0">
                <a:solidFill>
                  <a:srgbClr val="001F5E"/>
                </a:solidFill>
                <a:latin typeface="Microsoft Sans Serif"/>
                <a:cs typeface="Microsoft Sans Serif"/>
              </a:rPr>
              <a:t>³ e pode ser utilizado para a </a:t>
            </a:r>
            <a:r>
              <a:rPr lang="pt-BR" b="1" spc="-5" dirty="0">
                <a:solidFill>
                  <a:srgbClr val="001F5E"/>
                </a:solidFill>
                <a:latin typeface="Microsoft Sans Serif"/>
                <a:cs typeface="Microsoft Sans Serif"/>
              </a:rPr>
              <a:t>produção de calor</a:t>
            </a:r>
            <a:r>
              <a:rPr lang="pt-BR" spc="-5" dirty="0">
                <a:solidFill>
                  <a:srgbClr val="001F5E"/>
                </a:solidFill>
                <a:latin typeface="Microsoft Sans Serif"/>
                <a:cs typeface="Microsoft Sans Serif"/>
              </a:rPr>
              <a:t>, </a:t>
            </a:r>
            <a:r>
              <a:rPr lang="pt-BR" b="1" spc="-5" dirty="0">
                <a:solidFill>
                  <a:srgbClr val="001F5E"/>
                </a:solidFill>
                <a:latin typeface="Microsoft Sans Serif"/>
                <a:cs typeface="Microsoft Sans Serif"/>
              </a:rPr>
              <a:t>vapor </a:t>
            </a:r>
            <a:r>
              <a:rPr lang="pt-BR" spc="-5" dirty="0">
                <a:solidFill>
                  <a:srgbClr val="001F5E"/>
                </a:solidFill>
                <a:latin typeface="Microsoft Sans Serif"/>
                <a:cs typeface="Microsoft Sans Serif"/>
              </a:rPr>
              <a:t>e/ou </a:t>
            </a:r>
            <a:r>
              <a:rPr lang="pt-BR" b="1" spc="-5" dirty="0">
                <a:solidFill>
                  <a:srgbClr val="001F5E"/>
                </a:solidFill>
                <a:latin typeface="Microsoft Sans Serif"/>
                <a:cs typeface="Microsoft Sans Serif"/>
              </a:rPr>
              <a:t>energia elétrica </a:t>
            </a:r>
            <a:r>
              <a:rPr lang="pt-BR" spc="-5" dirty="0">
                <a:solidFill>
                  <a:srgbClr val="001F5E"/>
                </a:solidFill>
                <a:latin typeface="Microsoft Sans Serif"/>
                <a:cs typeface="Microsoft Sans Serif"/>
              </a:rPr>
              <a:t>em ciclo Rankine ou Otto. </a:t>
            </a:r>
          </a:p>
          <a:p>
            <a:pPr marL="12065" algn="just">
              <a:lnSpc>
                <a:spcPct val="100000"/>
              </a:lnSpc>
              <a:spcBef>
                <a:spcPts val="100"/>
              </a:spcBef>
              <a:tabLst>
                <a:tab pos="318135" algn="l"/>
              </a:tabLst>
            </a:pPr>
            <a:endParaRPr lang="pt-BR" sz="400" spc="-5" dirty="0">
              <a:solidFill>
                <a:srgbClr val="001F5E"/>
              </a:solidFill>
              <a:latin typeface="Microsoft Sans Serif"/>
              <a:cs typeface="Microsoft Sans Serif"/>
            </a:endParaRPr>
          </a:p>
          <a:p>
            <a:pPr marL="12065" algn="just">
              <a:spcBef>
                <a:spcPts val="100"/>
              </a:spcBef>
              <a:tabLst>
                <a:tab pos="318135" algn="l"/>
              </a:tabLst>
            </a:pPr>
            <a:r>
              <a:rPr lang="pt-BR" spc="-5" dirty="0">
                <a:solidFill>
                  <a:srgbClr val="001F5E"/>
                </a:solidFill>
                <a:latin typeface="Microsoft Sans Serif"/>
                <a:cs typeface="Microsoft Sans Serif"/>
              </a:rPr>
              <a:t>A tecnologia empregada nesses projetos é a </a:t>
            </a:r>
            <a:r>
              <a:rPr lang="pt-BR" b="1" spc="-5" dirty="0">
                <a:solidFill>
                  <a:srgbClr val="001F5E"/>
                </a:solidFill>
                <a:latin typeface="Microsoft Sans Serif"/>
                <a:cs typeface="Microsoft Sans Serif"/>
              </a:rPr>
              <a:t>gaseificação em leito fluidizado circulante</a:t>
            </a:r>
            <a:r>
              <a:rPr lang="pt-BR" spc="-5" dirty="0">
                <a:solidFill>
                  <a:srgbClr val="001F5E"/>
                </a:solidFill>
                <a:latin typeface="Microsoft Sans Serif"/>
                <a:cs typeface="Microsoft Sans Serif"/>
              </a:rPr>
              <a:t>, ou seja, um reator que utiliza grelha com bicos injetores com ar atmosférico (agente gaseificante) e sílica. O ar atmosférico ao passar pelos bicos injetores, promove um movimento hidrodinâmico do leito de sílica, tornando-o em um pseudo fluido turbulento.</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6279403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161ca7da69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2161ca7da69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24427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ed9256fe6f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ed9256fe6f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94301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33f6155f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133f6155f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10639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50192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ed9256fe6f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ed9256fe6f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30648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ed9256fe6f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ed9256fe6f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6499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a:extLst>
            <a:ext uri="{FF2B5EF4-FFF2-40B4-BE49-F238E27FC236}">
              <a16:creationId xmlns:a16="http://schemas.microsoft.com/office/drawing/2014/main" id="{D68E7E10-4BBA-8501-0383-191964AAF857}"/>
            </a:ext>
          </a:extLst>
        </p:cNvPr>
        <p:cNvGrpSpPr/>
        <p:nvPr/>
      </p:nvGrpSpPr>
      <p:grpSpPr>
        <a:xfrm>
          <a:off x="0" y="0"/>
          <a:ext cx="0" cy="0"/>
          <a:chOff x="0" y="0"/>
          <a:chExt cx="0" cy="0"/>
        </a:xfrm>
      </p:grpSpPr>
      <p:sp>
        <p:nvSpPr>
          <p:cNvPr id="606" name="Google Shape;606;g54dda1946d_4_2685:notes">
            <a:extLst>
              <a:ext uri="{FF2B5EF4-FFF2-40B4-BE49-F238E27FC236}">
                <a16:creationId xmlns:a16="http://schemas.microsoft.com/office/drawing/2014/main" id="{C7D20C00-5334-4C58-E213-CE305239C5F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54dda1946d_4_2685:notes">
            <a:extLst>
              <a:ext uri="{FF2B5EF4-FFF2-40B4-BE49-F238E27FC236}">
                <a16:creationId xmlns:a16="http://schemas.microsoft.com/office/drawing/2014/main" id="{0E8A4977-DD7D-17A2-E5C4-125C8D83ED8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84120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ed9256fe6f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ed9256fe6f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04679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ed9256fe6f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ed9256fe6f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17089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ed9256fe6f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ed9256fe6f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128101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161ca7da69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2161ca7da69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6149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ed9256fe6f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ed9256fe6f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07933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ed9256fe6f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ed9256fe6f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37723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ed9256fe6f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ed9256fe6f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42160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ed9256fe6f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ed9256fe6f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01123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ed9256fe6f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ed9256fe6f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9164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ed9256fe6f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ed9256fe6f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8955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ed9256fe6f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ed9256fe6f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14877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ed9256fe6f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ed9256fe6f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97821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161ca7da69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2161ca7da69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00623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ed9256fe6f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ed9256fe6f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2065" algn="just">
              <a:lnSpc>
                <a:spcPct val="100000"/>
              </a:lnSpc>
              <a:spcBef>
                <a:spcPts val="100"/>
              </a:spcBef>
              <a:tabLst>
                <a:tab pos="318135" algn="l"/>
              </a:tabLst>
            </a:pPr>
            <a:r>
              <a:rPr lang="pt-BR" spc="-5" dirty="0">
                <a:solidFill>
                  <a:srgbClr val="001F5E"/>
                </a:solidFill>
                <a:latin typeface="Microsoft Sans Serif"/>
                <a:cs typeface="Microsoft Sans Serif"/>
              </a:rPr>
              <a:t>Como toda térmica ou hidrelétrica, as usinas termoquímicas também possuem seu estoque de combustível já processado em silos de estoque (metálicos ou de alvenaria) que proporcionam autonomia de geração de energia elétrica, sem a dependência da coleta e recebimento dos resíduos sólidos.</a:t>
            </a:r>
          </a:p>
          <a:p>
            <a:pPr marL="12065" algn="just">
              <a:lnSpc>
                <a:spcPct val="100000"/>
              </a:lnSpc>
              <a:spcBef>
                <a:spcPts val="100"/>
              </a:spcBef>
              <a:tabLst>
                <a:tab pos="318135" algn="l"/>
              </a:tabLst>
            </a:pPr>
            <a:endParaRPr lang="pt-BR" sz="400" spc="-5" dirty="0">
              <a:solidFill>
                <a:srgbClr val="001F5E"/>
              </a:solidFill>
              <a:latin typeface="Microsoft Sans Serif"/>
              <a:cs typeface="Microsoft Sans Serif"/>
            </a:endParaRPr>
          </a:p>
          <a:p>
            <a:pPr marL="12065" algn="just">
              <a:lnSpc>
                <a:spcPct val="100000"/>
              </a:lnSpc>
              <a:spcBef>
                <a:spcPts val="100"/>
              </a:spcBef>
              <a:tabLst>
                <a:tab pos="318135" algn="l"/>
              </a:tabLst>
            </a:pPr>
            <a:r>
              <a:rPr lang="pt-BR" spc="-5" dirty="0">
                <a:solidFill>
                  <a:srgbClr val="001F5E"/>
                </a:solidFill>
                <a:latin typeface="Microsoft Sans Serif"/>
                <a:cs typeface="Microsoft Sans Serif"/>
              </a:rPr>
              <a:t>O projeto de recuperação energética está em consonância com os </a:t>
            </a:r>
            <a:r>
              <a:rPr lang="pt-BR" b="1" spc="-5" dirty="0">
                <a:solidFill>
                  <a:srgbClr val="001F5E"/>
                </a:solidFill>
                <a:latin typeface="Microsoft Sans Serif"/>
                <a:cs typeface="Microsoft Sans Serif"/>
              </a:rPr>
              <a:t>benefícios ambientais</a:t>
            </a:r>
            <a:r>
              <a:rPr lang="pt-BR" spc="-5" dirty="0">
                <a:solidFill>
                  <a:srgbClr val="001F5E"/>
                </a:solidFill>
                <a:latin typeface="Microsoft Sans Serif"/>
                <a:cs typeface="Microsoft Sans Serif"/>
              </a:rPr>
              <a:t> e com os ideais da cúpula de líderes sobre o clima organizada pelos EUA (GEE). Além da produção de energia elétrica suficiente para iluminação dos prédios públicos, poderá se proporcionar a geração de novos empregos, agregação de renda local aos munícipes e em relação a saúde pública, uma disposição final de resíduos em concordância com a política nacional de resíduos sólidos (PNRS 12.305/10).</a:t>
            </a:r>
          </a:p>
          <a:p>
            <a:pPr marL="12065" algn="just">
              <a:lnSpc>
                <a:spcPct val="100000"/>
              </a:lnSpc>
              <a:spcBef>
                <a:spcPts val="100"/>
              </a:spcBef>
              <a:tabLst>
                <a:tab pos="318135" algn="l"/>
              </a:tabLst>
            </a:pPr>
            <a:endParaRPr lang="pt-BR" sz="400" spc="-5" dirty="0">
              <a:solidFill>
                <a:srgbClr val="001F5E"/>
              </a:solidFill>
              <a:latin typeface="Microsoft Sans Serif"/>
              <a:cs typeface="Microsoft Sans Serif"/>
            </a:endParaRPr>
          </a:p>
          <a:p>
            <a:pPr marL="12065" algn="just">
              <a:lnSpc>
                <a:spcPct val="100000"/>
              </a:lnSpc>
              <a:spcBef>
                <a:spcPts val="100"/>
              </a:spcBef>
              <a:tabLst>
                <a:tab pos="318135" algn="l"/>
              </a:tabLst>
            </a:pPr>
            <a:r>
              <a:rPr lang="pt-BR" spc="-5" dirty="0">
                <a:solidFill>
                  <a:srgbClr val="001F5E"/>
                </a:solidFill>
                <a:latin typeface="Microsoft Sans Serif"/>
                <a:cs typeface="Microsoft Sans Serif"/>
              </a:rPr>
              <a:t>O reator trabalha a uma temperatura de 800 a 850° o que, na ausência de oxigênio disponível, promove o craqueamento da cadeia de hidrocarbonetos, majoritariamente em metano, monóxido de carbono e hidrogênio. Esse gás denominado de gás de síntese, possui poder calorífico em torno de 1400 kcal/</a:t>
            </a:r>
            <a:r>
              <a:rPr lang="pt-BR" spc="-5" dirty="0" err="1">
                <a:solidFill>
                  <a:srgbClr val="001F5E"/>
                </a:solidFill>
                <a:latin typeface="Microsoft Sans Serif"/>
                <a:cs typeface="Microsoft Sans Serif"/>
              </a:rPr>
              <a:t>Nm</a:t>
            </a:r>
            <a:r>
              <a:rPr lang="pt-BR" spc="-5" dirty="0">
                <a:solidFill>
                  <a:srgbClr val="001F5E"/>
                </a:solidFill>
                <a:latin typeface="Microsoft Sans Serif"/>
                <a:cs typeface="Microsoft Sans Serif"/>
              </a:rPr>
              <a:t>³ e pode ser utilizado para a </a:t>
            </a:r>
            <a:r>
              <a:rPr lang="pt-BR" b="1" spc="-5" dirty="0">
                <a:solidFill>
                  <a:srgbClr val="001F5E"/>
                </a:solidFill>
                <a:latin typeface="Microsoft Sans Serif"/>
                <a:cs typeface="Microsoft Sans Serif"/>
              </a:rPr>
              <a:t>produção de calor</a:t>
            </a:r>
            <a:r>
              <a:rPr lang="pt-BR" spc="-5" dirty="0">
                <a:solidFill>
                  <a:srgbClr val="001F5E"/>
                </a:solidFill>
                <a:latin typeface="Microsoft Sans Serif"/>
                <a:cs typeface="Microsoft Sans Serif"/>
              </a:rPr>
              <a:t>, </a:t>
            </a:r>
            <a:r>
              <a:rPr lang="pt-BR" b="1" spc="-5" dirty="0">
                <a:solidFill>
                  <a:srgbClr val="001F5E"/>
                </a:solidFill>
                <a:latin typeface="Microsoft Sans Serif"/>
                <a:cs typeface="Microsoft Sans Serif"/>
              </a:rPr>
              <a:t>vapor </a:t>
            </a:r>
            <a:r>
              <a:rPr lang="pt-BR" spc="-5" dirty="0">
                <a:solidFill>
                  <a:srgbClr val="001F5E"/>
                </a:solidFill>
                <a:latin typeface="Microsoft Sans Serif"/>
                <a:cs typeface="Microsoft Sans Serif"/>
              </a:rPr>
              <a:t>e/ou </a:t>
            </a:r>
            <a:r>
              <a:rPr lang="pt-BR" b="1" spc="-5" dirty="0">
                <a:solidFill>
                  <a:srgbClr val="001F5E"/>
                </a:solidFill>
                <a:latin typeface="Microsoft Sans Serif"/>
                <a:cs typeface="Microsoft Sans Serif"/>
              </a:rPr>
              <a:t>energia elétrica </a:t>
            </a:r>
            <a:r>
              <a:rPr lang="pt-BR" spc="-5" dirty="0">
                <a:solidFill>
                  <a:srgbClr val="001F5E"/>
                </a:solidFill>
                <a:latin typeface="Microsoft Sans Serif"/>
                <a:cs typeface="Microsoft Sans Serif"/>
              </a:rPr>
              <a:t>em ciclo Rankine ou Otto. </a:t>
            </a:r>
          </a:p>
          <a:p>
            <a:pPr marL="12065" algn="just">
              <a:lnSpc>
                <a:spcPct val="100000"/>
              </a:lnSpc>
              <a:spcBef>
                <a:spcPts val="100"/>
              </a:spcBef>
              <a:tabLst>
                <a:tab pos="318135" algn="l"/>
              </a:tabLst>
            </a:pPr>
            <a:endParaRPr lang="pt-BR" sz="400" spc="-5" dirty="0">
              <a:solidFill>
                <a:srgbClr val="001F5E"/>
              </a:solidFill>
              <a:latin typeface="Microsoft Sans Serif"/>
              <a:cs typeface="Microsoft Sans Serif"/>
            </a:endParaRPr>
          </a:p>
          <a:p>
            <a:pPr marL="12065" algn="just">
              <a:spcBef>
                <a:spcPts val="100"/>
              </a:spcBef>
              <a:tabLst>
                <a:tab pos="318135" algn="l"/>
              </a:tabLst>
            </a:pPr>
            <a:r>
              <a:rPr lang="pt-BR" spc="-5" dirty="0">
                <a:solidFill>
                  <a:srgbClr val="001F5E"/>
                </a:solidFill>
                <a:latin typeface="Microsoft Sans Serif"/>
                <a:cs typeface="Microsoft Sans Serif"/>
              </a:rPr>
              <a:t>A tecnologia empregada nesses projetos é a </a:t>
            </a:r>
            <a:r>
              <a:rPr lang="pt-BR" b="1" spc="-5" dirty="0">
                <a:solidFill>
                  <a:srgbClr val="001F5E"/>
                </a:solidFill>
                <a:latin typeface="Microsoft Sans Serif"/>
                <a:cs typeface="Microsoft Sans Serif"/>
              </a:rPr>
              <a:t>gaseificação em leito fluidizado circulante</a:t>
            </a:r>
            <a:r>
              <a:rPr lang="pt-BR" spc="-5" dirty="0">
                <a:solidFill>
                  <a:srgbClr val="001F5E"/>
                </a:solidFill>
                <a:latin typeface="Microsoft Sans Serif"/>
                <a:cs typeface="Microsoft Sans Serif"/>
              </a:rPr>
              <a:t>, ou seja, um reator que utiliza grelha com bicos injetores com ar atmosférico (agente gaseificante) e sílica. O ar atmosférico ao passar pelos bicos injetores, promove um movimento hidrodinâmico do leito de sílica, tornando-o em um pseudo fluido turbulento.</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0936431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161ca7da69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2161ca7da69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7347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ed9256fe6f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ed9256fe6f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2065" algn="just">
              <a:lnSpc>
                <a:spcPct val="100000"/>
              </a:lnSpc>
              <a:spcBef>
                <a:spcPts val="100"/>
              </a:spcBef>
              <a:tabLst>
                <a:tab pos="318135" algn="l"/>
              </a:tabLst>
            </a:pPr>
            <a:r>
              <a:rPr lang="pt-BR" spc="-5" dirty="0">
                <a:solidFill>
                  <a:srgbClr val="001F5E"/>
                </a:solidFill>
                <a:latin typeface="Microsoft Sans Serif"/>
                <a:cs typeface="Microsoft Sans Serif"/>
              </a:rPr>
              <a:t>Como toda térmica ou hidrelétrica, as usinas termoquímicas também possuem seu estoque de combustível já processado em silos de estoque (metálicos ou de alvenaria) que proporcionam autonomia de geração de energia elétrica, sem a dependência da coleta e recebimento dos resíduos sólidos.</a:t>
            </a:r>
          </a:p>
          <a:p>
            <a:pPr marL="12065" algn="just">
              <a:lnSpc>
                <a:spcPct val="100000"/>
              </a:lnSpc>
              <a:spcBef>
                <a:spcPts val="100"/>
              </a:spcBef>
              <a:tabLst>
                <a:tab pos="318135" algn="l"/>
              </a:tabLst>
            </a:pPr>
            <a:endParaRPr lang="pt-BR" sz="400" spc="-5" dirty="0">
              <a:solidFill>
                <a:srgbClr val="001F5E"/>
              </a:solidFill>
              <a:latin typeface="Microsoft Sans Serif"/>
              <a:cs typeface="Microsoft Sans Serif"/>
            </a:endParaRPr>
          </a:p>
          <a:p>
            <a:pPr marL="12065" algn="just">
              <a:lnSpc>
                <a:spcPct val="100000"/>
              </a:lnSpc>
              <a:spcBef>
                <a:spcPts val="100"/>
              </a:spcBef>
              <a:tabLst>
                <a:tab pos="318135" algn="l"/>
              </a:tabLst>
            </a:pPr>
            <a:r>
              <a:rPr lang="pt-BR" spc="-5" dirty="0">
                <a:solidFill>
                  <a:srgbClr val="001F5E"/>
                </a:solidFill>
                <a:latin typeface="Microsoft Sans Serif"/>
                <a:cs typeface="Microsoft Sans Serif"/>
              </a:rPr>
              <a:t>O projeto de recuperação energética está em consonância com os </a:t>
            </a:r>
            <a:r>
              <a:rPr lang="pt-BR" b="1" spc="-5" dirty="0">
                <a:solidFill>
                  <a:srgbClr val="001F5E"/>
                </a:solidFill>
                <a:latin typeface="Microsoft Sans Serif"/>
                <a:cs typeface="Microsoft Sans Serif"/>
              </a:rPr>
              <a:t>benefícios ambientais</a:t>
            </a:r>
            <a:r>
              <a:rPr lang="pt-BR" spc="-5" dirty="0">
                <a:solidFill>
                  <a:srgbClr val="001F5E"/>
                </a:solidFill>
                <a:latin typeface="Microsoft Sans Serif"/>
                <a:cs typeface="Microsoft Sans Serif"/>
              </a:rPr>
              <a:t> e com os ideais da cúpula de líderes sobre o clima organizada pelos EUA (GEE). Além da produção de energia elétrica suficiente para iluminação dos prédios públicos, poderá se proporcionar a geração de novos empregos, agregação de renda local aos munícipes e em relação a saúde pública, uma disposição final de resíduos em concordância com a política nacional de resíduos sólidos (PNRS 12.305/10).</a:t>
            </a:r>
          </a:p>
          <a:p>
            <a:pPr marL="12065" algn="just">
              <a:lnSpc>
                <a:spcPct val="100000"/>
              </a:lnSpc>
              <a:spcBef>
                <a:spcPts val="100"/>
              </a:spcBef>
              <a:tabLst>
                <a:tab pos="318135" algn="l"/>
              </a:tabLst>
            </a:pPr>
            <a:endParaRPr lang="pt-BR" sz="400" spc="-5" dirty="0">
              <a:solidFill>
                <a:srgbClr val="001F5E"/>
              </a:solidFill>
              <a:latin typeface="Microsoft Sans Serif"/>
              <a:cs typeface="Microsoft Sans Serif"/>
            </a:endParaRPr>
          </a:p>
          <a:p>
            <a:pPr marL="12065" algn="just">
              <a:lnSpc>
                <a:spcPct val="100000"/>
              </a:lnSpc>
              <a:spcBef>
                <a:spcPts val="100"/>
              </a:spcBef>
              <a:tabLst>
                <a:tab pos="318135" algn="l"/>
              </a:tabLst>
            </a:pPr>
            <a:r>
              <a:rPr lang="pt-BR" spc="-5" dirty="0">
                <a:solidFill>
                  <a:srgbClr val="001F5E"/>
                </a:solidFill>
                <a:latin typeface="Microsoft Sans Serif"/>
                <a:cs typeface="Microsoft Sans Serif"/>
              </a:rPr>
              <a:t>O reator trabalha a uma temperatura de 800 a 850° o que, na ausência de oxigênio disponível, promove o craqueamento da cadeia de hidrocarbonetos, majoritariamente em metano, monóxido de carbono e hidrogênio. Esse gás denominado de gás de síntese, possui poder calorífico em torno de 1400 kcal/</a:t>
            </a:r>
            <a:r>
              <a:rPr lang="pt-BR" spc="-5" dirty="0" err="1">
                <a:solidFill>
                  <a:srgbClr val="001F5E"/>
                </a:solidFill>
                <a:latin typeface="Microsoft Sans Serif"/>
                <a:cs typeface="Microsoft Sans Serif"/>
              </a:rPr>
              <a:t>Nm</a:t>
            </a:r>
            <a:r>
              <a:rPr lang="pt-BR" spc="-5" dirty="0">
                <a:solidFill>
                  <a:srgbClr val="001F5E"/>
                </a:solidFill>
                <a:latin typeface="Microsoft Sans Serif"/>
                <a:cs typeface="Microsoft Sans Serif"/>
              </a:rPr>
              <a:t>³ e pode ser utilizado para a </a:t>
            </a:r>
            <a:r>
              <a:rPr lang="pt-BR" b="1" spc="-5" dirty="0">
                <a:solidFill>
                  <a:srgbClr val="001F5E"/>
                </a:solidFill>
                <a:latin typeface="Microsoft Sans Serif"/>
                <a:cs typeface="Microsoft Sans Serif"/>
              </a:rPr>
              <a:t>produção de calor</a:t>
            </a:r>
            <a:r>
              <a:rPr lang="pt-BR" spc="-5" dirty="0">
                <a:solidFill>
                  <a:srgbClr val="001F5E"/>
                </a:solidFill>
                <a:latin typeface="Microsoft Sans Serif"/>
                <a:cs typeface="Microsoft Sans Serif"/>
              </a:rPr>
              <a:t>, </a:t>
            </a:r>
            <a:r>
              <a:rPr lang="pt-BR" b="1" spc="-5" dirty="0">
                <a:solidFill>
                  <a:srgbClr val="001F5E"/>
                </a:solidFill>
                <a:latin typeface="Microsoft Sans Serif"/>
                <a:cs typeface="Microsoft Sans Serif"/>
              </a:rPr>
              <a:t>vapor </a:t>
            </a:r>
            <a:r>
              <a:rPr lang="pt-BR" spc="-5" dirty="0">
                <a:solidFill>
                  <a:srgbClr val="001F5E"/>
                </a:solidFill>
                <a:latin typeface="Microsoft Sans Serif"/>
                <a:cs typeface="Microsoft Sans Serif"/>
              </a:rPr>
              <a:t>e/ou </a:t>
            </a:r>
            <a:r>
              <a:rPr lang="pt-BR" b="1" spc="-5" dirty="0">
                <a:solidFill>
                  <a:srgbClr val="001F5E"/>
                </a:solidFill>
                <a:latin typeface="Microsoft Sans Serif"/>
                <a:cs typeface="Microsoft Sans Serif"/>
              </a:rPr>
              <a:t>energia elétrica </a:t>
            </a:r>
            <a:r>
              <a:rPr lang="pt-BR" spc="-5" dirty="0">
                <a:solidFill>
                  <a:srgbClr val="001F5E"/>
                </a:solidFill>
                <a:latin typeface="Microsoft Sans Serif"/>
                <a:cs typeface="Microsoft Sans Serif"/>
              </a:rPr>
              <a:t>em ciclo Rankine ou Otto. </a:t>
            </a:r>
          </a:p>
          <a:p>
            <a:pPr marL="12065" algn="just">
              <a:lnSpc>
                <a:spcPct val="100000"/>
              </a:lnSpc>
              <a:spcBef>
                <a:spcPts val="100"/>
              </a:spcBef>
              <a:tabLst>
                <a:tab pos="318135" algn="l"/>
              </a:tabLst>
            </a:pPr>
            <a:endParaRPr lang="pt-BR" sz="400" spc="-5" dirty="0">
              <a:solidFill>
                <a:srgbClr val="001F5E"/>
              </a:solidFill>
              <a:latin typeface="Microsoft Sans Serif"/>
              <a:cs typeface="Microsoft Sans Serif"/>
            </a:endParaRPr>
          </a:p>
          <a:p>
            <a:pPr marL="12065" algn="just">
              <a:spcBef>
                <a:spcPts val="100"/>
              </a:spcBef>
              <a:tabLst>
                <a:tab pos="318135" algn="l"/>
              </a:tabLst>
            </a:pPr>
            <a:r>
              <a:rPr lang="pt-BR" spc="-5" dirty="0">
                <a:solidFill>
                  <a:srgbClr val="001F5E"/>
                </a:solidFill>
                <a:latin typeface="Microsoft Sans Serif"/>
                <a:cs typeface="Microsoft Sans Serif"/>
              </a:rPr>
              <a:t>A tecnologia empregada nesses projetos é a </a:t>
            </a:r>
            <a:r>
              <a:rPr lang="pt-BR" b="1" spc="-5" dirty="0">
                <a:solidFill>
                  <a:srgbClr val="001F5E"/>
                </a:solidFill>
                <a:latin typeface="Microsoft Sans Serif"/>
                <a:cs typeface="Microsoft Sans Serif"/>
              </a:rPr>
              <a:t>gaseificação em leito fluidizado circulante</a:t>
            </a:r>
            <a:r>
              <a:rPr lang="pt-BR" spc="-5" dirty="0">
                <a:solidFill>
                  <a:srgbClr val="001F5E"/>
                </a:solidFill>
                <a:latin typeface="Microsoft Sans Serif"/>
                <a:cs typeface="Microsoft Sans Serif"/>
              </a:rPr>
              <a:t>, ou seja, um reator que utiliza grelha com bicos injetores com ar atmosférico (agente gaseificante) e sílica. O ar atmosférico ao passar pelos bicos injetores, promove um movimento hidrodinâmico do leito de sílica, tornando-o em um pseudo fluido turbulento.</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2361400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ed9256fe6f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ed9256fe6f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2065" algn="just">
              <a:lnSpc>
                <a:spcPct val="100000"/>
              </a:lnSpc>
              <a:spcBef>
                <a:spcPts val="100"/>
              </a:spcBef>
              <a:tabLst>
                <a:tab pos="318135" algn="l"/>
              </a:tabLst>
            </a:pPr>
            <a:r>
              <a:rPr lang="pt-BR" spc="-5" dirty="0">
                <a:solidFill>
                  <a:srgbClr val="001F5E"/>
                </a:solidFill>
                <a:latin typeface="Microsoft Sans Serif"/>
                <a:cs typeface="Microsoft Sans Serif"/>
              </a:rPr>
              <a:t>Como toda térmica ou hidrelétrica, as usinas termoquímicas também possuem seu estoque de combustível já processado em silos de estoque (metálicos ou de alvenaria) que proporcionam autonomia de geração de energia elétrica, sem a dependência da coleta e recebimento dos resíduos sólidos.</a:t>
            </a:r>
          </a:p>
          <a:p>
            <a:pPr marL="12065" algn="just">
              <a:lnSpc>
                <a:spcPct val="100000"/>
              </a:lnSpc>
              <a:spcBef>
                <a:spcPts val="100"/>
              </a:spcBef>
              <a:tabLst>
                <a:tab pos="318135" algn="l"/>
              </a:tabLst>
            </a:pPr>
            <a:endParaRPr lang="pt-BR" sz="400" spc="-5" dirty="0">
              <a:solidFill>
                <a:srgbClr val="001F5E"/>
              </a:solidFill>
              <a:latin typeface="Microsoft Sans Serif"/>
              <a:cs typeface="Microsoft Sans Serif"/>
            </a:endParaRPr>
          </a:p>
          <a:p>
            <a:pPr marL="12065" algn="just">
              <a:lnSpc>
                <a:spcPct val="100000"/>
              </a:lnSpc>
              <a:spcBef>
                <a:spcPts val="100"/>
              </a:spcBef>
              <a:tabLst>
                <a:tab pos="318135" algn="l"/>
              </a:tabLst>
            </a:pPr>
            <a:r>
              <a:rPr lang="pt-BR" spc="-5" dirty="0">
                <a:solidFill>
                  <a:srgbClr val="001F5E"/>
                </a:solidFill>
                <a:latin typeface="Microsoft Sans Serif"/>
                <a:cs typeface="Microsoft Sans Serif"/>
              </a:rPr>
              <a:t>O projeto de recuperação energética está em consonância com os </a:t>
            </a:r>
            <a:r>
              <a:rPr lang="pt-BR" b="1" spc="-5" dirty="0">
                <a:solidFill>
                  <a:srgbClr val="001F5E"/>
                </a:solidFill>
                <a:latin typeface="Microsoft Sans Serif"/>
                <a:cs typeface="Microsoft Sans Serif"/>
              </a:rPr>
              <a:t>benefícios ambientais</a:t>
            </a:r>
            <a:r>
              <a:rPr lang="pt-BR" spc="-5" dirty="0">
                <a:solidFill>
                  <a:srgbClr val="001F5E"/>
                </a:solidFill>
                <a:latin typeface="Microsoft Sans Serif"/>
                <a:cs typeface="Microsoft Sans Serif"/>
              </a:rPr>
              <a:t> e com os ideais da cúpula de líderes sobre o clima organizada pelos EUA (GEE). Além da produção de energia elétrica suficiente para iluminação dos prédios públicos, poderá se proporcionar a geração de novos empregos, agregação de renda local aos munícipes e em relação a saúde pública, uma disposição final de resíduos em concordância com a política nacional de resíduos sólidos (PNRS 12.305/10).</a:t>
            </a:r>
          </a:p>
          <a:p>
            <a:pPr marL="12065" algn="just">
              <a:lnSpc>
                <a:spcPct val="100000"/>
              </a:lnSpc>
              <a:spcBef>
                <a:spcPts val="100"/>
              </a:spcBef>
              <a:tabLst>
                <a:tab pos="318135" algn="l"/>
              </a:tabLst>
            </a:pPr>
            <a:endParaRPr lang="pt-BR" sz="400" spc="-5" dirty="0">
              <a:solidFill>
                <a:srgbClr val="001F5E"/>
              </a:solidFill>
              <a:latin typeface="Microsoft Sans Serif"/>
              <a:cs typeface="Microsoft Sans Serif"/>
            </a:endParaRPr>
          </a:p>
          <a:p>
            <a:pPr marL="12065" algn="just">
              <a:lnSpc>
                <a:spcPct val="100000"/>
              </a:lnSpc>
              <a:spcBef>
                <a:spcPts val="100"/>
              </a:spcBef>
              <a:tabLst>
                <a:tab pos="318135" algn="l"/>
              </a:tabLst>
            </a:pPr>
            <a:r>
              <a:rPr lang="pt-BR" spc="-5" dirty="0">
                <a:solidFill>
                  <a:srgbClr val="001F5E"/>
                </a:solidFill>
                <a:latin typeface="Microsoft Sans Serif"/>
                <a:cs typeface="Microsoft Sans Serif"/>
              </a:rPr>
              <a:t>O reator trabalha a uma temperatura de 800 a 850° o que, na ausência de oxigênio disponível, promove o craqueamento da cadeia de hidrocarbonetos, majoritariamente em metano, monóxido de carbono e hidrogênio. Esse gás denominado de gás de síntese, possui poder calorífico em torno de 1400 kcal/</a:t>
            </a:r>
            <a:r>
              <a:rPr lang="pt-BR" spc="-5" dirty="0" err="1">
                <a:solidFill>
                  <a:srgbClr val="001F5E"/>
                </a:solidFill>
                <a:latin typeface="Microsoft Sans Serif"/>
                <a:cs typeface="Microsoft Sans Serif"/>
              </a:rPr>
              <a:t>Nm</a:t>
            </a:r>
            <a:r>
              <a:rPr lang="pt-BR" spc="-5" dirty="0">
                <a:solidFill>
                  <a:srgbClr val="001F5E"/>
                </a:solidFill>
                <a:latin typeface="Microsoft Sans Serif"/>
                <a:cs typeface="Microsoft Sans Serif"/>
              </a:rPr>
              <a:t>³ e pode ser utilizado para a </a:t>
            </a:r>
            <a:r>
              <a:rPr lang="pt-BR" b="1" spc="-5" dirty="0">
                <a:solidFill>
                  <a:srgbClr val="001F5E"/>
                </a:solidFill>
                <a:latin typeface="Microsoft Sans Serif"/>
                <a:cs typeface="Microsoft Sans Serif"/>
              </a:rPr>
              <a:t>produção de calor</a:t>
            </a:r>
            <a:r>
              <a:rPr lang="pt-BR" spc="-5" dirty="0">
                <a:solidFill>
                  <a:srgbClr val="001F5E"/>
                </a:solidFill>
                <a:latin typeface="Microsoft Sans Serif"/>
                <a:cs typeface="Microsoft Sans Serif"/>
              </a:rPr>
              <a:t>, </a:t>
            </a:r>
            <a:r>
              <a:rPr lang="pt-BR" b="1" spc="-5" dirty="0">
                <a:solidFill>
                  <a:srgbClr val="001F5E"/>
                </a:solidFill>
                <a:latin typeface="Microsoft Sans Serif"/>
                <a:cs typeface="Microsoft Sans Serif"/>
              </a:rPr>
              <a:t>vapor </a:t>
            </a:r>
            <a:r>
              <a:rPr lang="pt-BR" spc="-5" dirty="0">
                <a:solidFill>
                  <a:srgbClr val="001F5E"/>
                </a:solidFill>
                <a:latin typeface="Microsoft Sans Serif"/>
                <a:cs typeface="Microsoft Sans Serif"/>
              </a:rPr>
              <a:t>e/ou </a:t>
            </a:r>
            <a:r>
              <a:rPr lang="pt-BR" b="1" spc="-5" dirty="0">
                <a:solidFill>
                  <a:srgbClr val="001F5E"/>
                </a:solidFill>
                <a:latin typeface="Microsoft Sans Serif"/>
                <a:cs typeface="Microsoft Sans Serif"/>
              </a:rPr>
              <a:t>energia elétrica </a:t>
            </a:r>
            <a:r>
              <a:rPr lang="pt-BR" spc="-5" dirty="0">
                <a:solidFill>
                  <a:srgbClr val="001F5E"/>
                </a:solidFill>
                <a:latin typeface="Microsoft Sans Serif"/>
                <a:cs typeface="Microsoft Sans Serif"/>
              </a:rPr>
              <a:t>em ciclo Rankine ou Otto. </a:t>
            </a:r>
          </a:p>
          <a:p>
            <a:pPr marL="12065" algn="just">
              <a:lnSpc>
                <a:spcPct val="100000"/>
              </a:lnSpc>
              <a:spcBef>
                <a:spcPts val="100"/>
              </a:spcBef>
              <a:tabLst>
                <a:tab pos="318135" algn="l"/>
              </a:tabLst>
            </a:pPr>
            <a:endParaRPr lang="pt-BR" sz="400" spc="-5" dirty="0">
              <a:solidFill>
                <a:srgbClr val="001F5E"/>
              </a:solidFill>
              <a:latin typeface="Microsoft Sans Serif"/>
              <a:cs typeface="Microsoft Sans Serif"/>
            </a:endParaRPr>
          </a:p>
          <a:p>
            <a:pPr marL="12065" algn="just">
              <a:spcBef>
                <a:spcPts val="100"/>
              </a:spcBef>
              <a:tabLst>
                <a:tab pos="318135" algn="l"/>
              </a:tabLst>
            </a:pPr>
            <a:r>
              <a:rPr lang="pt-BR" spc="-5" dirty="0">
                <a:solidFill>
                  <a:srgbClr val="001F5E"/>
                </a:solidFill>
                <a:latin typeface="Microsoft Sans Serif"/>
                <a:cs typeface="Microsoft Sans Serif"/>
              </a:rPr>
              <a:t>A tecnologia empregada nesses projetos é a </a:t>
            </a:r>
            <a:r>
              <a:rPr lang="pt-BR" b="1" spc="-5" dirty="0">
                <a:solidFill>
                  <a:srgbClr val="001F5E"/>
                </a:solidFill>
                <a:latin typeface="Microsoft Sans Serif"/>
                <a:cs typeface="Microsoft Sans Serif"/>
              </a:rPr>
              <a:t>gaseificação em leito fluidizado circulante</a:t>
            </a:r>
            <a:r>
              <a:rPr lang="pt-BR" spc="-5" dirty="0">
                <a:solidFill>
                  <a:srgbClr val="001F5E"/>
                </a:solidFill>
                <a:latin typeface="Microsoft Sans Serif"/>
                <a:cs typeface="Microsoft Sans Serif"/>
              </a:rPr>
              <a:t>, ou seja, um reator que utiliza grelha com bicos injetores com ar atmosférico (agente gaseificante) e sílica. O ar atmosférico ao passar pelos bicos injetores, promove um movimento hidrodinâmico do leito de sílica, tornando-o em um pseudo fluido turbulento.</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3216979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ed9256fe6f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ed9256fe6f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2065" algn="just">
              <a:lnSpc>
                <a:spcPct val="100000"/>
              </a:lnSpc>
              <a:spcBef>
                <a:spcPts val="100"/>
              </a:spcBef>
              <a:tabLst>
                <a:tab pos="318135" algn="l"/>
              </a:tabLst>
            </a:pPr>
            <a:r>
              <a:rPr lang="pt-BR" spc="-5" dirty="0">
                <a:solidFill>
                  <a:srgbClr val="001F5E"/>
                </a:solidFill>
                <a:latin typeface="Microsoft Sans Serif"/>
                <a:cs typeface="Microsoft Sans Serif"/>
              </a:rPr>
              <a:t>Como toda térmica ou hidrelétrica, as usinas termoquímicas também possuem seu estoque de combustível já processado em silos de estoque (metálicos ou de alvenaria) que proporcionam autonomia de geração de energia elétrica, sem a dependência da coleta e recebimento dos resíduos sólidos.</a:t>
            </a:r>
          </a:p>
          <a:p>
            <a:pPr marL="12065" algn="just">
              <a:lnSpc>
                <a:spcPct val="100000"/>
              </a:lnSpc>
              <a:spcBef>
                <a:spcPts val="100"/>
              </a:spcBef>
              <a:tabLst>
                <a:tab pos="318135" algn="l"/>
              </a:tabLst>
            </a:pPr>
            <a:endParaRPr lang="pt-BR" sz="400" spc="-5" dirty="0">
              <a:solidFill>
                <a:srgbClr val="001F5E"/>
              </a:solidFill>
              <a:latin typeface="Microsoft Sans Serif"/>
              <a:cs typeface="Microsoft Sans Serif"/>
            </a:endParaRPr>
          </a:p>
          <a:p>
            <a:pPr marL="12065" algn="just">
              <a:lnSpc>
                <a:spcPct val="100000"/>
              </a:lnSpc>
              <a:spcBef>
                <a:spcPts val="100"/>
              </a:spcBef>
              <a:tabLst>
                <a:tab pos="318135" algn="l"/>
              </a:tabLst>
            </a:pPr>
            <a:r>
              <a:rPr lang="pt-BR" spc="-5" dirty="0">
                <a:solidFill>
                  <a:srgbClr val="001F5E"/>
                </a:solidFill>
                <a:latin typeface="Microsoft Sans Serif"/>
                <a:cs typeface="Microsoft Sans Serif"/>
              </a:rPr>
              <a:t>O projeto de recuperação energética está em consonância com os </a:t>
            </a:r>
            <a:r>
              <a:rPr lang="pt-BR" b="1" spc="-5" dirty="0">
                <a:solidFill>
                  <a:srgbClr val="001F5E"/>
                </a:solidFill>
                <a:latin typeface="Microsoft Sans Serif"/>
                <a:cs typeface="Microsoft Sans Serif"/>
              </a:rPr>
              <a:t>benefícios ambientais</a:t>
            </a:r>
            <a:r>
              <a:rPr lang="pt-BR" spc="-5" dirty="0">
                <a:solidFill>
                  <a:srgbClr val="001F5E"/>
                </a:solidFill>
                <a:latin typeface="Microsoft Sans Serif"/>
                <a:cs typeface="Microsoft Sans Serif"/>
              </a:rPr>
              <a:t> e com os ideais da cúpula de líderes sobre o clima organizada pelos EUA (GEE). Além da produção de energia elétrica suficiente para iluminação dos prédios públicos, poderá se proporcionar a geração de novos empregos, agregação de renda local aos munícipes e em relação a saúde pública, uma disposição final de resíduos em concordância com a política nacional de resíduos sólidos (PNRS 12.305/10).</a:t>
            </a:r>
          </a:p>
          <a:p>
            <a:pPr marL="12065" algn="just">
              <a:lnSpc>
                <a:spcPct val="100000"/>
              </a:lnSpc>
              <a:spcBef>
                <a:spcPts val="100"/>
              </a:spcBef>
              <a:tabLst>
                <a:tab pos="318135" algn="l"/>
              </a:tabLst>
            </a:pPr>
            <a:endParaRPr lang="pt-BR" sz="400" spc="-5" dirty="0">
              <a:solidFill>
                <a:srgbClr val="001F5E"/>
              </a:solidFill>
              <a:latin typeface="Microsoft Sans Serif"/>
              <a:cs typeface="Microsoft Sans Serif"/>
            </a:endParaRPr>
          </a:p>
          <a:p>
            <a:pPr marL="12065" algn="just">
              <a:lnSpc>
                <a:spcPct val="100000"/>
              </a:lnSpc>
              <a:spcBef>
                <a:spcPts val="100"/>
              </a:spcBef>
              <a:tabLst>
                <a:tab pos="318135" algn="l"/>
              </a:tabLst>
            </a:pPr>
            <a:r>
              <a:rPr lang="pt-BR" spc="-5" dirty="0">
                <a:solidFill>
                  <a:srgbClr val="001F5E"/>
                </a:solidFill>
                <a:latin typeface="Microsoft Sans Serif"/>
                <a:cs typeface="Microsoft Sans Serif"/>
              </a:rPr>
              <a:t>O reator trabalha a uma temperatura de 800 a 850° o que, na ausência de oxigênio disponível, promove o craqueamento da cadeia de hidrocarbonetos, majoritariamente em metano, monóxido de carbono e hidrogênio. Esse gás denominado de gás de síntese, possui poder calorífico em torno de 1400 kcal/</a:t>
            </a:r>
            <a:r>
              <a:rPr lang="pt-BR" spc="-5" dirty="0" err="1">
                <a:solidFill>
                  <a:srgbClr val="001F5E"/>
                </a:solidFill>
                <a:latin typeface="Microsoft Sans Serif"/>
                <a:cs typeface="Microsoft Sans Serif"/>
              </a:rPr>
              <a:t>Nm</a:t>
            </a:r>
            <a:r>
              <a:rPr lang="pt-BR" spc="-5" dirty="0">
                <a:solidFill>
                  <a:srgbClr val="001F5E"/>
                </a:solidFill>
                <a:latin typeface="Microsoft Sans Serif"/>
                <a:cs typeface="Microsoft Sans Serif"/>
              </a:rPr>
              <a:t>³ e pode ser utilizado para a </a:t>
            </a:r>
            <a:r>
              <a:rPr lang="pt-BR" b="1" spc="-5" dirty="0">
                <a:solidFill>
                  <a:srgbClr val="001F5E"/>
                </a:solidFill>
                <a:latin typeface="Microsoft Sans Serif"/>
                <a:cs typeface="Microsoft Sans Serif"/>
              </a:rPr>
              <a:t>produção de calor</a:t>
            </a:r>
            <a:r>
              <a:rPr lang="pt-BR" spc="-5" dirty="0">
                <a:solidFill>
                  <a:srgbClr val="001F5E"/>
                </a:solidFill>
                <a:latin typeface="Microsoft Sans Serif"/>
                <a:cs typeface="Microsoft Sans Serif"/>
              </a:rPr>
              <a:t>, </a:t>
            </a:r>
            <a:r>
              <a:rPr lang="pt-BR" b="1" spc="-5" dirty="0">
                <a:solidFill>
                  <a:srgbClr val="001F5E"/>
                </a:solidFill>
                <a:latin typeface="Microsoft Sans Serif"/>
                <a:cs typeface="Microsoft Sans Serif"/>
              </a:rPr>
              <a:t>vapor </a:t>
            </a:r>
            <a:r>
              <a:rPr lang="pt-BR" spc="-5" dirty="0">
                <a:solidFill>
                  <a:srgbClr val="001F5E"/>
                </a:solidFill>
                <a:latin typeface="Microsoft Sans Serif"/>
                <a:cs typeface="Microsoft Sans Serif"/>
              </a:rPr>
              <a:t>e/ou </a:t>
            </a:r>
            <a:r>
              <a:rPr lang="pt-BR" b="1" spc="-5" dirty="0">
                <a:solidFill>
                  <a:srgbClr val="001F5E"/>
                </a:solidFill>
                <a:latin typeface="Microsoft Sans Serif"/>
                <a:cs typeface="Microsoft Sans Serif"/>
              </a:rPr>
              <a:t>energia elétrica </a:t>
            </a:r>
            <a:r>
              <a:rPr lang="pt-BR" spc="-5" dirty="0">
                <a:solidFill>
                  <a:srgbClr val="001F5E"/>
                </a:solidFill>
                <a:latin typeface="Microsoft Sans Serif"/>
                <a:cs typeface="Microsoft Sans Serif"/>
              </a:rPr>
              <a:t>em ciclo Rankine ou Otto. </a:t>
            </a:r>
          </a:p>
          <a:p>
            <a:pPr marL="12065" algn="just">
              <a:lnSpc>
                <a:spcPct val="100000"/>
              </a:lnSpc>
              <a:spcBef>
                <a:spcPts val="100"/>
              </a:spcBef>
              <a:tabLst>
                <a:tab pos="318135" algn="l"/>
              </a:tabLst>
            </a:pPr>
            <a:endParaRPr lang="pt-BR" sz="400" spc="-5" dirty="0">
              <a:solidFill>
                <a:srgbClr val="001F5E"/>
              </a:solidFill>
              <a:latin typeface="Microsoft Sans Serif"/>
              <a:cs typeface="Microsoft Sans Serif"/>
            </a:endParaRPr>
          </a:p>
          <a:p>
            <a:pPr marL="12065" algn="just">
              <a:spcBef>
                <a:spcPts val="100"/>
              </a:spcBef>
              <a:tabLst>
                <a:tab pos="318135" algn="l"/>
              </a:tabLst>
            </a:pPr>
            <a:r>
              <a:rPr lang="pt-BR" spc="-5" dirty="0">
                <a:solidFill>
                  <a:srgbClr val="001F5E"/>
                </a:solidFill>
                <a:latin typeface="Microsoft Sans Serif"/>
                <a:cs typeface="Microsoft Sans Serif"/>
              </a:rPr>
              <a:t>A tecnologia empregada nesses projetos é a </a:t>
            </a:r>
            <a:r>
              <a:rPr lang="pt-BR" b="1" spc="-5" dirty="0">
                <a:solidFill>
                  <a:srgbClr val="001F5E"/>
                </a:solidFill>
                <a:latin typeface="Microsoft Sans Serif"/>
                <a:cs typeface="Microsoft Sans Serif"/>
              </a:rPr>
              <a:t>gaseificação em leito fluidizado circulante</a:t>
            </a:r>
            <a:r>
              <a:rPr lang="pt-BR" spc="-5" dirty="0">
                <a:solidFill>
                  <a:srgbClr val="001F5E"/>
                </a:solidFill>
                <a:latin typeface="Microsoft Sans Serif"/>
                <a:cs typeface="Microsoft Sans Serif"/>
              </a:rPr>
              <a:t>, ou seja, um reator que utiliza grelha com bicos injetores com ar atmosférico (agente gaseificante) e sílica. O ar atmosférico ao passar pelos bicos injetores, promove um movimento hidrodinâmico do leito de sílica, tornando-o em um pseudo fluido turbulento.</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3759894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ed9256fe6f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ed9256fe6f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2065" algn="just">
              <a:lnSpc>
                <a:spcPct val="100000"/>
              </a:lnSpc>
              <a:spcBef>
                <a:spcPts val="100"/>
              </a:spcBef>
              <a:tabLst>
                <a:tab pos="318135" algn="l"/>
              </a:tabLst>
            </a:pPr>
            <a:r>
              <a:rPr lang="pt-BR" spc="-5" dirty="0">
                <a:solidFill>
                  <a:srgbClr val="001F5E"/>
                </a:solidFill>
                <a:latin typeface="Microsoft Sans Serif"/>
                <a:cs typeface="Microsoft Sans Serif"/>
              </a:rPr>
              <a:t>Como toda térmica ou hidrelétrica, as usinas termoquímicas também possuem seu estoque de combustível já processado em silos de estoque (metálicos ou de alvenaria) que proporcionam autonomia de geração de energia elétrica, sem a dependência da coleta e recebimento dos resíduos sólidos.</a:t>
            </a:r>
          </a:p>
          <a:p>
            <a:pPr marL="12065" algn="just">
              <a:lnSpc>
                <a:spcPct val="100000"/>
              </a:lnSpc>
              <a:spcBef>
                <a:spcPts val="100"/>
              </a:spcBef>
              <a:tabLst>
                <a:tab pos="318135" algn="l"/>
              </a:tabLst>
            </a:pPr>
            <a:endParaRPr lang="pt-BR" sz="400" spc="-5" dirty="0">
              <a:solidFill>
                <a:srgbClr val="001F5E"/>
              </a:solidFill>
              <a:latin typeface="Microsoft Sans Serif"/>
              <a:cs typeface="Microsoft Sans Serif"/>
            </a:endParaRPr>
          </a:p>
          <a:p>
            <a:pPr marL="12065" algn="just">
              <a:lnSpc>
                <a:spcPct val="100000"/>
              </a:lnSpc>
              <a:spcBef>
                <a:spcPts val="100"/>
              </a:spcBef>
              <a:tabLst>
                <a:tab pos="318135" algn="l"/>
              </a:tabLst>
            </a:pPr>
            <a:r>
              <a:rPr lang="pt-BR" spc="-5" dirty="0">
                <a:solidFill>
                  <a:srgbClr val="001F5E"/>
                </a:solidFill>
                <a:latin typeface="Microsoft Sans Serif"/>
                <a:cs typeface="Microsoft Sans Serif"/>
              </a:rPr>
              <a:t>O projeto de recuperação energética está em consonância com os </a:t>
            </a:r>
            <a:r>
              <a:rPr lang="pt-BR" b="1" spc="-5" dirty="0">
                <a:solidFill>
                  <a:srgbClr val="001F5E"/>
                </a:solidFill>
                <a:latin typeface="Microsoft Sans Serif"/>
                <a:cs typeface="Microsoft Sans Serif"/>
              </a:rPr>
              <a:t>benefícios ambientais</a:t>
            </a:r>
            <a:r>
              <a:rPr lang="pt-BR" spc="-5" dirty="0">
                <a:solidFill>
                  <a:srgbClr val="001F5E"/>
                </a:solidFill>
                <a:latin typeface="Microsoft Sans Serif"/>
                <a:cs typeface="Microsoft Sans Serif"/>
              </a:rPr>
              <a:t> e com os ideais da cúpula de líderes sobre o clima organizada pelos EUA (GEE). Além da produção de energia elétrica suficiente para iluminação dos prédios públicos, poderá se proporcionar a geração de novos empregos, agregação de renda local aos munícipes e em relação a saúde pública, uma disposição final de resíduos em concordância com a política nacional de resíduos sólidos (PNRS 12.305/10).</a:t>
            </a:r>
          </a:p>
          <a:p>
            <a:pPr marL="12065" algn="just">
              <a:lnSpc>
                <a:spcPct val="100000"/>
              </a:lnSpc>
              <a:spcBef>
                <a:spcPts val="100"/>
              </a:spcBef>
              <a:tabLst>
                <a:tab pos="318135" algn="l"/>
              </a:tabLst>
            </a:pPr>
            <a:endParaRPr lang="pt-BR" sz="400" spc="-5" dirty="0">
              <a:solidFill>
                <a:srgbClr val="001F5E"/>
              </a:solidFill>
              <a:latin typeface="Microsoft Sans Serif"/>
              <a:cs typeface="Microsoft Sans Serif"/>
            </a:endParaRPr>
          </a:p>
          <a:p>
            <a:pPr marL="12065" algn="just">
              <a:lnSpc>
                <a:spcPct val="100000"/>
              </a:lnSpc>
              <a:spcBef>
                <a:spcPts val="100"/>
              </a:spcBef>
              <a:tabLst>
                <a:tab pos="318135" algn="l"/>
              </a:tabLst>
            </a:pPr>
            <a:r>
              <a:rPr lang="pt-BR" spc="-5" dirty="0">
                <a:solidFill>
                  <a:srgbClr val="001F5E"/>
                </a:solidFill>
                <a:latin typeface="Microsoft Sans Serif"/>
                <a:cs typeface="Microsoft Sans Serif"/>
              </a:rPr>
              <a:t>O reator trabalha a uma temperatura de 800 a 850° o que, na ausência de oxigênio disponível, promove o craqueamento da cadeia de hidrocarbonetos, majoritariamente em metano, monóxido de carbono e hidrogênio. Esse gás denominado de gás de síntese, possui poder calorífico em torno de 1400 kcal/</a:t>
            </a:r>
            <a:r>
              <a:rPr lang="pt-BR" spc="-5" dirty="0" err="1">
                <a:solidFill>
                  <a:srgbClr val="001F5E"/>
                </a:solidFill>
                <a:latin typeface="Microsoft Sans Serif"/>
                <a:cs typeface="Microsoft Sans Serif"/>
              </a:rPr>
              <a:t>Nm</a:t>
            </a:r>
            <a:r>
              <a:rPr lang="pt-BR" spc="-5" dirty="0">
                <a:solidFill>
                  <a:srgbClr val="001F5E"/>
                </a:solidFill>
                <a:latin typeface="Microsoft Sans Serif"/>
                <a:cs typeface="Microsoft Sans Serif"/>
              </a:rPr>
              <a:t>³ e pode ser utilizado para a </a:t>
            </a:r>
            <a:r>
              <a:rPr lang="pt-BR" b="1" spc="-5" dirty="0">
                <a:solidFill>
                  <a:srgbClr val="001F5E"/>
                </a:solidFill>
                <a:latin typeface="Microsoft Sans Serif"/>
                <a:cs typeface="Microsoft Sans Serif"/>
              </a:rPr>
              <a:t>produção de calor</a:t>
            </a:r>
            <a:r>
              <a:rPr lang="pt-BR" spc="-5" dirty="0">
                <a:solidFill>
                  <a:srgbClr val="001F5E"/>
                </a:solidFill>
                <a:latin typeface="Microsoft Sans Serif"/>
                <a:cs typeface="Microsoft Sans Serif"/>
              </a:rPr>
              <a:t>, </a:t>
            </a:r>
            <a:r>
              <a:rPr lang="pt-BR" b="1" spc="-5" dirty="0">
                <a:solidFill>
                  <a:srgbClr val="001F5E"/>
                </a:solidFill>
                <a:latin typeface="Microsoft Sans Serif"/>
                <a:cs typeface="Microsoft Sans Serif"/>
              </a:rPr>
              <a:t>vapor </a:t>
            </a:r>
            <a:r>
              <a:rPr lang="pt-BR" spc="-5" dirty="0">
                <a:solidFill>
                  <a:srgbClr val="001F5E"/>
                </a:solidFill>
                <a:latin typeface="Microsoft Sans Serif"/>
                <a:cs typeface="Microsoft Sans Serif"/>
              </a:rPr>
              <a:t>e/ou </a:t>
            </a:r>
            <a:r>
              <a:rPr lang="pt-BR" b="1" spc="-5" dirty="0">
                <a:solidFill>
                  <a:srgbClr val="001F5E"/>
                </a:solidFill>
                <a:latin typeface="Microsoft Sans Serif"/>
                <a:cs typeface="Microsoft Sans Serif"/>
              </a:rPr>
              <a:t>energia elétrica </a:t>
            </a:r>
            <a:r>
              <a:rPr lang="pt-BR" spc="-5" dirty="0">
                <a:solidFill>
                  <a:srgbClr val="001F5E"/>
                </a:solidFill>
                <a:latin typeface="Microsoft Sans Serif"/>
                <a:cs typeface="Microsoft Sans Serif"/>
              </a:rPr>
              <a:t>em ciclo Rankine ou Otto. </a:t>
            </a:r>
          </a:p>
          <a:p>
            <a:pPr marL="12065" algn="just">
              <a:lnSpc>
                <a:spcPct val="100000"/>
              </a:lnSpc>
              <a:spcBef>
                <a:spcPts val="100"/>
              </a:spcBef>
              <a:tabLst>
                <a:tab pos="318135" algn="l"/>
              </a:tabLst>
            </a:pPr>
            <a:endParaRPr lang="pt-BR" sz="400" spc="-5" dirty="0">
              <a:solidFill>
                <a:srgbClr val="001F5E"/>
              </a:solidFill>
              <a:latin typeface="Microsoft Sans Serif"/>
              <a:cs typeface="Microsoft Sans Serif"/>
            </a:endParaRPr>
          </a:p>
          <a:p>
            <a:pPr marL="12065" algn="just">
              <a:spcBef>
                <a:spcPts val="100"/>
              </a:spcBef>
              <a:tabLst>
                <a:tab pos="318135" algn="l"/>
              </a:tabLst>
            </a:pPr>
            <a:r>
              <a:rPr lang="pt-BR" spc="-5" dirty="0">
                <a:solidFill>
                  <a:srgbClr val="001F5E"/>
                </a:solidFill>
                <a:latin typeface="Microsoft Sans Serif"/>
                <a:cs typeface="Microsoft Sans Serif"/>
              </a:rPr>
              <a:t>A tecnologia empregada nesses projetos é a </a:t>
            </a:r>
            <a:r>
              <a:rPr lang="pt-BR" b="1" spc="-5" dirty="0">
                <a:solidFill>
                  <a:srgbClr val="001F5E"/>
                </a:solidFill>
                <a:latin typeface="Microsoft Sans Serif"/>
                <a:cs typeface="Microsoft Sans Serif"/>
              </a:rPr>
              <a:t>gaseificação em leito fluidizado circulante</a:t>
            </a:r>
            <a:r>
              <a:rPr lang="pt-BR" spc="-5" dirty="0">
                <a:solidFill>
                  <a:srgbClr val="001F5E"/>
                </a:solidFill>
                <a:latin typeface="Microsoft Sans Serif"/>
                <a:cs typeface="Microsoft Sans Serif"/>
              </a:rPr>
              <a:t>, ou seja, um reator que utiliza grelha com bicos injetores com ar atmosférico (agente gaseificante) e sílica. O ar atmosférico ao passar pelos bicos injetores, promove um movimento hidrodinâmico do leito de sílica, tornando-o em um pseudo fluido turbulento.</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1461610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ed9256fe6f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ed9256fe6f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2065" algn="just">
              <a:lnSpc>
                <a:spcPct val="100000"/>
              </a:lnSpc>
              <a:spcBef>
                <a:spcPts val="100"/>
              </a:spcBef>
              <a:tabLst>
                <a:tab pos="318135" algn="l"/>
              </a:tabLst>
            </a:pPr>
            <a:r>
              <a:rPr lang="pt-BR" spc="-5" dirty="0">
                <a:solidFill>
                  <a:srgbClr val="001F5E"/>
                </a:solidFill>
                <a:latin typeface="Microsoft Sans Serif"/>
                <a:cs typeface="Microsoft Sans Serif"/>
              </a:rPr>
              <a:t>Como toda térmica ou hidrelétrica, as usinas termoquímicas também possuem seu estoque de combustível já processado em silos de estoque (metálicos ou de alvenaria) que proporcionam autonomia de geração de energia elétrica, sem a dependência da coleta e recebimento dos resíduos sólidos.</a:t>
            </a:r>
          </a:p>
          <a:p>
            <a:pPr marL="12065" algn="just">
              <a:lnSpc>
                <a:spcPct val="100000"/>
              </a:lnSpc>
              <a:spcBef>
                <a:spcPts val="100"/>
              </a:spcBef>
              <a:tabLst>
                <a:tab pos="318135" algn="l"/>
              </a:tabLst>
            </a:pPr>
            <a:endParaRPr lang="pt-BR" sz="400" spc="-5" dirty="0">
              <a:solidFill>
                <a:srgbClr val="001F5E"/>
              </a:solidFill>
              <a:latin typeface="Microsoft Sans Serif"/>
              <a:cs typeface="Microsoft Sans Serif"/>
            </a:endParaRPr>
          </a:p>
          <a:p>
            <a:pPr marL="12065" algn="just">
              <a:lnSpc>
                <a:spcPct val="100000"/>
              </a:lnSpc>
              <a:spcBef>
                <a:spcPts val="100"/>
              </a:spcBef>
              <a:tabLst>
                <a:tab pos="318135" algn="l"/>
              </a:tabLst>
            </a:pPr>
            <a:r>
              <a:rPr lang="pt-BR" spc="-5" dirty="0">
                <a:solidFill>
                  <a:srgbClr val="001F5E"/>
                </a:solidFill>
                <a:latin typeface="Microsoft Sans Serif"/>
                <a:cs typeface="Microsoft Sans Serif"/>
              </a:rPr>
              <a:t>O projeto de recuperação energética está em consonância com os </a:t>
            </a:r>
            <a:r>
              <a:rPr lang="pt-BR" b="1" spc="-5" dirty="0">
                <a:solidFill>
                  <a:srgbClr val="001F5E"/>
                </a:solidFill>
                <a:latin typeface="Microsoft Sans Serif"/>
                <a:cs typeface="Microsoft Sans Serif"/>
              </a:rPr>
              <a:t>benefícios ambientais</a:t>
            </a:r>
            <a:r>
              <a:rPr lang="pt-BR" spc="-5" dirty="0">
                <a:solidFill>
                  <a:srgbClr val="001F5E"/>
                </a:solidFill>
                <a:latin typeface="Microsoft Sans Serif"/>
                <a:cs typeface="Microsoft Sans Serif"/>
              </a:rPr>
              <a:t> e com os ideais da cúpula de líderes sobre o clima organizada pelos EUA (GEE). Além da produção de energia elétrica suficiente para iluminação dos prédios públicos, poderá se proporcionar a geração de novos empregos, agregação de renda local aos munícipes e em relação a saúde pública, uma disposição final de resíduos em concordância com a política nacional de resíduos sólidos (PNRS 12.305/10).</a:t>
            </a:r>
          </a:p>
          <a:p>
            <a:pPr marL="12065" algn="just">
              <a:lnSpc>
                <a:spcPct val="100000"/>
              </a:lnSpc>
              <a:spcBef>
                <a:spcPts val="100"/>
              </a:spcBef>
              <a:tabLst>
                <a:tab pos="318135" algn="l"/>
              </a:tabLst>
            </a:pPr>
            <a:endParaRPr lang="pt-BR" sz="400" spc="-5" dirty="0">
              <a:solidFill>
                <a:srgbClr val="001F5E"/>
              </a:solidFill>
              <a:latin typeface="Microsoft Sans Serif"/>
              <a:cs typeface="Microsoft Sans Serif"/>
            </a:endParaRPr>
          </a:p>
          <a:p>
            <a:pPr marL="12065" algn="just">
              <a:lnSpc>
                <a:spcPct val="100000"/>
              </a:lnSpc>
              <a:spcBef>
                <a:spcPts val="100"/>
              </a:spcBef>
              <a:tabLst>
                <a:tab pos="318135" algn="l"/>
              </a:tabLst>
            </a:pPr>
            <a:r>
              <a:rPr lang="pt-BR" spc="-5" dirty="0">
                <a:solidFill>
                  <a:srgbClr val="001F5E"/>
                </a:solidFill>
                <a:latin typeface="Microsoft Sans Serif"/>
                <a:cs typeface="Microsoft Sans Serif"/>
              </a:rPr>
              <a:t>O reator trabalha a uma temperatura de 800 a 850° o que, na ausência de oxigênio disponível, promove o craqueamento da cadeia de hidrocarbonetos, majoritariamente em metano, monóxido de carbono e hidrogênio. Esse gás denominado de gás de síntese, possui poder calorífico em torno de 1400 kcal/</a:t>
            </a:r>
            <a:r>
              <a:rPr lang="pt-BR" spc="-5" dirty="0" err="1">
                <a:solidFill>
                  <a:srgbClr val="001F5E"/>
                </a:solidFill>
                <a:latin typeface="Microsoft Sans Serif"/>
                <a:cs typeface="Microsoft Sans Serif"/>
              </a:rPr>
              <a:t>Nm</a:t>
            </a:r>
            <a:r>
              <a:rPr lang="pt-BR" spc="-5" dirty="0">
                <a:solidFill>
                  <a:srgbClr val="001F5E"/>
                </a:solidFill>
                <a:latin typeface="Microsoft Sans Serif"/>
                <a:cs typeface="Microsoft Sans Serif"/>
              </a:rPr>
              <a:t>³ e pode ser utilizado para a </a:t>
            </a:r>
            <a:r>
              <a:rPr lang="pt-BR" b="1" spc="-5" dirty="0">
                <a:solidFill>
                  <a:srgbClr val="001F5E"/>
                </a:solidFill>
                <a:latin typeface="Microsoft Sans Serif"/>
                <a:cs typeface="Microsoft Sans Serif"/>
              </a:rPr>
              <a:t>produção de calor</a:t>
            </a:r>
            <a:r>
              <a:rPr lang="pt-BR" spc="-5" dirty="0">
                <a:solidFill>
                  <a:srgbClr val="001F5E"/>
                </a:solidFill>
                <a:latin typeface="Microsoft Sans Serif"/>
                <a:cs typeface="Microsoft Sans Serif"/>
              </a:rPr>
              <a:t>, </a:t>
            </a:r>
            <a:r>
              <a:rPr lang="pt-BR" b="1" spc="-5" dirty="0">
                <a:solidFill>
                  <a:srgbClr val="001F5E"/>
                </a:solidFill>
                <a:latin typeface="Microsoft Sans Serif"/>
                <a:cs typeface="Microsoft Sans Serif"/>
              </a:rPr>
              <a:t>vapor </a:t>
            </a:r>
            <a:r>
              <a:rPr lang="pt-BR" spc="-5" dirty="0">
                <a:solidFill>
                  <a:srgbClr val="001F5E"/>
                </a:solidFill>
                <a:latin typeface="Microsoft Sans Serif"/>
                <a:cs typeface="Microsoft Sans Serif"/>
              </a:rPr>
              <a:t>e/ou </a:t>
            </a:r>
            <a:r>
              <a:rPr lang="pt-BR" b="1" spc="-5" dirty="0">
                <a:solidFill>
                  <a:srgbClr val="001F5E"/>
                </a:solidFill>
                <a:latin typeface="Microsoft Sans Serif"/>
                <a:cs typeface="Microsoft Sans Serif"/>
              </a:rPr>
              <a:t>energia elétrica </a:t>
            </a:r>
            <a:r>
              <a:rPr lang="pt-BR" spc="-5" dirty="0">
                <a:solidFill>
                  <a:srgbClr val="001F5E"/>
                </a:solidFill>
                <a:latin typeface="Microsoft Sans Serif"/>
                <a:cs typeface="Microsoft Sans Serif"/>
              </a:rPr>
              <a:t>em ciclo Rankine ou Otto. </a:t>
            </a:r>
          </a:p>
          <a:p>
            <a:pPr marL="12065" algn="just">
              <a:lnSpc>
                <a:spcPct val="100000"/>
              </a:lnSpc>
              <a:spcBef>
                <a:spcPts val="100"/>
              </a:spcBef>
              <a:tabLst>
                <a:tab pos="318135" algn="l"/>
              </a:tabLst>
            </a:pPr>
            <a:endParaRPr lang="pt-BR" sz="400" spc="-5" dirty="0">
              <a:solidFill>
                <a:srgbClr val="001F5E"/>
              </a:solidFill>
              <a:latin typeface="Microsoft Sans Serif"/>
              <a:cs typeface="Microsoft Sans Serif"/>
            </a:endParaRPr>
          </a:p>
          <a:p>
            <a:pPr marL="12065" algn="just">
              <a:spcBef>
                <a:spcPts val="100"/>
              </a:spcBef>
              <a:tabLst>
                <a:tab pos="318135" algn="l"/>
              </a:tabLst>
            </a:pPr>
            <a:r>
              <a:rPr lang="pt-BR" spc="-5" dirty="0">
                <a:solidFill>
                  <a:srgbClr val="001F5E"/>
                </a:solidFill>
                <a:latin typeface="Microsoft Sans Serif"/>
                <a:cs typeface="Microsoft Sans Serif"/>
              </a:rPr>
              <a:t>A tecnologia empregada nesses projetos é a </a:t>
            </a:r>
            <a:r>
              <a:rPr lang="pt-BR" b="1" spc="-5" dirty="0">
                <a:solidFill>
                  <a:srgbClr val="001F5E"/>
                </a:solidFill>
                <a:latin typeface="Microsoft Sans Serif"/>
                <a:cs typeface="Microsoft Sans Serif"/>
              </a:rPr>
              <a:t>gaseificação em leito fluidizado circulante</a:t>
            </a:r>
            <a:r>
              <a:rPr lang="pt-BR" spc="-5" dirty="0">
                <a:solidFill>
                  <a:srgbClr val="001F5E"/>
                </a:solidFill>
                <a:latin typeface="Microsoft Sans Serif"/>
                <a:cs typeface="Microsoft Sans Serif"/>
              </a:rPr>
              <a:t>, ou seja, um reator que utiliza grelha com bicos injetores com ar atmosférico (agente gaseificante) e sílica. O ar atmosférico ao passar pelos bicos injetores, promove um movimento hidrodinâmico do leito de sílica, tornando-o em um pseudo fluido turbulento.</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2735321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ed9256fe6f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ed9256fe6f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2065" algn="just">
              <a:lnSpc>
                <a:spcPct val="100000"/>
              </a:lnSpc>
              <a:spcBef>
                <a:spcPts val="100"/>
              </a:spcBef>
              <a:tabLst>
                <a:tab pos="318135" algn="l"/>
              </a:tabLst>
            </a:pPr>
            <a:r>
              <a:rPr lang="pt-BR" spc="-5" dirty="0">
                <a:solidFill>
                  <a:srgbClr val="001F5E"/>
                </a:solidFill>
                <a:latin typeface="Microsoft Sans Serif"/>
                <a:cs typeface="Microsoft Sans Serif"/>
              </a:rPr>
              <a:t>Como toda térmica ou hidrelétrica, as usinas termoquímicas também possuem seu estoque de combustível já processado em silos de estoque (metálicos ou de alvenaria) que proporcionam autonomia de geração de energia elétrica, sem a dependência da coleta e recebimento dos resíduos sólidos.</a:t>
            </a:r>
          </a:p>
          <a:p>
            <a:pPr marL="12065" algn="just">
              <a:lnSpc>
                <a:spcPct val="100000"/>
              </a:lnSpc>
              <a:spcBef>
                <a:spcPts val="100"/>
              </a:spcBef>
              <a:tabLst>
                <a:tab pos="318135" algn="l"/>
              </a:tabLst>
            </a:pPr>
            <a:endParaRPr lang="pt-BR" sz="400" spc="-5" dirty="0">
              <a:solidFill>
                <a:srgbClr val="001F5E"/>
              </a:solidFill>
              <a:latin typeface="Microsoft Sans Serif"/>
              <a:cs typeface="Microsoft Sans Serif"/>
            </a:endParaRPr>
          </a:p>
          <a:p>
            <a:pPr marL="12065" algn="just">
              <a:lnSpc>
                <a:spcPct val="100000"/>
              </a:lnSpc>
              <a:spcBef>
                <a:spcPts val="100"/>
              </a:spcBef>
              <a:tabLst>
                <a:tab pos="318135" algn="l"/>
              </a:tabLst>
            </a:pPr>
            <a:r>
              <a:rPr lang="pt-BR" spc="-5" dirty="0">
                <a:solidFill>
                  <a:srgbClr val="001F5E"/>
                </a:solidFill>
                <a:latin typeface="Microsoft Sans Serif"/>
                <a:cs typeface="Microsoft Sans Serif"/>
              </a:rPr>
              <a:t>O projeto de recuperação energética está em consonância com os </a:t>
            </a:r>
            <a:r>
              <a:rPr lang="pt-BR" b="1" spc="-5" dirty="0">
                <a:solidFill>
                  <a:srgbClr val="001F5E"/>
                </a:solidFill>
                <a:latin typeface="Microsoft Sans Serif"/>
                <a:cs typeface="Microsoft Sans Serif"/>
              </a:rPr>
              <a:t>benefícios ambientais</a:t>
            </a:r>
            <a:r>
              <a:rPr lang="pt-BR" spc="-5" dirty="0">
                <a:solidFill>
                  <a:srgbClr val="001F5E"/>
                </a:solidFill>
                <a:latin typeface="Microsoft Sans Serif"/>
                <a:cs typeface="Microsoft Sans Serif"/>
              </a:rPr>
              <a:t> e com os ideais da cúpula de líderes sobre o clima organizada pelos EUA (GEE). Além da produção de energia elétrica suficiente para iluminação dos prédios públicos, poderá se proporcionar a geração de novos empregos, agregação de renda local aos munícipes e em relação a saúde pública, uma disposição final de resíduos em concordância com a política nacional de resíduos sólidos (PNRS 12.305/10).</a:t>
            </a:r>
          </a:p>
          <a:p>
            <a:pPr marL="12065" algn="just">
              <a:lnSpc>
                <a:spcPct val="100000"/>
              </a:lnSpc>
              <a:spcBef>
                <a:spcPts val="100"/>
              </a:spcBef>
              <a:tabLst>
                <a:tab pos="318135" algn="l"/>
              </a:tabLst>
            </a:pPr>
            <a:endParaRPr lang="pt-BR" sz="400" spc="-5" dirty="0">
              <a:solidFill>
                <a:srgbClr val="001F5E"/>
              </a:solidFill>
              <a:latin typeface="Microsoft Sans Serif"/>
              <a:cs typeface="Microsoft Sans Serif"/>
            </a:endParaRPr>
          </a:p>
          <a:p>
            <a:pPr marL="12065" algn="just">
              <a:lnSpc>
                <a:spcPct val="100000"/>
              </a:lnSpc>
              <a:spcBef>
                <a:spcPts val="100"/>
              </a:spcBef>
              <a:tabLst>
                <a:tab pos="318135" algn="l"/>
              </a:tabLst>
            </a:pPr>
            <a:r>
              <a:rPr lang="pt-BR" spc="-5" dirty="0">
                <a:solidFill>
                  <a:srgbClr val="001F5E"/>
                </a:solidFill>
                <a:latin typeface="Microsoft Sans Serif"/>
                <a:cs typeface="Microsoft Sans Serif"/>
              </a:rPr>
              <a:t>O reator trabalha a uma temperatura de 800 a 850° o que, na ausência de oxigênio disponível, promove o craqueamento da cadeia de hidrocarbonetos, majoritariamente em metano, monóxido de carbono e hidrogênio. Esse gás denominado de gás de síntese, possui poder calorífico em torno de 1400 kcal/</a:t>
            </a:r>
            <a:r>
              <a:rPr lang="pt-BR" spc="-5" dirty="0" err="1">
                <a:solidFill>
                  <a:srgbClr val="001F5E"/>
                </a:solidFill>
                <a:latin typeface="Microsoft Sans Serif"/>
                <a:cs typeface="Microsoft Sans Serif"/>
              </a:rPr>
              <a:t>Nm</a:t>
            </a:r>
            <a:r>
              <a:rPr lang="pt-BR" spc="-5" dirty="0">
                <a:solidFill>
                  <a:srgbClr val="001F5E"/>
                </a:solidFill>
                <a:latin typeface="Microsoft Sans Serif"/>
                <a:cs typeface="Microsoft Sans Serif"/>
              </a:rPr>
              <a:t>³ e pode ser utilizado para a </a:t>
            </a:r>
            <a:r>
              <a:rPr lang="pt-BR" b="1" spc="-5" dirty="0">
                <a:solidFill>
                  <a:srgbClr val="001F5E"/>
                </a:solidFill>
                <a:latin typeface="Microsoft Sans Serif"/>
                <a:cs typeface="Microsoft Sans Serif"/>
              </a:rPr>
              <a:t>produção de calor</a:t>
            </a:r>
            <a:r>
              <a:rPr lang="pt-BR" spc="-5" dirty="0">
                <a:solidFill>
                  <a:srgbClr val="001F5E"/>
                </a:solidFill>
                <a:latin typeface="Microsoft Sans Serif"/>
                <a:cs typeface="Microsoft Sans Serif"/>
              </a:rPr>
              <a:t>, </a:t>
            </a:r>
            <a:r>
              <a:rPr lang="pt-BR" b="1" spc="-5" dirty="0">
                <a:solidFill>
                  <a:srgbClr val="001F5E"/>
                </a:solidFill>
                <a:latin typeface="Microsoft Sans Serif"/>
                <a:cs typeface="Microsoft Sans Serif"/>
              </a:rPr>
              <a:t>vapor </a:t>
            </a:r>
            <a:r>
              <a:rPr lang="pt-BR" spc="-5" dirty="0">
                <a:solidFill>
                  <a:srgbClr val="001F5E"/>
                </a:solidFill>
                <a:latin typeface="Microsoft Sans Serif"/>
                <a:cs typeface="Microsoft Sans Serif"/>
              </a:rPr>
              <a:t>e/ou </a:t>
            </a:r>
            <a:r>
              <a:rPr lang="pt-BR" b="1" spc="-5" dirty="0">
                <a:solidFill>
                  <a:srgbClr val="001F5E"/>
                </a:solidFill>
                <a:latin typeface="Microsoft Sans Serif"/>
                <a:cs typeface="Microsoft Sans Serif"/>
              </a:rPr>
              <a:t>energia elétrica </a:t>
            </a:r>
            <a:r>
              <a:rPr lang="pt-BR" spc="-5" dirty="0">
                <a:solidFill>
                  <a:srgbClr val="001F5E"/>
                </a:solidFill>
                <a:latin typeface="Microsoft Sans Serif"/>
                <a:cs typeface="Microsoft Sans Serif"/>
              </a:rPr>
              <a:t>em ciclo Rankine ou Otto. </a:t>
            </a:r>
          </a:p>
          <a:p>
            <a:pPr marL="12065" algn="just">
              <a:lnSpc>
                <a:spcPct val="100000"/>
              </a:lnSpc>
              <a:spcBef>
                <a:spcPts val="100"/>
              </a:spcBef>
              <a:tabLst>
                <a:tab pos="318135" algn="l"/>
              </a:tabLst>
            </a:pPr>
            <a:endParaRPr lang="pt-BR" sz="400" spc="-5" dirty="0">
              <a:solidFill>
                <a:srgbClr val="001F5E"/>
              </a:solidFill>
              <a:latin typeface="Microsoft Sans Serif"/>
              <a:cs typeface="Microsoft Sans Serif"/>
            </a:endParaRPr>
          </a:p>
          <a:p>
            <a:pPr marL="12065" algn="just">
              <a:spcBef>
                <a:spcPts val="100"/>
              </a:spcBef>
              <a:tabLst>
                <a:tab pos="318135" algn="l"/>
              </a:tabLst>
            </a:pPr>
            <a:r>
              <a:rPr lang="pt-BR" spc="-5" dirty="0">
                <a:solidFill>
                  <a:srgbClr val="001F5E"/>
                </a:solidFill>
                <a:latin typeface="Microsoft Sans Serif"/>
                <a:cs typeface="Microsoft Sans Serif"/>
              </a:rPr>
              <a:t>A tecnologia empregada nesses projetos é a </a:t>
            </a:r>
            <a:r>
              <a:rPr lang="pt-BR" b="1" spc="-5" dirty="0">
                <a:solidFill>
                  <a:srgbClr val="001F5E"/>
                </a:solidFill>
                <a:latin typeface="Microsoft Sans Serif"/>
                <a:cs typeface="Microsoft Sans Serif"/>
              </a:rPr>
              <a:t>gaseificação em leito fluidizado circulante</a:t>
            </a:r>
            <a:r>
              <a:rPr lang="pt-BR" spc="-5" dirty="0">
                <a:solidFill>
                  <a:srgbClr val="001F5E"/>
                </a:solidFill>
                <a:latin typeface="Microsoft Sans Serif"/>
                <a:cs typeface="Microsoft Sans Serif"/>
              </a:rPr>
              <a:t>, ou seja, um reator que utiliza grelha com bicos injetores com ar atmosférico (agente gaseificante) e sílica. O ar atmosférico ao passar pelos bicos injetores, promove um movimento hidrodinâmico do leito de sílica, tornando-o em um pseudo fluido turbulento.</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876099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44180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2161ca7da69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2161ca7da69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6845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a:extLst>
            <a:ext uri="{FF2B5EF4-FFF2-40B4-BE49-F238E27FC236}">
              <a16:creationId xmlns:a16="http://schemas.microsoft.com/office/drawing/2014/main" id="{B9F315A8-CBE1-B7C6-411A-63EFB85F4CAD}"/>
            </a:ext>
          </a:extLst>
        </p:cNvPr>
        <p:cNvGrpSpPr/>
        <p:nvPr/>
      </p:nvGrpSpPr>
      <p:grpSpPr>
        <a:xfrm>
          <a:off x="0" y="0"/>
          <a:ext cx="0" cy="0"/>
          <a:chOff x="0" y="0"/>
          <a:chExt cx="0" cy="0"/>
        </a:xfrm>
      </p:grpSpPr>
      <p:sp>
        <p:nvSpPr>
          <p:cNvPr id="553" name="Google Shape;553;g54dda1946d_4_2679:notes">
            <a:extLst>
              <a:ext uri="{FF2B5EF4-FFF2-40B4-BE49-F238E27FC236}">
                <a16:creationId xmlns:a16="http://schemas.microsoft.com/office/drawing/2014/main" id="{9D63D7D4-2FCD-21D9-09FD-14793D18511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54dda1946d_4_2679:notes">
            <a:extLst>
              <a:ext uri="{FF2B5EF4-FFF2-40B4-BE49-F238E27FC236}">
                <a16:creationId xmlns:a16="http://schemas.microsoft.com/office/drawing/2014/main" id="{57CD1FFD-D5D9-DF65-BB6A-62E366ED14C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9310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161ca7da69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2161ca7da69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8954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682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861940"/>
            <a:ext cx="4246500" cy="26880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8800">
                <a:latin typeface="Montserrat SemiBold"/>
                <a:ea typeface="Montserrat SemiBold"/>
                <a:cs typeface="Montserrat SemiBold"/>
                <a:sym typeface="Montserrat SemiBold"/>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13225" y="3805760"/>
            <a:ext cx="46752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1400"/>
              <a:buNone/>
              <a:defRPr sz="1600">
                <a:solidFill>
                  <a:srgbClr val="363329"/>
                </a:solidFill>
              </a:defRPr>
            </a:lvl1pPr>
            <a:lvl2pPr lvl="1" algn="ctr">
              <a:lnSpc>
                <a:spcPct val="100000"/>
              </a:lnSpc>
              <a:spcBef>
                <a:spcPts val="0"/>
              </a:spcBef>
              <a:spcAft>
                <a:spcPts val="0"/>
              </a:spcAft>
              <a:buClr>
                <a:schemeClr val="dk1"/>
              </a:buClr>
              <a:buSzPts val="1800"/>
              <a:buNone/>
              <a:defRPr sz="1800">
                <a:solidFill>
                  <a:schemeClr val="dk1"/>
                </a:solidFill>
              </a:defRPr>
            </a:lvl2pPr>
            <a:lvl3pPr lvl="2" algn="ctr">
              <a:lnSpc>
                <a:spcPct val="100000"/>
              </a:lnSpc>
              <a:spcBef>
                <a:spcPts val="0"/>
              </a:spcBef>
              <a:spcAft>
                <a:spcPts val="0"/>
              </a:spcAft>
              <a:buClr>
                <a:schemeClr val="dk1"/>
              </a:buClr>
              <a:buSzPts val="1800"/>
              <a:buNone/>
              <a:defRPr sz="1800">
                <a:solidFill>
                  <a:schemeClr val="dk1"/>
                </a:solidFill>
              </a:defRPr>
            </a:lvl3pPr>
            <a:lvl4pPr lvl="3" algn="ctr">
              <a:lnSpc>
                <a:spcPct val="100000"/>
              </a:lnSpc>
              <a:spcBef>
                <a:spcPts val="0"/>
              </a:spcBef>
              <a:spcAft>
                <a:spcPts val="0"/>
              </a:spcAft>
              <a:buClr>
                <a:schemeClr val="dk1"/>
              </a:buClr>
              <a:buSzPts val="1800"/>
              <a:buNone/>
              <a:defRPr sz="1800">
                <a:solidFill>
                  <a:schemeClr val="dk1"/>
                </a:solidFill>
              </a:defRPr>
            </a:lvl4pPr>
            <a:lvl5pPr lvl="4" algn="ctr">
              <a:lnSpc>
                <a:spcPct val="100000"/>
              </a:lnSpc>
              <a:spcBef>
                <a:spcPts val="0"/>
              </a:spcBef>
              <a:spcAft>
                <a:spcPts val="0"/>
              </a:spcAft>
              <a:buClr>
                <a:schemeClr val="dk1"/>
              </a:buClr>
              <a:buSzPts val="1800"/>
              <a:buNone/>
              <a:defRPr sz="1800">
                <a:solidFill>
                  <a:schemeClr val="dk1"/>
                </a:solidFill>
              </a:defRPr>
            </a:lvl5pPr>
            <a:lvl6pPr lvl="5" algn="ctr">
              <a:lnSpc>
                <a:spcPct val="100000"/>
              </a:lnSpc>
              <a:spcBef>
                <a:spcPts val="0"/>
              </a:spcBef>
              <a:spcAft>
                <a:spcPts val="0"/>
              </a:spcAft>
              <a:buClr>
                <a:schemeClr val="dk1"/>
              </a:buClr>
              <a:buSzPts val="1800"/>
              <a:buNone/>
              <a:defRPr sz="1800">
                <a:solidFill>
                  <a:schemeClr val="dk1"/>
                </a:solidFill>
              </a:defRPr>
            </a:lvl6pPr>
            <a:lvl7pPr lvl="6" algn="ctr">
              <a:lnSpc>
                <a:spcPct val="100000"/>
              </a:lnSpc>
              <a:spcBef>
                <a:spcPts val="0"/>
              </a:spcBef>
              <a:spcAft>
                <a:spcPts val="0"/>
              </a:spcAft>
              <a:buClr>
                <a:schemeClr val="dk1"/>
              </a:buClr>
              <a:buSzPts val="1800"/>
              <a:buNone/>
              <a:defRPr sz="1800">
                <a:solidFill>
                  <a:schemeClr val="dk1"/>
                </a:solidFill>
              </a:defRPr>
            </a:lvl7pPr>
            <a:lvl8pPr lvl="7" algn="ctr">
              <a:lnSpc>
                <a:spcPct val="100000"/>
              </a:lnSpc>
              <a:spcBef>
                <a:spcPts val="0"/>
              </a:spcBef>
              <a:spcAft>
                <a:spcPts val="0"/>
              </a:spcAft>
              <a:buClr>
                <a:schemeClr val="dk1"/>
              </a:buClr>
              <a:buSzPts val="1800"/>
              <a:buNone/>
              <a:defRPr sz="1800">
                <a:solidFill>
                  <a:schemeClr val="dk1"/>
                </a:solidFill>
              </a:defRPr>
            </a:lvl8pPr>
            <a:lvl9pPr lvl="8" algn="ctr">
              <a:lnSpc>
                <a:spcPct val="100000"/>
              </a:lnSpc>
              <a:spcBef>
                <a:spcPts val="0"/>
              </a:spcBef>
              <a:spcAft>
                <a:spcPts val="0"/>
              </a:spcAft>
              <a:buClr>
                <a:schemeClr val="dk1"/>
              </a:buClr>
              <a:buSzPts val="1800"/>
              <a:buNone/>
              <a:defRPr sz="1800">
                <a:solidFill>
                  <a:schemeClr val="dk1"/>
                </a:solidFill>
              </a:defRPr>
            </a:lvl9pPr>
          </a:lstStyle>
          <a:p>
            <a:endParaRPr/>
          </a:p>
        </p:txBody>
      </p:sp>
      <p:sp>
        <p:nvSpPr>
          <p:cNvPr id="11" name="Google Shape;11;p2"/>
          <p:cNvSpPr>
            <a:spLocks noGrp="1"/>
          </p:cNvSpPr>
          <p:nvPr>
            <p:ph type="pic" idx="2"/>
          </p:nvPr>
        </p:nvSpPr>
        <p:spPr>
          <a:xfrm flipH="1">
            <a:off x="5526900" y="0"/>
            <a:ext cx="3617100" cy="5143500"/>
          </a:xfrm>
          <a:prstGeom prst="round1Rect">
            <a:avLst>
              <a:gd name="adj" fmla="val 50000"/>
            </a:avLst>
          </a:prstGeom>
          <a:noFill/>
          <a:ln>
            <a:noFill/>
          </a:ln>
        </p:spPr>
      </p:sp>
      <p:grpSp>
        <p:nvGrpSpPr>
          <p:cNvPr id="12" name="Google Shape;12;p2"/>
          <p:cNvGrpSpPr/>
          <p:nvPr/>
        </p:nvGrpSpPr>
        <p:grpSpPr>
          <a:xfrm>
            <a:off x="-860800" y="-845900"/>
            <a:ext cx="2141383" cy="6736723"/>
            <a:chOff x="-860800" y="-845900"/>
            <a:chExt cx="2141383" cy="6736723"/>
          </a:xfrm>
        </p:grpSpPr>
        <p:grpSp>
          <p:nvGrpSpPr>
            <p:cNvPr id="13" name="Google Shape;13;p2"/>
            <p:cNvGrpSpPr/>
            <p:nvPr/>
          </p:nvGrpSpPr>
          <p:grpSpPr>
            <a:xfrm>
              <a:off x="-125967" y="4040224"/>
              <a:ext cx="1406549" cy="1850599"/>
              <a:chOff x="6600675" y="1508650"/>
              <a:chExt cx="794975" cy="1045950"/>
            </a:xfrm>
          </p:grpSpPr>
          <p:sp>
            <p:nvSpPr>
              <p:cNvPr id="14" name="Google Shape;14;p2"/>
              <p:cNvSpPr/>
              <p:nvPr/>
            </p:nvSpPr>
            <p:spPr>
              <a:xfrm>
                <a:off x="6600675" y="1508650"/>
                <a:ext cx="480675" cy="805000"/>
              </a:xfrm>
              <a:custGeom>
                <a:avLst/>
                <a:gdLst/>
                <a:ahLst/>
                <a:cxnLst/>
                <a:rect l="l" t="t" r="r" b="b"/>
                <a:pathLst>
                  <a:path w="19227" h="32200" extrusionOk="0">
                    <a:moveTo>
                      <a:pt x="10034" y="0"/>
                    </a:moveTo>
                    <a:cubicBezTo>
                      <a:pt x="10034" y="0"/>
                      <a:pt x="1" y="9151"/>
                      <a:pt x="1" y="20437"/>
                    </a:cubicBezTo>
                    <a:cubicBezTo>
                      <a:pt x="1" y="24818"/>
                      <a:pt x="1511" y="28873"/>
                      <a:pt x="3361" y="32199"/>
                    </a:cubicBezTo>
                    <a:cubicBezTo>
                      <a:pt x="4341" y="28212"/>
                      <a:pt x="6180" y="23725"/>
                      <a:pt x="9628" y="20280"/>
                    </a:cubicBezTo>
                    <a:cubicBezTo>
                      <a:pt x="12419" y="17489"/>
                      <a:pt x="15889" y="15753"/>
                      <a:pt x="19226" y="14672"/>
                    </a:cubicBezTo>
                    <a:cubicBezTo>
                      <a:pt x="16818" y="6193"/>
                      <a:pt x="10034" y="0"/>
                      <a:pt x="100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6652400" y="1831425"/>
                <a:ext cx="743250" cy="723175"/>
              </a:xfrm>
              <a:custGeom>
                <a:avLst/>
                <a:gdLst/>
                <a:ahLst/>
                <a:cxnLst/>
                <a:rect l="l" t="t" r="r" b="b"/>
                <a:pathLst>
                  <a:path w="29730" h="28927" extrusionOk="0">
                    <a:moveTo>
                      <a:pt x="28414" y="0"/>
                    </a:moveTo>
                    <a:cubicBezTo>
                      <a:pt x="26709" y="0"/>
                      <a:pt x="22081" y="165"/>
                      <a:pt x="17157" y="1761"/>
                    </a:cubicBezTo>
                    <a:cubicBezTo>
                      <a:pt x="17677" y="3590"/>
                      <a:pt x="17998" y="5525"/>
                      <a:pt x="17998" y="7526"/>
                    </a:cubicBezTo>
                    <a:cubicBezTo>
                      <a:pt x="17998" y="18815"/>
                      <a:pt x="7965" y="27966"/>
                      <a:pt x="7965" y="27966"/>
                    </a:cubicBezTo>
                    <a:cubicBezTo>
                      <a:pt x="7965" y="27966"/>
                      <a:pt x="4209" y="24534"/>
                      <a:pt x="1292" y="19288"/>
                    </a:cubicBezTo>
                    <a:cubicBezTo>
                      <a:pt x="0" y="24534"/>
                      <a:pt x="201" y="28915"/>
                      <a:pt x="201" y="28915"/>
                    </a:cubicBezTo>
                    <a:cubicBezTo>
                      <a:pt x="201" y="28915"/>
                      <a:pt x="450" y="28927"/>
                      <a:pt x="900" y="28927"/>
                    </a:cubicBezTo>
                    <a:cubicBezTo>
                      <a:pt x="3772" y="28927"/>
                      <a:pt x="14847" y="28459"/>
                      <a:pt x="21747" y="21557"/>
                    </a:cubicBezTo>
                    <a:cubicBezTo>
                      <a:pt x="29730" y="13577"/>
                      <a:pt x="29104" y="12"/>
                      <a:pt x="29104" y="12"/>
                    </a:cubicBezTo>
                    <a:cubicBezTo>
                      <a:pt x="29104" y="12"/>
                      <a:pt x="28859" y="0"/>
                      <a:pt x="284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684675" y="1875450"/>
                <a:ext cx="417700" cy="655125"/>
              </a:xfrm>
              <a:custGeom>
                <a:avLst/>
                <a:gdLst/>
                <a:ahLst/>
                <a:cxnLst/>
                <a:rect l="l" t="t" r="r" b="b"/>
                <a:pathLst>
                  <a:path w="16708" h="26205" extrusionOk="0">
                    <a:moveTo>
                      <a:pt x="15866" y="0"/>
                    </a:moveTo>
                    <a:cubicBezTo>
                      <a:pt x="12529" y="1081"/>
                      <a:pt x="9056" y="2817"/>
                      <a:pt x="6268" y="5608"/>
                    </a:cubicBezTo>
                    <a:cubicBezTo>
                      <a:pt x="2820" y="9056"/>
                      <a:pt x="981" y="13540"/>
                      <a:pt x="1" y="17527"/>
                    </a:cubicBezTo>
                    <a:cubicBezTo>
                      <a:pt x="2915" y="22773"/>
                      <a:pt x="6672" y="26205"/>
                      <a:pt x="6672" y="26205"/>
                    </a:cubicBezTo>
                    <a:lnTo>
                      <a:pt x="6674" y="26205"/>
                    </a:lnTo>
                    <a:cubicBezTo>
                      <a:pt x="6674" y="26205"/>
                      <a:pt x="16707" y="17054"/>
                      <a:pt x="16707" y="5765"/>
                    </a:cubicBezTo>
                    <a:cubicBezTo>
                      <a:pt x="16707" y="3764"/>
                      <a:pt x="16386" y="1829"/>
                      <a:pt x="15866" y="0"/>
                    </a:cubicBezTo>
                    <a:close/>
                  </a:path>
                </a:pathLst>
              </a:custGeom>
              <a:solidFill>
                <a:srgbClr val="2F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2"/>
            <p:cNvSpPr/>
            <p:nvPr/>
          </p:nvSpPr>
          <p:spPr>
            <a:xfrm>
              <a:off x="-860800" y="-845900"/>
              <a:ext cx="1694400" cy="1694400"/>
            </a:xfrm>
            <a:prstGeom prst="pie">
              <a:avLst>
                <a:gd name="adj1" fmla="val 0"/>
                <a:gd name="adj2" fmla="val 5444701"/>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249"/>
        <p:cNvGrpSpPr/>
        <p:nvPr/>
      </p:nvGrpSpPr>
      <p:grpSpPr>
        <a:xfrm>
          <a:off x="0" y="0"/>
          <a:ext cx="0" cy="0"/>
          <a:chOff x="0" y="0"/>
          <a:chExt cx="0" cy="0"/>
        </a:xfrm>
      </p:grpSpPr>
      <p:grpSp>
        <p:nvGrpSpPr>
          <p:cNvPr id="250" name="Google Shape;250;p26"/>
          <p:cNvGrpSpPr/>
          <p:nvPr/>
        </p:nvGrpSpPr>
        <p:grpSpPr>
          <a:xfrm>
            <a:off x="-860800" y="-845900"/>
            <a:ext cx="10853033" cy="6837917"/>
            <a:chOff x="-860800" y="-845900"/>
            <a:chExt cx="10853033" cy="6837917"/>
          </a:xfrm>
        </p:grpSpPr>
        <p:grpSp>
          <p:nvGrpSpPr>
            <p:cNvPr id="251" name="Google Shape;251;p26"/>
            <p:cNvGrpSpPr/>
            <p:nvPr/>
          </p:nvGrpSpPr>
          <p:grpSpPr>
            <a:xfrm>
              <a:off x="-860800" y="-845900"/>
              <a:ext cx="10853033" cy="6837917"/>
              <a:chOff x="-860800" y="-845900"/>
              <a:chExt cx="10853033" cy="6837917"/>
            </a:xfrm>
          </p:grpSpPr>
          <p:sp>
            <p:nvSpPr>
              <p:cNvPr id="252" name="Google Shape;252;p26"/>
              <p:cNvSpPr/>
              <p:nvPr/>
            </p:nvSpPr>
            <p:spPr>
              <a:xfrm rot="5400000" flipH="1">
                <a:off x="8297833" y="4297617"/>
                <a:ext cx="1694400" cy="1694400"/>
              </a:xfrm>
              <a:prstGeom prst="pie">
                <a:avLst>
                  <a:gd name="adj1" fmla="val 0"/>
                  <a:gd name="adj2" fmla="val 5444701"/>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6"/>
              <p:cNvSpPr/>
              <p:nvPr/>
            </p:nvSpPr>
            <p:spPr>
              <a:xfrm>
                <a:off x="-860800" y="-845900"/>
                <a:ext cx="1694400" cy="1694400"/>
              </a:xfrm>
              <a:prstGeom prst="pie">
                <a:avLst>
                  <a:gd name="adj1" fmla="val 0"/>
                  <a:gd name="adj2" fmla="val 5444701"/>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 name="Google Shape;254;p26"/>
            <p:cNvGrpSpPr/>
            <p:nvPr/>
          </p:nvGrpSpPr>
          <p:grpSpPr>
            <a:xfrm flipH="1">
              <a:off x="-860800" y="-845900"/>
              <a:ext cx="10853033" cy="6837917"/>
              <a:chOff x="-860800" y="-845900"/>
              <a:chExt cx="10853033" cy="6837917"/>
            </a:xfrm>
          </p:grpSpPr>
          <p:sp>
            <p:nvSpPr>
              <p:cNvPr id="255" name="Google Shape;255;p26"/>
              <p:cNvSpPr/>
              <p:nvPr/>
            </p:nvSpPr>
            <p:spPr>
              <a:xfrm rot="5400000" flipH="1">
                <a:off x="8297833" y="4297617"/>
                <a:ext cx="1694400" cy="1694400"/>
              </a:xfrm>
              <a:prstGeom prst="pie">
                <a:avLst>
                  <a:gd name="adj1" fmla="val 0"/>
                  <a:gd name="adj2" fmla="val 5444701"/>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6"/>
              <p:cNvSpPr/>
              <p:nvPr/>
            </p:nvSpPr>
            <p:spPr>
              <a:xfrm>
                <a:off x="-860800" y="-845900"/>
                <a:ext cx="1694400" cy="1694400"/>
              </a:xfrm>
              <a:prstGeom prst="pie">
                <a:avLst>
                  <a:gd name="adj1" fmla="val 0"/>
                  <a:gd name="adj2" fmla="val 5444701"/>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3959875" y="2706325"/>
            <a:ext cx="4470900" cy="841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0" name="Google Shape;20;p3"/>
          <p:cNvSpPr txBox="1">
            <a:spLocks noGrp="1"/>
          </p:cNvSpPr>
          <p:nvPr>
            <p:ph type="title" idx="2" hasCustomPrompt="1"/>
          </p:nvPr>
        </p:nvSpPr>
        <p:spPr>
          <a:xfrm>
            <a:off x="3959875" y="1425300"/>
            <a:ext cx="1324200" cy="11445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 name="Google Shape;21;p3"/>
          <p:cNvSpPr txBox="1">
            <a:spLocks noGrp="1"/>
          </p:cNvSpPr>
          <p:nvPr>
            <p:ph type="subTitle" idx="1"/>
          </p:nvPr>
        </p:nvSpPr>
        <p:spPr>
          <a:xfrm>
            <a:off x="3959875" y="3787850"/>
            <a:ext cx="4470900" cy="40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algn="ctr" rtl="0">
              <a:lnSpc>
                <a:spcPct val="100000"/>
              </a:lnSpc>
              <a:spcBef>
                <a:spcPts val="1600"/>
              </a:spcBef>
              <a:spcAft>
                <a:spcPts val="0"/>
              </a:spcAft>
              <a:buClr>
                <a:schemeClr val="dk1"/>
              </a:buClr>
              <a:buSzPts val="1400"/>
              <a:buNone/>
              <a:defRPr>
                <a:solidFill>
                  <a:schemeClr val="dk1"/>
                </a:solidFill>
              </a:defRPr>
            </a:lvl2pPr>
            <a:lvl3pPr lvl="2" algn="ctr" rtl="0">
              <a:lnSpc>
                <a:spcPct val="100000"/>
              </a:lnSpc>
              <a:spcBef>
                <a:spcPts val="1600"/>
              </a:spcBef>
              <a:spcAft>
                <a:spcPts val="0"/>
              </a:spcAft>
              <a:buClr>
                <a:schemeClr val="dk1"/>
              </a:buClr>
              <a:buSzPts val="1400"/>
              <a:buNone/>
              <a:defRPr>
                <a:solidFill>
                  <a:schemeClr val="dk1"/>
                </a:solidFill>
              </a:defRPr>
            </a:lvl3pPr>
            <a:lvl4pPr lvl="3" algn="ctr" rtl="0">
              <a:lnSpc>
                <a:spcPct val="100000"/>
              </a:lnSpc>
              <a:spcBef>
                <a:spcPts val="1600"/>
              </a:spcBef>
              <a:spcAft>
                <a:spcPts val="0"/>
              </a:spcAft>
              <a:buClr>
                <a:schemeClr val="dk1"/>
              </a:buClr>
              <a:buSzPts val="1400"/>
              <a:buNone/>
              <a:defRPr>
                <a:solidFill>
                  <a:schemeClr val="dk1"/>
                </a:solidFill>
              </a:defRPr>
            </a:lvl4pPr>
            <a:lvl5pPr lvl="4" algn="ctr" rtl="0">
              <a:lnSpc>
                <a:spcPct val="100000"/>
              </a:lnSpc>
              <a:spcBef>
                <a:spcPts val="1600"/>
              </a:spcBef>
              <a:spcAft>
                <a:spcPts val="0"/>
              </a:spcAft>
              <a:buClr>
                <a:schemeClr val="dk1"/>
              </a:buClr>
              <a:buSzPts val="1400"/>
              <a:buNone/>
              <a:defRPr>
                <a:solidFill>
                  <a:schemeClr val="dk1"/>
                </a:solidFill>
              </a:defRPr>
            </a:lvl5pPr>
            <a:lvl6pPr lvl="5" algn="ctr" rtl="0">
              <a:lnSpc>
                <a:spcPct val="100000"/>
              </a:lnSpc>
              <a:spcBef>
                <a:spcPts val="1600"/>
              </a:spcBef>
              <a:spcAft>
                <a:spcPts val="0"/>
              </a:spcAft>
              <a:buClr>
                <a:schemeClr val="dk1"/>
              </a:buClr>
              <a:buSzPts val="1400"/>
              <a:buNone/>
              <a:defRPr>
                <a:solidFill>
                  <a:schemeClr val="dk1"/>
                </a:solidFill>
              </a:defRPr>
            </a:lvl6pPr>
            <a:lvl7pPr lvl="6" algn="ctr" rtl="0">
              <a:lnSpc>
                <a:spcPct val="100000"/>
              </a:lnSpc>
              <a:spcBef>
                <a:spcPts val="1600"/>
              </a:spcBef>
              <a:spcAft>
                <a:spcPts val="0"/>
              </a:spcAft>
              <a:buClr>
                <a:schemeClr val="dk1"/>
              </a:buClr>
              <a:buSzPts val="1400"/>
              <a:buNone/>
              <a:defRPr>
                <a:solidFill>
                  <a:schemeClr val="dk1"/>
                </a:solidFill>
              </a:defRPr>
            </a:lvl7pPr>
            <a:lvl8pPr lvl="7" algn="ctr" rtl="0">
              <a:lnSpc>
                <a:spcPct val="100000"/>
              </a:lnSpc>
              <a:spcBef>
                <a:spcPts val="1600"/>
              </a:spcBef>
              <a:spcAft>
                <a:spcPts val="0"/>
              </a:spcAft>
              <a:buClr>
                <a:schemeClr val="dk1"/>
              </a:buClr>
              <a:buSzPts val="1400"/>
              <a:buNone/>
              <a:defRPr>
                <a:solidFill>
                  <a:schemeClr val="dk1"/>
                </a:solidFill>
              </a:defRPr>
            </a:lvl8pPr>
            <a:lvl9pPr lvl="8" algn="ctr" rtl="0">
              <a:lnSpc>
                <a:spcPct val="100000"/>
              </a:lnSpc>
              <a:spcBef>
                <a:spcPts val="1600"/>
              </a:spcBef>
              <a:spcAft>
                <a:spcPts val="1600"/>
              </a:spcAft>
              <a:buClr>
                <a:schemeClr val="dk1"/>
              </a:buClr>
              <a:buSzPts val="1400"/>
              <a:buNone/>
              <a:defRPr>
                <a:solidFill>
                  <a:schemeClr val="dk1"/>
                </a:solidFill>
              </a:defRPr>
            </a:lvl9pPr>
          </a:lstStyle>
          <a:p>
            <a:endParaRPr/>
          </a:p>
        </p:txBody>
      </p:sp>
      <p:sp>
        <p:nvSpPr>
          <p:cNvPr id="22" name="Google Shape;22;p3"/>
          <p:cNvSpPr>
            <a:spLocks noGrp="1"/>
          </p:cNvSpPr>
          <p:nvPr>
            <p:ph type="pic" idx="3"/>
          </p:nvPr>
        </p:nvSpPr>
        <p:spPr>
          <a:xfrm>
            <a:off x="0" y="0"/>
            <a:ext cx="3617100" cy="5143500"/>
          </a:xfrm>
          <a:prstGeom prst="round1Rect">
            <a:avLst>
              <a:gd name="adj" fmla="val 50000"/>
            </a:avLst>
          </a:prstGeom>
          <a:noFill/>
          <a:ln>
            <a:noFill/>
          </a:ln>
        </p:spPr>
      </p:sp>
      <p:sp>
        <p:nvSpPr>
          <p:cNvPr id="23" name="Google Shape;23;p3"/>
          <p:cNvSpPr/>
          <p:nvPr/>
        </p:nvSpPr>
        <p:spPr>
          <a:xfrm flipH="1">
            <a:off x="8297833" y="-845900"/>
            <a:ext cx="1694400" cy="1694400"/>
          </a:xfrm>
          <a:prstGeom prst="pie">
            <a:avLst>
              <a:gd name="adj1" fmla="val 0"/>
              <a:gd name="adj2" fmla="val 5444701"/>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2" name="Google Shape;42;p6"/>
          <p:cNvGrpSpPr/>
          <p:nvPr/>
        </p:nvGrpSpPr>
        <p:grpSpPr>
          <a:xfrm rot="-9000302">
            <a:off x="8431571" y="-290993"/>
            <a:ext cx="876514" cy="1153231"/>
            <a:chOff x="6600675" y="1508650"/>
            <a:chExt cx="794975" cy="1045950"/>
          </a:xfrm>
        </p:grpSpPr>
        <p:sp>
          <p:nvSpPr>
            <p:cNvPr id="43" name="Google Shape;43;p6"/>
            <p:cNvSpPr/>
            <p:nvPr/>
          </p:nvSpPr>
          <p:spPr>
            <a:xfrm>
              <a:off x="6600675" y="1508650"/>
              <a:ext cx="480675" cy="805000"/>
            </a:xfrm>
            <a:custGeom>
              <a:avLst/>
              <a:gdLst/>
              <a:ahLst/>
              <a:cxnLst/>
              <a:rect l="l" t="t" r="r" b="b"/>
              <a:pathLst>
                <a:path w="19227" h="32200" extrusionOk="0">
                  <a:moveTo>
                    <a:pt x="10034" y="0"/>
                  </a:moveTo>
                  <a:cubicBezTo>
                    <a:pt x="10034" y="0"/>
                    <a:pt x="1" y="9151"/>
                    <a:pt x="1" y="20437"/>
                  </a:cubicBezTo>
                  <a:cubicBezTo>
                    <a:pt x="1" y="24818"/>
                    <a:pt x="1511" y="28873"/>
                    <a:pt x="3361" y="32199"/>
                  </a:cubicBezTo>
                  <a:cubicBezTo>
                    <a:pt x="4341" y="28212"/>
                    <a:pt x="6180" y="23725"/>
                    <a:pt x="9628" y="20280"/>
                  </a:cubicBezTo>
                  <a:cubicBezTo>
                    <a:pt x="12419" y="17489"/>
                    <a:pt x="15889" y="15753"/>
                    <a:pt x="19226" y="14672"/>
                  </a:cubicBezTo>
                  <a:cubicBezTo>
                    <a:pt x="16818" y="6193"/>
                    <a:pt x="10034" y="0"/>
                    <a:pt x="100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p:nvPr/>
          </p:nvSpPr>
          <p:spPr>
            <a:xfrm>
              <a:off x="6652400" y="1831425"/>
              <a:ext cx="743250" cy="723175"/>
            </a:xfrm>
            <a:custGeom>
              <a:avLst/>
              <a:gdLst/>
              <a:ahLst/>
              <a:cxnLst/>
              <a:rect l="l" t="t" r="r" b="b"/>
              <a:pathLst>
                <a:path w="29730" h="28927" extrusionOk="0">
                  <a:moveTo>
                    <a:pt x="28414" y="0"/>
                  </a:moveTo>
                  <a:cubicBezTo>
                    <a:pt x="26709" y="0"/>
                    <a:pt x="22081" y="165"/>
                    <a:pt x="17157" y="1761"/>
                  </a:cubicBezTo>
                  <a:cubicBezTo>
                    <a:pt x="17677" y="3590"/>
                    <a:pt x="17998" y="5525"/>
                    <a:pt x="17998" y="7526"/>
                  </a:cubicBezTo>
                  <a:cubicBezTo>
                    <a:pt x="17998" y="18815"/>
                    <a:pt x="7965" y="27966"/>
                    <a:pt x="7965" y="27966"/>
                  </a:cubicBezTo>
                  <a:cubicBezTo>
                    <a:pt x="7965" y="27966"/>
                    <a:pt x="4209" y="24534"/>
                    <a:pt x="1292" y="19288"/>
                  </a:cubicBezTo>
                  <a:cubicBezTo>
                    <a:pt x="0" y="24534"/>
                    <a:pt x="201" y="28915"/>
                    <a:pt x="201" y="28915"/>
                  </a:cubicBezTo>
                  <a:cubicBezTo>
                    <a:pt x="201" y="28915"/>
                    <a:pt x="450" y="28927"/>
                    <a:pt x="900" y="28927"/>
                  </a:cubicBezTo>
                  <a:cubicBezTo>
                    <a:pt x="3772" y="28927"/>
                    <a:pt x="14847" y="28459"/>
                    <a:pt x="21747" y="21557"/>
                  </a:cubicBezTo>
                  <a:cubicBezTo>
                    <a:pt x="29730" y="13577"/>
                    <a:pt x="29104" y="12"/>
                    <a:pt x="29104" y="12"/>
                  </a:cubicBezTo>
                  <a:cubicBezTo>
                    <a:pt x="29104" y="12"/>
                    <a:pt x="28859" y="0"/>
                    <a:pt x="284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6"/>
            <p:cNvSpPr/>
            <p:nvPr/>
          </p:nvSpPr>
          <p:spPr>
            <a:xfrm>
              <a:off x="6684675" y="1875450"/>
              <a:ext cx="417700" cy="655125"/>
            </a:xfrm>
            <a:custGeom>
              <a:avLst/>
              <a:gdLst/>
              <a:ahLst/>
              <a:cxnLst/>
              <a:rect l="l" t="t" r="r" b="b"/>
              <a:pathLst>
                <a:path w="16708" h="26205" extrusionOk="0">
                  <a:moveTo>
                    <a:pt x="15866" y="0"/>
                  </a:moveTo>
                  <a:cubicBezTo>
                    <a:pt x="12529" y="1081"/>
                    <a:pt x="9056" y="2817"/>
                    <a:pt x="6268" y="5608"/>
                  </a:cubicBezTo>
                  <a:cubicBezTo>
                    <a:pt x="2820" y="9056"/>
                    <a:pt x="981" y="13540"/>
                    <a:pt x="1" y="17527"/>
                  </a:cubicBezTo>
                  <a:cubicBezTo>
                    <a:pt x="2915" y="22773"/>
                    <a:pt x="6672" y="26205"/>
                    <a:pt x="6672" y="26205"/>
                  </a:cubicBezTo>
                  <a:lnTo>
                    <a:pt x="6674" y="26205"/>
                  </a:lnTo>
                  <a:cubicBezTo>
                    <a:pt x="6674" y="26205"/>
                    <a:pt x="16707" y="17054"/>
                    <a:pt x="16707" y="5765"/>
                  </a:cubicBezTo>
                  <a:cubicBezTo>
                    <a:pt x="16707" y="3764"/>
                    <a:pt x="16386" y="1829"/>
                    <a:pt x="15866" y="0"/>
                  </a:cubicBezTo>
                  <a:close/>
                </a:path>
              </a:pathLst>
            </a:custGeom>
            <a:solidFill>
              <a:srgbClr val="2F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6"/>
          <p:cNvSpPr/>
          <p:nvPr/>
        </p:nvSpPr>
        <p:spPr>
          <a:xfrm>
            <a:off x="-860800" y="-845900"/>
            <a:ext cx="1694400" cy="1694400"/>
          </a:xfrm>
          <a:prstGeom prst="pie">
            <a:avLst>
              <a:gd name="adj1" fmla="val 0"/>
              <a:gd name="adj2" fmla="val 5444701"/>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6"/>
          <p:cNvSpPr/>
          <p:nvPr/>
        </p:nvSpPr>
        <p:spPr>
          <a:xfrm rot="5400000" flipH="1">
            <a:off x="8297833" y="4297617"/>
            <a:ext cx="1694400" cy="1694400"/>
          </a:xfrm>
          <a:prstGeom prst="pie">
            <a:avLst>
              <a:gd name="adj1" fmla="val 0"/>
              <a:gd name="adj2" fmla="val 5444701"/>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8"/>
        <p:cNvGrpSpPr/>
        <p:nvPr/>
      </p:nvGrpSpPr>
      <p:grpSpPr>
        <a:xfrm>
          <a:off x="0" y="0"/>
          <a:ext cx="0" cy="0"/>
          <a:chOff x="0" y="0"/>
          <a:chExt cx="0" cy="0"/>
        </a:xfrm>
      </p:grpSpPr>
      <p:sp>
        <p:nvSpPr>
          <p:cNvPr id="49" name="Google Shape;49;p7"/>
          <p:cNvSpPr txBox="1">
            <a:spLocks noGrp="1"/>
          </p:cNvSpPr>
          <p:nvPr>
            <p:ph type="title"/>
          </p:nvPr>
        </p:nvSpPr>
        <p:spPr>
          <a:xfrm>
            <a:off x="713225" y="539500"/>
            <a:ext cx="4415700" cy="10353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0" name="Google Shape;50;p7"/>
          <p:cNvSpPr txBox="1">
            <a:spLocks noGrp="1"/>
          </p:cNvSpPr>
          <p:nvPr>
            <p:ph type="subTitle" idx="1"/>
          </p:nvPr>
        </p:nvSpPr>
        <p:spPr>
          <a:xfrm>
            <a:off x="713225" y="1622125"/>
            <a:ext cx="4415700" cy="2634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sp>
        <p:nvSpPr>
          <p:cNvPr id="51" name="Google Shape;51;p7"/>
          <p:cNvSpPr/>
          <p:nvPr/>
        </p:nvSpPr>
        <p:spPr>
          <a:xfrm rot="5400000" flipH="1">
            <a:off x="8297833" y="4297617"/>
            <a:ext cx="1694400" cy="1694400"/>
          </a:xfrm>
          <a:prstGeom prst="pie">
            <a:avLst>
              <a:gd name="adj1" fmla="val 0"/>
              <a:gd name="adj2" fmla="val 5444701"/>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2"/>
        <p:cNvGrpSpPr/>
        <p:nvPr/>
      </p:nvGrpSpPr>
      <p:grpSpPr>
        <a:xfrm>
          <a:off x="0" y="0"/>
          <a:ext cx="0" cy="0"/>
          <a:chOff x="0" y="0"/>
          <a:chExt cx="0" cy="0"/>
        </a:xfrm>
      </p:grpSpPr>
      <p:sp>
        <p:nvSpPr>
          <p:cNvPr id="53" name="Google Shape;53;p8"/>
          <p:cNvSpPr txBox="1">
            <a:spLocks noGrp="1"/>
          </p:cNvSpPr>
          <p:nvPr>
            <p:ph type="title"/>
          </p:nvPr>
        </p:nvSpPr>
        <p:spPr>
          <a:xfrm>
            <a:off x="2710375" y="1307100"/>
            <a:ext cx="5110800" cy="25293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54" name="Google Shape;54;p8"/>
          <p:cNvGrpSpPr/>
          <p:nvPr/>
        </p:nvGrpSpPr>
        <p:grpSpPr>
          <a:xfrm>
            <a:off x="-860800" y="-845900"/>
            <a:ext cx="10853033" cy="6837917"/>
            <a:chOff x="-860800" y="-845900"/>
            <a:chExt cx="10853033" cy="6837917"/>
          </a:xfrm>
        </p:grpSpPr>
        <p:grpSp>
          <p:nvGrpSpPr>
            <p:cNvPr id="55" name="Google Shape;55;p8"/>
            <p:cNvGrpSpPr/>
            <p:nvPr/>
          </p:nvGrpSpPr>
          <p:grpSpPr>
            <a:xfrm>
              <a:off x="-860800" y="-845900"/>
              <a:ext cx="10853033" cy="6837917"/>
              <a:chOff x="-860800" y="-845900"/>
              <a:chExt cx="10853033" cy="6837917"/>
            </a:xfrm>
          </p:grpSpPr>
          <p:sp>
            <p:nvSpPr>
              <p:cNvPr id="56" name="Google Shape;56;p8"/>
              <p:cNvSpPr/>
              <p:nvPr/>
            </p:nvSpPr>
            <p:spPr>
              <a:xfrm rot="-5400000">
                <a:off x="-860800" y="4297617"/>
                <a:ext cx="1694400" cy="1694400"/>
              </a:xfrm>
              <a:prstGeom prst="pie">
                <a:avLst>
                  <a:gd name="adj1" fmla="val 0"/>
                  <a:gd name="adj2" fmla="val 5444701"/>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8"/>
              <p:cNvSpPr/>
              <p:nvPr/>
            </p:nvSpPr>
            <p:spPr>
              <a:xfrm flipH="1">
                <a:off x="8297833" y="-845900"/>
                <a:ext cx="1694400" cy="1694400"/>
              </a:xfrm>
              <a:prstGeom prst="pie">
                <a:avLst>
                  <a:gd name="adj1" fmla="val 0"/>
                  <a:gd name="adj2" fmla="val 5444701"/>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58;p8"/>
            <p:cNvGrpSpPr/>
            <p:nvPr/>
          </p:nvGrpSpPr>
          <p:grpSpPr>
            <a:xfrm flipH="1">
              <a:off x="8128484" y="4040224"/>
              <a:ext cx="1406549" cy="1850599"/>
              <a:chOff x="6600675" y="1508650"/>
              <a:chExt cx="794975" cy="1045950"/>
            </a:xfrm>
          </p:grpSpPr>
          <p:sp>
            <p:nvSpPr>
              <p:cNvPr id="59" name="Google Shape;59;p8"/>
              <p:cNvSpPr/>
              <p:nvPr/>
            </p:nvSpPr>
            <p:spPr>
              <a:xfrm>
                <a:off x="6600675" y="1508650"/>
                <a:ext cx="480675" cy="805000"/>
              </a:xfrm>
              <a:custGeom>
                <a:avLst/>
                <a:gdLst/>
                <a:ahLst/>
                <a:cxnLst/>
                <a:rect l="l" t="t" r="r" b="b"/>
                <a:pathLst>
                  <a:path w="19227" h="32200" extrusionOk="0">
                    <a:moveTo>
                      <a:pt x="10034" y="0"/>
                    </a:moveTo>
                    <a:cubicBezTo>
                      <a:pt x="10034" y="0"/>
                      <a:pt x="1" y="9151"/>
                      <a:pt x="1" y="20437"/>
                    </a:cubicBezTo>
                    <a:cubicBezTo>
                      <a:pt x="1" y="24818"/>
                      <a:pt x="1511" y="28873"/>
                      <a:pt x="3361" y="32199"/>
                    </a:cubicBezTo>
                    <a:cubicBezTo>
                      <a:pt x="4341" y="28212"/>
                      <a:pt x="6180" y="23725"/>
                      <a:pt x="9628" y="20280"/>
                    </a:cubicBezTo>
                    <a:cubicBezTo>
                      <a:pt x="12419" y="17489"/>
                      <a:pt x="15889" y="15753"/>
                      <a:pt x="19226" y="14672"/>
                    </a:cubicBezTo>
                    <a:cubicBezTo>
                      <a:pt x="16818" y="6193"/>
                      <a:pt x="10034" y="0"/>
                      <a:pt x="100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8"/>
              <p:cNvSpPr/>
              <p:nvPr/>
            </p:nvSpPr>
            <p:spPr>
              <a:xfrm>
                <a:off x="6652400" y="1831425"/>
                <a:ext cx="743250" cy="723175"/>
              </a:xfrm>
              <a:custGeom>
                <a:avLst/>
                <a:gdLst/>
                <a:ahLst/>
                <a:cxnLst/>
                <a:rect l="l" t="t" r="r" b="b"/>
                <a:pathLst>
                  <a:path w="29730" h="28927" extrusionOk="0">
                    <a:moveTo>
                      <a:pt x="28414" y="0"/>
                    </a:moveTo>
                    <a:cubicBezTo>
                      <a:pt x="26709" y="0"/>
                      <a:pt x="22081" y="165"/>
                      <a:pt x="17157" y="1761"/>
                    </a:cubicBezTo>
                    <a:cubicBezTo>
                      <a:pt x="17677" y="3590"/>
                      <a:pt x="17998" y="5525"/>
                      <a:pt x="17998" y="7526"/>
                    </a:cubicBezTo>
                    <a:cubicBezTo>
                      <a:pt x="17998" y="18815"/>
                      <a:pt x="7965" y="27966"/>
                      <a:pt x="7965" y="27966"/>
                    </a:cubicBezTo>
                    <a:cubicBezTo>
                      <a:pt x="7965" y="27966"/>
                      <a:pt x="4209" y="24534"/>
                      <a:pt x="1292" y="19288"/>
                    </a:cubicBezTo>
                    <a:cubicBezTo>
                      <a:pt x="0" y="24534"/>
                      <a:pt x="201" y="28915"/>
                      <a:pt x="201" y="28915"/>
                    </a:cubicBezTo>
                    <a:cubicBezTo>
                      <a:pt x="201" y="28915"/>
                      <a:pt x="450" y="28927"/>
                      <a:pt x="900" y="28927"/>
                    </a:cubicBezTo>
                    <a:cubicBezTo>
                      <a:pt x="3772" y="28927"/>
                      <a:pt x="14847" y="28459"/>
                      <a:pt x="21747" y="21557"/>
                    </a:cubicBezTo>
                    <a:cubicBezTo>
                      <a:pt x="29730" y="13577"/>
                      <a:pt x="29104" y="12"/>
                      <a:pt x="29104" y="12"/>
                    </a:cubicBezTo>
                    <a:cubicBezTo>
                      <a:pt x="29104" y="12"/>
                      <a:pt x="28859" y="0"/>
                      <a:pt x="284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8"/>
              <p:cNvSpPr/>
              <p:nvPr/>
            </p:nvSpPr>
            <p:spPr>
              <a:xfrm>
                <a:off x="6684675" y="1875450"/>
                <a:ext cx="417700" cy="655125"/>
              </a:xfrm>
              <a:custGeom>
                <a:avLst/>
                <a:gdLst/>
                <a:ahLst/>
                <a:cxnLst/>
                <a:rect l="l" t="t" r="r" b="b"/>
                <a:pathLst>
                  <a:path w="16708" h="26205" extrusionOk="0">
                    <a:moveTo>
                      <a:pt x="15866" y="0"/>
                    </a:moveTo>
                    <a:cubicBezTo>
                      <a:pt x="12529" y="1081"/>
                      <a:pt x="9056" y="2817"/>
                      <a:pt x="6268" y="5608"/>
                    </a:cubicBezTo>
                    <a:cubicBezTo>
                      <a:pt x="2820" y="9056"/>
                      <a:pt x="981" y="13540"/>
                      <a:pt x="1" y="17527"/>
                    </a:cubicBezTo>
                    <a:cubicBezTo>
                      <a:pt x="2915" y="22773"/>
                      <a:pt x="6672" y="26205"/>
                      <a:pt x="6672" y="26205"/>
                    </a:cubicBezTo>
                    <a:lnTo>
                      <a:pt x="6674" y="26205"/>
                    </a:lnTo>
                    <a:cubicBezTo>
                      <a:pt x="6674" y="26205"/>
                      <a:pt x="16707" y="17054"/>
                      <a:pt x="16707" y="5765"/>
                    </a:cubicBezTo>
                    <a:cubicBezTo>
                      <a:pt x="16707" y="3764"/>
                      <a:pt x="16386" y="1829"/>
                      <a:pt x="15866" y="0"/>
                    </a:cubicBezTo>
                    <a:close/>
                  </a:path>
                </a:pathLst>
              </a:custGeom>
              <a:solidFill>
                <a:srgbClr val="2F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2" name="Google Shape;62;p8"/>
          <p:cNvGrpSpPr/>
          <p:nvPr/>
        </p:nvGrpSpPr>
        <p:grpSpPr>
          <a:xfrm>
            <a:off x="-600503" y="-956156"/>
            <a:ext cx="1978747" cy="2324235"/>
            <a:chOff x="5465250" y="3028750"/>
            <a:chExt cx="1232250" cy="1447400"/>
          </a:xfrm>
        </p:grpSpPr>
        <p:sp>
          <p:nvSpPr>
            <p:cNvPr id="63" name="Google Shape;63;p8"/>
            <p:cNvSpPr/>
            <p:nvPr/>
          </p:nvSpPr>
          <p:spPr>
            <a:xfrm>
              <a:off x="5465250" y="3028750"/>
              <a:ext cx="878525" cy="1186450"/>
            </a:xfrm>
            <a:custGeom>
              <a:avLst/>
              <a:gdLst/>
              <a:ahLst/>
              <a:cxnLst/>
              <a:rect l="l" t="t" r="r" b="b"/>
              <a:pathLst>
                <a:path w="35141" h="47458" extrusionOk="0">
                  <a:moveTo>
                    <a:pt x="7495" y="0"/>
                  </a:moveTo>
                  <a:cubicBezTo>
                    <a:pt x="7495" y="0"/>
                    <a:pt x="1" y="17695"/>
                    <a:pt x="6669" y="32207"/>
                  </a:cubicBezTo>
                  <a:cubicBezTo>
                    <a:pt x="9882" y="39197"/>
                    <a:pt x="15794" y="44175"/>
                    <a:pt x="21058" y="47458"/>
                  </a:cubicBezTo>
                  <a:cubicBezTo>
                    <a:pt x="22084" y="43678"/>
                    <a:pt x="23900" y="39557"/>
                    <a:pt x="27119" y="36339"/>
                  </a:cubicBezTo>
                  <a:cubicBezTo>
                    <a:pt x="29470" y="33987"/>
                    <a:pt x="32308" y="32385"/>
                    <a:pt x="35140" y="31291"/>
                  </a:cubicBezTo>
                  <a:cubicBezTo>
                    <a:pt x="34891" y="27659"/>
                    <a:pt x="34106" y="23910"/>
                    <a:pt x="32472" y="20352"/>
                  </a:cubicBezTo>
                  <a:cubicBezTo>
                    <a:pt x="25804" y="5838"/>
                    <a:pt x="7495" y="0"/>
                    <a:pt x="74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8"/>
            <p:cNvSpPr/>
            <p:nvPr/>
          </p:nvSpPr>
          <p:spPr>
            <a:xfrm>
              <a:off x="5953725" y="3753000"/>
              <a:ext cx="743775" cy="723150"/>
            </a:xfrm>
            <a:custGeom>
              <a:avLst/>
              <a:gdLst/>
              <a:ahLst/>
              <a:cxnLst/>
              <a:rect l="l" t="t" r="r" b="b"/>
              <a:pathLst>
                <a:path w="29751" h="28926" extrusionOk="0">
                  <a:moveTo>
                    <a:pt x="28443" y="0"/>
                  </a:moveTo>
                  <a:cubicBezTo>
                    <a:pt x="26566" y="0"/>
                    <a:pt x="21094" y="201"/>
                    <a:pt x="15601" y="2321"/>
                  </a:cubicBezTo>
                  <a:cubicBezTo>
                    <a:pt x="16376" y="13507"/>
                    <a:pt x="12108" y="23589"/>
                    <a:pt x="12108" y="23589"/>
                  </a:cubicBezTo>
                  <a:cubicBezTo>
                    <a:pt x="12108" y="23589"/>
                    <a:pt x="7189" y="22020"/>
                    <a:pt x="1519" y="18488"/>
                  </a:cubicBezTo>
                  <a:cubicBezTo>
                    <a:pt x="1" y="24081"/>
                    <a:pt x="222" y="28915"/>
                    <a:pt x="222" y="28915"/>
                  </a:cubicBezTo>
                  <a:cubicBezTo>
                    <a:pt x="222" y="28915"/>
                    <a:pt x="471" y="28926"/>
                    <a:pt x="921" y="28926"/>
                  </a:cubicBezTo>
                  <a:cubicBezTo>
                    <a:pt x="3794" y="28926"/>
                    <a:pt x="14869" y="28459"/>
                    <a:pt x="21770" y="21559"/>
                  </a:cubicBezTo>
                  <a:cubicBezTo>
                    <a:pt x="29751" y="13577"/>
                    <a:pt x="29125" y="11"/>
                    <a:pt x="29125" y="11"/>
                  </a:cubicBezTo>
                  <a:cubicBezTo>
                    <a:pt x="29125" y="11"/>
                    <a:pt x="28883" y="0"/>
                    <a:pt x="28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8"/>
            <p:cNvSpPr/>
            <p:nvPr/>
          </p:nvSpPr>
          <p:spPr>
            <a:xfrm>
              <a:off x="5991675" y="3811025"/>
              <a:ext cx="371450" cy="531725"/>
            </a:xfrm>
            <a:custGeom>
              <a:avLst/>
              <a:gdLst/>
              <a:ahLst/>
              <a:cxnLst/>
              <a:rect l="l" t="t" r="r" b="b"/>
              <a:pathLst>
                <a:path w="14858" h="21269" extrusionOk="0">
                  <a:moveTo>
                    <a:pt x="14083" y="0"/>
                  </a:moveTo>
                  <a:cubicBezTo>
                    <a:pt x="11251" y="1094"/>
                    <a:pt x="8416" y="2696"/>
                    <a:pt x="6062" y="5048"/>
                  </a:cubicBezTo>
                  <a:cubicBezTo>
                    <a:pt x="2846" y="8266"/>
                    <a:pt x="1027" y="12390"/>
                    <a:pt x="1" y="16167"/>
                  </a:cubicBezTo>
                  <a:cubicBezTo>
                    <a:pt x="5671" y="19699"/>
                    <a:pt x="10590" y="21268"/>
                    <a:pt x="10590" y="21268"/>
                  </a:cubicBezTo>
                  <a:cubicBezTo>
                    <a:pt x="10590" y="21268"/>
                    <a:pt x="14858" y="11186"/>
                    <a:pt x="14083" y="0"/>
                  </a:cubicBezTo>
                  <a:close/>
                </a:path>
              </a:pathLst>
            </a:custGeom>
            <a:solidFill>
              <a:srgbClr val="2F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8"/>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13"/>
        <p:cNvGrpSpPr/>
        <p:nvPr/>
      </p:nvGrpSpPr>
      <p:grpSpPr>
        <a:xfrm>
          <a:off x="0" y="0"/>
          <a:ext cx="0" cy="0"/>
          <a:chOff x="0" y="0"/>
          <a:chExt cx="0" cy="0"/>
        </a:xfrm>
      </p:grpSpPr>
      <p:sp>
        <p:nvSpPr>
          <p:cNvPr id="114" name="Google Shape;114;p14"/>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5" name="Google Shape;115;p14"/>
          <p:cNvSpPr/>
          <p:nvPr/>
        </p:nvSpPr>
        <p:spPr>
          <a:xfrm rot="10800000" flipH="1">
            <a:off x="-860800" y="4297617"/>
            <a:ext cx="1694400" cy="1694400"/>
          </a:xfrm>
          <a:prstGeom prst="pie">
            <a:avLst>
              <a:gd name="adj1" fmla="val 0"/>
              <a:gd name="adj2" fmla="val 5444701"/>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4"/>
          <p:cNvSpPr/>
          <p:nvPr/>
        </p:nvSpPr>
        <p:spPr>
          <a:xfrm rot="5400000">
            <a:off x="8297833" y="-845900"/>
            <a:ext cx="1694400" cy="1694400"/>
          </a:xfrm>
          <a:prstGeom prst="pie">
            <a:avLst>
              <a:gd name="adj1" fmla="val 0"/>
              <a:gd name="adj2" fmla="val 5444701"/>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 name="Google Shape;117;p14"/>
          <p:cNvGrpSpPr/>
          <p:nvPr/>
        </p:nvGrpSpPr>
        <p:grpSpPr>
          <a:xfrm rot="-1799698" flipH="1">
            <a:off x="8421071" y="4277607"/>
            <a:ext cx="876514" cy="1153231"/>
            <a:chOff x="6600675" y="1508650"/>
            <a:chExt cx="794975" cy="1045950"/>
          </a:xfrm>
        </p:grpSpPr>
        <p:sp>
          <p:nvSpPr>
            <p:cNvPr id="118" name="Google Shape;118;p14"/>
            <p:cNvSpPr/>
            <p:nvPr/>
          </p:nvSpPr>
          <p:spPr>
            <a:xfrm>
              <a:off x="6600675" y="1508650"/>
              <a:ext cx="480675" cy="805000"/>
            </a:xfrm>
            <a:custGeom>
              <a:avLst/>
              <a:gdLst/>
              <a:ahLst/>
              <a:cxnLst/>
              <a:rect l="l" t="t" r="r" b="b"/>
              <a:pathLst>
                <a:path w="19227" h="32200" extrusionOk="0">
                  <a:moveTo>
                    <a:pt x="10034" y="0"/>
                  </a:moveTo>
                  <a:cubicBezTo>
                    <a:pt x="10034" y="0"/>
                    <a:pt x="1" y="9151"/>
                    <a:pt x="1" y="20437"/>
                  </a:cubicBezTo>
                  <a:cubicBezTo>
                    <a:pt x="1" y="24818"/>
                    <a:pt x="1511" y="28873"/>
                    <a:pt x="3361" y="32199"/>
                  </a:cubicBezTo>
                  <a:cubicBezTo>
                    <a:pt x="4341" y="28212"/>
                    <a:pt x="6180" y="23725"/>
                    <a:pt x="9628" y="20280"/>
                  </a:cubicBezTo>
                  <a:cubicBezTo>
                    <a:pt x="12419" y="17489"/>
                    <a:pt x="15889" y="15753"/>
                    <a:pt x="19226" y="14672"/>
                  </a:cubicBezTo>
                  <a:cubicBezTo>
                    <a:pt x="16818" y="6193"/>
                    <a:pt x="10034" y="0"/>
                    <a:pt x="100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4"/>
            <p:cNvSpPr/>
            <p:nvPr/>
          </p:nvSpPr>
          <p:spPr>
            <a:xfrm>
              <a:off x="6652400" y="1831425"/>
              <a:ext cx="743250" cy="723175"/>
            </a:xfrm>
            <a:custGeom>
              <a:avLst/>
              <a:gdLst/>
              <a:ahLst/>
              <a:cxnLst/>
              <a:rect l="l" t="t" r="r" b="b"/>
              <a:pathLst>
                <a:path w="29730" h="28927" extrusionOk="0">
                  <a:moveTo>
                    <a:pt x="28414" y="0"/>
                  </a:moveTo>
                  <a:cubicBezTo>
                    <a:pt x="26709" y="0"/>
                    <a:pt x="22081" y="165"/>
                    <a:pt x="17157" y="1761"/>
                  </a:cubicBezTo>
                  <a:cubicBezTo>
                    <a:pt x="17677" y="3590"/>
                    <a:pt x="17998" y="5525"/>
                    <a:pt x="17998" y="7526"/>
                  </a:cubicBezTo>
                  <a:cubicBezTo>
                    <a:pt x="17998" y="18815"/>
                    <a:pt x="7965" y="27966"/>
                    <a:pt x="7965" y="27966"/>
                  </a:cubicBezTo>
                  <a:cubicBezTo>
                    <a:pt x="7965" y="27966"/>
                    <a:pt x="4209" y="24534"/>
                    <a:pt x="1292" y="19288"/>
                  </a:cubicBezTo>
                  <a:cubicBezTo>
                    <a:pt x="0" y="24534"/>
                    <a:pt x="201" y="28915"/>
                    <a:pt x="201" y="28915"/>
                  </a:cubicBezTo>
                  <a:cubicBezTo>
                    <a:pt x="201" y="28915"/>
                    <a:pt x="450" y="28927"/>
                    <a:pt x="900" y="28927"/>
                  </a:cubicBezTo>
                  <a:cubicBezTo>
                    <a:pt x="3772" y="28927"/>
                    <a:pt x="14847" y="28459"/>
                    <a:pt x="21747" y="21557"/>
                  </a:cubicBezTo>
                  <a:cubicBezTo>
                    <a:pt x="29730" y="13577"/>
                    <a:pt x="29104" y="12"/>
                    <a:pt x="29104" y="12"/>
                  </a:cubicBezTo>
                  <a:cubicBezTo>
                    <a:pt x="29104" y="12"/>
                    <a:pt x="28859" y="0"/>
                    <a:pt x="284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4"/>
            <p:cNvSpPr/>
            <p:nvPr/>
          </p:nvSpPr>
          <p:spPr>
            <a:xfrm>
              <a:off x="6684675" y="1875450"/>
              <a:ext cx="417700" cy="655125"/>
            </a:xfrm>
            <a:custGeom>
              <a:avLst/>
              <a:gdLst/>
              <a:ahLst/>
              <a:cxnLst/>
              <a:rect l="l" t="t" r="r" b="b"/>
              <a:pathLst>
                <a:path w="16708" h="26205" extrusionOk="0">
                  <a:moveTo>
                    <a:pt x="15866" y="0"/>
                  </a:moveTo>
                  <a:cubicBezTo>
                    <a:pt x="12529" y="1081"/>
                    <a:pt x="9056" y="2817"/>
                    <a:pt x="6268" y="5608"/>
                  </a:cubicBezTo>
                  <a:cubicBezTo>
                    <a:pt x="2820" y="9056"/>
                    <a:pt x="981" y="13540"/>
                    <a:pt x="1" y="17527"/>
                  </a:cubicBezTo>
                  <a:cubicBezTo>
                    <a:pt x="2915" y="22773"/>
                    <a:pt x="6672" y="26205"/>
                    <a:pt x="6672" y="26205"/>
                  </a:cubicBezTo>
                  <a:lnTo>
                    <a:pt x="6674" y="26205"/>
                  </a:lnTo>
                  <a:cubicBezTo>
                    <a:pt x="6674" y="26205"/>
                    <a:pt x="16707" y="17054"/>
                    <a:pt x="16707" y="5765"/>
                  </a:cubicBezTo>
                  <a:cubicBezTo>
                    <a:pt x="16707" y="3764"/>
                    <a:pt x="16386" y="1829"/>
                    <a:pt x="15866" y="0"/>
                  </a:cubicBezTo>
                  <a:close/>
                </a:path>
              </a:pathLst>
            </a:custGeom>
            <a:solidFill>
              <a:srgbClr val="2F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1">
  <p:cSld name="CUSTOM_6_1">
    <p:spTree>
      <p:nvGrpSpPr>
        <p:cNvPr id="1" name="Shape 153"/>
        <p:cNvGrpSpPr/>
        <p:nvPr/>
      </p:nvGrpSpPr>
      <p:grpSpPr>
        <a:xfrm>
          <a:off x="0" y="0"/>
          <a:ext cx="0" cy="0"/>
          <a:chOff x="0" y="0"/>
          <a:chExt cx="0" cy="0"/>
        </a:xfrm>
      </p:grpSpPr>
      <p:sp>
        <p:nvSpPr>
          <p:cNvPr id="154" name="Google Shape;154;p19"/>
          <p:cNvSpPr txBox="1">
            <a:spLocks noGrp="1"/>
          </p:cNvSpPr>
          <p:nvPr>
            <p:ph type="title"/>
          </p:nvPr>
        </p:nvSpPr>
        <p:spPr>
          <a:xfrm>
            <a:off x="2924550" y="539500"/>
            <a:ext cx="5506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55" name="Google Shape;155;p19"/>
          <p:cNvSpPr txBox="1">
            <a:spLocks noGrp="1"/>
          </p:cNvSpPr>
          <p:nvPr>
            <p:ph type="subTitle" idx="1"/>
          </p:nvPr>
        </p:nvSpPr>
        <p:spPr>
          <a:xfrm>
            <a:off x="2924575" y="1722806"/>
            <a:ext cx="5506200" cy="53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156" name="Google Shape;156;p19"/>
          <p:cNvSpPr txBox="1">
            <a:spLocks noGrp="1"/>
          </p:cNvSpPr>
          <p:nvPr>
            <p:ph type="subTitle" idx="2"/>
          </p:nvPr>
        </p:nvSpPr>
        <p:spPr>
          <a:xfrm>
            <a:off x="2924575" y="2844494"/>
            <a:ext cx="5506200" cy="527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157" name="Google Shape;157;p19"/>
          <p:cNvSpPr txBox="1">
            <a:spLocks noGrp="1"/>
          </p:cNvSpPr>
          <p:nvPr>
            <p:ph type="subTitle" idx="3"/>
          </p:nvPr>
        </p:nvSpPr>
        <p:spPr>
          <a:xfrm>
            <a:off x="2924575" y="3963482"/>
            <a:ext cx="5506200" cy="527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158" name="Google Shape;158;p19"/>
          <p:cNvSpPr txBox="1">
            <a:spLocks noGrp="1"/>
          </p:cNvSpPr>
          <p:nvPr>
            <p:ph type="subTitle" idx="4"/>
          </p:nvPr>
        </p:nvSpPr>
        <p:spPr>
          <a:xfrm>
            <a:off x="2924575" y="1317475"/>
            <a:ext cx="5506200" cy="530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Montserrat SemiBold"/>
                <a:ea typeface="Montserrat SemiBold"/>
                <a:cs typeface="Montserrat SemiBold"/>
                <a:sym typeface="Montserrat SemiBol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a:endParaRPr/>
          </a:p>
        </p:txBody>
      </p:sp>
      <p:sp>
        <p:nvSpPr>
          <p:cNvPr id="159" name="Google Shape;159;p19"/>
          <p:cNvSpPr txBox="1">
            <a:spLocks noGrp="1"/>
          </p:cNvSpPr>
          <p:nvPr>
            <p:ph type="subTitle" idx="5"/>
          </p:nvPr>
        </p:nvSpPr>
        <p:spPr>
          <a:xfrm>
            <a:off x="2924575" y="2433499"/>
            <a:ext cx="55062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Montserrat SemiBold"/>
                <a:ea typeface="Montserrat SemiBold"/>
                <a:cs typeface="Montserrat SemiBold"/>
                <a:sym typeface="Montserrat SemiBol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a:endParaRPr/>
          </a:p>
        </p:txBody>
      </p:sp>
      <p:sp>
        <p:nvSpPr>
          <p:cNvPr id="160" name="Google Shape;160;p19"/>
          <p:cNvSpPr txBox="1">
            <a:spLocks noGrp="1"/>
          </p:cNvSpPr>
          <p:nvPr>
            <p:ph type="subTitle" idx="6"/>
          </p:nvPr>
        </p:nvSpPr>
        <p:spPr>
          <a:xfrm>
            <a:off x="2924575" y="3546822"/>
            <a:ext cx="55062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Montserrat SemiBold"/>
                <a:ea typeface="Montserrat SemiBold"/>
                <a:cs typeface="Montserrat SemiBold"/>
                <a:sym typeface="Montserrat SemiBol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a:endParaRPr/>
          </a:p>
        </p:txBody>
      </p:sp>
      <p:sp>
        <p:nvSpPr>
          <p:cNvPr id="161" name="Google Shape;161;p19"/>
          <p:cNvSpPr/>
          <p:nvPr/>
        </p:nvSpPr>
        <p:spPr>
          <a:xfrm rot="-5400000">
            <a:off x="-860800" y="4297617"/>
            <a:ext cx="1694400" cy="1694400"/>
          </a:xfrm>
          <a:prstGeom prst="pie">
            <a:avLst>
              <a:gd name="adj1" fmla="val 0"/>
              <a:gd name="adj2" fmla="val 5444701"/>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235"/>
        <p:cNvGrpSpPr/>
        <p:nvPr/>
      </p:nvGrpSpPr>
      <p:grpSpPr>
        <a:xfrm>
          <a:off x="0" y="0"/>
          <a:ext cx="0" cy="0"/>
          <a:chOff x="0" y="0"/>
          <a:chExt cx="0" cy="0"/>
        </a:xfrm>
      </p:grpSpPr>
      <p:grpSp>
        <p:nvGrpSpPr>
          <p:cNvPr id="236" name="Google Shape;236;p25"/>
          <p:cNvGrpSpPr/>
          <p:nvPr/>
        </p:nvGrpSpPr>
        <p:grpSpPr>
          <a:xfrm>
            <a:off x="-860800" y="-845900"/>
            <a:ext cx="10853033" cy="6736723"/>
            <a:chOff x="-860800" y="-845900"/>
            <a:chExt cx="10853033" cy="6736723"/>
          </a:xfrm>
        </p:grpSpPr>
        <p:grpSp>
          <p:nvGrpSpPr>
            <p:cNvPr id="237" name="Google Shape;237;p25"/>
            <p:cNvGrpSpPr/>
            <p:nvPr/>
          </p:nvGrpSpPr>
          <p:grpSpPr>
            <a:xfrm>
              <a:off x="-860800" y="-845900"/>
              <a:ext cx="2141383" cy="6736723"/>
              <a:chOff x="-860800" y="-845900"/>
              <a:chExt cx="2141383" cy="6736723"/>
            </a:xfrm>
          </p:grpSpPr>
          <p:grpSp>
            <p:nvGrpSpPr>
              <p:cNvPr id="238" name="Google Shape;238;p25"/>
              <p:cNvGrpSpPr/>
              <p:nvPr/>
            </p:nvGrpSpPr>
            <p:grpSpPr>
              <a:xfrm>
                <a:off x="-125967" y="4040224"/>
                <a:ext cx="1406549" cy="1850599"/>
                <a:chOff x="6600675" y="1508650"/>
                <a:chExt cx="794975" cy="1045950"/>
              </a:xfrm>
            </p:grpSpPr>
            <p:sp>
              <p:nvSpPr>
                <p:cNvPr id="239" name="Google Shape;239;p25"/>
                <p:cNvSpPr/>
                <p:nvPr/>
              </p:nvSpPr>
              <p:spPr>
                <a:xfrm>
                  <a:off x="6600675" y="1508650"/>
                  <a:ext cx="480675" cy="805000"/>
                </a:xfrm>
                <a:custGeom>
                  <a:avLst/>
                  <a:gdLst/>
                  <a:ahLst/>
                  <a:cxnLst/>
                  <a:rect l="l" t="t" r="r" b="b"/>
                  <a:pathLst>
                    <a:path w="19227" h="32200" extrusionOk="0">
                      <a:moveTo>
                        <a:pt x="10034" y="0"/>
                      </a:moveTo>
                      <a:cubicBezTo>
                        <a:pt x="10034" y="0"/>
                        <a:pt x="1" y="9151"/>
                        <a:pt x="1" y="20437"/>
                      </a:cubicBezTo>
                      <a:cubicBezTo>
                        <a:pt x="1" y="24818"/>
                        <a:pt x="1511" y="28873"/>
                        <a:pt x="3361" y="32199"/>
                      </a:cubicBezTo>
                      <a:cubicBezTo>
                        <a:pt x="4341" y="28212"/>
                        <a:pt x="6180" y="23725"/>
                        <a:pt x="9628" y="20280"/>
                      </a:cubicBezTo>
                      <a:cubicBezTo>
                        <a:pt x="12419" y="17489"/>
                        <a:pt x="15889" y="15753"/>
                        <a:pt x="19226" y="14672"/>
                      </a:cubicBezTo>
                      <a:cubicBezTo>
                        <a:pt x="16818" y="6193"/>
                        <a:pt x="10034" y="0"/>
                        <a:pt x="100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5"/>
                <p:cNvSpPr/>
                <p:nvPr/>
              </p:nvSpPr>
              <p:spPr>
                <a:xfrm>
                  <a:off x="6652400" y="1831425"/>
                  <a:ext cx="743250" cy="723175"/>
                </a:xfrm>
                <a:custGeom>
                  <a:avLst/>
                  <a:gdLst/>
                  <a:ahLst/>
                  <a:cxnLst/>
                  <a:rect l="l" t="t" r="r" b="b"/>
                  <a:pathLst>
                    <a:path w="29730" h="28927" extrusionOk="0">
                      <a:moveTo>
                        <a:pt x="28414" y="0"/>
                      </a:moveTo>
                      <a:cubicBezTo>
                        <a:pt x="26709" y="0"/>
                        <a:pt x="22081" y="165"/>
                        <a:pt x="17157" y="1761"/>
                      </a:cubicBezTo>
                      <a:cubicBezTo>
                        <a:pt x="17677" y="3590"/>
                        <a:pt x="17998" y="5525"/>
                        <a:pt x="17998" y="7526"/>
                      </a:cubicBezTo>
                      <a:cubicBezTo>
                        <a:pt x="17998" y="18815"/>
                        <a:pt x="7965" y="27966"/>
                        <a:pt x="7965" y="27966"/>
                      </a:cubicBezTo>
                      <a:cubicBezTo>
                        <a:pt x="7965" y="27966"/>
                        <a:pt x="4209" y="24534"/>
                        <a:pt x="1292" y="19288"/>
                      </a:cubicBezTo>
                      <a:cubicBezTo>
                        <a:pt x="0" y="24534"/>
                        <a:pt x="201" y="28915"/>
                        <a:pt x="201" y="28915"/>
                      </a:cubicBezTo>
                      <a:cubicBezTo>
                        <a:pt x="201" y="28915"/>
                        <a:pt x="450" y="28927"/>
                        <a:pt x="900" y="28927"/>
                      </a:cubicBezTo>
                      <a:cubicBezTo>
                        <a:pt x="3772" y="28927"/>
                        <a:pt x="14847" y="28459"/>
                        <a:pt x="21747" y="21557"/>
                      </a:cubicBezTo>
                      <a:cubicBezTo>
                        <a:pt x="29730" y="13577"/>
                        <a:pt x="29104" y="12"/>
                        <a:pt x="29104" y="12"/>
                      </a:cubicBezTo>
                      <a:cubicBezTo>
                        <a:pt x="29104" y="12"/>
                        <a:pt x="28859" y="0"/>
                        <a:pt x="284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5"/>
                <p:cNvSpPr/>
                <p:nvPr/>
              </p:nvSpPr>
              <p:spPr>
                <a:xfrm>
                  <a:off x="6684675" y="1875450"/>
                  <a:ext cx="417700" cy="655125"/>
                </a:xfrm>
                <a:custGeom>
                  <a:avLst/>
                  <a:gdLst/>
                  <a:ahLst/>
                  <a:cxnLst/>
                  <a:rect l="l" t="t" r="r" b="b"/>
                  <a:pathLst>
                    <a:path w="16708" h="26205" extrusionOk="0">
                      <a:moveTo>
                        <a:pt x="15866" y="0"/>
                      </a:moveTo>
                      <a:cubicBezTo>
                        <a:pt x="12529" y="1081"/>
                        <a:pt x="9056" y="2817"/>
                        <a:pt x="6268" y="5608"/>
                      </a:cubicBezTo>
                      <a:cubicBezTo>
                        <a:pt x="2820" y="9056"/>
                        <a:pt x="981" y="13540"/>
                        <a:pt x="1" y="17527"/>
                      </a:cubicBezTo>
                      <a:cubicBezTo>
                        <a:pt x="2915" y="22773"/>
                        <a:pt x="6672" y="26205"/>
                        <a:pt x="6672" y="26205"/>
                      </a:cubicBezTo>
                      <a:lnTo>
                        <a:pt x="6674" y="26205"/>
                      </a:lnTo>
                      <a:cubicBezTo>
                        <a:pt x="6674" y="26205"/>
                        <a:pt x="16707" y="17054"/>
                        <a:pt x="16707" y="5765"/>
                      </a:cubicBezTo>
                      <a:cubicBezTo>
                        <a:pt x="16707" y="3764"/>
                        <a:pt x="16386" y="1829"/>
                        <a:pt x="15866" y="0"/>
                      </a:cubicBezTo>
                      <a:close/>
                    </a:path>
                  </a:pathLst>
                </a:custGeom>
                <a:solidFill>
                  <a:srgbClr val="2F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2" name="Google Shape;242;p25"/>
              <p:cNvSpPr/>
              <p:nvPr/>
            </p:nvSpPr>
            <p:spPr>
              <a:xfrm>
                <a:off x="-860800" y="-845900"/>
                <a:ext cx="1694400" cy="1694400"/>
              </a:xfrm>
              <a:prstGeom prst="pie">
                <a:avLst>
                  <a:gd name="adj1" fmla="val 0"/>
                  <a:gd name="adj2" fmla="val 5444701"/>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25"/>
            <p:cNvGrpSpPr/>
            <p:nvPr/>
          </p:nvGrpSpPr>
          <p:grpSpPr>
            <a:xfrm>
              <a:off x="8128484" y="-845900"/>
              <a:ext cx="1863749" cy="6736723"/>
              <a:chOff x="8128484" y="-845900"/>
              <a:chExt cx="1863749" cy="6736723"/>
            </a:xfrm>
          </p:grpSpPr>
          <p:sp>
            <p:nvSpPr>
              <p:cNvPr id="244" name="Google Shape;244;p25"/>
              <p:cNvSpPr/>
              <p:nvPr/>
            </p:nvSpPr>
            <p:spPr>
              <a:xfrm flipH="1">
                <a:off x="8297833" y="-845900"/>
                <a:ext cx="1694400" cy="1694400"/>
              </a:xfrm>
              <a:prstGeom prst="pie">
                <a:avLst>
                  <a:gd name="adj1" fmla="val 0"/>
                  <a:gd name="adj2" fmla="val 5444701"/>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 name="Google Shape;245;p25"/>
              <p:cNvGrpSpPr/>
              <p:nvPr/>
            </p:nvGrpSpPr>
            <p:grpSpPr>
              <a:xfrm flipH="1">
                <a:off x="8128484" y="4040224"/>
                <a:ext cx="1406549" cy="1850599"/>
                <a:chOff x="6600675" y="1508650"/>
                <a:chExt cx="794975" cy="1045950"/>
              </a:xfrm>
            </p:grpSpPr>
            <p:sp>
              <p:nvSpPr>
                <p:cNvPr id="246" name="Google Shape;246;p25"/>
                <p:cNvSpPr/>
                <p:nvPr/>
              </p:nvSpPr>
              <p:spPr>
                <a:xfrm>
                  <a:off x="6600675" y="1508650"/>
                  <a:ext cx="480675" cy="805000"/>
                </a:xfrm>
                <a:custGeom>
                  <a:avLst/>
                  <a:gdLst/>
                  <a:ahLst/>
                  <a:cxnLst/>
                  <a:rect l="l" t="t" r="r" b="b"/>
                  <a:pathLst>
                    <a:path w="19227" h="32200" extrusionOk="0">
                      <a:moveTo>
                        <a:pt x="10034" y="0"/>
                      </a:moveTo>
                      <a:cubicBezTo>
                        <a:pt x="10034" y="0"/>
                        <a:pt x="1" y="9151"/>
                        <a:pt x="1" y="20437"/>
                      </a:cubicBezTo>
                      <a:cubicBezTo>
                        <a:pt x="1" y="24818"/>
                        <a:pt x="1511" y="28873"/>
                        <a:pt x="3361" y="32199"/>
                      </a:cubicBezTo>
                      <a:cubicBezTo>
                        <a:pt x="4341" y="28212"/>
                        <a:pt x="6180" y="23725"/>
                        <a:pt x="9628" y="20280"/>
                      </a:cubicBezTo>
                      <a:cubicBezTo>
                        <a:pt x="12419" y="17489"/>
                        <a:pt x="15889" y="15753"/>
                        <a:pt x="19226" y="14672"/>
                      </a:cubicBezTo>
                      <a:cubicBezTo>
                        <a:pt x="16818" y="6193"/>
                        <a:pt x="10034" y="0"/>
                        <a:pt x="100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5"/>
                <p:cNvSpPr/>
                <p:nvPr/>
              </p:nvSpPr>
              <p:spPr>
                <a:xfrm>
                  <a:off x="6652400" y="1831425"/>
                  <a:ext cx="743250" cy="723175"/>
                </a:xfrm>
                <a:custGeom>
                  <a:avLst/>
                  <a:gdLst/>
                  <a:ahLst/>
                  <a:cxnLst/>
                  <a:rect l="l" t="t" r="r" b="b"/>
                  <a:pathLst>
                    <a:path w="29730" h="28927" extrusionOk="0">
                      <a:moveTo>
                        <a:pt x="28414" y="0"/>
                      </a:moveTo>
                      <a:cubicBezTo>
                        <a:pt x="26709" y="0"/>
                        <a:pt x="22081" y="165"/>
                        <a:pt x="17157" y="1761"/>
                      </a:cubicBezTo>
                      <a:cubicBezTo>
                        <a:pt x="17677" y="3590"/>
                        <a:pt x="17998" y="5525"/>
                        <a:pt x="17998" y="7526"/>
                      </a:cubicBezTo>
                      <a:cubicBezTo>
                        <a:pt x="17998" y="18815"/>
                        <a:pt x="7965" y="27966"/>
                        <a:pt x="7965" y="27966"/>
                      </a:cubicBezTo>
                      <a:cubicBezTo>
                        <a:pt x="7965" y="27966"/>
                        <a:pt x="4209" y="24534"/>
                        <a:pt x="1292" y="19288"/>
                      </a:cubicBezTo>
                      <a:cubicBezTo>
                        <a:pt x="0" y="24534"/>
                        <a:pt x="201" y="28915"/>
                        <a:pt x="201" y="28915"/>
                      </a:cubicBezTo>
                      <a:cubicBezTo>
                        <a:pt x="201" y="28915"/>
                        <a:pt x="450" y="28927"/>
                        <a:pt x="900" y="28927"/>
                      </a:cubicBezTo>
                      <a:cubicBezTo>
                        <a:pt x="3772" y="28927"/>
                        <a:pt x="14847" y="28459"/>
                        <a:pt x="21747" y="21557"/>
                      </a:cubicBezTo>
                      <a:cubicBezTo>
                        <a:pt x="29730" y="13577"/>
                        <a:pt x="29104" y="12"/>
                        <a:pt x="29104" y="12"/>
                      </a:cubicBezTo>
                      <a:cubicBezTo>
                        <a:pt x="29104" y="12"/>
                        <a:pt x="28859" y="0"/>
                        <a:pt x="284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5"/>
                <p:cNvSpPr/>
                <p:nvPr/>
              </p:nvSpPr>
              <p:spPr>
                <a:xfrm>
                  <a:off x="6684675" y="1875450"/>
                  <a:ext cx="417700" cy="655125"/>
                </a:xfrm>
                <a:custGeom>
                  <a:avLst/>
                  <a:gdLst/>
                  <a:ahLst/>
                  <a:cxnLst/>
                  <a:rect l="l" t="t" r="r" b="b"/>
                  <a:pathLst>
                    <a:path w="16708" h="26205" extrusionOk="0">
                      <a:moveTo>
                        <a:pt x="15866" y="0"/>
                      </a:moveTo>
                      <a:cubicBezTo>
                        <a:pt x="12529" y="1081"/>
                        <a:pt x="9056" y="2817"/>
                        <a:pt x="6268" y="5608"/>
                      </a:cubicBezTo>
                      <a:cubicBezTo>
                        <a:pt x="2820" y="9056"/>
                        <a:pt x="981" y="13540"/>
                        <a:pt x="1" y="17527"/>
                      </a:cubicBezTo>
                      <a:cubicBezTo>
                        <a:pt x="2915" y="22773"/>
                        <a:pt x="6672" y="26205"/>
                        <a:pt x="6672" y="26205"/>
                      </a:cubicBezTo>
                      <a:lnTo>
                        <a:pt x="6674" y="26205"/>
                      </a:lnTo>
                      <a:cubicBezTo>
                        <a:pt x="6674" y="26205"/>
                        <a:pt x="16707" y="17054"/>
                        <a:pt x="16707" y="5765"/>
                      </a:cubicBezTo>
                      <a:cubicBezTo>
                        <a:pt x="16707" y="3764"/>
                        <a:pt x="16386" y="1829"/>
                        <a:pt x="15866" y="0"/>
                      </a:cubicBezTo>
                      <a:close/>
                    </a:path>
                  </a:pathLst>
                </a:custGeom>
                <a:solidFill>
                  <a:srgbClr val="2F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SemiBold"/>
              <a:buNone/>
              <a:defRPr sz="3000">
                <a:solidFill>
                  <a:schemeClr val="dk1"/>
                </a:solidFill>
                <a:latin typeface="Montserrat SemiBold"/>
                <a:ea typeface="Montserrat SemiBold"/>
                <a:cs typeface="Montserrat SemiBold"/>
                <a:sym typeface="Montserrat SemiBold"/>
              </a:defRPr>
            </a:lvl1pPr>
            <a:lvl2pPr lvl="1"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2pPr>
            <a:lvl3pPr lvl="2"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3pPr>
            <a:lvl4pPr lvl="3"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4pPr>
            <a:lvl5pPr lvl="4"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5pPr>
            <a:lvl6pPr lvl="5"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6pPr>
            <a:lvl7pPr lvl="6"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7pPr>
            <a:lvl8pPr lvl="7"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8pPr>
            <a:lvl9pPr lvl="8"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713400"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8" r:id="rId6"/>
    <p:sldLayoutId id="2147483660" r:id="rId7"/>
    <p:sldLayoutId id="2147483665" r:id="rId8"/>
    <p:sldLayoutId id="2147483671" r:id="rId9"/>
    <p:sldLayoutId id="2147483672"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50.emf"/></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30"/>
          <p:cNvPicPr preferRelativeResize="0">
            <a:picLocks noGrp="1"/>
          </p:cNvPicPr>
          <p:nvPr>
            <p:ph type="pic" idx="2"/>
          </p:nvPr>
        </p:nvPicPr>
        <p:blipFill rotWithShape="1">
          <a:blip r:embed="rId3"/>
          <a:srcRect l="9550" r="43568"/>
          <a:stretch/>
        </p:blipFill>
        <p:spPr>
          <a:xfrm flipH="1">
            <a:off x="5730100" y="0"/>
            <a:ext cx="3617100" cy="5143500"/>
          </a:xfrm>
          <a:prstGeom prst="round1Rect">
            <a:avLst>
              <a:gd name="adj" fmla="val 50000"/>
            </a:avLst>
          </a:prstGeom>
        </p:spPr>
      </p:pic>
      <p:sp>
        <p:nvSpPr>
          <p:cNvPr id="268" name="Google Shape;268;p30"/>
          <p:cNvSpPr txBox="1">
            <a:spLocks noGrp="1"/>
          </p:cNvSpPr>
          <p:nvPr>
            <p:ph type="ctrTitle"/>
          </p:nvPr>
        </p:nvSpPr>
        <p:spPr>
          <a:xfrm>
            <a:off x="572396" y="770691"/>
            <a:ext cx="4842934" cy="2688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pt-BR" sz="2800" dirty="0"/>
              <a:t>TRATAMENTO E DESTINAÇÃO FINAL DOS RESÍDUOS SÓLIDOS</a:t>
            </a:r>
            <a:br>
              <a:rPr lang="pt-BR" sz="3600" dirty="0"/>
            </a:br>
            <a:r>
              <a:rPr lang="pt-BR" sz="3000" dirty="0">
                <a:solidFill>
                  <a:schemeClr val="dk2"/>
                </a:solidFill>
              </a:rPr>
              <a:t>com aproveitamento energético</a:t>
            </a:r>
            <a:endParaRPr lang="pt-BR" sz="3700" dirty="0">
              <a:solidFill>
                <a:schemeClr val="accent1"/>
              </a:solidFill>
            </a:endParaRPr>
          </a:p>
        </p:txBody>
      </p:sp>
      <p:sp>
        <p:nvSpPr>
          <p:cNvPr id="269" name="Google Shape;269;p30"/>
          <p:cNvSpPr txBox="1">
            <a:spLocks noGrp="1"/>
          </p:cNvSpPr>
          <p:nvPr>
            <p:ph type="subTitle" idx="1"/>
          </p:nvPr>
        </p:nvSpPr>
        <p:spPr>
          <a:xfrm>
            <a:off x="569292" y="3797293"/>
            <a:ext cx="4675200" cy="47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Dr. Petronio F. Soares</a:t>
            </a:r>
          </a:p>
          <a:p>
            <a:pPr marL="0" lvl="0" indent="0" algn="l" rtl="0">
              <a:spcBef>
                <a:spcPts val="0"/>
              </a:spcBef>
              <a:spcAft>
                <a:spcPts val="0"/>
              </a:spcAft>
              <a:buNone/>
            </a:pPr>
            <a:r>
              <a:rPr lang="en" dirty="0">
                <a:solidFill>
                  <a:schemeClr val="dk1"/>
                </a:solidFill>
              </a:rPr>
              <a:t>Dr. Paulo Hernandes</a:t>
            </a:r>
            <a:endParaRPr dirty="0">
              <a:solidFill>
                <a:schemeClr val="dk1"/>
              </a:solidFill>
            </a:endParaRPr>
          </a:p>
        </p:txBody>
      </p:sp>
      <p:grpSp>
        <p:nvGrpSpPr>
          <p:cNvPr id="270" name="Google Shape;270;p30"/>
          <p:cNvGrpSpPr/>
          <p:nvPr/>
        </p:nvGrpSpPr>
        <p:grpSpPr>
          <a:xfrm>
            <a:off x="8033622" y="-716556"/>
            <a:ext cx="1978747" cy="2324235"/>
            <a:chOff x="5465250" y="3028750"/>
            <a:chExt cx="1232250" cy="1447400"/>
          </a:xfrm>
        </p:grpSpPr>
        <p:sp>
          <p:nvSpPr>
            <p:cNvPr id="271" name="Google Shape;271;p30"/>
            <p:cNvSpPr/>
            <p:nvPr/>
          </p:nvSpPr>
          <p:spPr>
            <a:xfrm>
              <a:off x="5465250" y="3028750"/>
              <a:ext cx="878525" cy="1186450"/>
            </a:xfrm>
            <a:custGeom>
              <a:avLst/>
              <a:gdLst/>
              <a:ahLst/>
              <a:cxnLst/>
              <a:rect l="l" t="t" r="r" b="b"/>
              <a:pathLst>
                <a:path w="35141" h="47458" extrusionOk="0">
                  <a:moveTo>
                    <a:pt x="7495" y="0"/>
                  </a:moveTo>
                  <a:cubicBezTo>
                    <a:pt x="7495" y="0"/>
                    <a:pt x="1" y="17695"/>
                    <a:pt x="6669" y="32207"/>
                  </a:cubicBezTo>
                  <a:cubicBezTo>
                    <a:pt x="9882" y="39197"/>
                    <a:pt x="15794" y="44175"/>
                    <a:pt x="21058" y="47458"/>
                  </a:cubicBezTo>
                  <a:cubicBezTo>
                    <a:pt x="22084" y="43678"/>
                    <a:pt x="23900" y="39557"/>
                    <a:pt x="27119" y="36339"/>
                  </a:cubicBezTo>
                  <a:cubicBezTo>
                    <a:pt x="29470" y="33987"/>
                    <a:pt x="32308" y="32385"/>
                    <a:pt x="35140" y="31291"/>
                  </a:cubicBezTo>
                  <a:cubicBezTo>
                    <a:pt x="34891" y="27659"/>
                    <a:pt x="34106" y="23910"/>
                    <a:pt x="32472" y="20352"/>
                  </a:cubicBezTo>
                  <a:cubicBezTo>
                    <a:pt x="25804" y="5838"/>
                    <a:pt x="7495" y="0"/>
                    <a:pt x="74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0"/>
            <p:cNvSpPr/>
            <p:nvPr/>
          </p:nvSpPr>
          <p:spPr>
            <a:xfrm>
              <a:off x="5953725" y="3753000"/>
              <a:ext cx="743775" cy="723150"/>
            </a:xfrm>
            <a:custGeom>
              <a:avLst/>
              <a:gdLst/>
              <a:ahLst/>
              <a:cxnLst/>
              <a:rect l="l" t="t" r="r" b="b"/>
              <a:pathLst>
                <a:path w="29751" h="28926" extrusionOk="0">
                  <a:moveTo>
                    <a:pt x="28443" y="0"/>
                  </a:moveTo>
                  <a:cubicBezTo>
                    <a:pt x="26566" y="0"/>
                    <a:pt x="21094" y="201"/>
                    <a:pt x="15601" y="2321"/>
                  </a:cubicBezTo>
                  <a:cubicBezTo>
                    <a:pt x="16376" y="13507"/>
                    <a:pt x="12108" y="23589"/>
                    <a:pt x="12108" y="23589"/>
                  </a:cubicBezTo>
                  <a:cubicBezTo>
                    <a:pt x="12108" y="23589"/>
                    <a:pt x="7189" y="22020"/>
                    <a:pt x="1519" y="18488"/>
                  </a:cubicBezTo>
                  <a:cubicBezTo>
                    <a:pt x="1" y="24081"/>
                    <a:pt x="222" y="28915"/>
                    <a:pt x="222" y="28915"/>
                  </a:cubicBezTo>
                  <a:cubicBezTo>
                    <a:pt x="222" y="28915"/>
                    <a:pt x="471" y="28926"/>
                    <a:pt x="921" y="28926"/>
                  </a:cubicBezTo>
                  <a:cubicBezTo>
                    <a:pt x="3794" y="28926"/>
                    <a:pt x="14869" y="28459"/>
                    <a:pt x="21770" y="21559"/>
                  </a:cubicBezTo>
                  <a:cubicBezTo>
                    <a:pt x="29751" y="13577"/>
                    <a:pt x="29125" y="11"/>
                    <a:pt x="29125" y="11"/>
                  </a:cubicBezTo>
                  <a:cubicBezTo>
                    <a:pt x="29125" y="11"/>
                    <a:pt x="28883" y="0"/>
                    <a:pt x="28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0"/>
            <p:cNvSpPr/>
            <p:nvPr/>
          </p:nvSpPr>
          <p:spPr>
            <a:xfrm>
              <a:off x="5991675" y="3811025"/>
              <a:ext cx="371450" cy="531725"/>
            </a:xfrm>
            <a:custGeom>
              <a:avLst/>
              <a:gdLst/>
              <a:ahLst/>
              <a:cxnLst/>
              <a:rect l="l" t="t" r="r" b="b"/>
              <a:pathLst>
                <a:path w="14858" h="21269" extrusionOk="0">
                  <a:moveTo>
                    <a:pt x="14083" y="0"/>
                  </a:moveTo>
                  <a:cubicBezTo>
                    <a:pt x="11251" y="1094"/>
                    <a:pt x="8416" y="2696"/>
                    <a:pt x="6062" y="5048"/>
                  </a:cubicBezTo>
                  <a:cubicBezTo>
                    <a:pt x="2846" y="8266"/>
                    <a:pt x="1027" y="12390"/>
                    <a:pt x="1" y="16167"/>
                  </a:cubicBezTo>
                  <a:cubicBezTo>
                    <a:pt x="5671" y="19699"/>
                    <a:pt x="10590" y="21268"/>
                    <a:pt x="10590" y="21268"/>
                  </a:cubicBezTo>
                  <a:cubicBezTo>
                    <a:pt x="10590" y="21268"/>
                    <a:pt x="14858" y="11186"/>
                    <a:pt x="14083" y="0"/>
                  </a:cubicBezTo>
                  <a:close/>
                </a:path>
              </a:pathLst>
            </a:custGeom>
            <a:solidFill>
              <a:srgbClr val="2F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74" name="Google Shape;274;p30"/>
          <p:cNvCxnSpPr/>
          <p:nvPr/>
        </p:nvCxnSpPr>
        <p:spPr>
          <a:xfrm>
            <a:off x="689667" y="3644936"/>
            <a:ext cx="1214400" cy="0"/>
          </a:xfrm>
          <a:prstGeom prst="straightConnector1">
            <a:avLst/>
          </a:prstGeom>
          <a:noFill/>
          <a:ln w="19050" cap="flat" cmpd="sng">
            <a:solidFill>
              <a:schemeClr val="dk1"/>
            </a:solidFill>
            <a:prstDash val="solid"/>
            <a:round/>
            <a:headEnd type="none" w="med" len="med"/>
            <a:tailEnd type="none" w="med" len="med"/>
          </a:ln>
        </p:spPr>
      </p:cxnSp>
      <p:pic>
        <p:nvPicPr>
          <p:cNvPr id="3" name="Imagem 2" descr="Texto&#10;&#10;Descrição gerada automaticamente">
            <a:extLst>
              <a:ext uri="{FF2B5EF4-FFF2-40B4-BE49-F238E27FC236}">
                <a16:creationId xmlns:a16="http://schemas.microsoft.com/office/drawing/2014/main" id="{3CF60D72-6378-9331-FE0A-998C20139D96}"/>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2740376" y="4654050"/>
            <a:ext cx="1350980" cy="356242"/>
          </a:xfrm>
          <a:prstGeom prst="rect">
            <a:avLst/>
          </a:prstGeom>
        </p:spPr>
      </p:pic>
      <p:pic>
        <p:nvPicPr>
          <p:cNvPr id="4" name="Picture 2">
            <a:extLst>
              <a:ext uri="{FF2B5EF4-FFF2-40B4-BE49-F238E27FC236}">
                <a16:creationId xmlns:a16="http://schemas.microsoft.com/office/drawing/2014/main" id="{7680F7F4-31C3-F73F-4B81-45203E95631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263163" y="4654049"/>
            <a:ext cx="395368" cy="356243"/>
          </a:xfrm>
          <a:prstGeom prst="rect">
            <a:avLst/>
          </a:prstGeom>
          <a:noFill/>
          <a:extLst>
            <a:ext uri="{909E8E84-426E-40DD-AFC4-6F175D3DCCD1}">
              <a14:hiddenFill xmlns:a14="http://schemas.microsoft.com/office/drawing/2010/main">
                <a:solidFill>
                  <a:srgbClr val="FFFFFF"/>
                </a:solidFill>
              </a14:hiddenFill>
            </a:ext>
          </a:extLst>
        </p:spPr>
      </p:pic>
      <p:cxnSp>
        <p:nvCxnSpPr>
          <p:cNvPr id="5" name="Google Shape;274;p30">
            <a:extLst>
              <a:ext uri="{FF2B5EF4-FFF2-40B4-BE49-F238E27FC236}">
                <a16:creationId xmlns:a16="http://schemas.microsoft.com/office/drawing/2014/main" id="{CD566719-EB53-0496-C2C3-3D0C891B3237}"/>
              </a:ext>
            </a:extLst>
          </p:cNvPr>
          <p:cNvCxnSpPr>
            <a:cxnSpLocks/>
          </p:cNvCxnSpPr>
          <p:nvPr/>
        </p:nvCxnSpPr>
        <p:spPr>
          <a:xfrm>
            <a:off x="4167556" y="4500033"/>
            <a:ext cx="0" cy="580002"/>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pic>
        <p:nvPicPr>
          <p:cNvPr id="4" name="Picture 3">
            <a:extLst>
              <a:ext uri="{FF2B5EF4-FFF2-40B4-BE49-F238E27FC236}">
                <a16:creationId xmlns:a16="http://schemas.microsoft.com/office/drawing/2014/main" id="{DECFBAD0-8A52-BD17-D6F3-795191EA4D48}"/>
              </a:ext>
            </a:extLst>
          </p:cNvPr>
          <p:cNvPicPr>
            <a:picLocks noChangeAspect="1"/>
          </p:cNvPicPr>
          <p:nvPr/>
        </p:nvPicPr>
        <p:blipFill>
          <a:blip r:embed="rId3"/>
          <a:stretch>
            <a:fillRect/>
          </a:stretch>
        </p:blipFill>
        <p:spPr>
          <a:xfrm>
            <a:off x="971549" y="570838"/>
            <a:ext cx="7200900" cy="4276725"/>
          </a:xfrm>
          <a:prstGeom prst="rect">
            <a:avLst/>
          </a:prstGeom>
        </p:spPr>
      </p:pic>
      <p:sp>
        <p:nvSpPr>
          <p:cNvPr id="556" name="Google Shape;556;p48"/>
          <p:cNvSpPr txBox="1">
            <a:spLocks noGrp="1"/>
          </p:cNvSpPr>
          <p:nvPr>
            <p:ph type="title"/>
          </p:nvPr>
        </p:nvSpPr>
        <p:spPr>
          <a:xfrm>
            <a:off x="897158" y="53413"/>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t>DIAGRAMA DE ECONOMIA CIRCULAR (“BORBOLETA”)</a:t>
            </a:r>
            <a:endParaRPr sz="2000" dirty="0"/>
          </a:p>
        </p:txBody>
      </p:sp>
      <p:sp>
        <p:nvSpPr>
          <p:cNvPr id="567" name="Google Shape;567;p48"/>
          <p:cNvSpPr/>
          <p:nvPr/>
        </p:nvSpPr>
        <p:spPr>
          <a:xfrm>
            <a:off x="2552461" y="1345675"/>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544;p47">
            <a:extLst>
              <a:ext uri="{FF2B5EF4-FFF2-40B4-BE49-F238E27FC236}">
                <a16:creationId xmlns:a16="http://schemas.microsoft.com/office/drawing/2014/main" id="{4A708E89-AFB6-1E21-AF11-120BF2D240BC}"/>
              </a:ext>
            </a:extLst>
          </p:cNvPr>
          <p:cNvSpPr txBox="1">
            <a:spLocks/>
          </p:cNvSpPr>
          <p:nvPr/>
        </p:nvSpPr>
        <p:spPr>
          <a:xfrm>
            <a:off x="4249272" y="4847563"/>
            <a:ext cx="4531434" cy="27614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SemiBold"/>
              <a:buNone/>
              <a:defRPr sz="3000" b="0" i="0" u="none" strike="noStrike" cap="none">
                <a:solidFill>
                  <a:schemeClr val="dk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r>
              <a:rPr lang="pt-BR" sz="1200" dirty="0">
                <a:solidFill>
                  <a:schemeClr val="bg2">
                    <a:lumMod val="75000"/>
                  </a:schemeClr>
                </a:solidFill>
                <a:latin typeface="Montserrat Light" panose="00000400000000000000" pitchFamily="2" charset="0"/>
              </a:rPr>
              <a:t>Fonte: Fundação Ellen MacArthur 2015 adaptado</a:t>
            </a:r>
            <a:endParaRPr lang="pt-BR" sz="1200" b="1" dirty="0">
              <a:solidFill>
                <a:schemeClr val="bg2">
                  <a:lumMod val="75000"/>
                </a:schemeClr>
              </a:solidFill>
              <a:latin typeface="Montserrat Light" panose="00000400000000000000" pitchFamily="2" charset="0"/>
            </a:endParaRPr>
          </a:p>
        </p:txBody>
      </p:sp>
      <p:sp>
        <p:nvSpPr>
          <p:cNvPr id="7" name="TextBox 6">
            <a:extLst>
              <a:ext uri="{FF2B5EF4-FFF2-40B4-BE49-F238E27FC236}">
                <a16:creationId xmlns:a16="http://schemas.microsoft.com/office/drawing/2014/main" id="{09E723AC-6D05-9B61-1C4C-4D7B38A6F909}"/>
              </a:ext>
            </a:extLst>
          </p:cNvPr>
          <p:cNvSpPr txBox="1"/>
          <p:nvPr/>
        </p:nvSpPr>
        <p:spPr>
          <a:xfrm>
            <a:off x="1310733" y="3294535"/>
            <a:ext cx="604653" cy="200055"/>
          </a:xfrm>
          <a:prstGeom prst="rect">
            <a:avLst/>
          </a:prstGeom>
          <a:noFill/>
        </p:spPr>
        <p:txBody>
          <a:bodyPr wrap="none" rtlCol="0">
            <a:spAutoFit/>
          </a:bodyPr>
          <a:lstStyle/>
          <a:p>
            <a:r>
              <a:rPr lang="pt-BR" sz="700" b="1" dirty="0">
                <a:latin typeface="Arial Black" panose="020B0A04020102020204" pitchFamily="34" charset="0"/>
              </a:rPr>
              <a:t>SYNGAS</a:t>
            </a:r>
          </a:p>
        </p:txBody>
      </p:sp>
      <p:sp>
        <p:nvSpPr>
          <p:cNvPr id="15" name="Rectangle 14">
            <a:extLst>
              <a:ext uri="{FF2B5EF4-FFF2-40B4-BE49-F238E27FC236}">
                <a16:creationId xmlns:a16="http://schemas.microsoft.com/office/drawing/2014/main" id="{D98D8C34-C958-D8CD-B473-C3DB3BEA25E5}"/>
              </a:ext>
            </a:extLst>
          </p:cNvPr>
          <p:cNvSpPr/>
          <p:nvPr/>
        </p:nvSpPr>
        <p:spPr>
          <a:xfrm>
            <a:off x="971551" y="4390465"/>
            <a:ext cx="1771650" cy="497848"/>
          </a:xfrm>
          <a:prstGeom prst="rect">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100" dirty="0">
                <a:solidFill>
                  <a:schemeClr val="tx1"/>
                </a:solidFill>
              </a:rPr>
              <a:t>Adaptação para inserção de gaseificação </a:t>
            </a:r>
          </a:p>
        </p:txBody>
      </p:sp>
      <p:sp>
        <p:nvSpPr>
          <p:cNvPr id="18" name="Freeform: Shape 17">
            <a:extLst>
              <a:ext uri="{FF2B5EF4-FFF2-40B4-BE49-F238E27FC236}">
                <a16:creationId xmlns:a16="http://schemas.microsoft.com/office/drawing/2014/main" id="{FDF477F5-14F6-4A53-1BEF-0B3F81C25B3B}"/>
              </a:ext>
            </a:extLst>
          </p:cNvPr>
          <p:cNvSpPr/>
          <p:nvPr/>
        </p:nvSpPr>
        <p:spPr>
          <a:xfrm>
            <a:off x="1606924" y="3482788"/>
            <a:ext cx="2407023" cy="723217"/>
          </a:xfrm>
          <a:custGeom>
            <a:avLst/>
            <a:gdLst>
              <a:gd name="connsiteX0" fmla="*/ 2407023 w 2407023"/>
              <a:gd name="connsiteY0" fmla="*/ 437030 h 723217"/>
              <a:gd name="connsiteX1" fmla="*/ 692523 w 2407023"/>
              <a:gd name="connsiteY1" fmla="*/ 705971 h 723217"/>
              <a:gd name="connsiteX2" fmla="*/ 0 w 2407023"/>
              <a:gd name="connsiteY2" fmla="*/ 0 h 723217"/>
            </a:gdLst>
            <a:ahLst/>
            <a:cxnLst>
              <a:cxn ang="0">
                <a:pos x="connsiteX0" y="connsiteY0"/>
              </a:cxn>
              <a:cxn ang="0">
                <a:pos x="connsiteX1" y="connsiteY1"/>
              </a:cxn>
              <a:cxn ang="0">
                <a:pos x="connsiteX2" y="connsiteY2"/>
              </a:cxn>
            </a:cxnLst>
            <a:rect l="l" t="t" r="r" b="b"/>
            <a:pathLst>
              <a:path w="2407023" h="723217">
                <a:moveTo>
                  <a:pt x="2407023" y="437030"/>
                </a:moveTo>
                <a:cubicBezTo>
                  <a:pt x="1750358" y="607919"/>
                  <a:pt x="1093693" y="778809"/>
                  <a:pt x="692523" y="705971"/>
                </a:cubicBezTo>
                <a:cubicBezTo>
                  <a:pt x="291353" y="633133"/>
                  <a:pt x="76200" y="51547"/>
                  <a:pt x="0"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2" name="Picture 21">
            <a:extLst>
              <a:ext uri="{FF2B5EF4-FFF2-40B4-BE49-F238E27FC236}">
                <a16:creationId xmlns:a16="http://schemas.microsoft.com/office/drawing/2014/main" id="{ED767748-DA2C-0DB1-9034-F21A60207A8F}"/>
              </a:ext>
            </a:extLst>
          </p:cNvPr>
          <p:cNvPicPr>
            <a:picLocks noChangeAspect="1"/>
          </p:cNvPicPr>
          <p:nvPr/>
        </p:nvPicPr>
        <p:blipFill>
          <a:blip r:embed="rId4"/>
          <a:stretch>
            <a:fillRect/>
          </a:stretch>
        </p:blipFill>
        <p:spPr>
          <a:xfrm>
            <a:off x="2263167" y="4020960"/>
            <a:ext cx="396274" cy="323116"/>
          </a:xfrm>
          <a:prstGeom prst="rect">
            <a:avLst/>
          </a:prstGeom>
        </p:spPr>
      </p:pic>
      <p:pic>
        <p:nvPicPr>
          <p:cNvPr id="23" name="Picture 22">
            <a:extLst>
              <a:ext uri="{FF2B5EF4-FFF2-40B4-BE49-F238E27FC236}">
                <a16:creationId xmlns:a16="http://schemas.microsoft.com/office/drawing/2014/main" id="{86BE495A-E8BD-FF6B-8044-7C12378A3422}"/>
              </a:ext>
            </a:extLst>
          </p:cNvPr>
          <p:cNvPicPr>
            <a:picLocks noChangeAspect="1"/>
          </p:cNvPicPr>
          <p:nvPr/>
        </p:nvPicPr>
        <p:blipFill>
          <a:blip r:embed="rId5"/>
          <a:stretch>
            <a:fillRect/>
          </a:stretch>
        </p:blipFill>
        <p:spPr>
          <a:xfrm>
            <a:off x="1182429" y="3739169"/>
            <a:ext cx="944962" cy="317019"/>
          </a:xfrm>
          <a:prstGeom prst="rect">
            <a:avLst/>
          </a:prstGeom>
        </p:spPr>
      </p:pic>
      <p:sp>
        <p:nvSpPr>
          <p:cNvPr id="24" name="Isosceles Triangle 23">
            <a:extLst>
              <a:ext uri="{FF2B5EF4-FFF2-40B4-BE49-F238E27FC236}">
                <a16:creationId xmlns:a16="http://schemas.microsoft.com/office/drawing/2014/main" id="{B71EDBF3-0CA2-B5CB-02CF-1E7B92CC4425}"/>
              </a:ext>
            </a:extLst>
          </p:cNvPr>
          <p:cNvSpPr/>
          <p:nvPr/>
        </p:nvSpPr>
        <p:spPr>
          <a:xfrm rot="20103763">
            <a:off x="1581764" y="3459218"/>
            <a:ext cx="102450" cy="94762"/>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392366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33"/>
          <p:cNvPicPr preferRelativeResize="0">
            <a:picLocks noGrp="1"/>
          </p:cNvPicPr>
          <p:nvPr>
            <p:ph type="pic" idx="3"/>
          </p:nvPr>
        </p:nvPicPr>
        <p:blipFill rotWithShape="1">
          <a:blip r:embed="rId3"/>
          <a:srcRect l="41924" r="11194"/>
          <a:stretch/>
        </p:blipFill>
        <p:spPr>
          <a:xfrm>
            <a:off x="0" y="0"/>
            <a:ext cx="3617100" cy="5143500"/>
          </a:xfrm>
          <a:prstGeom prst="round1Rect">
            <a:avLst>
              <a:gd name="adj" fmla="val 50000"/>
            </a:avLst>
          </a:prstGeom>
        </p:spPr>
      </p:pic>
      <p:sp>
        <p:nvSpPr>
          <p:cNvPr id="312" name="Google Shape;312;p33"/>
          <p:cNvSpPr txBox="1">
            <a:spLocks noGrp="1"/>
          </p:cNvSpPr>
          <p:nvPr>
            <p:ph type="title"/>
          </p:nvPr>
        </p:nvSpPr>
        <p:spPr>
          <a:xfrm>
            <a:off x="3959875" y="2706325"/>
            <a:ext cx="4470900" cy="841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LEGISLAÇÃO</a:t>
            </a:r>
            <a:endParaRPr dirty="0"/>
          </a:p>
        </p:txBody>
      </p:sp>
      <p:sp>
        <p:nvSpPr>
          <p:cNvPr id="313" name="Google Shape;313;p33"/>
          <p:cNvSpPr txBox="1">
            <a:spLocks noGrp="1"/>
          </p:cNvSpPr>
          <p:nvPr>
            <p:ph type="subTitle" idx="1"/>
          </p:nvPr>
        </p:nvSpPr>
        <p:spPr>
          <a:xfrm>
            <a:off x="3959875" y="3787850"/>
            <a:ext cx="4470900" cy="402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DE APOIO</a:t>
            </a:r>
            <a:endParaRPr dirty="0"/>
          </a:p>
        </p:txBody>
      </p:sp>
      <p:sp>
        <p:nvSpPr>
          <p:cNvPr id="314" name="Google Shape;314;p33"/>
          <p:cNvSpPr txBox="1">
            <a:spLocks noGrp="1"/>
          </p:cNvSpPr>
          <p:nvPr>
            <p:ph type="title" idx="2"/>
          </p:nvPr>
        </p:nvSpPr>
        <p:spPr>
          <a:xfrm>
            <a:off x="3959875" y="1425300"/>
            <a:ext cx="1324200" cy="114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03</a:t>
            </a:r>
            <a:endParaRPr dirty="0"/>
          </a:p>
        </p:txBody>
      </p:sp>
      <p:cxnSp>
        <p:nvCxnSpPr>
          <p:cNvPr id="315" name="Google Shape;315;p33"/>
          <p:cNvCxnSpPr/>
          <p:nvPr/>
        </p:nvCxnSpPr>
        <p:spPr>
          <a:xfrm>
            <a:off x="4034000" y="3675352"/>
            <a:ext cx="1214400" cy="0"/>
          </a:xfrm>
          <a:prstGeom prst="straightConnector1">
            <a:avLst/>
          </a:prstGeom>
          <a:noFill/>
          <a:ln w="19050" cap="flat" cmpd="sng">
            <a:solidFill>
              <a:schemeClr val="dk1"/>
            </a:solidFill>
            <a:prstDash val="solid"/>
            <a:round/>
            <a:headEnd type="none" w="med" len="med"/>
            <a:tailEnd type="none" w="med" len="med"/>
          </a:ln>
        </p:spPr>
      </p:cxnSp>
      <p:grpSp>
        <p:nvGrpSpPr>
          <p:cNvPr id="316" name="Google Shape;316;p33"/>
          <p:cNvGrpSpPr/>
          <p:nvPr/>
        </p:nvGrpSpPr>
        <p:grpSpPr>
          <a:xfrm>
            <a:off x="-125967" y="4040224"/>
            <a:ext cx="1406549" cy="1850599"/>
            <a:chOff x="6600675" y="1508650"/>
            <a:chExt cx="794975" cy="1045950"/>
          </a:xfrm>
        </p:grpSpPr>
        <p:sp>
          <p:nvSpPr>
            <p:cNvPr id="317" name="Google Shape;317;p33"/>
            <p:cNvSpPr/>
            <p:nvPr/>
          </p:nvSpPr>
          <p:spPr>
            <a:xfrm>
              <a:off x="6600675" y="1508650"/>
              <a:ext cx="480675" cy="805000"/>
            </a:xfrm>
            <a:custGeom>
              <a:avLst/>
              <a:gdLst/>
              <a:ahLst/>
              <a:cxnLst/>
              <a:rect l="l" t="t" r="r" b="b"/>
              <a:pathLst>
                <a:path w="19227" h="32200" extrusionOk="0">
                  <a:moveTo>
                    <a:pt x="10034" y="0"/>
                  </a:moveTo>
                  <a:cubicBezTo>
                    <a:pt x="10034" y="0"/>
                    <a:pt x="1" y="9151"/>
                    <a:pt x="1" y="20437"/>
                  </a:cubicBezTo>
                  <a:cubicBezTo>
                    <a:pt x="1" y="24818"/>
                    <a:pt x="1511" y="28873"/>
                    <a:pt x="3361" y="32199"/>
                  </a:cubicBezTo>
                  <a:cubicBezTo>
                    <a:pt x="4341" y="28212"/>
                    <a:pt x="6180" y="23725"/>
                    <a:pt x="9628" y="20280"/>
                  </a:cubicBezTo>
                  <a:cubicBezTo>
                    <a:pt x="12419" y="17489"/>
                    <a:pt x="15889" y="15753"/>
                    <a:pt x="19226" y="14672"/>
                  </a:cubicBezTo>
                  <a:cubicBezTo>
                    <a:pt x="16818" y="6193"/>
                    <a:pt x="10034" y="0"/>
                    <a:pt x="100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3"/>
            <p:cNvSpPr/>
            <p:nvPr/>
          </p:nvSpPr>
          <p:spPr>
            <a:xfrm>
              <a:off x="6652400" y="1831425"/>
              <a:ext cx="743250" cy="723175"/>
            </a:xfrm>
            <a:custGeom>
              <a:avLst/>
              <a:gdLst/>
              <a:ahLst/>
              <a:cxnLst/>
              <a:rect l="l" t="t" r="r" b="b"/>
              <a:pathLst>
                <a:path w="29730" h="28927" extrusionOk="0">
                  <a:moveTo>
                    <a:pt x="28414" y="0"/>
                  </a:moveTo>
                  <a:cubicBezTo>
                    <a:pt x="26709" y="0"/>
                    <a:pt x="22081" y="165"/>
                    <a:pt x="17157" y="1761"/>
                  </a:cubicBezTo>
                  <a:cubicBezTo>
                    <a:pt x="17677" y="3590"/>
                    <a:pt x="17998" y="5525"/>
                    <a:pt x="17998" y="7526"/>
                  </a:cubicBezTo>
                  <a:cubicBezTo>
                    <a:pt x="17998" y="18815"/>
                    <a:pt x="7965" y="27966"/>
                    <a:pt x="7965" y="27966"/>
                  </a:cubicBezTo>
                  <a:cubicBezTo>
                    <a:pt x="7965" y="27966"/>
                    <a:pt x="4209" y="24534"/>
                    <a:pt x="1292" y="19288"/>
                  </a:cubicBezTo>
                  <a:cubicBezTo>
                    <a:pt x="0" y="24534"/>
                    <a:pt x="201" y="28915"/>
                    <a:pt x="201" y="28915"/>
                  </a:cubicBezTo>
                  <a:cubicBezTo>
                    <a:pt x="201" y="28915"/>
                    <a:pt x="450" y="28927"/>
                    <a:pt x="900" y="28927"/>
                  </a:cubicBezTo>
                  <a:cubicBezTo>
                    <a:pt x="3772" y="28927"/>
                    <a:pt x="14847" y="28459"/>
                    <a:pt x="21747" y="21557"/>
                  </a:cubicBezTo>
                  <a:cubicBezTo>
                    <a:pt x="29730" y="13577"/>
                    <a:pt x="29104" y="12"/>
                    <a:pt x="29104" y="12"/>
                  </a:cubicBezTo>
                  <a:cubicBezTo>
                    <a:pt x="29104" y="12"/>
                    <a:pt x="28859" y="0"/>
                    <a:pt x="284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3"/>
            <p:cNvSpPr/>
            <p:nvPr/>
          </p:nvSpPr>
          <p:spPr>
            <a:xfrm>
              <a:off x="6684675" y="1875450"/>
              <a:ext cx="417700" cy="655125"/>
            </a:xfrm>
            <a:custGeom>
              <a:avLst/>
              <a:gdLst/>
              <a:ahLst/>
              <a:cxnLst/>
              <a:rect l="l" t="t" r="r" b="b"/>
              <a:pathLst>
                <a:path w="16708" h="26205" extrusionOk="0">
                  <a:moveTo>
                    <a:pt x="15866" y="0"/>
                  </a:moveTo>
                  <a:cubicBezTo>
                    <a:pt x="12529" y="1081"/>
                    <a:pt x="9056" y="2817"/>
                    <a:pt x="6268" y="5608"/>
                  </a:cubicBezTo>
                  <a:cubicBezTo>
                    <a:pt x="2820" y="9056"/>
                    <a:pt x="981" y="13540"/>
                    <a:pt x="1" y="17527"/>
                  </a:cubicBezTo>
                  <a:cubicBezTo>
                    <a:pt x="2915" y="22773"/>
                    <a:pt x="6672" y="26205"/>
                    <a:pt x="6672" y="26205"/>
                  </a:cubicBezTo>
                  <a:lnTo>
                    <a:pt x="6674" y="26205"/>
                  </a:lnTo>
                  <a:cubicBezTo>
                    <a:pt x="6674" y="26205"/>
                    <a:pt x="16707" y="17054"/>
                    <a:pt x="16707" y="5765"/>
                  </a:cubicBezTo>
                  <a:cubicBezTo>
                    <a:pt x="16707" y="3764"/>
                    <a:pt x="16386" y="1829"/>
                    <a:pt x="15866" y="0"/>
                  </a:cubicBezTo>
                  <a:close/>
                </a:path>
              </a:pathLst>
            </a:custGeom>
            <a:solidFill>
              <a:srgbClr val="2F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 name="Google Shape;320;p33"/>
          <p:cNvGrpSpPr/>
          <p:nvPr/>
        </p:nvGrpSpPr>
        <p:grpSpPr>
          <a:xfrm>
            <a:off x="-848003" y="-1320731"/>
            <a:ext cx="1978747" cy="2324235"/>
            <a:chOff x="5465250" y="3028750"/>
            <a:chExt cx="1232250" cy="1447400"/>
          </a:xfrm>
        </p:grpSpPr>
        <p:sp>
          <p:nvSpPr>
            <p:cNvPr id="321" name="Google Shape;321;p33"/>
            <p:cNvSpPr/>
            <p:nvPr/>
          </p:nvSpPr>
          <p:spPr>
            <a:xfrm>
              <a:off x="5465250" y="3028750"/>
              <a:ext cx="878525" cy="1186450"/>
            </a:xfrm>
            <a:custGeom>
              <a:avLst/>
              <a:gdLst/>
              <a:ahLst/>
              <a:cxnLst/>
              <a:rect l="l" t="t" r="r" b="b"/>
              <a:pathLst>
                <a:path w="35141" h="47458" extrusionOk="0">
                  <a:moveTo>
                    <a:pt x="7495" y="0"/>
                  </a:moveTo>
                  <a:cubicBezTo>
                    <a:pt x="7495" y="0"/>
                    <a:pt x="1" y="17695"/>
                    <a:pt x="6669" y="32207"/>
                  </a:cubicBezTo>
                  <a:cubicBezTo>
                    <a:pt x="9882" y="39197"/>
                    <a:pt x="15794" y="44175"/>
                    <a:pt x="21058" y="47458"/>
                  </a:cubicBezTo>
                  <a:cubicBezTo>
                    <a:pt x="22084" y="43678"/>
                    <a:pt x="23900" y="39557"/>
                    <a:pt x="27119" y="36339"/>
                  </a:cubicBezTo>
                  <a:cubicBezTo>
                    <a:pt x="29470" y="33987"/>
                    <a:pt x="32308" y="32385"/>
                    <a:pt x="35140" y="31291"/>
                  </a:cubicBezTo>
                  <a:cubicBezTo>
                    <a:pt x="34891" y="27659"/>
                    <a:pt x="34106" y="23910"/>
                    <a:pt x="32472" y="20352"/>
                  </a:cubicBezTo>
                  <a:cubicBezTo>
                    <a:pt x="25804" y="5838"/>
                    <a:pt x="7495" y="0"/>
                    <a:pt x="74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3"/>
            <p:cNvSpPr/>
            <p:nvPr/>
          </p:nvSpPr>
          <p:spPr>
            <a:xfrm>
              <a:off x="5953725" y="3753000"/>
              <a:ext cx="743775" cy="723150"/>
            </a:xfrm>
            <a:custGeom>
              <a:avLst/>
              <a:gdLst/>
              <a:ahLst/>
              <a:cxnLst/>
              <a:rect l="l" t="t" r="r" b="b"/>
              <a:pathLst>
                <a:path w="29751" h="28926" extrusionOk="0">
                  <a:moveTo>
                    <a:pt x="28443" y="0"/>
                  </a:moveTo>
                  <a:cubicBezTo>
                    <a:pt x="26566" y="0"/>
                    <a:pt x="21094" y="201"/>
                    <a:pt x="15601" y="2321"/>
                  </a:cubicBezTo>
                  <a:cubicBezTo>
                    <a:pt x="16376" y="13507"/>
                    <a:pt x="12108" y="23589"/>
                    <a:pt x="12108" y="23589"/>
                  </a:cubicBezTo>
                  <a:cubicBezTo>
                    <a:pt x="12108" y="23589"/>
                    <a:pt x="7189" y="22020"/>
                    <a:pt x="1519" y="18488"/>
                  </a:cubicBezTo>
                  <a:cubicBezTo>
                    <a:pt x="1" y="24081"/>
                    <a:pt x="222" y="28915"/>
                    <a:pt x="222" y="28915"/>
                  </a:cubicBezTo>
                  <a:cubicBezTo>
                    <a:pt x="222" y="28915"/>
                    <a:pt x="471" y="28926"/>
                    <a:pt x="921" y="28926"/>
                  </a:cubicBezTo>
                  <a:cubicBezTo>
                    <a:pt x="3794" y="28926"/>
                    <a:pt x="14869" y="28459"/>
                    <a:pt x="21770" y="21559"/>
                  </a:cubicBezTo>
                  <a:cubicBezTo>
                    <a:pt x="29751" y="13577"/>
                    <a:pt x="29125" y="11"/>
                    <a:pt x="29125" y="11"/>
                  </a:cubicBezTo>
                  <a:cubicBezTo>
                    <a:pt x="29125" y="11"/>
                    <a:pt x="28883" y="0"/>
                    <a:pt x="28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3"/>
            <p:cNvSpPr/>
            <p:nvPr/>
          </p:nvSpPr>
          <p:spPr>
            <a:xfrm>
              <a:off x="5991675" y="3811025"/>
              <a:ext cx="371450" cy="531725"/>
            </a:xfrm>
            <a:custGeom>
              <a:avLst/>
              <a:gdLst/>
              <a:ahLst/>
              <a:cxnLst/>
              <a:rect l="l" t="t" r="r" b="b"/>
              <a:pathLst>
                <a:path w="14858" h="21269" extrusionOk="0">
                  <a:moveTo>
                    <a:pt x="14083" y="0"/>
                  </a:moveTo>
                  <a:cubicBezTo>
                    <a:pt x="11251" y="1094"/>
                    <a:pt x="8416" y="2696"/>
                    <a:pt x="6062" y="5048"/>
                  </a:cubicBezTo>
                  <a:cubicBezTo>
                    <a:pt x="2846" y="8266"/>
                    <a:pt x="1027" y="12390"/>
                    <a:pt x="1" y="16167"/>
                  </a:cubicBezTo>
                  <a:cubicBezTo>
                    <a:pt x="5671" y="19699"/>
                    <a:pt x="10590" y="21268"/>
                    <a:pt x="10590" y="21268"/>
                  </a:cubicBezTo>
                  <a:cubicBezTo>
                    <a:pt x="10590" y="21268"/>
                    <a:pt x="14858" y="11186"/>
                    <a:pt x="14083" y="0"/>
                  </a:cubicBezTo>
                  <a:close/>
                </a:path>
              </a:pathLst>
            </a:custGeom>
            <a:solidFill>
              <a:srgbClr val="2F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54341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grpSp>
        <p:nvGrpSpPr>
          <p:cNvPr id="328" name="Google Shape;328;p34"/>
          <p:cNvGrpSpPr/>
          <p:nvPr/>
        </p:nvGrpSpPr>
        <p:grpSpPr>
          <a:xfrm>
            <a:off x="-600503" y="-956156"/>
            <a:ext cx="1978747" cy="2324235"/>
            <a:chOff x="5465250" y="3028750"/>
            <a:chExt cx="1232250" cy="1447400"/>
          </a:xfrm>
        </p:grpSpPr>
        <p:sp>
          <p:nvSpPr>
            <p:cNvPr id="329" name="Google Shape;329;p34"/>
            <p:cNvSpPr/>
            <p:nvPr/>
          </p:nvSpPr>
          <p:spPr>
            <a:xfrm>
              <a:off x="5465250" y="3028750"/>
              <a:ext cx="878525" cy="1186450"/>
            </a:xfrm>
            <a:custGeom>
              <a:avLst/>
              <a:gdLst/>
              <a:ahLst/>
              <a:cxnLst/>
              <a:rect l="l" t="t" r="r" b="b"/>
              <a:pathLst>
                <a:path w="35141" h="47458" extrusionOk="0">
                  <a:moveTo>
                    <a:pt x="7495" y="0"/>
                  </a:moveTo>
                  <a:cubicBezTo>
                    <a:pt x="7495" y="0"/>
                    <a:pt x="1" y="17695"/>
                    <a:pt x="6669" y="32207"/>
                  </a:cubicBezTo>
                  <a:cubicBezTo>
                    <a:pt x="9882" y="39197"/>
                    <a:pt x="15794" y="44175"/>
                    <a:pt x="21058" y="47458"/>
                  </a:cubicBezTo>
                  <a:cubicBezTo>
                    <a:pt x="22084" y="43678"/>
                    <a:pt x="23900" y="39557"/>
                    <a:pt x="27119" y="36339"/>
                  </a:cubicBezTo>
                  <a:cubicBezTo>
                    <a:pt x="29470" y="33987"/>
                    <a:pt x="32308" y="32385"/>
                    <a:pt x="35140" y="31291"/>
                  </a:cubicBezTo>
                  <a:cubicBezTo>
                    <a:pt x="34891" y="27659"/>
                    <a:pt x="34106" y="23910"/>
                    <a:pt x="32472" y="20352"/>
                  </a:cubicBezTo>
                  <a:cubicBezTo>
                    <a:pt x="25804" y="5838"/>
                    <a:pt x="7495" y="0"/>
                    <a:pt x="74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4"/>
            <p:cNvSpPr/>
            <p:nvPr/>
          </p:nvSpPr>
          <p:spPr>
            <a:xfrm>
              <a:off x="5953725" y="3753000"/>
              <a:ext cx="743775" cy="723150"/>
            </a:xfrm>
            <a:custGeom>
              <a:avLst/>
              <a:gdLst/>
              <a:ahLst/>
              <a:cxnLst/>
              <a:rect l="l" t="t" r="r" b="b"/>
              <a:pathLst>
                <a:path w="29751" h="28926" extrusionOk="0">
                  <a:moveTo>
                    <a:pt x="28443" y="0"/>
                  </a:moveTo>
                  <a:cubicBezTo>
                    <a:pt x="26566" y="0"/>
                    <a:pt x="21094" y="201"/>
                    <a:pt x="15601" y="2321"/>
                  </a:cubicBezTo>
                  <a:cubicBezTo>
                    <a:pt x="16376" y="13507"/>
                    <a:pt x="12108" y="23589"/>
                    <a:pt x="12108" y="23589"/>
                  </a:cubicBezTo>
                  <a:cubicBezTo>
                    <a:pt x="12108" y="23589"/>
                    <a:pt x="7189" y="22020"/>
                    <a:pt x="1519" y="18488"/>
                  </a:cubicBezTo>
                  <a:cubicBezTo>
                    <a:pt x="1" y="24081"/>
                    <a:pt x="222" y="28915"/>
                    <a:pt x="222" y="28915"/>
                  </a:cubicBezTo>
                  <a:cubicBezTo>
                    <a:pt x="222" y="28915"/>
                    <a:pt x="471" y="28926"/>
                    <a:pt x="921" y="28926"/>
                  </a:cubicBezTo>
                  <a:cubicBezTo>
                    <a:pt x="3794" y="28926"/>
                    <a:pt x="14869" y="28459"/>
                    <a:pt x="21770" y="21559"/>
                  </a:cubicBezTo>
                  <a:cubicBezTo>
                    <a:pt x="29751" y="13577"/>
                    <a:pt x="29125" y="11"/>
                    <a:pt x="29125" y="11"/>
                  </a:cubicBezTo>
                  <a:cubicBezTo>
                    <a:pt x="29125" y="11"/>
                    <a:pt x="28883" y="0"/>
                    <a:pt x="28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4"/>
            <p:cNvSpPr/>
            <p:nvPr/>
          </p:nvSpPr>
          <p:spPr>
            <a:xfrm>
              <a:off x="5991675" y="3811025"/>
              <a:ext cx="371450" cy="531725"/>
            </a:xfrm>
            <a:custGeom>
              <a:avLst/>
              <a:gdLst/>
              <a:ahLst/>
              <a:cxnLst/>
              <a:rect l="l" t="t" r="r" b="b"/>
              <a:pathLst>
                <a:path w="14858" h="21269" extrusionOk="0">
                  <a:moveTo>
                    <a:pt x="14083" y="0"/>
                  </a:moveTo>
                  <a:cubicBezTo>
                    <a:pt x="11251" y="1094"/>
                    <a:pt x="8416" y="2696"/>
                    <a:pt x="6062" y="5048"/>
                  </a:cubicBezTo>
                  <a:cubicBezTo>
                    <a:pt x="2846" y="8266"/>
                    <a:pt x="1027" y="12390"/>
                    <a:pt x="1" y="16167"/>
                  </a:cubicBezTo>
                  <a:cubicBezTo>
                    <a:pt x="5671" y="19699"/>
                    <a:pt x="10590" y="21268"/>
                    <a:pt x="10590" y="21268"/>
                  </a:cubicBezTo>
                  <a:cubicBezTo>
                    <a:pt x="10590" y="21268"/>
                    <a:pt x="14858" y="11186"/>
                    <a:pt x="14083" y="0"/>
                  </a:cubicBezTo>
                  <a:close/>
                </a:path>
              </a:pathLst>
            </a:custGeom>
            <a:solidFill>
              <a:srgbClr val="2F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 name="Google Shape;332;p34"/>
          <p:cNvSpPr txBox="1">
            <a:spLocks noGrp="1"/>
          </p:cNvSpPr>
          <p:nvPr>
            <p:ph type="title"/>
          </p:nvPr>
        </p:nvSpPr>
        <p:spPr>
          <a:xfrm>
            <a:off x="1736363" y="539500"/>
            <a:ext cx="5506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LEGISLAÇÃO DE APOIO</a:t>
            </a:r>
            <a:endParaRPr dirty="0"/>
          </a:p>
        </p:txBody>
      </p:sp>
      <p:grpSp>
        <p:nvGrpSpPr>
          <p:cNvPr id="339" name="Google Shape;339;p34"/>
          <p:cNvGrpSpPr/>
          <p:nvPr/>
        </p:nvGrpSpPr>
        <p:grpSpPr>
          <a:xfrm rot="-9000302">
            <a:off x="818707" y="1995134"/>
            <a:ext cx="876514" cy="1153231"/>
            <a:chOff x="6600675" y="1508650"/>
            <a:chExt cx="794975" cy="1045950"/>
          </a:xfrm>
        </p:grpSpPr>
        <p:sp>
          <p:nvSpPr>
            <p:cNvPr id="340" name="Google Shape;340;p34"/>
            <p:cNvSpPr/>
            <p:nvPr/>
          </p:nvSpPr>
          <p:spPr>
            <a:xfrm>
              <a:off x="6600675" y="1508650"/>
              <a:ext cx="480675" cy="805000"/>
            </a:xfrm>
            <a:custGeom>
              <a:avLst/>
              <a:gdLst/>
              <a:ahLst/>
              <a:cxnLst/>
              <a:rect l="l" t="t" r="r" b="b"/>
              <a:pathLst>
                <a:path w="19227" h="32200" extrusionOk="0">
                  <a:moveTo>
                    <a:pt x="10034" y="0"/>
                  </a:moveTo>
                  <a:cubicBezTo>
                    <a:pt x="10034" y="0"/>
                    <a:pt x="1" y="9151"/>
                    <a:pt x="1" y="20437"/>
                  </a:cubicBezTo>
                  <a:cubicBezTo>
                    <a:pt x="1" y="24818"/>
                    <a:pt x="1511" y="28873"/>
                    <a:pt x="3361" y="32199"/>
                  </a:cubicBezTo>
                  <a:cubicBezTo>
                    <a:pt x="4341" y="28212"/>
                    <a:pt x="6180" y="23725"/>
                    <a:pt x="9628" y="20280"/>
                  </a:cubicBezTo>
                  <a:cubicBezTo>
                    <a:pt x="12419" y="17489"/>
                    <a:pt x="15889" y="15753"/>
                    <a:pt x="19226" y="14672"/>
                  </a:cubicBezTo>
                  <a:cubicBezTo>
                    <a:pt x="16818" y="6193"/>
                    <a:pt x="10034" y="0"/>
                    <a:pt x="100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4"/>
            <p:cNvSpPr/>
            <p:nvPr/>
          </p:nvSpPr>
          <p:spPr>
            <a:xfrm>
              <a:off x="6652400" y="1831425"/>
              <a:ext cx="743250" cy="723175"/>
            </a:xfrm>
            <a:custGeom>
              <a:avLst/>
              <a:gdLst/>
              <a:ahLst/>
              <a:cxnLst/>
              <a:rect l="l" t="t" r="r" b="b"/>
              <a:pathLst>
                <a:path w="29730" h="28927" extrusionOk="0">
                  <a:moveTo>
                    <a:pt x="28414" y="0"/>
                  </a:moveTo>
                  <a:cubicBezTo>
                    <a:pt x="26709" y="0"/>
                    <a:pt x="22081" y="165"/>
                    <a:pt x="17157" y="1761"/>
                  </a:cubicBezTo>
                  <a:cubicBezTo>
                    <a:pt x="17677" y="3590"/>
                    <a:pt x="17998" y="5525"/>
                    <a:pt x="17998" y="7526"/>
                  </a:cubicBezTo>
                  <a:cubicBezTo>
                    <a:pt x="17998" y="18815"/>
                    <a:pt x="7965" y="27966"/>
                    <a:pt x="7965" y="27966"/>
                  </a:cubicBezTo>
                  <a:cubicBezTo>
                    <a:pt x="7965" y="27966"/>
                    <a:pt x="4209" y="24534"/>
                    <a:pt x="1292" y="19288"/>
                  </a:cubicBezTo>
                  <a:cubicBezTo>
                    <a:pt x="0" y="24534"/>
                    <a:pt x="201" y="28915"/>
                    <a:pt x="201" y="28915"/>
                  </a:cubicBezTo>
                  <a:cubicBezTo>
                    <a:pt x="201" y="28915"/>
                    <a:pt x="450" y="28927"/>
                    <a:pt x="900" y="28927"/>
                  </a:cubicBezTo>
                  <a:cubicBezTo>
                    <a:pt x="3772" y="28927"/>
                    <a:pt x="14847" y="28459"/>
                    <a:pt x="21747" y="21557"/>
                  </a:cubicBezTo>
                  <a:cubicBezTo>
                    <a:pt x="29730" y="13577"/>
                    <a:pt x="29104" y="12"/>
                    <a:pt x="29104" y="12"/>
                  </a:cubicBezTo>
                  <a:cubicBezTo>
                    <a:pt x="29104" y="12"/>
                    <a:pt x="28859" y="0"/>
                    <a:pt x="284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4"/>
            <p:cNvSpPr/>
            <p:nvPr/>
          </p:nvSpPr>
          <p:spPr>
            <a:xfrm>
              <a:off x="6684675" y="1875450"/>
              <a:ext cx="417700" cy="655125"/>
            </a:xfrm>
            <a:custGeom>
              <a:avLst/>
              <a:gdLst/>
              <a:ahLst/>
              <a:cxnLst/>
              <a:rect l="l" t="t" r="r" b="b"/>
              <a:pathLst>
                <a:path w="16708" h="26205" extrusionOk="0">
                  <a:moveTo>
                    <a:pt x="15866" y="0"/>
                  </a:moveTo>
                  <a:cubicBezTo>
                    <a:pt x="12529" y="1081"/>
                    <a:pt x="9056" y="2817"/>
                    <a:pt x="6268" y="5608"/>
                  </a:cubicBezTo>
                  <a:cubicBezTo>
                    <a:pt x="2820" y="9056"/>
                    <a:pt x="981" y="13540"/>
                    <a:pt x="1" y="17527"/>
                  </a:cubicBezTo>
                  <a:cubicBezTo>
                    <a:pt x="2915" y="22773"/>
                    <a:pt x="6672" y="26205"/>
                    <a:pt x="6672" y="26205"/>
                  </a:cubicBezTo>
                  <a:lnTo>
                    <a:pt x="6674" y="26205"/>
                  </a:lnTo>
                  <a:cubicBezTo>
                    <a:pt x="6674" y="26205"/>
                    <a:pt x="16707" y="17054"/>
                    <a:pt x="16707" y="5765"/>
                  </a:cubicBezTo>
                  <a:cubicBezTo>
                    <a:pt x="16707" y="3764"/>
                    <a:pt x="16386" y="1829"/>
                    <a:pt x="15866" y="0"/>
                  </a:cubicBezTo>
                  <a:close/>
                </a:path>
              </a:pathLst>
            </a:custGeom>
            <a:solidFill>
              <a:srgbClr val="2F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CaixaDeTexto 13">
            <a:extLst>
              <a:ext uri="{FF2B5EF4-FFF2-40B4-BE49-F238E27FC236}">
                <a16:creationId xmlns:a16="http://schemas.microsoft.com/office/drawing/2014/main" id="{BBA98DF6-15E0-321A-E235-3719B45EE46B}"/>
              </a:ext>
            </a:extLst>
          </p:cNvPr>
          <p:cNvSpPr txBox="1"/>
          <p:nvPr/>
        </p:nvSpPr>
        <p:spPr>
          <a:xfrm>
            <a:off x="2333147" y="1368079"/>
            <a:ext cx="4557248" cy="3629585"/>
          </a:xfrm>
          <a:prstGeom prst="rect">
            <a:avLst/>
          </a:prstGeom>
        </p:spPr>
        <p:txBody>
          <a:bodyPr vert="horz" lIns="91440" tIns="45720" rIns="91440" bIns="45720" rtlCol="0" anchor="ctr">
            <a:normAutofit fontScale="85000" lnSpcReduction="20000"/>
          </a:bodyPr>
          <a:lstStyle>
            <a:lvl1pPr algn="just">
              <a:defRPr sz="2800" b="0" i="0">
                <a:solidFill>
                  <a:srgbClr val="1F3864"/>
                </a:solidFill>
                <a:latin typeface="Microsoft Sans Serif"/>
                <a:cs typeface="Microsoft Sans Serif"/>
              </a:defRPr>
            </a:lvl1pPr>
          </a:lstStyle>
          <a:p>
            <a:pPr marL="342900" indent="-342900" algn="l">
              <a:lnSpc>
                <a:spcPct val="150000"/>
              </a:lnSpc>
              <a:spcAft>
                <a:spcPts val="600"/>
              </a:spcAft>
              <a:buClr>
                <a:schemeClr val="tx2"/>
              </a:buClr>
              <a:buFont typeface="Arial" panose="020B0604020202020204" pitchFamily="34" charset="0"/>
              <a:buChar char="•"/>
            </a:pPr>
            <a:r>
              <a:rPr lang="pt-BR" sz="2000" dirty="0">
                <a:solidFill>
                  <a:schemeClr val="tx2"/>
                </a:solidFill>
                <a:latin typeface="Montserrat Light" panose="00000400000000000000" pitchFamily="2" charset="0"/>
              </a:rPr>
              <a:t>Constituição Federal</a:t>
            </a:r>
          </a:p>
          <a:p>
            <a:pPr marL="342900" indent="-342900" algn="l">
              <a:lnSpc>
                <a:spcPct val="150000"/>
              </a:lnSpc>
              <a:spcAft>
                <a:spcPts val="600"/>
              </a:spcAft>
              <a:buClr>
                <a:schemeClr val="tx2"/>
              </a:buClr>
              <a:buFont typeface="Arial" panose="020B0604020202020204" pitchFamily="34" charset="0"/>
              <a:buChar char="•"/>
            </a:pPr>
            <a:r>
              <a:rPr lang="pt-BR" sz="2000" dirty="0">
                <a:solidFill>
                  <a:schemeClr val="tx2"/>
                </a:solidFill>
                <a:latin typeface="Montserrat Light" panose="00000400000000000000" pitchFamily="2" charset="0"/>
              </a:rPr>
              <a:t>Lei Federal nº 14.133/2021 - Lei de Licitação </a:t>
            </a:r>
          </a:p>
          <a:p>
            <a:pPr marL="342900" indent="-342900" algn="l">
              <a:lnSpc>
                <a:spcPct val="150000"/>
              </a:lnSpc>
              <a:spcAft>
                <a:spcPts val="600"/>
              </a:spcAft>
              <a:buClr>
                <a:schemeClr val="tx2"/>
              </a:buClr>
              <a:buFont typeface="Arial" panose="020B0604020202020204" pitchFamily="34" charset="0"/>
              <a:buChar char="•"/>
            </a:pPr>
            <a:r>
              <a:rPr lang="pt-BR" sz="2000" dirty="0">
                <a:solidFill>
                  <a:schemeClr val="tx2"/>
                </a:solidFill>
                <a:latin typeface="Montserrat Light" panose="00000400000000000000" pitchFamily="2" charset="0"/>
              </a:rPr>
              <a:t>Lei Federal nº 8.987/95 – Lei da Concessão. </a:t>
            </a:r>
          </a:p>
          <a:p>
            <a:pPr marL="342900" indent="-342900" algn="l">
              <a:lnSpc>
                <a:spcPct val="150000"/>
              </a:lnSpc>
              <a:spcAft>
                <a:spcPts val="600"/>
              </a:spcAft>
              <a:buClr>
                <a:schemeClr val="tx2"/>
              </a:buClr>
              <a:buFont typeface="Arial" panose="020B0604020202020204" pitchFamily="34" charset="0"/>
              <a:buChar char="•"/>
            </a:pPr>
            <a:r>
              <a:rPr lang="pt-BR" sz="2000" dirty="0">
                <a:solidFill>
                  <a:schemeClr val="tx2"/>
                </a:solidFill>
                <a:latin typeface="Montserrat Light" panose="00000400000000000000" pitchFamily="2" charset="0"/>
              </a:rPr>
              <a:t>Lei Federal nº 11.079/04 – PPP. </a:t>
            </a:r>
          </a:p>
          <a:p>
            <a:pPr marL="342900" indent="-342900" algn="l">
              <a:lnSpc>
                <a:spcPct val="150000"/>
              </a:lnSpc>
              <a:spcAft>
                <a:spcPts val="600"/>
              </a:spcAft>
              <a:buClr>
                <a:schemeClr val="tx2"/>
              </a:buClr>
              <a:buFont typeface="Arial" panose="020B0604020202020204" pitchFamily="34" charset="0"/>
              <a:buChar char="•"/>
            </a:pPr>
            <a:r>
              <a:rPr lang="pt-BR" sz="2000" dirty="0">
                <a:solidFill>
                  <a:schemeClr val="tx2"/>
                </a:solidFill>
                <a:latin typeface="Montserrat Light" panose="00000400000000000000" pitchFamily="2" charset="0"/>
              </a:rPr>
              <a:t>Lei Federal nº 11.445/07 – Marco legal do Saneamento</a:t>
            </a:r>
          </a:p>
          <a:p>
            <a:pPr marL="342900" indent="-342900" algn="l">
              <a:lnSpc>
                <a:spcPct val="150000"/>
              </a:lnSpc>
              <a:spcAft>
                <a:spcPts val="600"/>
              </a:spcAft>
              <a:buClr>
                <a:schemeClr val="tx2"/>
              </a:buClr>
              <a:buFont typeface="Arial" panose="020B0604020202020204" pitchFamily="34" charset="0"/>
              <a:buChar char="•"/>
            </a:pPr>
            <a:r>
              <a:rPr lang="pt-BR" sz="2000">
                <a:solidFill>
                  <a:schemeClr val="tx2"/>
                </a:solidFill>
                <a:latin typeface="Montserrat Light" panose="00000400000000000000" pitchFamily="2" charset="0"/>
              </a:rPr>
              <a:t>Lei Federal nº 12.305/10 - PNRS</a:t>
            </a:r>
          </a:p>
          <a:p>
            <a:pPr indent="-228600" algn="ctr">
              <a:lnSpc>
                <a:spcPct val="90000"/>
              </a:lnSpc>
              <a:spcAft>
                <a:spcPts val="600"/>
              </a:spcAft>
              <a:buFont typeface="Arial" panose="020B0604020202020204" pitchFamily="34" charset="0"/>
              <a:buChar char="•"/>
            </a:pPr>
            <a:endParaRPr lang="pt-BR" sz="2000" dirty="0">
              <a:solidFill>
                <a:schemeClr val="tx2"/>
              </a:solidFill>
            </a:endParaRPr>
          </a:p>
        </p:txBody>
      </p:sp>
      <p:pic>
        <p:nvPicPr>
          <p:cNvPr id="28" name="Imagem 27">
            <a:extLst>
              <a:ext uri="{FF2B5EF4-FFF2-40B4-BE49-F238E27FC236}">
                <a16:creationId xmlns:a16="http://schemas.microsoft.com/office/drawing/2014/main" id="{7751599D-7FF9-528D-516C-87E88F1CBFC5}"/>
              </a:ext>
            </a:extLst>
          </p:cNvPr>
          <p:cNvPicPr>
            <a:picLocks noChangeAspect="1"/>
          </p:cNvPicPr>
          <p:nvPr/>
        </p:nvPicPr>
        <p:blipFill>
          <a:blip r:embed="rId3"/>
          <a:stretch>
            <a:fillRect/>
          </a:stretch>
        </p:blipFill>
        <p:spPr>
          <a:xfrm>
            <a:off x="7242563" y="2465768"/>
            <a:ext cx="2957321" cy="2886909"/>
          </a:xfrm>
          <a:prstGeom prst="rect">
            <a:avLst/>
          </a:prstGeom>
        </p:spPr>
      </p:pic>
      <p:sp>
        <p:nvSpPr>
          <p:cNvPr id="29" name="Google Shape;544;p47">
            <a:extLst>
              <a:ext uri="{FF2B5EF4-FFF2-40B4-BE49-F238E27FC236}">
                <a16:creationId xmlns:a16="http://schemas.microsoft.com/office/drawing/2014/main" id="{96E86A26-71D7-CA7E-6ABA-17B50B3E316A}"/>
              </a:ext>
            </a:extLst>
          </p:cNvPr>
          <p:cNvSpPr txBox="1">
            <a:spLocks/>
          </p:cNvSpPr>
          <p:nvPr/>
        </p:nvSpPr>
        <p:spPr>
          <a:xfrm>
            <a:off x="1736363" y="994214"/>
            <a:ext cx="4540064"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SemiBold"/>
              <a:buNone/>
              <a:defRPr sz="3000" b="0" i="0" u="none" strike="noStrike" cap="none">
                <a:solidFill>
                  <a:schemeClr val="dk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r>
              <a:rPr lang="pt-BR" sz="1600" dirty="0">
                <a:solidFill>
                  <a:schemeClr val="bg2">
                    <a:lumMod val="75000"/>
                  </a:schemeClr>
                </a:solidFill>
                <a:latin typeface="Montserrat Light" panose="00000400000000000000" pitchFamily="2" charset="0"/>
              </a:rPr>
              <a:t>Totalizam sete leis</a:t>
            </a:r>
            <a:endParaRPr lang="pt-BR" sz="1600" b="1" dirty="0">
              <a:solidFill>
                <a:schemeClr val="bg2">
                  <a:lumMod val="75000"/>
                </a:schemeClr>
              </a:solidFill>
              <a:latin typeface="Montserrat Light" panose="00000400000000000000" pitchFamily="2" charset="0"/>
            </a:endParaRPr>
          </a:p>
        </p:txBody>
      </p:sp>
    </p:spTree>
    <p:extLst>
      <p:ext uri="{BB962C8B-B14F-4D97-AF65-F5344CB8AC3E}">
        <p14:creationId xmlns:p14="http://schemas.microsoft.com/office/powerpoint/2010/main" val="2861489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Effect transition="in" filter="fade">
                                      <p:cBhvr>
                                        <p:cTn id="11" dur="500"/>
                                        <p:tgtEl>
                                          <p:spTgt spid="14">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animEffect transition="in" filter="fade">
                                      <p:cBhvr>
                                        <p:cTn id="15" dur="500"/>
                                        <p:tgtEl>
                                          <p:spTgt spid="14">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animEffect transition="in" filter="fade">
                                      <p:cBhvr>
                                        <p:cTn id="19" dur="500"/>
                                        <p:tgtEl>
                                          <p:spTgt spid="14">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animEffect transition="in" filter="fade">
                                      <p:cBhvr>
                                        <p:cTn id="23" dur="500"/>
                                        <p:tgtEl>
                                          <p:spTgt spid="14">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animEffect transition="in" filter="fade">
                                      <p:cBhvr>
                                        <p:cTn id="27"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grpSp>
        <p:nvGrpSpPr>
          <p:cNvPr id="328" name="Google Shape;328;p34"/>
          <p:cNvGrpSpPr/>
          <p:nvPr/>
        </p:nvGrpSpPr>
        <p:grpSpPr>
          <a:xfrm>
            <a:off x="-600503" y="-956156"/>
            <a:ext cx="1978747" cy="2324235"/>
            <a:chOff x="5465250" y="3028750"/>
            <a:chExt cx="1232250" cy="1447400"/>
          </a:xfrm>
        </p:grpSpPr>
        <p:sp>
          <p:nvSpPr>
            <p:cNvPr id="329" name="Google Shape;329;p34"/>
            <p:cNvSpPr/>
            <p:nvPr/>
          </p:nvSpPr>
          <p:spPr>
            <a:xfrm>
              <a:off x="5465250" y="3028750"/>
              <a:ext cx="878525" cy="1186450"/>
            </a:xfrm>
            <a:custGeom>
              <a:avLst/>
              <a:gdLst/>
              <a:ahLst/>
              <a:cxnLst/>
              <a:rect l="l" t="t" r="r" b="b"/>
              <a:pathLst>
                <a:path w="35141" h="47458" extrusionOk="0">
                  <a:moveTo>
                    <a:pt x="7495" y="0"/>
                  </a:moveTo>
                  <a:cubicBezTo>
                    <a:pt x="7495" y="0"/>
                    <a:pt x="1" y="17695"/>
                    <a:pt x="6669" y="32207"/>
                  </a:cubicBezTo>
                  <a:cubicBezTo>
                    <a:pt x="9882" y="39197"/>
                    <a:pt x="15794" y="44175"/>
                    <a:pt x="21058" y="47458"/>
                  </a:cubicBezTo>
                  <a:cubicBezTo>
                    <a:pt x="22084" y="43678"/>
                    <a:pt x="23900" y="39557"/>
                    <a:pt x="27119" y="36339"/>
                  </a:cubicBezTo>
                  <a:cubicBezTo>
                    <a:pt x="29470" y="33987"/>
                    <a:pt x="32308" y="32385"/>
                    <a:pt x="35140" y="31291"/>
                  </a:cubicBezTo>
                  <a:cubicBezTo>
                    <a:pt x="34891" y="27659"/>
                    <a:pt x="34106" y="23910"/>
                    <a:pt x="32472" y="20352"/>
                  </a:cubicBezTo>
                  <a:cubicBezTo>
                    <a:pt x="25804" y="5838"/>
                    <a:pt x="7495" y="0"/>
                    <a:pt x="74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4"/>
            <p:cNvSpPr/>
            <p:nvPr/>
          </p:nvSpPr>
          <p:spPr>
            <a:xfrm>
              <a:off x="5953725" y="3753000"/>
              <a:ext cx="743775" cy="723150"/>
            </a:xfrm>
            <a:custGeom>
              <a:avLst/>
              <a:gdLst/>
              <a:ahLst/>
              <a:cxnLst/>
              <a:rect l="l" t="t" r="r" b="b"/>
              <a:pathLst>
                <a:path w="29751" h="28926" extrusionOk="0">
                  <a:moveTo>
                    <a:pt x="28443" y="0"/>
                  </a:moveTo>
                  <a:cubicBezTo>
                    <a:pt x="26566" y="0"/>
                    <a:pt x="21094" y="201"/>
                    <a:pt x="15601" y="2321"/>
                  </a:cubicBezTo>
                  <a:cubicBezTo>
                    <a:pt x="16376" y="13507"/>
                    <a:pt x="12108" y="23589"/>
                    <a:pt x="12108" y="23589"/>
                  </a:cubicBezTo>
                  <a:cubicBezTo>
                    <a:pt x="12108" y="23589"/>
                    <a:pt x="7189" y="22020"/>
                    <a:pt x="1519" y="18488"/>
                  </a:cubicBezTo>
                  <a:cubicBezTo>
                    <a:pt x="1" y="24081"/>
                    <a:pt x="222" y="28915"/>
                    <a:pt x="222" y="28915"/>
                  </a:cubicBezTo>
                  <a:cubicBezTo>
                    <a:pt x="222" y="28915"/>
                    <a:pt x="471" y="28926"/>
                    <a:pt x="921" y="28926"/>
                  </a:cubicBezTo>
                  <a:cubicBezTo>
                    <a:pt x="3794" y="28926"/>
                    <a:pt x="14869" y="28459"/>
                    <a:pt x="21770" y="21559"/>
                  </a:cubicBezTo>
                  <a:cubicBezTo>
                    <a:pt x="29751" y="13577"/>
                    <a:pt x="29125" y="11"/>
                    <a:pt x="29125" y="11"/>
                  </a:cubicBezTo>
                  <a:cubicBezTo>
                    <a:pt x="29125" y="11"/>
                    <a:pt x="28883" y="0"/>
                    <a:pt x="28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4"/>
            <p:cNvSpPr/>
            <p:nvPr/>
          </p:nvSpPr>
          <p:spPr>
            <a:xfrm>
              <a:off x="5991675" y="3811025"/>
              <a:ext cx="371450" cy="531725"/>
            </a:xfrm>
            <a:custGeom>
              <a:avLst/>
              <a:gdLst/>
              <a:ahLst/>
              <a:cxnLst/>
              <a:rect l="l" t="t" r="r" b="b"/>
              <a:pathLst>
                <a:path w="14858" h="21269" extrusionOk="0">
                  <a:moveTo>
                    <a:pt x="14083" y="0"/>
                  </a:moveTo>
                  <a:cubicBezTo>
                    <a:pt x="11251" y="1094"/>
                    <a:pt x="8416" y="2696"/>
                    <a:pt x="6062" y="5048"/>
                  </a:cubicBezTo>
                  <a:cubicBezTo>
                    <a:pt x="2846" y="8266"/>
                    <a:pt x="1027" y="12390"/>
                    <a:pt x="1" y="16167"/>
                  </a:cubicBezTo>
                  <a:cubicBezTo>
                    <a:pt x="5671" y="19699"/>
                    <a:pt x="10590" y="21268"/>
                    <a:pt x="10590" y="21268"/>
                  </a:cubicBezTo>
                  <a:cubicBezTo>
                    <a:pt x="10590" y="21268"/>
                    <a:pt x="14858" y="11186"/>
                    <a:pt x="14083" y="0"/>
                  </a:cubicBezTo>
                  <a:close/>
                </a:path>
              </a:pathLst>
            </a:custGeom>
            <a:solidFill>
              <a:srgbClr val="2F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 name="Google Shape;332;p34"/>
          <p:cNvSpPr txBox="1">
            <a:spLocks noGrp="1"/>
          </p:cNvSpPr>
          <p:nvPr>
            <p:ph type="title"/>
          </p:nvPr>
        </p:nvSpPr>
        <p:spPr>
          <a:xfrm>
            <a:off x="1736363" y="539500"/>
            <a:ext cx="6424998"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Recuperação Energética de RS</a:t>
            </a:r>
            <a:endParaRPr dirty="0"/>
          </a:p>
        </p:txBody>
      </p:sp>
      <p:grpSp>
        <p:nvGrpSpPr>
          <p:cNvPr id="339" name="Google Shape;339;p34"/>
          <p:cNvGrpSpPr/>
          <p:nvPr/>
        </p:nvGrpSpPr>
        <p:grpSpPr>
          <a:xfrm rot="-9000302">
            <a:off x="818707" y="1995134"/>
            <a:ext cx="876514" cy="1153231"/>
            <a:chOff x="6600675" y="1508650"/>
            <a:chExt cx="794975" cy="1045950"/>
          </a:xfrm>
        </p:grpSpPr>
        <p:sp>
          <p:nvSpPr>
            <p:cNvPr id="340" name="Google Shape;340;p34"/>
            <p:cNvSpPr/>
            <p:nvPr/>
          </p:nvSpPr>
          <p:spPr>
            <a:xfrm>
              <a:off x="6600675" y="1508650"/>
              <a:ext cx="480675" cy="805000"/>
            </a:xfrm>
            <a:custGeom>
              <a:avLst/>
              <a:gdLst/>
              <a:ahLst/>
              <a:cxnLst/>
              <a:rect l="l" t="t" r="r" b="b"/>
              <a:pathLst>
                <a:path w="19227" h="32200" extrusionOk="0">
                  <a:moveTo>
                    <a:pt x="10034" y="0"/>
                  </a:moveTo>
                  <a:cubicBezTo>
                    <a:pt x="10034" y="0"/>
                    <a:pt x="1" y="9151"/>
                    <a:pt x="1" y="20437"/>
                  </a:cubicBezTo>
                  <a:cubicBezTo>
                    <a:pt x="1" y="24818"/>
                    <a:pt x="1511" y="28873"/>
                    <a:pt x="3361" y="32199"/>
                  </a:cubicBezTo>
                  <a:cubicBezTo>
                    <a:pt x="4341" y="28212"/>
                    <a:pt x="6180" y="23725"/>
                    <a:pt x="9628" y="20280"/>
                  </a:cubicBezTo>
                  <a:cubicBezTo>
                    <a:pt x="12419" y="17489"/>
                    <a:pt x="15889" y="15753"/>
                    <a:pt x="19226" y="14672"/>
                  </a:cubicBezTo>
                  <a:cubicBezTo>
                    <a:pt x="16818" y="6193"/>
                    <a:pt x="10034" y="0"/>
                    <a:pt x="100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4"/>
            <p:cNvSpPr/>
            <p:nvPr/>
          </p:nvSpPr>
          <p:spPr>
            <a:xfrm>
              <a:off x="6652400" y="1831425"/>
              <a:ext cx="743250" cy="723175"/>
            </a:xfrm>
            <a:custGeom>
              <a:avLst/>
              <a:gdLst/>
              <a:ahLst/>
              <a:cxnLst/>
              <a:rect l="l" t="t" r="r" b="b"/>
              <a:pathLst>
                <a:path w="29730" h="28927" extrusionOk="0">
                  <a:moveTo>
                    <a:pt x="28414" y="0"/>
                  </a:moveTo>
                  <a:cubicBezTo>
                    <a:pt x="26709" y="0"/>
                    <a:pt x="22081" y="165"/>
                    <a:pt x="17157" y="1761"/>
                  </a:cubicBezTo>
                  <a:cubicBezTo>
                    <a:pt x="17677" y="3590"/>
                    <a:pt x="17998" y="5525"/>
                    <a:pt x="17998" y="7526"/>
                  </a:cubicBezTo>
                  <a:cubicBezTo>
                    <a:pt x="17998" y="18815"/>
                    <a:pt x="7965" y="27966"/>
                    <a:pt x="7965" y="27966"/>
                  </a:cubicBezTo>
                  <a:cubicBezTo>
                    <a:pt x="7965" y="27966"/>
                    <a:pt x="4209" y="24534"/>
                    <a:pt x="1292" y="19288"/>
                  </a:cubicBezTo>
                  <a:cubicBezTo>
                    <a:pt x="0" y="24534"/>
                    <a:pt x="201" y="28915"/>
                    <a:pt x="201" y="28915"/>
                  </a:cubicBezTo>
                  <a:cubicBezTo>
                    <a:pt x="201" y="28915"/>
                    <a:pt x="450" y="28927"/>
                    <a:pt x="900" y="28927"/>
                  </a:cubicBezTo>
                  <a:cubicBezTo>
                    <a:pt x="3772" y="28927"/>
                    <a:pt x="14847" y="28459"/>
                    <a:pt x="21747" y="21557"/>
                  </a:cubicBezTo>
                  <a:cubicBezTo>
                    <a:pt x="29730" y="13577"/>
                    <a:pt x="29104" y="12"/>
                    <a:pt x="29104" y="12"/>
                  </a:cubicBezTo>
                  <a:cubicBezTo>
                    <a:pt x="29104" y="12"/>
                    <a:pt x="28859" y="0"/>
                    <a:pt x="284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4"/>
            <p:cNvSpPr/>
            <p:nvPr/>
          </p:nvSpPr>
          <p:spPr>
            <a:xfrm>
              <a:off x="6684675" y="1875450"/>
              <a:ext cx="417700" cy="655125"/>
            </a:xfrm>
            <a:custGeom>
              <a:avLst/>
              <a:gdLst/>
              <a:ahLst/>
              <a:cxnLst/>
              <a:rect l="l" t="t" r="r" b="b"/>
              <a:pathLst>
                <a:path w="16708" h="26205" extrusionOk="0">
                  <a:moveTo>
                    <a:pt x="15866" y="0"/>
                  </a:moveTo>
                  <a:cubicBezTo>
                    <a:pt x="12529" y="1081"/>
                    <a:pt x="9056" y="2817"/>
                    <a:pt x="6268" y="5608"/>
                  </a:cubicBezTo>
                  <a:cubicBezTo>
                    <a:pt x="2820" y="9056"/>
                    <a:pt x="981" y="13540"/>
                    <a:pt x="1" y="17527"/>
                  </a:cubicBezTo>
                  <a:cubicBezTo>
                    <a:pt x="2915" y="22773"/>
                    <a:pt x="6672" y="26205"/>
                    <a:pt x="6672" y="26205"/>
                  </a:cubicBezTo>
                  <a:lnTo>
                    <a:pt x="6674" y="26205"/>
                  </a:lnTo>
                  <a:cubicBezTo>
                    <a:pt x="6674" y="26205"/>
                    <a:pt x="16707" y="17054"/>
                    <a:pt x="16707" y="5765"/>
                  </a:cubicBezTo>
                  <a:cubicBezTo>
                    <a:pt x="16707" y="3764"/>
                    <a:pt x="16386" y="1829"/>
                    <a:pt x="15866" y="0"/>
                  </a:cubicBezTo>
                  <a:close/>
                </a:path>
              </a:pathLst>
            </a:custGeom>
            <a:solidFill>
              <a:srgbClr val="2F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CaixaDeTexto 13">
            <a:extLst>
              <a:ext uri="{FF2B5EF4-FFF2-40B4-BE49-F238E27FC236}">
                <a16:creationId xmlns:a16="http://schemas.microsoft.com/office/drawing/2014/main" id="{BBA98DF6-15E0-321A-E235-3719B45EE46B}"/>
              </a:ext>
            </a:extLst>
          </p:cNvPr>
          <p:cNvSpPr txBox="1"/>
          <p:nvPr/>
        </p:nvSpPr>
        <p:spPr>
          <a:xfrm>
            <a:off x="2189455" y="1475441"/>
            <a:ext cx="6283141" cy="3629585"/>
          </a:xfrm>
          <a:prstGeom prst="rect">
            <a:avLst/>
          </a:prstGeom>
        </p:spPr>
        <p:txBody>
          <a:bodyPr vert="horz" lIns="91440" tIns="45720" rIns="91440" bIns="45720" rtlCol="0" anchor="ctr">
            <a:normAutofit fontScale="85000" lnSpcReduction="20000"/>
          </a:bodyPr>
          <a:lstStyle>
            <a:lvl1pPr algn="just">
              <a:defRPr sz="2800" b="0" i="0">
                <a:solidFill>
                  <a:srgbClr val="1F3864"/>
                </a:solidFill>
                <a:latin typeface="Microsoft Sans Serif"/>
                <a:cs typeface="Microsoft Sans Serif"/>
              </a:defRPr>
            </a:lvl1pPr>
          </a:lstStyle>
          <a:p>
            <a:pPr marL="342900" indent="-342900" algn="l">
              <a:lnSpc>
                <a:spcPct val="150000"/>
              </a:lnSpc>
              <a:spcAft>
                <a:spcPts val="600"/>
              </a:spcAft>
              <a:buClr>
                <a:schemeClr val="tx2"/>
              </a:buClr>
              <a:buFont typeface="Arial" panose="020B0604020202020204" pitchFamily="34" charset="0"/>
              <a:buChar char="•"/>
            </a:pPr>
            <a:r>
              <a:rPr lang="pt-BR" sz="2000" dirty="0">
                <a:solidFill>
                  <a:schemeClr val="tx2"/>
                </a:solidFill>
                <a:latin typeface="Montserrat Light" panose="00000400000000000000" pitchFamily="2" charset="0"/>
              </a:rPr>
              <a:t>Decreto Nº 10.936/2022 – Regulamentação da PRNRS;</a:t>
            </a:r>
          </a:p>
          <a:p>
            <a:pPr marL="342900" indent="-342900" algn="l">
              <a:lnSpc>
                <a:spcPct val="150000"/>
              </a:lnSpc>
              <a:spcAft>
                <a:spcPts val="600"/>
              </a:spcAft>
              <a:buClr>
                <a:schemeClr val="tx2"/>
              </a:buClr>
              <a:buFont typeface="Arial" panose="020B0604020202020204" pitchFamily="34" charset="0"/>
              <a:buChar char="•"/>
            </a:pPr>
            <a:r>
              <a:rPr lang="pt-BR" sz="2000" dirty="0">
                <a:solidFill>
                  <a:schemeClr val="tx2"/>
                </a:solidFill>
                <a:latin typeface="Montserrat Light" panose="00000400000000000000" pitchFamily="2" charset="0"/>
              </a:rPr>
              <a:t>Portaria Interministerial n° 274/2019 – Recuperação Energética de RSU</a:t>
            </a:r>
          </a:p>
          <a:p>
            <a:pPr marL="342900" indent="-342900" algn="l">
              <a:lnSpc>
                <a:spcPct val="150000"/>
              </a:lnSpc>
              <a:spcAft>
                <a:spcPts val="600"/>
              </a:spcAft>
              <a:buClr>
                <a:schemeClr val="tx2"/>
              </a:buClr>
              <a:buFont typeface="Arial" panose="020B0604020202020204" pitchFamily="34" charset="0"/>
              <a:buChar char="•"/>
            </a:pPr>
            <a:r>
              <a:rPr lang="pt-BR" sz="2000" dirty="0">
                <a:solidFill>
                  <a:schemeClr val="tx2"/>
                </a:solidFill>
                <a:latin typeface="Montserrat Light" panose="00000400000000000000" pitchFamily="2" charset="0"/>
              </a:rPr>
              <a:t>Lei Federal n° 14.026/2020 – Complemento do Marco Legal de Resíduos Sólidos</a:t>
            </a:r>
          </a:p>
          <a:p>
            <a:pPr marL="342900" indent="-342900" algn="l">
              <a:lnSpc>
                <a:spcPct val="150000"/>
              </a:lnSpc>
              <a:spcAft>
                <a:spcPts val="600"/>
              </a:spcAft>
              <a:buClr>
                <a:schemeClr val="tx2"/>
              </a:buClr>
              <a:buFont typeface="Arial" panose="020B0604020202020204" pitchFamily="34" charset="0"/>
              <a:buChar char="•"/>
            </a:pPr>
            <a:r>
              <a:rPr lang="pt-BR" sz="2000" dirty="0">
                <a:solidFill>
                  <a:schemeClr val="tx2"/>
                </a:solidFill>
                <a:latin typeface="Montserrat Light" panose="00000400000000000000" pitchFamily="2" charset="0"/>
              </a:rPr>
              <a:t>Decreto Federal n° 11.043/2022 – Plano Nacional de Resíduos Sólidos</a:t>
            </a:r>
          </a:p>
          <a:p>
            <a:pPr marL="342900" indent="-342900" algn="l">
              <a:lnSpc>
                <a:spcPct val="150000"/>
              </a:lnSpc>
              <a:spcAft>
                <a:spcPts val="600"/>
              </a:spcAft>
              <a:buClr>
                <a:schemeClr val="tx2"/>
              </a:buClr>
              <a:buFont typeface="Arial" panose="020B0604020202020204" pitchFamily="34" charset="0"/>
              <a:buChar char="•"/>
            </a:pPr>
            <a:r>
              <a:rPr lang="pt-BR" sz="2000" dirty="0">
                <a:solidFill>
                  <a:schemeClr val="tx2"/>
                </a:solidFill>
                <a:latin typeface="Montserrat Light" panose="00000400000000000000" pitchFamily="2" charset="0"/>
              </a:rPr>
              <a:t>ABNT NBR 16849:2020 – Resíduos Sólidos Urbanos para Fins Energéticos</a:t>
            </a:r>
          </a:p>
          <a:p>
            <a:pPr indent="-228600" algn="ctr">
              <a:lnSpc>
                <a:spcPct val="90000"/>
              </a:lnSpc>
              <a:spcAft>
                <a:spcPts val="600"/>
              </a:spcAft>
              <a:buFont typeface="Arial" panose="020B0604020202020204" pitchFamily="34" charset="0"/>
              <a:buChar char="•"/>
            </a:pPr>
            <a:endParaRPr lang="pt-BR" sz="2000" dirty="0">
              <a:solidFill>
                <a:schemeClr val="tx2"/>
              </a:solidFill>
            </a:endParaRPr>
          </a:p>
        </p:txBody>
      </p:sp>
      <p:sp>
        <p:nvSpPr>
          <p:cNvPr id="29" name="Google Shape;544;p47">
            <a:extLst>
              <a:ext uri="{FF2B5EF4-FFF2-40B4-BE49-F238E27FC236}">
                <a16:creationId xmlns:a16="http://schemas.microsoft.com/office/drawing/2014/main" id="{96E86A26-71D7-CA7E-6ABA-17B50B3E316A}"/>
              </a:ext>
            </a:extLst>
          </p:cNvPr>
          <p:cNvSpPr txBox="1">
            <a:spLocks/>
          </p:cNvSpPr>
          <p:nvPr/>
        </p:nvSpPr>
        <p:spPr>
          <a:xfrm>
            <a:off x="1736363" y="994214"/>
            <a:ext cx="4540064"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SemiBold"/>
              <a:buNone/>
              <a:defRPr sz="3000" b="0" i="0" u="none" strike="noStrike" cap="none">
                <a:solidFill>
                  <a:schemeClr val="dk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r>
              <a:rPr lang="pt-BR" sz="1600" dirty="0">
                <a:solidFill>
                  <a:schemeClr val="bg2">
                    <a:lumMod val="75000"/>
                  </a:schemeClr>
                </a:solidFill>
                <a:latin typeface="Montserrat Light" panose="00000400000000000000" pitchFamily="2" charset="0"/>
              </a:rPr>
              <a:t>Totalizam seis instruções</a:t>
            </a:r>
            <a:endParaRPr lang="pt-BR" sz="1600" b="1" dirty="0">
              <a:solidFill>
                <a:schemeClr val="bg2">
                  <a:lumMod val="75000"/>
                </a:schemeClr>
              </a:solidFill>
              <a:latin typeface="Montserrat Light" panose="00000400000000000000" pitchFamily="2" charset="0"/>
            </a:endParaRPr>
          </a:p>
        </p:txBody>
      </p:sp>
    </p:spTree>
    <p:extLst>
      <p:ext uri="{BB962C8B-B14F-4D97-AF65-F5344CB8AC3E}">
        <p14:creationId xmlns:p14="http://schemas.microsoft.com/office/powerpoint/2010/main" val="142225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Effect transition="in" filter="fade">
                                      <p:cBhvr>
                                        <p:cTn id="11" dur="500"/>
                                        <p:tgtEl>
                                          <p:spTgt spid="14">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animEffect transition="in" filter="fade">
                                      <p:cBhvr>
                                        <p:cTn id="15" dur="500"/>
                                        <p:tgtEl>
                                          <p:spTgt spid="14">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animEffect transition="in" filter="fade">
                                      <p:cBhvr>
                                        <p:cTn id="19" dur="500"/>
                                        <p:tgtEl>
                                          <p:spTgt spid="14">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animEffect transition="in" filter="fade">
                                      <p:cBhvr>
                                        <p:cTn id="23"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33"/>
          <p:cNvPicPr preferRelativeResize="0">
            <a:picLocks noGrp="1"/>
          </p:cNvPicPr>
          <p:nvPr>
            <p:ph type="pic" idx="3"/>
          </p:nvPr>
        </p:nvPicPr>
        <p:blipFill rotWithShape="1">
          <a:blip r:embed="rId3"/>
          <a:srcRect l="29330" r="29410"/>
          <a:stretch/>
        </p:blipFill>
        <p:spPr>
          <a:xfrm>
            <a:off x="0" y="0"/>
            <a:ext cx="3617100" cy="5143500"/>
          </a:xfrm>
          <a:prstGeom prst="round1Rect">
            <a:avLst>
              <a:gd name="adj" fmla="val 50000"/>
            </a:avLst>
          </a:prstGeom>
        </p:spPr>
      </p:pic>
      <p:sp>
        <p:nvSpPr>
          <p:cNvPr id="312" name="Google Shape;312;p33"/>
          <p:cNvSpPr txBox="1">
            <a:spLocks noGrp="1"/>
          </p:cNvSpPr>
          <p:nvPr>
            <p:ph type="title"/>
          </p:nvPr>
        </p:nvSpPr>
        <p:spPr>
          <a:xfrm>
            <a:off x="3959875" y="2706325"/>
            <a:ext cx="4470900" cy="841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CONCESSÃO</a:t>
            </a:r>
            <a:endParaRPr dirty="0"/>
          </a:p>
        </p:txBody>
      </p:sp>
      <p:sp>
        <p:nvSpPr>
          <p:cNvPr id="313" name="Google Shape;313;p33"/>
          <p:cNvSpPr txBox="1">
            <a:spLocks noGrp="1"/>
          </p:cNvSpPr>
          <p:nvPr>
            <p:ph type="subTitle" idx="1"/>
          </p:nvPr>
        </p:nvSpPr>
        <p:spPr>
          <a:xfrm>
            <a:off x="3959875" y="3787850"/>
            <a:ext cx="4470900" cy="402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ADMINISTRATIVA</a:t>
            </a:r>
            <a:endParaRPr dirty="0"/>
          </a:p>
        </p:txBody>
      </p:sp>
      <p:sp>
        <p:nvSpPr>
          <p:cNvPr id="314" name="Google Shape;314;p33"/>
          <p:cNvSpPr txBox="1">
            <a:spLocks noGrp="1"/>
          </p:cNvSpPr>
          <p:nvPr>
            <p:ph type="title" idx="2"/>
          </p:nvPr>
        </p:nvSpPr>
        <p:spPr>
          <a:xfrm>
            <a:off x="3959875" y="1425300"/>
            <a:ext cx="1324200" cy="114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04</a:t>
            </a:r>
            <a:endParaRPr dirty="0"/>
          </a:p>
        </p:txBody>
      </p:sp>
      <p:cxnSp>
        <p:nvCxnSpPr>
          <p:cNvPr id="315" name="Google Shape;315;p33"/>
          <p:cNvCxnSpPr/>
          <p:nvPr/>
        </p:nvCxnSpPr>
        <p:spPr>
          <a:xfrm>
            <a:off x="4034000" y="3675352"/>
            <a:ext cx="1214400" cy="0"/>
          </a:xfrm>
          <a:prstGeom prst="straightConnector1">
            <a:avLst/>
          </a:prstGeom>
          <a:noFill/>
          <a:ln w="19050" cap="flat" cmpd="sng">
            <a:solidFill>
              <a:schemeClr val="dk1"/>
            </a:solidFill>
            <a:prstDash val="solid"/>
            <a:round/>
            <a:headEnd type="none" w="med" len="med"/>
            <a:tailEnd type="none" w="med" len="med"/>
          </a:ln>
        </p:spPr>
      </p:cxnSp>
      <p:grpSp>
        <p:nvGrpSpPr>
          <p:cNvPr id="316" name="Google Shape;316;p33"/>
          <p:cNvGrpSpPr/>
          <p:nvPr/>
        </p:nvGrpSpPr>
        <p:grpSpPr>
          <a:xfrm>
            <a:off x="-125967" y="4040224"/>
            <a:ext cx="1406549" cy="1850599"/>
            <a:chOff x="6600675" y="1508650"/>
            <a:chExt cx="794975" cy="1045950"/>
          </a:xfrm>
        </p:grpSpPr>
        <p:sp>
          <p:nvSpPr>
            <p:cNvPr id="317" name="Google Shape;317;p33"/>
            <p:cNvSpPr/>
            <p:nvPr/>
          </p:nvSpPr>
          <p:spPr>
            <a:xfrm>
              <a:off x="6600675" y="1508650"/>
              <a:ext cx="480675" cy="805000"/>
            </a:xfrm>
            <a:custGeom>
              <a:avLst/>
              <a:gdLst/>
              <a:ahLst/>
              <a:cxnLst/>
              <a:rect l="l" t="t" r="r" b="b"/>
              <a:pathLst>
                <a:path w="19227" h="32200" extrusionOk="0">
                  <a:moveTo>
                    <a:pt x="10034" y="0"/>
                  </a:moveTo>
                  <a:cubicBezTo>
                    <a:pt x="10034" y="0"/>
                    <a:pt x="1" y="9151"/>
                    <a:pt x="1" y="20437"/>
                  </a:cubicBezTo>
                  <a:cubicBezTo>
                    <a:pt x="1" y="24818"/>
                    <a:pt x="1511" y="28873"/>
                    <a:pt x="3361" y="32199"/>
                  </a:cubicBezTo>
                  <a:cubicBezTo>
                    <a:pt x="4341" y="28212"/>
                    <a:pt x="6180" y="23725"/>
                    <a:pt x="9628" y="20280"/>
                  </a:cubicBezTo>
                  <a:cubicBezTo>
                    <a:pt x="12419" y="17489"/>
                    <a:pt x="15889" y="15753"/>
                    <a:pt x="19226" y="14672"/>
                  </a:cubicBezTo>
                  <a:cubicBezTo>
                    <a:pt x="16818" y="6193"/>
                    <a:pt x="10034" y="0"/>
                    <a:pt x="100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3"/>
            <p:cNvSpPr/>
            <p:nvPr/>
          </p:nvSpPr>
          <p:spPr>
            <a:xfrm>
              <a:off x="6652400" y="1831425"/>
              <a:ext cx="743250" cy="723175"/>
            </a:xfrm>
            <a:custGeom>
              <a:avLst/>
              <a:gdLst/>
              <a:ahLst/>
              <a:cxnLst/>
              <a:rect l="l" t="t" r="r" b="b"/>
              <a:pathLst>
                <a:path w="29730" h="28927" extrusionOk="0">
                  <a:moveTo>
                    <a:pt x="28414" y="0"/>
                  </a:moveTo>
                  <a:cubicBezTo>
                    <a:pt x="26709" y="0"/>
                    <a:pt x="22081" y="165"/>
                    <a:pt x="17157" y="1761"/>
                  </a:cubicBezTo>
                  <a:cubicBezTo>
                    <a:pt x="17677" y="3590"/>
                    <a:pt x="17998" y="5525"/>
                    <a:pt x="17998" y="7526"/>
                  </a:cubicBezTo>
                  <a:cubicBezTo>
                    <a:pt x="17998" y="18815"/>
                    <a:pt x="7965" y="27966"/>
                    <a:pt x="7965" y="27966"/>
                  </a:cubicBezTo>
                  <a:cubicBezTo>
                    <a:pt x="7965" y="27966"/>
                    <a:pt x="4209" y="24534"/>
                    <a:pt x="1292" y="19288"/>
                  </a:cubicBezTo>
                  <a:cubicBezTo>
                    <a:pt x="0" y="24534"/>
                    <a:pt x="201" y="28915"/>
                    <a:pt x="201" y="28915"/>
                  </a:cubicBezTo>
                  <a:cubicBezTo>
                    <a:pt x="201" y="28915"/>
                    <a:pt x="450" y="28927"/>
                    <a:pt x="900" y="28927"/>
                  </a:cubicBezTo>
                  <a:cubicBezTo>
                    <a:pt x="3772" y="28927"/>
                    <a:pt x="14847" y="28459"/>
                    <a:pt x="21747" y="21557"/>
                  </a:cubicBezTo>
                  <a:cubicBezTo>
                    <a:pt x="29730" y="13577"/>
                    <a:pt x="29104" y="12"/>
                    <a:pt x="29104" y="12"/>
                  </a:cubicBezTo>
                  <a:cubicBezTo>
                    <a:pt x="29104" y="12"/>
                    <a:pt x="28859" y="0"/>
                    <a:pt x="284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3"/>
            <p:cNvSpPr/>
            <p:nvPr/>
          </p:nvSpPr>
          <p:spPr>
            <a:xfrm>
              <a:off x="6684675" y="1875450"/>
              <a:ext cx="417700" cy="655125"/>
            </a:xfrm>
            <a:custGeom>
              <a:avLst/>
              <a:gdLst/>
              <a:ahLst/>
              <a:cxnLst/>
              <a:rect l="l" t="t" r="r" b="b"/>
              <a:pathLst>
                <a:path w="16708" h="26205" extrusionOk="0">
                  <a:moveTo>
                    <a:pt x="15866" y="0"/>
                  </a:moveTo>
                  <a:cubicBezTo>
                    <a:pt x="12529" y="1081"/>
                    <a:pt x="9056" y="2817"/>
                    <a:pt x="6268" y="5608"/>
                  </a:cubicBezTo>
                  <a:cubicBezTo>
                    <a:pt x="2820" y="9056"/>
                    <a:pt x="981" y="13540"/>
                    <a:pt x="1" y="17527"/>
                  </a:cubicBezTo>
                  <a:cubicBezTo>
                    <a:pt x="2915" y="22773"/>
                    <a:pt x="6672" y="26205"/>
                    <a:pt x="6672" y="26205"/>
                  </a:cubicBezTo>
                  <a:lnTo>
                    <a:pt x="6674" y="26205"/>
                  </a:lnTo>
                  <a:cubicBezTo>
                    <a:pt x="6674" y="26205"/>
                    <a:pt x="16707" y="17054"/>
                    <a:pt x="16707" y="5765"/>
                  </a:cubicBezTo>
                  <a:cubicBezTo>
                    <a:pt x="16707" y="3764"/>
                    <a:pt x="16386" y="1829"/>
                    <a:pt x="15866" y="0"/>
                  </a:cubicBezTo>
                  <a:close/>
                </a:path>
              </a:pathLst>
            </a:custGeom>
            <a:solidFill>
              <a:srgbClr val="2F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 name="Google Shape;320;p33"/>
          <p:cNvGrpSpPr/>
          <p:nvPr/>
        </p:nvGrpSpPr>
        <p:grpSpPr>
          <a:xfrm>
            <a:off x="-848003" y="-1320731"/>
            <a:ext cx="1978747" cy="2324235"/>
            <a:chOff x="5465250" y="3028750"/>
            <a:chExt cx="1232250" cy="1447400"/>
          </a:xfrm>
        </p:grpSpPr>
        <p:sp>
          <p:nvSpPr>
            <p:cNvPr id="321" name="Google Shape;321;p33"/>
            <p:cNvSpPr/>
            <p:nvPr/>
          </p:nvSpPr>
          <p:spPr>
            <a:xfrm>
              <a:off x="5465250" y="3028750"/>
              <a:ext cx="878525" cy="1186450"/>
            </a:xfrm>
            <a:custGeom>
              <a:avLst/>
              <a:gdLst/>
              <a:ahLst/>
              <a:cxnLst/>
              <a:rect l="l" t="t" r="r" b="b"/>
              <a:pathLst>
                <a:path w="35141" h="47458" extrusionOk="0">
                  <a:moveTo>
                    <a:pt x="7495" y="0"/>
                  </a:moveTo>
                  <a:cubicBezTo>
                    <a:pt x="7495" y="0"/>
                    <a:pt x="1" y="17695"/>
                    <a:pt x="6669" y="32207"/>
                  </a:cubicBezTo>
                  <a:cubicBezTo>
                    <a:pt x="9882" y="39197"/>
                    <a:pt x="15794" y="44175"/>
                    <a:pt x="21058" y="47458"/>
                  </a:cubicBezTo>
                  <a:cubicBezTo>
                    <a:pt x="22084" y="43678"/>
                    <a:pt x="23900" y="39557"/>
                    <a:pt x="27119" y="36339"/>
                  </a:cubicBezTo>
                  <a:cubicBezTo>
                    <a:pt x="29470" y="33987"/>
                    <a:pt x="32308" y="32385"/>
                    <a:pt x="35140" y="31291"/>
                  </a:cubicBezTo>
                  <a:cubicBezTo>
                    <a:pt x="34891" y="27659"/>
                    <a:pt x="34106" y="23910"/>
                    <a:pt x="32472" y="20352"/>
                  </a:cubicBezTo>
                  <a:cubicBezTo>
                    <a:pt x="25804" y="5838"/>
                    <a:pt x="7495" y="0"/>
                    <a:pt x="74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3"/>
            <p:cNvSpPr/>
            <p:nvPr/>
          </p:nvSpPr>
          <p:spPr>
            <a:xfrm>
              <a:off x="5953725" y="3753000"/>
              <a:ext cx="743775" cy="723150"/>
            </a:xfrm>
            <a:custGeom>
              <a:avLst/>
              <a:gdLst/>
              <a:ahLst/>
              <a:cxnLst/>
              <a:rect l="l" t="t" r="r" b="b"/>
              <a:pathLst>
                <a:path w="29751" h="28926" extrusionOk="0">
                  <a:moveTo>
                    <a:pt x="28443" y="0"/>
                  </a:moveTo>
                  <a:cubicBezTo>
                    <a:pt x="26566" y="0"/>
                    <a:pt x="21094" y="201"/>
                    <a:pt x="15601" y="2321"/>
                  </a:cubicBezTo>
                  <a:cubicBezTo>
                    <a:pt x="16376" y="13507"/>
                    <a:pt x="12108" y="23589"/>
                    <a:pt x="12108" y="23589"/>
                  </a:cubicBezTo>
                  <a:cubicBezTo>
                    <a:pt x="12108" y="23589"/>
                    <a:pt x="7189" y="22020"/>
                    <a:pt x="1519" y="18488"/>
                  </a:cubicBezTo>
                  <a:cubicBezTo>
                    <a:pt x="1" y="24081"/>
                    <a:pt x="222" y="28915"/>
                    <a:pt x="222" y="28915"/>
                  </a:cubicBezTo>
                  <a:cubicBezTo>
                    <a:pt x="222" y="28915"/>
                    <a:pt x="471" y="28926"/>
                    <a:pt x="921" y="28926"/>
                  </a:cubicBezTo>
                  <a:cubicBezTo>
                    <a:pt x="3794" y="28926"/>
                    <a:pt x="14869" y="28459"/>
                    <a:pt x="21770" y="21559"/>
                  </a:cubicBezTo>
                  <a:cubicBezTo>
                    <a:pt x="29751" y="13577"/>
                    <a:pt x="29125" y="11"/>
                    <a:pt x="29125" y="11"/>
                  </a:cubicBezTo>
                  <a:cubicBezTo>
                    <a:pt x="29125" y="11"/>
                    <a:pt x="28883" y="0"/>
                    <a:pt x="28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3"/>
            <p:cNvSpPr/>
            <p:nvPr/>
          </p:nvSpPr>
          <p:spPr>
            <a:xfrm>
              <a:off x="5991675" y="3811025"/>
              <a:ext cx="371450" cy="531725"/>
            </a:xfrm>
            <a:custGeom>
              <a:avLst/>
              <a:gdLst/>
              <a:ahLst/>
              <a:cxnLst/>
              <a:rect l="l" t="t" r="r" b="b"/>
              <a:pathLst>
                <a:path w="14858" h="21269" extrusionOk="0">
                  <a:moveTo>
                    <a:pt x="14083" y="0"/>
                  </a:moveTo>
                  <a:cubicBezTo>
                    <a:pt x="11251" y="1094"/>
                    <a:pt x="8416" y="2696"/>
                    <a:pt x="6062" y="5048"/>
                  </a:cubicBezTo>
                  <a:cubicBezTo>
                    <a:pt x="2846" y="8266"/>
                    <a:pt x="1027" y="12390"/>
                    <a:pt x="1" y="16167"/>
                  </a:cubicBezTo>
                  <a:cubicBezTo>
                    <a:pt x="5671" y="19699"/>
                    <a:pt x="10590" y="21268"/>
                    <a:pt x="10590" y="21268"/>
                  </a:cubicBezTo>
                  <a:cubicBezTo>
                    <a:pt x="10590" y="21268"/>
                    <a:pt x="14858" y="11186"/>
                    <a:pt x="14083" y="0"/>
                  </a:cubicBezTo>
                  <a:close/>
                </a:path>
              </a:pathLst>
            </a:custGeom>
            <a:solidFill>
              <a:srgbClr val="2F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9654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grpSp>
        <p:nvGrpSpPr>
          <p:cNvPr id="328" name="Google Shape;328;p34"/>
          <p:cNvGrpSpPr/>
          <p:nvPr/>
        </p:nvGrpSpPr>
        <p:grpSpPr>
          <a:xfrm>
            <a:off x="-600503" y="-956156"/>
            <a:ext cx="1978747" cy="2324235"/>
            <a:chOff x="5465250" y="3028750"/>
            <a:chExt cx="1232250" cy="1447400"/>
          </a:xfrm>
        </p:grpSpPr>
        <p:sp>
          <p:nvSpPr>
            <p:cNvPr id="329" name="Google Shape;329;p34"/>
            <p:cNvSpPr/>
            <p:nvPr/>
          </p:nvSpPr>
          <p:spPr>
            <a:xfrm>
              <a:off x="5465250" y="3028750"/>
              <a:ext cx="878525" cy="1186450"/>
            </a:xfrm>
            <a:custGeom>
              <a:avLst/>
              <a:gdLst/>
              <a:ahLst/>
              <a:cxnLst/>
              <a:rect l="l" t="t" r="r" b="b"/>
              <a:pathLst>
                <a:path w="35141" h="47458" extrusionOk="0">
                  <a:moveTo>
                    <a:pt x="7495" y="0"/>
                  </a:moveTo>
                  <a:cubicBezTo>
                    <a:pt x="7495" y="0"/>
                    <a:pt x="1" y="17695"/>
                    <a:pt x="6669" y="32207"/>
                  </a:cubicBezTo>
                  <a:cubicBezTo>
                    <a:pt x="9882" y="39197"/>
                    <a:pt x="15794" y="44175"/>
                    <a:pt x="21058" y="47458"/>
                  </a:cubicBezTo>
                  <a:cubicBezTo>
                    <a:pt x="22084" y="43678"/>
                    <a:pt x="23900" y="39557"/>
                    <a:pt x="27119" y="36339"/>
                  </a:cubicBezTo>
                  <a:cubicBezTo>
                    <a:pt x="29470" y="33987"/>
                    <a:pt x="32308" y="32385"/>
                    <a:pt x="35140" y="31291"/>
                  </a:cubicBezTo>
                  <a:cubicBezTo>
                    <a:pt x="34891" y="27659"/>
                    <a:pt x="34106" y="23910"/>
                    <a:pt x="32472" y="20352"/>
                  </a:cubicBezTo>
                  <a:cubicBezTo>
                    <a:pt x="25804" y="5838"/>
                    <a:pt x="7495" y="0"/>
                    <a:pt x="74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4"/>
            <p:cNvSpPr/>
            <p:nvPr/>
          </p:nvSpPr>
          <p:spPr>
            <a:xfrm>
              <a:off x="5953725" y="3753000"/>
              <a:ext cx="743775" cy="723150"/>
            </a:xfrm>
            <a:custGeom>
              <a:avLst/>
              <a:gdLst/>
              <a:ahLst/>
              <a:cxnLst/>
              <a:rect l="l" t="t" r="r" b="b"/>
              <a:pathLst>
                <a:path w="29751" h="28926" extrusionOk="0">
                  <a:moveTo>
                    <a:pt x="28443" y="0"/>
                  </a:moveTo>
                  <a:cubicBezTo>
                    <a:pt x="26566" y="0"/>
                    <a:pt x="21094" y="201"/>
                    <a:pt x="15601" y="2321"/>
                  </a:cubicBezTo>
                  <a:cubicBezTo>
                    <a:pt x="16376" y="13507"/>
                    <a:pt x="12108" y="23589"/>
                    <a:pt x="12108" y="23589"/>
                  </a:cubicBezTo>
                  <a:cubicBezTo>
                    <a:pt x="12108" y="23589"/>
                    <a:pt x="7189" y="22020"/>
                    <a:pt x="1519" y="18488"/>
                  </a:cubicBezTo>
                  <a:cubicBezTo>
                    <a:pt x="1" y="24081"/>
                    <a:pt x="222" y="28915"/>
                    <a:pt x="222" y="28915"/>
                  </a:cubicBezTo>
                  <a:cubicBezTo>
                    <a:pt x="222" y="28915"/>
                    <a:pt x="471" y="28926"/>
                    <a:pt x="921" y="28926"/>
                  </a:cubicBezTo>
                  <a:cubicBezTo>
                    <a:pt x="3794" y="28926"/>
                    <a:pt x="14869" y="28459"/>
                    <a:pt x="21770" y="21559"/>
                  </a:cubicBezTo>
                  <a:cubicBezTo>
                    <a:pt x="29751" y="13577"/>
                    <a:pt x="29125" y="11"/>
                    <a:pt x="29125" y="11"/>
                  </a:cubicBezTo>
                  <a:cubicBezTo>
                    <a:pt x="29125" y="11"/>
                    <a:pt x="28883" y="0"/>
                    <a:pt x="28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4"/>
            <p:cNvSpPr/>
            <p:nvPr/>
          </p:nvSpPr>
          <p:spPr>
            <a:xfrm>
              <a:off x="5991675" y="3811025"/>
              <a:ext cx="371450" cy="531725"/>
            </a:xfrm>
            <a:custGeom>
              <a:avLst/>
              <a:gdLst/>
              <a:ahLst/>
              <a:cxnLst/>
              <a:rect l="l" t="t" r="r" b="b"/>
              <a:pathLst>
                <a:path w="14858" h="21269" extrusionOk="0">
                  <a:moveTo>
                    <a:pt x="14083" y="0"/>
                  </a:moveTo>
                  <a:cubicBezTo>
                    <a:pt x="11251" y="1094"/>
                    <a:pt x="8416" y="2696"/>
                    <a:pt x="6062" y="5048"/>
                  </a:cubicBezTo>
                  <a:cubicBezTo>
                    <a:pt x="2846" y="8266"/>
                    <a:pt x="1027" y="12390"/>
                    <a:pt x="1" y="16167"/>
                  </a:cubicBezTo>
                  <a:cubicBezTo>
                    <a:pt x="5671" y="19699"/>
                    <a:pt x="10590" y="21268"/>
                    <a:pt x="10590" y="21268"/>
                  </a:cubicBezTo>
                  <a:cubicBezTo>
                    <a:pt x="10590" y="21268"/>
                    <a:pt x="14858" y="11186"/>
                    <a:pt x="14083" y="0"/>
                  </a:cubicBezTo>
                  <a:close/>
                </a:path>
              </a:pathLst>
            </a:custGeom>
            <a:solidFill>
              <a:srgbClr val="2F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 name="Google Shape;332;p34"/>
          <p:cNvSpPr txBox="1">
            <a:spLocks noGrp="1"/>
          </p:cNvSpPr>
          <p:nvPr>
            <p:ph type="title"/>
          </p:nvPr>
        </p:nvSpPr>
        <p:spPr>
          <a:xfrm>
            <a:off x="1736363" y="539500"/>
            <a:ext cx="6424998"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Concessão Administrativa</a:t>
            </a:r>
            <a:endParaRPr dirty="0"/>
          </a:p>
        </p:txBody>
      </p:sp>
      <p:grpSp>
        <p:nvGrpSpPr>
          <p:cNvPr id="339" name="Google Shape;339;p34"/>
          <p:cNvGrpSpPr/>
          <p:nvPr/>
        </p:nvGrpSpPr>
        <p:grpSpPr>
          <a:xfrm rot="-9000302">
            <a:off x="4170065" y="4683743"/>
            <a:ext cx="876514" cy="1153231"/>
            <a:chOff x="6600675" y="1508650"/>
            <a:chExt cx="794975" cy="1045950"/>
          </a:xfrm>
        </p:grpSpPr>
        <p:sp>
          <p:nvSpPr>
            <p:cNvPr id="340" name="Google Shape;340;p34"/>
            <p:cNvSpPr/>
            <p:nvPr/>
          </p:nvSpPr>
          <p:spPr>
            <a:xfrm>
              <a:off x="6600675" y="1508650"/>
              <a:ext cx="480675" cy="805000"/>
            </a:xfrm>
            <a:custGeom>
              <a:avLst/>
              <a:gdLst/>
              <a:ahLst/>
              <a:cxnLst/>
              <a:rect l="l" t="t" r="r" b="b"/>
              <a:pathLst>
                <a:path w="19227" h="32200" extrusionOk="0">
                  <a:moveTo>
                    <a:pt x="10034" y="0"/>
                  </a:moveTo>
                  <a:cubicBezTo>
                    <a:pt x="10034" y="0"/>
                    <a:pt x="1" y="9151"/>
                    <a:pt x="1" y="20437"/>
                  </a:cubicBezTo>
                  <a:cubicBezTo>
                    <a:pt x="1" y="24818"/>
                    <a:pt x="1511" y="28873"/>
                    <a:pt x="3361" y="32199"/>
                  </a:cubicBezTo>
                  <a:cubicBezTo>
                    <a:pt x="4341" y="28212"/>
                    <a:pt x="6180" y="23725"/>
                    <a:pt x="9628" y="20280"/>
                  </a:cubicBezTo>
                  <a:cubicBezTo>
                    <a:pt x="12419" y="17489"/>
                    <a:pt x="15889" y="15753"/>
                    <a:pt x="19226" y="14672"/>
                  </a:cubicBezTo>
                  <a:cubicBezTo>
                    <a:pt x="16818" y="6193"/>
                    <a:pt x="10034" y="0"/>
                    <a:pt x="100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4"/>
            <p:cNvSpPr/>
            <p:nvPr/>
          </p:nvSpPr>
          <p:spPr>
            <a:xfrm>
              <a:off x="6652400" y="1831425"/>
              <a:ext cx="743250" cy="723175"/>
            </a:xfrm>
            <a:custGeom>
              <a:avLst/>
              <a:gdLst/>
              <a:ahLst/>
              <a:cxnLst/>
              <a:rect l="l" t="t" r="r" b="b"/>
              <a:pathLst>
                <a:path w="29730" h="28927" extrusionOk="0">
                  <a:moveTo>
                    <a:pt x="28414" y="0"/>
                  </a:moveTo>
                  <a:cubicBezTo>
                    <a:pt x="26709" y="0"/>
                    <a:pt x="22081" y="165"/>
                    <a:pt x="17157" y="1761"/>
                  </a:cubicBezTo>
                  <a:cubicBezTo>
                    <a:pt x="17677" y="3590"/>
                    <a:pt x="17998" y="5525"/>
                    <a:pt x="17998" y="7526"/>
                  </a:cubicBezTo>
                  <a:cubicBezTo>
                    <a:pt x="17998" y="18815"/>
                    <a:pt x="7965" y="27966"/>
                    <a:pt x="7965" y="27966"/>
                  </a:cubicBezTo>
                  <a:cubicBezTo>
                    <a:pt x="7965" y="27966"/>
                    <a:pt x="4209" y="24534"/>
                    <a:pt x="1292" y="19288"/>
                  </a:cubicBezTo>
                  <a:cubicBezTo>
                    <a:pt x="0" y="24534"/>
                    <a:pt x="201" y="28915"/>
                    <a:pt x="201" y="28915"/>
                  </a:cubicBezTo>
                  <a:cubicBezTo>
                    <a:pt x="201" y="28915"/>
                    <a:pt x="450" y="28927"/>
                    <a:pt x="900" y="28927"/>
                  </a:cubicBezTo>
                  <a:cubicBezTo>
                    <a:pt x="3772" y="28927"/>
                    <a:pt x="14847" y="28459"/>
                    <a:pt x="21747" y="21557"/>
                  </a:cubicBezTo>
                  <a:cubicBezTo>
                    <a:pt x="29730" y="13577"/>
                    <a:pt x="29104" y="12"/>
                    <a:pt x="29104" y="12"/>
                  </a:cubicBezTo>
                  <a:cubicBezTo>
                    <a:pt x="29104" y="12"/>
                    <a:pt x="28859" y="0"/>
                    <a:pt x="284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4"/>
            <p:cNvSpPr/>
            <p:nvPr/>
          </p:nvSpPr>
          <p:spPr>
            <a:xfrm>
              <a:off x="6684675" y="1875450"/>
              <a:ext cx="417700" cy="655125"/>
            </a:xfrm>
            <a:custGeom>
              <a:avLst/>
              <a:gdLst/>
              <a:ahLst/>
              <a:cxnLst/>
              <a:rect l="l" t="t" r="r" b="b"/>
              <a:pathLst>
                <a:path w="16708" h="26205" extrusionOk="0">
                  <a:moveTo>
                    <a:pt x="15866" y="0"/>
                  </a:moveTo>
                  <a:cubicBezTo>
                    <a:pt x="12529" y="1081"/>
                    <a:pt x="9056" y="2817"/>
                    <a:pt x="6268" y="5608"/>
                  </a:cubicBezTo>
                  <a:cubicBezTo>
                    <a:pt x="2820" y="9056"/>
                    <a:pt x="981" y="13540"/>
                    <a:pt x="1" y="17527"/>
                  </a:cubicBezTo>
                  <a:cubicBezTo>
                    <a:pt x="2915" y="22773"/>
                    <a:pt x="6672" y="26205"/>
                    <a:pt x="6672" y="26205"/>
                  </a:cubicBezTo>
                  <a:lnTo>
                    <a:pt x="6674" y="26205"/>
                  </a:lnTo>
                  <a:cubicBezTo>
                    <a:pt x="6674" y="26205"/>
                    <a:pt x="16707" y="17054"/>
                    <a:pt x="16707" y="5765"/>
                  </a:cubicBezTo>
                  <a:cubicBezTo>
                    <a:pt x="16707" y="3764"/>
                    <a:pt x="16386" y="1829"/>
                    <a:pt x="15866" y="0"/>
                  </a:cubicBezTo>
                  <a:close/>
                </a:path>
              </a:pathLst>
            </a:custGeom>
            <a:solidFill>
              <a:srgbClr val="2F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CaixaDeTexto 13">
            <a:extLst>
              <a:ext uri="{FF2B5EF4-FFF2-40B4-BE49-F238E27FC236}">
                <a16:creationId xmlns:a16="http://schemas.microsoft.com/office/drawing/2014/main" id="{BBA98DF6-15E0-321A-E235-3719B45EE46B}"/>
              </a:ext>
            </a:extLst>
          </p:cNvPr>
          <p:cNvSpPr txBox="1"/>
          <p:nvPr/>
        </p:nvSpPr>
        <p:spPr>
          <a:xfrm>
            <a:off x="586855" y="1634964"/>
            <a:ext cx="6755642" cy="2637084"/>
          </a:xfrm>
          <a:prstGeom prst="rect">
            <a:avLst/>
          </a:prstGeom>
        </p:spPr>
        <p:txBody>
          <a:bodyPr vert="horz" lIns="91440" tIns="45720" rIns="91440" bIns="45720" rtlCol="0" anchor="ctr">
            <a:normAutofit fontScale="85000" lnSpcReduction="20000"/>
          </a:bodyPr>
          <a:lstStyle>
            <a:lvl1pPr algn="just">
              <a:defRPr sz="2800" b="0" i="0">
                <a:solidFill>
                  <a:srgbClr val="1F3864"/>
                </a:solidFill>
                <a:latin typeface="Microsoft Sans Serif"/>
                <a:cs typeface="Microsoft Sans Serif"/>
              </a:defRPr>
            </a:lvl1pPr>
          </a:lstStyle>
          <a:p>
            <a:pPr algn="l">
              <a:lnSpc>
                <a:spcPct val="160000"/>
              </a:lnSpc>
              <a:spcAft>
                <a:spcPts val="600"/>
              </a:spcAft>
              <a:buClr>
                <a:schemeClr val="tx2"/>
              </a:buClr>
            </a:pPr>
            <a:r>
              <a:rPr lang="pt-BR" sz="2000" dirty="0">
                <a:solidFill>
                  <a:schemeClr val="tx2"/>
                </a:solidFill>
                <a:latin typeface="Open Sans" panose="020B0606030504020204" pitchFamily="34" charset="0"/>
                <a:ea typeface="Open Sans" panose="020B0606030504020204" pitchFamily="34" charset="0"/>
                <a:cs typeface="Open Sans" panose="020B0606030504020204" pitchFamily="34" charset="0"/>
              </a:rPr>
              <a:t>“Na </a:t>
            </a:r>
            <a:r>
              <a:rPr lang="pt-BR" sz="2000" b="1" dirty="0">
                <a:solidFill>
                  <a:schemeClr val="tx2"/>
                </a:solidFill>
                <a:latin typeface="Open Sans" panose="020B0606030504020204" pitchFamily="34" charset="0"/>
                <a:ea typeface="Open Sans" panose="020B0606030504020204" pitchFamily="34" charset="0"/>
                <a:cs typeface="Open Sans" panose="020B0606030504020204" pitchFamily="34" charset="0"/>
              </a:rPr>
              <a:t>Concessão Administrativa </a:t>
            </a:r>
            <a:r>
              <a:rPr lang="pt-BR" sz="2000" dirty="0">
                <a:solidFill>
                  <a:schemeClr val="tx2"/>
                </a:solidFill>
                <a:latin typeface="Open Sans" panose="020B0606030504020204" pitchFamily="34" charset="0"/>
                <a:ea typeface="Open Sans" panose="020B0606030504020204" pitchFamily="34" charset="0"/>
                <a:cs typeface="Open Sans" panose="020B0606030504020204" pitchFamily="34" charset="0"/>
              </a:rPr>
              <a:t>a </a:t>
            </a:r>
            <a:r>
              <a:rPr lang="pt-BR" sz="2000" b="1" dirty="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t>Administração Pública </a:t>
            </a:r>
            <a:r>
              <a:rPr lang="pt-BR" sz="2000" dirty="0">
                <a:solidFill>
                  <a:schemeClr val="tx2"/>
                </a:solidFill>
                <a:latin typeface="Open Sans" panose="020B0606030504020204" pitchFamily="34" charset="0"/>
                <a:ea typeface="Open Sans" panose="020B0606030504020204" pitchFamily="34" charset="0"/>
                <a:cs typeface="Open Sans" panose="020B0606030504020204" pitchFamily="34" charset="0"/>
              </a:rPr>
              <a:t>é a </a:t>
            </a:r>
            <a:r>
              <a:rPr lang="pt-BR" sz="2000" b="1" dirty="0">
                <a:solidFill>
                  <a:schemeClr val="tx2"/>
                </a:solidFill>
                <a:latin typeface="Open Sans" panose="020B0606030504020204" pitchFamily="34" charset="0"/>
                <a:ea typeface="Open Sans" panose="020B0606030504020204" pitchFamily="34" charset="0"/>
                <a:cs typeface="Open Sans" panose="020B0606030504020204" pitchFamily="34" charset="0"/>
              </a:rPr>
              <a:t>usuária direta ou indireta do serviço</a:t>
            </a:r>
            <a:r>
              <a:rPr lang="pt-BR" sz="2000" dirty="0">
                <a:solidFill>
                  <a:schemeClr val="tx2"/>
                </a:solidFill>
                <a:latin typeface="Open Sans" panose="020B0606030504020204" pitchFamily="34" charset="0"/>
                <a:ea typeface="Open Sans" panose="020B0606030504020204" pitchFamily="34" charset="0"/>
                <a:cs typeface="Open Sans" panose="020B0606030504020204" pitchFamily="34" charset="0"/>
              </a:rPr>
              <a:t>, sendo a </a:t>
            </a:r>
            <a:r>
              <a:rPr lang="pt-BR" sz="2000" b="1" dirty="0">
                <a:solidFill>
                  <a:schemeClr val="tx2"/>
                </a:solidFill>
                <a:latin typeface="Open Sans" panose="020B0606030504020204" pitchFamily="34" charset="0"/>
                <a:ea typeface="Open Sans" panose="020B0606030504020204" pitchFamily="34" charset="0"/>
                <a:cs typeface="Open Sans" panose="020B0606030504020204" pitchFamily="34" charset="0"/>
              </a:rPr>
              <a:t>remuneração do concessionário derivada de contraprestações pagas pelo Poder Público</a:t>
            </a:r>
            <a:r>
              <a:rPr lang="pt-BR" sz="2000"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r>
              <a:rPr lang="pt-BR" sz="2000" b="1" dirty="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t>sem cobrança de tarifas do usuário</a:t>
            </a:r>
            <a:r>
              <a:rPr lang="pt-BR" sz="2000" dirty="0">
                <a:solidFill>
                  <a:schemeClr val="tx2"/>
                </a:solidFill>
                <a:latin typeface="Open Sans" panose="020B0606030504020204" pitchFamily="34" charset="0"/>
                <a:ea typeface="Open Sans" panose="020B0606030504020204" pitchFamily="34" charset="0"/>
                <a:cs typeface="Open Sans" panose="020B0606030504020204" pitchFamily="34" charset="0"/>
              </a:rPr>
              <a:t>, ou seja, o pagamento ao setor privado, prestador do serviço, vem </a:t>
            </a:r>
            <a:r>
              <a:rPr lang="pt-BR"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unicamente dos cofres públicos</a:t>
            </a:r>
            <a:r>
              <a:rPr lang="pt-BR" sz="2000" dirty="0">
                <a:solidFill>
                  <a:schemeClr val="tx2"/>
                </a:solidFill>
                <a:latin typeface="Open Sans" panose="020B0606030504020204" pitchFamily="34" charset="0"/>
                <a:ea typeface="Open Sans" panose="020B0606030504020204" pitchFamily="34" charset="0"/>
                <a:cs typeface="Open Sans" panose="020B0606030504020204" pitchFamily="34" charset="0"/>
              </a:rPr>
              <a:t>. Como exemplos estão a maior parte dos </a:t>
            </a:r>
            <a:r>
              <a:rPr lang="pt-BR" sz="2000" b="1" dirty="0">
                <a:solidFill>
                  <a:schemeClr val="tx2"/>
                </a:solidFill>
                <a:latin typeface="Open Sans" panose="020B0606030504020204" pitchFamily="34" charset="0"/>
                <a:ea typeface="Open Sans" panose="020B0606030504020204" pitchFamily="34" charset="0"/>
                <a:cs typeface="Open Sans" panose="020B0606030504020204" pitchFamily="34" charset="0"/>
              </a:rPr>
              <a:t>presídios no Brasil</a:t>
            </a:r>
            <a:r>
              <a:rPr lang="pt-BR" sz="2000" dirty="0">
                <a:solidFill>
                  <a:schemeClr val="tx2"/>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28" name="Imagem 27">
            <a:extLst>
              <a:ext uri="{FF2B5EF4-FFF2-40B4-BE49-F238E27FC236}">
                <a16:creationId xmlns:a16="http://schemas.microsoft.com/office/drawing/2014/main" id="{7751599D-7FF9-528D-516C-87E88F1CBFC5}"/>
              </a:ext>
            </a:extLst>
          </p:cNvPr>
          <p:cNvPicPr>
            <a:picLocks noChangeAspect="1"/>
          </p:cNvPicPr>
          <p:nvPr/>
        </p:nvPicPr>
        <p:blipFill>
          <a:blip r:embed="rId3"/>
          <a:stretch>
            <a:fillRect/>
          </a:stretch>
        </p:blipFill>
        <p:spPr>
          <a:xfrm>
            <a:off x="7242563" y="2465768"/>
            <a:ext cx="2957321" cy="2886909"/>
          </a:xfrm>
          <a:prstGeom prst="rect">
            <a:avLst/>
          </a:prstGeom>
        </p:spPr>
      </p:pic>
      <p:sp>
        <p:nvSpPr>
          <p:cNvPr id="29" name="Google Shape;544;p47">
            <a:extLst>
              <a:ext uri="{FF2B5EF4-FFF2-40B4-BE49-F238E27FC236}">
                <a16:creationId xmlns:a16="http://schemas.microsoft.com/office/drawing/2014/main" id="{96E86A26-71D7-CA7E-6ABA-17B50B3E316A}"/>
              </a:ext>
            </a:extLst>
          </p:cNvPr>
          <p:cNvSpPr txBox="1">
            <a:spLocks/>
          </p:cNvSpPr>
          <p:nvPr/>
        </p:nvSpPr>
        <p:spPr>
          <a:xfrm>
            <a:off x="1736363" y="994214"/>
            <a:ext cx="4540064"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SemiBold"/>
              <a:buNone/>
              <a:defRPr sz="3000" b="0" i="0" u="none" strike="noStrike" cap="none">
                <a:solidFill>
                  <a:schemeClr val="dk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r>
              <a:rPr lang="pt-BR" sz="1600" dirty="0">
                <a:solidFill>
                  <a:schemeClr val="bg2">
                    <a:lumMod val="75000"/>
                  </a:schemeClr>
                </a:solidFill>
                <a:latin typeface="Montserrat Light" panose="00000400000000000000" pitchFamily="2" charset="0"/>
              </a:rPr>
              <a:t>Definição</a:t>
            </a:r>
            <a:endParaRPr lang="pt-BR" sz="1600" b="1" dirty="0">
              <a:solidFill>
                <a:schemeClr val="bg2">
                  <a:lumMod val="75000"/>
                </a:schemeClr>
              </a:solidFill>
              <a:latin typeface="Montserrat Light" panose="00000400000000000000" pitchFamily="2" charset="0"/>
            </a:endParaRPr>
          </a:p>
        </p:txBody>
      </p:sp>
      <p:sp>
        <p:nvSpPr>
          <p:cNvPr id="2" name="Google Shape;544;p47">
            <a:extLst>
              <a:ext uri="{FF2B5EF4-FFF2-40B4-BE49-F238E27FC236}">
                <a16:creationId xmlns:a16="http://schemas.microsoft.com/office/drawing/2014/main" id="{9CA850F9-ED10-16F6-9C03-BF2A7E0E8714}"/>
              </a:ext>
            </a:extLst>
          </p:cNvPr>
          <p:cNvSpPr txBox="1">
            <a:spLocks/>
          </p:cNvSpPr>
          <p:nvPr/>
        </p:nvSpPr>
        <p:spPr>
          <a:xfrm>
            <a:off x="957182" y="4726469"/>
            <a:ext cx="238917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SemiBold"/>
              <a:buNone/>
              <a:defRPr sz="3000" b="0" i="0" u="none" strike="noStrike" cap="none">
                <a:solidFill>
                  <a:schemeClr val="dk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r>
              <a:rPr lang="pt-BR" sz="1600" dirty="0">
                <a:solidFill>
                  <a:schemeClr val="bg2">
                    <a:lumMod val="75000"/>
                  </a:schemeClr>
                </a:solidFill>
                <a:latin typeface="Montserrat Light" panose="00000400000000000000" pitchFamily="2" charset="0"/>
              </a:rPr>
              <a:t>Fonte: FAQ - PPPMG</a:t>
            </a:r>
            <a:endParaRPr lang="pt-BR" sz="1600" b="1" dirty="0">
              <a:solidFill>
                <a:schemeClr val="bg2">
                  <a:lumMod val="75000"/>
                </a:schemeClr>
              </a:solidFill>
              <a:latin typeface="Montserrat Light" panose="00000400000000000000" pitchFamily="2" charset="0"/>
            </a:endParaRPr>
          </a:p>
        </p:txBody>
      </p:sp>
    </p:spTree>
    <p:extLst>
      <p:ext uri="{BB962C8B-B14F-4D97-AF65-F5344CB8AC3E}">
        <p14:creationId xmlns:p14="http://schemas.microsoft.com/office/powerpoint/2010/main" val="394798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dvAuto="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47"/>
          <p:cNvSpPr txBox="1">
            <a:spLocks noGrp="1"/>
          </p:cNvSpPr>
          <p:nvPr>
            <p:ph type="title"/>
          </p:nvPr>
        </p:nvSpPr>
        <p:spPr>
          <a:xfrm>
            <a:off x="719999" y="337552"/>
            <a:ext cx="8196999"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Montserrat SemiBold"/>
                <a:ea typeface="Montserrat SemiBold"/>
                <a:cs typeface="Montserrat SemiBold"/>
                <a:sym typeface="Montserrat SemiBold"/>
              </a:rPr>
              <a:t>OBJETIVOS DA CONCESSÃO</a:t>
            </a:r>
            <a:endParaRPr dirty="0">
              <a:latin typeface="Montserrat SemiBold"/>
              <a:ea typeface="Montserrat SemiBold"/>
              <a:cs typeface="Montserrat SemiBold"/>
              <a:sym typeface="Montserrat SemiBold"/>
            </a:endParaRPr>
          </a:p>
        </p:txBody>
      </p:sp>
      <p:sp>
        <p:nvSpPr>
          <p:cNvPr id="616" name="Google Shape;544;p47">
            <a:extLst>
              <a:ext uri="{FF2B5EF4-FFF2-40B4-BE49-F238E27FC236}">
                <a16:creationId xmlns:a16="http://schemas.microsoft.com/office/drawing/2014/main" id="{948F16E1-E115-0FF8-49B8-EF360415840E}"/>
              </a:ext>
            </a:extLst>
          </p:cNvPr>
          <p:cNvSpPr txBox="1">
            <a:spLocks/>
          </p:cNvSpPr>
          <p:nvPr/>
        </p:nvSpPr>
        <p:spPr>
          <a:xfrm>
            <a:off x="719998" y="749386"/>
            <a:ext cx="4570243"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SemiBold"/>
              <a:buNone/>
              <a:defRPr sz="3000" b="0" i="0" u="none" strike="noStrike" cap="none">
                <a:solidFill>
                  <a:schemeClr val="dk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r>
              <a:rPr lang="pt-BR" sz="1600" dirty="0">
                <a:solidFill>
                  <a:schemeClr val="bg2">
                    <a:lumMod val="75000"/>
                  </a:schemeClr>
                </a:solidFill>
                <a:latin typeface="Montserrat Light" panose="00000400000000000000" pitchFamily="2" charset="0"/>
              </a:rPr>
              <a:t>Administrativa</a:t>
            </a:r>
            <a:endParaRPr lang="pt-BR" sz="1600" b="1" dirty="0">
              <a:solidFill>
                <a:schemeClr val="bg2">
                  <a:lumMod val="75000"/>
                </a:schemeClr>
              </a:solidFill>
              <a:latin typeface="Montserrat Light" panose="00000400000000000000" pitchFamily="2" charset="0"/>
            </a:endParaRPr>
          </a:p>
        </p:txBody>
      </p:sp>
      <p:sp>
        <p:nvSpPr>
          <p:cNvPr id="738" name="Google Shape;557;p48">
            <a:extLst>
              <a:ext uri="{FF2B5EF4-FFF2-40B4-BE49-F238E27FC236}">
                <a16:creationId xmlns:a16="http://schemas.microsoft.com/office/drawing/2014/main" id="{9214C257-7CA3-2841-7CB3-E10E96FFD0C1}"/>
              </a:ext>
            </a:extLst>
          </p:cNvPr>
          <p:cNvSpPr txBox="1"/>
          <p:nvPr/>
        </p:nvSpPr>
        <p:spPr>
          <a:xfrm>
            <a:off x="5076967" y="1277875"/>
            <a:ext cx="3903260" cy="7161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100" b="1" dirty="0">
                <a:solidFill>
                  <a:schemeClr val="dk1"/>
                </a:solidFill>
                <a:latin typeface="Open Sans"/>
                <a:ea typeface="Open Sans"/>
                <a:cs typeface="Open Sans"/>
                <a:sym typeface="Open Sans"/>
              </a:rPr>
              <a:t>Solução inovadora e de longo prazo </a:t>
            </a:r>
            <a:r>
              <a:rPr lang="en" sz="1100" dirty="0">
                <a:solidFill>
                  <a:schemeClr val="dk1"/>
                </a:solidFill>
                <a:latin typeface="Open Sans"/>
                <a:ea typeface="Open Sans"/>
                <a:cs typeface="Open Sans"/>
                <a:sym typeface="Open Sans"/>
              </a:rPr>
              <a:t>para a destinação final adequada com </a:t>
            </a:r>
            <a:r>
              <a:rPr lang="en" sz="1100" b="1" dirty="0">
                <a:solidFill>
                  <a:schemeClr val="dk1"/>
                </a:solidFill>
                <a:latin typeface="Open Sans"/>
                <a:ea typeface="Open Sans"/>
                <a:cs typeface="Open Sans"/>
                <a:sym typeface="Open Sans"/>
              </a:rPr>
              <a:t>recuperação energética </a:t>
            </a:r>
            <a:r>
              <a:rPr lang="en" sz="1100" dirty="0">
                <a:solidFill>
                  <a:schemeClr val="dk1"/>
                </a:solidFill>
                <a:latin typeface="Open Sans"/>
                <a:ea typeface="Open Sans"/>
                <a:cs typeface="Open Sans"/>
                <a:sym typeface="Open Sans"/>
              </a:rPr>
              <a:t>dos RSU gerados por </a:t>
            </a:r>
            <a:r>
              <a:rPr lang="en" sz="1100" b="1" dirty="0">
                <a:solidFill>
                  <a:schemeClr val="dk1"/>
                </a:solidFill>
                <a:latin typeface="Open Sans"/>
                <a:ea typeface="Open Sans"/>
                <a:cs typeface="Open Sans"/>
                <a:sym typeface="Open Sans"/>
              </a:rPr>
              <a:t>São Lourenço da Serra</a:t>
            </a:r>
            <a:r>
              <a:rPr lang="en" sz="1100" dirty="0">
                <a:solidFill>
                  <a:schemeClr val="dk1"/>
                </a:solidFill>
                <a:latin typeface="Open Sans"/>
                <a:ea typeface="Open Sans"/>
                <a:cs typeface="Open Sans"/>
                <a:sym typeface="Open Sans"/>
              </a:rPr>
              <a:t>, </a:t>
            </a:r>
            <a:r>
              <a:rPr lang="en" sz="1100" b="1" dirty="0">
                <a:solidFill>
                  <a:schemeClr val="dk1"/>
                </a:solidFill>
                <a:latin typeface="Open Sans"/>
                <a:ea typeface="Open Sans"/>
                <a:cs typeface="Open Sans"/>
                <a:sym typeface="Open Sans"/>
              </a:rPr>
              <a:t>Itapecerica da Serra, Juquitiba </a:t>
            </a:r>
            <a:r>
              <a:rPr lang="en" sz="1100" dirty="0">
                <a:solidFill>
                  <a:schemeClr val="dk1"/>
                </a:solidFill>
                <a:latin typeface="Open Sans"/>
                <a:ea typeface="Open Sans"/>
                <a:cs typeface="Open Sans"/>
                <a:sym typeface="Open Sans"/>
              </a:rPr>
              <a:t>e </a:t>
            </a:r>
            <a:r>
              <a:rPr lang="en" sz="1100" b="1" dirty="0">
                <a:solidFill>
                  <a:schemeClr val="dk1"/>
                </a:solidFill>
                <a:latin typeface="Open Sans"/>
                <a:ea typeface="Open Sans"/>
                <a:cs typeface="Open Sans"/>
                <a:sym typeface="Open Sans"/>
              </a:rPr>
              <a:t>Embu-Guaçu</a:t>
            </a:r>
            <a:r>
              <a:rPr lang="en" sz="1100">
                <a:solidFill>
                  <a:schemeClr val="dk1"/>
                </a:solidFill>
                <a:latin typeface="Open Sans"/>
                <a:ea typeface="Open Sans"/>
                <a:cs typeface="Open Sans"/>
                <a:sym typeface="Open Sans"/>
              </a:rPr>
              <a:t>, integrantes </a:t>
            </a:r>
            <a:r>
              <a:rPr lang="en" sz="1100" dirty="0">
                <a:solidFill>
                  <a:schemeClr val="dk1"/>
                </a:solidFill>
                <a:latin typeface="Open Sans"/>
                <a:ea typeface="Open Sans"/>
                <a:cs typeface="Open Sans"/>
                <a:sym typeface="Open Sans"/>
              </a:rPr>
              <a:t>do </a:t>
            </a:r>
            <a:r>
              <a:rPr lang="en" sz="1100" b="1" dirty="0">
                <a:solidFill>
                  <a:schemeClr val="dk1"/>
                </a:solidFill>
                <a:latin typeface="Open Sans"/>
                <a:ea typeface="Open Sans"/>
                <a:cs typeface="Open Sans"/>
                <a:sym typeface="Open Sans"/>
              </a:rPr>
              <a:t>CONISUD</a:t>
            </a:r>
            <a:r>
              <a:rPr lang="en" sz="1100" dirty="0">
                <a:solidFill>
                  <a:schemeClr val="dk1"/>
                </a:solidFill>
                <a:latin typeface="Open Sans"/>
                <a:ea typeface="Open Sans"/>
                <a:cs typeface="Open Sans"/>
                <a:sym typeface="Open Sans"/>
              </a:rPr>
              <a:t>.</a:t>
            </a:r>
            <a:endParaRPr sz="1100" dirty="0">
              <a:solidFill>
                <a:schemeClr val="dk1"/>
              </a:solidFill>
              <a:latin typeface="Open Sans"/>
              <a:ea typeface="Open Sans"/>
              <a:cs typeface="Open Sans"/>
              <a:sym typeface="Open Sans"/>
            </a:endParaRPr>
          </a:p>
        </p:txBody>
      </p:sp>
      <p:sp>
        <p:nvSpPr>
          <p:cNvPr id="742" name="Google Shape;558;p48">
            <a:extLst>
              <a:ext uri="{FF2B5EF4-FFF2-40B4-BE49-F238E27FC236}">
                <a16:creationId xmlns:a16="http://schemas.microsoft.com/office/drawing/2014/main" id="{9F25E7B0-C26B-15CA-95F2-593A31970A97}"/>
              </a:ext>
            </a:extLst>
          </p:cNvPr>
          <p:cNvSpPr txBox="1"/>
          <p:nvPr/>
        </p:nvSpPr>
        <p:spPr>
          <a:xfrm>
            <a:off x="5073824" y="2130092"/>
            <a:ext cx="3903260" cy="706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200" dirty="0">
                <a:solidFill>
                  <a:schemeClr val="dk1"/>
                </a:solidFill>
                <a:latin typeface="Open Sans"/>
                <a:ea typeface="Open Sans"/>
                <a:cs typeface="Open Sans"/>
                <a:sym typeface="Open Sans"/>
              </a:rPr>
              <a:t>O </a:t>
            </a:r>
            <a:r>
              <a:rPr lang="en" sz="1200" b="1" dirty="0">
                <a:solidFill>
                  <a:schemeClr val="dk1"/>
                </a:solidFill>
                <a:latin typeface="Open Sans"/>
                <a:ea typeface="Open Sans"/>
                <a:cs typeface="Open Sans"/>
                <a:sym typeface="Open Sans"/>
              </a:rPr>
              <a:t>descomissionamento do aterro sanitário </a:t>
            </a:r>
            <a:r>
              <a:rPr lang="en" sz="1200" dirty="0">
                <a:solidFill>
                  <a:schemeClr val="dk1"/>
                </a:solidFill>
                <a:latin typeface="Open Sans"/>
                <a:ea typeface="Open Sans"/>
                <a:cs typeface="Open Sans"/>
                <a:sym typeface="Open Sans"/>
              </a:rPr>
              <a:t>municipal permitindo a </a:t>
            </a:r>
            <a:r>
              <a:rPr lang="en" sz="1200" b="1" dirty="0">
                <a:solidFill>
                  <a:schemeClr val="dk1"/>
                </a:solidFill>
                <a:latin typeface="Open Sans"/>
                <a:ea typeface="Open Sans"/>
                <a:cs typeface="Open Sans"/>
                <a:sym typeface="Open Sans"/>
              </a:rPr>
              <a:t>recuperação da área </a:t>
            </a:r>
            <a:r>
              <a:rPr lang="en" sz="1200" dirty="0">
                <a:solidFill>
                  <a:schemeClr val="dk1"/>
                </a:solidFill>
                <a:latin typeface="Open Sans"/>
                <a:ea typeface="Open Sans"/>
                <a:cs typeface="Open Sans"/>
                <a:sym typeface="Open Sans"/>
              </a:rPr>
              <a:t>degradada.</a:t>
            </a:r>
            <a:endParaRPr sz="1200" dirty="0">
              <a:solidFill>
                <a:schemeClr val="dk1"/>
              </a:solidFill>
              <a:latin typeface="Open Sans"/>
              <a:ea typeface="Open Sans"/>
              <a:cs typeface="Open Sans"/>
              <a:sym typeface="Open Sans"/>
            </a:endParaRPr>
          </a:p>
        </p:txBody>
      </p:sp>
      <p:sp>
        <p:nvSpPr>
          <p:cNvPr id="743" name="Google Shape;559;p48">
            <a:extLst>
              <a:ext uri="{FF2B5EF4-FFF2-40B4-BE49-F238E27FC236}">
                <a16:creationId xmlns:a16="http://schemas.microsoft.com/office/drawing/2014/main" id="{4AFC738E-B17D-F155-7CA4-68B1B00891B5}"/>
              </a:ext>
            </a:extLst>
          </p:cNvPr>
          <p:cNvSpPr txBox="1"/>
          <p:nvPr/>
        </p:nvSpPr>
        <p:spPr>
          <a:xfrm>
            <a:off x="5073821" y="2973008"/>
            <a:ext cx="3903260" cy="699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200" b="1" dirty="0">
                <a:solidFill>
                  <a:schemeClr val="dk1"/>
                </a:solidFill>
                <a:latin typeface="Open Sans"/>
                <a:ea typeface="Open Sans"/>
                <a:cs typeface="Open Sans"/>
                <a:sym typeface="Open Sans"/>
              </a:rPr>
              <a:t>Recuperação energética dos resíduos</a:t>
            </a:r>
            <a:r>
              <a:rPr lang="en" sz="1200" dirty="0">
                <a:solidFill>
                  <a:schemeClr val="dk1"/>
                </a:solidFill>
                <a:latin typeface="Open Sans"/>
                <a:ea typeface="Open Sans"/>
                <a:cs typeface="Open Sans"/>
                <a:sym typeface="Open Sans"/>
              </a:rPr>
              <a:t>, obtendo </a:t>
            </a:r>
            <a:r>
              <a:rPr lang="en" sz="1200" b="1" dirty="0">
                <a:solidFill>
                  <a:schemeClr val="dk1"/>
                </a:solidFill>
                <a:latin typeface="Open Sans"/>
                <a:ea typeface="Open Sans"/>
                <a:cs typeface="Open Sans"/>
                <a:sym typeface="Open Sans"/>
              </a:rPr>
              <a:t>redução de massa </a:t>
            </a:r>
            <a:r>
              <a:rPr lang="en" sz="1200" dirty="0">
                <a:solidFill>
                  <a:schemeClr val="dk1"/>
                </a:solidFill>
                <a:latin typeface="Open Sans"/>
                <a:ea typeface="Open Sans"/>
                <a:cs typeface="Open Sans"/>
                <a:sym typeface="Open Sans"/>
              </a:rPr>
              <a:t>para o menor volume possível de rejeitos ao </a:t>
            </a:r>
            <a:r>
              <a:rPr lang="en" sz="1200" b="1" dirty="0">
                <a:solidFill>
                  <a:schemeClr val="dk1"/>
                </a:solidFill>
                <a:latin typeface="Open Sans"/>
                <a:ea typeface="Open Sans"/>
                <a:cs typeface="Open Sans"/>
                <a:sym typeface="Open Sans"/>
              </a:rPr>
              <a:t>destino final</a:t>
            </a:r>
            <a:r>
              <a:rPr lang="en" sz="1200" dirty="0">
                <a:solidFill>
                  <a:schemeClr val="dk1"/>
                </a:solidFill>
                <a:latin typeface="Open Sans"/>
                <a:ea typeface="Open Sans"/>
                <a:cs typeface="Open Sans"/>
                <a:sym typeface="Open Sans"/>
              </a:rPr>
              <a:t>.</a:t>
            </a:r>
            <a:endParaRPr sz="1200" dirty="0">
              <a:solidFill>
                <a:schemeClr val="dk1"/>
              </a:solidFill>
              <a:latin typeface="Open Sans"/>
              <a:ea typeface="Open Sans"/>
              <a:cs typeface="Open Sans"/>
              <a:sym typeface="Open Sans"/>
            </a:endParaRPr>
          </a:p>
        </p:txBody>
      </p:sp>
      <p:sp>
        <p:nvSpPr>
          <p:cNvPr id="744" name="Google Shape;560;p48">
            <a:extLst>
              <a:ext uri="{FF2B5EF4-FFF2-40B4-BE49-F238E27FC236}">
                <a16:creationId xmlns:a16="http://schemas.microsoft.com/office/drawing/2014/main" id="{3AF7084A-F64E-D36B-1D9D-9CE8D44DC3C0}"/>
              </a:ext>
            </a:extLst>
          </p:cNvPr>
          <p:cNvSpPr txBox="1"/>
          <p:nvPr/>
        </p:nvSpPr>
        <p:spPr>
          <a:xfrm>
            <a:off x="5076967" y="3809025"/>
            <a:ext cx="3903260" cy="7161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200" dirty="0">
                <a:solidFill>
                  <a:schemeClr val="dk1"/>
                </a:solidFill>
                <a:latin typeface="Open Sans"/>
                <a:ea typeface="Open Sans"/>
                <a:cs typeface="Open Sans"/>
                <a:sym typeface="Open Sans"/>
              </a:rPr>
              <a:t>Uma </a:t>
            </a:r>
            <a:r>
              <a:rPr lang="en" sz="1200" b="1" dirty="0">
                <a:solidFill>
                  <a:schemeClr val="dk1"/>
                </a:solidFill>
                <a:latin typeface="Open Sans"/>
                <a:ea typeface="Open Sans"/>
                <a:cs typeface="Open Sans"/>
                <a:sym typeface="Open Sans"/>
              </a:rPr>
              <a:t>atividade de coleta seletiva </a:t>
            </a:r>
            <a:r>
              <a:rPr lang="en" sz="1200" dirty="0">
                <a:solidFill>
                  <a:schemeClr val="dk1"/>
                </a:solidFill>
                <a:latin typeface="Open Sans"/>
                <a:ea typeface="Open Sans"/>
                <a:cs typeface="Open Sans"/>
                <a:sym typeface="Open Sans"/>
              </a:rPr>
              <a:t>originada pelo RSU dos municípios.</a:t>
            </a:r>
            <a:endParaRPr sz="1200" dirty="0">
              <a:solidFill>
                <a:schemeClr val="dk1"/>
              </a:solidFill>
              <a:latin typeface="Open Sans"/>
              <a:ea typeface="Open Sans"/>
              <a:cs typeface="Open Sans"/>
              <a:sym typeface="Open Sans"/>
            </a:endParaRPr>
          </a:p>
        </p:txBody>
      </p:sp>
      <p:sp>
        <p:nvSpPr>
          <p:cNvPr id="746" name="Google Shape;561;p48">
            <a:extLst>
              <a:ext uri="{FF2B5EF4-FFF2-40B4-BE49-F238E27FC236}">
                <a16:creationId xmlns:a16="http://schemas.microsoft.com/office/drawing/2014/main" id="{B2D2E468-7600-7C25-B160-D89C041CF8D4}"/>
              </a:ext>
            </a:extLst>
          </p:cNvPr>
          <p:cNvSpPr txBox="1"/>
          <p:nvPr/>
        </p:nvSpPr>
        <p:spPr>
          <a:xfrm>
            <a:off x="3269675" y="1356475"/>
            <a:ext cx="1584379" cy="55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600" dirty="0">
                <a:solidFill>
                  <a:schemeClr val="dk1"/>
                </a:solidFill>
                <a:latin typeface="Montserrat SemiBold"/>
                <a:ea typeface="Montserrat SemiBold"/>
                <a:cs typeface="Montserrat SemiBold"/>
                <a:sym typeface="Montserrat SemiBold"/>
              </a:rPr>
              <a:t>Garantir</a:t>
            </a:r>
            <a:endParaRPr sz="1600" dirty="0">
              <a:solidFill>
                <a:schemeClr val="dk1"/>
              </a:solidFill>
              <a:latin typeface="Montserrat SemiBold"/>
              <a:ea typeface="Montserrat SemiBold"/>
              <a:cs typeface="Montserrat SemiBold"/>
              <a:sym typeface="Montserrat SemiBold"/>
            </a:endParaRPr>
          </a:p>
        </p:txBody>
      </p:sp>
      <p:sp>
        <p:nvSpPr>
          <p:cNvPr id="756" name="Google Shape;562;p48">
            <a:extLst>
              <a:ext uri="{FF2B5EF4-FFF2-40B4-BE49-F238E27FC236}">
                <a16:creationId xmlns:a16="http://schemas.microsoft.com/office/drawing/2014/main" id="{E9C2D5B7-AA14-DEAB-3F8C-D77D8316B8B8}"/>
              </a:ext>
            </a:extLst>
          </p:cNvPr>
          <p:cNvSpPr txBox="1"/>
          <p:nvPr/>
        </p:nvSpPr>
        <p:spPr>
          <a:xfrm>
            <a:off x="3269675" y="2200192"/>
            <a:ext cx="1584379" cy="55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600" dirty="0">
                <a:solidFill>
                  <a:schemeClr val="dk1"/>
                </a:solidFill>
                <a:latin typeface="Montserrat SemiBold"/>
                <a:ea typeface="Montserrat SemiBold"/>
                <a:cs typeface="Montserrat SemiBold"/>
                <a:sym typeface="Montserrat SemiBold"/>
              </a:rPr>
              <a:t>Proporcionar</a:t>
            </a:r>
            <a:endParaRPr sz="1600" dirty="0">
              <a:solidFill>
                <a:schemeClr val="dk1"/>
              </a:solidFill>
              <a:latin typeface="Montserrat SemiBold"/>
              <a:ea typeface="Montserrat SemiBold"/>
              <a:cs typeface="Montserrat SemiBold"/>
              <a:sym typeface="Montserrat SemiBold"/>
            </a:endParaRPr>
          </a:p>
        </p:txBody>
      </p:sp>
      <p:sp>
        <p:nvSpPr>
          <p:cNvPr id="757" name="Google Shape;563;p48">
            <a:extLst>
              <a:ext uri="{FF2B5EF4-FFF2-40B4-BE49-F238E27FC236}">
                <a16:creationId xmlns:a16="http://schemas.microsoft.com/office/drawing/2014/main" id="{25EFED62-F047-72AB-203B-1BBF64AD0324}"/>
              </a:ext>
            </a:extLst>
          </p:cNvPr>
          <p:cNvSpPr txBox="1"/>
          <p:nvPr/>
        </p:nvSpPr>
        <p:spPr>
          <a:xfrm>
            <a:off x="3269675" y="3043908"/>
            <a:ext cx="1584379" cy="55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600" dirty="0">
                <a:solidFill>
                  <a:schemeClr val="dk1"/>
                </a:solidFill>
                <a:latin typeface="Montserrat SemiBold"/>
                <a:ea typeface="Montserrat SemiBold"/>
                <a:cs typeface="Montserrat SemiBold"/>
                <a:sym typeface="Montserrat SemiBold"/>
              </a:rPr>
              <a:t>Estabelecer</a:t>
            </a:r>
            <a:endParaRPr sz="1600" dirty="0">
              <a:solidFill>
                <a:schemeClr val="dk1"/>
              </a:solidFill>
              <a:latin typeface="Montserrat SemiBold"/>
              <a:ea typeface="Montserrat SemiBold"/>
              <a:cs typeface="Montserrat SemiBold"/>
              <a:sym typeface="Montserrat SemiBold"/>
            </a:endParaRPr>
          </a:p>
        </p:txBody>
      </p:sp>
      <p:sp>
        <p:nvSpPr>
          <p:cNvPr id="758" name="Google Shape;564;p48">
            <a:extLst>
              <a:ext uri="{FF2B5EF4-FFF2-40B4-BE49-F238E27FC236}">
                <a16:creationId xmlns:a16="http://schemas.microsoft.com/office/drawing/2014/main" id="{467D4395-0334-341F-79F3-78E68E978CFA}"/>
              </a:ext>
            </a:extLst>
          </p:cNvPr>
          <p:cNvSpPr txBox="1"/>
          <p:nvPr/>
        </p:nvSpPr>
        <p:spPr>
          <a:xfrm>
            <a:off x="3269675" y="3887625"/>
            <a:ext cx="1584379" cy="55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600" dirty="0">
                <a:solidFill>
                  <a:schemeClr val="dk1"/>
                </a:solidFill>
                <a:latin typeface="Montserrat SemiBold"/>
                <a:ea typeface="Montserrat SemiBold"/>
                <a:cs typeface="Montserrat SemiBold"/>
                <a:sym typeface="Montserrat SemiBold"/>
              </a:rPr>
              <a:t>Manter</a:t>
            </a:r>
            <a:endParaRPr sz="1600" dirty="0">
              <a:solidFill>
                <a:schemeClr val="dk1"/>
              </a:solidFill>
              <a:latin typeface="Montserrat SemiBold"/>
              <a:ea typeface="Montserrat SemiBold"/>
              <a:cs typeface="Montserrat SemiBold"/>
              <a:sym typeface="Montserrat SemiBold"/>
            </a:endParaRPr>
          </a:p>
        </p:txBody>
      </p:sp>
      <p:sp>
        <p:nvSpPr>
          <p:cNvPr id="759" name="Google Shape;565;p48">
            <a:extLst>
              <a:ext uri="{FF2B5EF4-FFF2-40B4-BE49-F238E27FC236}">
                <a16:creationId xmlns:a16="http://schemas.microsoft.com/office/drawing/2014/main" id="{59F2B37D-B0CF-2FFD-A111-DBA7F7239ED4}"/>
              </a:ext>
            </a:extLst>
          </p:cNvPr>
          <p:cNvSpPr txBox="1"/>
          <p:nvPr/>
        </p:nvSpPr>
        <p:spPr>
          <a:xfrm>
            <a:off x="720000" y="2622050"/>
            <a:ext cx="1615800" cy="5589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dirty="0">
                <a:solidFill>
                  <a:schemeClr val="dk1"/>
                </a:solidFill>
                <a:latin typeface="Montserrat SemiBold"/>
                <a:ea typeface="Montserrat SemiBold"/>
                <a:cs typeface="Montserrat SemiBold"/>
                <a:sym typeface="Montserrat SemiBold"/>
              </a:rPr>
              <a:t>Objetivos</a:t>
            </a:r>
            <a:endParaRPr sz="2000" dirty="0">
              <a:solidFill>
                <a:schemeClr val="dk1"/>
              </a:solidFill>
              <a:latin typeface="Montserrat SemiBold"/>
              <a:ea typeface="Montserrat SemiBold"/>
              <a:cs typeface="Montserrat SemiBold"/>
              <a:sym typeface="Montserrat SemiBold"/>
            </a:endParaRPr>
          </a:p>
        </p:txBody>
      </p:sp>
      <p:cxnSp>
        <p:nvCxnSpPr>
          <p:cNvPr id="761" name="Google Shape;566;p48">
            <a:extLst>
              <a:ext uri="{FF2B5EF4-FFF2-40B4-BE49-F238E27FC236}">
                <a16:creationId xmlns:a16="http://schemas.microsoft.com/office/drawing/2014/main" id="{D1C16263-2F92-2242-3143-B296BC876E59}"/>
              </a:ext>
            </a:extLst>
          </p:cNvPr>
          <p:cNvCxnSpPr>
            <a:stCxn id="759" idx="0"/>
            <a:endCxn id="545" idx="2"/>
          </p:cNvCxnSpPr>
          <p:nvPr/>
        </p:nvCxnSpPr>
        <p:spPr>
          <a:xfrm rot="-5400000">
            <a:off x="1547100" y="1616750"/>
            <a:ext cx="986100" cy="1024500"/>
          </a:xfrm>
          <a:prstGeom prst="bentConnector2">
            <a:avLst/>
          </a:prstGeom>
          <a:noFill/>
          <a:ln w="19050" cap="flat" cmpd="sng">
            <a:solidFill>
              <a:schemeClr val="dk1"/>
            </a:solidFill>
            <a:prstDash val="solid"/>
            <a:round/>
            <a:headEnd type="none" w="med" len="med"/>
            <a:tailEnd type="none" w="med" len="med"/>
          </a:ln>
        </p:spPr>
      </p:cxnSp>
      <p:cxnSp>
        <p:nvCxnSpPr>
          <p:cNvPr id="762" name="Google Shape;568;p48">
            <a:extLst>
              <a:ext uri="{FF2B5EF4-FFF2-40B4-BE49-F238E27FC236}">
                <a16:creationId xmlns:a16="http://schemas.microsoft.com/office/drawing/2014/main" id="{43B8AE6F-DD2E-607B-0428-1F5BDAE77E39}"/>
              </a:ext>
            </a:extLst>
          </p:cNvPr>
          <p:cNvCxnSpPr>
            <a:stCxn id="759" idx="2"/>
            <a:endCxn id="767" idx="2"/>
          </p:cNvCxnSpPr>
          <p:nvPr/>
        </p:nvCxnSpPr>
        <p:spPr>
          <a:xfrm rot="-5400000" flipH="1">
            <a:off x="1547100" y="3161750"/>
            <a:ext cx="986100" cy="1024500"/>
          </a:xfrm>
          <a:prstGeom prst="bentConnector2">
            <a:avLst/>
          </a:prstGeom>
          <a:noFill/>
          <a:ln w="19050" cap="flat" cmpd="sng">
            <a:solidFill>
              <a:schemeClr val="dk1"/>
            </a:solidFill>
            <a:prstDash val="solid"/>
            <a:round/>
            <a:headEnd type="none" w="med" len="med"/>
            <a:tailEnd type="none" w="med" len="med"/>
          </a:ln>
        </p:spPr>
      </p:cxnSp>
      <p:cxnSp>
        <p:nvCxnSpPr>
          <p:cNvPr id="763" name="Google Shape;570;p48">
            <a:extLst>
              <a:ext uri="{FF2B5EF4-FFF2-40B4-BE49-F238E27FC236}">
                <a16:creationId xmlns:a16="http://schemas.microsoft.com/office/drawing/2014/main" id="{723F6B93-3200-489C-A6ED-6A34E5D5F0B7}"/>
              </a:ext>
            </a:extLst>
          </p:cNvPr>
          <p:cNvCxnSpPr>
            <a:stCxn id="759" idx="0"/>
            <a:endCxn id="766" idx="2"/>
          </p:cNvCxnSpPr>
          <p:nvPr/>
        </p:nvCxnSpPr>
        <p:spPr>
          <a:xfrm rot="-5400000">
            <a:off x="1968900" y="2038550"/>
            <a:ext cx="142500" cy="1024500"/>
          </a:xfrm>
          <a:prstGeom prst="bentConnector2">
            <a:avLst/>
          </a:prstGeom>
          <a:noFill/>
          <a:ln w="19050" cap="flat" cmpd="sng">
            <a:solidFill>
              <a:schemeClr val="dk1"/>
            </a:solidFill>
            <a:prstDash val="solid"/>
            <a:round/>
            <a:headEnd type="none" w="med" len="med"/>
            <a:tailEnd type="none" w="med" len="med"/>
          </a:ln>
        </p:spPr>
      </p:cxnSp>
      <p:cxnSp>
        <p:nvCxnSpPr>
          <p:cNvPr id="764" name="Google Shape;572;p48">
            <a:extLst>
              <a:ext uri="{FF2B5EF4-FFF2-40B4-BE49-F238E27FC236}">
                <a16:creationId xmlns:a16="http://schemas.microsoft.com/office/drawing/2014/main" id="{457DC1D2-6153-E138-475B-A7C7C55B659C}"/>
              </a:ext>
            </a:extLst>
          </p:cNvPr>
          <p:cNvCxnSpPr>
            <a:stCxn id="759" idx="2"/>
            <a:endCxn id="765" idx="2"/>
          </p:cNvCxnSpPr>
          <p:nvPr/>
        </p:nvCxnSpPr>
        <p:spPr>
          <a:xfrm rot="-5400000" flipH="1">
            <a:off x="1968900" y="2739950"/>
            <a:ext cx="142500" cy="1024500"/>
          </a:xfrm>
          <a:prstGeom prst="bentConnector2">
            <a:avLst/>
          </a:prstGeom>
          <a:noFill/>
          <a:ln w="19050" cap="flat" cmpd="sng">
            <a:solidFill>
              <a:schemeClr val="dk1"/>
            </a:solidFill>
            <a:prstDash val="solid"/>
            <a:round/>
            <a:headEnd type="none" w="med" len="med"/>
            <a:tailEnd type="none" w="med" len="med"/>
          </a:ln>
        </p:spPr>
      </p:cxnSp>
      <p:sp>
        <p:nvSpPr>
          <p:cNvPr id="765" name="Google Shape;573;p48">
            <a:extLst>
              <a:ext uri="{FF2B5EF4-FFF2-40B4-BE49-F238E27FC236}">
                <a16:creationId xmlns:a16="http://schemas.microsoft.com/office/drawing/2014/main" id="{4F62B151-547F-921F-F731-96E4A18C0163}"/>
              </a:ext>
            </a:extLst>
          </p:cNvPr>
          <p:cNvSpPr/>
          <p:nvPr/>
        </p:nvSpPr>
        <p:spPr>
          <a:xfrm>
            <a:off x="2552461" y="3033108"/>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571;p48">
            <a:extLst>
              <a:ext uri="{FF2B5EF4-FFF2-40B4-BE49-F238E27FC236}">
                <a16:creationId xmlns:a16="http://schemas.microsoft.com/office/drawing/2014/main" id="{3F8D1CE2-87C6-6247-F6BD-9951A1864F2F}"/>
              </a:ext>
            </a:extLst>
          </p:cNvPr>
          <p:cNvSpPr/>
          <p:nvPr/>
        </p:nvSpPr>
        <p:spPr>
          <a:xfrm>
            <a:off x="2552461" y="2189392"/>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569;p48">
            <a:extLst>
              <a:ext uri="{FF2B5EF4-FFF2-40B4-BE49-F238E27FC236}">
                <a16:creationId xmlns:a16="http://schemas.microsoft.com/office/drawing/2014/main" id="{ED6D60BE-3A26-B2A2-8D24-58B67CB66A17}"/>
              </a:ext>
            </a:extLst>
          </p:cNvPr>
          <p:cNvSpPr/>
          <p:nvPr/>
        </p:nvSpPr>
        <p:spPr>
          <a:xfrm>
            <a:off x="2552461" y="3876825"/>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67;p48">
            <a:extLst>
              <a:ext uri="{FF2B5EF4-FFF2-40B4-BE49-F238E27FC236}">
                <a16:creationId xmlns:a16="http://schemas.microsoft.com/office/drawing/2014/main" id="{0A525DEA-674B-A9EF-7152-0476DFF39707}"/>
              </a:ext>
            </a:extLst>
          </p:cNvPr>
          <p:cNvSpPr/>
          <p:nvPr/>
        </p:nvSpPr>
        <p:spPr>
          <a:xfrm>
            <a:off x="2552461" y="1345675"/>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6" name="Google Shape;575;p48">
            <a:extLst>
              <a:ext uri="{FF2B5EF4-FFF2-40B4-BE49-F238E27FC236}">
                <a16:creationId xmlns:a16="http://schemas.microsoft.com/office/drawing/2014/main" id="{F5D4538D-9AA9-3E71-0818-F416FAD4DB8E}"/>
              </a:ext>
            </a:extLst>
          </p:cNvPr>
          <p:cNvGrpSpPr/>
          <p:nvPr/>
        </p:nvGrpSpPr>
        <p:grpSpPr>
          <a:xfrm>
            <a:off x="2666966" y="2310243"/>
            <a:ext cx="353262" cy="352394"/>
            <a:chOff x="-20946600" y="3317850"/>
            <a:chExt cx="304825" cy="304050"/>
          </a:xfrm>
        </p:grpSpPr>
        <p:sp>
          <p:nvSpPr>
            <p:cNvPr id="547" name="Google Shape;576;p48">
              <a:extLst>
                <a:ext uri="{FF2B5EF4-FFF2-40B4-BE49-F238E27FC236}">
                  <a16:creationId xmlns:a16="http://schemas.microsoft.com/office/drawing/2014/main" id="{FCF72197-EB21-0B44-380D-E7156F0FAEAD}"/>
                </a:ext>
              </a:extLst>
            </p:cNvPr>
            <p:cNvSpPr/>
            <p:nvPr/>
          </p:nvSpPr>
          <p:spPr>
            <a:xfrm>
              <a:off x="-20946600" y="3317850"/>
              <a:ext cx="232350" cy="248925"/>
            </a:xfrm>
            <a:custGeom>
              <a:avLst/>
              <a:gdLst/>
              <a:ahLst/>
              <a:cxnLst/>
              <a:rect l="l" t="t" r="r" b="b"/>
              <a:pathLst>
                <a:path w="9294" h="9957" extrusionOk="0">
                  <a:moveTo>
                    <a:pt x="4631" y="1"/>
                  </a:moveTo>
                  <a:cubicBezTo>
                    <a:pt x="3340" y="1"/>
                    <a:pt x="2268" y="977"/>
                    <a:pt x="2142" y="2237"/>
                  </a:cubicBezTo>
                  <a:cubicBezTo>
                    <a:pt x="1292" y="2521"/>
                    <a:pt x="693" y="3340"/>
                    <a:pt x="693" y="4254"/>
                  </a:cubicBezTo>
                  <a:cubicBezTo>
                    <a:pt x="693" y="4695"/>
                    <a:pt x="819" y="5073"/>
                    <a:pt x="1040" y="5451"/>
                  </a:cubicBezTo>
                  <a:cubicBezTo>
                    <a:pt x="378" y="5923"/>
                    <a:pt x="0" y="6648"/>
                    <a:pt x="0" y="7499"/>
                  </a:cubicBezTo>
                  <a:cubicBezTo>
                    <a:pt x="0" y="8853"/>
                    <a:pt x="1134" y="9956"/>
                    <a:pt x="2520" y="9956"/>
                  </a:cubicBezTo>
                  <a:lnTo>
                    <a:pt x="4316" y="9956"/>
                  </a:lnTo>
                  <a:lnTo>
                    <a:pt x="4316" y="8349"/>
                  </a:lnTo>
                  <a:lnTo>
                    <a:pt x="2962" y="7026"/>
                  </a:lnTo>
                  <a:cubicBezTo>
                    <a:pt x="2804" y="6869"/>
                    <a:pt x="2804" y="6648"/>
                    <a:pt x="2962" y="6491"/>
                  </a:cubicBezTo>
                  <a:cubicBezTo>
                    <a:pt x="3040" y="6412"/>
                    <a:pt x="3135" y="6372"/>
                    <a:pt x="3229" y="6372"/>
                  </a:cubicBezTo>
                  <a:cubicBezTo>
                    <a:pt x="3324" y="6372"/>
                    <a:pt x="3418" y="6412"/>
                    <a:pt x="3497" y="6491"/>
                  </a:cubicBezTo>
                  <a:lnTo>
                    <a:pt x="4316" y="7341"/>
                  </a:lnTo>
                  <a:lnTo>
                    <a:pt x="4316" y="5482"/>
                  </a:lnTo>
                  <a:lnTo>
                    <a:pt x="2962" y="4128"/>
                  </a:lnTo>
                  <a:cubicBezTo>
                    <a:pt x="2804" y="3970"/>
                    <a:pt x="2804" y="3781"/>
                    <a:pt x="2962" y="3624"/>
                  </a:cubicBezTo>
                  <a:cubicBezTo>
                    <a:pt x="3040" y="3545"/>
                    <a:pt x="3135" y="3505"/>
                    <a:pt x="3229" y="3505"/>
                  </a:cubicBezTo>
                  <a:cubicBezTo>
                    <a:pt x="3324" y="3505"/>
                    <a:pt x="3418" y="3545"/>
                    <a:pt x="3497" y="3624"/>
                  </a:cubicBezTo>
                  <a:lnTo>
                    <a:pt x="4316" y="4443"/>
                  </a:lnTo>
                  <a:lnTo>
                    <a:pt x="4316" y="2458"/>
                  </a:lnTo>
                  <a:cubicBezTo>
                    <a:pt x="4316" y="2237"/>
                    <a:pt x="4474" y="2080"/>
                    <a:pt x="4663" y="2080"/>
                  </a:cubicBezTo>
                  <a:cubicBezTo>
                    <a:pt x="4852" y="2080"/>
                    <a:pt x="5009" y="2237"/>
                    <a:pt x="5009" y="2458"/>
                  </a:cubicBezTo>
                  <a:lnTo>
                    <a:pt x="5009" y="5860"/>
                  </a:lnTo>
                  <a:lnTo>
                    <a:pt x="5860" y="5041"/>
                  </a:lnTo>
                  <a:cubicBezTo>
                    <a:pt x="5939" y="4963"/>
                    <a:pt x="6025" y="4923"/>
                    <a:pt x="6112" y="4923"/>
                  </a:cubicBezTo>
                  <a:cubicBezTo>
                    <a:pt x="6199" y="4923"/>
                    <a:pt x="6285" y="4963"/>
                    <a:pt x="6364" y="5041"/>
                  </a:cubicBezTo>
                  <a:cubicBezTo>
                    <a:pt x="6522" y="5199"/>
                    <a:pt x="6522" y="5388"/>
                    <a:pt x="6364" y="5545"/>
                  </a:cubicBezTo>
                  <a:lnTo>
                    <a:pt x="5009" y="6900"/>
                  </a:lnTo>
                  <a:lnTo>
                    <a:pt x="5009" y="9956"/>
                  </a:lnTo>
                  <a:lnTo>
                    <a:pt x="6805" y="9956"/>
                  </a:lnTo>
                  <a:cubicBezTo>
                    <a:pt x="8160" y="9956"/>
                    <a:pt x="9294" y="8853"/>
                    <a:pt x="9294" y="7499"/>
                  </a:cubicBezTo>
                  <a:cubicBezTo>
                    <a:pt x="9294" y="6648"/>
                    <a:pt x="8884" y="5923"/>
                    <a:pt x="8223" y="5451"/>
                  </a:cubicBezTo>
                  <a:cubicBezTo>
                    <a:pt x="8443" y="5073"/>
                    <a:pt x="8569" y="4695"/>
                    <a:pt x="8569" y="4254"/>
                  </a:cubicBezTo>
                  <a:cubicBezTo>
                    <a:pt x="8569" y="3340"/>
                    <a:pt x="7971" y="2521"/>
                    <a:pt x="7120" y="2237"/>
                  </a:cubicBezTo>
                  <a:cubicBezTo>
                    <a:pt x="6994" y="977"/>
                    <a:pt x="5923" y="1"/>
                    <a:pt x="4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77;p48">
              <a:extLst>
                <a:ext uri="{FF2B5EF4-FFF2-40B4-BE49-F238E27FC236}">
                  <a16:creationId xmlns:a16="http://schemas.microsoft.com/office/drawing/2014/main" id="{8776BAAA-7A45-01EB-417D-F8B08388B6D8}"/>
                </a:ext>
              </a:extLst>
            </p:cNvPr>
            <p:cNvSpPr/>
            <p:nvPr/>
          </p:nvSpPr>
          <p:spPr>
            <a:xfrm>
              <a:off x="-20775700" y="3318650"/>
              <a:ext cx="133925" cy="249700"/>
            </a:xfrm>
            <a:custGeom>
              <a:avLst/>
              <a:gdLst/>
              <a:ahLst/>
              <a:cxnLst/>
              <a:rect l="l" t="t" r="r" b="b"/>
              <a:pathLst>
                <a:path w="5357" h="9988" extrusionOk="0">
                  <a:moveTo>
                    <a:pt x="694" y="0"/>
                  </a:moveTo>
                  <a:cubicBezTo>
                    <a:pt x="473" y="0"/>
                    <a:pt x="253" y="32"/>
                    <a:pt x="1" y="126"/>
                  </a:cubicBezTo>
                  <a:cubicBezTo>
                    <a:pt x="473" y="567"/>
                    <a:pt x="820" y="1103"/>
                    <a:pt x="977" y="1764"/>
                  </a:cubicBezTo>
                  <a:cubicBezTo>
                    <a:pt x="1891" y="2300"/>
                    <a:pt x="2490" y="3245"/>
                    <a:pt x="2490" y="4285"/>
                  </a:cubicBezTo>
                  <a:cubicBezTo>
                    <a:pt x="2490" y="4663"/>
                    <a:pt x="2395" y="4978"/>
                    <a:pt x="2269" y="5293"/>
                  </a:cubicBezTo>
                  <a:cubicBezTo>
                    <a:pt x="2836" y="5860"/>
                    <a:pt x="3183" y="6648"/>
                    <a:pt x="3183" y="7498"/>
                  </a:cubicBezTo>
                  <a:cubicBezTo>
                    <a:pt x="3183" y="8506"/>
                    <a:pt x="2710" y="9389"/>
                    <a:pt x="1985" y="9987"/>
                  </a:cubicBezTo>
                  <a:lnTo>
                    <a:pt x="2836" y="9987"/>
                  </a:lnTo>
                  <a:cubicBezTo>
                    <a:pt x="4222" y="9987"/>
                    <a:pt x="5325" y="8853"/>
                    <a:pt x="5325" y="7498"/>
                  </a:cubicBezTo>
                  <a:cubicBezTo>
                    <a:pt x="5357" y="6679"/>
                    <a:pt x="4915" y="5891"/>
                    <a:pt x="4285" y="5450"/>
                  </a:cubicBezTo>
                  <a:cubicBezTo>
                    <a:pt x="4537" y="5104"/>
                    <a:pt x="4632" y="4694"/>
                    <a:pt x="4632" y="4253"/>
                  </a:cubicBezTo>
                  <a:cubicBezTo>
                    <a:pt x="4632" y="3340"/>
                    <a:pt x="4065" y="2520"/>
                    <a:pt x="3183" y="2237"/>
                  </a:cubicBezTo>
                  <a:cubicBezTo>
                    <a:pt x="3057" y="977"/>
                    <a:pt x="2017" y="0"/>
                    <a:pt x="6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78;p48">
              <a:extLst>
                <a:ext uri="{FF2B5EF4-FFF2-40B4-BE49-F238E27FC236}">
                  <a16:creationId xmlns:a16="http://schemas.microsoft.com/office/drawing/2014/main" id="{056A0716-A83E-97EF-B9FF-85D73C629DAE}"/>
                </a:ext>
              </a:extLst>
            </p:cNvPr>
            <p:cNvSpPr/>
            <p:nvPr/>
          </p:nvSpPr>
          <p:spPr>
            <a:xfrm>
              <a:off x="-20890700" y="3586425"/>
              <a:ext cx="195375" cy="35475"/>
            </a:xfrm>
            <a:custGeom>
              <a:avLst/>
              <a:gdLst/>
              <a:ahLst/>
              <a:cxnLst/>
              <a:rect l="l" t="t" r="r" b="b"/>
              <a:pathLst>
                <a:path w="7815" h="1419" extrusionOk="0">
                  <a:moveTo>
                    <a:pt x="2112" y="1"/>
                  </a:moveTo>
                  <a:lnTo>
                    <a:pt x="2112" y="725"/>
                  </a:lnTo>
                  <a:lnTo>
                    <a:pt x="347" y="725"/>
                  </a:lnTo>
                  <a:cubicBezTo>
                    <a:pt x="158" y="725"/>
                    <a:pt x="1" y="883"/>
                    <a:pt x="1" y="1072"/>
                  </a:cubicBezTo>
                  <a:cubicBezTo>
                    <a:pt x="1" y="1261"/>
                    <a:pt x="158" y="1418"/>
                    <a:pt x="347" y="1418"/>
                  </a:cubicBezTo>
                  <a:lnTo>
                    <a:pt x="7468" y="1418"/>
                  </a:lnTo>
                  <a:cubicBezTo>
                    <a:pt x="7657" y="1418"/>
                    <a:pt x="7814" y="1261"/>
                    <a:pt x="7814" y="1072"/>
                  </a:cubicBezTo>
                  <a:cubicBezTo>
                    <a:pt x="7814" y="883"/>
                    <a:pt x="7625" y="725"/>
                    <a:pt x="7436" y="725"/>
                  </a:cubicBezTo>
                  <a:lnTo>
                    <a:pt x="5672" y="725"/>
                  </a:lnTo>
                  <a:lnTo>
                    <a:pt x="5672" y="1"/>
                  </a:lnTo>
                  <a:lnTo>
                    <a:pt x="4947" y="1"/>
                  </a:lnTo>
                  <a:lnTo>
                    <a:pt x="4947" y="725"/>
                  </a:lnTo>
                  <a:lnTo>
                    <a:pt x="2836" y="725"/>
                  </a:lnTo>
                  <a:lnTo>
                    <a:pt x="28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7" name="Google Shape;6912;p74">
            <a:extLst>
              <a:ext uri="{FF2B5EF4-FFF2-40B4-BE49-F238E27FC236}">
                <a16:creationId xmlns:a16="http://schemas.microsoft.com/office/drawing/2014/main" id="{203AF137-56F6-5584-0B0D-4F9DD7B25C33}"/>
              </a:ext>
            </a:extLst>
          </p:cNvPr>
          <p:cNvGrpSpPr/>
          <p:nvPr/>
        </p:nvGrpSpPr>
        <p:grpSpPr>
          <a:xfrm>
            <a:off x="2698536" y="1472841"/>
            <a:ext cx="354311" cy="355909"/>
            <a:chOff x="-49764975" y="3551225"/>
            <a:chExt cx="299300" cy="300650"/>
          </a:xfrm>
        </p:grpSpPr>
        <p:sp>
          <p:nvSpPr>
            <p:cNvPr id="618" name="Google Shape;6913;p74">
              <a:extLst>
                <a:ext uri="{FF2B5EF4-FFF2-40B4-BE49-F238E27FC236}">
                  <a16:creationId xmlns:a16="http://schemas.microsoft.com/office/drawing/2014/main" id="{7A346DB4-26F2-CD89-F5B8-52DA5E4F9E2B}"/>
                </a:ext>
              </a:extLst>
            </p:cNvPr>
            <p:cNvSpPr/>
            <p:nvPr/>
          </p:nvSpPr>
          <p:spPr>
            <a:xfrm>
              <a:off x="-49764975" y="3657325"/>
              <a:ext cx="35450" cy="18125"/>
            </a:xfrm>
            <a:custGeom>
              <a:avLst/>
              <a:gdLst/>
              <a:ahLst/>
              <a:cxnLst/>
              <a:rect l="l" t="t" r="r" b="b"/>
              <a:pathLst>
                <a:path w="1418" h="725" extrusionOk="0">
                  <a:moveTo>
                    <a:pt x="347" y="0"/>
                  </a:moveTo>
                  <a:cubicBezTo>
                    <a:pt x="158" y="0"/>
                    <a:pt x="0" y="158"/>
                    <a:pt x="0" y="378"/>
                  </a:cubicBezTo>
                  <a:cubicBezTo>
                    <a:pt x="0" y="567"/>
                    <a:pt x="158" y="725"/>
                    <a:pt x="347" y="725"/>
                  </a:cubicBezTo>
                  <a:lnTo>
                    <a:pt x="1040" y="725"/>
                  </a:lnTo>
                  <a:cubicBezTo>
                    <a:pt x="1260" y="725"/>
                    <a:pt x="1418" y="567"/>
                    <a:pt x="1418" y="378"/>
                  </a:cubicBezTo>
                  <a:cubicBezTo>
                    <a:pt x="1386" y="158"/>
                    <a:pt x="1197" y="0"/>
                    <a:pt x="1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914;p74">
              <a:extLst>
                <a:ext uri="{FF2B5EF4-FFF2-40B4-BE49-F238E27FC236}">
                  <a16:creationId xmlns:a16="http://schemas.microsoft.com/office/drawing/2014/main" id="{E5516AB3-53C3-D26A-D366-403ABC5D8067}"/>
                </a:ext>
              </a:extLst>
            </p:cNvPr>
            <p:cNvSpPr/>
            <p:nvPr/>
          </p:nvSpPr>
          <p:spPr>
            <a:xfrm>
              <a:off x="-49763400" y="3598250"/>
              <a:ext cx="31525" cy="29950"/>
            </a:xfrm>
            <a:custGeom>
              <a:avLst/>
              <a:gdLst/>
              <a:ahLst/>
              <a:cxnLst/>
              <a:rect l="l" t="t" r="r" b="b"/>
              <a:pathLst>
                <a:path w="1261" h="1198" extrusionOk="0">
                  <a:moveTo>
                    <a:pt x="390" y="0"/>
                  </a:moveTo>
                  <a:cubicBezTo>
                    <a:pt x="299" y="0"/>
                    <a:pt x="205" y="32"/>
                    <a:pt x="126" y="95"/>
                  </a:cubicBezTo>
                  <a:cubicBezTo>
                    <a:pt x="0" y="221"/>
                    <a:pt x="0" y="441"/>
                    <a:pt x="126" y="599"/>
                  </a:cubicBezTo>
                  <a:lnTo>
                    <a:pt x="630" y="1103"/>
                  </a:lnTo>
                  <a:cubicBezTo>
                    <a:pt x="693" y="1166"/>
                    <a:pt x="780" y="1197"/>
                    <a:pt x="870" y="1197"/>
                  </a:cubicBezTo>
                  <a:cubicBezTo>
                    <a:pt x="961" y="1197"/>
                    <a:pt x="1056" y="1166"/>
                    <a:pt x="1134" y="1103"/>
                  </a:cubicBezTo>
                  <a:cubicBezTo>
                    <a:pt x="1260" y="1008"/>
                    <a:pt x="1260" y="756"/>
                    <a:pt x="1134" y="599"/>
                  </a:cubicBezTo>
                  <a:lnTo>
                    <a:pt x="630" y="95"/>
                  </a:lnTo>
                  <a:cubicBezTo>
                    <a:pt x="567" y="32"/>
                    <a:pt x="481" y="0"/>
                    <a:pt x="3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915;p74">
              <a:extLst>
                <a:ext uri="{FF2B5EF4-FFF2-40B4-BE49-F238E27FC236}">
                  <a16:creationId xmlns:a16="http://schemas.microsoft.com/office/drawing/2014/main" id="{AE4FC850-C541-CDB9-8434-C10BCD7CFB2C}"/>
                </a:ext>
              </a:extLst>
            </p:cNvPr>
            <p:cNvSpPr/>
            <p:nvPr/>
          </p:nvSpPr>
          <p:spPr>
            <a:xfrm>
              <a:off x="-49763400" y="3703975"/>
              <a:ext cx="31525" cy="30550"/>
            </a:xfrm>
            <a:custGeom>
              <a:avLst/>
              <a:gdLst/>
              <a:ahLst/>
              <a:cxnLst/>
              <a:rect l="l" t="t" r="r" b="b"/>
              <a:pathLst>
                <a:path w="1261" h="1222" extrusionOk="0">
                  <a:moveTo>
                    <a:pt x="882" y="1"/>
                  </a:moveTo>
                  <a:cubicBezTo>
                    <a:pt x="796" y="1"/>
                    <a:pt x="709" y="40"/>
                    <a:pt x="630" y="119"/>
                  </a:cubicBezTo>
                  <a:lnTo>
                    <a:pt x="126" y="623"/>
                  </a:lnTo>
                  <a:cubicBezTo>
                    <a:pt x="0" y="749"/>
                    <a:pt x="0" y="970"/>
                    <a:pt x="126" y="1127"/>
                  </a:cubicBezTo>
                  <a:cubicBezTo>
                    <a:pt x="189" y="1190"/>
                    <a:pt x="276" y="1222"/>
                    <a:pt x="366" y="1222"/>
                  </a:cubicBezTo>
                  <a:cubicBezTo>
                    <a:pt x="457" y="1222"/>
                    <a:pt x="551" y="1190"/>
                    <a:pt x="630" y="1127"/>
                  </a:cubicBezTo>
                  <a:lnTo>
                    <a:pt x="1134" y="623"/>
                  </a:lnTo>
                  <a:cubicBezTo>
                    <a:pt x="1260" y="497"/>
                    <a:pt x="1260" y="276"/>
                    <a:pt x="1134" y="119"/>
                  </a:cubicBezTo>
                  <a:cubicBezTo>
                    <a:pt x="1056" y="40"/>
                    <a:pt x="969" y="1"/>
                    <a:pt x="8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916;p74">
              <a:extLst>
                <a:ext uri="{FF2B5EF4-FFF2-40B4-BE49-F238E27FC236}">
                  <a16:creationId xmlns:a16="http://schemas.microsoft.com/office/drawing/2014/main" id="{37DB7B27-89C4-8B8C-AD72-FFF724A230B2}"/>
                </a:ext>
              </a:extLst>
            </p:cNvPr>
            <p:cNvSpPr/>
            <p:nvPr/>
          </p:nvSpPr>
          <p:spPr>
            <a:xfrm>
              <a:off x="-49501125" y="3657325"/>
              <a:ext cx="35450" cy="18125"/>
            </a:xfrm>
            <a:custGeom>
              <a:avLst/>
              <a:gdLst/>
              <a:ahLst/>
              <a:cxnLst/>
              <a:rect l="l" t="t" r="r" b="b"/>
              <a:pathLst>
                <a:path w="1418" h="725" extrusionOk="0">
                  <a:moveTo>
                    <a:pt x="347" y="0"/>
                  </a:moveTo>
                  <a:cubicBezTo>
                    <a:pt x="158" y="0"/>
                    <a:pt x="0" y="158"/>
                    <a:pt x="0" y="378"/>
                  </a:cubicBezTo>
                  <a:cubicBezTo>
                    <a:pt x="0" y="567"/>
                    <a:pt x="158" y="725"/>
                    <a:pt x="347" y="725"/>
                  </a:cubicBezTo>
                  <a:lnTo>
                    <a:pt x="1071" y="725"/>
                  </a:lnTo>
                  <a:cubicBezTo>
                    <a:pt x="1260" y="725"/>
                    <a:pt x="1418" y="567"/>
                    <a:pt x="1418" y="378"/>
                  </a:cubicBezTo>
                  <a:cubicBezTo>
                    <a:pt x="1418" y="158"/>
                    <a:pt x="1260" y="0"/>
                    <a:pt x="10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917;p74">
              <a:extLst>
                <a:ext uri="{FF2B5EF4-FFF2-40B4-BE49-F238E27FC236}">
                  <a16:creationId xmlns:a16="http://schemas.microsoft.com/office/drawing/2014/main" id="{62B45209-98CE-0A1C-31AA-5D5080C85839}"/>
                </a:ext>
              </a:extLst>
            </p:cNvPr>
            <p:cNvSpPr/>
            <p:nvPr/>
          </p:nvSpPr>
          <p:spPr>
            <a:xfrm>
              <a:off x="-49499550" y="3598250"/>
              <a:ext cx="31525" cy="30550"/>
            </a:xfrm>
            <a:custGeom>
              <a:avLst/>
              <a:gdLst/>
              <a:ahLst/>
              <a:cxnLst/>
              <a:rect l="l" t="t" r="r" b="b"/>
              <a:pathLst>
                <a:path w="1261" h="1222" extrusionOk="0">
                  <a:moveTo>
                    <a:pt x="906" y="0"/>
                  </a:moveTo>
                  <a:cubicBezTo>
                    <a:pt x="812" y="0"/>
                    <a:pt x="709" y="32"/>
                    <a:pt x="630" y="95"/>
                  </a:cubicBezTo>
                  <a:lnTo>
                    <a:pt x="126" y="599"/>
                  </a:lnTo>
                  <a:cubicBezTo>
                    <a:pt x="0" y="725"/>
                    <a:pt x="0" y="945"/>
                    <a:pt x="126" y="1103"/>
                  </a:cubicBezTo>
                  <a:cubicBezTo>
                    <a:pt x="205" y="1182"/>
                    <a:pt x="292" y="1221"/>
                    <a:pt x="378" y="1221"/>
                  </a:cubicBezTo>
                  <a:cubicBezTo>
                    <a:pt x="465" y="1221"/>
                    <a:pt x="552" y="1182"/>
                    <a:pt x="630" y="1103"/>
                  </a:cubicBezTo>
                  <a:lnTo>
                    <a:pt x="1134" y="599"/>
                  </a:lnTo>
                  <a:cubicBezTo>
                    <a:pt x="1260" y="473"/>
                    <a:pt x="1260" y="252"/>
                    <a:pt x="1134" y="95"/>
                  </a:cubicBezTo>
                  <a:cubicBezTo>
                    <a:pt x="1087" y="32"/>
                    <a:pt x="1001" y="0"/>
                    <a:pt x="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918;p74">
              <a:extLst>
                <a:ext uri="{FF2B5EF4-FFF2-40B4-BE49-F238E27FC236}">
                  <a16:creationId xmlns:a16="http://schemas.microsoft.com/office/drawing/2014/main" id="{43724484-6DBB-5D15-91AC-9461E795F756}"/>
                </a:ext>
              </a:extLst>
            </p:cNvPr>
            <p:cNvSpPr/>
            <p:nvPr/>
          </p:nvSpPr>
          <p:spPr>
            <a:xfrm>
              <a:off x="-49499550" y="3704575"/>
              <a:ext cx="31525" cy="29950"/>
            </a:xfrm>
            <a:custGeom>
              <a:avLst/>
              <a:gdLst/>
              <a:ahLst/>
              <a:cxnLst/>
              <a:rect l="l" t="t" r="r" b="b"/>
              <a:pathLst>
                <a:path w="1261" h="1198" extrusionOk="0">
                  <a:moveTo>
                    <a:pt x="390" y="0"/>
                  </a:moveTo>
                  <a:cubicBezTo>
                    <a:pt x="300" y="0"/>
                    <a:pt x="205" y="32"/>
                    <a:pt x="126" y="95"/>
                  </a:cubicBezTo>
                  <a:cubicBezTo>
                    <a:pt x="0" y="221"/>
                    <a:pt x="0" y="441"/>
                    <a:pt x="126" y="599"/>
                  </a:cubicBezTo>
                  <a:lnTo>
                    <a:pt x="630" y="1103"/>
                  </a:lnTo>
                  <a:cubicBezTo>
                    <a:pt x="693" y="1166"/>
                    <a:pt x="780" y="1198"/>
                    <a:pt x="871" y="1198"/>
                  </a:cubicBezTo>
                  <a:cubicBezTo>
                    <a:pt x="961" y="1198"/>
                    <a:pt x="1056" y="1166"/>
                    <a:pt x="1134" y="1103"/>
                  </a:cubicBezTo>
                  <a:cubicBezTo>
                    <a:pt x="1260" y="1009"/>
                    <a:pt x="1260" y="757"/>
                    <a:pt x="1134" y="599"/>
                  </a:cubicBezTo>
                  <a:lnTo>
                    <a:pt x="630" y="95"/>
                  </a:lnTo>
                  <a:cubicBezTo>
                    <a:pt x="567" y="32"/>
                    <a:pt x="481" y="0"/>
                    <a:pt x="3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919;p74">
              <a:extLst>
                <a:ext uri="{FF2B5EF4-FFF2-40B4-BE49-F238E27FC236}">
                  <a16:creationId xmlns:a16="http://schemas.microsoft.com/office/drawing/2014/main" id="{F12727DC-12D1-1E36-360B-86C76290AE33}"/>
                </a:ext>
              </a:extLst>
            </p:cNvPr>
            <p:cNvSpPr/>
            <p:nvPr/>
          </p:nvSpPr>
          <p:spPr>
            <a:xfrm>
              <a:off x="-49725600" y="3551225"/>
              <a:ext cx="215050" cy="210875"/>
            </a:xfrm>
            <a:custGeom>
              <a:avLst/>
              <a:gdLst/>
              <a:ahLst/>
              <a:cxnLst/>
              <a:rect l="l" t="t" r="r" b="b"/>
              <a:pathLst>
                <a:path w="8602" h="8435" extrusionOk="0">
                  <a:moveTo>
                    <a:pt x="4354" y="0"/>
                  </a:moveTo>
                  <a:cubicBezTo>
                    <a:pt x="4070" y="0"/>
                    <a:pt x="3783" y="28"/>
                    <a:pt x="3497" y="86"/>
                  </a:cubicBezTo>
                  <a:cubicBezTo>
                    <a:pt x="1922" y="401"/>
                    <a:pt x="630" y="1724"/>
                    <a:pt x="252" y="3299"/>
                  </a:cubicBezTo>
                  <a:cubicBezTo>
                    <a:pt x="0" y="4654"/>
                    <a:pt x="347" y="6040"/>
                    <a:pt x="1261" y="7017"/>
                  </a:cubicBezTo>
                  <a:cubicBezTo>
                    <a:pt x="1607" y="7395"/>
                    <a:pt x="1828" y="7930"/>
                    <a:pt x="1922" y="8434"/>
                  </a:cubicBezTo>
                  <a:lnTo>
                    <a:pt x="3025" y="8434"/>
                  </a:lnTo>
                  <a:lnTo>
                    <a:pt x="3025" y="5284"/>
                  </a:lnTo>
                  <a:cubicBezTo>
                    <a:pt x="3025" y="5158"/>
                    <a:pt x="4064" y="3141"/>
                    <a:pt x="4127" y="3047"/>
                  </a:cubicBezTo>
                  <a:cubicBezTo>
                    <a:pt x="4190" y="2921"/>
                    <a:pt x="4317" y="2858"/>
                    <a:pt x="4443" y="2858"/>
                  </a:cubicBezTo>
                  <a:cubicBezTo>
                    <a:pt x="4569" y="2858"/>
                    <a:pt x="4695" y="2921"/>
                    <a:pt x="4758" y="3047"/>
                  </a:cubicBezTo>
                  <a:cubicBezTo>
                    <a:pt x="4852" y="3141"/>
                    <a:pt x="5860" y="5158"/>
                    <a:pt x="5860" y="5284"/>
                  </a:cubicBezTo>
                  <a:lnTo>
                    <a:pt x="5860" y="8434"/>
                  </a:lnTo>
                  <a:lnTo>
                    <a:pt x="6963" y="8434"/>
                  </a:lnTo>
                  <a:cubicBezTo>
                    <a:pt x="7057" y="7930"/>
                    <a:pt x="7278" y="7395"/>
                    <a:pt x="7625" y="6985"/>
                  </a:cubicBezTo>
                  <a:cubicBezTo>
                    <a:pt x="8255" y="6260"/>
                    <a:pt x="8601" y="5284"/>
                    <a:pt x="8601" y="4244"/>
                  </a:cubicBezTo>
                  <a:cubicBezTo>
                    <a:pt x="8601" y="2984"/>
                    <a:pt x="8066" y="1787"/>
                    <a:pt x="7026" y="936"/>
                  </a:cubicBezTo>
                  <a:cubicBezTo>
                    <a:pt x="6270" y="327"/>
                    <a:pt x="5327" y="0"/>
                    <a:pt x="4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920;p74">
              <a:extLst>
                <a:ext uri="{FF2B5EF4-FFF2-40B4-BE49-F238E27FC236}">
                  <a16:creationId xmlns:a16="http://schemas.microsoft.com/office/drawing/2014/main" id="{465879F1-8095-05A0-3573-3F61487CC9B8}"/>
                </a:ext>
              </a:extLst>
            </p:cNvPr>
            <p:cNvSpPr/>
            <p:nvPr/>
          </p:nvSpPr>
          <p:spPr>
            <a:xfrm>
              <a:off x="-49633450" y="3697475"/>
              <a:ext cx="35475" cy="65400"/>
            </a:xfrm>
            <a:custGeom>
              <a:avLst/>
              <a:gdLst/>
              <a:ahLst/>
              <a:cxnLst/>
              <a:rect l="l" t="t" r="r" b="b"/>
              <a:pathLst>
                <a:path w="1419" h="2616" extrusionOk="0">
                  <a:moveTo>
                    <a:pt x="0" y="1"/>
                  </a:moveTo>
                  <a:lnTo>
                    <a:pt x="0" y="2616"/>
                  </a:lnTo>
                  <a:lnTo>
                    <a:pt x="1418" y="2616"/>
                  </a:lnTo>
                  <a:lnTo>
                    <a:pt x="1418" y="1"/>
                  </a:lnTo>
                  <a:cubicBezTo>
                    <a:pt x="1198" y="95"/>
                    <a:pt x="946" y="127"/>
                    <a:pt x="725" y="127"/>
                  </a:cubicBezTo>
                  <a:cubicBezTo>
                    <a:pt x="473" y="127"/>
                    <a:pt x="252" y="95"/>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921;p74">
              <a:extLst>
                <a:ext uri="{FF2B5EF4-FFF2-40B4-BE49-F238E27FC236}">
                  <a16:creationId xmlns:a16="http://schemas.microsoft.com/office/drawing/2014/main" id="{A445EF21-27E9-1339-6768-C1EB23697755}"/>
                </a:ext>
              </a:extLst>
            </p:cNvPr>
            <p:cNvSpPr/>
            <p:nvPr/>
          </p:nvSpPr>
          <p:spPr>
            <a:xfrm>
              <a:off x="-49676775" y="3780975"/>
              <a:ext cx="123675" cy="34675"/>
            </a:xfrm>
            <a:custGeom>
              <a:avLst/>
              <a:gdLst/>
              <a:ahLst/>
              <a:cxnLst/>
              <a:rect l="l" t="t" r="r" b="b"/>
              <a:pathLst>
                <a:path w="4947" h="1387" extrusionOk="0">
                  <a:moveTo>
                    <a:pt x="1" y="0"/>
                  </a:moveTo>
                  <a:lnTo>
                    <a:pt x="1" y="347"/>
                  </a:lnTo>
                  <a:cubicBezTo>
                    <a:pt x="1" y="946"/>
                    <a:pt x="473" y="1387"/>
                    <a:pt x="1072" y="1387"/>
                  </a:cubicBezTo>
                  <a:lnTo>
                    <a:pt x="3876" y="1387"/>
                  </a:lnTo>
                  <a:cubicBezTo>
                    <a:pt x="4474" y="1387"/>
                    <a:pt x="4947" y="946"/>
                    <a:pt x="4947" y="347"/>
                  </a:cubicBezTo>
                  <a:lnTo>
                    <a:pt x="49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922;p74">
              <a:extLst>
                <a:ext uri="{FF2B5EF4-FFF2-40B4-BE49-F238E27FC236}">
                  <a16:creationId xmlns:a16="http://schemas.microsoft.com/office/drawing/2014/main" id="{01D0B451-DE3C-06D6-8777-021B26AF52E4}"/>
                </a:ext>
              </a:extLst>
            </p:cNvPr>
            <p:cNvSpPr/>
            <p:nvPr/>
          </p:nvSpPr>
          <p:spPr>
            <a:xfrm>
              <a:off x="-49630300" y="3651800"/>
              <a:ext cx="29150" cy="31325"/>
            </a:xfrm>
            <a:custGeom>
              <a:avLst/>
              <a:gdLst/>
              <a:ahLst/>
              <a:cxnLst/>
              <a:rect l="l" t="t" r="r" b="b"/>
              <a:pathLst>
                <a:path w="1166" h="1253" extrusionOk="0">
                  <a:moveTo>
                    <a:pt x="599" y="1"/>
                  </a:moveTo>
                  <a:lnTo>
                    <a:pt x="0" y="1135"/>
                  </a:lnTo>
                  <a:cubicBezTo>
                    <a:pt x="189" y="1214"/>
                    <a:pt x="386" y="1253"/>
                    <a:pt x="583" y="1253"/>
                  </a:cubicBezTo>
                  <a:cubicBezTo>
                    <a:pt x="780" y="1253"/>
                    <a:pt x="977" y="1214"/>
                    <a:pt x="1166" y="1135"/>
                  </a:cubicBezTo>
                  <a:lnTo>
                    <a:pt x="5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923;p74">
              <a:extLst>
                <a:ext uri="{FF2B5EF4-FFF2-40B4-BE49-F238E27FC236}">
                  <a16:creationId xmlns:a16="http://schemas.microsoft.com/office/drawing/2014/main" id="{11851565-F554-E623-2F26-A5D7DC5B1F16}"/>
                </a:ext>
              </a:extLst>
            </p:cNvPr>
            <p:cNvSpPr/>
            <p:nvPr/>
          </p:nvSpPr>
          <p:spPr>
            <a:xfrm>
              <a:off x="-49657875" y="3833750"/>
              <a:ext cx="85100" cy="18125"/>
            </a:xfrm>
            <a:custGeom>
              <a:avLst/>
              <a:gdLst/>
              <a:ahLst/>
              <a:cxnLst/>
              <a:rect l="l" t="t" r="r" b="b"/>
              <a:pathLst>
                <a:path w="3404" h="725" extrusionOk="0">
                  <a:moveTo>
                    <a:pt x="1" y="0"/>
                  </a:moveTo>
                  <a:cubicBezTo>
                    <a:pt x="158" y="410"/>
                    <a:pt x="536" y="725"/>
                    <a:pt x="977" y="725"/>
                  </a:cubicBezTo>
                  <a:lnTo>
                    <a:pt x="2395" y="725"/>
                  </a:lnTo>
                  <a:cubicBezTo>
                    <a:pt x="2868" y="725"/>
                    <a:pt x="3246" y="410"/>
                    <a:pt x="34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5" name="Google Shape;5803;p72">
            <a:extLst>
              <a:ext uri="{FF2B5EF4-FFF2-40B4-BE49-F238E27FC236}">
                <a16:creationId xmlns:a16="http://schemas.microsoft.com/office/drawing/2014/main" id="{9DE38954-4C07-29E1-E28D-DA18D140195F}"/>
              </a:ext>
            </a:extLst>
          </p:cNvPr>
          <p:cNvGrpSpPr/>
          <p:nvPr/>
        </p:nvGrpSpPr>
        <p:grpSpPr>
          <a:xfrm>
            <a:off x="2681722" y="3139776"/>
            <a:ext cx="368186" cy="366364"/>
            <a:chOff x="-62151950" y="4111775"/>
            <a:chExt cx="318225" cy="316650"/>
          </a:xfrm>
        </p:grpSpPr>
        <p:sp>
          <p:nvSpPr>
            <p:cNvPr id="768" name="Google Shape;5804;p72">
              <a:extLst>
                <a:ext uri="{FF2B5EF4-FFF2-40B4-BE49-F238E27FC236}">
                  <a16:creationId xmlns:a16="http://schemas.microsoft.com/office/drawing/2014/main" id="{26E40611-B114-BA17-7C73-90880B559453}"/>
                </a:ext>
              </a:extLst>
            </p:cNvPr>
            <p:cNvSpPr/>
            <p:nvPr/>
          </p:nvSpPr>
          <p:spPr>
            <a:xfrm>
              <a:off x="-62151950" y="4407925"/>
              <a:ext cx="318225" cy="20500"/>
            </a:xfrm>
            <a:custGeom>
              <a:avLst/>
              <a:gdLst/>
              <a:ahLst/>
              <a:cxnLst/>
              <a:rect l="l" t="t" r="r" b="b"/>
              <a:pathLst>
                <a:path w="12729" h="820" extrusionOk="0">
                  <a:moveTo>
                    <a:pt x="442" y="0"/>
                  </a:moveTo>
                  <a:cubicBezTo>
                    <a:pt x="221" y="0"/>
                    <a:pt x="1" y="189"/>
                    <a:pt x="1" y="441"/>
                  </a:cubicBezTo>
                  <a:cubicBezTo>
                    <a:pt x="1" y="662"/>
                    <a:pt x="221" y="819"/>
                    <a:pt x="442" y="819"/>
                  </a:cubicBezTo>
                  <a:lnTo>
                    <a:pt x="12288" y="819"/>
                  </a:lnTo>
                  <a:cubicBezTo>
                    <a:pt x="12540" y="819"/>
                    <a:pt x="12697" y="630"/>
                    <a:pt x="12697" y="441"/>
                  </a:cubicBezTo>
                  <a:cubicBezTo>
                    <a:pt x="12729" y="158"/>
                    <a:pt x="12540" y="0"/>
                    <a:pt x="122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5805;p72">
              <a:extLst>
                <a:ext uri="{FF2B5EF4-FFF2-40B4-BE49-F238E27FC236}">
                  <a16:creationId xmlns:a16="http://schemas.microsoft.com/office/drawing/2014/main" id="{EF32B6E3-2A5F-A612-A641-9E2797E954EE}"/>
                </a:ext>
              </a:extLst>
            </p:cNvPr>
            <p:cNvSpPr/>
            <p:nvPr/>
          </p:nvSpPr>
          <p:spPr>
            <a:xfrm>
              <a:off x="-62151950" y="4283475"/>
              <a:ext cx="84300" cy="104000"/>
            </a:xfrm>
            <a:custGeom>
              <a:avLst/>
              <a:gdLst/>
              <a:ahLst/>
              <a:cxnLst/>
              <a:rect l="l" t="t" r="r" b="b"/>
              <a:pathLst>
                <a:path w="3372" h="4160" extrusionOk="0">
                  <a:moveTo>
                    <a:pt x="1009" y="0"/>
                  </a:moveTo>
                  <a:cubicBezTo>
                    <a:pt x="442" y="0"/>
                    <a:pt x="1" y="442"/>
                    <a:pt x="1" y="1009"/>
                  </a:cubicBezTo>
                  <a:lnTo>
                    <a:pt x="1" y="3214"/>
                  </a:lnTo>
                  <a:cubicBezTo>
                    <a:pt x="64" y="3718"/>
                    <a:pt x="473" y="4159"/>
                    <a:pt x="1009" y="4159"/>
                  </a:cubicBezTo>
                  <a:lnTo>
                    <a:pt x="2363" y="4159"/>
                  </a:lnTo>
                  <a:cubicBezTo>
                    <a:pt x="2931" y="4159"/>
                    <a:pt x="3372" y="3718"/>
                    <a:pt x="3372" y="3214"/>
                  </a:cubicBezTo>
                  <a:lnTo>
                    <a:pt x="3372" y="1009"/>
                  </a:lnTo>
                  <a:cubicBezTo>
                    <a:pt x="3372" y="442"/>
                    <a:pt x="2931" y="0"/>
                    <a:pt x="23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5806;p72">
              <a:extLst>
                <a:ext uri="{FF2B5EF4-FFF2-40B4-BE49-F238E27FC236}">
                  <a16:creationId xmlns:a16="http://schemas.microsoft.com/office/drawing/2014/main" id="{B3BA58A2-CEA8-6104-6213-8751ED433390}"/>
                </a:ext>
              </a:extLst>
            </p:cNvPr>
            <p:cNvSpPr/>
            <p:nvPr/>
          </p:nvSpPr>
          <p:spPr>
            <a:xfrm>
              <a:off x="-62033800" y="4111775"/>
              <a:ext cx="82725" cy="275700"/>
            </a:xfrm>
            <a:custGeom>
              <a:avLst/>
              <a:gdLst/>
              <a:ahLst/>
              <a:cxnLst/>
              <a:rect l="l" t="t" r="r" b="b"/>
              <a:pathLst>
                <a:path w="3309" h="11028" extrusionOk="0">
                  <a:moveTo>
                    <a:pt x="946" y="0"/>
                  </a:moveTo>
                  <a:cubicBezTo>
                    <a:pt x="410" y="0"/>
                    <a:pt x="0" y="410"/>
                    <a:pt x="0" y="977"/>
                  </a:cubicBezTo>
                  <a:lnTo>
                    <a:pt x="0" y="10082"/>
                  </a:lnTo>
                  <a:cubicBezTo>
                    <a:pt x="0" y="10618"/>
                    <a:pt x="441" y="11027"/>
                    <a:pt x="946" y="11027"/>
                  </a:cubicBezTo>
                  <a:lnTo>
                    <a:pt x="2332" y="11027"/>
                  </a:lnTo>
                  <a:cubicBezTo>
                    <a:pt x="2899" y="11027"/>
                    <a:pt x="3308" y="10586"/>
                    <a:pt x="3308" y="10082"/>
                  </a:cubicBezTo>
                  <a:lnTo>
                    <a:pt x="3308" y="977"/>
                  </a:lnTo>
                  <a:cubicBezTo>
                    <a:pt x="3308" y="410"/>
                    <a:pt x="2899" y="0"/>
                    <a:pt x="23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5807;p72">
              <a:extLst>
                <a:ext uri="{FF2B5EF4-FFF2-40B4-BE49-F238E27FC236}">
                  <a16:creationId xmlns:a16="http://schemas.microsoft.com/office/drawing/2014/main" id="{62EB97A6-8BD3-FD9D-9F5A-EF43734BFA73}"/>
                </a:ext>
              </a:extLst>
            </p:cNvPr>
            <p:cNvSpPr/>
            <p:nvPr/>
          </p:nvSpPr>
          <p:spPr>
            <a:xfrm>
              <a:off x="-61916450" y="4200775"/>
              <a:ext cx="82725" cy="186700"/>
            </a:xfrm>
            <a:custGeom>
              <a:avLst/>
              <a:gdLst/>
              <a:ahLst/>
              <a:cxnLst/>
              <a:rect l="l" t="t" r="r" b="b"/>
              <a:pathLst>
                <a:path w="3309" h="7468" extrusionOk="0">
                  <a:moveTo>
                    <a:pt x="946" y="0"/>
                  </a:moveTo>
                  <a:cubicBezTo>
                    <a:pt x="410" y="0"/>
                    <a:pt x="1" y="442"/>
                    <a:pt x="1" y="1009"/>
                  </a:cubicBezTo>
                  <a:lnTo>
                    <a:pt x="1" y="6522"/>
                  </a:lnTo>
                  <a:cubicBezTo>
                    <a:pt x="1" y="7058"/>
                    <a:pt x="442" y="7467"/>
                    <a:pt x="946" y="7467"/>
                  </a:cubicBezTo>
                  <a:lnTo>
                    <a:pt x="2332" y="7467"/>
                  </a:lnTo>
                  <a:cubicBezTo>
                    <a:pt x="2868" y="7467"/>
                    <a:pt x="3309" y="7026"/>
                    <a:pt x="3309" y="6522"/>
                  </a:cubicBezTo>
                  <a:lnTo>
                    <a:pt x="3309" y="1009"/>
                  </a:lnTo>
                  <a:cubicBezTo>
                    <a:pt x="3309" y="442"/>
                    <a:pt x="2868" y="0"/>
                    <a:pt x="23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2" name="Google Shape;969;p64">
            <a:extLst>
              <a:ext uri="{FF2B5EF4-FFF2-40B4-BE49-F238E27FC236}">
                <a16:creationId xmlns:a16="http://schemas.microsoft.com/office/drawing/2014/main" id="{BF5E2F83-2742-9312-A9EE-89435AF66BC5}"/>
              </a:ext>
            </a:extLst>
          </p:cNvPr>
          <p:cNvGrpSpPr/>
          <p:nvPr/>
        </p:nvGrpSpPr>
        <p:grpSpPr>
          <a:xfrm>
            <a:off x="2622427" y="3949148"/>
            <a:ext cx="463616" cy="435804"/>
            <a:chOff x="4815575" y="1416800"/>
            <a:chExt cx="73750" cy="71400"/>
          </a:xfrm>
        </p:grpSpPr>
        <p:sp>
          <p:nvSpPr>
            <p:cNvPr id="773" name="Google Shape;970;p64">
              <a:extLst>
                <a:ext uri="{FF2B5EF4-FFF2-40B4-BE49-F238E27FC236}">
                  <a16:creationId xmlns:a16="http://schemas.microsoft.com/office/drawing/2014/main" id="{0CA51D2C-4DD3-2008-F458-803837C5FC19}"/>
                </a:ext>
              </a:extLst>
            </p:cNvPr>
            <p:cNvSpPr/>
            <p:nvPr/>
          </p:nvSpPr>
          <p:spPr>
            <a:xfrm>
              <a:off x="4815575" y="1416800"/>
              <a:ext cx="43100" cy="52150"/>
            </a:xfrm>
            <a:custGeom>
              <a:avLst/>
              <a:gdLst/>
              <a:ahLst/>
              <a:cxnLst/>
              <a:rect l="l" t="t" r="r" b="b"/>
              <a:pathLst>
                <a:path w="1724" h="2086" extrusionOk="0">
                  <a:moveTo>
                    <a:pt x="1327" y="1"/>
                  </a:moveTo>
                  <a:lnTo>
                    <a:pt x="1327" y="181"/>
                  </a:lnTo>
                  <a:cubicBezTo>
                    <a:pt x="469" y="361"/>
                    <a:pt x="0" y="1299"/>
                    <a:pt x="375" y="2085"/>
                  </a:cubicBezTo>
                  <a:lnTo>
                    <a:pt x="772" y="1818"/>
                  </a:lnTo>
                  <a:cubicBezTo>
                    <a:pt x="729" y="1717"/>
                    <a:pt x="707" y="1609"/>
                    <a:pt x="707" y="1501"/>
                  </a:cubicBezTo>
                  <a:cubicBezTo>
                    <a:pt x="714" y="1111"/>
                    <a:pt x="959" y="772"/>
                    <a:pt x="1327" y="657"/>
                  </a:cubicBezTo>
                  <a:lnTo>
                    <a:pt x="1327" y="823"/>
                  </a:lnTo>
                  <a:lnTo>
                    <a:pt x="1724" y="426"/>
                  </a:lnTo>
                  <a:lnTo>
                    <a:pt x="1327" y="1"/>
                  </a:ln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971;p64">
              <a:extLst>
                <a:ext uri="{FF2B5EF4-FFF2-40B4-BE49-F238E27FC236}">
                  <a16:creationId xmlns:a16="http://schemas.microsoft.com/office/drawing/2014/main" id="{B170E15E-84F9-C99C-43F7-0D3D61454B76}"/>
                </a:ext>
              </a:extLst>
            </p:cNvPr>
            <p:cNvSpPr/>
            <p:nvPr/>
          </p:nvSpPr>
          <p:spPr>
            <a:xfrm>
              <a:off x="4861725" y="1421125"/>
              <a:ext cx="27600" cy="51250"/>
            </a:xfrm>
            <a:custGeom>
              <a:avLst/>
              <a:gdLst/>
              <a:ahLst/>
              <a:cxnLst/>
              <a:rect l="l" t="t" r="r" b="b"/>
              <a:pathLst>
                <a:path w="1104" h="2050" extrusionOk="0">
                  <a:moveTo>
                    <a:pt x="0" y="1"/>
                  </a:moveTo>
                  <a:lnTo>
                    <a:pt x="0" y="477"/>
                  </a:lnTo>
                  <a:cubicBezTo>
                    <a:pt x="375" y="592"/>
                    <a:pt x="635" y="938"/>
                    <a:pt x="635" y="1328"/>
                  </a:cubicBezTo>
                  <a:cubicBezTo>
                    <a:pt x="635" y="1429"/>
                    <a:pt x="621" y="1530"/>
                    <a:pt x="585" y="1624"/>
                  </a:cubicBezTo>
                  <a:lnTo>
                    <a:pt x="404" y="1494"/>
                  </a:lnTo>
                  <a:lnTo>
                    <a:pt x="513" y="2049"/>
                  </a:lnTo>
                  <a:lnTo>
                    <a:pt x="1089" y="1963"/>
                  </a:lnTo>
                  <a:lnTo>
                    <a:pt x="981" y="1883"/>
                  </a:lnTo>
                  <a:cubicBezTo>
                    <a:pt x="1061" y="1710"/>
                    <a:pt x="1104" y="1523"/>
                    <a:pt x="1104" y="1328"/>
                  </a:cubicBezTo>
                  <a:cubicBezTo>
                    <a:pt x="1104" y="679"/>
                    <a:pt x="635" y="123"/>
                    <a:pt x="0" y="1"/>
                  </a:cubicBezTo>
                  <a:close/>
                </a:path>
              </a:pathLst>
            </a:custGeom>
            <a:solidFill>
              <a:schemeClr val="bg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972;p64">
              <a:extLst>
                <a:ext uri="{FF2B5EF4-FFF2-40B4-BE49-F238E27FC236}">
                  <a16:creationId xmlns:a16="http://schemas.microsoft.com/office/drawing/2014/main" id="{189D8C81-649F-8462-A41C-DD6072D80999}"/>
                </a:ext>
              </a:extLst>
            </p:cNvPr>
            <p:cNvSpPr/>
            <p:nvPr/>
          </p:nvSpPr>
          <p:spPr>
            <a:xfrm>
              <a:off x="4829450" y="1467825"/>
              <a:ext cx="49250" cy="20375"/>
            </a:xfrm>
            <a:custGeom>
              <a:avLst/>
              <a:gdLst/>
              <a:ahLst/>
              <a:cxnLst/>
              <a:rect l="l" t="t" r="r" b="b"/>
              <a:pathLst>
                <a:path w="1970" h="815" extrusionOk="0">
                  <a:moveTo>
                    <a:pt x="109" y="1"/>
                  </a:moveTo>
                  <a:lnTo>
                    <a:pt x="0" y="556"/>
                  </a:lnTo>
                  <a:lnTo>
                    <a:pt x="137" y="462"/>
                  </a:lnTo>
                  <a:cubicBezTo>
                    <a:pt x="394" y="698"/>
                    <a:pt x="720" y="815"/>
                    <a:pt x="1045" y="815"/>
                  </a:cubicBezTo>
                  <a:cubicBezTo>
                    <a:pt x="1378" y="815"/>
                    <a:pt x="1710" y="692"/>
                    <a:pt x="1969" y="448"/>
                  </a:cubicBezTo>
                  <a:lnTo>
                    <a:pt x="1969" y="441"/>
                  </a:lnTo>
                  <a:lnTo>
                    <a:pt x="1573" y="174"/>
                  </a:lnTo>
                  <a:cubicBezTo>
                    <a:pt x="1418" y="292"/>
                    <a:pt x="1232" y="352"/>
                    <a:pt x="1046" y="352"/>
                  </a:cubicBezTo>
                  <a:cubicBezTo>
                    <a:pt x="868" y="352"/>
                    <a:pt x="689" y="297"/>
                    <a:pt x="534" y="188"/>
                  </a:cubicBezTo>
                  <a:lnTo>
                    <a:pt x="678" y="95"/>
                  </a:lnTo>
                  <a:lnTo>
                    <a:pt x="109" y="1"/>
                  </a:ln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53943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6"/>
                                        </p:tgtEl>
                                        <p:attrNameLst>
                                          <p:attrName>style.visibility</p:attrName>
                                        </p:attrNameLst>
                                      </p:cBhvr>
                                      <p:to>
                                        <p:strVal val="visible"/>
                                      </p:to>
                                    </p:set>
                                    <p:animEffect transition="in" filter="fade">
                                      <p:cBhvr>
                                        <p:cTn id="7" dur="500"/>
                                        <p:tgtEl>
                                          <p:spTgt spid="6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61"/>
                                        </p:tgtEl>
                                        <p:attrNameLst>
                                          <p:attrName>style.visibility</p:attrName>
                                        </p:attrNameLst>
                                      </p:cBhvr>
                                      <p:to>
                                        <p:strVal val="visible"/>
                                      </p:to>
                                    </p:set>
                                    <p:animEffect transition="in" filter="fade">
                                      <p:cBhvr>
                                        <p:cTn id="12" dur="500"/>
                                        <p:tgtEl>
                                          <p:spTgt spid="761"/>
                                        </p:tgtEl>
                                      </p:cBhvr>
                                    </p:animEffect>
                                  </p:childTnLst>
                                </p:cTn>
                              </p:par>
                              <p:par>
                                <p:cTn id="13" presetID="10" presetClass="entr" presetSubtype="0" fill="hold" nodeType="withEffect">
                                  <p:stCondLst>
                                    <p:cond delay="0"/>
                                  </p:stCondLst>
                                  <p:childTnLst>
                                    <p:set>
                                      <p:cBhvr>
                                        <p:cTn id="14" dur="1" fill="hold">
                                          <p:stCondLst>
                                            <p:cond delay="0"/>
                                          </p:stCondLst>
                                        </p:cTn>
                                        <p:tgtEl>
                                          <p:spTgt spid="617"/>
                                        </p:tgtEl>
                                        <p:attrNameLst>
                                          <p:attrName>style.visibility</p:attrName>
                                        </p:attrNameLst>
                                      </p:cBhvr>
                                      <p:to>
                                        <p:strVal val="visible"/>
                                      </p:to>
                                    </p:set>
                                    <p:animEffect transition="in" filter="fade">
                                      <p:cBhvr>
                                        <p:cTn id="15" dur="500"/>
                                        <p:tgtEl>
                                          <p:spTgt spid="6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46"/>
                                        </p:tgtEl>
                                        <p:attrNameLst>
                                          <p:attrName>style.visibility</p:attrName>
                                        </p:attrNameLst>
                                      </p:cBhvr>
                                      <p:to>
                                        <p:strVal val="visible"/>
                                      </p:to>
                                    </p:set>
                                    <p:animEffect transition="in" filter="fade">
                                      <p:cBhvr>
                                        <p:cTn id="18" dur="500"/>
                                        <p:tgtEl>
                                          <p:spTgt spid="74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38"/>
                                        </p:tgtEl>
                                        <p:attrNameLst>
                                          <p:attrName>style.visibility</p:attrName>
                                        </p:attrNameLst>
                                      </p:cBhvr>
                                      <p:to>
                                        <p:strVal val="visible"/>
                                      </p:to>
                                    </p:set>
                                    <p:animEffect transition="in" filter="fade">
                                      <p:cBhvr>
                                        <p:cTn id="21" dur="500"/>
                                        <p:tgtEl>
                                          <p:spTgt spid="73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63"/>
                                        </p:tgtEl>
                                        <p:attrNameLst>
                                          <p:attrName>style.visibility</p:attrName>
                                        </p:attrNameLst>
                                      </p:cBhvr>
                                      <p:to>
                                        <p:strVal val="visible"/>
                                      </p:to>
                                    </p:set>
                                    <p:animEffect transition="in" filter="fade">
                                      <p:cBhvr>
                                        <p:cTn id="26" dur="500"/>
                                        <p:tgtEl>
                                          <p:spTgt spid="763"/>
                                        </p:tgtEl>
                                      </p:cBhvr>
                                    </p:animEffect>
                                  </p:childTnLst>
                                </p:cTn>
                              </p:par>
                              <p:par>
                                <p:cTn id="27" presetID="10" presetClass="entr" presetSubtype="0" fill="hold" nodeType="withEffect">
                                  <p:stCondLst>
                                    <p:cond delay="0"/>
                                  </p:stCondLst>
                                  <p:childTnLst>
                                    <p:set>
                                      <p:cBhvr>
                                        <p:cTn id="28" dur="1" fill="hold">
                                          <p:stCondLst>
                                            <p:cond delay="0"/>
                                          </p:stCondLst>
                                        </p:cTn>
                                        <p:tgtEl>
                                          <p:spTgt spid="546"/>
                                        </p:tgtEl>
                                        <p:attrNameLst>
                                          <p:attrName>style.visibility</p:attrName>
                                        </p:attrNameLst>
                                      </p:cBhvr>
                                      <p:to>
                                        <p:strVal val="visible"/>
                                      </p:to>
                                    </p:set>
                                    <p:animEffect transition="in" filter="fade">
                                      <p:cBhvr>
                                        <p:cTn id="29" dur="500"/>
                                        <p:tgtEl>
                                          <p:spTgt spid="54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56"/>
                                        </p:tgtEl>
                                        <p:attrNameLst>
                                          <p:attrName>style.visibility</p:attrName>
                                        </p:attrNameLst>
                                      </p:cBhvr>
                                      <p:to>
                                        <p:strVal val="visible"/>
                                      </p:to>
                                    </p:set>
                                    <p:animEffect transition="in" filter="fade">
                                      <p:cBhvr>
                                        <p:cTn id="32" dur="500"/>
                                        <p:tgtEl>
                                          <p:spTgt spid="75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42"/>
                                        </p:tgtEl>
                                        <p:attrNameLst>
                                          <p:attrName>style.visibility</p:attrName>
                                        </p:attrNameLst>
                                      </p:cBhvr>
                                      <p:to>
                                        <p:strVal val="visible"/>
                                      </p:to>
                                    </p:set>
                                    <p:animEffect transition="in" filter="fade">
                                      <p:cBhvr>
                                        <p:cTn id="35" dur="500"/>
                                        <p:tgtEl>
                                          <p:spTgt spid="74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64"/>
                                        </p:tgtEl>
                                        <p:attrNameLst>
                                          <p:attrName>style.visibility</p:attrName>
                                        </p:attrNameLst>
                                      </p:cBhvr>
                                      <p:to>
                                        <p:strVal val="visible"/>
                                      </p:to>
                                    </p:set>
                                    <p:animEffect transition="in" filter="fade">
                                      <p:cBhvr>
                                        <p:cTn id="40" dur="500"/>
                                        <p:tgtEl>
                                          <p:spTgt spid="764"/>
                                        </p:tgtEl>
                                      </p:cBhvr>
                                    </p:animEffect>
                                  </p:childTnLst>
                                </p:cTn>
                              </p:par>
                              <p:par>
                                <p:cTn id="41" presetID="10" presetClass="entr" presetSubtype="0" fill="hold" nodeType="withEffect">
                                  <p:stCondLst>
                                    <p:cond delay="0"/>
                                  </p:stCondLst>
                                  <p:childTnLst>
                                    <p:set>
                                      <p:cBhvr>
                                        <p:cTn id="42" dur="1" fill="hold">
                                          <p:stCondLst>
                                            <p:cond delay="0"/>
                                          </p:stCondLst>
                                        </p:cTn>
                                        <p:tgtEl>
                                          <p:spTgt spid="635"/>
                                        </p:tgtEl>
                                        <p:attrNameLst>
                                          <p:attrName>style.visibility</p:attrName>
                                        </p:attrNameLst>
                                      </p:cBhvr>
                                      <p:to>
                                        <p:strVal val="visible"/>
                                      </p:to>
                                    </p:set>
                                    <p:animEffect transition="in" filter="fade">
                                      <p:cBhvr>
                                        <p:cTn id="43" dur="500"/>
                                        <p:tgtEl>
                                          <p:spTgt spid="63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57"/>
                                        </p:tgtEl>
                                        <p:attrNameLst>
                                          <p:attrName>style.visibility</p:attrName>
                                        </p:attrNameLst>
                                      </p:cBhvr>
                                      <p:to>
                                        <p:strVal val="visible"/>
                                      </p:to>
                                    </p:set>
                                    <p:animEffect transition="in" filter="fade">
                                      <p:cBhvr>
                                        <p:cTn id="46" dur="500"/>
                                        <p:tgtEl>
                                          <p:spTgt spid="75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43"/>
                                        </p:tgtEl>
                                        <p:attrNameLst>
                                          <p:attrName>style.visibility</p:attrName>
                                        </p:attrNameLst>
                                      </p:cBhvr>
                                      <p:to>
                                        <p:strVal val="visible"/>
                                      </p:to>
                                    </p:set>
                                    <p:animEffect transition="in" filter="fade">
                                      <p:cBhvr>
                                        <p:cTn id="49" dur="500"/>
                                        <p:tgtEl>
                                          <p:spTgt spid="74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762"/>
                                        </p:tgtEl>
                                        <p:attrNameLst>
                                          <p:attrName>style.visibility</p:attrName>
                                        </p:attrNameLst>
                                      </p:cBhvr>
                                      <p:to>
                                        <p:strVal val="visible"/>
                                      </p:to>
                                    </p:set>
                                    <p:animEffect transition="in" filter="fade">
                                      <p:cBhvr>
                                        <p:cTn id="54" dur="500"/>
                                        <p:tgtEl>
                                          <p:spTgt spid="76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758"/>
                                        </p:tgtEl>
                                        <p:attrNameLst>
                                          <p:attrName>style.visibility</p:attrName>
                                        </p:attrNameLst>
                                      </p:cBhvr>
                                      <p:to>
                                        <p:strVal val="visible"/>
                                      </p:to>
                                    </p:set>
                                    <p:animEffect transition="in" filter="fade">
                                      <p:cBhvr>
                                        <p:cTn id="57" dur="500"/>
                                        <p:tgtEl>
                                          <p:spTgt spid="75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744"/>
                                        </p:tgtEl>
                                        <p:attrNameLst>
                                          <p:attrName>style.visibility</p:attrName>
                                        </p:attrNameLst>
                                      </p:cBhvr>
                                      <p:to>
                                        <p:strVal val="visible"/>
                                      </p:to>
                                    </p:set>
                                    <p:animEffect transition="in" filter="fade">
                                      <p:cBhvr>
                                        <p:cTn id="60" dur="500"/>
                                        <p:tgtEl>
                                          <p:spTgt spid="744"/>
                                        </p:tgtEl>
                                      </p:cBhvr>
                                    </p:animEffect>
                                  </p:childTnLst>
                                </p:cTn>
                              </p:par>
                              <p:par>
                                <p:cTn id="61" presetID="10" presetClass="entr" presetSubtype="0" fill="hold" nodeType="withEffect">
                                  <p:stCondLst>
                                    <p:cond delay="0"/>
                                  </p:stCondLst>
                                  <p:childTnLst>
                                    <p:set>
                                      <p:cBhvr>
                                        <p:cTn id="62" dur="1" fill="hold">
                                          <p:stCondLst>
                                            <p:cond delay="0"/>
                                          </p:stCondLst>
                                        </p:cTn>
                                        <p:tgtEl>
                                          <p:spTgt spid="772"/>
                                        </p:tgtEl>
                                        <p:attrNameLst>
                                          <p:attrName>style.visibility</p:attrName>
                                        </p:attrNameLst>
                                      </p:cBhvr>
                                      <p:to>
                                        <p:strVal val="visible"/>
                                      </p:to>
                                    </p:set>
                                    <p:animEffect transition="in" filter="fade">
                                      <p:cBhvr>
                                        <p:cTn id="63" dur="500"/>
                                        <p:tgtEl>
                                          <p:spTgt spid="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 grpId="0"/>
      <p:bldP spid="738" grpId="0"/>
      <p:bldP spid="742" grpId="0"/>
      <p:bldP spid="743" grpId="0"/>
      <p:bldP spid="744" grpId="0"/>
      <p:bldP spid="746" grpId="0" animBg="1"/>
      <p:bldP spid="756" grpId="0" animBg="1"/>
      <p:bldP spid="757" grpId="0" animBg="1"/>
      <p:bldP spid="75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47"/>
          <p:cNvSpPr txBox="1">
            <a:spLocks noGrp="1"/>
          </p:cNvSpPr>
          <p:nvPr>
            <p:ph type="title"/>
          </p:nvPr>
        </p:nvSpPr>
        <p:spPr>
          <a:xfrm>
            <a:off x="719999" y="337552"/>
            <a:ext cx="8196999"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Montserrat SemiBold"/>
                <a:ea typeface="Montserrat SemiBold"/>
                <a:cs typeface="Montserrat SemiBold"/>
                <a:sym typeface="Montserrat SemiBold"/>
              </a:rPr>
              <a:t>OBJETIVOS DA CONCESSÃO</a:t>
            </a:r>
            <a:endParaRPr dirty="0">
              <a:latin typeface="Montserrat SemiBold"/>
              <a:ea typeface="Montserrat SemiBold"/>
              <a:cs typeface="Montserrat SemiBold"/>
              <a:sym typeface="Montserrat SemiBold"/>
            </a:endParaRPr>
          </a:p>
        </p:txBody>
      </p:sp>
      <p:sp>
        <p:nvSpPr>
          <p:cNvPr id="616" name="Google Shape;544;p47">
            <a:extLst>
              <a:ext uri="{FF2B5EF4-FFF2-40B4-BE49-F238E27FC236}">
                <a16:creationId xmlns:a16="http://schemas.microsoft.com/office/drawing/2014/main" id="{948F16E1-E115-0FF8-49B8-EF360415840E}"/>
              </a:ext>
            </a:extLst>
          </p:cNvPr>
          <p:cNvSpPr txBox="1">
            <a:spLocks/>
          </p:cNvSpPr>
          <p:nvPr/>
        </p:nvSpPr>
        <p:spPr>
          <a:xfrm>
            <a:off x="719998" y="749386"/>
            <a:ext cx="4570243"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SemiBold"/>
              <a:buNone/>
              <a:defRPr sz="3000" b="0" i="0" u="none" strike="noStrike" cap="none">
                <a:solidFill>
                  <a:schemeClr val="dk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r>
              <a:rPr lang="pt-BR" sz="1600" dirty="0">
                <a:solidFill>
                  <a:schemeClr val="bg2">
                    <a:lumMod val="75000"/>
                  </a:schemeClr>
                </a:solidFill>
                <a:latin typeface="Montserrat Light" panose="00000400000000000000" pitchFamily="2" charset="0"/>
              </a:rPr>
              <a:t>Administrativa</a:t>
            </a:r>
            <a:endParaRPr lang="pt-BR" sz="1600" b="1" dirty="0">
              <a:solidFill>
                <a:schemeClr val="bg2">
                  <a:lumMod val="75000"/>
                </a:schemeClr>
              </a:solidFill>
              <a:latin typeface="Montserrat Light" panose="00000400000000000000" pitchFamily="2" charset="0"/>
            </a:endParaRPr>
          </a:p>
        </p:txBody>
      </p:sp>
      <p:sp>
        <p:nvSpPr>
          <p:cNvPr id="738" name="Google Shape;557;p48">
            <a:extLst>
              <a:ext uri="{FF2B5EF4-FFF2-40B4-BE49-F238E27FC236}">
                <a16:creationId xmlns:a16="http://schemas.microsoft.com/office/drawing/2014/main" id="{9214C257-7CA3-2841-7CB3-E10E96FFD0C1}"/>
              </a:ext>
            </a:extLst>
          </p:cNvPr>
          <p:cNvSpPr txBox="1"/>
          <p:nvPr/>
        </p:nvSpPr>
        <p:spPr>
          <a:xfrm>
            <a:off x="5076967" y="1277875"/>
            <a:ext cx="3903260" cy="7161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100" dirty="0">
                <a:solidFill>
                  <a:schemeClr val="dk1"/>
                </a:solidFill>
                <a:latin typeface="Open Sans"/>
                <a:ea typeface="Open Sans"/>
                <a:cs typeface="Open Sans"/>
                <a:sym typeface="Open Sans"/>
              </a:rPr>
              <a:t>Uma </a:t>
            </a:r>
            <a:r>
              <a:rPr lang="en" sz="1100" b="1" dirty="0">
                <a:solidFill>
                  <a:schemeClr val="dk1"/>
                </a:solidFill>
                <a:latin typeface="Open Sans"/>
                <a:ea typeface="Open Sans"/>
                <a:cs typeface="Open Sans"/>
                <a:sym typeface="Open Sans"/>
              </a:rPr>
              <a:t>solução integrada </a:t>
            </a:r>
            <a:r>
              <a:rPr lang="en" sz="1100" dirty="0">
                <a:solidFill>
                  <a:schemeClr val="dk1"/>
                </a:solidFill>
                <a:latin typeface="Open Sans"/>
                <a:ea typeface="Open Sans"/>
                <a:cs typeface="Open Sans"/>
                <a:sym typeface="Open Sans"/>
              </a:rPr>
              <a:t>para viabilizar os </a:t>
            </a:r>
            <a:r>
              <a:rPr lang="en" sz="1100" b="1" dirty="0">
                <a:solidFill>
                  <a:schemeClr val="dk1"/>
                </a:solidFill>
                <a:latin typeface="Open Sans"/>
                <a:ea typeface="Open Sans"/>
                <a:cs typeface="Open Sans"/>
                <a:sym typeface="Open Sans"/>
              </a:rPr>
              <a:t>investimentos</a:t>
            </a:r>
            <a:r>
              <a:rPr lang="en" sz="1100" dirty="0">
                <a:solidFill>
                  <a:schemeClr val="dk1"/>
                </a:solidFill>
                <a:latin typeface="Open Sans"/>
                <a:ea typeface="Open Sans"/>
                <a:cs typeface="Open Sans"/>
                <a:sym typeface="Open Sans"/>
              </a:rPr>
              <a:t> necessário, assim como </a:t>
            </a:r>
            <a:r>
              <a:rPr lang="en" sz="1100" b="1" dirty="0">
                <a:solidFill>
                  <a:schemeClr val="dk1"/>
                </a:solidFill>
                <a:latin typeface="Open Sans"/>
                <a:ea typeface="Open Sans"/>
                <a:cs typeface="Open Sans"/>
                <a:sym typeface="Open Sans"/>
              </a:rPr>
              <a:t>o custeio dos serviços de destinação final de resíduos </a:t>
            </a:r>
            <a:r>
              <a:rPr lang="en" sz="1100" dirty="0">
                <a:solidFill>
                  <a:schemeClr val="dk1"/>
                </a:solidFill>
                <a:latin typeface="Open Sans"/>
                <a:ea typeface="Open Sans"/>
                <a:cs typeface="Open Sans"/>
                <a:sym typeface="Open Sans"/>
              </a:rPr>
              <a:t>e </a:t>
            </a:r>
            <a:r>
              <a:rPr lang="en" sz="1100" b="1" dirty="0">
                <a:solidFill>
                  <a:schemeClr val="dk1"/>
                </a:solidFill>
                <a:latin typeface="Open Sans"/>
                <a:ea typeface="Open Sans"/>
                <a:cs typeface="Open Sans"/>
                <a:sym typeface="Open Sans"/>
              </a:rPr>
              <a:t>geração de energia elétrica</a:t>
            </a:r>
            <a:r>
              <a:rPr lang="en" sz="1100" dirty="0">
                <a:solidFill>
                  <a:schemeClr val="dk1"/>
                </a:solidFill>
                <a:latin typeface="Open Sans"/>
                <a:ea typeface="Open Sans"/>
                <a:cs typeface="Open Sans"/>
                <a:sym typeface="Open Sans"/>
              </a:rPr>
              <a:t>.</a:t>
            </a:r>
            <a:endParaRPr sz="1100" dirty="0">
              <a:solidFill>
                <a:schemeClr val="dk1"/>
              </a:solidFill>
              <a:latin typeface="Open Sans"/>
              <a:ea typeface="Open Sans"/>
              <a:cs typeface="Open Sans"/>
              <a:sym typeface="Open Sans"/>
            </a:endParaRPr>
          </a:p>
        </p:txBody>
      </p:sp>
      <p:sp>
        <p:nvSpPr>
          <p:cNvPr id="742" name="Google Shape;558;p48">
            <a:extLst>
              <a:ext uri="{FF2B5EF4-FFF2-40B4-BE49-F238E27FC236}">
                <a16:creationId xmlns:a16="http://schemas.microsoft.com/office/drawing/2014/main" id="{9F25E7B0-C26B-15CA-95F2-593A31970A97}"/>
              </a:ext>
            </a:extLst>
          </p:cNvPr>
          <p:cNvSpPr txBox="1"/>
          <p:nvPr/>
        </p:nvSpPr>
        <p:spPr>
          <a:xfrm>
            <a:off x="5073824" y="2338276"/>
            <a:ext cx="3903260" cy="706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200" dirty="0">
                <a:solidFill>
                  <a:schemeClr val="dk1"/>
                </a:solidFill>
                <a:latin typeface="Open Sans"/>
                <a:ea typeface="Open Sans"/>
                <a:cs typeface="Open Sans"/>
                <a:sym typeface="Open Sans"/>
              </a:rPr>
              <a:t>Simultaneamente </a:t>
            </a:r>
            <a:r>
              <a:rPr lang="en" sz="1200" b="1" dirty="0">
                <a:solidFill>
                  <a:schemeClr val="dk1"/>
                </a:solidFill>
                <a:latin typeface="Open Sans"/>
                <a:ea typeface="Open Sans"/>
                <a:cs typeface="Open Sans"/>
                <a:sym typeface="Open Sans"/>
              </a:rPr>
              <a:t>dois grandes problemas </a:t>
            </a:r>
            <a:r>
              <a:rPr lang="en" sz="1200" dirty="0">
                <a:solidFill>
                  <a:schemeClr val="dk1"/>
                </a:solidFill>
                <a:latin typeface="Open Sans"/>
                <a:ea typeface="Open Sans"/>
                <a:cs typeface="Open Sans"/>
                <a:sym typeface="Open Sans"/>
              </a:rPr>
              <a:t>atuais do Brasil e do mundo: </a:t>
            </a:r>
            <a:r>
              <a:rPr lang="en" sz="1200" b="1" dirty="0">
                <a:solidFill>
                  <a:schemeClr val="dk1"/>
                </a:solidFill>
                <a:latin typeface="Open Sans"/>
                <a:ea typeface="Open Sans"/>
                <a:cs typeface="Open Sans"/>
                <a:sym typeface="Open Sans"/>
              </a:rPr>
              <a:t>a destinação final de RS </a:t>
            </a:r>
            <a:r>
              <a:rPr lang="en" sz="1200" dirty="0">
                <a:solidFill>
                  <a:schemeClr val="dk1"/>
                </a:solidFill>
                <a:latin typeface="Open Sans"/>
                <a:ea typeface="Open Sans"/>
                <a:cs typeface="Open Sans"/>
                <a:sym typeface="Open Sans"/>
              </a:rPr>
              <a:t>e a </a:t>
            </a:r>
            <a:r>
              <a:rPr lang="en" sz="1200" b="1" dirty="0">
                <a:solidFill>
                  <a:schemeClr val="dk1"/>
                </a:solidFill>
                <a:latin typeface="Open Sans"/>
                <a:ea typeface="Open Sans"/>
                <a:cs typeface="Open Sans"/>
                <a:sym typeface="Open Sans"/>
              </a:rPr>
              <a:t>geração de energia elétrica</a:t>
            </a:r>
            <a:r>
              <a:rPr lang="en" sz="1200" dirty="0">
                <a:solidFill>
                  <a:schemeClr val="dk1"/>
                </a:solidFill>
                <a:latin typeface="Open Sans"/>
                <a:ea typeface="Open Sans"/>
                <a:cs typeface="Open Sans"/>
                <a:sym typeface="Open Sans"/>
              </a:rPr>
              <a:t>.</a:t>
            </a:r>
            <a:endParaRPr sz="1200" dirty="0">
              <a:solidFill>
                <a:schemeClr val="dk1"/>
              </a:solidFill>
              <a:latin typeface="Open Sans"/>
              <a:ea typeface="Open Sans"/>
              <a:cs typeface="Open Sans"/>
              <a:sym typeface="Open Sans"/>
            </a:endParaRPr>
          </a:p>
        </p:txBody>
      </p:sp>
      <p:sp>
        <p:nvSpPr>
          <p:cNvPr id="743" name="Google Shape;559;p48">
            <a:extLst>
              <a:ext uri="{FF2B5EF4-FFF2-40B4-BE49-F238E27FC236}">
                <a16:creationId xmlns:a16="http://schemas.microsoft.com/office/drawing/2014/main" id="{4AFC738E-B17D-F155-7CA4-68B1B00891B5}"/>
              </a:ext>
            </a:extLst>
          </p:cNvPr>
          <p:cNvSpPr txBox="1"/>
          <p:nvPr/>
        </p:nvSpPr>
        <p:spPr>
          <a:xfrm>
            <a:off x="5073821" y="3371447"/>
            <a:ext cx="3903260" cy="699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200" dirty="0">
                <a:solidFill>
                  <a:schemeClr val="dk1"/>
                </a:solidFill>
                <a:latin typeface="Open Sans"/>
                <a:ea typeface="Open Sans"/>
                <a:cs typeface="Open Sans"/>
                <a:sym typeface="Open Sans"/>
              </a:rPr>
              <a:t>A problemática dos RS, que são </a:t>
            </a:r>
            <a:r>
              <a:rPr lang="en" sz="1200" b="1" dirty="0">
                <a:solidFill>
                  <a:schemeClr val="dk1"/>
                </a:solidFill>
                <a:latin typeface="Open Sans"/>
                <a:ea typeface="Open Sans"/>
                <a:cs typeface="Open Sans"/>
                <a:sym typeface="Open Sans"/>
              </a:rPr>
              <a:t>produzidos em quantidades cada vez maiores</a:t>
            </a:r>
            <a:r>
              <a:rPr lang="en" sz="1200" dirty="0">
                <a:solidFill>
                  <a:schemeClr val="dk1"/>
                </a:solidFill>
                <a:latin typeface="Open Sans"/>
                <a:ea typeface="Open Sans"/>
                <a:cs typeface="Open Sans"/>
                <a:sym typeface="Open Sans"/>
              </a:rPr>
              <a:t>, degradando o meio ambiente, a biodiversidade e a saúde pública, </a:t>
            </a:r>
            <a:r>
              <a:rPr lang="en" sz="1200" b="1" dirty="0">
                <a:solidFill>
                  <a:schemeClr val="dk1"/>
                </a:solidFill>
                <a:latin typeface="Open Sans"/>
                <a:ea typeface="Open Sans"/>
                <a:cs typeface="Open Sans"/>
                <a:sym typeface="Open Sans"/>
              </a:rPr>
              <a:t>através da recuperação energética</a:t>
            </a:r>
            <a:r>
              <a:rPr lang="en" sz="1200" dirty="0">
                <a:solidFill>
                  <a:schemeClr val="dk1"/>
                </a:solidFill>
                <a:latin typeface="Open Sans"/>
                <a:ea typeface="Open Sans"/>
                <a:cs typeface="Open Sans"/>
                <a:sym typeface="Open Sans"/>
              </a:rPr>
              <a:t>.</a:t>
            </a:r>
            <a:endParaRPr sz="1200" dirty="0">
              <a:solidFill>
                <a:schemeClr val="dk1"/>
              </a:solidFill>
              <a:latin typeface="Open Sans"/>
              <a:ea typeface="Open Sans"/>
              <a:cs typeface="Open Sans"/>
              <a:sym typeface="Open Sans"/>
            </a:endParaRPr>
          </a:p>
        </p:txBody>
      </p:sp>
      <p:sp>
        <p:nvSpPr>
          <p:cNvPr id="746" name="Google Shape;561;p48">
            <a:extLst>
              <a:ext uri="{FF2B5EF4-FFF2-40B4-BE49-F238E27FC236}">
                <a16:creationId xmlns:a16="http://schemas.microsoft.com/office/drawing/2014/main" id="{B2D2E468-7600-7C25-B160-D89C041CF8D4}"/>
              </a:ext>
            </a:extLst>
          </p:cNvPr>
          <p:cNvSpPr txBox="1"/>
          <p:nvPr/>
        </p:nvSpPr>
        <p:spPr>
          <a:xfrm>
            <a:off x="3269675" y="1356475"/>
            <a:ext cx="1584379" cy="55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600" dirty="0">
                <a:solidFill>
                  <a:schemeClr val="dk1"/>
                </a:solidFill>
                <a:latin typeface="Montserrat SemiBold"/>
                <a:ea typeface="Montserrat SemiBold"/>
                <a:cs typeface="Montserrat SemiBold"/>
                <a:sym typeface="Montserrat SemiBold"/>
              </a:rPr>
              <a:t>Criar</a:t>
            </a:r>
            <a:endParaRPr sz="1600" dirty="0">
              <a:solidFill>
                <a:schemeClr val="dk1"/>
              </a:solidFill>
              <a:latin typeface="Montserrat SemiBold"/>
              <a:ea typeface="Montserrat SemiBold"/>
              <a:cs typeface="Montserrat SemiBold"/>
              <a:sym typeface="Montserrat SemiBold"/>
            </a:endParaRPr>
          </a:p>
        </p:txBody>
      </p:sp>
      <p:sp>
        <p:nvSpPr>
          <p:cNvPr id="756" name="Google Shape;562;p48">
            <a:extLst>
              <a:ext uri="{FF2B5EF4-FFF2-40B4-BE49-F238E27FC236}">
                <a16:creationId xmlns:a16="http://schemas.microsoft.com/office/drawing/2014/main" id="{E9C2D5B7-AA14-DEAB-3F8C-D77D8316B8B8}"/>
              </a:ext>
            </a:extLst>
          </p:cNvPr>
          <p:cNvSpPr txBox="1"/>
          <p:nvPr/>
        </p:nvSpPr>
        <p:spPr>
          <a:xfrm>
            <a:off x="3269675" y="2408376"/>
            <a:ext cx="1584379" cy="55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600" dirty="0">
                <a:solidFill>
                  <a:schemeClr val="dk1"/>
                </a:solidFill>
                <a:latin typeface="Montserrat SemiBold"/>
                <a:ea typeface="Montserrat SemiBold"/>
                <a:cs typeface="Montserrat SemiBold"/>
                <a:sym typeface="Montserrat SemiBold"/>
              </a:rPr>
              <a:t>Resolver</a:t>
            </a:r>
            <a:endParaRPr sz="1600" dirty="0">
              <a:solidFill>
                <a:schemeClr val="dk1"/>
              </a:solidFill>
              <a:latin typeface="Montserrat SemiBold"/>
              <a:ea typeface="Montserrat SemiBold"/>
              <a:cs typeface="Montserrat SemiBold"/>
              <a:sym typeface="Montserrat SemiBold"/>
            </a:endParaRPr>
          </a:p>
        </p:txBody>
      </p:sp>
      <p:sp>
        <p:nvSpPr>
          <p:cNvPr id="757" name="Google Shape;563;p48">
            <a:extLst>
              <a:ext uri="{FF2B5EF4-FFF2-40B4-BE49-F238E27FC236}">
                <a16:creationId xmlns:a16="http://schemas.microsoft.com/office/drawing/2014/main" id="{25EFED62-F047-72AB-203B-1BBF64AD0324}"/>
              </a:ext>
            </a:extLst>
          </p:cNvPr>
          <p:cNvSpPr txBox="1"/>
          <p:nvPr/>
        </p:nvSpPr>
        <p:spPr>
          <a:xfrm>
            <a:off x="3269675" y="3442347"/>
            <a:ext cx="1584379" cy="55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600" dirty="0">
                <a:solidFill>
                  <a:schemeClr val="dk1"/>
                </a:solidFill>
                <a:latin typeface="Montserrat SemiBold"/>
                <a:ea typeface="Montserrat SemiBold"/>
                <a:cs typeface="Montserrat SemiBold"/>
                <a:sym typeface="Montserrat SemiBold"/>
              </a:rPr>
              <a:t>Solucionar</a:t>
            </a:r>
            <a:endParaRPr sz="1600" dirty="0">
              <a:solidFill>
                <a:schemeClr val="dk1"/>
              </a:solidFill>
              <a:latin typeface="Montserrat SemiBold"/>
              <a:ea typeface="Montserrat SemiBold"/>
              <a:cs typeface="Montserrat SemiBold"/>
              <a:sym typeface="Montserrat SemiBold"/>
            </a:endParaRPr>
          </a:p>
        </p:txBody>
      </p:sp>
      <p:cxnSp>
        <p:nvCxnSpPr>
          <p:cNvPr id="761" name="Google Shape;566;p48">
            <a:extLst>
              <a:ext uri="{FF2B5EF4-FFF2-40B4-BE49-F238E27FC236}">
                <a16:creationId xmlns:a16="http://schemas.microsoft.com/office/drawing/2014/main" id="{D1C16263-2F92-2242-3143-B296BC876E59}"/>
              </a:ext>
            </a:extLst>
          </p:cNvPr>
          <p:cNvCxnSpPr>
            <a:cxnSpLocks/>
            <a:endCxn id="545" idx="2"/>
          </p:cNvCxnSpPr>
          <p:nvPr/>
        </p:nvCxnSpPr>
        <p:spPr>
          <a:xfrm rot="5400000" flipH="1" flipV="1">
            <a:off x="1439696" y="1724128"/>
            <a:ext cx="1200967" cy="1024563"/>
          </a:xfrm>
          <a:prstGeom prst="bentConnector2">
            <a:avLst/>
          </a:prstGeom>
          <a:noFill/>
          <a:ln w="19050" cap="flat" cmpd="sng">
            <a:solidFill>
              <a:schemeClr val="dk1"/>
            </a:solidFill>
            <a:prstDash val="solid"/>
            <a:round/>
            <a:headEnd type="none" w="med" len="med"/>
            <a:tailEnd type="none" w="med" len="med"/>
          </a:ln>
        </p:spPr>
      </p:cxnSp>
      <p:cxnSp>
        <p:nvCxnSpPr>
          <p:cNvPr id="763" name="Google Shape;570;p48">
            <a:extLst>
              <a:ext uri="{FF2B5EF4-FFF2-40B4-BE49-F238E27FC236}">
                <a16:creationId xmlns:a16="http://schemas.microsoft.com/office/drawing/2014/main" id="{723F6B93-3200-489C-A6ED-6A34E5D5F0B7}"/>
              </a:ext>
            </a:extLst>
          </p:cNvPr>
          <p:cNvCxnSpPr>
            <a:cxnSpLocks/>
          </p:cNvCxnSpPr>
          <p:nvPr/>
        </p:nvCxnSpPr>
        <p:spPr>
          <a:xfrm rot="5400000" flipH="1" flipV="1">
            <a:off x="1861554" y="2354170"/>
            <a:ext cx="357250" cy="1024563"/>
          </a:xfrm>
          <a:prstGeom prst="bentConnector2">
            <a:avLst/>
          </a:prstGeom>
          <a:noFill/>
          <a:ln w="19050" cap="flat" cmpd="sng">
            <a:solidFill>
              <a:schemeClr val="dk1"/>
            </a:solidFill>
            <a:prstDash val="solid"/>
            <a:round/>
            <a:headEnd type="none" w="med" len="med"/>
            <a:tailEnd type="none" w="med" len="med"/>
          </a:ln>
        </p:spPr>
      </p:cxnSp>
      <p:cxnSp>
        <p:nvCxnSpPr>
          <p:cNvPr id="764" name="Google Shape;572;p48">
            <a:extLst>
              <a:ext uri="{FF2B5EF4-FFF2-40B4-BE49-F238E27FC236}">
                <a16:creationId xmlns:a16="http://schemas.microsoft.com/office/drawing/2014/main" id="{457DC1D2-6153-E138-475B-A7C7C55B659C}"/>
              </a:ext>
            </a:extLst>
          </p:cNvPr>
          <p:cNvCxnSpPr>
            <a:cxnSpLocks/>
          </p:cNvCxnSpPr>
          <p:nvPr/>
        </p:nvCxnSpPr>
        <p:spPr>
          <a:xfrm rot="16200000" flipH="1">
            <a:off x="1887262" y="3036428"/>
            <a:ext cx="316430" cy="1035158"/>
          </a:xfrm>
          <a:prstGeom prst="bentConnector2">
            <a:avLst/>
          </a:prstGeom>
          <a:noFill/>
          <a:ln w="19050" cap="flat" cmpd="sng">
            <a:solidFill>
              <a:schemeClr val="dk1"/>
            </a:solidFill>
            <a:prstDash val="solid"/>
            <a:round/>
            <a:headEnd type="none" w="med" len="med"/>
            <a:tailEnd type="none" w="med" len="med"/>
          </a:ln>
        </p:spPr>
      </p:cxnSp>
      <p:sp>
        <p:nvSpPr>
          <p:cNvPr id="765" name="Google Shape;573;p48">
            <a:extLst>
              <a:ext uri="{FF2B5EF4-FFF2-40B4-BE49-F238E27FC236}">
                <a16:creationId xmlns:a16="http://schemas.microsoft.com/office/drawing/2014/main" id="{4F62B151-547F-921F-F731-96E4A18C0163}"/>
              </a:ext>
            </a:extLst>
          </p:cNvPr>
          <p:cNvSpPr/>
          <p:nvPr/>
        </p:nvSpPr>
        <p:spPr>
          <a:xfrm>
            <a:off x="2552461" y="3033108"/>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571;p48">
            <a:extLst>
              <a:ext uri="{FF2B5EF4-FFF2-40B4-BE49-F238E27FC236}">
                <a16:creationId xmlns:a16="http://schemas.microsoft.com/office/drawing/2014/main" id="{3F8D1CE2-87C6-6247-F6BD-9951A1864F2F}"/>
              </a:ext>
            </a:extLst>
          </p:cNvPr>
          <p:cNvSpPr/>
          <p:nvPr/>
        </p:nvSpPr>
        <p:spPr>
          <a:xfrm>
            <a:off x="2552461" y="2189392"/>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67;p48">
            <a:extLst>
              <a:ext uri="{FF2B5EF4-FFF2-40B4-BE49-F238E27FC236}">
                <a16:creationId xmlns:a16="http://schemas.microsoft.com/office/drawing/2014/main" id="{0A525DEA-674B-A9EF-7152-0476DFF39707}"/>
              </a:ext>
            </a:extLst>
          </p:cNvPr>
          <p:cNvSpPr/>
          <p:nvPr/>
        </p:nvSpPr>
        <p:spPr>
          <a:xfrm>
            <a:off x="2552461" y="1345675"/>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65;p48">
            <a:extLst>
              <a:ext uri="{FF2B5EF4-FFF2-40B4-BE49-F238E27FC236}">
                <a16:creationId xmlns:a16="http://schemas.microsoft.com/office/drawing/2014/main" id="{13A00DE3-E17A-4B03-0EEF-2CA182EA5EBF}"/>
              </a:ext>
            </a:extLst>
          </p:cNvPr>
          <p:cNvSpPr txBox="1"/>
          <p:nvPr/>
        </p:nvSpPr>
        <p:spPr>
          <a:xfrm>
            <a:off x="719998" y="2836892"/>
            <a:ext cx="1615800" cy="5589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dirty="0">
                <a:solidFill>
                  <a:schemeClr val="dk1"/>
                </a:solidFill>
                <a:latin typeface="Montserrat SemiBold"/>
                <a:ea typeface="Montserrat SemiBold"/>
                <a:cs typeface="Montserrat SemiBold"/>
                <a:sym typeface="Montserrat SemiBold"/>
              </a:rPr>
              <a:t>Objetivos</a:t>
            </a:r>
            <a:endParaRPr sz="2000" dirty="0">
              <a:solidFill>
                <a:schemeClr val="dk1"/>
              </a:solidFill>
              <a:latin typeface="Montserrat SemiBold"/>
              <a:ea typeface="Montserrat SemiBold"/>
              <a:cs typeface="Montserrat SemiBold"/>
              <a:sym typeface="Montserrat SemiBold"/>
            </a:endParaRPr>
          </a:p>
        </p:txBody>
      </p:sp>
      <p:grpSp>
        <p:nvGrpSpPr>
          <p:cNvPr id="15" name="Google Shape;5813;p72">
            <a:extLst>
              <a:ext uri="{FF2B5EF4-FFF2-40B4-BE49-F238E27FC236}">
                <a16:creationId xmlns:a16="http://schemas.microsoft.com/office/drawing/2014/main" id="{A8AF4855-69F0-682B-EFEF-3126C67F9DF3}"/>
              </a:ext>
            </a:extLst>
          </p:cNvPr>
          <p:cNvGrpSpPr/>
          <p:nvPr/>
        </p:nvGrpSpPr>
        <p:grpSpPr>
          <a:xfrm>
            <a:off x="2681840" y="1470340"/>
            <a:ext cx="366364" cy="366248"/>
            <a:chOff x="-60255350" y="3733825"/>
            <a:chExt cx="316650" cy="316550"/>
          </a:xfrm>
        </p:grpSpPr>
        <p:sp>
          <p:nvSpPr>
            <p:cNvPr id="16" name="Google Shape;5814;p72">
              <a:extLst>
                <a:ext uri="{FF2B5EF4-FFF2-40B4-BE49-F238E27FC236}">
                  <a16:creationId xmlns:a16="http://schemas.microsoft.com/office/drawing/2014/main" id="{B6FE247A-A1BB-D62A-9365-8AD284BC32F4}"/>
                </a:ext>
              </a:extLst>
            </p:cNvPr>
            <p:cNvSpPr/>
            <p:nvPr/>
          </p:nvSpPr>
          <p:spPr>
            <a:xfrm>
              <a:off x="-60218325" y="3733825"/>
              <a:ext cx="235525" cy="316550"/>
            </a:xfrm>
            <a:custGeom>
              <a:avLst/>
              <a:gdLst/>
              <a:ahLst/>
              <a:cxnLst/>
              <a:rect l="l" t="t" r="r" b="b"/>
              <a:pathLst>
                <a:path w="9421" h="12662" extrusionOk="0">
                  <a:moveTo>
                    <a:pt x="4821" y="1666"/>
                  </a:moveTo>
                  <a:cubicBezTo>
                    <a:pt x="5073" y="1666"/>
                    <a:pt x="5262" y="1886"/>
                    <a:pt x="5262" y="2075"/>
                  </a:cubicBezTo>
                  <a:lnTo>
                    <a:pt x="5262" y="2359"/>
                  </a:lnTo>
                  <a:cubicBezTo>
                    <a:pt x="5734" y="2485"/>
                    <a:pt x="6081" y="2989"/>
                    <a:pt x="6081" y="3525"/>
                  </a:cubicBezTo>
                  <a:cubicBezTo>
                    <a:pt x="6081" y="3777"/>
                    <a:pt x="5892" y="3934"/>
                    <a:pt x="5640" y="3934"/>
                  </a:cubicBezTo>
                  <a:cubicBezTo>
                    <a:pt x="5419" y="3934"/>
                    <a:pt x="5262" y="3714"/>
                    <a:pt x="5262" y="3525"/>
                  </a:cubicBezTo>
                  <a:cubicBezTo>
                    <a:pt x="5262" y="3273"/>
                    <a:pt x="5073" y="3084"/>
                    <a:pt x="4821" y="3084"/>
                  </a:cubicBezTo>
                  <a:cubicBezTo>
                    <a:pt x="4569" y="3084"/>
                    <a:pt x="4411" y="3273"/>
                    <a:pt x="4411" y="3525"/>
                  </a:cubicBezTo>
                  <a:cubicBezTo>
                    <a:pt x="4411" y="3777"/>
                    <a:pt x="4789" y="3997"/>
                    <a:pt x="5104" y="4249"/>
                  </a:cubicBezTo>
                  <a:cubicBezTo>
                    <a:pt x="5514" y="4564"/>
                    <a:pt x="6081" y="4942"/>
                    <a:pt x="6081" y="5604"/>
                  </a:cubicBezTo>
                  <a:cubicBezTo>
                    <a:pt x="6081" y="6171"/>
                    <a:pt x="5734" y="6612"/>
                    <a:pt x="5262" y="6801"/>
                  </a:cubicBezTo>
                  <a:lnTo>
                    <a:pt x="5262" y="7085"/>
                  </a:lnTo>
                  <a:cubicBezTo>
                    <a:pt x="5262" y="7305"/>
                    <a:pt x="5041" y="7463"/>
                    <a:pt x="4821" y="7463"/>
                  </a:cubicBezTo>
                  <a:cubicBezTo>
                    <a:pt x="4569" y="7463"/>
                    <a:pt x="4411" y="7274"/>
                    <a:pt x="4411" y="7085"/>
                  </a:cubicBezTo>
                  <a:lnTo>
                    <a:pt x="4411" y="6801"/>
                  </a:lnTo>
                  <a:cubicBezTo>
                    <a:pt x="3938" y="6644"/>
                    <a:pt x="3592" y="6171"/>
                    <a:pt x="3592" y="5604"/>
                  </a:cubicBezTo>
                  <a:cubicBezTo>
                    <a:pt x="3592" y="5383"/>
                    <a:pt x="3781" y="5194"/>
                    <a:pt x="4033" y="5194"/>
                  </a:cubicBezTo>
                  <a:cubicBezTo>
                    <a:pt x="4253" y="5194"/>
                    <a:pt x="4411" y="5383"/>
                    <a:pt x="4411" y="5604"/>
                  </a:cubicBezTo>
                  <a:cubicBezTo>
                    <a:pt x="4411" y="5856"/>
                    <a:pt x="4632" y="6014"/>
                    <a:pt x="4821" y="6014"/>
                  </a:cubicBezTo>
                  <a:cubicBezTo>
                    <a:pt x="5041" y="6014"/>
                    <a:pt x="5262" y="5824"/>
                    <a:pt x="5262" y="5604"/>
                  </a:cubicBezTo>
                  <a:cubicBezTo>
                    <a:pt x="5262" y="5383"/>
                    <a:pt x="4947" y="5131"/>
                    <a:pt x="4569" y="4911"/>
                  </a:cubicBezTo>
                  <a:cubicBezTo>
                    <a:pt x="4159" y="4596"/>
                    <a:pt x="3592" y="4186"/>
                    <a:pt x="3592" y="3525"/>
                  </a:cubicBezTo>
                  <a:cubicBezTo>
                    <a:pt x="3592" y="2989"/>
                    <a:pt x="3938" y="2548"/>
                    <a:pt x="4411" y="2359"/>
                  </a:cubicBezTo>
                  <a:lnTo>
                    <a:pt x="4411" y="2075"/>
                  </a:lnTo>
                  <a:cubicBezTo>
                    <a:pt x="4411" y="1823"/>
                    <a:pt x="4632" y="1666"/>
                    <a:pt x="4821" y="1666"/>
                  </a:cubicBezTo>
                  <a:close/>
                  <a:moveTo>
                    <a:pt x="6081" y="9385"/>
                  </a:moveTo>
                  <a:lnTo>
                    <a:pt x="6081" y="10235"/>
                  </a:lnTo>
                  <a:lnTo>
                    <a:pt x="3592" y="10235"/>
                  </a:lnTo>
                  <a:lnTo>
                    <a:pt x="3592" y="9385"/>
                  </a:lnTo>
                  <a:close/>
                  <a:moveTo>
                    <a:pt x="4801" y="0"/>
                  </a:moveTo>
                  <a:cubicBezTo>
                    <a:pt x="4498" y="0"/>
                    <a:pt x="4188" y="29"/>
                    <a:pt x="3875" y="91"/>
                  </a:cubicBezTo>
                  <a:cubicBezTo>
                    <a:pt x="2111" y="500"/>
                    <a:pt x="693" y="1949"/>
                    <a:pt x="378" y="3714"/>
                  </a:cubicBezTo>
                  <a:cubicBezTo>
                    <a:pt x="0" y="5698"/>
                    <a:pt x="1008" y="7652"/>
                    <a:pt x="2773" y="8565"/>
                  </a:cubicBezTo>
                  <a:lnTo>
                    <a:pt x="2773" y="10582"/>
                  </a:lnTo>
                  <a:cubicBezTo>
                    <a:pt x="2773" y="11716"/>
                    <a:pt x="3718" y="12661"/>
                    <a:pt x="4852" y="12661"/>
                  </a:cubicBezTo>
                  <a:cubicBezTo>
                    <a:pt x="5986" y="12661"/>
                    <a:pt x="6963" y="11716"/>
                    <a:pt x="6963" y="10582"/>
                  </a:cubicBezTo>
                  <a:lnTo>
                    <a:pt x="6963" y="8565"/>
                  </a:lnTo>
                  <a:cubicBezTo>
                    <a:pt x="8444" y="7778"/>
                    <a:pt x="9420" y="6234"/>
                    <a:pt x="9420" y="4501"/>
                  </a:cubicBezTo>
                  <a:cubicBezTo>
                    <a:pt x="9392" y="2000"/>
                    <a:pt x="7308" y="0"/>
                    <a:pt x="48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815;p72">
              <a:extLst>
                <a:ext uri="{FF2B5EF4-FFF2-40B4-BE49-F238E27FC236}">
                  <a16:creationId xmlns:a16="http://schemas.microsoft.com/office/drawing/2014/main" id="{18480A70-09A8-4E3B-A63D-ED58E4EAFB87}"/>
                </a:ext>
              </a:extLst>
            </p:cNvPr>
            <p:cNvSpPr/>
            <p:nvPr/>
          </p:nvSpPr>
          <p:spPr>
            <a:xfrm>
              <a:off x="-60255350" y="3844775"/>
              <a:ext cx="34675" cy="20500"/>
            </a:xfrm>
            <a:custGeom>
              <a:avLst/>
              <a:gdLst/>
              <a:ahLst/>
              <a:cxnLst/>
              <a:rect l="l" t="t" r="r" b="b"/>
              <a:pathLst>
                <a:path w="1387" h="820" extrusionOk="0">
                  <a:moveTo>
                    <a:pt x="379" y="0"/>
                  </a:moveTo>
                  <a:cubicBezTo>
                    <a:pt x="158" y="0"/>
                    <a:pt x="1" y="189"/>
                    <a:pt x="1" y="378"/>
                  </a:cubicBezTo>
                  <a:cubicBezTo>
                    <a:pt x="1" y="630"/>
                    <a:pt x="190" y="819"/>
                    <a:pt x="379" y="819"/>
                  </a:cubicBezTo>
                  <a:lnTo>
                    <a:pt x="946" y="819"/>
                  </a:lnTo>
                  <a:cubicBezTo>
                    <a:pt x="1166" y="819"/>
                    <a:pt x="1387" y="630"/>
                    <a:pt x="1387" y="378"/>
                  </a:cubicBezTo>
                  <a:cubicBezTo>
                    <a:pt x="1387" y="158"/>
                    <a:pt x="1166" y="0"/>
                    <a:pt x="9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816;p72">
              <a:extLst>
                <a:ext uri="{FF2B5EF4-FFF2-40B4-BE49-F238E27FC236}">
                  <a16:creationId xmlns:a16="http://schemas.microsoft.com/office/drawing/2014/main" id="{66351FB1-F92A-04A1-54C7-E9DB2E4C74AA}"/>
                </a:ext>
              </a:extLst>
            </p:cNvPr>
            <p:cNvSpPr/>
            <p:nvPr/>
          </p:nvSpPr>
          <p:spPr>
            <a:xfrm>
              <a:off x="-59974175" y="3844775"/>
              <a:ext cx="35475" cy="20500"/>
            </a:xfrm>
            <a:custGeom>
              <a:avLst/>
              <a:gdLst/>
              <a:ahLst/>
              <a:cxnLst/>
              <a:rect l="l" t="t" r="r" b="b"/>
              <a:pathLst>
                <a:path w="1419" h="820" extrusionOk="0">
                  <a:moveTo>
                    <a:pt x="442" y="0"/>
                  </a:moveTo>
                  <a:cubicBezTo>
                    <a:pt x="221" y="0"/>
                    <a:pt x="1" y="189"/>
                    <a:pt x="1" y="378"/>
                  </a:cubicBezTo>
                  <a:cubicBezTo>
                    <a:pt x="1" y="630"/>
                    <a:pt x="221" y="819"/>
                    <a:pt x="442" y="819"/>
                  </a:cubicBezTo>
                  <a:lnTo>
                    <a:pt x="1009" y="819"/>
                  </a:lnTo>
                  <a:cubicBezTo>
                    <a:pt x="1230" y="819"/>
                    <a:pt x="1387" y="630"/>
                    <a:pt x="1387" y="378"/>
                  </a:cubicBezTo>
                  <a:cubicBezTo>
                    <a:pt x="1419" y="158"/>
                    <a:pt x="1230" y="0"/>
                    <a:pt x="10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817;p72">
              <a:extLst>
                <a:ext uri="{FF2B5EF4-FFF2-40B4-BE49-F238E27FC236}">
                  <a16:creationId xmlns:a16="http://schemas.microsoft.com/office/drawing/2014/main" id="{95CC54B5-8732-46B2-FE66-357FE3DCE204}"/>
                </a:ext>
              </a:extLst>
            </p:cNvPr>
            <p:cNvSpPr/>
            <p:nvPr/>
          </p:nvSpPr>
          <p:spPr>
            <a:xfrm>
              <a:off x="-60212825" y="3939475"/>
              <a:ext cx="32325" cy="30350"/>
            </a:xfrm>
            <a:custGeom>
              <a:avLst/>
              <a:gdLst/>
              <a:ahLst/>
              <a:cxnLst/>
              <a:rect l="l" t="t" r="r" b="b"/>
              <a:pathLst>
                <a:path w="1293" h="1214" extrusionOk="0">
                  <a:moveTo>
                    <a:pt x="836" y="1"/>
                  </a:moveTo>
                  <a:cubicBezTo>
                    <a:pt x="725" y="1"/>
                    <a:pt x="615" y="40"/>
                    <a:pt x="536" y="119"/>
                  </a:cubicBezTo>
                  <a:lnTo>
                    <a:pt x="158" y="497"/>
                  </a:lnTo>
                  <a:cubicBezTo>
                    <a:pt x="1" y="654"/>
                    <a:pt x="1" y="938"/>
                    <a:pt x="158" y="1096"/>
                  </a:cubicBezTo>
                  <a:cubicBezTo>
                    <a:pt x="237" y="1174"/>
                    <a:pt x="340" y="1214"/>
                    <a:pt x="442" y="1214"/>
                  </a:cubicBezTo>
                  <a:cubicBezTo>
                    <a:pt x="544" y="1214"/>
                    <a:pt x="647" y="1174"/>
                    <a:pt x="725" y="1096"/>
                  </a:cubicBezTo>
                  <a:lnTo>
                    <a:pt x="1135" y="686"/>
                  </a:lnTo>
                  <a:cubicBezTo>
                    <a:pt x="1293" y="528"/>
                    <a:pt x="1293" y="245"/>
                    <a:pt x="1135" y="119"/>
                  </a:cubicBezTo>
                  <a:cubicBezTo>
                    <a:pt x="1056" y="40"/>
                    <a:pt x="946" y="1"/>
                    <a:pt x="8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818;p72">
              <a:extLst>
                <a:ext uri="{FF2B5EF4-FFF2-40B4-BE49-F238E27FC236}">
                  <a16:creationId xmlns:a16="http://schemas.microsoft.com/office/drawing/2014/main" id="{477A1B7B-0384-B29B-4C4E-084BF7ECEFA7}"/>
                </a:ext>
              </a:extLst>
            </p:cNvPr>
            <p:cNvSpPr/>
            <p:nvPr/>
          </p:nvSpPr>
          <p:spPr>
            <a:xfrm>
              <a:off x="-60012750" y="3739425"/>
              <a:ext cx="32300" cy="30350"/>
            </a:xfrm>
            <a:custGeom>
              <a:avLst/>
              <a:gdLst/>
              <a:ahLst/>
              <a:cxnLst/>
              <a:rect l="l" t="t" r="r" b="b"/>
              <a:pathLst>
                <a:path w="1292" h="1214" extrusionOk="0">
                  <a:moveTo>
                    <a:pt x="835" y="1"/>
                  </a:moveTo>
                  <a:cubicBezTo>
                    <a:pt x="725" y="1"/>
                    <a:pt x="614" y="40"/>
                    <a:pt x="536" y="119"/>
                  </a:cubicBezTo>
                  <a:lnTo>
                    <a:pt x="126" y="497"/>
                  </a:lnTo>
                  <a:cubicBezTo>
                    <a:pt x="0" y="654"/>
                    <a:pt x="0" y="938"/>
                    <a:pt x="126" y="1095"/>
                  </a:cubicBezTo>
                  <a:cubicBezTo>
                    <a:pt x="205" y="1174"/>
                    <a:pt x="315" y="1213"/>
                    <a:pt x="425" y="1213"/>
                  </a:cubicBezTo>
                  <a:cubicBezTo>
                    <a:pt x="536" y="1213"/>
                    <a:pt x="646" y="1174"/>
                    <a:pt x="725" y="1095"/>
                  </a:cubicBezTo>
                  <a:lnTo>
                    <a:pt x="1134" y="686"/>
                  </a:lnTo>
                  <a:cubicBezTo>
                    <a:pt x="1292" y="560"/>
                    <a:pt x="1292" y="276"/>
                    <a:pt x="1134" y="119"/>
                  </a:cubicBezTo>
                  <a:cubicBezTo>
                    <a:pt x="1056" y="40"/>
                    <a:pt x="945" y="1"/>
                    <a:pt x="8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819;p72">
              <a:extLst>
                <a:ext uri="{FF2B5EF4-FFF2-40B4-BE49-F238E27FC236}">
                  <a16:creationId xmlns:a16="http://schemas.microsoft.com/office/drawing/2014/main" id="{66499A2D-4F06-8561-3D21-E777199D5772}"/>
                </a:ext>
              </a:extLst>
            </p:cNvPr>
            <p:cNvSpPr/>
            <p:nvPr/>
          </p:nvSpPr>
          <p:spPr>
            <a:xfrm>
              <a:off x="-60012750" y="3939475"/>
              <a:ext cx="32300" cy="30350"/>
            </a:xfrm>
            <a:custGeom>
              <a:avLst/>
              <a:gdLst/>
              <a:ahLst/>
              <a:cxnLst/>
              <a:rect l="l" t="t" r="r" b="b"/>
              <a:pathLst>
                <a:path w="1292" h="1214" extrusionOk="0">
                  <a:moveTo>
                    <a:pt x="425" y="1"/>
                  </a:moveTo>
                  <a:cubicBezTo>
                    <a:pt x="315" y="1"/>
                    <a:pt x="205" y="40"/>
                    <a:pt x="126" y="119"/>
                  </a:cubicBezTo>
                  <a:cubicBezTo>
                    <a:pt x="0" y="245"/>
                    <a:pt x="0" y="528"/>
                    <a:pt x="126" y="686"/>
                  </a:cubicBezTo>
                  <a:lnTo>
                    <a:pt x="536" y="1096"/>
                  </a:lnTo>
                  <a:cubicBezTo>
                    <a:pt x="614" y="1174"/>
                    <a:pt x="725" y="1214"/>
                    <a:pt x="835" y="1214"/>
                  </a:cubicBezTo>
                  <a:cubicBezTo>
                    <a:pt x="945" y="1214"/>
                    <a:pt x="1056" y="1174"/>
                    <a:pt x="1134" y="1096"/>
                  </a:cubicBezTo>
                  <a:cubicBezTo>
                    <a:pt x="1292" y="938"/>
                    <a:pt x="1292" y="654"/>
                    <a:pt x="1134" y="497"/>
                  </a:cubicBezTo>
                  <a:lnTo>
                    <a:pt x="725" y="119"/>
                  </a:lnTo>
                  <a:cubicBezTo>
                    <a:pt x="646" y="40"/>
                    <a:pt x="536" y="1"/>
                    <a:pt x="4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820;p72">
              <a:extLst>
                <a:ext uri="{FF2B5EF4-FFF2-40B4-BE49-F238E27FC236}">
                  <a16:creationId xmlns:a16="http://schemas.microsoft.com/office/drawing/2014/main" id="{62533EC8-4232-7762-E39B-6007BDE81374}"/>
                </a:ext>
              </a:extLst>
            </p:cNvPr>
            <p:cNvSpPr/>
            <p:nvPr/>
          </p:nvSpPr>
          <p:spPr>
            <a:xfrm>
              <a:off x="-60212825" y="3739425"/>
              <a:ext cx="32325" cy="30350"/>
            </a:xfrm>
            <a:custGeom>
              <a:avLst/>
              <a:gdLst/>
              <a:ahLst/>
              <a:cxnLst/>
              <a:rect l="l" t="t" r="r" b="b"/>
              <a:pathLst>
                <a:path w="1293" h="1214" extrusionOk="0">
                  <a:moveTo>
                    <a:pt x="442" y="1"/>
                  </a:moveTo>
                  <a:cubicBezTo>
                    <a:pt x="340" y="1"/>
                    <a:pt x="237" y="40"/>
                    <a:pt x="158" y="119"/>
                  </a:cubicBezTo>
                  <a:cubicBezTo>
                    <a:pt x="1" y="276"/>
                    <a:pt x="1" y="560"/>
                    <a:pt x="158" y="686"/>
                  </a:cubicBezTo>
                  <a:lnTo>
                    <a:pt x="536" y="1095"/>
                  </a:lnTo>
                  <a:cubicBezTo>
                    <a:pt x="615" y="1174"/>
                    <a:pt x="725" y="1213"/>
                    <a:pt x="836" y="1213"/>
                  </a:cubicBezTo>
                  <a:cubicBezTo>
                    <a:pt x="946" y="1213"/>
                    <a:pt x="1056" y="1174"/>
                    <a:pt x="1135" y="1095"/>
                  </a:cubicBezTo>
                  <a:cubicBezTo>
                    <a:pt x="1293" y="938"/>
                    <a:pt x="1293" y="654"/>
                    <a:pt x="1135" y="497"/>
                  </a:cubicBezTo>
                  <a:lnTo>
                    <a:pt x="725" y="119"/>
                  </a:lnTo>
                  <a:cubicBezTo>
                    <a:pt x="647" y="40"/>
                    <a:pt x="544" y="1"/>
                    <a:pt x="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6912;p74">
            <a:extLst>
              <a:ext uri="{FF2B5EF4-FFF2-40B4-BE49-F238E27FC236}">
                <a16:creationId xmlns:a16="http://schemas.microsoft.com/office/drawing/2014/main" id="{59831D4C-76B2-6F8D-A387-8B6D813BC65E}"/>
              </a:ext>
            </a:extLst>
          </p:cNvPr>
          <p:cNvGrpSpPr/>
          <p:nvPr/>
        </p:nvGrpSpPr>
        <p:grpSpPr>
          <a:xfrm>
            <a:off x="2663339" y="2545591"/>
            <a:ext cx="354311" cy="355909"/>
            <a:chOff x="-49764975" y="3551225"/>
            <a:chExt cx="299300" cy="300650"/>
          </a:xfrm>
        </p:grpSpPr>
        <p:sp>
          <p:nvSpPr>
            <p:cNvPr id="24" name="Google Shape;6913;p74">
              <a:extLst>
                <a:ext uri="{FF2B5EF4-FFF2-40B4-BE49-F238E27FC236}">
                  <a16:creationId xmlns:a16="http://schemas.microsoft.com/office/drawing/2014/main" id="{65D076AB-4F15-9379-8B96-4E8ED192B158}"/>
                </a:ext>
              </a:extLst>
            </p:cNvPr>
            <p:cNvSpPr/>
            <p:nvPr/>
          </p:nvSpPr>
          <p:spPr>
            <a:xfrm>
              <a:off x="-49764975" y="3657325"/>
              <a:ext cx="35450" cy="18125"/>
            </a:xfrm>
            <a:custGeom>
              <a:avLst/>
              <a:gdLst/>
              <a:ahLst/>
              <a:cxnLst/>
              <a:rect l="l" t="t" r="r" b="b"/>
              <a:pathLst>
                <a:path w="1418" h="725" extrusionOk="0">
                  <a:moveTo>
                    <a:pt x="347" y="0"/>
                  </a:moveTo>
                  <a:cubicBezTo>
                    <a:pt x="158" y="0"/>
                    <a:pt x="0" y="158"/>
                    <a:pt x="0" y="378"/>
                  </a:cubicBezTo>
                  <a:cubicBezTo>
                    <a:pt x="0" y="567"/>
                    <a:pt x="158" y="725"/>
                    <a:pt x="347" y="725"/>
                  </a:cubicBezTo>
                  <a:lnTo>
                    <a:pt x="1040" y="725"/>
                  </a:lnTo>
                  <a:cubicBezTo>
                    <a:pt x="1260" y="725"/>
                    <a:pt x="1418" y="567"/>
                    <a:pt x="1418" y="378"/>
                  </a:cubicBezTo>
                  <a:cubicBezTo>
                    <a:pt x="1386" y="158"/>
                    <a:pt x="1197" y="0"/>
                    <a:pt x="1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914;p74">
              <a:extLst>
                <a:ext uri="{FF2B5EF4-FFF2-40B4-BE49-F238E27FC236}">
                  <a16:creationId xmlns:a16="http://schemas.microsoft.com/office/drawing/2014/main" id="{E52F0B03-C2E0-B651-0E2B-9ED00AB7F868}"/>
                </a:ext>
              </a:extLst>
            </p:cNvPr>
            <p:cNvSpPr/>
            <p:nvPr/>
          </p:nvSpPr>
          <p:spPr>
            <a:xfrm>
              <a:off x="-49763400" y="3598250"/>
              <a:ext cx="31525" cy="29950"/>
            </a:xfrm>
            <a:custGeom>
              <a:avLst/>
              <a:gdLst/>
              <a:ahLst/>
              <a:cxnLst/>
              <a:rect l="l" t="t" r="r" b="b"/>
              <a:pathLst>
                <a:path w="1261" h="1198" extrusionOk="0">
                  <a:moveTo>
                    <a:pt x="390" y="0"/>
                  </a:moveTo>
                  <a:cubicBezTo>
                    <a:pt x="299" y="0"/>
                    <a:pt x="205" y="32"/>
                    <a:pt x="126" y="95"/>
                  </a:cubicBezTo>
                  <a:cubicBezTo>
                    <a:pt x="0" y="221"/>
                    <a:pt x="0" y="441"/>
                    <a:pt x="126" y="599"/>
                  </a:cubicBezTo>
                  <a:lnTo>
                    <a:pt x="630" y="1103"/>
                  </a:lnTo>
                  <a:cubicBezTo>
                    <a:pt x="693" y="1166"/>
                    <a:pt x="780" y="1197"/>
                    <a:pt x="870" y="1197"/>
                  </a:cubicBezTo>
                  <a:cubicBezTo>
                    <a:pt x="961" y="1197"/>
                    <a:pt x="1056" y="1166"/>
                    <a:pt x="1134" y="1103"/>
                  </a:cubicBezTo>
                  <a:cubicBezTo>
                    <a:pt x="1260" y="1008"/>
                    <a:pt x="1260" y="756"/>
                    <a:pt x="1134" y="599"/>
                  </a:cubicBezTo>
                  <a:lnTo>
                    <a:pt x="630" y="95"/>
                  </a:lnTo>
                  <a:cubicBezTo>
                    <a:pt x="567" y="32"/>
                    <a:pt x="481" y="0"/>
                    <a:pt x="3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915;p74">
              <a:extLst>
                <a:ext uri="{FF2B5EF4-FFF2-40B4-BE49-F238E27FC236}">
                  <a16:creationId xmlns:a16="http://schemas.microsoft.com/office/drawing/2014/main" id="{F7E6904C-2E37-E72F-3121-A44ECA83F418}"/>
                </a:ext>
              </a:extLst>
            </p:cNvPr>
            <p:cNvSpPr/>
            <p:nvPr/>
          </p:nvSpPr>
          <p:spPr>
            <a:xfrm>
              <a:off x="-49763400" y="3703975"/>
              <a:ext cx="31525" cy="30550"/>
            </a:xfrm>
            <a:custGeom>
              <a:avLst/>
              <a:gdLst/>
              <a:ahLst/>
              <a:cxnLst/>
              <a:rect l="l" t="t" r="r" b="b"/>
              <a:pathLst>
                <a:path w="1261" h="1222" extrusionOk="0">
                  <a:moveTo>
                    <a:pt x="882" y="1"/>
                  </a:moveTo>
                  <a:cubicBezTo>
                    <a:pt x="796" y="1"/>
                    <a:pt x="709" y="40"/>
                    <a:pt x="630" y="119"/>
                  </a:cubicBezTo>
                  <a:lnTo>
                    <a:pt x="126" y="623"/>
                  </a:lnTo>
                  <a:cubicBezTo>
                    <a:pt x="0" y="749"/>
                    <a:pt x="0" y="970"/>
                    <a:pt x="126" y="1127"/>
                  </a:cubicBezTo>
                  <a:cubicBezTo>
                    <a:pt x="189" y="1190"/>
                    <a:pt x="276" y="1222"/>
                    <a:pt x="366" y="1222"/>
                  </a:cubicBezTo>
                  <a:cubicBezTo>
                    <a:pt x="457" y="1222"/>
                    <a:pt x="551" y="1190"/>
                    <a:pt x="630" y="1127"/>
                  </a:cubicBezTo>
                  <a:lnTo>
                    <a:pt x="1134" y="623"/>
                  </a:lnTo>
                  <a:cubicBezTo>
                    <a:pt x="1260" y="497"/>
                    <a:pt x="1260" y="276"/>
                    <a:pt x="1134" y="119"/>
                  </a:cubicBezTo>
                  <a:cubicBezTo>
                    <a:pt x="1056" y="40"/>
                    <a:pt x="969" y="1"/>
                    <a:pt x="8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916;p74">
              <a:extLst>
                <a:ext uri="{FF2B5EF4-FFF2-40B4-BE49-F238E27FC236}">
                  <a16:creationId xmlns:a16="http://schemas.microsoft.com/office/drawing/2014/main" id="{672FBA27-9B2B-2BDC-BA83-6FCD2DA2290D}"/>
                </a:ext>
              </a:extLst>
            </p:cNvPr>
            <p:cNvSpPr/>
            <p:nvPr/>
          </p:nvSpPr>
          <p:spPr>
            <a:xfrm>
              <a:off x="-49501125" y="3657325"/>
              <a:ext cx="35450" cy="18125"/>
            </a:xfrm>
            <a:custGeom>
              <a:avLst/>
              <a:gdLst/>
              <a:ahLst/>
              <a:cxnLst/>
              <a:rect l="l" t="t" r="r" b="b"/>
              <a:pathLst>
                <a:path w="1418" h="725" extrusionOk="0">
                  <a:moveTo>
                    <a:pt x="347" y="0"/>
                  </a:moveTo>
                  <a:cubicBezTo>
                    <a:pt x="158" y="0"/>
                    <a:pt x="0" y="158"/>
                    <a:pt x="0" y="378"/>
                  </a:cubicBezTo>
                  <a:cubicBezTo>
                    <a:pt x="0" y="567"/>
                    <a:pt x="158" y="725"/>
                    <a:pt x="347" y="725"/>
                  </a:cubicBezTo>
                  <a:lnTo>
                    <a:pt x="1071" y="725"/>
                  </a:lnTo>
                  <a:cubicBezTo>
                    <a:pt x="1260" y="725"/>
                    <a:pt x="1418" y="567"/>
                    <a:pt x="1418" y="378"/>
                  </a:cubicBezTo>
                  <a:cubicBezTo>
                    <a:pt x="1418" y="158"/>
                    <a:pt x="1260" y="0"/>
                    <a:pt x="10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917;p74">
              <a:extLst>
                <a:ext uri="{FF2B5EF4-FFF2-40B4-BE49-F238E27FC236}">
                  <a16:creationId xmlns:a16="http://schemas.microsoft.com/office/drawing/2014/main" id="{E2E94FAA-4061-96CF-22E3-181343548BC1}"/>
                </a:ext>
              </a:extLst>
            </p:cNvPr>
            <p:cNvSpPr/>
            <p:nvPr/>
          </p:nvSpPr>
          <p:spPr>
            <a:xfrm>
              <a:off x="-49499550" y="3598250"/>
              <a:ext cx="31525" cy="30550"/>
            </a:xfrm>
            <a:custGeom>
              <a:avLst/>
              <a:gdLst/>
              <a:ahLst/>
              <a:cxnLst/>
              <a:rect l="l" t="t" r="r" b="b"/>
              <a:pathLst>
                <a:path w="1261" h="1222" extrusionOk="0">
                  <a:moveTo>
                    <a:pt x="906" y="0"/>
                  </a:moveTo>
                  <a:cubicBezTo>
                    <a:pt x="812" y="0"/>
                    <a:pt x="709" y="32"/>
                    <a:pt x="630" y="95"/>
                  </a:cubicBezTo>
                  <a:lnTo>
                    <a:pt x="126" y="599"/>
                  </a:lnTo>
                  <a:cubicBezTo>
                    <a:pt x="0" y="725"/>
                    <a:pt x="0" y="945"/>
                    <a:pt x="126" y="1103"/>
                  </a:cubicBezTo>
                  <a:cubicBezTo>
                    <a:pt x="205" y="1182"/>
                    <a:pt x="292" y="1221"/>
                    <a:pt x="378" y="1221"/>
                  </a:cubicBezTo>
                  <a:cubicBezTo>
                    <a:pt x="465" y="1221"/>
                    <a:pt x="552" y="1182"/>
                    <a:pt x="630" y="1103"/>
                  </a:cubicBezTo>
                  <a:lnTo>
                    <a:pt x="1134" y="599"/>
                  </a:lnTo>
                  <a:cubicBezTo>
                    <a:pt x="1260" y="473"/>
                    <a:pt x="1260" y="252"/>
                    <a:pt x="1134" y="95"/>
                  </a:cubicBezTo>
                  <a:cubicBezTo>
                    <a:pt x="1087" y="32"/>
                    <a:pt x="1001" y="0"/>
                    <a:pt x="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918;p74">
              <a:extLst>
                <a:ext uri="{FF2B5EF4-FFF2-40B4-BE49-F238E27FC236}">
                  <a16:creationId xmlns:a16="http://schemas.microsoft.com/office/drawing/2014/main" id="{9B289575-4763-5857-BA22-40A1FA2E65AC}"/>
                </a:ext>
              </a:extLst>
            </p:cNvPr>
            <p:cNvSpPr/>
            <p:nvPr/>
          </p:nvSpPr>
          <p:spPr>
            <a:xfrm>
              <a:off x="-49499550" y="3704575"/>
              <a:ext cx="31525" cy="29950"/>
            </a:xfrm>
            <a:custGeom>
              <a:avLst/>
              <a:gdLst/>
              <a:ahLst/>
              <a:cxnLst/>
              <a:rect l="l" t="t" r="r" b="b"/>
              <a:pathLst>
                <a:path w="1261" h="1198" extrusionOk="0">
                  <a:moveTo>
                    <a:pt x="390" y="0"/>
                  </a:moveTo>
                  <a:cubicBezTo>
                    <a:pt x="300" y="0"/>
                    <a:pt x="205" y="32"/>
                    <a:pt x="126" y="95"/>
                  </a:cubicBezTo>
                  <a:cubicBezTo>
                    <a:pt x="0" y="221"/>
                    <a:pt x="0" y="441"/>
                    <a:pt x="126" y="599"/>
                  </a:cubicBezTo>
                  <a:lnTo>
                    <a:pt x="630" y="1103"/>
                  </a:lnTo>
                  <a:cubicBezTo>
                    <a:pt x="693" y="1166"/>
                    <a:pt x="780" y="1198"/>
                    <a:pt x="871" y="1198"/>
                  </a:cubicBezTo>
                  <a:cubicBezTo>
                    <a:pt x="961" y="1198"/>
                    <a:pt x="1056" y="1166"/>
                    <a:pt x="1134" y="1103"/>
                  </a:cubicBezTo>
                  <a:cubicBezTo>
                    <a:pt x="1260" y="1009"/>
                    <a:pt x="1260" y="757"/>
                    <a:pt x="1134" y="599"/>
                  </a:cubicBezTo>
                  <a:lnTo>
                    <a:pt x="630" y="95"/>
                  </a:lnTo>
                  <a:cubicBezTo>
                    <a:pt x="567" y="32"/>
                    <a:pt x="481" y="0"/>
                    <a:pt x="3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919;p74">
              <a:extLst>
                <a:ext uri="{FF2B5EF4-FFF2-40B4-BE49-F238E27FC236}">
                  <a16:creationId xmlns:a16="http://schemas.microsoft.com/office/drawing/2014/main" id="{45DEED7F-7310-650D-1A60-770C44F382B2}"/>
                </a:ext>
              </a:extLst>
            </p:cNvPr>
            <p:cNvSpPr/>
            <p:nvPr/>
          </p:nvSpPr>
          <p:spPr>
            <a:xfrm>
              <a:off x="-49725600" y="3551225"/>
              <a:ext cx="215050" cy="210875"/>
            </a:xfrm>
            <a:custGeom>
              <a:avLst/>
              <a:gdLst/>
              <a:ahLst/>
              <a:cxnLst/>
              <a:rect l="l" t="t" r="r" b="b"/>
              <a:pathLst>
                <a:path w="8602" h="8435" extrusionOk="0">
                  <a:moveTo>
                    <a:pt x="4354" y="0"/>
                  </a:moveTo>
                  <a:cubicBezTo>
                    <a:pt x="4070" y="0"/>
                    <a:pt x="3783" y="28"/>
                    <a:pt x="3497" y="86"/>
                  </a:cubicBezTo>
                  <a:cubicBezTo>
                    <a:pt x="1922" y="401"/>
                    <a:pt x="630" y="1724"/>
                    <a:pt x="252" y="3299"/>
                  </a:cubicBezTo>
                  <a:cubicBezTo>
                    <a:pt x="0" y="4654"/>
                    <a:pt x="347" y="6040"/>
                    <a:pt x="1261" y="7017"/>
                  </a:cubicBezTo>
                  <a:cubicBezTo>
                    <a:pt x="1607" y="7395"/>
                    <a:pt x="1828" y="7930"/>
                    <a:pt x="1922" y="8434"/>
                  </a:cubicBezTo>
                  <a:lnTo>
                    <a:pt x="3025" y="8434"/>
                  </a:lnTo>
                  <a:lnTo>
                    <a:pt x="3025" y="5284"/>
                  </a:lnTo>
                  <a:cubicBezTo>
                    <a:pt x="3025" y="5158"/>
                    <a:pt x="4064" y="3141"/>
                    <a:pt x="4127" y="3047"/>
                  </a:cubicBezTo>
                  <a:cubicBezTo>
                    <a:pt x="4190" y="2921"/>
                    <a:pt x="4317" y="2858"/>
                    <a:pt x="4443" y="2858"/>
                  </a:cubicBezTo>
                  <a:cubicBezTo>
                    <a:pt x="4569" y="2858"/>
                    <a:pt x="4695" y="2921"/>
                    <a:pt x="4758" y="3047"/>
                  </a:cubicBezTo>
                  <a:cubicBezTo>
                    <a:pt x="4852" y="3141"/>
                    <a:pt x="5860" y="5158"/>
                    <a:pt x="5860" y="5284"/>
                  </a:cubicBezTo>
                  <a:lnTo>
                    <a:pt x="5860" y="8434"/>
                  </a:lnTo>
                  <a:lnTo>
                    <a:pt x="6963" y="8434"/>
                  </a:lnTo>
                  <a:cubicBezTo>
                    <a:pt x="7057" y="7930"/>
                    <a:pt x="7278" y="7395"/>
                    <a:pt x="7625" y="6985"/>
                  </a:cubicBezTo>
                  <a:cubicBezTo>
                    <a:pt x="8255" y="6260"/>
                    <a:pt x="8601" y="5284"/>
                    <a:pt x="8601" y="4244"/>
                  </a:cubicBezTo>
                  <a:cubicBezTo>
                    <a:pt x="8601" y="2984"/>
                    <a:pt x="8066" y="1787"/>
                    <a:pt x="7026" y="936"/>
                  </a:cubicBezTo>
                  <a:cubicBezTo>
                    <a:pt x="6270" y="327"/>
                    <a:pt x="5327" y="0"/>
                    <a:pt x="4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920;p74">
              <a:extLst>
                <a:ext uri="{FF2B5EF4-FFF2-40B4-BE49-F238E27FC236}">
                  <a16:creationId xmlns:a16="http://schemas.microsoft.com/office/drawing/2014/main" id="{4583EB33-36AD-6788-DBD7-245F94673792}"/>
                </a:ext>
              </a:extLst>
            </p:cNvPr>
            <p:cNvSpPr/>
            <p:nvPr/>
          </p:nvSpPr>
          <p:spPr>
            <a:xfrm>
              <a:off x="-49633450" y="3697475"/>
              <a:ext cx="35475" cy="65400"/>
            </a:xfrm>
            <a:custGeom>
              <a:avLst/>
              <a:gdLst/>
              <a:ahLst/>
              <a:cxnLst/>
              <a:rect l="l" t="t" r="r" b="b"/>
              <a:pathLst>
                <a:path w="1419" h="2616" extrusionOk="0">
                  <a:moveTo>
                    <a:pt x="0" y="1"/>
                  </a:moveTo>
                  <a:lnTo>
                    <a:pt x="0" y="2616"/>
                  </a:lnTo>
                  <a:lnTo>
                    <a:pt x="1418" y="2616"/>
                  </a:lnTo>
                  <a:lnTo>
                    <a:pt x="1418" y="1"/>
                  </a:lnTo>
                  <a:cubicBezTo>
                    <a:pt x="1198" y="95"/>
                    <a:pt x="946" y="127"/>
                    <a:pt x="725" y="127"/>
                  </a:cubicBezTo>
                  <a:cubicBezTo>
                    <a:pt x="473" y="127"/>
                    <a:pt x="252" y="95"/>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6921;p74">
              <a:extLst>
                <a:ext uri="{FF2B5EF4-FFF2-40B4-BE49-F238E27FC236}">
                  <a16:creationId xmlns:a16="http://schemas.microsoft.com/office/drawing/2014/main" id="{076D7E36-7FA8-F8DE-42E6-CDE5A2ACE281}"/>
                </a:ext>
              </a:extLst>
            </p:cNvPr>
            <p:cNvSpPr/>
            <p:nvPr/>
          </p:nvSpPr>
          <p:spPr>
            <a:xfrm>
              <a:off x="-49676775" y="3780975"/>
              <a:ext cx="123675" cy="34675"/>
            </a:xfrm>
            <a:custGeom>
              <a:avLst/>
              <a:gdLst/>
              <a:ahLst/>
              <a:cxnLst/>
              <a:rect l="l" t="t" r="r" b="b"/>
              <a:pathLst>
                <a:path w="4947" h="1387" extrusionOk="0">
                  <a:moveTo>
                    <a:pt x="1" y="0"/>
                  </a:moveTo>
                  <a:lnTo>
                    <a:pt x="1" y="347"/>
                  </a:lnTo>
                  <a:cubicBezTo>
                    <a:pt x="1" y="946"/>
                    <a:pt x="473" y="1387"/>
                    <a:pt x="1072" y="1387"/>
                  </a:cubicBezTo>
                  <a:lnTo>
                    <a:pt x="3876" y="1387"/>
                  </a:lnTo>
                  <a:cubicBezTo>
                    <a:pt x="4474" y="1387"/>
                    <a:pt x="4947" y="946"/>
                    <a:pt x="4947" y="347"/>
                  </a:cubicBezTo>
                  <a:lnTo>
                    <a:pt x="49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6922;p74">
              <a:extLst>
                <a:ext uri="{FF2B5EF4-FFF2-40B4-BE49-F238E27FC236}">
                  <a16:creationId xmlns:a16="http://schemas.microsoft.com/office/drawing/2014/main" id="{EA392993-BD34-D196-7F1F-2FFBAE93FA11}"/>
                </a:ext>
              </a:extLst>
            </p:cNvPr>
            <p:cNvSpPr/>
            <p:nvPr/>
          </p:nvSpPr>
          <p:spPr>
            <a:xfrm>
              <a:off x="-49630300" y="3651800"/>
              <a:ext cx="29150" cy="31325"/>
            </a:xfrm>
            <a:custGeom>
              <a:avLst/>
              <a:gdLst/>
              <a:ahLst/>
              <a:cxnLst/>
              <a:rect l="l" t="t" r="r" b="b"/>
              <a:pathLst>
                <a:path w="1166" h="1253" extrusionOk="0">
                  <a:moveTo>
                    <a:pt x="599" y="1"/>
                  </a:moveTo>
                  <a:lnTo>
                    <a:pt x="0" y="1135"/>
                  </a:lnTo>
                  <a:cubicBezTo>
                    <a:pt x="189" y="1214"/>
                    <a:pt x="386" y="1253"/>
                    <a:pt x="583" y="1253"/>
                  </a:cubicBezTo>
                  <a:cubicBezTo>
                    <a:pt x="780" y="1253"/>
                    <a:pt x="977" y="1214"/>
                    <a:pt x="1166" y="1135"/>
                  </a:cubicBezTo>
                  <a:lnTo>
                    <a:pt x="5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6923;p74">
              <a:extLst>
                <a:ext uri="{FF2B5EF4-FFF2-40B4-BE49-F238E27FC236}">
                  <a16:creationId xmlns:a16="http://schemas.microsoft.com/office/drawing/2014/main" id="{3B81343A-CD77-5F31-FE7E-BC388224C630}"/>
                </a:ext>
              </a:extLst>
            </p:cNvPr>
            <p:cNvSpPr/>
            <p:nvPr/>
          </p:nvSpPr>
          <p:spPr>
            <a:xfrm>
              <a:off x="-49657875" y="3833750"/>
              <a:ext cx="85100" cy="18125"/>
            </a:xfrm>
            <a:custGeom>
              <a:avLst/>
              <a:gdLst/>
              <a:ahLst/>
              <a:cxnLst/>
              <a:rect l="l" t="t" r="r" b="b"/>
              <a:pathLst>
                <a:path w="3404" h="725" extrusionOk="0">
                  <a:moveTo>
                    <a:pt x="1" y="0"/>
                  </a:moveTo>
                  <a:cubicBezTo>
                    <a:pt x="158" y="410"/>
                    <a:pt x="536" y="725"/>
                    <a:pt x="977" y="725"/>
                  </a:cubicBezTo>
                  <a:lnTo>
                    <a:pt x="2395" y="725"/>
                  </a:lnTo>
                  <a:cubicBezTo>
                    <a:pt x="2868" y="725"/>
                    <a:pt x="3246" y="410"/>
                    <a:pt x="34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0" name="Google Shape;7469;p75">
            <a:extLst>
              <a:ext uri="{FF2B5EF4-FFF2-40B4-BE49-F238E27FC236}">
                <a16:creationId xmlns:a16="http://schemas.microsoft.com/office/drawing/2014/main" id="{D409E507-8224-8274-BFA3-19D552661B3E}"/>
              </a:ext>
            </a:extLst>
          </p:cNvPr>
          <p:cNvGrpSpPr/>
          <p:nvPr/>
        </p:nvGrpSpPr>
        <p:grpSpPr>
          <a:xfrm>
            <a:off x="2681840" y="3496734"/>
            <a:ext cx="450470" cy="449325"/>
            <a:chOff x="-20946600" y="3317850"/>
            <a:chExt cx="304825" cy="304050"/>
          </a:xfrm>
        </p:grpSpPr>
        <p:sp>
          <p:nvSpPr>
            <p:cNvPr id="741" name="Google Shape;7470;p75">
              <a:extLst>
                <a:ext uri="{FF2B5EF4-FFF2-40B4-BE49-F238E27FC236}">
                  <a16:creationId xmlns:a16="http://schemas.microsoft.com/office/drawing/2014/main" id="{E440E12C-7538-7DF1-4735-2CA4F04A122B}"/>
                </a:ext>
              </a:extLst>
            </p:cNvPr>
            <p:cNvSpPr/>
            <p:nvPr/>
          </p:nvSpPr>
          <p:spPr>
            <a:xfrm>
              <a:off x="-20946600" y="3317850"/>
              <a:ext cx="232350" cy="248925"/>
            </a:xfrm>
            <a:custGeom>
              <a:avLst/>
              <a:gdLst/>
              <a:ahLst/>
              <a:cxnLst/>
              <a:rect l="l" t="t" r="r" b="b"/>
              <a:pathLst>
                <a:path w="9294" h="9957" extrusionOk="0">
                  <a:moveTo>
                    <a:pt x="4631" y="1"/>
                  </a:moveTo>
                  <a:cubicBezTo>
                    <a:pt x="3340" y="1"/>
                    <a:pt x="2268" y="977"/>
                    <a:pt x="2142" y="2237"/>
                  </a:cubicBezTo>
                  <a:cubicBezTo>
                    <a:pt x="1292" y="2521"/>
                    <a:pt x="693" y="3340"/>
                    <a:pt x="693" y="4254"/>
                  </a:cubicBezTo>
                  <a:cubicBezTo>
                    <a:pt x="693" y="4695"/>
                    <a:pt x="819" y="5073"/>
                    <a:pt x="1040" y="5451"/>
                  </a:cubicBezTo>
                  <a:cubicBezTo>
                    <a:pt x="378" y="5923"/>
                    <a:pt x="0" y="6648"/>
                    <a:pt x="0" y="7499"/>
                  </a:cubicBezTo>
                  <a:cubicBezTo>
                    <a:pt x="0" y="8853"/>
                    <a:pt x="1134" y="9956"/>
                    <a:pt x="2520" y="9956"/>
                  </a:cubicBezTo>
                  <a:lnTo>
                    <a:pt x="4316" y="9956"/>
                  </a:lnTo>
                  <a:lnTo>
                    <a:pt x="4316" y="8349"/>
                  </a:lnTo>
                  <a:lnTo>
                    <a:pt x="2962" y="7026"/>
                  </a:lnTo>
                  <a:cubicBezTo>
                    <a:pt x="2804" y="6869"/>
                    <a:pt x="2804" y="6648"/>
                    <a:pt x="2962" y="6491"/>
                  </a:cubicBezTo>
                  <a:cubicBezTo>
                    <a:pt x="3040" y="6412"/>
                    <a:pt x="3135" y="6372"/>
                    <a:pt x="3229" y="6372"/>
                  </a:cubicBezTo>
                  <a:cubicBezTo>
                    <a:pt x="3324" y="6372"/>
                    <a:pt x="3418" y="6412"/>
                    <a:pt x="3497" y="6491"/>
                  </a:cubicBezTo>
                  <a:lnTo>
                    <a:pt x="4316" y="7341"/>
                  </a:lnTo>
                  <a:lnTo>
                    <a:pt x="4316" y="5482"/>
                  </a:lnTo>
                  <a:lnTo>
                    <a:pt x="2962" y="4128"/>
                  </a:lnTo>
                  <a:cubicBezTo>
                    <a:pt x="2804" y="3970"/>
                    <a:pt x="2804" y="3781"/>
                    <a:pt x="2962" y="3624"/>
                  </a:cubicBezTo>
                  <a:cubicBezTo>
                    <a:pt x="3040" y="3545"/>
                    <a:pt x="3135" y="3505"/>
                    <a:pt x="3229" y="3505"/>
                  </a:cubicBezTo>
                  <a:cubicBezTo>
                    <a:pt x="3324" y="3505"/>
                    <a:pt x="3418" y="3545"/>
                    <a:pt x="3497" y="3624"/>
                  </a:cubicBezTo>
                  <a:lnTo>
                    <a:pt x="4316" y="4443"/>
                  </a:lnTo>
                  <a:lnTo>
                    <a:pt x="4316" y="2458"/>
                  </a:lnTo>
                  <a:cubicBezTo>
                    <a:pt x="4316" y="2237"/>
                    <a:pt x="4474" y="2080"/>
                    <a:pt x="4663" y="2080"/>
                  </a:cubicBezTo>
                  <a:cubicBezTo>
                    <a:pt x="4852" y="2080"/>
                    <a:pt x="5009" y="2237"/>
                    <a:pt x="5009" y="2458"/>
                  </a:cubicBezTo>
                  <a:lnTo>
                    <a:pt x="5009" y="5860"/>
                  </a:lnTo>
                  <a:lnTo>
                    <a:pt x="5860" y="5041"/>
                  </a:lnTo>
                  <a:cubicBezTo>
                    <a:pt x="5939" y="4963"/>
                    <a:pt x="6025" y="4923"/>
                    <a:pt x="6112" y="4923"/>
                  </a:cubicBezTo>
                  <a:cubicBezTo>
                    <a:pt x="6199" y="4923"/>
                    <a:pt x="6285" y="4963"/>
                    <a:pt x="6364" y="5041"/>
                  </a:cubicBezTo>
                  <a:cubicBezTo>
                    <a:pt x="6522" y="5199"/>
                    <a:pt x="6522" y="5388"/>
                    <a:pt x="6364" y="5545"/>
                  </a:cubicBezTo>
                  <a:lnTo>
                    <a:pt x="5009" y="6900"/>
                  </a:lnTo>
                  <a:lnTo>
                    <a:pt x="5009" y="9956"/>
                  </a:lnTo>
                  <a:lnTo>
                    <a:pt x="6805" y="9956"/>
                  </a:lnTo>
                  <a:cubicBezTo>
                    <a:pt x="8160" y="9956"/>
                    <a:pt x="9294" y="8853"/>
                    <a:pt x="9294" y="7499"/>
                  </a:cubicBezTo>
                  <a:cubicBezTo>
                    <a:pt x="9294" y="6648"/>
                    <a:pt x="8884" y="5923"/>
                    <a:pt x="8223" y="5451"/>
                  </a:cubicBezTo>
                  <a:cubicBezTo>
                    <a:pt x="8443" y="5073"/>
                    <a:pt x="8569" y="4695"/>
                    <a:pt x="8569" y="4254"/>
                  </a:cubicBezTo>
                  <a:cubicBezTo>
                    <a:pt x="8569" y="3340"/>
                    <a:pt x="7971" y="2521"/>
                    <a:pt x="7120" y="2237"/>
                  </a:cubicBezTo>
                  <a:cubicBezTo>
                    <a:pt x="6994" y="977"/>
                    <a:pt x="5923" y="1"/>
                    <a:pt x="4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71;p75">
              <a:extLst>
                <a:ext uri="{FF2B5EF4-FFF2-40B4-BE49-F238E27FC236}">
                  <a16:creationId xmlns:a16="http://schemas.microsoft.com/office/drawing/2014/main" id="{8B44622B-9BC3-A832-01CB-A2EC0A45B164}"/>
                </a:ext>
              </a:extLst>
            </p:cNvPr>
            <p:cNvSpPr/>
            <p:nvPr/>
          </p:nvSpPr>
          <p:spPr>
            <a:xfrm>
              <a:off x="-20775700" y="3318650"/>
              <a:ext cx="133925" cy="249700"/>
            </a:xfrm>
            <a:custGeom>
              <a:avLst/>
              <a:gdLst/>
              <a:ahLst/>
              <a:cxnLst/>
              <a:rect l="l" t="t" r="r" b="b"/>
              <a:pathLst>
                <a:path w="5357" h="9988" extrusionOk="0">
                  <a:moveTo>
                    <a:pt x="694" y="0"/>
                  </a:moveTo>
                  <a:cubicBezTo>
                    <a:pt x="473" y="0"/>
                    <a:pt x="253" y="32"/>
                    <a:pt x="1" y="126"/>
                  </a:cubicBezTo>
                  <a:cubicBezTo>
                    <a:pt x="473" y="567"/>
                    <a:pt x="820" y="1103"/>
                    <a:pt x="977" y="1764"/>
                  </a:cubicBezTo>
                  <a:cubicBezTo>
                    <a:pt x="1891" y="2300"/>
                    <a:pt x="2490" y="3245"/>
                    <a:pt x="2490" y="4285"/>
                  </a:cubicBezTo>
                  <a:cubicBezTo>
                    <a:pt x="2490" y="4663"/>
                    <a:pt x="2395" y="4978"/>
                    <a:pt x="2269" y="5293"/>
                  </a:cubicBezTo>
                  <a:cubicBezTo>
                    <a:pt x="2836" y="5860"/>
                    <a:pt x="3183" y="6648"/>
                    <a:pt x="3183" y="7498"/>
                  </a:cubicBezTo>
                  <a:cubicBezTo>
                    <a:pt x="3183" y="8506"/>
                    <a:pt x="2710" y="9389"/>
                    <a:pt x="1985" y="9987"/>
                  </a:cubicBezTo>
                  <a:lnTo>
                    <a:pt x="2836" y="9987"/>
                  </a:lnTo>
                  <a:cubicBezTo>
                    <a:pt x="4222" y="9987"/>
                    <a:pt x="5325" y="8853"/>
                    <a:pt x="5325" y="7498"/>
                  </a:cubicBezTo>
                  <a:cubicBezTo>
                    <a:pt x="5357" y="6679"/>
                    <a:pt x="4915" y="5891"/>
                    <a:pt x="4285" y="5450"/>
                  </a:cubicBezTo>
                  <a:cubicBezTo>
                    <a:pt x="4537" y="5104"/>
                    <a:pt x="4632" y="4694"/>
                    <a:pt x="4632" y="4253"/>
                  </a:cubicBezTo>
                  <a:cubicBezTo>
                    <a:pt x="4632" y="3340"/>
                    <a:pt x="4065" y="2520"/>
                    <a:pt x="3183" y="2237"/>
                  </a:cubicBezTo>
                  <a:cubicBezTo>
                    <a:pt x="3057" y="977"/>
                    <a:pt x="2017" y="0"/>
                    <a:pt x="6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2;p75">
              <a:extLst>
                <a:ext uri="{FF2B5EF4-FFF2-40B4-BE49-F238E27FC236}">
                  <a16:creationId xmlns:a16="http://schemas.microsoft.com/office/drawing/2014/main" id="{3E584ABF-4640-89C8-D865-3740218B248A}"/>
                </a:ext>
              </a:extLst>
            </p:cNvPr>
            <p:cNvSpPr/>
            <p:nvPr/>
          </p:nvSpPr>
          <p:spPr>
            <a:xfrm>
              <a:off x="-20890700" y="3586425"/>
              <a:ext cx="195375" cy="35475"/>
            </a:xfrm>
            <a:custGeom>
              <a:avLst/>
              <a:gdLst/>
              <a:ahLst/>
              <a:cxnLst/>
              <a:rect l="l" t="t" r="r" b="b"/>
              <a:pathLst>
                <a:path w="7815" h="1419" extrusionOk="0">
                  <a:moveTo>
                    <a:pt x="2112" y="1"/>
                  </a:moveTo>
                  <a:lnTo>
                    <a:pt x="2112" y="725"/>
                  </a:lnTo>
                  <a:lnTo>
                    <a:pt x="347" y="725"/>
                  </a:lnTo>
                  <a:cubicBezTo>
                    <a:pt x="158" y="725"/>
                    <a:pt x="1" y="883"/>
                    <a:pt x="1" y="1072"/>
                  </a:cubicBezTo>
                  <a:cubicBezTo>
                    <a:pt x="1" y="1261"/>
                    <a:pt x="158" y="1418"/>
                    <a:pt x="347" y="1418"/>
                  </a:cubicBezTo>
                  <a:lnTo>
                    <a:pt x="7468" y="1418"/>
                  </a:lnTo>
                  <a:cubicBezTo>
                    <a:pt x="7657" y="1418"/>
                    <a:pt x="7814" y="1261"/>
                    <a:pt x="7814" y="1072"/>
                  </a:cubicBezTo>
                  <a:cubicBezTo>
                    <a:pt x="7814" y="883"/>
                    <a:pt x="7625" y="725"/>
                    <a:pt x="7436" y="725"/>
                  </a:cubicBezTo>
                  <a:lnTo>
                    <a:pt x="5672" y="725"/>
                  </a:lnTo>
                  <a:lnTo>
                    <a:pt x="5672" y="1"/>
                  </a:lnTo>
                  <a:lnTo>
                    <a:pt x="4947" y="1"/>
                  </a:lnTo>
                  <a:lnTo>
                    <a:pt x="4947" y="725"/>
                  </a:lnTo>
                  <a:lnTo>
                    <a:pt x="2836" y="725"/>
                  </a:lnTo>
                  <a:lnTo>
                    <a:pt x="28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3454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6"/>
                                        </p:tgtEl>
                                        <p:attrNameLst>
                                          <p:attrName>style.visibility</p:attrName>
                                        </p:attrNameLst>
                                      </p:cBhvr>
                                      <p:to>
                                        <p:strVal val="visible"/>
                                      </p:to>
                                    </p:set>
                                    <p:animEffect transition="in" filter="fade">
                                      <p:cBhvr>
                                        <p:cTn id="7" dur="500"/>
                                        <p:tgtEl>
                                          <p:spTgt spid="6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61"/>
                                        </p:tgtEl>
                                        <p:attrNameLst>
                                          <p:attrName>style.visibility</p:attrName>
                                        </p:attrNameLst>
                                      </p:cBhvr>
                                      <p:to>
                                        <p:strVal val="visible"/>
                                      </p:to>
                                    </p:set>
                                    <p:animEffect transition="in" filter="fade">
                                      <p:cBhvr>
                                        <p:cTn id="12" dur="500"/>
                                        <p:tgtEl>
                                          <p:spTgt spid="761"/>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46"/>
                                        </p:tgtEl>
                                        <p:attrNameLst>
                                          <p:attrName>style.visibility</p:attrName>
                                        </p:attrNameLst>
                                      </p:cBhvr>
                                      <p:to>
                                        <p:strVal val="visible"/>
                                      </p:to>
                                    </p:set>
                                    <p:animEffect transition="in" filter="fade">
                                      <p:cBhvr>
                                        <p:cTn id="18" dur="500"/>
                                        <p:tgtEl>
                                          <p:spTgt spid="74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38"/>
                                        </p:tgtEl>
                                        <p:attrNameLst>
                                          <p:attrName>style.visibility</p:attrName>
                                        </p:attrNameLst>
                                      </p:cBhvr>
                                      <p:to>
                                        <p:strVal val="visible"/>
                                      </p:to>
                                    </p:set>
                                    <p:animEffect transition="in" filter="fade">
                                      <p:cBhvr>
                                        <p:cTn id="21" dur="500"/>
                                        <p:tgtEl>
                                          <p:spTgt spid="73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nodeType="withEffect">
                                  <p:stCondLst>
                                    <p:cond delay="0"/>
                                  </p:stCondLst>
                                  <p:childTnLst>
                                    <p:set>
                                      <p:cBhvr>
                                        <p:cTn id="28" dur="1" fill="hold">
                                          <p:stCondLst>
                                            <p:cond delay="0"/>
                                          </p:stCondLst>
                                        </p:cTn>
                                        <p:tgtEl>
                                          <p:spTgt spid="763"/>
                                        </p:tgtEl>
                                        <p:attrNameLst>
                                          <p:attrName>style.visibility</p:attrName>
                                        </p:attrNameLst>
                                      </p:cBhvr>
                                      <p:to>
                                        <p:strVal val="visible"/>
                                      </p:to>
                                    </p:set>
                                    <p:animEffect transition="in" filter="fade">
                                      <p:cBhvr>
                                        <p:cTn id="29" dur="500"/>
                                        <p:tgtEl>
                                          <p:spTgt spid="76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56"/>
                                        </p:tgtEl>
                                        <p:attrNameLst>
                                          <p:attrName>style.visibility</p:attrName>
                                        </p:attrNameLst>
                                      </p:cBhvr>
                                      <p:to>
                                        <p:strVal val="visible"/>
                                      </p:to>
                                    </p:set>
                                    <p:animEffect transition="in" filter="fade">
                                      <p:cBhvr>
                                        <p:cTn id="32" dur="500"/>
                                        <p:tgtEl>
                                          <p:spTgt spid="75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42"/>
                                        </p:tgtEl>
                                        <p:attrNameLst>
                                          <p:attrName>style.visibility</p:attrName>
                                        </p:attrNameLst>
                                      </p:cBhvr>
                                      <p:to>
                                        <p:strVal val="visible"/>
                                      </p:to>
                                    </p:set>
                                    <p:animEffect transition="in" filter="fade">
                                      <p:cBhvr>
                                        <p:cTn id="35" dur="500"/>
                                        <p:tgtEl>
                                          <p:spTgt spid="74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64"/>
                                        </p:tgtEl>
                                        <p:attrNameLst>
                                          <p:attrName>style.visibility</p:attrName>
                                        </p:attrNameLst>
                                      </p:cBhvr>
                                      <p:to>
                                        <p:strVal val="visible"/>
                                      </p:to>
                                    </p:set>
                                    <p:animEffect transition="in" filter="fade">
                                      <p:cBhvr>
                                        <p:cTn id="40" dur="500"/>
                                        <p:tgtEl>
                                          <p:spTgt spid="764"/>
                                        </p:tgtEl>
                                      </p:cBhvr>
                                    </p:animEffect>
                                  </p:childTnLst>
                                </p:cTn>
                              </p:par>
                              <p:par>
                                <p:cTn id="41" presetID="10" presetClass="entr" presetSubtype="0" fill="hold" nodeType="withEffect">
                                  <p:stCondLst>
                                    <p:cond delay="0"/>
                                  </p:stCondLst>
                                  <p:childTnLst>
                                    <p:set>
                                      <p:cBhvr>
                                        <p:cTn id="42" dur="1" fill="hold">
                                          <p:stCondLst>
                                            <p:cond delay="0"/>
                                          </p:stCondLst>
                                        </p:cTn>
                                        <p:tgtEl>
                                          <p:spTgt spid="740"/>
                                        </p:tgtEl>
                                        <p:attrNameLst>
                                          <p:attrName>style.visibility</p:attrName>
                                        </p:attrNameLst>
                                      </p:cBhvr>
                                      <p:to>
                                        <p:strVal val="visible"/>
                                      </p:to>
                                    </p:set>
                                    <p:animEffect transition="in" filter="fade">
                                      <p:cBhvr>
                                        <p:cTn id="43" dur="500"/>
                                        <p:tgtEl>
                                          <p:spTgt spid="74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57"/>
                                        </p:tgtEl>
                                        <p:attrNameLst>
                                          <p:attrName>style.visibility</p:attrName>
                                        </p:attrNameLst>
                                      </p:cBhvr>
                                      <p:to>
                                        <p:strVal val="visible"/>
                                      </p:to>
                                    </p:set>
                                    <p:animEffect transition="in" filter="fade">
                                      <p:cBhvr>
                                        <p:cTn id="46" dur="500"/>
                                        <p:tgtEl>
                                          <p:spTgt spid="75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43"/>
                                        </p:tgtEl>
                                        <p:attrNameLst>
                                          <p:attrName>style.visibility</p:attrName>
                                        </p:attrNameLst>
                                      </p:cBhvr>
                                      <p:to>
                                        <p:strVal val="visible"/>
                                      </p:to>
                                    </p:set>
                                    <p:animEffect transition="in" filter="fade">
                                      <p:cBhvr>
                                        <p:cTn id="49" dur="500"/>
                                        <p:tgtEl>
                                          <p:spTgt spid="7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 grpId="0"/>
      <p:bldP spid="738" grpId="0"/>
      <p:bldP spid="742" grpId="0"/>
      <p:bldP spid="743" grpId="0"/>
      <p:bldP spid="746" grpId="0" animBg="1"/>
      <p:bldP spid="756" grpId="0" animBg="1"/>
      <p:bldP spid="75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8" name="Google Shape;544;p47">
            <a:extLst>
              <a:ext uri="{FF2B5EF4-FFF2-40B4-BE49-F238E27FC236}">
                <a16:creationId xmlns:a16="http://schemas.microsoft.com/office/drawing/2014/main" id="{8412926C-9F70-50D4-FEE9-F17742158E8E}"/>
              </a:ext>
            </a:extLst>
          </p:cNvPr>
          <p:cNvSpPr txBox="1">
            <a:spLocks noGrp="1"/>
          </p:cNvSpPr>
          <p:nvPr>
            <p:ph type="title"/>
          </p:nvPr>
        </p:nvSpPr>
        <p:spPr>
          <a:xfrm>
            <a:off x="719999" y="337552"/>
            <a:ext cx="8196999"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Montserrat SemiBold"/>
                <a:ea typeface="Montserrat SemiBold"/>
                <a:cs typeface="Montserrat SemiBold"/>
                <a:sym typeface="Montserrat SemiBold"/>
              </a:rPr>
              <a:t>JUSTIFICATIVA DA CONCESSÃO</a:t>
            </a:r>
            <a:endParaRPr dirty="0">
              <a:latin typeface="Montserrat SemiBold"/>
              <a:ea typeface="Montserrat SemiBold"/>
              <a:cs typeface="Montserrat SemiBold"/>
              <a:sym typeface="Montserrat SemiBold"/>
            </a:endParaRPr>
          </a:p>
        </p:txBody>
      </p:sp>
      <p:sp>
        <p:nvSpPr>
          <p:cNvPr id="9" name="Google Shape;544;p47">
            <a:extLst>
              <a:ext uri="{FF2B5EF4-FFF2-40B4-BE49-F238E27FC236}">
                <a16:creationId xmlns:a16="http://schemas.microsoft.com/office/drawing/2014/main" id="{CD697203-EA38-47E2-DE4B-C30197C5D2B7}"/>
              </a:ext>
            </a:extLst>
          </p:cNvPr>
          <p:cNvSpPr txBox="1">
            <a:spLocks/>
          </p:cNvSpPr>
          <p:nvPr/>
        </p:nvSpPr>
        <p:spPr>
          <a:xfrm>
            <a:off x="719998" y="749386"/>
            <a:ext cx="5157638"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SemiBold"/>
              <a:buNone/>
              <a:defRPr sz="3000" b="0" i="0" u="none" strike="noStrike" cap="none">
                <a:solidFill>
                  <a:schemeClr val="dk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r>
              <a:rPr lang="pt-BR" sz="1600" dirty="0">
                <a:solidFill>
                  <a:schemeClr val="bg2">
                    <a:lumMod val="75000"/>
                  </a:schemeClr>
                </a:solidFill>
                <a:latin typeface="Montserrat Light" panose="00000400000000000000" pitchFamily="2" charset="0"/>
              </a:rPr>
              <a:t>Administrativa: </a:t>
            </a:r>
            <a:r>
              <a:rPr lang="pt-BR" sz="1600" b="1" dirty="0">
                <a:solidFill>
                  <a:schemeClr val="bg2">
                    <a:lumMod val="75000"/>
                  </a:schemeClr>
                </a:solidFill>
                <a:latin typeface="Montserrat Light" panose="00000400000000000000" pitchFamily="2" charset="0"/>
              </a:rPr>
              <a:t>em respeito aos Investimentos</a:t>
            </a:r>
          </a:p>
        </p:txBody>
      </p:sp>
      <p:pic>
        <p:nvPicPr>
          <p:cNvPr id="11" name="Imagem 10">
            <a:extLst>
              <a:ext uri="{FF2B5EF4-FFF2-40B4-BE49-F238E27FC236}">
                <a16:creationId xmlns:a16="http://schemas.microsoft.com/office/drawing/2014/main" id="{1DE32DC8-B9CE-382D-41A3-D61E8102A225}"/>
              </a:ext>
            </a:extLst>
          </p:cNvPr>
          <p:cNvPicPr>
            <a:picLocks noChangeAspect="1"/>
          </p:cNvPicPr>
          <p:nvPr/>
        </p:nvPicPr>
        <p:blipFill>
          <a:blip r:embed="rId3"/>
          <a:stretch>
            <a:fillRect/>
          </a:stretch>
        </p:blipFill>
        <p:spPr>
          <a:xfrm>
            <a:off x="6732896" y="2871987"/>
            <a:ext cx="3825063" cy="2435603"/>
          </a:xfrm>
          <a:prstGeom prst="rect">
            <a:avLst/>
          </a:prstGeom>
        </p:spPr>
      </p:pic>
      <p:sp>
        <p:nvSpPr>
          <p:cNvPr id="12" name="CaixaDeTexto 11">
            <a:extLst>
              <a:ext uri="{FF2B5EF4-FFF2-40B4-BE49-F238E27FC236}">
                <a16:creationId xmlns:a16="http://schemas.microsoft.com/office/drawing/2014/main" id="{367EE36E-E8B9-5616-8AFE-8A33AA1C32FD}"/>
              </a:ext>
            </a:extLst>
          </p:cNvPr>
          <p:cNvSpPr txBox="1"/>
          <p:nvPr/>
        </p:nvSpPr>
        <p:spPr>
          <a:xfrm>
            <a:off x="404884" y="1176363"/>
            <a:ext cx="8129515" cy="3629585"/>
          </a:xfrm>
          <a:prstGeom prst="rect">
            <a:avLst/>
          </a:prstGeom>
        </p:spPr>
        <p:txBody>
          <a:bodyPr vert="horz" lIns="91440" tIns="45720" rIns="91440" bIns="45720" rtlCol="0" anchor="ctr">
            <a:normAutofit/>
          </a:bodyPr>
          <a:lstStyle>
            <a:lvl1pPr algn="just">
              <a:defRPr sz="2800" b="0" i="0">
                <a:solidFill>
                  <a:srgbClr val="1F3864"/>
                </a:solidFill>
                <a:latin typeface="Microsoft Sans Serif"/>
                <a:cs typeface="Microsoft Sans Serif"/>
              </a:defRPr>
            </a:lvl1pPr>
          </a:lstStyle>
          <a:p>
            <a:pPr marL="342900" indent="-342900" algn="l">
              <a:lnSpc>
                <a:spcPct val="150000"/>
              </a:lnSpc>
              <a:spcAft>
                <a:spcPts val="600"/>
              </a:spcAft>
              <a:buClr>
                <a:schemeClr val="tx2"/>
              </a:buClr>
              <a:buFont typeface="Arial" panose="020B0604020202020204" pitchFamily="34" charset="0"/>
              <a:buChar char="•"/>
            </a:pPr>
            <a:r>
              <a:rPr lang="pt-BR" sz="2000" b="1" dirty="0">
                <a:solidFill>
                  <a:schemeClr val="tx2"/>
                </a:solidFill>
                <a:latin typeface="Montserrat Light" panose="00000400000000000000" pitchFamily="2" charset="0"/>
              </a:rPr>
              <a:t>Alto custo dos investimentos </a:t>
            </a:r>
            <a:r>
              <a:rPr lang="pt-BR" sz="2000" dirty="0">
                <a:solidFill>
                  <a:schemeClr val="tx2"/>
                </a:solidFill>
                <a:latin typeface="Montserrat Light" panose="00000400000000000000" pitchFamily="2" charset="0"/>
              </a:rPr>
              <a:t>para o atendimento da Política Nacional de Resíduos Sólidos, referente a destinação final ambientalmente adequada dos resíduos.</a:t>
            </a:r>
          </a:p>
          <a:p>
            <a:pPr marL="342900" indent="-342900" algn="l">
              <a:lnSpc>
                <a:spcPct val="150000"/>
              </a:lnSpc>
              <a:spcAft>
                <a:spcPts val="600"/>
              </a:spcAft>
              <a:buClr>
                <a:schemeClr val="tx2"/>
              </a:buClr>
              <a:buFont typeface="Arial" panose="020B0604020202020204" pitchFamily="34" charset="0"/>
              <a:buChar char="•"/>
            </a:pPr>
            <a:r>
              <a:rPr lang="pt-BR" sz="2000" b="1" dirty="0">
                <a:solidFill>
                  <a:schemeClr val="tx2"/>
                </a:solidFill>
                <a:latin typeface="Montserrat Light" panose="00000400000000000000" pitchFamily="2" charset="0"/>
              </a:rPr>
              <a:t>Deficiência de recursos públicos municipais</a:t>
            </a:r>
            <a:r>
              <a:rPr lang="pt-BR" sz="2000" dirty="0">
                <a:solidFill>
                  <a:schemeClr val="tx2"/>
                </a:solidFill>
                <a:latin typeface="Montserrat Light" panose="00000400000000000000" pitchFamily="2" charset="0"/>
              </a:rPr>
              <a:t>.</a:t>
            </a:r>
          </a:p>
          <a:p>
            <a:pPr marL="342900" indent="-342900" algn="l">
              <a:lnSpc>
                <a:spcPct val="150000"/>
              </a:lnSpc>
              <a:spcAft>
                <a:spcPts val="600"/>
              </a:spcAft>
              <a:buClr>
                <a:schemeClr val="tx2"/>
              </a:buClr>
              <a:buFont typeface="Arial" panose="020B0604020202020204" pitchFamily="34" charset="0"/>
              <a:buChar char="•"/>
            </a:pPr>
            <a:r>
              <a:rPr lang="pt-BR" sz="2000" dirty="0">
                <a:solidFill>
                  <a:schemeClr val="tx2"/>
                </a:solidFill>
                <a:latin typeface="Montserrat Light" panose="00000400000000000000" pitchFamily="2" charset="0"/>
              </a:rPr>
              <a:t>Necessidade de </a:t>
            </a:r>
            <a:r>
              <a:rPr lang="pt-BR" sz="2000" b="1" dirty="0">
                <a:solidFill>
                  <a:schemeClr val="tx2"/>
                </a:solidFill>
                <a:latin typeface="Montserrat Light" panose="00000400000000000000" pitchFamily="2" charset="0"/>
              </a:rPr>
              <a:t>longo prazo contratual </a:t>
            </a:r>
            <a:r>
              <a:rPr lang="pt-BR" sz="2000" dirty="0">
                <a:solidFill>
                  <a:schemeClr val="tx2"/>
                </a:solidFill>
                <a:latin typeface="Montserrat Light" panose="00000400000000000000" pitchFamily="2" charset="0"/>
              </a:rPr>
              <a:t>para</a:t>
            </a:r>
          </a:p>
          <a:p>
            <a:pPr algn="l">
              <a:lnSpc>
                <a:spcPct val="150000"/>
              </a:lnSpc>
              <a:spcAft>
                <a:spcPts val="600"/>
              </a:spcAft>
              <a:buClr>
                <a:schemeClr val="tx2"/>
              </a:buClr>
            </a:pPr>
            <a:r>
              <a:rPr lang="pt-BR" sz="2000" dirty="0">
                <a:solidFill>
                  <a:schemeClr val="tx2"/>
                </a:solidFill>
                <a:latin typeface="Montserrat Light" panose="00000400000000000000" pitchFamily="2" charset="0"/>
              </a:rPr>
              <a:t>      amortização dos investimentos.</a:t>
            </a:r>
          </a:p>
          <a:p>
            <a:pPr indent="-228600" algn="ctr">
              <a:lnSpc>
                <a:spcPct val="90000"/>
              </a:lnSpc>
              <a:spcAft>
                <a:spcPts val="600"/>
              </a:spcAft>
              <a:buFont typeface="Arial" panose="020B0604020202020204" pitchFamily="34" charset="0"/>
              <a:buChar char="•"/>
            </a:pPr>
            <a:endParaRPr lang="pt-BR" sz="2000" dirty="0">
              <a:solidFill>
                <a:schemeClr val="tx2"/>
              </a:solidFill>
            </a:endParaRPr>
          </a:p>
        </p:txBody>
      </p:sp>
    </p:spTree>
    <p:extLst>
      <p:ext uri="{BB962C8B-B14F-4D97-AF65-F5344CB8AC3E}">
        <p14:creationId xmlns:p14="http://schemas.microsoft.com/office/powerpoint/2010/main" val="1634140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fade">
                                      <p:cBhvr>
                                        <p:cTn id="11" dur="500"/>
                                        <p:tgtEl>
                                          <p:spTgt spid="12">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fade">
                                      <p:cBhvr>
                                        <p:cTn id="15" dur="500"/>
                                        <p:tgtEl>
                                          <p:spTgt spid="12">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Effect transition="in" filter="fade">
                                      <p:cBhvr>
                                        <p:cTn id="19" dur="500"/>
                                        <p:tgtEl>
                                          <p:spTgt spid="12">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xEl>
                                              <p:pRg st="3" end="3"/>
                                            </p:txEl>
                                          </p:spTgt>
                                        </p:tgtEl>
                                        <p:attrNameLst>
                                          <p:attrName>style.visibility</p:attrName>
                                        </p:attrNameLst>
                                      </p:cBhvr>
                                      <p:to>
                                        <p:strVal val="visible"/>
                                      </p:to>
                                    </p:set>
                                    <p:animEffect transition="in" filter="fade">
                                      <p:cBhvr>
                                        <p:cTn id="23"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build="p"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8" name="Google Shape;544;p47">
            <a:extLst>
              <a:ext uri="{FF2B5EF4-FFF2-40B4-BE49-F238E27FC236}">
                <a16:creationId xmlns:a16="http://schemas.microsoft.com/office/drawing/2014/main" id="{8412926C-9F70-50D4-FEE9-F17742158E8E}"/>
              </a:ext>
            </a:extLst>
          </p:cNvPr>
          <p:cNvSpPr txBox="1">
            <a:spLocks noGrp="1"/>
          </p:cNvSpPr>
          <p:nvPr>
            <p:ph type="title"/>
          </p:nvPr>
        </p:nvSpPr>
        <p:spPr>
          <a:xfrm>
            <a:off x="719999" y="337552"/>
            <a:ext cx="8196999"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Montserrat SemiBold"/>
                <a:ea typeface="Montserrat SemiBold"/>
                <a:cs typeface="Montserrat SemiBold"/>
                <a:sym typeface="Montserrat SemiBold"/>
              </a:rPr>
              <a:t>JUSTIFICATIVA DA CONCESSÃO</a:t>
            </a:r>
            <a:endParaRPr dirty="0">
              <a:latin typeface="Montserrat SemiBold"/>
              <a:ea typeface="Montserrat SemiBold"/>
              <a:cs typeface="Montserrat SemiBold"/>
              <a:sym typeface="Montserrat SemiBold"/>
            </a:endParaRPr>
          </a:p>
        </p:txBody>
      </p:sp>
      <p:sp>
        <p:nvSpPr>
          <p:cNvPr id="9" name="Google Shape;544;p47">
            <a:extLst>
              <a:ext uri="{FF2B5EF4-FFF2-40B4-BE49-F238E27FC236}">
                <a16:creationId xmlns:a16="http://schemas.microsoft.com/office/drawing/2014/main" id="{CD697203-EA38-47E2-DE4B-C30197C5D2B7}"/>
              </a:ext>
            </a:extLst>
          </p:cNvPr>
          <p:cNvSpPr txBox="1">
            <a:spLocks/>
          </p:cNvSpPr>
          <p:nvPr/>
        </p:nvSpPr>
        <p:spPr>
          <a:xfrm>
            <a:off x="719998" y="749386"/>
            <a:ext cx="8019118"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SemiBold"/>
              <a:buNone/>
              <a:defRPr sz="3000" b="0" i="0" u="none" strike="noStrike" cap="none">
                <a:solidFill>
                  <a:schemeClr val="dk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r>
              <a:rPr lang="pt-BR" sz="1600" dirty="0">
                <a:solidFill>
                  <a:schemeClr val="bg2">
                    <a:lumMod val="75000"/>
                  </a:schemeClr>
                </a:solidFill>
                <a:latin typeface="Montserrat Light" panose="00000400000000000000" pitchFamily="2" charset="0"/>
              </a:rPr>
              <a:t>Administrativa: </a:t>
            </a:r>
            <a:r>
              <a:rPr lang="pt-BR" sz="1600" b="1" dirty="0">
                <a:solidFill>
                  <a:schemeClr val="bg2">
                    <a:lumMod val="75000"/>
                  </a:schemeClr>
                </a:solidFill>
                <a:latin typeface="Montserrat Light" panose="00000400000000000000" pitchFamily="2" charset="0"/>
              </a:rPr>
              <a:t>aumento da qualidade dos serviços prestados</a:t>
            </a:r>
          </a:p>
        </p:txBody>
      </p:sp>
      <p:sp>
        <p:nvSpPr>
          <p:cNvPr id="12" name="CaixaDeTexto 11">
            <a:extLst>
              <a:ext uri="{FF2B5EF4-FFF2-40B4-BE49-F238E27FC236}">
                <a16:creationId xmlns:a16="http://schemas.microsoft.com/office/drawing/2014/main" id="{367EE36E-E8B9-5616-8AFE-8A33AA1C32FD}"/>
              </a:ext>
            </a:extLst>
          </p:cNvPr>
          <p:cNvSpPr txBox="1"/>
          <p:nvPr/>
        </p:nvSpPr>
        <p:spPr>
          <a:xfrm>
            <a:off x="404884" y="1218613"/>
            <a:ext cx="5307853" cy="2955035"/>
          </a:xfrm>
          <a:prstGeom prst="rect">
            <a:avLst/>
          </a:prstGeom>
        </p:spPr>
        <p:txBody>
          <a:bodyPr vert="horz" lIns="91440" tIns="45720" rIns="91440" bIns="45720" rtlCol="0" anchor="ctr">
            <a:normAutofit/>
          </a:bodyPr>
          <a:lstStyle>
            <a:lvl1pPr algn="just">
              <a:defRPr sz="2800" b="0" i="0">
                <a:solidFill>
                  <a:srgbClr val="1F3864"/>
                </a:solidFill>
                <a:latin typeface="Microsoft Sans Serif"/>
                <a:cs typeface="Microsoft Sans Serif"/>
              </a:defRPr>
            </a:lvl1pPr>
          </a:lstStyle>
          <a:p>
            <a:pPr marL="342900" indent="-342900" algn="l">
              <a:lnSpc>
                <a:spcPct val="150000"/>
              </a:lnSpc>
              <a:spcAft>
                <a:spcPts val="600"/>
              </a:spcAft>
              <a:buClr>
                <a:schemeClr val="tx2"/>
              </a:buClr>
              <a:buFont typeface="Arial" panose="020B0604020202020204" pitchFamily="34" charset="0"/>
              <a:buChar char="•"/>
            </a:pPr>
            <a:r>
              <a:rPr lang="pt-BR" sz="2000" b="1" dirty="0">
                <a:solidFill>
                  <a:schemeClr val="tx2"/>
                </a:solidFill>
                <a:latin typeface="Montserrat Light" panose="00000400000000000000" pitchFamily="2" charset="0"/>
              </a:rPr>
              <a:t>Implantação e operação de uma usina de tratamento e destinação final de resíduos sólidos urbanos</a:t>
            </a:r>
            <a:r>
              <a:rPr lang="pt-BR" sz="2000" dirty="0">
                <a:solidFill>
                  <a:schemeClr val="tx2"/>
                </a:solidFill>
                <a:latin typeface="Montserrat Light" panose="00000400000000000000" pitchFamily="2" charset="0"/>
              </a:rPr>
              <a:t>;</a:t>
            </a:r>
          </a:p>
          <a:p>
            <a:pPr marL="342900" indent="-342900" algn="l">
              <a:lnSpc>
                <a:spcPct val="150000"/>
              </a:lnSpc>
              <a:spcAft>
                <a:spcPts val="600"/>
              </a:spcAft>
              <a:buClr>
                <a:schemeClr val="tx2"/>
              </a:buClr>
              <a:buFont typeface="Arial" panose="020B0604020202020204" pitchFamily="34" charset="0"/>
              <a:buChar char="•"/>
            </a:pPr>
            <a:r>
              <a:rPr lang="pt-BR" sz="2000" b="1" dirty="0">
                <a:solidFill>
                  <a:schemeClr val="tx2"/>
                </a:solidFill>
                <a:latin typeface="Montserrat Light" panose="00000400000000000000" pitchFamily="2" charset="0"/>
              </a:rPr>
              <a:t>Aproveitamento energético </a:t>
            </a:r>
            <a:r>
              <a:rPr lang="pt-BR" sz="2000" dirty="0">
                <a:solidFill>
                  <a:schemeClr val="tx2"/>
                </a:solidFill>
                <a:latin typeface="Montserrat Light" panose="00000400000000000000" pitchFamily="2" charset="0"/>
              </a:rPr>
              <a:t>que vise a </a:t>
            </a:r>
            <a:r>
              <a:rPr lang="pt-BR" sz="2000" b="1" dirty="0">
                <a:solidFill>
                  <a:schemeClr val="tx2"/>
                </a:solidFill>
                <a:latin typeface="Montserrat Light" panose="00000400000000000000" pitchFamily="2" charset="0"/>
              </a:rPr>
              <a:t>redução de massa</a:t>
            </a:r>
            <a:r>
              <a:rPr lang="pt-BR" sz="2000" dirty="0">
                <a:solidFill>
                  <a:schemeClr val="tx2"/>
                </a:solidFill>
                <a:latin typeface="Montserrat Light" panose="00000400000000000000" pitchFamily="2" charset="0"/>
              </a:rPr>
              <a:t>;</a:t>
            </a:r>
          </a:p>
          <a:p>
            <a:pPr indent="-228600" algn="ctr">
              <a:lnSpc>
                <a:spcPct val="90000"/>
              </a:lnSpc>
              <a:spcAft>
                <a:spcPts val="600"/>
              </a:spcAft>
              <a:buFont typeface="Arial" panose="020B0604020202020204" pitchFamily="34" charset="0"/>
              <a:buChar char="•"/>
            </a:pPr>
            <a:endParaRPr lang="pt-BR" sz="2000" dirty="0">
              <a:solidFill>
                <a:schemeClr val="tx2"/>
              </a:solidFill>
            </a:endParaRPr>
          </a:p>
        </p:txBody>
      </p:sp>
      <p:pic>
        <p:nvPicPr>
          <p:cNvPr id="3" name="Imagem 2">
            <a:extLst>
              <a:ext uri="{FF2B5EF4-FFF2-40B4-BE49-F238E27FC236}">
                <a16:creationId xmlns:a16="http://schemas.microsoft.com/office/drawing/2014/main" id="{FDD9E688-C7EB-B195-DA36-F8BA2CBA32FD}"/>
              </a:ext>
            </a:extLst>
          </p:cNvPr>
          <p:cNvPicPr>
            <a:picLocks noChangeAspect="1"/>
          </p:cNvPicPr>
          <p:nvPr/>
        </p:nvPicPr>
        <p:blipFill>
          <a:blip r:embed="rId3"/>
          <a:stretch>
            <a:fillRect/>
          </a:stretch>
        </p:blipFill>
        <p:spPr>
          <a:xfrm>
            <a:off x="5949009" y="1642518"/>
            <a:ext cx="3348899" cy="3547072"/>
          </a:xfrm>
          <a:prstGeom prst="rect">
            <a:avLst/>
          </a:prstGeom>
        </p:spPr>
      </p:pic>
    </p:spTree>
    <p:extLst>
      <p:ext uri="{BB962C8B-B14F-4D97-AF65-F5344CB8AC3E}">
        <p14:creationId xmlns:p14="http://schemas.microsoft.com/office/powerpoint/2010/main" val="143654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fade">
                                      <p:cBhvr>
                                        <p:cTn id="11" dur="500"/>
                                        <p:tgtEl>
                                          <p:spTgt spid="12">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fade">
                                      <p:cBhvr>
                                        <p:cTn id="15"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build="p"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33"/>
          <p:cNvPicPr preferRelativeResize="0">
            <a:picLocks noGrp="1"/>
          </p:cNvPicPr>
          <p:nvPr>
            <p:ph type="pic" idx="3"/>
          </p:nvPr>
        </p:nvPicPr>
        <p:blipFill rotWithShape="1">
          <a:blip r:embed="rId3"/>
          <a:srcRect l="25681" t="38" r="27437" b="-38"/>
          <a:stretch/>
        </p:blipFill>
        <p:spPr>
          <a:xfrm>
            <a:off x="0" y="0"/>
            <a:ext cx="3617100" cy="5143500"/>
          </a:xfrm>
          <a:prstGeom prst="round1Rect">
            <a:avLst>
              <a:gd name="adj" fmla="val 50000"/>
            </a:avLst>
          </a:prstGeom>
        </p:spPr>
      </p:pic>
      <p:sp>
        <p:nvSpPr>
          <p:cNvPr id="312" name="Google Shape;312;p33"/>
          <p:cNvSpPr txBox="1">
            <a:spLocks noGrp="1"/>
          </p:cNvSpPr>
          <p:nvPr>
            <p:ph type="title"/>
          </p:nvPr>
        </p:nvSpPr>
        <p:spPr>
          <a:xfrm>
            <a:off x="3959874" y="2706325"/>
            <a:ext cx="4853925" cy="841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INTRODUÇÃO</a:t>
            </a:r>
            <a:endParaRPr dirty="0"/>
          </a:p>
        </p:txBody>
      </p:sp>
      <p:sp>
        <p:nvSpPr>
          <p:cNvPr id="313" name="Google Shape;313;p33"/>
          <p:cNvSpPr txBox="1">
            <a:spLocks noGrp="1"/>
          </p:cNvSpPr>
          <p:nvPr>
            <p:ph type="subTitle" idx="1"/>
          </p:nvPr>
        </p:nvSpPr>
        <p:spPr>
          <a:xfrm>
            <a:off x="3959875" y="3787850"/>
            <a:ext cx="4470900" cy="402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Cenário nacional</a:t>
            </a:r>
            <a:endParaRPr dirty="0"/>
          </a:p>
        </p:txBody>
      </p:sp>
      <p:sp>
        <p:nvSpPr>
          <p:cNvPr id="314" name="Google Shape;314;p33"/>
          <p:cNvSpPr txBox="1">
            <a:spLocks noGrp="1"/>
          </p:cNvSpPr>
          <p:nvPr>
            <p:ph type="title" idx="2"/>
          </p:nvPr>
        </p:nvSpPr>
        <p:spPr>
          <a:xfrm>
            <a:off x="3959875" y="1425300"/>
            <a:ext cx="1324200" cy="114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01</a:t>
            </a:r>
            <a:endParaRPr/>
          </a:p>
        </p:txBody>
      </p:sp>
      <p:cxnSp>
        <p:nvCxnSpPr>
          <p:cNvPr id="315" name="Google Shape;315;p33"/>
          <p:cNvCxnSpPr/>
          <p:nvPr/>
        </p:nvCxnSpPr>
        <p:spPr>
          <a:xfrm>
            <a:off x="4034000" y="3675352"/>
            <a:ext cx="1214400" cy="0"/>
          </a:xfrm>
          <a:prstGeom prst="straightConnector1">
            <a:avLst/>
          </a:prstGeom>
          <a:noFill/>
          <a:ln w="19050" cap="flat" cmpd="sng">
            <a:solidFill>
              <a:schemeClr val="dk1"/>
            </a:solidFill>
            <a:prstDash val="solid"/>
            <a:round/>
            <a:headEnd type="none" w="med" len="med"/>
            <a:tailEnd type="none" w="med" len="med"/>
          </a:ln>
        </p:spPr>
      </p:cxnSp>
      <p:grpSp>
        <p:nvGrpSpPr>
          <p:cNvPr id="316" name="Google Shape;316;p33"/>
          <p:cNvGrpSpPr/>
          <p:nvPr/>
        </p:nvGrpSpPr>
        <p:grpSpPr>
          <a:xfrm>
            <a:off x="-125967" y="4040224"/>
            <a:ext cx="1406549" cy="1850599"/>
            <a:chOff x="6600675" y="1508650"/>
            <a:chExt cx="794975" cy="1045950"/>
          </a:xfrm>
        </p:grpSpPr>
        <p:sp>
          <p:nvSpPr>
            <p:cNvPr id="317" name="Google Shape;317;p33"/>
            <p:cNvSpPr/>
            <p:nvPr/>
          </p:nvSpPr>
          <p:spPr>
            <a:xfrm>
              <a:off x="6600675" y="1508650"/>
              <a:ext cx="480675" cy="805000"/>
            </a:xfrm>
            <a:custGeom>
              <a:avLst/>
              <a:gdLst/>
              <a:ahLst/>
              <a:cxnLst/>
              <a:rect l="l" t="t" r="r" b="b"/>
              <a:pathLst>
                <a:path w="19227" h="32200" extrusionOk="0">
                  <a:moveTo>
                    <a:pt x="10034" y="0"/>
                  </a:moveTo>
                  <a:cubicBezTo>
                    <a:pt x="10034" y="0"/>
                    <a:pt x="1" y="9151"/>
                    <a:pt x="1" y="20437"/>
                  </a:cubicBezTo>
                  <a:cubicBezTo>
                    <a:pt x="1" y="24818"/>
                    <a:pt x="1511" y="28873"/>
                    <a:pt x="3361" y="32199"/>
                  </a:cubicBezTo>
                  <a:cubicBezTo>
                    <a:pt x="4341" y="28212"/>
                    <a:pt x="6180" y="23725"/>
                    <a:pt x="9628" y="20280"/>
                  </a:cubicBezTo>
                  <a:cubicBezTo>
                    <a:pt x="12419" y="17489"/>
                    <a:pt x="15889" y="15753"/>
                    <a:pt x="19226" y="14672"/>
                  </a:cubicBezTo>
                  <a:cubicBezTo>
                    <a:pt x="16818" y="6193"/>
                    <a:pt x="10034" y="0"/>
                    <a:pt x="100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3"/>
            <p:cNvSpPr/>
            <p:nvPr/>
          </p:nvSpPr>
          <p:spPr>
            <a:xfrm>
              <a:off x="6652400" y="1831425"/>
              <a:ext cx="743250" cy="723175"/>
            </a:xfrm>
            <a:custGeom>
              <a:avLst/>
              <a:gdLst/>
              <a:ahLst/>
              <a:cxnLst/>
              <a:rect l="l" t="t" r="r" b="b"/>
              <a:pathLst>
                <a:path w="29730" h="28927" extrusionOk="0">
                  <a:moveTo>
                    <a:pt x="28414" y="0"/>
                  </a:moveTo>
                  <a:cubicBezTo>
                    <a:pt x="26709" y="0"/>
                    <a:pt x="22081" y="165"/>
                    <a:pt x="17157" y="1761"/>
                  </a:cubicBezTo>
                  <a:cubicBezTo>
                    <a:pt x="17677" y="3590"/>
                    <a:pt x="17998" y="5525"/>
                    <a:pt x="17998" y="7526"/>
                  </a:cubicBezTo>
                  <a:cubicBezTo>
                    <a:pt x="17998" y="18815"/>
                    <a:pt x="7965" y="27966"/>
                    <a:pt x="7965" y="27966"/>
                  </a:cubicBezTo>
                  <a:cubicBezTo>
                    <a:pt x="7965" y="27966"/>
                    <a:pt x="4209" y="24534"/>
                    <a:pt x="1292" y="19288"/>
                  </a:cubicBezTo>
                  <a:cubicBezTo>
                    <a:pt x="0" y="24534"/>
                    <a:pt x="201" y="28915"/>
                    <a:pt x="201" y="28915"/>
                  </a:cubicBezTo>
                  <a:cubicBezTo>
                    <a:pt x="201" y="28915"/>
                    <a:pt x="450" y="28927"/>
                    <a:pt x="900" y="28927"/>
                  </a:cubicBezTo>
                  <a:cubicBezTo>
                    <a:pt x="3772" y="28927"/>
                    <a:pt x="14847" y="28459"/>
                    <a:pt x="21747" y="21557"/>
                  </a:cubicBezTo>
                  <a:cubicBezTo>
                    <a:pt x="29730" y="13577"/>
                    <a:pt x="29104" y="12"/>
                    <a:pt x="29104" y="12"/>
                  </a:cubicBezTo>
                  <a:cubicBezTo>
                    <a:pt x="29104" y="12"/>
                    <a:pt x="28859" y="0"/>
                    <a:pt x="284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3"/>
            <p:cNvSpPr/>
            <p:nvPr/>
          </p:nvSpPr>
          <p:spPr>
            <a:xfrm>
              <a:off x="6684675" y="1875450"/>
              <a:ext cx="417700" cy="655125"/>
            </a:xfrm>
            <a:custGeom>
              <a:avLst/>
              <a:gdLst/>
              <a:ahLst/>
              <a:cxnLst/>
              <a:rect l="l" t="t" r="r" b="b"/>
              <a:pathLst>
                <a:path w="16708" h="26205" extrusionOk="0">
                  <a:moveTo>
                    <a:pt x="15866" y="0"/>
                  </a:moveTo>
                  <a:cubicBezTo>
                    <a:pt x="12529" y="1081"/>
                    <a:pt x="9056" y="2817"/>
                    <a:pt x="6268" y="5608"/>
                  </a:cubicBezTo>
                  <a:cubicBezTo>
                    <a:pt x="2820" y="9056"/>
                    <a:pt x="981" y="13540"/>
                    <a:pt x="1" y="17527"/>
                  </a:cubicBezTo>
                  <a:cubicBezTo>
                    <a:pt x="2915" y="22773"/>
                    <a:pt x="6672" y="26205"/>
                    <a:pt x="6672" y="26205"/>
                  </a:cubicBezTo>
                  <a:lnTo>
                    <a:pt x="6674" y="26205"/>
                  </a:lnTo>
                  <a:cubicBezTo>
                    <a:pt x="6674" y="26205"/>
                    <a:pt x="16707" y="17054"/>
                    <a:pt x="16707" y="5765"/>
                  </a:cubicBezTo>
                  <a:cubicBezTo>
                    <a:pt x="16707" y="3764"/>
                    <a:pt x="16386" y="1829"/>
                    <a:pt x="15866" y="0"/>
                  </a:cubicBezTo>
                  <a:close/>
                </a:path>
              </a:pathLst>
            </a:custGeom>
            <a:solidFill>
              <a:srgbClr val="2F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 name="Google Shape;320;p33"/>
          <p:cNvGrpSpPr/>
          <p:nvPr/>
        </p:nvGrpSpPr>
        <p:grpSpPr>
          <a:xfrm>
            <a:off x="-848003" y="-1320731"/>
            <a:ext cx="1978747" cy="2324235"/>
            <a:chOff x="5465250" y="3028750"/>
            <a:chExt cx="1232250" cy="1447400"/>
          </a:xfrm>
        </p:grpSpPr>
        <p:sp>
          <p:nvSpPr>
            <p:cNvPr id="321" name="Google Shape;321;p33"/>
            <p:cNvSpPr/>
            <p:nvPr/>
          </p:nvSpPr>
          <p:spPr>
            <a:xfrm>
              <a:off x="5465250" y="3028750"/>
              <a:ext cx="878525" cy="1186450"/>
            </a:xfrm>
            <a:custGeom>
              <a:avLst/>
              <a:gdLst/>
              <a:ahLst/>
              <a:cxnLst/>
              <a:rect l="l" t="t" r="r" b="b"/>
              <a:pathLst>
                <a:path w="35141" h="47458" extrusionOk="0">
                  <a:moveTo>
                    <a:pt x="7495" y="0"/>
                  </a:moveTo>
                  <a:cubicBezTo>
                    <a:pt x="7495" y="0"/>
                    <a:pt x="1" y="17695"/>
                    <a:pt x="6669" y="32207"/>
                  </a:cubicBezTo>
                  <a:cubicBezTo>
                    <a:pt x="9882" y="39197"/>
                    <a:pt x="15794" y="44175"/>
                    <a:pt x="21058" y="47458"/>
                  </a:cubicBezTo>
                  <a:cubicBezTo>
                    <a:pt x="22084" y="43678"/>
                    <a:pt x="23900" y="39557"/>
                    <a:pt x="27119" y="36339"/>
                  </a:cubicBezTo>
                  <a:cubicBezTo>
                    <a:pt x="29470" y="33987"/>
                    <a:pt x="32308" y="32385"/>
                    <a:pt x="35140" y="31291"/>
                  </a:cubicBezTo>
                  <a:cubicBezTo>
                    <a:pt x="34891" y="27659"/>
                    <a:pt x="34106" y="23910"/>
                    <a:pt x="32472" y="20352"/>
                  </a:cubicBezTo>
                  <a:cubicBezTo>
                    <a:pt x="25804" y="5838"/>
                    <a:pt x="7495" y="0"/>
                    <a:pt x="74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3"/>
            <p:cNvSpPr/>
            <p:nvPr/>
          </p:nvSpPr>
          <p:spPr>
            <a:xfrm>
              <a:off x="5953725" y="3753000"/>
              <a:ext cx="743775" cy="723150"/>
            </a:xfrm>
            <a:custGeom>
              <a:avLst/>
              <a:gdLst/>
              <a:ahLst/>
              <a:cxnLst/>
              <a:rect l="l" t="t" r="r" b="b"/>
              <a:pathLst>
                <a:path w="29751" h="28926" extrusionOk="0">
                  <a:moveTo>
                    <a:pt x="28443" y="0"/>
                  </a:moveTo>
                  <a:cubicBezTo>
                    <a:pt x="26566" y="0"/>
                    <a:pt x="21094" y="201"/>
                    <a:pt x="15601" y="2321"/>
                  </a:cubicBezTo>
                  <a:cubicBezTo>
                    <a:pt x="16376" y="13507"/>
                    <a:pt x="12108" y="23589"/>
                    <a:pt x="12108" y="23589"/>
                  </a:cubicBezTo>
                  <a:cubicBezTo>
                    <a:pt x="12108" y="23589"/>
                    <a:pt x="7189" y="22020"/>
                    <a:pt x="1519" y="18488"/>
                  </a:cubicBezTo>
                  <a:cubicBezTo>
                    <a:pt x="1" y="24081"/>
                    <a:pt x="222" y="28915"/>
                    <a:pt x="222" y="28915"/>
                  </a:cubicBezTo>
                  <a:cubicBezTo>
                    <a:pt x="222" y="28915"/>
                    <a:pt x="471" y="28926"/>
                    <a:pt x="921" y="28926"/>
                  </a:cubicBezTo>
                  <a:cubicBezTo>
                    <a:pt x="3794" y="28926"/>
                    <a:pt x="14869" y="28459"/>
                    <a:pt x="21770" y="21559"/>
                  </a:cubicBezTo>
                  <a:cubicBezTo>
                    <a:pt x="29751" y="13577"/>
                    <a:pt x="29125" y="11"/>
                    <a:pt x="29125" y="11"/>
                  </a:cubicBezTo>
                  <a:cubicBezTo>
                    <a:pt x="29125" y="11"/>
                    <a:pt x="28883" y="0"/>
                    <a:pt x="28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3"/>
            <p:cNvSpPr/>
            <p:nvPr/>
          </p:nvSpPr>
          <p:spPr>
            <a:xfrm>
              <a:off x="5991675" y="3811025"/>
              <a:ext cx="371450" cy="531725"/>
            </a:xfrm>
            <a:custGeom>
              <a:avLst/>
              <a:gdLst/>
              <a:ahLst/>
              <a:cxnLst/>
              <a:rect l="l" t="t" r="r" b="b"/>
              <a:pathLst>
                <a:path w="14858" h="21269" extrusionOk="0">
                  <a:moveTo>
                    <a:pt x="14083" y="0"/>
                  </a:moveTo>
                  <a:cubicBezTo>
                    <a:pt x="11251" y="1094"/>
                    <a:pt x="8416" y="2696"/>
                    <a:pt x="6062" y="5048"/>
                  </a:cubicBezTo>
                  <a:cubicBezTo>
                    <a:pt x="2846" y="8266"/>
                    <a:pt x="1027" y="12390"/>
                    <a:pt x="1" y="16167"/>
                  </a:cubicBezTo>
                  <a:cubicBezTo>
                    <a:pt x="5671" y="19699"/>
                    <a:pt x="10590" y="21268"/>
                    <a:pt x="10590" y="21268"/>
                  </a:cubicBezTo>
                  <a:cubicBezTo>
                    <a:pt x="10590" y="21268"/>
                    <a:pt x="14858" y="11186"/>
                    <a:pt x="14083" y="0"/>
                  </a:cubicBezTo>
                  <a:close/>
                </a:path>
              </a:pathLst>
            </a:custGeom>
            <a:solidFill>
              <a:srgbClr val="2F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8" name="Google Shape;544;p47">
            <a:extLst>
              <a:ext uri="{FF2B5EF4-FFF2-40B4-BE49-F238E27FC236}">
                <a16:creationId xmlns:a16="http://schemas.microsoft.com/office/drawing/2014/main" id="{8412926C-9F70-50D4-FEE9-F17742158E8E}"/>
              </a:ext>
            </a:extLst>
          </p:cNvPr>
          <p:cNvSpPr txBox="1">
            <a:spLocks noGrp="1"/>
          </p:cNvSpPr>
          <p:nvPr>
            <p:ph type="title"/>
          </p:nvPr>
        </p:nvSpPr>
        <p:spPr>
          <a:xfrm>
            <a:off x="719999" y="337552"/>
            <a:ext cx="8196999"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Montserrat SemiBold"/>
                <a:ea typeface="Montserrat SemiBold"/>
                <a:cs typeface="Montserrat SemiBold"/>
                <a:sym typeface="Montserrat SemiBold"/>
              </a:rPr>
              <a:t>JUSTIFICATIVA DA CONCESSÃO</a:t>
            </a:r>
            <a:endParaRPr dirty="0">
              <a:latin typeface="Montserrat SemiBold"/>
              <a:ea typeface="Montserrat SemiBold"/>
              <a:cs typeface="Montserrat SemiBold"/>
              <a:sym typeface="Montserrat SemiBold"/>
            </a:endParaRPr>
          </a:p>
        </p:txBody>
      </p:sp>
      <p:sp>
        <p:nvSpPr>
          <p:cNvPr id="9" name="Google Shape;544;p47">
            <a:extLst>
              <a:ext uri="{FF2B5EF4-FFF2-40B4-BE49-F238E27FC236}">
                <a16:creationId xmlns:a16="http://schemas.microsoft.com/office/drawing/2014/main" id="{CD697203-EA38-47E2-DE4B-C30197C5D2B7}"/>
              </a:ext>
            </a:extLst>
          </p:cNvPr>
          <p:cNvSpPr txBox="1">
            <a:spLocks/>
          </p:cNvSpPr>
          <p:nvPr/>
        </p:nvSpPr>
        <p:spPr>
          <a:xfrm>
            <a:off x="719998" y="749386"/>
            <a:ext cx="8019118"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SemiBold"/>
              <a:buNone/>
              <a:defRPr sz="3000" b="0" i="0" u="none" strike="noStrike" cap="none">
                <a:solidFill>
                  <a:schemeClr val="dk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r>
              <a:rPr lang="pt-BR" sz="1600" dirty="0">
                <a:solidFill>
                  <a:schemeClr val="bg2">
                    <a:lumMod val="75000"/>
                  </a:schemeClr>
                </a:solidFill>
                <a:latin typeface="Montserrat Light" panose="00000400000000000000" pitchFamily="2" charset="0"/>
              </a:rPr>
              <a:t>Administrativa: </a:t>
            </a:r>
            <a:r>
              <a:rPr lang="pt-BR" sz="1600" b="1" dirty="0">
                <a:solidFill>
                  <a:schemeClr val="bg2">
                    <a:lumMod val="75000"/>
                  </a:schemeClr>
                </a:solidFill>
                <a:latin typeface="Montserrat Light" panose="00000400000000000000" pitchFamily="2" charset="0"/>
              </a:rPr>
              <a:t>em relação à questão ambiental</a:t>
            </a:r>
          </a:p>
        </p:txBody>
      </p:sp>
      <p:sp>
        <p:nvSpPr>
          <p:cNvPr id="12" name="CaixaDeTexto 11">
            <a:extLst>
              <a:ext uri="{FF2B5EF4-FFF2-40B4-BE49-F238E27FC236}">
                <a16:creationId xmlns:a16="http://schemas.microsoft.com/office/drawing/2014/main" id="{367EE36E-E8B9-5616-8AFE-8A33AA1C32FD}"/>
              </a:ext>
            </a:extLst>
          </p:cNvPr>
          <p:cNvSpPr txBox="1"/>
          <p:nvPr/>
        </p:nvSpPr>
        <p:spPr>
          <a:xfrm>
            <a:off x="404885" y="1218614"/>
            <a:ext cx="8115582" cy="1196832"/>
          </a:xfrm>
          <a:prstGeom prst="rect">
            <a:avLst/>
          </a:prstGeom>
        </p:spPr>
        <p:txBody>
          <a:bodyPr vert="horz" lIns="91440" tIns="45720" rIns="91440" bIns="45720" rtlCol="0" anchor="t">
            <a:noAutofit/>
          </a:bodyPr>
          <a:lstStyle>
            <a:lvl1pPr algn="just">
              <a:defRPr sz="2800" b="0" i="0">
                <a:solidFill>
                  <a:srgbClr val="1F3864"/>
                </a:solidFill>
                <a:latin typeface="Microsoft Sans Serif"/>
                <a:cs typeface="Microsoft Sans Serif"/>
              </a:defRPr>
            </a:lvl1pPr>
          </a:lstStyle>
          <a:p>
            <a:pPr marL="342900" indent="-342900" algn="l">
              <a:lnSpc>
                <a:spcPct val="150000"/>
              </a:lnSpc>
              <a:spcAft>
                <a:spcPts val="600"/>
              </a:spcAft>
              <a:buClr>
                <a:schemeClr val="tx2"/>
              </a:buClr>
              <a:buFont typeface="Arial" panose="020B0604020202020204" pitchFamily="34" charset="0"/>
              <a:buChar char="•"/>
            </a:pPr>
            <a:r>
              <a:rPr lang="pt-BR" sz="2000" b="1" dirty="0">
                <a:solidFill>
                  <a:schemeClr val="tx2"/>
                </a:solidFill>
                <a:latin typeface="Montserrat Light" panose="00000400000000000000" pitchFamily="2" charset="0"/>
              </a:rPr>
              <a:t>Atendimento da Política Nacional dos Resíduos Sólidos </a:t>
            </a:r>
            <a:r>
              <a:rPr lang="pt-BR" sz="2000" dirty="0">
                <a:solidFill>
                  <a:schemeClr val="tx2"/>
                </a:solidFill>
                <a:latin typeface="Montserrat Light" panose="00000400000000000000" pitchFamily="2" charset="0"/>
              </a:rPr>
              <a:t>(Lei Federal nº 12.305/2010).</a:t>
            </a:r>
          </a:p>
          <a:p>
            <a:pPr indent="-228600" algn="ctr">
              <a:lnSpc>
                <a:spcPct val="90000"/>
              </a:lnSpc>
              <a:spcAft>
                <a:spcPts val="600"/>
              </a:spcAft>
              <a:buFont typeface="Arial" panose="020B0604020202020204" pitchFamily="34" charset="0"/>
              <a:buChar char="•"/>
            </a:pPr>
            <a:endParaRPr lang="pt-BR" sz="2000" dirty="0">
              <a:solidFill>
                <a:schemeClr val="tx2"/>
              </a:solidFill>
            </a:endParaRPr>
          </a:p>
        </p:txBody>
      </p:sp>
      <p:grpSp>
        <p:nvGrpSpPr>
          <p:cNvPr id="171" name="Agrupar 170">
            <a:extLst>
              <a:ext uri="{FF2B5EF4-FFF2-40B4-BE49-F238E27FC236}">
                <a16:creationId xmlns:a16="http://schemas.microsoft.com/office/drawing/2014/main" id="{D2568EC2-88A4-B5A3-F2BB-1B73D7BE57A6}"/>
              </a:ext>
            </a:extLst>
          </p:cNvPr>
          <p:cNvGrpSpPr/>
          <p:nvPr/>
        </p:nvGrpSpPr>
        <p:grpSpPr>
          <a:xfrm>
            <a:off x="6675086" y="2380923"/>
            <a:ext cx="3829042" cy="2762577"/>
            <a:chOff x="1800225" y="320675"/>
            <a:chExt cx="6781800" cy="4700588"/>
          </a:xfrm>
        </p:grpSpPr>
        <p:sp>
          <p:nvSpPr>
            <p:cNvPr id="10" name="Freeform 6">
              <a:extLst>
                <a:ext uri="{FF2B5EF4-FFF2-40B4-BE49-F238E27FC236}">
                  <a16:creationId xmlns:a16="http://schemas.microsoft.com/office/drawing/2014/main" id="{94B53B45-71E3-F8E5-0F5F-ADB3E4DC8E58}"/>
                </a:ext>
              </a:extLst>
            </p:cNvPr>
            <p:cNvSpPr>
              <a:spLocks/>
            </p:cNvSpPr>
            <p:nvPr/>
          </p:nvSpPr>
          <p:spPr bwMode="auto">
            <a:xfrm>
              <a:off x="4621213" y="320675"/>
              <a:ext cx="998537" cy="730250"/>
            </a:xfrm>
            <a:custGeom>
              <a:avLst/>
              <a:gdLst>
                <a:gd name="T0" fmla="*/ 860 w 1621"/>
                <a:gd name="T1" fmla="*/ 451 h 1188"/>
                <a:gd name="T2" fmla="*/ 1168 w 1621"/>
                <a:gd name="T3" fmla="*/ 705 h 1188"/>
                <a:gd name="T4" fmla="*/ 1568 w 1621"/>
                <a:gd name="T5" fmla="*/ 844 h 1188"/>
                <a:gd name="T6" fmla="*/ 1222 w 1621"/>
                <a:gd name="T7" fmla="*/ 890 h 1188"/>
                <a:gd name="T8" fmla="*/ 914 w 1621"/>
                <a:gd name="T9" fmla="*/ 921 h 1188"/>
                <a:gd name="T10" fmla="*/ 451 w 1621"/>
                <a:gd name="T11" fmla="*/ 921 h 1188"/>
                <a:gd name="T12" fmla="*/ 5 w 1621"/>
                <a:gd name="T13" fmla="*/ 867 h 1188"/>
                <a:gd name="T14" fmla="*/ 12 w 1621"/>
                <a:gd name="T15" fmla="*/ 828 h 1188"/>
                <a:gd name="T16" fmla="*/ 336 w 1621"/>
                <a:gd name="T17" fmla="*/ 797 h 1188"/>
                <a:gd name="T18" fmla="*/ 505 w 1621"/>
                <a:gd name="T19" fmla="*/ 566 h 1188"/>
                <a:gd name="T20" fmla="*/ 513 w 1621"/>
                <a:gd name="T21" fmla="*/ 428 h 1188"/>
                <a:gd name="T22" fmla="*/ 590 w 1621"/>
                <a:gd name="T23" fmla="*/ 304 h 1188"/>
                <a:gd name="T24" fmla="*/ 860 w 1621"/>
                <a:gd name="T25" fmla="*/ 451 h 1188"/>
                <a:gd name="T26" fmla="*/ 860 w 1621"/>
                <a:gd name="T27" fmla="*/ 451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21" h="1188">
                  <a:moveTo>
                    <a:pt x="860" y="451"/>
                  </a:moveTo>
                  <a:cubicBezTo>
                    <a:pt x="1035" y="0"/>
                    <a:pt x="1429" y="618"/>
                    <a:pt x="1168" y="705"/>
                  </a:cubicBezTo>
                  <a:cubicBezTo>
                    <a:pt x="1250" y="687"/>
                    <a:pt x="1621" y="755"/>
                    <a:pt x="1568" y="844"/>
                  </a:cubicBezTo>
                  <a:cubicBezTo>
                    <a:pt x="1524" y="918"/>
                    <a:pt x="1299" y="890"/>
                    <a:pt x="1222" y="890"/>
                  </a:cubicBezTo>
                  <a:cubicBezTo>
                    <a:pt x="1225" y="1051"/>
                    <a:pt x="971" y="1035"/>
                    <a:pt x="914" y="921"/>
                  </a:cubicBezTo>
                  <a:cubicBezTo>
                    <a:pt x="838" y="1188"/>
                    <a:pt x="551" y="1070"/>
                    <a:pt x="451" y="921"/>
                  </a:cubicBezTo>
                  <a:cubicBezTo>
                    <a:pt x="342" y="983"/>
                    <a:pt x="87" y="990"/>
                    <a:pt x="5" y="867"/>
                  </a:cubicBezTo>
                  <a:cubicBezTo>
                    <a:pt x="0" y="859"/>
                    <a:pt x="11" y="831"/>
                    <a:pt x="12" y="828"/>
                  </a:cubicBezTo>
                  <a:cubicBezTo>
                    <a:pt x="65" y="723"/>
                    <a:pt x="252" y="742"/>
                    <a:pt x="336" y="797"/>
                  </a:cubicBezTo>
                  <a:cubicBezTo>
                    <a:pt x="187" y="679"/>
                    <a:pt x="406" y="368"/>
                    <a:pt x="505" y="566"/>
                  </a:cubicBezTo>
                  <a:cubicBezTo>
                    <a:pt x="523" y="522"/>
                    <a:pt x="505" y="473"/>
                    <a:pt x="513" y="428"/>
                  </a:cubicBezTo>
                  <a:cubicBezTo>
                    <a:pt x="521" y="381"/>
                    <a:pt x="558" y="337"/>
                    <a:pt x="590" y="304"/>
                  </a:cubicBezTo>
                  <a:cubicBezTo>
                    <a:pt x="725" y="169"/>
                    <a:pt x="805" y="341"/>
                    <a:pt x="860" y="451"/>
                  </a:cubicBezTo>
                  <a:lnTo>
                    <a:pt x="860" y="451"/>
                  </a:lnTo>
                </a:path>
              </a:pathLst>
            </a:custGeom>
            <a:solidFill>
              <a:srgbClr val="E8F4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1" name="Freeform 7">
              <a:extLst>
                <a:ext uri="{FF2B5EF4-FFF2-40B4-BE49-F238E27FC236}">
                  <a16:creationId xmlns:a16="http://schemas.microsoft.com/office/drawing/2014/main" id="{F657AB9C-9AB4-7842-16DA-B624D107A84E}"/>
                </a:ext>
              </a:extLst>
            </p:cNvPr>
            <p:cNvSpPr>
              <a:spLocks/>
            </p:cNvSpPr>
            <p:nvPr/>
          </p:nvSpPr>
          <p:spPr bwMode="auto">
            <a:xfrm>
              <a:off x="1800225" y="2884488"/>
              <a:ext cx="790575" cy="442913"/>
            </a:xfrm>
            <a:custGeom>
              <a:avLst/>
              <a:gdLst>
                <a:gd name="T0" fmla="*/ 968 w 1284"/>
                <a:gd name="T1" fmla="*/ 361 h 722"/>
                <a:gd name="T2" fmla="*/ 962 w 1284"/>
                <a:gd name="T3" fmla="*/ 295 h 722"/>
                <a:gd name="T4" fmla="*/ 734 w 1284"/>
                <a:gd name="T5" fmla="*/ 224 h 722"/>
                <a:gd name="T6" fmla="*/ 422 w 1284"/>
                <a:gd name="T7" fmla="*/ 333 h 722"/>
                <a:gd name="T8" fmla="*/ 309 w 1284"/>
                <a:gd name="T9" fmla="*/ 537 h 722"/>
                <a:gd name="T10" fmla="*/ 537 w 1284"/>
                <a:gd name="T11" fmla="*/ 560 h 722"/>
                <a:gd name="T12" fmla="*/ 915 w 1284"/>
                <a:gd name="T13" fmla="*/ 523 h 722"/>
                <a:gd name="T14" fmla="*/ 1094 w 1284"/>
                <a:gd name="T15" fmla="*/ 355 h 722"/>
                <a:gd name="T16" fmla="*/ 968 w 1284"/>
                <a:gd name="T17" fmla="*/ 361 h 722"/>
                <a:gd name="T18" fmla="*/ 968 w 1284"/>
                <a:gd name="T19" fmla="*/ 361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4" h="722">
                  <a:moveTo>
                    <a:pt x="968" y="361"/>
                  </a:moveTo>
                  <a:cubicBezTo>
                    <a:pt x="958" y="341"/>
                    <a:pt x="965" y="318"/>
                    <a:pt x="962" y="295"/>
                  </a:cubicBezTo>
                  <a:cubicBezTo>
                    <a:pt x="944" y="177"/>
                    <a:pt x="812" y="117"/>
                    <a:pt x="734" y="224"/>
                  </a:cubicBezTo>
                  <a:cubicBezTo>
                    <a:pt x="621" y="0"/>
                    <a:pt x="406" y="114"/>
                    <a:pt x="422" y="333"/>
                  </a:cubicBezTo>
                  <a:cubicBezTo>
                    <a:pt x="221" y="238"/>
                    <a:pt x="0" y="538"/>
                    <a:pt x="309" y="537"/>
                  </a:cubicBezTo>
                  <a:cubicBezTo>
                    <a:pt x="353" y="690"/>
                    <a:pt x="463" y="598"/>
                    <a:pt x="537" y="560"/>
                  </a:cubicBezTo>
                  <a:cubicBezTo>
                    <a:pt x="631" y="722"/>
                    <a:pt x="840" y="675"/>
                    <a:pt x="915" y="523"/>
                  </a:cubicBezTo>
                  <a:cubicBezTo>
                    <a:pt x="1016" y="630"/>
                    <a:pt x="1284" y="417"/>
                    <a:pt x="1094" y="355"/>
                  </a:cubicBezTo>
                  <a:cubicBezTo>
                    <a:pt x="1056" y="342"/>
                    <a:pt x="1006" y="361"/>
                    <a:pt x="968" y="361"/>
                  </a:cubicBezTo>
                  <a:lnTo>
                    <a:pt x="968" y="361"/>
                  </a:lnTo>
                  <a:close/>
                </a:path>
              </a:pathLst>
            </a:custGeom>
            <a:solidFill>
              <a:srgbClr val="E8F4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3" name="Freeform 8">
              <a:extLst>
                <a:ext uri="{FF2B5EF4-FFF2-40B4-BE49-F238E27FC236}">
                  <a16:creationId xmlns:a16="http://schemas.microsoft.com/office/drawing/2014/main" id="{C7F2EECB-107D-8F64-1AB9-EE5C1B4766EF}"/>
                </a:ext>
              </a:extLst>
            </p:cNvPr>
            <p:cNvSpPr>
              <a:spLocks/>
            </p:cNvSpPr>
            <p:nvPr/>
          </p:nvSpPr>
          <p:spPr bwMode="auto">
            <a:xfrm>
              <a:off x="6813550" y="1936750"/>
              <a:ext cx="908050" cy="665163"/>
            </a:xfrm>
            <a:custGeom>
              <a:avLst/>
              <a:gdLst>
                <a:gd name="T0" fmla="*/ 692 w 1475"/>
                <a:gd name="T1" fmla="*/ 409 h 1080"/>
                <a:gd name="T2" fmla="*/ 412 w 1475"/>
                <a:gd name="T3" fmla="*/ 641 h 1080"/>
                <a:gd name="T4" fmla="*/ 48 w 1475"/>
                <a:gd name="T5" fmla="*/ 769 h 1080"/>
                <a:gd name="T6" fmla="*/ 364 w 1475"/>
                <a:gd name="T7" fmla="*/ 810 h 1080"/>
                <a:gd name="T8" fmla="*/ 644 w 1475"/>
                <a:gd name="T9" fmla="*/ 837 h 1080"/>
                <a:gd name="T10" fmla="*/ 1064 w 1475"/>
                <a:gd name="T11" fmla="*/ 836 h 1080"/>
                <a:gd name="T12" fmla="*/ 1470 w 1475"/>
                <a:gd name="T13" fmla="*/ 786 h 1080"/>
                <a:gd name="T14" fmla="*/ 1463 w 1475"/>
                <a:gd name="T15" fmla="*/ 751 h 1080"/>
                <a:gd name="T16" fmla="*/ 1169 w 1475"/>
                <a:gd name="T17" fmla="*/ 723 h 1080"/>
                <a:gd name="T18" fmla="*/ 1014 w 1475"/>
                <a:gd name="T19" fmla="*/ 514 h 1080"/>
                <a:gd name="T20" fmla="*/ 1007 w 1475"/>
                <a:gd name="T21" fmla="*/ 388 h 1080"/>
                <a:gd name="T22" fmla="*/ 936 w 1475"/>
                <a:gd name="T23" fmla="*/ 276 h 1080"/>
                <a:gd name="T24" fmla="*/ 692 w 1475"/>
                <a:gd name="T25" fmla="*/ 409 h 1080"/>
                <a:gd name="T26" fmla="*/ 692 w 1475"/>
                <a:gd name="T27" fmla="*/ 409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75" h="1080">
                  <a:moveTo>
                    <a:pt x="692" y="409"/>
                  </a:moveTo>
                  <a:cubicBezTo>
                    <a:pt x="531" y="0"/>
                    <a:pt x="174" y="563"/>
                    <a:pt x="412" y="641"/>
                  </a:cubicBezTo>
                  <a:cubicBezTo>
                    <a:pt x="337" y="625"/>
                    <a:pt x="0" y="688"/>
                    <a:pt x="48" y="769"/>
                  </a:cubicBezTo>
                  <a:cubicBezTo>
                    <a:pt x="89" y="836"/>
                    <a:pt x="293" y="810"/>
                    <a:pt x="364" y="810"/>
                  </a:cubicBezTo>
                  <a:cubicBezTo>
                    <a:pt x="361" y="956"/>
                    <a:pt x="592" y="941"/>
                    <a:pt x="644" y="837"/>
                  </a:cubicBezTo>
                  <a:cubicBezTo>
                    <a:pt x="714" y="1080"/>
                    <a:pt x="974" y="972"/>
                    <a:pt x="1064" y="836"/>
                  </a:cubicBezTo>
                  <a:cubicBezTo>
                    <a:pt x="1164" y="892"/>
                    <a:pt x="1396" y="898"/>
                    <a:pt x="1470" y="786"/>
                  </a:cubicBezTo>
                  <a:cubicBezTo>
                    <a:pt x="1475" y="779"/>
                    <a:pt x="1464" y="753"/>
                    <a:pt x="1463" y="751"/>
                  </a:cubicBezTo>
                  <a:cubicBezTo>
                    <a:pt x="1415" y="655"/>
                    <a:pt x="1245" y="672"/>
                    <a:pt x="1169" y="723"/>
                  </a:cubicBezTo>
                  <a:cubicBezTo>
                    <a:pt x="1304" y="615"/>
                    <a:pt x="1104" y="333"/>
                    <a:pt x="1014" y="514"/>
                  </a:cubicBezTo>
                  <a:cubicBezTo>
                    <a:pt x="998" y="473"/>
                    <a:pt x="1014" y="429"/>
                    <a:pt x="1007" y="388"/>
                  </a:cubicBezTo>
                  <a:cubicBezTo>
                    <a:pt x="1000" y="345"/>
                    <a:pt x="966" y="305"/>
                    <a:pt x="936" y="276"/>
                  </a:cubicBezTo>
                  <a:cubicBezTo>
                    <a:pt x="813" y="153"/>
                    <a:pt x="742" y="309"/>
                    <a:pt x="692" y="409"/>
                  </a:cubicBezTo>
                  <a:lnTo>
                    <a:pt x="692" y="409"/>
                  </a:lnTo>
                </a:path>
              </a:pathLst>
            </a:custGeom>
            <a:solidFill>
              <a:srgbClr val="E8F4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4" name="Freeform 9">
              <a:extLst>
                <a:ext uri="{FF2B5EF4-FFF2-40B4-BE49-F238E27FC236}">
                  <a16:creationId xmlns:a16="http://schemas.microsoft.com/office/drawing/2014/main" id="{45ECCE10-CDEA-A873-F79E-572AAC8903D6}"/>
                </a:ext>
              </a:extLst>
            </p:cNvPr>
            <p:cNvSpPr>
              <a:spLocks/>
            </p:cNvSpPr>
            <p:nvPr/>
          </p:nvSpPr>
          <p:spPr bwMode="auto">
            <a:xfrm>
              <a:off x="6424613" y="698500"/>
              <a:ext cx="395287" cy="288925"/>
            </a:xfrm>
            <a:custGeom>
              <a:avLst/>
              <a:gdLst>
                <a:gd name="T0" fmla="*/ 301 w 642"/>
                <a:gd name="T1" fmla="*/ 178 h 470"/>
                <a:gd name="T2" fmla="*/ 179 w 642"/>
                <a:gd name="T3" fmla="*/ 279 h 470"/>
                <a:gd name="T4" fmla="*/ 21 w 642"/>
                <a:gd name="T5" fmla="*/ 334 h 470"/>
                <a:gd name="T6" fmla="*/ 158 w 642"/>
                <a:gd name="T7" fmla="*/ 352 h 470"/>
                <a:gd name="T8" fmla="*/ 280 w 642"/>
                <a:gd name="T9" fmla="*/ 364 h 470"/>
                <a:gd name="T10" fmla="*/ 463 w 642"/>
                <a:gd name="T11" fmla="*/ 363 h 470"/>
                <a:gd name="T12" fmla="*/ 640 w 642"/>
                <a:gd name="T13" fmla="*/ 341 h 470"/>
                <a:gd name="T14" fmla="*/ 637 w 642"/>
                <a:gd name="T15" fmla="*/ 326 h 470"/>
                <a:gd name="T16" fmla="*/ 508 w 642"/>
                <a:gd name="T17" fmla="*/ 314 h 470"/>
                <a:gd name="T18" fmla="*/ 441 w 642"/>
                <a:gd name="T19" fmla="*/ 223 h 470"/>
                <a:gd name="T20" fmla="*/ 438 w 642"/>
                <a:gd name="T21" fmla="*/ 168 h 470"/>
                <a:gd name="T22" fmla="*/ 407 w 642"/>
                <a:gd name="T23" fmla="*/ 120 h 470"/>
                <a:gd name="T24" fmla="*/ 301 w 642"/>
                <a:gd name="T25" fmla="*/ 178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2" h="470">
                  <a:moveTo>
                    <a:pt x="301" y="178"/>
                  </a:moveTo>
                  <a:cubicBezTo>
                    <a:pt x="231" y="0"/>
                    <a:pt x="76" y="245"/>
                    <a:pt x="179" y="279"/>
                  </a:cubicBezTo>
                  <a:cubicBezTo>
                    <a:pt x="147" y="272"/>
                    <a:pt x="0" y="299"/>
                    <a:pt x="21" y="334"/>
                  </a:cubicBezTo>
                  <a:cubicBezTo>
                    <a:pt x="39" y="363"/>
                    <a:pt x="127" y="352"/>
                    <a:pt x="158" y="352"/>
                  </a:cubicBezTo>
                  <a:cubicBezTo>
                    <a:pt x="157" y="416"/>
                    <a:pt x="258" y="409"/>
                    <a:pt x="280" y="364"/>
                  </a:cubicBezTo>
                  <a:cubicBezTo>
                    <a:pt x="310" y="470"/>
                    <a:pt x="424" y="423"/>
                    <a:pt x="463" y="363"/>
                  </a:cubicBezTo>
                  <a:cubicBezTo>
                    <a:pt x="506" y="388"/>
                    <a:pt x="607" y="390"/>
                    <a:pt x="640" y="341"/>
                  </a:cubicBezTo>
                  <a:cubicBezTo>
                    <a:pt x="642" y="338"/>
                    <a:pt x="637" y="327"/>
                    <a:pt x="637" y="326"/>
                  </a:cubicBezTo>
                  <a:cubicBezTo>
                    <a:pt x="616" y="285"/>
                    <a:pt x="542" y="292"/>
                    <a:pt x="508" y="314"/>
                  </a:cubicBezTo>
                  <a:cubicBezTo>
                    <a:pt x="567" y="267"/>
                    <a:pt x="480" y="145"/>
                    <a:pt x="441" y="223"/>
                  </a:cubicBezTo>
                  <a:cubicBezTo>
                    <a:pt x="434" y="206"/>
                    <a:pt x="441" y="186"/>
                    <a:pt x="438" y="168"/>
                  </a:cubicBezTo>
                  <a:cubicBezTo>
                    <a:pt x="435" y="150"/>
                    <a:pt x="420" y="132"/>
                    <a:pt x="407" y="120"/>
                  </a:cubicBezTo>
                  <a:cubicBezTo>
                    <a:pt x="354" y="66"/>
                    <a:pt x="323" y="134"/>
                    <a:pt x="301" y="178"/>
                  </a:cubicBezTo>
                </a:path>
              </a:pathLst>
            </a:custGeom>
            <a:solidFill>
              <a:srgbClr val="E8F4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5" name="Freeform 10">
              <a:extLst>
                <a:ext uri="{FF2B5EF4-FFF2-40B4-BE49-F238E27FC236}">
                  <a16:creationId xmlns:a16="http://schemas.microsoft.com/office/drawing/2014/main" id="{D8DD2D6C-EADF-2408-3CBA-5F422A54AD95}"/>
                </a:ext>
              </a:extLst>
            </p:cNvPr>
            <p:cNvSpPr>
              <a:spLocks/>
            </p:cNvSpPr>
            <p:nvPr/>
          </p:nvSpPr>
          <p:spPr bwMode="auto">
            <a:xfrm>
              <a:off x="2781300" y="1474788"/>
              <a:ext cx="395287" cy="288925"/>
            </a:xfrm>
            <a:custGeom>
              <a:avLst/>
              <a:gdLst>
                <a:gd name="T0" fmla="*/ 301 w 642"/>
                <a:gd name="T1" fmla="*/ 178 h 470"/>
                <a:gd name="T2" fmla="*/ 180 w 642"/>
                <a:gd name="T3" fmla="*/ 279 h 470"/>
                <a:gd name="T4" fmla="*/ 21 w 642"/>
                <a:gd name="T5" fmla="*/ 335 h 470"/>
                <a:gd name="T6" fmla="*/ 159 w 642"/>
                <a:gd name="T7" fmla="*/ 353 h 470"/>
                <a:gd name="T8" fmla="*/ 280 w 642"/>
                <a:gd name="T9" fmla="*/ 364 h 470"/>
                <a:gd name="T10" fmla="*/ 463 w 642"/>
                <a:gd name="T11" fmla="*/ 364 h 470"/>
                <a:gd name="T12" fmla="*/ 640 w 642"/>
                <a:gd name="T13" fmla="*/ 342 h 470"/>
                <a:gd name="T14" fmla="*/ 637 w 642"/>
                <a:gd name="T15" fmla="*/ 327 h 470"/>
                <a:gd name="T16" fmla="*/ 509 w 642"/>
                <a:gd name="T17" fmla="*/ 315 h 470"/>
                <a:gd name="T18" fmla="*/ 442 w 642"/>
                <a:gd name="T19" fmla="*/ 224 h 470"/>
                <a:gd name="T20" fmla="*/ 438 w 642"/>
                <a:gd name="T21" fmla="*/ 169 h 470"/>
                <a:gd name="T22" fmla="*/ 408 w 642"/>
                <a:gd name="T23" fmla="*/ 120 h 470"/>
                <a:gd name="T24" fmla="*/ 301 w 642"/>
                <a:gd name="T25" fmla="*/ 178 h 470"/>
                <a:gd name="T26" fmla="*/ 301 w 642"/>
                <a:gd name="T27" fmla="*/ 178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2" h="470">
                  <a:moveTo>
                    <a:pt x="301" y="178"/>
                  </a:moveTo>
                  <a:cubicBezTo>
                    <a:pt x="231" y="0"/>
                    <a:pt x="76" y="245"/>
                    <a:pt x="180" y="279"/>
                  </a:cubicBezTo>
                  <a:cubicBezTo>
                    <a:pt x="147" y="272"/>
                    <a:pt x="0" y="300"/>
                    <a:pt x="21" y="335"/>
                  </a:cubicBezTo>
                  <a:cubicBezTo>
                    <a:pt x="39" y="364"/>
                    <a:pt x="128" y="353"/>
                    <a:pt x="159" y="353"/>
                  </a:cubicBezTo>
                  <a:cubicBezTo>
                    <a:pt x="157" y="416"/>
                    <a:pt x="258" y="410"/>
                    <a:pt x="280" y="364"/>
                  </a:cubicBezTo>
                  <a:cubicBezTo>
                    <a:pt x="311" y="470"/>
                    <a:pt x="424" y="423"/>
                    <a:pt x="463" y="364"/>
                  </a:cubicBezTo>
                  <a:cubicBezTo>
                    <a:pt x="507" y="389"/>
                    <a:pt x="608" y="391"/>
                    <a:pt x="640" y="342"/>
                  </a:cubicBezTo>
                  <a:cubicBezTo>
                    <a:pt x="642" y="339"/>
                    <a:pt x="638" y="328"/>
                    <a:pt x="637" y="327"/>
                  </a:cubicBezTo>
                  <a:cubicBezTo>
                    <a:pt x="616" y="285"/>
                    <a:pt x="542" y="293"/>
                    <a:pt x="509" y="315"/>
                  </a:cubicBezTo>
                  <a:cubicBezTo>
                    <a:pt x="568" y="268"/>
                    <a:pt x="481" y="145"/>
                    <a:pt x="442" y="224"/>
                  </a:cubicBezTo>
                  <a:cubicBezTo>
                    <a:pt x="434" y="206"/>
                    <a:pt x="441" y="187"/>
                    <a:pt x="438" y="169"/>
                  </a:cubicBezTo>
                  <a:cubicBezTo>
                    <a:pt x="435" y="151"/>
                    <a:pt x="421" y="133"/>
                    <a:pt x="408" y="120"/>
                  </a:cubicBezTo>
                  <a:cubicBezTo>
                    <a:pt x="354" y="67"/>
                    <a:pt x="323" y="135"/>
                    <a:pt x="301" y="178"/>
                  </a:cubicBezTo>
                  <a:lnTo>
                    <a:pt x="301" y="178"/>
                  </a:lnTo>
                </a:path>
              </a:pathLst>
            </a:custGeom>
            <a:solidFill>
              <a:srgbClr val="E8F4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6" name="Freeform 11">
              <a:extLst>
                <a:ext uri="{FF2B5EF4-FFF2-40B4-BE49-F238E27FC236}">
                  <a16:creationId xmlns:a16="http://schemas.microsoft.com/office/drawing/2014/main" id="{43822A3B-8B69-1CDB-CEA2-7BB4F2CC6B4F}"/>
                </a:ext>
              </a:extLst>
            </p:cNvPr>
            <p:cNvSpPr>
              <a:spLocks/>
            </p:cNvSpPr>
            <p:nvPr/>
          </p:nvSpPr>
          <p:spPr bwMode="auto">
            <a:xfrm>
              <a:off x="7918450" y="2457450"/>
              <a:ext cx="395287" cy="288925"/>
            </a:xfrm>
            <a:custGeom>
              <a:avLst/>
              <a:gdLst>
                <a:gd name="T0" fmla="*/ 301 w 642"/>
                <a:gd name="T1" fmla="*/ 179 h 470"/>
                <a:gd name="T2" fmla="*/ 180 w 642"/>
                <a:gd name="T3" fmla="*/ 279 h 470"/>
                <a:gd name="T4" fmla="*/ 22 w 642"/>
                <a:gd name="T5" fmla="*/ 335 h 470"/>
                <a:gd name="T6" fmla="*/ 159 w 642"/>
                <a:gd name="T7" fmla="*/ 353 h 470"/>
                <a:gd name="T8" fmla="*/ 281 w 642"/>
                <a:gd name="T9" fmla="*/ 365 h 470"/>
                <a:gd name="T10" fmla="*/ 464 w 642"/>
                <a:gd name="T11" fmla="*/ 364 h 470"/>
                <a:gd name="T12" fmla="*/ 640 w 642"/>
                <a:gd name="T13" fmla="*/ 342 h 470"/>
                <a:gd name="T14" fmla="*/ 637 w 642"/>
                <a:gd name="T15" fmla="*/ 327 h 470"/>
                <a:gd name="T16" fmla="*/ 509 w 642"/>
                <a:gd name="T17" fmla="*/ 315 h 470"/>
                <a:gd name="T18" fmla="*/ 442 w 642"/>
                <a:gd name="T19" fmla="*/ 224 h 470"/>
                <a:gd name="T20" fmla="*/ 439 w 642"/>
                <a:gd name="T21" fmla="*/ 169 h 470"/>
                <a:gd name="T22" fmla="*/ 408 w 642"/>
                <a:gd name="T23" fmla="*/ 120 h 470"/>
                <a:gd name="T24" fmla="*/ 301 w 642"/>
                <a:gd name="T25" fmla="*/ 179 h 470"/>
                <a:gd name="T26" fmla="*/ 301 w 642"/>
                <a:gd name="T27" fmla="*/ 179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2" h="470">
                  <a:moveTo>
                    <a:pt x="301" y="179"/>
                  </a:moveTo>
                  <a:cubicBezTo>
                    <a:pt x="232" y="0"/>
                    <a:pt x="76" y="245"/>
                    <a:pt x="180" y="279"/>
                  </a:cubicBezTo>
                  <a:cubicBezTo>
                    <a:pt x="147" y="272"/>
                    <a:pt x="0" y="300"/>
                    <a:pt x="22" y="335"/>
                  </a:cubicBezTo>
                  <a:cubicBezTo>
                    <a:pt x="39" y="364"/>
                    <a:pt x="128" y="353"/>
                    <a:pt x="159" y="353"/>
                  </a:cubicBezTo>
                  <a:cubicBezTo>
                    <a:pt x="158" y="416"/>
                    <a:pt x="258" y="410"/>
                    <a:pt x="281" y="365"/>
                  </a:cubicBezTo>
                  <a:cubicBezTo>
                    <a:pt x="311" y="470"/>
                    <a:pt x="424" y="423"/>
                    <a:pt x="464" y="364"/>
                  </a:cubicBezTo>
                  <a:cubicBezTo>
                    <a:pt x="507" y="389"/>
                    <a:pt x="608" y="391"/>
                    <a:pt x="640" y="342"/>
                  </a:cubicBezTo>
                  <a:cubicBezTo>
                    <a:pt x="642" y="339"/>
                    <a:pt x="638" y="328"/>
                    <a:pt x="637" y="327"/>
                  </a:cubicBezTo>
                  <a:cubicBezTo>
                    <a:pt x="616" y="285"/>
                    <a:pt x="542" y="293"/>
                    <a:pt x="509" y="315"/>
                  </a:cubicBezTo>
                  <a:cubicBezTo>
                    <a:pt x="568" y="268"/>
                    <a:pt x="481" y="145"/>
                    <a:pt x="442" y="224"/>
                  </a:cubicBezTo>
                  <a:cubicBezTo>
                    <a:pt x="435" y="206"/>
                    <a:pt x="442" y="187"/>
                    <a:pt x="439" y="169"/>
                  </a:cubicBezTo>
                  <a:cubicBezTo>
                    <a:pt x="435" y="151"/>
                    <a:pt x="421" y="133"/>
                    <a:pt x="408" y="120"/>
                  </a:cubicBezTo>
                  <a:cubicBezTo>
                    <a:pt x="354" y="67"/>
                    <a:pt x="323" y="135"/>
                    <a:pt x="301" y="179"/>
                  </a:cubicBezTo>
                  <a:lnTo>
                    <a:pt x="301" y="179"/>
                  </a:lnTo>
                </a:path>
              </a:pathLst>
            </a:custGeom>
            <a:solidFill>
              <a:srgbClr val="E8F4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7" name="Freeform 12">
              <a:extLst>
                <a:ext uri="{FF2B5EF4-FFF2-40B4-BE49-F238E27FC236}">
                  <a16:creationId xmlns:a16="http://schemas.microsoft.com/office/drawing/2014/main" id="{4A936A35-C1DA-5CD6-474C-D076C553F364}"/>
                </a:ext>
              </a:extLst>
            </p:cNvPr>
            <p:cNvSpPr>
              <a:spLocks/>
            </p:cNvSpPr>
            <p:nvPr/>
          </p:nvSpPr>
          <p:spPr bwMode="auto">
            <a:xfrm>
              <a:off x="6343650" y="2773363"/>
              <a:ext cx="1647825" cy="1268413"/>
            </a:xfrm>
            <a:custGeom>
              <a:avLst/>
              <a:gdLst>
                <a:gd name="T0" fmla="*/ 0 w 2679"/>
                <a:gd name="T1" fmla="*/ 1750 h 2062"/>
                <a:gd name="T2" fmla="*/ 269 w 2679"/>
                <a:gd name="T3" fmla="*/ 1050 h 2062"/>
                <a:gd name="T4" fmla="*/ 806 w 2679"/>
                <a:gd name="T5" fmla="*/ 915 h 2062"/>
                <a:gd name="T6" fmla="*/ 1183 w 2679"/>
                <a:gd name="T7" fmla="*/ 443 h 2062"/>
                <a:gd name="T8" fmla="*/ 1469 w 2679"/>
                <a:gd name="T9" fmla="*/ 388 h 2062"/>
                <a:gd name="T10" fmla="*/ 1656 w 2679"/>
                <a:gd name="T11" fmla="*/ 378 h 2062"/>
                <a:gd name="T12" fmla="*/ 2045 w 2679"/>
                <a:gd name="T13" fmla="*/ 97 h 2062"/>
                <a:gd name="T14" fmla="*/ 2257 w 2679"/>
                <a:gd name="T15" fmla="*/ 77 h 2062"/>
                <a:gd name="T16" fmla="*/ 2382 w 2679"/>
                <a:gd name="T17" fmla="*/ 77 h 2062"/>
                <a:gd name="T18" fmla="*/ 2679 w 2679"/>
                <a:gd name="T19" fmla="*/ 0 h 2062"/>
                <a:gd name="T20" fmla="*/ 2365 w 2679"/>
                <a:gd name="T21" fmla="*/ 651 h 2062"/>
                <a:gd name="T22" fmla="*/ 2058 w 2679"/>
                <a:gd name="T23" fmla="*/ 798 h 2062"/>
                <a:gd name="T24" fmla="*/ 1909 w 2679"/>
                <a:gd name="T25" fmla="*/ 934 h 2062"/>
                <a:gd name="T26" fmla="*/ 1589 w 2679"/>
                <a:gd name="T27" fmla="*/ 1472 h 2062"/>
                <a:gd name="T28" fmla="*/ 1163 w 2679"/>
                <a:gd name="T29" fmla="*/ 1654 h 2062"/>
                <a:gd name="T30" fmla="*/ 1052 w 2679"/>
                <a:gd name="T31" fmla="*/ 1835 h 2062"/>
                <a:gd name="T32" fmla="*/ 597 w 2679"/>
                <a:gd name="T33" fmla="*/ 1977 h 2062"/>
                <a:gd name="T34" fmla="*/ 17 w 2679"/>
                <a:gd name="T35" fmla="*/ 1793 h 2062"/>
                <a:gd name="T36" fmla="*/ 0 w 2679"/>
                <a:gd name="T37" fmla="*/ 1750 h 2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79" h="2062">
                  <a:moveTo>
                    <a:pt x="0" y="1750"/>
                  </a:moveTo>
                  <a:cubicBezTo>
                    <a:pt x="217" y="1585"/>
                    <a:pt x="69" y="1245"/>
                    <a:pt x="269" y="1050"/>
                  </a:cubicBezTo>
                  <a:cubicBezTo>
                    <a:pt x="418" y="904"/>
                    <a:pt x="616" y="990"/>
                    <a:pt x="806" y="915"/>
                  </a:cubicBezTo>
                  <a:cubicBezTo>
                    <a:pt x="964" y="853"/>
                    <a:pt x="1019" y="546"/>
                    <a:pt x="1183" y="443"/>
                  </a:cubicBezTo>
                  <a:cubicBezTo>
                    <a:pt x="1285" y="380"/>
                    <a:pt x="1376" y="384"/>
                    <a:pt x="1469" y="388"/>
                  </a:cubicBezTo>
                  <a:cubicBezTo>
                    <a:pt x="1529" y="391"/>
                    <a:pt x="1591" y="393"/>
                    <a:pt x="1656" y="378"/>
                  </a:cubicBezTo>
                  <a:cubicBezTo>
                    <a:pt x="1817" y="339"/>
                    <a:pt x="1891" y="158"/>
                    <a:pt x="2045" y="97"/>
                  </a:cubicBezTo>
                  <a:cubicBezTo>
                    <a:pt x="2112" y="71"/>
                    <a:pt x="2184" y="74"/>
                    <a:pt x="2257" y="77"/>
                  </a:cubicBezTo>
                  <a:cubicBezTo>
                    <a:pt x="2299" y="79"/>
                    <a:pt x="2341" y="81"/>
                    <a:pt x="2382" y="77"/>
                  </a:cubicBezTo>
                  <a:cubicBezTo>
                    <a:pt x="2477" y="69"/>
                    <a:pt x="2640" y="9"/>
                    <a:pt x="2679" y="0"/>
                  </a:cubicBezTo>
                  <a:cubicBezTo>
                    <a:pt x="2453" y="166"/>
                    <a:pt x="2556" y="464"/>
                    <a:pt x="2365" y="651"/>
                  </a:cubicBezTo>
                  <a:cubicBezTo>
                    <a:pt x="2279" y="735"/>
                    <a:pt x="2148" y="742"/>
                    <a:pt x="2058" y="798"/>
                  </a:cubicBezTo>
                  <a:cubicBezTo>
                    <a:pt x="2001" y="833"/>
                    <a:pt x="1958" y="887"/>
                    <a:pt x="1909" y="934"/>
                  </a:cubicBezTo>
                  <a:cubicBezTo>
                    <a:pt x="1758" y="1082"/>
                    <a:pt x="1770" y="1338"/>
                    <a:pt x="1589" y="1472"/>
                  </a:cubicBezTo>
                  <a:cubicBezTo>
                    <a:pt x="1442" y="1582"/>
                    <a:pt x="1258" y="1562"/>
                    <a:pt x="1163" y="1654"/>
                  </a:cubicBezTo>
                  <a:cubicBezTo>
                    <a:pt x="1120" y="1697"/>
                    <a:pt x="1088" y="1787"/>
                    <a:pt x="1052" y="1835"/>
                  </a:cubicBezTo>
                  <a:cubicBezTo>
                    <a:pt x="882" y="2062"/>
                    <a:pt x="786" y="1994"/>
                    <a:pt x="597" y="1977"/>
                  </a:cubicBezTo>
                  <a:cubicBezTo>
                    <a:pt x="470" y="1966"/>
                    <a:pt x="123" y="1768"/>
                    <a:pt x="17" y="1793"/>
                  </a:cubicBezTo>
                  <a:cubicBezTo>
                    <a:pt x="2" y="1797"/>
                    <a:pt x="4" y="1765"/>
                    <a:pt x="0" y="1750"/>
                  </a:cubicBezTo>
                </a:path>
              </a:pathLst>
            </a:custGeom>
            <a:solidFill>
              <a:srgbClr val="2EC2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8" name="Freeform 13">
              <a:extLst>
                <a:ext uri="{FF2B5EF4-FFF2-40B4-BE49-F238E27FC236}">
                  <a16:creationId xmlns:a16="http://schemas.microsoft.com/office/drawing/2014/main" id="{187B7A3D-6C52-A620-AD75-78308B45E750}"/>
                </a:ext>
              </a:extLst>
            </p:cNvPr>
            <p:cNvSpPr>
              <a:spLocks/>
            </p:cNvSpPr>
            <p:nvPr/>
          </p:nvSpPr>
          <p:spPr bwMode="auto">
            <a:xfrm>
              <a:off x="6146800" y="2828925"/>
              <a:ext cx="1757362" cy="1125538"/>
            </a:xfrm>
            <a:custGeom>
              <a:avLst/>
              <a:gdLst>
                <a:gd name="T0" fmla="*/ 2840 w 2858"/>
                <a:gd name="T1" fmla="*/ 0 h 1829"/>
                <a:gd name="T2" fmla="*/ 2252 w 2858"/>
                <a:gd name="T3" fmla="*/ 412 h 1829"/>
                <a:gd name="T4" fmla="*/ 2397 w 2858"/>
                <a:gd name="T5" fmla="*/ 127 h 1829"/>
                <a:gd name="T6" fmla="*/ 2372 w 2858"/>
                <a:gd name="T7" fmla="*/ 106 h 1829"/>
                <a:gd name="T8" fmla="*/ 2213 w 2858"/>
                <a:gd name="T9" fmla="*/ 438 h 1829"/>
                <a:gd name="T10" fmla="*/ 1528 w 2858"/>
                <a:gd name="T11" fmla="*/ 895 h 1829"/>
                <a:gd name="T12" fmla="*/ 1685 w 2858"/>
                <a:gd name="T13" fmla="*/ 440 h 1829"/>
                <a:gd name="T14" fmla="*/ 1655 w 2858"/>
                <a:gd name="T15" fmla="*/ 429 h 1829"/>
                <a:gd name="T16" fmla="*/ 1491 w 2858"/>
                <a:gd name="T17" fmla="*/ 919 h 1829"/>
                <a:gd name="T18" fmla="*/ 653 w 2858"/>
                <a:gd name="T19" fmla="*/ 1482 h 1829"/>
                <a:gd name="T20" fmla="*/ 863 w 2858"/>
                <a:gd name="T21" fmla="*/ 1055 h 1829"/>
                <a:gd name="T22" fmla="*/ 838 w 2858"/>
                <a:gd name="T23" fmla="*/ 1035 h 1829"/>
                <a:gd name="T24" fmla="*/ 616 w 2858"/>
                <a:gd name="T25" fmla="*/ 1508 h 1829"/>
                <a:gd name="T26" fmla="*/ 498 w 2858"/>
                <a:gd name="T27" fmla="*/ 1589 h 1829"/>
                <a:gd name="T28" fmla="*/ 0 w 2858"/>
                <a:gd name="T29" fmla="*/ 1802 h 1829"/>
                <a:gd name="T30" fmla="*/ 17 w 2858"/>
                <a:gd name="T31" fmla="*/ 1829 h 1829"/>
                <a:gd name="T32" fmla="*/ 516 w 2858"/>
                <a:gd name="T33" fmla="*/ 1615 h 1829"/>
                <a:gd name="T34" fmla="*/ 624 w 2858"/>
                <a:gd name="T35" fmla="*/ 1541 h 1829"/>
                <a:gd name="T36" fmla="*/ 1139 w 2858"/>
                <a:gd name="T37" fmla="*/ 1611 h 1829"/>
                <a:gd name="T38" fmla="*/ 1363 w 2858"/>
                <a:gd name="T39" fmla="*/ 1615 h 1829"/>
                <a:gd name="T40" fmla="*/ 1366 w 2858"/>
                <a:gd name="T41" fmla="*/ 1584 h 1829"/>
                <a:gd name="T42" fmla="*/ 1135 w 2858"/>
                <a:gd name="T43" fmla="*/ 1579 h 1829"/>
                <a:gd name="T44" fmla="*/ 655 w 2858"/>
                <a:gd name="T45" fmla="*/ 1519 h 1829"/>
                <a:gd name="T46" fmla="*/ 1508 w 2858"/>
                <a:gd name="T47" fmla="*/ 946 h 1829"/>
                <a:gd name="T48" fmla="*/ 1760 w 2858"/>
                <a:gd name="T49" fmla="*/ 1031 h 1829"/>
                <a:gd name="T50" fmla="*/ 2024 w 2858"/>
                <a:gd name="T51" fmla="*/ 1029 h 1829"/>
                <a:gd name="T52" fmla="*/ 2007 w 2858"/>
                <a:gd name="T53" fmla="*/ 1002 h 1829"/>
                <a:gd name="T54" fmla="*/ 1769 w 2858"/>
                <a:gd name="T55" fmla="*/ 1000 h 1829"/>
                <a:gd name="T56" fmla="*/ 1542 w 2858"/>
                <a:gd name="T57" fmla="*/ 924 h 1829"/>
                <a:gd name="T58" fmla="*/ 2216 w 2858"/>
                <a:gd name="T59" fmla="*/ 475 h 1829"/>
                <a:gd name="T60" fmla="*/ 2222 w 2858"/>
                <a:gd name="T61" fmla="*/ 478 h 1829"/>
                <a:gd name="T62" fmla="*/ 2445 w 2858"/>
                <a:gd name="T63" fmla="*/ 471 h 1829"/>
                <a:gd name="T64" fmla="*/ 2653 w 2858"/>
                <a:gd name="T65" fmla="*/ 450 h 1829"/>
                <a:gd name="T66" fmla="*/ 2656 w 2858"/>
                <a:gd name="T67" fmla="*/ 418 h 1829"/>
                <a:gd name="T68" fmla="*/ 2440 w 2858"/>
                <a:gd name="T69" fmla="*/ 440 h 1829"/>
                <a:gd name="T70" fmla="*/ 2252 w 2858"/>
                <a:gd name="T71" fmla="*/ 450 h 1829"/>
                <a:gd name="T72" fmla="*/ 2858 w 2858"/>
                <a:gd name="T73" fmla="*/ 26 h 1829"/>
                <a:gd name="T74" fmla="*/ 2840 w 2858"/>
                <a:gd name="T75"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58" h="1829">
                  <a:moveTo>
                    <a:pt x="2840" y="0"/>
                  </a:moveTo>
                  <a:cubicBezTo>
                    <a:pt x="2647" y="141"/>
                    <a:pt x="2450" y="277"/>
                    <a:pt x="2252" y="412"/>
                  </a:cubicBezTo>
                  <a:cubicBezTo>
                    <a:pt x="2274" y="322"/>
                    <a:pt x="2330" y="205"/>
                    <a:pt x="2397" y="127"/>
                  </a:cubicBezTo>
                  <a:lnTo>
                    <a:pt x="2372" y="106"/>
                  </a:lnTo>
                  <a:cubicBezTo>
                    <a:pt x="2293" y="199"/>
                    <a:pt x="2229" y="337"/>
                    <a:pt x="2213" y="438"/>
                  </a:cubicBezTo>
                  <a:cubicBezTo>
                    <a:pt x="1986" y="592"/>
                    <a:pt x="1757" y="744"/>
                    <a:pt x="1528" y="895"/>
                  </a:cubicBezTo>
                  <a:cubicBezTo>
                    <a:pt x="1550" y="761"/>
                    <a:pt x="1633" y="585"/>
                    <a:pt x="1685" y="440"/>
                  </a:cubicBezTo>
                  <a:lnTo>
                    <a:pt x="1655" y="429"/>
                  </a:lnTo>
                  <a:cubicBezTo>
                    <a:pt x="1601" y="581"/>
                    <a:pt x="1507" y="772"/>
                    <a:pt x="1491" y="919"/>
                  </a:cubicBezTo>
                  <a:cubicBezTo>
                    <a:pt x="1210" y="1105"/>
                    <a:pt x="929" y="1291"/>
                    <a:pt x="653" y="1482"/>
                  </a:cubicBezTo>
                  <a:cubicBezTo>
                    <a:pt x="680" y="1351"/>
                    <a:pt x="770" y="1170"/>
                    <a:pt x="863" y="1055"/>
                  </a:cubicBezTo>
                  <a:lnTo>
                    <a:pt x="838" y="1035"/>
                  </a:lnTo>
                  <a:cubicBezTo>
                    <a:pt x="735" y="1164"/>
                    <a:pt x="635" y="1364"/>
                    <a:pt x="616" y="1508"/>
                  </a:cubicBezTo>
                  <a:cubicBezTo>
                    <a:pt x="577" y="1535"/>
                    <a:pt x="537" y="1562"/>
                    <a:pt x="498" y="1589"/>
                  </a:cubicBezTo>
                  <a:cubicBezTo>
                    <a:pt x="356" y="1690"/>
                    <a:pt x="149" y="1709"/>
                    <a:pt x="0" y="1802"/>
                  </a:cubicBezTo>
                  <a:lnTo>
                    <a:pt x="17" y="1829"/>
                  </a:lnTo>
                  <a:cubicBezTo>
                    <a:pt x="156" y="1742"/>
                    <a:pt x="364" y="1723"/>
                    <a:pt x="516" y="1615"/>
                  </a:cubicBezTo>
                  <a:cubicBezTo>
                    <a:pt x="552" y="1590"/>
                    <a:pt x="588" y="1566"/>
                    <a:pt x="624" y="1541"/>
                  </a:cubicBezTo>
                  <a:cubicBezTo>
                    <a:pt x="787" y="1616"/>
                    <a:pt x="968" y="1614"/>
                    <a:pt x="1139" y="1611"/>
                  </a:cubicBezTo>
                  <a:cubicBezTo>
                    <a:pt x="1216" y="1610"/>
                    <a:pt x="1292" y="1609"/>
                    <a:pt x="1363" y="1615"/>
                  </a:cubicBezTo>
                  <a:lnTo>
                    <a:pt x="1366" y="1584"/>
                  </a:lnTo>
                  <a:cubicBezTo>
                    <a:pt x="1291" y="1577"/>
                    <a:pt x="1214" y="1578"/>
                    <a:pt x="1135" y="1579"/>
                  </a:cubicBezTo>
                  <a:cubicBezTo>
                    <a:pt x="972" y="1580"/>
                    <a:pt x="804" y="1582"/>
                    <a:pt x="655" y="1519"/>
                  </a:cubicBezTo>
                  <a:cubicBezTo>
                    <a:pt x="936" y="1325"/>
                    <a:pt x="1221" y="1135"/>
                    <a:pt x="1508" y="946"/>
                  </a:cubicBezTo>
                  <a:cubicBezTo>
                    <a:pt x="1574" y="964"/>
                    <a:pt x="1667" y="1004"/>
                    <a:pt x="1760" y="1031"/>
                  </a:cubicBezTo>
                  <a:cubicBezTo>
                    <a:pt x="1856" y="1058"/>
                    <a:pt x="1953" y="1073"/>
                    <a:pt x="2024" y="1029"/>
                  </a:cubicBezTo>
                  <a:lnTo>
                    <a:pt x="2007" y="1002"/>
                  </a:lnTo>
                  <a:cubicBezTo>
                    <a:pt x="1950" y="1037"/>
                    <a:pt x="1862" y="1027"/>
                    <a:pt x="1769" y="1000"/>
                  </a:cubicBezTo>
                  <a:cubicBezTo>
                    <a:pt x="1688" y="977"/>
                    <a:pt x="1608" y="944"/>
                    <a:pt x="1542" y="924"/>
                  </a:cubicBezTo>
                  <a:cubicBezTo>
                    <a:pt x="1767" y="775"/>
                    <a:pt x="1992" y="626"/>
                    <a:pt x="2216" y="475"/>
                  </a:cubicBezTo>
                  <a:cubicBezTo>
                    <a:pt x="2218" y="477"/>
                    <a:pt x="2220" y="478"/>
                    <a:pt x="2222" y="478"/>
                  </a:cubicBezTo>
                  <a:cubicBezTo>
                    <a:pt x="2296" y="495"/>
                    <a:pt x="2372" y="484"/>
                    <a:pt x="2445" y="471"/>
                  </a:cubicBezTo>
                  <a:cubicBezTo>
                    <a:pt x="2519" y="459"/>
                    <a:pt x="2590" y="445"/>
                    <a:pt x="2653" y="450"/>
                  </a:cubicBezTo>
                  <a:lnTo>
                    <a:pt x="2656" y="418"/>
                  </a:lnTo>
                  <a:cubicBezTo>
                    <a:pt x="2586" y="412"/>
                    <a:pt x="2513" y="428"/>
                    <a:pt x="2440" y="440"/>
                  </a:cubicBezTo>
                  <a:cubicBezTo>
                    <a:pt x="2375" y="451"/>
                    <a:pt x="2312" y="459"/>
                    <a:pt x="2252" y="450"/>
                  </a:cubicBezTo>
                  <a:cubicBezTo>
                    <a:pt x="2457" y="312"/>
                    <a:pt x="2659" y="171"/>
                    <a:pt x="2858" y="26"/>
                  </a:cubicBezTo>
                  <a:lnTo>
                    <a:pt x="2840" y="0"/>
                  </a:lnTo>
                </a:path>
              </a:pathLst>
            </a:custGeom>
            <a:solidFill>
              <a:srgbClr val="26A2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9" name="Freeform 14">
              <a:extLst>
                <a:ext uri="{FF2B5EF4-FFF2-40B4-BE49-F238E27FC236}">
                  <a16:creationId xmlns:a16="http://schemas.microsoft.com/office/drawing/2014/main" id="{E1CD2F41-C05D-614B-0EBC-C21045DB84A5}"/>
                </a:ext>
              </a:extLst>
            </p:cNvPr>
            <p:cNvSpPr>
              <a:spLocks/>
            </p:cNvSpPr>
            <p:nvPr/>
          </p:nvSpPr>
          <p:spPr bwMode="auto">
            <a:xfrm>
              <a:off x="6176963" y="2054225"/>
              <a:ext cx="962025" cy="1416050"/>
            </a:xfrm>
            <a:custGeom>
              <a:avLst/>
              <a:gdLst>
                <a:gd name="T0" fmla="*/ 161 w 1566"/>
                <a:gd name="T1" fmla="*/ 2271 h 2302"/>
                <a:gd name="T2" fmla="*/ 69 w 1566"/>
                <a:gd name="T3" fmla="*/ 1684 h 2302"/>
                <a:gd name="T4" fmla="*/ 422 w 1566"/>
                <a:gd name="T5" fmla="*/ 1376 h 2302"/>
                <a:gd name="T6" fmla="*/ 510 w 1566"/>
                <a:gd name="T7" fmla="*/ 902 h 2302"/>
                <a:gd name="T8" fmla="*/ 843 w 1566"/>
                <a:gd name="T9" fmla="*/ 668 h 2302"/>
                <a:gd name="T10" fmla="*/ 1021 w 1566"/>
                <a:gd name="T11" fmla="*/ 320 h 2302"/>
                <a:gd name="T12" fmla="*/ 1270 w 1566"/>
                <a:gd name="T13" fmla="*/ 171 h 2302"/>
                <a:gd name="T14" fmla="*/ 1464 w 1566"/>
                <a:gd name="T15" fmla="*/ 0 h 2302"/>
                <a:gd name="T16" fmla="*/ 1499 w 1566"/>
                <a:gd name="T17" fmla="*/ 571 h 2302"/>
                <a:gd name="T18" fmla="*/ 1327 w 1566"/>
                <a:gd name="T19" fmla="*/ 794 h 2302"/>
                <a:gd name="T20" fmla="*/ 1272 w 1566"/>
                <a:gd name="T21" fmla="*/ 947 h 2302"/>
                <a:gd name="T22" fmla="*/ 1255 w 1566"/>
                <a:gd name="T23" fmla="*/ 1444 h 2302"/>
                <a:gd name="T24" fmla="*/ 1007 w 1566"/>
                <a:gd name="T25" fmla="*/ 1739 h 2302"/>
                <a:gd name="T26" fmla="*/ 999 w 1566"/>
                <a:gd name="T27" fmla="*/ 1907 h 2302"/>
                <a:gd name="T28" fmla="*/ 711 w 1566"/>
                <a:gd name="T29" fmla="*/ 2187 h 2302"/>
                <a:gd name="T30" fmla="*/ 192 w 1566"/>
                <a:gd name="T31" fmla="*/ 2293 h 2302"/>
                <a:gd name="T32" fmla="*/ 161 w 1566"/>
                <a:gd name="T33" fmla="*/ 2271 h 2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66" h="2302">
                  <a:moveTo>
                    <a:pt x="161" y="2271"/>
                  </a:moveTo>
                  <a:cubicBezTo>
                    <a:pt x="256" y="2070"/>
                    <a:pt x="0" y="1897"/>
                    <a:pt x="69" y="1684"/>
                  </a:cubicBezTo>
                  <a:cubicBezTo>
                    <a:pt x="121" y="1524"/>
                    <a:pt x="309" y="1503"/>
                    <a:pt x="422" y="1376"/>
                  </a:cubicBezTo>
                  <a:cubicBezTo>
                    <a:pt x="517" y="1270"/>
                    <a:pt x="428" y="1038"/>
                    <a:pt x="510" y="902"/>
                  </a:cubicBezTo>
                  <a:cubicBezTo>
                    <a:pt x="594" y="764"/>
                    <a:pt x="733" y="762"/>
                    <a:pt x="843" y="668"/>
                  </a:cubicBezTo>
                  <a:cubicBezTo>
                    <a:pt x="949" y="577"/>
                    <a:pt x="930" y="423"/>
                    <a:pt x="1021" y="320"/>
                  </a:cubicBezTo>
                  <a:cubicBezTo>
                    <a:pt x="1084" y="250"/>
                    <a:pt x="1189" y="223"/>
                    <a:pt x="1270" y="171"/>
                  </a:cubicBezTo>
                  <a:cubicBezTo>
                    <a:pt x="1339" y="127"/>
                    <a:pt x="1438" y="21"/>
                    <a:pt x="1464" y="0"/>
                  </a:cubicBezTo>
                  <a:cubicBezTo>
                    <a:pt x="1361" y="204"/>
                    <a:pt x="1566" y="367"/>
                    <a:pt x="1499" y="571"/>
                  </a:cubicBezTo>
                  <a:cubicBezTo>
                    <a:pt x="1469" y="663"/>
                    <a:pt x="1373" y="720"/>
                    <a:pt x="1327" y="794"/>
                  </a:cubicBezTo>
                  <a:cubicBezTo>
                    <a:pt x="1299" y="841"/>
                    <a:pt x="1288" y="895"/>
                    <a:pt x="1272" y="947"/>
                  </a:cubicBezTo>
                  <a:cubicBezTo>
                    <a:pt x="1219" y="1109"/>
                    <a:pt x="1336" y="1279"/>
                    <a:pt x="1255" y="1444"/>
                  </a:cubicBezTo>
                  <a:cubicBezTo>
                    <a:pt x="1189" y="1577"/>
                    <a:pt x="1040" y="1638"/>
                    <a:pt x="1007" y="1739"/>
                  </a:cubicBezTo>
                  <a:cubicBezTo>
                    <a:pt x="992" y="1785"/>
                    <a:pt x="1006" y="1859"/>
                    <a:pt x="999" y="1907"/>
                  </a:cubicBezTo>
                  <a:cubicBezTo>
                    <a:pt x="965" y="2130"/>
                    <a:pt x="863" y="2122"/>
                    <a:pt x="711" y="2187"/>
                  </a:cubicBezTo>
                  <a:cubicBezTo>
                    <a:pt x="610" y="2230"/>
                    <a:pt x="262" y="2234"/>
                    <a:pt x="192" y="2293"/>
                  </a:cubicBezTo>
                  <a:cubicBezTo>
                    <a:pt x="182" y="2302"/>
                    <a:pt x="170" y="2280"/>
                    <a:pt x="161" y="2271"/>
                  </a:cubicBezTo>
                </a:path>
              </a:pathLst>
            </a:custGeom>
            <a:solidFill>
              <a:srgbClr val="2EC2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20" name="Freeform 15">
              <a:extLst>
                <a:ext uri="{FF2B5EF4-FFF2-40B4-BE49-F238E27FC236}">
                  <a16:creationId xmlns:a16="http://schemas.microsoft.com/office/drawing/2014/main" id="{8F491B6F-A5B3-5A97-62DB-C65E52C14A62}"/>
                </a:ext>
              </a:extLst>
            </p:cNvPr>
            <p:cNvSpPr>
              <a:spLocks/>
            </p:cNvSpPr>
            <p:nvPr/>
          </p:nvSpPr>
          <p:spPr bwMode="auto">
            <a:xfrm>
              <a:off x="6161088" y="2132013"/>
              <a:ext cx="893762" cy="1465263"/>
            </a:xfrm>
            <a:custGeom>
              <a:avLst/>
              <a:gdLst>
                <a:gd name="T0" fmla="*/ 1404 w 1452"/>
                <a:gd name="T1" fmla="*/ 0 h 2382"/>
                <a:gd name="T2" fmla="*/ 1130 w 1452"/>
                <a:gd name="T3" fmla="*/ 517 h 2382"/>
                <a:gd name="T4" fmla="*/ 1120 w 1452"/>
                <a:gd name="T5" fmla="*/ 264 h 2382"/>
                <a:gd name="T6" fmla="*/ 1093 w 1452"/>
                <a:gd name="T7" fmla="*/ 260 h 2382"/>
                <a:gd name="T8" fmla="*/ 1112 w 1452"/>
                <a:gd name="T9" fmla="*/ 551 h 2382"/>
                <a:gd name="T10" fmla="*/ 782 w 1452"/>
                <a:gd name="T11" fmla="*/ 1138 h 2382"/>
                <a:gd name="T12" fmla="*/ 709 w 1452"/>
                <a:gd name="T13" fmla="*/ 764 h 2382"/>
                <a:gd name="T14" fmla="*/ 682 w 1452"/>
                <a:gd name="T15" fmla="*/ 768 h 2382"/>
                <a:gd name="T16" fmla="*/ 764 w 1452"/>
                <a:gd name="T17" fmla="*/ 1169 h 2382"/>
                <a:gd name="T18" fmla="*/ 363 w 1452"/>
                <a:gd name="T19" fmla="*/ 1890 h 2382"/>
                <a:gd name="T20" fmla="*/ 342 w 1452"/>
                <a:gd name="T21" fmla="*/ 1514 h 2382"/>
                <a:gd name="T22" fmla="*/ 315 w 1452"/>
                <a:gd name="T23" fmla="*/ 1510 h 2382"/>
                <a:gd name="T24" fmla="*/ 346 w 1452"/>
                <a:gd name="T25" fmla="*/ 1922 h 2382"/>
                <a:gd name="T26" fmla="*/ 290 w 1452"/>
                <a:gd name="T27" fmla="*/ 2026 h 2382"/>
                <a:gd name="T28" fmla="*/ 0 w 1452"/>
                <a:gd name="T29" fmla="*/ 2371 h 2382"/>
                <a:gd name="T30" fmla="*/ 24 w 1452"/>
                <a:gd name="T31" fmla="*/ 2382 h 2382"/>
                <a:gd name="T32" fmla="*/ 315 w 1452"/>
                <a:gd name="T33" fmla="*/ 2036 h 2382"/>
                <a:gd name="T34" fmla="*/ 366 w 1452"/>
                <a:gd name="T35" fmla="*/ 1942 h 2382"/>
                <a:gd name="T36" fmla="*/ 961 w 1452"/>
                <a:gd name="T37" fmla="*/ 1697 h 2382"/>
                <a:gd name="T38" fmla="*/ 949 w 1452"/>
                <a:gd name="T39" fmla="*/ 1674 h 2382"/>
                <a:gd name="T40" fmla="*/ 380 w 1452"/>
                <a:gd name="T41" fmla="*/ 1915 h 2382"/>
                <a:gd name="T42" fmla="*/ 788 w 1452"/>
                <a:gd name="T43" fmla="*/ 1181 h 2382"/>
                <a:gd name="T44" fmla="*/ 1017 w 1452"/>
                <a:gd name="T45" fmla="*/ 1138 h 2382"/>
                <a:gd name="T46" fmla="*/ 1217 w 1452"/>
                <a:gd name="T47" fmla="*/ 1031 h 2382"/>
                <a:gd name="T48" fmla="*/ 1193 w 1452"/>
                <a:gd name="T49" fmla="*/ 1019 h 2382"/>
                <a:gd name="T50" fmla="*/ 1010 w 1452"/>
                <a:gd name="T51" fmla="*/ 1113 h 2382"/>
                <a:gd name="T52" fmla="*/ 805 w 1452"/>
                <a:gd name="T53" fmla="*/ 1152 h 2382"/>
                <a:gd name="T54" fmla="*/ 1129 w 1452"/>
                <a:gd name="T55" fmla="*/ 575 h 2382"/>
                <a:gd name="T56" fmla="*/ 1136 w 1452"/>
                <a:gd name="T57" fmla="*/ 574 h 2382"/>
                <a:gd name="T58" fmla="*/ 1303 w 1452"/>
                <a:gd name="T59" fmla="*/ 480 h 2382"/>
                <a:gd name="T60" fmla="*/ 1452 w 1452"/>
                <a:gd name="T61" fmla="*/ 383 h 2382"/>
                <a:gd name="T62" fmla="*/ 1441 w 1452"/>
                <a:gd name="T63" fmla="*/ 360 h 2382"/>
                <a:gd name="T64" fmla="*/ 1285 w 1452"/>
                <a:gd name="T65" fmla="*/ 461 h 2382"/>
                <a:gd name="T66" fmla="*/ 1146 w 1452"/>
                <a:gd name="T67" fmla="*/ 544 h 2382"/>
                <a:gd name="T68" fmla="*/ 1429 w 1452"/>
                <a:gd name="T69" fmla="*/ 10 h 2382"/>
                <a:gd name="T70" fmla="*/ 1404 w 1452"/>
                <a:gd name="T71" fmla="*/ 0 h 2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52" h="2382">
                  <a:moveTo>
                    <a:pt x="1404" y="0"/>
                  </a:moveTo>
                  <a:cubicBezTo>
                    <a:pt x="1317" y="173"/>
                    <a:pt x="1224" y="346"/>
                    <a:pt x="1130" y="517"/>
                  </a:cubicBezTo>
                  <a:cubicBezTo>
                    <a:pt x="1109" y="447"/>
                    <a:pt x="1102" y="344"/>
                    <a:pt x="1120" y="264"/>
                  </a:cubicBezTo>
                  <a:lnTo>
                    <a:pt x="1093" y="260"/>
                  </a:lnTo>
                  <a:cubicBezTo>
                    <a:pt x="1072" y="355"/>
                    <a:pt x="1081" y="475"/>
                    <a:pt x="1112" y="551"/>
                  </a:cubicBezTo>
                  <a:cubicBezTo>
                    <a:pt x="1003" y="747"/>
                    <a:pt x="893" y="943"/>
                    <a:pt x="782" y="1138"/>
                  </a:cubicBezTo>
                  <a:cubicBezTo>
                    <a:pt x="743" y="1037"/>
                    <a:pt x="731" y="884"/>
                    <a:pt x="709" y="764"/>
                  </a:cubicBezTo>
                  <a:lnTo>
                    <a:pt x="682" y="768"/>
                  </a:lnTo>
                  <a:cubicBezTo>
                    <a:pt x="705" y="894"/>
                    <a:pt x="714" y="1062"/>
                    <a:pt x="764" y="1169"/>
                  </a:cubicBezTo>
                  <a:cubicBezTo>
                    <a:pt x="628" y="1409"/>
                    <a:pt x="493" y="1649"/>
                    <a:pt x="363" y="1890"/>
                  </a:cubicBezTo>
                  <a:cubicBezTo>
                    <a:pt x="328" y="1789"/>
                    <a:pt x="321" y="1630"/>
                    <a:pt x="342" y="1514"/>
                  </a:cubicBezTo>
                  <a:lnTo>
                    <a:pt x="315" y="1510"/>
                  </a:lnTo>
                  <a:cubicBezTo>
                    <a:pt x="291" y="1640"/>
                    <a:pt x="299" y="1817"/>
                    <a:pt x="346" y="1922"/>
                  </a:cubicBezTo>
                  <a:cubicBezTo>
                    <a:pt x="327" y="1957"/>
                    <a:pt x="309" y="1991"/>
                    <a:pt x="290" y="2026"/>
                  </a:cubicBezTo>
                  <a:cubicBezTo>
                    <a:pt x="224" y="2152"/>
                    <a:pt x="75" y="2247"/>
                    <a:pt x="0" y="2371"/>
                  </a:cubicBezTo>
                  <a:lnTo>
                    <a:pt x="24" y="2382"/>
                  </a:lnTo>
                  <a:cubicBezTo>
                    <a:pt x="94" y="2267"/>
                    <a:pt x="244" y="2171"/>
                    <a:pt x="315" y="2036"/>
                  </a:cubicBezTo>
                  <a:cubicBezTo>
                    <a:pt x="332" y="2005"/>
                    <a:pt x="349" y="1974"/>
                    <a:pt x="366" y="1942"/>
                  </a:cubicBezTo>
                  <a:cubicBezTo>
                    <a:pt x="593" y="1922"/>
                    <a:pt x="780" y="1774"/>
                    <a:pt x="961" y="1697"/>
                  </a:cubicBezTo>
                  <a:lnTo>
                    <a:pt x="949" y="1674"/>
                  </a:lnTo>
                  <a:cubicBezTo>
                    <a:pt x="768" y="1751"/>
                    <a:pt x="589" y="1890"/>
                    <a:pt x="380" y="1915"/>
                  </a:cubicBezTo>
                  <a:cubicBezTo>
                    <a:pt x="512" y="1669"/>
                    <a:pt x="650" y="1425"/>
                    <a:pt x="788" y="1181"/>
                  </a:cubicBezTo>
                  <a:cubicBezTo>
                    <a:pt x="847" y="1167"/>
                    <a:pt x="934" y="1157"/>
                    <a:pt x="1017" y="1138"/>
                  </a:cubicBezTo>
                  <a:cubicBezTo>
                    <a:pt x="1101" y="1118"/>
                    <a:pt x="1182" y="1089"/>
                    <a:pt x="1217" y="1031"/>
                  </a:cubicBezTo>
                  <a:lnTo>
                    <a:pt x="1193" y="1019"/>
                  </a:lnTo>
                  <a:cubicBezTo>
                    <a:pt x="1165" y="1066"/>
                    <a:pt x="1092" y="1094"/>
                    <a:pt x="1010" y="1113"/>
                  </a:cubicBezTo>
                  <a:cubicBezTo>
                    <a:pt x="939" y="1130"/>
                    <a:pt x="864" y="1140"/>
                    <a:pt x="805" y="1152"/>
                  </a:cubicBezTo>
                  <a:cubicBezTo>
                    <a:pt x="914" y="960"/>
                    <a:pt x="1022" y="768"/>
                    <a:pt x="1129" y="575"/>
                  </a:cubicBezTo>
                  <a:cubicBezTo>
                    <a:pt x="1131" y="575"/>
                    <a:pt x="1133" y="575"/>
                    <a:pt x="1136" y="574"/>
                  </a:cubicBezTo>
                  <a:cubicBezTo>
                    <a:pt x="1199" y="556"/>
                    <a:pt x="1252" y="518"/>
                    <a:pt x="1303" y="480"/>
                  </a:cubicBezTo>
                  <a:cubicBezTo>
                    <a:pt x="1354" y="442"/>
                    <a:pt x="1402" y="404"/>
                    <a:pt x="1452" y="383"/>
                  </a:cubicBezTo>
                  <a:lnTo>
                    <a:pt x="1441" y="360"/>
                  </a:lnTo>
                  <a:cubicBezTo>
                    <a:pt x="1385" y="384"/>
                    <a:pt x="1336" y="424"/>
                    <a:pt x="1285" y="461"/>
                  </a:cubicBezTo>
                  <a:cubicBezTo>
                    <a:pt x="1241" y="495"/>
                    <a:pt x="1196" y="525"/>
                    <a:pt x="1146" y="544"/>
                  </a:cubicBezTo>
                  <a:cubicBezTo>
                    <a:pt x="1244" y="367"/>
                    <a:pt x="1339" y="189"/>
                    <a:pt x="1429" y="10"/>
                  </a:cubicBezTo>
                  <a:lnTo>
                    <a:pt x="1404" y="0"/>
                  </a:lnTo>
                  <a:close/>
                </a:path>
              </a:pathLst>
            </a:custGeom>
            <a:solidFill>
              <a:srgbClr val="26A2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21" name="Freeform 16">
              <a:extLst>
                <a:ext uri="{FF2B5EF4-FFF2-40B4-BE49-F238E27FC236}">
                  <a16:creationId xmlns:a16="http://schemas.microsoft.com/office/drawing/2014/main" id="{04207074-CACF-B30D-D93A-44611649502E}"/>
                </a:ext>
              </a:extLst>
            </p:cNvPr>
            <p:cNvSpPr>
              <a:spLocks/>
            </p:cNvSpPr>
            <p:nvPr/>
          </p:nvSpPr>
          <p:spPr bwMode="auto">
            <a:xfrm>
              <a:off x="2271713" y="3295650"/>
              <a:ext cx="1558925" cy="712788"/>
            </a:xfrm>
            <a:custGeom>
              <a:avLst/>
              <a:gdLst>
                <a:gd name="T0" fmla="*/ 2507 w 2533"/>
                <a:gd name="T1" fmla="*/ 231 h 1158"/>
                <a:gd name="T2" fmla="*/ 2224 w 2533"/>
                <a:gd name="T3" fmla="*/ 122 h 1158"/>
                <a:gd name="T4" fmla="*/ 1956 w 2533"/>
                <a:gd name="T5" fmla="*/ 9 h 1158"/>
                <a:gd name="T6" fmla="*/ 1577 w 2533"/>
                <a:gd name="T7" fmla="*/ 283 h 1158"/>
                <a:gd name="T8" fmla="*/ 1334 w 2533"/>
                <a:gd name="T9" fmla="*/ 276 h 1158"/>
                <a:gd name="T10" fmla="*/ 1095 w 2533"/>
                <a:gd name="T11" fmla="*/ 261 h 1158"/>
                <a:gd name="T12" fmla="*/ 791 w 2533"/>
                <a:gd name="T13" fmla="*/ 533 h 1158"/>
                <a:gd name="T14" fmla="*/ 412 w 2533"/>
                <a:gd name="T15" fmla="*/ 627 h 1158"/>
                <a:gd name="T16" fmla="*/ 211 w 2533"/>
                <a:gd name="T17" fmla="*/ 836 h 1158"/>
                <a:gd name="T18" fmla="*/ 0 w 2533"/>
                <a:gd name="T19" fmla="*/ 985 h 1158"/>
                <a:gd name="T20" fmla="*/ 293 w 2533"/>
                <a:gd name="T21" fmla="*/ 1064 h 1158"/>
                <a:gd name="T22" fmla="*/ 548 w 2533"/>
                <a:gd name="T23" fmla="*/ 1150 h 1158"/>
                <a:gd name="T24" fmla="*/ 805 w 2533"/>
                <a:gd name="T25" fmla="*/ 1033 h 1158"/>
                <a:gd name="T26" fmla="*/ 966 w 2533"/>
                <a:gd name="T27" fmla="*/ 1013 h 1158"/>
                <a:gd name="T28" fmla="*/ 1189 w 2533"/>
                <a:gd name="T29" fmla="*/ 1064 h 1158"/>
                <a:gd name="T30" fmla="*/ 1454 w 2533"/>
                <a:gd name="T31" fmla="*/ 1109 h 1158"/>
                <a:gd name="T32" fmla="*/ 1797 w 2533"/>
                <a:gd name="T33" fmla="*/ 935 h 1158"/>
                <a:gd name="T34" fmla="*/ 1963 w 2533"/>
                <a:gd name="T35" fmla="*/ 965 h 1158"/>
                <a:gd name="T36" fmla="*/ 2301 w 2533"/>
                <a:gd name="T37" fmla="*/ 749 h 1158"/>
                <a:gd name="T38" fmla="*/ 2522 w 2533"/>
                <a:gd name="T39" fmla="*/ 266 h 1158"/>
                <a:gd name="T40" fmla="*/ 2507 w 2533"/>
                <a:gd name="T41" fmla="*/ 231 h 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33" h="1158">
                  <a:moveTo>
                    <a:pt x="2507" y="231"/>
                  </a:moveTo>
                  <a:cubicBezTo>
                    <a:pt x="2394" y="256"/>
                    <a:pt x="2310" y="189"/>
                    <a:pt x="2224" y="122"/>
                  </a:cubicBezTo>
                  <a:cubicBezTo>
                    <a:pt x="2144" y="61"/>
                    <a:pt x="2063" y="0"/>
                    <a:pt x="1956" y="9"/>
                  </a:cubicBezTo>
                  <a:cubicBezTo>
                    <a:pt x="1789" y="24"/>
                    <a:pt x="1726" y="202"/>
                    <a:pt x="1577" y="283"/>
                  </a:cubicBezTo>
                  <a:cubicBezTo>
                    <a:pt x="1512" y="319"/>
                    <a:pt x="1424" y="297"/>
                    <a:pt x="1334" y="276"/>
                  </a:cubicBezTo>
                  <a:cubicBezTo>
                    <a:pt x="1252" y="257"/>
                    <a:pt x="1167" y="238"/>
                    <a:pt x="1095" y="261"/>
                  </a:cubicBezTo>
                  <a:cubicBezTo>
                    <a:pt x="942" y="312"/>
                    <a:pt x="908" y="446"/>
                    <a:pt x="791" y="533"/>
                  </a:cubicBezTo>
                  <a:cubicBezTo>
                    <a:pt x="679" y="616"/>
                    <a:pt x="534" y="561"/>
                    <a:pt x="412" y="627"/>
                  </a:cubicBezTo>
                  <a:cubicBezTo>
                    <a:pt x="330" y="672"/>
                    <a:pt x="280" y="768"/>
                    <a:pt x="211" y="836"/>
                  </a:cubicBezTo>
                  <a:cubicBezTo>
                    <a:pt x="153" y="892"/>
                    <a:pt x="27" y="965"/>
                    <a:pt x="0" y="985"/>
                  </a:cubicBezTo>
                  <a:cubicBezTo>
                    <a:pt x="118" y="957"/>
                    <a:pt x="205" y="1010"/>
                    <a:pt x="293" y="1064"/>
                  </a:cubicBezTo>
                  <a:cubicBezTo>
                    <a:pt x="370" y="1111"/>
                    <a:pt x="448" y="1158"/>
                    <a:pt x="548" y="1150"/>
                  </a:cubicBezTo>
                  <a:cubicBezTo>
                    <a:pt x="644" y="1141"/>
                    <a:pt x="722" y="1060"/>
                    <a:pt x="805" y="1033"/>
                  </a:cubicBezTo>
                  <a:cubicBezTo>
                    <a:pt x="857" y="1016"/>
                    <a:pt x="912" y="1018"/>
                    <a:pt x="966" y="1013"/>
                  </a:cubicBezTo>
                  <a:cubicBezTo>
                    <a:pt x="1045" y="1006"/>
                    <a:pt x="1117" y="1035"/>
                    <a:pt x="1189" y="1064"/>
                  </a:cubicBezTo>
                  <a:cubicBezTo>
                    <a:pt x="1273" y="1098"/>
                    <a:pt x="1358" y="1132"/>
                    <a:pt x="1454" y="1109"/>
                  </a:cubicBezTo>
                  <a:cubicBezTo>
                    <a:pt x="1599" y="1076"/>
                    <a:pt x="1691" y="944"/>
                    <a:pt x="1797" y="935"/>
                  </a:cubicBezTo>
                  <a:cubicBezTo>
                    <a:pt x="1846" y="931"/>
                    <a:pt x="1915" y="961"/>
                    <a:pt x="1963" y="965"/>
                  </a:cubicBezTo>
                  <a:cubicBezTo>
                    <a:pt x="2188" y="983"/>
                    <a:pt x="2203" y="881"/>
                    <a:pt x="2301" y="749"/>
                  </a:cubicBezTo>
                  <a:cubicBezTo>
                    <a:pt x="2365" y="660"/>
                    <a:pt x="2448" y="321"/>
                    <a:pt x="2522" y="266"/>
                  </a:cubicBezTo>
                  <a:cubicBezTo>
                    <a:pt x="2533" y="259"/>
                    <a:pt x="2514" y="242"/>
                    <a:pt x="2507" y="231"/>
                  </a:cubicBezTo>
                  <a:close/>
                </a:path>
              </a:pathLst>
            </a:custGeom>
            <a:solidFill>
              <a:srgbClr val="2EC2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22" name="Freeform 17">
              <a:extLst>
                <a:ext uri="{FF2B5EF4-FFF2-40B4-BE49-F238E27FC236}">
                  <a16:creationId xmlns:a16="http://schemas.microsoft.com/office/drawing/2014/main" id="{7D67A717-13A9-A0F4-89C1-EA433C7672AA}"/>
                </a:ext>
              </a:extLst>
            </p:cNvPr>
            <p:cNvSpPr>
              <a:spLocks/>
            </p:cNvSpPr>
            <p:nvPr/>
          </p:nvSpPr>
          <p:spPr bwMode="auto">
            <a:xfrm>
              <a:off x="2359025" y="3359150"/>
              <a:ext cx="1619250" cy="592138"/>
            </a:xfrm>
            <a:custGeom>
              <a:avLst/>
              <a:gdLst>
                <a:gd name="T0" fmla="*/ 0 w 2633"/>
                <a:gd name="T1" fmla="*/ 829 h 963"/>
                <a:gd name="T2" fmla="*/ 566 w 2633"/>
                <a:gd name="T3" fmla="*/ 680 h 963"/>
                <a:gd name="T4" fmla="*/ 322 w 2633"/>
                <a:gd name="T5" fmla="*/ 613 h 963"/>
                <a:gd name="T6" fmla="*/ 324 w 2633"/>
                <a:gd name="T7" fmla="*/ 585 h 963"/>
                <a:gd name="T8" fmla="*/ 603 w 2633"/>
                <a:gd name="T9" fmla="*/ 669 h 963"/>
                <a:gd name="T10" fmla="*/ 1249 w 2633"/>
                <a:gd name="T11" fmla="*/ 481 h 963"/>
                <a:gd name="T12" fmla="*/ 901 w 2633"/>
                <a:gd name="T13" fmla="*/ 326 h 963"/>
                <a:gd name="T14" fmla="*/ 912 w 2633"/>
                <a:gd name="T15" fmla="*/ 300 h 963"/>
                <a:gd name="T16" fmla="*/ 1284 w 2633"/>
                <a:gd name="T17" fmla="*/ 471 h 963"/>
                <a:gd name="T18" fmla="*/ 2077 w 2633"/>
                <a:gd name="T19" fmla="*/ 244 h 963"/>
                <a:gd name="T20" fmla="*/ 1715 w 2633"/>
                <a:gd name="T21" fmla="*/ 139 h 963"/>
                <a:gd name="T22" fmla="*/ 1718 w 2633"/>
                <a:gd name="T23" fmla="*/ 111 h 963"/>
                <a:gd name="T24" fmla="*/ 2112 w 2633"/>
                <a:gd name="T25" fmla="*/ 235 h 963"/>
                <a:gd name="T26" fmla="*/ 2226 w 2633"/>
                <a:gd name="T27" fmla="*/ 204 h 963"/>
                <a:gd name="T28" fmla="*/ 2627 w 2633"/>
                <a:gd name="T29" fmla="*/ 0 h 963"/>
                <a:gd name="T30" fmla="*/ 2633 w 2633"/>
                <a:gd name="T31" fmla="*/ 26 h 963"/>
                <a:gd name="T32" fmla="*/ 2230 w 2633"/>
                <a:gd name="T33" fmla="*/ 231 h 963"/>
                <a:gd name="T34" fmla="*/ 2127 w 2633"/>
                <a:gd name="T35" fmla="*/ 258 h 963"/>
                <a:gd name="T36" fmla="*/ 1753 w 2633"/>
                <a:gd name="T37" fmla="*/ 782 h 963"/>
                <a:gd name="T38" fmla="*/ 1734 w 2633"/>
                <a:gd name="T39" fmla="*/ 766 h 963"/>
                <a:gd name="T40" fmla="*/ 2097 w 2633"/>
                <a:gd name="T41" fmla="*/ 267 h 963"/>
                <a:gd name="T42" fmla="*/ 1290 w 2633"/>
                <a:gd name="T43" fmla="*/ 498 h 963"/>
                <a:gd name="T44" fmla="*/ 1196 w 2633"/>
                <a:gd name="T45" fmla="*/ 710 h 963"/>
                <a:gd name="T46" fmla="*/ 1046 w 2633"/>
                <a:gd name="T47" fmla="*/ 881 h 963"/>
                <a:gd name="T48" fmla="*/ 1040 w 2633"/>
                <a:gd name="T49" fmla="*/ 855 h 963"/>
                <a:gd name="T50" fmla="*/ 1174 w 2633"/>
                <a:gd name="T51" fmla="*/ 698 h 963"/>
                <a:gd name="T52" fmla="*/ 1258 w 2633"/>
                <a:gd name="T53" fmla="*/ 507 h 963"/>
                <a:gd name="T54" fmla="*/ 622 w 2633"/>
                <a:gd name="T55" fmla="*/ 692 h 963"/>
                <a:gd name="T56" fmla="*/ 620 w 2633"/>
                <a:gd name="T57" fmla="*/ 698 h 963"/>
                <a:gd name="T58" fmla="*/ 491 w 2633"/>
                <a:gd name="T59" fmla="*/ 840 h 963"/>
                <a:gd name="T60" fmla="*/ 362 w 2633"/>
                <a:gd name="T61" fmla="*/ 963 h 963"/>
                <a:gd name="T62" fmla="*/ 342 w 2633"/>
                <a:gd name="T63" fmla="*/ 947 h 963"/>
                <a:gd name="T64" fmla="*/ 476 w 2633"/>
                <a:gd name="T65" fmla="*/ 818 h 963"/>
                <a:gd name="T66" fmla="*/ 588 w 2633"/>
                <a:gd name="T67" fmla="*/ 702 h 963"/>
                <a:gd name="T68" fmla="*/ 4 w 2633"/>
                <a:gd name="T69" fmla="*/ 856 h 963"/>
                <a:gd name="T70" fmla="*/ 0 w 2633"/>
                <a:gd name="T71" fmla="*/ 829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33" h="963">
                  <a:moveTo>
                    <a:pt x="0" y="829"/>
                  </a:moveTo>
                  <a:cubicBezTo>
                    <a:pt x="189" y="783"/>
                    <a:pt x="377" y="733"/>
                    <a:pt x="566" y="680"/>
                  </a:cubicBezTo>
                  <a:cubicBezTo>
                    <a:pt x="502" y="643"/>
                    <a:pt x="404" y="613"/>
                    <a:pt x="322" y="613"/>
                  </a:cubicBezTo>
                  <a:lnTo>
                    <a:pt x="324" y="585"/>
                  </a:lnTo>
                  <a:cubicBezTo>
                    <a:pt x="421" y="586"/>
                    <a:pt x="536" y="622"/>
                    <a:pt x="603" y="669"/>
                  </a:cubicBezTo>
                  <a:cubicBezTo>
                    <a:pt x="819" y="609"/>
                    <a:pt x="1034" y="545"/>
                    <a:pt x="1249" y="481"/>
                  </a:cubicBezTo>
                  <a:cubicBezTo>
                    <a:pt x="1160" y="420"/>
                    <a:pt x="1013" y="374"/>
                    <a:pt x="901" y="326"/>
                  </a:cubicBezTo>
                  <a:lnTo>
                    <a:pt x="912" y="300"/>
                  </a:lnTo>
                  <a:cubicBezTo>
                    <a:pt x="1029" y="351"/>
                    <a:pt x="1191" y="398"/>
                    <a:pt x="1284" y="471"/>
                  </a:cubicBezTo>
                  <a:cubicBezTo>
                    <a:pt x="1548" y="393"/>
                    <a:pt x="1812" y="316"/>
                    <a:pt x="2077" y="244"/>
                  </a:cubicBezTo>
                  <a:cubicBezTo>
                    <a:pt x="1987" y="187"/>
                    <a:pt x="1833" y="144"/>
                    <a:pt x="1715" y="139"/>
                  </a:cubicBezTo>
                  <a:lnTo>
                    <a:pt x="1718" y="111"/>
                  </a:lnTo>
                  <a:cubicBezTo>
                    <a:pt x="1850" y="117"/>
                    <a:pt x="2020" y="165"/>
                    <a:pt x="2112" y="235"/>
                  </a:cubicBezTo>
                  <a:cubicBezTo>
                    <a:pt x="2150" y="224"/>
                    <a:pt x="2188" y="214"/>
                    <a:pt x="2226" y="204"/>
                  </a:cubicBezTo>
                  <a:cubicBezTo>
                    <a:pt x="2363" y="168"/>
                    <a:pt x="2490" y="44"/>
                    <a:pt x="2627" y="0"/>
                  </a:cubicBezTo>
                  <a:lnTo>
                    <a:pt x="2633" y="26"/>
                  </a:lnTo>
                  <a:cubicBezTo>
                    <a:pt x="2505" y="68"/>
                    <a:pt x="2377" y="192"/>
                    <a:pt x="2230" y="231"/>
                  </a:cubicBezTo>
                  <a:cubicBezTo>
                    <a:pt x="2196" y="240"/>
                    <a:pt x="2162" y="249"/>
                    <a:pt x="2127" y="258"/>
                  </a:cubicBezTo>
                  <a:cubicBezTo>
                    <a:pt x="2056" y="475"/>
                    <a:pt x="1869" y="624"/>
                    <a:pt x="1753" y="782"/>
                  </a:cubicBezTo>
                  <a:lnTo>
                    <a:pt x="1734" y="766"/>
                  </a:lnTo>
                  <a:cubicBezTo>
                    <a:pt x="1850" y="607"/>
                    <a:pt x="2026" y="464"/>
                    <a:pt x="2097" y="267"/>
                  </a:cubicBezTo>
                  <a:cubicBezTo>
                    <a:pt x="1828" y="339"/>
                    <a:pt x="1559" y="418"/>
                    <a:pt x="1290" y="498"/>
                  </a:cubicBezTo>
                  <a:cubicBezTo>
                    <a:pt x="1263" y="551"/>
                    <a:pt x="1233" y="634"/>
                    <a:pt x="1196" y="710"/>
                  </a:cubicBezTo>
                  <a:cubicBezTo>
                    <a:pt x="1158" y="788"/>
                    <a:pt x="1112" y="860"/>
                    <a:pt x="1046" y="881"/>
                  </a:cubicBezTo>
                  <a:lnTo>
                    <a:pt x="1040" y="855"/>
                  </a:lnTo>
                  <a:cubicBezTo>
                    <a:pt x="1093" y="838"/>
                    <a:pt x="1137" y="774"/>
                    <a:pt x="1174" y="698"/>
                  </a:cubicBezTo>
                  <a:cubicBezTo>
                    <a:pt x="1206" y="633"/>
                    <a:pt x="1232" y="562"/>
                    <a:pt x="1258" y="507"/>
                  </a:cubicBezTo>
                  <a:cubicBezTo>
                    <a:pt x="1046" y="570"/>
                    <a:pt x="834" y="632"/>
                    <a:pt x="622" y="692"/>
                  </a:cubicBezTo>
                  <a:cubicBezTo>
                    <a:pt x="622" y="694"/>
                    <a:pt x="622" y="696"/>
                    <a:pt x="620" y="698"/>
                  </a:cubicBezTo>
                  <a:cubicBezTo>
                    <a:pt x="588" y="755"/>
                    <a:pt x="539" y="799"/>
                    <a:pt x="491" y="840"/>
                  </a:cubicBezTo>
                  <a:cubicBezTo>
                    <a:pt x="442" y="880"/>
                    <a:pt x="394" y="919"/>
                    <a:pt x="362" y="963"/>
                  </a:cubicBezTo>
                  <a:lnTo>
                    <a:pt x="342" y="947"/>
                  </a:lnTo>
                  <a:cubicBezTo>
                    <a:pt x="378" y="898"/>
                    <a:pt x="428" y="859"/>
                    <a:pt x="476" y="818"/>
                  </a:cubicBezTo>
                  <a:cubicBezTo>
                    <a:pt x="519" y="783"/>
                    <a:pt x="559" y="746"/>
                    <a:pt x="588" y="702"/>
                  </a:cubicBezTo>
                  <a:cubicBezTo>
                    <a:pt x="393" y="756"/>
                    <a:pt x="199" y="809"/>
                    <a:pt x="4" y="856"/>
                  </a:cubicBezTo>
                  <a:lnTo>
                    <a:pt x="0" y="829"/>
                  </a:lnTo>
                </a:path>
              </a:pathLst>
            </a:custGeom>
            <a:solidFill>
              <a:srgbClr val="26A2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23" name="Freeform 18">
              <a:extLst>
                <a:ext uri="{FF2B5EF4-FFF2-40B4-BE49-F238E27FC236}">
                  <a16:creationId xmlns:a16="http://schemas.microsoft.com/office/drawing/2014/main" id="{C61A4B64-3B9B-7AA9-3B22-3A0F48D4A6B4}"/>
                </a:ext>
              </a:extLst>
            </p:cNvPr>
            <p:cNvSpPr>
              <a:spLocks/>
            </p:cNvSpPr>
            <p:nvPr/>
          </p:nvSpPr>
          <p:spPr bwMode="auto">
            <a:xfrm>
              <a:off x="2503488" y="1998663"/>
              <a:ext cx="503237" cy="727075"/>
            </a:xfrm>
            <a:custGeom>
              <a:avLst/>
              <a:gdLst>
                <a:gd name="T0" fmla="*/ 99 w 818"/>
                <a:gd name="T1" fmla="*/ 0 h 1182"/>
                <a:gd name="T2" fmla="*/ 147 w 818"/>
                <a:gd name="T3" fmla="*/ 329 h 1182"/>
                <a:gd name="T4" fmla="*/ 153 w 818"/>
                <a:gd name="T5" fmla="*/ 347 h 1182"/>
                <a:gd name="T6" fmla="*/ 198 w 818"/>
                <a:gd name="T7" fmla="*/ 457 h 1182"/>
                <a:gd name="T8" fmla="*/ 0 w 818"/>
                <a:gd name="T9" fmla="*/ 365 h 1182"/>
                <a:gd name="T10" fmla="*/ 260 w 818"/>
                <a:gd name="T11" fmla="*/ 576 h 1182"/>
                <a:gd name="T12" fmla="*/ 308 w 818"/>
                <a:gd name="T13" fmla="*/ 653 h 1182"/>
                <a:gd name="T14" fmla="*/ 308 w 818"/>
                <a:gd name="T15" fmla="*/ 653 h 1182"/>
                <a:gd name="T16" fmla="*/ 48 w 818"/>
                <a:gd name="T17" fmla="*/ 624 h 1182"/>
                <a:gd name="T18" fmla="*/ 381 w 818"/>
                <a:gd name="T19" fmla="*/ 751 h 1182"/>
                <a:gd name="T20" fmla="*/ 481 w 818"/>
                <a:gd name="T21" fmla="*/ 871 h 1182"/>
                <a:gd name="T22" fmla="*/ 499 w 818"/>
                <a:gd name="T23" fmla="*/ 890 h 1182"/>
                <a:gd name="T24" fmla="*/ 141 w 818"/>
                <a:gd name="T25" fmla="*/ 894 h 1182"/>
                <a:gd name="T26" fmla="*/ 537 w 818"/>
                <a:gd name="T27" fmla="*/ 931 h 1182"/>
                <a:gd name="T28" fmla="*/ 717 w 818"/>
                <a:gd name="T29" fmla="*/ 1107 h 1182"/>
                <a:gd name="T30" fmla="*/ 792 w 818"/>
                <a:gd name="T31" fmla="*/ 1171 h 1182"/>
                <a:gd name="T32" fmla="*/ 805 w 818"/>
                <a:gd name="T33" fmla="*/ 1182 h 1182"/>
                <a:gd name="T34" fmla="*/ 805 w 818"/>
                <a:gd name="T35" fmla="*/ 1176 h 1182"/>
                <a:gd name="T36" fmla="*/ 805 w 818"/>
                <a:gd name="T37" fmla="*/ 1155 h 1182"/>
                <a:gd name="T38" fmla="*/ 805 w 818"/>
                <a:gd name="T39" fmla="*/ 1134 h 1182"/>
                <a:gd name="T40" fmla="*/ 818 w 818"/>
                <a:gd name="T41" fmla="*/ 1139 h 1182"/>
                <a:gd name="T42" fmla="*/ 743 w 818"/>
                <a:gd name="T43" fmla="*/ 1077 h 1182"/>
                <a:gd name="T44" fmla="*/ 556 w 818"/>
                <a:gd name="T45" fmla="*/ 898 h 1182"/>
                <a:gd name="T46" fmla="*/ 598 w 818"/>
                <a:gd name="T47" fmla="*/ 508 h 1182"/>
                <a:gd name="T48" fmla="*/ 519 w 818"/>
                <a:gd name="T49" fmla="*/ 859 h 1182"/>
                <a:gd name="T50" fmla="*/ 508 w 818"/>
                <a:gd name="T51" fmla="*/ 846 h 1182"/>
                <a:gd name="T52" fmla="*/ 403 w 818"/>
                <a:gd name="T53" fmla="*/ 722 h 1182"/>
                <a:gd name="T54" fmla="*/ 449 w 818"/>
                <a:gd name="T55" fmla="*/ 361 h 1182"/>
                <a:gd name="T56" fmla="*/ 370 w 818"/>
                <a:gd name="T57" fmla="*/ 679 h 1182"/>
                <a:gd name="T58" fmla="*/ 337 w 818"/>
                <a:gd name="T59" fmla="*/ 633 h 1182"/>
                <a:gd name="T60" fmla="*/ 286 w 818"/>
                <a:gd name="T61" fmla="*/ 559 h 1182"/>
                <a:gd name="T62" fmla="*/ 260 w 818"/>
                <a:gd name="T63" fmla="*/ 232 h 1182"/>
                <a:gd name="T64" fmla="*/ 222 w 818"/>
                <a:gd name="T65" fmla="*/ 457 h 1182"/>
                <a:gd name="T66" fmla="*/ 163 w 818"/>
                <a:gd name="T67" fmla="*/ 343 h 1182"/>
                <a:gd name="T68" fmla="*/ 156 w 818"/>
                <a:gd name="T69" fmla="*/ 326 h 1182"/>
                <a:gd name="T70" fmla="*/ 99 w 818"/>
                <a:gd name="T71" fmla="*/ 0 h 1182"/>
                <a:gd name="T72" fmla="*/ 99 w 818"/>
                <a:gd name="T73" fmla="*/ 0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18" h="1182">
                  <a:moveTo>
                    <a:pt x="99" y="0"/>
                  </a:moveTo>
                  <a:cubicBezTo>
                    <a:pt x="2" y="168"/>
                    <a:pt x="129" y="310"/>
                    <a:pt x="147" y="329"/>
                  </a:cubicBezTo>
                  <a:cubicBezTo>
                    <a:pt x="149" y="336"/>
                    <a:pt x="151" y="341"/>
                    <a:pt x="153" y="347"/>
                  </a:cubicBezTo>
                  <a:cubicBezTo>
                    <a:pt x="166" y="385"/>
                    <a:pt x="181" y="421"/>
                    <a:pt x="198" y="457"/>
                  </a:cubicBezTo>
                  <a:cubicBezTo>
                    <a:pt x="157" y="409"/>
                    <a:pt x="94" y="365"/>
                    <a:pt x="0" y="365"/>
                  </a:cubicBezTo>
                  <a:cubicBezTo>
                    <a:pt x="35" y="541"/>
                    <a:pt x="155" y="586"/>
                    <a:pt x="260" y="576"/>
                  </a:cubicBezTo>
                  <a:cubicBezTo>
                    <a:pt x="278" y="608"/>
                    <a:pt x="296" y="635"/>
                    <a:pt x="308" y="653"/>
                  </a:cubicBezTo>
                  <a:lnTo>
                    <a:pt x="308" y="653"/>
                  </a:lnTo>
                  <a:cubicBezTo>
                    <a:pt x="244" y="613"/>
                    <a:pt x="153" y="582"/>
                    <a:pt x="48" y="624"/>
                  </a:cubicBezTo>
                  <a:cubicBezTo>
                    <a:pt x="156" y="780"/>
                    <a:pt x="284" y="791"/>
                    <a:pt x="381" y="751"/>
                  </a:cubicBezTo>
                  <a:cubicBezTo>
                    <a:pt x="410" y="788"/>
                    <a:pt x="443" y="828"/>
                    <a:pt x="481" y="871"/>
                  </a:cubicBezTo>
                  <a:cubicBezTo>
                    <a:pt x="487" y="877"/>
                    <a:pt x="493" y="884"/>
                    <a:pt x="499" y="890"/>
                  </a:cubicBezTo>
                  <a:cubicBezTo>
                    <a:pt x="427" y="849"/>
                    <a:pt x="285" y="794"/>
                    <a:pt x="141" y="894"/>
                  </a:cubicBezTo>
                  <a:cubicBezTo>
                    <a:pt x="293" y="1040"/>
                    <a:pt x="439" y="1009"/>
                    <a:pt x="537" y="931"/>
                  </a:cubicBezTo>
                  <a:cubicBezTo>
                    <a:pt x="605" y="1004"/>
                    <a:pt x="669" y="1064"/>
                    <a:pt x="717" y="1107"/>
                  </a:cubicBezTo>
                  <a:cubicBezTo>
                    <a:pt x="774" y="1158"/>
                    <a:pt x="792" y="1171"/>
                    <a:pt x="792" y="1171"/>
                  </a:cubicBezTo>
                  <a:lnTo>
                    <a:pt x="805" y="1182"/>
                  </a:lnTo>
                  <a:lnTo>
                    <a:pt x="805" y="1176"/>
                  </a:lnTo>
                  <a:lnTo>
                    <a:pt x="805" y="1155"/>
                  </a:lnTo>
                  <a:lnTo>
                    <a:pt x="805" y="1134"/>
                  </a:lnTo>
                  <a:lnTo>
                    <a:pt x="818" y="1139"/>
                  </a:lnTo>
                  <a:cubicBezTo>
                    <a:pt x="818" y="1139"/>
                    <a:pt x="800" y="1127"/>
                    <a:pt x="743" y="1077"/>
                  </a:cubicBezTo>
                  <a:cubicBezTo>
                    <a:pt x="694" y="1034"/>
                    <a:pt x="627" y="973"/>
                    <a:pt x="556" y="898"/>
                  </a:cubicBezTo>
                  <a:cubicBezTo>
                    <a:pt x="649" y="818"/>
                    <a:pt x="707" y="684"/>
                    <a:pt x="598" y="508"/>
                  </a:cubicBezTo>
                  <a:cubicBezTo>
                    <a:pt x="468" y="629"/>
                    <a:pt x="494" y="781"/>
                    <a:pt x="519" y="859"/>
                  </a:cubicBezTo>
                  <a:cubicBezTo>
                    <a:pt x="516" y="855"/>
                    <a:pt x="512" y="851"/>
                    <a:pt x="508" y="846"/>
                  </a:cubicBezTo>
                  <a:cubicBezTo>
                    <a:pt x="467" y="801"/>
                    <a:pt x="433" y="760"/>
                    <a:pt x="403" y="722"/>
                  </a:cubicBezTo>
                  <a:cubicBezTo>
                    <a:pt x="487" y="655"/>
                    <a:pt x="542" y="534"/>
                    <a:pt x="449" y="361"/>
                  </a:cubicBezTo>
                  <a:cubicBezTo>
                    <a:pt x="333" y="462"/>
                    <a:pt x="349" y="603"/>
                    <a:pt x="370" y="679"/>
                  </a:cubicBezTo>
                  <a:cubicBezTo>
                    <a:pt x="358" y="662"/>
                    <a:pt x="347" y="647"/>
                    <a:pt x="337" y="633"/>
                  </a:cubicBezTo>
                  <a:cubicBezTo>
                    <a:pt x="325" y="615"/>
                    <a:pt x="306" y="589"/>
                    <a:pt x="286" y="559"/>
                  </a:cubicBezTo>
                  <a:cubicBezTo>
                    <a:pt x="350" y="480"/>
                    <a:pt x="378" y="360"/>
                    <a:pt x="260" y="232"/>
                  </a:cubicBezTo>
                  <a:cubicBezTo>
                    <a:pt x="201" y="314"/>
                    <a:pt x="204" y="395"/>
                    <a:pt x="222" y="457"/>
                  </a:cubicBezTo>
                  <a:cubicBezTo>
                    <a:pt x="201" y="421"/>
                    <a:pt x="181" y="383"/>
                    <a:pt x="163" y="343"/>
                  </a:cubicBezTo>
                  <a:cubicBezTo>
                    <a:pt x="160" y="337"/>
                    <a:pt x="158" y="332"/>
                    <a:pt x="156" y="326"/>
                  </a:cubicBezTo>
                  <a:cubicBezTo>
                    <a:pt x="214" y="240"/>
                    <a:pt x="231" y="116"/>
                    <a:pt x="99" y="0"/>
                  </a:cubicBezTo>
                  <a:lnTo>
                    <a:pt x="99" y="0"/>
                  </a:lnTo>
                </a:path>
              </a:pathLst>
            </a:custGeom>
            <a:solidFill>
              <a:srgbClr val="1C7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24" name="Freeform 19">
              <a:extLst>
                <a:ext uri="{FF2B5EF4-FFF2-40B4-BE49-F238E27FC236}">
                  <a16:creationId xmlns:a16="http://schemas.microsoft.com/office/drawing/2014/main" id="{4F9B8E29-DBE6-2E8D-3E99-EEFBABE6F18F}"/>
                </a:ext>
              </a:extLst>
            </p:cNvPr>
            <p:cNvSpPr>
              <a:spLocks/>
            </p:cNvSpPr>
            <p:nvPr/>
          </p:nvSpPr>
          <p:spPr bwMode="auto">
            <a:xfrm>
              <a:off x="2651125" y="1974850"/>
              <a:ext cx="893762" cy="1046163"/>
            </a:xfrm>
            <a:custGeom>
              <a:avLst/>
              <a:gdLst>
                <a:gd name="T0" fmla="*/ 1358 w 1452"/>
                <a:gd name="T1" fmla="*/ 1572 h 1700"/>
                <a:gd name="T2" fmla="*/ 220 w 1452"/>
                <a:gd name="T3" fmla="*/ 0 h 1700"/>
                <a:gd name="T4" fmla="*/ 1358 w 1452"/>
                <a:gd name="T5" fmla="*/ 1572 h 1700"/>
              </a:gdLst>
              <a:ahLst/>
              <a:cxnLst>
                <a:cxn ang="0">
                  <a:pos x="T0" y="T1"/>
                </a:cxn>
                <a:cxn ang="0">
                  <a:pos x="T2" y="T3"/>
                </a:cxn>
                <a:cxn ang="0">
                  <a:pos x="T4" y="T5"/>
                </a:cxn>
              </a:cxnLst>
              <a:rect l="0" t="0" r="r" b="b"/>
              <a:pathLst>
                <a:path w="1452" h="1700">
                  <a:moveTo>
                    <a:pt x="1358" y="1572"/>
                  </a:moveTo>
                  <a:cubicBezTo>
                    <a:pt x="1452" y="653"/>
                    <a:pt x="947" y="195"/>
                    <a:pt x="220" y="0"/>
                  </a:cubicBezTo>
                  <a:cubicBezTo>
                    <a:pt x="0" y="966"/>
                    <a:pt x="736" y="1700"/>
                    <a:pt x="1358" y="1572"/>
                  </a:cubicBezTo>
                  <a:close/>
                </a:path>
              </a:pathLst>
            </a:custGeom>
            <a:solidFill>
              <a:srgbClr val="A3CB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25" name="Freeform 20">
              <a:extLst>
                <a:ext uri="{FF2B5EF4-FFF2-40B4-BE49-F238E27FC236}">
                  <a16:creationId xmlns:a16="http://schemas.microsoft.com/office/drawing/2014/main" id="{463E3B1E-6B73-FFD7-CDD2-BF8D1AD3C67D}"/>
                </a:ext>
              </a:extLst>
            </p:cNvPr>
            <p:cNvSpPr>
              <a:spLocks/>
            </p:cNvSpPr>
            <p:nvPr/>
          </p:nvSpPr>
          <p:spPr bwMode="auto">
            <a:xfrm>
              <a:off x="2790825" y="2032000"/>
              <a:ext cx="819150" cy="1025525"/>
            </a:xfrm>
            <a:custGeom>
              <a:avLst/>
              <a:gdLst>
                <a:gd name="T0" fmla="*/ 39 w 1331"/>
                <a:gd name="T1" fmla="*/ 5 h 1666"/>
                <a:gd name="T2" fmla="*/ 63 w 1331"/>
                <a:gd name="T3" fmla="*/ 10 h 1666"/>
                <a:gd name="T4" fmla="*/ 368 w 1331"/>
                <a:gd name="T5" fmla="*/ 476 h 1666"/>
                <a:gd name="T6" fmla="*/ 429 w 1331"/>
                <a:gd name="T7" fmla="*/ 252 h 1666"/>
                <a:gd name="T8" fmla="*/ 452 w 1331"/>
                <a:gd name="T9" fmla="*/ 246 h 1666"/>
                <a:gd name="T10" fmla="*/ 459 w 1331"/>
                <a:gd name="T11" fmla="*/ 269 h 1666"/>
                <a:gd name="T12" fmla="*/ 404 w 1331"/>
                <a:gd name="T13" fmla="*/ 529 h 1666"/>
                <a:gd name="T14" fmla="*/ 535 w 1331"/>
                <a:gd name="T15" fmla="*/ 716 h 1666"/>
                <a:gd name="T16" fmla="*/ 610 w 1331"/>
                <a:gd name="T17" fmla="*/ 821 h 1666"/>
                <a:gd name="T18" fmla="*/ 736 w 1331"/>
                <a:gd name="T19" fmla="*/ 485 h 1666"/>
                <a:gd name="T20" fmla="*/ 759 w 1331"/>
                <a:gd name="T21" fmla="*/ 475 h 1666"/>
                <a:gd name="T22" fmla="*/ 769 w 1331"/>
                <a:gd name="T23" fmla="*/ 497 h 1666"/>
                <a:gd name="T24" fmla="*/ 634 w 1331"/>
                <a:gd name="T25" fmla="*/ 854 h 1666"/>
                <a:gd name="T26" fmla="*/ 847 w 1331"/>
                <a:gd name="T27" fmla="*/ 1135 h 1666"/>
                <a:gd name="T28" fmla="*/ 865 w 1331"/>
                <a:gd name="T29" fmla="*/ 951 h 1666"/>
                <a:gd name="T30" fmla="*/ 849 w 1331"/>
                <a:gd name="T31" fmla="*/ 819 h 1666"/>
                <a:gd name="T32" fmla="*/ 851 w 1331"/>
                <a:gd name="T33" fmla="*/ 806 h 1666"/>
                <a:gd name="T34" fmla="*/ 862 w 1331"/>
                <a:gd name="T35" fmla="*/ 799 h 1666"/>
                <a:gd name="T36" fmla="*/ 883 w 1331"/>
                <a:gd name="T37" fmla="*/ 812 h 1666"/>
                <a:gd name="T38" fmla="*/ 900 w 1331"/>
                <a:gd name="T39" fmla="*/ 949 h 1666"/>
                <a:gd name="T40" fmla="*/ 871 w 1331"/>
                <a:gd name="T41" fmla="*/ 1166 h 1666"/>
                <a:gd name="T42" fmla="*/ 1321 w 1331"/>
                <a:gd name="T43" fmla="*/ 1632 h 1666"/>
                <a:gd name="T44" fmla="*/ 1326 w 1331"/>
                <a:gd name="T45" fmla="*/ 1656 h 1666"/>
                <a:gd name="T46" fmla="*/ 1302 w 1331"/>
                <a:gd name="T47" fmla="*/ 1661 h 1666"/>
                <a:gd name="T48" fmla="*/ 839 w 1331"/>
                <a:gd name="T49" fmla="*/ 1181 h 1666"/>
                <a:gd name="T50" fmla="*/ 445 w 1331"/>
                <a:gd name="T51" fmla="*/ 1134 h 1666"/>
                <a:gd name="T52" fmla="*/ 433 w 1331"/>
                <a:gd name="T53" fmla="*/ 1113 h 1666"/>
                <a:gd name="T54" fmla="*/ 433 w 1331"/>
                <a:gd name="T55" fmla="*/ 1113 h 1666"/>
                <a:gd name="T56" fmla="*/ 455 w 1331"/>
                <a:gd name="T57" fmla="*/ 1102 h 1666"/>
                <a:gd name="T58" fmla="*/ 455 w 1331"/>
                <a:gd name="T59" fmla="*/ 1102 h 1666"/>
                <a:gd name="T60" fmla="*/ 810 w 1331"/>
                <a:gd name="T61" fmla="*/ 1146 h 1666"/>
                <a:gd name="T62" fmla="*/ 603 w 1331"/>
                <a:gd name="T63" fmla="*/ 871 h 1666"/>
                <a:gd name="T64" fmla="*/ 219 w 1331"/>
                <a:gd name="T65" fmla="*/ 859 h 1666"/>
                <a:gd name="T66" fmla="*/ 203 w 1331"/>
                <a:gd name="T67" fmla="*/ 841 h 1666"/>
                <a:gd name="T68" fmla="*/ 203 w 1331"/>
                <a:gd name="T69" fmla="*/ 841 h 1666"/>
                <a:gd name="T70" fmla="*/ 220 w 1331"/>
                <a:gd name="T71" fmla="*/ 825 h 1666"/>
                <a:gd name="T72" fmla="*/ 220 w 1331"/>
                <a:gd name="T73" fmla="*/ 825 h 1666"/>
                <a:gd name="T74" fmla="*/ 578 w 1331"/>
                <a:gd name="T75" fmla="*/ 835 h 1666"/>
                <a:gd name="T76" fmla="*/ 507 w 1331"/>
                <a:gd name="T77" fmla="*/ 736 h 1666"/>
                <a:gd name="T78" fmla="*/ 389 w 1331"/>
                <a:gd name="T79" fmla="*/ 567 h 1666"/>
                <a:gd name="T80" fmla="*/ 388 w 1331"/>
                <a:gd name="T81" fmla="*/ 567 h 1666"/>
                <a:gd name="T82" fmla="*/ 81 w 1331"/>
                <a:gd name="T83" fmla="*/ 489 h 1666"/>
                <a:gd name="T84" fmla="*/ 24 w 1331"/>
                <a:gd name="T85" fmla="*/ 460 h 1666"/>
                <a:gd name="T86" fmla="*/ 6 w 1331"/>
                <a:gd name="T87" fmla="*/ 447 h 1666"/>
                <a:gd name="T88" fmla="*/ 7 w 1331"/>
                <a:gd name="T89" fmla="*/ 423 h 1666"/>
                <a:gd name="T90" fmla="*/ 31 w 1331"/>
                <a:gd name="T91" fmla="*/ 423 h 1666"/>
                <a:gd name="T92" fmla="*/ 42 w 1331"/>
                <a:gd name="T93" fmla="*/ 431 h 1666"/>
                <a:gd name="T94" fmla="*/ 94 w 1331"/>
                <a:gd name="T95" fmla="*/ 457 h 1666"/>
                <a:gd name="T96" fmla="*/ 361 w 1331"/>
                <a:gd name="T97" fmla="*/ 527 h 1666"/>
                <a:gd name="T98" fmla="*/ 34 w 1331"/>
                <a:gd name="T99" fmla="*/ 28 h 1666"/>
                <a:gd name="T100" fmla="*/ 39 w 1331"/>
                <a:gd name="T101" fmla="*/ 5 h 1666"/>
                <a:gd name="T102" fmla="*/ 39 w 1331"/>
                <a:gd name="T103" fmla="*/ 5 h 1666"/>
                <a:gd name="T104" fmla="*/ 39 w 1331"/>
                <a:gd name="T105" fmla="*/ 5 h 1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31" h="1666">
                  <a:moveTo>
                    <a:pt x="39" y="5"/>
                  </a:moveTo>
                  <a:cubicBezTo>
                    <a:pt x="47" y="0"/>
                    <a:pt x="58" y="2"/>
                    <a:pt x="63" y="10"/>
                  </a:cubicBezTo>
                  <a:cubicBezTo>
                    <a:pt x="63" y="10"/>
                    <a:pt x="189" y="212"/>
                    <a:pt x="368" y="476"/>
                  </a:cubicBezTo>
                  <a:cubicBezTo>
                    <a:pt x="371" y="353"/>
                    <a:pt x="429" y="252"/>
                    <a:pt x="429" y="252"/>
                  </a:cubicBezTo>
                  <a:cubicBezTo>
                    <a:pt x="434" y="244"/>
                    <a:pt x="444" y="241"/>
                    <a:pt x="452" y="246"/>
                  </a:cubicBezTo>
                  <a:cubicBezTo>
                    <a:pt x="461" y="250"/>
                    <a:pt x="464" y="261"/>
                    <a:pt x="459" y="269"/>
                  </a:cubicBezTo>
                  <a:cubicBezTo>
                    <a:pt x="459" y="269"/>
                    <a:pt x="387" y="397"/>
                    <a:pt x="404" y="529"/>
                  </a:cubicBezTo>
                  <a:cubicBezTo>
                    <a:pt x="446" y="589"/>
                    <a:pt x="489" y="652"/>
                    <a:pt x="535" y="716"/>
                  </a:cubicBezTo>
                  <a:cubicBezTo>
                    <a:pt x="559" y="751"/>
                    <a:pt x="584" y="786"/>
                    <a:pt x="610" y="821"/>
                  </a:cubicBezTo>
                  <a:lnTo>
                    <a:pt x="736" y="485"/>
                  </a:lnTo>
                  <a:cubicBezTo>
                    <a:pt x="740" y="476"/>
                    <a:pt x="750" y="471"/>
                    <a:pt x="759" y="475"/>
                  </a:cubicBezTo>
                  <a:cubicBezTo>
                    <a:pt x="767" y="478"/>
                    <a:pt x="772" y="488"/>
                    <a:pt x="769" y="497"/>
                  </a:cubicBezTo>
                  <a:lnTo>
                    <a:pt x="634" y="854"/>
                  </a:lnTo>
                  <a:cubicBezTo>
                    <a:pt x="703" y="950"/>
                    <a:pt x="775" y="1045"/>
                    <a:pt x="847" y="1135"/>
                  </a:cubicBezTo>
                  <a:cubicBezTo>
                    <a:pt x="865" y="1087"/>
                    <a:pt x="869" y="1015"/>
                    <a:pt x="865" y="951"/>
                  </a:cubicBezTo>
                  <a:cubicBezTo>
                    <a:pt x="861" y="879"/>
                    <a:pt x="849" y="819"/>
                    <a:pt x="849" y="819"/>
                  </a:cubicBezTo>
                  <a:cubicBezTo>
                    <a:pt x="848" y="814"/>
                    <a:pt x="849" y="810"/>
                    <a:pt x="851" y="806"/>
                  </a:cubicBezTo>
                  <a:cubicBezTo>
                    <a:pt x="854" y="802"/>
                    <a:pt x="858" y="800"/>
                    <a:pt x="862" y="799"/>
                  </a:cubicBezTo>
                  <a:cubicBezTo>
                    <a:pt x="872" y="797"/>
                    <a:pt x="881" y="803"/>
                    <a:pt x="883" y="812"/>
                  </a:cubicBezTo>
                  <a:cubicBezTo>
                    <a:pt x="883" y="812"/>
                    <a:pt x="895" y="874"/>
                    <a:pt x="900" y="949"/>
                  </a:cubicBezTo>
                  <a:cubicBezTo>
                    <a:pt x="904" y="1022"/>
                    <a:pt x="903" y="1107"/>
                    <a:pt x="871" y="1166"/>
                  </a:cubicBezTo>
                  <a:cubicBezTo>
                    <a:pt x="1037" y="1373"/>
                    <a:pt x="1199" y="1550"/>
                    <a:pt x="1321" y="1632"/>
                  </a:cubicBezTo>
                  <a:cubicBezTo>
                    <a:pt x="1329" y="1637"/>
                    <a:pt x="1331" y="1648"/>
                    <a:pt x="1326" y="1656"/>
                  </a:cubicBezTo>
                  <a:cubicBezTo>
                    <a:pt x="1321" y="1664"/>
                    <a:pt x="1310" y="1666"/>
                    <a:pt x="1302" y="1661"/>
                  </a:cubicBezTo>
                  <a:cubicBezTo>
                    <a:pt x="1171" y="1573"/>
                    <a:pt x="1006" y="1392"/>
                    <a:pt x="839" y="1181"/>
                  </a:cubicBezTo>
                  <a:cubicBezTo>
                    <a:pt x="584" y="1178"/>
                    <a:pt x="445" y="1134"/>
                    <a:pt x="445" y="1134"/>
                  </a:cubicBezTo>
                  <a:cubicBezTo>
                    <a:pt x="436" y="1132"/>
                    <a:pt x="430" y="1122"/>
                    <a:pt x="433" y="1113"/>
                  </a:cubicBezTo>
                  <a:lnTo>
                    <a:pt x="433" y="1113"/>
                  </a:lnTo>
                  <a:cubicBezTo>
                    <a:pt x="436" y="1104"/>
                    <a:pt x="446" y="1099"/>
                    <a:pt x="455" y="1102"/>
                  </a:cubicBezTo>
                  <a:lnTo>
                    <a:pt x="455" y="1102"/>
                  </a:lnTo>
                  <a:cubicBezTo>
                    <a:pt x="455" y="1102"/>
                    <a:pt x="579" y="1140"/>
                    <a:pt x="810" y="1146"/>
                  </a:cubicBezTo>
                  <a:cubicBezTo>
                    <a:pt x="741" y="1057"/>
                    <a:pt x="671" y="964"/>
                    <a:pt x="603" y="871"/>
                  </a:cubicBezTo>
                  <a:lnTo>
                    <a:pt x="219" y="859"/>
                  </a:lnTo>
                  <a:cubicBezTo>
                    <a:pt x="210" y="859"/>
                    <a:pt x="202" y="851"/>
                    <a:pt x="203" y="841"/>
                  </a:cubicBezTo>
                  <a:lnTo>
                    <a:pt x="203" y="841"/>
                  </a:lnTo>
                  <a:cubicBezTo>
                    <a:pt x="203" y="832"/>
                    <a:pt x="211" y="824"/>
                    <a:pt x="220" y="825"/>
                  </a:cubicBezTo>
                  <a:lnTo>
                    <a:pt x="220" y="825"/>
                  </a:lnTo>
                  <a:lnTo>
                    <a:pt x="578" y="835"/>
                  </a:lnTo>
                  <a:cubicBezTo>
                    <a:pt x="554" y="802"/>
                    <a:pt x="530" y="769"/>
                    <a:pt x="507" y="736"/>
                  </a:cubicBezTo>
                  <a:cubicBezTo>
                    <a:pt x="466" y="678"/>
                    <a:pt x="427" y="622"/>
                    <a:pt x="389" y="567"/>
                  </a:cubicBezTo>
                  <a:lnTo>
                    <a:pt x="388" y="567"/>
                  </a:lnTo>
                  <a:cubicBezTo>
                    <a:pt x="230" y="541"/>
                    <a:pt x="136" y="511"/>
                    <a:pt x="81" y="489"/>
                  </a:cubicBezTo>
                  <a:cubicBezTo>
                    <a:pt x="53" y="477"/>
                    <a:pt x="35" y="467"/>
                    <a:pt x="24" y="460"/>
                  </a:cubicBezTo>
                  <a:cubicBezTo>
                    <a:pt x="12" y="453"/>
                    <a:pt x="6" y="447"/>
                    <a:pt x="6" y="447"/>
                  </a:cubicBezTo>
                  <a:cubicBezTo>
                    <a:pt x="0" y="440"/>
                    <a:pt x="0" y="429"/>
                    <a:pt x="7" y="423"/>
                  </a:cubicBezTo>
                  <a:cubicBezTo>
                    <a:pt x="14" y="416"/>
                    <a:pt x="25" y="416"/>
                    <a:pt x="31" y="423"/>
                  </a:cubicBezTo>
                  <a:cubicBezTo>
                    <a:pt x="31" y="423"/>
                    <a:pt x="33" y="425"/>
                    <a:pt x="42" y="431"/>
                  </a:cubicBezTo>
                  <a:cubicBezTo>
                    <a:pt x="51" y="437"/>
                    <a:pt x="68" y="446"/>
                    <a:pt x="94" y="457"/>
                  </a:cubicBezTo>
                  <a:cubicBezTo>
                    <a:pt x="142" y="477"/>
                    <a:pt x="228" y="502"/>
                    <a:pt x="361" y="527"/>
                  </a:cubicBezTo>
                  <a:cubicBezTo>
                    <a:pt x="171" y="248"/>
                    <a:pt x="34" y="28"/>
                    <a:pt x="34" y="28"/>
                  </a:cubicBezTo>
                  <a:cubicBezTo>
                    <a:pt x="29" y="20"/>
                    <a:pt x="31" y="10"/>
                    <a:pt x="39" y="5"/>
                  </a:cubicBezTo>
                  <a:lnTo>
                    <a:pt x="39" y="5"/>
                  </a:lnTo>
                  <a:lnTo>
                    <a:pt x="39" y="5"/>
                  </a:lnTo>
                </a:path>
              </a:pathLst>
            </a:custGeom>
            <a:solidFill>
              <a:srgbClr val="D3EA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26" name="Freeform 21">
              <a:extLst>
                <a:ext uri="{FF2B5EF4-FFF2-40B4-BE49-F238E27FC236}">
                  <a16:creationId xmlns:a16="http://schemas.microsoft.com/office/drawing/2014/main" id="{459C3564-EDFB-C1E0-5730-47A36267F06F}"/>
                </a:ext>
              </a:extLst>
            </p:cNvPr>
            <p:cNvSpPr>
              <a:spLocks/>
            </p:cNvSpPr>
            <p:nvPr/>
          </p:nvSpPr>
          <p:spPr bwMode="auto">
            <a:xfrm>
              <a:off x="2478088" y="2674938"/>
              <a:ext cx="887412" cy="973138"/>
            </a:xfrm>
            <a:custGeom>
              <a:avLst/>
              <a:gdLst>
                <a:gd name="T0" fmla="*/ 1442 w 1442"/>
                <a:gd name="T1" fmla="*/ 234 h 1584"/>
                <a:gd name="T2" fmla="*/ 48 w 1442"/>
                <a:gd name="T3" fmla="*/ 1584 h 1584"/>
                <a:gd name="T4" fmla="*/ 1442 w 1442"/>
                <a:gd name="T5" fmla="*/ 234 h 1584"/>
              </a:gdLst>
              <a:ahLst/>
              <a:cxnLst>
                <a:cxn ang="0">
                  <a:pos x="T0" y="T1"/>
                </a:cxn>
                <a:cxn ang="0">
                  <a:pos x="T2" y="T3"/>
                </a:cxn>
                <a:cxn ang="0">
                  <a:pos x="T4" y="T5"/>
                </a:cxn>
              </a:cxnLst>
              <a:rect l="0" t="0" r="r" b="b"/>
              <a:pathLst>
                <a:path w="1442" h="1584">
                  <a:moveTo>
                    <a:pt x="1442" y="234"/>
                  </a:moveTo>
                  <a:cubicBezTo>
                    <a:pt x="1375" y="1155"/>
                    <a:pt x="798" y="1519"/>
                    <a:pt x="48" y="1584"/>
                  </a:cubicBezTo>
                  <a:cubicBezTo>
                    <a:pt x="0" y="595"/>
                    <a:pt x="851" y="0"/>
                    <a:pt x="1442" y="234"/>
                  </a:cubicBezTo>
                  <a:close/>
                </a:path>
              </a:pathLst>
            </a:custGeom>
            <a:solidFill>
              <a:srgbClr val="A3CB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27" name="Freeform 22">
              <a:extLst>
                <a:ext uri="{FF2B5EF4-FFF2-40B4-BE49-F238E27FC236}">
                  <a16:creationId xmlns:a16="http://schemas.microsoft.com/office/drawing/2014/main" id="{6625F0E6-3F0F-D377-3694-8B122DF43EA3}"/>
                </a:ext>
              </a:extLst>
            </p:cNvPr>
            <p:cNvSpPr>
              <a:spLocks/>
            </p:cNvSpPr>
            <p:nvPr/>
          </p:nvSpPr>
          <p:spPr bwMode="auto">
            <a:xfrm>
              <a:off x="2541588" y="2724150"/>
              <a:ext cx="962025" cy="873125"/>
            </a:xfrm>
            <a:custGeom>
              <a:avLst/>
              <a:gdLst>
                <a:gd name="T0" fmla="*/ 8 w 1566"/>
                <a:gd name="T1" fmla="*/ 1415 h 1421"/>
                <a:gd name="T2" fmla="*/ 32 w 1566"/>
                <a:gd name="T3" fmla="*/ 1414 h 1421"/>
                <a:gd name="T4" fmla="*/ 414 w 1566"/>
                <a:gd name="T5" fmla="*/ 1008 h 1421"/>
                <a:gd name="T6" fmla="*/ 434 w 1566"/>
                <a:gd name="T7" fmla="*/ 1239 h 1421"/>
                <a:gd name="T8" fmla="*/ 456 w 1566"/>
                <a:gd name="T9" fmla="*/ 1249 h 1421"/>
                <a:gd name="T10" fmla="*/ 467 w 1566"/>
                <a:gd name="T11" fmla="*/ 1227 h 1421"/>
                <a:gd name="T12" fmla="*/ 458 w 1566"/>
                <a:gd name="T13" fmla="*/ 962 h 1421"/>
                <a:gd name="T14" fmla="*/ 619 w 1566"/>
                <a:gd name="T15" fmla="*/ 800 h 1421"/>
                <a:gd name="T16" fmla="*/ 711 w 1566"/>
                <a:gd name="T17" fmla="*/ 711 h 1421"/>
                <a:gd name="T18" fmla="*/ 778 w 1566"/>
                <a:gd name="T19" fmla="*/ 1064 h 1421"/>
                <a:gd name="T20" fmla="*/ 798 w 1566"/>
                <a:gd name="T21" fmla="*/ 1077 h 1421"/>
                <a:gd name="T22" fmla="*/ 811 w 1566"/>
                <a:gd name="T23" fmla="*/ 1057 h 1421"/>
                <a:gd name="T24" fmla="*/ 741 w 1566"/>
                <a:gd name="T25" fmla="*/ 682 h 1421"/>
                <a:gd name="T26" fmla="*/ 999 w 1566"/>
                <a:gd name="T27" fmla="*/ 442 h 1421"/>
                <a:gd name="T28" fmla="*/ 986 w 1566"/>
                <a:gd name="T29" fmla="*/ 626 h 1421"/>
                <a:gd name="T30" fmla="*/ 947 w 1566"/>
                <a:gd name="T31" fmla="*/ 754 h 1421"/>
                <a:gd name="T32" fmla="*/ 947 w 1566"/>
                <a:gd name="T33" fmla="*/ 767 h 1421"/>
                <a:gd name="T34" fmla="*/ 956 w 1566"/>
                <a:gd name="T35" fmla="*/ 776 h 1421"/>
                <a:gd name="T36" fmla="*/ 979 w 1566"/>
                <a:gd name="T37" fmla="*/ 766 h 1421"/>
                <a:gd name="T38" fmla="*/ 1019 w 1566"/>
                <a:gd name="T39" fmla="*/ 634 h 1421"/>
                <a:gd name="T40" fmla="*/ 1029 w 1566"/>
                <a:gd name="T41" fmla="*/ 416 h 1421"/>
                <a:gd name="T42" fmla="*/ 1553 w 1566"/>
                <a:gd name="T43" fmla="*/ 35 h 1421"/>
                <a:gd name="T44" fmla="*/ 1562 w 1566"/>
                <a:gd name="T45" fmla="*/ 13 h 1421"/>
                <a:gd name="T46" fmla="*/ 1539 w 1566"/>
                <a:gd name="T47" fmla="*/ 4 h 1421"/>
                <a:gd name="T48" fmla="*/ 999 w 1566"/>
                <a:gd name="T49" fmla="*/ 395 h 1421"/>
                <a:gd name="T50" fmla="*/ 603 w 1566"/>
                <a:gd name="T51" fmla="*/ 373 h 1421"/>
                <a:gd name="T52" fmla="*/ 588 w 1566"/>
                <a:gd name="T53" fmla="*/ 392 h 1421"/>
                <a:gd name="T54" fmla="*/ 588 w 1566"/>
                <a:gd name="T55" fmla="*/ 392 h 1421"/>
                <a:gd name="T56" fmla="*/ 608 w 1566"/>
                <a:gd name="T57" fmla="*/ 407 h 1421"/>
                <a:gd name="T58" fmla="*/ 608 w 1566"/>
                <a:gd name="T59" fmla="*/ 407 h 1421"/>
                <a:gd name="T60" fmla="*/ 965 w 1566"/>
                <a:gd name="T61" fmla="*/ 425 h 1421"/>
                <a:gd name="T62" fmla="*/ 713 w 1566"/>
                <a:gd name="T63" fmla="*/ 660 h 1421"/>
                <a:gd name="T64" fmla="*/ 334 w 1566"/>
                <a:gd name="T65" fmla="*/ 605 h 1421"/>
                <a:gd name="T66" fmla="*/ 314 w 1566"/>
                <a:gd name="T67" fmla="*/ 620 h 1421"/>
                <a:gd name="T68" fmla="*/ 314 w 1566"/>
                <a:gd name="T69" fmla="*/ 620 h 1421"/>
                <a:gd name="T70" fmla="*/ 329 w 1566"/>
                <a:gd name="T71" fmla="*/ 639 h 1421"/>
                <a:gd name="T72" fmla="*/ 329 w 1566"/>
                <a:gd name="T73" fmla="*/ 639 h 1421"/>
                <a:gd name="T74" fmla="*/ 682 w 1566"/>
                <a:gd name="T75" fmla="*/ 691 h 1421"/>
                <a:gd name="T76" fmla="*/ 595 w 1566"/>
                <a:gd name="T77" fmla="*/ 776 h 1421"/>
                <a:gd name="T78" fmla="*/ 450 w 1566"/>
                <a:gd name="T79" fmla="*/ 922 h 1421"/>
                <a:gd name="T80" fmla="*/ 449 w 1566"/>
                <a:gd name="T81" fmla="*/ 922 h 1421"/>
                <a:gd name="T82" fmla="*/ 133 w 1566"/>
                <a:gd name="T83" fmla="*/ 946 h 1421"/>
                <a:gd name="T84" fmla="*/ 71 w 1566"/>
                <a:gd name="T85" fmla="*/ 964 h 1421"/>
                <a:gd name="T86" fmla="*/ 52 w 1566"/>
                <a:gd name="T87" fmla="*/ 974 h 1421"/>
                <a:gd name="T88" fmla="*/ 48 w 1566"/>
                <a:gd name="T89" fmla="*/ 998 h 1421"/>
                <a:gd name="T90" fmla="*/ 72 w 1566"/>
                <a:gd name="T91" fmla="*/ 1001 h 1421"/>
                <a:gd name="T92" fmla="*/ 85 w 1566"/>
                <a:gd name="T93" fmla="*/ 996 h 1421"/>
                <a:gd name="T94" fmla="*/ 140 w 1566"/>
                <a:gd name="T95" fmla="*/ 979 h 1421"/>
                <a:gd name="T96" fmla="*/ 416 w 1566"/>
                <a:gd name="T97" fmla="*/ 957 h 1421"/>
                <a:gd name="T98" fmla="*/ 7 w 1566"/>
                <a:gd name="T99" fmla="*/ 1391 h 1421"/>
                <a:gd name="T100" fmla="*/ 8 w 1566"/>
                <a:gd name="T101" fmla="*/ 1415 h 1421"/>
                <a:gd name="T102" fmla="*/ 8 w 1566"/>
                <a:gd name="T103" fmla="*/ 1415 h 1421"/>
                <a:gd name="T104" fmla="*/ 8 w 1566"/>
                <a:gd name="T105" fmla="*/ 1415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6" h="1421">
                  <a:moveTo>
                    <a:pt x="8" y="1415"/>
                  </a:moveTo>
                  <a:cubicBezTo>
                    <a:pt x="15" y="1421"/>
                    <a:pt x="26" y="1421"/>
                    <a:pt x="32" y="1414"/>
                  </a:cubicBezTo>
                  <a:cubicBezTo>
                    <a:pt x="32" y="1414"/>
                    <a:pt x="192" y="1236"/>
                    <a:pt x="414" y="1008"/>
                  </a:cubicBezTo>
                  <a:cubicBezTo>
                    <a:pt x="395" y="1129"/>
                    <a:pt x="434" y="1239"/>
                    <a:pt x="434" y="1239"/>
                  </a:cubicBezTo>
                  <a:cubicBezTo>
                    <a:pt x="438" y="1248"/>
                    <a:pt x="448" y="1253"/>
                    <a:pt x="456" y="1249"/>
                  </a:cubicBezTo>
                  <a:cubicBezTo>
                    <a:pt x="465" y="1246"/>
                    <a:pt x="470" y="1236"/>
                    <a:pt x="467" y="1227"/>
                  </a:cubicBezTo>
                  <a:cubicBezTo>
                    <a:pt x="467" y="1227"/>
                    <a:pt x="418" y="1089"/>
                    <a:pt x="458" y="962"/>
                  </a:cubicBezTo>
                  <a:cubicBezTo>
                    <a:pt x="510" y="910"/>
                    <a:pt x="563" y="856"/>
                    <a:pt x="619" y="800"/>
                  </a:cubicBezTo>
                  <a:cubicBezTo>
                    <a:pt x="649" y="771"/>
                    <a:pt x="680" y="741"/>
                    <a:pt x="711" y="711"/>
                  </a:cubicBezTo>
                  <a:lnTo>
                    <a:pt x="778" y="1064"/>
                  </a:lnTo>
                  <a:cubicBezTo>
                    <a:pt x="779" y="1073"/>
                    <a:pt x="788" y="1079"/>
                    <a:pt x="798" y="1077"/>
                  </a:cubicBezTo>
                  <a:cubicBezTo>
                    <a:pt x="807" y="1076"/>
                    <a:pt x="813" y="1067"/>
                    <a:pt x="811" y="1057"/>
                  </a:cubicBezTo>
                  <a:lnTo>
                    <a:pt x="741" y="682"/>
                  </a:lnTo>
                  <a:cubicBezTo>
                    <a:pt x="826" y="600"/>
                    <a:pt x="913" y="518"/>
                    <a:pt x="999" y="442"/>
                  </a:cubicBezTo>
                  <a:cubicBezTo>
                    <a:pt x="1009" y="493"/>
                    <a:pt x="1001" y="564"/>
                    <a:pt x="986" y="626"/>
                  </a:cubicBezTo>
                  <a:cubicBezTo>
                    <a:pt x="969" y="697"/>
                    <a:pt x="947" y="754"/>
                    <a:pt x="947" y="754"/>
                  </a:cubicBezTo>
                  <a:cubicBezTo>
                    <a:pt x="945" y="758"/>
                    <a:pt x="945" y="763"/>
                    <a:pt x="947" y="767"/>
                  </a:cubicBezTo>
                  <a:cubicBezTo>
                    <a:pt x="949" y="771"/>
                    <a:pt x="952" y="774"/>
                    <a:pt x="956" y="776"/>
                  </a:cubicBezTo>
                  <a:cubicBezTo>
                    <a:pt x="965" y="780"/>
                    <a:pt x="975" y="775"/>
                    <a:pt x="979" y="766"/>
                  </a:cubicBezTo>
                  <a:cubicBezTo>
                    <a:pt x="979" y="766"/>
                    <a:pt x="1001" y="708"/>
                    <a:pt x="1019" y="634"/>
                  </a:cubicBezTo>
                  <a:cubicBezTo>
                    <a:pt x="1036" y="564"/>
                    <a:pt x="1049" y="480"/>
                    <a:pt x="1029" y="416"/>
                  </a:cubicBezTo>
                  <a:cubicBezTo>
                    <a:pt x="1228" y="241"/>
                    <a:pt x="1418" y="94"/>
                    <a:pt x="1553" y="35"/>
                  </a:cubicBezTo>
                  <a:cubicBezTo>
                    <a:pt x="1562" y="31"/>
                    <a:pt x="1566" y="21"/>
                    <a:pt x="1562" y="13"/>
                  </a:cubicBezTo>
                  <a:cubicBezTo>
                    <a:pt x="1558" y="4"/>
                    <a:pt x="1548" y="0"/>
                    <a:pt x="1539" y="4"/>
                  </a:cubicBezTo>
                  <a:cubicBezTo>
                    <a:pt x="1395" y="67"/>
                    <a:pt x="1201" y="217"/>
                    <a:pt x="999" y="395"/>
                  </a:cubicBezTo>
                  <a:cubicBezTo>
                    <a:pt x="748" y="354"/>
                    <a:pt x="603" y="373"/>
                    <a:pt x="603" y="373"/>
                  </a:cubicBezTo>
                  <a:cubicBezTo>
                    <a:pt x="594" y="374"/>
                    <a:pt x="587" y="383"/>
                    <a:pt x="588" y="392"/>
                  </a:cubicBezTo>
                  <a:lnTo>
                    <a:pt x="588" y="392"/>
                  </a:lnTo>
                  <a:cubicBezTo>
                    <a:pt x="590" y="402"/>
                    <a:pt x="598" y="408"/>
                    <a:pt x="608" y="407"/>
                  </a:cubicBezTo>
                  <a:lnTo>
                    <a:pt x="608" y="407"/>
                  </a:lnTo>
                  <a:cubicBezTo>
                    <a:pt x="608" y="407"/>
                    <a:pt x="737" y="391"/>
                    <a:pt x="965" y="425"/>
                  </a:cubicBezTo>
                  <a:cubicBezTo>
                    <a:pt x="881" y="501"/>
                    <a:pt x="796" y="580"/>
                    <a:pt x="713" y="660"/>
                  </a:cubicBezTo>
                  <a:lnTo>
                    <a:pt x="334" y="605"/>
                  </a:lnTo>
                  <a:cubicBezTo>
                    <a:pt x="324" y="604"/>
                    <a:pt x="315" y="610"/>
                    <a:pt x="314" y="620"/>
                  </a:cubicBezTo>
                  <a:lnTo>
                    <a:pt x="314" y="620"/>
                  </a:lnTo>
                  <a:cubicBezTo>
                    <a:pt x="313" y="629"/>
                    <a:pt x="319" y="638"/>
                    <a:pt x="329" y="639"/>
                  </a:cubicBezTo>
                  <a:lnTo>
                    <a:pt x="329" y="639"/>
                  </a:lnTo>
                  <a:lnTo>
                    <a:pt x="682" y="691"/>
                  </a:lnTo>
                  <a:cubicBezTo>
                    <a:pt x="653" y="719"/>
                    <a:pt x="624" y="748"/>
                    <a:pt x="595" y="776"/>
                  </a:cubicBezTo>
                  <a:cubicBezTo>
                    <a:pt x="545" y="826"/>
                    <a:pt x="497" y="874"/>
                    <a:pt x="450" y="922"/>
                  </a:cubicBezTo>
                  <a:lnTo>
                    <a:pt x="449" y="922"/>
                  </a:lnTo>
                  <a:cubicBezTo>
                    <a:pt x="289" y="920"/>
                    <a:pt x="191" y="933"/>
                    <a:pt x="133" y="946"/>
                  </a:cubicBezTo>
                  <a:cubicBezTo>
                    <a:pt x="103" y="952"/>
                    <a:pt x="84" y="959"/>
                    <a:pt x="71" y="964"/>
                  </a:cubicBezTo>
                  <a:cubicBezTo>
                    <a:pt x="59" y="969"/>
                    <a:pt x="52" y="974"/>
                    <a:pt x="52" y="974"/>
                  </a:cubicBezTo>
                  <a:cubicBezTo>
                    <a:pt x="44" y="980"/>
                    <a:pt x="43" y="990"/>
                    <a:pt x="48" y="998"/>
                  </a:cubicBezTo>
                  <a:cubicBezTo>
                    <a:pt x="54" y="1006"/>
                    <a:pt x="65" y="1007"/>
                    <a:pt x="72" y="1001"/>
                  </a:cubicBezTo>
                  <a:cubicBezTo>
                    <a:pt x="72" y="1001"/>
                    <a:pt x="74" y="1000"/>
                    <a:pt x="85" y="996"/>
                  </a:cubicBezTo>
                  <a:cubicBezTo>
                    <a:pt x="95" y="991"/>
                    <a:pt x="112" y="985"/>
                    <a:pt x="140" y="979"/>
                  </a:cubicBezTo>
                  <a:cubicBezTo>
                    <a:pt x="191" y="968"/>
                    <a:pt x="280" y="958"/>
                    <a:pt x="416" y="957"/>
                  </a:cubicBezTo>
                  <a:cubicBezTo>
                    <a:pt x="180" y="1199"/>
                    <a:pt x="7" y="1391"/>
                    <a:pt x="7" y="1391"/>
                  </a:cubicBezTo>
                  <a:cubicBezTo>
                    <a:pt x="0" y="1398"/>
                    <a:pt x="1" y="1409"/>
                    <a:pt x="8" y="1415"/>
                  </a:cubicBezTo>
                  <a:lnTo>
                    <a:pt x="8" y="1415"/>
                  </a:lnTo>
                  <a:lnTo>
                    <a:pt x="8" y="1415"/>
                  </a:lnTo>
                </a:path>
              </a:pathLst>
            </a:custGeom>
            <a:solidFill>
              <a:srgbClr val="D3EA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28" name="Freeform 23">
              <a:extLst>
                <a:ext uri="{FF2B5EF4-FFF2-40B4-BE49-F238E27FC236}">
                  <a16:creationId xmlns:a16="http://schemas.microsoft.com/office/drawing/2014/main" id="{F86CD7ED-E3D7-C90D-33C3-90EDED7EA794}"/>
                </a:ext>
              </a:extLst>
            </p:cNvPr>
            <p:cNvSpPr>
              <a:spLocks/>
            </p:cNvSpPr>
            <p:nvPr/>
          </p:nvSpPr>
          <p:spPr bwMode="auto">
            <a:xfrm>
              <a:off x="2163763" y="2346325"/>
              <a:ext cx="1141412" cy="817563"/>
            </a:xfrm>
            <a:custGeom>
              <a:avLst/>
              <a:gdLst>
                <a:gd name="T0" fmla="*/ 1855 w 1855"/>
                <a:gd name="T1" fmla="*/ 850 h 1328"/>
                <a:gd name="T2" fmla="*/ 0 w 1855"/>
                <a:gd name="T3" fmla="*/ 284 h 1328"/>
                <a:gd name="T4" fmla="*/ 1855 w 1855"/>
                <a:gd name="T5" fmla="*/ 850 h 1328"/>
              </a:gdLst>
              <a:ahLst/>
              <a:cxnLst>
                <a:cxn ang="0">
                  <a:pos x="T0" y="T1"/>
                </a:cxn>
                <a:cxn ang="0">
                  <a:pos x="T2" y="T3"/>
                </a:cxn>
                <a:cxn ang="0">
                  <a:pos x="T4" y="T5"/>
                </a:cxn>
              </a:cxnLst>
              <a:rect l="0" t="0" r="r" b="b"/>
              <a:pathLst>
                <a:path w="1855" h="1328">
                  <a:moveTo>
                    <a:pt x="1855" y="850"/>
                  </a:moveTo>
                  <a:cubicBezTo>
                    <a:pt x="1376" y="61"/>
                    <a:pt x="697" y="0"/>
                    <a:pt x="0" y="284"/>
                  </a:cubicBezTo>
                  <a:cubicBezTo>
                    <a:pt x="407" y="1186"/>
                    <a:pt x="1436" y="1328"/>
                    <a:pt x="1855" y="850"/>
                  </a:cubicBezTo>
                  <a:close/>
                </a:path>
              </a:pathLst>
            </a:custGeom>
            <a:solidFill>
              <a:srgbClr val="62AA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29" name="Freeform 24">
              <a:extLst>
                <a:ext uri="{FF2B5EF4-FFF2-40B4-BE49-F238E27FC236}">
                  <a16:creationId xmlns:a16="http://schemas.microsoft.com/office/drawing/2014/main" id="{7F0906B7-D3D4-AAE9-E827-BBD4083D8E8A}"/>
                </a:ext>
              </a:extLst>
            </p:cNvPr>
            <p:cNvSpPr>
              <a:spLocks/>
            </p:cNvSpPr>
            <p:nvPr/>
          </p:nvSpPr>
          <p:spPr bwMode="auto">
            <a:xfrm>
              <a:off x="2220913" y="2514600"/>
              <a:ext cx="1246187" cy="442913"/>
            </a:xfrm>
            <a:custGeom>
              <a:avLst/>
              <a:gdLst>
                <a:gd name="T0" fmla="*/ 3 w 2026"/>
                <a:gd name="T1" fmla="*/ 62 h 721"/>
                <a:gd name="T2" fmla="*/ 25 w 2026"/>
                <a:gd name="T3" fmla="*/ 52 h 721"/>
                <a:gd name="T4" fmla="*/ 549 w 2026"/>
                <a:gd name="T5" fmla="*/ 239 h 721"/>
                <a:gd name="T6" fmla="*/ 463 w 2026"/>
                <a:gd name="T7" fmla="*/ 24 h 721"/>
                <a:gd name="T8" fmla="*/ 478 w 2026"/>
                <a:gd name="T9" fmla="*/ 5 h 721"/>
                <a:gd name="T10" fmla="*/ 497 w 2026"/>
                <a:gd name="T11" fmla="*/ 20 h 721"/>
                <a:gd name="T12" fmla="*/ 610 w 2026"/>
                <a:gd name="T13" fmla="*/ 260 h 721"/>
                <a:gd name="T14" fmla="*/ 827 w 2026"/>
                <a:gd name="T15" fmla="*/ 331 h 721"/>
                <a:gd name="T16" fmla="*/ 950 w 2026"/>
                <a:gd name="T17" fmla="*/ 369 h 721"/>
                <a:gd name="T18" fmla="*/ 848 w 2026"/>
                <a:gd name="T19" fmla="*/ 24 h 721"/>
                <a:gd name="T20" fmla="*/ 860 w 2026"/>
                <a:gd name="T21" fmla="*/ 3 h 721"/>
                <a:gd name="T22" fmla="*/ 881 w 2026"/>
                <a:gd name="T23" fmla="*/ 14 h 721"/>
                <a:gd name="T24" fmla="*/ 989 w 2026"/>
                <a:gd name="T25" fmla="*/ 381 h 721"/>
                <a:gd name="T26" fmla="*/ 1329 w 2026"/>
                <a:gd name="T27" fmla="*/ 476 h 721"/>
                <a:gd name="T28" fmla="*/ 1233 w 2026"/>
                <a:gd name="T29" fmla="*/ 318 h 721"/>
                <a:gd name="T30" fmla="*/ 1140 w 2026"/>
                <a:gd name="T31" fmla="*/ 223 h 721"/>
                <a:gd name="T32" fmla="*/ 1134 w 2026"/>
                <a:gd name="T33" fmla="*/ 211 h 721"/>
                <a:gd name="T34" fmla="*/ 1138 w 2026"/>
                <a:gd name="T35" fmla="*/ 199 h 721"/>
                <a:gd name="T36" fmla="*/ 1163 w 2026"/>
                <a:gd name="T37" fmla="*/ 197 h 721"/>
                <a:gd name="T38" fmla="*/ 1259 w 2026"/>
                <a:gd name="T39" fmla="*/ 296 h 721"/>
                <a:gd name="T40" fmla="*/ 1367 w 2026"/>
                <a:gd name="T41" fmla="*/ 486 h 721"/>
                <a:gd name="T42" fmla="*/ 2007 w 2026"/>
                <a:gd name="T43" fmla="*/ 586 h 721"/>
                <a:gd name="T44" fmla="*/ 2025 w 2026"/>
                <a:gd name="T45" fmla="*/ 602 h 721"/>
                <a:gd name="T46" fmla="*/ 2009 w 2026"/>
                <a:gd name="T47" fmla="*/ 620 h 721"/>
                <a:gd name="T48" fmla="*/ 1350 w 2026"/>
                <a:gd name="T49" fmla="*/ 518 h 721"/>
                <a:gd name="T50" fmla="*/ 1008 w 2026"/>
                <a:gd name="T51" fmla="*/ 718 h 721"/>
                <a:gd name="T52" fmla="*/ 986 w 2026"/>
                <a:gd name="T53" fmla="*/ 708 h 721"/>
                <a:gd name="T54" fmla="*/ 986 w 2026"/>
                <a:gd name="T55" fmla="*/ 708 h 721"/>
                <a:gd name="T56" fmla="*/ 996 w 2026"/>
                <a:gd name="T57" fmla="*/ 686 h 721"/>
                <a:gd name="T58" fmla="*/ 996 w 2026"/>
                <a:gd name="T59" fmla="*/ 686 h 721"/>
                <a:gd name="T60" fmla="*/ 1306 w 2026"/>
                <a:gd name="T61" fmla="*/ 507 h 721"/>
                <a:gd name="T62" fmla="*/ 975 w 2026"/>
                <a:gd name="T63" fmla="*/ 412 h 721"/>
                <a:gd name="T64" fmla="*/ 662 w 2026"/>
                <a:gd name="T65" fmla="*/ 635 h 721"/>
                <a:gd name="T66" fmla="*/ 638 w 2026"/>
                <a:gd name="T67" fmla="*/ 630 h 721"/>
                <a:gd name="T68" fmla="*/ 638 w 2026"/>
                <a:gd name="T69" fmla="*/ 630 h 721"/>
                <a:gd name="T70" fmla="*/ 642 w 2026"/>
                <a:gd name="T71" fmla="*/ 606 h 721"/>
                <a:gd name="T72" fmla="*/ 642 w 2026"/>
                <a:gd name="T73" fmla="*/ 606 h 721"/>
                <a:gd name="T74" fmla="*/ 934 w 2026"/>
                <a:gd name="T75" fmla="*/ 399 h 721"/>
                <a:gd name="T76" fmla="*/ 817 w 2026"/>
                <a:gd name="T77" fmla="*/ 363 h 721"/>
                <a:gd name="T78" fmla="*/ 621 w 2026"/>
                <a:gd name="T79" fmla="*/ 299 h 721"/>
                <a:gd name="T80" fmla="*/ 620 w 2026"/>
                <a:gd name="T81" fmla="*/ 300 h 721"/>
                <a:gd name="T82" fmla="*/ 328 w 2026"/>
                <a:gd name="T83" fmla="*/ 423 h 721"/>
                <a:gd name="T84" fmla="*/ 265 w 2026"/>
                <a:gd name="T85" fmla="*/ 435 h 721"/>
                <a:gd name="T86" fmla="*/ 243 w 2026"/>
                <a:gd name="T87" fmla="*/ 435 h 721"/>
                <a:gd name="T88" fmla="*/ 229 w 2026"/>
                <a:gd name="T89" fmla="*/ 415 h 721"/>
                <a:gd name="T90" fmla="*/ 249 w 2026"/>
                <a:gd name="T91" fmla="*/ 401 h 721"/>
                <a:gd name="T92" fmla="*/ 262 w 2026"/>
                <a:gd name="T93" fmla="*/ 400 h 721"/>
                <a:gd name="T94" fmla="*/ 319 w 2026"/>
                <a:gd name="T95" fmla="*/ 390 h 721"/>
                <a:gd name="T96" fmla="*/ 575 w 2026"/>
                <a:gd name="T97" fmla="*/ 284 h 721"/>
                <a:gd name="T98" fmla="*/ 13 w 2026"/>
                <a:gd name="T99" fmla="*/ 84 h 721"/>
                <a:gd name="T100" fmla="*/ 3 w 2026"/>
                <a:gd name="T101" fmla="*/ 62 h 721"/>
                <a:gd name="T102" fmla="*/ 3 w 2026"/>
                <a:gd name="T103" fmla="*/ 62 h 721"/>
                <a:gd name="T104" fmla="*/ 3 w 2026"/>
                <a:gd name="T105" fmla="*/ 62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26" h="721">
                  <a:moveTo>
                    <a:pt x="3" y="62"/>
                  </a:moveTo>
                  <a:cubicBezTo>
                    <a:pt x="6" y="53"/>
                    <a:pt x="16" y="49"/>
                    <a:pt x="25" y="52"/>
                  </a:cubicBezTo>
                  <a:cubicBezTo>
                    <a:pt x="25" y="52"/>
                    <a:pt x="248" y="137"/>
                    <a:pt x="549" y="239"/>
                  </a:cubicBezTo>
                  <a:cubicBezTo>
                    <a:pt x="478" y="140"/>
                    <a:pt x="463" y="24"/>
                    <a:pt x="463" y="24"/>
                  </a:cubicBezTo>
                  <a:cubicBezTo>
                    <a:pt x="462" y="15"/>
                    <a:pt x="468" y="6"/>
                    <a:pt x="478" y="5"/>
                  </a:cubicBezTo>
                  <a:cubicBezTo>
                    <a:pt x="487" y="4"/>
                    <a:pt x="496" y="10"/>
                    <a:pt x="497" y="20"/>
                  </a:cubicBezTo>
                  <a:cubicBezTo>
                    <a:pt x="497" y="20"/>
                    <a:pt x="517" y="166"/>
                    <a:pt x="610" y="260"/>
                  </a:cubicBezTo>
                  <a:cubicBezTo>
                    <a:pt x="680" y="283"/>
                    <a:pt x="752" y="307"/>
                    <a:pt x="827" y="331"/>
                  </a:cubicBezTo>
                  <a:cubicBezTo>
                    <a:pt x="868" y="343"/>
                    <a:pt x="909" y="356"/>
                    <a:pt x="950" y="369"/>
                  </a:cubicBezTo>
                  <a:lnTo>
                    <a:pt x="848" y="24"/>
                  </a:lnTo>
                  <a:cubicBezTo>
                    <a:pt x="846" y="15"/>
                    <a:pt x="851" y="5"/>
                    <a:pt x="860" y="3"/>
                  </a:cubicBezTo>
                  <a:cubicBezTo>
                    <a:pt x="869" y="0"/>
                    <a:pt x="879" y="5"/>
                    <a:pt x="881" y="14"/>
                  </a:cubicBezTo>
                  <a:lnTo>
                    <a:pt x="989" y="381"/>
                  </a:lnTo>
                  <a:cubicBezTo>
                    <a:pt x="1103" y="415"/>
                    <a:pt x="1217" y="448"/>
                    <a:pt x="1329" y="476"/>
                  </a:cubicBezTo>
                  <a:cubicBezTo>
                    <a:pt x="1315" y="427"/>
                    <a:pt x="1274" y="367"/>
                    <a:pt x="1233" y="318"/>
                  </a:cubicBezTo>
                  <a:cubicBezTo>
                    <a:pt x="1185" y="263"/>
                    <a:pt x="1140" y="223"/>
                    <a:pt x="1140" y="223"/>
                  </a:cubicBezTo>
                  <a:cubicBezTo>
                    <a:pt x="1136" y="220"/>
                    <a:pt x="1134" y="216"/>
                    <a:pt x="1134" y="211"/>
                  </a:cubicBezTo>
                  <a:cubicBezTo>
                    <a:pt x="1134" y="206"/>
                    <a:pt x="1135" y="202"/>
                    <a:pt x="1138" y="199"/>
                  </a:cubicBezTo>
                  <a:cubicBezTo>
                    <a:pt x="1145" y="191"/>
                    <a:pt x="1156" y="191"/>
                    <a:pt x="1163" y="197"/>
                  </a:cubicBezTo>
                  <a:cubicBezTo>
                    <a:pt x="1163" y="197"/>
                    <a:pt x="1210" y="239"/>
                    <a:pt x="1259" y="296"/>
                  </a:cubicBezTo>
                  <a:cubicBezTo>
                    <a:pt x="1306" y="351"/>
                    <a:pt x="1356" y="420"/>
                    <a:pt x="1367" y="486"/>
                  </a:cubicBezTo>
                  <a:cubicBezTo>
                    <a:pt x="1625" y="551"/>
                    <a:pt x="1860" y="595"/>
                    <a:pt x="2007" y="586"/>
                  </a:cubicBezTo>
                  <a:cubicBezTo>
                    <a:pt x="2017" y="586"/>
                    <a:pt x="2025" y="593"/>
                    <a:pt x="2025" y="602"/>
                  </a:cubicBezTo>
                  <a:cubicBezTo>
                    <a:pt x="2026" y="612"/>
                    <a:pt x="2019" y="620"/>
                    <a:pt x="2009" y="620"/>
                  </a:cubicBezTo>
                  <a:cubicBezTo>
                    <a:pt x="1852" y="630"/>
                    <a:pt x="1611" y="585"/>
                    <a:pt x="1350" y="518"/>
                  </a:cubicBezTo>
                  <a:cubicBezTo>
                    <a:pt x="1146" y="669"/>
                    <a:pt x="1008" y="718"/>
                    <a:pt x="1008" y="718"/>
                  </a:cubicBezTo>
                  <a:cubicBezTo>
                    <a:pt x="999" y="721"/>
                    <a:pt x="989" y="717"/>
                    <a:pt x="986" y="708"/>
                  </a:cubicBezTo>
                  <a:lnTo>
                    <a:pt x="986" y="708"/>
                  </a:lnTo>
                  <a:cubicBezTo>
                    <a:pt x="983" y="699"/>
                    <a:pt x="987" y="689"/>
                    <a:pt x="996" y="686"/>
                  </a:cubicBezTo>
                  <a:lnTo>
                    <a:pt x="996" y="686"/>
                  </a:lnTo>
                  <a:cubicBezTo>
                    <a:pt x="996" y="686"/>
                    <a:pt x="1118" y="642"/>
                    <a:pt x="1306" y="507"/>
                  </a:cubicBezTo>
                  <a:cubicBezTo>
                    <a:pt x="1197" y="478"/>
                    <a:pt x="1085" y="446"/>
                    <a:pt x="975" y="412"/>
                  </a:cubicBezTo>
                  <a:lnTo>
                    <a:pt x="662" y="635"/>
                  </a:lnTo>
                  <a:cubicBezTo>
                    <a:pt x="654" y="640"/>
                    <a:pt x="643" y="638"/>
                    <a:pt x="638" y="630"/>
                  </a:cubicBezTo>
                  <a:lnTo>
                    <a:pt x="638" y="630"/>
                  </a:lnTo>
                  <a:cubicBezTo>
                    <a:pt x="632" y="623"/>
                    <a:pt x="634" y="612"/>
                    <a:pt x="642" y="606"/>
                  </a:cubicBezTo>
                  <a:lnTo>
                    <a:pt x="642" y="606"/>
                  </a:lnTo>
                  <a:lnTo>
                    <a:pt x="934" y="399"/>
                  </a:lnTo>
                  <a:cubicBezTo>
                    <a:pt x="894" y="387"/>
                    <a:pt x="855" y="376"/>
                    <a:pt x="817" y="363"/>
                  </a:cubicBezTo>
                  <a:cubicBezTo>
                    <a:pt x="749" y="342"/>
                    <a:pt x="684" y="321"/>
                    <a:pt x="621" y="299"/>
                  </a:cubicBezTo>
                  <a:lnTo>
                    <a:pt x="620" y="300"/>
                  </a:lnTo>
                  <a:cubicBezTo>
                    <a:pt x="478" y="374"/>
                    <a:pt x="386" y="408"/>
                    <a:pt x="328" y="423"/>
                  </a:cubicBezTo>
                  <a:cubicBezTo>
                    <a:pt x="299" y="431"/>
                    <a:pt x="279" y="434"/>
                    <a:pt x="265" y="435"/>
                  </a:cubicBezTo>
                  <a:cubicBezTo>
                    <a:pt x="252" y="436"/>
                    <a:pt x="243" y="435"/>
                    <a:pt x="243" y="435"/>
                  </a:cubicBezTo>
                  <a:cubicBezTo>
                    <a:pt x="234" y="433"/>
                    <a:pt x="228" y="424"/>
                    <a:pt x="229" y="415"/>
                  </a:cubicBezTo>
                  <a:cubicBezTo>
                    <a:pt x="231" y="405"/>
                    <a:pt x="240" y="399"/>
                    <a:pt x="249" y="401"/>
                  </a:cubicBezTo>
                  <a:cubicBezTo>
                    <a:pt x="249" y="401"/>
                    <a:pt x="251" y="401"/>
                    <a:pt x="262" y="400"/>
                  </a:cubicBezTo>
                  <a:cubicBezTo>
                    <a:pt x="273" y="400"/>
                    <a:pt x="292" y="397"/>
                    <a:pt x="319" y="390"/>
                  </a:cubicBezTo>
                  <a:cubicBezTo>
                    <a:pt x="369" y="377"/>
                    <a:pt x="453" y="345"/>
                    <a:pt x="575" y="284"/>
                  </a:cubicBezTo>
                  <a:cubicBezTo>
                    <a:pt x="254" y="176"/>
                    <a:pt x="13" y="84"/>
                    <a:pt x="13" y="84"/>
                  </a:cubicBezTo>
                  <a:cubicBezTo>
                    <a:pt x="4" y="81"/>
                    <a:pt x="0" y="71"/>
                    <a:pt x="3" y="62"/>
                  </a:cubicBezTo>
                  <a:lnTo>
                    <a:pt x="3" y="62"/>
                  </a:lnTo>
                  <a:lnTo>
                    <a:pt x="3" y="62"/>
                  </a:lnTo>
                </a:path>
              </a:pathLst>
            </a:custGeom>
            <a:solidFill>
              <a:srgbClr val="86C9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30" name="Freeform 25">
              <a:extLst>
                <a:ext uri="{FF2B5EF4-FFF2-40B4-BE49-F238E27FC236}">
                  <a16:creationId xmlns:a16="http://schemas.microsoft.com/office/drawing/2014/main" id="{3716E87D-B0FE-618C-94BA-F4EBFDD70C4E}"/>
                </a:ext>
              </a:extLst>
            </p:cNvPr>
            <p:cNvSpPr>
              <a:spLocks/>
            </p:cNvSpPr>
            <p:nvPr/>
          </p:nvSpPr>
          <p:spPr bwMode="auto">
            <a:xfrm>
              <a:off x="3133725" y="1589088"/>
              <a:ext cx="377825" cy="820738"/>
            </a:xfrm>
            <a:custGeom>
              <a:avLst/>
              <a:gdLst>
                <a:gd name="T0" fmla="*/ 602 w 613"/>
                <a:gd name="T1" fmla="*/ 0 h 1334"/>
                <a:gd name="T2" fmla="*/ 404 w 613"/>
                <a:gd name="T3" fmla="*/ 267 h 1334"/>
                <a:gd name="T4" fmla="*/ 395 w 613"/>
                <a:gd name="T5" fmla="*/ 283 h 1334"/>
                <a:gd name="T6" fmla="*/ 349 w 613"/>
                <a:gd name="T7" fmla="*/ 392 h 1334"/>
                <a:gd name="T8" fmla="*/ 275 w 613"/>
                <a:gd name="T9" fmla="*/ 187 h 1334"/>
                <a:gd name="T10" fmla="*/ 309 w 613"/>
                <a:gd name="T11" fmla="*/ 521 h 1334"/>
                <a:gd name="T12" fmla="*/ 289 w 613"/>
                <a:gd name="T13" fmla="*/ 609 h 1334"/>
                <a:gd name="T14" fmla="*/ 289 w 613"/>
                <a:gd name="T15" fmla="*/ 610 h 1334"/>
                <a:gd name="T16" fmla="*/ 126 w 613"/>
                <a:gd name="T17" fmla="*/ 405 h 1334"/>
                <a:gd name="T18" fmla="*/ 271 w 613"/>
                <a:gd name="T19" fmla="*/ 730 h 1334"/>
                <a:gd name="T20" fmla="*/ 257 w 613"/>
                <a:gd name="T21" fmla="*/ 885 h 1334"/>
                <a:gd name="T22" fmla="*/ 256 w 613"/>
                <a:gd name="T23" fmla="*/ 912 h 1334"/>
                <a:gd name="T24" fmla="*/ 0 w 613"/>
                <a:gd name="T25" fmla="*/ 662 h 1334"/>
                <a:gd name="T26" fmla="*/ 253 w 613"/>
                <a:gd name="T27" fmla="*/ 968 h 1334"/>
                <a:gd name="T28" fmla="*/ 257 w 613"/>
                <a:gd name="T29" fmla="*/ 1219 h 1334"/>
                <a:gd name="T30" fmla="*/ 264 w 613"/>
                <a:gd name="T31" fmla="*/ 1318 h 1334"/>
                <a:gd name="T32" fmla="*/ 266 w 613"/>
                <a:gd name="T33" fmla="*/ 1334 h 1334"/>
                <a:gd name="T34" fmla="*/ 270 w 613"/>
                <a:gd name="T35" fmla="*/ 1330 h 1334"/>
                <a:gd name="T36" fmla="*/ 285 w 613"/>
                <a:gd name="T37" fmla="*/ 1315 h 1334"/>
                <a:gd name="T38" fmla="*/ 300 w 613"/>
                <a:gd name="T39" fmla="*/ 1300 h 1334"/>
                <a:gd name="T40" fmla="*/ 306 w 613"/>
                <a:gd name="T41" fmla="*/ 1313 h 1334"/>
                <a:gd name="T42" fmla="*/ 296 w 613"/>
                <a:gd name="T43" fmla="*/ 1217 h 1334"/>
                <a:gd name="T44" fmla="*/ 291 w 613"/>
                <a:gd name="T45" fmla="*/ 958 h 1334"/>
                <a:gd name="T46" fmla="*/ 596 w 613"/>
                <a:gd name="T47" fmla="*/ 711 h 1334"/>
                <a:gd name="T48" fmla="*/ 292 w 613"/>
                <a:gd name="T49" fmla="*/ 904 h 1334"/>
                <a:gd name="T50" fmla="*/ 293 w 613"/>
                <a:gd name="T51" fmla="*/ 887 h 1334"/>
                <a:gd name="T52" fmla="*/ 307 w 613"/>
                <a:gd name="T53" fmla="*/ 725 h 1334"/>
                <a:gd name="T54" fmla="*/ 595 w 613"/>
                <a:gd name="T55" fmla="*/ 503 h 1334"/>
                <a:gd name="T56" fmla="*/ 314 w 613"/>
                <a:gd name="T57" fmla="*/ 671 h 1334"/>
                <a:gd name="T58" fmla="*/ 323 w 613"/>
                <a:gd name="T59" fmla="*/ 615 h 1334"/>
                <a:gd name="T60" fmla="*/ 339 w 613"/>
                <a:gd name="T61" fmla="*/ 527 h 1334"/>
                <a:gd name="T62" fmla="*/ 552 w 613"/>
                <a:gd name="T63" fmla="*/ 278 h 1334"/>
                <a:gd name="T64" fmla="*/ 366 w 613"/>
                <a:gd name="T65" fmla="*/ 410 h 1334"/>
                <a:gd name="T66" fmla="*/ 405 w 613"/>
                <a:gd name="T67" fmla="*/ 288 h 1334"/>
                <a:gd name="T68" fmla="*/ 412 w 613"/>
                <a:gd name="T69" fmla="*/ 270 h 1334"/>
                <a:gd name="T70" fmla="*/ 602 w 613"/>
                <a:gd name="T71" fmla="*/ 0 h 1334"/>
                <a:gd name="T72" fmla="*/ 602 w 613"/>
                <a:gd name="T73" fmla="*/ 0 h 1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3" h="1334">
                  <a:moveTo>
                    <a:pt x="602" y="0"/>
                  </a:moveTo>
                  <a:cubicBezTo>
                    <a:pt x="416" y="50"/>
                    <a:pt x="404" y="240"/>
                    <a:pt x="404" y="267"/>
                  </a:cubicBezTo>
                  <a:cubicBezTo>
                    <a:pt x="401" y="272"/>
                    <a:pt x="398" y="277"/>
                    <a:pt x="395" y="283"/>
                  </a:cubicBezTo>
                  <a:cubicBezTo>
                    <a:pt x="378" y="319"/>
                    <a:pt x="363" y="356"/>
                    <a:pt x="349" y="392"/>
                  </a:cubicBezTo>
                  <a:cubicBezTo>
                    <a:pt x="355" y="330"/>
                    <a:pt x="341" y="254"/>
                    <a:pt x="275" y="187"/>
                  </a:cubicBezTo>
                  <a:cubicBezTo>
                    <a:pt x="175" y="337"/>
                    <a:pt x="228" y="453"/>
                    <a:pt x="309" y="521"/>
                  </a:cubicBezTo>
                  <a:cubicBezTo>
                    <a:pt x="299" y="557"/>
                    <a:pt x="293" y="588"/>
                    <a:pt x="289" y="609"/>
                  </a:cubicBezTo>
                  <a:lnTo>
                    <a:pt x="289" y="610"/>
                  </a:lnTo>
                  <a:cubicBezTo>
                    <a:pt x="272" y="536"/>
                    <a:pt x="229" y="449"/>
                    <a:pt x="126" y="405"/>
                  </a:cubicBezTo>
                  <a:cubicBezTo>
                    <a:pt x="92" y="592"/>
                    <a:pt x="174" y="690"/>
                    <a:pt x="271" y="730"/>
                  </a:cubicBezTo>
                  <a:cubicBezTo>
                    <a:pt x="265" y="776"/>
                    <a:pt x="260" y="828"/>
                    <a:pt x="257" y="885"/>
                  </a:cubicBezTo>
                  <a:cubicBezTo>
                    <a:pt x="256" y="894"/>
                    <a:pt x="256" y="903"/>
                    <a:pt x="256" y="912"/>
                  </a:cubicBezTo>
                  <a:cubicBezTo>
                    <a:pt x="234" y="832"/>
                    <a:pt x="173" y="693"/>
                    <a:pt x="0" y="662"/>
                  </a:cubicBezTo>
                  <a:cubicBezTo>
                    <a:pt x="4" y="873"/>
                    <a:pt x="130" y="953"/>
                    <a:pt x="253" y="968"/>
                  </a:cubicBezTo>
                  <a:cubicBezTo>
                    <a:pt x="251" y="1068"/>
                    <a:pt x="253" y="1155"/>
                    <a:pt x="257" y="1219"/>
                  </a:cubicBezTo>
                  <a:cubicBezTo>
                    <a:pt x="261" y="1296"/>
                    <a:pt x="264" y="1318"/>
                    <a:pt x="264" y="1318"/>
                  </a:cubicBezTo>
                  <a:lnTo>
                    <a:pt x="266" y="1334"/>
                  </a:lnTo>
                  <a:lnTo>
                    <a:pt x="270" y="1330"/>
                  </a:lnTo>
                  <a:lnTo>
                    <a:pt x="285" y="1315"/>
                  </a:lnTo>
                  <a:lnTo>
                    <a:pt x="300" y="1300"/>
                  </a:lnTo>
                  <a:lnTo>
                    <a:pt x="306" y="1313"/>
                  </a:lnTo>
                  <a:cubicBezTo>
                    <a:pt x="306" y="1313"/>
                    <a:pt x="302" y="1292"/>
                    <a:pt x="296" y="1217"/>
                  </a:cubicBezTo>
                  <a:cubicBezTo>
                    <a:pt x="292" y="1151"/>
                    <a:pt x="288" y="1061"/>
                    <a:pt x="291" y="958"/>
                  </a:cubicBezTo>
                  <a:cubicBezTo>
                    <a:pt x="413" y="967"/>
                    <a:pt x="549" y="913"/>
                    <a:pt x="596" y="711"/>
                  </a:cubicBezTo>
                  <a:cubicBezTo>
                    <a:pt x="419" y="705"/>
                    <a:pt x="329" y="831"/>
                    <a:pt x="292" y="904"/>
                  </a:cubicBezTo>
                  <a:cubicBezTo>
                    <a:pt x="293" y="898"/>
                    <a:pt x="293" y="893"/>
                    <a:pt x="293" y="887"/>
                  </a:cubicBezTo>
                  <a:cubicBezTo>
                    <a:pt x="296" y="827"/>
                    <a:pt x="301" y="773"/>
                    <a:pt x="307" y="725"/>
                  </a:cubicBezTo>
                  <a:cubicBezTo>
                    <a:pt x="414" y="737"/>
                    <a:pt x="538" y="690"/>
                    <a:pt x="595" y="503"/>
                  </a:cubicBezTo>
                  <a:cubicBezTo>
                    <a:pt x="441" y="492"/>
                    <a:pt x="353" y="603"/>
                    <a:pt x="314" y="671"/>
                  </a:cubicBezTo>
                  <a:cubicBezTo>
                    <a:pt x="317" y="651"/>
                    <a:pt x="320" y="632"/>
                    <a:pt x="323" y="615"/>
                  </a:cubicBezTo>
                  <a:cubicBezTo>
                    <a:pt x="327" y="594"/>
                    <a:pt x="332" y="563"/>
                    <a:pt x="339" y="527"/>
                  </a:cubicBezTo>
                  <a:cubicBezTo>
                    <a:pt x="441" y="516"/>
                    <a:pt x="546" y="451"/>
                    <a:pt x="552" y="278"/>
                  </a:cubicBezTo>
                  <a:cubicBezTo>
                    <a:pt x="453" y="294"/>
                    <a:pt x="397" y="353"/>
                    <a:pt x="366" y="410"/>
                  </a:cubicBezTo>
                  <a:cubicBezTo>
                    <a:pt x="377" y="369"/>
                    <a:pt x="390" y="328"/>
                    <a:pt x="405" y="288"/>
                  </a:cubicBezTo>
                  <a:cubicBezTo>
                    <a:pt x="407" y="281"/>
                    <a:pt x="410" y="276"/>
                    <a:pt x="412" y="270"/>
                  </a:cubicBezTo>
                  <a:cubicBezTo>
                    <a:pt x="514" y="250"/>
                    <a:pt x="613" y="175"/>
                    <a:pt x="602" y="0"/>
                  </a:cubicBezTo>
                  <a:lnTo>
                    <a:pt x="602" y="0"/>
                  </a:lnTo>
                </a:path>
              </a:pathLst>
            </a:custGeom>
            <a:solidFill>
              <a:srgbClr val="1C7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31" name="Freeform 26">
              <a:extLst>
                <a:ext uri="{FF2B5EF4-FFF2-40B4-BE49-F238E27FC236}">
                  <a16:creationId xmlns:a16="http://schemas.microsoft.com/office/drawing/2014/main" id="{F7382F46-6F7D-AAAA-93E1-3783055FFA93}"/>
                </a:ext>
              </a:extLst>
            </p:cNvPr>
            <p:cNvSpPr>
              <a:spLocks/>
            </p:cNvSpPr>
            <p:nvPr/>
          </p:nvSpPr>
          <p:spPr bwMode="auto">
            <a:xfrm>
              <a:off x="2879725" y="3092450"/>
              <a:ext cx="493712" cy="739775"/>
            </a:xfrm>
            <a:custGeom>
              <a:avLst/>
              <a:gdLst>
                <a:gd name="T0" fmla="*/ 0 w 803"/>
                <a:gd name="T1" fmla="*/ 1202 h 1202"/>
                <a:gd name="T2" fmla="*/ 261 w 803"/>
                <a:gd name="T3" fmla="*/ 996 h 1202"/>
                <a:gd name="T4" fmla="*/ 273 w 803"/>
                <a:gd name="T5" fmla="*/ 982 h 1202"/>
                <a:gd name="T6" fmla="*/ 346 w 803"/>
                <a:gd name="T7" fmla="*/ 888 h 1202"/>
                <a:gd name="T8" fmla="*/ 365 w 803"/>
                <a:gd name="T9" fmla="*/ 1106 h 1202"/>
                <a:gd name="T10" fmla="*/ 418 w 803"/>
                <a:gd name="T11" fmla="*/ 775 h 1202"/>
                <a:gd name="T12" fmla="*/ 460 w 803"/>
                <a:gd name="T13" fmla="*/ 694 h 1202"/>
                <a:gd name="T14" fmla="*/ 460 w 803"/>
                <a:gd name="T15" fmla="*/ 694 h 1202"/>
                <a:gd name="T16" fmla="*/ 565 w 803"/>
                <a:gd name="T17" fmla="*/ 934 h 1202"/>
                <a:gd name="T18" fmla="*/ 509 w 803"/>
                <a:gd name="T19" fmla="*/ 582 h 1202"/>
                <a:gd name="T20" fmla="*/ 562 w 803"/>
                <a:gd name="T21" fmla="*/ 436 h 1202"/>
                <a:gd name="T22" fmla="*/ 570 w 803"/>
                <a:gd name="T23" fmla="*/ 411 h 1202"/>
                <a:gd name="T24" fmla="*/ 753 w 803"/>
                <a:gd name="T25" fmla="*/ 718 h 1202"/>
                <a:gd name="T26" fmla="*/ 587 w 803"/>
                <a:gd name="T27" fmla="*/ 357 h 1202"/>
                <a:gd name="T28" fmla="*/ 649 w 803"/>
                <a:gd name="T29" fmla="*/ 114 h 1202"/>
                <a:gd name="T30" fmla="*/ 667 w 803"/>
                <a:gd name="T31" fmla="*/ 16 h 1202"/>
                <a:gd name="T32" fmla="*/ 670 w 803"/>
                <a:gd name="T33" fmla="*/ 0 h 1202"/>
                <a:gd name="T34" fmla="*/ 665 w 803"/>
                <a:gd name="T35" fmla="*/ 3 h 1202"/>
                <a:gd name="T36" fmla="*/ 647 w 803"/>
                <a:gd name="T37" fmla="*/ 13 h 1202"/>
                <a:gd name="T38" fmla="*/ 629 w 803"/>
                <a:gd name="T39" fmla="*/ 24 h 1202"/>
                <a:gd name="T40" fmla="*/ 626 w 803"/>
                <a:gd name="T41" fmla="*/ 10 h 1202"/>
                <a:gd name="T42" fmla="*/ 610 w 803"/>
                <a:gd name="T43" fmla="*/ 106 h 1202"/>
                <a:gd name="T44" fmla="*/ 549 w 803"/>
                <a:gd name="T45" fmla="*/ 357 h 1202"/>
                <a:gd name="T46" fmla="*/ 189 w 803"/>
                <a:gd name="T47" fmla="*/ 516 h 1202"/>
                <a:gd name="T48" fmla="*/ 533 w 803"/>
                <a:gd name="T49" fmla="*/ 409 h 1202"/>
                <a:gd name="T50" fmla="*/ 528 w 803"/>
                <a:gd name="T51" fmla="*/ 425 h 1202"/>
                <a:gd name="T52" fmla="*/ 472 w 803"/>
                <a:gd name="T53" fmla="*/ 578 h 1202"/>
                <a:gd name="T54" fmla="*/ 137 w 803"/>
                <a:gd name="T55" fmla="*/ 718 h 1202"/>
                <a:gd name="T56" fmla="*/ 452 w 803"/>
                <a:gd name="T57" fmla="*/ 628 h 1202"/>
                <a:gd name="T58" fmla="*/ 429 w 803"/>
                <a:gd name="T59" fmla="*/ 680 h 1202"/>
                <a:gd name="T60" fmla="*/ 390 w 803"/>
                <a:gd name="T61" fmla="*/ 761 h 1202"/>
                <a:gd name="T62" fmla="*/ 120 w 803"/>
                <a:gd name="T63" fmla="*/ 947 h 1202"/>
                <a:gd name="T64" fmla="*/ 334 w 803"/>
                <a:gd name="T65" fmla="*/ 867 h 1202"/>
                <a:gd name="T66" fmla="*/ 265 w 803"/>
                <a:gd name="T67" fmla="*/ 975 h 1202"/>
                <a:gd name="T68" fmla="*/ 253 w 803"/>
                <a:gd name="T69" fmla="*/ 990 h 1202"/>
                <a:gd name="T70" fmla="*/ 0 w 803"/>
                <a:gd name="T71" fmla="*/ 1202 h 1202"/>
                <a:gd name="T72" fmla="*/ 0 w 803"/>
                <a:gd name="T73" fmla="*/ 1202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03" h="1202">
                  <a:moveTo>
                    <a:pt x="0" y="1202"/>
                  </a:moveTo>
                  <a:cubicBezTo>
                    <a:pt x="193" y="1202"/>
                    <a:pt x="253" y="1021"/>
                    <a:pt x="261" y="996"/>
                  </a:cubicBezTo>
                  <a:cubicBezTo>
                    <a:pt x="265" y="991"/>
                    <a:pt x="269" y="987"/>
                    <a:pt x="273" y="982"/>
                  </a:cubicBezTo>
                  <a:cubicBezTo>
                    <a:pt x="299" y="952"/>
                    <a:pt x="323" y="920"/>
                    <a:pt x="346" y="888"/>
                  </a:cubicBezTo>
                  <a:cubicBezTo>
                    <a:pt x="324" y="947"/>
                    <a:pt x="318" y="1024"/>
                    <a:pt x="365" y="1106"/>
                  </a:cubicBezTo>
                  <a:cubicBezTo>
                    <a:pt x="499" y="987"/>
                    <a:pt x="479" y="861"/>
                    <a:pt x="418" y="775"/>
                  </a:cubicBezTo>
                  <a:cubicBezTo>
                    <a:pt x="436" y="743"/>
                    <a:pt x="451" y="714"/>
                    <a:pt x="460" y="694"/>
                  </a:cubicBezTo>
                  <a:lnTo>
                    <a:pt x="460" y="694"/>
                  </a:lnTo>
                  <a:cubicBezTo>
                    <a:pt x="457" y="770"/>
                    <a:pt x="476" y="864"/>
                    <a:pt x="565" y="934"/>
                  </a:cubicBezTo>
                  <a:cubicBezTo>
                    <a:pt x="646" y="762"/>
                    <a:pt x="592" y="646"/>
                    <a:pt x="509" y="582"/>
                  </a:cubicBezTo>
                  <a:cubicBezTo>
                    <a:pt x="526" y="539"/>
                    <a:pt x="544" y="491"/>
                    <a:pt x="562" y="436"/>
                  </a:cubicBezTo>
                  <a:cubicBezTo>
                    <a:pt x="565" y="428"/>
                    <a:pt x="568" y="419"/>
                    <a:pt x="570" y="411"/>
                  </a:cubicBezTo>
                  <a:cubicBezTo>
                    <a:pt x="570" y="494"/>
                    <a:pt x="594" y="644"/>
                    <a:pt x="753" y="718"/>
                  </a:cubicBezTo>
                  <a:cubicBezTo>
                    <a:pt x="803" y="514"/>
                    <a:pt x="703" y="403"/>
                    <a:pt x="587" y="357"/>
                  </a:cubicBezTo>
                  <a:cubicBezTo>
                    <a:pt x="616" y="261"/>
                    <a:pt x="636" y="176"/>
                    <a:pt x="649" y="114"/>
                  </a:cubicBezTo>
                  <a:cubicBezTo>
                    <a:pt x="665" y="38"/>
                    <a:pt x="667" y="16"/>
                    <a:pt x="667" y="16"/>
                  </a:cubicBezTo>
                  <a:lnTo>
                    <a:pt x="670" y="0"/>
                  </a:lnTo>
                  <a:lnTo>
                    <a:pt x="665" y="3"/>
                  </a:lnTo>
                  <a:lnTo>
                    <a:pt x="647" y="13"/>
                  </a:lnTo>
                  <a:lnTo>
                    <a:pt x="629" y="24"/>
                  </a:lnTo>
                  <a:lnTo>
                    <a:pt x="626" y="10"/>
                  </a:lnTo>
                  <a:cubicBezTo>
                    <a:pt x="626" y="10"/>
                    <a:pt x="624" y="32"/>
                    <a:pt x="610" y="106"/>
                  </a:cubicBezTo>
                  <a:cubicBezTo>
                    <a:pt x="598" y="170"/>
                    <a:pt x="578" y="258"/>
                    <a:pt x="549" y="357"/>
                  </a:cubicBezTo>
                  <a:cubicBezTo>
                    <a:pt x="433" y="317"/>
                    <a:pt x="288" y="334"/>
                    <a:pt x="189" y="516"/>
                  </a:cubicBezTo>
                  <a:cubicBezTo>
                    <a:pt x="360" y="568"/>
                    <a:pt x="478" y="470"/>
                    <a:pt x="533" y="409"/>
                  </a:cubicBezTo>
                  <a:cubicBezTo>
                    <a:pt x="531" y="414"/>
                    <a:pt x="530" y="419"/>
                    <a:pt x="528" y="425"/>
                  </a:cubicBezTo>
                  <a:cubicBezTo>
                    <a:pt x="509" y="482"/>
                    <a:pt x="490" y="533"/>
                    <a:pt x="472" y="578"/>
                  </a:cubicBezTo>
                  <a:cubicBezTo>
                    <a:pt x="372" y="538"/>
                    <a:pt x="240" y="552"/>
                    <a:pt x="137" y="718"/>
                  </a:cubicBezTo>
                  <a:cubicBezTo>
                    <a:pt x="282" y="768"/>
                    <a:pt x="396" y="684"/>
                    <a:pt x="452" y="628"/>
                  </a:cubicBezTo>
                  <a:cubicBezTo>
                    <a:pt x="444" y="647"/>
                    <a:pt x="436" y="664"/>
                    <a:pt x="429" y="680"/>
                  </a:cubicBezTo>
                  <a:cubicBezTo>
                    <a:pt x="420" y="699"/>
                    <a:pt x="406" y="728"/>
                    <a:pt x="390" y="761"/>
                  </a:cubicBezTo>
                  <a:cubicBezTo>
                    <a:pt x="289" y="745"/>
                    <a:pt x="171" y="780"/>
                    <a:pt x="120" y="947"/>
                  </a:cubicBezTo>
                  <a:cubicBezTo>
                    <a:pt x="220" y="957"/>
                    <a:pt x="289" y="914"/>
                    <a:pt x="334" y="867"/>
                  </a:cubicBezTo>
                  <a:cubicBezTo>
                    <a:pt x="313" y="903"/>
                    <a:pt x="290" y="940"/>
                    <a:pt x="265" y="975"/>
                  </a:cubicBezTo>
                  <a:cubicBezTo>
                    <a:pt x="261" y="980"/>
                    <a:pt x="257" y="985"/>
                    <a:pt x="253" y="990"/>
                  </a:cubicBezTo>
                  <a:cubicBezTo>
                    <a:pt x="150" y="983"/>
                    <a:pt x="34" y="1030"/>
                    <a:pt x="0" y="1202"/>
                  </a:cubicBezTo>
                  <a:lnTo>
                    <a:pt x="0" y="1202"/>
                  </a:lnTo>
                </a:path>
              </a:pathLst>
            </a:custGeom>
            <a:solidFill>
              <a:srgbClr val="1C7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32" name="Freeform 27">
              <a:extLst>
                <a:ext uri="{FF2B5EF4-FFF2-40B4-BE49-F238E27FC236}">
                  <a16:creationId xmlns:a16="http://schemas.microsoft.com/office/drawing/2014/main" id="{0CAFB653-A840-72C1-1519-890CB0C97E1D}"/>
                </a:ext>
              </a:extLst>
            </p:cNvPr>
            <p:cNvSpPr>
              <a:spLocks/>
            </p:cNvSpPr>
            <p:nvPr/>
          </p:nvSpPr>
          <p:spPr bwMode="auto">
            <a:xfrm>
              <a:off x="7232650" y="4102100"/>
              <a:ext cx="53975" cy="747713"/>
            </a:xfrm>
            <a:custGeom>
              <a:avLst/>
              <a:gdLst>
                <a:gd name="T0" fmla="*/ 87 w 87"/>
                <a:gd name="T1" fmla="*/ 1218 h 1218"/>
                <a:gd name="T2" fmla="*/ 66 w 87"/>
                <a:gd name="T3" fmla="*/ 264 h 1218"/>
                <a:gd name="T4" fmla="*/ 22 w 87"/>
                <a:gd name="T5" fmla="*/ 264 h 1218"/>
                <a:gd name="T6" fmla="*/ 0 w 87"/>
                <a:gd name="T7" fmla="*/ 1218 h 1218"/>
                <a:gd name="T8" fmla="*/ 44 w 87"/>
                <a:gd name="T9" fmla="*/ 1218 h 1218"/>
                <a:gd name="T10" fmla="*/ 87 w 87"/>
                <a:gd name="T11" fmla="*/ 1218 h 1218"/>
              </a:gdLst>
              <a:ahLst/>
              <a:cxnLst>
                <a:cxn ang="0">
                  <a:pos x="T0" y="T1"/>
                </a:cxn>
                <a:cxn ang="0">
                  <a:pos x="T2" y="T3"/>
                </a:cxn>
                <a:cxn ang="0">
                  <a:pos x="T4" y="T5"/>
                </a:cxn>
                <a:cxn ang="0">
                  <a:pos x="T6" y="T7"/>
                </a:cxn>
                <a:cxn ang="0">
                  <a:pos x="T8" y="T9"/>
                </a:cxn>
                <a:cxn ang="0">
                  <a:pos x="T10" y="T11"/>
                </a:cxn>
              </a:cxnLst>
              <a:rect l="0" t="0" r="r" b="b"/>
              <a:pathLst>
                <a:path w="87" h="1218">
                  <a:moveTo>
                    <a:pt x="87" y="1218"/>
                  </a:moveTo>
                  <a:cubicBezTo>
                    <a:pt x="87" y="690"/>
                    <a:pt x="79" y="528"/>
                    <a:pt x="66" y="264"/>
                  </a:cubicBezTo>
                  <a:cubicBezTo>
                    <a:pt x="52" y="0"/>
                    <a:pt x="36" y="0"/>
                    <a:pt x="22" y="264"/>
                  </a:cubicBezTo>
                  <a:cubicBezTo>
                    <a:pt x="9" y="528"/>
                    <a:pt x="0" y="690"/>
                    <a:pt x="0" y="1218"/>
                  </a:cubicBezTo>
                  <a:lnTo>
                    <a:pt x="44" y="1218"/>
                  </a:lnTo>
                  <a:lnTo>
                    <a:pt x="87" y="1218"/>
                  </a:lnTo>
                  <a:close/>
                </a:path>
              </a:pathLst>
            </a:custGeom>
            <a:solidFill>
              <a:srgbClr val="A9CE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33" name="Oval 28">
              <a:extLst>
                <a:ext uri="{FF2B5EF4-FFF2-40B4-BE49-F238E27FC236}">
                  <a16:creationId xmlns:a16="http://schemas.microsoft.com/office/drawing/2014/main" id="{108DA285-F627-011E-FCB1-A06AFB92C43F}"/>
                </a:ext>
              </a:extLst>
            </p:cNvPr>
            <p:cNvSpPr>
              <a:spLocks noChangeArrowheads="1"/>
            </p:cNvSpPr>
            <p:nvPr/>
          </p:nvSpPr>
          <p:spPr bwMode="auto">
            <a:xfrm>
              <a:off x="7205663" y="4119563"/>
              <a:ext cx="107950" cy="106363"/>
            </a:xfrm>
            <a:prstGeom prst="ellipse">
              <a:avLst/>
            </a:prstGeom>
            <a:solidFill>
              <a:srgbClr val="60B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34" name="Freeform 29">
              <a:extLst>
                <a:ext uri="{FF2B5EF4-FFF2-40B4-BE49-F238E27FC236}">
                  <a16:creationId xmlns:a16="http://schemas.microsoft.com/office/drawing/2014/main" id="{9321E2D6-6C00-6E85-D040-5BD9BEFF7721}"/>
                </a:ext>
              </a:extLst>
            </p:cNvPr>
            <p:cNvSpPr>
              <a:spLocks noEditPoints="1"/>
            </p:cNvSpPr>
            <p:nvPr/>
          </p:nvSpPr>
          <p:spPr bwMode="auto">
            <a:xfrm>
              <a:off x="6851650" y="3709988"/>
              <a:ext cx="814387" cy="706438"/>
            </a:xfrm>
            <a:custGeom>
              <a:avLst/>
              <a:gdLst>
                <a:gd name="T0" fmla="*/ 846 w 1323"/>
                <a:gd name="T1" fmla="*/ 909 h 1147"/>
                <a:gd name="T2" fmla="*/ 662 w 1323"/>
                <a:gd name="T3" fmla="*/ 749 h 1147"/>
                <a:gd name="T4" fmla="*/ 893 w 1323"/>
                <a:gd name="T5" fmla="*/ 828 h 1147"/>
                <a:gd name="T6" fmla="*/ 1310 w 1323"/>
                <a:gd name="T7" fmla="*/ 1123 h 1147"/>
                <a:gd name="T8" fmla="*/ 846 w 1323"/>
                <a:gd name="T9" fmla="*/ 909 h 1147"/>
                <a:gd name="T10" fmla="*/ 431 w 1323"/>
                <a:gd name="T11" fmla="*/ 829 h 1147"/>
                <a:gd name="T12" fmla="*/ 662 w 1323"/>
                <a:gd name="T13" fmla="*/ 749 h 1147"/>
                <a:gd name="T14" fmla="*/ 478 w 1323"/>
                <a:gd name="T15" fmla="*/ 910 h 1147"/>
                <a:gd name="T16" fmla="*/ 13 w 1323"/>
                <a:gd name="T17" fmla="*/ 1124 h 1147"/>
                <a:gd name="T18" fmla="*/ 431 w 1323"/>
                <a:gd name="T19" fmla="*/ 829 h 1147"/>
                <a:gd name="T20" fmla="*/ 708 w 1323"/>
                <a:gd name="T21" fmla="*/ 510 h 1147"/>
                <a:gd name="T22" fmla="*/ 661 w 1323"/>
                <a:gd name="T23" fmla="*/ 750 h 1147"/>
                <a:gd name="T24" fmla="*/ 614 w 1323"/>
                <a:gd name="T25" fmla="*/ 510 h 1147"/>
                <a:gd name="T26" fmla="*/ 661 w 1323"/>
                <a:gd name="T27" fmla="*/ 0 h 1147"/>
                <a:gd name="T28" fmla="*/ 708 w 1323"/>
                <a:gd name="T29" fmla="*/ 510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23" h="1147">
                  <a:moveTo>
                    <a:pt x="846" y="909"/>
                  </a:moveTo>
                  <a:cubicBezTo>
                    <a:pt x="667" y="806"/>
                    <a:pt x="649" y="771"/>
                    <a:pt x="662" y="749"/>
                  </a:cubicBezTo>
                  <a:cubicBezTo>
                    <a:pt x="674" y="726"/>
                    <a:pt x="714" y="725"/>
                    <a:pt x="893" y="828"/>
                  </a:cubicBezTo>
                  <a:cubicBezTo>
                    <a:pt x="1072" y="932"/>
                    <a:pt x="1323" y="1101"/>
                    <a:pt x="1310" y="1123"/>
                  </a:cubicBezTo>
                  <a:cubicBezTo>
                    <a:pt x="1297" y="1146"/>
                    <a:pt x="1025" y="1013"/>
                    <a:pt x="846" y="909"/>
                  </a:cubicBezTo>
                  <a:close/>
                  <a:moveTo>
                    <a:pt x="431" y="829"/>
                  </a:moveTo>
                  <a:cubicBezTo>
                    <a:pt x="610" y="725"/>
                    <a:pt x="649" y="727"/>
                    <a:pt x="662" y="749"/>
                  </a:cubicBezTo>
                  <a:cubicBezTo>
                    <a:pt x="675" y="772"/>
                    <a:pt x="657" y="807"/>
                    <a:pt x="478" y="910"/>
                  </a:cubicBezTo>
                  <a:cubicBezTo>
                    <a:pt x="299" y="1013"/>
                    <a:pt x="26" y="1147"/>
                    <a:pt x="13" y="1124"/>
                  </a:cubicBezTo>
                  <a:cubicBezTo>
                    <a:pt x="0" y="1102"/>
                    <a:pt x="252" y="932"/>
                    <a:pt x="431" y="829"/>
                  </a:cubicBezTo>
                  <a:close/>
                  <a:moveTo>
                    <a:pt x="708" y="510"/>
                  </a:moveTo>
                  <a:cubicBezTo>
                    <a:pt x="708" y="717"/>
                    <a:pt x="687" y="750"/>
                    <a:pt x="661" y="750"/>
                  </a:cubicBezTo>
                  <a:cubicBezTo>
                    <a:pt x="635" y="750"/>
                    <a:pt x="614" y="717"/>
                    <a:pt x="614" y="510"/>
                  </a:cubicBezTo>
                  <a:cubicBezTo>
                    <a:pt x="614" y="303"/>
                    <a:pt x="635" y="0"/>
                    <a:pt x="661" y="0"/>
                  </a:cubicBezTo>
                  <a:cubicBezTo>
                    <a:pt x="687" y="0"/>
                    <a:pt x="708" y="303"/>
                    <a:pt x="708" y="510"/>
                  </a:cubicBezTo>
                  <a:close/>
                </a:path>
              </a:pathLst>
            </a:custGeom>
            <a:solidFill>
              <a:srgbClr val="A9CE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35" name="Oval 30">
              <a:extLst>
                <a:ext uri="{FF2B5EF4-FFF2-40B4-BE49-F238E27FC236}">
                  <a16:creationId xmlns:a16="http://schemas.microsoft.com/office/drawing/2014/main" id="{D1E4BDCD-0C6C-74CA-7DB4-53D48BA37458}"/>
                </a:ext>
              </a:extLst>
            </p:cNvPr>
            <p:cNvSpPr>
              <a:spLocks noChangeArrowheads="1"/>
            </p:cNvSpPr>
            <p:nvPr/>
          </p:nvSpPr>
          <p:spPr bwMode="auto">
            <a:xfrm>
              <a:off x="7239000" y="4152900"/>
              <a:ext cx="39687" cy="39688"/>
            </a:xfrm>
            <a:prstGeom prst="ellipse">
              <a:avLst/>
            </a:prstGeom>
            <a:solidFill>
              <a:srgbClr val="60B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36" name="Freeform 31">
              <a:extLst>
                <a:ext uri="{FF2B5EF4-FFF2-40B4-BE49-F238E27FC236}">
                  <a16:creationId xmlns:a16="http://schemas.microsoft.com/office/drawing/2014/main" id="{BC6A268D-3A57-A7B9-560A-019A0A8EC262}"/>
                </a:ext>
              </a:extLst>
            </p:cNvPr>
            <p:cNvSpPr>
              <a:spLocks/>
            </p:cNvSpPr>
            <p:nvPr/>
          </p:nvSpPr>
          <p:spPr bwMode="auto">
            <a:xfrm>
              <a:off x="7748588" y="3576638"/>
              <a:ext cx="95250" cy="1331913"/>
            </a:xfrm>
            <a:custGeom>
              <a:avLst/>
              <a:gdLst>
                <a:gd name="T0" fmla="*/ 154 w 154"/>
                <a:gd name="T1" fmla="*/ 2164 h 2164"/>
                <a:gd name="T2" fmla="*/ 116 w 154"/>
                <a:gd name="T3" fmla="*/ 469 h 2164"/>
                <a:gd name="T4" fmla="*/ 38 w 154"/>
                <a:gd name="T5" fmla="*/ 469 h 2164"/>
                <a:gd name="T6" fmla="*/ 0 w 154"/>
                <a:gd name="T7" fmla="*/ 2164 h 2164"/>
                <a:gd name="T8" fmla="*/ 77 w 154"/>
                <a:gd name="T9" fmla="*/ 2164 h 2164"/>
                <a:gd name="T10" fmla="*/ 154 w 154"/>
                <a:gd name="T11" fmla="*/ 2164 h 2164"/>
              </a:gdLst>
              <a:ahLst/>
              <a:cxnLst>
                <a:cxn ang="0">
                  <a:pos x="T0" y="T1"/>
                </a:cxn>
                <a:cxn ang="0">
                  <a:pos x="T2" y="T3"/>
                </a:cxn>
                <a:cxn ang="0">
                  <a:pos x="T4" y="T5"/>
                </a:cxn>
                <a:cxn ang="0">
                  <a:pos x="T6" y="T7"/>
                </a:cxn>
                <a:cxn ang="0">
                  <a:pos x="T8" y="T9"/>
                </a:cxn>
                <a:cxn ang="0">
                  <a:pos x="T10" y="T11"/>
                </a:cxn>
              </a:cxnLst>
              <a:rect l="0" t="0" r="r" b="b"/>
              <a:pathLst>
                <a:path w="154" h="2164">
                  <a:moveTo>
                    <a:pt x="154" y="2164"/>
                  </a:moveTo>
                  <a:cubicBezTo>
                    <a:pt x="154" y="1225"/>
                    <a:pt x="139" y="938"/>
                    <a:pt x="116" y="469"/>
                  </a:cubicBezTo>
                  <a:cubicBezTo>
                    <a:pt x="92" y="0"/>
                    <a:pt x="62" y="0"/>
                    <a:pt x="38" y="469"/>
                  </a:cubicBezTo>
                  <a:cubicBezTo>
                    <a:pt x="14" y="938"/>
                    <a:pt x="0" y="1225"/>
                    <a:pt x="0" y="2164"/>
                  </a:cubicBezTo>
                  <a:lnTo>
                    <a:pt x="77" y="2164"/>
                  </a:lnTo>
                  <a:lnTo>
                    <a:pt x="154" y="2164"/>
                  </a:lnTo>
                  <a:close/>
                </a:path>
              </a:pathLst>
            </a:custGeom>
            <a:solidFill>
              <a:srgbClr val="A9CE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37" name="Oval 32">
              <a:extLst>
                <a:ext uri="{FF2B5EF4-FFF2-40B4-BE49-F238E27FC236}">
                  <a16:creationId xmlns:a16="http://schemas.microsoft.com/office/drawing/2014/main" id="{8C29909A-F97D-B806-B06C-37E68CC0600C}"/>
                </a:ext>
              </a:extLst>
            </p:cNvPr>
            <p:cNvSpPr>
              <a:spLocks noChangeArrowheads="1"/>
            </p:cNvSpPr>
            <p:nvPr/>
          </p:nvSpPr>
          <p:spPr bwMode="auto">
            <a:xfrm>
              <a:off x="7700963" y="3608388"/>
              <a:ext cx="188912" cy="190500"/>
            </a:xfrm>
            <a:prstGeom prst="ellipse">
              <a:avLst/>
            </a:prstGeom>
            <a:solidFill>
              <a:srgbClr val="60B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38" name="Freeform 33">
              <a:extLst>
                <a:ext uri="{FF2B5EF4-FFF2-40B4-BE49-F238E27FC236}">
                  <a16:creationId xmlns:a16="http://schemas.microsoft.com/office/drawing/2014/main" id="{8EA50ADC-8EEE-1B00-416B-E95B1DD7A8D0}"/>
                </a:ext>
              </a:extLst>
            </p:cNvPr>
            <p:cNvSpPr>
              <a:spLocks noEditPoints="1"/>
            </p:cNvSpPr>
            <p:nvPr/>
          </p:nvSpPr>
          <p:spPr bwMode="auto">
            <a:xfrm>
              <a:off x="7072313" y="2882900"/>
              <a:ext cx="1446212" cy="1250950"/>
            </a:xfrm>
            <a:custGeom>
              <a:avLst/>
              <a:gdLst>
                <a:gd name="T0" fmla="*/ 1502 w 2350"/>
                <a:gd name="T1" fmla="*/ 1614 h 2035"/>
                <a:gd name="T2" fmla="*/ 1174 w 2350"/>
                <a:gd name="T3" fmla="*/ 1328 h 2035"/>
                <a:gd name="T4" fmla="*/ 1585 w 2350"/>
                <a:gd name="T5" fmla="*/ 1470 h 2035"/>
                <a:gd name="T6" fmla="*/ 2327 w 2350"/>
                <a:gd name="T7" fmla="*/ 1994 h 2035"/>
                <a:gd name="T8" fmla="*/ 1502 w 2350"/>
                <a:gd name="T9" fmla="*/ 1614 h 2035"/>
                <a:gd name="T10" fmla="*/ 765 w 2350"/>
                <a:gd name="T11" fmla="*/ 1471 h 2035"/>
                <a:gd name="T12" fmla="*/ 1176 w 2350"/>
                <a:gd name="T13" fmla="*/ 1330 h 2035"/>
                <a:gd name="T14" fmla="*/ 848 w 2350"/>
                <a:gd name="T15" fmla="*/ 1615 h 2035"/>
                <a:gd name="T16" fmla="*/ 23 w 2350"/>
                <a:gd name="T17" fmla="*/ 1995 h 2035"/>
                <a:gd name="T18" fmla="*/ 765 w 2350"/>
                <a:gd name="T19" fmla="*/ 1471 h 2035"/>
                <a:gd name="T20" fmla="*/ 1257 w 2350"/>
                <a:gd name="T21" fmla="*/ 904 h 2035"/>
                <a:gd name="T22" fmla="*/ 1174 w 2350"/>
                <a:gd name="T23" fmla="*/ 1330 h 2035"/>
                <a:gd name="T24" fmla="*/ 1091 w 2350"/>
                <a:gd name="T25" fmla="*/ 904 h 2035"/>
                <a:gd name="T26" fmla="*/ 1174 w 2350"/>
                <a:gd name="T27" fmla="*/ 0 h 2035"/>
                <a:gd name="T28" fmla="*/ 1257 w 2350"/>
                <a:gd name="T29" fmla="*/ 904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50" h="2035">
                  <a:moveTo>
                    <a:pt x="1502" y="1614"/>
                  </a:moveTo>
                  <a:cubicBezTo>
                    <a:pt x="1184" y="1430"/>
                    <a:pt x="1151" y="1368"/>
                    <a:pt x="1174" y="1328"/>
                  </a:cubicBezTo>
                  <a:cubicBezTo>
                    <a:pt x="1197" y="1289"/>
                    <a:pt x="1267" y="1286"/>
                    <a:pt x="1585" y="1470"/>
                  </a:cubicBezTo>
                  <a:cubicBezTo>
                    <a:pt x="1903" y="1653"/>
                    <a:pt x="2350" y="1954"/>
                    <a:pt x="2327" y="1994"/>
                  </a:cubicBezTo>
                  <a:cubicBezTo>
                    <a:pt x="2304" y="2033"/>
                    <a:pt x="1820" y="1797"/>
                    <a:pt x="1502" y="1614"/>
                  </a:cubicBezTo>
                  <a:close/>
                  <a:moveTo>
                    <a:pt x="765" y="1471"/>
                  </a:moveTo>
                  <a:cubicBezTo>
                    <a:pt x="1083" y="1287"/>
                    <a:pt x="1153" y="1290"/>
                    <a:pt x="1176" y="1330"/>
                  </a:cubicBezTo>
                  <a:cubicBezTo>
                    <a:pt x="1199" y="1369"/>
                    <a:pt x="1166" y="1431"/>
                    <a:pt x="848" y="1615"/>
                  </a:cubicBezTo>
                  <a:cubicBezTo>
                    <a:pt x="530" y="1798"/>
                    <a:pt x="46" y="2035"/>
                    <a:pt x="23" y="1995"/>
                  </a:cubicBezTo>
                  <a:cubicBezTo>
                    <a:pt x="0" y="1955"/>
                    <a:pt x="447" y="1654"/>
                    <a:pt x="765" y="1471"/>
                  </a:cubicBezTo>
                  <a:close/>
                  <a:moveTo>
                    <a:pt x="1257" y="904"/>
                  </a:moveTo>
                  <a:cubicBezTo>
                    <a:pt x="1257" y="1271"/>
                    <a:pt x="1220" y="1330"/>
                    <a:pt x="1174" y="1330"/>
                  </a:cubicBezTo>
                  <a:cubicBezTo>
                    <a:pt x="1128" y="1330"/>
                    <a:pt x="1091" y="1271"/>
                    <a:pt x="1091" y="904"/>
                  </a:cubicBezTo>
                  <a:cubicBezTo>
                    <a:pt x="1091" y="537"/>
                    <a:pt x="1128" y="0"/>
                    <a:pt x="1174" y="0"/>
                  </a:cubicBezTo>
                  <a:cubicBezTo>
                    <a:pt x="1220" y="0"/>
                    <a:pt x="1257" y="537"/>
                    <a:pt x="1257" y="904"/>
                  </a:cubicBezTo>
                  <a:close/>
                </a:path>
              </a:pathLst>
            </a:custGeom>
            <a:solidFill>
              <a:srgbClr val="A9CE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39" name="Oval 34">
              <a:extLst>
                <a:ext uri="{FF2B5EF4-FFF2-40B4-BE49-F238E27FC236}">
                  <a16:creationId xmlns:a16="http://schemas.microsoft.com/office/drawing/2014/main" id="{E166DEE1-324D-CB01-DDF2-42C048A7BA79}"/>
                </a:ext>
              </a:extLst>
            </p:cNvPr>
            <p:cNvSpPr>
              <a:spLocks noChangeArrowheads="1"/>
            </p:cNvSpPr>
            <p:nvPr/>
          </p:nvSpPr>
          <p:spPr bwMode="auto">
            <a:xfrm>
              <a:off x="7759700" y="3667125"/>
              <a:ext cx="71437" cy="71438"/>
            </a:xfrm>
            <a:prstGeom prst="ellipse">
              <a:avLst/>
            </a:prstGeom>
            <a:solidFill>
              <a:srgbClr val="60B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40" name="Freeform 35">
              <a:extLst>
                <a:ext uri="{FF2B5EF4-FFF2-40B4-BE49-F238E27FC236}">
                  <a16:creationId xmlns:a16="http://schemas.microsoft.com/office/drawing/2014/main" id="{7F33D027-3379-BDB3-6164-65C0B97BBC74}"/>
                </a:ext>
              </a:extLst>
            </p:cNvPr>
            <p:cNvSpPr>
              <a:spLocks/>
            </p:cNvSpPr>
            <p:nvPr/>
          </p:nvSpPr>
          <p:spPr bwMode="auto">
            <a:xfrm>
              <a:off x="2111375" y="4546600"/>
              <a:ext cx="5876925" cy="474663"/>
            </a:xfrm>
            <a:custGeom>
              <a:avLst/>
              <a:gdLst>
                <a:gd name="T0" fmla="*/ 9553 w 9553"/>
                <a:gd name="T1" fmla="*/ 771 h 771"/>
                <a:gd name="T2" fmla="*/ 0 w 9553"/>
                <a:gd name="T3" fmla="*/ 771 h 771"/>
                <a:gd name="T4" fmla="*/ 1082 w 9553"/>
                <a:gd name="T5" fmla="*/ 359 h 771"/>
                <a:gd name="T6" fmla="*/ 2134 w 9553"/>
                <a:gd name="T7" fmla="*/ 170 h 771"/>
                <a:gd name="T8" fmla="*/ 3944 w 9553"/>
                <a:gd name="T9" fmla="*/ 120 h 771"/>
                <a:gd name="T10" fmla="*/ 5763 w 9553"/>
                <a:gd name="T11" fmla="*/ 409 h 771"/>
                <a:gd name="T12" fmla="*/ 7118 w 9553"/>
                <a:gd name="T13" fmla="*/ 168 h 771"/>
                <a:gd name="T14" fmla="*/ 8228 w 9553"/>
                <a:gd name="T15" fmla="*/ 434 h 771"/>
                <a:gd name="T16" fmla="*/ 9553 w 9553"/>
                <a:gd name="T17" fmla="*/ 771 h 771"/>
                <a:gd name="T18" fmla="*/ 9553 w 9553"/>
                <a:gd name="T19" fmla="*/ 771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53" h="771">
                  <a:moveTo>
                    <a:pt x="9553" y="771"/>
                  </a:moveTo>
                  <a:lnTo>
                    <a:pt x="0" y="771"/>
                  </a:lnTo>
                  <a:cubicBezTo>
                    <a:pt x="0" y="771"/>
                    <a:pt x="589" y="287"/>
                    <a:pt x="1082" y="359"/>
                  </a:cubicBezTo>
                  <a:cubicBezTo>
                    <a:pt x="1575" y="432"/>
                    <a:pt x="1826" y="315"/>
                    <a:pt x="2134" y="170"/>
                  </a:cubicBezTo>
                  <a:cubicBezTo>
                    <a:pt x="2443" y="25"/>
                    <a:pt x="3205" y="0"/>
                    <a:pt x="3944" y="120"/>
                  </a:cubicBezTo>
                  <a:cubicBezTo>
                    <a:pt x="4684" y="241"/>
                    <a:pt x="5393" y="506"/>
                    <a:pt x="5763" y="409"/>
                  </a:cubicBezTo>
                  <a:cubicBezTo>
                    <a:pt x="6132" y="313"/>
                    <a:pt x="6533" y="96"/>
                    <a:pt x="7118" y="168"/>
                  </a:cubicBezTo>
                  <a:cubicBezTo>
                    <a:pt x="7704" y="241"/>
                    <a:pt x="7889" y="506"/>
                    <a:pt x="8228" y="434"/>
                  </a:cubicBezTo>
                  <a:cubicBezTo>
                    <a:pt x="8567" y="361"/>
                    <a:pt x="9430" y="458"/>
                    <a:pt x="9553" y="771"/>
                  </a:cubicBezTo>
                  <a:lnTo>
                    <a:pt x="9553" y="771"/>
                  </a:lnTo>
                </a:path>
              </a:pathLst>
            </a:custGeom>
            <a:solidFill>
              <a:srgbClr val="26A2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41" name="Freeform 36">
              <a:extLst>
                <a:ext uri="{FF2B5EF4-FFF2-40B4-BE49-F238E27FC236}">
                  <a16:creationId xmlns:a16="http://schemas.microsoft.com/office/drawing/2014/main" id="{370A00DD-8A03-368E-DF44-73041796841C}"/>
                </a:ext>
              </a:extLst>
            </p:cNvPr>
            <p:cNvSpPr>
              <a:spLocks/>
            </p:cNvSpPr>
            <p:nvPr/>
          </p:nvSpPr>
          <p:spPr bwMode="auto">
            <a:xfrm>
              <a:off x="5476875" y="676275"/>
              <a:ext cx="363537" cy="846138"/>
            </a:xfrm>
            <a:custGeom>
              <a:avLst/>
              <a:gdLst>
                <a:gd name="T0" fmla="*/ 441 w 593"/>
                <a:gd name="T1" fmla="*/ 0 h 1376"/>
                <a:gd name="T2" fmla="*/ 307 w 593"/>
                <a:gd name="T3" fmla="*/ 304 h 1376"/>
                <a:gd name="T4" fmla="*/ 302 w 593"/>
                <a:gd name="T5" fmla="*/ 323 h 1376"/>
                <a:gd name="T6" fmla="*/ 282 w 593"/>
                <a:gd name="T7" fmla="*/ 439 h 1376"/>
                <a:gd name="T8" fmla="*/ 163 w 593"/>
                <a:gd name="T9" fmla="*/ 256 h 1376"/>
                <a:gd name="T10" fmla="*/ 271 w 593"/>
                <a:gd name="T11" fmla="*/ 573 h 1376"/>
                <a:gd name="T12" fmla="*/ 271 w 593"/>
                <a:gd name="T13" fmla="*/ 664 h 1376"/>
                <a:gd name="T14" fmla="*/ 271 w 593"/>
                <a:gd name="T15" fmla="*/ 664 h 1376"/>
                <a:gd name="T16" fmla="*/ 66 w 593"/>
                <a:gd name="T17" fmla="*/ 501 h 1376"/>
                <a:gd name="T18" fmla="*/ 280 w 593"/>
                <a:gd name="T19" fmla="*/ 786 h 1376"/>
                <a:gd name="T20" fmla="*/ 301 w 593"/>
                <a:gd name="T21" fmla="*/ 940 h 1376"/>
                <a:gd name="T22" fmla="*/ 305 w 593"/>
                <a:gd name="T23" fmla="*/ 966 h 1376"/>
                <a:gd name="T24" fmla="*/ 0 w 593"/>
                <a:gd name="T25" fmla="*/ 779 h 1376"/>
                <a:gd name="T26" fmla="*/ 316 w 593"/>
                <a:gd name="T27" fmla="*/ 1021 h 1376"/>
                <a:gd name="T28" fmla="*/ 374 w 593"/>
                <a:gd name="T29" fmla="*/ 1266 h 1376"/>
                <a:gd name="T30" fmla="*/ 404 w 593"/>
                <a:gd name="T31" fmla="*/ 1361 h 1376"/>
                <a:gd name="T32" fmla="*/ 409 w 593"/>
                <a:gd name="T33" fmla="*/ 1376 h 1376"/>
                <a:gd name="T34" fmla="*/ 412 w 593"/>
                <a:gd name="T35" fmla="*/ 1371 h 1376"/>
                <a:gd name="T36" fmla="*/ 423 w 593"/>
                <a:gd name="T37" fmla="*/ 1353 h 1376"/>
                <a:gd name="T38" fmla="*/ 434 w 593"/>
                <a:gd name="T39" fmla="*/ 1336 h 1376"/>
                <a:gd name="T40" fmla="*/ 443 w 593"/>
                <a:gd name="T41" fmla="*/ 1346 h 1376"/>
                <a:gd name="T42" fmla="*/ 413 w 593"/>
                <a:gd name="T43" fmla="*/ 1255 h 1376"/>
                <a:gd name="T44" fmla="*/ 350 w 593"/>
                <a:gd name="T45" fmla="*/ 1003 h 1376"/>
                <a:gd name="T46" fmla="*/ 593 w 593"/>
                <a:gd name="T47" fmla="*/ 695 h 1376"/>
                <a:gd name="T48" fmla="*/ 340 w 593"/>
                <a:gd name="T49" fmla="*/ 951 h 1376"/>
                <a:gd name="T50" fmla="*/ 336 w 593"/>
                <a:gd name="T51" fmla="*/ 934 h 1376"/>
                <a:gd name="T52" fmla="*/ 314 w 593"/>
                <a:gd name="T53" fmla="*/ 773 h 1376"/>
                <a:gd name="T54" fmla="*/ 546 w 593"/>
                <a:gd name="T55" fmla="*/ 492 h 1376"/>
                <a:gd name="T56" fmla="*/ 309 w 593"/>
                <a:gd name="T57" fmla="*/ 719 h 1376"/>
                <a:gd name="T58" fmla="*/ 305 w 593"/>
                <a:gd name="T59" fmla="*/ 662 h 1376"/>
                <a:gd name="T60" fmla="*/ 301 w 593"/>
                <a:gd name="T61" fmla="*/ 573 h 1376"/>
                <a:gd name="T62" fmla="*/ 454 w 593"/>
                <a:gd name="T63" fmla="*/ 282 h 1376"/>
                <a:gd name="T64" fmla="*/ 302 w 593"/>
                <a:gd name="T65" fmla="*/ 453 h 1376"/>
                <a:gd name="T66" fmla="*/ 313 w 593"/>
                <a:gd name="T67" fmla="*/ 325 h 1376"/>
                <a:gd name="T68" fmla="*/ 316 w 593"/>
                <a:gd name="T69" fmla="*/ 306 h 1376"/>
                <a:gd name="T70" fmla="*/ 441 w 593"/>
                <a:gd name="T71" fmla="*/ 0 h 1376"/>
                <a:gd name="T72" fmla="*/ 441 w 593"/>
                <a:gd name="T73"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3" h="1376">
                  <a:moveTo>
                    <a:pt x="441" y="0"/>
                  </a:moveTo>
                  <a:cubicBezTo>
                    <a:pt x="271" y="90"/>
                    <a:pt x="302" y="279"/>
                    <a:pt x="307" y="304"/>
                  </a:cubicBezTo>
                  <a:cubicBezTo>
                    <a:pt x="305" y="311"/>
                    <a:pt x="304" y="316"/>
                    <a:pt x="302" y="323"/>
                  </a:cubicBezTo>
                  <a:cubicBezTo>
                    <a:pt x="293" y="361"/>
                    <a:pt x="287" y="400"/>
                    <a:pt x="282" y="439"/>
                  </a:cubicBezTo>
                  <a:cubicBezTo>
                    <a:pt x="273" y="377"/>
                    <a:pt x="243" y="306"/>
                    <a:pt x="163" y="256"/>
                  </a:cubicBezTo>
                  <a:cubicBezTo>
                    <a:pt x="99" y="424"/>
                    <a:pt x="177" y="525"/>
                    <a:pt x="271" y="573"/>
                  </a:cubicBezTo>
                  <a:cubicBezTo>
                    <a:pt x="269" y="610"/>
                    <a:pt x="270" y="642"/>
                    <a:pt x="271" y="664"/>
                  </a:cubicBezTo>
                  <a:lnTo>
                    <a:pt x="271" y="664"/>
                  </a:lnTo>
                  <a:cubicBezTo>
                    <a:pt x="238" y="596"/>
                    <a:pt x="177" y="521"/>
                    <a:pt x="66" y="501"/>
                  </a:cubicBezTo>
                  <a:cubicBezTo>
                    <a:pt x="74" y="691"/>
                    <a:pt x="176" y="768"/>
                    <a:pt x="280" y="786"/>
                  </a:cubicBezTo>
                  <a:cubicBezTo>
                    <a:pt x="285" y="832"/>
                    <a:pt x="291" y="884"/>
                    <a:pt x="301" y="940"/>
                  </a:cubicBezTo>
                  <a:cubicBezTo>
                    <a:pt x="302" y="949"/>
                    <a:pt x="304" y="958"/>
                    <a:pt x="305" y="966"/>
                  </a:cubicBezTo>
                  <a:cubicBezTo>
                    <a:pt x="267" y="893"/>
                    <a:pt x="176" y="771"/>
                    <a:pt x="0" y="779"/>
                  </a:cubicBezTo>
                  <a:cubicBezTo>
                    <a:pt x="51" y="984"/>
                    <a:pt x="192" y="1035"/>
                    <a:pt x="316" y="1021"/>
                  </a:cubicBezTo>
                  <a:cubicBezTo>
                    <a:pt x="335" y="1120"/>
                    <a:pt x="357" y="1204"/>
                    <a:pt x="374" y="1266"/>
                  </a:cubicBezTo>
                  <a:cubicBezTo>
                    <a:pt x="396" y="1340"/>
                    <a:pt x="404" y="1360"/>
                    <a:pt x="404" y="1361"/>
                  </a:cubicBezTo>
                  <a:lnTo>
                    <a:pt x="409" y="1376"/>
                  </a:lnTo>
                  <a:lnTo>
                    <a:pt x="412" y="1371"/>
                  </a:lnTo>
                  <a:lnTo>
                    <a:pt x="423" y="1353"/>
                  </a:lnTo>
                  <a:lnTo>
                    <a:pt x="434" y="1336"/>
                  </a:lnTo>
                  <a:lnTo>
                    <a:pt x="443" y="1346"/>
                  </a:lnTo>
                  <a:cubicBezTo>
                    <a:pt x="443" y="1347"/>
                    <a:pt x="434" y="1327"/>
                    <a:pt x="413" y="1255"/>
                  </a:cubicBezTo>
                  <a:cubicBezTo>
                    <a:pt x="394" y="1192"/>
                    <a:pt x="370" y="1105"/>
                    <a:pt x="350" y="1003"/>
                  </a:cubicBezTo>
                  <a:cubicBezTo>
                    <a:pt x="471" y="985"/>
                    <a:pt x="591" y="902"/>
                    <a:pt x="593" y="695"/>
                  </a:cubicBezTo>
                  <a:cubicBezTo>
                    <a:pt x="418" y="729"/>
                    <a:pt x="359" y="871"/>
                    <a:pt x="340" y="951"/>
                  </a:cubicBezTo>
                  <a:cubicBezTo>
                    <a:pt x="338" y="945"/>
                    <a:pt x="337" y="940"/>
                    <a:pt x="336" y="934"/>
                  </a:cubicBezTo>
                  <a:cubicBezTo>
                    <a:pt x="326" y="874"/>
                    <a:pt x="319" y="821"/>
                    <a:pt x="314" y="773"/>
                  </a:cubicBezTo>
                  <a:cubicBezTo>
                    <a:pt x="421" y="761"/>
                    <a:pt x="532" y="688"/>
                    <a:pt x="546" y="492"/>
                  </a:cubicBezTo>
                  <a:cubicBezTo>
                    <a:pt x="393" y="516"/>
                    <a:pt x="332" y="643"/>
                    <a:pt x="309" y="719"/>
                  </a:cubicBezTo>
                  <a:cubicBezTo>
                    <a:pt x="307" y="698"/>
                    <a:pt x="306" y="680"/>
                    <a:pt x="305" y="662"/>
                  </a:cubicBezTo>
                  <a:cubicBezTo>
                    <a:pt x="304" y="641"/>
                    <a:pt x="303" y="609"/>
                    <a:pt x="301" y="573"/>
                  </a:cubicBezTo>
                  <a:cubicBezTo>
                    <a:pt x="399" y="540"/>
                    <a:pt x="486" y="453"/>
                    <a:pt x="454" y="282"/>
                  </a:cubicBezTo>
                  <a:cubicBezTo>
                    <a:pt x="361" y="320"/>
                    <a:pt x="320" y="390"/>
                    <a:pt x="302" y="453"/>
                  </a:cubicBezTo>
                  <a:cubicBezTo>
                    <a:pt x="303" y="411"/>
                    <a:pt x="307" y="368"/>
                    <a:pt x="313" y="325"/>
                  </a:cubicBezTo>
                  <a:cubicBezTo>
                    <a:pt x="314" y="318"/>
                    <a:pt x="315" y="312"/>
                    <a:pt x="316" y="306"/>
                  </a:cubicBezTo>
                  <a:cubicBezTo>
                    <a:pt x="411" y="264"/>
                    <a:pt x="491" y="169"/>
                    <a:pt x="441" y="0"/>
                  </a:cubicBezTo>
                  <a:lnTo>
                    <a:pt x="441" y="0"/>
                  </a:lnTo>
                </a:path>
              </a:pathLst>
            </a:custGeom>
            <a:solidFill>
              <a:srgbClr val="1C7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42" name="Freeform 37">
              <a:extLst>
                <a:ext uri="{FF2B5EF4-FFF2-40B4-BE49-F238E27FC236}">
                  <a16:creationId xmlns:a16="http://schemas.microsoft.com/office/drawing/2014/main" id="{3E6D99AC-078E-887D-105C-6C18034D99C3}"/>
                </a:ext>
              </a:extLst>
            </p:cNvPr>
            <p:cNvSpPr>
              <a:spLocks/>
            </p:cNvSpPr>
            <p:nvPr/>
          </p:nvSpPr>
          <p:spPr bwMode="auto">
            <a:xfrm>
              <a:off x="4679950" y="862013"/>
              <a:ext cx="696912" cy="542925"/>
            </a:xfrm>
            <a:custGeom>
              <a:avLst/>
              <a:gdLst>
                <a:gd name="T0" fmla="*/ 24 w 1133"/>
                <a:gd name="T1" fmla="*/ 0 h 883"/>
                <a:gd name="T2" fmla="*/ 196 w 1133"/>
                <a:gd name="T3" fmla="*/ 284 h 883"/>
                <a:gd name="T4" fmla="*/ 208 w 1133"/>
                <a:gd name="T5" fmla="*/ 299 h 883"/>
                <a:gd name="T6" fmla="*/ 292 w 1133"/>
                <a:gd name="T7" fmla="*/ 382 h 883"/>
                <a:gd name="T8" fmla="*/ 74 w 1133"/>
                <a:gd name="T9" fmla="*/ 374 h 883"/>
                <a:gd name="T10" fmla="*/ 396 w 1133"/>
                <a:gd name="T11" fmla="*/ 468 h 883"/>
                <a:gd name="T12" fmla="*/ 470 w 1133"/>
                <a:gd name="T13" fmla="*/ 520 h 883"/>
                <a:gd name="T14" fmla="*/ 470 w 1133"/>
                <a:gd name="T15" fmla="*/ 520 h 883"/>
                <a:gd name="T16" fmla="*/ 219 w 1133"/>
                <a:gd name="T17" fmla="*/ 594 h 883"/>
                <a:gd name="T18" fmla="*/ 575 w 1133"/>
                <a:gd name="T19" fmla="*/ 583 h 883"/>
                <a:gd name="T20" fmla="*/ 713 w 1133"/>
                <a:gd name="T21" fmla="*/ 654 h 883"/>
                <a:gd name="T22" fmla="*/ 737 w 1133"/>
                <a:gd name="T23" fmla="*/ 665 h 883"/>
                <a:gd name="T24" fmla="*/ 409 w 1133"/>
                <a:gd name="T25" fmla="*/ 807 h 883"/>
                <a:gd name="T26" fmla="*/ 788 w 1133"/>
                <a:gd name="T27" fmla="*/ 688 h 883"/>
                <a:gd name="T28" fmla="*/ 1022 w 1133"/>
                <a:gd name="T29" fmla="*/ 780 h 883"/>
                <a:gd name="T30" fmla="*/ 1117 w 1133"/>
                <a:gd name="T31" fmla="*/ 810 h 883"/>
                <a:gd name="T32" fmla="*/ 1133 w 1133"/>
                <a:gd name="T33" fmla="*/ 815 h 883"/>
                <a:gd name="T34" fmla="*/ 1130 w 1133"/>
                <a:gd name="T35" fmla="*/ 809 h 883"/>
                <a:gd name="T36" fmla="*/ 1122 w 1133"/>
                <a:gd name="T37" fmla="*/ 790 h 883"/>
                <a:gd name="T38" fmla="*/ 1114 w 1133"/>
                <a:gd name="T39" fmla="*/ 771 h 883"/>
                <a:gd name="T40" fmla="*/ 1128 w 1133"/>
                <a:gd name="T41" fmla="*/ 770 h 883"/>
                <a:gd name="T42" fmla="*/ 1035 w 1133"/>
                <a:gd name="T43" fmla="*/ 742 h 883"/>
                <a:gd name="T44" fmla="*/ 793 w 1133"/>
                <a:gd name="T45" fmla="*/ 650 h 883"/>
                <a:gd name="T46" fmla="*/ 680 w 1133"/>
                <a:gd name="T47" fmla="*/ 274 h 883"/>
                <a:gd name="T48" fmla="*/ 744 w 1133"/>
                <a:gd name="T49" fmla="*/ 628 h 883"/>
                <a:gd name="T50" fmla="*/ 729 w 1133"/>
                <a:gd name="T51" fmla="*/ 621 h 883"/>
                <a:gd name="T52" fmla="*/ 584 w 1133"/>
                <a:gd name="T53" fmla="*/ 547 h 883"/>
                <a:gd name="T54" fmla="*/ 486 w 1133"/>
                <a:gd name="T55" fmla="*/ 196 h 883"/>
                <a:gd name="T56" fmla="*/ 536 w 1133"/>
                <a:gd name="T57" fmla="*/ 520 h 883"/>
                <a:gd name="T58" fmla="*/ 488 w 1133"/>
                <a:gd name="T59" fmla="*/ 491 h 883"/>
                <a:gd name="T60" fmla="*/ 413 w 1133"/>
                <a:gd name="T61" fmla="*/ 443 h 883"/>
                <a:gd name="T62" fmla="*/ 262 w 1133"/>
                <a:gd name="T63" fmla="*/ 151 h 883"/>
                <a:gd name="T64" fmla="*/ 314 w 1133"/>
                <a:gd name="T65" fmla="*/ 374 h 883"/>
                <a:gd name="T66" fmla="*/ 216 w 1133"/>
                <a:gd name="T67" fmla="*/ 291 h 883"/>
                <a:gd name="T68" fmla="*/ 202 w 1133"/>
                <a:gd name="T69" fmla="*/ 278 h 883"/>
                <a:gd name="T70" fmla="*/ 24 w 1133"/>
                <a:gd name="T71" fmla="*/ 0 h 883"/>
                <a:gd name="T72" fmla="*/ 24 w 1133"/>
                <a:gd name="T73" fmla="*/ 0 h 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33" h="883">
                  <a:moveTo>
                    <a:pt x="24" y="0"/>
                  </a:moveTo>
                  <a:cubicBezTo>
                    <a:pt x="0" y="191"/>
                    <a:pt x="172" y="274"/>
                    <a:pt x="196" y="284"/>
                  </a:cubicBezTo>
                  <a:cubicBezTo>
                    <a:pt x="200" y="289"/>
                    <a:pt x="204" y="294"/>
                    <a:pt x="208" y="299"/>
                  </a:cubicBezTo>
                  <a:cubicBezTo>
                    <a:pt x="235" y="328"/>
                    <a:pt x="263" y="356"/>
                    <a:pt x="292" y="382"/>
                  </a:cubicBezTo>
                  <a:cubicBezTo>
                    <a:pt x="236" y="354"/>
                    <a:pt x="161" y="337"/>
                    <a:pt x="74" y="374"/>
                  </a:cubicBezTo>
                  <a:cubicBezTo>
                    <a:pt x="175" y="523"/>
                    <a:pt x="302" y="518"/>
                    <a:pt x="396" y="468"/>
                  </a:cubicBezTo>
                  <a:cubicBezTo>
                    <a:pt x="425" y="490"/>
                    <a:pt x="451" y="508"/>
                    <a:pt x="470" y="520"/>
                  </a:cubicBezTo>
                  <a:lnTo>
                    <a:pt x="470" y="520"/>
                  </a:lnTo>
                  <a:cubicBezTo>
                    <a:pt x="395" y="508"/>
                    <a:pt x="299" y="515"/>
                    <a:pt x="219" y="594"/>
                  </a:cubicBezTo>
                  <a:cubicBezTo>
                    <a:pt x="379" y="696"/>
                    <a:pt x="501" y="657"/>
                    <a:pt x="575" y="583"/>
                  </a:cubicBezTo>
                  <a:cubicBezTo>
                    <a:pt x="616" y="605"/>
                    <a:pt x="662" y="629"/>
                    <a:pt x="713" y="654"/>
                  </a:cubicBezTo>
                  <a:cubicBezTo>
                    <a:pt x="721" y="658"/>
                    <a:pt x="729" y="661"/>
                    <a:pt x="737" y="665"/>
                  </a:cubicBezTo>
                  <a:cubicBezTo>
                    <a:pt x="655" y="655"/>
                    <a:pt x="504" y="659"/>
                    <a:pt x="409" y="807"/>
                  </a:cubicBezTo>
                  <a:cubicBezTo>
                    <a:pt x="606" y="883"/>
                    <a:pt x="728" y="797"/>
                    <a:pt x="788" y="688"/>
                  </a:cubicBezTo>
                  <a:cubicBezTo>
                    <a:pt x="880" y="729"/>
                    <a:pt x="962" y="759"/>
                    <a:pt x="1022" y="780"/>
                  </a:cubicBezTo>
                  <a:cubicBezTo>
                    <a:pt x="1095" y="805"/>
                    <a:pt x="1117" y="810"/>
                    <a:pt x="1117" y="810"/>
                  </a:cubicBezTo>
                  <a:lnTo>
                    <a:pt x="1133" y="815"/>
                  </a:lnTo>
                  <a:lnTo>
                    <a:pt x="1130" y="809"/>
                  </a:lnTo>
                  <a:lnTo>
                    <a:pt x="1122" y="790"/>
                  </a:lnTo>
                  <a:lnTo>
                    <a:pt x="1114" y="771"/>
                  </a:lnTo>
                  <a:lnTo>
                    <a:pt x="1128" y="770"/>
                  </a:lnTo>
                  <a:cubicBezTo>
                    <a:pt x="1128" y="770"/>
                    <a:pt x="1107" y="766"/>
                    <a:pt x="1035" y="742"/>
                  </a:cubicBezTo>
                  <a:cubicBezTo>
                    <a:pt x="973" y="722"/>
                    <a:pt x="888" y="691"/>
                    <a:pt x="793" y="650"/>
                  </a:cubicBezTo>
                  <a:cubicBezTo>
                    <a:pt x="848" y="540"/>
                    <a:pt x="849" y="394"/>
                    <a:pt x="680" y="274"/>
                  </a:cubicBezTo>
                  <a:cubicBezTo>
                    <a:pt x="608" y="436"/>
                    <a:pt x="690" y="566"/>
                    <a:pt x="744" y="628"/>
                  </a:cubicBezTo>
                  <a:cubicBezTo>
                    <a:pt x="739" y="626"/>
                    <a:pt x="734" y="623"/>
                    <a:pt x="729" y="621"/>
                  </a:cubicBezTo>
                  <a:cubicBezTo>
                    <a:pt x="674" y="595"/>
                    <a:pt x="626" y="570"/>
                    <a:pt x="584" y="547"/>
                  </a:cubicBezTo>
                  <a:cubicBezTo>
                    <a:pt x="635" y="452"/>
                    <a:pt x="639" y="320"/>
                    <a:pt x="486" y="196"/>
                  </a:cubicBezTo>
                  <a:cubicBezTo>
                    <a:pt x="419" y="335"/>
                    <a:pt x="488" y="458"/>
                    <a:pt x="536" y="520"/>
                  </a:cubicBezTo>
                  <a:cubicBezTo>
                    <a:pt x="519" y="510"/>
                    <a:pt x="503" y="500"/>
                    <a:pt x="488" y="491"/>
                  </a:cubicBezTo>
                  <a:cubicBezTo>
                    <a:pt x="470" y="479"/>
                    <a:pt x="443" y="462"/>
                    <a:pt x="413" y="443"/>
                  </a:cubicBezTo>
                  <a:cubicBezTo>
                    <a:pt x="441" y="344"/>
                    <a:pt x="420" y="223"/>
                    <a:pt x="262" y="151"/>
                  </a:cubicBezTo>
                  <a:cubicBezTo>
                    <a:pt x="240" y="249"/>
                    <a:pt x="273" y="323"/>
                    <a:pt x="314" y="374"/>
                  </a:cubicBezTo>
                  <a:cubicBezTo>
                    <a:pt x="281" y="348"/>
                    <a:pt x="248" y="321"/>
                    <a:pt x="216" y="291"/>
                  </a:cubicBezTo>
                  <a:cubicBezTo>
                    <a:pt x="211" y="287"/>
                    <a:pt x="207" y="282"/>
                    <a:pt x="202" y="278"/>
                  </a:cubicBezTo>
                  <a:cubicBezTo>
                    <a:pt x="222" y="176"/>
                    <a:pt x="190" y="56"/>
                    <a:pt x="24" y="0"/>
                  </a:cubicBezTo>
                  <a:lnTo>
                    <a:pt x="24" y="0"/>
                  </a:lnTo>
                </a:path>
              </a:pathLst>
            </a:custGeom>
            <a:solidFill>
              <a:srgbClr val="1C7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43" name="Freeform 38">
              <a:extLst>
                <a:ext uri="{FF2B5EF4-FFF2-40B4-BE49-F238E27FC236}">
                  <a16:creationId xmlns:a16="http://schemas.microsoft.com/office/drawing/2014/main" id="{EAD6DD03-1AD8-25BA-6DD2-2AE7B273FEC2}"/>
                </a:ext>
              </a:extLst>
            </p:cNvPr>
            <p:cNvSpPr>
              <a:spLocks/>
            </p:cNvSpPr>
            <p:nvPr/>
          </p:nvSpPr>
          <p:spPr bwMode="auto">
            <a:xfrm>
              <a:off x="5780088" y="920750"/>
              <a:ext cx="758825" cy="642938"/>
            </a:xfrm>
            <a:custGeom>
              <a:avLst/>
              <a:gdLst>
                <a:gd name="T0" fmla="*/ 52 w 1232"/>
                <a:gd name="T1" fmla="*/ 920 h 1044"/>
                <a:gd name="T2" fmla="*/ 1232 w 1232"/>
                <a:gd name="T3" fmla="*/ 216 h 1044"/>
                <a:gd name="T4" fmla="*/ 52 w 1232"/>
                <a:gd name="T5" fmla="*/ 920 h 1044"/>
              </a:gdLst>
              <a:ahLst/>
              <a:cxnLst>
                <a:cxn ang="0">
                  <a:pos x="T0" y="T1"/>
                </a:cxn>
                <a:cxn ang="0">
                  <a:pos x="T2" y="T3"/>
                </a:cxn>
                <a:cxn ang="0">
                  <a:pos x="T4" y="T5"/>
                </a:cxn>
              </a:cxnLst>
              <a:rect l="0" t="0" r="r" b="b"/>
              <a:pathLst>
                <a:path w="1232" h="1044">
                  <a:moveTo>
                    <a:pt x="52" y="920"/>
                  </a:moveTo>
                  <a:cubicBezTo>
                    <a:pt x="694" y="1044"/>
                    <a:pt x="1049" y="717"/>
                    <a:pt x="1232" y="216"/>
                  </a:cubicBezTo>
                  <a:cubicBezTo>
                    <a:pt x="565" y="0"/>
                    <a:pt x="0" y="473"/>
                    <a:pt x="52" y="920"/>
                  </a:cubicBezTo>
                </a:path>
              </a:pathLst>
            </a:custGeom>
            <a:solidFill>
              <a:srgbClr val="A3CB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44" name="Freeform 39">
              <a:extLst>
                <a:ext uri="{FF2B5EF4-FFF2-40B4-BE49-F238E27FC236}">
                  <a16:creationId xmlns:a16="http://schemas.microsoft.com/office/drawing/2014/main" id="{45EB4012-9DFA-CDB0-4542-B74057347744}"/>
                </a:ext>
              </a:extLst>
            </p:cNvPr>
            <p:cNvSpPr>
              <a:spLocks/>
            </p:cNvSpPr>
            <p:nvPr/>
          </p:nvSpPr>
          <p:spPr bwMode="auto">
            <a:xfrm>
              <a:off x="5715000" y="1025525"/>
              <a:ext cx="771525" cy="531813"/>
            </a:xfrm>
            <a:custGeom>
              <a:avLst/>
              <a:gdLst>
                <a:gd name="T0" fmla="*/ 1252 w 1255"/>
                <a:gd name="T1" fmla="*/ 55 h 864"/>
                <a:gd name="T2" fmla="*/ 1246 w 1255"/>
                <a:gd name="T3" fmla="*/ 72 h 864"/>
                <a:gd name="T4" fmla="*/ 899 w 1255"/>
                <a:gd name="T5" fmla="*/ 258 h 864"/>
                <a:gd name="T6" fmla="*/ 1053 w 1255"/>
                <a:gd name="T7" fmla="*/ 315 h 864"/>
                <a:gd name="T8" fmla="*/ 1056 w 1255"/>
                <a:gd name="T9" fmla="*/ 332 h 864"/>
                <a:gd name="T10" fmla="*/ 1039 w 1255"/>
                <a:gd name="T11" fmla="*/ 335 h 864"/>
                <a:gd name="T12" fmla="*/ 859 w 1255"/>
                <a:gd name="T13" fmla="*/ 280 h 864"/>
                <a:gd name="T14" fmla="*/ 718 w 1255"/>
                <a:gd name="T15" fmla="*/ 360 h 864"/>
                <a:gd name="T16" fmla="*/ 640 w 1255"/>
                <a:gd name="T17" fmla="*/ 406 h 864"/>
                <a:gd name="T18" fmla="*/ 869 w 1255"/>
                <a:gd name="T19" fmla="*/ 517 h 864"/>
                <a:gd name="T20" fmla="*/ 875 w 1255"/>
                <a:gd name="T21" fmla="*/ 533 h 864"/>
                <a:gd name="T22" fmla="*/ 859 w 1255"/>
                <a:gd name="T23" fmla="*/ 539 h 864"/>
                <a:gd name="T24" fmla="*/ 615 w 1255"/>
                <a:gd name="T25" fmla="*/ 421 h 864"/>
                <a:gd name="T26" fmla="*/ 403 w 1255"/>
                <a:gd name="T27" fmla="*/ 554 h 864"/>
                <a:gd name="T28" fmla="*/ 532 w 1255"/>
                <a:gd name="T29" fmla="*/ 579 h 864"/>
                <a:gd name="T30" fmla="*/ 626 w 1255"/>
                <a:gd name="T31" fmla="*/ 575 h 864"/>
                <a:gd name="T32" fmla="*/ 635 w 1255"/>
                <a:gd name="T33" fmla="*/ 578 h 864"/>
                <a:gd name="T34" fmla="*/ 640 w 1255"/>
                <a:gd name="T35" fmla="*/ 586 h 864"/>
                <a:gd name="T36" fmla="*/ 629 w 1255"/>
                <a:gd name="T37" fmla="*/ 600 h 864"/>
                <a:gd name="T38" fmla="*/ 531 w 1255"/>
                <a:gd name="T39" fmla="*/ 603 h 864"/>
                <a:gd name="T40" fmla="*/ 380 w 1255"/>
                <a:gd name="T41" fmla="*/ 570 h 864"/>
                <a:gd name="T42" fmla="*/ 23 w 1255"/>
                <a:gd name="T43" fmla="*/ 858 h 864"/>
                <a:gd name="T44" fmla="*/ 6 w 1255"/>
                <a:gd name="T45" fmla="*/ 859 h 864"/>
                <a:gd name="T46" fmla="*/ 4 w 1255"/>
                <a:gd name="T47" fmla="*/ 842 h 864"/>
                <a:gd name="T48" fmla="*/ 372 w 1255"/>
                <a:gd name="T49" fmla="*/ 545 h 864"/>
                <a:gd name="T50" fmla="*/ 429 w 1255"/>
                <a:gd name="T51" fmla="*/ 270 h 864"/>
                <a:gd name="T52" fmla="*/ 445 w 1255"/>
                <a:gd name="T53" fmla="*/ 264 h 864"/>
                <a:gd name="T54" fmla="*/ 445 w 1255"/>
                <a:gd name="T55" fmla="*/ 264 h 864"/>
                <a:gd name="T56" fmla="*/ 452 w 1255"/>
                <a:gd name="T57" fmla="*/ 280 h 864"/>
                <a:gd name="T58" fmla="*/ 452 w 1255"/>
                <a:gd name="T59" fmla="*/ 280 h 864"/>
                <a:gd name="T60" fmla="*/ 398 w 1255"/>
                <a:gd name="T61" fmla="*/ 528 h 864"/>
                <a:gd name="T62" fmla="*/ 605 w 1255"/>
                <a:gd name="T63" fmla="*/ 399 h 864"/>
                <a:gd name="T64" fmla="*/ 638 w 1255"/>
                <a:gd name="T65" fmla="*/ 129 h 864"/>
                <a:gd name="T66" fmla="*/ 651 w 1255"/>
                <a:gd name="T67" fmla="*/ 118 h 864"/>
                <a:gd name="T68" fmla="*/ 651 w 1255"/>
                <a:gd name="T69" fmla="*/ 118 h 864"/>
                <a:gd name="T70" fmla="*/ 662 w 1255"/>
                <a:gd name="T71" fmla="*/ 132 h 864"/>
                <a:gd name="T72" fmla="*/ 662 w 1255"/>
                <a:gd name="T73" fmla="*/ 132 h 864"/>
                <a:gd name="T74" fmla="*/ 632 w 1255"/>
                <a:gd name="T75" fmla="*/ 383 h 864"/>
                <a:gd name="T76" fmla="*/ 706 w 1255"/>
                <a:gd name="T77" fmla="*/ 339 h 864"/>
                <a:gd name="T78" fmla="*/ 833 w 1255"/>
                <a:gd name="T79" fmla="*/ 267 h 864"/>
                <a:gd name="T80" fmla="*/ 833 w 1255"/>
                <a:gd name="T81" fmla="*/ 266 h 864"/>
                <a:gd name="T82" fmla="*/ 908 w 1255"/>
                <a:gd name="T83" fmla="*/ 54 h 864"/>
                <a:gd name="T84" fmla="*/ 931 w 1255"/>
                <a:gd name="T85" fmla="*/ 16 h 864"/>
                <a:gd name="T86" fmla="*/ 942 w 1255"/>
                <a:gd name="T87" fmla="*/ 4 h 864"/>
                <a:gd name="T88" fmla="*/ 959 w 1255"/>
                <a:gd name="T89" fmla="*/ 6 h 864"/>
                <a:gd name="T90" fmla="*/ 957 w 1255"/>
                <a:gd name="T91" fmla="*/ 23 h 864"/>
                <a:gd name="T92" fmla="*/ 951 w 1255"/>
                <a:gd name="T93" fmla="*/ 31 h 864"/>
                <a:gd name="T94" fmla="*/ 929 w 1255"/>
                <a:gd name="T95" fmla="*/ 65 h 864"/>
                <a:gd name="T96" fmla="*/ 863 w 1255"/>
                <a:gd name="T97" fmla="*/ 250 h 864"/>
                <a:gd name="T98" fmla="*/ 1235 w 1255"/>
                <a:gd name="T99" fmla="*/ 50 h 864"/>
                <a:gd name="T100" fmla="*/ 1251 w 1255"/>
                <a:gd name="T101" fmla="*/ 55 h 864"/>
                <a:gd name="T102" fmla="*/ 1252 w 1255"/>
                <a:gd name="T103" fmla="*/ 55 h 864"/>
                <a:gd name="T104" fmla="*/ 1252 w 1255"/>
                <a:gd name="T105" fmla="*/ 55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55" h="864">
                  <a:moveTo>
                    <a:pt x="1252" y="55"/>
                  </a:moveTo>
                  <a:cubicBezTo>
                    <a:pt x="1255" y="61"/>
                    <a:pt x="1252" y="69"/>
                    <a:pt x="1246" y="72"/>
                  </a:cubicBezTo>
                  <a:cubicBezTo>
                    <a:pt x="1246" y="72"/>
                    <a:pt x="1096" y="148"/>
                    <a:pt x="899" y="258"/>
                  </a:cubicBezTo>
                  <a:cubicBezTo>
                    <a:pt x="985" y="267"/>
                    <a:pt x="1053" y="315"/>
                    <a:pt x="1053" y="315"/>
                  </a:cubicBezTo>
                  <a:cubicBezTo>
                    <a:pt x="1058" y="319"/>
                    <a:pt x="1059" y="326"/>
                    <a:pt x="1056" y="332"/>
                  </a:cubicBezTo>
                  <a:cubicBezTo>
                    <a:pt x="1052" y="337"/>
                    <a:pt x="1044" y="339"/>
                    <a:pt x="1039" y="335"/>
                  </a:cubicBezTo>
                  <a:cubicBezTo>
                    <a:pt x="1039" y="335"/>
                    <a:pt x="953" y="276"/>
                    <a:pt x="859" y="280"/>
                  </a:cubicBezTo>
                  <a:cubicBezTo>
                    <a:pt x="814" y="306"/>
                    <a:pt x="767" y="332"/>
                    <a:pt x="718" y="360"/>
                  </a:cubicBezTo>
                  <a:cubicBezTo>
                    <a:pt x="693" y="375"/>
                    <a:pt x="666" y="391"/>
                    <a:pt x="640" y="406"/>
                  </a:cubicBezTo>
                  <a:lnTo>
                    <a:pt x="869" y="517"/>
                  </a:lnTo>
                  <a:cubicBezTo>
                    <a:pt x="875" y="520"/>
                    <a:pt x="878" y="527"/>
                    <a:pt x="875" y="533"/>
                  </a:cubicBezTo>
                  <a:cubicBezTo>
                    <a:pt x="872" y="539"/>
                    <a:pt x="865" y="542"/>
                    <a:pt x="859" y="539"/>
                  </a:cubicBezTo>
                  <a:lnTo>
                    <a:pt x="615" y="421"/>
                  </a:lnTo>
                  <a:cubicBezTo>
                    <a:pt x="543" y="465"/>
                    <a:pt x="472" y="509"/>
                    <a:pt x="403" y="554"/>
                  </a:cubicBezTo>
                  <a:cubicBezTo>
                    <a:pt x="436" y="570"/>
                    <a:pt x="487" y="577"/>
                    <a:pt x="532" y="579"/>
                  </a:cubicBezTo>
                  <a:cubicBezTo>
                    <a:pt x="583" y="580"/>
                    <a:pt x="626" y="575"/>
                    <a:pt x="626" y="575"/>
                  </a:cubicBezTo>
                  <a:cubicBezTo>
                    <a:pt x="630" y="575"/>
                    <a:pt x="633" y="576"/>
                    <a:pt x="635" y="578"/>
                  </a:cubicBezTo>
                  <a:cubicBezTo>
                    <a:pt x="638" y="580"/>
                    <a:pt x="639" y="583"/>
                    <a:pt x="640" y="586"/>
                  </a:cubicBezTo>
                  <a:cubicBezTo>
                    <a:pt x="641" y="593"/>
                    <a:pt x="636" y="599"/>
                    <a:pt x="629" y="600"/>
                  </a:cubicBezTo>
                  <a:cubicBezTo>
                    <a:pt x="629" y="600"/>
                    <a:pt x="585" y="604"/>
                    <a:pt x="531" y="603"/>
                  </a:cubicBezTo>
                  <a:cubicBezTo>
                    <a:pt x="480" y="602"/>
                    <a:pt x="420" y="595"/>
                    <a:pt x="380" y="570"/>
                  </a:cubicBezTo>
                  <a:cubicBezTo>
                    <a:pt x="224" y="674"/>
                    <a:pt x="89" y="776"/>
                    <a:pt x="23" y="858"/>
                  </a:cubicBezTo>
                  <a:cubicBezTo>
                    <a:pt x="19" y="863"/>
                    <a:pt x="11" y="864"/>
                    <a:pt x="6" y="859"/>
                  </a:cubicBezTo>
                  <a:cubicBezTo>
                    <a:pt x="1" y="855"/>
                    <a:pt x="0" y="848"/>
                    <a:pt x="4" y="842"/>
                  </a:cubicBezTo>
                  <a:cubicBezTo>
                    <a:pt x="74" y="756"/>
                    <a:pt x="212" y="651"/>
                    <a:pt x="372" y="545"/>
                  </a:cubicBezTo>
                  <a:cubicBezTo>
                    <a:pt x="390" y="366"/>
                    <a:pt x="429" y="270"/>
                    <a:pt x="429" y="270"/>
                  </a:cubicBezTo>
                  <a:cubicBezTo>
                    <a:pt x="432" y="264"/>
                    <a:pt x="439" y="261"/>
                    <a:pt x="445" y="264"/>
                  </a:cubicBezTo>
                  <a:lnTo>
                    <a:pt x="445" y="264"/>
                  </a:lnTo>
                  <a:cubicBezTo>
                    <a:pt x="451" y="266"/>
                    <a:pt x="454" y="274"/>
                    <a:pt x="452" y="280"/>
                  </a:cubicBezTo>
                  <a:lnTo>
                    <a:pt x="452" y="280"/>
                  </a:lnTo>
                  <a:cubicBezTo>
                    <a:pt x="452" y="280"/>
                    <a:pt x="417" y="365"/>
                    <a:pt x="398" y="528"/>
                  </a:cubicBezTo>
                  <a:cubicBezTo>
                    <a:pt x="465" y="484"/>
                    <a:pt x="535" y="441"/>
                    <a:pt x="605" y="399"/>
                  </a:cubicBezTo>
                  <a:lnTo>
                    <a:pt x="638" y="129"/>
                  </a:lnTo>
                  <a:cubicBezTo>
                    <a:pt x="638" y="122"/>
                    <a:pt x="645" y="117"/>
                    <a:pt x="651" y="118"/>
                  </a:cubicBezTo>
                  <a:lnTo>
                    <a:pt x="651" y="118"/>
                  </a:lnTo>
                  <a:cubicBezTo>
                    <a:pt x="658" y="119"/>
                    <a:pt x="663" y="125"/>
                    <a:pt x="662" y="132"/>
                  </a:cubicBezTo>
                  <a:lnTo>
                    <a:pt x="662" y="132"/>
                  </a:lnTo>
                  <a:lnTo>
                    <a:pt x="632" y="383"/>
                  </a:lnTo>
                  <a:cubicBezTo>
                    <a:pt x="657" y="368"/>
                    <a:pt x="682" y="353"/>
                    <a:pt x="706" y="339"/>
                  </a:cubicBezTo>
                  <a:cubicBezTo>
                    <a:pt x="750" y="314"/>
                    <a:pt x="792" y="290"/>
                    <a:pt x="833" y="267"/>
                  </a:cubicBezTo>
                  <a:lnTo>
                    <a:pt x="833" y="266"/>
                  </a:lnTo>
                  <a:cubicBezTo>
                    <a:pt x="862" y="156"/>
                    <a:pt x="888" y="92"/>
                    <a:pt x="908" y="54"/>
                  </a:cubicBezTo>
                  <a:cubicBezTo>
                    <a:pt x="917" y="35"/>
                    <a:pt x="925" y="23"/>
                    <a:pt x="931" y="16"/>
                  </a:cubicBezTo>
                  <a:cubicBezTo>
                    <a:pt x="937" y="8"/>
                    <a:pt x="942" y="4"/>
                    <a:pt x="942" y="4"/>
                  </a:cubicBezTo>
                  <a:cubicBezTo>
                    <a:pt x="947" y="0"/>
                    <a:pt x="955" y="1"/>
                    <a:pt x="959" y="6"/>
                  </a:cubicBezTo>
                  <a:cubicBezTo>
                    <a:pt x="963" y="12"/>
                    <a:pt x="962" y="19"/>
                    <a:pt x="957" y="23"/>
                  </a:cubicBezTo>
                  <a:cubicBezTo>
                    <a:pt x="957" y="23"/>
                    <a:pt x="955" y="24"/>
                    <a:pt x="951" y="31"/>
                  </a:cubicBezTo>
                  <a:cubicBezTo>
                    <a:pt x="946" y="37"/>
                    <a:pt x="938" y="48"/>
                    <a:pt x="929" y="65"/>
                  </a:cubicBezTo>
                  <a:cubicBezTo>
                    <a:pt x="912" y="98"/>
                    <a:pt x="889" y="157"/>
                    <a:pt x="863" y="250"/>
                  </a:cubicBezTo>
                  <a:cubicBezTo>
                    <a:pt x="1072" y="133"/>
                    <a:pt x="1235" y="50"/>
                    <a:pt x="1235" y="50"/>
                  </a:cubicBezTo>
                  <a:cubicBezTo>
                    <a:pt x="1241" y="47"/>
                    <a:pt x="1248" y="49"/>
                    <a:pt x="1251" y="55"/>
                  </a:cubicBezTo>
                  <a:lnTo>
                    <a:pt x="1252" y="55"/>
                  </a:lnTo>
                  <a:lnTo>
                    <a:pt x="1252" y="55"/>
                  </a:lnTo>
                </a:path>
              </a:pathLst>
            </a:custGeom>
            <a:solidFill>
              <a:srgbClr val="D3EA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45" name="Freeform 40">
              <a:extLst>
                <a:ext uri="{FF2B5EF4-FFF2-40B4-BE49-F238E27FC236}">
                  <a16:creationId xmlns:a16="http://schemas.microsoft.com/office/drawing/2014/main" id="{05EF5A50-6AD8-0E40-8EE7-CD314A6250AC}"/>
                </a:ext>
              </a:extLst>
            </p:cNvPr>
            <p:cNvSpPr>
              <a:spLocks/>
            </p:cNvSpPr>
            <p:nvPr/>
          </p:nvSpPr>
          <p:spPr bwMode="auto">
            <a:xfrm>
              <a:off x="5732463" y="1309688"/>
              <a:ext cx="835025" cy="625475"/>
            </a:xfrm>
            <a:custGeom>
              <a:avLst/>
              <a:gdLst>
                <a:gd name="T0" fmla="*/ 0 w 1358"/>
                <a:gd name="T1" fmla="*/ 660 h 1016"/>
                <a:gd name="T2" fmla="*/ 1358 w 1358"/>
                <a:gd name="T3" fmla="*/ 451 h 1016"/>
                <a:gd name="T4" fmla="*/ 0 w 1358"/>
                <a:gd name="T5" fmla="*/ 660 h 1016"/>
              </a:gdLst>
              <a:ahLst/>
              <a:cxnLst>
                <a:cxn ang="0">
                  <a:pos x="T0" y="T1"/>
                </a:cxn>
                <a:cxn ang="0">
                  <a:pos x="T2" y="T3"/>
                </a:cxn>
                <a:cxn ang="0">
                  <a:pos x="T4" y="T5"/>
                </a:cxn>
              </a:cxnLst>
              <a:rect l="0" t="0" r="r" b="b"/>
              <a:pathLst>
                <a:path w="1358" h="1016">
                  <a:moveTo>
                    <a:pt x="0" y="660"/>
                  </a:moveTo>
                  <a:cubicBezTo>
                    <a:pt x="548" y="1016"/>
                    <a:pt x="1000" y="846"/>
                    <a:pt x="1358" y="451"/>
                  </a:cubicBezTo>
                  <a:cubicBezTo>
                    <a:pt x="821" y="0"/>
                    <a:pt x="120" y="226"/>
                    <a:pt x="0" y="660"/>
                  </a:cubicBezTo>
                </a:path>
              </a:pathLst>
            </a:custGeom>
            <a:solidFill>
              <a:srgbClr val="A3CB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46" name="Freeform 41">
              <a:extLst>
                <a:ext uri="{FF2B5EF4-FFF2-40B4-BE49-F238E27FC236}">
                  <a16:creationId xmlns:a16="http://schemas.microsoft.com/office/drawing/2014/main" id="{9E44FB84-6AE6-611A-2048-53578B407B29}"/>
                </a:ext>
              </a:extLst>
            </p:cNvPr>
            <p:cNvSpPr>
              <a:spLocks/>
            </p:cNvSpPr>
            <p:nvPr/>
          </p:nvSpPr>
          <p:spPr bwMode="auto">
            <a:xfrm>
              <a:off x="5621338" y="1479550"/>
              <a:ext cx="900112" cy="293688"/>
            </a:xfrm>
            <a:custGeom>
              <a:avLst/>
              <a:gdLst>
                <a:gd name="T0" fmla="*/ 1460 w 1461"/>
                <a:gd name="T1" fmla="*/ 171 h 476"/>
                <a:gd name="T2" fmla="*/ 1449 w 1461"/>
                <a:gd name="T3" fmla="*/ 184 h 476"/>
                <a:gd name="T4" fmla="*/ 1057 w 1461"/>
                <a:gd name="T5" fmla="*/ 226 h 476"/>
                <a:gd name="T6" fmla="*/ 1178 w 1461"/>
                <a:gd name="T7" fmla="*/ 336 h 476"/>
                <a:gd name="T8" fmla="*/ 1175 w 1461"/>
                <a:gd name="T9" fmla="*/ 353 h 476"/>
                <a:gd name="T10" fmla="*/ 1158 w 1461"/>
                <a:gd name="T11" fmla="*/ 350 h 476"/>
                <a:gd name="T12" fmla="*/ 1012 w 1461"/>
                <a:gd name="T13" fmla="*/ 231 h 476"/>
                <a:gd name="T14" fmla="*/ 852 w 1461"/>
                <a:gd name="T15" fmla="*/ 253 h 476"/>
                <a:gd name="T16" fmla="*/ 762 w 1461"/>
                <a:gd name="T17" fmla="*/ 266 h 476"/>
                <a:gd name="T18" fmla="*/ 932 w 1461"/>
                <a:gd name="T19" fmla="*/ 455 h 476"/>
                <a:gd name="T20" fmla="*/ 931 w 1461"/>
                <a:gd name="T21" fmla="*/ 472 h 476"/>
                <a:gd name="T22" fmla="*/ 914 w 1461"/>
                <a:gd name="T23" fmla="*/ 471 h 476"/>
                <a:gd name="T24" fmla="*/ 733 w 1461"/>
                <a:gd name="T25" fmla="*/ 270 h 476"/>
                <a:gd name="T26" fmla="*/ 487 w 1461"/>
                <a:gd name="T27" fmla="*/ 314 h 476"/>
                <a:gd name="T28" fmla="*/ 597 w 1461"/>
                <a:gd name="T29" fmla="*/ 385 h 476"/>
                <a:gd name="T30" fmla="*/ 685 w 1461"/>
                <a:gd name="T31" fmla="*/ 417 h 476"/>
                <a:gd name="T32" fmla="*/ 693 w 1461"/>
                <a:gd name="T33" fmla="*/ 423 h 476"/>
                <a:gd name="T34" fmla="*/ 694 w 1461"/>
                <a:gd name="T35" fmla="*/ 432 h 476"/>
                <a:gd name="T36" fmla="*/ 679 w 1461"/>
                <a:gd name="T37" fmla="*/ 441 h 476"/>
                <a:gd name="T38" fmla="*/ 587 w 1461"/>
                <a:gd name="T39" fmla="*/ 407 h 476"/>
                <a:gd name="T40" fmla="*/ 459 w 1461"/>
                <a:gd name="T41" fmla="*/ 319 h 476"/>
                <a:gd name="T42" fmla="*/ 20 w 1461"/>
                <a:gd name="T43" fmla="*/ 452 h 476"/>
                <a:gd name="T44" fmla="*/ 4 w 1461"/>
                <a:gd name="T45" fmla="*/ 447 h 476"/>
                <a:gd name="T46" fmla="*/ 8 w 1461"/>
                <a:gd name="T47" fmla="*/ 430 h 476"/>
                <a:gd name="T48" fmla="*/ 460 w 1461"/>
                <a:gd name="T49" fmla="*/ 294 h 476"/>
                <a:gd name="T50" fmla="*/ 617 w 1461"/>
                <a:gd name="T51" fmla="*/ 61 h 476"/>
                <a:gd name="T52" fmla="*/ 635 w 1461"/>
                <a:gd name="T53" fmla="*/ 60 h 476"/>
                <a:gd name="T54" fmla="*/ 635 w 1461"/>
                <a:gd name="T55" fmla="*/ 60 h 476"/>
                <a:gd name="T56" fmla="*/ 635 w 1461"/>
                <a:gd name="T57" fmla="*/ 78 h 476"/>
                <a:gd name="T58" fmla="*/ 635 w 1461"/>
                <a:gd name="T59" fmla="*/ 78 h 476"/>
                <a:gd name="T60" fmla="*/ 492 w 1461"/>
                <a:gd name="T61" fmla="*/ 287 h 476"/>
                <a:gd name="T62" fmla="*/ 732 w 1461"/>
                <a:gd name="T63" fmla="*/ 246 h 476"/>
                <a:gd name="T64" fmla="*/ 864 w 1461"/>
                <a:gd name="T65" fmla="*/ 8 h 476"/>
                <a:gd name="T66" fmla="*/ 880 w 1461"/>
                <a:gd name="T67" fmla="*/ 3 h 476"/>
                <a:gd name="T68" fmla="*/ 880 w 1461"/>
                <a:gd name="T69" fmla="*/ 3 h 476"/>
                <a:gd name="T70" fmla="*/ 885 w 1461"/>
                <a:gd name="T71" fmla="*/ 20 h 476"/>
                <a:gd name="T72" fmla="*/ 885 w 1461"/>
                <a:gd name="T73" fmla="*/ 20 h 476"/>
                <a:gd name="T74" fmla="*/ 763 w 1461"/>
                <a:gd name="T75" fmla="*/ 241 h 476"/>
                <a:gd name="T76" fmla="*/ 848 w 1461"/>
                <a:gd name="T77" fmla="*/ 229 h 476"/>
                <a:gd name="T78" fmla="*/ 993 w 1461"/>
                <a:gd name="T79" fmla="*/ 209 h 476"/>
                <a:gd name="T80" fmla="*/ 993 w 1461"/>
                <a:gd name="T81" fmla="*/ 208 h 476"/>
                <a:gd name="T82" fmla="*/ 1142 w 1461"/>
                <a:gd name="T83" fmla="*/ 40 h 476"/>
                <a:gd name="T84" fmla="*/ 1179 w 1461"/>
                <a:gd name="T85" fmla="*/ 14 h 476"/>
                <a:gd name="T86" fmla="*/ 1192 w 1461"/>
                <a:gd name="T87" fmla="*/ 7 h 476"/>
                <a:gd name="T88" fmla="*/ 1208 w 1461"/>
                <a:gd name="T89" fmla="*/ 15 h 476"/>
                <a:gd name="T90" fmla="*/ 1199 w 1461"/>
                <a:gd name="T91" fmla="*/ 30 h 476"/>
                <a:gd name="T92" fmla="*/ 1191 w 1461"/>
                <a:gd name="T93" fmla="*/ 35 h 476"/>
                <a:gd name="T94" fmla="*/ 1158 w 1461"/>
                <a:gd name="T95" fmla="*/ 59 h 476"/>
                <a:gd name="T96" fmla="*/ 1027 w 1461"/>
                <a:gd name="T97" fmla="*/ 205 h 476"/>
                <a:gd name="T98" fmla="*/ 1447 w 1461"/>
                <a:gd name="T99" fmla="*/ 160 h 476"/>
                <a:gd name="T100" fmla="*/ 1460 w 1461"/>
                <a:gd name="T101" fmla="*/ 171 h 476"/>
                <a:gd name="T102" fmla="*/ 1460 w 1461"/>
                <a:gd name="T103" fmla="*/ 171 h 476"/>
                <a:gd name="T104" fmla="*/ 1460 w 1461"/>
                <a:gd name="T105" fmla="*/ 1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61" h="476">
                  <a:moveTo>
                    <a:pt x="1460" y="171"/>
                  </a:moveTo>
                  <a:cubicBezTo>
                    <a:pt x="1461" y="178"/>
                    <a:pt x="1456" y="184"/>
                    <a:pt x="1449" y="184"/>
                  </a:cubicBezTo>
                  <a:cubicBezTo>
                    <a:pt x="1449" y="184"/>
                    <a:pt x="1281" y="198"/>
                    <a:pt x="1057" y="226"/>
                  </a:cubicBezTo>
                  <a:cubicBezTo>
                    <a:pt x="1133" y="267"/>
                    <a:pt x="1178" y="336"/>
                    <a:pt x="1178" y="336"/>
                  </a:cubicBezTo>
                  <a:cubicBezTo>
                    <a:pt x="1182" y="342"/>
                    <a:pt x="1180" y="350"/>
                    <a:pt x="1175" y="353"/>
                  </a:cubicBezTo>
                  <a:cubicBezTo>
                    <a:pt x="1169" y="357"/>
                    <a:pt x="1162" y="355"/>
                    <a:pt x="1158" y="350"/>
                  </a:cubicBezTo>
                  <a:cubicBezTo>
                    <a:pt x="1158" y="350"/>
                    <a:pt x="1101" y="263"/>
                    <a:pt x="1012" y="231"/>
                  </a:cubicBezTo>
                  <a:cubicBezTo>
                    <a:pt x="960" y="238"/>
                    <a:pt x="907" y="245"/>
                    <a:pt x="852" y="253"/>
                  </a:cubicBezTo>
                  <a:cubicBezTo>
                    <a:pt x="822" y="257"/>
                    <a:pt x="792" y="261"/>
                    <a:pt x="762" y="266"/>
                  </a:cubicBezTo>
                  <a:lnTo>
                    <a:pt x="932" y="455"/>
                  </a:lnTo>
                  <a:cubicBezTo>
                    <a:pt x="937" y="460"/>
                    <a:pt x="936" y="467"/>
                    <a:pt x="931" y="472"/>
                  </a:cubicBezTo>
                  <a:cubicBezTo>
                    <a:pt x="927" y="476"/>
                    <a:pt x="919" y="476"/>
                    <a:pt x="914" y="471"/>
                  </a:cubicBezTo>
                  <a:lnTo>
                    <a:pt x="733" y="270"/>
                  </a:lnTo>
                  <a:cubicBezTo>
                    <a:pt x="650" y="283"/>
                    <a:pt x="567" y="298"/>
                    <a:pt x="487" y="314"/>
                  </a:cubicBezTo>
                  <a:cubicBezTo>
                    <a:pt x="511" y="341"/>
                    <a:pt x="555" y="367"/>
                    <a:pt x="597" y="385"/>
                  </a:cubicBezTo>
                  <a:cubicBezTo>
                    <a:pt x="644" y="406"/>
                    <a:pt x="685" y="417"/>
                    <a:pt x="685" y="417"/>
                  </a:cubicBezTo>
                  <a:cubicBezTo>
                    <a:pt x="688" y="418"/>
                    <a:pt x="691" y="420"/>
                    <a:pt x="693" y="423"/>
                  </a:cubicBezTo>
                  <a:cubicBezTo>
                    <a:pt x="694" y="426"/>
                    <a:pt x="695" y="429"/>
                    <a:pt x="694" y="432"/>
                  </a:cubicBezTo>
                  <a:cubicBezTo>
                    <a:pt x="692" y="439"/>
                    <a:pt x="685" y="443"/>
                    <a:pt x="679" y="441"/>
                  </a:cubicBezTo>
                  <a:cubicBezTo>
                    <a:pt x="679" y="441"/>
                    <a:pt x="636" y="429"/>
                    <a:pt x="587" y="407"/>
                  </a:cubicBezTo>
                  <a:cubicBezTo>
                    <a:pt x="540" y="386"/>
                    <a:pt x="487" y="358"/>
                    <a:pt x="459" y="319"/>
                  </a:cubicBezTo>
                  <a:cubicBezTo>
                    <a:pt x="275" y="357"/>
                    <a:pt x="111" y="401"/>
                    <a:pt x="20" y="452"/>
                  </a:cubicBezTo>
                  <a:cubicBezTo>
                    <a:pt x="14" y="455"/>
                    <a:pt x="7" y="453"/>
                    <a:pt x="4" y="447"/>
                  </a:cubicBezTo>
                  <a:cubicBezTo>
                    <a:pt x="0" y="441"/>
                    <a:pt x="3" y="434"/>
                    <a:pt x="8" y="430"/>
                  </a:cubicBezTo>
                  <a:cubicBezTo>
                    <a:pt x="106" y="376"/>
                    <a:pt x="273" y="331"/>
                    <a:pt x="460" y="294"/>
                  </a:cubicBezTo>
                  <a:cubicBezTo>
                    <a:pt x="545" y="134"/>
                    <a:pt x="617" y="61"/>
                    <a:pt x="617" y="61"/>
                  </a:cubicBezTo>
                  <a:cubicBezTo>
                    <a:pt x="622" y="56"/>
                    <a:pt x="630" y="56"/>
                    <a:pt x="635" y="60"/>
                  </a:cubicBezTo>
                  <a:lnTo>
                    <a:pt x="635" y="60"/>
                  </a:lnTo>
                  <a:cubicBezTo>
                    <a:pt x="639" y="65"/>
                    <a:pt x="639" y="73"/>
                    <a:pt x="635" y="78"/>
                  </a:cubicBezTo>
                  <a:lnTo>
                    <a:pt x="635" y="78"/>
                  </a:lnTo>
                  <a:cubicBezTo>
                    <a:pt x="635" y="78"/>
                    <a:pt x="570" y="143"/>
                    <a:pt x="492" y="287"/>
                  </a:cubicBezTo>
                  <a:cubicBezTo>
                    <a:pt x="570" y="272"/>
                    <a:pt x="652" y="258"/>
                    <a:pt x="732" y="246"/>
                  </a:cubicBezTo>
                  <a:lnTo>
                    <a:pt x="864" y="8"/>
                  </a:lnTo>
                  <a:cubicBezTo>
                    <a:pt x="867" y="2"/>
                    <a:pt x="875" y="0"/>
                    <a:pt x="880" y="3"/>
                  </a:cubicBezTo>
                  <a:lnTo>
                    <a:pt x="880" y="3"/>
                  </a:lnTo>
                  <a:cubicBezTo>
                    <a:pt x="886" y="6"/>
                    <a:pt x="888" y="14"/>
                    <a:pt x="885" y="20"/>
                  </a:cubicBezTo>
                  <a:lnTo>
                    <a:pt x="885" y="20"/>
                  </a:lnTo>
                  <a:lnTo>
                    <a:pt x="763" y="241"/>
                  </a:lnTo>
                  <a:cubicBezTo>
                    <a:pt x="791" y="237"/>
                    <a:pt x="820" y="233"/>
                    <a:pt x="848" y="229"/>
                  </a:cubicBezTo>
                  <a:cubicBezTo>
                    <a:pt x="898" y="221"/>
                    <a:pt x="946" y="215"/>
                    <a:pt x="993" y="209"/>
                  </a:cubicBezTo>
                  <a:lnTo>
                    <a:pt x="993" y="208"/>
                  </a:lnTo>
                  <a:cubicBezTo>
                    <a:pt x="1061" y="118"/>
                    <a:pt x="1110" y="68"/>
                    <a:pt x="1142" y="40"/>
                  </a:cubicBezTo>
                  <a:cubicBezTo>
                    <a:pt x="1158" y="27"/>
                    <a:pt x="1170" y="18"/>
                    <a:pt x="1179" y="14"/>
                  </a:cubicBezTo>
                  <a:cubicBezTo>
                    <a:pt x="1187" y="9"/>
                    <a:pt x="1192" y="7"/>
                    <a:pt x="1192" y="7"/>
                  </a:cubicBezTo>
                  <a:cubicBezTo>
                    <a:pt x="1199" y="5"/>
                    <a:pt x="1206" y="9"/>
                    <a:pt x="1208" y="15"/>
                  </a:cubicBezTo>
                  <a:cubicBezTo>
                    <a:pt x="1209" y="22"/>
                    <a:pt x="1206" y="28"/>
                    <a:pt x="1199" y="30"/>
                  </a:cubicBezTo>
                  <a:cubicBezTo>
                    <a:pt x="1199" y="30"/>
                    <a:pt x="1198" y="31"/>
                    <a:pt x="1191" y="35"/>
                  </a:cubicBezTo>
                  <a:cubicBezTo>
                    <a:pt x="1184" y="39"/>
                    <a:pt x="1173" y="46"/>
                    <a:pt x="1158" y="59"/>
                  </a:cubicBezTo>
                  <a:cubicBezTo>
                    <a:pt x="1130" y="83"/>
                    <a:pt x="1086" y="129"/>
                    <a:pt x="1027" y="205"/>
                  </a:cubicBezTo>
                  <a:cubicBezTo>
                    <a:pt x="1265" y="175"/>
                    <a:pt x="1447" y="160"/>
                    <a:pt x="1447" y="160"/>
                  </a:cubicBezTo>
                  <a:cubicBezTo>
                    <a:pt x="1454" y="159"/>
                    <a:pt x="1460" y="164"/>
                    <a:pt x="1460" y="171"/>
                  </a:cubicBezTo>
                  <a:lnTo>
                    <a:pt x="1460" y="171"/>
                  </a:lnTo>
                  <a:lnTo>
                    <a:pt x="1460" y="171"/>
                  </a:lnTo>
                </a:path>
              </a:pathLst>
            </a:custGeom>
            <a:solidFill>
              <a:srgbClr val="D3EA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47" name="Freeform 42">
              <a:extLst>
                <a:ext uri="{FF2B5EF4-FFF2-40B4-BE49-F238E27FC236}">
                  <a16:creationId xmlns:a16="http://schemas.microsoft.com/office/drawing/2014/main" id="{72EA6724-DF3D-6C8A-48B3-9185EEF3CBD4}"/>
                </a:ext>
              </a:extLst>
            </p:cNvPr>
            <p:cNvSpPr>
              <a:spLocks noEditPoints="1"/>
            </p:cNvSpPr>
            <p:nvPr/>
          </p:nvSpPr>
          <p:spPr bwMode="auto">
            <a:xfrm>
              <a:off x="6102350" y="1436688"/>
              <a:ext cx="109537" cy="233363"/>
            </a:xfrm>
            <a:custGeom>
              <a:avLst/>
              <a:gdLst>
                <a:gd name="T0" fmla="*/ 44 w 177"/>
                <a:gd name="T1" fmla="*/ 380 h 380"/>
                <a:gd name="T2" fmla="*/ 0 w 177"/>
                <a:gd name="T3" fmla="*/ 345 h 380"/>
                <a:gd name="T4" fmla="*/ 17 w 177"/>
                <a:gd name="T5" fmla="*/ 333 h 380"/>
                <a:gd name="T6" fmla="*/ 71 w 177"/>
                <a:gd name="T7" fmla="*/ 325 h 380"/>
                <a:gd name="T8" fmla="*/ 95 w 177"/>
                <a:gd name="T9" fmla="*/ 321 h 380"/>
                <a:gd name="T10" fmla="*/ 44 w 177"/>
                <a:gd name="T11" fmla="*/ 380 h 380"/>
                <a:gd name="T12" fmla="*/ 50 w 177"/>
                <a:gd name="T13" fmla="*/ 303 h 380"/>
                <a:gd name="T14" fmla="*/ 118 w 177"/>
                <a:gd name="T15" fmla="*/ 143 h 380"/>
                <a:gd name="T16" fmla="*/ 62 w 177"/>
                <a:gd name="T17" fmla="*/ 1 h 380"/>
                <a:gd name="T18" fmla="*/ 106 w 177"/>
                <a:gd name="T19" fmla="*/ 0 h 380"/>
                <a:gd name="T20" fmla="*/ 119 w 177"/>
                <a:gd name="T21" fmla="*/ 0 h 380"/>
                <a:gd name="T22" fmla="*/ 138 w 177"/>
                <a:gd name="T23" fmla="*/ 248 h 380"/>
                <a:gd name="T24" fmla="*/ 112 w 177"/>
                <a:gd name="T25" fmla="*/ 294 h 380"/>
                <a:gd name="T26" fmla="*/ 67 w 177"/>
                <a:gd name="T27" fmla="*/ 301 h 380"/>
                <a:gd name="T28" fmla="*/ 50 w 177"/>
                <a:gd name="T29" fmla="*/ 303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7" h="380">
                  <a:moveTo>
                    <a:pt x="44" y="380"/>
                  </a:moveTo>
                  <a:cubicBezTo>
                    <a:pt x="30" y="368"/>
                    <a:pt x="15" y="357"/>
                    <a:pt x="0" y="345"/>
                  </a:cubicBezTo>
                  <a:cubicBezTo>
                    <a:pt x="6" y="341"/>
                    <a:pt x="11" y="337"/>
                    <a:pt x="17" y="333"/>
                  </a:cubicBezTo>
                  <a:cubicBezTo>
                    <a:pt x="35" y="330"/>
                    <a:pt x="53" y="327"/>
                    <a:pt x="71" y="325"/>
                  </a:cubicBezTo>
                  <a:cubicBezTo>
                    <a:pt x="79" y="323"/>
                    <a:pt x="87" y="322"/>
                    <a:pt x="95" y="321"/>
                  </a:cubicBezTo>
                  <a:cubicBezTo>
                    <a:pt x="80" y="343"/>
                    <a:pt x="63" y="362"/>
                    <a:pt x="44" y="380"/>
                  </a:cubicBezTo>
                  <a:moveTo>
                    <a:pt x="50" y="303"/>
                  </a:moveTo>
                  <a:cubicBezTo>
                    <a:pt x="92" y="259"/>
                    <a:pt x="117" y="206"/>
                    <a:pt x="118" y="143"/>
                  </a:cubicBezTo>
                  <a:cubicBezTo>
                    <a:pt x="120" y="69"/>
                    <a:pt x="97" y="26"/>
                    <a:pt x="62" y="1"/>
                  </a:cubicBezTo>
                  <a:cubicBezTo>
                    <a:pt x="76" y="0"/>
                    <a:pt x="91" y="0"/>
                    <a:pt x="106" y="0"/>
                  </a:cubicBezTo>
                  <a:cubicBezTo>
                    <a:pt x="110" y="0"/>
                    <a:pt x="114" y="0"/>
                    <a:pt x="119" y="0"/>
                  </a:cubicBezTo>
                  <a:cubicBezTo>
                    <a:pt x="160" y="75"/>
                    <a:pt x="177" y="172"/>
                    <a:pt x="138" y="248"/>
                  </a:cubicBezTo>
                  <a:cubicBezTo>
                    <a:pt x="130" y="264"/>
                    <a:pt x="122" y="279"/>
                    <a:pt x="112" y="294"/>
                  </a:cubicBezTo>
                  <a:cubicBezTo>
                    <a:pt x="97" y="296"/>
                    <a:pt x="82" y="298"/>
                    <a:pt x="67" y="301"/>
                  </a:cubicBezTo>
                  <a:cubicBezTo>
                    <a:pt x="61" y="301"/>
                    <a:pt x="56" y="302"/>
                    <a:pt x="50" y="303"/>
                  </a:cubicBezTo>
                </a:path>
              </a:pathLst>
            </a:custGeom>
            <a:solidFill>
              <a:srgbClr val="92B6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48" name="Freeform 43">
              <a:extLst>
                <a:ext uri="{FF2B5EF4-FFF2-40B4-BE49-F238E27FC236}">
                  <a16:creationId xmlns:a16="http://schemas.microsoft.com/office/drawing/2014/main" id="{1C43E361-A676-5C5F-20FD-D0652FE10009}"/>
                </a:ext>
              </a:extLst>
            </p:cNvPr>
            <p:cNvSpPr>
              <a:spLocks/>
            </p:cNvSpPr>
            <p:nvPr/>
          </p:nvSpPr>
          <p:spPr bwMode="auto">
            <a:xfrm>
              <a:off x="6113463" y="1616075"/>
              <a:ext cx="57150" cy="25400"/>
            </a:xfrm>
            <a:custGeom>
              <a:avLst/>
              <a:gdLst>
                <a:gd name="T0" fmla="*/ 0 w 95"/>
                <a:gd name="T1" fmla="*/ 39 h 39"/>
                <a:gd name="T2" fmla="*/ 33 w 95"/>
                <a:gd name="T3" fmla="*/ 9 h 39"/>
                <a:gd name="T4" fmla="*/ 50 w 95"/>
                <a:gd name="T5" fmla="*/ 7 h 39"/>
                <a:gd name="T6" fmla="*/ 95 w 95"/>
                <a:gd name="T7" fmla="*/ 0 h 39"/>
                <a:gd name="T8" fmla="*/ 78 w 95"/>
                <a:gd name="T9" fmla="*/ 27 h 39"/>
                <a:gd name="T10" fmla="*/ 54 w 95"/>
                <a:gd name="T11" fmla="*/ 31 h 39"/>
                <a:gd name="T12" fmla="*/ 0 w 95"/>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95" h="39">
                  <a:moveTo>
                    <a:pt x="0" y="39"/>
                  </a:moveTo>
                  <a:cubicBezTo>
                    <a:pt x="12" y="29"/>
                    <a:pt x="23" y="19"/>
                    <a:pt x="33" y="9"/>
                  </a:cubicBezTo>
                  <a:cubicBezTo>
                    <a:pt x="39" y="8"/>
                    <a:pt x="44" y="7"/>
                    <a:pt x="50" y="7"/>
                  </a:cubicBezTo>
                  <a:cubicBezTo>
                    <a:pt x="65" y="4"/>
                    <a:pt x="80" y="2"/>
                    <a:pt x="95" y="0"/>
                  </a:cubicBezTo>
                  <a:cubicBezTo>
                    <a:pt x="90" y="9"/>
                    <a:pt x="84" y="19"/>
                    <a:pt x="78" y="27"/>
                  </a:cubicBezTo>
                  <a:cubicBezTo>
                    <a:pt x="70" y="28"/>
                    <a:pt x="62" y="29"/>
                    <a:pt x="54" y="31"/>
                  </a:cubicBezTo>
                  <a:cubicBezTo>
                    <a:pt x="36" y="33"/>
                    <a:pt x="18" y="36"/>
                    <a:pt x="0" y="39"/>
                  </a:cubicBezTo>
                  <a:close/>
                </a:path>
              </a:pathLst>
            </a:custGeom>
            <a:solidFill>
              <a:srgbClr val="BDD2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49" name="Freeform 44">
              <a:extLst>
                <a:ext uri="{FF2B5EF4-FFF2-40B4-BE49-F238E27FC236}">
                  <a16:creationId xmlns:a16="http://schemas.microsoft.com/office/drawing/2014/main" id="{CF0B52CE-BB4A-91CF-1F8A-5863284F5337}"/>
                </a:ext>
              </a:extLst>
            </p:cNvPr>
            <p:cNvSpPr>
              <a:spLocks/>
            </p:cNvSpPr>
            <p:nvPr/>
          </p:nvSpPr>
          <p:spPr bwMode="auto">
            <a:xfrm>
              <a:off x="5005388" y="760413"/>
              <a:ext cx="577850" cy="809625"/>
            </a:xfrm>
            <a:custGeom>
              <a:avLst/>
              <a:gdLst>
                <a:gd name="T0" fmla="*/ 601 w 940"/>
                <a:gd name="T1" fmla="*/ 1315 h 1315"/>
                <a:gd name="T2" fmla="*/ 202 w 940"/>
                <a:gd name="T3" fmla="*/ 0 h 1315"/>
                <a:gd name="T4" fmla="*/ 601 w 940"/>
                <a:gd name="T5" fmla="*/ 1315 h 1315"/>
              </a:gdLst>
              <a:ahLst/>
              <a:cxnLst>
                <a:cxn ang="0">
                  <a:pos x="T0" y="T1"/>
                </a:cxn>
                <a:cxn ang="0">
                  <a:pos x="T2" y="T3"/>
                </a:cxn>
                <a:cxn ang="0">
                  <a:pos x="T4" y="T5"/>
                </a:cxn>
              </a:cxnLst>
              <a:rect l="0" t="0" r="r" b="b"/>
              <a:pathLst>
                <a:path w="940" h="1315">
                  <a:moveTo>
                    <a:pt x="601" y="1315"/>
                  </a:moveTo>
                  <a:cubicBezTo>
                    <a:pt x="42" y="975"/>
                    <a:pt x="0" y="493"/>
                    <a:pt x="202" y="0"/>
                  </a:cubicBezTo>
                  <a:cubicBezTo>
                    <a:pt x="841" y="289"/>
                    <a:pt x="940" y="1019"/>
                    <a:pt x="601" y="1315"/>
                  </a:cubicBezTo>
                  <a:close/>
                </a:path>
              </a:pathLst>
            </a:custGeom>
            <a:solidFill>
              <a:srgbClr val="A3CB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0" name="Freeform 45">
              <a:extLst>
                <a:ext uri="{FF2B5EF4-FFF2-40B4-BE49-F238E27FC236}">
                  <a16:creationId xmlns:a16="http://schemas.microsoft.com/office/drawing/2014/main" id="{3AE29E68-01CC-CC5D-9FE2-7702999CE162}"/>
                </a:ext>
              </a:extLst>
            </p:cNvPr>
            <p:cNvSpPr>
              <a:spLocks/>
            </p:cNvSpPr>
            <p:nvPr/>
          </p:nvSpPr>
          <p:spPr bwMode="auto">
            <a:xfrm>
              <a:off x="5124450" y="800100"/>
              <a:ext cx="314325" cy="884238"/>
            </a:xfrm>
            <a:custGeom>
              <a:avLst/>
              <a:gdLst>
                <a:gd name="T0" fmla="*/ 45 w 511"/>
                <a:gd name="T1" fmla="*/ 3 h 1436"/>
                <a:gd name="T2" fmla="*/ 38 w 511"/>
                <a:gd name="T3" fmla="*/ 18 h 1436"/>
                <a:gd name="T4" fmla="*/ 170 w 511"/>
                <a:gd name="T5" fmla="*/ 390 h 1436"/>
                <a:gd name="T6" fmla="*/ 18 w 511"/>
                <a:gd name="T7" fmla="*/ 328 h 1436"/>
                <a:gd name="T8" fmla="*/ 4 w 511"/>
                <a:gd name="T9" fmla="*/ 339 h 1436"/>
                <a:gd name="T10" fmla="*/ 15 w 511"/>
                <a:gd name="T11" fmla="*/ 352 h 1436"/>
                <a:gd name="T12" fmla="*/ 184 w 511"/>
                <a:gd name="T13" fmla="*/ 433 h 1436"/>
                <a:gd name="T14" fmla="*/ 234 w 511"/>
                <a:gd name="T15" fmla="*/ 587 h 1436"/>
                <a:gd name="T16" fmla="*/ 261 w 511"/>
                <a:gd name="T17" fmla="*/ 673 h 1436"/>
                <a:gd name="T18" fmla="*/ 17 w 511"/>
                <a:gd name="T19" fmla="*/ 601 h 1436"/>
                <a:gd name="T20" fmla="*/ 2 w 511"/>
                <a:gd name="T21" fmla="*/ 609 h 1436"/>
                <a:gd name="T22" fmla="*/ 10 w 511"/>
                <a:gd name="T23" fmla="*/ 624 h 1436"/>
                <a:gd name="T24" fmla="*/ 270 w 511"/>
                <a:gd name="T25" fmla="*/ 701 h 1436"/>
                <a:gd name="T26" fmla="*/ 337 w 511"/>
                <a:gd name="T27" fmla="*/ 942 h 1436"/>
                <a:gd name="T28" fmla="*/ 225 w 511"/>
                <a:gd name="T29" fmla="*/ 874 h 1436"/>
                <a:gd name="T30" fmla="*/ 158 w 511"/>
                <a:gd name="T31" fmla="*/ 808 h 1436"/>
                <a:gd name="T32" fmla="*/ 149 w 511"/>
                <a:gd name="T33" fmla="*/ 804 h 1436"/>
                <a:gd name="T34" fmla="*/ 140 w 511"/>
                <a:gd name="T35" fmla="*/ 807 h 1436"/>
                <a:gd name="T36" fmla="*/ 139 w 511"/>
                <a:gd name="T37" fmla="*/ 824 h 1436"/>
                <a:gd name="T38" fmla="*/ 209 w 511"/>
                <a:gd name="T39" fmla="*/ 892 h 1436"/>
                <a:gd name="T40" fmla="*/ 344 w 511"/>
                <a:gd name="T41" fmla="*/ 969 h 1436"/>
                <a:gd name="T42" fmla="*/ 414 w 511"/>
                <a:gd name="T43" fmla="*/ 1422 h 1436"/>
                <a:gd name="T44" fmla="*/ 425 w 511"/>
                <a:gd name="T45" fmla="*/ 1435 h 1436"/>
                <a:gd name="T46" fmla="*/ 438 w 511"/>
                <a:gd name="T47" fmla="*/ 1424 h 1436"/>
                <a:gd name="T48" fmla="*/ 366 w 511"/>
                <a:gd name="T49" fmla="*/ 957 h 1436"/>
                <a:gd name="T50" fmla="*/ 509 w 511"/>
                <a:gd name="T51" fmla="*/ 715 h 1436"/>
                <a:gd name="T52" fmla="*/ 501 w 511"/>
                <a:gd name="T53" fmla="*/ 699 h 1436"/>
                <a:gd name="T54" fmla="*/ 501 w 511"/>
                <a:gd name="T55" fmla="*/ 699 h 1436"/>
                <a:gd name="T56" fmla="*/ 486 w 511"/>
                <a:gd name="T57" fmla="*/ 707 h 1436"/>
                <a:gd name="T58" fmla="*/ 486 w 511"/>
                <a:gd name="T59" fmla="*/ 707 h 1436"/>
                <a:gd name="T60" fmla="*/ 359 w 511"/>
                <a:gd name="T61" fmla="*/ 926 h 1436"/>
                <a:gd name="T62" fmla="*/ 292 w 511"/>
                <a:gd name="T63" fmla="*/ 691 h 1436"/>
                <a:gd name="T64" fmla="*/ 450 w 511"/>
                <a:gd name="T65" fmla="*/ 470 h 1436"/>
                <a:gd name="T66" fmla="*/ 447 w 511"/>
                <a:gd name="T67" fmla="*/ 453 h 1436"/>
                <a:gd name="T68" fmla="*/ 447 w 511"/>
                <a:gd name="T69" fmla="*/ 453 h 1436"/>
                <a:gd name="T70" fmla="*/ 430 w 511"/>
                <a:gd name="T71" fmla="*/ 456 h 1436"/>
                <a:gd name="T72" fmla="*/ 430 w 511"/>
                <a:gd name="T73" fmla="*/ 456 h 1436"/>
                <a:gd name="T74" fmla="*/ 283 w 511"/>
                <a:gd name="T75" fmla="*/ 662 h 1436"/>
                <a:gd name="T76" fmla="*/ 258 w 511"/>
                <a:gd name="T77" fmla="*/ 579 h 1436"/>
                <a:gd name="T78" fmla="*/ 213 w 511"/>
                <a:gd name="T79" fmla="*/ 441 h 1436"/>
                <a:gd name="T80" fmla="*/ 213 w 511"/>
                <a:gd name="T81" fmla="*/ 440 h 1436"/>
                <a:gd name="T82" fmla="*/ 300 w 511"/>
                <a:gd name="T83" fmla="*/ 233 h 1436"/>
                <a:gd name="T84" fmla="*/ 309 w 511"/>
                <a:gd name="T85" fmla="*/ 188 h 1436"/>
                <a:gd name="T86" fmla="*/ 309 w 511"/>
                <a:gd name="T87" fmla="*/ 173 h 1436"/>
                <a:gd name="T88" fmla="*/ 295 w 511"/>
                <a:gd name="T89" fmla="*/ 163 h 1436"/>
                <a:gd name="T90" fmla="*/ 285 w 511"/>
                <a:gd name="T91" fmla="*/ 177 h 1436"/>
                <a:gd name="T92" fmla="*/ 284 w 511"/>
                <a:gd name="T93" fmla="*/ 187 h 1436"/>
                <a:gd name="T94" fmla="*/ 277 w 511"/>
                <a:gd name="T95" fmla="*/ 227 h 1436"/>
                <a:gd name="T96" fmla="*/ 202 w 511"/>
                <a:gd name="T97" fmla="*/ 408 h 1436"/>
                <a:gd name="T98" fmla="*/ 61 w 511"/>
                <a:gd name="T99" fmla="*/ 10 h 1436"/>
                <a:gd name="T100" fmla="*/ 45 w 511"/>
                <a:gd name="T101" fmla="*/ 3 h 1436"/>
                <a:gd name="T102" fmla="*/ 45 w 511"/>
                <a:gd name="T103" fmla="*/ 3 h 1436"/>
                <a:gd name="T104" fmla="*/ 45 w 511"/>
                <a:gd name="T105" fmla="*/ 3 h 1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11" h="1436">
                  <a:moveTo>
                    <a:pt x="45" y="3"/>
                  </a:moveTo>
                  <a:cubicBezTo>
                    <a:pt x="39" y="5"/>
                    <a:pt x="36" y="12"/>
                    <a:pt x="38" y="18"/>
                  </a:cubicBezTo>
                  <a:cubicBezTo>
                    <a:pt x="38" y="18"/>
                    <a:pt x="98" y="176"/>
                    <a:pt x="170" y="390"/>
                  </a:cubicBezTo>
                  <a:cubicBezTo>
                    <a:pt x="100" y="339"/>
                    <a:pt x="18" y="328"/>
                    <a:pt x="18" y="328"/>
                  </a:cubicBezTo>
                  <a:cubicBezTo>
                    <a:pt x="11" y="327"/>
                    <a:pt x="5" y="332"/>
                    <a:pt x="4" y="339"/>
                  </a:cubicBezTo>
                  <a:cubicBezTo>
                    <a:pt x="3" y="345"/>
                    <a:pt x="8" y="351"/>
                    <a:pt x="15" y="352"/>
                  </a:cubicBezTo>
                  <a:cubicBezTo>
                    <a:pt x="15" y="352"/>
                    <a:pt x="118" y="366"/>
                    <a:pt x="184" y="433"/>
                  </a:cubicBezTo>
                  <a:cubicBezTo>
                    <a:pt x="201" y="482"/>
                    <a:pt x="218" y="533"/>
                    <a:pt x="234" y="587"/>
                  </a:cubicBezTo>
                  <a:cubicBezTo>
                    <a:pt x="243" y="615"/>
                    <a:pt x="252" y="644"/>
                    <a:pt x="261" y="673"/>
                  </a:cubicBezTo>
                  <a:lnTo>
                    <a:pt x="17" y="601"/>
                  </a:lnTo>
                  <a:cubicBezTo>
                    <a:pt x="11" y="599"/>
                    <a:pt x="4" y="603"/>
                    <a:pt x="2" y="609"/>
                  </a:cubicBezTo>
                  <a:cubicBezTo>
                    <a:pt x="0" y="616"/>
                    <a:pt x="4" y="623"/>
                    <a:pt x="10" y="624"/>
                  </a:cubicBezTo>
                  <a:lnTo>
                    <a:pt x="270" y="701"/>
                  </a:lnTo>
                  <a:cubicBezTo>
                    <a:pt x="294" y="782"/>
                    <a:pt x="317" y="863"/>
                    <a:pt x="337" y="942"/>
                  </a:cubicBezTo>
                  <a:cubicBezTo>
                    <a:pt x="302" y="932"/>
                    <a:pt x="259" y="903"/>
                    <a:pt x="225" y="874"/>
                  </a:cubicBezTo>
                  <a:cubicBezTo>
                    <a:pt x="186" y="840"/>
                    <a:pt x="158" y="808"/>
                    <a:pt x="158" y="808"/>
                  </a:cubicBezTo>
                  <a:cubicBezTo>
                    <a:pt x="156" y="805"/>
                    <a:pt x="153" y="804"/>
                    <a:pt x="149" y="804"/>
                  </a:cubicBezTo>
                  <a:cubicBezTo>
                    <a:pt x="146" y="804"/>
                    <a:pt x="143" y="805"/>
                    <a:pt x="140" y="807"/>
                  </a:cubicBezTo>
                  <a:cubicBezTo>
                    <a:pt x="135" y="811"/>
                    <a:pt x="135" y="819"/>
                    <a:pt x="139" y="824"/>
                  </a:cubicBezTo>
                  <a:cubicBezTo>
                    <a:pt x="139" y="824"/>
                    <a:pt x="169" y="857"/>
                    <a:pt x="209" y="892"/>
                  </a:cubicBezTo>
                  <a:cubicBezTo>
                    <a:pt x="248" y="926"/>
                    <a:pt x="297" y="961"/>
                    <a:pt x="344" y="969"/>
                  </a:cubicBezTo>
                  <a:cubicBezTo>
                    <a:pt x="390" y="1151"/>
                    <a:pt x="420" y="1318"/>
                    <a:pt x="414" y="1422"/>
                  </a:cubicBezTo>
                  <a:cubicBezTo>
                    <a:pt x="414" y="1429"/>
                    <a:pt x="419" y="1435"/>
                    <a:pt x="425" y="1435"/>
                  </a:cubicBezTo>
                  <a:cubicBezTo>
                    <a:pt x="432" y="1436"/>
                    <a:pt x="438" y="1431"/>
                    <a:pt x="438" y="1424"/>
                  </a:cubicBezTo>
                  <a:cubicBezTo>
                    <a:pt x="445" y="1313"/>
                    <a:pt x="413" y="1142"/>
                    <a:pt x="366" y="957"/>
                  </a:cubicBezTo>
                  <a:cubicBezTo>
                    <a:pt x="474" y="812"/>
                    <a:pt x="509" y="715"/>
                    <a:pt x="509" y="715"/>
                  </a:cubicBezTo>
                  <a:cubicBezTo>
                    <a:pt x="511" y="708"/>
                    <a:pt x="508" y="702"/>
                    <a:pt x="501" y="699"/>
                  </a:cubicBezTo>
                  <a:lnTo>
                    <a:pt x="501" y="699"/>
                  </a:lnTo>
                  <a:cubicBezTo>
                    <a:pt x="495" y="697"/>
                    <a:pt x="488" y="700"/>
                    <a:pt x="486" y="707"/>
                  </a:cubicBezTo>
                  <a:lnTo>
                    <a:pt x="486" y="707"/>
                  </a:lnTo>
                  <a:cubicBezTo>
                    <a:pt x="486" y="707"/>
                    <a:pt x="454" y="793"/>
                    <a:pt x="359" y="926"/>
                  </a:cubicBezTo>
                  <a:cubicBezTo>
                    <a:pt x="338" y="849"/>
                    <a:pt x="316" y="769"/>
                    <a:pt x="292" y="691"/>
                  </a:cubicBezTo>
                  <a:lnTo>
                    <a:pt x="450" y="470"/>
                  </a:lnTo>
                  <a:cubicBezTo>
                    <a:pt x="454" y="464"/>
                    <a:pt x="452" y="457"/>
                    <a:pt x="447" y="453"/>
                  </a:cubicBezTo>
                  <a:lnTo>
                    <a:pt x="447" y="453"/>
                  </a:lnTo>
                  <a:cubicBezTo>
                    <a:pt x="441" y="449"/>
                    <a:pt x="434" y="450"/>
                    <a:pt x="430" y="456"/>
                  </a:cubicBezTo>
                  <a:lnTo>
                    <a:pt x="430" y="456"/>
                  </a:lnTo>
                  <a:lnTo>
                    <a:pt x="283" y="662"/>
                  </a:lnTo>
                  <a:cubicBezTo>
                    <a:pt x="275" y="634"/>
                    <a:pt x="266" y="606"/>
                    <a:pt x="258" y="579"/>
                  </a:cubicBezTo>
                  <a:cubicBezTo>
                    <a:pt x="242" y="531"/>
                    <a:pt x="227" y="485"/>
                    <a:pt x="213" y="441"/>
                  </a:cubicBezTo>
                  <a:lnTo>
                    <a:pt x="213" y="440"/>
                  </a:lnTo>
                  <a:cubicBezTo>
                    <a:pt x="266" y="340"/>
                    <a:pt x="289" y="274"/>
                    <a:pt x="300" y="233"/>
                  </a:cubicBezTo>
                  <a:cubicBezTo>
                    <a:pt x="306" y="212"/>
                    <a:pt x="308" y="198"/>
                    <a:pt x="309" y="188"/>
                  </a:cubicBezTo>
                  <a:cubicBezTo>
                    <a:pt x="309" y="179"/>
                    <a:pt x="309" y="173"/>
                    <a:pt x="309" y="173"/>
                  </a:cubicBezTo>
                  <a:cubicBezTo>
                    <a:pt x="307" y="166"/>
                    <a:pt x="301" y="162"/>
                    <a:pt x="295" y="163"/>
                  </a:cubicBezTo>
                  <a:cubicBezTo>
                    <a:pt x="288" y="164"/>
                    <a:pt x="283" y="170"/>
                    <a:pt x="285" y="177"/>
                  </a:cubicBezTo>
                  <a:cubicBezTo>
                    <a:pt x="285" y="177"/>
                    <a:pt x="285" y="179"/>
                    <a:pt x="284" y="187"/>
                  </a:cubicBezTo>
                  <a:cubicBezTo>
                    <a:pt x="284" y="194"/>
                    <a:pt x="282" y="207"/>
                    <a:pt x="277" y="227"/>
                  </a:cubicBezTo>
                  <a:cubicBezTo>
                    <a:pt x="267" y="262"/>
                    <a:pt x="245" y="322"/>
                    <a:pt x="202" y="408"/>
                  </a:cubicBezTo>
                  <a:cubicBezTo>
                    <a:pt x="126" y="181"/>
                    <a:pt x="61" y="10"/>
                    <a:pt x="61" y="10"/>
                  </a:cubicBezTo>
                  <a:cubicBezTo>
                    <a:pt x="58" y="3"/>
                    <a:pt x="51" y="0"/>
                    <a:pt x="45" y="3"/>
                  </a:cubicBezTo>
                  <a:lnTo>
                    <a:pt x="45" y="3"/>
                  </a:lnTo>
                  <a:lnTo>
                    <a:pt x="45" y="3"/>
                  </a:lnTo>
                </a:path>
              </a:pathLst>
            </a:custGeom>
            <a:solidFill>
              <a:srgbClr val="D3EA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1" name="Freeform 46">
              <a:extLst>
                <a:ext uri="{FF2B5EF4-FFF2-40B4-BE49-F238E27FC236}">
                  <a16:creationId xmlns:a16="http://schemas.microsoft.com/office/drawing/2014/main" id="{8425FE7D-FB4E-1C30-5B30-20A22F5A6DC1}"/>
                </a:ext>
              </a:extLst>
            </p:cNvPr>
            <p:cNvSpPr>
              <a:spLocks/>
            </p:cNvSpPr>
            <p:nvPr/>
          </p:nvSpPr>
          <p:spPr bwMode="auto">
            <a:xfrm>
              <a:off x="5226050" y="933450"/>
              <a:ext cx="950912" cy="850900"/>
            </a:xfrm>
            <a:custGeom>
              <a:avLst/>
              <a:gdLst>
                <a:gd name="T0" fmla="*/ 321 w 1546"/>
                <a:gd name="T1" fmla="*/ 847 h 1383"/>
                <a:gd name="T2" fmla="*/ 289 w 1546"/>
                <a:gd name="T3" fmla="*/ 101 h 1383"/>
                <a:gd name="T4" fmla="*/ 681 w 1546"/>
                <a:gd name="T5" fmla="*/ 525 h 1383"/>
                <a:gd name="T6" fmla="*/ 769 w 1546"/>
                <a:gd name="T7" fmla="*/ 496 h 1383"/>
                <a:gd name="T8" fmla="*/ 839 w 1546"/>
                <a:gd name="T9" fmla="*/ 269 h 1383"/>
                <a:gd name="T10" fmla="*/ 1146 w 1546"/>
                <a:gd name="T11" fmla="*/ 81 h 1383"/>
                <a:gd name="T12" fmla="*/ 1091 w 1546"/>
                <a:gd name="T13" fmla="*/ 681 h 1383"/>
                <a:gd name="T14" fmla="*/ 1288 w 1546"/>
                <a:gd name="T15" fmla="*/ 783 h 1383"/>
                <a:gd name="T16" fmla="*/ 1542 w 1546"/>
                <a:gd name="T17" fmla="*/ 960 h 1383"/>
                <a:gd name="T18" fmla="*/ 321 w 1546"/>
                <a:gd name="T19" fmla="*/ 847 h 1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46" h="1383">
                  <a:moveTo>
                    <a:pt x="321" y="847"/>
                  </a:moveTo>
                  <a:cubicBezTo>
                    <a:pt x="215" y="633"/>
                    <a:pt x="0" y="185"/>
                    <a:pt x="289" y="101"/>
                  </a:cubicBezTo>
                  <a:cubicBezTo>
                    <a:pt x="639" y="0"/>
                    <a:pt x="534" y="485"/>
                    <a:pt x="681" y="525"/>
                  </a:cubicBezTo>
                  <a:cubicBezTo>
                    <a:pt x="718" y="535"/>
                    <a:pt x="745" y="526"/>
                    <a:pt x="769" y="496"/>
                  </a:cubicBezTo>
                  <a:cubicBezTo>
                    <a:pt x="811" y="443"/>
                    <a:pt x="822" y="338"/>
                    <a:pt x="839" y="269"/>
                  </a:cubicBezTo>
                  <a:cubicBezTo>
                    <a:pt x="877" y="122"/>
                    <a:pt x="1031" y="17"/>
                    <a:pt x="1146" y="81"/>
                  </a:cubicBezTo>
                  <a:cubicBezTo>
                    <a:pt x="1426" y="237"/>
                    <a:pt x="1092" y="563"/>
                    <a:pt x="1091" y="681"/>
                  </a:cubicBezTo>
                  <a:cubicBezTo>
                    <a:pt x="1091" y="784"/>
                    <a:pt x="1186" y="784"/>
                    <a:pt x="1288" y="783"/>
                  </a:cubicBezTo>
                  <a:cubicBezTo>
                    <a:pt x="1411" y="783"/>
                    <a:pt x="1546" y="782"/>
                    <a:pt x="1542" y="960"/>
                  </a:cubicBezTo>
                  <a:cubicBezTo>
                    <a:pt x="1534" y="1357"/>
                    <a:pt x="586" y="1383"/>
                    <a:pt x="321" y="847"/>
                  </a:cubicBezTo>
                </a:path>
              </a:pathLst>
            </a:custGeom>
            <a:solidFill>
              <a:srgbClr val="62AA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2" name="Freeform 47">
              <a:extLst>
                <a:ext uri="{FF2B5EF4-FFF2-40B4-BE49-F238E27FC236}">
                  <a16:creationId xmlns:a16="http://schemas.microsoft.com/office/drawing/2014/main" id="{9613746F-A592-02AE-6EDD-363D734148B0}"/>
                </a:ext>
              </a:extLst>
            </p:cNvPr>
            <p:cNvSpPr>
              <a:spLocks/>
            </p:cNvSpPr>
            <p:nvPr/>
          </p:nvSpPr>
          <p:spPr bwMode="auto">
            <a:xfrm>
              <a:off x="5395913" y="1047750"/>
              <a:ext cx="709612" cy="733425"/>
            </a:xfrm>
            <a:custGeom>
              <a:avLst/>
              <a:gdLst>
                <a:gd name="T0" fmla="*/ 21 w 1153"/>
                <a:gd name="T1" fmla="*/ 78 h 1194"/>
                <a:gd name="T2" fmla="*/ 185 w 1153"/>
                <a:gd name="T3" fmla="*/ 473 h 1194"/>
                <a:gd name="T4" fmla="*/ 198 w 1153"/>
                <a:gd name="T5" fmla="*/ 499 h 1194"/>
                <a:gd name="T6" fmla="*/ 60 w 1153"/>
                <a:gd name="T7" fmla="*/ 407 h 1194"/>
                <a:gd name="T8" fmla="*/ 9 w 1153"/>
                <a:gd name="T9" fmla="*/ 361 h 1194"/>
                <a:gd name="T10" fmla="*/ 43 w 1153"/>
                <a:gd name="T11" fmla="*/ 425 h 1194"/>
                <a:gd name="T12" fmla="*/ 190 w 1153"/>
                <a:gd name="T13" fmla="*/ 522 h 1194"/>
                <a:gd name="T14" fmla="*/ 292 w 1153"/>
                <a:gd name="T15" fmla="*/ 622 h 1194"/>
                <a:gd name="T16" fmla="*/ 428 w 1153"/>
                <a:gd name="T17" fmla="*/ 807 h 1194"/>
                <a:gd name="T18" fmla="*/ 293 w 1153"/>
                <a:gd name="T19" fmla="*/ 1038 h 1194"/>
                <a:gd name="T20" fmla="*/ 188 w 1153"/>
                <a:gd name="T21" fmla="*/ 1188 h 1194"/>
                <a:gd name="T22" fmla="*/ 205 w 1153"/>
                <a:gd name="T23" fmla="*/ 1190 h 1194"/>
                <a:gd name="T24" fmla="*/ 314 w 1153"/>
                <a:gd name="T25" fmla="*/ 1051 h 1194"/>
                <a:gd name="T26" fmla="*/ 451 w 1153"/>
                <a:gd name="T27" fmla="*/ 816 h 1194"/>
                <a:gd name="T28" fmla="*/ 501 w 1153"/>
                <a:gd name="T29" fmla="*/ 825 h 1194"/>
                <a:gd name="T30" fmla="*/ 703 w 1153"/>
                <a:gd name="T31" fmla="*/ 870 h 1194"/>
                <a:gd name="T32" fmla="*/ 862 w 1153"/>
                <a:gd name="T33" fmla="*/ 952 h 1194"/>
                <a:gd name="T34" fmla="*/ 963 w 1153"/>
                <a:gd name="T35" fmla="*/ 955 h 1194"/>
                <a:gd name="T36" fmla="*/ 964 w 1153"/>
                <a:gd name="T37" fmla="*/ 930 h 1194"/>
                <a:gd name="T38" fmla="*/ 932 w 1153"/>
                <a:gd name="T39" fmla="*/ 932 h 1194"/>
                <a:gd name="T40" fmla="*/ 783 w 1153"/>
                <a:gd name="T41" fmla="*/ 895 h 1194"/>
                <a:gd name="T42" fmla="*/ 1143 w 1153"/>
                <a:gd name="T43" fmla="*/ 824 h 1194"/>
                <a:gd name="T44" fmla="*/ 1135 w 1153"/>
                <a:gd name="T45" fmla="*/ 800 h 1194"/>
                <a:gd name="T46" fmla="*/ 719 w 1153"/>
                <a:gd name="T47" fmla="*/ 824 h 1194"/>
                <a:gd name="T48" fmla="*/ 827 w 1153"/>
                <a:gd name="T49" fmla="*/ 770 h 1194"/>
                <a:gd name="T50" fmla="*/ 813 w 1153"/>
                <a:gd name="T51" fmla="*/ 761 h 1194"/>
                <a:gd name="T52" fmla="*/ 702 w 1153"/>
                <a:gd name="T53" fmla="*/ 807 h 1194"/>
                <a:gd name="T54" fmla="*/ 506 w 1153"/>
                <a:gd name="T55" fmla="*/ 801 h 1194"/>
                <a:gd name="T56" fmla="*/ 464 w 1153"/>
                <a:gd name="T57" fmla="*/ 794 h 1194"/>
                <a:gd name="T58" fmla="*/ 796 w 1153"/>
                <a:gd name="T59" fmla="*/ 241 h 1194"/>
                <a:gd name="T60" fmla="*/ 871 w 1153"/>
                <a:gd name="T61" fmla="*/ 98 h 1194"/>
                <a:gd name="T62" fmla="*/ 857 w 1153"/>
                <a:gd name="T63" fmla="*/ 108 h 1194"/>
                <a:gd name="T64" fmla="*/ 703 w 1153"/>
                <a:gd name="T65" fmla="*/ 287 h 1194"/>
                <a:gd name="T66" fmla="*/ 782 w 1153"/>
                <a:gd name="T67" fmla="*/ 2 h 1194"/>
                <a:gd name="T68" fmla="*/ 767 w 1153"/>
                <a:gd name="T69" fmla="*/ 10 h 1194"/>
                <a:gd name="T70" fmla="*/ 670 w 1153"/>
                <a:gd name="T71" fmla="*/ 307 h 1194"/>
                <a:gd name="T72" fmla="*/ 636 w 1153"/>
                <a:gd name="T73" fmla="*/ 137 h 1194"/>
                <a:gd name="T74" fmla="*/ 622 w 1153"/>
                <a:gd name="T75" fmla="*/ 147 h 1194"/>
                <a:gd name="T76" fmla="*/ 441 w 1153"/>
                <a:gd name="T77" fmla="*/ 785 h 1194"/>
                <a:gd name="T78" fmla="*/ 249 w 1153"/>
                <a:gd name="T79" fmla="*/ 522 h 1194"/>
                <a:gd name="T80" fmla="*/ 274 w 1153"/>
                <a:gd name="T81" fmla="*/ 462 h 1194"/>
                <a:gd name="T82" fmla="*/ 251 w 1153"/>
                <a:gd name="T83" fmla="*/ 273 h 1194"/>
                <a:gd name="T84" fmla="*/ 238 w 1153"/>
                <a:gd name="T85" fmla="*/ 262 h 1194"/>
                <a:gd name="T86" fmla="*/ 226 w 1153"/>
                <a:gd name="T87" fmla="*/ 275 h 1194"/>
                <a:gd name="T88" fmla="*/ 249 w 1153"/>
                <a:gd name="T89" fmla="*/ 460 h 1194"/>
                <a:gd name="T90" fmla="*/ 233 w 1153"/>
                <a:gd name="T91" fmla="*/ 503 h 1194"/>
                <a:gd name="T92" fmla="*/ 44 w 1153"/>
                <a:gd name="T93" fmla="*/ 72 h 1194"/>
                <a:gd name="T94" fmla="*/ 29 w 1153"/>
                <a:gd name="T95" fmla="*/ 63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53" h="1194">
                  <a:moveTo>
                    <a:pt x="29" y="63"/>
                  </a:moveTo>
                  <a:cubicBezTo>
                    <a:pt x="23" y="65"/>
                    <a:pt x="19" y="71"/>
                    <a:pt x="21" y="78"/>
                  </a:cubicBezTo>
                  <a:cubicBezTo>
                    <a:pt x="57" y="220"/>
                    <a:pt x="119" y="348"/>
                    <a:pt x="185" y="473"/>
                  </a:cubicBezTo>
                  <a:lnTo>
                    <a:pt x="185" y="473"/>
                  </a:lnTo>
                  <a:cubicBezTo>
                    <a:pt x="190" y="482"/>
                    <a:pt x="195" y="491"/>
                    <a:pt x="201" y="500"/>
                  </a:cubicBezTo>
                  <a:lnTo>
                    <a:pt x="198" y="499"/>
                  </a:lnTo>
                  <a:cubicBezTo>
                    <a:pt x="178" y="491"/>
                    <a:pt x="152" y="477"/>
                    <a:pt x="128" y="460"/>
                  </a:cubicBezTo>
                  <a:cubicBezTo>
                    <a:pt x="103" y="443"/>
                    <a:pt x="79" y="424"/>
                    <a:pt x="60" y="407"/>
                  </a:cubicBezTo>
                  <a:cubicBezTo>
                    <a:pt x="41" y="390"/>
                    <a:pt x="27" y="373"/>
                    <a:pt x="25" y="367"/>
                  </a:cubicBezTo>
                  <a:cubicBezTo>
                    <a:pt x="22" y="361"/>
                    <a:pt x="15" y="358"/>
                    <a:pt x="9" y="361"/>
                  </a:cubicBezTo>
                  <a:cubicBezTo>
                    <a:pt x="3" y="364"/>
                    <a:pt x="0" y="371"/>
                    <a:pt x="3" y="377"/>
                  </a:cubicBezTo>
                  <a:cubicBezTo>
                    <a:pt x="9" y="392"/>
                    <a:pt x="23" y="407"/>
                    <a:pt x="43" y="425"/>
                  </a:cubicBezTo>
                  <a:cubicBezTo>
                    <a:pt x="63" y="443"/>
                    <a:pt x="88" y="463"/>
                    <a:pt x="114" y="480"/>
                  </a:cubicBezTo>
                  <a:cubicBezTo>
                    <a:pt x="140" y="498"/>
                    <a:pt x="166" y="513"/>
                    <a:pt x="190" y="522"/>
                  </a:cubicBezTo>
                  <a:cubicBezTo>
                    <a:pt x="201" y="526"/>
                    <a:pt x="212" y="529"/>
                    <a:pt x="223" y="529"/>
                  </a:cubicBezTo>
                  <a:cubicBezTo>
                    <a:pt x="248" y="561"/>
                    <a:pt x="275" y="590"/>
                    <a:pt x="292" y="622"/>
                  </a:cubicBezTo>
                  <a:cubicBezTo>
                    <a:pt x="327" y="689"/>
                    <a:pt x="381" y="760"/>
                    <a:pt x="426" y="805"/>
                  </a:cubicBezTo>
                  <a:lnTo>
                    <a:pt x="428" y="807"/>
                  </a:lnTo>
                  <a:cubicBezTo>
                    <a:pt x="415" y="829"/>
                    <a:pt x="403" y="852"/>
                    <a:pt x="389" y="875"/>
                  </a:cubicBezTo>
                  <a:cubicBezTo>
                    <a:pt x="365" y="916"/>
                    <a:pt x="330" y="979"/>
                    <a:pt x="293" y="1038"/>
                  </a:cubicBezTo>
                  <a:cubicBezTo>
                    <a:pt x="257" y="1096"/>
                    <a:pt x="218" y="1150"/>
                    <a:pt x="190" y="1171"/>
                  </a:cubicBezTo>
                  <a:cubicBezTo>
                    <a:pt x="185" y="1175"/>
                    <a:pt x="184" y="1182"/>
                    <a:pt x="188" y="1188"/>
                  </a:cubicBezTo>
                  <a:lnTo>
                    <a:pt x="188" y="1188"/>
                  </a:lnTo>
                  <a:cubicBezTo>
                    <a:pt x="192" y="1193"/>
                    <a:pt x="199" y="1194"/>
                    <a:pt x="205" y="1190"/>
                  </a:cubicBezTo>
                  <a:lnTo>
                    <a:pt x="205" y="1190"/>
                  </a:lnTo>
                  <a:cubicBezTo>
                    <a:pt x="239" y="1165"/>
                    <a:pt x="277" y="1110"/>
                    <a:pt x="314" y="1051"/>
                  </a:cubicBezTo>
                  <a:cubicBezTo>
                    <a:pt x="351" y="992"/>
                    <a:pt x="386" y="928"/>
                    <a:pt x="410" y="887"/>
                  </a:cubicBezTo>
                  <a:cubicBezTo>
                    <a:pt x="424" y="863"/>
                    <a:pt x="438" y="839"/>
                    <a:pt x="451" y="816"/>
                  </a:cubicBezTo>
                  <a:cubicBezTo>
                    <a:pt x="455" y="817"/>
                    <a:pt x="459" y="818"/>
                    <a:pt x="463" y="818"/>
                  </a:cubicBezTo>
                  <a:cubicBezTo>
                    <a:pt x="477" y="821"/>
                    <a:pt x="492" y="823"/>
                    <a:pt x="501" y="825"/>
                  </a:cubicBezTo>
                  <a:cubicBezTo>
                    <a:pt x="562" y="838"/>
                    <a:pt x="627" y="850"/>
                    <a:pt x="694" y="857"/>
                  </a:cubicBezTo>
                  <a:cubicBezTo>
                    <a:pt x="696" y="862"/>
                    <a:pt x="699" y="866"/>
                    <a:pt x="703" y="870"/>
                  </a:cubicBezTo>
                  <a:cubicBezTo>
                    <a:pt x="719" y="888"/>
                    <a:pt x="744" y="903"/>
                    <a:pt x="773" y="917"/>
                  </a:cubicBezTo>
                  <a:cubicBezTo>
                    <a:pt x="801" y="931"/>
                    <a:pt x="833" y="943"/>
                    <a:pt x="862" y="952"/>
                  </a:cubicBezTo>
                  <a:cubicBezTo>
                    <a:pt x="885" y="960"/>
                    <a:pt x="912" y="958"/>
                    <a:pt x="936" y="956"/>
                  </a:cubicBezTo>
                  <a:cubicBezTo>
                    <a:pt x="946" y="956"/>
                    <a:pt x="956" y="955"/>
                    <a:pt x="963" y="955"/>
                  </a:cubicBezTo>
                  <a:cubicBezTo>
                    <a:pt x="970" y="955"/>
                    <a:pt x="976" y="949"/>
                    <a:pt x="976" y="943"/>
                  </a:cubicBezTo>
                  <a:cubicBezTo>
                    <a:pt x="976" y="936"/>
                    <a:pt x="970" y="930"/>
                    <a:pt x="964" y="930"/>
                  </a:cubicBezTo>
                  <a:lnTo>
                    <a:pt x="964" y="930"/>
                  </a:lnTo>
                  <a:cubicBezTo>
                    <a:pt x="954" y="930"/>
                    <a:pt x="943" y="931"/>
                    <a:pt x="932" y="932"/>
                  </a:cubicBezTo>
                  <a:cubicBezTo>
                    <a:pt x="909" y="933"/>
                    <a:pt x="885" y="934"/>
                    <a:pt x="870" y="929"/>
                  </a:cubicBezTo>
                  <a:cubicBezTo>
                    <a:pt x="842" y="920"/>
                    <a:pt x="810" y="908"/>
                    <a:pt x="783" y="895"/>
                  </a:cubicBezTo>
                  <a:cubicBezTo>
                    <a:pt x="760" y="884"/>
                    <a:pt x="740" y="871"/>
                    <a:pt x="728" y="860"/>
                  </a:cubicBezTo>
                  <a:cubicBezTo>
                    <a:pt x="870" y="873"/>
                    <a:pt x="1016" y="865"/>
                    <a:pt x="1143" y="824"/>
                  </a:cubicBezTo>
                  <a:cubicBezTo>
                    <a:pt x="1149" y="821"/>
                    <a:pt x="1153" y="815"/>
                    <a:pt x="1150" y="808"/>
                  </a:cubicBezTo>
                  <a:cubicBezTo>
                    <a:pt x="1148" y="802"/>
                    <a:pt x="1141" y="798"/>
                    <a:pt x="1135" y="800"/>
                  </a:cubicBezTo>
                  <a:cubicBezTo>
                    <a:pt x="1008" y="842"/>
                    <a:pt x="858" y="848"/>
                    <a:pt x="713" y="834"/>
                  </a:cubicBezTo>
                  <a:cubicBezTo>
                    <a:pt x="714" y="831"/>
                    <a:pt x="715" y="828"/>
                    <a:pt x="719" y="824"/>
                  </a:cubicBezTo>
                  <a:cubicBezTo>
                    <a:pt x="731" y="813"/>
                    <a:pt x="762" y="798"/>
                    <a:pt x="818" y="785"/>
                  </a:cubicBezTo>
                  <a:cubicBezTo>
                    <a:pt x="825" y="783"/>
                    <a:pt x="829" y="777"/>
                    <a:pt x="827" y="770"/>
                  </a:cubicBezTo>
                  <a:cubicBezTo>
                    <a:pt x="826" y="764"/>
                    <a:pt x="819" y="760"/>
                    <a:pt x="813" y="761"/>
                  </a:cubicBezTo>
                  <a:lnTo>
                    <a:pt x="813" y="761"/>
                  </a:lnTo>
                  <a:cubicBezTo>
                    <a:pt x="784" y="768"/>
                    <a:pt x="761" y="775"/>
                    <a:pt x="742" y="782"/>
                  </a:cubicBezTo>
                  <a:cubicBezTo>
                    <a:pt x="724" y="790"/>
                    <a:pt x="711" y="798"/>
                    <a:pt x="702" y="807"/>
                  </a:cubicBezTo>
                  <a:cubicBezTo>
                    <a:pt x="695" y="814"/>
                    <a:pt x="690" y="823"/>
                    <a:pt x="689" y="832"/>
                  </a:cubicBezTo>
                  <a:cubicBezTo>
                    <a:pt x="626" y="825"/>
                    <a:pt x="564" y="814"/>
                    <a:pt x="506" y="801"/>
                  </a:cubicBezTo>
                  <a:cubicBezTo>
                    <a:pt x="495" y="798"/>
                    <a:pt x="480" y="797"/>
                    <a:pt x="467" y="794"/>
                  </a:cubicBezTo>
                  <a:lnTo>
                    <a:pt x="464" y="794"/>
                  </a:lnTo>
                  <a:cubicBezTo>
                    <a:pt x="548" y="643"/>
                    <a:pt x="623" y="490"/>
                    <a:pt x="686" y="333"/>
                  </a:cubicBezTo>
                  <a:cubicBezTo>
                    <a:pt x="716" y="307"/>
                    <a:pt x="758" y="276"/>
                    <a:pt x="796" y="241"/>
                  </a:cubicBezTo>
                  <a:cubicBezTo>
                    <a:pt x="837" y="203"/>
                    <a:pt x="874" y="160"/>
                    <a:pt x="881" y="112"/>
                  </a:cubicBezTo>
                  <a:cubicBezTo>
                    <a:pt x="882" y="105"/>
                    <a:pt x="877" y="99"/>
                    <a:pt x="871" y="98"/>
                  </a:cubicBezTo>
                  <a:cubicBezTo>
                    <a:pt x="864" y="97"/>
                    <a:pt x="858" y="102"/>
                    <a:pt x="857" y="108"/>
                  </a:cubicBezTo>
                  <a:lnTo>
                    <a:pt x="857" y="108"/>
                  </a:lnTo>
                  <a:cubicBezTo>
                    <a:pt x="851" y="147"/>
                    <a:pt x="819" y="186"/>
                    <a:pt x="780" y="223"/>
                  </a:cubicBezTo>
                  <a:cubicBezTo>
                    <a:pt x="755" y="246"/>
                    <a:pt x="728" y="267"/>
                    <a:pt x="703" y="287"/>
                  </a:cubicBezTo>
                  <a:cubicBezTo>
                    <a:pt x="737" y="198"/>
                    <a:pt x="766" y="108"/>
                    <a:pt x="791" y="17"/>
                  </a:cubicBezTo>
                  <a:cubicBezTo>
                    <a:pt x="792" y="10"/>
                    <a:pt x="788" y="3"/>
                    <a:pt x="782" y="2"/>
                  </a:cubicBezTo>
                  <a:lnTo>
                    <a:pt x="782" y="2"/>
                  </a:lnTo>
                  <a:cubicBezTo>
                    <a:pt x="775" y="0"/>
                    <a:pt x="769" y="4"/>
                    <a:pt x="767" y="10"/>
                  </a:cubicBezTo>
                  <a:lnTo>
                    <a:pt x="767" y="10"/>
                  </a:lnTo>
                  <a:cubicBezTo>
                    <a:pt x="740" y="111"/>
                    <a:pt x="707" y="210"/>
                    <a:pt x="670" y="307"/>
                  </a:cubicBezTo>
                  <a:cubicBezTo>
                    <a:pt x="642" y="261"/>
                    <a:pt x="640" y="194"/>
                    <a:pt x="646" y="150"/>
                  </a:cubicBezTo>
                  <a:cubicBezTo>
                    <a:pt x="647" y="144"/>
                    <a:pt x="642" y="137"/>
                    <a:pt x="636" y="137"/>
                  </a:cubicBezTo>
                  <a:cubicBezTo>
                    <a:pt x="633" y="136"/>
                    <a:pt x="629" y="137"/>
                    <a:pt x="627" y="139"/>
                  </a:cubicBezTo>
                  <a:cubicBezTo>
                    <a:pt x="624" y="141"/>
                    <a:pt x="622" y="144"/>
                    <a:pt x="622" y="147"/>
                  </a:cubicBezTo>
                  <a:cubicBezTo>
                    <a:pt x="614" y="199"/>
                    <a:pt x="615" y="281"/>
                    <a:pt x="658" y="336"/>
                  </a:cubicBezTo>
                  <a:cubicBezTo>
                    <a:pt x="597" y="489"/>
                    <a:pt x="523" y="638"/>
                    <a:pt x="441" y="785"/>
                  </a:cubicBezTo>
                  <a:cubicBezTo>
                    <a:pt x="398" y="741"/>
                    <a:pt x="346" y="673"/>
                    <a:pt x="314" y="611"/>
                  </a:cubicBezTo>
                  <a:cubicBezTo>
                    <a:pt x="296" y="578"/>
                    <a:pt x="272" y="550"/>
                    <a:pt x="249" y="522"/>
                  </a:cubicBezTo>
                  <a:lnTo>
                    <a:pt x="252" y="519"/>
                  </a:lnTo>
                  <a:cubicBezTo>
                    <a:pt x="266" y="505"/>
                    <a:pt x="272" y="485"/>
                    <a:pt x="274" y="462"/>
                  </a:cubicBezTo>
                  <a:cubicBezTo>
                    <a:pt x="276" y="440"/>
                    <a:pt x="274" y="416"/>
                    <a:pt x="271" y="391"/>
                  </a:cubicBezTo>
                  <a:cubicBezTo>
                    <a:pt x="264" y="342"/>
                    <a:pt x="252" y="292"/>
                    <a:pt x="251" y="273"/>
                  </a:cubicBezTo>
                  <a:cubicBezTo>
                    <a:pt x="250" y="266"/>
                    <a:pt x="244" y="261"/>
                    <a:pt x="238" y="262"/>
                  </a:cubicBezTo>
                  <a:lnTo>
                    <a:pt x="238" y="262"/>
                  </a:lnTo>
                  <a:cubicBezTo>
                    <a:pt x="231" y="262"/>
                    <a:pt x="226" y="268"/>
                    <a:pt x="226" y="275"/>
                  </a:cubicBezTo>
                  <a:lnTo>
                    <a:pt x="226" y="275"/>
                  </a:lnTo>
                  <a:cubicBezTo>
                    <a:pt x="228" y="300"/>
                    <a:pt x="240" y="347"/>
                    <a:pt x="246" y="394"/>
                  </a:cubicBezTo>
                  <a:cubicBezTo>
                    <a:pt x="250" y="418"/>
                    <a:pt x="251" y="441"/>
                    <a:pt x="249" y="460"/>
                  </a:cubicBezTo>
                  <a:cubicBezTo>
                    <a:pt x="248" y="479"/>
                    <a:pt x="243" y="494"/>
                    <a:pt x="235" y="501"/>
                  </a:cubicBezTo>
                  <a:lnTo>
                    <a:pt x="233" y="503"/>
                  </a:lnTo>
                  <a:cubicBezTo>
                    <a:pt x="223" y="489"/>
                    <a:pt x="214" y="476"/>
                    <a:pt x="206" y="462"/>
                  </a:cubicBezTo>
                  <a:cubicBezTo>
                    <a:pt x="141" y="337"/>
                    <a:pt x="79" y="211"/>
                    <a:pt x="44" y="72"/>
                  </a:cubicBezTo>
                  <a:cubicBezTo>
                    <a:pt x="42" y="65"/>
                    <a:pt x="36" y="62"/>
                    <a:pt x="29" y="63"/>
                  </a:cubicBezTo>
                  <a:lnTo>
                    <a:pt x="29" y="63"/>
                  </a:lnTo>
                  <a:lnTo>
                    <a:pt x="29" y="63"/>
                  </a:lnTo>
                </a:path>
              </a:pathLst>
            </a:custGeom>
            <a:solidFill>
              <a:srgbClr val="86C9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3" name="Oval 48">
              <a:extLst>
                <a:ext uri="{FF2B5EF4-FFF2-40B4-BE49-F238E27FC236}">
                  <a16:creationId xmlns:a16="http://schemas.microsoft.com/office/drawing/2014/main" id="{B644DCF5-4A55-E665-6A4C-1D73FEC53524}"/>
                </a:ext>
              </a:extLst>
            </p:cNvPr>
            <p:cNvSpPr>
              <a:spLocks noChangeArrowheads="1"/>
            </p:cNvSpPr>
            <p:nvPr/>
          </p:nvSpPr>
          <p:spPr bwMode="auto">
            <a:xfrm>
              <a:off x="3170238" y="1270000"/>
              <a:ext cx="3640137" cy="3640138"/>
            </a:xfrm>
            <a:prstGeom prst="ellipse">
              <a:avLst/>
            </a:prstGeom>
            <a:solidFill>
              <a:srgbClr val="A9CE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4" name="Freeform 49">
              <a:extLst>
                <a:ext uri="{FF2B5EF4-FFF2-40B4-BE49-F238E27FC236}">
                  <a16:creationId xmlns:a16="http://schemas.microsoft.com/office/drawing/2014/main" id="{88D362A7-48B7-2A22-1D09-F2BF31AA315B}"/>
                </a:ext>
              </a:extLst>
            </p:cNvPr>
            <p:cNvSpPr>
              <a:spLocks noEditPoints="1"/>
            </p:cNvSpPr>
            <p:nvPr/>
          </p:nvSpPr>
          <p:spPr bwMode="auto">
            <a:xfrm>
              <a:off x="3170238" y="1270000"/>
              <a:ext cx="3640137" cy="3143250"/>
            </a:xfrm>
            <a:custGeom>
              <a:avLst/>
              <a:gdLst>
                <a:gd name="T0" fmla="*/ 580 w 5919"/>
                <a:gd name="T1" fmla="*/ 1203 h 5110"/>
                <a:gd name="T2" fmla="*/ 0 w 5919"/>
                <a:gd name="T3" fmla="*/ 2960 h 5110"/>
                <a:gd name="T4" fmla="*/ 158 w 5919"/>
                <a:gd name="T5" fmla="*/ 3905 h 5110"/>
                <a:gd name="T6" fmla="*/ 486 w 5919"/>
                <a:gd name="T7" fmla="*/ 3924 h 5110"/>
                <a:gd name="T8" fmla="*/ 1057 w 5919"/>
                <a:gd name="T9" fmla="*/ 3721 h 5110"/>
                <a:gd name="T10" fmla="*/ 1813 w 5919"/>
                <a:gd name="T11" fmla="*/ 4034 h 5110"/>
                <a:gd name="T12" fmla="*/ 1684 w 5919"/>
                <a:gd name="T13" fmla="*/ 3112 h 5110"/>
                <a:gd name="T14" fmla="*/ 1924 w 5919"/>
                <a:gd name="T15" fmla="*/ 2375 h 5110"/>
                <a:gd name="T16" fmla="*/ 1315 w 5919"/>
                <a:gd name="T17" fmla="*/ 1951 h 5110"/>
                <a:gd name="T18" fmla="*/ 1149 w 5919"/>
                <a:gd name="T19" fmla="*/ 1490 h 5110"/>
                <a:gd name="T20" fmla="*/ 859 w 5919"/>
                <a:gd name="T21" fmla="*/ 1426 h 5110"/>
                <a:gd name="T22" fmla="*/ 580 w 5919"/>
                <a:gd name="T23" fmla="*/ 1203 h 5110"/>
                <a:gd name="T24" fmla="*/ 580 w 5919"/>
                <a:gd name="T25" fmla="*/ 1203 h 5110"/>
                <a:gd name="T26" fmla="*/ 4741 w 5919"/>
                <a:gd name="T27" fmla="*/ 598 h 5110"/>
                <a:gd name="T28" fmla="*/ 3915 w 5919"/>
                <a:gd name="T29" fmla="*/ 900 h 5110"/>
                <a:gd name="T30" fmla="*/ 4044 w 5919"/>
                <a:gd name="T31" fmla="*/ 1527 h 5110"/>
                <a:gd name="T32" fmla="*/ 3472 w 5919"/>
                <a:gd name="T33" fmla="*/ 2006 h 5110"/>
                <a:gd name="T34" fmla="*/ 3788 w 5919"/>
                <a:gd name="T35" fmla="*/ 2109 h 5110"/>
                <a:gd name="T36" fmla="*/ 4136 w 5919"/>
                <a:gd name="T37" fmla="*/ 2393 h 5110"/>
                <a:gd name="T38" fmla="*/ 4081 w 5919"/>
                <a:gd name="T39" fmla="*/ 2651 h 5110"/>
                <a:gd name="T40" fmla="*/ 3435 w 5919"/>
                <a:gd name="T41" fmla="*/ 2891 h 5110"/>
                <a:gd name="T42" fmla="*/ 3399 w 5919"/>
                <a:gd name="T43" fmla="*/ 3370 h 5110"/>
                <a:gd name="T44" fmla="*/ 3104 w 5919"/>
                <a:gd name="T45" fmla="*/ 3684 h 5110"/>
                <a:gd name="T46" fmla="*/ 2790 w 5919"/>
                <a:gd name="T47" fmla="*/ 4993 h 5110"/>
                <a:gd name="T48" fmla="*/ 3399 w 5919"/>
                <a:gd name="T49" fmla="*/ 4514 h 5110"/>
                <a:gd name="T50" fmla="*/ 3613 w 5919"/>
                <a:gd name="T51" fmla="*/ 4520 h 5110"/>
                <a:gd name="T52" fmla="*/ 3786 w 5919"/>
                <a:gd name="T53" fmla="*/ 4532 h 5110"/>
                <a:gd name="T54" fmla="*/ 4579 w 5919"/>
                <a:gd name="T55" fmla="*/ 4163 h 5110"/>
                <a:gd name="T56" fmla="*/ 4615 w 5919"/>
                <a:gd name="T57" fmla="*/ 3647 h 5110"/>
                <a:gd name="T58" fmla="*/ 4855 w 5919"/>
                <a:gd name="T59" fmla="*/ 3352 h 5110"/>
                <a:gd name="T60" fmla="*/ 4873 w 5919"/>
                <a:gd name="T61" fmla="*/ 2965 h 5110"/>
                <a:gd name="T62" fmla="*/ 4947 w 5919"/>
                <a:gd name="T63" fmla="*/ 2725 h 5110"/>
                <a:gd name="T64" fmla="*/ 5519 w 5919"/>
                <a:gd name="T65" fmla="*/ 3426 h 5110"/>
                <a:gd name="T66" fmla="*/ 5832 w 5919"/>
                <a:gd name="T67" fmla="*/ 3352 h 5110"/>
                <a:gd name="T68" fmla="*/ 5890 w 5919"/>
                <a:gd name="T69" fmla="*/ 3323 h 5110"/>
                <a:gd name="T70" fmla="*/ 5919 w 5919"/>
                <a:gd name="T71" fmla="*/ 2960 h 5110"/>
                <a:gd name="T72" fmla="*/ 4741 w 5919"/>
                <a:gd name="T73" fmla="*/ 598 h 5110"/>
                <a:gd name="T74" fmla="*/ 4741 w 5919"/>
                <a:gd name="T75" fmla="*/ 598 h 5110"/>
                <a:gd name="T76" fmla="*/ 2959 w 5919"/>
                <a:gd name="T77" fmla="*/ 0 h 5110"/>
                <a:gd name="T78" fmla="*/ 1526 w 5919"/>
                <a:gd name="T79" fmla="*/ 378 h 5110"/>
                <a:gd name="T80" fmla="*/ 1573 w 5919"/>
                <a:gd name="T81" fmla="*/ 531 h 5110"/>
                <a:gd name="T82" fmla="*/ 1942 w 5919"/>
                <a:gd name="T83" fmla="*/ 863 h 5110"/>
                <a:gd name="T84" fmla="*/ 2698 w 5919"/>
                <a:gd name="T85" fmla="*/ 458 h 5110"/>
                <a:gd name="T86" fmla="*/ 3048 w 5919"/>
                <a:gd name="T87" fmla="*/ 511 h 5110"/>
                <a:gd name="T88" fmla="*/ 3454 w 5919"/>
                <a:gd name="T89" fmla="*/ 550 h 5110"/>
                <a:gd name="T90" fmla="*/ 3771 w 5919"/>
                <a:gd name="T91" fmla="*/ 114 h 5110"/>
                <a:gd name="T92" fmla="*/ 2959 w 5919"/>
                <a:gd name="T93" fmla="*/ 0 h 5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919" h="5110">
                  <a:moveTo>
                    <a:pt x="580" y="1203"/>
                  </a:moveTo>
                  <a:cubicBezTo>
                    <a:pt x="204" y="1712"/>
                    <a:pt x="1" y="2327"/>
                    <a:pt x="0" y="2960"/>
                  </a:cubicBezTo>
                  <a:cubicBezTo>
                    <a:pt x="1" y="3281"/>
                    <a:pt x="54" y="3600"/>
                    <a:pt x="158" y="3905"/>
                  </a:cubicBezTo>
                  <a:cubicBezTo>
                    <a:pt x="268" y="3929"/>
                    <a:pt x="380" y="3945"/>
                    <a:pt x="486" y="3924"/>
                  </a:cubicBezTo>
                  <a:cubicBezTo>
                    <a:pt x="709" y="3879"/>
                    <a:pt x="799" y="3669"/>
                    <a:pt x="1057" y="3721"/>
                  </a:cubicBezTo>
                  <a:cubicBezTo>
                    <a:pt x="1369" y="3783"/>
                    <a:pt x="1447" y="4126"/>
                    <a:pt x="1813" y="4034"/>
                  </a:cubicBezTo>
                  <a:cubicBezTo>
                    <a:pt x="2107" y="3961"/>
                    <a:pt x="1733" y="3235"/>
                    <a:pt x="1684" y="3112"/>
                  </a:cubicBezTo>
                  <a:cubicBezTo>
                    <a:pt x="1557" y="2795"/>
                    <a:pt x="2019" y="2660"/>
                    <a:pt x="1924" y="2375"/>
                  </a:cubicBezTo>
                  <a:cubicBezTo>
                    <a:pt x="1809" y="2031"/>
                    <a:pt x="1514" y="2150"/>
                    <a:pt x="1315" y="1951"/>
                  </a:cubicBezTo>
                  <a:cubicBezTo>
                    <a:pt x="1196" y="1831"/>
                    <a:pt x="1280" y="1621"/>
                    <a:pt x="1149" y="1490"/>
                  </a:cubicBezTo>
                  <a:cubicBezTo>
                    <a:pt x="1080" y="1420"/>
                    <a:pt x="967" y="1423"/>
                    <a:pt x="859" y="1426"/>
                  </a:cubicBezTo>
                  <a:cubicBezTo>
                    <a:pt x="700" y="1430"/>
                    <a:pt x="554" y="1434"/>
                    <a:pt x="580" y="1203"/>
                  </a:cubicBezTo>
                  <a:lnTo>
                    <a:pt x="580" y="1203"/>
                  </a:lnTo>
                  <a:moveTo>
                    <a:pt x="4741" y="598"/>
                  </a:moveTo>
                  <a:cubicBezTo>
                    <a:pt x="4546" y="801"/>
                    <a:pt x="4102" y="619"/>
                    <a:pt x="3915" y="900"/>
                  </a:cubicBezTo>
                  <a:cubicBezTo>
                    <a:pt x="3765" y="1125"/>
                    <a:pt x="4112" y="1322"/>
                    <a:pt x="4044" y="1527"/>
                  </a:cubicBezTo>
                  <a:cubicBezTo>
                    <a:pt x="4006" y="1640"/>
                    <a:pt x="3319" y="1700"/>
                    <a:pt x="3472" y="2006"/>
                  </a:cubicBezTo>
                  <a:cubicBezTo>
                    <a:pt x="3531" y="2124"/>
                    <a:pt x="3660" y="2117"/>
                    <a:pt x="3788" y="2109"/>
                  </a:cubicBezTo>
                  <a:cubicBezTo>
                    <a:pt x="3962" y="2099"/>
                    <a:pt x="4136" y="2089"/>
                    <a:pt x="4136" y="2393"/>
                  </a:cubicBezTo>
                  <a:cubicBezTo>
                    <a:pt x="4136" y="2480"/>
                    <a:pt x="4149" y="2583"/>
                    <a:pt x="4081" y="2651"/>
                  </a:cubicBezTo>
                  <a:cubicBezTo>
                    <a:pt x="3912" y="2821"/>
                    <a:pt x="3601" y="2726"/>
                    <a:pt x="3435" y="2891"/>
                  </a:cubicBezTo>
                  <a:cubicBezTo>
                    <a:pt x="3298" y="3028"/>
                    <a:pt x="3456" y="3228"/>
                    <a:pt x="3399" y="3370"/>
                  </a:cubicBezTo>
                  <a:cubicBezTo>
                    <a:pt x="3347" y="3499"/>
                    <a:pt x="3190" y="3576"/>
                    <a:pt x="3104" y="3684"/>
                  </a:cubicBezTo>
                  <a:cubicBezTo>
                    <a:pt x="3076" y="3719"/>
                    <a:pt x="2790" y="4992"/>
                    <a:pt x="2790" y="4993"/>
                  </a:cubicBezTo>
                  <a:cubicBezTo>
                    <a:pt x="2849" y="5110"/>
                    <a:pt x="3265" y="4543"/>
                    <a:pt x="3399" y="4514"/>
                  </a:cubicBezTo>
                  <a:cubicBezTo>
                    <a:pt x="3468" y="4498"/>
                    <a:pt x="3540" y="4509"/>
                    <a:pt x="3613" y="4520"/>
                  </a:cubicBezTo>
                  <a:cubicBezTo>
                    <a:pt x="3671" y="4528"/>
                    <a:pt x="3729" y="4537"/>
                    <a:pt x="3786" y="4532"/>
                  </a:cubicBezTo>
                  <a:cubicBezTo>
                    <a:pt x="4000" y="4512"/>
                    <a:pt x="4488" y="4390"/>
                    <a:pt x="4579" y="4163"/>
                  </a:cubicBezTo>
                  <a:cubicBezTo>
                    <a:pt x="4639" y="4012"/>
                    <a:pt x="4532" y="3787"/>
                    <a:pt x="4615" y="3647"/>
                  </a:cubicBezTo>
                  <a:cubicBezTo>
                    <a:pt x="4684" y="3532"/>
                    <a:pt x="4838" y="3510"/>
                    <a:pt x="4855" y="3352"/>
                  </a:cubicBezTo>
                  <a:cubicBezTo>
                    <a:pt x="4869" y="3225"/>
                    <a:pt x="4873" y="3093"/>
                    <a:pt x="4873" y="2965"/>
                  </a:cubicBezTo>
                  <a:cubicBezTo>
                    <a:pt x="4873" y="2863"/>
                    <a:pt x="4845" y="2766"/>
                    <a:pt x="4947" y="2725"/>
                  </a:cubicBezTo>
                  <a:cubicBezTo>
                    <a:pt x="5298" y="2585"/>
                    <a:pt x="5265" y="3299"/>
                    <a:pt x="5519" y="3426"/>
                  </a:cubicBezTo>
                  <a:cubicBezTo>
                    <a:pt x="5608" y="3471"/>
                    <a:pt x="5758" y="3386"/>
                    <a:pt x="5832" y="3352"/>
                  </a:cubicBezTo>
                  <a:cubicBezTo>
                    <a:pt x="5853" y="3342"/>
                    <a:pt x="5871" y="3333"/>
                    <a:pt x="5890" y="3323"/>
                  </a:cubicBezTo>
                  <a:cubicBezTo>
                    <a:pt x="5907" y="3202"/>
                    <a:pt x="5917" y="3081"/>
                    <a:pt x="5919" y="2960"/>
                  </a:cubicBezTo>
                  <a:cubicBezTo>
                    <a:pt x="5918" y="2031"/>
                    <a:pt x="5482" y="1157"/>
                    <a:pt x="4741" y="598"/>
                  </a:cubicBezTo>
                  <a:lnTo>
                    <a:pt x="4741" y="598"/>
                  </a:lnTo>
                  <a:moveTo>
                    <a:pt x="2959" y="0"/>
                  </a:moveTo>
                  <a:cubicBezTo>
                    <a:pt x="2458" y="2"/>
                    <a:pt x="1964" y="132"/>
                    <a:pt x="1526" y="378"/>
                  </a:cubicBezTo>
                  <a:cubicBezTo>
                    <a:pt x="1534" y="427"/>
                    <a:pt x="1549" y="478"/>
                    <a:pt x="1573" y="531"/>
                  </a:cubicBezTo>
                  <a:cubicBezTo>
                    <a:pt x="1651" y="698"/>
                    <a:pt x="1768" y="813"/>
                    <a:pt x="1942" y="863"/>
                  </a:cubicBezTo>
                  <a:cubicBezTo>
                    <a:pt x="2413" y="998"/>
                    <a:pt x="2283" y="517"/>
                    <a:pt x="2698" y="458"/>
                  </a:cubicBezTo>
                  <a:cubicBezTo>
                    <a:pt x="2807" y="442"/>
                    <a:pt x="2927" y="477"/>
                    <a:pt x="3048" y="511"/>
                  </a:cubicBezTo>
                  <a:cubicBezTo>
                    <a:pt x="3191" y="552"/>
                    <a:pt x="3334" y="593"/>
                    <a:pt x="3454" y="550"/>
                  </a:cubicBezTo>
                  <a:cubicBezTo>
                    <a:pt x="3662" y="474"/>
                    <a:pt x="3699" y="282"/>
                    <a:pt x="3771" y="114"/>
                  </a:cubicBezTo>
                  <a:cubicBezTo>
                    <a:pt x="3507" y="39"/>
                    <a:pt x="3234" y="0"/>
                    <a:pt x="2959" y="0"/>
                  </a:cubicBezTo>
                </a:path>
              </a:pathLst>
            </a:custGeom>
            <a:solidFill>
              <a:srgbClr val="60B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5" name="Freeform 50">
              <a:extLst>
                <a:ext uri="{FF2B5EF4-FFF2-40B4-BE49-F238E27FC236}">
                  <a16:creationId xmlns:a16="http://schemas.microsoft.com/office/drawing/2014/main" id="{EC855ECD-E953-5EFD-7DF0-0B77DD621A79}"/>
                </a:ext>
              </a:extLst>
            </p:cNvPr>
            <p:cNvSpPr>
              <a:spLocks/>
            </p:cNvSpPr>
            <p:nvPr/>
          </p:nvSpPr>
          <p:spPr bwMode="auto">
            <a:xfrm>
              <a:off x="4224338" y="1881188"/>
              <a:ext cx="639762" cy="412750"/>
            </a:xfrm>
            <a:custGeom>
              <a:avLst/>
              <a:gdLst>
                <a:gd name="T0" fmla="*/ 605 w 1042"/>
                <a:gd name="T1" fmla="*/ 131 h 670"/>
                <a:gd name="T2" fmla="*/ 780 w 1042"/>
                <a:gd name="T3" fmla="*/ 40 h 670"/>
                <a:gd name="T4" fmla="*/ 969 w 1042"/>
                <a:gd name="T5" fmla="*/ 37 h 670"/>
                <a:gd name="T6" fmla="*/ 1019 w 1042"/>
                <a:gd name="T7" fmla="*/ 262 h 670"/>
                <a:gd name="T8" fmla="*/ 908 w 1042"/>
                <a:gd name="T9" fmla="*/ 441 h 670"/>
                <a:gd name="T10" fmla="*/ 460 w 1042"/>
                <a:gd name="T11" fmla="*/ 613 h 670"/>
                <a:gd name="T12" fmla="*/ 304 w 1042"/>
                <a:gd name="T13" fmla="*/ 665 h 670"/>
                <a:gd name="T14" fmla="*/ 138 w 1042"/>
                <a:gd name="T15" fmla="*/ 616 h 670"/>
                <a:gd name="T16" fmla="*/ 42 w 1042"/>
                <a:gd name="T17" fmla="*/ 526 h 670"/>
                <a:gd name="T18" fmla="*/ 100 w 1042"/>
                <a:gd name="T19" fmla="*/ 281 h 670"/>
                <a:gd name="T20" fmla="*/ 343 w 1042"/>
                <a:gd name="T21" fmla="*/ 154 h 670"/>
                <a:gd name="T22" fmla="*/ 458 w 1042"/>
                <a:gd name="T23" fmla="*/ 147 h 670"/>
                <a:gd name="T24" fmla="*/ 605 w 1042"/>
                <a:gd name="T25" fmla="*/ 131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2" h="670">
                  <a:moveTo>
                    <a:pt x="605" y="131"/>
                  </a:moveTo>
                  <a:cubicBezTo>
                    <a:pt x="667" y="109"/>
                    <a:pt x="720" y="67"/>
                    <a:pt x="780" y="40"/>
                  </a:cubicBezTo>
                  <a:cubicBezTo>
                    <a:pt x="840" y="12"/>
                    <a:pt x="914" y="0"/>
                    <a:pt x="969" y="37"/>
                  </a:cubicBezTo>
                  <a:cubicBezTo>
                    <a:pt x="1037" y="84"/>
                    <a:pt x="1042" y="183"/>
                    <a:pt x="1019" y="262"/>
                  </a:cubicBezTo>
                  <a:cubicBezTo>
                    <a:pt x="999" y="330"/>
                    <a:pt x="962" y="394"/>
                    <a:pt x="908" y="441"/>
                  </a:cubicBezTo>
                  <a:cubicBezTo>
                    <a:pt x="788" y="548"/>
                    <a:pt x="610" y="553"/>
                    <a:pt x="460" y="613"/>
                  </a:cubicBezTo>
                  <a:cubicBezTo>
                    <a:pt x="409" y="634"/>
                    <a:pt x="359" y="661"/>
                    <a:pt x="304" y="665"/>
                  </a:cubicBezTo>
                  <a:cubicBezTo>
                    <a:pt x="246" y="670"/>
                    <a:pt x="189" y="646"/>
                    <a:pt x="138" y="616"/>
                  </a:cubicBezTo>
                  <a:cubicBezTo>
                    <a:pt x="100" y="593"/>
                    <a:pt x="63" y="565"/>
                    <a:pt x="42" y="526"/>
                  </a:cubicBezTo>
                  <a:cubicBezTo>
                    <a:pt x="0" y="446"/>
                    <a:pt x="35" y="343"/>
                    <a:pt x="100" y="281"/>
                  </a:cubicBezTo>
                  <a:cubicBezTo>
                    <a:pt x="160" y="224"/>
                    <a:pt x="262" y="172"/>
                    <a:pt x="343" y="154"/>
                  </a:cubicBezTo>
                  <a:cubicBezTo>
                    <a:pt x="381" y="145"/>
                    <a:pt x="420" y="146"/>
                    <a:pt x="458" y="147"/>
                  </a:cubicBezTo>
                  <a:cubicBezTo>
                    <a:pt x="507" y="148"/>
                    <a:pt x="556" y="149"/>
                    <a:pt x="605" y="131"/>
                  </a:cubicBezTo>
                </a:path>
              </a:pathLst>
            </a:custGeom>
            <a:solidFill>
              <a:srgbClr val="60B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6" name="Freeform 51">
              <a:extLst>
                <a:ext uri="{FF2B5EF4-FFF2-40B4-BE49-F238E27FC236}">
                  <a16:creationId xmlns:a16="http://schemas.microsoft.com/office/drawing/2014/main" id="{78C4C923-D631-A53B-92B9-BEE91BF82CB1}"/>
                </a:ext>
              </a:extLst>
            </p:cNvPr>
            <p:cNvSpPr>
              <a:spLocks/>
            </p:cNvSpPr>
            <p:nvPr/>
          </p:nvSpPr>
          <p:spPr bwMode="auto">
            <a:xfrm>
              <a:off x="3671888" y="3757613"/>
              <a:ext cx="379412" cy="403225"/>
            </a:xfrm>
            <a:custGeom>
              <a:avLst/>
              <a:gdLst>
                <a:gd name="T0" fmla="*/ 230 w 616"/>
                <a:gd name="T1" fmla="*/ 581 h 657"/>
                <a:gd name="T2" fmla="*/ 360 w 616"/>
                <a:gd name="T3" fmla="*/ 643 h 657"/>
                <a:gd name="T4" fmla="*/ 583 w 616"/>
                <a:gd name="T5" fmla="*/ 512 h 657"/>
                <a:gd name="T6" fmla="*/ 511 w 616"/>
                <a:gd name="T7" fmla="*/ 262 h 657"/>
                <a:gd name="T8" fmla="*/ 401 w 616"/>
                <a:gd name="T9" fmla="*/ 176 h 657"/>
                <a:gd name="T10" fmla="*/ 356 w 616"/>
                <a:gd name="T11" fmla="*/ 53 h 657"/>
                <a:gd name="T12" fmla="*/ 262 w 616"/>
                <a:gd name="T13" fmla="*/ 5 h 657"/>
                <a:gd name="T14" fmla="*/ 25 w 616"/>
                <a:gd name="T15" fmla="*/ 252 h 657"/>
                <a:gd name="T16" fmla="*/ 230 w 616"/>
                <a:gd name="T17" fmla="*/ 581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 h="657">
                  <a:moveTo>
                    <a:pt x="230" y="581"/>
                  </a:moveTo>
                  <a:cubicBezTo>
                    <a:pt x="268" y="611"/>
                    <a:pt x="312" y="635"/>
                    <a:pt x="360" y="643"/>
                  </a:cubicBezTo>
                  <a:cubicBezTo>
                    <a:pt x="452" y="657"/>
                    <a:pt x="549" y="599"/>
                    <a:pt x="583" y="512"/>
                  </a:cubicBezTo>
                  <a:cubicBezTo>
                    <a:pt x="616" y="426"/>
                    <a:pt x="585" y="319"/>
                    <a:pt x="511" y="262"/>
                  </a:cubicBezTo>
                  <a:cubicBezTo>
                    <a:pt x="473" y="234"/>
                    <a:pt x="425" y="216"/>
                    <a:pt x="401" y="176"/>
                  </a:cubicBezTo>
                  <a:cubicBezTo>
                    <a:pt x="378" y="138"/>
                    <a:pt x="380" y="90"/>
                    <a:pt x="356" y="53"/>
                  </a:cubicBezTo>
                  <a:cubicBezTo>
                    <a:pt x="335" y="23"/>
                    <a:pt x="298" y="7"/>
                    <a:pt x="262" y="5"/>
                  </a:cubicBezTo>
                  <a:cubicBezTo>
                    <a:pt x="136" y="0"/>
                    <a:pt x="0" y="123"/>
                    <a:pt x="25" y="252"/>
                  </a:cubicBezTo>
                  <a:cubicBezTo>
                    <a:pt x="46" y="365"/>
                    <a:pt x="141" y="510"/>
                    <a:pt x="230" y="581"/>
                  </a:cubicBezTo>
                  <a:close/>
                </a:path>
              </a:pathLst>
            </a:custGeom>
            <a:solidFill>
              <a:srgbClr val="60B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7" name="Freeform 52">
              <a:extLst>
                <a:ext uri="{FF2B5EF4-FFF2-40B4-BE49-F238E27FC236}">
                  <a16:creationId xmlns:a16="http://schemas.microsoft.com/office/drawing/2014/main" id="{5BD65012-1B4C-4630-3A59-C721E1CD3E2B}"/>
                </a:ext>
              </a:extLst>
            </p:cNvPr>
            <p:cNvSpPr>
              <a:spLocks/>
            </p:cNvSpPr>
            <p:nvPr/>
          </p:nvSpPr>
          <p:spPr bwMode="auto">
            <a:xfrm>
              <a:off x="4105275" y="3987800"/>
              <a:ext cx="266700" cy="209550"/>
            </a:xfrm>
            <a:custGeom>
              <a:avLst/>
              <a:gdLst>
                <a:gd name="T0" fmla="*/ 182 w 433"/>
                <a:gd name="T1" fmla="*/ 295 h 341"/>
                <a:gd name="T2" fmla="*/ 337 w 433"/>
                <a:gd name="T3" fmla="*/ 317 h 341"/>
                <a:gd name="T4" fmla="*/ 425 w 433"/>
                <a:gd name="T5" fmla="*/ 186 h 341"/>
                <a:gd name="T6" fmla="*/ 420 w 433"/>
                <a:gd name="T7" fmla="*/ 102 h 341"/>
                <a:gd name="T8" fmla="*/ 320 w 433"/>
                <a:gd name="T9" fmla="*/ 34 h 341"/>
                <a:gd name="T10" fmla="*/ 155 w 433"/>
                <a:gd name="T11" fmla="*/ 16 h 341"/>
                <a:gd name="T12" fmla="*/ 182 w 433"/>
                <a:gd name="T13" fmla="*/ 295 h 341"/>
              </a:gdLst>
              <a:ahLst/>
              <a:cxnLst>
                <a:cxn ang="0">
                  <a:pos x="T0" y="T1"/>
                </a:cxn>
                <a:cxn ang="0">
                  <a:pos x="T2" y="T3"/>
                </a:cxn>
                <a:cxn ang="0">
                  <a:pos x="T4" y="T5"/>
                </a:cxn>
                <a:cxn ang="0">
                  <a:pos x="T6" y="T7"/>
                </a:cxn>
                <a:cxn ang="0">
                  <a:pos x="T8" y="T9"/>
                </a:cxn>
                <a:cxn ang="0">
                  <a:pos x="T10" y="T11"/>
                </a:cxn>
                <a:cxn ang="0">
                  <a:pos x="T12" y="T13"/>
                </a:cxn>
              </a:cxnLst>
              <a:rect l="0" t="0" r="r" b="b"/>
              <a:pathLst>
                <a:path w="433" h="341">
                  <a:moveTo>
                    <a:pt x="182" y="295"/>
                  </a:moveTo>
                  <a:cubicBezTo>
                    <a:pt x="226" y="327"/>
                    <a:pt x="288" y="341"/>
                    <a:pt x="337" y="317"/>
                  </a:cubicBezTo>
                  <a:cubicBezTo>
                    <a:pt x="386" y="293"/>
                    <a:pt x="414" y="240"/>
                    <a:pt x="425" y="186"/>
                  </a:cubicBezTo>
                  <a:cubicBezTo>
                    <a:pt x="431" y="158"/>
                    <a:pt x="433" y="128"/>
                    <a:pt x="420" y="102"/>
                  </a:cubicBezTo>
                  <a:cubicBezTo>
                    <a:pt x="402" y="65"/>
                    <a:pt x="359" y="47"/>
                    <a:pt x="320" y="34"/>
                  </a:cubicBezTo>
                  <a:cubicBezTo>
                    <a:pt x="267" y="16"/>
                    <a:pt x="209" y="0"/>
                    <a:pt x="155" y="16"/>
                  </a:cubicBezTo>
                  <a:cubicBezTo>
                    <a:pt x="0" y="62"/>
                    <a:pt x="100" y="234"/>
                    <a:pt x="182" y="295"/>
                  </a:cubicBezTo>
                </a:path>
              </a:pathLst>
            </a:custGeom>
            <a:solidFill>
              <a:srgbClr val="60B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8" name="Freeform 53">
              <a:extLst>
                <a:ext uri="{FF2B5EF4-FFF2-40B4-BE49-F238E27FC236}">
                  <a16:creationId xmlns:a16="http://schemas.microsoft.com/office/drawing/2014/main" id="{B71AF432-1896-13B1-46ED-5859BB9CC31F}"/>
                </a:ext>
              </a:extLst>
            </p:cNvPr>
            <p:cNvSpPr>
              <a:spLocks/>
            </p:cNvSpPr>
            <p:nvPr/>
          </p:nvSpPr>
          <p:spPr bwMode="auto">
            <a:xfrm>
              <a:off x="4459288" y="3638550"/>
              <a:ext cx="120650" cy="93663"/>
            </a:xfrm>
            <a:custGeom>
              <a:avLst/>
              <a:gdLst>
                <a:gd name="T0" fmla="*/ 83 w 196"/>
                <a:gd name="T1" fmla="*/ 133 h 154"/>
                <a:gd name="T2" fmla="*/ 153 w 196"/>
                <a:gd name="T3" fmla="*/ 143 h 154"/>
                <a:gd name="T4" fmla="*/ 192 w 196"/>
                <a:gd name="T5" fmla="*/ 84 h 154"/>
                <a:gd name="T6" fmla="*/ 190 w 196"/>
                <a:gd name="T7" fmla="*/ 46 h 154"/>
                <a:gd name="T8" fmla="*/ 145 w 196"/>
                <a:gd name="T9" fmla="*/ 16 h 154"/>
                <a:gd name="T10" fmla="*/ 70 w 196"/>
                <a:gd name="T11" fmla="*/ 7 h 154"/>
                <a:gd name="T12" fmla="*/ 83 w 196"/>
                <a:gd name="T13" fmla="*/ 133 h 154"/>
              </a:gdLst>
              <a:ahLst/>
              <a:cxnLst>
                <a:cxn ang="0">
                  <a:pos x="T0" y="T1"/>
                </a:cxn>
                <a:cxn ang="0">
                  <a:pos x="T2" y="T3"/>
                </a:cxn>
                <a:cxn ang="0">
                  <a:pos x="T4" y="T5"/>
                </a:cxn>
                <a:cxn ang="0">
                  <a:pos x="T6" y="T7"/>
                </a:cxn>
                <a:cxn ang="0">
                  <a:pos x="T8" y="T9"/>
                </a:cxn>
                <a:cxn ang="0">
                  <a:pos x="T10" y="T11"/>
                </a:cxn>
                <a:cxn ang="0">
                  <a:pos x="T12" y="T13"/>
                </a:cxn>
              </a:cxnLst>
              <a:rect l="0" t="0" r="r" b="b"/>
              <a:pathLst>
                <a:path w="196" h="154">
                  <a:moveTo>
                    <a:pt x="83" y="133"/>
                  </a:moveTo>
                  <a:cubicBezTo>
                    <a:pt x="103" y="148"/>
                    <a:pt x="130" y="154"/>
                    <a:pt x="153" y="143"/>
                  </a:cubicBezTo>
                  <a:cubicBezTo>
                    <a:pt x="175" y="133"/>
                    <a:pt x="187" y="108"/>
                    <a:pt x="192" y="84"/>
                  </a:cubicBezTo>
                  <a:cubicBezTo>
                    <a:pt x="195" y="72"/>
                    <a:pt x="196" y="58"/>
                    <a:pt x="190" y="46"/>
                  </a:cubicBezTo>
                  <a:cubicBezTo>
                    <a:pt x="182" y="30"/>
                    <a:pt x="163" y="22"/>
                    <a:pt x="145" y="16"/>
                  </a:cubicBezTo>
                  <a:cubicBezTo>
                    <a:pt x="121" y="8"/>
                    <a:pt x="95" y="0"/>
                    <a:pt x="70" y="7"/>
                  </a:cubicBezTo>
                  <a:cubicBezTo>
                    <a:pt x="0" y="28"/>
                    <a:pt x="45" y="106"/>
                    <a:pt x="83" y="133"/>
                  </a:cubicBezTo>
                  <a:close/>
                </a:path>
              </a:pathLst>
            </a:custGeom>
            <a:solidFill>
              <a:srgbClr val="60B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9" name="Freeform 54">
              <a:extLst>
                <a:ext uri="{FF2B5EF4-FFF2-40B4-BE49-F238E27FC236}">
                  <a16:creationId xmlns:a16="http://schemas.microsoft.com/office/drawing/2014/main" id="{ED907CA7-1562-7202-0E80-FE6EE32E7D92}"/>
                </a:ext>
              </a:extLst>
            </p:cNvPr>
            <p:cNvSpPr>
              <a:spLocks/>
            </p:cNvSpPr>
            <p:nvPr/>
          </p:nvSpPr>
          <p:spPr bwMode="auto">
            <a:xfrm>
              <a:off x="4354513" y="2998788"/>
              <a:ext cx="293687" cy="352425"/>
            </a:xfrm>
            <a:custGeom>
              <a:avLst/>
              <a:gdLst>
                <a:gd name="T0" fmla="*/ 268 w 478"/>
                <a:gd name="T1" fmla="*/ 559 h 574"/>
                <a:gd name="T2" fmla="*/ 456 w 478"/>
                <a:gd name="T3" fmla="*/ 468 h 574"/>
                <a:gd name="T4" fmla="*/ 435 w 478"/>
                <a:gd name="T5" fmla="*/ 307 h 574"/>
                <a:gd name="T6" fmla="*/ 311 w 478"/>
                <a:gd name="T7" fmla="*/ 193 h 574"/>
                <a:gd name="T8" fmla="*/ 268 w 478"/>
                <a:gd name="T9" fmla="*/ 559 h 574"/>
              </a:gdLst>
              <a:ahLst/>
              <a:cxnLst>
                <a:cxn ang="0">
                  <a:pos x="T0" y="T1"/>
                </a:cxn>
                <a:cxn ang="0">
                  <a:pos x="T2" y="T3"/>
                </a:cxn>
                <a:cxn ang="0">
                  <a:pos x="T4" y="T5"/>
                </a:cxn>
                <a:cxn ang="0">
                  <a:pos x="T6" y="T7"/>
                </a:cxn>
                <a:cxn ang="0">
                  <a:pos x="T8" y="T9"/>
                </a:cxn>
              </a:cxnLst>
              <a:rect l="0" t="0" r="r" b="b"/>
              <a:pathLst>
                <a:path w="478" h="574">
                  <a:moveTo>
                    <a:pt x="268" y="559"/>
                  </a:moveTo>
                  <a:cubicBezTo>
                    <a:pt x="342" y="574"/>
                    <a:pt x="428" y="538"/>
                    <a:pt x="456" y="468"/>
                  </a:cubicBezTo>
                  <a:cubicBezTo>
                    <a:pt x="478" y="416"/>
                    <a:pt x="465" y="354"/>
                    <a:pt x="435" y="307"/>
                  </a:cubicBezTo>
                  <a:cubicBezTo>
                    <a:pt x="404" y="259"/>
                    <a:pt x="358" y="223"/>
                    <a:pt x="311" y="193"/>
                  </a:cubicBezTo>
                  <a:cubicBezTo>
                    <a:pt x="10" y="0"/>
                    <a:pt x="0" y="504"/>
                    <a:pt x="268" y="559"/>
                  </a:cubicBezTo>
                  <a:close/>
                </a:path>
              </a:pathLst>
            </a:custGeom>
            <a:solidFill>
              <a:srgbClr val="60B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0" name="Freeform 55">
              <a:extLst>
                <a:ext uri="{FF2B5EF4-FFF2-40B4-BE49-F238E27FC236}">
                  <a16:creationId xmlns:a16="http://schemas.microsoft.com/office/drawing/2014/main" id="{41F55854-21CE-005F-6531-74A93E0E1744}"/>
                </a:ext>
              </a:extLst>
            </p:cNvPr>
            <p:cNvSpPr>
              <a:spLocks/>
            </p:cNvSpPr>
            <p:nvPr/>
          </p:nvSpPr>
          <p:spPr bwMode="auto">
            <a:xfrm>
              <a:off x="5334000" y="1690688"/>
              <a:ext cx="169862" cy="150813"/>
            </a:xfrm>
            <a:custGeom>
              <a:avLst/>
              <a:gdLst>
                <a:gd name="T0" fmla="*/ 6 w 278"/>
                <a:gd name="T1" fmla="*/ 143 h 244"/>
                <a:gd name="T2" fmla="*/ 56 w 278"/>
                <a:gd name="T3" fmla="*/ 235 h 244"/>
                <a:gd name="T4" fmla="*/ 136 w 278"/>
                <a:gd name="T5" fmla="*/ 220 h 244"/>
                <a:gd name="T6" fmla="*/ 190 w 278"/>
                <a:gd name="T7" fmla="*/ 155 h 244"/>
                <a:gd name="T8" fmla="*/ 6 w 278"/>
                <a:gd name="T9" fmla="*/ 143 h 244"/>
              </a:gdLst>
              <a:ahLst/>
              <a:cxnLst>
                <a:cxn ang="0">
                  <a:pos x="T0" y="T1"/>
                </a:cxn>
                <a:cxn ang="0">
                  <a:pos x="T2" y="T3"/>
                </a:cxn>
                <a:cxn ang="0">
                  <a:pos x="T4" y="T5"/>
                </a:cxn>
                <a:cxn ang="0">
                  <a:pos x="T6" y="T7"/>
                </a:cxn>
                <a:cxn ang="0">
                  <a:pos x="T8" y="T9"/>
                </a:cxn>
              </a:cxnLst>
              <a:rect l="0" t="0" r="r" b="b"/>
              <a:pathLst>
                <a:path w="278" h="244">
                  <a:moveTo>
                    <a:pt x="6" y="143"/>
                  </a:moveTo>
                  <a:cubicBezTo>
                    <a:pt x="0" y="181"/>
                    <a:pt x="20" y="223"/>
                    <a:pt x="56" y="235"/>
                  </a:cubicBezTo>
                  <a:cubicBezTo>
                    <a:pt x="83" y="244"/>
                    <a:pt x="113" y="236"/>
                    <a:pt x="136" y="220"/>
                  </a:cubicBezTo>
                  <a:cubicBezTo>
                    <a:pt x="159" y="203"/>
                    <a:pt x="176" y="179"/>
                    <a:pt x="190" y="155"/>
                  </a:cubicBezTo>
                  <a:cubicBezTo>
                    <a:pt x="278" y="0"/>
                    <a:pt x="26" y="8"/>
                    <a:pt x="6" y="143"/>
                  </a:cubicBezTo>
                </a:path>
              </a:pathLst>
            </a:custGeom>
            <a:solidFill>
              <a:srgbClr val="60B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1" name="Freeform 56">
              <a:extLst>
                <a:ext uri="{FF2B5EF4-FFF2-40B4-BE49-F238E27FC236}">
                  <a16:creationId xmlns:a16="http://schemas.microsoft.com/office/drawing/2014/main" id="{D8F1F206-4EF1-F88F-4C73-ECBD3E0156ED}"/>
                </a:ext>
              </a:extLst>
            </p:cNvPr>
            <p:cNvSpPr>
              <a:spLocks/>
            </p:cNvSpPr>
            <p:nvPr/>
          </p:nvSpPr>
          <p:spPr bwMode="auto">
            <a:xfrm>
              <a:off x="4351338" y="2370138"/>
              <a:ext cx="203200" cy="138113"/>
            </a:xfrm>
            <a:custGeom>
              <a:avLst/>
              <a:gdLst>
                <a:gd name="T0" fmla="*/ 280 w 330"/>
                <a:gd name="T1" fmla="*/ 153 h 223"/>
                <a:gd name="T2" fmla="*/ 317 w 330"/>
                <a:gd name="T3" fmla="*/ 57 h 223"/>
                <a:gd name="T4" fmla="*/ 254 w 330"/>
                <a:gd name="T5" fmla="*/ 7 h 223"/>
                <a:gd name="T6" fmla="*/ 172 w 330"/>
                <a:gd name="T7" fmla="*/ 8 h 223"/>
                <a:gd name="T8" fmla="*/ 280 w 330"/>
                <a:gd name="T9" fmla="*/ 153 h 223"/>
              </a:gdLst>
              <a:ahLst/>
              <a:cxnLst>
                <a:cxn ang="0">
                  <a:pos x="T0" y="T1"/>
                </a:cxn>
                <a:cxn ang="0">
                  <a:pos x="T2" y="T3"/>
                </a:cxn>
                <a:cxn ang="0">
                  <a:pos x="T4" y="T5"/>
                </a:cxn>
                <a:cxn ang="0">
                  <a:pos x="T6" y="T7"/>
                </a:cxn>
                <a:cxn ang="0">
                  <a:pos x="T8" y="T9"/>
                </a:cxn>
              </a:cxnLst>
              <a:rect l="0" t="0" r="r" b="b"/>
              <a:pathLst>
                <a:path w="330" h="223">
                  <a:moveTo>
                    <a:pt x="280" y="153"/>
                  </a:moveTo>
                  <a:cubicBezTo>
                    <a:pt x="312" y="133"/>
                    <a:pt x="330" y="92"/>
                    <a:pt x="317" y="57"/>
                  </a:cubicBezTo>
                  <a:cubicBezTo>
                    <a:pt x="307" y="31"/>
                    <a:pt x="281" y="13"/>
                    <a:pt x="254" y="7"/>
                  </a:cubicBezTo>
                  <a:cubicBezTo>
                    <a:pt x="228" y="0"/>
                    <a:pt x="199" y="3"/>
                    <a:pt x="172" y="8"/>
                  </a:cubicBezTo>
                  <a:cubicBezTo>
                    <a:pt x="0" y="41"/>
                    <a:pt x="166" y="223"/>
                    <a:pt x="280" y="153"/>
                  </a:cubicBezTo>
                  <a:close/>
                </a:path>
              </a:pathLst>
            </a:custGeom>
            <a:solidFill>
              <a:srgbClr val="60B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2" name="Freeform 57">
              <a:extLst>
                <a:ext uri="{FF2B5EF4-FFF2-40B4-BE49-F238E27FC236}">
                  <a16:creationId xmlns:a16="http://schemas.microsoft.com/office/drawing/2014/main" id="{9EF68829-E723-0346-ED0F-89E6C66586B2}"/>
                </a:ext>
              </a:extLst>
            </p:cNvPr>
            <p:cNvSpPr>
              <a:spLocks/>
            </p:cNvSpPr>
            <p:nvPr/>
          </p:nvSpPr>
          <p:spPr bwMode="auto">
            <a:xfrm>
              <a:off x="5080000" y="2627313"/>
              <a:ext cx="406400" cy="328613"/>
            </a:xfrm>
            <a:custGeom>
              <a:avLst/>
              <a:gdLst>
                <a:gd name="T0" fmla="*/ 175 w 662"/>
                <a:gd name="T1" fmla="*/ 94 h 534"/>
                <a:gd name="T2" fmla="*/ 29 w 662"/>
                <a:gd name="T3" fmla="*/ 197 h 534"/>
                <a:gd name="T4" fmla="*/ 1 w 662"/>
                <a:gd name="T5" fmla="*/ 345 h 534"/>
                <a:gd name="T6" fmla="*/ 11 w 662"/>
                <a:gd name="T7" fmla="*/ 412 h 534"/>
                <a:gd name="T8" fmla="*/ 71 w 662"/>
                <a:gd name="T9" fmla="*/ 460 h 534"/>
                <a:gd name="T10" fmla="*/ 581 w 662"/>
                <a:gd name="T11" fmla="*/ 412 h 534"/>
                <a:gd name="T12" fmla="*/ 623 w 662"/>
                <a:gd name="T13" fmla="*/ 371 h 534"/>
                <a:gd name="T14" fmla="*/ 642 w 662"/>
                <a:gd name="T15" fmla="*/ 303 h 534"/>
                <a:gd name="T16" fmla="*/ 175 w 662"/>
                <a:gd name="T17" fmla="*/ 94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2" h="534">
                  <a:moveTo>
                    <a:pt x="175" y="94"/>
                  </a:moveTo>
                  <a:cubicBezTo>
                    <a:pt x="118" y="115"/>
                    <a:pt x="59" y="144"/>
                    <a:pt x="29" y="197"/>
                  </a:cubicBezTo>
                  <a:cubicBezTo>
                    <a:pt x="3" y="241"/>
                    <a:pt x="2" y="294"/>
                    <a:pt x="1" y="345"/>
                  </a:cubicBezTo>
                  <a:cubicBezTo>
                    <a:pt x="1" y="368"/>
                    <a:pt x="0" y="392"/>
                    <a:pt x="11" y="412"/>
                  </a:cubicBezTo>
                  <a:cubicBezTo>
                    <a:pt x="24" y="435"/>
                    <a:pt x="48" y="449"/>
                    <a:pt x="71" y="460"/>
                  </a:cubicBezTo>
                  <a:cubicBezTo>
                    <a:pt x="234" y="534"/>
                    <a:pt x="435" y="515"/>
                    <a:pt x="581" y="412"/>
                  </a:cubicBezTo>
                  <a:cubicBezTo>
                    <a:pt x="597" y="401"/>
                    <a:pt x="612" y="388"/>
                    <a:pt x="623" y="371"/>
                  </a:cubicBezTo>
                  <a:cubicBezTo>
                    <a:pt x="636" y="351"/>
                    <a:pt x="640" y="327"/>
                    <a:pt x="642" y="303"/>
                  </a:cubicBezTo>
                  <a:cubicBezTo>
                    <a:pt x="662" y="0"/>
                    <a:pt x="375" y="22"/>
                    <a:pt x="175" y="94"/>
                  </a:cubicBezTo>
                </a:path>
              </a:pathLst>
            </a:custGeom>
            <a:solidFill>
              <a:srgbClr val="60B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3" name="Freeform 58">
              <a:extLst>
                <a:ext uri="{FF2B5EF4-FFF2-40B4-BE49-F238E27FC236}">
                  <a16:creationId xmlns:a16="http://schemas.microsoft.com/office/drawing/2014/main" id="{D971E6FA-658F-9CC5-082C-B1593C998DCF}"/>
                </a:ext>
              </a:extLst>
            </p:cNvPr>
            <p:cNvSpPr>
              <a:spLocks/>
            </p:cNvSpPr>
            <p:nvPr/>
          </p:nvSpPr>
          <p:spPr bwMode="auto">
            <a:xfrm>
              <a:off x="6132513" y="3586163"/>
              <a:ext cx="381000" cy="342900"/>
            </a:xfrm>
            <a:custGeom>
              <a:avLst/>
              <a:gdLst>
                <a:gd name="T0" fmla="*/ 123 w 619"/>
                <a:gd name="T1" fmla="*/ 482 h 558"/>
                <a:gd name="T2" fmla="*/ 233 w 619"/>
                <a:gd name="T3" fmla="*/ 553 h 558"/>
                <a:gd name="T4" fmla="*/ 367 w 619"/>
                <a:gd name="T5" fmla="*/ 526 h 558"/>
                <a:gd name="T6" fmla="*/ 538 w 619"/>
                <a:gd name="T7" fmla="*/ 428 h 558"/>
                <a:gd name="T8" fmla="*/ 601 w 619"/>
                <a:gd name="T9" fmla="*/ 358 h 558"/>
                <a:gd name="T10" fmla="*/ 617 w 619"/>
                <a:gd name="T11" fmla="*/ 264 h 558"/>
                <a:gd name="T12" fmla="*/ 600 w 619"/>
                <a:gd name="T13" fmla="*/ 161 h 558"/>
                <a:gd name="T14" fmla="*/ 518 w 619"/>
                <a:gd name="T15" fmla="*/ 103 h 558"/>
                <a:gd name="T16" fmla="*/ 123 w 619"/>
                <a:gd name="T17" fmla="*/ 482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9" h="558">
                  <a:moveTo>
                    <a:pt x="123" y="482"/>
                  </a:moveTo>
                  <a:cubicBezTo>
                    <a:pt x="141" y="524"/>
                    <a:pt x="187" y="549"/>
                    <a:pt x="233" y="553"/>
                  </a:cubicBezTo>
                  <a:cubicBezTo>
                    <a:pt x="279" y="558"/>
                    <a:pt x="325" y="544"/>
                    <a:pt x="367" y="526"/>
                  </a:cubicBezTo>
                  <a:cubicBezTo>
                    <a:pt x="428" y="501"/>
                    <a:pt x="486" y="468"/>
                    <a:pt x="538" y="428"/>
                  </a:cubicBezTo>
                  <a:cubicBezTo>
                    <a:pt x="563" y="409"/>
                    <a:pt x="588" y="387"/>
                    <a:pt x="601" y="358"/>
                  </a:cubicBezTo>
                  <a:cubicBezTo>
                    <a:pt x="615" y="329"/>
                    <a:pt x="616" y="296"/>
                    <a:pt x="617" y="264"/>
                  </a:cubicBezTo>
                  <a:cubicBezTo>
                    <a:pt x="618" y="229"/>
                    <a:pt x="619" y="191"/>
                    <a:pt x="600" y="161"/>
                  </a:cubicBezTo>
                  <a:cubicBezTo>
                    <a:pt x="582" y="132"/>
                    <a:pt x="549" y="116"/>
                    <a:pt x="518" y="103"/>
                  </a:cubicBezTo>
                  <a:cubicBezTo>
                    <a:pt x="268" y="0"/>
                    <a:pt x="0" y="199"/>
                    <a:pt x="123" y="482"/>
                  </a:cubicBezTo>
                  <a:close/>
                </a:path>
              </a:pathLst>
            </a:custGeom>
            <a:solidFill>
              <a:srgbClr val="60B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4" name="Freeform 59">
              <a:extLst>
                <a:ext uri="{FF2B5EF4-FFF2-40B4-BE49-F238E27FC236}">
                  <a16:creationId xmlns:a16="http://schemas.microsoft.com/office/drawing/2014/main" id="{BA242E49-9CB3-3703-B3FE-917201D7229E}"/>
                </a:ext>
              </a:extLst>
            </p:cNvPr>
            <p:cNvSpPr>
              <a:spLocks/>
            </p:cNvSpPr>
            <p:nvPr/>
          </p:nvSpPr>
          <p:spPr bwMode="auto">
            <a:xfrm>
              <a:off x="4845050" y="4567238"/>
              <a:ext cx="969962" cy="342900"/>
            </a:xfrm>
            <a:custGeom>
              <a:avLst/>
              <a:gdLst>
                <a:gd name="T0" fmla="*/ 1576 w 1576"/>
                <a:gd name="T1" fmla="*/ 237 h 558"/>
                <a:gd name="T2" fmla="*/ 236 w 1576"/>
                <a:gd name="T3" fmla="*/ 558 h 558"/>
                <a:gd name="T4" fmla="*/ 144 w 1576"/>
                <a:gd name="T5" fmla="*/ 556 h 558"/>
                <a:gd name="T6" fmla="*/ 111 w 1576"/>
                <a:gd name="T7" fmla="*/ 536 h 558"/>
                <a:gd name="T8" fmla="*/ 51 w 1576"/>
                <a:gd name="T9" fmla="*/ 314 h 558"/>
                <a:gd name="T10" fmla="*/ 120 w 1576"/>
                <a:gd name="T11" fmla="*/ 259 h 558"/>
                <a:gd name="T12" fmla="*/ 558 w 1576"/>
                <a:gd name="T13" fmla="*/ 34 h 558"/>
                <a:gd name="T14" fmla="*/ 740 w 1576"/>
                <a:gd name="T15" fmla="*/ 21 h 558"/>
                <a:gd name="T16" fmla="*/ 830 w 1576"/>
                <a:gd name="T17" fmla="*/ 64 h 558"/>
                <a:gd name="T18" fmla="*/ 1068 w 1576"/>
                <a:gd name="T19" fmla="*/ 47 h 558"/>
                <a:gd name="T20" fmla="*/ 1248 w 1576"/>
                <a:gd name="T21" fmla="*/ 17 h 558"/>
                <a:gd name="T22" fmla="*/ 1576 w 1576"/>
                <a:gd name="T23" fmla="*/ 237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6" h="558">
                  <a:moveTo>
                    <a:pt x="1576" y="237"/>
                  </a:moveTo>
                  <a:cubicBezTo>
                    <a:pt x="1174" y="442"/>
                    <a:pt x="718" y="558"/>
                    <a:pt x="236" y="558"/>
                  </a:cubicBezTo>
                  <a:cubicBezTo>
                    <a:pt x="205" y="558"/>
                    <a:pt x="175" y="557"/>
                    <a:pt x="144" y="556"/>
                  </a:cubicBezTo>
                  <a:cubicBezTo>
                    <a:pt x="133" y="550"/>
                    <a:pt x="122" y="543"/>
                    <a:pt x="111" y="536"/>
                  </a:cubicBezTo>
                  <a:cubicBezTo>
                    <a:pt x="42" y="486"/>
                    <a:pt x="0" y="382"/>
                    <a:pt x="51" y="314"/>
                  </a:cubicBezTo>
                  <a:cubicBezTo>
                    <a:pt x="69" y="290"/>
                    <a:pt x="95" y="274"/>
                    <a:pt x="120" y="259"/>
                  </a:cubicBezTo>
                  <a:cubicBezTo>
                    <a:pt x="260" y="172"/>
                    <a:pt x="402" y="85"/>
                    <a:pt x="558" y="34"/>
                  </a:cubicBezTo>
                  <a:cubicBezTo>
                    <a:pt x="617" y="14"/>
                    <a:pt x="682" y="0"/>
                    <a:pt x="740" y="21"/>
                  </a:cubicBezTo>
                  <a:cubicBezTo>
                    <a:pt x="772" y="32"/>
                    <a:pt x="799" y="52"/>
                    <a:pt x="830" y="64"/>
                  </a:cubicBezTo>
                  <a:cubicBezTo>
                    <a:pt x="907" y="94"/>
                    <a:pt x="987" y="71"/>
                    <a:pt x="1068" y="47"/>
                  </a:cubicBezTo>
                  <a:cubicBezTo>
                    <a:pt x="1128" y="30"/>
                    <a:pt x="1188" y="13"/>
                    <a:pt x="1248" y="17"/>
                  </a:cubicBezTo>
                  <a:cubicBezTo>
                    <a:pt x="1369" y="24"/>
                    <a:pt x="1494" y="127"/>
                    <a:pt x="1576" y="237"/>
                  </a:cubicBezTo>
                </a:path>
              </a:pathLst>
            </a:custGeom>
            <a:solidFill>
              <a:srgbClr val="60B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5" name="Freeform 60">
              <a:extLst>
                <a:ext uri="{FF2B5EF4-FFF2-40B4-BE49-F238E27FC236}">
                  <a16:creationId xmlns:a16="http://schemas.microsoft.com/office/drawing/2014/main" id="{433A6C62-468B-E923-DEBC-9EC0AD3DD10C}"/>
                </a:ext>
              </a:extLst>
            </p:cNvPr>
            <p:cNvSpPr>
              <a:spLocks noEditPoints="1"/>
            </p:cNvSpPr>
            <p:nvPr/>
          </p:nvSpPr>
          <p:spPr bwMode="auto">
            <a:xfrm>
              <a:off x="3754438" y="1484313"/>
              <a:ext cx="2011362" cy="1752600"/>
            </a:xfrm>
            <a:custGeom>
              <a:avLst/>
              <a:gdLst>
                <a:gd name="T0" fmla="*/ 1410 w 3268"/>
                <a:gd name="T1" fmla="*/ 2769 h 2849"/>
                <a:gd name="T2" fmla="*/ 1164 w 3268"/>
                <a:gd name="T3" fmla="*/ 2611 h 2849"/>
                <a:gd name="T4" fmla="*/ 716 w 3268"/>
                <a:gd name="T5" fmla="*/ 2708 h 2849"/>
                <a:gd name="T6" fmla="*/ 364 w 3268"/>
                <a:gd name="T7" fmla="*/ 1602 h 2849"/>
                <a:gd name="T8" fmla="*/ 0 w 3268"/>
                <a:gd name="T9" fmla="*/ 1076 h 2849"/>
                <a:gd name="T10" fmla="*/ 991 w 3268"/>
                <a:gd name="T11" fmla="*/ 514 h 2849"/>
                <a:gd name="T12" fmla="*/ 1747 w 3268"/>
                <a:gd name="T13" fmla="*/ 109 h 2849"/>
                <a:gd name="T14" fmla="*/ 2097 w 3268"/>
                <a:gd name="T15" fmla="*/ 162 h 2849"/>
                <a:gd name="T16" fmla="*/ 2503 w 3268"/>
                <a:gd name="T17" fmla="*/ 201 h 2849"/>
                <a:gd name="T18" fmla="*/ 3268 w 3268"/>
                <a:gd name="T19" fmla="*/ 383 h 2849"/>
                <a:gd name="T20" fmla="*/ 3093 w 3268"/>
                <a:gd name="T21" fmla="*/ 1178 h 2849"/>
                <a:gd name="T22" fmla="*/ 2744 w 3268"/>
                <a:gd name="T23" fmla="*/ 1764 h 2849"/>
                <a:gd name="T24" fmla="*/ 2929 w 3268"/>
                <a:gd name="T25" fmla="*/ 1757 h 2849"/>
                <a:gd name="T26" fmla="*/ 3130 w 3268"/>
                <a:gd name="T27" fmla="*/ 2302 h 2849"/>
                <a:gd name="T28" fmla="*/ 2427 w 3268"/>
                <a:gd name="T29" fmla="*/ 2681 h 2849"/>
                <a:gd name="T30" fmla="*/ 1440 w 3268"/>
                <a:gd name="T31" fmla="*/ 2849 h 2849"/>
                <a:gd name="T32" fmla="*/ 2328 w 3268"/>
                <a:gd name="T33" fmla="*/ 1953 h 2849"/>
                <a:gd name="T34" fmla="*/ 2154 w 3268"/>
                <a:gd name="T35" fmla="*/ 2204 h 2849"/>
                <a:gd name="T36" fmla="*/ 2224 w 3268"/>
                <a:gd name="T37" fmla="*/ 2319 h 2849"/>
                <a:gd name="T38" fmla="*/ 2734 w 3268"/>
                <a:gd name="T39" fmla="*/ 2271 h 2849"/>
                <a:gd name="T40" fmla="*/ 2795 w 3268"/>
                <a:gd name="T41" fmla="*/ 2162 h 2849"/>
                <a:gd name="T42" fmla="*/ 1189 w 3268"/>
                <a:gd name="T43" fmla="*/ 1444 h 2849"/>
                <a:gd name="T44" fmla="*/ 1192 w 3268"/>
                <a:gd name="T45" fmla="*/ 1610 h 2849"/>
                <a:gd name="T46" fmla="*/ 1286 w 3268"/>
                <a:gd name="T47" fmla="*/ 1498 h 2849"/>
                <a:gd name="T48" fmla="*/ 1189 w 3268"/>
                <a:gd name="T49" fmla="*/ 1444 h 2849"/>
                <a:gd name="T50" fmla="*/ 1105 w 3268"/>
                <a:gd name="T51" fmla="*/ 800 h 2849"/>
                <a:gd name="T52" fmla="*/ 804 w 3268"/>
                <a:gd name="T53" fmla="*/ 1172 h 2849"/>
                <a:gd name="T54" fmla="*/ 1052 w 3268"/>
                <a:gd name="T55" fmla="*/ 1312 h 2849"/>
                <a:gd name="T56" fmla="*/ 1222 w 3268"/>
                <a:gd name="T57" fmla="*/ 1259 h 2849"/>
                <a:gd name="T58" fmla="*/ 1781 w 3268"/>
                <a:gd name="T59" fmla="*/ 908 h 2849"/>
                <a:gd name="T60" fmla="*/ 1649 w 3268"/>
                <a:gd name="T61" fmla="*/ 660 h 2849"/>
                <a:gd name="T62" fmla="*/ 1367 w 3268"/>
                <a:gd name="T63" fmla="*/ 777 h 2849"/>
                <a:gd name="T64" fmla="*/ 1220 w 3268"/>
                <a:gd name="T65" fmla="*/ 793 h 2849"/>
                <a:gd name="T66" fmla="*/ 2704 w 3268"/>
                <a:gd name="T67" fmla="*/ 377 h 2849"/>
                <a:gd name="T68" fmla="*/ 2622 w 3268"/>
                <a:gd name="T69" fmla="*/ 572 h 2849"/>
                <a:gd name="T70" fmla="*/ 2702 w 3268"/>
                <a:gd name="T71" fmla="*/ 557 h 2849"/>
                <a:gd name="T72" fmla="*/ 2704 w 3268"/>
                <a:gd name="T73" fmla="*/ 377 h 2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68" h="2849">
                  <a:moveTo>
                    <a:pt x="1440" y="2849"/>
                  </a:moveTo>
                  <a:cubicBezTo>
                    <a:pt x="1436" y="2821"/>
                    <a:pt x="1425" y="2793"/>
                    <a:pt x="1410" y="2769"/>
                  </a:cubicBezTo>
                  <a:cubicBezTo>
                    <a:pt x="1379" y="2721"/>
                    <a:pt x="1333" y="2685"/>
                    <a:pt x="1286" y="2655"/>
                  </a:cubicBezTo>
                  <a:cubicBezTo>
                    <a:pt x="1238" y="2624"/>
                    <a:pt x="1197" y="2611"/>
                    <a:pt x="1164" y="2611"/>
                  </a:cubicBezTo>
                  <a:cubicBezTo>
                    <a:pt x="1070" y="2611"/>
                    <a:pt x="1034" y="2717"/>
                    <a:pt x="1058" y="2822"/>
                  </a:cubicBezTo>
                  <a:cubicBezTo>
                    <a:pt x="936" y="2798"/>
                    <a:pt x="822" y="2759"/>
                    <a:pt x="716" y="2708"/>
                  </a:cubicBezTo>
                  <a:cubicBezTo>
                    <a:pt x="660" y="2429"/>
                    <a:pt x="1062" y="2294"/>
                    <a:pt x="973" y="2026"/>
                  </a:cubicBezTo>
                  <a:cubicBezTo>
                    <a:pt x="858" y="1682"/>
                    <a:pt x="563" y="1801"/>
                    <a:pt x="364" y="1602"/>
                  </a:cubicBezTo>
                  <a:cubicBezTo>
                    <a:pt x="245" y="1482"/>
                    <a:pt x="329" y="1272"/>
                    <a:pt x="198" y="1141"/>
                  </a:cubicBezTo>
                  <a:cubicBezTo>
                    <a:pt x="148" y="1091"/>
                    <a:pt x="76" y="1078"/>
                    <a:pt x="0" y="1076"/>
                  </a:cubicBezTo>
                  <a:cubicBezTo>
                    <a:pt x="119" y="769"/>
                    <a:pt x="359" y="481"/>
                    <a:pt x="663" y="259"/>
                  </a:cubicBezTo>
                  <a:cubicBezTo>
                    <a:pt x="739" y="384"/>
                    <a:pt x="845" y="472"/>
                    <a:pt x="991" y="514"/>
                  </a:cubicBezTo>
                  <a:cubicBezTo>
                    <a:pt x="1048" y="530"/>
                    <a:pt x="1097" y="538"/>
                    <a:pt x="1138" y="538"/>
                  </a:cubicBezTo>
                  <a:cubicBezTo>
                    <a:pt x="1438" y="538"/>
                    <a:pt x="1383" y="161"/>
                    <a:pt x="1747" y="109"/>
                  </a:cubicBezTo>
                  <a:cubicBezTo>
                    <a:pt x="1765" y="106"/>
                    <a:pt x="1784" y="105"/>
                    <a:pt x="1803" y="105"/>
                  </a:cubicBezTo>
                  <a:cubicBezTo>
                    <a:pt x="1896" y="105"/>
                    <a:pt x="1997" y="133"/>
                    <a:pt x="2097" y="162"/>
                  </a:cubicBezTo>
                  <a:cubicBezTo>
                    <a:pt x="2197" y="191"/>
                    <a:pt x="2296" y="219"/>
                    <a:pt x="2388" y="219"/>
                  </a:cubicBezTo>
                  <a:cubicBezTo>
                    <a:pt x="2428" y="219"/>
                    <a:pt x="2466" y="214"/>
                    <a:pt x="2503" y="201"/>
                  </a:cubicBezTo>
                  <a:cubicBezTo>
                    <a:pt x="2615" y="160"/>
                    <a:pt x="2677" y="86"/>
                    <a:pt x="2722" y="0"/>
                  </a:cubicBezTo>
                  <a:cubicBezTo>
                    <a:pt x="2931" y="92"/>
                    <a:pt x="3118" y="221"/>
                    <a:pt x="3268" y="383"/>
                  </a:cubicBezTo>
                  <a:cubicBezTo>
                    <a:pt x="3148" y="403"/>
                    <a:pt x="3037" y="442"/>
                    <a:pt x="2964" y="551"/>
                  </a:cubicBezTo>
                  <a:cubicBezTo>
                    <a:pt x="2814" y="776"/>
                    <a:pt x="3161" y="973"/>
                    <a:pt x="3093" y="1178"/>
                  </a:cubicBezTo>
                  <a:cubicBezTo>
                    <a:pt x="3055" y="1291"/>
                    <a:pt x="2368" y="1351"/>
                    <a:pt x="2521" y="1657"/>
                  </a:cubicBezTo>
                  <a:cubicBezTo>
                    <a:pt x="2566" y="1746"/>
                    <a:pt x="2650" y="1764"/>
                    <a:pt x="2744" y="1764"/>
                  </a:cubicBezTo>
                  <a:cubicBezTo>
                    <a:pt x="2775" y="1764"/>
                    <a:pt x="2806" y="1762"/>
                    <a:pt x="2837" y="1760"/>
                  </a:cubicBezTo>
                  <a:cubicBezTo>
                    <a:pt x="2868" y="1759"/>
                    <a:pt x="2899" y="1757"/>
                    <a:pt x="2929" y="1757"/>
                  </a:cubicBezTo>
                  <a:cubicBezTo>
                    <a:pt x="3068" y="1757"/>
                    <a:pt x="3185" y="1795"/>
                    <a:pt x="3185" y="2044"/>
                  </a:cubicBezTo>
                  <a:cubicBezTo>
                    <a:pt x="3185" y="2131"/>
                    <a:pt x="3198" y="2234"/>
                    <a:pt x="3130" y="2302"/>
                  </a:cubicBezTo>
                  <a:cubicBezTo>
                    <a:pt x="2961" y="2472"/>
                    <a:pt x="2650" y="2377"/>
                    <a:pt x="2484" y="2542"/>
                  </a:cubicBezTo>
                  <a:cubicBezTo>
                    <a:pt x="2443" y="2584"/>
                    <a:pt x="2428" y="2631"/>
                    <a:pt x="2427" y="2681"/>
                  </a:cubicBezTo>
                  <a:cubicBezTo>
                    <a:pt x="2197" y="2728"/>
                    <a:pt x="1947" y="2768"/>
                    <a:pt x="1688" y="2819"/>
                  </a:cubicBezTo>
                  <a:cubicBezTo>
                    <a:pt x="1603" y="2835"/>
                    <a:pt x="1521" y="2845"/>
                    <a:pt x="1440" y="2849"/>
                  </a:cubicBezTo>
                  <a:moveTo>
                    <a:pt x="2561" y="1908"/>
                  </a:moveTo>
                  <a:cubicBezTo>
                    <a:pt x="2484" y="1908"/>
                    <a:pt x="2401" y="1927"/>
                    <a:pt x="2328" y="1953"/>
                  </a:cubicBezTo>
                  <a:cubicBezTo>
                    <a:pt x="2271" y="1974"/>
                    <a:pt x="2212" y="2003"/>
                    <a:pt x="2182" y="2056"/>
                  </a:cubicBezTo>
                  <a:cubicBezTo>
                    <a:pt x="2156" y="2100"/>
                    <a:pt x="2155" y="2153"/>
                    <a:pt x="2154" y="2204"/>
                  </a:cubicBezTo>
                  <a:cubicBezTo>
                    <a:pt x="2154" y="2227"/>
                    <a:pt x="2153" y="2251"/>
                    <a:pt x="2164" y="2271"/>
                  </a:cubicBezTo>
                  <a:cubicBezTo>
                    <a:pt x="2177" y="2294"/>
                    <a:pt x="2201" y="2308"/>
                    <a:pt x="2224" y="2319"/>
                  </a:cubicBezTo>
                  <a:cubicBezTo>
                    <a:pt x="2290" y="2349"/>
                    <a:pt x="2363" y="2364"/>
                    <a:pt x="2435" y="2364"/>
                  </a:cubicBezTo>
                  <a:cubicBezTo>
                    <a:pt x="2541" y="2364"/>
                    <a:pt x="2647" y="2332"/>
                    <a:pt x="2734" y="2271"/>
                  </a:cubicBezTo>
                  <a:cubicBezTo>
                    <a:pt x="2750" y="2260"/>
                    <a:pt x="2765" y="2247"/>
                    <a:pt x="2776" y="2230"/>
                  </a:cubicBezTo>
                  <a:cubicBezTo>
                    <a:pt x="2789" y="2210"/>
                    <a:pt x="2793" y="2186"/>
                    <a:pt x="2795" y="2162"/>
                  </a:cubicBezTo>
                  <a:cubicBezTo>
                    <a:pt x="2807" y="1969"/>
                    <a:pt x="2695" y="1908"/>
                    <a:pt x="2561" y="1908"/>
                  </a:cubicBezTo>
                  <a:moveTo>
                    <a:pt x="1189" y="1444"/>
                  </a:moveTo>
                  <a:cubicBezTo>
                    <a:pt x="1173" y="1444"/>
                    <a:pt x="1157" y="1446"/>
                    <a:pt x="1141" y="1449"/>
                  </a:cubicBezTo>
                  <a:cubicBezTo>
                    <a:pt x="997" y="1476"/>
                    <a:pt x="1091" y="1610"/>
                    <a:pt x="1192" y="1610"/>
                  </a:cubicBezTo>
                  <a:cubicBezTo>
                    <a:pt x="1211" y="1610"/>
                    <a:pt x="1231" y="1605"/>
                    <a:pt x="1249" y="1594"/>
                  </a:cubicBezTo>
                  <a:cubicBezTo>
                    <a:pt x="1281" y="1574"/>
                    <a:pt x="1299" y="1533"/>
                    <a:pt x="1286" y="1498"/>
                  </a:cubicBezTo>
                  <a:cubicBezTo>
                    <a:pt x="1276" y="1472"/>
                    <a:pt x="1250" y="1454"/>
                    <a:pt x="1223" y="1448"/>
                  </a:cubicBezTo>
                  <a:cubicBezTo>
                    <a:pt x="1212" y="1445"/>
                    <a:pt x="1200" y="1444"/>
                    <a:pt x="1189" y="1444"/>
                  </a:cubicBezTo>
                  <a:moveTo>
                    <a:pt x="1186" y="792"/>
                  </a:moveTo>
                  <a:cubicBezTo>
                    <a:pt x="1159" y="792"/>
                    <a:pt x="1132" y="794"/>
                    <a:pt x="1105" y="800"/>
                  </a:cubicBezTo>
                  <a:cubicBezTo>
                    <a:pt x="1024" y="818"/>
                    <a:pt x="922" y="870"/>
                    <a:pt x="862" y="927"/>
                  </a:cubicBezTo>
                  <a:cubicBezTo>
                    <a:pt x="797" y="989"/>
                    <a:pt x="762" y="1092"/>
                    <a:pt x="804" y="1172"/>
                  </a:cubicBezTo>
                  <a:cubicBezTo>
                    <a:pt x="825" y="1211"/>
                    <a:pt x="862" y="1239"/>
                    <a:pt x="900" y="1262"/>
                  </a:cubicBezTo>
                  <a:cubicBezTo>
                    <a:pt x="947" y="1290"/>
                    <a:pt x="999" y="1312"/>
                    <a:pt x="1052" y="1312"/>
                  </a:cubicBezTo>
                  <a:cubicBezTo>
                    <a:pt x="1057" y="1312"/>
                    <a:pt x="1062" y="1312"/>
                    <a:pt x="1066" y="1311"/>
                  </a:cubicBezTo>
                  <a:cubicBezTo>
                    <a:pt x="1121" y="1307"/>
                    <a:pt x="1171" y="1280"/>
                    <a:pt x="1222" y="1259"/>
                  </a:cubicBezTo>
                  <a:cubicBezTo>
                    <a:pt x="1372" y="1199"/>
                    <a:pt x="1550" y="1194"/>
                    <a:pt x="1670" y="1087"/>
                  </a:cubicBezTo>
                  <a:cubicBezTo>
                    <a:pt x="1724" y="1040"/>
                    <a:pt x="1761" y="976"/>
                    <a:pt x="1781" y="908"/>
                  </a:cubicBezTo>
                  <a:cubicBezTo>
                    <a:pt x="1804" y="829"/>
                    <a:pt x="1799" y="730"/>
                    <a:pt x="1731" y="683"/>
                  </a:cubicBezTo>
                  <a:cubicBezTo>
                    <a:pt x="1706" y="667"/>
                    <a:pt x="1678" y="660"/>
                    <a:pt x="1649" y="660"/>
                  </a:cubicBezTo>
                  <a:cubicBezTo>
                    <a:pt x="1613" y="660"/>
                    <a:pt x="1575" y="670"/>
                    <a:pt x="1542" y="686"/>
                  </a:cubicBezTo>
                  <a:cubicBezTo>
                    <a:pt x="1482" y="713"/>
                    <a:pt x="1429" y="755"/>
                    <a:pt x="1367" y="777"/>
                  </a:cubicBezTo>
                  <a:cubicBezTo>
                    <a:pt x="1329" y="791"/>
                    <a:pt x="1292" y="793"/>
                    <a:pt x="1255" y="793"/>
                  </a:cubicBezTo>
                  <a:cubicBezTo>
                    <a:pt x="1243" y="793"/>
                    <a:pt x="1232" y="793"/>
                    <a:pt x="1220" y="793"/>
                  </a:cubicBezTo>
                  <a:cubicBezTo>
                    <a:pt x="1209" y="793"/>
                    <a:pt x="1197" y="792"/>
                    <a:pt x="1186" y="792"/>
                  </a:cubicBezTo>
                  <a:moveTo>
                    <a:pt x="2704" y="377"/>
                  </a:moveTo>
                  <a:cubicBezTo>
                    <a:pt x="2649" y="377"/>
                    <a:pt x="2582" y="413"/>
                    <a:pt x="2572" y="480"/>
                  </a:cubicBezTo>
                  <a:cubicBezTo>
                    <a:pt x="2566" y="518"/>
                    <a:pt x="2586" y="560"/>
                    <a:pt x="2622" y="572"/>
                  </a:cubicBezTo>
                  <a:cubicBezTo>
                    <a:pt x="2630" y="575"/>
                    <a:pt x="2638" y="576"/>
                    <a:pt x="2646" y="576"/>
                  </a:cubicBezTo>
                  <a:cubicBezTo>
                    <a:pt x="2666" y="576"/>
                    <a:pt x="2686" y="568"/>
                    <a:pt x="2702" y="557"/>
                  </a:cubicBezTo>
                  <a:cubicBezTo>
                    <a:pt x="2725" y="540"/>
                    <a:pt x="2742" y="516"/>
                    <a:pt x="2756" y="492"/>
                  </a:cubicBezTo>
                  <a:cubicBezTo>
                    <a:pt x="2800" y="414"/>
                    <a:pt x="2759" y="377"/>
                    <a:pt x="2704" y="377"/>
                  </a:cubicBezTo>
                </a:path>
              </a:pathLst>
            </a:custGeom>
            <a:solidFill>
              <a:srgbClr val="B2D3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6" name="Freeform 61">
              <a:extLst>
                <a:ext uri="{FF2B5EF4-FFF2-40B4-BE49-F238E27FC236}">
                  <a16:creationId xmlns:a16="http://schemas.microsoft.com/office/drawing/2014/main" id="{5F6F550D-5DC3-8EB5-C85C-7D34F55E7618}"/>
                </a:ext>
              </a:extLst>
            </p:cNvPr>
            <p:cNvSpPr>
              <a:spLocks noEditPoints="1"/>
            </p:cNvSpPr>
            <p:nvPr/>
          </p:nvSpPr>
          <p:spPr bwMode="auto">
            <a:xfrm>
              <a:off x="3705225" y="1382713"/>
              <a:ext cx="2316162" cy="1766888"/>
            </a:xfrm>
            <a:custGeom>
              <a:avLst/>
              <a:gdLst>
                <a:gd name="T0" fmla="*/ 798 w 3765"/>
                <a:gd name="T1" fmla="*/ 2873 h 2873"/>
                <a:gd name="T2" fmla="*/ 0 w 3765"/>
                <a:gd name="T3" fmla="*/ 1656 h 2873"/>
                <a:gd name="T4" fmla="*/ 82 w 3765"/>
                <a:gd name="T5" fmla="*/ 1241 h 2873"/>
                <a:gd name="T6" fmla="*/ 280 w 3765"/>
                <a:gd name="T7" fmla="*/ 1306 h 2873"/>
                <a:gd name="T8" fmla="*/ 446 w 3765"/>
                <a:gd name="T9" fmla="*/ 1767 h 2873"/>
                <a:gd name="T10" fmla="*/ 1055 w 3765"/>
                <a:gd name="T11" fmla="*/ 2191 h 2873"/>
                <a:gd name="T12" fmla="*/ 798 w 3765"/>
                <a:gd name="T13" fmla="*/ 2873 h 2873"/>
                <a:gd name="T14" fmla="*/ 2509 w 3765"/>
                <a:gd name="T15" fmla="*/ 2846 h 2873"/>
                <a:gd name="T16" fmla="*/ 2566 w 3765"/>
                <a:gd name="T17" fmla="*/ 2707 h 2873"/>
                <a:gd name="T18" fmla="*/ 3212 w 3765"/>
                <a:gd name="T19" fmla="*/ 2467 h 2873"/>
                <a:gd name="T20" fmla="*/ 3267 w 3765"/>
                <a:gd name="T21" fmla="*/ 2209 h 2873"/>
                <a:gd name="T22" fmla="*/ 3011 w 3765"/>
                <a:gd name="T23" fmla="*/ 1922 h 2873"/>
                <a:gd name="T24" fmla="*/ 2919 w 3765"/>
                <a:gd name="T25" fmla="*/ 1925 h 2873"/>
                <a:gd name="T26" fmla="*/ 2826 w 3765"/>
                <a:gd name="T27" fmla="*/ 1929 h 2873"/>
                <a:gd name="T28" fmla="*/ 2603 w 3765"/>
                <a:gd name="T29" fmla="*/ 1822 h 2873"/>
                <a:gd name="T30" fmla="*/ 3175 w 3765"/>
                <a:gd name="T31" fmla="*/ 1343 h 2873"/>
                <a:gd name="T32" fmla="*/ 3046 w 3765"/>
                <a:gd name="T33" fmla="*/ 716 h 2873"/>
                <a:gd name="T34" fmla="*/ 3350 w 3765"/>
                <a:gd name="T35" fmla="*/ 548 h 2873"/>
                <a:gd name="T36" fmla="*/ 3743 w 3765"/>
                <a:gd name="T37" fmla="*/ 1656 h 2873"/>
                <a:gd name="T38" fmla="*/ 2509 w 3765"/>
                <a:gd name="T39" fmla="*/ 2846 h 2873"/>
                <a:gd name="T40" fmla="*/ 1220 w 3765"/>
                <a:gd name="T41" fmla="*/ 703 h 2873"/>
                <a:gd name="T42" fmla="*/ 1073 w 3765"/>
                <a:gd name="T43" fmla="*/ 679 h 2873"/>
                <a:gd name="T44" fmla="*/ 745 w 3765"/>
                <a:gd name="T45" fmla="*/ 424 h 2873"/>
                <a:gd name="T46" fmla="*/ 1752 w 3765"/>
                <a:gd name="T47" fmla="*/ 15 h 2873"/>
                <a:gd name="T48" fmla="*/ 2008 w 3765"/>
                <a:gd name="T49" fmla="*/ 0 h 2873"/>
                <a:gd name="T50" fmla="*/ 2804 w 3765"/>
                <a:gd name="T51" fmla="*/ 165 h 2873"/>
                <a:gd name="T52" fmla="*/ 2585 w 3765"/>
                <a:gd name="T53" fmla="*/ 366 h 2873"/>
                <a:gd name="T54" fmla="*/ 2470 w 3765"/>
                <a:gd name="T55" fmla="*/ 384 h 2873"/>
                <a:gd name="T56" fmla="*/ 2179 w 3765"/>
                <a:gd name="T57" fmla="*/ 327 h 2873"/>
                <a:gd name="T58" fmla="*/ 1885 w 3765"/>
                <a:gd name="T59" fmla="*/ 270 h 2873"/>
                <a:gd name="T60" fmla="*/ 1829 w 3765"/>
                <a:gd name="T61" fmla="*/ 274 h 2873"/>
                <a:gd name="T62" fmla="*/ 1220 w 3765"/>
                <a:gd name="T63" fmla="*/ 703 h 2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5" h="2873">
                  <a:moveTo>
                    <a:pt x="798" y="2873"/>
                  </a:moveTo>
                  <a:cubicBezTo>
                    <a:pt x="306" y="2637"/>
                    <a:pt x="0" y="2143"/>
                    <a:pt x="0" y="1656"/>
                  </a:cubicBezTo>
                  <a:cubicBezTo>
                    <a:pt x="0" y="1517"/>
                    <a:pt x="29" y="1377"/>
                    <a:pt x="82" y="1241"/>
                  </a:cubicBezTo>
                  <a:cubicBezTo>
                    <a:pt x="158" y="1243"/>
                    <a:pt x="230" y="1256"/>
                    <a:pt x="280" y="1306"/>
                  </a:cubicBezTo>
                  <a:cubicBezTo>
                    <a:pt x="411" y="1437"/>
                    <a:pt x="327" y="1647"/>
                    <a:pt x="446" y="1767"/>
                  </a:cubicBezTo>
                  <a:cubicBezTo>
                    <a:pt x="645" y="1966"/>
                    <a:pt x="940" y="1847"/>
                    <a:pt x="1055" y="2191"/>
                  </a:cubicBezTo>
                  <a:cubicBezTo>
                    <a:pt x="1144" y="2459"/>
                    <a:pt x="742" y="2594"/>
                    <a:pt x="798" y="2873"/>
                  </a:cubicBezTo>
                  <a:close/>
                  <a:moveTo>
                    <a:pt x="2509" y="2846"/>
                  </a:moveTo>
                  <a:cubicBezTo>
                    <a:pt x="2510" y="2796"/>
                    <a:pt x="2525" y="2749"/>
                    <a:pt x="2566" y="2707"/>
                  </a:cubicBezTo>
                  <a:cubicBezTo>
                    <a:pt x="2732" y="2542"/>
                    <a:pt x="3043" y="2637"/>
                    <a:pt x="3212" y="2467"/>
                  </a:cubicBezTo>
                  <a:cubicBezTo>
                    <a:pt x="3280" y="2399"/>
                    <a:pt x="3267" y="2296"/>
                    <a:pt x="3267" y="2209"/>
                  </a:cubicBezTo>
                  <a:cubicBezTo>
                    <a:pt x="3267" y="1960"/>
                    <a:pt x="3150" y="1922"/>
                    <a:pt x="3011" y="1922"/>
                  </a:cubicBezTo>
                  <a:cubicBezTo>
                    <a:pt x="2981" y="1922"/>
                    <a:pt x="2950" y="1924"/>
                    <a:pt x="2919" y="1925"/>
                  </a:cubicBezTo>
                  <a:cubicBezTo>
                    <a:pt x="2888" y="1927"/>
                    <a:pt x="2857" y="1929"/>
                    <a:pt x="2826" y="1929"/>
                  </a:cubicBezTo>
                  <a:cubicBezTo>
                    <a:pt x="2732" y="1929"/>
                    <a:pt x="2648" y="1911"/>
                    <a:pt x="2603" y="1822"/>
                  </a:cubicBezTo>
                  <a:cubicBezTo>
                    <a:pt x="2450" y="1516"/>
                    <a:pt x="3137" y="1456"/>
                    <a:pt x="3175" y="1343"/>
                  </a:cubicBezTo>
                  <a:cubicBezTo>
                    <a:pt x="3243" y="1138"/>
                    <a:pt x="2896" y="941"/>
                    <a:pt x="3046" y="716"/>
                  </a:cubicBezTo>
                  <a:cubicBezTo>
                    <a:pt x="3119" y="607"/>
                    <a:pt x="3230" y="568"/>
                    <a:pt x="3350" y="548"/>
                  </a:cubicBezTo>
                  <a:cubicBezTo>
                    <a:pt x="3611" y="828"/>
                    <a:pt x="3765" y="1206"/>
                    <a:pt x="3743" y="1656"/>
                  </a:cubicBezTo>
                  <a:cubicBezTo>
                    <a:pt x="3701" y="2485"/>
                    <a:pt x="3194" y="2703"/>
                    <a:pt x="2509" y="2846"/>
                  </a:cubicBezTo>
                  <a:moveTo>
                    <a:pt x="1220" y="703"/>
                  </a:moveTo>
                  <a:cubicBezTo>
                    <a:pt x="1179" y="703"/>
                    <a:pt x="1130" y="695"/>
                    <a:pt x="1073" y="679"/>
                  </a:cubicBezTo>
                  <a:cubicBezTo>
                    <a:pt x="927" y="637"/>
                    <a:pt x="821" y="549"/>
                    <a:pt x="745" y="424"/>
                  </a:cubicBezTo>
                  <a:cubicBezTo>
                    <a:pt x="1039" y="211"/>
                    <a:pt x="1391" y="60"/>
                    <a:pt x="1752" y="15"/>
                  </a:cubicBezTo>
                  <a:cubicBezTo>
                    <a:pt x="1837" y="5"/>
                    <a:pt x="1923" y="0"/>
                    <a:pt x="2008" y="0"/>
                  </a:cubicBezTo>
                  <a:cubicBezTo>
                    <a:pt x="2289" y="0"/>
                    <a:pt x="2562" y="57"/>
                    <a:pt x="2804" y="165"/>
                  </a:cubicBezTo>
                  <a:cubicBezTo>
                    <a:pt x="2759" y="251"/>
                    <a:pt x="2697" y="325"/>
                    <a:pt x="2585" y="366"/>
                  </a:cubicBezTo>
                  <a:cubicBezTo>
                    <a:pt x="2548" y="379"/>
                    <a:pt x="2510" y="384"/>
                    <a:pt x="2470" y="384"/>
                  </a:cubicBezTo>
                  <a:cubicBezTo>
                    <a:pt x="2378" y="384"/>
                    <a:pt x="2279" y="356"/>
                    <a:pt x="2179" y="327"/>
                  </a:cubicBezTo>
                  <a:cubicBezTo>
                    <a:pt x="2079" y="298"/>
                    <a:pt x="1978" y="270"/>
                    <a:pt x="1885" y="270"/>
                  </a:cubicBezTo>
                  <a:cubicBezTo>
                    <a:pt x="1866" y="270"/>
                    <a:pt x="1847" y="271"/>
                    <a:pt x="1829" y="274"/>
                  </a:cubicBezTo>
                  <a:cubicBezTo>
                    <a:pt x="1465" y="326"/>
                    <a:pt x="1520" y="703"/>
                    <a:pt x="1220" y="703"/>
                  </a:cubicBezTo>
                </a:path>
              </a:pathLst>
            </a:custGeom>
            <a:solidFill>
              <a:srgbClr val="70B9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7" name="Freeform 62">
              <a:extLst>
                <a:ext uri="{FF2B5EF4-FFF2-40B4-BE49-F238E27FC236}">
                  <a16:creationId xmlns:a16="http://schemas.microsoft.com/office/drawing/2014/main" id="{45D035BD-9B0F-A078-A315-D760ECB42840}"/>
                </a:ext>
              </a:extLst>
            </p:cNvPr>
            <p:cNvSpPr>
              <a:spLocks/>
            </p:cNvSpPr>
            <p:nvPr/>
          </p:nvSpPr>
          <p:spPr bwMode="auto">
            <a:xfrm>
              <a:off x="4224338" y="1890713"/>
              <a:ext cx="639762" cy="400050"/>
            </a:xfrm>
            <a:custGeom>
              <a:avLst/>
              <a:gdLst>
                <a:gd name="T0" fmla="*/ 290 w 1042"/>
                <a:gd name="T1" fmla="*/ 652 h 652"/>
                <a:gd name="T2" fmla="*/ 138 w 1042"/>
                <a:gd name="T3" fmla="*/ 602 h 652"/>
                <a:gd name="T4" fmla="*/ 42 w 1042"/>
                <a:gd name="T5" fmla="*/ 512 h 652"/>
                <a:gd name="T6" fmla="*/ 100 w 1042"/>
                <a:gd name="T7" fmla="*/ 267 h 652"/>
                <a:gd name="T8" fmla="*/ 343 w 1042"/>
                <a:gd name="T9" fmla="*/ 140 h 652"/>
                <a:gd name="T10" fmla="*/ 424 w 1042"/>
                <a:gd name="T11" fmla="*/ 132 h 652"/>
                <a:gd name="T12" fmla="*/ 458 w 1042"/>
                <a:gd name="T13" fmla="*/ 133 h 652"/>
                <a:gd name="T14" fmla="*/ 493 w 1042"/>
                <a:gd name="T15" fmla="*/ 133 h 652"/>
                <a:gd name="T16" fmla="*/ 605 w 1042"/>
                <a:gd name="T17" fmla="*/ 117 h 652"/>
                <a:gd name="T18" fmla="*/ 780 w 1042"/>
                <a:gd name="T19" fmla="*/ 26 h 652"/>
                <a:gd name="T20" fmla="*/ 887 w 1042"/>
                <a:gd name="T21" fmla="*/ 0 h 652"/>
                <a:gd name="T22" fmla="*/ 969 w 1042"/>
                <a:gd name="T23" fmla="*/ 23 h 652"/>
                <a:gd name="T24" fmla="*/ 1019 w 1042"/>
                <a:gd name="T25" fmla="*/ 248 h 652"/>
                <a:gd name="T26" fmla="*/ 908 w 1042"/>
                <a:gd name="T27" fmla="*/ 427 h 652"/>
                <a:gd name="T28" fmla="*/ 460 w 1042"/>
                <a:gd name="T29" fmla="*/ 599 h 652"/>
                <a:gd name="T30" fmla="*/ 304 w 1042"/>
                <a:gd name="T31" fmla="*/ 651 h 652"/>
                <a:gd name="T32" fmla="*/ 290 w 1042"/>
                <a:gd name="T33"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42" h="652">
                  <a:moveTo>
                    <a:pt x="290" y="652"/>
                  </a:moveTo>
                  <a:cubicBezTo>
                    <a:pt x="237" y="652"/>
                    <a:pt x="185" y="630"/>
                    <a:pt x="138" y="602"/>
                  </a:cubicBezTo>
                  <a:cubicBezTo>
                    <a:pt x="100" y="579"/>
                    <a:pt x="63" y="551"/>
                    <a:pt x="42" y="512"/>
                  </a:cubicBezTo>
                  <a:cubicBezTo>
                    <a:pt x="0" y="432"/>
                    <a:pt x="35" y="329"/>
                    <a:pt x="100" y="267"/>
                  </a:cubicBezTo>
                  <a:cubicBezTo>
                    <a:pt x="160" y="210"/>
                    <a:pt x="262" y="158"/>
                    <a:pt x="343" y="140"/>
                  </a:cubicBezTo>
                  <a:cubicBezTo>
                    <a:pt x="370" y="134"/>
                    <a:pt x="397" y="132"/>
                    <a:pt x="424" y="132"/>
                  </a:cubicBezTo>
                  <a:cubicBezTo>
                    <a:pt x="435" y="132"/>
                    <a:pt x="447" y="133"/>
                    <a:pt x="458" y="133"/>
                  </a:cubicBezTo>
                  <a:cubicBezTo>
                    <a:pt x="470" y="133"/>
                    <a:pt x="481" y="133"/>
                    <a:pt x="493" y="133"/>
                  </a:cubicBezTo>
                  <a:cubicBezTo>
                    <a:pt x="530" y="133"/>
                    <a:pt x="567" y="131"/>
                    <a:pt x="605" y="117"/>
                  </a:cubicBezTo>
                  <a:cubicBezTo>
                    <a:pt x="667" y="95"/>
                    <a:pt x="720" y="53"/>
                    <a:pt x="780" y="26"/>
                  </a:cubicBezTo>
                  <a:cubicBezTo>
                    <a:pt x="813" y="10"/>
                    <a:pt x="851" y="0"/>
                    <a:pt x="887" y="0"/>
                  </a:cubicBezTo>
                  <a:cubicBezTo>
                    <a:pt x="916" y="0"/>
                    <a:pt x="944" y="7"/>
                    <a:pt x="969" y="23"/>
                  </a:cubicBezTo>
                  <a:cubicBezTo>
                    <a:pt x="1037" y="70"/>
                    <a:pt x="1042" y="169"/>
                    <a:pt x="1019" y="248"/>
                  </a:cubicBezTo>
                  <a:cubicBezTo>
                    <a:pt x="999" y="316"/>
                    <a:pt x="962" y="380"/>
                    <a:pt x="908" y="427"/>
                  </a:cubicBezTo>
                  <a:cubicBezTo>
                    <a:pt x="788" y="534"/>
                    <a:pt x="610" y="539"/>
                    <a:pt x="460" y="599"/>
                  </a:cubicBezTo>
                  <a:cubicBezTo>
                    <a:pt x="409" y="620"/>
                    <a:pt x="359" y="647"/>
                    <a:pt x="304" y="651"/>
                  </a:cubicBezTo>
                  <a:cubicBezTo>
                    <a:pt x="300" y="652"/>
                    <a:pt x="295" y="652"/>
                    <a:pt x="290" y="652"/>
                  </a:cubicBezTo>
                </a:path>
              </a:pathLst>
            </a:custGeom>
            <a:solidFill>
              <a:srgbClr val="70B9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8" name="Freeform 63">
              <a:extLst>
                <a:ext uri="{FF2B5EF4-FFF2-40B4-BE49-F238E27FC236}">
                  <a16:creationId xmlns:a16="http://schemas.microsoft.com/office/drawing/2014/main" id="{9C0B163B-F329-3256-E49F-DF72D0526ED5}"/>
                </a:ext>
              </a:extLst>
            </p:cNvPr>
            <p:cNvSpPr>
              <a:spLocks/>
            </p:cNvSpPr>
            <p:nvPr/>
          </p:nvSpPr>
          <p:spPr bwMode="auto">
            <a:xfrm>
              <a:off x="4391025" y="3089275"/>
              <a:ext cx="249237" cy="147638"/>
            </a:xfrm>
            <a:custGeom>
              <a:avLst/>
              <a:gdLst>
                <a:gd name="T0" fmla="*/ 325 w 406"/>
                <a:gd name="T1" fmla="*/ 240 h 240"/>
                <a:gd name="T2" fmla="*/ 24 w 406"/>
                <a:gd name="T3" fmla="*/ 211 h 240"/>
                <a:gd name="T4" fmla="*/ 130 w 406"/>
                <a:gd name="T5" fmla="*/ 0 h 240"/>
                <a:gd name="T6" fmla="*/ 252 w 406"/>
                <a:gd name="T7" fmla="*/ 44 h 240"/>
                <a:gd name="T8" fmla="*/ 376 w 406"/>
                <a:gd name="T9" fmla="*/ 158 h 240"/>
                <a:gd name="T10" fmla="*/ 406 w 406"/>
                <a:gd name="T11" fmla="*/ 238 h 240"/>
                <a:gd name="T12" fmla="*/ 325 w 406"/>
                <a:gd name="T13" fmla="*/ 240 h 240"/>
              </a:gdLst>
              <a:ahLst/>
              <a:cxnLst>
                <a:cxn ang="0">
                  <a:pos x="T0" y="T1"/>
                </a:cxn>
                <a:cxn ang="0">
                  <a:pos x="T2" y="T3"/>
                </a:cxn>
                <a:cxn ang="0">
                  <a:pos x="T4" y="T5"/>
                </a:cxn>
                <a:cxn ang="0">
                  <a:pos x="T6" y="T7"/>
                </a:cxn>
                <a:cxn ang="0">
                  <a:pos x="T8" y="T9"/>
                </a:cxn>
                <a:cxn ang="0">
                  <a:pos x="T10" y="T11"/>
                </a:cxn>
                <a:cxn ang="0">
                  <a:pos x="T12" y="T13"/>
                </a:cxn>
              </a:cxnLst>
              <a:rect l="0" t="0" r="r" b="b"/>
              <a:pathLst>
                <a:path w="406" h="240">
                  <a:moveTo>
                    <a:pt x="325" y="240"/>
                  </a:moveTo>
                  <a:cubicBezTo>
                    <a:pt x="220" y="240"/>
                    <a:pt x="120" y="230"/>
                    <a:pt x="24" y="211"/>
                  </a:cubicBezTo>
                  <a:cubicBezTo>
                    <a:pt x="0" y="106"/>
                    <a:pt x="36" y="0"/>
                    <a:pt x="130" y="0"/>
                  </a:cubicBezTo>
                  <a:cubicBezTo>
                    <a:pt x="163" y="0"/>
                    <a:pt x="204" y="13"/>
                    <a:pt x="252" y="44"/>
                  </a:cubicBezTo>
                  <a:cubicBezTo>
                    <a:pt x="299" y="74"/>
                    <a:pt x="345" y="110"/>
                    <a:pt x="376" y="158"/>
                  </a:cubicBezTo>
                  <a:cubicBezTo>
                    <a:pt x="391" y="182"/>
                    <a:pt x="402" y="210"/>
                    <a:pt x="406" y="238"/>
                  </a:cubicBezTo>
                  <a:cubicBezTo>
                    <a:pt x="379" y="240"/>
                    <a:pt x="352" y="240"/>
                    <a:pt x="325" y="240"/>
                  </a:cubicBezTo>
                  <a:close/>
                </a:path>
              </a:pathLst>
            </a:custGeom>
            <a:solidFill>
              <a:srgbClr val="70B9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9" name="Freeform 64">
              <a:extLst>
                <a:ext uri="{FF2B5EF4-FFF2-40B4-BE49-F238E27FC236}">
                  <a16:creationId xmlns:a16="http://schemas.microsoft.com/office/drawing/2014/main" id="{FCD2D759-3FDA-618E-5ACC-BC4BB39FD15F}"/>
                </a:ext>
              </a:extLst>
            </p:cNvPr>
            <p:cNvSpPr>
              <a:spLocks/>
            </p:cNvSpPr>
            <p:nvPr/>
          </p:nvSpPr>
          <p:spPr bwMode="auto">
            <a:xfrm>
              <a:off x="5334000" y="1716088"/>
              <a:ext cx="142875" cy="122238"/>
            </a:xfrm>
            <a:custGeom>
              <a:avLst/>
              <a:gdLst>
                <a:gd name="T0" fmla="*/ 80 w 234"/>
                <a:gd name="T1" fmla="*/ 199 h 199"/>
                <a:gd name="T2" fmla="*/ 56 w 234"/>
                <a:gd name="T3" fmla="*/ 195 h 199"/>
                <a:gd name="T4" fmla="*/ 6 w 234"/>
                <a:gd name="T5" fmla="*/ 103 h 199"/>
                <a:gd name="T6" fmla="*/ 138 w 234"/>
                <a:gd name="T7" fmla="*/ 0 h 199"/>
                <a:gd name="T8" fmla="*/ 190 w 234"/>
                <a:gd name="T9" fmla="*/ 115 h 199"/>
                <a:gd name="T10" fmla="*/ 136 w 234"/>
                <a:gd name="T11" fmla="*/ 180 h 199"/>
                <a:gd name="T12" fmla="*/ 80 w 234"/>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234" h="199">
                  <a:moveTo>
                    <a:pt x="80" y="199"/>
                  </a:moveTo>
                  <a:cubicBezTo>
                    <a:pt x="72" y="199"/>
                    <a:pt x="64" y="198"/>
                    <a:pt x="56" y="195"/>
                  </a:cubicBezTo>
                  <a:cubicBezTo>
                    <a:pt x="20" y="183"/>
                    <a:pt x="0" y="141"/>
                    <a:pt x="6" y="103"/>
                  </a:cubicBezTo>
                  <a:cubicBezTo>
                    <a:pt x="16" y="36"/>
                    <a:pt x="83" y="0"/>
                    <a:pt x="138" y="0"/>
                  </a:cubicBezTo>
                  <a:cubicBezTo>
                    <a:pt x="193" y="0"/>
                    <a:pt x="234" y="37"/>
                    <a:pt x="190" y="115"/>
                  </a:cubicBezTo>
                  <a:cubicBezTo>
                    <a:pt x="176" y="139"/>
                    <a:pt x="159" y="163"/>
                    <a:pt x="136" y="180"/>
                  </a:cubicBezTo>
                  <a:cubicBezTo>
                    <a:pt x="120" y="191"/>
                    <a:pt x="100" y="199"/>
                    <a:pt x="80" y="199"/>
                  </a:cubicBezTo>
                </a:path>
              </a:pathLst>
            </a:custGeom>
            <a:solidFill>
              <a:srgbClr val="70B9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70" name="Freeform 65">
              <a:extLst>
                <a:ext uri="{FF2B5EF4-FFF2-40B4-BE49-F238E27FC236}">
                  <a16:creationId xmlns:a16="http://schemas.microsoft.com/office/drawing/2014/main" id="{D085E36A-C928-2F7B-85D7-36C237335971}"/>
                </a:ext>
              </a:extLst>
            </p:cNvPr>
            <p:cNvSpPr>
              <a:spLocks/>
            </p:cNvSpPr>
            <p:nvPr/>
          </p:nvSpPr>
          <p:spPr bwMode="auto">
            <a:xfrm>
              <a:off x="4368800" y="2371725"/>
              <a:ext cx="185737" cy="103188"/>
            </a:xfrm>
            <a:custGeom>
              <a:avLst/>
              <a:gdLst>
                <a:gd name="T0" fmla="*/ 195 w 302"/>
                <a:gd name="T1" fmla="*/ 166 h 166"/>
                <a:gd name="T2" fmla="*/ 144 w 302"/>
                <a:gd name="T3" fmla="*/ 5 h 166"/>
                <a:gd name="T4" fmla="*/ 192 w 302"/>
                <a:gd name="T5" fmla="*/ 0 h 166"/>
                <a:gd name="T6" fmla="*/ 226 w 302"/>
                <a:gd name="T7" fmla="*/ 4 h 166"/>
                <a:gd name="T8" fmla="*/ 289 w 302"/>
                <a:gd name="T9" fmla="*/ 54 h 166"/>
                <a:gd name="T10" fmla="*/ 252 w 302"/>
                <a:gd name="T11" fmla="*/ 150 h 166"/>
                <a:gd name="T12" fmla="*/ 195 w 302"/>
                <a:gd name="T13" fmla="*/ 166 h 166"/>
              </a:gdLst>
              <a:ahLst/>
              <a:cxnLst>
                <a:cxn ang="0">
                  <a:pos x="T0" y="T1"/>
                </a:cxn>
                <a:cxn ang="0">
                  <a:pos x="T2" y="T3"/>
                </a:cxn>
                <a:cxn ang="0">
                  <a:pos x="T4" y="T5"/>
                </a:cxn>
                <a:cxn ang="0">
                  <a:pos x="T6" y="T7"/>
                </a:cxn>
                <a:cxn ang="0">
                  <a:pos x="T8" y="T9"/>
                </a:cxn>
                <a:cxn ang="0">
                  <a:pos x="T10" y="T11"/>
                </a:cxn>
                <a:cxn ang="0">
                  <a:pos x="T12" y="T13"/>
                </a:cxn>
              </a:cxnLst>
              <a:rect l="0" t="0" r="r" b="b"/>
              <a:pathLst>
                <a:path w="302" h="166">
                  <a:moveTo>
                    <a:pt x="195" y="166"/>
                  </a:moveTo>
                  <a:cubicBezTo>
                    <a:pt x="94" y="166"/>
                    <a:pt x="0" y="32"/>
                    <a:pt x="144" y="5"/>
                  </a:cubicBezTo>
                  <a:cubicBezTo>
                    <a:pt x="160" y="2"/>
                    <a:pt x="176" y="0"/>
                    <a:pt x="192" y="0"/>
                  </a:cubicBezTo>
                  <a:cubicBezTo>
                    <a:pt x="203" y="0"/>
                    <a:pt x="215" y="1"/>
                    <a:pt x="226" y="4"/>
                  </a:cubicBezTo>
                  <a:cubicBezTo>
                    <a:pt x="253" y="10"/>
                    <a:pt x="279" y="28"/>
                    <a:pt x="289" y="54"/>
                  </a:cubicBezTo>
                  <a:cubicBezTo>
                    <a:pt x="302" y="89"/>
                    <a:pt x="284" y="130"/>
                    <a:pt x="252" y="150"/>
                  </a:cubicBezTo>
                  <a:cubicBezTo>
                    <a:pt x="234" y="161"/>
                    <a:pt x="214" y="166"/>
                    <a:pt x="195" y="166"/>
                  </a:cubicBezTo>
                </a:path>
              </a:pathLst>
            </a:custGeom>
            <a:solidFill>
              <a:srgbClr val="70B9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71" name="Freeform 66">
              <a:extLst>
                <a:ext uri="{FF2B5EF4-FFF2-40B4-BE49-F238E27FC236}">
                  <a16:creationId xmlns:a16="http://schemas.microsoft.com/office/drawing/2014/main" id="{1488340C-526F-3FAC-D561-1396DEB3DB92}"/>
                </a:ext>
              </a:extLst>
            </p:cNvPr>
            <p:cNvSpPr>
              <a:spLocks/>
            </p:cNvSpPr>
            <p:nvPr/>
          </p:nvSpPr>
          <p:spPr bwMode="auto">
            <a:xfrm>
              <a:off x="5080000" y="2657475"/>
              <a:ext cx="401637" cy="280988"/>
            </a:xfrm>
            <a:custGeom>
              <a:avLst/>
              <a:gdLst>
                <a:gd name="T0" fmla="*/ 282 w 654"/>
                <a:gd name="T1" fmla="*/ 456 h 456"/>
                <a:gd name="T2" fmla="*/ 71 w 654"/>
                <a:gd name="T3" fmla="*/ 411 h 456"/>
                <a:gd name="T4" fmla="*/ 11 w 654"/>
                <a:gd name="T5" fmla="*/ 363 h 456"/>
                <a:gd name="T6" fmla="*/ 1 w 654"/>
                <a:gd name="T7" fmla="*/ 296 h 456"/>
                <a:gd name="T8" fmla="*/ 29 w 654"/>
                <a:gd name="T9" fmla="*/ 148 h 456"/>
                <a:gd name="T10" fmla="*/ 175 w 654"/>
                <a:gd name="T11" fmla="*/ 45 h 456"/>
                <a:gd name="T12" fmla="*/ 408 w 654"/>
                <a:gd name="T13" fmla="*/ 0 h 456"/>
                <a:gd name="T14" fmla="*/ 642 w 654"/>
                <a:gd name="T15" fmla="*/ 254 h 456"/>
                <a:gd name="T16" fmla="*/ 623 w 654"/>
                <a:gd name="T17" fmla="*/ 322 h 456"/>
                <a:gd name="T18" fmla="*/ 581 w 654"/>
                <a:gd name="T19" fmla="*/ 363 h 456"/>
                <a:gd name="T20" fmla="*/ 282 w 654"/>
                <a:gd name="T21" fmla="*/ 45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4" h="456">
                  <a:moveTo>
                    <a:pt x="282" y="456"/>
                  </a:moveTo>
                  <a:cubicBezTo>
                    <a:pt x="210" y="456"/>
                    <a:pt x="137" y="441"/>
                    <a:pt x="71" y="411"/>
                  </a:cubicBezTo>
                  <a:cubicBezTo>
                    <a:pt x="48" y="400"/>
                    <a:pt x="24" y="386"/>
                    <a:pt x="11" y="363"/>
                  </a:cubicBezTo>
                  <a:cubicBezTo>
                    <a:pt x="0" y="343"/>
                    <a:pt x="1" y="319"/>
                    <a:pt x="1" y="296"/>
                  </a:cubicBezTo>
                  <a:cubicBezTo>
                    <a:pt x="2" y="245"/>
                    <a:pt x="3" y="192"/>
                    <a:pt x="29" y="148"/>
                  </a:cubicBezTo>
                  <a:cubicBezTo>
                    <a:pt x="59" y="95"/>
                    <a:pt x="118" y="66"/>
                    <a:pt x="175" y="45"/>
                  </a:cubicBezTo>
                  <a:cubicBezTo>
                    <a:pt x="248" y="19"/>
                    <a:pt x="331" y="0"/>
                    <a:pt x="408" y="0"/>
                  </a:cubicBezTo>
                  <a:cubicBezTo>
                    <a:pt x="542" y="0"/>
                    <a:pt x="654" y="61"/>
                    <a:pt x="642" y="254"/>
                  </a:cubicBezTo>
                  <a:cubicBezTo>
                    <a:pt x="640" y="278"/>
                    <a:pt x="636" y="302"/>
                    <a:pt x="623" y="322"/>
                  </a:cubicBezTo>
                  <a:cubicBezTo>
                    <a:pt x="612" y="339"/>
                    <a:pt x="597" y="352"/>
                    <a:pt x="581" y="363"/>
                  </a:cubicBezTo>
                  <a:cubicBezTo>
                    <a:pt x="494" y="424"/>
                    <a:pt x="388" y="456"/>
                    <a:pt x="282" y="456"/>
                  </a:cubicBezTo>
                </a:path>
              </a:pathLst>
            </a:custGeom>
            <a:solidFill>
              <a:srgbClr val="70B9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72" name="Freeform 67">
              <a:extLst>
                <a:ext uri="{FF2B5EF4-FFF2-40B4-BE49-F238E27FC236}">
                  <a16:creationId xmlns:a16="http://schemas.microsoft.com/office/drawing/2014/main" id="{24370ECE-60BB-425F-F16E-346CF98795EA}"/>
                </a:ext>
              </a:extLst>
            </p:cNvPr>
            <p:cNvSpPr>
              <a:spLocks noEditPoints="1"/>
            </p:cNvSpPr>
            <p:nvPr/>
          </p:nvSpPr>
          <p:spPr bwMode="auto">
            <a:xfrm>
              <a:off x="6048375" y="3095625"/>
              <a:ext cx="762000" cy="1476375"/>
            </a:xfrm>
            <a:custGeom>
              <a:avLst/>
              <a:gdLst>
                <a:gd name="T0" fmla="*/ 0 w 1240"/>
                <a:gd name="T1" fmla="*/ 2399 h 2399"/>
                <a:gd name="T2" fmla="*/ 0 w 1240"/>
                <a:gd name="T3" fmla="*/ 2399 h 2399"/>
                <a:gd name="T4" fmla="*/ 0 w 1240"/>
                <a:gd name="T5" fmla="*/ 2399 h 2399"/>
                <a:gd name="T6" fmla="*/ 1 w 1240"/>
                <a:gd name="T7" fmla="*/ 2399 h 2399"/>
                <a:gd name="T8" fmla="*/ 887 w 1240"/>
                <a:gd name="T9" fmla="*/ 1393 h 2399"/>
                <a:gd name="T10" fmla="*/ 887 w 1240"/>
                <a:gd name="T11" fmla="*/ 1393 h 2399"/>
                <a:gd name="T12" fmla="*/ 1 w 1240"/>
                <a:gd name="T13" fmla="*/ 2399 h 2399"/>
                <a:gd name="T14" fmla="*/ 1210 w 1240"/>
                <a:gd name="T15" fmla="*/ 415 h 2399"/>
                <a:gd name="T16" fmla="*/ 1240 w 1240"/>
                <a:gd name="T17" fmla="*/ 0 h 2399"/>
                <a:gd name="T18" fmla="*/ 1240 w 1240"/>
                <a:gd name="T19" fmla="*/ 0 h 2399"/>
                <a:gd name="T20" fmla="*/ 1210 w 1240"/>
                <a:gd name="T21" fmla="*/ 415 h 2399"/>
                <a:gd name="T22" fmla="*/ 1210 w 1240"/>
                <a:gd name="T23" fmla="*/ 415 h 2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0" h="2399">
                  <a:moveTo>
                    <a:pt x="0" y="2399"/>
                  </a:moveTo>
                  <a:cubicBezTo>
                    <a:pt x="0" y="2399"/>
                    <a:pt x="0" y="2399"/>
                    <a:pt x="0" y="2399"/>
                  </a:cubicBezTo>
                  <a:cubicBezTo>
                    <a:pt x="0" y="2399"/>
                    <a:pt x="0" y="2399"/>
                    <a:pt x="0" y="2399"/>
                  </a:cubicBezTo>
                  <a:close/>
                  <a:moveTo>
                    <a:pt x="1" y="2399"/>
                  </a:moveTo>
                  <a:cubicBezTo>
                    <a:pt x="368" y="2136"/>
                    <a:pt x="672" y="1792"/>
                    <a:pt x="887" y="1393"/>
                  </a:cubicBezTo>
                  <a:cubicBezTo>
                    <a:pt x="887" y="1393"/>
                    <a:pt x="887" y="1393"/>
                    <a:pt x="887" y="1393"/>
                  </a:cubicBezTo>
                  <a:cubicBezTo>
                    <a:pt x="672" y="1792"/>
                    <a:pt x="368" y="2136"/>
                    <a:pt x="1" y="2399"/>
                  </a:cubicBezTo>
                  <a:moveTo>
                    <a:pt x="1210" y="415"/>
                  </a:moveTo>
                  <a:cubicBezTo>
                    <a:pt x="1229" y="279"/>
                    <a:pt x="1239" y="141"/>
                    <a:pt x="1240" y="0"/>
                  </a:cubicBezTo>
                  <a:cubicBezTo>
                    <a:pt x="1240" y="0"/>
                    <a:pt x="1240" y="0"/>
                    <a:pt x="1240" y="0"/>
                  </a:cubicBezTo>
                  <a:cubicBezTo>
                    <a:pt x="1239" y="141"/>
                    <a:pt x="1229" y="279"/>
                    <a:pt x="1210" y="415"/>
                  </a:cubicBezTo>
                  <a:lnTo>
                    <a:pt x="1210" y="415"/>
                  </a:lnTo>
                  <a:close/>
                </a:path>
              </a:pathLst>
            </a:custGeom>
            <a:solidFill>
              <a:srgbClr val="EEF5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73" name="Freeform 68">
              <a:extLst>
                <a:ext uri="{FF2B5EF4-FFF2-40B4-BE49-F238E27FC236}">
                  <a16:creationId xmlns:a16="http://schemas.microsoft.com/office/drawing/2014/main" id="{9AA41F1B-D3FE-6077-AFE0-1A50A514AAB5}"/>
                </a:ext>
              </a:extLst>
            </p:cNvPr>
            <p:cNvSpPr>
              <a:spLocks noEditPoints="1"/>
            </p:cNvSpPr>
            <p:nvPr/>
          </p:nvSpPr>
          <p:spPr bwMode="auto">
            <a:xfrm>
              <a:off x="6594475" y="3351213"/>
              <a:ext cx="198437" cy="601663"/>
            </a:xfrm>
            <a:custGeom>
              <a:avLst/>
              <a:gdLst>
                <a:gd name="T0" fmla="*/ 0 w 323"/>
                <a:gd name="T1" fmla="*/ 978 h 978"/>
                <a:gd name="T2" fmla="*/ 0 w 323"/>
                <a:gd name="T3" fmla="*/ 978 h 978"/>
                <a:gd name="T4" fmla="*/ 109 w 323"/>
                <a:gd name="T5" fmla="*/ 752 h 978"/>
                <a:gd name="T6" fmla="*/ 110 w 323"/>
                <a:gd name="T7" fmla="*/ 752 h 978"/>
                <a:gd name="T8" fmla="*/ 0 w 323"/>
                <a:gd name="T9" fmla="*/ 978 h 978"/>
                <a:gd name="T10" fmla="*/ 123 w 323"/>
                <a:gd name="T11" fmla="*/ 721 h 978"/>
                <a:gd name="T12" fmla="*/ 123 w 323"/>
                <a:gd name="T13" fmla="*/ 721 h 978"/>
                <a:gd name="T14" fmla="*/ 213 w 323"/>
                <a:gd name="T15" fmla="*/ 476 h 978"/>
                <a:gd name="T16" fmla="*/ 213 w 323"/>
                <a:gd name="T17" fmla="*/ 476 h 978"/>
                <a:gd name="T18" fmla="*/ 123 w 323"/>
                <a:gd name="T19" fmla="*/ 721 h 978"/>
                <a:gd name="T20" fmla="*/ 228 w 323"/>
                <a:gd name="T21" fmla="*/ 428 h 978"/>
                <a:gd name="T22" fmla="*/ 323 w 323"/>
                <a:gd name="T23" fmla="*/ 0 h 978"/>
                <a:gd name="T24" fmla="*/ 323 w 323"/>
                <a:gd name="T25" fmla="*/ 0 h 978"/>
                <a:gd name="T26" fmla="*/ 228 w 323"/>
                <a:gd name="T27" fmla="*/ 428 h 978"/>
                <a:gd name="T28" fmla="*/ 228 w 323"/>
                <a:gd name="T29" fmla="*/ 428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3" h="978">
                  <a:moveTo>
                    <a:pt x="0" y="978"/>
                  </a:moveTo>
                  <a:cubicBezTo>
                    <a:pt x="0" y="978"/>
                    <a:pt x="0" y="978"/>
                    <a:pt x="0" y="978"/>
                  </a:cubicBezTo>
                  <a:cubicBezTo>
                    <a:pt x="40" y="905"/>
                    <a:pt x="76" y="829"/>
                    <a:pt x="109" y="752"/>
                  </a:cubicBezTo>
                  <a:lnTo>
                    <a:pt x="110" y="752"/>
                  </a:lnTo>
                  <a:cubicBezTo>
                    <a:pt x="76" y="829"/>
                    <a:pt x="40" y="905"/>
                    <a:pt x="0" y="978"/>
                  </a:cubicBezTo>
                  <a:moveTo>
                    <a:pt x="123" y="721"/>
                  </a:moveTo>
                  <a:lnTo>
                    <a:pt x="123" y="721"/>
                  </a:lnTo>
                  <a:cubicBezTo>
                    <a:pt x="157" y="641"/>
                    <a:pt x="187" y="559"/>
                    <a:pt x="213" y="476"/>
                  </a:cubicBezTo>
                  <a:cubicBezTo>
                    <a:pt x="213" y="476"/>
                    <a:pt x="213" y="476"/>
                    <a:pt x="213" y="476"/>
                  </a:cubicBezTo>
                  <a:cubicBezTo>
                    <a:pt x="187" y="559"/>
                    <a:pt x="157" y="641"/>
                    <a:pt x="123" y="721"/>
                  </a:cubicBezTo>
                  <a:moveTo>
                    <a:pt x="228" y="428"/>
                  </a:moveTo>
                  <a:cubicBezTo>
                    <a:pt x="270" y="289"/>
                    <a:pt x="302" y="146"/>
                    <a:pt x="323" y="0"/>
                  </a:cubicBezTo>
                  <a:lnTo>
                    <a:pt x="323" y="0"/>
                  </a:lnTo>
                  <a:cubicBezTo>
                    <a:pt x="302" y="146"/>
                    <a:pt x="270" y="289"/>
                    <a:pt x="228" y="428"/>
                  </a:cubicBezTo>
                  <a:cubicBezTo>
                    <a:pt x="228" y="428"/>
                    <a:pt x="228" y="428"/>
                    <a:pt x="228" y="428"/>
                  </a:cubicBezTo>
                </a:path>
              </a:pathLst>
            </a:custGeom>
            <a:solidFill>
              <a:srgbClr val="2BBB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74" name="Freeform 69">
              <a:extLst>
                <a:ext uri="{FF2B5EF4-FFF2-40B4-BE49-F238E27FC236}">
                  <a16:creationId xmlns:a16="http://schemas.microsoft.com/office/drawing/2014/main" id="{F8CEF59E-613D-02A0-A777-C4458AE23E0D}"/>
                </a:ext>
              </a:extLst>
            </p:cNvPr>
            <p:cNvSpPr>
              <a:spLocks noEditPoints="1"/>
            </p:cNvSpPr>
            <p:nvPr/>
          </p:nvSpPr>
          <p:spPr bwMode="auto">
            <a:xfrm>
              <a:off x="6661150" y="3614738"/>
              <a:ext cx="73025" cy="198438"/>
            </a:xfrm>
            <a:custGeom>
              <a:avLst/>
              <a:gdLst>
                <a:gd name="T0" fmla="*/ 1 w 119"/>
                <a:gd name="T1" fmla="*/ 324 h 324"/>
                <a:gd name="T2" fmla="*/ 0 w 119"/>
                <a:gd name="T3" fmla="*/ 324 h 324"/>
                <a:gd name="T4" fmla="*/ 14 w 119"/>
                <a:gd name="T5" fmla="*/ 293 h 324"/>
                <a:gd name="T6" fmla="*/ 14 w 119"/>
                <a:gd name="T7" fmla="*/ 293 h 324"/>
                <a:gd name="T8" fmla="*/ 1 w 119"/>
                <a:gd name="T9" fmla="*/ 324 h 324"/>
                <a:gd name="T10" fmla="*/ 104 w 119"/>
                <a:gd name="T11" fmla="*/ 48 h 324"/>
                <a:gd name="T12" fmla="*/ 119 w 119"/>
                <a:gd name="T13" fmla="*/ 0 h 324"/>
                <a:gd name="T14" fmla="*/ 119 w 119"/>
                <a:gd name="T15" fmla="*/ 0 h 324"/>
                <a:gd name="T16" fmla="*/ 104 w 119"/>
                <a:gd name="T17" fmla="*/ 48 h 324"/>
                <a:gd name="T18" fmla="*/ 104 w 119"/>
                <a:gd name="T19" fmla="*/ 48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9" h="324">
                  <a:moveTo>
                    <a:pt x="1" y="324"/>
                  </a:moveTo>
                  <a:lnTo>
                    <a:pt x="0" y="324"/>
                  </a:lnTo>
                  <a:cubicBezTo>
                    <a:pt x="5" y="314"/>
                    <a:pt x="10" y="303"/>
                    <a:pt x="14" y="293"/>
                  </a:cubicBezTo>
                  <a:lnTo>
                    <a:pt x="14" y="293"/>
                  </a:lnTo>
                  <a:cubicBezTo>
                    <a:pt x="10" y="303"/>
                    <a:pt x="5" y="314"/>
                    <a:pt x="1" y="324"/>
                  </a:cubicBezTo>
                  <a:moveTo>
                    <a:pt x="104" y="48"/>
                  </a:moveTo>
                  <a:cubicBezTo>
                    <a:pt x="109" y="32"/>
                    <a:pt x="114" y="16"/>
                    <a:pt x="119" y="0"/>
                  </a:cubicBezTo>
                  <a:cubicBezTo>
                    <a:pt x="119" y="0"/>
                    <a:pt x="119" y="0"/>
                    <a:pt x="119" y="0"/>
                  </a:cubicBezTo>
                  <a:cubicBezTo>
                    <a:pt x="114" y="16"/>
                    <a:pt x="109" y="32"/>
                    <a:pt x="104" y="48"/>
                  </a:cubicBezTo>
                  <a:cubicBezTo>
                    <a:pt x="104" y="48"/>
                    <a:pt x="104" y="48"/>
                    <a:pt x="104" y="48"/>
                  </a:cubicBezTo>
                  <a:close/>
                </a:path>
              </a:pathLst>
            </a:custGeom>
            <a:solidFill>
              <a:srgbClr val="239C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75" name="Freeform 70">
              <a:extLst>
                <a:ext uri="{FF2B5EF4-FFF2-40B4-BE49-F238E27FC236}">
                  <a16:creationId xmlns:a16="http://schemas.microsoft.com/office/drawing/2014/main" id="{4C818136-486A-EBDA-9694-3525F1366AEC}"/>
                </a:ext>
              </a:extLst>
            </p:cNvPr>
            <p:cNvSpPr>
              <a:spLocks/>
            </p:cNvSpPr>
            <p:nvPr/>
          </p:nvSpPr>
          <p:spPr bwMode="auto">
            <a:xfrm>
              <a:off x="6810375" y="3027363"/>
              <a:ext cx="0" cy="68263"/>
            </a:xfrm>
            <a:custGeom>
              <a:avLst/>
              <a:gdLst>
                <a:gd name="T0" fmla="*/ 2 w 2"/>
                <a:gd name="T1" fmla="*/ 111 h 111"/>
                <a:gd name="T2" fmla="*/ 2 w 2"/>
                <a:gd name="T3" fmla="*/ 102 h 111"/>
                <a:gd name="T4" fmla="*/ 0 w 2"/>
                <a:gd name="T5" fmla="*/ 0 h 111"/>
                <a:gd name="T6" fmla="*/ 2 w 2"/>
                <a:gd name="T7" fmla="*/ 101 h 111"/>
                <a:gd name="T8" fmla="*/ 2 w 2"/>
                <a:gd name="T9" fmla="*/ 111 h 111"/>
                <a:gd name="T10" fmla="*/ 2 w 2"/>
                <a:gd name="T11" fmla="*/ 111 h 111"/>
              </a:gdLst>
              <a:ahLst/>
              <a:cxnLst>
                <a:cxn ang="0">
                  <a:pos x="T0" y="T1"/>
                </a:cxn>
                <a:cxn ang="0">
                  <a:pos x="T2" y="T3"/>
                </a:cxn>
                <a:cxn ang="0">
                  <a:pos x="T4" y="T5"/>
                </a:cxn>
                <a:cxn ang="0">
                  <a:pos x="T6" y="T7"/>
                </a:cxn>
                <a:cxn ang="0">
                  <a:pos x="T8" y="T9"/>
                </a:cxn>
                <a:cxn ang="0">
                  <a:pos x="T10" y="T11"/>
                </a:cxn>
              </a:cxnLst>
              <a:rect l="0" t="0" r="r" b="b"/>
              <a:pathLst>
                <a:path w="2" h="111">
                  <a:moveTo>
                    <a:pt x="2" y="111"/>
                  </a:moveTo>
                  <a:cubicBezTo>
                    <a:pt x="2" y="108"/>
                    <a:pt x="2" y="105"/>
                    <a:pt x="2" y="102"/>
                  </a:cubicBezTo>
                  <a:cubicBezTo>
                    <a:pt x="2" y="68"/>
                    <a:pt x="1" y="34"/>
                    <a:pt x="0" y="0"/>
                  </a:cubicBezTo>
                  <a:cubicBezTo>
                    <a:pt x="1" y="34"/>
                    <a:pt x="2" y="68"/>
                    <a:pt x="2" y="101"/>
                  </a:cubicBezTo>
                  <a:cubicBezTo>
                    <a:pt x="2" y="105"/>
                    <a:pt x="2" y="108"/>
                    <a:pt x="2" y="111"/>
                  </a:cubicBezTo>
                  <a:cubicBezTo>
                    <a:pt x="2" y="111"/>
                    <a:pt x="2" y="111"/>
                    <a:pt x="2" y="111"/>
                  </a:cubicBezTo>
                </a:path>
              </a:pathLst>
            </a:custGeom>
            <a:solidFill>
              <a:srgbClr val="2BBB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76" name="Freeform 71">
              <a:extLst>
                <a:ext uri="{FF2B5EF4-FFF2-40B4-BE49-F238E27FC236}">
                  <a16:creationId xmlns:a16="http://schemas.microsoft.com/office/drawing/2014/main" id="{98E74127-94D7-1926-32A9-4CEDD5E45FA5}"/>
                </a:ext>
              </a:extLst>
            </p:cNvPr>
            <p:cNvSpPr>
              <a:spLocks noEditPoints="1"/>
            </p:cNvSpPr>
            <p:nvPr/>
          </p:nvSpPr>
          <p:spPr bwMode="auto">
            <a:xfrm>
              <a:off x="3270250" y="2787650"/>
              <a:ext cx="3540125" cy="2122488"/>
            </a:xfrm>
            <a:custGeom>
              <a:avLst/>
              <a:gdLst>
                <a:gd name="T0" fmla="*/ 2705 w 5756"/>
                <a:gd name="T1" fmla="*/ 3449 h 3451"/>
                <a:gd name="T2" fmla="*/ 217 w 5756"/>
                <a:gd name="T3" fmla="*/ 1465 h 3451"/>
                <a:gd name="T4" fmla="*/ 461 w 5756"/>
                <a:gd name="T5" fmla="*/ 1402 h 3451"/>
                <a:gd name="T6" fmla="*/ 678 w 5756"/>
                <a:gd name="T7" fmla="*/ 1829 h 3451"/>
                <a:gd name="T8" fmla="*/ 1013 w 5756"/>
                <a:gd name="T9" fmla="*/ 2220 h 3451"/>
                <a:gd name="T10" fmla="*/ 1236 w 5756"/>
                <a:gd name="T11" fmla="*/ 2089 h 3451"/>
                <a:gd name="T12" fmla="*/ 1432 w 5756"/>
                <a:gd name="T13" fmla="*/ 2056 h 3451"/>
                <a:gd name="T14" fmla="*/ 1640 w 5756"/>
                <a:gd name="T15" fmla="*/ 2280 h 3451"/>
                <a:gd name="T16" fmla="*/ 1775 w 5756"/>
                <a:gd name="T17" fmla="*/ 2166 h 3451"/>
                <a:gd name="T18" fmla="*/ 2701 w 5756"/>
                <a:gd name="T19" fmla="*/ 2198 h 3451"/>
                <a:gd name="T20" fmla="*/ 2653 w 5756"/>
                <a:gd name="T21" fmla="*/ 2541 h 3451"/>
                <a:gd name="T22" fmla="*/ 3213 w 5756"/>
                <a:gd name="T23" fmla="*/ 2064 h 3451"/>
                <a:gd name="T24" fmla="*/ 3311 w 5756"/>
                <a:gd name="T25" fmla="*/ 2038 h 3451"/>
                <a:gd name="T26" fmla="*/ 3587 w 5756"/>
                <a:gd name="T27" fmla="*/ 2065 h 3451"/>
                <a:gd name="T28" fmla="*/ 4416 w 5756"/>
                <a:gd name="T29" fmla="*/ 1695 h 3451"/>
                <a:gd name="T30" fmla="*/ 5234 w 5756"/>
                <a:gd name="T31" fmla="*/ 826 h 3451"/>
                <a:gd name="T32" fmla="*/ 5416 w 5756"/>
                <a:gd name="T33" fmla="*/ 971 h 3451"/>
                <a:gd name="T34" fmla="*/ 5727 w 5756"/>
                <a:gd name="T35" fmla="*/ 855 h 3451"/>
                <a:gd name="T36" fmla="*/ 5714 w 5756"/>
                <a:gd name="T37" fmla="*/ 0 h 3451"/>
                <a:gd name="T38" fmla="*/ 5754 w 5756"/>
                <a:gd name="T39" fmla="*/ 390 h 3451"/>
                <a:gd name="T40" fmla="*/ 5756 w 5756"/>
                <a:gd name="T41" fmla="*/ 501 h 3451"/>
                <a:gd name="T42" fmla="*/ 5631 w 5756"/>
                <a:gd name="T43" fmla="*/ 1344 h 3451"/>
                <a:gd name="T44" fmla="*/ 5526 w 5756"/>
                <a:gd name="T45" fmla="*/ 1637 h 3451"/>
                <a:gd name="T46" fmla="*/ 5403 w 5756"/>
                <a:gd name="T47" fmla="*/ 1894 h 3451"/>
                <a:gd name="T48" fmla="*/ 4516 w 5756"/>
                <a:gd name="T49" fmla="*/ 2900 h 3451"/>
                <a:gd name="T50" fmla="*/ 4137 w 5756"/>
                <a:gd name="T51" fmla="*/ 3130 h 3451"/>
                <a:gd name="T52" fmla="*/ 3239 w 5756"/>
                <a:gd name="T53" fmla="*/ 2904 h 3451"/>
                <a:gd name="T54" fmla="*/ 2681 w 5756"/>
                <a:gd name="T55" fmla="*/ 3152 h 3451"/>
                <a:gd name="T56" fmla="*/ 2672 w 5756"/>
                <a:gd name="T57" fmla="*/ 3429 h 3451"/>
                <a:gd name="T58" fmla="*/ 2797 w 5756"/>
                <a:gd name="T59" fmla="*/ 3451 h 3451"/>
                <a:gd name="T60" fmla="*/ 3809 w 5756"/>
                <a:gd name="T61" fmla="*/ 2910 h 3451"/>
                <a:gd name="T62" fmla="*/ 3629 w 5756"/>
                <a:gd name="T63" fmla="*/ 2940 h 3451"/>
                <a:gd name="T64" fmla="*/ 3391 w 5756"/>
                <a:gd name="T65" fmla="*/ 2957 h 3451"/>
                <a:gd name="T66" fmla="*/ 3239 w 5756"/>
                <a:gd name="T67" fmla="*/ 2904 h 3451"/>
                <a:gd name="T68" fmla="*/ 4776 w 5756"/>
                <a:gd name="T69" fmla="*/ 1781 h 3451"/>
                <a:gd name="T70" fmla="*/ 4903 w 5756"/>
                <a:gd name="T71" fmla="*/ 1853 h 3451"/>
                <a:gd name="T72" fmla="*/ 5191 w 5756"/>
                <a:gd name="T73" fmla="*/ 1727 h 3451"/>
                <a:gd name="T74" fmla="*/ 5270 w 5756"/>
                <a:gd name="T75" fmla="*/ 1563 h 3451"/>
                <a:gd name="T76" fmla="*/ 5171 w 5756"/>
                <a:gd name="T77" fmla="*/ 1402 h 3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756" h="3451">
                  <a:moveTo>
                    <a:pt x="2797" y="3451"/>
                  </a:moveTo>
                  <a:cubicBezTo>
                    <a:pt x="2766" y="3451"/>
                    <a:pt x="2736" y="3450"/>
                    <a:pt x="2705" y="3449"/>
                  </a:cubicBezTo>
                  <a:cubicBezTo>
                    <a:pt x="1450" y="3408"/>
                    <a:pt x="386" y="2583"/>
                    <a:pt x="0" y="1438"/>
                  </a:cubicBezTo>
                  <a:cubicBezTo>
                    <a:pt x="73" y="1453"/>
                    <a:pt x="146" y="1465"/>
                    <a:pt x="217" y="1465"/>
                  </a:cubicBezTo>
                  <a:cubicBezTo>
                    <a:pt x="253" y="1465"/>
                    <a:pt x="288" y="1462"/>
                    <a:pt x="323" y="1456"/>
                  </a:cubicBezTo>
                  <a:cubicBezTo>
                    <a:pt x="375" y="1445"/>
                    <a:pt x="420" y="1426"/>
                    <a:pt x="461" y="1402"/>
                  </a:cubicBezTo>
                  <a:cubicBezTo>
                    <a:pt x="549" y="1488"/>
                    <a:pt x="643" y="1572"/>
                    <a:pt x="744" y="1651"/>
                  </a:cubicBezTo>
                  <a:cubicBezTo>
                    <a:pt x="695" y="1698"/>
                    <a:pt x="665" y="1762"/>
                    <a:pt x="678" y="1829"/>
                  </a:cubicBezTo>
                  <a:cubicBezTo>
                    <a:pt x="699" y="1942"/>
                    <a:pt x="794" y="2087"/>
                    <a:pt x="883" y="2158"/>
                  </a:cubicBezTo>
                  <a:cubicBezTo>
                    <a:pt x="921" y="2188"/>
                    <a:pt x="965" y="2212"/>
                    <a:pt x="1013" y="2220"/>
                  </a:cubicBezTo>
                  <a:cubicBezTo>
                    <a:pt x="1022" y="2221"/>
                    <a:pt x="1031" y="2222"/>
                    <a:pt x="1041" y="2222"/>
                  </a:cubicBezTo>
                  <a:cubicBezTo>
                    <a:pt x="1124" y="2222"/>
                    <a:pt x="1205" y="2167"/>
                    <a:pt x="1236" y="2089"/>
                  </a:cubicBezTo>
                  <a:cubicBezTo>
                    <a:pt x="1250" y="2052"/>
                    <a:pt x="1252" y="2011"/>
                    <a:pt x="1245" y="1972"/>
                  </a:cubicBezTo>
                  <a:cubicBezTo>
                    <a:pt x="1305" y="2002"/>
                    <a:pt x="1368" y="2030"/>
                    <a:pt x="1432" y="2056"/>
                  </a:cubicBezTo>
                  <a:cubicBezTo>
                    <a:pt x="1429" y="2124"/>
                    <a:pt x="1488" y="2207"/>
                    <a:pt x="1540" y="2246"/>
                  </a:cubicBezTo>
                  <a:cubicBezTo>
                    <a:pt x="1569" y="2267"/>
                    <a:pt x="1605" y="2280"/>
                    <a:pt x="1640" y="2280"/>
                  </a:cubicBezTo>
                  <a:cubicBezTo>
                    <a:pt x="1659" y="2280"/>
                    <a:pt x="1678" y="2276"/>
                    <a:pt x="1695" y="2268"/>
                  </a:cubicBezTo>
                  <a:cubicBezTo>
                    <a:pt x="1736" y="2249"/>
                    <a:pt x="1761" y="2209"/>
                    <a:pt x="1775" y="2166"/>
                  </a:cubicBezTo>
                  <a:cubicBezTo>
                    <a:pt x="1945" y="2207"/>
                    <a:pt x="2123" y="2229"/>
                    <a:pt x="2311" y="2229"/>
                  </a:cubicBezTo>
                  <a:cubicBezTo>
                    <a:pt x="2437" y="2229"/>
                    <a:pt x="2567" y="2219"/>
                    <a:pt x="2701" y="2198"/>
                  </a:cubicBezTo>
                  <a:cubicBezTo>
                    <a:pt x="2658" y="2385"/>
                    <a:pt x="2627" y="2525"/>
                    <a:pt x="2627" y="2525"/>
                  </a:cubicBezTo>
                  <a:cubicBezTo>
                    <a:pt x="2633" y="2536"/>
                    <a:pt x="2641" y="2541"/>
                    <a:pt x="2653" y="2541"/>
                  </a:cubicBezTo>
                  <a:cubicBezTo>
                    <a:pt x="2747" y="2541"/>
                    <a:pt x="3026" y="2187"/>
                    <a:pt x="3177" y="2077"/>
                  </a:cubicBezTo>
                  <a:cubicBezTo>
                    <a:pt x="3189" y="2073"/>
                    <a:pt x="3201" y="2068"/>
                    <a:pt x="3213" y="2064"/>
                  </a:cubicBezTo>
                  <a:cubicBezTo>
                    <a:pt x="3237" y="2056"/>
                    <a:pt x="3260" y="2047"/>
                    <a:pt x="3282" y="2039"/>
                  </a:cubicBezTo>
                  <a:cubicBezTo>
                    <a:pt x="3292" y="2038"/>
                    <a:pt x="3302" y="2038"/>
                    <a:pt x="3311" y="2038"/>
                  </a:cubicBezTo>
                  <a:cubicBezTo>
                    <a:pt x="3357" y="2038"/>
                    <a:pt x="3403" y="2045"/>
                    <a:pt x="3450" y="2052"/>
                  </a:cubicBezTo>
                  <a:cubicBezTo>
                    <a:pt x="3496" y="2059"/>
                    <a:pt x="3542" y="2065"/>
                    <a:pt x="3587" y="2065"/>
                  </a:cubicBezTo>
                  <a:cubicBezTo>
                    <a:pt x="3599" y="2065"/>
                    <a:pt x="3611" y="2065"/>
                    <a:pt x="3623" y="2064"/>
                  </a:cubicBezTo>
                  <a:cubicBezTo>
                    <a:pt x="3837" y="2044"/>
                    <a:pt x="4325" y="1922"/>
                    <a:pt x="4416" y="1695"/>
                  </a:cubicBezTo>
                  <a:cubicBezTo>
                    <a:pt x="4439" y="1636"/>
                    <a:pt x="4437" y="1564"/>
                    <a:pt x="4431" y="1491"/>
                  </a:cubicBezTo>
                  <a:cubicBezTo>
                    <a:pt x="4779" y="1275"/>
                    <a:pt x="5039" y="1049"/>
                    <a:pt x="5234" y="826"/>
                  </a:cubicBezTo>
                  <a:cubicBezTo>
                    <a:pt x="5267" y="885"/>
                    <a:pt x="5306" y="933"/>
                    <a:pt x="5356" y="958"/>
                  </a:cubicBezTo>
                  <a:cubicBezTo>
                    <a:pt x="5374" y="967"/>
                    <a:pt x="5394" y="971"/>
                    <a:pt x="5416" y="971"/>
                  </a:cubicBezTo>
                  <a:cubicBezTo>
                    <a:pt x="5503" y="971"/>
                    <a:pt x="5610" y="911"/>
                    <a:pt x="5669" y="884"/>
                  </a:cubicBezTo>
                  <a:cubicBezTo>
                    <a:pt x="5690" y="874"/>
                    <a:pt x="5708" y="865"/>
                    <a:pt x="5727" y="855"/>
                  </a:cubicBezTo>
                  <a:cubicBezTo>
                    <a:pt x="5744" y="734"/>
                    <a:pt x="5754" y="613"/>
                    <a:pt x="5756" y="492"/>
                  </a:cubicBezTo>
                  <a:cubicBezTo>
                    <a:pt x="5756" y="326"/>
                    <a:pt x="5742" y="161"/>
                    <a:pt x="5714" y="0"/>
                  </a:cubicBezTo>
                  <a:cubicBezTo>
                    <a:pt x="5715" y="0"/>
                    <a:pt x="5715" y="0"/>
                    <a:pt x="5715" y="0"/>
                  </a:cubicBezTo>
                  <a:cubicBezTo>
                    <a:pt x="5736" y="129"/>
                    <a:pt x="5750" y="260"/>
                    <a:pt x="5754" y="390"/>
                  </a:cubicBezTo>
                  <a:cubicBezTo>
                    <a:pt x="5755" y="424"/>
                    <a:pt x="5756" y="458"/>
                    <a:pt x="5756" y="492"/>
                  </a:cubicBezTo>
                  <a:cubicBezTo>
                    <a:pt x="5756" y="495"/>
                    <a:pt x="5756" y="498"/>
                    <a:pt x="5756" y="501"/>
                  </a:cubicBezTo>
                  <a:cubicBezTo>
                    <a:pt x="5755" y="642"/>
                    <a:pt x="5745" y="780"/>
                    <a:pt x="5726" y="916"/>
                  </a:cubicBezTo>
                  <a:cubicBezTo>
                    <a:pt x="5705" y="1062"/>
                    <a:pt x="5673" y="1205"/>
                    <a:pt x="5631" y="1344"/>
                  </a:cubicBezTo>
                  <a:cubicBezTo>
                    <a:pt x="5626" y="1360"/>
                    <a:pt x="5621" y="1376"/>
                    <a:pt x="5616" y="1392"/>
                  </a:cubicBezTo>
                  <a:cubicBezTo>
                    <a:pt x="5590" y="1475"/>
                    <a:pt x="5560" y="1557"/>
                    <a:pt x="5526" y="1637"/>
                  </a:cubicBezTo>
                  <a:cubicBezTo>
                    <a:pt x="5522" y="1647"/>
                    <a:pt x="5517" y="1658"/>
                    <a:pt x="5512" y="1668"/>
                  </a:cubicBezTo>
                  <a:cubicBezTo>
                    <a:pt x="5479" y="1745"/>
                    <a:pt x="5443" y="1821"/>
                    <a:pt x="5403" y="1894"/>
                  </a:cubicBezTo>
                  <a:cubicBezTo>
                    <a:pt x="5188" y="2293"/>
                    <a:pt x="4884" y="2637"/>
                    <a:pt x="4517" y="2900"/>
                  </a:cubicBezTo>
                  <a:cubicBezTo>
                    <a:pt x="4517" y="2900"/>
                    <a:pt x="4516" y="2900"/>
                    <a:pt x="4516" y="2900"/>
                  </a:cubicBezTo>
                  <a:cubicBezTo>
                    <a:pt x="4516" y="2900"/>
                    <a:pt x="4516" y="2900"/>
                    <a:pt x="4516" y="2900"/>
                  </a:cubicBezTo>
                  <a:cubicBezTo>
                    <a:pt x="4396" y="2986"/>
                    <a:pt x="4269" y="3063"/>
                    <a:pt x="4137" y="3130"/>
                  </a:cubicBezTo>
                  <a:cubicBezTo>
                    <a:pt x="3735" y="3335"/>
                    <a:pt x="3279" y="3451"/>
                    <a:pt x="2797" y="3451"/>
                  </a:cubicBezTo>
                  <a:close/>
                  <a:moveTo>
                    <a:pt x="3239" y="2904"/>
                  </a:moveTo>
                  <a:cubicBezTo>
                    <a:pt x="3199" y="2904"/>
                    <a:pt x="3158" y="2914"/>
                    <a:pt x="3119" y="2927"/>
                  </a:cubicBezTo>
                  <a:cubicBezTo>
                    <a:pt x="2963" y="2978"/>
                    <a:pt x="2821" y="3065"/>
                    <a:pt x="2681" y="3152"/>
                  </a:cubicBezTo>
                  <a:cubicBezTo>
                    <a:pt x="2656" y="3167"/>
                    <a:pt x="2630" y="3183"/>
                    <a:pt x="2612" y="3207"/>
                  </a:cubicBezTo>
                  <a:cubicBezTo>
                    <a:pt x="2561" y="3275"/>
                    <a:pt x="2603" y="3379"/>
                    <a:pt x="2672" y="3429"/>
                  </a:cubicBezTo>
                  <a:cubicBezTo>
                    <a:pt x="2683" y="3436"/>
                    <a:pt x="2694" y="3443"/>
                    <a:pt x="2705" y="3449"/>
                  </a:cubicBezTo>
                  <a:cubicBezTo>
                    <a:pt x="2736" y="3450"/>
                    <a:pt x="2766" y="3451"/>
                    <a:pt x="2797" y="3451"/>
                  </a:cubicBezTo>
                  <a:cubicBezTo>
                    <a:pt x="3279" y="3451"/>
                    <a:pt x="3735" y="3335"/>
                    <a:pt x="4137" y="3130"/>
                  </a:cubicBezTo>
                  <a:cubicBezTo>
                    <a:pt x="4055" y="3020"/>
                    <a:pt x="3930" y="2917"/>
                    <a:pt x="3809" y="2910"/>
                  </a:cubicBezTo>
                  <a:cubicBezTo>
                    <a:pt x="3804" y="2909"/>
                    <a:pt x="3798" y="2909"/>
                    <a:pt x="3792" y="2909"/>
                  </a:cubicBezTo>
                  <a:cubicBezTo>
                    <a:pt x="3738" y="2909"/>
                    <a:pt x="3683" y="2925"/>
                    <a:pt x="3629" y="2940"/>
                  </a:cubicBezTo>
                  <a:cubicBezTo>
                    <a:pt x="3575" y="2956"/>
                    <a:pt x="3522" y="2971"/>
                    <a:pt x="3470" y="2971"/>
                  </a:cubicBezTo>
                  <a:cubicBezTo>
                    <a:pt x="3443" y="2971"/>
                    <a:pt x="3417" y="2967"/>
                    <a:pt x="3391" y="2957"/>
                  </a:cubicBezTo>
                  <a:cubicBezTo>
                    <a:pt x="3360" y="2945"/>
                    <a:pt x="3333" y="2925"/>
                    <a:pt x="3301" y="2914"/>
                  </a:cubicBezTo>
                  <a:cubicBezTo>
                    <a:pt x="3281" y="2907"/>
                    <a:pt x="3260" y="2904"/>
                    <a:pt x="3239" y="2904"/>
                  </a:cubicBezTo>
                  <a:moveTo>
                    <a:pt x="5035" y="1375"/>
                  </a:moveTo>
                  <a:cubicBezTo>
                    <a:pt x="4836" y="1375"/>
                    <a:pt x="4675" y="1550"/>
                    <a:pt x="4776" y="1781"/>
                  </a:cubicBezTo>
                  <a:cubicBezTo>
                    <a:pt x="4794" y="1823"/>
                    <a:pt x="4840" y="1848"/>
                    <a:pt x="4886" y="1852"/>
                  </a:cubicBezTo>
                  <a:cubicBezTo>
                    <a:pt x="4892" y="1853"/>
                    <a:pt x="4897" y="1853"/>
                    <a:pt x="4903" y="1853"/>
                  </a:cubicBezTo>
                  <a:cubicBezTo>
                    <a:pt x="4943" y="1853"/>
                    <a:pt x="4983" y="1841"/>
                    <a:pt x="5020" y="1825"/>
                  </a:cubicBezTo>
                  <a:cubicBezTo>
                    <a:pt x="5081" y="1800"/>
                    <a:pt x="5139" y="1767"/>
                    <a:pt x="5191" y="1727"/>
                  </a:cubicBezTo>
                  <a:cubicBezTo>
                    <a:pt x="5216" y="1708"/>
                    <a:pt x="5241" y="1686"/>
                    <a:pt x="5254" y="1657"/>
                  </a:cubicBezTo>
                  <a:cubicBezTo>
                    <a:pt x="5268" y="1628"/>
                    <a:pt x="5269" y="1595"/>
                    <a:pt x="5270" y="1563"/>
                  </a:cubicBezTo>
                  <a:cubicBezTo>
                    <a:pt x="5271" y="1528"/>
                    <a:pt x="5272" y="1490"/>
                    <a:pt x="5253" y="1460"/>
                  </a:cubicBezTo>
                  <a:cubicBezTo>
                    <a:pt x="5235" y="1431"/>
                    <a:pt x="5202" y="1415"/>
                    <a:pt x="5171" y="1402"/>
                  </a:cubicBezTo>
                  <a:cubicBezTo>
                    <a:pt x="5125" y="1383"/>
                    <a:pt x="5079" y="1375"/>
                    <a:pt x="5035" y="1375"/>
                  </a:cubicBezTo>
                </a:path>
              </a:pathLst>
            </a:custGeom>
            <a:solidFill>
              <a:srgbClr val="9EC6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77" name="Freeform 72">
              <a:extLst>
                <a:ext uri="{FF2B5EF4-FFF2-40B4-BE49-F238E27FC236}">
                  <a16:creationId xmlns:a16="http://schemas.microsoft.com/office/drawing/2014/main" id="{89D0585E-DA0D-1E0A-98CC-7777F729C68F}"/>
                </a:ext>
              </a:extLst>
            </p:cNvPr>
            <p:cNvSpPr>
              <a:spLocks noEditPoints="1"/>
            </p:cNvSpPr>
            <p:nvPr/>
          </p:nvSpPr>
          <p:spPr bwMode="auto">
            <a:xfrm>
              <a:off x="3178175" y="2787650"/>
              <a:ext cx="3632200" cy="1562100"/>
            </a:xfrm>
            <a:custGeom>
              <a:avLst/>
              <a:gdLst>
                <a:gd name="T0" fmla="*/ 2803 w 5906"/>
                <a:gd name="T1" fmla="*/ 2541 h 2541"/>
                <a:gd name="T2" fmla="*/ 2777 w 5906"/>
                <a:gd name="T3" fmla="*/ 2525 h 2541"/>
                <a:gd name="T4" fmla="*/ 2851 w 5906"/>
                <a:gd name="T5" fmla="*/ 2198 h 2541"/>
                <a:gd name="T6" fmla="*/ 3327 w 5906"/>
                <a:gd name="T7" fmla="*/ 2077 h 2541"/>
                <a:gd name="T8" fmla="*/ 2803 w 5906"/>
                <a:gd name="T9" fmla="*/ 2541 h 2541"/>
                <a:gd name="T10" fmla="*/ 3737 w 5906"/>
                <a:gd name="T11" fmla="*/ 2065 h 2541"/>
                <a:gd name="T12" fmla="*/ 3600 w 5906"/>
                <a:gd name="T13" fmla="*/ 2052 h 2541"/>
                <a:gd name="T14" fmla="*/ 3461 w 5906"/>
                <a:gd name="T15" fmla="*/ 2038 h 2541"/>
                <a:gd name="T16" fmla="*/ 3432 w 5906"/>
                <a:gd name="T17" fmla="*/ 2039 h 2541"/>
                <a:gd name="T18" fmla="*/ 4581 w 5906"/>
                <a:gd name="T19" fmla="*/ 1491 h 2541"/>
                <a:gd name="T20" fmla="*/ 4566 w 5906"/>
                <a:gd name="T21" fmla="*/ 1695 h 2541"/>
                <a:gd name="T22" fmla="*/ 3773 w 5906"/>
                <a:gd name="T23" fmla="*/ 2064 h 2541"/>
                <a:gd name="T24" fmla="*/ 3737 w 5906"/>
                <a:gd name="T25" fmla="*/ 2065 h 2541"/>
                <a:gd name="T26" fmla="*/ 367 w 5906"/>
                <a:gd name="T27" fmla="*/ 1465 h 2541"/>
                <a:gd name="T28" fmla="*/ 150 w 5906"/>
                <a:gd name="T29" fmla="*/ 1438 h 2541"/>
                <a:gd name="T30" fmla="*/ 0 w 5906"/>
                <a:gd name="T31" fmla="*/ 653 h 2541"/>
                <a:gd name="T32" fmla="*/ 611 w 5906"/>
                <a:gd name="T33" fmla="*/ 1402 h 2541"/>
                <a:gd name="T34" fmla="*/ 473 w 5906"/>
                <a:gd name="T35" fmla="*/ 1456 h 2541"/>
                <a:gd name="T36" fmla="*/ 367 w 5906"/>
                <a:gd name="T37" fmla="*/ 1465 h 2541"/>
                <a:gd name="T38" fmla="*/ 5566 w 5906"/>
                <a:gd name="T39" fmla="*/ 971 h 2541"/>
                <a:gd name="T40" fmla="*/ 5506 w 5906"/>
                <a:gd name="T41" fmla="*/ 958 h 2541"/>
                <a:gd name="T42" fmla="*/ 5384 w 5906"/>
                <a:gd name="T43" fmla="*/ 826 h 2541"/>
                <a:gd name="T44" fmla="*/ 5864 w 5906"/>
                <a:gd name="T45" fmla="*/ 0 h 2541"/>
                <a:gd name="T46" fmla="*/ 5906 w 5906"/>
                <a:gd name="T47" fmla="*/ 492 h 2541"/>
                <a:gd name="T48" fmla="*/ 5877 w 5906"/>
                <a:gd name="T49" fmla="*/ 855 h 2541"/>
                <a:gd name="T50" fmla="*/ 5819 w 5906"/>
                <a:gd name="T51" fmla="*/ 884 h 2541"/>
                <a:gd name="T52" fmla="*/ 5566 w 5906"/>
                <a:gd name="T53" fmla="*/ 971 h 2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906" h="2541">
                  <a:moveTo>
                    <a:pt x="2803" y="2541"/>
                  </a:moveTo>
                  <a:cubicBezTo>
                    <a:pt x="2791" y="2541"/>
                    <a:pt x="2783" y="2536"/>
                    <a:pt x="2777" y="2525"/>
                  </a:cubicBezTo>
                  <a:cubicBezTo>
                    <a:pt x="2777" y="2525"/>
                    <a:pt x="2808" y="2385"/>
                    <a:pt x="2851" y="2198"/>
                  </a:cubicBezTo>
                  <a:cubicBezTo>
                    <a:pt x="3004" y="2173"/>
                    <a:pt x="3163" y="2133"/>
                    <a:pt x="3327" y="2077"/>
                  </a:cubicBezTo>
                  <a:cubicBezTo>
                    <a:pt x="3176" y="2187"/>
                    <a:pt x="2897" y="2541"/>
                    <a:pt x="2803" y="2541"/>
                  </a:cubicBezTo>
                  <a:close/>
                  <a:moveTo>
                    <a:pt x="3737" y="2065"/>
                  </a:moveTo>
                  <a:cubicBezTo>
                    <a:pt x="3692" y="2065"/>
                    <a:pt x="3646" y="2059"/>
                    <a:pt x="3600" y="2052"/>
                  </a:cubicBezTo>
                  <a:cubicBezTo>
                    <a:pt x="3553" y="2045"/>
                    <a:pt x="3507" y="2038"/>
                    <a:pt x="3461" y="2038"/>
                  </a:cubicBezTo>
                  <a:cubicBezTo>
                    <a:pt x="3452" y="2038"/>
                    <a:pt x="3442" y="2038"/>
                    <a:pt x="3432" y="2039"/>
                  </a:cubicBezTo>
                  <a:cubicBezTo>
                    <a:pt x="3895" y="1868"/>
                    <a:pt x="4272" y="1683"/>
                    <a:pt x="4581" y="1491"/>
                  </a:cubicBezTo>
                  <a:cubicBezTo>
                    <a:pt x="4587" y="1564"/>
                    <a:pt x="4589" y="1636"/>
                    <a:pt x="4566" y="1695"/>
                  </a:cubicBezTo>
                  <a:cubicBezTo>
                    <a:pt x="4475" y="1922"/>
                    <a:pt x="3987" y="2044"/>
                    <a:pt x="3773" y="2064"/>
                  </a:cubicBezTo>
                  <a:cubicBezTo>
                    <a:pt x="3761" y="2065"/>
                    <a:pt x="3749" y="2065"/>
                    <a:pt x="3737" y="2065"/>
                  </a:cubicBezTo>
                  <a:moveTo>
                    <a:pt x="367" y="1465"/>
                  </a:moveTo>
                  <a:cubicBezTo>
                    <a:pt x="296" y="1465"/>
                    <a:pt x="223" y="1453"/>
                    <a:pt x="150" y="1438"/>
                  </a:cubicBezTo>
                  <a:cubicBezTo>
                    <a:pt x="67" y="1190"/>
                    <a:pt x="15" y="927"/>
                    <a:pt x="0" y="653"/>
                  </a:cubicBezTo>
                  <a:cubicBezTo>
                    <a:pt x="143" y="872"/>
                    <a:pt x="347" y="1145"/>
                    <a:pt x="611" y="1402"/>
                  </a:cubicBezTo>
                  <a:cubicBezTo>
                    <a:pt x="570" y="1426"/>
                    <a:pt x="525" y="1445"/>
                    <a:pt x="473" y="1456"/>
                  </a:cubicBezTo>
                  <a:cubicBezTo>
                    <a:pt x="438" y="1462"/>
                    <a:pt x="403" y="1465"/>
                    <a:pt x="367" y="1465"/>
                  </a:cubicBezTo>
                  <a:moveTo>
                    <a:pt x="5566" y="971"/>
                  </a:moveTo>
                  <a:cubicBezTo>
                    <a:pt x="5544" y="971"/>
                    <a:pt x="5524" y="967"/>
                    <a:pt x="5506" y="958"/>
                  </a:cubicBezTo>
                  <a:cubicBezTo>
                    <a:pt x="5456" y="933"/>
                    <a:pt x="5417" y="885"/>
                    <a:pt x="5384" y="826"/>
                  </a:cubicBezTo>
                  <a:cubicBezTo>
                    <a:pt x="5634" y="540"/>
                    <a:pt x="5778" y="257"/>
                    <a:pt x="5864" y="0"/>
                  </a:cubicBezTo>
                  <a:cubicBezTo>
                    <a:pt x="5892" y="161"/>
                    <a:pt x="5906" y="326"/>
                    <a:pt x="5906" y="492"/>
                  </a:cubicBezTo>
                  <a:cubicBezTo>
                    <a:pt x="5904" y="613"/>
                    <a:pt x="5894" y="734"/>
                    <a:pt x="5877" y="855"/>
                  </a:cubicBezTo>
                  <a:cubicBezTo>
                    <a:pt x="5858" y="865"/>
                    <a:pt x="5840" y="874"/>
                    <a:pt x="5819" y="884"/>
                  </a:cubicBezTo>
                  <a:cubicBezTo>
                    <a:pt x="5760" y="911"/>
                    <a:pt x="5653" y="971"/>
                    <a:pt x="5566" y="971"/>
                  </a:cubicBezTo>
                </a:path>
              </a:pathLst>
            </a:custGeom>
            <a:solidFill>
              <a:srgbClr val="5AAA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78" name="Freeform 73">
              <a:extLst>
                <a:ext uri="{FF2B5EF4-FFF2-40B4-BE49-F238E27FC236}">
                  <a16:creationId xmlns:a16="http://schemas.microsoft.com/office/drawing/2014/main" id="{5346A37F-5904-B781-94EB-F786BDC345F7}"/>
                </a:ext>
              </a:extLst>
            </p:cNvPr>
            <p:cNvSpPr>
              <a:spLocks/>
            </p:cNvSpPr>
            <p:nvPr/>
          </p:nvSpPr>
          <p:spPr bwMode="auto">
            <a:xfrm>
              <a:off x="3679825" y="3803650"/>
              <a:ext cx="360362" cy="350838"/>
            </a:xfrm>
            <a:custGeom>
              <a:avLst/>
              <a:gdLst>
                <a:gd name="T0" fmla="*/ 376 w 587"/>
                <a:gd name="T1" fmla="*/ 571 h 571"/>
                <a:gd name="T2" fmla="*/ 348 w 587"/>
                <a:gd name="T3" fmla="*/ 569 h 571"/>
                <a:gd name="T4" fmla="*/ 218 w 587"/>
                <a:gd name="T5" fmla="*/ 507 h 571"/>
                <a:gd name="T6" fmla="*/ 13 w 587"/>
                <a:gd name="T7" fmla="*/ 178 h 571"/>
                <a:gd name="T8" fmla="*/ 79 w 587"/>
                <a:gd name="T9" fmla="*/ 0 h 571"/>
                <a:gd name="T10" fmla="*/ 580 w 587"/>
                <a:gd name="T11" fmla="*/ 321 h 571"/>
                <a:gd name="T12" fmla="*/ 571 w 587"/>
                <a:gd name="T13" fmla="*/ 438 h 571"/>
                <a:gd name="T14" fmla="*/ 376 w 587"/>
                <a:gd name="T15" fmla="*/ 57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571">
                  <a:moveTo>
                    <a:pt x="376" y="571"/>
                  </a:moveTo>
                  <a:cubicBezTo>
                    <a:pt x="366" y="571"/>
                    <a:pt x="357" y="570"/>
                    <a:pt x="348" y="569"/>
                  </a:cubicBezTo>
                  <a:cubicBezTo>
                    <a:pt x="300" y="561"/>
                    <a:pt x="256" y="537"/>
                    <a:pt x="218" y="507"/>
                  </a:cubicBezTo>
                  <a:cubicBezTo>
                    <a:pt x="129" y="436"/>
                    <a:pt x="34" y="291"/>
                    <a:pt x="13" y="178"/>
                  </a:cubicBezTo>
                  <a:cubicBezTo>
                    <a:pt x="0" y="111"/>
                    <a:pt x="30" y="47"/>
                    <a:pt x="79" y="0"/>
                  </a:cubicBezTo>
                  <a:cubicBezTo>
                    <a:pt x="231" y="120"/>
                    <a:pt x="398" y="230"/>
                    <a:pt x="580" y="321"/>
                  </a:cubicBezTo>
                  <a:cubicBezTo>
                    <a:pt x="587" y="360"/>
                    <a:pt x="585" y="401"/>
                    <a:pt x="571" y="438"/>
                  </a:cubicBezTo>
                  <a:cubicBezTo>
                    <a:pt x="540" y="516"/>
                    <a:pt x="459" y="571"/>
                    <a:pt x="376" y="571"/>
                  </a:cubicBezTo>
                </a:path>
              </a:pathLst>
            </a:custGeom>
            <a:solidFill>
              <a:srgbClr val="5AAA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79" name="Freeform 74">
              <a:extLst>
                <a:ext uri="{FF2B5EF4-FFF2-40B4-BE49-F238E27FC236}">
                  <a16:creationId xmlns:a16="http://schemas.microsoft.com/office/drawing/2014/main" id="{057A3E75-B987-EBFC-133B-260D07714069}"/>
                </a:ext>
              </a:extLst>
            </p:cNvPr>
            <p:cNvSpPr>
              <a:spLocks/>
            </p:cNvSpPr>
            <p:nvPr/>
          </p:nvSpPr>
          <p:spPr bwMode="auto">
            <a:xfrm>
              <a:off x="4149725" y="4052888"/>
              <a:ext cx="212725" cy="136525"/>
            </a:xfrm>
            <a:custGeom>
              <a:avLst/>
              <a:gdLst>
                <a:gd name="T0" fmla="*/ 211 w 346"/>
                <a:gd name="T1" fmla="*/ 224 h 224"/>
                <a:gd name="T2" fmla="*/ 111 w 346"/>
                <a:gd name="T3" fmla="*/ 190 h 224"/>
                <a:gd name="T4" fmla="*/ 3 w 346"/>
                <a:gd name="T5" fmla="*/ 0 h 224"/>
                <a:gd name="T6" fmla="*/ 346 w 346"/>
                <a:gd name="T7" fmla="*/ 110 h 224"/>
                <a:gd name="T8" fmla="*/ 266 w 346"/>
                <a:gd name="T9" fmla="*/ 212 h 224"/>
                <a:gd name="T10" fmla="*/ 211 w 346"/>
                <a:gd name="T11" fmla="*/ 224 h 224"/>
              </a:gdLst>
              <a:ahLst/>
              <a:cxnLst>
                <a:cxn ang="0">
                  <a:pos x="T0" y="T1"/>
                </a:cxn>
                <a:cxn ang="0">
                  <a:pos x="T2" y="T3"/>
                </a:cxn>
                <a:cxn ang="0">
                  <a:pos x="T4" y="T5"/>
                </a:cxn>
                <a:cxn ang="0">
                  <a:pos x="T6" y="T7"/>
                </a:cxn>
                <a:cxn ang="0">
                  <a:pos x="T8" y="T9"/>
                </a:cxn>
                <a:cxn ang="0">
                  <a:pos x="T10" y="T11"/>
                </a:cxn>
              </a:cxnLst>
              <a:rect l="0" t="0" r="r" b="b"/>
              <a:pathLst>
                <a:path w="346" h="224">
                  <a:moveTo>
                    <a:pt x="211" y="224"/>
                  </a:moveTo>
                  <a:cubicBezTo>
                    <a:pt x="176" y="224"/>
                    <a:pt x="140" y="211"/>
                    <a:pt x="111" y="190"/>
                  </a:cubicBezTo>
                  <a:cubicBezTo>
                    <a:pt x="59" y="151"/>
                    <a:pt x="0" y="68"/>
                    <a:pt x="3" y="0"/>
                  </a:cubicBezTo>
                  <a:cubicBezTo>
                    <a:pt x="113" y="45"/>
                    <a:pt x="227" y="82"/>
                    <a:pt x="346" y="110"/>
                  </a:cubicBezTo>
                  <a:cubicBezTo>
                    <a:pt x="332" y="153"/>
                    <a:pt x="307" y="193"/>
                    <a:pt x="266" y="212"/>
                  </a:cubicBezTo>
                  <a:cubicBezTo>
                    <a:pt x="249" y="220"/>
                    <a:pt x="230" y="224"/>
                    <a:pt x="211" y="224"/>
                  </a:cubicBezTo>
                </a:path>
              </a:pathLst>
            </a:custGeom>
            <a:solidFill>
              <a:srgbClr val="5AAA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80" name="Freeform 75">
              <a:extLst>
                <a:ext uri="{FF2B5EF4-FFF2-40B4-BE49-F238E27FC236}">
                  <a16:creationId xmlns:a16="http://schemas.microsoft.com/office/drawing/2014/main" id="{6B08A8B0-FA32-F43B-501C-931327DC9939}"/>
                </a:ext>
              </a:extLst>
            </p:cNvPr>
            <p:cNvSpPr>
              <a:spLocks/>
            </p:cNvSpPr>
            <p:nvPr/>
          </p:nvSpPr>
          <p:spPr bwMode="auto">
            <a:xfrm>
              <a:off x="6146800" y="3633788"/>
              <a:ext cx="366712" cy="293688"/>
            </a:xfrm>
            <a:custGeom>
              <a:avLst/>
              <a:gdLst>
                <a:gd name="T0" fmla="*/ 228 w 597"/>
                <a:gd name="T1" fmla="*/ 478 h 478"/>
                <a:gd name="T2" fmla="*/ 211 w 597"/>
                <a:gd name="T3" fmla="*/ 477 h 478"/>
                <a:gd name="T4" fmla="*/ 101 w 597"/>
                <a:gd name="T5" fmla="*/ 406 h 478"/>
                <a:gd name="T6" fmla="*/ 360 w 597"/>
                <a:gd name="T7" fmla="*/ 0 h 478"/>
                <a:gd name="T8" fmla="*/ 496 w 597"/>
                <a:gd name="T9" fmla="*/ 27 h 478"/>
                <a:gd name="T10" fmla="*/ 578 w 597"/>
                <a:gd name="T11" fmla="*/ 85 h 478"/>
                <a:gd name="T12" fmla="*/ 595 w 597"/>
                <a:gd name="T13" fmla="*/ 188 h 478"/>
                <a:gd name="T14" fmla="*/ 579 w 597"/>
                <a:gd name="T15" fmla="*/ 282 h 478"/>
                <a:gd name="T16" fmla="*/ 516 w 597"/>
                <a:gd name="T17" fmla="*/ 352 h 478"/>
                <a:gd name="T18" fmla="*/ 345 w 597"/>
                <a:gd name="T19" fmla="*/ 450 h 478"/>
                <a:gd name="T20" fmla="*/ 228 w 597"/>
                <a:gd name="T21" fmla="*/ 478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7" h="478">
                  <a:moveTo>
                    <a:pt x="228" y="478"/>
                  </a:moveTo>
                  <a:cubicBezTo>
                    <a:pt x="222" y="478"/>
                    <a:pt x="217" y="478"/>
                    <a:pt x="211" y="477"/>
                  </a:cubicBezTo>
                  <a:cubicBezTo>
                    <a:pt x="165" y="473"/>
                    <a:pt x="119" y="448"/>
                    <a:pt x="101" y="406"/>
                  </a:cubicBezTo>
                  <a:cubicBezTo>
                    <a:pt x="0" y="175"/>
                    <a:pt x="161" y="0"/>
                    <a:pt x="360" y="0"/>
                  </a:cubicBezTo>
                  <a:cubicBezTo>
                    <a:pt x="404" y="0"/>
                    <a:pt x="450" y="8"/>
                    <a:pt x="496" y="27"/>
                  </a:cubicBezTo>
                  <a:cubicBezTo>
                    <a:pt x="527" y="40"/>
                    <a:pt x="560" y="56"/>
                    <a:pt x="578" y="85"/>
                  </a:cubicBezTo>
                  <a:cubicBezTo>
                    <a:pt x="597" y="115"/>
                    <a:pt x="596" y="153"/>
                    <a:pt x="595" y="188"/>
                  </a:cubicBezTo>
                  <a:cubicBezTo>
                    <a:pt x="594" y="220"/>
                    <a:pt x="593" y="253"/>
                    <a:pt x="579" y="282"/>
                  </a:cubicBezTo>
                  <a:cubicBezTo>
                    <a:pt x="566" y="311"/>
                    <a:pt x="541" y="333"/>
                    <a:pt x="516" y="352"/>
                  </a:cubicBezTo>
                  <a:cubicBezTo>
                    <a:pt x="464" y="392"/>
                    <a:pt x="406" y="425"/>
                    <a:pt x="345" y="450"/>
                  </a:cubicBezTo>
                  <a:cubicBezTo>
                    <a:pt x="308" y="466"/>
                    <a:pt x="268" y="478"/>
                    <a:pt x="228" y="478"/>
                  </a:cubicBezTo>
                </a:path>
              </a:pathLst>
            </a:custGeom>
            <a:solidFill>
              <a:srgbClr val="5AAA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81" name="Freeform 76">
              <a:extLst>
                <a:ext uri="{FF2B5EF4-FFF2-40B4-BE49-F238E27FC236}">
                  <a16:creationId xmlns:a16="http://schemas.microsoft.com/office/drawing/2014/main" id="{851E8305-930D-C506-2E06-52841A199539}"/>
                </a:ext>
              </a:extLst>
            </p:cNvPr>
            <p:cNvSpPr>
              <a:spLocks/>
            </p:cNvSpPr>
            <p:nvPr/>
          </p:nvSpPr>
          <p:spPr bwMode="auto">
            <a:xfrm>
              <a:off x="4845050" y="4573588"/>
              <a:ext cx="969962" cy="336550"/>
            </a:xfrm>
            <a:custGeom>
              <a:avLst/>
              <a:gdLst>
                <a:gd name="T0" fmla="*/ 236 w 1576"/>
                <a:gd name="T1" fmla="*/ 547 h 547"/>
                <a:gd name="T2" fmla="*/ 144 w 1576"/>
                <a:gd name="T3" fmla="*/ 545 h 547"/>
                <a:gd name="T4" fmla="*/ 111 w 1576"/>
                <a:gd name="T5" fmla="*/ 525 h 547"/>
                <a:gd name="T6" fmla="*/ 51 w 1576"/>
                <a:gd name="T7" fmla="*/ 303 h 547"/>
                <a:gd name="T8" fmla="*/ 120 w 1576"/>
                <a:gd name="T9" fmla="*/ 248 h 547"/>
                <a:gd name="T10" fmla="*/ 558 w 1576"/>
                <a:gd name="T11" fmla="*/ 23 h 547"/>
                <a:gd name="T12" fmla="*/ 678 w 1576"/>
                <a:gd name="T13" fmla="*/ 0 h 547"/>
                <a:gd name="T14" fmla="*/ 740 w 1576"/>
                <a:gd name="T15" fmla="*/ 10 h 547"/>
                <a:gd name="T16" fmla="*/ 830 w 1576"/>
                <a:gd name="T17" fmla="*/ 53 h 547"/>
                <a:gd name="T18" fmla="*/ 909 w 1576"/>
                <a:gd name="T19" fmla="*/ 67 h 547"/>
                <a:gd name="T20" fmla="*/ 1068 w 1576"/>
                <a:gd name="T21" fmla="*/ 36 h 547"/>
                <a:gd name="T22" fmla="*/ 1231 w 1576"/>
                <a:gd name="T23" fmla="*/ 5 h 547"/>
                <a:gd name="T24" fmla="*/ 1248 w 1576"/>
                <a:gd name="T25" fmla="*/ 6 h 547"/>
                <a:gd name="T26" fmla="*/ 1576 w 1576"/>
                <a:gd name="T27" fmla="*/ 226 h 547"/>
                <a:gd name="T28" fmla="*/ 236 w 1576"/>
                <a:gd name="T29" fmla="*/ 547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6" h="547">
                  <a:moveTo>
                    <a:pt x="236" y="547"/>
                  </a:moveTo>
                  <a:cubicBezTo>
                    <a:pt x="205" y="547"/>
                    <a:pt x="175" y="546"/>
                    <a:pt x="144" y="545"/>
                  </a:cubicBezTo>
                  <a:cubicBezTo>
                    <a:pt x="133" y="539"/>
                    <a:pt x="122" y="532"/>
                    <a:pt x="111" y="525"/>
                  </a:cubicBezTo>
                  <a:cubicBezTo>
                    <a:pt x="42" y="475"/>
                    <a:pt x="0" y="371"/>
                    <a:pt x="51" y="303"/>
                  </a:cubicBezTo>
                  <a:cubicBezTo>
                    <a:pt x="69" y="279"/>
                    <a:pt x="95" y="263"/>
                    <a:pt x="120" y="248"/>
                  </a:cubicBezTo>
                  <a:cubicBezTo>
                    <a:pt x="260" y="161"/>
                    <a:pt x="402" y="74"/>
                    <a:pt x="558" y="23"/>
                  </a:cubicBezTo>
                  <a:cubicBezTo>
                    <a:pt x="597" y="10"/>
                    <a:pt x="638" y="0"/>
                    <a:pt x="678" y="0"/>
                  </a:cubicBezTo>
                  <a:cubicBezTo>
                    <a:pt x="699" y="0"/>
                    <a:pt x="720" y="3"/>
                    <a:pt x="740" y="10"/>
                  </a:cubicBezTo>
                  <a:cubicBezTo>
                    <a:pt x="772" y="21"/>
                    <a:pt x="799" y="41"/>
                    <a:pt x="830" y="53"/>
                  </a:cubicBezTo>
                  <a:cubicBezTo>
                    <a:pt x="856" y="63"/>
                    <a:pt x="882" y="67"/>
                    <a:pt x="909" y="67"/>
                  </a:cubicBezTo>
                  <a:cubicBezTo>
                    <a:pt x="961" y="67"/>
                    <a:pt x="1014" y="52"/>
                    <a:pt x="1068" y="36"/>
                  </a:cubicBezTo>
                  <a:cubicBezTo>
                    <a:pt x="1122" y="21"/>
                    <a:pt x="1177" y="5"/>
                    <a:pt x="1231" y="5"/>
                  </a:cubicBezTo>
                  <a:cubicBezTo>
                    <a:pt x="1237" y="5"/>
                    <a:pt x="1243" y="5"/>
                    <a:pt x="1248" y="6"/>
                  </a:cubicBezTo>
                  <a:cubicBezTo>
                    <a:pt x="1369" y="13"/>
                    <a:pt x="1494" y="116"/>
                    <a:pt x="1576" y="226"/>
                  </a:cubicBezTo>
                  <a:cubicBezTo>
                    <a:pt x="1174" y="431"/>
                    <a:pt x="718" y="547"/>
                    <a:pt x="236" y="547"/>
                  </a:cubicBezTo>
                  <a:close/>
                </a:path>
              </a:pathLst>
            </a:custGeom>
            <a:solidFill>
              <a:srgbClr val="5AAA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82" name="Freeform 77">
              <a:extLst>
                <a:ext uri="{FF2B5EF4-FFF2-40B4-BE49-F238E27FC236}">
                  <a16:creationId xmlns:a16="http://schemas.microsoft.com/office/drawing/2014/main" id="{BCD91C5B-DB66-9E4D-0997-45899E444BEC}"/>
                </a:ext>
              </a:extLst>
            </p:cNvPr>
            <p:cNvSpPr>
              <a:spLocks/>
            </p:cNvSpPr>
            <p:nvPr/>
          </p:nvSpPr>
          <p:spPr bwMode="auto">
            <a:xfrm>
              <a:off x="3800475" y="2613025"/>
              <a:ext cx="400050" cy="139700"/>
            </a:xfrm>
            <a:custGeom>
              <a:avLst/>
              <a:gdLst>
                <a:gd name="T0" fmla="*/ 0 w 651"/>
                <a:gd name="T1" fmla="*/ 91 h 228"/>
                <a:gd name="T2" fmla="*/ 221 w 651"/>
                <a:gd name="T3" fmla="*/ 208 h 228"/>
                <a:gd name="T4" fmla="*/ 449 w 651"/>
                <a:gd name="T5" fmla="*/ 202 h 228"/>
                <a:gd name="T6" fmla="*/ 651 w 651"/>
                <a:gd name="T7" fmla="*/ 98 h 228"/>
                <a:gd name="T8" fmla="*/ 456 w 651"/>
                <a:gd name="T9" fmla="*/ 52 h 228"/>
                <a:gd name="T10" fmla="*/ 228 w 651"/>
                <a:gd name="T11" fmla="*/ 39 h 228"/>
                <a:gd name="T12" fmla="*/ 0 w 651"/>
                <a:gd name="T13" fmla="*/ 91 h 228"/>
                <a:gd name="T14" fmla="*/ 0 w 651"/>
                <a:gd name="T15" fmla="*/ 91 h 2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1" h="228">
                  <a:moveTo>
                    <a:pt x="0" y="91"/>
                  </a:moveTo>
                  <a:cubicBezTo>
                    <a:pt x="0" y="91"/>
                    <a:pt x="117" y="228"/>
                    <a:pt x="221" y="208"/>
                  </a:cubicBezTo>
                  <a:cubicBezTo>
                    <a:pt x="326" y="189"/>
                    <a:pt x="371" y="189"/>
                    <a:pt x="449" y="202"/>
                  </a:cubicBezTo>
                  <a:cubicBezTo>
                    <a:pt x="528" y="215"/>
                    <a:pt x="651" y="98"/>
                    <a:pt x="651" y="98"/>
                  </a:cubicBezTo>
                  <a:cubicBezTo>
                    <a:pt x="651" y="98"/>
                    <a:pt x="547" y="104"/>
                    <a:pt x="456" y="52"/>
                  </a:cubicBezTo>
                  <a:cubicBezTo>
                    <a:pt x="365" y="0"/>
                    <a:pt x="306" y="0"/>
                    <a:pt x="228" y="39"/>
                  </a:cubicBezTo>
                  <a:cubicBezTo>
                    <a:pt x="150" y="78"/>
                    <a:pt x="0" y="91"/>
                    <a:pt x="0" y="91"/>
                  </a:cubicBezTo>
                  <a:lnTo>
                    <a:pt x="0" y="91"/>
                  </a:lnTo>
                </a:path>
              </a:pathLst>
            </a:custGeom>
            <a:solidFill>
              <a:srgbClr val="986A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83" name="Freeform 78">
              <a:extLst>
                <a:ext uri="{FF2B5EF4-FFF2-40B4-BE49-F238E27FC236}">
                  <a16:creationId xmlns:a16="http://schemas.microsoft.com/office/drawing/2014/main" id="{1774292D-616D-1077-4324-1CB6AD8EA73E}"/>
                </a:ext>
              </a:extLst>
            </p:cNvPr>
            <p:cNvSpPr>
              <a:spLocks/>
            </p:cNvSpPr>
            <p:nvPr/>
          </p:nvSpPr>
          <p:spPr bwMode="auto">
            <a:xfrm>
              <a:off x="3759200" y="2071688"/>
              <a:ext cx="609600" cy="590550"/>
            </a:xfrm>
            <a:custGeom>
              <a:avLst/>
              <a:gdLst>
                <a:gd name="T0" fmla="*/ 378 w 991"/>
                <a:gd name="T1" fmla="*/ 925 h 960"/>
                <a:gd name="T2" fmla="*/ 85 w 991"/>
                <a:gd name="T3" fmla="*/ 534 h 960"/>
                <a:gd name="T4" fmla="*/ 0 w 991"/>
                <a:gd name="T5" fmla="*/ 313 h 960"/>
                <a:gd name="T6" fmla="*/ 281 w 991"/>
                <a:gd name="T7" fmla="*/ 489 h 960"/>
                <a:gd name="T8" fmla="*/ 352 w 991"/>
                <a:gd name="T9" fmla="*/ 639 h 960"/>
                <a:gd name="T10" fmla="*/ 352 w 991"/>
                <a:gd name="T11" fmla="*/ 606 h 960"/>
                <a:gd name="T12" fmla="*/ 378 w 991"/>
                <a:gd name="T13" fmla="*/ 528 h 960"/>
                <a:gd name="T14" fmla="*/ 509 w 991"/>
                <a:gd name="T15" fmla="*/ 46 h 960"/>
                <a:gd name="T16" fmla="*/ 554 w 991"/>
                <a:gd name="T17" fmla="*/ 0 h 960"/>
                <a:gd name="T18" fmla="*/ 541 w 991"/>
                <a:gd name="T19" fmla="*/ 91 h 960"/>
                <a:gd name="T20" fmla="*/ 535 w 991"/>
                <a:gd name="T21" fmla="*/ 456 h 960"/>
                <a:gd name="T22" fmla="*/ 431 w 991"/>
                <a:gd name="T23" fmla="*/ 560 h 960"/>
                <a:gd name="T24" fmla="*/ 418 w 991"/>
                <a:gd name="T25" fmla="*/ 613 h 960"/>
                <a:gd name="T26" fmla="*/ 887 w 991"/>
                <a:gd name="T27" fmla="*/ 573 h 960"/>
                <a:gd name="T28" fmla="*/ 978 w 991"/>
                <a:gd name="T29" fmla="*/ 515 h 960"/>
                <a:gd name="T30" fmla="*/ 874 w 991"/>
                <a:gd name="T31" fmla="*/ 671 h 960"/>
                <a:gd name="T32" fmla="*/ 496 w 991"/>
                <a:gd name="T33" fmla="*/ 756 h 960"/>
                <a:gd name="T34" fmla="*/ 437 w 991"/>
                <a:gd name="T35" fmla="*/ 919 h 960"/>
                <a:gd name="T36" fmla="*/ 450 w 991"/>
                <a:gd name="T37" fmla="*/ 945 h 960"/>
                <a:gd name="T38" fmla="*/ 378 w 991"/>
                <a:gd name="T39" fmla="*/ 925 h 960"/>
                <a:gd name="T40" fmla="*/ 378 w 991"/>
                <a:gd name="T41" fmla="*/ 925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91" h="960">
                  <a:moveTo>
                    <a:pt x="378" y="925"/>
                  </a:moveTo>
                  <a:cubicBezTo>
                    <a:pt x="417" y="694"/>
                    <a:pt x="212" y="687"/>
                    <a:pt x="85" y="534"/>
                  </a:cubicBezTo>
                  <a:cubicBezTo>
                    <a:pt x="58" y="502"/>
                    <a:pt x="0" y="420"/>
                    <a:pt x="0" y="313"/>
                  </a:cubicBezTo>
                  <a:cubicBezTo>
                    <a:pt x="54" y="367"/>
                    <a:pt x="218" y="428"/>
                    <a:pt x="281" y="489"/>
                  </a:cubicBezTo>
                  <a:cubicBezTo>
                    <a:pt x="331" y="538"/>
                    <a:pt x="349" y="639"/>
                    <a:pt x="352" y="639"/>
                  </a:cubicBezTo>
                  <a:cubicBezTo>
                    <a:pt x="353" y="639"/>
                    <a:pt x="351" y="608"/>
                    <a:pt x="352" y="606"/>
                  </a:cubicBezTo>
                  <a:cubicBezTo>
                    <a:pt x="364" y="582"/>
                    <a:pt x="367" y="552"/>
                    <a:pt x="378" y="528"/>
                  </a:cubicBezTo>
                  <a:cubicBezTo>
                    <a:pt x="461" y="362"/>
                    <a:pt x="319" y="236"/>
                    <a:pt x="509" y="46"/>
                  </a:cubicBezTo>
                  <a:cubicBezTo>
                    <a:pt x="516" y="38"/>
                    <a:pt x="545" y="0"/>
                    <a:pt x="554" y="0"/>
                  </a:cubicBezTo>
                  <a:cubicBezTo>
                    <a:pt x="555" y="0"/>
                    <a:pt x="541" y="86"/>
                    <a:pt x="541" y="91"/>
                  </a:cubicBezTo>
                  <a:cubicBezTo>
                    <a:pt x="541" y="252"/>
                    <a:pt x="613" y="300"/>
                    <a:pt x="535" y="456"/>
                  </a:cubicBezTo>
                  <a:cubicBezTo>
                    <a:pt x="515" y="496"/>
                    <a:pt x="454" y="537"/>
                    <a:pt x="431" y="560"/>
                  </a:cubicBezTo>
                  <a:cubicBezTo>
                    <a:pt x="418" y="573"/>
                    <a:pt x="405" y="625"/>
                    <a:pt x="418" y="613"/>
                  </a:cubicBezTo>
                  <a:cubicBezTo>
                    <a:pt x="559" y="472"/>
                    <a:pt x="728" y="605"/>
                    <a:pt x="887" y="573"/>
                  </a:cubicBezTo>
                  <a:cubicBezTo>
                    <a:pt x="897" y="572"/>
                    <a:pt x="973" y="510"/>
                    <a:pt x="978" y="515"/>
                  </a:cubicBezTo>
                  <a:cubicBezTo>
                    <a:pt x="991" y="528"/>
                    <a:pt x="889" y="656"/>
                    <a:pt x="874" y="671"/>
                  </a:cubicBezTo>
                  <a:cubicBezTo>
                    <a:pt x="767" y="778"/>
                    <a:pt x="513" y="739"/>
                    <a:pt x="496" y="756"/>
                  </a:cubicBezTo>
                  <a:cubicBezTo>
                    <a:pt x="451" y="800"/>
                    <a:pt x="437" y="831"/>
                    <a:pt x="437" y="919"/>
                  </a:cubicBezTo>
                  <a:cubicBezTo>
                    <a:pt x="437" y="927"/>
                    <a:pt x="452" y="943"/>
                    <a:pt x="450" y="945"/>
                  </a:cubicBezTo>
                  <a:cubicBezTo>
                    <a:pt x="435" y="960"/>
                    <a:pt x="386" y="929"/>
                    <a:pt x="378" y="925"/>
                  </a:cubicBezTo>
                  <a:lnTo>
                    <a:pt x="378" y="925"/>
                  </a:lnTo>
                </a:path>
              </a:pathLst>
            </a:custGeom>
            <a:solidFill>
              <a:srgbClr val="3F7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84" name="Freeform 79">
              <a:extLst>
                <a:ext uri="{FF2B5EF4-FFF2-40B4-BE49-F238E27FC236}">
                  <a16:creationId xmlns:a16="http://schemas.microsoft.com/office/drawing/2014/main" id="{DCB9C793-B694-26D4-F9F0-80E786B88785}"/>
                </a:ext>
              </a:extLst>
            </p:cNvPr>
            <p:cNvSpPr>
              <a:spLocks/>
            </p:cNvSpPr>
            <p:nvPr/>
          </p:nvSpPr>
          <p:spPr bwMode="auto">
            <a:xfrm>
              <a:off x="5410200" y="3486150"/>
              <a:ext cx="400050" cy="139700"/>
            </a:xfrm>
            <a:custGeom>
              <a:avLst/>
              <a:gdLst>
                <a:gd name="T0" fmla="*/ 0 w 651"/>
                <a:gd name="T1" fmla="*/ 92 h 229"/>
                <a:gd name="T2" fmla="*/ 221 w 651"/>
                <a:gd name="T3" fmla="*/ 209 h 229"/>
                <a:gd name="T4" fmla="*/ 449 w 651"/>
                <a:gd name="T5" fmla="*/ 202 h 229"/>
                <a:gd name="T6" fmla="*/ 651 w 651"/>
                <a:gd name="T7" fmla="*/ 98 h 229"/>
                <a:gd name="T8" fmla="*/ 456 w 651"/>
                <a:gd name="T9" fmla="*/ 53 h 229"/>
                <a:gd name="T10" fmla="*/ 228 w 651"/>
                <a:gd name="T11" fmla="*/ 40 h 229"/>
                <a:gd name="T12" fmla="*/ 0 w 651"/>
                <a:gd name="T13" fmla="*/ 92 h 229"/>
                <a:gd name="T14" fmla="*/ 0 w 651"/>
                <a:gd name="T15" fmla="*/ 92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1" h="229">
                  <a:moveTo>
                    <a:pt x="0" y="92"/>
                  </a:moveTo>
                  <a:cubicBezTo>
                    <a:pt x="0" y="92"/>
                    <a:pt x="117" y="229"/>
                    <a:pt x="221" y="209"/>
                  </a:cubicBezTo>
                  <a:cubicBezTo>
                    <a:pt x="325" y="189"/>
                    <a:pt x="371" y="189"/>
                    <a:pt x="449" y="202"/>
                  </a:cubicBezTo>
                  <a:cubicBezTo>
                    <a:pt x="528" y="216"/>
                    <a:pt x="651" y="98"/>
                    <a:pt x="651" y="98"/>
                  </a:cubicBezTo>
                  <a:cubicBezTo>
                    <a:pt x="651" y="98"/>
                    <a:pt x="547" y="105"/>
                    <a:pt x="456" y="53"/>
                  </a:cubicBezTo>
                  <a:cubicBezTo>
                    <a:pt x="365" y="0"/>
                    <a:pt x="306" y="0"/>
                    <a:pt x="228" y="40"/>
                  </a:cubicBezTo>
                  <a:cubicBezTo>
                    <a:pt x="149" y="79"/>
                    <a:pt x="0" y="92"/>
                    <a:pt x="0" y="92"/>
                  </a:cubicBezTo>
                  <a:lnTo>
                    <a:pt x="0" y="92"/>
                  </a:lnTo>
                  <a:close/>
                </a:path>
              </a:pathLst>
            </a:custGeom>
            <a:solidFill>
              <a:srgbClr val="986A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85" name="Freeform 80">
              <a:extLst>
                <a:ext uri="{FF2B5EF4-FFF2-40B4-BE49-F238E27FC236}">
                  <a16:creationId xmlns:a16="http://schemas.microsoft.com/office/drawing/2014/main" id="{65DA79EB-48AE-D9A4-C866-A23F6DED4CB6}"/>
                </a:ext>
              </a:extLst>
            </p:cNvPr>
            <p:cNvSpPr>
              <a:spLocks/>
            </p:cNvSpPr>
            <p:nvPr/>
          </p:nvSpPr>
          <p:spPr bwMode="auto">
            <a:xfrm>
              <a:off x="5265738" y="2940050"/>
              <a:ext cx="609600" cy="590550"/>
            </a:xfrm>
            <a:custGeom>
              <a:avLst/>
              <a:gdLst>
                <a:gd name="T0" fmla="*/ 613 w 991"/>
                <a:gd name="T1" fmla="*/ 926 h 960"/>
                <a:gd name="T2" fmla="*/ 906 w 991"/>
                <a:gd name="T3" fmla="*/ 534 h 960"/>
                <a:gd name="T4" fmla="*/ 991 w 991"/>
                <a:gd name="T5" fmla="*/ 313 h 960"/>
                <a:gd name="T6" fmla="*/ 710 w 991"/>
                <a:gd name="T7" fmla="*/ 489 h 960"/>
                <a:gd name="T8" fmla="*/ 639 w 991"/>
                <a:gd name="T9" fmla="*/ 639 h 960"/>
                <a:gd name="T10" fmla="*/ 639 w 991"/>
                <a:gd name="T11" fmla="*/ 606 h 960"/>
                <a:gd name="T12" fmla="*/ 613 w 991"/>
                <a:gd name="T13" fmla="*/ 528 h 960"/>
                <a:gd name="T14" fmla="*/ 482 w 991"/>
                <a:gd name="T15" fmla="*/ 46 h 960"/>
                <a:gd name="T16" fmla="*/ 437 w 991"/>
                <a:gd name="T17" fmla="*/ 0 h 960"/>
                <a:gd name="T18" fmla="*/ 450 w 991"/>
                <a:gd name="T19" fmla="*/ 91 h 960"/>
                <a:gd name="T20" fmla="*/ 456 w 991"/>
                <a:gd name="T21" fmla="*/ 456 h 960"/>
                <a:gd name="T22" fmla="*/ 561 w 991"/>
                <a:gd name="T23" fmla="*/ 561 h 960"/>
                <a:gd name="T24" fmla="*/ 574 w 991"/>
                <a:gd name="T25" fmla="*/ 613 h 960"/>
                <a:gd name="T26" fmla="*/ 104 w 991"/>
                <a:gd name="T27" fmla="*/ 574 h 960"/>
                <a:gd name="T28" fmla="*/ 13 w 991"/>
                <a:gd name="T29" fmla="*/ 515 h 960"/>
                <a:gd name="T30" fmla="*/ 117 w 991"/>
                <a:gd name="T31" fmla="*/ 671 h 960"/>
                <a:gd name="T32" fmla="*/ 495 w 991"/>
                <a:gd name="T33" fmla="*/ 756 h 960"/>
                <a:gd name="T34" fmla="*/ 554 w 991"/>
                <a:gd name="T35" fmla="*/ 919 h 960"/>
                <a:gd name="T36" fmla="*/ 541 w 991"/>
                <a:gd name="T37" fmla="*/ 945 h 960"/>
                <a:gd name="T38" fmla="*/ 613 w 991"/>
                <a:gd name="T39" fmla="*/ 926 h 960"/>
                <a:gd name="T40" fmla="*/ 613 w 991"/>
                <a:gd name="T41" fmla="*/ 926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91" h="960">
                  <a:moveTo>
                    <a:pt x="613" y="926"/>
                  </a:moveTo>
                  <a:cubicBezTo>
                    <a:pt x="574" y="694"/>
                    <a:pt x="779" y="687"/>
                    <a:pt x="906" y="534"/>
                  </a:cubicBezTo>
                  <a:cubicBezTo>
                    <a:pt x="933" y="502"/>
                    <a:pt x="991" y="420"/>
                    <a:pt x="991" y="313"/>
                  </a:cubicBezTo>
                  <a:cubicBezTo>
                    <a:pt x="937" y="367"/>
                    <a:pt x="773" y="428"/>
                    <a:pt x="710" y="489"/>
                  </a:cubicBezTo>
                  <a:cubicBezTo>
                    <a:pt x="660" y="538"/>
                    <a:pt x="642" y="639"/>
                    <a:pt x="639" y="639"/>
                  </a:cubicBezTo>
                  <a:cubicBezTo>
                    <a:pt x="638" y="639"/>
                    <a:pt x="640" y="609"/>
                    <a:pt x="639" y="606"/>
                  </a:cubicBezTo>
                  <a:cubicBezTo>
                    <a:pt x="627" y="582"/>
                    <a:pt x="625" y="552"/>
                    <a:pt x="613" y="528"/>
                  </a:cubicBezTo>
                  <a:cubicBezTo>
                    <a:pt x="530" y="362"/>
                    <a:pt x="672" y="236"/>
                    <a:pt x="482" y="46"/>
                  </a:cubicBezTo>
                  <a:cubicBezTo>
                    <a:pt x="475" y="39"/>
                    <a:pt x="446" y="0"/>
                    <a:pt x="437" y="0"/>
                  </a:cubicBezTo>
                  <a:cubicBezTo>
                    <a:pt x="436" y="0"/>
                    <a:pt x="450" y="86"/>
                    <a:pt x="450" y="91"/>
                  </a:cubicBezTo>
                  <a:cubicBezTo>
                    <a:pt x="450" y="252"/>
                    <a:pt x="378" y="300"/>
                    <a:pt x="456" y="456"/>
                  </a:cubicBezTo>
                  <a:cubicBezTo>
                    <a:pt x="476" y="496"/>
                    <a:pt x="537" y="537"/>
                    <a:pt x="561" y="561"/>
                  </a:cubicBezTo>
                  <a:cubicBezTo>
                    <a:pt x="573" y="573"/>
                    <a:pt x="586" y="625"/>
                    <a:pt x="574" y="613"/>
                  </a:cubicBezTo>
                  <a:cubicBezTo>
                    <a:pt x="433" y="472"/>
                    <a:pt x="264" y="605"/>
                    <a:pt x="104" y="574"/>
                  </a:cubicBezTo>
                  <a:cubicBezTo>
                    <a:pt x="95" y="572"/>
                    <a:pt x="18" y="510"/>
                    <a:pt x="13" y="515"/>
                  </a:cubicBezTo>
                  <a:cubicBezTo>
                    <a:pt x="0" y="528"/>
                    <a:pt x="102" y="656"/>
                    <a:pt x="117" y="671"/>
                  </a:cubicBezTo>
                  <a:cubicBezTo>
                    <a:pt x="224" y="778"/>
                    <a:pt x="478" y="739"/>
                    <a:pt x="495" y="756"/>
                  </a:cubicBezTo>
                  <a:cubicBezTo>
                    <a:pt x="540" y="800"/>
                    <a:pt x="554" y="831"/>
                    <a:pt x="554" y="919"/>
                  </a:cubicBezTo>
                  <a:cubicBezTo>
                    <a:pt x="554" y="927"/>
                    <a:pt x="539" y="943"/>
                    <a:pt x="541" y="945"/>
                  </a:cubicBezTo>
                  <a:cubicBezTo>
                    <a:pt x="556" y="960"/>
                    <a:pt x="605" y="930"/>
                    <a:pt x="613" y="926"/>
                  </a:cubicBezTo>
                  <a:lnTo>
                    <a:pt x="613" y="926"/>
                  </a:lnTo>
                </a:path>
              </a:pathLst>
            </a:custGeom>
            <a:solidFill>
              <a:srgbClr val="3F7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86" name="Freeform 81">
              <a:extLst>
                <a:ext uri="{FF2B5EF4-FFF2-40B4-BE49-F238E27FC236}">
                  <a16:creationId xmlns:a16="http://schemas.microsoft.com/office/drawing/2014/main" id="{C10356FC-22F4-1893-E060-43AE231E0789}"/>
                </a:ext>
              </a:extLst>
            </p:cNvPr>
            <p:cNvSpPr>
              <a:spLocks/>
            </p:cNvSpPr>
            <p:nvPr/>
          </p:nvSpPr>
          <p:spPr bwMode="auto">
            <a:xfrm>
              <a:off x="1866900" y="4713288"/>
              <a:ext cx="6715125" cy="307975"/>
            </a:xfrm>
            <a:custGeom>
              <a:avLst/>
              <a:gdLst>
                <a:gd name="T0" fmla="*/ 0 w 10916"/>
                <a:gd name="T1" fmla="*/ 501 h 501"/>
                <a:gd name="T2" fmla="*/ 10916 w 10916"/>
                <a:gd name="T3" fmla="*/ 501 h 501"/>
                <a:gd name="T4" fmla="*/ 9754 w 10916"/>
                <a:gd name="T5" fmla="*/ 250 h 501"/>
                <a:gd name="T6" fmla="*/ 8521 w 10916"/>
                <a:gd name="T7" fmla="*/ 266 h 501"/>
                <a:gd name="T8" fmla="*/ 6409 w 10916"/>
                <a:gd name="T9" fmla="*/ 78 h 501"/>
                <a:gd name="T10" fmla="*/ 4331 w 10916"/>
                <a:gd name="T11" fmla="*/ 266 h 501"/>
                <a:gd name="T12" fmla="*/ 2782 w 10916"/>
                <a:gd name="T13" fmla="*/ 110 h 501"/>
                <a:gd name="T14" fmla="*/ 1514 w 10916"/>
                <a:gd name="T15" fmla="*/ 282 h 501"/>
                <a:gd name="T16" fmla="*/ 0 w 10916"/>
                <a:gd name="T17"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16" h="501">
                  <a:moveTo>
                    <a:pt x="0" y="501"/>
                  </a:moveTo>
                  <a:lnTo>
                    <a:pt x="10916" y="501"/>
                  </a:lnTo>
                  <a:cubicBezTo>
                    <a:pt x="10916" y="501"/>
                    <a:pt x="10317" y="204"/>
                    <a:pt x="9754" y="250"/>
                  </a:cubicBezTo>
                  <a:cubicBezTo>
                    <a:pt x="9190" y="297"/>
                    <a:pt x="8873" y="360"/>
                    <a:pt x="8521" y="266"/>
                  </a:cubicBezTo>
                  <a:cubicBezTo>
                    <a:pt x="8169" y="172"/>
                    <a:pt x="7254" y="0"/>
                    <a:pt x="6409" y="78"/>
                  </a:cubicBezTo>
                  <a:cubicBezTo>
                    <a:pt x="5564" y="157"/>
                    <a:pt x="4754" y="329"/>
                    <a:pt x="4331" y="266"/>
                  </a:cubicBezTo>
                  <a:cubicBezTo>
                    <a:pt x="3909" y="204"/>
                    <a:pt x="3451" y="63"/>
                    <a:pt x="2782" y="110"/>
                  </a:cubicBezTo>
                  <a:cubicBezTo>
                    <a:pt x="2113" y="157"/>
                    <a:pt x="1902" y="329"/>
                    <a:pt x="1514" y="282"/>
                  </a:cubicBezTo>
                  <a:cubicBezTo>
                    <a:pt x="1127" y="235"/>
                    <a:pt x="141" y="297"/>
                    <a:pt x="0" y="501"/>
                  </a:cubicBezTo>
                  <a:close/>
                </a:path>
              </a:pathLst>
            </a:custGeom>
            <a:solidFill>
              <a:srgbClr val="2EC2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87" name="Freeform 82">
              <a:extLst>
                <a:ext uri="{FF2B5EF4-FFF2-40B4-BE49-F238E27FC236}">
                  <a16:creationId xmlns:a16="http://schemas.microsoft.com/office/drawing/2014/main" id="{9817BAA6-B300-81AE-1A4E-6775D8784CEF}"/>
                </a:ext>
              </a:extLst>
            </p:cNvPr>
            <p:cNvSpPr>
              <a:spLocks noEditPoints="1"/>
            </p:cNvSpPr>
            <p:nvPr/>
          </p:nvSpPr>
          <p:spPr bwMode="auto">
            <a:xfrm>
              <a:off x="7165975" y="3092450"/>
              <a:ext cx="822325" cy="1928813"/>
            </a:xfrm>
            <a:custGeom>
              <a:avLst/>
              <a:gdLst>
                <a:gd name="T0" fmla="*/ 1163 w 1338"/>
                <a:gd name="T1" fmla="*/ 2545 h 3135"/>
                <a:gd name="T2" fmla="*/ 666 w 1338"/>
                <a:gd name="T3" fmla="*/ 2545 h 3135"/>
                <a:gd name="T4" fmla="*/ 785 w 1338"/>
                <a:gd name="T5" fmla="*/ 3018 h 3135"/>
                <a:gd name="T6" fmla="*/ 1282 w 1338"/>
                <a:gd name="T7" fmla="*/ 3018 h 3135"/>
                <a:gd name="T8" fmla="*/ 1163 w 1338"/>
                <a:gd name="T9" fmla="*/ 2545 h 3135"/>
                <a:gd name="T10" fmla="*/ 1037 w 1338"/>
                <a:gd name="T11" fmla="*/ 2042 h 3135"/>
                <a:gd name="T12" fmla="*/ 540 w 1338"/>
                <a:gd name="T13" fmla="*/ 2042 h 3135"/>
                <a:gd name="T14" fmla="*/ 659 w 1338"/>
                <a:gd name="T15" fmla="*/ 2515 h 3135"/>
                <a:gd name="T16" fmla="*/ 1156 w 1338"/>
                <a:gd name="T17" fmla="*/ 2515 h 3135"/>
                <a:gd name="T18" fmla="*/ 1037 w 1338"/>
                <a:gd name="T19" fmla="*/ 2042 h 3135"/>
                <a:gd name="T20" fmla="*/ 910 w 1338"/>
                <a:gd name="T21" fmla="*/ 1539 h 3135"/>
                <a:gd name="T22" fmla="*/ 413 w 1338"/>
                <a:gd name="T23" fmla="*/ 1539 h 3135"/>
                <a:gd name="T24" fmla="*/ 532 w 1338"/>
                <a:gd name="T25" fmla="*/ 2012 h 3135"/>
                <a:gd name="T26" fmla="*/ 1029 w 1338"/>
                <a:gd name="T27" fmla="*/ 2012 h 3135"/>
                <a:gd name="T28" fmla="*/ 910 w 1338"/>
                <a:gd name="T29" fmla="*/ 1539 h 3135"/>
                <a:gd name="T30" fmla="*/ 784 w 1338"/>
                <a:gd name="T31" fmla="*/ 1036 h 3135"/>
                <a:gd name="T32" fmla="*/ 287 w 1338"/>
                <a:gd name="T33" fmla="*/ 1036 h 3135"/>
                <a:gd name="T34" fmla="*/ 406 w 1338"/>
                <a:gd name="T35" fmla="*/ 1509 h 3135"/>
                <a:gd name="T36" fmla="*/ 903 w 1338"/>
                <a:gd name="T37" fmla="*/ 1509 h 3135"/>
                <a:gd name="T38" fmla="*/ 784 w 1338"/>
                <a:gd name="T39" fmla="*/ 1036 h 3135"/>
                <a:gd name="T40" fmla="*/ 657 w 1338"/>
                <a:gd name="T41" fmla="*/ 533 h 3135"/>
                <a:gd name="T42" fmla="*/ 160 w 1338"/>
                <a:gd name="T43" fmla="*/ 533 h 3135"/>
                <a:gd name="T44" fmla="*/ 279 w 1338"/>
                <a:gd name="T45" fmla="*/ 1006 h 3135"/>
                <a:gd name="T46" fmla="*/ 776 w 1338"/>
                <a:gd name="T47" fmla="*/ 1006 h 3135"/>
                <a:gd name="T48" fmla="*/ 657 w 1338"/>
                <a:gd name="T49" fmla="*/ 533 h 3135"/>
                <a:gd name="T50" fmla="*/ 531 w 1338"/>
                <a:gd name="T51" fmla="*/ 30 h 3135"/>
                <a:gd name="T52" fmla="*/ 34 w 1338"/>
                <a:gd name="T53" fmla="*/ 30 h 3135"/>
                <a:gd name="T54" fmla="*/ 153 w 1338"/>
                <a:gd name="T55" fmla="*/ 503 h 3135"/>
                <a:gd name="T56" fmla="*/ 650 w 1338"/>
                <a:gd name="T57" fmla="*/ 503 h 3135"/>
                <a:gd name="T58" fmla="*/ 531 w 1338"/>
                <a:gd name="T59" fmla="*/ 30 h 3135"/>
                <a:gd name="T60" fmla="*/ 550 w 1338"/>
                <a:gd name="T61" fmla="*/ 0 h 3135"/>
                <a:gd name="T62" fmla="*/ 1338 w 1338"/>
                <a:gd name="T63" fmla="*/ 3135 h 3135"/>
                <a:gd name="T64" fmla="*/ 1311 w 1338"/>
                <a:gd name="T65" fmla="*/ 3135 h 3135"/>
                <a:gd name="T66" fmla="*/ 1290 w 1338"/>
                <a:gd name="T67" fmla="*/ 3048 h 3135"/>
                <a:gd name="T68" fmla="*/ 793 w 1338"/>
                <a:gd name="T69" fmla="*/ 3048 h 3135"/>
                <a:gd name="T70" fmla="*/ 814 w 1338"/>
                <a:gd name="T71" fmla="*/ 3135 h 3135"/>
                <a:gd name="T72" fmla="*/ 788 w 1338"/>
                <a:gd name="T73" fmla="*/ 3135 h 3135"/>
                <a:gd name="T74" fmla="*/ 0 w 1338"/>
                <a:gd name="T75" fmla="*/ 1 h 3135"/>
                <a:gd name="T76" fmla="*/ 26 w 1338"/>
                <a:gd name="T77" fmla="*/ 0 h 3135"/>
                <a:gd name="T78" fmla="*/ 523 w 1338"/>
                <a:gd name="T79" fmla="*/ 0 h 3135"/>
                <a:gd name="T80" fmla="*/ 550 w 1338"/>
                <a:gd name="T81" fmla="*/ 0 h 3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38" h="3135">
                  <a:moveTo>
                    <a:pt x="1163" y="2545"/>
                  </a:moveTo>
                  <a:lnTo>
                    <a:pt x="666" y="2545"/>
                  </a:lnTo>
                  <a:lnTo>
                    <a:pt x="785" y="3018"/>
                  </a:lnTo>
                  <a:lnTo>
                    <a:pt x="1282" y="3018"/>
                  </a:lnTo>
                  <a:lnTo>
                    <a:pt x="1163" y="2545"/>
                  </a:lnTo>
                  <a:close/>
                  <a:moveTo>
                    <a:pt x="1037" y="2042"/>
                  </a:moveTo>
                  <a:lnTo>
                    <a:pt x="540" y="2042"/>
                  </a:lnTo>
                  <a:lnTo>
                    <a:pt x="659" y="2515"/>
                  </a:lnTo>
                  <a:lnTo>
                    <a:pt x="1156" y="2515"/>
                  </a:lnTo>
                  <a:lnTo>
                    <a:pt x="1037" y="2042"/>
                  </a:lnTo>
                  <a:close/>
                  <a:moveTo>
                    <a:pt x="910" y="1539"/>
                  </a:moveTo>
                  <a:lnTo>
                    <a:pt x="413" y="1539"/>
                  </a:lnTo>
                  <a:lnTo>
                    <a:pt x="532" y="2012"/>
                  </a:lnTo>
                  <a:lnTo>
                    <a:pt x="1029" y="2012"/>
                  </a:lnTo>
                  <a:lnTo>
                    <a:pt x="910" y="1539"/>
                  </a:lnTo>
                  <a:close/>
                  <a:moveTo>
                    <a:pt x="784" y="1036"/>
                  </a:moveTo>
                  <a:lnTo>
                    <a:pt x="287" y="1036"/>
                  </a:lnTo>
                  <a:lnTo>
                    <a:pt x="406" y="1509"/>
                  </a:lnTo>
                  <a:lnTo>
                    <a:pt x="903" y="1509"/>
                  </a:lnTo>
                  <a:lnTo>
                    <a:pt x="784" y="1036"/>
                  </a:lnTo>
                  <a:close/>
                  <a:moveTo>
                    <a:pt x="657" y="533"/>
                  </a:moveTo>
                  <a:lnTo>
                    <a:pt x="160" y="533"/>
                  </a:lnTo>
                  <a:lnTo>
                    <a:pt x="279" y="1006"/>
                  </a:lnTo>
                  <a:lnTo>
                    <a:pt x="776" y="1006"/>
                  </a:lnTo>
                  <a:lnTo>
                    <a:pt x="657" y="533"/>
                  </a:lnTo>
                  <a:close/>
                  <a:moveTo>
                    <a:pt x="531" y="30"/>
                  </a:moveTo>
                  <a:lnTo>
                    <a:pt x="34" y="30"/>
                  </a:lnTo>
                  <a:lnTo>
                    <a:pt x="153" y="503"/>
                  </a:lnTo>
                  <a:lnTo>
                    <a:pt x="650" y="503"/>
                  </a:lnTo>
                  <a:lnTo>
                    <a:pt x="531" y="30"/>
                  </a:lnTo>
                  <a:close/>
                  <a:moveTo>
                    <a:pt x="550" y="0"/>
                  </a:moveTo>
                  <a:lnTo>
                    <a:pt x="1338" y="3135"/>
                  </a:lnTo>
                  <a:lnTo>
                    <a:pt x="1311" y="3135"/>
                  </a:lnTo>
                  <a:lnTo>
                    <a:pt x="1290" y="3048"/>
                  </a:lnTo>
                  <a:lnTo>
                    <a:pt x="793" y="3048"/>
                  </a:lnTo>
                  <a:lnTo>
                    <a:pt x="814" y="3135"/>
                  </a:lnTo>
                  <a:lnTo>
                    <a:pt x="788" y="3135"/>
                  </a:lnTo>
                  <a:lnTo>
                    <a:pt x="0" y="1"/>
                  </a:lnTo>
                  <a:lnTo>
                    <a:pt x="26" y="0"/>
                  </a:lnTo>
                  <a:lnTo>
                    <a:pt x="523" y="0"/>
                  </a:lnTo>
                  <a:lnTo>
                    <a:pt x="550" y="0"/>
                  </a:lnTo>
                </a:path>
              </a:pathLst>
            </a:custGeom>
            <a:solidFill>
              <a:srgbClr val="124C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88" name="Freeform 83">
              <a:extLst>
                <a:ext uri="{FF2B5EF4-FFF2-40B4-BE49-F238E27FC236}">
                  <a16:creationId xmlns:a16="http://schemas.microsoft.com/office/drawing/2014/main" id="{F4EEC481-AAD6-EB99-24EE-C06D547C83A3}"/>
                </a:ext>
              </a:extLst>
            </p:cNvPr>
            <p:cNvSpPr>
              <a:spLocks noEditPoints="1"/>
            </p:cNvSpPr>
            <p:nvPr/>
          </p:nvSpPr>
          <p:spPr bwMode="auto">
            <a:xfrm>
              <a:off x="5929313" y="3092450"/>
              <a:ext cx="822325" cy="1928813"/>
            </a:xfrm>
            <a:custGeom>
              <a:avLst/>
              <a:gdLst>
                <a:gd name="T0" fmla="*/ 174 w 1337"/>
                <a:gd name="T1" fmla="*/ 2545 h 3135"/>
                <a:gd name="T2" fmla="*/ 671 w 1337"/>
                <a:gd name="T3" fmla="*/ 2545 h 3135"/>
                <a:gd name="T4" fmla="*/ 552 w 1337"/>
                <a:gd name="T5" fmla="*/ 3018 h 3135"/>
                <a:gd name="T6" fmla="*/ 55 w 1337"/>
                <a:gd name="T7" fmla="*/ 3018 h 3135"/>
                <a:gd name="T8" fmla="*/ 174 w 1337"/>
                <a:gd name="T9" fmla="*/ 2545 h 3135"/>
                <a:gd name="T10" fmla="*/ 301 w 1337"/>
                <a:gd name="T11" fmla="*/ 2042 h 3135"/>
                <a:gd name="T12" fmla="*/ 798 w 1337"/>
                <a:gd name="T13" fmla="*/ 2042 h 3135"/>
                <a:gd name="T14" fmla="*/ 679 w 1337"/>
                <a:gd name="T15" fmla="*/ 2515 h 3135"/>
                <a:gd name="T16" fmla="*/ 182 w 1337"/>
                <a:gd name="T17" fmla="*/ 2515 h 3135"/>
                <a:gd name="T18" fmla="*/ 301 w 1337"/>
                <a:gd name="T19" fmla="*/ 2042 h 3135"/>
                <a:gd name="T20" fmla="*/ 427 w 1337"/>
                <a:gd name="T21" fmla="*/ 1539 h 3135"/>
                <a:gd name="T22" fmla="*/ 924 w 1337"/>
                <a:gd name="T23" fmla="*/ 1539 h 3135"/>
                <a:gd name="T24" fmla="*/ 805 w 1337"/>
                <a:gd name="T25" fmla="*/ 2012 h 3135"/>
                <a:gd name="T26" fmla="*/ 308 w 1337"/>
                <a:gd name="T27" fmla="*/ 2012 h 3135"/>
                <a:gd name="T28" fmla="*/ 427 w 1337"/>
                <a:gd name="T29" fmla="*/ 1539 h 3135"/>
                <a:gd name="T30" fmla="*/ 554 w 1337"/>
                <a:gd name="T31" fmla="*/ 1036 h 3135"/>
                <a:gd name="T32" fmla="*/ 1051 w 1337"/>
                <a:gd name="T33" fmla="*/ 1036 h 3135"/>
                <a:gd name="T34" fmla="*/ 932 w 1337"/>
                <a:gd name="T35" fmla="*/ 1509 h 3135"/>
                <a:gd name="T36" fmla="*/ 435 w 1337"/>
                <a:gd name="T37" fmla="*/ 1509 h 3135"/>
                <a:gd name="T38" fmla="*/ 554 w 1337"/>
                <a:gd name="T39" fmla="*/ 1036 h 3135"/>
                <a:gd name="T40" fmla="*/ 680 w 1337"/>
                <a:gd name="T41" fmla="*/ 533 h 3135"/>
                <a:gd name="T42" fmla="*/ 1177 w 1337"/>
                <a:gd name="T43" fmla="*/ 533 h 3135"/>
                <a:gd name="T44" fmla="*/ 1058 w 1337"/>
                <a:gd name="T45" fmla="*/ 1006 h 3135"/>
                <a:gd name="T46" fmla="*/ 561 w 1337"/>
                <a:gd name="T47" fmla="*/ 1006 h 3135"/>
                <a:gd name="T48" fmla="*/ 680 w 1337"/>
                <a:gd name="T49" fmla="*/ 533 h 3135"/>
                <a:gd name="T50" fmla="*/ 807 w 1337"/>
                <a:gd name="T51" fmla="*/ 30 h 3135"/>
                <a:gd name="T52" fmla="*/ 1304 w 1337"/>
                <a:gd name="T53" fmla="*/ 30 h 3135"/>
                <a:gd name="T54" fmla="*/ 1185 w 1337"/>
                <a:gd name="T55" fmla="*/ 503 h 3135"/>
                <a:gd name="T56" fmla="*/ 688 w 1337"/>
                <a:gd name="T57" fmla="*/ 503 h 3135"/>
                <a:gd name="T58" fmla="*/ 807 w 1337"/>
                <a:gd name="T59" fmla="*/ 30 h 3135"/>
                <a:gd name="T60" fmla="*/ 788 w 1337"/>
                <a:gd name="T61" fmla="*/ 0 h 3135"/>
                <a:gd name="T62" fmla="*/ 0 w 1337"/>
                <a:gd name="T63" fmla="*/ 3135 h 3135"/>
                <a:gd name="T64" fmla="*/ 26 w 1337"/>
                <a:gd name="T65" fmla="*/ 3135 h 3135"/>
                <a:gd name="T66" fmla="*/ 48 w 1337"/>
                <a:gd name="T67" fmla="*/ 3048 h 3135"/>
                <a:gd name="T68" fmla="*/ 545 w 1337"/>
                <a:gd name="T69" fmla="*/ 3048 h 3135"/>
                <a:gd name="T70" fmla="*/ 523 w 1337"/>
                <a:gd name="T71" fmla="*/ 3135 h 3135"/>
                <a:gd name="T72" fmla="*/ 549 w 1337"/>
                <a:gd name="T73" fmla="*/ 3135 h 3135"/>
                <a:gd name="T74" fmla="*/ 1337 w 1337"/>
                <a:gd name="T75" fmla="*/ 1 h 3135"/>
                <a:gd name="T76" fmla="*/ 1311 w 1337"/>
                <a:gd name="T77" fmla="*/ 0 h 3135"/>
                <a:gd name="T78" fmla="*/ 814 w 1337"/>
                <a:gd name="T79" fmla="*/ 0 h 3135"/>
                <a:gd name="T80" fmla="*/ 788 w 1337"/>
                <a:gd name="T81" fmla="*/ 0 h 3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37" h="3135">
                  <a:moveTo>
                    <a:pt x="174" y="2545"/>
                  </a:moveTo>
                  <a:lnTo>
                    <a:pt x="671" y="2545"/>
                  </a:lnTo>
                  <a:lnTo>
                    <a:pt x="552" y="3018"/>
                  </a:lnTo>
                  <a:lnTo>
                    <a:pt x="55" y="3018"/>
                  </a:lnTo>
                  <a:lnTo>
                    <a:pt x="174" y="2545"/>
                  </a:lnTo>
                  <a:close/>
                  <a:moveTo>
                    <a:pt x="301" y="2042"/>
                  </a:moveTo>
                  <a:lnTo>
                    <a:pt x="798" y="2042"/>
                  </a:lnTo>
                  <a:lnTo>
                    <a:pt x="679" y="2515"/>
                  </a:lnTo>
                  <a:lnTo>
                    <a:pt x="182" y="2515"/>
                  </a:lnTo>
                  <a:lnTo>
                    <a:pt x="301" y="2042"/>
                  </a:lnTo>
                  <a:close/>
                  <a:moveTo>
                    <a:pt x="427" y="1539"/>
                  </a:moveTo>
                  <a:lnTo>
                    <a:pt x="924" y="1539"/>
                  </a:lnTo>
                  <a:lnTo>
                    <a:pt x="805" y="2012"/>
                  </a:lnTo>
                  <a:lnTo>
                    <a:pt x="308" y="2012"/>
                  </a:lnTo>
                  <a:lnTo>
                    <a:pt x="427" y="1539"/>
                  </a:lnTo>
                  <a:close/>
                  <a:moveTo>
                    <a:pt x="554" y="1036"/>
                  </a:moveTo>
                  <a:lnTo>
                    <a:pt x="1051" y="1036"/>
                  </a:lnTo>
                  <a:lnTo>
                    <a:pt x="932" y="1509"/>
                  </a:lnTo>
                  <a:lnTo>
                    <a:pt x="435" y="1509"/>
                  </a:lnTo>
                  <a:lnTo>
                    <a:pt x="554" y="1036"/>
                  </a:lnTo>
                  <a:close/>
                  <a:moveTo>
                    <a:pt x="680" y="533"/>
                  </a:moveTo>
                  <a:lnTo>
                    <a:pt x="1177" y="533"/>
                  </a:lnTo>
                  <a:lnTo>
                    <a:pt x="1058" y="1006"/>
                  </a:lnTo>
                  <a:lnTo>
                    <a:pt x="561" y="1006"/>
                  </a:lnTo>
                  <a:lnTo>
                    <a:pt x="680" y="533"/>
                  </a:lnTo>
                  <a:close/>
                  <a:moveTo>
                    <a:pt x="807" y="30"/>
                  </a:moveTo>
                  <a:lnTo>
                    <a:pt x="1304" y="30"/>
                  </a:lnTo>
                  <a:lnTo>
                    <a:pt x="1185" y="503"/>
                  </a:lnTo>
                  <a:lnTo>
                    <a:pt x="688" y="503"/>
                  </a:lnTo>
                  <a:lnTo>
                    <a:pt x="807" y="30"/>
                  </a:lnTo>
                  <a:close/>
                  <a:moveTo>
                    <a:pt x="788" y="0"/>
                  </a:moveTo>
                  <a:lnTo>
                    <a:pt x="0" y="3135"/>
                  </a:lnTo>
                  <a:lnTo>
                    <a:pt x="26" y="3135"/>
                  </a:lnTo>
                  <a:lnTo>
                    <a:pt x="48" y="3048"/>
                  </a:lnTo>
                  <a:lnTo>
                    <a:pt x="545" y="3048"/>
                  </a:lnTo>
                  <a:lnTo>
                    <a:pt x="523" y="3135"/>
                  </a:lnTo>
                  <a:lnTo>
                    <a:pt x="549" y="3135"/>
                  </a:lnTo>
                  <a:lnTo>
                    <a:pt x="1337" y="1"/>
                  </a:lnTo>
                  <a:lnTo>
                    <a:pt x="1311" y="0"/>
                  </a:lnTo>
                  <a:lnTo>
                    <a:pt x="814" y="0"/>
                  </a:lnTo>
                  <a:lnTo>
                    <a:pt x="788" y="0"/>
                  </a:lnTo>
                </a:path>
              </a:pathLst>
            </a:custGeom>
            <a:solidFill>
              <a:srgbClr val="124C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89" name="Freeform 84">
              <a:extLst>
                <a:ext uri="{FF2B5EF4-FFF2-40B4-BE49-F238E27FC236}">
                  <a16:creationId xmlns:a16="http://schemas.microsoft.com/office/drawing/2014/main" id="{64E10BDE-AE6B-7B33-E414-5CDC771472F8}"/>
                </a:ext>
              </a:extLst>
            </p:cNvPr>
            <p:cNvSpPr>
              <a:spLocks/>
            </p:cNvSpPr>
            <p:nvPr/>
          </p:nvSpPr>
          <p:spPr bwMode="auto">
            <a:xfrm>
              <a:off x="6354763" y="3027363"/>
              <a:ext cx="1212850" cy="92075"/>
            </a:xfrm>
            <a:custGeom>
              <a:avLst/>
              <a:gdLst>
                <a:gd name="T0" fmla="*/ 1848 w 1973"/>
                <a:gd name="T1" fmla="*/ 0 h 148"/>
                <a:gd name="T2" fmla="*/ 125 w 1973"/>
                <a:gd name="T3" fmla="*/ 0 h 148"/>
                <a:gd name="T4" fmla="*/ 0 w 1973"/>
                <a:gd name="T5" fmla="*/ 74 h 148"/>
                <a:gd name="T6" fmla="*/ 125 w 1973"/>
                <a:gd name="T7" fmla="*/ 148 h 148"/>
                <a:gd name="T8" fmla="*/ 1848 w 1973"/>
                <a:gd name="T9" fmla="*/ 148 h 148"/>
                <a:gd name="T10" fmla="*/ 1973 w 1973"/>
                <a:gd name="T11" fmla="*/ 74 h 148"/>
                <a:gd name="T12" fmla="*/ 1848 w 1973"/>
                <a:gd name="T13" fmla="*/ 0 h 148"/>
              </a:gdLst>
              <a:ahLst/>
              <a:cxnLst>
                <a:cxn ang="0">
                  <a:pos x="T0" y="T1"/>
                </a:cxn>
                <a:cxn ang="0">
                  <a:pos x="T2" y="T3"/>
                </a:cxn>
                <a:cxn ang="0">
                  <a:pos x="T4" y="T5"/>
                </a:cxn>
                <a:cxn ang="0">
                  <a:pos x="T6" y="T7"/>
                </a:cxn>
                <a:cxn ang="0">
                  <a:pos x="T8" y="T9"/>
                </a:cxn>
                <a:cxn ang="0">
                  <a:pos x="T10" y="T11"/>
                </a:cxn>
                <a:cxn ang="0">
                  <a:pos x="T12" y="T13"/>
                </a:cxn>
              </a:cxnLst>
              <a:rect l="0" t="0" r="r" b="b"/>
              <a:pathLst>
                <a:path w="1973" h="148">
                  <a:moveTo>
                    <a:pt x="1848" y="0"/>
                  </a:moveTo>
                  <a:lnTo>
                    <a:pt x="125" y="0"/>
                  </a:lnTo>
                  <a:cubicBezTo>
                    <a:pt x="56" y="0"/>
                    <a:pt x="0" y="33"/>
                    <a:pt x="0" y="74"/>
                  </a:cubicBezTo>
                  <a:cubicBezTo>
                    <a:pt x="0" y="115"/>
                    <a:pt x="56" y="148"/>
                    <a:pt x="125" y="148"/>
                  </a:cubicBezTo>
                  <a:lnTo>
                    <a:pt x="1848" y="148"/>
                  </a:lnTo>
                  <a:cubicBezTo>
                    <a:pt x="1917" y="148"/>
                    <a:pt x="1973" y="115"/>
                    <a:pt x="1973" y="74"/>
                  </a:cubicBezTo>
                  <a:cubicBezTo>
                    <a:pt x="1973" y="33"/>
                    <a:pt x="1917" y="0"/>
                    <a:pt x="1848" y="0"/>
                  </a:cubicBezTo>
                  <a:close/>
                </a:path>
              </a:pathLst>
            </a:custGeom>
            <a:solidFill>
              <a:srgbClr val="124C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90" name="Freeform 85">
              <a:extLst>
                <a:ext uri="{FF2B5EF4-FFF2-40B4-BE49-F238E27FC236}">
                  <a16:creationId xmlns:a16="http://schemas.microsoft.com/office/drawing/2014/main" id="{8B960CDD-4C9E-4475-6B72-E2E72DA44FD0}"/>
                </a:ext>
              </a:extLst>
            </p:cNvPr>
            <p:cNvSpPr>
              <a:spLocks/>
            </p:cNvSpPr>
            <p:nvPr/>
          </p:nvSpPr>
          <p:spPr bwMode="auto">
            <a:xfrm>
              <a:off x="8142288" y="4394200"/>
              <a:ext cx="39687" cy="569913"/>
            </a:xfrm>
            <a:custGeom>
              <a:avLst/>
              <a:gdLst>
                <a:gd name="T0" fmla="*/ 66 w 66"/>
                <a:gd name="T1" fmla="*/ 928 h 928"/>
                <a:gd name="T2" fmla="*/ 50 w 66"/>
                <a:gd name="T3" fmla="*/ 201 h 928"/>
                <a:gd name="T4" fmla="*/ 17 w 66"/>
                <a:gd name="T5" fmla="*/ 201 h 928"/>
                <a:gd name="T6" fmla="*/ 0 w 66"/>
                <a:gd name="T7" fmla="*/ 928 h 928"/>
                <a:gd name="T8" fmla="*/ 33 w 66"/>
                <a:gd name="T9" fmla="*/ 928 h 928"/>
                <a:gd name="T10" fmla="*/ 66 w 66"/>
                <a:gd name="T11" fmla="*/ 928 h 928"/>
              </a:gdLst>
              <a:ahLst/>
              <a:cxnLst>
                <a:cxn ang="0">
                  <a:pos x="T0" y="T1"/>
                </a:cxn>
                <a:cxn ang="0">
                  <a:pos x="T2" y="T3"/>
                </a:cxn>
                <a:cxn ang="0">
                  <a:pos x="T4" y="T5"/>
                </a:cxn>
                <a:cxn ang="0">
                  <a:pos x="T6" y="T7"/>
                </a:cxn>
                <a:cxn ang="0">
                  <a:pos x="T8" y="T9"/>
                </a:cxn>
                <a:cxn ang="0">
                  <a:pos x="T10" y="T11"/>
                </a:cxn>
              </a:cxnLst>
              <a:rect l="0" t="0" r="r" b="b"/>
              <a:pathLst>
                <a:path w="66" h="928">
                  <a:moveTo>
                    <a:pt x="66" y="928"/>
                  </a:moveTo>
                  <a:cubicBezTo>
                    <a:pt x="66" y="526"/>
                    <a:pt x="60" y="402"/>
                    <a:pt x="50" y="201"/>
                  </a:cubicBezTo>
                  <a:cubicBezTo>
                    <a:pt x="40" y="0"/>
                    <a:pt x="27" y="0"/>
                    <a:pt x="17" y="201"/>
                  </a:cubicBezTo>
                  <a:cubicBezTo>
                    <a:pt x="7" y="402"/>
                    <a:pt x="0" y="526"/>
                    <a:pt x="0" y="928"/>
                  </a:cubicBezTo>
                  <a:lnTo>
                    <a:pt x="33" y="928"/>
                  </a:lnTo>
                  <a:lnTo>
                    <a:pt x="66" y="928"/>
                  </a:lnTo>
                </a:path>
              </a:pathLst>
            </a:custGeom>
            <a:solidFill>
              <a:srgbClr val="A9CE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91" name="Oval 86">
              <a:extLst>
                <a:ext uri="{FF2B5EF4-FFF2-40B4-BE49-F238E27FC236}">
                  <a16:creationId xmlns:a16="http://schemas.microsoft.com/office/drawing/2014/main" id="{A3343A1D-9723-F876-9073-39ACAA04EEFC}"/>
                </a:ext>
              </a:extLst>
            </p:cNvPr>
            <p:cNvSpPr>
              <a:spLocks noChangeArrowheads="1"/>
            </p:cNvSpPr>
            <p:nvPr/>
          </p:nvSpPr>
          <p:spPr bwMode="auto">
            <a:xfrm>
              <a:off x="8121650" y="4406900"/>
              <a:ext cx="80962" cy="82550"/>
            </a:xfrm>
            <a:prstGeom prst="ellipse">
              <a:avLst/>
            </a:prstGeom>
            <a:solidFill>
              <a:srgbClr val="60B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92" name="Freeform 87">
              <a:extLst>
                <a:ext uri="{FF2B5EF4-FFF2-40B4-BE49-F238E27FC236}">
                  <a16:creationId xmlns:a16="http://schemas.microsoft.com/office/drawing/2014/main" id="{A8F2EE03-6C59-E65F-DA86-852B57EF417D}"/>
                </a:ext>
              </a:extLst>
            </p:cNvPr>
            <p:cNvSpPr>
              <a:spLocks noEditPoints="1"/>
            </p:cNvSpPr>
            <p:nvPr/>
          </p:nvSpPr>
          <p:spPr bwMode="auto">
            <a:xfrm>
              <a:off x="7851775" y="4095750"/>
              <a:ext cx="620712" cy="536575"/>
            </a:xfrm>
            <a:custGeom>
              <a:avLst/>
              <a:gdLst>
                <a:gd name="T0" fmla="*/ 644 w 1007"/>
                <a:gd name="T1" fmla="*/ 692 h 873"/>
                <a:gd name="T2" fmla="*/ 503 w 1007"/>
                <a:gd name="T3" fmla="*/ 570 h 873"/>
                <a:gd name="T4" fmla="*/ 679 w 1007"/>
                <a:gd name="T5" fmla="*/ 631 h 873"/>
                <a:gd name="T6" fmla="*/ 997 w 1007"/>
                <a:gd name="T7" fmla="*/ 855 h 873"/>
                <a:gd name="T8" fmla="*/ 644 w 1007"/>
                <a:gd name="T9" fmla="*/ 692 h 873"/>
                <a:gd name="T10" fmla="*/ 328 w 1007"/>
                <a:gd name="T11" fmla="*/ 631 h 873"/>
                <a:gd name="T12" fmla="*/ 504 w 1007"/>
                <a:gd name="T13" fmla="*/ 571 h 873"/>
                <a:gd name="T14" fmla="*/ 363 w 1007"/>
                <a:gd name="T15" fmla="*/ 693 h 873"/>
                <a:gd name="T16" fmla="*/ 10 w 1007"/>
                <a:gd name="T17" fmla="*/ 856 h 873"/>
                <a:gd name="T18" fmla="*/ 328 w 1007"/>
                <a:gd name="T19" fmla="*/ 631 h 873"/>
                <a:gd name="T20" fmla="*/ 539 w 1007"/>
                <a:gd name="T21" fmla="*/ 388 h 873"/>
                <a:gd name="T22" fmla="*/ 503 w 1007"/>
                <a:gd name="T23" fmla="*/ 571 h 873"/>
                <a:gd name="T24" fmla="*/ 467 w 1007"/>
                <a:gd name="T25" fmla="*/ 388 h 873"/>
                <a:gd name="T26" fmla="*/ 503 w 1007"/>
                <a:gd name="T27" fmla="*/ 0 h 873"/>
                <a:gd name="T28" fmla="*/ 539 w 1007"/>
                <a:gd name="T29" fmla="*/ 388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7" h="873">
                  <a:moveTo>
                    <a:pt x="644" y="692"/>
                  </a:moveTo>
                  <a:cubicBezTo>
                    <a:pt x="507" y="614"/>
                    <a:pt x="493" y="587"/>
                    <a:pt x="503" y="570"/>
                  </a:cubicBezTo>
                  <a:cubicBezTo>
                    <a:pt x="513" y="553"/>
                    <a:pt x="543" y="552"/>
                    <a:pt x="679" y="631"/>
                  </a:cubicBezTo>
                  <a:cubicBezTo>
                    <a:pt x="816" y="709"/>
                    <a:pt x="1007" y="838"/>
                    <a:pt x="997" y="855"/>
                  </a:cubicBezTo>
                  <a:cubicBezTo>
                    <a:pt x="987" y="872"/>
                    <a:pt x="780" y="771"/>
                    <a:pt x="644" y="692"/>
                  </a:cubicBezTo>
                  <a:close/>
                  <a:moveTo>
                    <a:pt x="328" y="631"/>
                  </a:moveTo>
                  <a:cubicBezTo>
                    <a:pt x="464" y="552"/>
                    <a:pt x="494" y="553"/>
                    <a:pt x="504" y="571"/>
                  </a:cubicBezTo>
                  <a:cubicBezTo>
                    <a:pt x="513" y="588"/>
                    <a:pt x="500" y="614"/>
                    <a:pt x="363" y="693"/>
                  </a:cubicBezTo>
                  <a:cubicBezTo>
                    <a:pt x="227" y="772"/>
                    <a:pt x="19" y="873"/>
                    <a:pt x="10" y="856"/>
                  </a:cubicBezTo>
                  <a:cubicBezTo>
                    <a:pt x="0" y="839"/>
                    <a:pt x="191" y="710"/>
                    <a:pt x="328" y="631"/>
                  </a:cubicBezTo>
                  <a:close/>
                  <a:moveTo>
                    <a:pt x="539" y="388"/>
                  </a:moveTo>
                  <a:cubicBezTo>
                    <a:pt x="539" y="546"/>
                    <a:pt x="523" y="571"/>
                    <a:pt x="503" y="571"/>
                  </a:cubicBezTo>
                  <a:cubicBezTo>
                    <a:pt x="483" y="571"/>
                    <a:pt x="467" y="546"/>
                    <a:pt x="467" y="388"/>
                  </a:cubicBezTo>
                  <a:cubicBezTo>
                    <a:pt x="467" y="231"/>
                    <a:pt x="483" y="0"/>
                    <a:pt x="503" y="0"/>
                  </a:cubicBezTo>
                  <a:cubicBezTo>
                    <a:pt x="523" y="0"/>
                    <a:pt x="539" y="231"/>
                    <a:pt x="539" y="388"/>
                  </a:cubicBezTo>
                  <a:close/>
                </a:path>
              </a:pathLst>
            </a:custGeom>
            <a:solidFill>
              <a:srgbClr val="A9CE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93" name="Oval 88">
              <a:extLst>
                <a:ext uri="{FF2B5EF4-FFF2-40B4-BE49-F238E27FC236}">
                  <a16:creationId xmlns:a16="http://schemas.microsoft.com/office/drawing/2014/main" id="{3256E5D7-85CE-289C-E88D-D64DB94D3F53}"/>
                </a:ext>
              </a:extLst>
            </p:cNvPr>
            <p:cNvSpPr>
              <a:spLocks noChangeArrowheads="1"/>
            </p:cNvSpPr>
            <p:nvPr/>
          </p:nvSpPr>
          <p:spPr bwMode="auto">
            <a:xfrm>
              <a:off x="8147050" y="4432300"/>
              <a:ext cx="30162" cy="30163"/>
            </a:xfrm>
            <a:prstGeom prst="ellipse">
              <a:avLst/>
            </a:prstGeom>
            <a:solidFill>
              <a:srgbClr val="60B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94" name="Freeform 89">
              <a:extLst>
                <a:ext uri="{FF2B5EF4-FFF2-40B4-BE49-F238E27FC236}">
                  <a16:creationId xmlns:a16="http://schemas.microsoft.com/office/drawing/2014/main" id="{11C14320-FCD9-7DA7-E98E-650AE5FEA776}"/>
                </a:ext>
              </a:extLst>
            </p:cNvPr>
            <p:cNvSpPr>
              <a:spLocks/>
            </p:cNvSpPr>
            <p:nvPr/>
          </p:nvSpPr>
          <p:spPr bwMode="auto">
            <a:xfrm>
              <a:off x="6961188" y="1933575"/>
              <a:ext cx="179387" cy="1019175"/>
            </a:xfrm>
            <a:custGeom>
              <a:avLst/>
              <a:gdLst>
                <a:gd name="T0" fmla="*/ 266 w 291"/>
                <a:gd name="T1" fmla="*/ 0 h 1657"/>
                <a:gd name="T2" fmla="*/ 278 w 291"/>
                <a:gd name="T3" fmla="*/ 324 h 1657"/>
                <a:gd name="T4" fmla="*/ 248 w 291"/>
                <a:gd name="T5" fmla="*/ 894 h 1657"/>
                <a:gd name="T6" fmla="*/ 252 w 291"/>
                <a:gd name="T7" fmla="*/ 1610 h 1657"/>
                <a:gd name="T8" fmla="*/ 138 w 291"/>
                <a:gd name="T9" fmla="*/ 1616 h 1657"/>
                <a:gd name="T10" fmla="*/ 6 w 291"/>
                <a:gd name="T11" fmla="*/ 758 h 1657"/>
                <a:gd name="T12" fmla="*/ 5 w 291"/>
                <a:gd name="T13" fmla="*/ 61 h 1657"/>
                <a:gd name="T14" fmla="*/ 266 w 291"/>
                <a:gd name="T15" fmla="*/ 0 h 16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1" h="1657">
                  <a:moveTo>
                    <a:pt x="266" y="0"/>
                  </a:moveTo>
                  <a:cubicBezTo>
                    <a:pt x="266" y="0"/>
                    <a:pt x="291" y="177"/>
                    <a:pt x="278" y="324"/>
                  </a:cubicBezTo>
                  <a:cubicBezTo>
                    <a:pt x="265" y="471"/>
                    <a:pt x="260" y="784"/>
                    <a:pt x="248" y="894"/>
                  </a:cubicBezTo>
                  <a:cubicBezTo>
                    <a:pt x="237" y="1004"/>
                    <a:pt x="252" y="1610"/>
                    <a:pt x="252" y="1610"/>
                  </a:cubicBezTo>
                  <a:cubicBezTo>
                    <a:pt x="252" y="1610"/>
                    <a:pt x="197" y="1657"/>
                    <a:pt x="138" y="1616"/>
                  </a:cubicBezTo>
                  <a:cubicBezTo>
                    <a:pt x="54" y="1149"/>
                    <a:pt x="12" y="874"/>
                    <a:pt x="6" y="758"/>
                  </a:cubicBezTo>
                  <a:cubicBezTo>
                    <a:pt x="0" y="642"/>
                    <a:pt x="5" y="61"/>
                    <a:pt x="5" y="61"/>
                  </a:cubicBezTo>
                  <a:lnTo>
                    <a:pt x="266" y="0"/>
                  </a:lnTo>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95" name="Freeform 90">
              <a:extLst>
                <a:ext uri="{FF2B5EF4-FFF2-40B4-BE49-F238E27FC236}">
                  <a16:creationId xmlns:a16="http://schemas.microsoft.com/office/drawing/2014/main" id="{F04D8F69-CB54-017E-FB2D-C591DF5B1EF7}"/>
                </a:ext>
              </a:extLst>
            </p:cNvPr>
            <p:cNvSpPr>
              <a:spLocks/>
            </p:cNvSpPr>
            <p:nvPr/>
          </p:nvSpPr>
          <p:spPr bwMode="auto">
            <a:xfrm>
              <a:off x="6937375" y="2754313"/>
              <a:ext cx="222250" cy="280988"/>
            </a:xfrm>
            <a:custGeom>
              <a:avLst/>
              <a:gdLst>
                <a:gd name="T0" fmla="*/ 314 w 361"/>
                <a:gd name="T1" fmla="*/ 15 h 458"/>
                <a:gd name="T2" fmla="*/ 96 w 361"/>
                <a:gd name="T3" fmla="*/ 0 h 458"/>
                <a:gd name="T4" fmla="*/ 147 w 361"/>
                <a:gd name="T5" fmla="*/ 341 h 458"/>
                <a:gd name="T6" fmla="*/ 0 w 361"/>
                <a:gd name="T7" fmla="*/ 428 h 458"/>
                <a:gd name="T8" fmla="*/ 361 w 361"/>
                <a:gd name="T9" fmla="*/ 442 h 458"/>
                <a:gd name="T10" fmla="*/ 314 w 361"/>
                <a:gd name="T11" fmla="*/ 15 h 458"/>
                <a:gd name="T12" fmla="*/ 314 w 361"/>
                <a:gd name="T13" fmla="*/ 15 h 458"/>
              </a:gdLst>
              <a:ahLst/>
              <a:cxnLst>
                <a:cxn ang="0">
                  <a:pos x="T0" y="T1"/>
                </a:cxn>
                <a:cxn ang="0">
                  <a:pos x="T2" y="T3"/>
                </a:cxn>
                <a:cxn ang="0">
                  <a:pos x="T4" y="T5"/>
                </a:cxn>
                <a:cxn ang="0">
                  <a:pos x="T6" y="T7"/>
                </a:cxn>
                <a:cxn ang="0">
                  <a:pos x="T8" y="T9"/>
                </a:cxn>
                <a:cxn ang="0">
                  <a:pos x="T10" y="T11"/>
                </a:cxn>
                <a:cxn ang="0">
                  <a:pos x="T12" y="T13"/>
                </a:cxn>
              </a:cxnLst>
              <a:rect l="0" t="0" r="r" b="b"/>
              <a:pathLst>
                <a:path w="361" h="458">
                  <a:moveTo>
                    <a:pt x="314" y="15"/>
                  </a:moveTo>
                  <a:lnTo>
                    <a:pt x="96" y="0"/>
                  </a:lnTo>
                  <a:lnTo>
                    <a:pt x="147" y="341"/>
                  </a:lnTo>
                  <a:lnTo>
                    <a:pt x="0" y="428"/>
                  </a:lnTo>
                  <a:cubicBezTo>
                    <a:pt x="0" y="428"/>
                    <a:pt x="314" y="458"/>
                    <a:pt x="361" y="442"/>
                  </a:cubicBezTo>
                  <a:cubicBezTo>
                    <a:pt x="329" y="177"/>
                    <a:pt x="314" y="15"/>
                    <a:pt x="314" y="15"/>
                  </a:cubicBezTo>
                  <a:lnTo>
                    <a:pt x="314" y="15"/>
                  </a:lnTo>
                </a:path>
              </a:pathLst>
            </a:custGeom>
            <a:solidFill>
              <a:srgbClr val="FF5F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96" name="Freeform 91">
              <a:extLst>
                <a:ext uri="{FF2B5EF4-FFF2-40B4-BE49-F238E27FC236}">
                  <a16:creationId xmlns:a16="http://schemas.microsoft.com/office/drawing/2014/main" id="{9E5AC553-A85A-685E-4970-C3A21CB63471}"/>
                </a:ext>
              </a:extLst>
            </p:cNvPr>
            <p:cNvSpPr>
              <a:spLocks/>
            </p:cNvSpPr>
            <p:nvPr/>
          </p:nvSpPr>
          <p:spPr bwMode="auto">
            <a:xfrm>
              <a:off x="6902450" y="1054100"/>
              <a:ext cx="187325" cy="236538"/>
            </a:xfrm>
            <a:custGeom>
              <a:avLst/>
              <a:gdLst>
                <a:gd name="T0" fmla="*/ 10 w 305"/>
                <a:gd name="T1" fmla="*/ 137 h 385"/>
                <a:gd name="T2" fmla="*/ 46 w 305"/>
                <a:gd name="T3" fmla="*/ 287 h 385"/>
                <a:gd name="T4" fmla="*/ 108 w 305"/>
                <a:gd name="T5" fmla="*/ 385 h 385"/>
                <a:gd name="T6" fmla="*/ 222 w 305"/>
                <a:gd name="T7" fmla="*/ 345 h 385"/>
                <a:gd name="T8" fmla="*/ 304 w 305"/>
                <a:gd name="T9" fmla="*/ 238 h 385"/>
                <a:gd name="T10" fmla="*/ 233 w 305"/>
                <a:gd name="T11" fmla="*/ 43 h 385"/>
                <a:gd name="T12" fmla="*/ 60 w 305"/>
                <a:gd name="T13" fmla="*/ 41 h 385"/>
                <a:gd name="T14" fmla="*/ 10 w 305"/>
                <a:gd name="T15" fmla="*/ 137 h 385"/>
                <a:gd name="T16" fmla="*/ 10 w 305"/>
                <a:gd name="T17" fmla="*/ 137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385">
                  <a:moveTo>
                    <a:pt x="10" y="137"/>
                  </a:moveTo>
                  <a:cubicBezTo>
                    <a:pt x="10" y="137"/>
                    <a:pt x="31" y="226"/>
                    <a:pt x="46" y="287"/>
                  </a:cubicBezTo>
                  <a:cubicBezTo>
                    <a:pt x="62" y="347"/>
                    <a:pt x="76" y="385"/>
                    <a:pt x="108" y="385"/>
                  </a:cubicBezTo>
                  <a:cubicBezTo>
                    <a:pt x="138" y="385"/>
                    <a:pt x="174" y="371"/>
                    <a:pt x="222" y="345"/>
                  </a:cubicBezTo>
                  <a:cubicBezTo>
                    <a:pt x="284" y="312"/>
                    <a:pt x="305" y="278"/>
                    <a:pt x="304" y="238"/>
                  </a:cubicBezTo>
                  <a:cubicBezTo>
                    <a:pt x="303" y="180"/>
                    <a:pt x="277" y="86"/>
                    <a:pt x="233" y="43"/>
                  </a:cubicBezTo>
                  <a:cubicBezTo>
                    <a:pt x="189" y="0"/>
                    <a:pt x="120" y="10"/>
                    <a:pt x="60" y="41"/>
                  </a:cubicBezTo>
                  <a:cubicBezTo>
                    <a:pt x="0" y="73"/>
                    <a:pt x="6" y="115"/>
                    <a:pt x="10" y="137"/>
                  </a:cubicBezTo>
                  <a:lnTo>
                    <a:pt x="10" y="137"/>
                  </a:lnTo>
                </a:path>
              </a:pathLst>
            </a:custGeom>
            <a:solidFill>
              <a:srgbClr val="F4B5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97" name="Freeform 92">
              <a:extLst>
                <a:ext uri="{FF2B5EF4-FFF2-40B4-BE49-F238E27FC236}">
                  <a16:creationId xmlns:a16="http://schemas.microsoft.com/office/drawing/2014/main" id="{C779BEF7-A14F-FBCF-6836-D4FB5C1B7F78}"/>
                </a:ext>
              </a:extLst>
            </p:cNvPr>
            <p:cNvSpPr>
              <a:spLocks/>
            </p:cNvSpPr>
            <p:nvPr/>
          </p:nvSpPr>
          <p:spPr bwMode="auto">
            <a:xfrm>
              <a:off x="7037388" y="1933575"/>
              <a:ext cx="231775" cy="1020763"/>
            </a:xfrm>
            <a:custGeom>
              <a:avLst/>
              <a:gdLst>
                <a:gd name="T0" fmla="*/ 314 w 375"/>
                <a:gd name="T1" fmla="*/ 0 h 1659"/>
                <a:gd name="T2" fmla="*/ 345 w 375"/>
                <a:gd name="T3" fmla="*/ 322 h 1659"/>
                <a:gd name="T4" fmla="*/ 336 w 375"/>
                <a:gd name="T5" fmla="*/ 894 h 1659"/>
                <a:gd name="T6" fmla="*/ 375 w 375"/>
                <a:gd name="T7" fmla="*/ 1608 h 1659"/>
                <a:gd name="T8" fmla="*/ 237 w 375"/>
                <a:gd name="T9" fmla="*/ 1622 h 1659"/>
                <a:gd name="T10" fmla="*/ 34 w 375"/>
                <a:gd name="T11" fmla="*/ 774 h 1659"/>
                <a:gd name="T12" fmla="*/ 0 w 375"/>
                <a:gd name="T13" fmla="*/ 78 h 1659"/>
                <a:gd name="T14" fmla="*/ 314 w 375"/>
                <a:gd name="T15" fmla="*/ 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5" h="1659">
                  <a:moveTo>
                    <a:pt x="314" y="0"/>
                  </a:moveTo>
                  <a:cubicBezTo>
                    <a:pt x="314" y="0"/>
                    <a:pt x="353" y="175"/>
                    <a:pt x="345" y="322"/>
                  </a:cubicBezTo>
                  <a:cubicBezTo>
                    <a:pt x="336" y="470"/>
                    <a:pt x="345" y="783"/>
                    <a:pt x="336" y="894"/>
                  </a:cubicBezTo>
                  <a:cubicBezTo>
                    <a:pt x="327" y="1005"/>
                    <a:pt x="375" y="1608"/>
                    <a:pt x="375" y="1608"/>
                  </a:cubicBezTo>
                  <a:cubicBezTo>
                    <a:pt x="375" y="1608"/>
                    <a:pt x="310" y="1659"/>
                    <a:pt x="237" y="1622"/>
                  </a:cubicBezTo>
                  <a:cubicBezTo>
                    <a:pt x="112" y="1161"/>
                    <a:pt x="47" y="889"/>
                    <a:pt x="34" y="774"/>
                  </a:cubicBezTo>
                  <a:cubicBezTo>
                    <a:pt x="21" y="659"/>
                    <a:pt x="0" y="78"/>
                    <a:pt x="0" y="78"/>
                  </a:cubicBezTo>
                  <a:lnTo>
                    <a:pt x="314"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98" name="Freeform 93">
              <a:extLst>
                <a:ext uri="{FF2B5EF4-FFF2-40B4-BE49-F238E27FC236}">
                  <a16:creationId xmlns:a16="http://schemas.microsoft.com/office/drawing/2014/main" id="{E524C095-CF6D-1B38-967A-4B30E6BAF02B}"/>
                </a:ext>
              </a:extLst>
            </p:cNvPr>
            <p:cNvSpPr>
              <a:spLocks/>
            </p:cNvSpPr>
            <p:nvPr/>
          </p:nvSpPr>
          <p:spPr bwMode="auto">
            <a:xfrm>
              <a:off x="7019925" y="1206500"/>
              <a:ext cx="109537" cy="160338"/>
            </a:xfrm>
            <a:custGeom>
              <a:avLst/>
              <a:gdLst>
                <a:gd name="T0" fmla="*/ 101 w 178"/>
                <a:gd name="T1" fmla="*/ 0 h 260"/>
                <a:gd name="T2" fmla="*/ 178 w 178"/>
                <a:gd name="T3" fmla="*/ 197 h 260"/>
                <a:gd name="T4" fmla="*/ 23 w 178"/>
                <a:gd name="T5" fmla="*/ 260 h 260"/>
                <a:gd name="T6" fmla="*/ 0 w 178"/>
                <a:gd name="T7" fmla="*/ 84 h 260"/>
                <a:gd name="T8" fmla="*/ 101 w 178"/>
                <a:gd name="T9" fmla="*/ 0 h 260"/>
                <a:gd name="T10" fmla="*/ 101 w 178"/>
                <a:gd name="T11" fmla="*/ 0 h 260"/>
              </a:gdLst>
              <a:ahLst/>
              <a:cxnLst>
                <a:cxn ang="0">
                  <a:pos x="T0" y="T1"/>
                </a:cxn>
                <a:cxn ang="0">
                  <a:pos x="T2" y="T3"/>
                </a:cxn>
                <a:cxn ang="0">
                  <a:pos x="T4" y="T5"/>
                </a:cxn>
                <a:cxn ang="0">
                  <a:pos x="T6" y="T7"/>
                </a:cxn>
                <a:cxn ang="0">
                  <a:pos x="T8" y="T9"/>
                </a:cxn>
                <a:cxn ang="0">
                  <a:pos x="T10" y="T11"/>
                </a:cxn>
              </a:cxnLst>
              <a:rect l="0" t="0" r="r" b="b"/>
              <a:pathLst>
                <a:path w="178" h="260">
                  <a:moveTo>
                    <a:pt x="101" y="0"/>
                  </a:moveTo>
                  <a:lnTo>
                    <a:pt x="178" y="197"/>
                  </a:lnTo>
                  <a:lnTo>
                    <a:pt x="23" y="260"/>
                  </a:lnTo>
                  <a:cubicBezTo>
                    <a:pt x="23" y="260"/>
                    <a:pt x="34" y="140"/>
                    <a:pt x="0" y="84"/>
                  </a:cubicBezTo>
                  <a:cubicBezTo>
                    <a:pt x="47" y="52"/>
                    <a:pt x="101" y="0"/>
                    <a:pt x="101" y="0"/>
                  </a:cubicBezTo>
                  <a:lnTo>
                    <a:pt x="101" y="0"/>
                  </a:lnTo>
                  <a:close/>
                </a:path>
              </a:pathLst>
            </a:custGeom>
            <a:solidFill>
              <a:srgbClr val="F4B5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99" name="Freeform 94">
              <a:extLst>
                <a:ext uri="{FF2B5EF4-FFF2-40B4-BE49-F238E27FC236}">
                  <a16:creationId xmlns:a16="http://schemas.microsoft.com/office/drawing/2014/main" id="{6AD34E22-EA1F-2406-571E-83553AB00479}"/>
                </a:ext>
              </a:extLst>
            </p:cNvPr>
            <p:cNvSpPr>
              <a:spLocks/>
            </p:cNvSpPr>
            <p:nvPr/>
          </p:nvSpPr>
          <p:spPr bwMode="auto">
            <a:xfrm>
              <a:off x="6853238" y="1296988"/>
              <a:ext cx="468312" cy="1344613"/>
            </a:xfrm>
            <a:custGeom>
              <a:avLst/>
              <a:gdLst>
                <a:gd name="T0" fmla="*/ 364 w 763"/>
                <a:gd name="T1" fmla="*/ 4 h 2184"/>
                <a:gd name="T2" fmla="*/ 545 w 763"/>
                <a:gd name="T3" fmla="*/ 264 h 2184"/>
                <a:gd name="T4" fmla="*/ 750 w 763"/>
                <a:gd name="T5" fmla="*/ 2033 h 2184"/>
                <a:gd name="T6" fmla="*/ 155 w 763"/>
                <a:gd name="T7" fmla="*/ 2142 h 2184"/>
                <a:gd name="T8" fmla="*/ 171 w 763"/>
                <a:gd name="T9" fmla="*/ 1048 h 2184"/>
                <a:gd name="T10" fmla="*/ 103 w 763"/>
                <a:gd name="T11" fmla="*/ 496 h 2184"/>
                <a:gd name="T12" fmla="*/ 186 w 763"/>
                <a:gd name="T13" fmla="*/ 181 h 2184"/>
                <a:gd name="T14" fmla="*/ 364 w 763"/>
                <a:gd name="T15" fmla="*/ 4 h 21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3" h="2184">
                  <a:moveTo>
                    <a:pt x="364" y="4"/>
                  </a:moveTo>
                  <a:cubicBezTo>
                    <a:pt x="466" y="0"/>
                    <a:pt x="491" y="54"/>
                    <a:pt x="545" y="264"/>
                  </a:cubicBezTo>
                  <a:cubicBezTo>
                    <a:pt x="589" y="437"/>
                    <a:pt x="763" y="1386"/>
                    <a:pt x="750" y="2033"/>
                  </a:cubicBezTo>
                  <a:cubicBezTo>
                    <a:pt x="654" y="2098"/>
                    <a:pt x="282" y="2184"/>
                    <a:pt x="155" y="2142"/>
                  </a:cubicBezTo>
                  <a:cubicBezTo>
                    <a:pt x="69" y="1724"/>
                    <a:pt x="146" y="1347"/>
                    <a:pt x="171" y="1048"/>
                  </a:cubicBezTo>
                  <a:cubicBezTo>
                    <a:pt x="194" y="778"/>
                    <a:pt x="165" y="569"/>
                    <a:pt x="103" y="496"/>
                  </a:cubicBezTo>
                  <a:cubicBezTo>
                    <a:pt x="0" y="377"/>
                    <a:pt x="101" y="276"/>
                    <a:pt x="186" y="181"/>
                  </a:cubicBezTo>
                  <a:cubicBezTo>
                    <a:pt x="247" y="113"/>
                    <a:pt x="293" y="6"/>
                    <a:pt x="364" y="4"/>
                  </a:cubicBezTo>
                  <a:close/>
                </a:path>
              </a:pathLst>
            </a:custGeom>
            <a:solidFill>
              <a:srgbClr val="FFC4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00" name="Freeform 95">
              <a:extLst>
                <a:ext uri="{FF2B5EF4-FFF2-40B4-BE49-F238E27FC236}">
                  <a16:creationId xmlns:a16="http://schemas.microsoft.com/office/drawing/2014/main" id="{7EF4A75D-3BFD-3DE2-E591-63A00516352D}"/>
                </a:ext>
              </a:extLst>
            </p:cNvPr>
            <p:cNvSpPr>
              <a:spLocks/>
            </p:cNvSpPr>
            <p:nvPr/>
          </p:nvSpPr>
          <p:spPr bwMode="auto">
            <a:xfrm>
              <a:off x="7083425" y="2762250"/>
              <a:ext cx="222250" cy="271463"/>
            </a:xfrm>
            <a:custGeom>
              <a:avLst/>
              <a:gdLst>
                <a:gd name="T0" fmla="*/ 297 w 361"/>
                <a:gd name="T1" fmla="*/ 0 h 442"/>
                <a:gd name="T2" fmla="*/ 79 w 361"/>
                <a:gd name="T3" fmla="*/ 0 h 442"/>
                <a:gd name="T4" fmla="*/ 143 w 361"/>
                <a:gd name="T5" fmla="*/ 336 h 442"/>
                <a:gd name="T6" fmla="*/ 0 w 361"/>
                <a:gd name="T7" fmla="*/ 433 h 442"/>
                <a:gd name="T8" fmla="*/ 361 w 361"/>
                <a:gd name="T9" fmla="*/ 424 h 442"/>
                <a:gd name="T10" fmla="*/ 297 w 361"/>
                <a:gd name="T11" fmla="*/ 0 h 442"/>
                <a:gd name="T12" fmla="*/ 297 w 361"/>
                <a:gd name="T13" fmla="*/ 0 h 442"/>
              </a:gdLst>
              <a:ahLst/>
              <a:cxnLst>
                <a:cxn ang="0">
                  <a:pos x="T0" y="T1"/>
                </a:cxn>
                <a:cxn ang="0">
                  <a:pos x="T2" y="T3"/>
                </a:cxn>
                <a:cxn ang="0">
                  <a:pos x="T4" y="T5"/>
                </a:cxn>
                <a:cxn ang="0">
                  <a:pos x="T6" y="T7"/>
                </a:cxn>
                <a:cxn ang="0">
                  <a:pos x="T8" y="T9"/>
                </a:cxn>
                <a:cxn ang="0">
                  <a:pos x="T10" y="T11"/>
                </a:cxn>
                <a:cxn ang="0">
                  <a:pos x="T12" y="T13"/>
                </a:cxn>
              </a:cxnLst>
              <a:rect l="0" t="0" r="r" b="b"/>
              <a:pathLst>
                <a:path w="361" h="442">
                  <a:moveTo>
                    <a:pt x="297" y="0"/>
                  </a:moveTo>
                  <a:lnTo>
                    <a:pt x="79" y="0"/>
                  </a:lnTo>
                  <a:lnTo>
                    <a:pt x="143" y="336"/>
                  </a:lnTo>
                  <a:lnTo>
                    <a:pt x="0" y="433"/>
                  </a:lnTo>
                  <a:cubicBezTo>
                    <a:pt x="0" y="433"/>
                    <a:pt x="315" y="442"/>
                    <a:pt x="361" y="424"/>
                  </a:cubicBezTo>
                  <a:cubicBezTo>
                    <a:pt x="318" y="161"/>
                    <a:pt x="297" y="0"/>
                    <a:pt x="297" y="0"/>
                  </a:cubicBezTo>
                  <a:lnTo>
                    <a:pt x="297" y="0"/>
                  </a:lnTo>
                  <a:close/>
                </a:path>
              </a:pathLst>
            </a:custGeom>
            <a:solidFill>
              <a:srgbClr val="FF5F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01" name="Freeform 96">
              <a:extLst>
                <a:ext uri="{FF2B5EF4-FFF2-40B4-BE49-F238E27FC236}">
                  <a16:creationId xmlns:a16="http://schemas.microsoft.com/office/drawing/2014/main" id="{81A694E4-CD22-5191-4155-442271E55C2B}"/>
                </a:ext>
              </a:extLst>
            </p:cNvPr>
            <p:cNvSpPr>
              <a:spLocks/>
            </p:cNvSpPr>
            <p:nvPr/>
          </p:nvSpPr>
          <p:spPr bwMode="auto">
            <a:xfrm>
              <a:off x="6391275" y="1720850"/>
              <a:ext cx="339725" cy="385763"/>
            </a:xfrm>
            <a:custGeom>
              <a:avLst/>
              <a:gdLst>
                <a:gd name="T0" fmla="*/ 433 w 553"/>
                <a:gd name="T1" fmla="*/ 9 h 627"/>
                <a:gd name="T2" fmla="*/ 0 w 553"/>
                <a:gd name="T3" fmla="*/ 120 h 627"/>
                <a:gd name="T4" fmla="*/ 124 w 553"/>
                <a:gd name="T5" fmla="*/ 627 h 627"/>
                <a:gd name="T6" fmla="*/ 553 w 553"/>
                <a:gd name="T7" fmla="*/ 530 h 627"/>
                <a:gd name="T8" fmla="*/ 433 w 553"/>
                <a:gd name="T9" fmla="*/ 9 h 627"/>
              </a:gdLst>
              <a:ahLst/>
              <a:cxnLst>
                <a:cxn ang="0">
                  <a:pos x="T0" y="T1"/>
                </a:cxn>
                <a:cxn ang="0">
                  <a:pos x="T2" y="T3"/>
                </a:cxn>
                <a:cxn ang="0">
                  <a:pos x="T4" y="T5"/>
                </a:cxn>
                <a:cxn ang="0">
                  <a:pos x="T6" y="T7"/>
                </a:cxn>
                <a:cxn ang="0">
                  <a:pos x="T8" y="T9"/>
                </a:cxn>
              </a:cxnLst>
              <a:rect l="0" t="0" r="r" b="b"/>
              <a:pathLst>
                <a:path w="553" h="627">
                  <a:moveTo>
                    <a:pt x="433" y="9"/>
                  </a:moveTo>
                  <a:cubicBezTo>
                    <a:pt x="433" y="9"/>
                    <a:pt x="194" y="0"/>
                    <a:pt x="0" y="120"/>
                  </a:cubicBezTo>
                  <a:cubicBezTo>
                    <a:pt x="18" y="290"/>
                    <a:pt x="92" y="567"/>
                    <a:pt x="124" y="627"/>
                  </a:cubicBezTo>
                  <a:cubicBezTo>
                    <a:pt x="332" y="622"/>
                    <a:pt x="553" y="530"/>
                    <a:pt x="553" y="530"/>
                  </a:cubicBezTo>
                  <a:cubicBezTo>
                    <a:pt x="553" y="530"/>
                    <a:pt x="553" y="184"/>
                    <a:pt x="433" y="9"/>
                  </a:cubicBezTo>
                  <a:close/>
                </a:path>
              </a:pathLst>
            </a:custGeom>
            <a:solidFill>
              <a:srgbClr val="E5A5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02" name="Freeform 97">
              <a:extLst>
                <a:ext uri="{FF2B5EF4-FFF2-40B4-BE49-F238E27FC236}">
                  <a16:creationId xmlns:a16="http://schemas.microsoft.com/office/drawing/2014/main" id="{9D145179-558A-3B5D-1E15-6CCE7E58A663}"/>
                </a:ext>
              </a:extLst>
            </p:cNvPr>
            <p:cNvSpPr>
              <a:spLocks/>
            </p:cNvSpPr>
            <p:nvPr/>
          </p:nvSpPr>
          <p:spPr bwMode="auto">
            <a:xfrm>
              <a:off x="6415088" y="1738313"/>
              <a:ext cx="223837" cy="84138"/>
            </a:xfrm>
            <a:custGeom>
              <a:avLst/>
              <a:gdLst>
                <a:gd name="T0" fmla="*/ 364 w 364"/>
                <a:gd name="T1" fmla="*/ 0 h 138"/>
                <a:gd name="T2" fmla="*/ 0 w 364"/>
                <a:gd name="T3" fmla="*/ 92 h 138"/>
                <a:gd name="T4" fmla="*/ 364 w 364"/>
                <a:gd name="T5" fmla="*/ 0 h 138"/>
              </a:gdLst>
              <a:ahLst/>
              <a:cxnLst>
                <a:cxn ang="0">
                  <a:pos x="T0" y="T1"/>
                </a:cxn>
                <a:cxn ang="0">
                  <a:pos x="T2" y="T3"/>
                </a:cxn>
                <a:cxn ang="0">
                  <a:pos x="T4" y="T5"/>
                </a:cxn>
              </a:cxnLst>
              <a:rect l="0" t="0" r="r" b="b"/>
              <a:pathLst>
                <a:path w="364" h="138">
                  <a:moveTo>
                    <a:pt x="364" y="0"/>
                  </a:moveTo>
                  <a:cubicBezTo>
                    <a:pt x="364" y="0"/>
                    <a:pt x="217" y="138"/>
                    <a:pt x="0" y="92"/>
                  </a:cubicBezTo>
                  <a:cubicBezTo>
                    <a:pt x="129" y="14"/>
                    <a:pt x="364" y="0"/>
                    <a:pt x="364" y="0"/>
                  </a:cubicBezTo>
                  <a:close/>
                </a:path>
              </a:pathLst>
            </a:custGeom>
            <a:solidFill>
              <a:srgbClr val="634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03" name="Freeform 98">
              <a:extLst>
                <a:ext uri="{FF2B5EF4-FFF2-40B4-BE49-F238E27FC236}">
                  <a16:creationId xmlns:a16="http://schemas.microsoft.com/office/drawing/2014/main" id="{A3740E9D-A21A-02E0-E1C6-E55A9E37EC94}"/>
                </a:ext>
              </a:extLst>
            </p:cNvPr>
            <p:cNvSpPr>
              <a:spLocks/>
            </p:cNvSpPr>
            <p:nvPr/>
          </p:nvSpPr>
          <p:spPr bwMode="auto">
            <a:xfrm>
              <a:off x="6467475" y="1474788"/>
              <a:ext cx="74612" cy="300038"/>
            </a:xfrm>
            <a:custGeom>
              <a:avLst/>
              <a:gdLst>
                <a:gd name="T0" fmla="*/ 120 w 120"/>
                <a:gd name="T1" fmla="*/ 470 h 489"/>
                <a:gd name="T2" fmla="*/ 65 w 120"/>
                <a:gd name="T3" fmla="*/ 208 h 489"/>
                <a:gd name="T4" fmla="*/ 28 w 120"/>
                <a:gd name="T5" fmla="*/ 0 h 489"/>
                <a:gd name="T6" fmla="*/ 0 w 120"/>
                <a:gd name="T7" fmla="*/ 9 h 489"/>
                <a:gd name="T8" fmla="*/ 37 w 120"/>
                <a:gd name="T9" fmla="*/ 143 h 489"/>
                <a:gd name="T10" fmla="*/ 56 w 120"/>
                <a:gd name="T11" fmla="*/ 323 h 489"/>
                <a:gd name="T12" fmla="*/ 97 w 120"/>
                <a:gd name="T13" fmla="*/ 489 h 489"/>
                <a:gd name="T14" fmla="*/ 120 w 120"/>
                <a:gd name="T15" fmla="*/ 470 h 4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489">
                  <a:moveTo>
                    <a:pt x="120" y="470"/>
                  </a:moveTo>
                  <a:cubicBezTo>
                    <a:pt x="120" y="470"/>
                    <a:pt x="70" y="309"/>
                    <a:pt x="65" y="208"/>
                  </a:cubicBezTo>
                  <a:cubicBezTo>
                    <a:pt x="60" y="106"/>
                    <a:pt x="28" y="0"/>
                    <a:pt x="28" y="0"/>
                  </a:cubicBezTo>
                  <a:lnTo>
                    <a:pt x="0" y="9"/>
                  </a:lnTo>
                  <a:cubicBezTo>
                    <a:pt x="0" y="9"/>
                    <a:pt x="33" y="88"/>
                    <a:pt x="37" y="143"/>
                  </a:cubicBezTo>
                  <a:cubicBezTo>
                    <a:pt x="42" y="198"/>
                    <a:pt x="51" y="286"/>
                    <a:pt x="56" y="323"/>
                  </a:cubicBezTo>
                  <a:cubicBezTo>
                    <a:pt x="60" y="360"/>
                    <a:pt x="97" y="489"/>
                    <a:pt x="97" y="489"/>
                  </a:cubicBezTo>
                  <a:lnTo>
                    <a:pt x="120" y="470"/>
                  </a:lnTo>
                  <a:close/>
                </a:path>
              </a:pathLst>
            </a:custGeom>
            <a:solidFill>
              <a:srgbClr val="4B87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04" name="Freeform 99">
              <a:extLst>
                <a:ext uri="{FF2B5EF4-FFF2-40B4-BE49-F238E27FC236}">
                  <a16:creationId xmlns:a16="http://schemas.microsoft.com/office/drawing/2014/main" id="{9E73DE94-74F4-CF6E-04E1-9B8E37268808}"/>
                </a:ext>
              </a:extLst>
            </p:cNvPr>
            <p:cNvSpPr>
              <a:spLocks/>
            </p:cNvSpPr>
            <p:nvPr/>
          </p:nvSpPr>
          <p:spPr bwMode="auto">
            <a:xfrm>
              <a:off x="6503988" y="1525588"/>
              <a:ext cx="106362" cy="90488"/>
            </a:xfrm>
            <a:custGeom>
              <a:avLst/>
              <a:gdLst>
                <a:gd name="T0" fmla="*/ 0 w 173"/>
                <a:gd name="T1" fmla="*/ 148 h 148"/>
                <a:gd name="T2" fmla="*/ 173 w 173"/>
                <a:gd name="T3" fmla="*/ 0 h 148"/>
                <a:gd name="T4" fmla="*/ 0 w 173"/>
                <a:gd name="T5" fmla="*/ 148 h 148"/>
              </a:gdLst>
              <a:ahLst/>
              <a:cxnLst>
                <a:cxn ang="0">
                  <a:pos x="T0" y="T1"/>
                </a:cxn>
                <a:cxn ang="0">
                  <a:pos x="T2" y="T3"/>
                </a:cxn>
                <a:cxn ang="0">
                  <a:pos x="T4" y="T5"/>
                </a:cxn>
              </a:cxnLst>
              <a:rect l="0" t="0" r="r" b="b"/>
              <a:pathLst>
                <a:path w="173" h="148">
                  <a:moveTo>
                    <a:pt x="0" y="148"/>
                  </a:moveTo>
                  <a:cubicBezTo>
                    <a:pt x="2" y="136"/>
                    <a:pt x="39" y="2"/>
                    <a:pt x="173" y="0"/>
                  </a:cubicBezTo>
                  <a:cubicBezTo>
                    <a:pt x="141" y="129"/>
                    <a:pt x="0" y="148"/>
                    <a:pt x="0" y="148"/>
                  </a:cubicBezTo>
                  <a:close/>
                </a:path>
              </a:pathLst>
            </a:custGeom>
            <a:solidFill>
              <a:srgbClr val="4B87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05" name="Freeform 100">
              <a:extLst>
                <a:ext uri="{FF2B5EF4-FFF2-40B4-BE49-F238E27FC236}">
                  <a16:creationId xmlns:a16="http://schemas.microsoft.com/office/drawing/2014/main" id="{F6A67CD0-8A96-8161-209A-CF77340D83DD}"/>
                </a:ext>
              </a:extLst>
            </p:cNvPr>
            <p:cNvSpPr>
              <a:spLocks/>
            </p:cNvSpPr>
            <p:nvPr/>
          </p:nvSpPr>
          <p:spPr bwMode="auto">
            <a:xfrm>
              <a:off x="6378575" y="1474788"/>
              <a:ext cx="114300" cy="74613"/>
            </a:xfrm>
            <a:custGeom>
              <a:avLst/>
              <a:gdLst>
                <a:gd name="T0" fmla="*/ 185 w 185"/>
                <a:gd name="T1" fmla="*/ 120 h 120"/>
                <a:gd name="T2" fmla="*/ 0 w 185"/>
                <a:gd name="T3" fmla="*/ 17 h 120"/>
                <a:gd name="T4" fmla="*/ 185 w 185"/>
                <a:gd name="T5" fmla="*/ 120 h 120"/>
              </a:gdLst>
              <a:ahLst/>
              <a:cxnLst>
                <a:cxn ang="0">
                  <a:pos x="T0" y="T1"/>
                </a:cxn>
                <a:cxn ang="0">
                  <a:pos x="T2" y="T3"/>
                </a:cxn>
                <a:cxn ang="0">
                  <a:pos x="T4" y="T5"/>
                </a:cxn>
              </a:cxnLst>
              <a:rect l="0" t="0" r="r" b="b"/>
              <a:pathLst>
                <a:path w="185" h="120">
                  <a:moveTo>
                    <a:pt x="185" y="120"/>
                  </a:moveTo>
                  <a:cubicBezTo>
                    <a:pt x="185" y="120"/>
                    <a:pt x="109" y="0"/>
                    <a:pt x="0" y="17"/>
                  </a:cubicBezTo>
                  <a:cubicBezTo>
                    <a:pt x="26" y="118"/>
                    <a:pt x="185" y="120"/>
                    <a:pt x="185" y="120"/>
                  </a:cubicBezTo>
                  <a:close/>
                </a:path>
              </a:pathLst>
            </a:custGeom>
            <a:solidFill>
              <a:srgbClr val="4B87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06" name="Freeform 101">
              <a:extLst>
                <a:ext uri="{FF2B5EF4-FFF2-40B4-BE49-F238E27FC236}">
                  <a16:creationId xmlns:a16="http://schemas.microsoft.com/office/drawing/2014/main" id="{188DC285-1D7B-0BF2-823C-49C1D6D85074}"/>
                </a:ext>
              </a:extLst>
            </p:cNvPr>
            <p:cNvSpPr>
              <a:spLocks/>
            </p:cNvSpPr>
            <p:nvPr/>
          </p:nvSpPr>
          <p:spPr bwMode="auto">
            <a:xfrm>
              <a:off x="6392863" y="1362075"/>
              <a:ext cx="134937" cy="122238"/>
            </a:xfrm>
            <a:custGeom>
              <a:avLst/>
              <a:gdLst>
                <a:gd name="T0" fmla="*/ 185 w 220"/>
                <a:gd name="T1" fmla="*/ 144 h 197"/>
                <a:gd name="T2" fmla="*/ 215 w 220"/>
                <a:gd name="T3" fmla="*/ 59 h 197"/>
                <a:gd name="T4" fmla="*/ 139 w 220"/>
                <a:gd name="T5" fmla="*/ 54 h 197"/>
                <a:gd name="T6" fmla="*/ 95 w 220"/>
                <a:gd name="T7" fmla="*/ 41 h 197"/>
                <a:gd name="T8" fmla="*/ 69 w 220"/>
                <a:gd name="T9" fmla="*/ 80 h 197"/>
                <a:gd name="T10" fmla="*/ 7 w 220"/>
                <a:gd name="T11" fmla="*/ 75 h 197"/>
                <a:gd name="T12" fmla="*/ 0 w 220"/>
                <a:gd name="T13" fmla="*/ 100 h 197"/>
                <a:gd name="T14" fmla="*/ 88 w 220"/>
                <a:gd name="T15" fmla="*/ 186 h 197"/>
                <a:gd name="T16" fmla="*/ 185 w 220"/>
                <a:gd name="T17" fmla="*/ 144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197">
                  <a:moveTo>
                    <a:pt x="185" y="144"/>
                  </a:moveTo>
                  <a:cubicBezTo>
                    <a:pt x="212" y="129"/>
                    <a:pt x="220" y="89"/>
                    <a:pt x="215" y="59"/>
                  </a:cubicBezTo>
                  <a:cubicBezTo>
                    <a:pt x="205" y="0"/>
                    <a:pt x="149" y="59"/>
                    <a:pt x="139" y="54"/>
                  </a:cubicBezTo>
                  <a:cubicBezTo>
                    <a:pt x="127" y="49"/>
                    <a:pt x="113" y="27"/>
                    <a:pt x="95" y="41"/>
                  </a:cubicBezTo>
                  <a:cubicBezTo>
                    <a:pt x="83" y="50"/>
                    <a:pt x="80" y="75"/>
                    <a:pt x="69" y="80"/>
                  </a:cubicBezTo>
                  <a:cubicBezTo>
                    <a:pt x="49" y="90"/>
                    <a:pt x="28" y="55"/>
                    <a:pt x="7" y="75"/>
                  </a:cubicBezTo>
                  <a:cubicBezTo>
                    <a:pt x="2" y="80"/>
                    <a:pt x="0" y="93"/>
                    <a:pt x="0" y="100"/>
                  </a:cubicBezTo>
                  <a:cubicBezTo>
                    <a:pt x="0" y="154"/>
                    <a:pt x="46" y="172"/>
                    <a:pt x="88" y="186"/>
                  </a:cubicBezTo>
                  <a:cubicBezTo>
                    <a:pt x="122" y="197"/>
                    <a:pt x="163" y="158"/>
                    <a:pt x="185" y="144"/>
                  </a:cubicBezTo>
                  <a:close/>
                </a:path>
              </a:pathLst>
            </a:custGeom>
            <a:solidFill>
              <a:srgbClr val="FFC4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07" name="Freeform 102">
              <a:extLst>
                <a:ext uri="{FF2B5EF4-FFF2-40B4-BE49-F238E27FC236}">
                  <a16:creationId xmlns:a16="http://schemas.microsoft.com/office/drawing/2014/main" id="{8CFD3954-DBC5-985B-EF61-BDB9CBB9F13E}"/>
                </a:ext>
              </a:extLst>
            </p:cNvPr>
            <p:cNvSpPr>
              <a:spLocks/>
            </p:cNvSpPr>
            <p:nvPr/>
          </p:nvSpPr>
          <p:spPr bwMode="auto">
            <a:xfrm>
              <a:off x="6434138" y="1431925"/>
              <a:ext cx="90487" cy="63500"/>
            </a:xfrm>
            <a:custGeom>
              <a:avLst/>
              <a:gdLst>
                <a:gd name="T0" fmla="*/ 89 w 148"/>
                <a:gd name="T1" fmla="*/ 89 h 103"/>
                <a:gd name="T2" fmla="*/ 130 w 148"/>
                <a:gd name="T3" fmla="*/ 36 h 103"/>
                <a:gd name="T4" fmla="*/ 96 w 148"/>
                <a:gd name="T5" fmla="*/ 27 h 103"/>
                <a:gd name="T6" fmla="*/ 77 w 148"/>
                <a:gd name="T7" fmla="*/ 13 h 103"/>
                <a:gd name="T8" fmla="*/ 54 w 148"/>
                <a:gd name="T9" fmla="*/ 29 h 103"/>
                <a:gd name="T10" fmla="*/ 20 w 148"/>
                <a:gd name="T11" fmla="*/ 27 h 103"/>
                <a:gd name="T12" fmla="*/ 13 w 148"/>
                <a:gd name="T13" fmla="*/ 47 h 103"/>
                <a:gd name="T14" fmla="*/ 3 w 148"/>
                <a:gd name="T15" fmla="*/ 66 h 103"/>
                <a:gd name="T16" fmla="*/ 89 w 148"/>
                <a:gd name="T17" fmla="*/ 8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103">
                  <a:moveTo>
                    <a:pt x="89" y="89"/>
                  </a:moveTo>
                  <a:cubicBezTo>
                    <a:pt x="97" y="65"/>
                    <a:pt x="119" y="58"/>
                    <a:pt x="130" y="36"/>
                  </a:cubicBezTo>
                  <a:cubicBezTo>
                    <a:pt x="148" y="0"/>
                    <a:pt x="97" y="27"/>
                    <a:pt x="96" y="27"/>
                  </a:cubicBezTo>
                  <a:cubicBezTo>
                    <a:pt x="89" y="23"/>
                    <a:pt x="85" y="15"/>
                    <a:pt x="77" y="13"/>
                  </a:cubicBezTo>
                  <a:cubicBezTo>
                    <a:pt x="62" y="9"/>
                    <a:pt x="62" y="21"/>
                    <a:pt x="54" y="29"/>
                  </a:cubicBezTo>
                  <a:cubicBezTo>
                    <a:pt x="47" y="36"/>
                    <a:pt x="30" y="20"/>
                    <a:pt x="20" y="27"/>
                  </a:cubicBezTo>
                  <a:cubicBezTo>
                    <a:pt x="8" y="34"/>
                    <a:pt x="13" y="40"/>
                    <a:pt x="13" y="47"/>
                  </a:cubicBezTo>
                  <a:cubicBezTo>
                    <a:pt x="13" y="49"/>
                    <a:pt x="0" y="55"/>
                    <a:pt x="3" y="66"/>
                  </a:cubicBezTo>
                  <a:cubicBezTo>
                    <a:pt x="16" y="103"/>
                    <a:pt x="65" y="95"/>
                    <a:pt x="89" y="89"/>
                  </a:cubicBezTo>
                </a:path>
              </a:pathLst>
            </a:custGeom>
            <a:solidFill>
              <a:srgbClr val="4B87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08" name="Freeform 103">
              <a:extLst>
                <a:ext uri="{FF2B5EF4-FFF2-40B4-BE49-F238E27FC236}">
                  <a16:creationId xmlns:a16="http://schemas.microsoft.com/office/drawing/2014/main" id="{F3708167-D765-B8A3-6486-4FC79C13AAA0}"/>
                </a:ext>
              </a:extLst>
            </p:cNvPr>
            <p:cNvSpPr>
              <a:spLocks/>
            </p:cNvSpPr>
            <p:nvPr/>
          </p:nvSpPr>
          <p:spPr bwMode="auto">
            <a:xfrm>
              <a:off x="6473825" y="1819275"/>
              <a:ext cx="203200" cy="141288"/>
            </a:xfrm>
            <a:custGeom>
              <a:avLst/>
              <a:gdLst>
                <a:gd name="T0" fmla="*/ 293 w 331"/>
                <a:gd name="T1" fmla="*/ 0 h 231"/>
                <a:gd name="T2" fmla="*/ 234 w 331"/>
                <a:gd name="T3" fmla="*/ 15 h 231"/>
                <a:gd name="T4" fmla="*/ 133 w 331"/>
                <a:gd name="T5" fmla="*/ 21 h 231"/>
                <a:gd name="T6" fmla="*/ 70 w 331"/>
                <a:gd name="T7" fmla="*/ 27 h 231"/>
                <a:gd name="T8" fmla="*/ 62 w 331"/>
                <a:gd name="T9" fmla="*/ 45 h 231"/>
                <a:gd name="T10" fmla="*/ 105 w 331"/>
                <a:gd name="T11" fmla="*/ 56 h 231"/>
                <a:gd name="T12" fmla="*/ 136 w 331"/>
                <a:gd name="T13" fmla="*/ 56 h 231"/>
                <a:gd name="T14" fmla="*/ 71 w 331"/>
                <a:gd name="T15" fmla="*/ 98 h 231"/>
                <a:gd name="T16" fmla="*/ 12 w 331"/>
                <a:gd name="T17" fmla="*/ 158 h 231"/>
                <a:gd name="T18" fmla="*/ 33 w 331"/>
                <a:gd name="T19" fmla="*/ 217 h 231"/>
                <a:gd name="T20" fmla="*/ 131 w 331"/>
                <a:gd name="T21" fmla="*/ 218 h 231"/>
                <a:gd name="T22" fmla="*/ 263 w 331"/>
                <a:gd name="T23" fmla="*/ 134 h 231"/>
                <a:gd name="T24" fmla="*/ 331 w 331"/>
                <a:gd name="T25" fmla="*/ 71 h 231"/>
                <a:gd name="T26" fmla="*/ 293 w 331"/>
                <a:gd name="T27"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1" h="231">
                  <a:moveTo>
                    <a:pt x="293" y="0"/>
                  </a:moveTo>
                  <a:cubicBezTo>
                    <a:pt x="293" y="0"/>
                    <a:pt x="275" y="14"/>
                    <a:pt x="234" y="15"/>
                  </a:cubicBezTo>
                  <a:cubicBezTo>
                    <a:pt x="194" y="15"/>
                    <a:pt x="168" y="11"/>
                    <a:pt x="133" y="21"/>
                  </a:cubicBezTo>
                  <a:cubicBezTo>
                    <a:pt x="98" y="31"/>
                    <a:pt x="84" y="30"/>
                    <a:pt x="70" y="27"/>
                  </a:cubicBezTo>
                  <a:cubicBezTo>
                    <a:pt x="56" y="23"/>
                    <a:pt x="53" y="35"/>
                    <a:pt x="62" y="45"/>
                  </a:cubicBezTo>
                  <a:cubicBezTo>
                    <a:pt x="71" y="54"/>
                    <a:pt x="89" y="63"/>
                    <a:pt x="105" y="56"/>
                  </a:cubicBezTo>
                  <a:cubicBezTo>
                    <a:pt x="122" y="48"/>
                    <a:pt x="142" y="43"/>
                    <a:pt x="136" y="56"/>
                  </a:cubicBezTo>
                  <a:cubicBezTo>
                    <a:pt x="129" y="68"/>
                    <a:pt x="91" y="83"/>
                    <a:pt x="71" y="98"/>
                  </a:cubicBezTo>
                  <a:cubicBezTo>
                    <a:pt x="51" y="112"/>
                    <a:pt x="24" y="134"/>
                    <a:pt x="12" y="158"/>
                  </a:cubicBezTo>
                  <a:cubicBezTo>
                    <a:pt x="0" y="181"/>
                    <a:pt x="15" y="202"/>
                    <a:pt x="33" y="217"/>
                  </a:cubicBezTo>
                  <a:cubicBezTo>
                    <a:pt x="51" y="231"/>
                    <a:pt x="97" y="226"/>
                    <a:pt x="131" y="218"/>
                  </a:cubicBezTo>
                  <a:cubicBezTo>
                    <a:pt x="166" y="211"/>
                    <a:pt x="242" y="149"/>
                    <a:pt x="263" y="134"/>
                  </a:cubicBezTo>
                  <a:cubicBezTo>
                    <a:pt x="284" y="118"/>
                    <a:pt x="331" y="71"/>
                    <a:pt x="331" y="71"/>
                  </a:cubicBezTo>
                  <a:lnTo>
                    <a:pt x="293" y="0"/>
                  </a:lnTo>
                </a:path>
              </a:pathLst>
            </a:custGeom>
            <a:solidFill>
              <a:srgbClr val="F4B5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09" name="Freeform 104">
              <a:extLst>
                <a:ext uri="{FF2B5EF4-FFF2-40B4-BE49-F238E27FC236}">
                  <a16:creationId xmlns:a16="http://schemas.microsoft.com/office/drawing/2014/main" id="{EAA98427-D596-9541-E800-4A6C854DA4DA}"/>
                </a:ext>
              </a:extLst>
            </p:cNvPr>
            <p:cNvSpPr>
              <a:spLocks/>
            </p:cNvSpPr>
            <p:nvPr/>
          </p:nvSpPr>
          <p:spPr bwMode="auto">
            <a:xfrm>
              <a:off x="6627813" y="1312863"/>
              <a:ext cx="541337" cy="563563"/>
            </a:xfrm>
            <a:custGeom>
              <a:avLst/>
              <a:gdLst>
                <a:gd name="T0" fmla="*/ 744 w 879"/>
                <a:gd name="T1" fmla="*/ 0 h 916"/>
                <a:gd name="T2" fmla="*/ 761 w 879"/>
                <a:gd name="T3" fmla="*/ 350 h 916"/>
                <a:gd name="T4" fmla="*/ 503 w 879"/>
                <a:gd name="T5" fmla="*/ 663 h 916"/>
                <a:gd name="T6" fmla="*/ 60 w 879"/>
                <a:gd name="T7" fmla="*/ 916 h 916"/>
                <a:gd name="T8" fmla="*/ 0 w 879"/>
                <a:gd name="T9" fmla="*/ 843 h 916"/>
                <a:gd name="T10" fmla="*/ 355 w 879"/>
                <a:gd name="T11" fmla="*/ 525 h 916"/>
                <a:gd name="T12" fmla="*/ 744 w 879"/>
                <a:gd name="T13" fmla="*/ 0 h 916"/>
              </a:gdLst>
              <a:ahLst/>
              <a:cxnLst>
                <a:cxn ang="0">
                  <a:pos x="T0" y="T1"/>
                </a:cxn>
                <a:cxn ang="0">
                  <a:pos x="T2" y="T3"/>
                </a:cxn>
                <a:cxn ang="0">
                  <a:pos x="T4" y="T5"/>
                </a:cxn>
                <a:cxn ang="0">
                  <a:pos x="T6" y="T7"/>
                </a:cxn>
                <a:cxn ang="0">
                  <a:pos x="T8" y="T9"/>
                </a:cxn>
                <a:cxn ang="0">
                  <a:pos x="T10" y="T11"/>
                </a:cxn>
                <a:cxn ang="0">
                  <a:pos x="T12" y="T13"/>
                </a:cxn>
              </a:cxnLst>
              <a:rect l="0" t="0" r="r" b="b"/>
              <a:pathLst>
                <a:path w="879" h="916">
                  <a:moveTo>
                    <a:pt x="744" y="0"/>
                  </a:moveTo>
                  <a:cubicBezTo>
                    <a:pt x="879" y="49"/>
                    <a:pt x="816" y="244"/>
                    <a:pt x="761" y="350"/>
                  </a:cubicBezTo>
                  <a:cubicBezTo>
                    <a:pt x="706" y="456"/>
                    <a:pt x="549" y="622"/>
                    <a:pt x="503" y="663"/>
                  </a:cubicBezTo>
                  <a:cubicBezTo>
                    <a:pt x="457" y="704"/>
                    <a:pt x="153" y="880"/>
                    <a:pt x="60" y="916"/>
                  </a:cubicBezTo>
                  <a:cubicBezTo>
                    <a:pt x="33" y="903"/>
                    <a:pt x="0" y="843"/>
                    <a:pt x="0" y="843"/>
                  </a:cubicBezTo>
                  <a:cubicBezTo>
                    <a:pt x="0" y="843"/>
                    <a:pt x="240" y="598"/>
                    <a:pt x="355" y="525"/>
                  </a:cubicBezTo>
                  <a:cubicBezTo>
                    <a:pt x="471" y="451"/>
                    <a:pt x="566" y="19"/>
                    <a:pt x="744" y="0"/>
                  </a:cubicBezTo>
                  <a:close/>
                </a:path>
              </a:pathLst>
            </a:custGeom>
            <a:solidFill>
              <a:srgbClr val="FFC4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10" name="Freeform 105">
              <a:extLst>
                <a:ext uri="{FF2B5EF4-FFF2-40B4-BE49-F238E27FC236}">
                  <a16:creationId xmlns:a16="http://schemas.microsoft.com/office/drawing/2014/main" id="{519F2F15-AEB8-4CB9-0A6B-ABDE45D5D0A2}"/>
                </a:ext>
              </a:extLst>
            </p:cNvPr>
            <p:cNvSpPr>
              <a:spLocks/>
            </p:cNvSpPr>
            <p:nvPr/>
          </p:nvSpPr>
          <p:spPr bwMode="auto">
            <a:xfrm>
              <a:off x="6789738" y="1355725"/>
              <a:ext cx="357187" cy="455613"/>
            </a:xfrm>
            <a:custGeom>
              <a:avLst/>
              <a:gdLst>
                <a:gd name="T0" fmla="*/ 551 w 581"/>
                <a:gd name="T1" fmla="*/ 0 h 742"/>
                <a:gd name="T2" fmla="*/ 497 w 581"/>
                <a:gd name="T3" fmla="*/ 281 h 742"/>
                <a:gd name="T4" fmla="*/ 239 w 581"/>
                <a:gd name="T5" fmla="*/ 594 h 742"/>
                <a:gd name="T6" fmla="*/ 0 w 581"/>
                <a:gd name="T7" fmla="*/ 742 h 742"/>
                <a:gd name="T8" fmla="*/ 294 w 581"/>
                <a:gd name="T9" fmla="*/ 497 h 742"/>
                <a:gd name="T10" fmla="*/ 520 w 581"/>
                <a:gd name="T11" fmla="*/ 161 h 742"/>
                <a:gd name="T12" fmla="*/ 551 w 581"/>
                <a:gd name="T13" fmla="*/ 0 h 742"/>
                <a:gd name="T14" fmla="*/ 551 w 581"/>
                <a:gd name="T15" fmla="*/ 0 h 7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1" h="742">
                  <a:moveTo>
                    <a:pt x="551" y="0"/>
                  </a:moveTo>
                  <a:cubicBezTo>
                    <a:pt x="581" y="80"/>
                    <a:pt x="537" y="204"/>
                    <a:pt x="497" y="281"/>
                  </a:cubicBezTo>
                  <a:cubicBezTo>
                    <a:pt x="442" y="387"/>
                    <a:pt x="285" y="553"/>
                    <a:pt x="239" y="594"/>
                  </a:cubicBezTo>
                  <a:cubicBezTo>
                    <a:pt x="213" y="617"/>
                    <a:pt x="106" y="683"/>
                    <a:pt x="0" y="742"/>
                  </a:cubicBezTo>
                  <a:cubicBezTo>
                    <a:pt x="69" y="689"/>
                    <a:pt x="199" y="586"/>
                    <a:pt x="294" y="497"/>
                  </a:cubicBezTo>
                  <a:cubicBezTo>
                    <a:pt x="428" y="373"/>
                    <a:pt x="483" y="248"/>
                    <a:pt x="520" y="161"/>
                  </a:cubicBezTo>
                  <a:cubicBezTo>
                    <a:pt x="540" y="113"/>
                    <a:pt x="548" y="48"/>
                    <a:pt x="551" y="0"/>
                  </a:cubicBezTo>
                  <a:lnTo>
                    <a:pt x="551" y="0"/>
                  </a:lnTo>
                </a:path>
              </a:pathLst>
            </a:custGeom>
            <a:solidFill>
              <a:srgbClr val="E5A5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11" name="Freeform 106">
              <a:extLst>
                <a:ext uri="{FF2B5EF4-FFF2-40B4-BE49-F238E27FC236}">
                  <a16:creationId xmlns:a16="http://schemas.microsoft.com/office/drawing/2014/main" id="{19828DCC-AB7E-7FA7-432E-0D05A0747A7E}"/>
                </a:ext>
              </a:extLst>
            </p:cNvPr>
            <p:cNvSpPr>
              <a:spLocks/>
            </p:cNvSpPr>
            <p:nvPr/>
          </p:nvSpPr>
          <p:spPr bwMode="auto">
            <a:xfrm>
              <a:off x="6859588" y="1312863"/>
              <a:ext cx="236537" cy="357188"/>
            </a:xfrm>
            <a:custGeom>
              <a:avLst/>
              <a:gdLst>
                <a:gd name="T0" fmla="*/ 366 w 383"/>
                <a:gd name="T1" fmla="*/ 0 h 580"/>
                <a:gd name="T2" fmla="*/ 383 w 383"/>
                <a:gd name="T3" fmla="*/ 8 h 580"/>
                <a:gd name="T4" fmla="*/ 286 w 383"/>
                <a:gd name="T5" fmla="*/ 59 h 580"/>
                <a:gd name="T6" fmla="*/ 74 w 383"/>
                <a:gd name="T7" fmla="*/ 419 h 580"/>
                <a:gd name="T8" fmla="*/ 0 w 383"/>
                <a:gd name="T9" fmla="*/ 580 h 580"/>
                <a:gd name="T10" fmla="*/ 15 w 383"/>
                <a:gd name="T11" fmla="*/ 487 h 580"/>
                <a:gd name="T12" fmla="*/ 366 w 383"/>
                <a:gd name="T13" fmla="*/ 0 h 580"/>
              </a:gdLst>
              <a:ahLst/>
              <a:cxnLst>
                <a:cxn ang="0">
                  <a:pos x="T0" y="T1"/>
                </a:cxn>
                <a:cxn ang="0">
                  <a:pos x="T2" y="T3"/>
                </a:cxn>
                <a:cxn ang="0">
                  <a:pos x="T4" y="T5"/>
                </a:cxn>
                <a:cxn ang="0">
                  <a:pos x="T6" y="T7"/>
                </a:cxn>
                <a:cxn ang="0">
                  <a:pos x="T8" y="T9"/>
                </a:cxn>
                <a:cxn ang="0">
                  <a:pos x="T10" y="T11"/>
                </a:cxn>
                <a:cxn ang="0">
                  <a:pos x="T12" y="T13"/>
                </a:cxn>
              </a:cxnLst>
              <a:rect l="0" t="0" r="r" b="b"/>
              <a:pathLst>
                <a:path w="383" h="580">
                  <a:moveTo>
                    <a:pt x="366" y="0"/>
                  </a:moveTo>
                  <a:cubicBezTo>
                    <a:pt x="372" y="2"/>
                    <a:pt x="378" y="5"/>
                    <a:pt x="383" y="8"/>
                  </a:cubicBezTo>
                  <a:cubicBezTo>
                    <a:pt x="356" y="11"/>
                    <a:pt x="322" y="23"/>
                    <a:pt x="286" y="59"/>
                  </a:cubicBezTo>
                  <a:cubicBezTo>
                    <a:pt x="203" y="142"/>
                    <a:pt x="74" y="419"/>
                    <a:pt x="74" y="419"/>
                  </a:cubicBezTo>
                  <a:cubicBezTo>
                    <a:pt x="74" y="419"/>
                    <a:pt x="51" y="515"/>
                    <a:pt x="0" y="580"/>
                  </a:cubicBezTo>
                  <a:cubicBezTo>
                    <a:pt x="10" y="548"/>
                    <a:pt x="14" y="515"/>
                    <a:pt x="15" y="487"/>
                  </a:cubicBezTo>
                  <a:cubicBezTo>
                    <a:pt x="115" y="359"/>
                    <a:pt x="208" y="17"/>
                    <a:pt x="366" y="0"/>
                  </a:cubicBezTo>
                  <a:close/>
                </a:path>
              </a:pathLst>
            </a:custGeom>
            <a:solidFill>
              <a:srgbClr val="F6D3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12" name="Freeform 107">
              <a:extLst>
                <a:ext uri="{FF2B5EF4-FFF2-40B4-BE49-F238E27FC236}">
                  <a16:creationId xmlns:a16="http://schemas.microsoft.com/office/drawing/2014/main" id="{1ACB6809-8D53-89CD-CD9C-5D22B6209ADF}"/>
                </a:ext>
              </a:extLst>
            </p:cNvPr>
            <p:cNvSpPr>
              <a:spLocks/>
            </p:cNvSpPr>
            <p:nvPr/>
          </p:nvSpPr>
          <p:spPr bwMode="auto">
            <a:xfrm>
              <a:off x="6889750" y="1046163"/>
              <a:ext cx="203200" cy="196850"/>
            </a:xfrm>
            <a:custGeom>
              <a:avLst/>
              <a:gdLst>
                <a:gd name="T0" fmla="*/ 193 w 330"/>
                <a:gd name="T1" fmla="*/ 183 h 320"/>
                <a:gd name="T2" fmla="*/ 242 w 330"/>
                <a:gd name="T3" fmla="*/ 186 h 320"/>
                <a:gd name="T4" fmla="*/ 248 w 330"/>
                <a:gd name="T5" fmla="*/ 264 h 320"/>
                <a:gd name="T6" fmla="*/ 320 w 330"/>
                <a:gd name="T7" fmla="*/ 284 h 320"/>
                <a:gd name="T8" fmla="*/ 303 w 330"/>
                <a:gd name="T9" fmla="*/ 92 h 320"/>
                <a:gd name="T10" fmla="*/ 199 w 330"/>
                <a:gd name="T11" fmla="*/ 0 h 320"/>
                <a:gd name="T12" fmla="*/ 75 w 330"/>
                <a:gd name="T13" fmla="*/ 30 h 320"/>
                <a:gd name="T14" fmla="*/ 10 w 330"/>
                <a:gd name="T15" fmla="*/ 121 h 320"/>
                <a:gd name="T16" fmla="*/ 79 w 330"/>
                <a:gd name="T17" fmla="*/ 183 h 320"/>
                <a:gd name="T18" fmla="*/ 193 w 330"/>
                <a:gd name="T19" fmla="*/ 183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320">
                  <a:moveTo>
                    <a:pt x="193" y="183"/>
                  </a:moveTo>
                  <a:cubicBezTo>
                    <a:pt x="193" y="183"/>
                    <a:pt x="225" y="150"/>
                    <a:pt x="242" y="186"/>
                  </a:cubicBezTo>
                  <a:cubicBezTo>
                    <a:pt x="258" y="222"/>
                    <a:pt x="229" y="245"/>
                    <a:pt x="248" y="264"/>
                  </a:cubicBezTo>
                  <a:cubicBezTo>
                    <a:pt x="268" y="284"/>
                    <a:pt x="310" y="320"/>
                    <a:pt x="320" y="284"/>
                  </a:cubicBezTo>
                  <a:cubicBezTo>
                    <a:pt x="330" y="248"/>
                    <a:pt x="326" y="154"/>
                    <a:pt x="303" y="92"/>
                  </a:cubicBezTo>
                  <a:cubicBezTo>
                    <a:pt x="281" y="30"/>
                    <a:pt x="238" y="0"/>
                    <a:pt x="199" y="0"/>
                  </a:cubicBezTo>
                  <a:cubicBezTo>
                    <a:pt x="160" y="0"/>
                    <a:pt x="118" y="14"/>
                    <a:pt x="75" y="30"/>
                  </a:cubicBezTo>
                  <a:cubicBezTo>
                    <a:pt x="33" y="46"/>
                    <a:pt x="0" y="79"/>
                    <a:pt x="10" y="121"/>
                  </a:cubicBezTo>
                  <a:cubicBezTo>
                    <a:pt x="20" y="163"/>
                    <a:pt x="53" y="173"/>
                    <a:pt x="79" y="183"/>
                  </a:cubicBezTo>
                  <a:cubicBezTo>
                    <a:pt x="105" y="193"/>
                    <a:pt x="160" y="203"/>
                    <a:pt x="193" y="183"/>
                  </a:cubicBezTo>
                </a:path>
              </a:pathLst>
            </a:custGeom>
            <a:solidFill>
              <a:srgbClr val="634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13" name="Freeform 108">
              <a:extLst>
                <a:ext uri="{FF2B5EF4-FFF2-40B4-BE49-F238E27FC236}">
                  <a16:creationId xmlns:a16="http://schemas.microsoft.com/office/drawing/2014/main" id="{05358085-8DD7-6EF5-F7C7-1941A1974C4A}"/>
                </a:ext>
              </a:extLst>
            </p:cNvPr>
            <p:cNvSpPr>
              <a:spLocks/>
            </p:cNvSpPr>
            <p:nvPr/>
          </p:nvSpPr>
          <p:spPr bwMode="auto">
            <a:xfrm>
              <a:off x="7034213" y="955675"/>
              <a:ext cx="231775" cy="371475"/>
            </a:xfrm>
            <a:custGeom>
              <a:avLst/>
              <a:gdLst>
                <a:gd name="T0" fmla="*/ 2 w 378"/>
                <a:gd name="T1" fmla="*/ 172 h 603"/>
                <a:gd name="T2" fmla="*/ 159 w 378"/>
                <a:gd name="T3" fmla="*/ 16 h 603"/>
                <a:gd name="T4" fmla="*/ 316 w 378"/>
                <a:gd name="T5" fmla="*/ 373 h 603"/>
                <a:gd name="T6" fmla="*/ 378 w 378"/>
                <a:gd name="T7" fmla="*/ 564 h 603"/>
                <a:gd name="T8" fmla="*/ 267 w 378"/>
                <a:gd name="T9" fmla="*/ 550 h 603"/>
                <a:gd name="T10" fmla="*/ 157 w 378"/>
                <a:gd name="T11" fmla="*/ 292 h 603"/>
                <a:gd name="T12" fmla="*/ 64 w 378"/>
                <a:gd name="T13" fmla="*/ 159 h 603"/>
                <a:gd name="T14" fmla="*/ 23 w 378"/>
                <a:gd name="T15" fmla="*/ 198 h 603"/>
                <a:gd name="T16" fmla="*/ 2 w 378"/>
                <a:gd name="T17" fmla="*/ 172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8" h="603">
                  <a:moveTo>
                    <a:pt x="2" y="172"/>
                  </a:moveTo>
                  <a:cubicBezTo>
                    <a:pt x="2" y="172"/>
                    <a:pt x="0" y="0"/>
                    <a:pt x="159" y="16"/>
                  </a:cubicBezTo>
                  <a:cubicBezTo>
                    <a:pt x="318" y="32"/>
                    <a:pt x="325" y="228"/>
                    <a:pt x="316" y="373"/>
                  </a:cubicBezTo>
                  <a:cubicBezTo>
                    <a:pt x="306" y="518"/>
                    <a:pt x="378" y="564"/>
                    <a:pt x="378" y="564"/>
                  </a:cubicBezTo>
                  <a:cubicBezTo>
                    <a:pt x="378" y="564"/>
                    <a:pt x="336" y="603"/>
                    <a:pt x="267" y="550"/>
                  </a:cubicBezTo>
                  <a:cubicBezTo>
                    <a:pt x="198" y="497"/>
                    <a:pt x="177" y="394"/>
                    <a:pt x="157" y="292"/>
                  </a:cubicBezTo>
                  <a:cubicBezTo>
                    <a:pt x="136" y="191"/>
                    <a:pt x="97" y="143"/>
                    <a:pt x="64" y="159"/>
                  </a:cubicBezTo>
                  <a:cubicBezTo>
                    <a:pt x="32" y="175"/>
                    <a:pt x="23" y="198"/>
                    <a:pt x="23" y="198"/>
                  </a:cubicBezTo>
                  <a:lnTo>
                    <a:pt x="2" y="172"/>
                  </a:lnTo>
                </a:path>
              </a:pathLst>
            </a:custGeom>
            <a:solidFill>
              <a:srgbClr val="634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14" name="Freeform 109">
              <a:extLst>
                <a:ext uri="{FF2B5EF4-FFF2-40B4-BE49-F238E27FC236}">
                  <a16:creationId xmlns:a16="http://schemas.microsoft.com/office/drawing/2014/main" id="{A87F17DA-81D0-D1F7-A90E-F8C90A16CBA3}"/>
                </a:ext>
              </a:extLst>
            </p:cNvPr>
            <p:cNvSpPr>
              <a:spLocks noEditPoints="1"/>
            </p:cNvSpPr>
            <p:nvPr/>
          </p:nvSpPr>
          <p:spPr bwMode="auto">
            <a:xfrm>
              <a:off x="1922463" y="3890963"/>
              <a:ext cx="1600200" cy="1069975"/>
            </a:xfrm>
            <a:custGeom>
              <a:avLst/>
              <a:gdLst>
                <a:gd name="T0" fmla="*/ 2119 w 2603"/>
                <a:gd name="T1" fmla="*/ 500 h 1739"/>
                <a:gd name="T2" fmla="*/ 2014 w 2603"/>
                <a:gd name="T3" fmla="*/ 511 h 1739"/>
                <a:gd name="T4" fmla="*/ 1866 w 2603"/>
                <a:gd name="T5" fmla="*/ 572 h 1739"/>
                <a:gd name="T6" fmla="*/ 1909 w 2603"/>
                <a:gd name="T7" fmla="*/ 1456 h 1739"/>
                <a:gd name="T8" fmla="*/ 2431 w 2603"/>
                <a:gd name="T9" fmla="*/ 1129 h 1739"/>
                <a:gd name="T10" fmla="*/ 2392 w 2603"/>
                <a:gd name="T11" fmla="*/ 620 h 1739"/>
                <a:gd name="T12" fmla="*/ 2119 w 2603"/>
                <a:gd name="T13" fmla="*/ 500 h 1739"/>
                <a:gd name="T14" fmla="*/ 359 w 2603"/>
                <a:gd name="T15" fmla="*/ 0 h 1739"/>
                <a:gd name="T16" fmla="*/ 327 w 2603"/>
                <a:gd name="T17" fmla="*/ 211 h 1739"/>
                <a:gd name="T18" fmla="*/ 1048 w 2603"/>
                <a:gd name="T19" fmla="*/ 1075 h 1739"/>
                <a:gd name="T20" fmla="*/ 1126 w 2603"/>
                <a:gd name="T21" fmla="*/ 358 h 1739"/>
                <a:gd name="T22" fmla="*/ 1857 w 2603"/>
                <a:gd name="T23" fmla="*/ 380 h 1739"/>
                <a:gd name="T24" fmla="*/ 1863 w 2603"/>
                <a:gd name="T25" fmla="*/ 497 h 1739"/>
                <a:gd name="T26" fmla="*/ 1999 w 2603"/>
                <a:gd name="T27" fmla="*/ 445 h 1739"/>
                <a:gd name="T28" fmla="*/ 2096 w 2603"/>
                <a:gd name="T29" fmla="*/ 434 h 1739"/>
                <a:gd name="T30" fmla="*/ 2437 w 2603"/>
                <a:gd name="T31" fmla="*/ 570 h 1739"/>
                <a:gd name="T32" fmla="*/ 2490 w 2603"/>
                <a:gd name="T33" fmla="*/ 1162 h 1739"/>
                <a:gd name="T34" fmla="*/ 1912 w 2603"/>
                <a:gd name="T35" fmla="*/ 1523 h 1739"/>
                <a:gd name="T36" fmla="*/ 1923 w 2603"/>
                <a:gd name="T37" fmla="*/ 1739 h 1739"/>
                <a:gd name="T38" fmla="*/ 978 w 2603"/>
                <a:gd name="T39" fmla="*/ 1711 h 1739"/>
                <a:gd name="T40" fmla="*/ 1001 w 2603"/>
                <a:gd name="T41" fmla="*/ 1502 h 1739"/>
                <a:gd name="T42" fmla="*/ 232 w 2603"/>
                <a:gd name="T43" fmla="*/ 307 h 1739"/>
                <a:gd name="T44" fmla="*/ 0 w 2603"/>
                <a:gd name="T45" fmla="*/ 294 h 1739"/>
                <a:gd name="T46" fmla="*/ 359 w 2603"/>
                <a:gd name="T47" fmla="*/ 0 h 1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03" h="1739">
                  <a:moveTo>
                    <a:pt x="2119" y="500"/>
                  </a:moveTo>
                  <a:cubicBezTo>
                    <a:pt x="2081" y="499"/>
                    <a:pt x="2046" y="504"/>
                    <a:pt x="2014" y="511"/>
                  </a:cubicBezTo>
                  <a:cubicBezTo>
                    <a:pt x="1947" y="526"/>
                    <a:pt x="1895" y="554"/>
                    <a:pt x="1866" y="572"/>
                  </a:cubicBezTo>
                  <a:lnTo>
                    <a:pt x="1909" y="1456"/>
                  </a:lnTo>
                  <a:cubicBezTo>
                    <a:pt x="2158" y="1434"/>
                    <a:pt x="2339" y="1295"/>
                    <a:pt x="2431" y="1129"/>
                  </a:cubicBezTo>
                  <a:cubicBezTo>
                    <a:pt x="2532" y="948"/>
                    <a:pt x="2527" y="742"/>
                    <a:pt x="2392" y="620"/>
                  </a:cubicBezTo>
                  <a:cubicBezTo>
                    <a:pt x="2295" y="533"/>
                    <a:pt x="2202" y="503"/>
                    <a:pt x="2119" y="500"/>
                  </a:cubicBezTo>
                  <a:close/>
                  <a:moveTo>
                    <a:pt x="359" y="0"/>
                  </a:moveTo>
                  <a:lnTo>
                    <a:pt x="327" y="211"/>
                  </a:lnTo>
                  <a:lnTo>
                    <a:pt x="1048" y="1075"/>
                  </a:lnTo>
                  <a:lnTo>
                    <a:pt x="1126" y="358"/>
                  </a:lnTo>
                  <a:lnTo>
                    <a:pt x="1857" y="380"/>
                  </a:lnTo>
                  <a:lnTo>
                    <a:pt x="1863" y="497"/>
                  </a:lnTo>
                  <a:cubicBezTo>
                    <a:pt x="1897" y="478"/>
                    <a:pt x="1943" y="458"/>
                    <a:pt x="1999" y="445"/>
                  </a:cubicBezTo>
                  <a:cubicBezTo>
                    <a:pt x="2029" y="439"/>
                    <a:pt x="2061" y="434"/>
                    <a:pt x="2096" y="434"/>
                  </a:cubicBezTo>
                  <a:cubicBezTo>
                    <a:pt x="2199" y="432"/>
                    <a:pt x="2320" y="465"/>
                    <a:pt x="2437" y="570"/>
                  </a:cubicBezTo>
                  <a:cubicBezTo>
                    <a:pt x="2599" y="717"/>
                    <a:pt x="2603" y="961"/>
                    <a:pt x="2490" y="1162"/>
                  </a:cubicBezTo>
                  <a:cubicBezTo>
                    <a:pt x="2387" y="1347"/>
                    <a:pt x="2184" y="1501"/>
                    <a:pt x="1912" y="1523"/>
                  </a:cubicBezTo>
                  <a:lnTo>
                    <a:pt x="1923" y="1739"/>
                  </a:lnTo>
                  <a:lnTo>
                    <a:pt x="978" y="1711"/>
                  </a:lnTo>
                  <a:lnTo>
                    <a:pt x="1001" y="1502"/>
                  </a:lnTo>
                  <a:cubicBezTo>
                    <a:pt x="829" y="1262"/>
                    <a:pt x="278" y="381"/>
                    <a:pt x="232" y="307"/>
                  </a:cubicBezTo>
                  <a:lnTo>
                    <a:pt x="0" y="294"/>
                  </a:lnTo>
                  <a:lnTo>
                    <a:pt x="359"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15" name="Freeform 110">
              <a:extLst>
                <a:ext uri="{FF2B5EF4-FFF2-40B4-BE49-F238E27FC236}">
                  <a16:creationId xmlns:a16="http://schemas.microsoft.com/office/drawing/2014/main" id="{0A6DAD30-1A8C-DF3C-E3F7-08140E4331A6}"/>
                </a:ext>
              </a:extLst>
            </p:cNvPr>
            <p:cNvSpPr>
              <a:spLocks/>
            </p:cNvSpPr>
            <p:nvPr/>
          </p:nvSpPr>
          <p:spPr bwMode="auto">
            <a:xfrm>
              <a:off x="1809750" y="3957638"/>
              <a:ext cx="757237" cy="857250"/>
            </a:xfrm>
            <a:custGeom>
              <a:avLst/>
              <a:gdLst>
                <a:gd name="T0" fmla="*/ 101 w 1230"/>
                <a:gd name="T1" fmla="*/ 0 h 1394"/>
                <a:gd name="T2" fmla="*/ 428 w 1230"/>
                <a:gd name="T3" fmla="*/ 145 h 1394"/>
                <a:gd name="T4" fmla="*/ 1113 w 1230"/>
                <a:gd name="T5" fmla="*/ 1132 h 1394"/>
                <a:gd name="T6" fmla="*/ 1230 w 1230"/>
                <a:gd name="T7" fmla="*/ 967 h 1394"/>
                <a:gd name="T8" fmla="*/ 1183 w 1230"/>
                <a:gd name="T9" fmla="*/ 1394 h 1394"/>
                <a:gd name="T10" fmla="*/ 0 w 1230"/>
                <a:gd name="T11" fmla="*/ 242 h 1394"/>
                <a:gd name="T12" fmla="*/ 101 w 1230"/>
                <a:gd name="T13" fmla="*/ 0 h 1394"/>
              </a:gdLst>
              <a:ahLst/>
              <a:cxnLst>
                <a:cxn ang="0">
                  <a:pos x="T0" y="T1"/>
                </a:cxn>
                <a:cxn ang="0">
                  <a:pos x="T2" y="T3"/>
                </a:cxn>
                <a:cxn ang="0">
                  <a:pos x="T4" y="T5"/>
                </a:cxn>
                <a:cxn ang="0">
                  <a:pos x="T6" y="T7"/>
                </a:cxn>
                <a:cxn ang="0">
                  <a:pos x="T8" y="T9"/>
                </a:cxn>
                <a:cxn ang="0">
                  <a:pos x="T10" y="T11"/>
                </a:cxn>
                <a:cxn ang="0">
                  <a:pos x="T12" y="T13"/>
                </a:cxn>
              </a:cxnLst>
              <a:rect l="0" t="0" r="r" b="b"/>
              <a:pathLst>
                <a:path w="1230" h="1394">
                  <a:moveTo>
                    <a:pt x="101" y="0"/>
                  </a:moveTo>
                  <a:lnTo>
                    <a:pt x="428" y="145"/>
                  </a:lnTo>
                  <a:cubicBezTo>
                    <a:pt x="428" y="145"/>
                    <a:pt x="1012" y="1107"/>
                    <a:pt x="1113" y="1132"/>
                  </a:cubicBezTo>
                  <a:cubicBezTo>
                    <a:pt x="1214" y="1157"/>
                    <a:pt x="1230" y="967"/>
                    <a:pt x="1230" y="967"/>
                  </a:cubicBezTo>
                  <a:lnTo>
                    <a:pt x="1183" y="1394"/>
                  </a:lnTo>
                  <a:lnTo>
                    <a:pt x="0" y="242"/>
                  </a:lnTo>
                  <a:lnTo>
                    <a:pt x="101" y="0"/>
                  </a:lnTo>
                </a:path>
              </a:pathLst>
            </a:custGeom>
            <a:solidFill>
              <a:srgbClr val="054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16" name="Freeform 111">
              <a:extLst>
                <a:ext uri="{FF2B5EF4-FFF2-40B4-BE49-F238E27FC236}">
                  <a16:creationId xmlns:a16="http://schemas.microsoft.com/office/drawing/2014/main" id="{283D9554-FF51-86E5-3DD6-9EAA9BDB6423}"/>
                </a:ext>
              </a:extLst>
            </p:cNvPr>
            <p:cNvSpPr>
              <a:spLocks/>
            </p:cNvSpPr>
            <p:nvPr/>
          </p:nvSpPr>
          <p:spPr bwMode="auto">
            <a:xfrm>
              <a:off x="3068638" y="4057650"/>
              <a:ext cx="298450" cy="769938"/>
            </a:xfrm>
            <a:custGeom>
              <a:avLst/>
              <a:gdLst>
                <a:gd name="T0" fmla="*/ 0 w 188"/>
                <a:gd name="T1" fmla="*/ 88 h 485"/>
                <a:gd name="T2" fmla="*/ 19 w 188"/>
                <a:gd name="T3" fmla="*/ 485 h 485"/>
                <a:gd name="T4" fmla="*/ 188 w 188"/>
                <a:gd name="T5" fmla="*/ 484 h 485"/>
                <a:gd name="T6" fmla="*/ 54 w 188"/>
                <a:gd name="T7" fmla="*/ 0 h 485"/>
                <a:gd name="T8" fmla="*/ 0 w 188"/>
                <a:gd name="T9" fmla="*/ 88 h 485"/>
              </a:gdLst>
              <a:ahLst/>
              <a:cxnLst>
                <a:cxn ang="0">
                  <a:pos x="T0" y="T1"/>
                </a:cxn>
                <a:cxn ang="0">
                  <a:pos x="T2" y="T3"/>
                </a:cxn>
                <a:cxn ang="0">
                  <a:pos x="T4" y="T5"/>
                </a:cxn>
                <a:cxn ang="0">
                  <a:pos x="T6" y="T7"/>
                </a:cxn>
                <a:cxn ang="0">
                  <a:pos x="T8" y="T9"/>
                </a:cxn>
              </a:cxnLst>
              <a:rect l="0" t="0" r="r" b="b"/>
              <a:pathLst>
                <a:path w="188" h="485">
                  <a:moveTo>
                    <a:pt x="0" y="88"/>
                  </a:moveTo>
                  <a:lnTo>
                    <a:pt x="19" y="485"/>
                  </a:lnTo>
                  <a:lnTo>
                    <a:pt x="188" y="484"/>
                  </a:lnTo>
                  <a:lnTo>
                    <a:pt x="54" y="0"/>
                  </a:lnTo>
                  <a:lnTo>
                    <a:pt x="0" y="88"/>
                  </a:lnTo>
                  <a:close/>
                </a:path>
              </a:pathLst>
            </a:custGeom>
            <a:solidFill>
              <a:srgbClr val="054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17" name="Freeform 112">
              <a:extLst>
                <a:ext uri="{FF2B5EF4-FFF2-40B4-BE49-F238E27FC236}">
                  <a16:creationId xmlns:a16="http://schemas.microsoft.com/office/drawing/2014/main" id="{EA41FD67-59BC-BE99-D4B7-F978664C42CA}"/>
                </a:ext>
              </a:extLst>
            </p:cNvPr>
            <p:cNvSpPr>
              <a:spLocks noEditPoints="1"/>
            </p:cNvSpPr>
            <p:nvPr/>
          </p:nvSpPr>
          <p:spPr bwMode="auto">
            <a:xfrm>
              <a:off x="2679700" y="4437063"/>
              <a:ext cx="279400" cy="279400"/>
            </a:xfrm>
            <a:custGeom>
              <a:avLst/>
              <a:gdLst>
                <a:gd name="T0" fmla="*/ 453 w 453"/>
                <a:gd name="T1" fmla="*/ 268 h 454"/>
                <a:gd name="T2" fmla="*/ 360 w 453"/>
                <a:gd name="T3" fmla="*/ 302 h 454"/>
                <a:gd name="T4" fmla="*/ 305 w 453"/>
                <a:gd name="T5" fmla="*/ 305 h 454"/>
                <a:gd name="T6" fmla="*/ 309 w 453"/>
                <a:gd name="T7" fmla="*/ 271 h 454"/>
                <a:gd name="T8" fmla="*/ 249 w 453"/>
                <a:gd name="T9" fmla="*/ 359 h 454"/>
                <a:gd name="T10" fmla="*/ 286 w 453"/>
                <a:gd name="T11" fmla="*/ 454 h 454"/>
                <a:gd name="T12" fmla="*/ 292 w 453"/>
                <a:gd name="T13" fmla="*/ 411 h 454"/>
                <a:gd name="T14" fmla="*/ 394 w 453"/>
                <a:gd name="T15" fmla="*/ 371 h 454"/>
                <a:gd name="T16" fmla="*/ 453 w 453"/>
                <a:gd name="T17" fmla="*/ 268 h 454"/>
                <a:gd name="T18" fmla="*/ 78 w 453"/>
                <a:gd name="T19" fmla="*/ 383 h 454"/>
                <a:gd name="T20" fmla="*/ 94 w 453"/>
                <a:gd name="T21" fmla="*/ 285 h 454"/>
                <a:gd name="T22" fmla="*/ 120 w 453"/>
                <a:gd name="T23" fmla="*/ 236 h 454"/>
                <a:gd name="T24" fmla="*/ 147 w 453"/>
                <a:gd name="T25" fmla="*/ 257 h 454"/>
                <a:gd name="T26" fmla="*/ 101 w 453"/>
                <a:gd name="T27" fmla="*/ 161 h 454"/>
                <a:gd name="T28" fmla="*/ 0 w 453"/>
                <a:gd name="T29" fmla="*/ 145 h 454"/>
                <a:gd name="T30" fmla="*/ 35 w 453"/>
                <a:gd name="T31" fmla="*/ 171 h 454"/>
                <a:gd name="T32" fmla="*/ 19 w 453"/>
                <a:gd name="T33" fmla="*/ 280 h 454"/>
                <a:gd name="T34" fmla="*/ 78 w 453"/>
                <a:gd name="T35" fmla="*/ 383 h 454"/>
                <a:gd name="T36" fmla="*/ 166 w 453"/>
                <a:gd name="T37" fmla="*/ 0 h 454"/>
                <a:gd name="T38" fmla="*/ 242 w 453"/>
                <a:gd name="T39" fmla="*/ 63 h 454"/>
                <a:gd name="T40" fmla="*/ 272 w 453"/>
                <a:gd name="T41" fmla="*/ 110 h 454"/>
                <a:gd name="T42" fmla="*/ 240 w 453"/>
                <a:gd name="T43" fmla="*/ 124 h 454"/>
                <a:gd name="T44" fmla="*/ 347 w 453"/>
                <a:gd name="T45" fmla="*/ 132 h 454"/>
                <a:gd name="T46" fmla="*/ 411 w 453"/>
                <a:gd name="T47" fmla="*/ 52 h 454"/>
                <a:gd name="T48" fmla="*/ 371 w 453"/>
                <a:gd name="T49" fmla="*/ 69 h 454"/>
                <a:gd name="T50" fmla="*/ 285 w 453"/>
                <a:gd name="T51" fmla="*/ 0 h 454"/>
                <a:gd name="T52" fmla="*/ 166 w 453"/>
                <a:gd name="T53"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3" h="454">
                  <a:moveTo>
                    <a:pt x="453" y="268"/>
                  </a:moveTo>
                  <a:cubicBezTo>
                    <a:pt x="438" y="293"/>
                    <a:pt x="399" y="299"/>
                    <a:pt x="360" y="302"/>
                  </a:cubicBezTo>
                  <a:cubicBezTo>
                    <a:pt x="345" y="304"/>
                    <a:pt x="324" y="305"/>
                    <a:pt x="305" y="305"/>
                  </a:cubicBezTo>
                  <a:lnTo>
                    <a:pt x="309" y="271"/>
                  </a:lnTo>
                  <a:lnTo>
                    <a:pt x="249" y="359"/>
                  </a:lnTo>
                  <a:lnTo>
                    <a:pt x="286" y="454"/>
                  </a:lnTo>
                  <a:lnTo>
                    <a:pt x="292" y="411"/>
                  </a:lnTo>
                  <a:cubicBezTo>
                    <a:pt x="347" y="408"/>
                    <a:pt x="383" y="389"/>
                    <a:pt x="394" y="371"/>
                  </a:cubicBezTo>
                  <a:lnTo>
                    <a:pt x="453" y="268"/>
                  </a:lnTo>
                  <a:close/>
                  <a:moveTo>
                    <a:pt x="78" y="383"/>
                  </a:moveTo>
                  <a:cubicBezTo>
                    <a:pt x="63" y="358"/>
                    <a:pt x="78" y="321"/>
                    <a:pt x="94" y="285"/>
                  </a:cubicBezTo>
                  <a:cubicBezTo>
                    <a:pt x="101" y="271"/>
                    <a:pt x="111" y="253"/>
                    <a:pt x="120" y="236"/>
                  </a:cubicBezTo>
                  <a:lnTo>
                    <a:pt x="147" y="257"/>
                  </a:lnTo>
                  <a:lnTo>
                    <a:pt x="101" y="161"/>
                  </a:lnTo>
                  <a:lnTo>
                    <a:pt x="0" y="145"/>
                  </a:lnTo>
                  <a:lnTo>
                    <a:pt x="35" y="171"/>
                  </a:lnTo>
                  <a:cubicBezTo>
                    <a:pt x="10" y="221"/>
                    <a:pt x="8" y="261"/>
                    <a:pt x="19" y="280"/>
                  </a:cubicBezTo>
                  <a:lnTo>
                    <a:pt x="78" y="383"/>
                  </a:lnTo>
                  <a:close/>
                  <a:moveTo>
                    <a:pt x="166" y="0"/>
                  </a:moveTo>
                  <a:cubicBezTo>
                    <a:pt x="195" y="0"/>
                    <a:pt x="220" y="32"/>
                    <a:pt x="242" y="63"/>
                  </a:cubicBezTo>
                  <a:cubicBezTo>
                    <a:pt x="251" y="76"/>
                    <a:pt x="263" y="94"/>
                    <a:pt x="272" y="110"/>
                  </a:cubicBezTo>
                  <a:lnTo>
                    <a:pt x="240" y="124"/>
                  </a:lnTo>
                  <a:lnTo>
                    <a:pt x="347" y="132"/>
                  </a:lnTo>
                  <a:lnTo>
                    <a:pt x="411" y="52"/>
                  </a:lnTo>
                  <a:lnTo>
                    <a:pt x="371" y="69"/>
                  </a:lnTo>
                  <a:cubicBezTo>
                    <a:pt x="340" y="22"/>
                    <a:pt x="306" y="0"/>
                    <a:pt x="285" y="0"/>
                  </a:cubicBezTo>
                  <a:lnTo>
                    <a:pt x="166" y="0"/>
                  </a:lnTo>
                </a:path>
              </a:pathLst>
            </a:custGeom>
            <a:solidFill>
              <a:srgbClr val="A9CE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18" name="Freeform 113">
              <a:extLst>
                <a:ext uri="{FF2B5EF4-FFF2-40B4-BE49-F238E27FC236}">
                  <a16:creationId xmlns:a16="http://schemas.microsoft.com/office/drawing/2014/main" id="{9CD26D5B-EE77-DD3D-972C-69D8D7D8C680}"/>
                </a:ext>
              </a:extLst>
            </p:cNvPr>
            <p:cNvSpPr>
              <a:spLocks noEditPoints="1"/>
            </p:cNvSpPr>
            <p:nvPr/>
          </p:nvSpPr>
          <p:spPr bwMode="auto">
            <a:xfrm>
              <a:off x="2692400" y="4437063"/>
              <a:ext cx="274637" cy="261938"/>
            </a:xfrm>
            <a:custGeom>
              <a:avLst/>
              <a:gdLst>
                <a:gd name="T0" fmla="*/ 395 w 448"/>
                <a:gd name="T1" fmla="*/ 116 h 426"/>
                <a:gd name="T2" fmla="*/ 308 w 448"/>
                <a:gd name="T3" fmla="*/ 181 h 426"/>
                <a:gd name="T4" fmla="*/ 358 w 448"/>
                <a:gd name="T5" fmla="*/ 273 h 426"/>
                <a:gd name="T6" fmla="*/ 375 w 448"/>
                <a:gd name="T7" fmla="*/ 371 h 426"/>
                <a:gd name="T8" fmla="*/ 434 w 448"/>
                <a:gd name="T9" fmla="*/ 268 h 426"/>
                <a:gd name="T10" fmla="*/ 395 w 448"/>
                <a:gd name="T11" fmla="*/ 116 h 426"/>
                <a:gd name="T12" fmla="*/ 210 w 448"/>
                <a:gd name="T13" fmla="*/ 425 h 426"/>
                <a:gd name="T14" fmla="*/ 197 w 448"/>
                <a:gd name="T15" fmla="*/ 317 h 426"/>
                <a:gd name="T16" fmla="*/ 92 w 448"/>
                <a:gd name="T17" fmla="*/ 315 h 426"/>
                <a:gd name="T18" fmla="*/ 0 w 448"/>
                <a:gd name="T19" fmla="*/ 280 h 426"/>
                <a:gd name="T20" fmla="*/ 59 w 448"/>
                <a:gd name="T21" fmla="*/ 383 h 426"/>
                <a:gd name="T22" fmla="*/ 210 w 448"/>
                <a:gd name="T23" fmla="*/ 425 h 426"/>
                <a:gd name="T24" fmla="*/ 35 w 448"/>
                <a:gd name="T25" fmla="*/ 110 h 426"/>
                <a:gd name="T26" fmla="*/ 135 w 448"/>
                <a:gd name="T27" fmla="*/ 153 h 426"/>
                <a:gd name="T28" fmla="*/ 190 w 448"/>
                <a:gd name="T29" fmla="*/ 63 h 426"/>
                <a:gd name="T30" fmla="*/ 266 w 448"/>
                <a:gd name="T31" fmla="*/ 0 h 426"/>
                <a:gd name="T32" fmla="*/ 147 w 448"/>
                <a:gd name="T33" fmla="*/ 0 h 426"/>
                <a:gd name="T34" fmla="*/ 35 w 448"/>
                <a:gd name="T35" fmla="*/ 11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8" h="426">
                  <a:moveTo>
                    <a:pt x="395" y="116"/>
                  </a:moveTo>
                  <a:lnTo>
                    <a:pt x="308" y="181"/>
                  </a:lnTo>
                  <a:cubicBezTo>
                    <a:pt x="308" y="181"/>
                    <a:pt x="343" y="239"/>
                    <a:pt x="358" y="273"/>
                  </a:cubicBezTo>
                  <a:cubicBezTo>
                    <a:pt x="374" y="309"/>
                    <a:pt x="389" y="345"/>
                    <a:pt x="375" y="371"/>
                  </a:cubicBezTo>
                  <a:lnTo>
                    <a:pt x="434" y="268"/>
                  </a:lnTo>
                  <a:cubicBezTo>
                    <a:pt x="448" y="244"/>
                    <a:pt x="437" y="187"/>
                    <a:pt x="395" y="116"/>
                  </a:cubicBezTo>
                  <a:close/>
                  <a:moveTo>
                    <a:pt x="210" y="425"/>
                  </a:moveTo>
                  <a:lnTo>
                    <a:pt x="197" y="317"/>
                  </a:lnTo>
                  <a:cubicBezTo>
                    <a:pt x="197" y="317"/>
                    <a:pt x="130" y="318"/>
                    <a:pt x="92" y="315"/>
                  </a:cubicBezTo>
                  <a:cubicBezTo>
                    <a:pt x="53" y="311"/>
                    <a:pt x="14" y="305"/>
                    <a:pt x="0" y="280"/>
                  </a:cubicBezTo>
                  <a:lnTo>
                    <a:pt x="59" y="383"/>
                  </a:lnTo>
                  <a:cubicBezTo>
                    <a:pt x="73" y="407"/>
                    <a:pt x="127" y="426"/>
                    <a:pt x="210" y="425"/>
                  </a:cubicBezTo>
                  <a:close/>
                  <a:moveTo>
                    <a:pt x="35" y="110"/>
                  </a:moveTo>
                  <a:lnTo>
                    <a:pt x="135" y="153"/>
                  </a:lnTo>
                  <a:cubicBezTo>
                    <a:pt x="135" y="153"/>
                    <a:pt x="168" y="94"/>
                    <a:pt x="190" y="63"/>
                  </a:cubicBezTo>
                  <a:cubicBezTo>
                    <a:pt x="212" y="32"/>
                    <a:pt x="237" y="0"/>
                    <a:pt x="266" y="0"/>
                  </a:cubicBezTo>
                  <a:lnTo>
                    <a:pt x="147" y="0"/>
                  </a:lnTo>
                  <a:cubicBezTo>
                    <a:pt x="120" y="0"/>
                    <a:pt x="76" y="38"/>
                    <a:pt x="35" y="110"/>
                  </a:cubicBezTo>
                  <a:close/>
                </a:path>
              </a:pathLst>
            </a:custGeom>
            <a:solidFill>
              <a:srgbClr val="A9CE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19" name="Freeform 114">
              <a:extLst>
                <a:ext uri="{FF2B5EF4-FFF2-40B4-BE49-F238E27FC236}">
                  <a16:creationId xmlns:a16="http://schemas.microsoft.com/office/drawing/2014/main" id="{0FAE0311-5835-4D52-46BA-BA94EB7C9524}"/>
                </a:ext>
              </a:extLst>
            </p:cNvPr>
            <p:cNvSpPr>
              <a:spLocks/>
            </p:cNvSpPr>
            <p:nvPr/>
          </p:nvSpPr>
          <p:spPr bwMode="auto">
            <a:xfrm>
              <a:off x="4037013" y="2308225"/>
              <a:ext cx="193675" cy="400050"/>
            </a:xfrm>
            <a:custGeom>
              <a:avLst/>
              <a:gdLst>
                <a:gd name="T0" fmla="*/ 0 w 313"/>
                <a:gd name="T1" fmla="*/ 650 h 650"/>
                <a:gd name="T2" fmla="*/ 281 w 313"/>
                <a:gd name="T3" fmla="*/ 0 h 650"/>
                <a:gd name="T4" fmla="*/ 295 w 313"/>
                <a:gd name="T5" fmla="*/ 166 h 650"/>
                <a:gd name="T6" fmla="*/ 175 w 313"/>
                <a:gd name="T7" fmla="*/ 443 h 650"/>
                <a:gd name="T8" fmla="*/ 124 w 313"/>
                <a:gd name="T9" fmla="*/ 470 h 650"/>
                <a:gd name="T10" fmla="*/ 23 w 313"/>
                <a:gd name="T11" fmla="*/ 650 h 650"/>
              </a:gdLst>
              <a:ahLst/>
              <a:cxnLst>
                <a:cxn ang="0">
                  <a:pos x="T0" y="T1"/>
                </a:cxn>
                <a:cxn ang="0">
                  <a:pos x="T2" y="T3"/>
                </a:cxn>
                <a:cxn ang="0">
                  <a:pos x="T4" y="T5"/>
                </a:cxn>
                <a:cxn ang="0">
                  <a:pos x="T6" y="T7"/>
                </a:cxn>
                <a:cxn ang="0">
                  <a:pos x="T8" y="T9"/>
                </a:cxn>
                <a:cxn ang="0">
                  <a:pos x="T10" y="T11"/>
                </a:cxn>
              </a:cxnLst>
              <a:rect l="0" t="0" r="r" b="b"/>
              <a:pathLst>
                <a:path w="313" h="650">
                  <a:moveTo>
                    <a:pt x="0" y="650"/>
                  </a:moveTo>
                  <a:cubicBezTo>
                    <a:pt x="14" y="609"/>
                    <a:pt x="281" y="0"/>
                    <a:pt x="281" y="0"/>
                  </a:cubicBezTo>
                  <a:cubicBezTo>
                    <a:pt x="281" y="0"/>
                    <a:pt x="313" y="97"/>
                    <a:pt x="295" y="166"/>
                  </a:cubicBezTo>
                  <a:cubicBezTo>
                    <a:pt x="277" y="235"/>
                    <a:pt x="175" y="443"/>
                    <a:pt x="175" y="443"/>
                  </a:cubicBezTo>
                  <a:cubicBezTo>
                    <a:pt x="175" y="443"/>
                    <a:pt x="143" y="434"/>
                    <a:pt x="124" y="470"/>
                  </a:cubicBezTo>
                  <a:cubicBezTo>
                    <a:pt x="106" y="507"/>
                    <a:pt x="23" y="650"/>
                    <a:pt x="23" y="650"/>
                  </a:cubicBezTo>
                </a:path>
              </a:pathLst>
            </a:custGeom>
            <a:solidFill>
              <a:srgbClr val="DE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20" name="Freeform 115">
              <a:extLst>
                <a:ext uri="{FF2B5EF4-FFF2-40B4-BE49-F238E27FC236}">
                  <a16:creationId xmlns:a16="http://schemas.microsoft.com/office/drawing/2014/main" id="{D64EFA2C-9877-7D33-1722-8167664154DF}"/>
                </a:ext>
              </a:extLst>
            </p:cNvPr>
            <p:cNvSpPr>
              <a:spLocks/>
            </p:cNvSpPr>
            <p:nvPr/>
          </p:nvSpPr>
          <p:spPr bwMode="auto">
            <a:xfrm>
              <a:off x="3941763" y="2308225"/>
              <a:ext cx="193675" cy="400050"/>
            </a:xfrm>
            <a:custGeom>
              <a:avLst/>
              <a:gdLst>
                <a:gd name="T0" fmla="*/ 314 w 314"/>
                <a:gd name="T1" fmla="*/ 650 h 650"/>
                <a:gd name="T2" fmla="*/ 33 w 314"/>
                <a:gd name="T3" fmla="*/ 0 h 650"/>
                <a:gd name="T4" fmla="*/ 19 w 314"/>
                <a:gd name="T5" fmla="*/ 166 h 650"/>
                <a:gd name="T6" fmla="*/ 139 w 314"/>
                <a:gd name="T7" fmla="*/ 443 h 650"/>
                <a:gd name="T8" fmla="*/ 189 w 314"/>
                <a:gd name="T9" fmla="*/ 470 h 650"/>
                <a:gd name="T10" fmla="*/ 291 w 314"/>
                <a:gd name="T11" fmla="*/ 650 h 650"/>
              </a:gdLst>
              <a:ahLst/>
              <a:cxnLst>
                <a:cxn ang="0">
                  <a:pos x="T0" y="T1"/>
                </a:cxn>
                <a:cxn ang="0">
                  <a:pos x="T2" y="T3"/>
                </a:cxn>
                <a:cxn ang="0">
                  <a:pos x="T4" y="T5"/>
                </a:cxn>
                <a:cxn ang="0">
                  <a:pos x="T6" y="T7"/>
                </a:cxn>
                <a:cxn ang="0">
                  <a:pos x="T8" y="T9"/>
                </a:cxn>
                <a:cxn ang="0">
                  <a:pos x="T10" y="T11"/>
                </a:cxn>
              </a:cxnLst>
              <a:rect l="0" t="0" r="r" b="b"/>
              <a:pathLst>
                <a:path w="314" h="650">
                  <a:moveTo>
                    <a:pt x="314" y="650"/>
                  </a:moveTo>
                  <a:cubicBezTo>
                    <a:pt x="300" y="609"/>
                    <a:pt x="33" y="0"/>
                    <a:pt x="33" y="0"/>
                  </a:cubicBezTo>
                  <a:cubicBezTo>
                    <a:pt x="33" y="0"/>
                    <a:pt x="0" y="97"/>
                    <a:pt x="19" y="166"/>
                  </a:cubicBezTo>
                  <a:cubicBezTo>
                    <a:pt x="37" y="235"/>
                    <a:pt x="139" y="443"/>
                    <a:pt x="139" y="443"/>
                  </a:cubicBezTo>
                  <a:cubicBezTo>
                    <a:pt x="139" y="443"/>
                    <a:pt x="171" y="434"/>
                    <a:pt x="189" y="470"/>
                  </a:cubicBezTo>
                  <a:cubicBezTo>
                    <a:pt x="208" y="507"/>
                    <a:pt x="291" y="650"/>
                    <a:pt x="291" y="6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21" name="Freeform 116">
              <a:extLst>
                <a:ext uri="{FF2B5EF4-FFF2-40B4-BE49-F238E27FC236}">
                  <a16:creationId xmlns:a16="http://schemas.microsoft.com/office/drawing/2014/main" id="{D965D4E3-8291-4742-C897-24C9A684876C}"/>
                </a:ext>
              </a:extLst>
            </p:cNvPr>
            <p:cNvSpPr>
              <a:spLocks/>
            </p:cNvSpPr>
            <p:nvPr/>
          </p:nvSpPr>
          <p:spPr bwMode="auto">
            <a:xfrm>
              <a:off x="4089400" y="2708275"/>
              <a:ext cx="409575" cy="587375"/>
            </a:xfrm>
            <a:custGeom>
              <a:avLst/>
              <a:gdLst>
                <a:gd name="T0" fmla="*/ 666 w 666"/>
                <a:gd name="T1" fmla="*/ 749 h 955"/>
                <a:gd name="T2" fmla="*/ 469 w 666"/>
                <a:gd name="T3" fmla="*/ 702 h 955"/>
                <a:gd name="T4" fmla="*/ 270 w 666"/>
                <a:gd name="T5" fmla="*/ 172 h 955"/>
                <a:gd name="T6" fmla="*/ 95 w 666"/>
                <a:gd name="T7" fmla="*/ 14 h 955"/>
                <a:gd name="T8" fmla="*/ 82 w 666"/>
                <a:gd name="T9" fmla="*/ 180 h 955"/>
                <a:gd name="T10" fmla="*/ 216 w 666"/>
                <a:gd name="T11" fmla="*/ 243 h 955"/>
                <a:gd name="T12" fmla="*/ 288 w 666"/>
                <a:gd name="T13" fmla="*/ 803 h 955"/>
                <a:gd name="T14" fmla="*/ 617 w 666"/>
                <a:gd name="T15" fmla="*/ 955 h 955"/>
                <a:gd name="T16" fmla="*/ 666 w 666"/>
                <a:gd name="T17" fmla="*/ 749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6" h="955">
                  <a:moveTo>
                    <a:pt x="666" y="749"/>
                  </a:moveTo>
                  <a:lnTo>
                    <a:pt x="469" y="702"/>
                  </a:lnTo>
                  <a:cubicBezTo>
                    <a:pt x="469" y="702"/>
                    <a:pt x="315" y="346"/>
                    <a:pt x="270" y="172"/>
                  </a:cubicBezTo>
                  <a:cubicBezTo>
                    <a:pt x="223" y="93"/>
                    <a:pt x="134" y="0"/>
                    <a:pt x="95" y="14"/>
                  </a:cubicBezTo>
                  <a:cubicBezTo>
                    <a:pt x="0" y="48"/>
                    <a:pt x="42" y="159"/>
                    <a:pt x="82" y="180"/>
                  </a:cubicBezTo>
                  <a:cubicBezTo>
                    <a:pt x="122" y="202"/>
                    <a:pt x="208" y="172"/>
                    <a:pt x="216" y="243"/>
                  </a:cubicBezTo>
                  <a:cubicBezTo>
                    <a:pt x="224" y="314"/>
                    <a:pt x="265" y="735"/>
                    <a:pt x="288" y="803"/>
                  </a:cubicBezTo>
                  <a:cubicBezTo>
                    <a:pt x="310" y="871"/>
                    <a:pt x="617" y="955"/>
                    <a:pt x="617" y="955"/>
                  </a:cubicBezTo>
                  <a:lnTo>
                    <a:pt x="666" y="749"/>
                  </a:lnTo>
                </a:path>
              </a:pathLst>
            </a:custGeom>
            <a:solidFill>
              <a:srgbClr val="F4B5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22" name="Freeform 117">
              <a:extLst>
                <a:ext uri="{FF2B5EF4-FFF2-40B4-BE49-F238E27FC236}">
                  <a16:creationId xmlns:a16="http://schemas.microsoft.com/office/drawing/2014/main" id="{55EA5940-28B8-C7D2-2E9C-D2BE86FA106A}"/>
                </a:ext>
              </a:extLst>
            </p:cNvPr>
            <p:cNvSpPr>
              <a:spLocks/>
            </p:cNvSpPr>
            <p:nvPr/>
          </p:nvSpPr>
          <p:spPr bwMode="auto">
            <a:xfrm>
              <a:off x="4721225" y="4826000"/>
              <a:ext cx="258762" cy="169863"/>
            </a:xfrm>
            <a:custGeom>
              <a:avLst/>
              <a:gdLst>
                <a:gd name="T0" fmla="*/ 120 w 420"/>
                <a:gd name="T1" fmla="*/ 0 h 277"/>
                <a:gd name="T2" fmla="*/ 172 w 420"/>
                <a:gd name="T3" fmla="*/ 101 h 277"/>
                <a:gd name="T4" fmla="*/ 400 w 420"/>
                <a:gd name="T5" fmla="*/ 221 h 277"/>
                <a:gd name="T6" fmla="*/ 277 w 420"/>
                <a:gd name="T7" fmla="*/ 257 h 277"/>
                <a:gd name="T8" fmla="*/ 123 w 420"/>
                <a:gd name="T9" fmla="*/ 257 h 277"/>
                <a:gd name="T10" fmla="*/ 13 w 420"/>
                <a:gd name="T11" fmla="*/ 241 h 277"/>
                <a:gd name="T12" fmla="*/ 42 w 420"/>
                <a:gd name="T13" fmla="*/ 114 h 277"/>
                <a:gd name="T14" fmla="*/ 39 w 420"/>
                <a:gd name="T15" fmla="*/ 13 h 277"/>
                <a:gd name="T16" fmla="*/ 120 w 420"/>
                <a:gd name="T17"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0" h="277">
                  <a:moveTo>
                    <a:pt x="120" y="0"/>
                  </a:moveTo>
                  <a:cubicBezTo>
                    <a:pt x="120" y="0"/>
                    <a:pt x="127" y="68"/>
                    <a:pt x="172" y="101"/>
                  </a:cubicBezTo>
                  <a:cubicBezTo>
                    <a:pt x="218" y="133"/>
                    <a:pt x="381" y="182"/>
                    <a:pt x="400" y="221"/>
                  </a:cubicBezTo>
                  <a:cubicBezTo>
                    <a:pt x="420" y="260"/>
                    <a:pt x="335" y="254"/>
                    <a:pt x="277" y="257"/>
                  </a:cubicBezTo>
                  <a:cubicBezTo>
                    <a:pt x="218" y="260"/>
                    <a:pt x="150" y="254"/>
                    <a:pt x="123" y="257"/>
                  </a:cubicBezTo>
                  <a:cubicBezTo>
                    <a:pt x="97" y="260"/>
                    <a:pt x="26" y="277"/>
                    <a:pt x="13" y="241"/>
                  </a:cubicBezTo>
                  <a:cubicBezTo>
                    <a:pt x="0" y="205"/>
                    <a:pt x="32" y="156"/>
                    <a:pt x="42" y="114"/>
                  </a:cubicBezTo>
                  <a:cubicBezTo>
                    <a:pt x="52" y="71"/>
                    <a:pt x="39" y="13"/>
                    <a:pt x="39" y="13"/>
                  </a:cubicBezTo>
                  <a:lnTo>
                    <a:pt x="120" y="0"/>
                  </a:lnTo>
                  <a:close/>
                </a:path>
              </a:pathLst>
            </a:custGeom>
            <a:solidFill>
              <a:srgbClr val="F4B5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23" name="Freeform 118">
              <a:extLst>
                <a:ext uri="{FF2B5EF4-FFF2-40B4-BE49-F238E27FC236}">
                  <a16:creationId xmlns:a16="http://schemas.microsoft.com/office/drawing/2014/main" id="{56F853EC-8073-C906-DECD-37BB42B52F1B}"/>
                </a:ext>
              </a:extLst>
            </p:cNvPr>
            <p:cNvSpPr>
              <a:spLocks/>
            </p:cNvSpPr>
            <p:nvPr/>
          </p:nvSpPr>
          <p:spPr bwMode="auto">
            <a:xfrm>
              <a:off x="4722813" y="4900613"/>
              <a:ext cx="257175" cy="95250"/>
            </a:xfrm>
            <a:custGeom>
              <a:avLst/>
              <a:gdLst>
                <a:gd name="T0" fmla="*/ 211 w 417"/>
                <a:gd name="T1" fmla="*/ 0 h 154"/>
                <a:gd name="T2" fmla="*/ 397 w 417"/>
                <a:gd name="T3" fmla="*/ 98 h 154"/>
                <a:gd name="T4" fmla="*/ 274 w 417"/>
                <a:gd name="T5" fmla="*/ 134 h 154"/>
                <a:gd name="T6" fmla="*/ 120 w 417"/>
                <a:gd name="T7" fmla="*/ 134 h 154"/>
                <a:gd name="T8" fmla="*/ 10 w 417"/>
                <a:gd name="T9" fmla="*/ 118 h 154"/>
                <a:gd name="T10" fmla="*/ 28 w 417"/>
                <a:gd name="T11" fmla="*/ 24 h 154"/>
                <a:gd name="T12" fmla="*/ 101 w 417"/>
                <a:gd name="T13" fmla="*/ 36 h 154"/>
                <a:gd name="T14" fmla="*/ 211 w 417"/>
                <a:gd name="T15" fmla="*/ 0 h 1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7" h="154">
                  <a:moveTo>
                    <a:pt x="211" y="0"/>
                  </a:moveTo>
                  <a:cubicBezTo>
                    <a:pt x="277" y="30"/>
                    <a:pt x="382" y="67"/>
                    <a:pt x="397" y="98"/>
                  </a:cubicBezTo>
                  <a:cubicBezTo>
                    <a:pt x="417" y="137"/>
                    <a:pt x="332" y="131"/>
                    <a:pt x="274" y="134"/>
                  </a:cubicBezTo>
                  <a:cubicBezTo>
                    <a:pt x="215" y="137"/>
                    <a:pt x="147" y="131"/>
                    <a:pt x="120" y="134"/>
                  </a:cubicBezTo>
                  <a:cubicBezTo>
                    <a:pt x="94" y="137"/>
                    <a:pt x="23" y="154"/>
                    <a:pt x="10" y="118"/>
                  </a:cubicBezTo>
                  <a:cubicBezTo>
                    <a:pt x="0" y="91"/>
                    <a:pt x="16" y="57"/>
                    <a:pt x="28" y="24"/>
                  </a:cubicBezTo>
                  <a:cubicBezTo>
                    <a:pt x="49" y="28"/>
                    <a:pt x="74" y="33"/>
                    <a:pt x="101" y="36"/>
                  </a:cubicBezTo>
                  <a:cubicBezTo>
                    <a:pt x="149" y="43"/>
                    <a:pt x="189" y="18"/>
                    <a:pt x="211" y="0"/>
                  </a:cubicBezTo>
                  <a:close/>
                </a:path>
              </a:pathLst>
            </a:custGeom>
            <a:solidFill>
              <a:srgbClr val="1B40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24" name="Freeform 119">
              <a:extLst>
                <a:ext uri="{FF2B5EF4-FFF2-40B4-BE49-F238E27FC236}">
                  <a16:creationId xmlns:a16="http://schemas.microsoft.com/office/drawing/2014/main" id="{33C2237A-EC7D-B933-8AC5-1D4D784014B7}"/>
                </a:ext>
              </a:extLst>
            </p:cNvPr>
            <p:cNvSpPr>
              <a:spLocks/>
            </p:cNvSpPr>
            <p:nvPr/>
          </p:nvSpPr>
          <p:spPr bwMode="auto">
            <a:xfrm>
              <a:off x="3949700" y="2674938"/>
              <a:ext cx="125412" cy="220663"/>
            </a:xfrm>
            <a:custGeom>
              <a:avLst/>
              <a:gdLst>
                <a:gd name="T0" fmla="*/ 55 w 79"/>
                <a:gd name="T1" fmla="*/ 0 h 139"/>
                <a:gd name="T2" fmla="*/ 0 w 79"/>
                <a:gd name="T3" fmla="*/ 128 h 139"/>
                <a:gd name="T4" fmla="*/ 21 w 79"/>
                <a:gd name="T5" fmla="*/ 139 h 139"/>
                <a:gd name="T6" fmla="*/ 79 w 79"/>
                <a:gd name="T7" fmla="*/ 7 h 139"/>
                <a:gd name="T8" fmla="*/ 55 w 79"/>
                <a:gd name="T9" fmla="*/ 0 h 139"/>
              </a:gdLst>
              <a:ahLst/>
              <a:cxnLst>
                <a:cxn ang="0">
                  <a:pos x="T0" y="T1"/>
                </a:cxn>
                <a:cxn ang="0">
                  <a:pos x="T2" y="T3"/>
                </a:cxn>
                <a:cxn ang="0">
                  <a:pos x="T4" y="T5"/>
                </a:cxn>
                <a:cxn ang="0">
                  <a:pos x="T6" y="T7"/>
                </a:cxn>
                <a:cxn ang="0">
                  <a:pos x="T8" y="T9"/>
                </a:cxn>
              </a:cxnLst>
              <a:rect l="0" t="0" r="r" b="b"/>
              <a:pathLst>
                <a:path w="79" h="139">
                  <a:moveTo>
                    <a:pt x="55" y="0"/>
                  </a:moveTo>
                  <a:lnTo>
                    <a:pt x="0" y="128"/>
                  </a:lnTo>
                  <a:lnTo>
                    <a:pt x="21" y="139"/>
                  </a:lnTo>
                  <a:lnTo>
                    <a:pt x="79" y="7"/>
                  </a:lnTo>
                  <a:lnTo>
                    <a:pt x="55" y="0"/>
                  </a:lnTo>
                  <a:close/>
                </a:path>
              </a:pathLst>
            </a:custGeom>
            <a:solidFill>
              <a:srgbClr val="FF5F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25" name="Freeform 120">
              <a:extLst>
                <a:ext uri="{FF2B5EF4-FFF2-40B4-BE49-F238E27FC236}">
                  <a16:creationId xmlns:a16="http://schemas.microsoft.com/office/drawing/2014/main" id="{9F09F5C0-1646-0A9E-4CB8-48F645318A88}"/>
                </a:ext>
              </a:extLst>
            </p:cNvPr>
            <p:cNvSpPr>
              <a:spLocks/>
            </p:cNvSpPr>
            <p:nvPr/>
          </p:nvSpPr>
          <p:spPr bwMode="auto">
            <a:xfrm>
              <a:off x="3927475" y="2714625"/>
              <a:ext cx="287337" cy="593725"/>
            </a:xfrm>
            <a:custGeom>
              <a:avLst/>
              <a:gdLst>
                <a:gd name="T0" fmla="*/ 466 w 466"/>
                <a:gd name="T1" fmla="*/ 761 h 966"/>
                <a:gd name="T2" fmla="*/ 269 w 466"/>
                <a:gd name="T3" fmla="*/ 713 h 966"/>
                <a:gd name="T4" fmla="*/ 239 w 466"/>
                <a:gd name="T5" fmla="*/ 224 h 966"/>
                <a:gd name="T6" fmla="*/ 119 w 466"/>
                <a:gd name="T7" fmla="*/ 3 h 966"/>
                <a:gd name="T8" fmla="*/ 38 w 466"/>
                <a:gd name="T9" fmla="*/ 148 h 966"/>
                <a:gd name="T10" fmla="*/ 133 w 466"/>
                <a:gd name="T11" fmla="*/ 261 h 966"/>
                <a:gd name="T12" fmla="*/ 87 w 466"/>
                <a:gd name="T13" fmla="*/ 815 h 966"/>
                <a:gd name="T14" fmla="*/ 416 w 466"/>
                <a:gd name="T15" fmla="*/ 966 h 966"/>
                <a:gd name="T16" fmla="*/ 466 w 466"/>
                <a:gd name="T17" fmla="*/ 761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6" h="966">
                  <a:moveTo>
                    <a:pt x="466" y="761"/>
                  </a:moveTo>
                  <a:lnTo>
                    <a:pt x="269" y="713"/>
                  </a:lnTo>
                  <a:cubicBezTo>
                    <a:pt x="269" y="713"/>
                    <a:pt x="207" y="401"/>
                    <a:pt x="239" y="224"/>
                  </a:cubicBezTo>
                  <a:cubicBezTo>
                    <a:pt x="230" y="133"/>
                    <a:pt x="160" y="3"/>
                    <a:pt x="119" y="3"/>
                  </a:cubicBezTo>
                  <a:cubicBezTo>
                    <a:pt x="0" y="0"/>
                    <a:pt x="10" y="111"/>
                    <a:pt x="38" y="148"/>
                  </a:cubicBezTo>
                  <a:cubicBezTo>
                    <a:pt x="65" y="184"/>
                    <a:pt x="156" y="193"/>
                    <a:pt x="133" y="261"/>
                  </a:cubicBezTo>
                  <a:cubicBezTo>
                    <a:pt x="110" y="329"/>
                    <a:pt x="65" y="747"/>
                    <a:pt x="87" y="815"/>
                  </a:cubicBezTo>
                  <a:cubicBezTo>
                    <a:pt x="110" y="883"/>
                    <a:pt x="416" y="966"/>
                    <a:pt x="416" y="966"/>
                  </a:cubicBezTo>
                  <a:lnTo>
                    <a:pt x="466" y="761"/>
                  </a:lnTo>
                </a:path>
              </a:pathLst>
            </a:custGeom>
            <a:solidFill>
              <a:srgbClr val="F4B5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26" name="Freeform 121">
              <a:extLst>
                <a:ext uri="{FF2B5EF4-FFF2-40B4-BE49-F238E27FC236}">
                  <a16:creationId xmlns:a16="http://schemas.microsoft.com/office/drawing/2014/main" id="{7C335332-02C7-6758-721F-5E8C06D1373D}"/>
                </a:ext>
              </a:extLst>
            </p:cNvPr>
            <p:cNvSpPr>
              <a:spLocks/>
            </p:cNvSpPr>
            <p:nvPr/>
          </p:nvSpPr>
          <p:spPr bwMode="auto">
            <a:xfrm>
              <a:off x="4364038" y="3146425"/>
              <a:ext cx="323850" cy="147638"/>
            </a:xfrm>
            <a:custGeom>
              <a:avLst/>
              <a:gdLst>
                <a:gd name="T0" fmla="*/ 519 w 528"/>
                <a:gd name="T1" fmla="*/ 201 h 240"/>
                <a:gd name="T2" fmla="*/ 413 w 528"/>
                <a:gd name="T3" fmla="*/ 88 h 240"/>
                <a:gd name="T4" fmla="*/ 85 w 528"/>
                <a:gd name="T5" fmla="*/ 0 h 240"/>
                <a:gd name="T6" fmla="*/ 14 w 528"/>
                <a:gd name="T7" fmla="*/ 139 h 240"/>
                <a:gd name="T8" fmla="*/ 519 w 528"/>
                <a:gd name="T9" fmla="*/ 201 h 240"/>
              </a:gdLst>
              <a:ahLst/>
              <a:cxnLst>
                <a:cxn ang="0">
                  <a:pos x="T0" y="T1"/>
                </a:cxn>
                <a:cxn ang="0">
                  <a:pos x="T2" y="T3"/>
                </a:cxn>
                <a:cxn ang="0">
                  <a:pos x="T4" y="T5"/>
                </a:cxn>
                <a:cxn ang="0">
                  <a:pos x="T6" y="T7"/>
                </a:cxn>
                <a:cxn ang="0">
                  <a:pos x="T8" y="T9"/>
                </a:cxn>
              </a:cxnLst>
              <a:rect l="0" t="0" r="r" b="b"/>
              <a:pathLst>
                <a:path w="528" h="240">
                  <a:moveTo>
                    <a:pt x="519" y="201"/>
                  </a:moveTo>
                  <a:cubicBezTo>
                    <a:pt x="519" y="201"/>
                    <a:pt x="528" y="139"/>
                    <a:pt x="413" y="88"/>
                  </a:cubicBezTo>
                  <a:cubicBezTo>
                    <a:pt x="297" y="37"/>
                    <a:pt x="85" y="0"/>
                    <a:pt x="85" y="0"/>
                  </a:cubicBezTo>
                  <a:cubicBezTo>
                    <a:pt x="85" y="0"/>
                    <a:pt x="0" y="21"/>
                    <a:pt x="14" y="139"/>
                  </a:cubicBezTo>
                  <a:cubicBezTo>
                    <a:pt x="219" y="240"/>
                    <a:pt x="519" y="201"/>
                    <a:pt x="519" y="201"/>
                  </a:cubicBezTo>
                </a:path>
              </a:pathLst>
            </a:custGeom>
            <a:solidFill>
              <a:srgbClr val="E5A5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27" name="Freeform 122">
              <a:extLst>
                <a:ext uri="{FF2B5EF4-FFF2-40B4-BE49-F238E27FC236}">
                  <a16:creationId xmlns:a16="http://schemas.microsoft.com/office/drawing/2014/main" id="{007D6733-1DEE-586C-9D11-BA7E2AF2E9EF}"/>
                </a:ext>
              </a:extLst>
            </p:cNvPr>
            <p:cNvSpPr>
              <a:spLocks/>
            </p:cNvSpPr>
            <p:nvPr/>
          </p:nvSpPr>
          <p:spPr bwMode="auto">
            <a:xfrm>
              <a:off x="4383088" y="3148013"/>
              <a:ext cx="192087" cy="155575"/>
            </a:xfrm>
            <a:custGeom>
              <a:avLst/>
              <a:gdLst>
                <a:gd name="T0" fmla="*/ 311 w 311"/>
                <a:gd name="T1" fmla="*/ 113 h 252"/>
                <a:gd name="T2" fmla="*/ 252 w 311"/>
                <a:gd name="T3" fmla="*/ 109 h 252"/>
                <a:gd name="T4" fmla="*/ 234 w 311"/>
                <a:gd name="T5" fmla="*/ 0 h 252"/>
                <a:gd name="T6" fmla="*/ 95 w 311"/>
                <a:gd name="T7" fmla="*/ 2 h 252"/>
                <a:gd name="T8" fmla="*/ 73 w 311"/>
                <a:gd name="T9" fmla="*/ 113 h 252"/>
                <a:gd name="T10" fmla="*/ 0 w 311"/>
                <a:gd name="T11" fmla="*/ 122 h 252"/>
                <a:gd name="T12" fmla="*/ 79 w 311"/>
                <a:gd name="T13" fmla="*/ 243 h 252"/>
                <a:gd name="T14" fmla="*/ 261 w 311"/>
                <a:gd name="T15" fmla="*/ 224 h 252"/>
                <a:gd name="T16" fmla="*/ 311 w 311"/>
                <a:gd name="T17" fmla="*/ 113 h 252"/>
                <a:gd name="T18" fmla="*/ 311 w 311"/>
                <a:gd name="T19" fmla="*/ 113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1" h="252">
                  <a:moveTo>
                    <a:pt x="311" y="113"/>
                  </a:moveTo>
                  <a:cubicBezTo>
                    <a:pt x="311" y="113"/>
                    <a:pt x="268" y="129"/>
                    <a:pt x="252" y="109"/>
                  </a:cubicBezTo>
                  <a:cubicBezTo>
                    <a:pt x="236" y="88"/>
                    <a:pt x="234" y="0"/>
                    <a:pt x="234" y="0"/>
                  </a:cubicBezTo>
                  <a:lnTo>
                    <a:pt x="95" y="2"/>
                  </a:lnTo>
                  <a:cubicBezTo>
                    <a:pt x="95" y="2"/>
                    <a:pt x="88" y="104"/>
                    <a:pt x="73" y="113"/>
                  </a:cubicBezTo>
                  <a:cubicBezTo>
                    <a:pt x="57" y="122"/>
                    <a:pt x="0" y="122"/>
                    <a:pt x="0" y="122"/>
                  </a:cubicBezTo>
                  <a:cubicBezTo>
                    <a:pt x="0" y="122"/>
                    <a:pt x="25" y="233"/>
                    <a:pt x="79" y="243"/>
                  </a:cubicBezTo>
                  <a:cubicBezTo>
                    <a:pt x="134" y="252"/>
                    <a:pt x="220" y="249"/>
                    <a:pt x="261" y="224"/>
                  </a:cubicBezTo>
                  <a:cubicBezTo>
                    <a:pt x="302" y="199"/>
                    <a:pt x="311" y="113"/>
                    <a:pt x="311" y="113"/>
                  </a:cubicBezTo>
                  <a:lnTo>
                    <a:pt x="311" y="113"/>
                  </a:lnTo>
                </a:path>
              </a:pathLst>
            </a:custGeom>
            <a:solidFill>
              <a:srgbClr val="F4B5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28" name="Freeform 123">
              <a:extLst>
                <a:ext uri="{FF2B5EF4-FFF2-40B4-BE49-F238E27FC236}">
                  <a16:creationId xmlns:a16="http://schemas.microsoft.com/office/drawing/2014/main" id="{FDA27723-3049-FD79-C714-15B75FC39D28}"/>
                </a:ext>
              </a:extLst>
            </p:cNvPr>
            <p:cNvSpPr>
              <a:spLocks/>
            </p:cNvSpPr>
            <p:nvPr/>
          </p:nvSpPr>
          <p:spPr bwMode="auto">
            <a:xfrm>
              <a:off x="4067175" y="4826000"/>
              <a:ext cx="258762" cy="169863"/>
            </a:xfrm>
            <a:custGeom>
              <a:avLst/>
              <a:gdLst>
                <a:gd name="T0" fmla="*/ 300 w 420"/>
                <a:gd name="T1" fmla="*/ 0 h 277"/>
                <a:gd name="T2" fmla="*/ 248 w 420"/>
                <a:gd name="T3" fmla="*/ 101 h 277"/>
                <a:gd name="T4" fmla="*/ 20 w 420"/>
                <a:gd name="T5" fmla="*/ 221 h 277"/>
                <a:gd name="T6" fmla="*/ 143 w 420"/>
                <a:gd name="T7" fmla="*/ 257 h 277"/>
                <a:gd name="T8" fmla="*/ 297 w 420"/>
                <a:gd name="T9" fmla="*/ 257 h 277"/>
                <a:gd name="T10" fmla="*/ 407 w 420"/>
                <a:gd name="T11" fmla="*/ 241 h 277"/>
                <a:gd name="T12" fmla="*/ 378 w 420"/>
                <a:gd name="T13" fmla="*/ 114 h 277"/>
                <a:gd name="T14" fmla="*/ 381 w 420"/>
                <a:gd name="T15" fmla="*/ 13 h 277"/>
                <a:gd name="T16" fmla="*/ 300 w 420"/>
                <a:gd name="T17"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0" h="277">
                  <a:moveTo>
                    <a:pt x="300" y="0"/>
                  </a:moveTo>
                  <a:cubicBezTo>
                    <a:pt x="300" y="0"/>
                    <a:pt x="293" y="68"/>
                    <a:pt x="248" y="101"/>
                  </a:cubicBezTo>
                  <a:cubicBezTo>
                    <a:pt x="202" y="133"/>
                    <a:pt x="39" y="182"/>
                    <a:pt x="20" y="221"/>
                  </a:cubicBezTo>
                  <a:cubicBezTo>
                    <a:pt x="0" y="260"/>
                    <a:pt x="85" y="254"/>
                    <a:pt x="143" y="257"/>
                  </a:cubicBezTo>
                  <a:cubicBezTo>
                    <a:pt x="202" y="260"/>
                    <a:pt x="270" y="254"/>
                    <a:pt x="297" y="257"/>
                  </a:cubicBezTo>
                  <a:cubicBezTo>
                    <a:pt x="323" y="260"/>
                    <a:pt x="394" y="277"/>
                    <a:pt x="407" y="241"/>
                  </a:cubicBezTo>
                  <a:cubicBezTo>
                    <a:pt x="420" y="205"/>
                    <a:pt x="388" y="156"/>
                    <a:pt x="378" y="114"/>
                  </a:cubicBezTo>
                  <a:cubicBezTo>
                    <a:pt x="368" y="71"/>
                    <a:pt x="381" y="13"/>
                    <a:pt x="381" y="13"/>
                  </a:cubicBezTo>
                  <a:lnTo>
                    <a:pt x="300" y="0"/>
                  </a:lnTo>
                  <a:close/>
                </a:path>
              </a:pathLst>
            </a:custGeom>
            <a:solidFill>
              <a:srgbClr val="F4B5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29" name="Freeform 124">
              <a:extLst>
                <a:ext uri="{FF2B5EF4-FFF2-40B4-BE49-F238E27FC236}">
                  <a16:creationId xmlns:a16="http://schemas.microsoft.com/office/drawing/2014/main" id="{8474FD8B-66D4-297E-B5E7-115BBE60F9C3}"/>
                </a:ext>
              </a:extLst>
            </p:cNvPr>
            <p:cNvSpPr>
              <a:spLocks/>
            </p:cNvSpPr>
            <p:nvPr/>
          </p:nvSpPr>
          <p:spPr bwMode="auto">
            <a:xfrm>
              <a:off x="4241800" y="3798888"/>
              <a:ext cx="565150" cy="1063625"/>
            </a:xfrm>
            <a:custGeom>
              <a:avLst/>
              <a:gdLst>
                <a:gd name="T0" fmla="*/ 796 w 918"/>
                <a:gd name="T1" fmla="*/ 0 h 1730"/>
                <a:gd name="T2" fmla="*/ 850 w 918"/>
                <a:gd name="T3" fmla="*/ 599 h 1730"/>
                <a:gd name="T4" fmla="*/ 918 w 918"/>
                <a:gd name="T5" fmla="*/ 1689 h 1730"/>
                <a:gd name="T6" fmla="*/ 791 w 918"/>
                <a:gd name="T7" fmla="*/ 1689 h 1730"/>
                <a:gd name="T8" fmla="*/ 636 w 918"/>
                <a:gd name="T9" fmla="*/ 951 h 1730"/>
                <a:gd name="T10" fmla="*/ 539 w 918"/>
                <a:gd name="T11" fmla="*/ 577 h 1730"/>
                <a:gd name="T12" fmla="*/ 412 w 918"/>
                <a:gd name="T13" fmla="*/ 586 h 1730"/>
                <a:gd name="T14" fmla="*/ 260 w 918"/>
                <a:gd name="T15" fmla="*/ 1108 h 1730"/>
                <a:gd name="T16" fmla="*/ 106 w 918"/>
                <a:gd name="T17" fmla="*/ 1717 h 1730"/>
                <a:gd name="T18" fmla="*/ 0 w 918"/>
                <a:gd name="T19" fmla="*/ 1682 h 1730"/>
                <a:gd name="T20" fmla="*/ 55 w 918"/>
                <a:gd name="T21" fmla="*/ 972 h 1730"/>
                <a:gd name="T22" fmla="*/ 138 w 918"/>
                <a:gd name="T23" fmla="*/ 181 h 1730"/>
                <a:gd name="T24" fmla="*/ 170 w 918"/>
                <a:gd name="T25" fmla="*/ 18 h 1730"/>
                <a:gd name="T26" fmla="*/ 796 w 918"/>
                <a:gd name="T27" fmla="*/ 0 h 1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8" h="1730">
                  <a:moveTo>
                    <a:pt x="796" y="0"/>
                  </a:moveTo>
                  <a:cubicBezTo>
                    <a:pt x="796" y="0"/>
                    <a:pt x="841" y="395"/>
                    <a:pt x="850" y="599"/>
                  </a:cubicBezTo>
                  <a:cubicBezTo>
                    <a:pt x="859" y="803"/>
                    <a:pt x="918" y="1689"/>
                    <a:pt x="918" y="1689"/>
                  </a:cubicBezTo>
                  <a:cubicBezTo>
                    <a:pt x="918" y="1689"/>
                    <a:pt x="855" y="1730"/>
                    <a:pt x="791" y="1689"/>
                  </a:cubicBezTo>
                  <a:cubicBezTo>
                    <a:pt x="743" y="1529"/>
                    <a:pt x="660" y="1060"/>
                    <a:pt x="636" y="951"/>
                  </a:cubicBezTo>
                  <a:cubicBezTo>
                    <a:pt x="597" y="777"/>
                    <a:pt x="557" y="627"/>
                    <a:pt x="539" y="577"/>
                  </a:cubicBezTo>
                  <a:cubicBezTo>
                    <a:pt x="498" y="462"/>
                    <a:pt x="448" y="485"/>
                    <a:pt x="412" y="586"/>
                  </a:cubicBezTo>
                  <a:cubicBezTo>
                    <a:pt x="379" y="679"/>
                    <a:pt x="287" y="989"/>
                    <a:pt x="260" y="1108"/>
                  </a:cubicBezTo>
                  <a:cubicBezTo>
                    <a:pt x="225" y="1261"/>
                    <a:pt x="177" y="1508"/>
                    <a:pt x="106" y="1717"/>
                  </a:cubicBezTo>
                  <a:cubicBezTo>
                    <a:pt x="72" y="1717"/>
                    <a:pt x="23" y="1716"/>
                    <a:pt x="0" y="1682"/>
                  </a:cubicBezTo>
                  <a:cubicBezTo>
                    <a:pt x="18" y="1415"/>
                    <a:pt x="46" y="1037"/>
                    <a:pt x="55" y="972"/>
                  </a:cubicBezTo>
                  <a:cubicBezTo>
                    <a:pt x="78" y="810"/>
                    <a:pt x="120" y="259"/>
                    <a:pt x="138" y="181"/>
                  </a:cubicBezTo>
                  <a:cubicBezTo>
                    <a:pt x="156" y="104"/>
                    <a:pt x="170" y="18"/>
                    <a:pt x="170" y="18"/>
                  </a:cubicBezTo>
                  <a:lnTo>
                    <a:pt x="796" y="0"/>
                  </a:lnTo>
                </a:path>
              </a:pathLst>
            </a:custGeom>
            <a:solidFill>
              <a:srgbClr val="FF5F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30" name="Freeform 125">
              <a:extLst>
                <a:ext uri="{FF2B5EF4-FFF2-40B4-BE49-F238E27FC236}">
                  <a16:creationId xmlns:a16="http://schemas.microsoft.com/office/drawing/2014/main" id="{AFE91023-E4E0-6CE5-DCB3-5F70DD7FD65D}"/>
                </a:ext>
              </a:extLst>
            </p:cNvPr>
            <p:cNvSpPr>
              <a:spLocks/>
            </p:cNvSpPr>
            <p:nvPr/>
          </p:nvSpPr>
          <p:spPr bwMode="auto">
            <a:xfrm>
              <a:off x="4083050" y="3146425"/>
              <a:ext cx="660400" cy="717550"/>
            </a:xfrm>
            <a:custGeom>
              <a:avLst/>
              <a:gdLst>
                <a:gd name="T0" fmla="*/ 413 w 1074"/>
                <a:gd name="T1" fmla="*/ 1104 h 1167"/>
                <a:gd name="T2" fmla="*/ 349 w 1074"/>
                <a:gd name="T3" fmla="*/ 452 h 1167"/>
                <a:gd name="T4" fmla="*/ 248 w 1074"/>
                <a:gd name="T5" fmla="*/ 298 h 1167"/>
                <a:gd name="T6" fmla="*/ 68 w 1074"/>
                <a:gd name="T7" fmla="*/ 243 h 1167"/>
                <a:gd name="T8" fmla="*/ 76 w 1074"/>
                <a:gd name="T9" fmla="*/ 16 h 1167"/>
                <a:gd name="T10" fmla="*/ 318 w 1074"/>
                <a:gd name="T11" fmla="*/ 67 h 1167"/>
                <a:gd name="T12" fmla="*/ 523 w 1074"/>
                <a:gd name="T13" fmla="*/ 109 h 1167"/>
                <a:gd name="T14" fmla="*/ 666 w 1074"/>
                <a:gd name="T15" fmla="*/ 145 h 1167"/>
                <a:gd name="T16" fmla="*/ 796 w 1074"/>
                <a:gd name="T17" fmla="*/ 116 h 1167"/>
                <a:gd name="T18" fmla="*/ 1033 w 1074"/>
                <a:gd name="T19" fmla="*/ 579 h 1167"/>
                <a:gd name="T20" fmla="*/ 1072 w 1074"/>
                <a:gd name="T21" fmla="*/ 1076 h 1167"/>
                <a:gd name="T22" fmla="*/ 413 w 1074"/>
                <a:gd name="T23" fmla="*/ 1104 h 1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4" h="1167">
                  <a:moveTo>
                    <a:pt x="413" y="1104"/>
                  </a:moveTo>
                  <a:lnTo>
                    <a:pt x="349" y="452"/>
                  </a:lnTo>
                  <a:cubicBezTo>
                    <a:pt x="338" y="343"/>
                    <a:pt x="304" y="316"/>
                    <a:pt x="248" y="298"/>
                  </a:cubicBezTo>
                  <a:cubicBezTo>
                    <a:pt x="191" y="280"/>
                    <a:pt x="68" y="243"/>
                    <a:pt x="68" y="243"/>
                  </a:cubicBezTo>
                  <a:cubicBezTo>
                    <a:pt x="0" y="245"/>
                    <a:pt x="24" y="0"/>
                    <a:pt x="76" y="16"/>
                  </a:cubicBezTo>
                  <a:cubicBezTo>
                    <a:pt x="76" y="16"/>
                    <a:pt x="262" y="57"/>
                    <a:pt x="318" y="67"/>
                  </a:cubicBezTo>
                  <a:cubicBezTo>
                    <a:pt x="374" y="76"/>
                    <a:pt x="472" y="100"/>
                    <a:pt x="523" y="109"/>
                  </a:cubicBezTo>
                  <a:cubicBezTo>
                    <a:pt x="538" y="157"/>
                    <a:pt x="565" y="144"/>
                    <a:pt x="666" y="145"/>
                  </a:cubicBezTo>
                  <a:cubicBezTo>
                    <a:pt x="769" y="147"/>
                    <a:pt x="778" y="150"/>
                    <a:pt x="796" y="116"/>
                  </a:cubicBezTo>
                  <a:cubicBezTo>
                    <a:pt x="968" y="104"/>
                    <a:pt x="1007" y="120"/>
                    <a:pt x="1033" y="579"/>
                  </a:cubicBezTo>
                  <a:cubicBezTo>
                    <a:pt x="1032" y="643"/>
                    <a:pt x="1069" y="986"/>
                    <a:pt x="1072" y="1076"/>
                  </a:cubicBezTo>
                  <a:cubicBezTo>
                    <a:pt x="1074" y="1167"/>
                    <a:pt x="413" y="1104"/>
                    <a:pt x="413" y="1104"/>
                  </a:cubicBezTo>
                  <a:close/>
                </a:path>
              </a:pathLst>
            </a:custGeom>
            <a:solidFill>
              <a:srgbClr val="FFC4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31" name="Freeform 126">
              <a:extLst>
                <a:ext uri="{FF2B5EF4-FFF2-40B4-BE49-F238E27FC236}">
                  <a16:creationId xmlns:a16="http://schemas.microsoft.com/office/drawing/2014/main" id="{7FFB025A-A980-9741-0274-9D0FECAEF210}"/>
                </a:ext>
              </a:extLst>
            </p:cNvPr>
            <p:cNvSpPr>
              <a:spLocks/>
            </p:cNvSpPr>
            <p:nvPr/>
          </p:nvSpPr>
          <p:spPr bwMode="auto">
            <a:xfrm>
              <a:off x="4403725" y="2954338"/>
              <a:ext cx="163512" cy="230188"/>
            </a:xfrm>
            <a:custGeom>
              <a:avLst/>
              <a:gdLst>
                <a:gd name="T0" fmla="*/ 261 w 267"/>
                <a:gd name="T1" fmla="*/ 137 h 375"/>
                <a:gd name="T2" fmla="*/ 245 w 267"/>
                <a:gd name="T3" fmla="*/ 289 h 375"/>
                <a:gd name="T4" fmla="*/ 134 w 267"/>
                <a:gd name="T5" fmla="*/ 370 h 375"/>
                <a:gd name="T6" fmla="*/ 31 w 267"/>
                <a:gd name="T7" fmla="*/ 327 h 375"/>
                <a:gd name="T8" fmla="*/ 4 w 267"/>
                <a:gd name="T9" fmla="*/ 118 h 375"/>
                <a:gd name="T10" fmla="*/ 136 w 267"/>
                <a:gd name="T11" fmla="*/ 5 h 375"/>
                <a:gd name="T12" fmla="*/ 261 w 267"/>
                <a:gd name="T13" fmla="*/ 137 h 375"/>
                <a:gd name="T14" fmla="*/ 261 w 267"/>
                <a:gd name="T15" fmla="*/ 137 h 3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7" h="375">
                  <a:moveTo>
                    <a:pt x="261" y="137"/>
                  </a:moveTo>
                  <a:cubicBezTo>
                    <a:pt x="261" y="137"/>
                    <a:pt x="267" y="227"/>
                    <a:pt x="245" y="289"/>
                  </a:cubicBezTo>
                  <a:cubicBezTo>
                    <a:pt x="222" y="350"/>
                    <a:pt x="168" y="366"/>
                    <a:pt x="134" y="370"/>
                  </a:cubicBezTo>
                  <a:cubicBezTo>
                    <a:pt x="100" y="375"/>
                    <a:pt x="47" y="359"/>
                    <a:pt x="31" y="327"/>
                  </a:cubicBezTo>
                  <a:cubicBezTo>
                    <a:pt x="16" y="295"/>
                    <a:pt x="0" y="189"/>
                    <a:pt x="4" y="118"/>
                  </a:cubicBezTo>
                  <a:cubicBezTo>
                    <a:pt x="9" y="48"/>
                    <a:pt x="63" y="10"/>
                    <a:pt x="136" y="5"/>
                  </a:cubicBezTo>
                  <a:cubicBezTo>
                    <a:pt x="208" y="0"/>
                    <a:pt x="258" y="55"/>
                    <a:pt x="261" y="137"/>
                  </a:cubicBezTo>
                  <a:lnTo>
                    <a:pt x="261" y="137"/>
                  </a:lnTo>
                  <a:close/>
                </a:path>
              </a:pathLst>
            </a:custGeom>
            <a:solidFill>
              <a:srgbClr val="F4B5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32" name="Freeform 127">
              <a:extLst>
                <a:ext uri="{FF2B5EF4-FFF2-40B4-BE49-F238E27FC236}">
                  <a16:creationId xmlns:a16="http://schemas.microsoft.com/office/drawing/2014/main" id="{2BF816C8-1C97-48AF-5080-B9E923167DD3}"/>
                </a:ext>
              </a:extLst>
            </p:cNvPr>
            <p:cNvSpPr>
              <a:spLocks/>
            </p:cNvSpPr>
            <p:nvPr/>
          </p:nvSpPr>
          <p:spPr bwMode="auto">
            <a:xfrm>
              <a:off x="4400550" y="2857500"/>
              <a:ext cx="268287" cy="341313"/>
            </a:xfrm>
            <a:custGeom>
              <a:avLst/>
              <a:gdLst>
                <a:gd name="T0" fmla="*/ 346 w 436"/>
                <a:gd name="T1" fmla="*/ 325 h 553"/>
                <a:gd name="T2" fmla="*/ 258 w 436"/>
                <a:gd name="T3" fmla="*/ 488 h 553"/>
                <a:gd name="T4" fmla="*/ 65 w 436"/>
                <a:gd name="T5" fmla="*/ 449 h 553"/>
                <a:gd name="T6" fmla="*/ 42 w 436"/>
                <a:gd name="T7" fmla="*/ 384 h 553"/>
                <a:gd name="T8" fmla="*/ 32 w 436"/>
                <a:gd name="T9" fmla="*/ 266 h 553"/>
                <a:gd name="T10" fmla="*/ 6 w 436"/>
                <a:gd name="T11" fmla="*/ 197 h 553"/>
                <a:gd name="T12" fmla="*/ 18 w 436"/>
                <a:gd name="T13" fmla="*/ 89 h 553"/>
                <a:gd name="T14" fmla="*/ 108 w 436"/>
                <a:gd name="T15" fmla="*/ 16 h 553"/>
                <a:gd name="T16" fmla="*/ 346 w 436"/>
                <a:gd name="T17" fmla="*/ 325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 h="553">
                  <a:moveTo>
                    <a:pt x="346" y="325"/>
                  </a:moveTo>
                  <a:cubicBezTo>
                    <a:pt x="331" y="381"/>
                    <a:pt x="305" y="427"/>
                    <a:pt x="258" y="488"/>
                  </a:cubicBezTo>
                  <a:cubicBezTo>
                    <a:pt x="208" y="553"/>
                    <a:pt x="106" y="500"/>
                    <a:pt x="65" y="449"/>
                  </a:cubicBezTo>
                  <a:cubicBezTo>
                    <a:pt x="48" y="428"/>
                    <a:pt x="51" y="409"/>
                    <a:pt x="42" y="384"/>
                  </a:cubicBezTo>
                  <a:cubicBezTo>
                    <a:pt x="31" y="349"/>
                    <a:pt x="44" y="306"/>
                    <a:pt x="32" y="266"/>
                  </a:cubicBezTo>
                  <a:cubicBezTo>
                    <a:pt x="20" y="223"/>
                    <a:pt x="10" y="230"/>
                    <a:pt x="6" y="197"/>
                  </a:cubicBezTo>
                  <a:cubicBezTo>
                    <a:pt x="5" y="185"/>
                    <a:pt x="0" y="124"/>
                    <a:pt x="18" y="89"/>
                  </a:cubicBezTo>
                  <a:cubicBezTo>
                    <a:pt x="35" y="56"/>
                    <a:pt x="57" y="32"/>
                    <a:pt x="108" y="16"/>
                  </a:cubicBezTo>
                  <a:cubicBezTo>
                    <a:pt x="141" y="6"/>
                    <a:pt x="436" y="0"/>
                    <a:pt x="346" y="325"/>
                  </a:cubicBezTo>
                </a:path>
              </a:pathLst>
            </a:custGeom>
            <a:solidFill>
              <a:srgbClr val="634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33" name="Freeform 128">
              <a:extLst>
                <a:ext uri="{FF2B5EF4-FFF2-40B4-BE49-F238E27FC236}">
                  <a16:creationId xmlns:a16="http://schemas.microsoft.com/office/drawing/2014/main" id="{8FCCB77F-8F0A-5C22-0BBD-296A88F46D42}"/>
                </a:ext>
              </a:extLst>
            </p:cNvPr>
            <p:cNvSpPr>
              <a:spLocks/>
            </p:cNvSpPr>
            <p:nvPr/>
          </p:nvSpPr>
          <p:spPr bwMode="auto">
            <a:xfrm>
              <a:off x="4067175" y="4900613"/>
              <a:ext cx="255587" cy="95250"/>
            </a:xfrm>
            <a:custGeom>
              <a:avLst/>
              <a:gdLst>
                <a:gd name="T0" fmla="*/ 206 w 417"/>
                <a:gd name="T1" fmla="*/ 0 h 154"/>
                <a:gd name="T2" fmla="*/ 20 w 417"/>
                <a:gd name="T3" fmla="*/ 98 h 154"/>
                <a:gd name="T4" fmla="*/ 143 w 417"/>
                <a:gd name="T5" fmla="*/ 134 h 154"/>
                <a:gd name="T6" fmla="*/ 297 w 417"/>
                <a:gd name="T7" fmla="*/ 134 h 154"/>
                <a:gd name="T8" fmla="*/ 407 w 417"/>
                <a:gd name="T9" fmla="*/ 118 h 154"/>
                <a:gd name="T10" fmla="*/ 389 w 417"/>
                <a:gd name="T11" fmla="*/ 24 h 154"/>
                <a:gd name="T12" fmla="*/ 316 w 417"/>
                <a:gd name="T13" fmla="*/ 36 h 154"/>
                <a:gd name="T14" fmla="*/ 206 w 417"/>
                <a:gd name="T15" fmla="*/ 0 h 1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7" h="154">
                  <a:moveTo>
                    <a:pt x="206" y="0"/>
                  </a:moveTo>
                  <a:cubicBezTo>
                    <a:pt x="140" y="30"/>
                    <a:pt x="35" y="67"/>
                    <a:pt x="20" y="98"/>
                  </a:cubicBezTo>
                  <a:cubicBezTo>
                    <a:pt x="0" y="137"/>
                    <a:pt x="85" y="131"/>
                    <a:pt x="143" y="134"/>
                  </a:cubicBezTo>
                  <a:cubicBezTo>
                    <a:pt x="202" y="137"/>
                    <a:pt x="270" y="131"/>
                    <a:pt x="297" y="134"/>
                  </a:cubicBezTo>
                  <a:cubicBezTo>
                    <a:pt x="323" y="137"/>
                    <a:pt x="394" y="154"/>
                    <a:pt x="407" y="118"/>
                  </a:cubicBezTo>
                  <a:cubicBezTo>
                    <a:pt x="417" y="91"/>
                    <a:pt x="401" y="57"/>
                    <a:pt x="389" y="24"/>
                  </a:cubicBezTo>
                  <a:cubicBezTo>
                    <a:pt x="368" y="28"/>
                    <a:pt x="343" y="33"/>
                    <a:pt x="316" y="36"/>
                  </a:cubicBezTo>
                  <a:cubicBezTo>
                    <a:pt x="268" y="43"/>
                    <a:pt x="228" y="18"/>
                    <a:pt x="206" y="0"/>
                  </a:cubicBezTo>
                  <a:close/>
                </a:path>
              </a:pathLst>
            </a:custGeom>
            <a:solidFill>
              <a:srgbClr val="1B40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34" name="Freeform 129">
              <a:extLst>
                <a:ext uri="{FF2B5EF4-FFF2-40B4-BE49-F238E27FC236}">
                  <a16:creationId xmlns:a16="http://schemas.microsoft.com/office/drawing/2014/main" id="{627889A8-0C2A-5837-7DAF-658B6B97BCE4}"/>
                </a:ext>
              </a:extLst>
            </p:cNvPr>
            <p:cNvSpPr>
              <a:spLocks/>
            </p:cNvSpPr>
            <p:nvPr/>
          </p:nvSpPr>
          <p:spPr bwMode="auto">
            <a:xfrm>
              <a:off x="4097338" y="2674938"/>
              <a:ext cx="125412" cy="220663"/>
            </a:xfrm>
            <a:custGeom>
              <a:avLst/>
              <a:gdLst>
                <a:gd name="T0" fmla="*/ 24 w 79"/>
                <a:gd name="T1" fmla="*/ 0 h 139"/>
                <a:gd name="T2" fmla="*/ 79 w 79"/>
                <a:gd name="T3" fmla="*/ 128 h 139"/>
                <a:gd name="T4" fmla="*/ 57 w 79"/>
                <a:gd name="T5" fmla="*/ 139 h 139"/>
                <a:gd name="T6" fmla="*/ 0 w 79"/>
                <a:gd name="T7" fmla="*/ 7 h 139"/>
                <a:gd name="T8" fmla="*/ 24 w 79"/>
                <a:gd name="T9" fmla="*/ 0 h 139"/>
              </a:gdLst>
              <a:ahLst/>
              <a:cxnLst>
                <a:cxn ang="0">
                  <a:pos x="T0" y="T1"/>
                </a:cxn>
                <a:cxn ang="0">
                  <a:pos x="T2" y="T3"/>
                </a:cxn>
                <a:cxn ang="0">
                  <a:pos x="T4" y="T5"/>
                </a:cxn>
                <a:cxn ang="0">
                  <a:pos x="T6" y="T7"/>
                </a:cxn>
                <a:cxn ang="0">
                  <a:pos x="T8" y="T9"/>
                </a:cxn>
              </a:cxnLst>
              <a:rect l="0" t="0" r="r" b="b"/>
              <a:pathLst>
                <a:path w="79" h="139">
                  <a:moveTo>
                    <a:pt x="24" y="0"/>
                  </a:moveTo>
                  <a:lnTo>
                    <a:pt x="79" y="128"/>
                  </a:lnTo>
                  <a:lnTo>
                    <a:pt x="57" y="139"/>
                  </a:lnTo>
                  <a:lnTo>
                    <a:pt x="0" y="7"/>
                  </a:lnTo>
                  <a:lnTo>
                    <a:pt x="24" y="0"/>
                  </a:lnTo>
                  <a:close/>
                </a:path>
              </a:pathLst>
            </a:custGeom>
            <a:solidFill>
              <a:srgbClr val="FF5F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35" name="Freeform 130">
              <a:extLst>
                <a:ext uri="{FF2B5EF4-FFF2-40B4-BE49-F238E27FC236}">
                  <a16:creationId xmlns:a16="http://schemas.microsoft.com/office/drawing/2014/main" id="{583BDE28-DE28-666C-3E5F-CBC0383A23C0}"/>
                </a:ext>
              </a:extLst>
            </p:cNvPr>
            <p:cNvSpPr>
              <a:spLocks/>
            </p:cNvSpPr>
            <p:nvPr/>
          </p:nvSpPr>
          <p:spPr bwMode="auto">
            <a:xfrm>
              <a:off x="5657850" y="2259013"/>
              <a:ext cx="317500" cy="182563"/>
            </a:xfrm>
            <a:custGeom>
              <a:avLst/>
              <a:gdLst>
                <a:gd name="T0" fmla="*/ 0 w 516"/>
                <a:gd name="T1" fmla="*/ 175 h 295"/>
                <a:gd name="T2" fmla="*/ 133 w 516"/>
                <a:gd name="T3" fmla="*/ 37 h 295"/>
                <a:gd name="T4" fmla="*/ 309 w 516"/>
                <a:gd name="T5" fmla="*/ 87 h 295"/>
                <a:gd name="T6" fmla="*/ 456 w 516"/>
                <a:gd name="T7" fmla="*/ 120 h 295"/>
                <a:gd name="T8" fmla="*/ 0 w 516"/>
                <a:gd name="T9" fmla="*/ 175 h 295"/>
              </a:gdLst>
              <a:ahLst/>
              <a:cxnLst>
                <a:cxn ang="0">
                  <a:pos x="T0" y="T1"/>
                </a:cxn>
                <a:cxn ang="0">
                  <a:pos x="T2" y="T3"/>
                </a:cxn>
                <a:cxn ang="0">
                  <a:pos x="T4" y="T5"/>
                </a:cxn>
                <a:cxn ang="0">
                  <a:pos x="T6" y="T7"/>
                </a:cxn>
                <a:cxn ang="0">
                  <a:pos x="T8" y="T9"/>
                </a:cxn>
              </a:cxnLst>
              <a:rect l="0" t="0" r="r" b="b"/>
              <a:pathLst>
                <a:path w="516" h="295">
                  <a:moveTo>
                    <a:pt x="0" y="175"/>
                  </a:moveTo>
                  <a:cubicBezTo>
                    <a:pt x="0" y="175"/>
                    <a:pt x="37" y="74"/>
                    <a:pt x="133" y="37"/>
                  </a:cubicBezTo>
                  <a:cubicBezTo>
                    <a:pt x="230" y="0"/>
                    <a:pt x="272" y="78"/>
                    <a:pt x="309" y="87"/>
                  </a:cubicBezTo>
                  <a:cubicBezTo>
                    <a:pt x="345" y="97"/>
                    <a:pt x="396" y="64"/>
                    <a:pt x="456" y="120"/>
                  </a:cubicBezTo>
                  <a:cubicBezTo>
                    <a:pt x="516" y="175"/>
                    <a:pt x="286" y="295"/>
                    <a:pt x="0" y="175"/>
                  </a:cubicBezTo>
                  <a:close/>
                </a:path>
              </a:pathLst>
            </a:custGeom>
            <a:solidFill>
              <a:srgbClr val="986A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36" name="Freeform 131">
              <a:extLst>
                <a:ext uri="{FF2B5EF4-FFF2-40B4-BE49-F238E27FC236}">
                  <a16:creationId xmlns:a16="http://schemas.microsoft.com/office/drawing/2014/main" id="{151772D9-B4D5-560D-B5F7-6FCBADB3BA4D}"/>
                </a:ext>
              </a:extLst>
            </p:cNvPr>
            <p:cNvSpPr>
              <a:spLocks/>
            </p:cNvSpPr>
            <p:nvPr/>
          </p:nvSpPr>
          <p:spPr bwMode="auto">
            <a:xfrm>
              <a:off x="5588000" y="1760538"/>
              <a:ext cx="434975" cy="584200"/>
            </a:xfrm>
            <a:custGeom>
              <a:avLst/>
              <a:gdLst>
                <a:gd name="T0" fmla="*/ 478 w 708"/>
                <a:gd name="T1" fmla="*/ 0 h 950"/>
                <a:gd name="T2" fmla="*/ 377 w 708"/>
                <a:gd name="T3" fmla="*/ 378 h 950"/>
                <a:gd name="T4" fmla="*/ 315 w 708"/>
                <a:gd name="T5" fmla="*/ 585 h 950"/>
                <a:gd name="T6" fmla="*/ 238 w 708"/>
                <a:gd name="T7" fmla="*/ 405 h 950"/>
                <a:gd name="T8" fmla="*/ 8 w 708"/>
                <a:gd name="T9" fmla="*/ 272 h 950"/>
                <a:gd name="T10" fmla="*/ 298 w 708"/>
                <a:gd name="T11" fmla="*/ 663 h 950"/>
                <a:gd name="T12" fmla="*/ 290 w 708"/>
                <a:gd name="T13" fmla="*/ 912 h 950"/>
                <a:gd name="T14" fmla="*/ 386 w 708"/>
                <a:gd name="T15" fmla="*/ 917 h 950"/>
                <a:gd name="T16" fmla="*/ 356 w 708"/>
                <a:gd name="T17" fmla="*/ 723 h 950"/>
                <a:gd name="T18" fmla="*/ 356 w 708"/>
                <a:gd name="T19" fmla="*/ 717 h 950"/>
                <a:gd name="T20" fmla="*/ 542 w 708"/>
                <a:gd name="T21" fmla="*/ 679 h 950"/>
                <a:gd name="T22" fmla="*/ 708 w 708"/>
                <a:gd name="T23" fmla="*/ 726 h 950"/>
                <a:gd name="T24" fmla="*/ 542 w 708"/>
                <a:gd name="T25" fmla="*/ 576 h 950"/>
                <a:gd name="T26" fmla="*/ 354 w 708"/>
                <a:gd name="T27" fmla="*/ 650 h 950"/>
                <a:gd name="T28" fmla="*/ 391 w 708"/>
                <a:gd name="T29" fmla="*/ 507 h 950"/>
                <a:gd name="T30" fmla="*/ 520 w 708"/>
                <a:gd name="T31" fmla="*/ 356 h 950"/>
                <a:gd name="T32" fmla="*/ 478 w 708"/>
                <a:gd name="T33" fmla="*/ 0 h 950"/>
                <a:gd name="T34" fmla="*/ 478 w 708"/>
                <a:gd name="T35" fmla="*/ 0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8" h="950">
                  <a:moveTo>
                    <a:pt x="478" y="0"/>
                  </a:moveTo>
                  <a:cubicBezTo>
                    <a:pt x="388" y="192"/>
                    <a:pt x="427" y="272"/>
                    <a:pt x="377" y="378"/>
                  </a:cubicBezTo>
                  <a:cubicBezTo>
                    <a:pt x="328" y="484"/>
                    <a:pt x="315" y="585"/>
                    <a:pt x="315" y="585"/>
                  </a:cubicBezTo>
                  <a:cubicBezTo>
                    <a:pt x="315" y="585"/>
                    <a:pt x="271" y="462"/>
                    <a:pt x="238" y="405"/>
                  </a:cubicBezTo>
                  <a:cubicBezTo>
                    <a:pt x="190" y="325"/>
                    <a:pt x="117" y="305"/>
                    <a:pt x="8" y="272"/>
                  </a:cubicBezTo>
                  <a:cubicBezTo>
                    <a:pt x="0" y="507"/>
                    <a:pt x="256" y="567"/>
                    <a:pt x="298" y="663"/>
                  </a:cubicBezTo>
                  <a:cubicBezTo>
                    <a:pt x="341" y="760"/>
                    <a:pt x="290" y="912"/>
                    <a:pt x="290" y="912"/>
                  </a:cubicBezTo>
                  <a:cubicBezTo>
                    <a:pt x="346" y="950"/>
                    <a:pt x="387" y="914"/>
                    <a:pt x="386" y="917"/>
                  </a:cubicBezTo>
                  <a:cubicBezTo>
                    <a:pt x="386" y="917"/>
                    <a:pt x="363" y="797"/>
                    <a:pt x="356" y="723"/>
                  </a:cubicBezTo>
                  <a:cubicBezTo>
                    <a:pt x="356" y="721"/>
                    <a:pt x="356" y="719"/>
                    <a:pt x="356" y="717"/>
                  </a:cubicBezTo>
                  <a:cubicBezTo>
                    <a:pt x="392" y="715"/>
                    <a:pt x="476" y="706"/>
                    <a:pt x="542" y="679"/>
                  </a:cubicBezTo>
                  <a:cubicBezTo>
                    <a:pt x="630" y="645"/>
                    <a:pt x="708" y="726"/>
                    <a:pt x="708" y="726"/>
                  </a:cubicBezTo>
                  <a:cubicBezTo>
                    <a:pt x="708" y="726"/>
                    <a:pt x="699" y="592"/>
                    <a:pt x="542" y="576"/>
                  </a:cubicBezTo>
                  <a:cubicBezTo>
                    <a:pt x="433" y="564"/>
                    <a:pt x="377" y="618"/>
                    <a:pt x="354" y="650"/>
                  </a:cubicBezTo>
                  <a:cubicBezTo>
                    <a:pt x="356" y="604"/>
                    <a:pt x="365" y="558"/>
                    <a:pt x="391" y="507"/>
                  </a:cubicBezTo>
                  <a:cubicBezTo>
                    <a:pt x="431" y="428"/>
                    <a:pt x="463" y="436"/>
                    <a:pt x="520" y="356"/>
                  </a:cubicBezTo>
                  <a:cubicBezTo>
                    <a:pt x="547" y="318"/>
                    <a:pt x="611" y="161"/>
                    <a:pt x="478" y="0"/>
                  </a:cubicBezTo>
                  <a:lnTo>
                    <a:pt x="478" y="0"/>
                  </a:lnTo>
                </a:path>
              </a:pathLst>
            </a:custGeom>
            <a:solidFill>
              <a:srgbClr val="3F7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37" name="Freeform 132">
              <a:extLst>
                <a:ext uri="{FF2B5EF4-FFF2-40B4-BE49-F238E27FC236}">
                  <a16:creationId xmlns:a16="http://schemas.microsoft.com/office/drawing/2014/main" id="{9590CFDA-2437-D087-E333-315DFD3FE9D2}"/>
                </a:ext>
              </a:extLst>
            </p:cNvPr>
            <p:cNvSpPr>
              <a:spLocks/>
            </p:cNvSpPr>
            <p:nvPr/>
          </p:nvSpPr>
          <p:spPr bwMode="auto">
            <a:xfrm>
              <a:off x="7410450" y="804863"/>
              <a:ext cx="960437" cy="1084263"/>
            </a:xfrm>
            <a:custGeom>
              <a:avLst/>
              <a:gdLst>
                <a:gd name="T0" fmla="*/ 1563 w 1563"/>
                <a:gd name="T1" fmla="*/ 781 h 1762"/>
                <a:gd name="T2" fmla="*/ 1334 w 1563"/>
                <a:gd name="T3" fmla="*/ 1334 h 1762"/>
                <a:gd name="T4" fmla="*/ 1037 w 1563"/>
                <a:gd name="T5" fmla="*/ 1762 h 1762"/>
                <a:gd name="T6" fmla="*/ 526 w 1563"/>
                <a:gd name="T7" fmla="*/ 1762 h 1762"/>
                <a:gd name="T8" fmla="*/ 229 w 1563"/>
                <a:gd name="T9" fmla="*/ 1334 h 1762"/>
                <a:gd name="T10" fmla="*/ 0 w 1563"/>
                <a:gd name="T11" fmla="*/ 781 h 1762"/>
                <a:gd name="T12" fmla="*/ 781 w 1563"/>
                <a:gd name="T13" fmla="*/ 0 h 1762"/>
                <a:gd name="T14" fmla="*/ 1563 w 1563"/>
                <a:gd name="T15" fmla="*/ 781 h 1762"/>
                <a:gd name="T16" fmla="*/ 1563 w 1563"/>
                <a:gd name="T17" fmla="*/ 781 h 1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3" h="1762">
                  <a:moveTo>
                    <a:pt x="1563" y="781"/>
                  </a:moveTo>
                  <a:cubicBezTo>
                    <a:pt x="1563" y="997"/>
                    <a:pt x="1475" y="1192"/>
                    <a:pt x="1334" y="1334"/>
                  </a:cubicBezTo>
                  <a:cubicBezTo>
                    <a:pt x="1263" y="1404"/>
                    <a:pt x="1130" y="1616"/>
                    <a:pt x="1037" y="1762"/>
                  </a:cubicBezTo>
                  <a:lnTo>
                    <a:pt x="526" y="1762"/>
                  </a:lnTo>
                  <a:cubicBezTo>
                    <a:pt x="433" y="1616"/>
                    <a:pt x="300" y="1404"/>
                    <a:pt x="229" y="1334"/>
                  </a:cubicBezTo>
                  <a:cubicBezTo>
                    <a:pt x="88" y="1192"/>
                    <a:pt x="0" y="997"/>
                    <a:pt x="0" y="781"/>
                  </a:cubicBezTo>
                  <a:cubicBezTo>
                    <a:pt x="0" y="350"/>
                    <a:pt x="350" y="0"/>
                    <a:pt x="781" y="0"/>
                  </a:cubicBezTo>
                  <a:cubicBezTo>
                    <a:pt x="1213" y="0"/>
                    <a:pt x="1563" y="350"/>
                    <a:pt x="1563" y="781"/>
                  </a:cubicBezTo>
                  <a:lnTo>
                    <a:pt x="1563" y="781"/>
                  </a:lnTo>
                  <a:close/>
                </a:path>
              </a:pathLst>
            </a:custGeom>
            <a:solidFill>
              <a:srgbClr val="A3CB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38" name="Freeform 133">
              <a:extLst>
                <a:ext uri="{FF2B5EF4-FFF2-40B4-BE49-F238E27FC236}">
                  <a16:creationId xmlns:a16="http://schemas.microsoft.com/office/drawing/2014/main" id="{70B8FD74-17E4-FD43-2B1D-961C3AD838F3}"/>
                </a:ext>
              </a:extLst>
            </p:cNvPr>
            <p:cNvSpPr>
              <a:spLocks/>
            </p:cNvSpPr>
            <p:nvPr/>
          </p:nvSpPr>
          <p:spPr bwMode="auto">
            <a:xfrm>
              <a:off x="7513638" y="804863"/>
              <a:ext cx="755650" cy="1084263"/>
            </a:xfrm>
            <a:custGeom>
              <a:avLst/>
              <a:gdLst>
                <a:gd name="T0" fmla="*/ 1229 w 1229"/>
                <a:gd name="T1" fmla="*/ 781 h 1762"/>
                <a:gd name="T2" fmla="*/ 1049 w 1229"/>
                <a:gd name="T3" fmla="*/ 1334 h 1762"/>
                <a:gd name="T4" fmla="*/ 805 w 1229"/>
                <a:gd name="T5" fmla="*/ 1762 h 1762"/>
                <a:gd name="T6" fmla="*/ 424 w 1229"/>
                <a:gd name="T7" fmla="*/ 1762 h 1762"/>
                <a:gd name="T8" fmla="*/ 180 w 1229"/>
                <a:gd name="T9" fmla="*/ 1334 h 1762"/>
                <a:gd name="T10" fmla="*/ 0 w 1229"/>
                <a:gd name="T11" fmla="*/ 781 h 1762"/>
                <a:gd name="T12" fmla="*/ 614 w 1229"/>
                <a:gd name="T13" fmla="*/ 0 h 1762"/>
                <a:gd name="T14" fmla="*/ 1229 w 1229"/>
                <a:gd name="T15" fmla="*/ 781 h 17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9" h="1762">
                  <a:moveTo>
                    <a:pt x="1229" y="781"/>
                  </a:moveTo>
                  <a:cubicBezTo>
                    <a:pt x="1229" y="997"/>
                    <a:pt x="1160" y="1192"/>
                    <a:pt x="1049" y="1334"/>
                  </a:cubicBezTo>
                  <a:cubicBezTo>
                    <a:pt x="993" y="1404"/>
                    <a:pt x="878" y="1616"/>
                    <a:pt x="805" y="1762"/>
                  </a:cubicBezTo>
                  <a:lnTo>
                    <a:pt x="424" y="1762"/>
                  </a:lnTo>
                  <a:cubicBezTo>
                    <a:pt x="351" y="1616"/>
                    <a:pt x="236" y="1404"/>
                    <a:pt x="180" y="1334"/>
                  </a:cubicBezTo>
                  <a:cubicBezTo>
                    <a:pt x="69" y="1192"/>
                    <a:pt x="0" y="997"/>
                    <a:pt x="0" y="781"/>
                  </a:cubicBezTo>
                  <a:cubicBezTo>
                    <a:pt x="0" y="350"/>
                    <a:pt x="275" y="0"/>
                    <a:pt x="614" y="0"/>
                  </a:cubicBezTo>
                  <a:cubicBezTo>
                    <a:pt x="954" y="0"/>
                    <a:pt x="1229" y="350"/>
                    <a:pt x="1229" y="781"/>
                  </a:cubicBezTo>
                  <a:close/>
                </a:path>
              </a:pathLst>
            </a:custGeom>
            <a:solidFill>
              <a:srgbClr val="D5E8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39" name="Freeform 134">
              <a:extLst>
                <a:ext uri="{FF2B5EF4-FFF2-40B4-BE49-F238E27FC236}">
                  <a16:creationId xmlns:a16="http://schemas.microsoft.com/office/drawing/2014/main" id="{92927E9C-9006-8ECA-C25D-1CE8E9F4DA09}"/>
                </a:ext>
              </a:extLst>
            </p:cNvPr>
            <p:cNvSpPr>
              <a:spLocks/>
            </p:cNvSpPr>
            <p:nvPr/>
          </p:nvSpPr>
          <p:spPr bwMode="auto">
            <a:xfrm>
              <a:off x="7643813" y="804863"/>
              <a:ext cx="493712" cy="1084263"/>
            </a:xfrm>
            <a:custGeom>
              <a:avLst/>
              <a:gdLst>
                <a:gd name="T0" fmla="*/ 801 w 801"/>
                <a:gd name="T1" fmla="*/ 781 h 1762"/>
                <a:gd name="T2" fmla="*/ 683 w 801"/>
                <a:gd name="T3" fmla="*/ 1334 h 1762"/>
                <a:gd name="T4" fmla="*/ 556 w 801"/>
                <a:gd name="T5" fmla="*/ 1762 h 1762"/>
                <a:gd name="T6" fmla="*/ 245 w 801"/>
                <a:gd name="T7" fmla="*/ 1762 h 1762"/>
                <a:gd name="T8" fmla="*/ 117 w 801"/>
                <a:gd name="T9" fmla="*/ 1334 h 1762"/>
                <a:gd name="T10" fmla="*/ 0 w 801"/>
                <a:gd name="T11" fmla="*/ 781 h 1762"/>
                <a:gd name="T12" fmla="*/ 400 w 801"/>
                <a:gd name="T13" fmla="*/ 0 h 1762"/>
                <a:gd name="T14" fmla="*/ 801 w 801"/>
                <a:gd name="T15" fmla="*/ 781 h 1762"/>
                <a:gd name="T16" fmla="*/ 801 w 801"/>
                <a:gd name="T17" fmla="*/ 781 h 1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1" h="1762">
                  <a:moveTo>
                    <a:pt x="801" y="781"/>
                  </a:moveTo>
                  <a:cubicBezTo>
                    <a:pt x="801" y="997"/>
                    <a:pt x="756" y="1192"/>
                    <a:pt x="683" y="1334"/>
                  </a:cubicBezTo>
                  <a:cubicBezTo>
                    <a:pt x="647" y="1404"/>
                    <a:pt x="604" y="1616"/>
                    <a:pt x="556" y="1762"/>
                  </a:cubicBezTo>
                  <a:lnTo>
                    <a:pt x="245" y="1762"/>
                  </a:lnTo>
                  <a:cubicBezTo>
                    <a:pt x="197" y="1616"/>
                    <a:pt x="154" y="1404"/>
                    <a:pt x="117" y="1334"/>
                  </a:cubicBezTo>
                  <a:cubicBezTo>
                    <a:pt x="45" y="1192"/>
                    <a:pt x="0" y="997"/>
                    <a:pt x="0" y="781"/>
                  </a:cubicBezTo>
                  <a:cubicBezTo>
                    <a:pt x="0" y="350"/>
                    <a:pt x="179" y="0"/>
                    <a:pt x="400" y="0"/>
                  </a:cubicBezTo>
                  <a:cubicBezTo>
                    <a:pt x="621" y="0"/>
                    <a:pt x="801" y="350"/>
                    <a:pt x="801" y="781"/>
                  </a:cubicBezTo>
                  <a:lnTo>
                    <a:pt x="801" y="781"/>
                  </a:lnTo>
                </a:path>
              </a:pathLst>
            </a:custGeom>
            <a:solidFill>
              <a:srgbClr val="A3CB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40" name="Freeform 135">
              <a:extLst>
                <a:ext uri="{FF2B5EF4-FFF2-40B4-BE49-F238E27FC236}">
                  <a16:creationId xmlns:a16="http://schemas.microsoft.com/office/drawing/2014/main" id="{1061218C-7457-5B60-C4D7-E81B8BDAA586}"/>
                </a:ext>
              </a:extLst>
            </p:cNvPr>
            <p:cNvSpPr>
              <a:spLocks/>
            </p:cNvSpPr>
            <p:nvPr/>
          </p:nvSpPr>
          <p:spPr bwMode="auto">
            <a:xfrm>
              <a:off x="7775575" y="804863"/>
              <a:ext cx="230187" cy="1084263"/>
            </a:xfrm>
            <a:custGeom>
              <a:avLst/>
              <a:gdLst>
                <a:gd name="T0" fmla="*/ 372 w 372"/>
                <a:gd name="T1" fmla="*/ 781 h 1762"/>
                <a:gd name="T2" fmla="*/ 318 w 372"/>
                <a:gd name="T3" fmla="*/ 1334 h 1762"/>
                <a:gd name="T4" fmla="*/ 259 w 372"/>
                <a:gd name="T5" fmla="*/ 1762 h 1762"/>
                <a:gd name="T6" fmla="*/ 114 w 372"/>
                <a:gd name="T7" fmla="*/ 1762 h 1762"/>
                <a:gd name="T8" fmla="*/ 55 w 372"/>
                <a:gd name="T9" fmla="*/ 1334 h 1762"/>
                <a:gd name="T10" fmla="*/ 0 w 372"/>
                <a:gd name="T11" fmla="*/ 781 h 1762"/>
                <a:gd name="T12" fmla="*/ 186 w 372"/>
                <a:gd name="T13" fmla="*/ 0 h 1762"/>
                <a:gd name="T14" fmla="*/ 372 w 372"/>
                <a:gd name="T15" fmla="*/ 781 h 17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2" h="1762">
                  <a:moveTo>
                    <a:pt x="372" y="781"/>
                  </a:moveTo>
                  <a:cubicBezTo>
                    <a:pt x="372" y="997"/>
                    <a:pt x="352" y="1192"/>
                    <a:pt x="318" y="1334"/>
                  </a:cubicBezTo>
                  <a:cubicBezTo>
                    <a:pt x="301" y="1404"/>
                    <a:pt x="281" y="1616"/>
                    <a:pt x="259" y="1762"/>
                  </a:cubicBezTo>
                  <a:lnTo>
                    <a:pt x="114" y="1762"/>
                  </a:lnTo>
                  <a:cubicBezTo>
                    <a:pt x="92" y="1616"/>
                    <a:pt x="72" y="1404"/>
                    <a:pt x="55" y="1334"/>
                  </a:cubicBezTo>
                  <a:cubicBezTo>
                    <a:pt x="21" y="1192"/>
                    <a:pt x="0" y="997"/>
                    <a:pt x="0" y="781"/>
                  </a:cubicBezTo>
                  <a:cubicBezTo>
                    <a:pt x="0" y="350"/>
                    <a:pt x="84" y="0"/>
                    <a:pt x="186" y="0"/>
                  </a:cubicBezTo>
                  <a:cubicBezTo>
                    <a:pt x="289" y="0"/>
                    <a:pt x="372" y="350"/>
                    <a:pt x="372" y="781"/>
                  </a:cubicBezTo>
                </a:path>
              </a:pathLst>
            </a:custGeom>
            <a:solidFill>
              <a:srgbClr val="D5E8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41" name="Freeform 136">
              <a:extLst>
                <a:ext uri="{FF2B5EF4-FFF2-40B4-BE49-F238E27FC236}">
                  <a16:creationId xmlns:a16="http://schemas.microsoft.com/office/drawing/2014/main" id="{5D71DA71-7032-A487-4395-D324396A9D4E}"/>
                </a:ext>
              </a:extLst>
            </p:cNvPr>
            <p:cNvSpPr>
              <a:spLocks/>
            </p:cNvSpPr>
            <p:nvPr/>
          </p:nvSpPr>
          <p:spPr bwMode="auto">
            <a:xfrm>
              <a:off x="7748588" y="1944688"/>
              <a:ext cx="25400" cy="117475"/>
            </a:xfrm>
            <a:custGeom>
              <a:avLst/>
              <a:gdLst>
                <a:gd name="T0" fmla="*/ 28 w 41"/>
                <a:gd name="T1" fmla="*/ 192 h 192"/>
                <a:gd name="T2" fmla="*/ 16 w 41"/>
                <a:gd name="T3" fmla="*/ 181 h 192"/>
                <a:gd name="T4" fmla="*/ 0 w 41"/>
                <a:gd name="T5" fmla="*/ 14 h 192"/>
                <a:gd name="T6" fmla="*/ 11 w 41"/>
                <a:gd name="T7" fmla="*/ 0 h 192"/>
                <a:gd name="T8" fmla="*/ 25 w 41"/>
                <a:gd name="T9" fmla="*/ 11 h 192"/>
                <a:gd name="T10" fmla="*/ 40 w 41"/>
                <a:gd name="T11" fmla="*/ 178 h 192"/>
                <a:gd name="T12" fmla="*/ 29 w 41"/>
                <a:gd name="T13" fmla="*/ 192 h 192"/>
                <a:gd name="T14" fmla="*/ 28 w 41"/>
                <a:gd name="T15" fmla="*/ 192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192">
                  <a:moveTo>
                    <a:pt x="28" y="192"/>
                  </a:moveTo>
                  <a:cubicBezTo>
                    <a:pt x="22" y="192"/>
                    <a:pt x="17" y="187"/>
                    <a:pt x="16" y="181"/>
                  </a:cubicBezTo>
                  <a:lnTo>
                    <a:pt x="0" y="14"/>
                  </a:lnTo>
                  <a:cubicBezTo>
                    <a:pt x="0" y="7"/>
                    <a:pt x="5" y="1"/>
                    <a:pt x="11" y="0"/>
                  </a:cubicBezTo>
                  <a:cubicBezTo>
                    <a:pt x="18" y="0"/>
                    <a:pt x="24" y="5"/>
                    <a:pt x="25" y="11"/>
                  </a:cubicBezTo>
                  <a:lnTo>
                    <a:pt x="40" y="178"/>
                  </a:lnTo>
                  <a:cubicBezTo>
                    <a:pt x="41" y="185"/>
                    <a:pt x="36" y="191"/>
                    <a:pt x="29" y="192"/>
                  </a:cubicBezTo>
                  <a:lnTo>
                    <a:pt x="28" y="192"/>
                  </a:lnTo>
                </a:path>
              </a:pathLst>
            </a:custGeom>
            <a:solidFill>
              <a:srgbClr val="A3CB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42" name="Freeform 137">
              <a:extLst>
                <a:ext uri="{FF2B5EF4-FFF2-40B4-BE49-F238E27FC236}">
                  <a16:creationId xmlns:a16="http://schemas.microsoft.com/office/drawing/2014/main" id="{E74DBAAE-A425-4DC5-0E4F-C3D906262BF1}"/>
                </a:ext>
              </a:extLst>
            </p:cNvPr>
            <p:cNvSpPr>
              <a:spLocks/>
            </p:cNvSpPr>
            <p:nvPr/>
          </p:nvSpPr>
          <p:spPr bwMode="auto">
            <a:xfrm>
              <a:off x="8007350" y="1944688"/>
              <a:ext cx="25400" cy="117475"/>
            </a:xfrm>
            <a:custGeom>
              <a:avLst/>
              <a:gdLst>
                <a:gd name="T0" fmla="*/ 13 w 41"/>
                <a:gd name="T1" fmla="*/ 192 h 192"/>
                <a:gd name="T2" fmla="*/ 11 w 41"/>
                <a:gd name="T3" fmla="*/ 192 h 192"/>
                <a:gd name="T4" fmla="*/ 0 w 41"/>
                <a:gd name="T5" fmla="*/ 178 h 192"/>
                <a:gd name="T6" fmla="*/ 16 w 41"/>
                <a:gd name="T7" fmla="*/ 11 h 192"/>
                <a:gd name="T8" fmla="*/ 30 w 41"/>
                <a:gd name="T9" fmla="*/ 0 h 192"/>
                <a:gd name="T10" fmla="*/ 41 w 41"/>
                <a:gd name="T11" fmla="*/ 14 h 192"/>
                <a:gd name="T12" fmla="*/ 25 w 41"/>
                <a:gd name="T13" fmla="*/ 181 h 192"/>
                <a:gd name="T14" fmla="*/ 13 w 41"/>
                <a:gd name="T15" fmla="*/ 192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192">
                  <a:moveTo>
                    <a:pt x="13" y="192"/>
                  </a:moveTo>
                  <a:lnTo>
                    <a:pt x="11" y="192"/>
                  </a:lnTo>
                  <a:cubicBezTo>
                    <a:pt x="5" y="191"/>
                    <a:pt x="0" y="185"/>
                    <a:pt x="0" y="178"/>
                  </a:cubicBezTo>
                  <a:lnTo>
                    <a:pt x="16" y="11"/>
                  </a:lnTo>
                  <a:cubicBezTo>
                    <a:pt x="17" y="5"/>
                    <a:pt x="23" y="0"/>
                    <a:pt x="30" y="0"/>
                  </a:cubicBezTo>
                  <a:cubicBezTo>
                    <a:pt x="36" y="1"/>
                    <a:pt x="41" y="7"/>
                    <a:pt x="41" y="14"/>
                  </a:cubicBezTo>
                  <a:lnTo>
                    <a:pt x="25" y="181"/>
                  </a:lnTo>
                  <a:cubicBezTo>
                    <a:pt x="24" y="187"/>
                    <a:pt x="19" y="192"/>
                    <a:pt x="13" y="192"/>
                  </a:cubicBezTo>
                </a:path>
              </a:pathLst>
            </a:custGeom>
            <a:solidFill>
              <a:srgbClr val="A3CB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43" name="Freeform 138">
              <a:extLst>
                <a:ext uri="{FF2B5EF4-FFF2-40B4-BE49-F238E27FC236}">
                  <a16:creationId xmlns:a16="http://schemas.microsoft.com/office/drawing/2014/main" id="{5210102A-DFD1-791F-2408-E45A99DC5047}"/>
                </a:ext>
              </a:extLst>
            </p:cNvPr>
            <p:cNvSpPr>
              <a:spLocks/>
            </p:cNvSpPr>
            <p:nvPr/>
          </p:nvSpPr>
          <p:spPr bwMode="auto">
            <a:xfrm>
              <a:off x="7816850" y="1944688"/>
              <a:ext cx="19050" cy="117475"/>
            </a:xfrm>
            <a:custGeom>
              <a:avLst/>
              <a:gdLst>
                <a:gd name="T0" fmla="*/ 19 w 31"/>
                <a:gd name="T1" fmla="*/ 192 h 192"/>
                <a:gd name="T2" fmla="*/ 7 w 31"/>
                <a:gd name="T3" fmla="*/ 180 h 192"/>
                <a:gd name="T4" fmla="*/ 0 w 31"/>
                <a:gd name="T5" fmla="*/ 13 h 192"/>
                <a:gd name="T6" fmla="*/ 12 w 31"/>
                <a:gd name="T7" fmla="*/ 0 h 192"/>
                <a:gd name="T8" fmla="*/ 24 w 31"/>
                <a:gd name="T9" fmla="*/ 12 h 192"/>
                <a:gd name="T10" fmla="*/ 31 w 31"/>
                <a:gd name="T11" fmla="*/ 179 h 192"/>
                <a:gd name="T12" fmla="*/ 19 w 31"/>
                <a:gd name="T13" fmla="*/ 192 h 192"/>
                <a:gd name="T14" fmla="*/ 19 w 31"/>
                <a:gd name="T15" fmla="*/ 192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92">
                  <a:moveTo>
                    <a:pt x="19" y="192"/>
                  </a:moveTo>
                  <a:cubicBezTo>
                    <a:pt x="12" y="192"/>
                    <a:pt x="7" y="187"/>
                    <a:pt x="7" y="180"/>
                  </a:cubicBezTo>
                  <a:lnTo>
                    <a:pt x="0" y="13"/>
                  </a:lnTo>
                  <a:cubicBezTo>
                    <a:pt x="0" y="6"/>
                    <a:pt x="5" y="1"/>
                    <a:pt x="12" y="0"/>
                  </a:cubicBezTo>
                  <a:cubicBezTo>
                    <a:pt x="18" y="0"/>
                    <a:pt x="24" y="5"/>
                    <a:pt x="24" y="12"/>
                  </a:cubicBezTo>
                  <a:lnTo>
                    <a:pt x="31" y="179"/>
                  </a:lnTo>
                  <a:cubicBezTo>
                    <a:pt x="31" y="186"/>
                    <a:pt x="26" y="191"/>
                    <a:pt x="19" y="192"/>
                  </a:cubicBezTo>
                  <a:lnTo>
                    <a:pt x="19" y="192"/>
                  </a:lnTo>
                  <a:close/>
                </a:path>
              </a:pathLst>
            </a:custGeom>
            <a:solidFill>
              <a:srgbClr val="A3CB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44" name="Freeform 139">
              <a:extLst>
                <a:ext uri="{FF2B5EF4-FFF2-40B4-BE49-F238E27FC236}">
                  <a16:creationId xmlns:a16="http://schemas.microsoft.com/office/drawing/2014/main" id="{C3A3ED79-438D-261F-40A0-F445A52C6559}"/>
                </a:ext>
              </a:extLst>
            </p:cNvPr>
            <p:cNvSpPr>
              <a:spLocks/>
            </p:cNvSpPr>
            <p:nvPr/>
          </p:nvSpPr>
          <p:spPr bwMode="auto">
            <a:xfrm>
              <a:off x="7947025" y="1944688"/>
              <a:ext cx="19050" cy="117475"/>
            </a:xfrm>
            <a:custGeom>
              <a:avLst/>
              <a:gdLst>
                <a:gd name="T0" fmla="*/ 12 w 31"/>
                <a:gd name="T1" fmla="*/ 192 h 192"/>
                <a:gd name="T2" fmla="*/ 12 w 31"/>
                <a:gd name="T3" fmla="*/ 192 h 192"/>
                <a:gd name="T4" fmla="*/ 0 w 31"/>
                <a:gd name="T5" fmla="*/ 179 h 192"/>
                <a:gd name="T6" fmla="*/ 7 w 31"/>
                <a:gd name="T7" fmla="*/ 12 h 192"/>
                <a:gd name="T8" fmla="*/ 19 w 31"/>
                <a:gd name="T9" fmla="*/ 0 h 192"/>
                <a:gd name="T10" fmla="*/ 31 w 31"/>
                <a:gd name="T11" fmla="*/ 13 h 192"/>
                <a:gd name="T12" fmla="*/ 24 w 31"/>
                <a:gd name="T13" fmla="*/ 180 h 192"/>
                <a:gd name="T14" fmla="*/ 12 w 31"/>
                <a:gd name="T15" fmla="*/ 192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92">
                  <a:moveTo>
                    <a:pt x="12" y="192"/>
                  </a:moveTo>
                  <a:lnTo>
                    <a:pt x="12" y="192"/>
                  </a:lnTo>
                  <a:cubicBezTo>
                    <a:pt x="5" y="191"/>
                    <a:pt x="0" y="186"/>
                    <a:pt x="0" y="179"/>
                  </a:cubicBezTo>
                  <a:lnTo>
                    <a:pt x="7" y="12"/>
                  </a:lnTo>
                  <a:cubicBezTo>
                    <a:pt x="7" y="5"/>
                    <a:pt x="13" y="0"/>
                    <a:pt x="19" y="0"/>
                  </a:cubicBezTo>
                  <a:cubicBezTo>
                    <a:pt x="26" y="1"/>
                    <a:pt x="31" y="6"/>
                    <a:pt x="31" y="13"/>
                  </a:cubicBezTo>
                  <a:lnTo>
                    <a:pt x="24" y="180"/>
                  </a:lnTo>
                  <a:cubicBezTo>
                    <a:pt x="24" y="187"/>
                    <a:pt x="19" y="192"/>
                    <a:pt x="12" y="192"/>
                  </a:cubicBezTo>
                  <a:close/>
                </a:path>
              </a:pathLst>
            </a:custGeom>
            <a:solidFill>
              <a:srgbClr val="A3CB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45" name="Freeform 140">
              <a:extLst>
                <a:ext uri="{FF2B5EF4-FFF2-40B4-BE49-F238E27FC236}">
                  <a16:creationId xmlns:a16="http://schemas.microsoft.com/office/drawing/2014/main" id="{73688E72-967E-9263-6442-A17A6074D5B0}"/>
                </a:ext>
              </a:extLst>
            </p:cNvPr>
            <p:cNvSpPr>
              <a:spLocks/>
            </p:cNvSpPr>
            <p:nvPr/>
          </p:nvSpPr>
          <p:spPr bwMode="auto">
            <a:xfrm>
              <a:off x="7756525" y="2055813"/>
              <a:ext cx="268287" cy="146050"/>
            </a:xfrm>
            <a:custGeom>
              <a:avLst/>
              <a:gdLst>
                <a:gd name="T0" fmla="*/ 0 w 169"/>
                <a:gd name="T1" fmla="*/ 0 h 92"/>
                <a:gd name="T2" fmla="*/ 169 w 169"/>
                <a:gd name="T3" fmla="*/ 0 h 92"/>
                <a:gd name="T4" fmla="*/ 161 w 169"/>
                <a:gd name="T5" fmla="*/ 92 h 92"/>
                <a:gd name="T6" fmla="*/ 8 w 169"/>
                <a:gd name="T7" fmla="*/ 92 h 92"/>
                <a:gd name="T8" fmla="*/ 0 w 169"/>
                <a:gd name="T9" fmla="*/ 0 h 92"/>
              </a:gdLst>
              <a:ahLst/>
              <a:cxnLst>
                <a:cxn ang="0">
                  <a:pos x="T0" y="T1"/>
                </a:cxn>
                <a:cxn ang="0">
                  <a:pos x="T2" y="T3"/>
                </a:cxn>
                <a:cxn ang="0">
                  <a:pos x="T4" y="T5"/>
                </a:cxn>
                <a:cxn ang="0">
                  <a:pos x="T6" y="T7"/>
                </a:cxn>
                <a:cxn ang="0">
                  <a:pos x="T8" y="T9"/>
                </a:cxn>
              </a:cxnLst>
              <a:rect l="0" t="0" r="r" b="b"/>
              <a:pathLst>
                <a:path w="169" h="92">
                  <a:moveTo>
                    <a:pt x="0" y="0"/>
                  </a:moveTo>
                  <a:lnTo>
                    <a:pt x="169" y="0"/>
                  </a:lnTo>
                  <a:lnTo>
                    <a:pt x="161" y="92"/>
                  </a:lnTo>
                  <a:lnTo>
                    <a:pt x="8" y="92"/>
                  </a:lnTo>
                  <a:lnTo>
                    <a:pt x="0" y="0"/>
                  </a:lnTo>
                  <a:close/>
                </a:path>
              </a:pathLst>
            </a:custGeom>
            <a:solidFill>
              <a:srgbClr val="E8F4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46" name="Freeform 141">
              <a:extLst>
                <a:ext uri="{FF2B5EF4-FFF2-40B4-BE49-F238E27FC236}">
                  <a16:creationId xmlns:a16="http://schemas.microsoft.com/office/drawing/2014/main" id="{C71FA61F-4CED-EAC3-4269-B12636A40783}"/>
                </a:ext>
              </a:extLst>
            </p:cNvPr>
            <p:cNvSpPr>
              <a:spLocks/>
            </p:cNvSpPr>
            <p:nvPr/>
          </p:nvSpPr>
          <p:spPr bwMode="auto">
            <a:xfrm>
              <a:off x="7726363" y="1881188"/>
              <a:ext cx="328612" cy="71438"/>
            </a:xfrm>
            <a:custGeom>
              <a:avLst/>
              <a:gdLst>
                <a:gd name="T0" fmla="*/ 0 w 207"/>
                <a:gd name="T1" fmla="*/ 0 h 45"/>
                <a:gd name="T2" fmla="*/ 207 w 207"/>
                <a:gd name="T3" fmla="*/ 0 h 45"/>
                <a:gd name="T4" fmla="*/ 197 w 207"/>
                <a:gd name="T5" fmla="*/ 45 h 45"/>
                <a:gd name="T6" fmla="*/ 10 w 207"/>
                <a:gd name="T7" fmla="*/ 45 h 45"/>
                <a:gd name="T8" fmla="*/ 0 w 207"/>
                <a:gd name="T9" fmla="*/ 0 h 45"/>
              </a:gdLst>
              <a:ahLst/>
              <a:cxnLst>
                <a:cxn ang="0">
                  <a:pos x="T0" y="T1"/>
                </a:cxn>
                <a:cxn ang="0">
                  <a:pos x="T2" y="T3"/>
                </a:cxn>
                <a:cxn ang="0">
                  <a:pos x="T4" y="T5"/>
                </a:cxn>
                <a:cxn ang="0">
                  <a:pos x="T6" y="T7"/>
                </a:cxn>
                <a:cxn ang="0">
                  <a:pos x="T8" y="T9"/>
                </a:cxn>
              </a:cxnLst>
              <a:rect l="0" t="0" r="r" b="b"/>
              <a:pathLst>
                <a:path w="207" h="45">
                  <a:moveTo>
                    <a:pt x="0" y="0"/>
                  </a:moveTo>
                  <a:lnTo>
                    <a:pt x="207" y="0"/>
                  </a:lnTo>
                  <a:lnTo>
                    <a:pt x="197" y="45"/>
                  </a:lnTo>
                  <a:lnTo>
                    <a:pt x="10" y="45"/>
                  </a:lnTo>
                  <a:lnTo>
                    <a:pt x="0" y="0"/>
                  </a:lnTo>
                  <a:close/>
                </a:path>
              </a:pathLst>
            </a:custGeom>
            <a:solidFill>
              <a:srgbClr val="3F7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47" name="Freeform 142">
              <a:extLst>
                <a:ext uri="{FF2B5EF4-FFF2-40B4-BE49-F238E27FC236}">
                  <a16:creationId xmlns:a16="http://schemas.microsoft.com/office/drawing/2014/main" id="{BB53A146-E9FE-ED0C-CF01-A37930631094}"/>
                </a:ext>
              </a:extLst>
            </p:cNvPr>
            <p:cNvSpPr>
              <a:spLocks noEditPoints="1"/>
            </p:cNvSpPr>
            <p:nvPr/>
          </p:nvSpPr>
          <p:spPr bwMode="auto">
            <a:xfrm>
              <a:off x="7988300" y="3113088"/>
              <a:ext cx="428625" cy="463550"/>
            </a:xfrm>
            <a:custGeom>
              <a:avLst/>
              <a:gdLst>
                <a:gd name="T0" fmla="*/ 79 w 695"/>
                <a:gd name="T1" fmla="*/ 611 h 753"/>
                <a:gd name="T2" fmla="*/ 92 w 695"/>
                <a:gd name="T3" fmla="*/ 654 h 753"/>
                <a:gd name="T4" fmla="*/ 0 w 695"/>
                <a:gd name="T5" fmla="*/ 636 h 753"/>
                <a:gd name="T6" fmla="*/ 82 w 695"/>
                <a:gd name="T7" fmla="*/ 697 h 753"/>
                <a:gd name="T8" fmla="*/ 33 w 695"/>
                <a:gd name="T9" fmla="*/ 714 h 753"/>
                <a:gd name="T10" fmla="*/ 72 w 695"/>
                <a:gd name="T11" fmla="*/ 729 h 753"/>
                <a:gd name="T12" fmla="*/ 83 w 695"/>
                <a:gd name="T13" fmla="*/ 753 h 753"/>
                <a:gd name="T14" fmla="*/ 96 w 695"/>
                <a:gd name="T15" fmla="*/ 719 h 753"/>
                <a:gd name="T16" fmla="*/ 130 w 695"/>
                <a:gd name="T17" fmla="*/ 700 h 753"/>
                <a:gd name="T18" fmla="*/ 176 w 695"/>
                <a:gd name="T19" fmla="*/ 692 h 753"/>
                <a:gd name="T20" fmla="*/ 128 w 695"/>
                <a:gd name="T21" fmla="*/ 673 h 753"/>
                <a:gd name="T22" fmla="*/ 79 w 695"/>
                <a:gd name="T23" fmla="*/ 611 h 753"/>
                <a:gd name="T24" fmla="*/ 491 w 695"/>
                <a:gd name="T25" fmla="*/ 556 h 753"/>
                <a:gd name="T26" fmla="*/ 399 w 695"/>
                <a:gd name="T27" fmla="*/ 538 h 753"/>
                <a:gd name="T28" fmla="*/ 481 w 695"/>
                <a:gd name="T29" fmla="*/ 599 h 753"/>
                <a:gd name="T30" fmla="*/ 432 w 695"/>
                <a:gd name="T31" fmla="*/ 617 h 753"/>
                <a:gd name="T32" fmla="*/ 472 w 695"/>
                <a:gd name="T33" fmla="*/ 632 h 753"/>
                <a:gd name="T34" fmla="*/ 483 w 695"/>
                <a:gd name="T35" fmla="*/ 656 h 753"/>
                <a:gd name="T36" fmla="*/ 496 w 695"/>
                <a:gd name="T37" fmla="*/ 621 h 753"/>
                <a:gd name="T38" fmla="*/ 530 w 695"/>
                <a:gd name="T39" fmla="*/ 603 h 753"/>
                <a:gd name="T40" fmla="*/ 575 w 695"/>
                <a:gd name="T41" fmla="*/ 594 h 753"/>
                <a:gd name="T42" fmla="*/ 527 w 695"/>
                <a:gd name="T43" fmla="*/ 576 h 753"/>
                <a:gd name="T44" fmla="*/ 479 w 695"/>
                <a:gd name="T45" fmla="*/ 514 h 753"/>
                <a:gd name="T46" fmla="*/ 491 w 695"/>
                <a:gd name="T47" fmla="*/ 556 h 753"/>
                <a:gd name="T48" fmla="*/ 146 w 695"/>
                <a:gd name="T49" fmla="*/ 328 h 753"/>
                <a:gd name="T50" fmla="*/ 165 w 695"/>
                <a:gd name="T51" fmla="*/ 393 h 753"/>
                <a:gd name="T52" fmla="*/ 25 w 695"/>
                <a:gd name="T53" fmla="*/ 366 h 753"/>
                <a:gd name="T54" fmla="*/ 150 w 695"/>
                <a:gd name="T55" fmla="*/ 460 h 753"/>
                <a:gd name="T56" fmla="*/ 76 w 695"/>
                <a:gd name="T57" fmla="*/ 487 h 753"/>
                <a:gd name="T58" fmla="*/ 136 w 695"/>
                <a:gd name="T59" fmla="*/ 510 h 753"/>
                <a:gd name="T60" fmla="*/ 152 w 695"/>
                <a:gd name="T61" fmla="*/ 547 h 753"/>
                <a:gd name="T62" fmla="*/ 173 w 695"/>
                <a:gd name="T63" fmla="*/ 493 h 753"/>
                <a:gd name="T64" fmla="*/ 225 w 695"/>
                <a:gd name="T65" fmla="*/ 465 h 753"/>
                <a:gd name="T66" fmla="*/ 294 w 695"/>
                <a:gd name="T67" fmla="*/ 452 h 753"/>
                <a:gd name="T68" fmla="*/ 220 w 695"/>
                <a:gd name="T69" fmla="*/ 424 h 753"/>
                <a:gd name="T70" fmla="*/ 146 w 695"/>
                <a:gd name="T71" fmla="*/ 328 h 753"/>
                <a:gd name="T72" fmla="*/ 477 w 695"/>
                <a:gd name="T73" fmla="*/ 0 h 753"/>
                <a:gd name="T74" fmla="*/ 505 w 695"/>
                <a:gd name="T75" fmla="*/ 96 h 753"/>
                <a:gd name="T76" fmla="*/ 297 w 695"/>
                <a:gd name="T77" fmla="*/ 56 h 753"/>
                <a:gd name="T78" fmla="*/ 482 w 695"/>
                <a:gd name="T79" fmla="*/ 194 h 753"/>
                <a:gd name="T80" fmla="*/ 372 w 695"/>
                <a:gd name="T81" fmla="*/ 234 h 753"/>
                <a:gd name="T82" fmla="*/ 461 w 695"/>
                <a:gd name="T83" fmla="*/ 268 h 753"/>
                <a:gd name="T84" fmla="*/ 486 w 695"/>
                <a:gd name="T85" fmla="*/ 322 h 753"/>
                <a:gd name="T86" fmla="*/ 516 w 695"/>
                <a:gd name="T87" fmla="*/ 243 h 753"/>
                <a:gd name="T88" fmla="*/ 593 w 695"/>
                <a:gd name="T89" fmla="*/ 202 h 753"/>
                <a:gd name="T90" fmla="*/ 695 w 695"/>
                <a:gd name="T91" fmla="*/ 182 h 753"/>
                <a:gd name="T92" fmla="*/ 586 w 695"/>
                <a:gd name="T93" fmla="*/ 141 h 753"/>
                <a:gd name="T94" fmla="*/ 477 w 695"/>
                <a:gd name="T95" fmla="*/ 0 h 753"/>
                <a:gd name="T96" fmla="*/ 477 w 695"/>
                <a:gd name="T97" fmla="*/ 0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95" h="753">
                  <a:moveTo>
                    <a:pt x="79" y="611"/>
                  </a:moveTo>
                  <a:cubicBezTo>
                    <a:pt x="101" y="631"/>
                    <a:pt x="92" y="654"/>
                    <a:pt x="92" y="654"/>
                  </a:cubicBezTo>
                  <a:cubicBezTo>
                    <a:pt x="92" y="654"/>
                    <a:pt x="52" y="613"/>
                    <a:pt x="0" y="636"/>
                  </a:cubicBezTo>
                  <a:cubicBezTo>
                    <a:pt x="29" y="650"/>
                    <a:pt x="82" y="697"/>
                    <a:pt x="82" y="697"/>
                  </a:cubicBezTo>
                  <a:lnTo>
                    <a:pt x="33" y="714"/>
                  </a:lnTo>
                  <a:cubicBezTo>
                    <a:pt x="33" y="714"/>
                    <a:pt x="71" y="717"/>
                    <a:pt x="72" y="729"/>
                  </a:cubicBezTo>
                  <a:cubicBezTo>
                    <a:pt x="74" y="742"/>
                    <a:pt x="83" y="753"/>
                    <a:pt x="83" y="753"/>
                  </a:cubicBezTo>
                  <a:lnTo>
                    <a:pt x="96" y="719"/>
                  </a:lnTo>
                  <a:cubicBezTo>
                    <a:pt x="96" y="719"/>
                    <a:pt x="125" y="709"/>
                    <a:pt x="130" y="700"/>
                  </a:cubicBezTo>
                  <a:cubicBezTo>
                    <a:pt x="136" y="691"/>
                    <a:pt x="164" y="680"/>
                    <a:pt x="176" y="692"/>
                  </a:cubicBezTo>
                  <a:cubicBezTo>
                    <a:pt x="167" y="671"/>
                    <a:pt x="135" y="664"/>
                    <a:pt x="128" y="673"/>
                  </a:cubicBezTo>
                  <a:cubicBezTo>
                    <a:pt x="131" y="648"/>
                    <a:pt x="120" y="617"/>
                    <a:pt x="79" y="611"/>
                  </a:cubicBezTo>
                  <a:close/>
                  <a:moveTo>
                    <a:pt x="491" y="556"/>
                  </a:moveTo>
                  <a:cubicBezTo>
                    <a:pt x="491" y="556"/>
                    <a:pt x="452" y="516"/>
                    <a:pt x="399" y="538"/>
                  </a:cubicBezTo>
                  <a:cubicBezTo>
                    <a:pt x="428" y="552"/>
                    <a:pt x="481" y="599"/>
                    <a:pt x="481" y="599"/>
                  </a:cubicBezTo>
                  <a:lnTo>
                    <a:pt x="432" y="617"/>
                  </a:lnTo>
                  <a:cubicBezTo>
                    <a:pt x="432" y="617"/>
                    <a:pt x="471" y="619"/>
                    <a:pt x="472" y="632"/>
                  </a:cubicBezTo>
                  <a:cubicBezTo>
                    <a:pt x="473" y="644"/>
                    <a:pt x="483" y="656"/>
                    <a:pt x="483" y="656"/>
                  </a:cubicBezTo>
                  <a:lnTo>
                    <a:pt x="496" y="621"/>
                  </a:lnTo>
                  <a:cubicBezTo>
                    <a:pt x="496" y="621"/>
                    <a:pt x="524" y="612"/>
                    <a:pt x="530" y="603"/>
                  </a:cubicBezTo>
                  <a:cubicBezTo>
                    <a:pt x="535" y="594"/>
                    <a:pt x="563" y="583"/>
                    <a:pt x="575" y="594"/>
                  </a:cubicBezTo>
                  <a:cubicBezTo>
                    <a:pt x="567" y="574"/>
                    <a:pt x="534" y="567"/>
                    <a:pt x="527" y="576"/>
                  </a:cubicBezTo>
                  <a:cubicBezTo>
                    <a:pt x="531" y="550"/>
                    <a:pt x="519" y="520"/>
                    <a:pt x="479" y="514"/>
                  </a:cubicBezTo>
                  <a:cubicBezTo>
                    <a:pt x="500" y="533"/>
                    <a:pt x="491" y="556"/>
                    <a:pt x="491" y="556"/>
                  </a:cubicBezTo>
                  <a:close/>
                  <a:moveTo>
                    <a:pt x="146" y="328"/>
                  </a:moveTo>
                  <a:cubicBezTo>
                    <a:pt x="179" y="359"/>
                    <a:pt x="165" y="393"/>
                    <a:pt x="165" y="393"/>
                  </a:cubicBezTo>
                  <a:cubicBezTo>
                    <a:pt x="165" y="393"/>
                    <a:pt x="105" y="332"/>
                    <a:pt x="25" y="366"/>
                  </a:cubicBezTo>
                  <a:cubicBezTo>
                    <a:pt x="69" y="388"/>
                    <a:pt x="150" y="460"/>
                    <a:pt x="150" y="460"/>
                  </a:cubicBezTo>
                  <a:lnTo>
                    <a:pt x="76" y="487"/>
                  </a:lnTo>
                  <a:cubicBezTo>
                    <a:pt x="76" y="487"/>
                    <a:pt x="134" y="490"/>
                    <a:pt x="136" y="510"/>
                  </a:cubicBezTo>
                  <a:cubicBezTo>
                    <a:pt x="138" y="529"/>
                    <a:pt x="152" y="547"/>
                    <a:pt x="152" y="547"/>
                  </a:cubicBezTo>
                  <a:lnTo>
                    <a:pt x="173" y="493"/>
                  </a:lnTo>
                  <a:cubicBezTo>
                    <a:pt x="173" y="493"/>
                    <a:pt x="216" y="479"/>
                    <a:pt x="225" y="465"/>
                  </a:cubicBezTo>
                  <a:cubicBezTo>
                    <a:pt x="233" y="452"/>
                    <a:pt x="276" y="434"/>
                    <a:pt x="294" y="452"/>
                  </a:cubicBezTo>
                  <a:cubicBezTo>
                    <a:pt x="281" y="421"/>
                    <a:pt x="232" y="410"/>
                    <a:pt x="220" y="424"/>
                  </a:cubicBezTo>
                  <a:cubicBezTo>
                    <a:pt x="226" y="385"/>
                    <a:pt x="209" y="338"/>
                    <a:pt x="146" y="328"/>
                  </a:cubicBezTo>
                  <a:close/>
                  <a:moveTo>
                    <a:pt x="477" y="0"/>
                  </a:moveTo>
                  <a:cubicBezTo>
                    <a:pt x="525" y="45"/>
                    <a:pt x="505" y="96"/>
                    <a:pt x="505" y="96"/>
                  </a:cubicBezTo>
                  <a:cubicBezTo>
                    <a:pt x="505" y="96"/>
                    <a:pt x="415" y="5"/>
                    <a:pt x="297" y="56"/>
                  </a:cubicBezTo>
                  <a:cubicBezTo>
                    <a:pt x="362" y="88"/>
                    <a:pt x="482" y="194"/>
                    <a:pt x="482" y="194"/>
                  </a:cubicBezTo>
                  <a:lnTo>
                    <a:pt x="372" y="234"/>
                  </a:lnTo>
                  <a:cubicBezTo>
                    <a:pt x="372" y="234"/>
                    <a:pt x="458" y="240"/>
                    <a:pt x="461" y="268"/>
                  </a:cubicBezTo>
                  <a:cubicBezTo>
                    <a:pt x="464" y="296"/>
                    <a:pt x="486" y="322"/>
                    <a:pt x="486" y="322"/>
                  </a:cubicBezTo>
                  <a:lnTo>
                    <a:pt x="516" y="243"/>
                  </a:lnTo>
                  <a:cubicBezTo>
                    <a:pt x="516" y="243"/>
                    <a:pt x="580" y="222"/>
                    <a:pt x="593" y="202"/>
                  </a:cubicBezTo>
                  <a:cubicBezTo>
                    <a:pt x="605" y="182"/>
                    <a:pt x="669" y="156"/>
                    <a:pt x="695" y="182"/>
                  </a:cubicBezTo>
                  <a:cubicBezTo>
                    <a:pt x="676" y="137"/>
                    <a:pt x="603" y="120"/>
                    <a:pt x="586" y="141"/>
                  </a:cubicBezTo>
                  <a:cubicBezTo>
                    <a:pt x="595" y="83"/>
                    <a:pt x="569" y="14"/>
                    <a:pt x="477" y="0"/>
                  </a:cubicBezTo>
                  <a:lnTo>
                    <a:pt x="477" y="0"/>
                  </a:lnTo>
                </a:path>
              </a:pathLst>
            </a:custGeom>
            <a:solidFill>
              <a:srgbClr val="E8F4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48" name="Freeform 143">
              <a:extLst>
                <a:ext uri="{FF2B5EF4-FFF2-40B4-BE49-F238E27FC236}">
                  <a16:creationId xmlns:a16="http://schemas.microsoft.com/office/drawing/2014/main" id="{C7D8664F-4F5F-EAC4-BD8E-578FE787A2A5}"/>
                </a:ext>
              </a:extLst>
            </p:cNvPr>
            <p:cNvSpPr>
              <a:spLocks/>
            </p:cNvSpPr>
            <p:nvPr/>
          </p:nvSpPr>
          <p:spPr bwMode="auto">
            <a:xfrm>
              <a:off x="3136900" y="776288"/>
              <a:ext cx="1412875" cy="793750"/>
            </a:xfrm>
            <a:custGeom>
              <a:avLst/>
              <a:gdLst>
                <a:gd name="T0" fmla="*/ 1733 w 2296"/>
                <a:gd name="T1" fmla="*/ 654 h 1289"/>
                <a:gd name="T2" fmla="*/ 1724 w 2296"/>
                <a:gd name="T3" fmla="*/ 536 h 1289"/>
                <a:gd name="T4" fmla="*/ 1319 w 2296"/>
                <a:gd name="T5" fmla="*/ 403 h 1289"/>
                <a:gd name="T6" fmla="*/ 760 w 2296"/>
                <a:gd name="T7" fmla="*/ 589 h 1289"/>
                <a:gd name="T8" fmla="*/ 553 w 2296"/>
                <a:gd name="T9" fmla="*/ 950 h 1289"/>
                <a:gd name="T10" fmla="*/ 959 w 2296"/>
                <a:gd name="T11" fmla="*/ 998 h 1289"/>
                <a:gd name="T12" fmla="*/ 1633 w 2296"/>
                <a:gd name="T13" fmla="*/ 942 h 1289"/>
                <a:gd name="T14" fmla="*/ 1958 w 2296"/>
                <a:gd name="T15" fmla="*/ 646 h 1289"/>
                <a:gd name="T16" fmla="*/ 1733 w 2296"/>
                <a:gd name="T17" fmla="*/ 654 h 1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6" h="1289">
                  <a:moveTo>
                    <a:pt x="1733" y="654"/>
                  </a:moveTo>
                  <a:cubicBezTo>
                    <a:pt x="1716" y="618"/>
                    <a:pt x="1729" y="577"/>
                    <a:pt x="1724" y="536"/>
                  </a:cubicBezTo>
                  <a:cubicBezTo>
                    <a:pt x="1696" y="325"/>
                    <a:pt x="1461" y="214"/>
                    <a:pt x="1319" y="403"/>
                  </a:cubicBezTo>
                  <a:cubicBezTo>
                    <a:pt x="1123" y="0"/>
                    <a:pt x="737" y="198"/>
                    <a:pt x="760" y="589"/>
                  </a:cubicBezTo>
                  <a:cubicBezTo>
                    <a:pt x="404" y="414"/>
                    <a:pt x="0" y="944"/>
                    <a:pt x="553" y="950"/>
                  </a:cubicBezTo>
                  <a:cubicBezTo>
                    <a:pt x="627" y="1225"/>
                    <a:pt x="825" y="1063"/>
                    <a:pt x="959" y="998"/>
                  </a:cubicBezTo>
                  <a:cubicBezTo>
                    <a:pt x="1122" y="1289"/>
                    <a:pt x="1495" y="1210"/>
                    <a:pt x="1633" y="942"/>
                  </a:cubicBezTo>
                  <a:cubicBezTo>
                    <a:pt x="1812" y="1135"/>
                    <a:pt x="2296" y="763"/>
                    <a:pt x="1958" y="646"/>
                  </a:cubicBezTo>
                  <a:cubicBezTo>
                    <a:pt x="1890" y="622"/>
                    <a:pt x="1800" y="655"/>
                    <a:pt x="1733" y="654"/>
                  </a:cubicBezTo>
                </a:path>
              </a:pathLst>
            </a:custGeom>
            <a:solidFill>
              <a:srgbClr val="E8F4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49" name="Freeform 144">
              <a:extLst>
                <a:ext uri="{FF2B5EF4-FFF2-40B4-BE49-F238E27FC236}">
                  <a16:creationId xmlns:a16="http://schemas.microsoft.com/office/drawing/2014/main" id="{CFBC1207-5CC1-42AE-F7F3-16017FE458B2}"/>
                </a:ext>
              </a:extLst>
            </p:cNvPr>
            <p:cNvSpPr>
              <a:spLocks/>
            </p:cNvSpPr>
            <p:nvPr/>
          </p:nvSpPr>
          <p:spPr bwMode="auto">
            <a:xfrm>
              <a:off x="3295650" y="1203325"/>
              <a:ext cx="1189037" cy="366713"/>
            </a:xfrm>
            <a:custGeom>
              <a:avLst/>
              <a:gdLst>
                <a:gd name="T0" fmla="*/ 1787 w 1933"/>
                <a:gd name="T1" fmla="*/ 0 h 594"/>
                <a:gd name="T2" fmla="*/ 1375 w 1933"/>
                <a:gd name="T3" fmla="*/ 88 h 594"/>
                <a:gd name="T4" fmla="*/ 970 w 1933"/>
                <a:gd name="T5" fmla="*/ 366 h 594"/>
                <a:gd name="T6" fmla="*/ 707 w 1933"/>
                <a:gd name="T7" fmla="*/ 125 h 594"/>
                <a:gd name="T8" fmla="*/ 475 w 1933"/>
                <a:gd name="T9" fmla="*/ 276 h 594"/>
                <a:gd name="T10" fmla="*/ 505 w 1933"/>
                <a:gd name="T11" fmla="*/ 110 h 594"/>
                <a:gd name="T12" fmla="*/ 34 w 1933"/>
                <a:gd name="T13" fmla="*/ 58 h 594"/>
                <a:gd name="T14" fmla="*/ 297 w 1933"/>
                <a:gd name="T15" fmla="*/ 255 h 594"/>
                <a:gd name="T16" fmla="*/ 703 w 1933"/>
                <a:gd name="T17" fmla="*/ 303 h 594"/>
                <a:gd name="T18" fmla="*/ 1377 w 1933"/>
                <a:gd name="T19" fmla="*/ 247 h 594"/>
                <a:gd name="T20" fmla="*/ 1787 w 1933"/>
                <a:gd name="T21" fmla="*/ 0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33" h="594">
                  <a:moveTo>
                    <a:pt x="1787" y="0"/>
                  </a:moveTo>
                  <a:cubicBezTo>
                    <a:pt x="1682" y="208"/>
                    <a:pt x="1510" y="208"/>
                    <a:pt x="1375" y="88"/>
                  </a:cubicBezTo>
                  <a:cubicBezTo>
                    <a:pt x="1367" y="208"/>
                    <a:pt x="1180" y="366"/>
                    <a:pt x="970" y="366"/>
                  </a:cubicBezTo>
                  <a:cubicBezTo>
                    <a:pt x="760" y="366"/>
                    <a:pt x="707" y="125"/>
                    <a:pt x="707" y="125"/>
                  </a:cubicBezTo>
                  <a:cubicBezTo>
                    <a:pt x="707" y="125"/>
                    <a:pt x="587" y="253"/>
                    <a:pt x="475" y="276"/>
                  </a:cubicBezTo>
                  <a:cubicBezTo>
                    <a:pt x="362" y="298"/>
                    <a:pt x="332" y="223"/>
                    <a:pt x="505" y="110"/>
                  </a:cubicBezTo>
                  <a:cubicBezTo>
                    <a:pt x="296" y="188"/>
                    <a:pt x="131" y="122"/>
                    <a:pt x="34" y="58"/>
                  </a:cubicBezTo>
                  <a:cubicBezTo>
                    <a:pt x="0" y="155"/>
                    <a:pt x="62" y="252"/>
                    <a:pt x="297" y="255"/>
                  </a:cubicBezTo>
                  <a:cubicBezTo>
                    <a:pt x="371" y="530"/>
                    <a:pt x="569" y="368"/>
                    <a:pt x="703" y="303"/>
                  </a:cubicBezTo>
                  <a:cubicBezTo>
                    <a:pt x="866" y="594"/>
                    <a:pt x="1239" y="515"/>
                    <a:pt x="1377" y="247"/>
                  </a:cubicBezTo>
                  <a:cubicBezTo>
                    <a:pt x="1536" y="418"/>
                    <a:pt x="1933" y="146"/>
                    <a:pt x="1787" y="0"/>
                  </a:cubicBezTo>
                </a:path>
              </a:pathLst>
            </a:custGeom>
            <a:solidFill>
              <a:srgbClr val="D7E8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50" name="Freeform 145">
              <a:extLst>
                <a:ext uri="{FF2B5EF4-FFF2-40B4-BE49-F238E27FC236}">
                  <a16:creationId xmlns:a16="http://schemas.microsoft.com/office/drawing/2014/main" id="{305082FC-AAF1-3FE4-59E9-80A669B1DB8F}"/>
                </a:ext>
              </a:extLst>
            </p:cNvPr>
            <p:cNvSpPr>
              <a:spLocks/>
            </p:cNvSpPr>
            <p:nvPr/>
          </p:nvSpPr>
          <p:spPr bwMode="auto">
            <a:xfrm>
              <a:off x="3586163" y="1730375"/>
              <a:ext cx="198437" cy="230188"/>
            </a:xfrm>
            <a:custGeom>
              <a:avLst/>
              <a:gdLst>
                <a:gd name="T0" fmla="*/ 167 w 322"/>
                <a:gd name="T1" fmla="*/ 0 h 374"/>
                <a:gd name="T2" fmla="*/ 151 w 322"/>
                <a:gd name="T3" fmla="*/ 365 h 374"/>
                <a:gd name="T4" fmla="*/ 167 w 322"/>
                <a:gd name="T5" fmla="*/ 0 h 374"/>
              </a:gdLst>
              <a:ahLst/>
              <a:cxnLst>
                <a:cxn ang="0">
                  <a:pos x="T0" y="T1"/>
                </a:cxn>
                <a:cxn ang="0">
                  <a:pos x="T2" y="T3"/>
                </a:cxn>
                <a:cxn ang="0">
                  <a:pos x="T4" y="T5"/>
                </a:cxn>
              </a:cxnLst>
              <a:rect l="0" t="0" r="r" b="b"/>
              <a:pathLst>
                <a:path w="322" h="374">
                  <a:moveTo>
                    <a:pt x="167" y="0"/>
                  </a:moveTo>
                  <a:cubicBezTo>
                    <a:pt x="70" y="135"/>
                    <a:pt x="0" y="374"/>
                    <a:pt x="151" y="365"/>
                  </a:cubicBezTo>
                  <a:cubicBezTo>
                    <a:pt x="322" y="354"/>
                    <a:pt x="167" y="0"/>
                    <a:pt x="167" y="0"/>
                  </a:cubicBezTo>
                  <a:close/>
                </a:path>
              </a:pathLst>
            </a:custGeom>
            <a:solidFill>
              <a:srgbClr val="E8F4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51" name="Freeform 146">
              <a:extLst>
                <a:ext uri="{FF2B5EF4-FFF2-40B4-BE49-F238E27FC236}">
                  <a16:creationId xmlns:a16="http://schemas.microsoft.com/office/drawing/2014/main" id="{E0B33708-E9AC-6E72-9A90-C31DB59CD80A}"/>
                </a:ext>
              </a:extLst>
            </p:cNvPr>
            <p:cNvSpPr>
              <a:spLocks/>
            </p:cNvSpPr>
            <p:nvPr/>
          </p:nvSpPr>
          <p:spPr bwMode="auto">
            <a:xfrm>
              <a:off x="4078288" y="1600200"/>
              <a:ext cx="198437" cy="230188"/>
            </a:xfrm>
            <a:custGeom>
              <a:avLst/>
              <a:gdLst>
                <a:gd name="T0" fmla="*/ 167 w 322"/>
                <a:gd name="T1" fmla="*/ 0 h 374"/>
                <a:gd name="T2" fmla="*/ 151 w 322"/>
                <a:gd name="T3" fmla="*/ 365 h 374"/>
                <a:gd name="T4" fmla="*/ 167 w 322"/>
                <a:gd name="T5" fmla="*/ 0 h 374"/>
              </a:gdLst>
              <a:ahLst/>
              <a:cxnLst>
                <a:cxn ang="0">
                  <a:pos x="T0" y="T1"/>
                </a:cxn>
                <a:cxn ang="0">
                  <a:pos x="T2" y="T3"/>
                </a:cxn>
                <a:cxn ang="0">
                  <a:pos x="T4" y="T5"/>
                </a:cxn>
              </a:cxnLst>
              <a:rect l="0" t="0" r="r" b="b"/>
              <a:pathLst>
                <a:path w="322" h="374">
                  <a:moveTo>
                    <a:pt x="167" y="0"/>
                  </a:moveTo>
                  <a:cubicBezTo>
                    <a:pt x="70" y="135"/>
                    <a:pt x="0" y="374"/>
                    <a:pt x="151" y="365"/>
                  </a:cubicBezTo>
                  <a:cubicBezTo>
                    <a:pt x="322" y="354"/>
                    <a:pt x="167" y="0"/>
                    <a:pt x="167" y="0"/>
                  </a:cubicBezTo>
                  <a:close/>
                </a:path>
              </a:pathLst>
            </a:custGeom>
            <a:solidFill>
              <a:srgbClr val="E8F4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52" name="Freeform 147">
              <a:extLst>
                <a:ext uri="{FF2B5EF4-FFF2-40B4-BE49-F238E27FC236}">
                  <a16:creationId xmlns:a16="http://schemas.microsoft.com/office/drawing/2014/main" id="{4F0282CD-AD09-FD3C-9B79-FD90AF970AC3}"/>
                </a:ext>
              </a:extLst>
            </p:cNvPr>
            <p:cNvSpPr>
              <a:spLocks/>
            </p:cNvSpPr>
            <p:nvPr/>
          </p:nvSpPr>
          <p:spPr bwMode="auto">
            <a:xfrm>
              <a:off x="3778250" y="1552575"/>
              <a:ext cx="198437" cy="230188"/>
            </a:xfrm>
            <a:custGeom>
              <a:avLst/>
              <a:gdLst>
                <a:gd name="T0" fmla="*/ 168 w 323"/>
                <a:gd name="T1" fmla="*/ 0 h 374"/>
                <a:gd name="T2" fmla="*/ 152 w 323"/>
                <a:gd name="T3" fmla="*/ 365 h 374"/>
                <a:gd name="T4" fmla="*/ 168 w 323"/>
                <a:gd name="T5" fmla="*/ 0 h 374"/>
              </a:gdLst>
              <a:ahLst/>
              <a:cxnLst>
                <a:cxn ang="0">
                  <a:pos x="T0" y="T1"/>
                </a:cxn>
                <a:cxn ang="0">
                  <a:pos x="T2" y="T3"/>
                </a:cxn>
                <a:cxn ang="0">
                  <a:pos x="T4" y="T5"/>
                </a:cxn>
              </a:cxnLst>
              <a:rect l="0" t="0" r="r" b="b"/>
              <a:pathLst>
                <a:path w="323" h="374">
                  <a:moveTo>
                    <a:pt x="168" y="0"/>
                  </a:moveTo>
                  <a:cubicBezTo>
                    <a:pt x="70" y="135"/>
                    <a:pt x="0" y="374"/>
                    <a:pt x="152" y="365"/>
                  </a:cubicBezTo>
                  <a:cubicBezTo>
                    <a:pt x="323" y="354"/>
                    <a:pt x="168" y="0"/>
                    <a:pt x="168" y="0"/>
                  </a:cubicBezTo>
                  <a:close/>
                </a:path>
              </a:pathLst>
            </a:custGeom>
            <a:solidFill>
              <a:srgbClr val="E8F4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53" name="Freeform 148">
              <a:extLst>
                <a:ext uri="{FF2B5EF4-FFF2-40B4-BE49-F238E27FC236}">
                  <a16:creationId xmlns:a16="http://schemas.microsoft.com/office/drawing/2014/main" id="{8FD697F6-F343-A828-2719-ED66D6BE1047}"/>
                </a:ext>
              </a:extLst>
            </p:cNvPr>
            <p:cNvSpPr>
              <a:spLocks/>
            </p:cNvSpPr>
            <p:nvPr/>
          </p:nvSpPr>
          <p:spPr bwMode="auto">
            <a:xfrm>
              <a:off x="3890963" y="1892300"/>
              <a:ext cx="111125" cy="128588"/>
            </a:xfrm>
            <a:custGeom>
              <a:avLst/>
              <a:gdLst>
                <a:gd name="T0" fmla="*/ 94 w 181"/>
                <a:gd name="T1" fmla="*/ 0 h 210"/>
                <a:gd name="T2" fmla="*/ 85 w 181"/>
                <a:gd name="T3" fmla="*/ 205 h 210"/>
                <a:gd name="T4" fmla="*/ 94 w 181"/>
                <a:gd name="T5" fmla="*/ 0 h 210"/>
              </a:gdLst>
              <a:ahLst/>
              <a:cxnLst>
                <a:cxn ang="0">
                  <a:pos x="T0" y="T1"/>
                </a:cxn>
                <a:cxn ang="0">
                  <a:pos x="T2" y="T3"/>
                </a:cxn>
                <a:cxn ang="0">
                  <a:pos x="T4" y="T5"/>
                </a:cxn>
              </a:cxnLst>
              <a:rect l="0" t="0" r="r" b="b"/>
              <a:pathLst>
                <a:path w="181" h="210">
                  <a:moveTo>
                    <a:pt x="94" y="0"/>
                  </a:moveTo>
                  <a:cubicBezTo>
                    <a:pt x="39" y="76"/>
                    <a:pt x="0" y="210"/>
                    <a:pt x="85" y="205"/>
                  </a:cubicBezTo>
                  <a:cubicBezTo>
                    <a:pt x="181" y="199"/>
                    <a:pt x="94" y="0"/>
                    <a:pt x="94" y="0"/>
                  </a:cubicBezTo>
                  <a:close/>
                </a:path>
              </a:pathLst>
            </a:custGeom>
            <a:solidFill>
              <a:srgbClr val="E8F4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54" name="Freeform 149">
              <a:extLst>
                <a:ext uri="{FF2B5EF4-FFF2-40B4-BE49-F238E27FC236}">
                  <a16:creationId xmlns:a16="http://schemas.microsoft.com/office/drawing/2014/main" id="{F4A4CEA2-6180-54C6-DF2F-F3DD199466BF}"/>
                </a:ext>
              </a:extLst>
            </p:cNvPr>
            <p:cNvSpPr>
              <a:spLocks/>
            </p:cNvSpPr>
            <p:nvPr/>
          </p:nvSpPr>
          <p:spPr bwMode="auto">
            <a:xfrm>
              <a:off x="4302125" y="1414463"/>
              <a:ext cx="111125" cy="128588"/>
            </a:xfrm>
            <a:custGeom>
              <a:avLst/>
              <a:gdLst>
                <a:gd name="T0" fmla="*/ 94 w 181"/>
                <a:gd name="T1" fmla="*/ 0 h 210"/>
                <a:gd name="T2" fmla="*/ 85 w 181"/>
                <a:gd name="T3" fmla="*/ 205 h 210"/>
                <a:gd name="T4" fmla="*/ 94 w 181"/>
                <a:gd name="T5" fmla="*/ 0 h 210"/>
              </a:gdLst>
              <a:ahLst/>
              <a:cxnLst>
                <a:cxn ang="0">
                  <a:pos x="T0" y="T1"/>
                </a:cxn>
                <a:cxn ang="0">
                  <a:pos x="T2" y="T3"/>
                </a:cxn>
                <a:cxn ang="0">
                  <a:pos x="T4" y="T5"/>
                </a:cxn>
              </a:cxnLst>
              <a:rect l="0" t="0" r="r" b="b"/>
              <a:pathLst>
                <a:path w="181" h="210">
                  <a:moveTo>
                    <a:pt x="94" y="0"/>
                  </a:moveTo>
                  <a:cubicBezTo>
                    <a:pt x="39" y="76"/>
                    <a:pt x="0" y="210"/>
                    <a:pt x="85" y="205"/>
                  </a:cubicBezTo>
                  <a:cubicBezTo>
                    <a:pt x="181" y="199"/>
                    <a:pt x="94" y="0"/>
                    <a:pt x="94" y="0"/>
                  </a:cubicBezTo>
                  <a:close/>
                </a:path>
              </a:pathLst>
            </a:custGeom>
            <a:solidFill>
              <a:srgbClr val="E8F4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55" name="Freeform 150">
              <a:extLst>
                <a:ext uri="{FF2B5EF4-FFF2-40B4-BE49-F238E27FC236}">
                  <a16:creationId xmlns:a16="http://schemas.microsoft.com/office/drawing/2014/main" id="{68157D84-A3DA-5CEC-A30A-4C794B1ED274}"/>
                </a:ext>
              </a:extLst>
            </p:cNvPr>
            <p:cNvSpPr>
              <a:spLocks/>
            </p:cNvSpPr>
            <p:nvPr/>
          </p:nvSpPr>
          <p:spPr bwMode="auto">
            <a:xfrm>
              <a:off x="3440113" y="1536700"/>
              <a:ext cx="111125" cy="128588"/>
            </a:xfrm>
            <a:custGeom>
              <a:avLst/>
              <a:gdLst>
                <a:gd name="T0" fmla="*/ 95 w 182"/>
                <a:gd name="T1" fmla="*/ 0 h 211"/>
                <a:gd name="T2" fmla="*/ 86 w 182"/>
                <a:gd name="T3" fmla="*/ 205 h 211"/>
                <a:gd name="T4" fmla="*/ 95 w 182"/>
                <a:gd name="T5" fmla="*/ 0 h 211"/>
              </a:gdLst>
              <a:ahLst/>
              <a:cxnLst>
                <a:cxn ang="0">
                  <a:pos x="T0" y="T1"/>
                </a:cxn>
                <a:cxn ang="0">
                  <a:pos x="T2" y="T3"/>
                </a:cxn>
                <a:cxn ang="0">
                  <a:pos x="T4" y="T5"/>
                </a:cxn>
              </a:cxnLst>
              <a:rect l="0" t="0" r="r" b="b"/>
              <a:pathLst>
                <a:path w="182" h="211">
                  <a:moveTo>
                    <a:pt x="95" y="0"/>
                  </a:moveTo>
                  <a:cubicBezTo>
                    <a:pt x="40" y="76"/>
                    <a:pt x="0" y="211"/>
                    <a:pt x="86" y="205"/>
                  </a:cubicBezTo>
                  <a:cubicBezTo>
                    <a:pt x="182" y="199"/>
                    <a:pt x="95" y="0"/>
                    <a:pt x="95" y="0"/>
                  </a:cubicBezTo>
                  <a:close/>
                </a:path>
              </a:pathLst>
            </a:custGeom>
            <a:solidFill>
              <a:srgbClr val="E8F4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56" name="Freeform 151">
              <a:extLst>
                <a:ext uri="{FF2B5EF4-FFF2-40B4-BE49-F238E27FC236}">
                  <a16:creationId xmlns:a16="http://schemas.microsoft.com/office/drawing/2014/main" id="{423242C4-5FB8-0680-9F23-A48B939A3484}"/>
                </a:ext>
              </a:extLst>
            </p:cNvPr>
            <p:cNvSpPr>
              <a:spLocks/>
            </p:cNvSpPr>
            <p:nvPr/>
          </p:nvSpPr>
          <p:spPr bwMode="auto">
            <a:xfrm>
              <a:off x="2133600" y="774700"/>
              <a:ext cx="860425" cy="1011238"/>
            </a:xfrm>
            <a:custGeom>
              <a:avLst/>
              <a:gdLst>
                <a:gd name="T0" fmla="*/ 1245 w 1400"/>
                <a:gd name="T1" fmla="*/ 1013 h 1644"/>
                <a:gd name="T2" fmla="*/ 877 w 1400"/>
                <a:gd name="T3" fmla="*/ 1338 h 1644"/>
                <a:gd name="T4" fmla="*/ 503 w 1400"/>
                <a:gd name="T5" fmla="*/ 1639 h 1644"/>
                <a:gd name="T6" fmla="*/ 257 w 1400"/>
                <a:gd name="T7" fmla="*/ 1575 h 1644"/>
                <a:gd name="T8" fmla="*/ 55 w 1400"/>
                <a:gd name="T9" fmla="*/ 1420 h 1644"/>
                <a:gd name="T10" fmla="*/ 62 w 1400"/>
                <a:gd name="T11" fmla="*/ 940 h 1644"/>
                <a:gd name="T12" fmla="*/ 92 w 1400"/>
                <a:gd name="T13" fmla="*/ 450 h 1644"/>
                <a:gd name="T14" fmla="*/ 950 w 1400"/>
                <a:gd name="T15" fmla="*/ 155 h 1644"/>
                <a:gd name="T16" fmla="*/ 1245 w 1400"/>
                <a:gd name="T17" fmla="*/ 1013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0" h="1644">
                  <a:moveTo>
                    <a:pt x="1245" y="1013"/>
                  </a:moveTo>
                  <a:cubicBezTo>
                    <a:pt x="1167" y="1172"/>
                    <a:pt x="1032" y="1285"/>
                    <a:pt x="877" y="1338"/>
                  </a:cubicBezTo>
                  <a:cubicBezTo>
                    <a:pt x="800" y="1365"/>
                    <a:pt x="587" y="1644"/>
                    <a:pt x="503" y="1639"/>
                  </a:cubicBezTo>
                  <a:cubicBezTo>
                    <a:pt x="420" y="1635"/>
                    <a:pt x="337" y="1614"/>
                    <a:pt x="257" y="1575"/>
                  </a:cubicBezTo>
                  <a:cubicBezTo>
                    <a:pt x="177" y="1536"/>
                    <a:pt x="109" y="1483"/>
                    <a:pt x="55" y="1420"/>
                  </a:cubicBezTo>
                  <a:cubicBezTo>
                    <a:pt x="0" y="1357"/>
                    <a:pt x="89" y="1018"/>
                    <a:pt x="62" y="940"/>
                  </a:cubicBezTo>
                  <a:cubicBezTo>
                    <a:pt x="8" y="785"/>
                    <a:pt x="14" y="609"/>
                    <a:pt x="92" y="450"/>
                  </a:cubicBezTo>
                  <a:cubicBezTo>
                    <a:pt x="247" y="132"/>
                    <a:pt x="631" y="0"/>
                    <a:pt x="950" y="155"/>
                  </a:cubicBezTo>
                  <a:cubicBezTo>
                    <a:pt x="1268" y="310"/>
                    <a:pt x="1400" y="694"/>
                    <a:pt x="1245" y="1013"/>
                  </a:cubicBezTo>
                </a:path>
              </a:pathLst>
            </a:custGeom>
            <a:solidFill>
              <a:srgbClr val="F6D3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57" name="Freeform 152">
              <a:extLst>
                <a:ext uri="{FF2B5EF4-FFF2-40B4-BE49-F238E27FC236}">
                  <a16:creationId xmlns:a16="http://schemas.microsoft.com/office/drawing/2014/main" id="{420D8939-6AD0-1E27-FB45-687DDBB03AE2}"/>
                </a:ext>
              </a:extLst>
            </p:cNvPr>
            <p:cNvSpPr>
              <a:spLocks/>
            </p:cNvSpPr>
            <p:nvPr/>
          </p:nvSpPr>
          <p:spPr bwMode="auto">
            <a:xfrm>
              <a:off x="2162175" y="1154113"/>
              <a:ext cx="509587" cy="641350"/>
            </a:xfrm>
            <a:custGeom>
              <a:avLst/>
              <a:gdLst>
                <a:gd name="T0" fmla="*/ 42 w 828"/>
                <a:gd name="T1" fmla="*/ 945 h 1041"/>
                <a:gd name="T2" fmla="*/ 512 w 828"/>
                <a:gd name="T3" fmla="*/ 262 h 1041"/>
                <a:gd name="T4" fmla="*/ 553 w 828"/>
                <a:gd name="T5" fmla="*/ 115 h 1041"/>
                <a:gd name="T6" fmla="*/ 556 w 828"/>
                <a:gd name="T7" fmla="*/ 86 h 1041"/>
                <a:gd name="T8" fmla="*/ 547 w 828"/>
                <a:gd name="T9" fmla="*/ 43 h 1041"/>
                <a:gd name="T10" fmla="*/ 513 w 828"/>
                <a:gd name="T11" fmla="*/ 9 h 1041"/>
                <a:gd name="T12" fmla="*/ 471 w 828"/>
                <a:gd name="T13" fmla="*/ 0 h 1041"/>
                <a:gd name="T14" fmla="*/ 421 w 828"/>
                <a:gd name="T15" fmla="*/ 10 h 1041"/>
                <a:gd name="T16" fmla="*/ 379 w 828"/>
                <a:gd name="T17" fmla="*/ 36 h 1041"/>
                <a:gd name="T18" fmla="*/ 311 w 828"/>
                <a:gd name="T19" fmla="*/ 199 h 1041"/>
                <a:gd name="T20" fmla="*/ 340 w 828"/>
                <a:gd name="T21" fmla="*/ 310 h 1041"/>
                <a:gd name="T22" fmla="*/ 434 w 828"/>
                <a:gd name="T23" fmla="*/ 402 h 1041"/>
                <a:gd name="T24" fmla="*/ 562 w 828"/>
                <a:gd name="T25" fmla="*/ 436 h 1041"/>
                <a:gd name="T26" fmla="*/ 586 w 828"/>
                <a:gd name="T27" fmla="*/ 435 h 1041"/>
                <a:gd name="T28" fmla="*/ 719 w 828"/>
                <a:gd name="T29" fmla="*/ 385 h 1041"/>
                <a:gd name="T30" fmla="*/ 813 w 828"/>
                <a:gd name="T31" fmla="*/ 279 h 1041"/>
                <a:gd name="T32" fmla="*/ 828 w 828"/>
                <a:gd name="T33" fmla="*/ 227 h 1041"/>
                <a:gd name="T34" fmla="*/ 823 w 828"/>
                <a:gd name="T35" fmla="*/ 200 h 1041"/>
                <a:gd name="T36" fmla="*/ 793 w 828"/>
                <a:gd name="T37" fmla="*/ 168 h 1041"/>
                <a:gd name="T38" fmla="*/ 754 w 828"/>
                <a:gd name="T39" fmla="*/ 159 h 1041"/>
                <a:gd name="T40" fmla="*/ 723 w 828"/>
                <a:gd name="T41" fmla="*/ 165 h 1041"/>
                <a:gd name="T42" fmla="*/ 685 w 828"/>
                <a:gd name="T43" fmla="*/ 190 h 1041"/>
                <a:gd name="T44" fmla="*/ 660 w 828"/>
                <a:gd name="T45" fmla="*/ 220 h 1041"/>
                <a:gd name="T46" fmla="*/ 349 w 828"/>
                <a:gd name="T47" fmla="*/ 1036 h 1041"/>
                <a:gd name="T48" fmla="*/ 413 w 828"/>
                <a:gd name="T49" fmla="*/ 1041 h 1041"/>
                <a:gd name="T50" fmla="*/ 711 w 828"/>
                <a:gd name="T51" fmla="*/ 258 h 1041"/>
                <a:gd name="T52" fmla="*/ 730 w 828"/>
                <a:gd name="T53" fmla="*/ 236 h 1041"/>
                <a:gd name="T54" fmla="*/ 747 w 828"/>
                <a:gd name="T55" fmla="*/ 224 h 1041"/>
                <a:gd name="T56" fmla="*/ 754 w 828"/>
                <a:gd name="T57" fmla="*/ 223 h 1041"/>
                <a:gd name="T58" fmla="*/ 763 w 828"/>
                <a:gd name="T59" fmla="*/ 225 h 1041"/>
                <a:gd name="T60" fmla="*/ 764 w 828"/>
                <a:gd name="T61" fmla="*/ 225 h 1041"/>
                <a:gd name="T62" fmla="*/ 764 w 828"/>
                <a:gd name="T63" fmla="*/ 225 h 1041"/>
                <a:gd name="T64" fmla="*/ 764 w 828"/>
                <a:gd name="T65" fmla="*/ 225 h 1041"/>
                <a:gd name="T66" fmla="*/ 764 w 828"/>
                <a:gd name="T67" fmla="*/ 225 h 1041"/>
                <a:gd name="T68" fmla="*/ 764 w 828"/>
                <a:gd name="T69" fmla="*/ 225 h 1041"/>
                <a:gd name="T70" fmla="*/ 764 w 828"/>
                <a:gd name="T71" fmla="*/ 225 h 1041"/>
                <a:gd name="T72" fmla="*/ 764 w 828"/>
                <a:gd name="T73" fmla="*/ 225 h 1041"/>
                <a:gd name="T74" fmla="*/ 764 w 828"/>
                <a:gd name="T75" fmla="*/ 227 h 1041"/>
                <a:gd name="T76" fmla="*/ 757 w 828"/>
                <a:gd name="T77" fmla="*/ 249 h 1041"/>
                <a:gd name="T78" fmla="*/ 682 w 828"/>
                <a:gd name="T79" fmla="*/ 332 h 1041"/>
                <a:gd name="T80" fmla="*/ 580 w 828"/>
                <a:gd name="T81" fmla="*/ 371 h 1041"/>
                <a:gd name="T82" fmla="*/ 562 w 828"/>
                <a:gd name="T83" fmla="*/ 372 h 1041"/>
                <a:gd name="T84" fmla="*/ 466 w 828"/>
                <a:gd name="T85" fmla="*/ 346 h 1041"/>
                <a:gd name="T86" fmla="*/ 396 w 828"/>
                <a:gd name="T87" fmla="*/ 278 h 1041"/>
                <a:gd name="T88" fmla="*/ 376 w 828"/>
                <a:gd name="T89" fmla="*/ 199 h 1041"/>
                <a:gd name="T90" fmla="*/ 423 w 828"/>
                <a:gd name="T91" fmla="*/ 83 h 1041"/>
                <a:gd name="T92" fmla="*/ 446 w 828"/>
                <a:gd name="T93" fmla="*/ 69 h 1041"/>
                <a:gd name="T94" fmla="*/ 471 w 828"/>
                <a:gd name="T95" fmla="*/ 64 h 1041"/>
                <a:gd name="T96" fmla="*/ 484 w 828"/>
                <a:gd name="T97" fmla="*/ 66 h 1041"/>
                <a:gd name="T98" fmla="*/ 489 w 828"/>
                <a:gd name="T99" fmla="*/ 72 h 1041"/>
                <a:gd name="T100" fmla="*/ 492 w 828"/>
                <a:gd name="T101" fmla="*/ 86 h 1041"/>
                <a:gd name="T102" fmla="*/ 490 w 828"/>
                <a:gd name="T103" fmla="*/ 105 h 1041"/>
                <a:gd name="T104" fmla="*/ 452 w 828"/>
                <a:gd name="T105" fmla="*/ 240 h 1041"/>
                <a:gd name="T106" fmla="*/ 0 w 828"/>
                <a:gd name="T107" fmla="*/ 896 h 1041"/>
                <a:gd name="T108" fmla="*/ 42 w 828"/>
                <a:gd name="T109" fmla="*/ 945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28" h="1041">
                  <a:moveTo>
                    <a:pt x="42" y="945"/>
                  </a:moveTo>
                  <a:cubicBezTo>
                    <a:pt x="252" y="761"/>
                    <a:pt x="416" y="524"/>
                    <a:pt x="512" y="262"/>
                  </a:cubicBezTo>
                  <a:cubicBezTo>
                    <a:pt x="529" y="215"/>
                    <a:pt x="545" y="166"/>
                    <a:pt x="553" y="115"/>
                  </a:cubicBezTo>
                  <a:cubicBezTo>
                    <a:pt x="555" y="106"/>
                    <a:pt x="556" y="96"/>
                    <a:pt x="556" y="86"/>
                  </a:cubicBezTo>
                  <a:cubicBezTo>
                    <a:pt x="556" y="73"/>
                    <a:pt x="554" y="58"/>
                    <a:pt x="547" y="43"/>
                  </a:cubicBezTo>
                  <a:cubicBezTo>
                    <a:pt x="539" y="28"/>
                    <a:pt x="527" y="16"/>
                    <a:pt x="513" y="9"/>
                  </a:cubicBezTo>
                  <a:cubicBezTo>
                    <a:pt x="499" y="2"/>
                    <a:pt x="485" y="0"/>
                    <a:pt x="471" y="0"/>
                  </a:cubicBezTo>
                  <a:cubicBezTo>
                    <a:pt x="454" y="0"/>
                    <a:pt x="437" y="3"/>
                    <a:pt x="421" y="10"/>
                  </a:cubicBezTo>
                  <a:cubicBezTo>
                    <a:pt x="406" y="16"/>
                    <a:pt x="392" y="25"/>
                    <a:pt x="379" y="36"/>
                  </a:cubicBezTo>
                  <a:cubicBezTo>
                    <a:pt x="334" y="79"/>
                    <a:pt x="312" y="139"/>
                    <a:pt x="311" y="199"/>
                  </a:cubicBezTo>
                  <a:cubicBezTo>
                    <a:pt x="311" y="237"/>
                    <a:pt x="321" y="275"/>
                    <a:pt x="340" y="310"/>
                  </a:cubicBezTo>
                  <a:cubicBezTo>
                    <a:pt x="362" y="350"/>
                    <a:pt x="396" y="381"/>
                    <a:pt x="434" y="402"/>
                  </a:cubicBezTo>
                  <a:cubicBezTo>
                    <a:pt x="473" y="424"/>
                    <a:pt x="517" y="436"/>
                    <a:pt x="562" y="436"/>
                  </a:cubicBezTo>
                  <a:cubicBezTo>
                    <a:pt x="570" y="436"/>
                    <a:pt x="578" y="435"/>
                    <a:pt x="586" y="435"/>
                  </a:cubicBezTo>
                  <a:cubicBezTo>
                    <a:pt x="634" y="430"/>
                    <a:pt x="680" y="412"/>
                    <a:pt x="719" y="385"/>
                  </a:cubicBezTo>
                  <a:cubicBezTo>
                    <a:pt x="758" y="357"/>
                    <a:pt x="791" y="321"/>
                    <a:pt x="813" y="279"/>
                  </a:cubicBezTo>
                  <a:cubicBezTo>
                    <a:pt x="820" y="266"/>
                    <a:pt x="828" y="249"/>
                    <a:pt x="828" y="227"/>
                  </a:cubicBezTo>
                  <a:cubicBezTo>
                    <a:pt x="828" y="219"/>
                    <a:pt x="827" y="209"/>
                    <a:pt x="823" y="200"/>
                  </a:cubicBezTo>
                  <a:cubicBezTo>
                    <a:pt x="816" y="185"/>
                    <a:pt x="805" y="174"/>
                    <a:pt x="793" y="168"/>
                  </a:cubicBezTo>
                  <a:cubicBezTo>
                    <a:pt x="780" y="161"/>
                    <a:pt x="767" y="159"/>
                    <a:pt x="754" y="159"/>
                  </a:cubicBezTo>
                  <a:cubicBezTo>
                    <a:pt x="744" y="159"/>
                    <a:pt x="733" y="160"/>
                    <a:pt x="723" y="165"/>
                  </a:cubicBezTo>
                  <a:cubicBezTo>
                    <a:pt x="707" y="171"/>
                    <a:pt x="695" y="180"/>
                    <a:pt x="685" y="190"/>
                  </a:cubicBezTo>
                  <a:cubicBezTo>
                    <a:pt x="675" y="200"/>
                    <a:pt x="667" y="210"/>
                    <a:pt x="660" y="220"/>
                  </a:cubicBezTo>
                  <a:cubicBezTo>
                    <a:pt x="481" y="455"/>
                    <a:pt x="372" y="742"/>
                    <a:pt x="349" y="1036"/>
                  </a:cubicBezTo>
                  <a:lnTo>
                    <a:pt x="413" y="1041"/>
                  </a:lnTo>
                  <a:cubicBezTo>
                    <a:pt x="435" y="759"/>
                    <a:pt x="540" y="484"/>
                    <a:pt x="711" y="258"/>
                  </a:cubicBezTo>
                  <a:cubicBezTo>
                    <a:pt x="717" y="250"/>
                    <a:pt x="724" y="242"/>
                    <a:pt x="730" y="236"/>
                  </a:cubicBezTo>
                  <a:cubicBezTo>
                    <a:pt x="736" y="230"/>
                    <a:pt x="742" y="226"/>
                    <a:pt x="747" y="224"/>
                  </a:cubicBezTo>
                  <a:cubicBezTo>
                    <a:pt x="749" y="223"/>
                    <a:pt x="752" y="223"/>
                    <a:pt x="754" y="223"/>
                  </a:cubicBezTo>
                  <a:cubicBezTo>
                    <a:pt x="758" y="223"/>
                    <a:pt x="761" y="224"/>
                    <a:pt x="763" y="225"/>
                  </a:cubicBezTo>
                  <a:lnTo>
                    <a:pt x="764" y="225"/>
                  </a:lnTo>
                  <a:lnTo>
                    <a:pt x="764" y="225"/>
                  </a:lnTo>
                  <a:lnTo>
                    <a:pt x="764" y="225"/>
                  </a:lnTo>
                  <a:lnTo>
                    <a:pt x="764" y="225"/>
                  </a:lnTo>
                  <a:lnTo>
                    <a:pt x="764" y="225"/>
                  </a:lnTo>
                  <a:lnTo>
                    <a:pt x="764" y="225"/>
                  </a:lnTo>
                  <a:lnTo>
                    <a:pt x="764" y="225"/>
                  </a:lnTo>
                  <a:lnTo>
                    <a:pt x="764" y="227"/>
                  </a:lnTo>
                  <a:cubicBezTo>
                    <a:pt x="764" y="231"/>
                    <a:pt x="762" y="240"/>
                    <a:pt x="757" y="249"/>
                  </a:cubicBezTo>
                  <a:cubicBezTo>
                    <a:pt x="739" y="282"/>
                    <a:pt x="713" y="311"/>
                    <a:pt x="682" y="332"/>
                  </a:cubicBezTo>
                  <a:cubicBezTo>
                    <a:pt x="652" y="353"/>
                    <a:pt x="616" y="367"/>
                    <a:pt x="580" y="371"/>
                  </a:cubicBezTo>
                  <a:cubicBezTo>
                    <a:pt x="574" y="371"/>
                    <a:pt x="568" y="372"/>
                    <a:pt x="562" y="372"/>
                  </a:cubicBezTo>
                  <a:cubicBezTo>
                    <a:pt x="529" y="372"/>
                    <a:pt x="495" y="363"/>
                    <a:pt x="466" y="346"/>
                  </a:cubicBezTo>
                  <a:cubicBezTo>
                    <a:pt x="436" y="330"/>
                    <a:pt x="412" y="307"/>
                    <a:pt x="396" y="278"/>
                  </a:cubicBezTo>
                  <a:cubicBezTo>
                    <a:pt x="382" y="255"/>
                    <a:pt x="376" y="227"/>
                    <a:pt x="376" y="199"/>
                  </a:cubicBezTo>
                  <a:cubicBezTo>
                    <a:pt x="376" y="155"/>
                    <a:pt x="392" y="111"/>
                    <a:pt x="423" y="83"/>
                  </a:cubicBezTo>
                  <a:cubicBezTo>
                    <a:pt x="429" y="78"/>
                    <a:pt x="437" y="73"/>
                    <a:pt x="446" y="69"/>
                  </a:cubicBezTo>
                  <a:cubicBezTo>
                    <a:pt x="454" y="66"/>
                    <a:pt x="463" y="64"/>
                    <a:pt x="471" y="64"/>
                  </a:cubicBezTo>
                  <a:cubicBezTo>
                    <a:pt x="477" y="64"/>
                    <a:pt x="481" y="65"/>
                    <a:pt x="484" y="66"/>
                  </a:cubicBezTo>
                  <a:cubicBezTo>
                    <a:pt x="486" y="68"/>
                    <a:pt x="488" y="69"/>
                    <a:pt x="489" y="72"/>
                  </a:cubicBezTo>
                  <a:cubicBezTo>
                    <a:pt x="491" y="75"/>
                    <a:pt x="492" y="79"/>
                    <a:pt x="492" y="86"/>
                  </a:cubicBezTo>
                  <a:cubicBezTo>
                    <a:pt x="492" y="91"/>
                    <a:pt x="491" y="98"/>
                    <a:pt x="490" y="105"/>
                  </a:cubicBezTo>
                  <a:cubicBezTo>
                    <a:pt x="483" y="150"/>
                    <a:pt x="469" y="195"/>
                    <a:pt x="452" y="240"/>
                  </a:cubicBezTo>
                  <a:cubicBezTo>
                    <a:pt x="359" y="492"/>
                    <a:pt x="202" y="720"/>
                    <a:pt x="0" y="896"/>
                  </a:cubicBezTo>
                  <a:lnTo>
                    <a:pt x="42" y="945"/>
                  </a:lnTo>
                </a:path>
              </a:pathLst>
            </a:custGeom>
            <a:solidFill>
              <a:srgbClr val="E5A5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58" name="Freeform 153">
              <a:extLst>
                <a:ext uri="{FF2B5EF4-FFF2-40B4-BE49-F238E27FC236}">
                  <a16:creationId xmlns:a16="http://schemas.microsoft.com/office/drawing/2014/main" id="{F5876569-70D1-45AF-8A26-82077D9BFFA8}"/>
                </a:ext>
              </a:extLst>
            </p:cNvPr>
            <p:cNvSpPr>
              <a:spLocks/>
            </p:cNvSpPr>
            <p:nvPr/>
          </p:nvSpPr>
          <p:spPr bwMode="auto">
            <a:xfrm>
              <a:off x="2081213" y="1841500"/>
              <a:ext cx="249237" cy="201613"/>
            </a:xfrm>
            <a:custGeom>
              <a:avLst/>
              <a:gdLst>
                <a:gd name="T0" fmla="*/ 257 w 407"/>
                <a:gd name="T1" fmla="*/ 49 h 326"/>
                <a:gd name="T2" fmla="*/ 377 w 407"/>
                <a:gd name="T3" fmla="*/ 251 h 326"/>
                <a:gd name="T4" fmla="*/ 150 w 407"/>
                <a:gd name="T5" fmla="*/ 278 h 326"/>
                <a:gd name="T6" fmla="*/ 29 w 407"/>
                <a:gd name="T7" fmla="*/ 75 h 326"/>
                <a:gd name="T8" fmla="*/ 257 w 407"/>
                <a:gd name="T9" fmla="*/ 49 h 326"/>
              </a:gdLst>
              <a:ahLst/>
              <a:cxnLst>
                <a:cxn ang="0">
                  <a:pos x="T0" y="T1"/>
                </a:cxn>
                <a:cxn ang="0">
                  <a:pos x="T2" y="T3"/>
                </a:cxn>
                <a:cxn ang="0">
                  <a:pos x="T4" y="T5"/>
                </a:cxn>
                <a:cxn ang="0">
                  <a:pos x="T6" y="T7"/>
                </a:cxn>
                <a:cxn ang="0">
                  <a:pos x="T8" y="T9"/>
                </a:cxn>
              </a:cxnLst>
              <a:rect l="0" t="0" r="r" b="b"/>
              <a:pathLst>
                <a:path w="407" h="326">
                  <a:moveTo>
                    <a:pt x="257" y="49"/>
                  </a:moveTo>
                  <a:cubicBezTo>
                    <a:pt x="353" y="97"/>
                    <a:pt x="407" y="188"/>
                    <a:pt x="377" y="251"/>
                  </a:cubicBezTo>
                  <a:cubicBezTo>
                    <a:pt x="347" y="315"/>
                    <a:pt x="246" y="326"/>
                    <a:pt x="150" y="278"/>
                  </a:cubicBezTo>
                  <a:cubicBezTo>
                    <a:pt x="53" y="229"/>
                    <a:pt x="0" y="138"/>
                    <a:pt x="29" y="75"/>
                  </a:cubicBezTo>
                  <a:cubicBezTo>
                    <a:pt x="59" y="12"/>
                    <a:pt x="160" y="0"/>
                    <a:pt x="257" y="49"/>
                  </a:cubicBezTo>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59" name="Freeform 154">
              <a:extLst>
                <a:ext uri="{FF2B5EF4-FFF2-40B4-BE49-F238E27FC236}">
                  <a16:creationId xmlns:a16="http://schemas.microsoft.com/office/drawing/2014/main" id="{C478779A-BA6F-EBFD-9CEB-4E7635F703C1}"/>
                </a:ext>
              </a:extLst>
            </p:cNvPr>
            <p:cNvSpPr>
              <a:spLocks/>
            </p:cNvSpPr>
            <p:nvPr/>
          </p:nvSpPr>
          <p:spPr bwMode="auto">
            <a:xfrm>
              <a:off x="2098675" y="1614488"/>
              <a:ext cx="381000" cy="382588"/>
            </a:xfrm>
            <a:custGeom>
              <a:avLst/>
              <a:gdLst>
                <a:gd name="T0" fmla="*/ 36 w 240"/>
                <a:gd name="T1" fmla="*/ 0 h 241"/>
                <a:gd name="T2" fmla="*/ 0 w 240"/>
                <a:gd name="T3" fmla="*/ 177 h 241"/>
                <a:gd name="T4" fmla="*/ 136 w 240"/>
                <a:gd name="T5" fmla="*/ 241 h 241"/>
                <a:gd name="T6" fmla="*/ 240 w 240"/>
                <a:gd name="T7" fmla="*/ 96 h 241"/>
                <a:gd name="T8" fmla="*/ 36 w 240"/>
                <a:gd name="T9" fmla="*/ 0 h 241"/>
              </a:gdLst>
              <a:ahLst/>
              <a:cxnLst>
                <a:cxn ang="0">
                  <a:pos x="T0" y="T1"/>
                </a:cxn>
                <a:cxn ang="0">
                  <a:pos x="T2" y="T3"/>
                </a:cxn>
                <a:cxn ang="0">
                  <a:pos x="T4" y="T5"/>
                </a:cxn>
                <a:cxn ang="0">
                  <a:pos x="T6" y="T7"/>
                </a:cxn>
                <a:cxn ang="0">
                  <a:pos x="T8" y="T9"/>
                </a:cxn>
              </a:cxnLst>
              <a:rect l="0" t="0" r="r" b="b"/>
              <a:pathLst>
                <a:path w="240" h="241">
                  <a:moveTo>
                    <a:pt x="36" y="0"/>
                  </a:moveTo>
                  <a:lnTo>
                    <a:pt x="0" y="177"/>
                  </a:lnTo>
                  <a:lnTo>
                    <a:pt x="136" y="241"/>
                  </a:lnTo>
                  <a:lnTo>
                    <a:pt x="240" y="96"/>
                  </a:lnTo>
                  <a:lnTo>
                    <a:pt x="36" y="0"/>
                  </a:lnTo>
                  <a:close/>
                </a:path>
              </a:pathLst>
            </a:custGeom>
            <a:solidFill>
              <a:srgbClr val="3F7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60" name="Freeform 155">
              <a:extLst>
                <a:ext uri="{FF2B5EF4-FFF2-40B4-BE49-F238E27FC236}">
                  <a16:creationId xmlns:a16="http://schemas.microsoft.com/office/drawing/2014/main" id="{B2CC70F3-3794-0F85-24B3-12F469E9440E}"/>
                </a:ext>
              </a:extLst>
            </p:cNvPr>
            <p:cNvSpPr>
              <a:spLocks/>
            </p:cNvSpPr>
            <p:nvPr/>
          </p:nvSpPr>
          <p:spPr bwMode="auto">
            <a:xfrm>
              <a:off x="2097088" y="1674813"/>
              <a:ext cx="358775" cy="206375"/>
            </a:xfrm>
            <a:custGeom>
              <a:avLst/>
              <a:gdLst>
                <a:gd name="T0" fmla="*/ 518 w 583"/>
                <a:gd name="T1" fmla="*/ 326 h 334"/>
                <a:gd name="T2" fmla="*/ 24 w 583"/>
                <a:gd name="T3" fmla="*/ 92 h 334"/>
                <a:gd name="T4" fmla="*/ 8 w 583"/>
                <a:gd name="T5" fmla="*/ 46 h 334"/>
                <a:gd name="T6" fmla="*/ 18 w 583"/>
                <a:gd name="T7" fmla="*/ 25 h 334"/>
                <a:gd name="T8" fmla="*/ 64 w 583"/>
                <a:gd name="T9" fmla="*/ 9 h 334"/>
                <a:gd name="T10" fmla="*/ 558 w 583"/>
                <a:gd name="T11" fmla="*/ 242 h 334"/>
                <a:gd name="T12" fmla="*/ 575 w 583"/>
                <a:gd name="T13" fmla="*/ 289 h 334"/>
                <a:gd name="T14" fmla="*/ 565 w 583"/>
                <a:gd name="T15" fmla="*/ 310 h 334"/>
                <a:gd name="T16" fmla="*/ 518 w 583"/>
                <a:gd name="T17" fmla="*/ 326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3" h="334">
                  <a:moveTo>
                    <a:pt x="518" y="326"/>
                  </a:moveTo>
                  <a:lnTo>
                    <a:pt x="24" y="92"/>
                  </a:lnTo>
                  <a:cubicBezTo>
                    <a:pt x="7" y="84"/>
                    <a:pt x="0" y="63"/>
                    <a:pt x="8" y="46"/>
                  </a:cubicBezTo>
                  <a:lnTo>
                    <a:pt x="18" y="25"/>
                  </a:lnTo>
                  <a:cubicBezTo>
                    <a:pt x="26" y="8"/>
                    <a:pt x="47" y="0"/>
                    <a:pt x="64" y="9"/>
                  </a:cubicBezTo>
                  <a:lnTo>
                    <a:pt x="558" y="242"/>
                  </a:lnTo>
                  <a:cubicBezTo>
                    <a:pt x="575" y="250"/>
                    <a:pt x="583" y="271"/>
                    <a:pt x="575" y="289"/>
                  </a:cubicBezTo>
                  <a:lnTo>
                    <a:pt x="565" y="310"/>
                  </a:lnTo>
                  <a:cubicBezTo>
                    <a:pt x="557" y="327"/>
                    <a:pt x="536" y="334"/>
                    <a:pt x="518" y="326"/>
                  </a:cubicBezTo>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61" name="Freeform 156">
              <a:extLst>
                <a:ext uri="{FF2B5EF4-FFF2-40B4-BE49-F238E27FC236}">
                  <a16:creationId xmlns:a16="http://schemas.microsoft.com/office/drawing/2014/main" id="{302F8254-113B-95E9-6351-50E05A3DF4B4}"/>
                </a:ext>
              </a:extLst>
            </p:cNvPr>
            <p:cNvSpPr>
              <a:spLocks/>
            </p:cNvSpPr>
            <p:nvPr/>
          </p:nvSpPr>
          <p:spPr bwMode="auto">
            <a:xfrm>
              <a:off x="2071688" y="1774825"/>
              <a:ext cx="323850" cy="188913"/>
            </a:xfrm>
            <a:custGeom>
              <a:avLst/>
              <a:gdLst>
                <a:gd name="T0" fmla="*/ 462 w 527"/>
                <a:gd name="T1" fmla="*/ 299 h 308"/>
                <a:gd name="T2" fmla="*/ 25 w 527"/>
                <a:gd name="T3" fmla="*/ 93 h 308"/>
                <a:gd name="T4" fmla="*/ 8 w 527"/>
                <a:gd name="T5" fmla="*/ 46 h 308"/>
                <a:gd name="T6" fmla="*/ 18 w 527"/>
                <a:gd name="T7" fmla="*/ 25 h 308"/>
                <a:gd name="T8" fmla="*/ 65 w 527"/>
                <a:gd name="T9" fmla="*/ 9 h 308"/>
                <a:gd name="T10" fmla="*/ 502 w 527"/>
                <a:gd name="T11" fmla="*/ 215 h 308"/>
                <a:gd name="T12" fmla="*/ 518 w 527"/>
                <a:gd name="T13" fmla="*/ 262 h 308"/>
                <a:gd name="T14" fmla="*/ 508 w 527"/>
                <a:gd name="T15" fmla="*/ 283 h 308"/>
                <a:gd name="T16" fmla="*/ 462 w 527"/>
                <a:gd name="T17" fmla="*/ 299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7" h="308">
                  <a:moveTo>
                    <a:pt x="462" y="299"/>
                  </a:moveTo>
                  <a:lnTo>
                    <a:pt x="25" y="93"/>
                  </a:lnTo>
                  <a:cubicBezTo>
                    <a:pt x="8" y="84"/>
                    <a:pt x="0" y="64"/>
                    <a:pt x="8" y="46"/>
                  </a:cubicBezTo>
                  <a:lnTo>
                    <a:pt x="18" y="25"/>
                  </a:lnTo>
                  <a:cubicBezTo>
                    <a:pt x="27" y="8"/>
                    <a:pt x="47" y="0"/>
                    <a:pt x="65" y="9"/>
                  </a:cubicBezTo>
                  <a:lnTo>
                    <a:pt x="502" y="215"/>
                  </a:lnTo>
                  <a:cubicBezTo>
                    <a:pt x="519" y="224"/>
                    <a:pt x="527" y="244"/>
                    <a:pt x="518" y="262"/>
                  </a:cubicBezTo>
                  <a:lnTo>
                    <a:pt x="508" y="283"/>
                  </a:lnTo>
                  <a:cubicBezTo>
                    <a:pt x="500" y="300"/>
                    <a:pt x="479" y="308"/>
                    <a:pt x="462" y="299"/>
                  </a:cubicBez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62" name="Rectangle 157">
              <a:extLst>
                <a:ext uri="{FF2B5EF4-FFF2-40B4-BE49-F238E27FC236}">
                  <a16:creationId xmlns:a16="http://schemas.microsoft.com/office/drawing/2014/main" id="{D23D2833-5D10-F435-733A-190FF4E2ACD5}"/>
                </a:ext>
              </a:extLst>
            </p:cNvPr>
            <p:cNvSpPr>
              <a:spLocks noChangeArrowheads="1"/>
            </p:cNvSpPr>
            <p:nvPr/>
          </p:nvSpPr>
          <p:spPr bwMode="auto">
            <a:xfrm>
              <a:off x="2327275" y="912813"/>
              <a:ext cx="301625" cy="158750"/>
            </a:xfrm>
            <a:prstGeom prst="rect">
              <a:avLst/>
            </a:prstGeom>
            <a:solidFill>
              <a:srgbClr val="F9E3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63" name="Freeform 158">
              <a:extLst>
                <a:ext uri="{FF2B5EF4-FFF2-40B4-BE49-F238E27FC236}">
                  <a16:creationId xmlns:a16="http://schemas.microsoft.com/office/drawing/2014/main" id="{AC122758-ACBB-D30E-2E0D-0A8E5B233A0D}"/>
                </a:ext>
              </a:extLst>
            </p:cNvPr>
            <p:cNvSpPr>
              <a:spLocks/>
            </p:cNvSpPr>
            <p:nvPr/>
          </p:nvSpPr>
          <p:spPr bwMode="auto">
            <a:xfrm>
              <a:off x="1995488" y="2794000"/>
              <a:ext cx="196850" cy="287338"/>
            </a:xfrm>
            <a:custGeom>
              <a:avLst/>
              <a:gdLst>
                <a:gd name="T0" fmla="*/ 119 w 322"/>
                <a:gd name="T1" fmla="*/ 0 h 467"/>
                <a:gd name="T2" fmla="*/ 0 w 322"/>
                <a:gd name="T3" fmla="*/ 238 h 467"/>
                <a:gd name="T4" fmla="*/ 161 w 322"/>
                <a:gd name="T5" fmla="*/ 467 h 467"/>
                <a:gd name="T6" fmla="*/ 322 w 322"/>
                <a:gd name="T7" fmla="*/ 234 h 467"/>
                <a:gd name="T8" fmla="*/ 119 w 322"/>
                <a:gd name="T9" fmla="*/ 0 h 467"/>
              </a:gdLst>
              <a:ahLst/>
              <a:cxnLst>
                <a:cxn ang="0">
                  <a:pos x="T0" y="T1"/>
                </a:cxn>
                <a:cxn ang="0">
                  <a:pos x="T2" y="T3"/>
                </a:cxn>
                <a:cxn ang="0">
                  <a:pos x="T4" y="T5"/>
                </a:cxn>
                <a:cxn ang="0">
                  <a:pos x="T6" y="T7"/>
                </a:cxn>
                <a:cxn ang="0">
                  <a:pos x="T8" y="T9"/>
                </a:cxn>
              </a:cxnLst>
              <a:rect l="0" t="0" r="r" b="b"/>
              <a:pathLst>
                <a:path w="322" h="467">
                  <a:moveTo>
                    <a:pt x="119" y="0"/>
                  </a:moveTo>
                  <a:cubicBezTo>
                    <a:pt x="119" y="144"/>
                    <a:pt x="0" y="238"/>
                    <a:pt x="0" y="238"/>
                  </a:cubicBezTo>
                  <a:cubicBezTo>
                    <a:pt x="0" y="238"/>
                    <a:pt x="144" y="357"/>
                    <a:pt x="161" y="467"/>
                  </a:cubicBezTo>
                  <a:cubicBezTo>
                    <a:pt x="161" y="467"/>
                    <a:pt x="246" y="277"/>
                    <a:pt x="322" y="234"/>
                  </a:cubicBezTo>
                  <a:cubicBezTo>
                    <a:pt x="322" y="234"/>
                    <a:pt x="119" y="85"/>
                    <a:pt x="119" y="0"/>
                  </a:cubicBezTo>
                  <a:close/>
                </a:path>
              </a:pathLst>
            </a:custGeom>
            <a:solidFill>
              <a:srgbClr val="F6D3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64" name="Freeform 159">
              <a:extLst>
                <a:ext uri="{FF2B5EF4-FFF2-40B4-BE49-F238E27FC236}">
                  <a16:creationId xmlns:a16="http://schemas.microsoft.com/office/drawing/2014/main" id="{CDE2420A-9C62-2C95-E538-AE61BE8F4B13}"/>
                </a:ext>
              </a:extLst>
            </p:cNvPr>
            <p:cNvSpPr>
              <a:spLocks/>
            </p:cNvSpPr>
            <p:nvPr/>
          </p:nvSpPr>
          <p:spPr bwMode="auto">
            <a:xfrm>
              <a:off x="2266950" y="3019425"/>
              <a:ext cx="101600" cy="147638"/>
            </a:xfrm>
            <a:custGeom>
              <a:avLst/>
              <a:gdLst>
                <a:gd name="T0" fmla="*/ 61 w 166"/>
                <a:gd name="T1" fmla="*/ 0 h 240"/>
                <a:gd name="T2" fmla="*/ 0 w 166"/>
                <a:gd name="T3" fmla="*/ 122 h 240"/>
                <a:gd name="T4" fmla="*/ 83 w 166"/>
                <a:gd name="T5" fmla="*/ 240 h 240"/>
                <a:gd name="T6" fmla="*/ 166 w 166"/>
                <a:gd name="T7" fmla="*/ 120 h 240"/>
                <a:gd name="T8" fmla="*/ 61 w 166"/>
                <a:gd name="T9" fmla="*/ 0 h 240"/>
              </a:gdLst>
              <a:ahLst/>
              <a:cxnLst>
                <a:cxn ang="0">
                  <a:pos x="T0" y="T1"/>
                </a:cxn>
                <a:cxn ang="0">
                  <a:pos x="T2" y="T3"/>
                </a:cxn>
                <a:cxn ang="0">
                  <a:pos x="T4" y="T5"/>
                </a:cxn>
                <a:cxn ang="0">
                  <a:pos x="T6" y="T7"/>
                </a:cxn>
                <a:cxn ang="0">
                  <a:pos x="T8" y="T9"/>
                </a:cxn>
              </a:cxnLst>
              <a:rect l="0" t="0" r="r" b="b"/>
              <a:pathLst>
                <a:path w="166" h="240">
                  <a:moveTo>
                    <a:pt x="61" y="0"/>
                  </a:moveTo>
                  <a:cubicBezTo>
                    <a:pt x="61" y="74"/>
                    <a:pt x="0" y="122"/>
                    <a:pt x="0" y="122"/>
                  </a:cubicBezTo>
                  <a:cubicBezTo>
                    <a:pt x="0" y="122"/>
                    <a:pt x="74" y="183"/>
                    <a:pt x="83" y="240"/>
                  </a:cubicBezTo>
                  <a:cubicBezTo>
                    <a:pt x="83" y="240"/>
                    <a:pt x="127" y="142"/>
                    <a:pt x="166" y="120"/>
                  </a:cubicBezTo>
                  <a:cubicBezTo>
                    <a:pt x="166" y="120"/>
                    <a:pt x="61" y="43"/>
                    <a:pt x="61" y="0"/>
                  </a:cubicBezTo>
                  <a:close/>
                </a:path>
              </a:pathLst>
            </a:custGeom>
            <a:solidFill>
              <a:srgbClr val="F6D3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65" name="Freeform 160">
              <a:extLst>
                <a:ext uri="{FF2B5EF4-FFF2-40B4-BE49-F238E27FC236}">
                  <a16:creationId xmlns:a16="http://schemas.microsoft.com/office/drawing/2014/main" id="{585233EA-7C76-6DEF-37AE-9BF4AD9BE962}"/>
                </a:ext>
              </a:extLst>
            </p:cNvPr>
            <p:cNvSpPr>
              <a:spLocks/>
            </p:cNvSpPr>
            <p:nvPr/>
          </p:nvSpPr>
          <p:spPr bwMode="auto">
            <a:xfrm>
              <a:off x="2279650" y="2725738"/>
              <a:ext cx="76200" cy="107950"/>
            </a:xfrm>
            <a:custGeom>
              <a:avLst/>
              <a:gdLst>
                <a:gd name="T0" fmla="*/ 46 w 123"/>
                <a:gd name="T1" fmla="*/ 0 h 177"/>
                <a:gd name="T2" fmla="*/ 0 w 123"/>
                <a:gd name="T3" fmla="*/ 90 h 177"/>
                <a:gd name="T4" fmla="*/ 62 w 123"/>
                <a:gd name="T5" fmla="*/ 177 h 177"/>
                <a:gd name="T6" fmla="*/ 123 w 123"/>
                <a:gd name="T7" fmla="*/ 89 h 177"/>
                <a:gd name="T8" fmla="*/ 46 w 123"/>
                <a:gd name="T9" fmla="*/ 0 h 177"/>
              </a:gdLst>
              <a:ahLst/>
              <a:cxnLst>
                <a:cxn ang="0">
                  <a:pos x="T0" y="T1"/>
                </a:cxn>
                <a:cxn ang="0">
                  <a:pos x="T2" y="T3"/>
                </a:cxn>
                <a:cxn ang="0">
                  <a:pos x="T4" y="T5"/>
                </a:cxn>
                <a:cxn ang="0">
                  <a:pos x="T6" y="T7"/>
                </a:cxn>
                <a:cxn ang="0">
                  <a:pos x="T8" y="T9"/>
                </a:cxn>
              </a:cxnLst>
              <a:rect l="0" t="0" r="r" b="b"/>
              <a:pathLst>
                <a:path w="123" h="177">
                  <a:moveTo>
                    <a:pt x="46" y="0"/>
                  </a:moveTo>
                  <a:cubicBezTo>
                    <a:pt x="46" y="55"/>
                    <a:pt x="0" y="90"/>
                    <a:pt x="0" y="90"/>
                  </a:cubicBezTo>
                  <a:cubicBezTo>
                    <a:pt x="0" y="90"/>
                    <a:pt x="55" y="135"/>
                    <a:pt x="62" y="177"/>
                  </a:cubicBezTo>
                  <a:cubicBezTo>
                    <a:pt x="62" y="177"/>
                    <a:pt x="94" y="105"/>
                    <a:pt x="123" y="89"/>
                  </a:cubicBezTo>
                  <a:cubicBezTo>
                    <a:pt x="123" y="89"/>
                    <a:pt x="46" y="32"/>
                    <a:pt x="46" y="0"/>
                  </a:cubicBezTo>
                </a:path>
              </a:pathLst>
            </a:custGeom>
            <a:solidFill>
              <a:srgbClr val="F6D3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66" name="Freeform 161">
              <a:extLst>
                <a:ext uri="{FF2B5EF4-FFF2-40B4-BE49-F238E27FC236}">
                  <a16:creationId xmlns:a16="http://schemas.microsoft.com/office/drawing/2014/main" id="{BAFFD8D0-41C7-3823-9F16-47D86B0B3177}"/>
                </a:ext>
              </a:extLst>
            </p:cNvPr>
            <p:cNvSpPr>
              <a:spLocks/>
            </p:cNvSpPr>
            <p:nvPr/>
          </p:nvSpPr>
          <p:spPr bwMode="auto">
            <a:xfrm>
              <a:off x="2168525" y="3303588"/>
              <a:ext cx="74612" cy="109538"/>
            </a:xfrm>
            <a:custGeom>
              <a:avLst/>
              <a:gdLst>
                <a:gd name="T0" fmla="*/ 45 w 122"/>
                <a:gd name="T1" fmla="*/ 0 h 177"/>
                <a:gd name="T2" fmla="*/ 0 w 122"/>
                <a:gd name="T3" fmla="*/ 90 h 177"/>
                <a:gd name="T4" fmla="*/ 61 w 122"/>
                <a:gd name="T5" fmla="*/ 177 h 177"/>
                <a:gd name="T6" fmla="*/ 122 w 122"/>
                <a:gd name="T7" fmla="*/ 89 h 177"/>
                <a:gd name="T8" fmla="*/ 45 w 122"/>
                <a:gd name="T9" fmla="*/ 0 h 177"/>
              </a:gdLst>
              <a:ahLst/>
              <a:cxnLst>
                <a:cxn ang="0">
                  <a:pos x="T0" y="T1"/>
                </a:cxn>
                <a:cxn ang="0">
                  <a:pos x="T2" y="T3"/>
                </a:cxn>
                <a:cxn ang="0">
                  <a:pos x="T4" y="T5"/>
                </a:cxn>
                <a:cxn ang="0">
                  <a:pos x="T6" y="T7"/>
                </a:cxn>
                <a:cxn ang="0">
                  <a:pos x="T8" y="T9"/>
                </a:cxn>
              </a:cxnLst>
              <a:rect l="0" t="0" r="r" b="b"/>
              <a:pathLst>
                <a:path w="122" h="177">
                  <a:moveTo>
                    <a:pt x="45" y="0"/>
                  </a:moveTo>
                  <a:cubicBezTo>
                    <a:pt x="45" y="55"/>
                    <a:pt x="0" y="90"/>
                    <a:pt x="0" y="90"/>
                  </a:cubicBezTo>
                  <a:cubicBezTo>
                    <a:pt x="0" y="90"/>
                    <a:pt x="55" y="135"/>
                    <a:pt x="61" y="177"/>
                  </a:cubicBezTo>
                  <a:cubicBezTo>
                    <a:pt x="61" y="177"/>
                    <a:pt x="93" y="105"/>
                    <a:pt x="122" y="89"/>
                  </a:cubicBezTo>
                  <a:cubicBezTo>
                    <a:pt x="122" y="89"/>
                    <a:pt x="45" y="32"/>
                    <a:pt x="45" y="0"/>
                  </a:cubicBezTo>
                </a:path>
              </a:pathLst>
            </a:custGeom>
            <a:solidFill>
              <a:srgbClr val="F6D3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67" name="Freeform 162">
              <a:extLst>
                <a:ext uri="{FF2B5EF4-FFF2-40B4-BE49-F238E27FC236}">
                  <a16:creationId xmlns:a16="http://schemas.microsoft.com/office/drawing/2014/main" id="{FCF8796D-9F11-E690-C468-3AE552C19C70}"/>
                </a:ext>
              </a:extLst>
            </p:cNvPr>
            <p:cNvSpPr>
              <a:spLocks/>
            </p:cNvSpPr>
            <p:nvPr/>
          </p:nvSpPr>
          <p:spPr bwMode="auto">
            <a:xfrm>
              <a:off x="7867650" y="2344738"/>
              <a:ext cx="198437" cy="287338"/>
            </a:xfrm>
            <a:custGeom>
              <a:avLst/>
              <a:gdLst>
                <a:gd name="T0" fmla="*/ 119 w 323"/>
                <a:gd name="T1" fmla="*/ 0 h 467"/>
                <a:gd name="T2" fmla="*/ 0 w 323"/>
                <a:gd name="T3" fmla="*/ 238 h 467"/>
                <a:gd name="T4" fmla="*/ 162 w 323"/>
                <a:gd name="T5" fmla="*/ 467 h 467"/>
                <a:gd name="T6" fmla="*/ 323 w 323"/>
                <a:gd name="T7" fmla="*/ 234 h 467"/>
                <a:gd name="T8" fmla="*/ 119 w 323"/>
                <a:gd name="T9" fmla="*/ 0 h 467"/>
              </a:gdLst>
              <a:ahLst/>
              <a:cxnLst>
                <a:cxn ang="0">
                  <a:pos x="T0" y="T1"/>
                </a:cxn>
                <a:cxn ang="0">
                  <a:pos x="T2" y="T3"/>
                </a:cxn>
                <a:cxn ang="0">
                  <a:pos x="T4" y="T5"/>
                </a:cxn>
                <a:cxn ang="0">
                  <a:pos x="T6" y="T7"/>
                </a:cxn>
                <a:cxn ang="0">
                  <a:pos x="T8" y="T9"/>
                </a:cxn>
              </a:cxnLst>
              <a:rect l="0" t="0" r="r" b="b"/>
              <a:pathLst>
                <a:path w="323" h="467">
                  <a:moveTo>
                    <a:pt x="119" y="0"/>
                  </a:moveTo>
                  <a:cubicBezTo>
                    <a:pt x="119" y="144"/>
                    <a:pt x="0" y="238"/>
                    <a:pt x="0" y="238"/>
                  </a:cubicBezTo>
                  <a:cubicBezTo>
                    <a:pt x="0" y="238"/>
                    <a:pt x="145" y="357"/>
                    <a:pt x="162" y="467"/>
                  </a:cubicBezTo>
                  <a:cubicBezTo>
                    <a:pt x="162" y="467"/>
                    <a:pt x="247" y="277"/>
                    <a:pt x="323" y="234"/>
                  </a:cubicBezTo>
                  <a:cubicBezTo>
                    <a:pt x="323" y="234"/>
                    <a:pt x="119" y="85"/>
                    <a:pt x="119" y="0"/>
                  </a:cubicBezTo>
                  <a:close/>
                </a:path>
              </a:pathLst>
            </a:custGeom>
            <a:solidFill>
              <a:srgbClr val="F6D3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68" name="Freeform 163">
              <a:extLst>
                <a:ext uri="{FF2B5EF4-FFF2-40B4-BE49-F238E27FC236}">
                  <a16:creationId xmlns:a16="http://schemas.microsoft.com/office/drawing/2014/main" id="{413440F4-2391-E858-5020-3F900640592D}"/>
                </a:ext>
              </a:extLst>
            </p:cNvPr>
            <p:cNvSpPr>
              <a:spLocks/>
            </p:cNvSpPr>
            <p:nvPr/>
          </p:nvSpPr>
          <p:spPr bwMode="auto">
            <a:xfrm>
              <a:off x="8139113" y="2570163"/>
              <a:ext cx="103187" cy="147638"/>
            </a:xfrm>
            <a:custGeom>
              <a:avLst/>
              <a:gdLst>
                <a:gd name="T0" fmla="*/ 61 w 166"/>
                <a:gd name="T1" fmla="*/ 0 h 240"/>
                <a:gd name="T2" fmla="*/ 0 w 166"/>
                <a:gd name="T3" fmla="*/ 122 h 240"/>
                <a:gd name="T4" fmla="*/ 83 w 166"/>
                <a:gd name="T5" fmla="*/ 240 h 240"/>
                <a:gd name="T6" fmla="*/ 166 w 166"/>
                <a:gd name="T7" fmla="*/ 120 h 240"/>
                <a:gd name="T8" fmla="*/ 61 w 166"/>
                <a:gd name="T9" fmla="*/ 0 h 240"/>
              </a:gdLst>
              <a:ahLst/>
              <a:cxnLst>
                <a:cxn ang="0">
                  <a:pos x="T0" y="T1"/>
                </a:cxn>
                <a:cxn ang="0">
                  <a:pos x="T2" y="T3"/>
                </a:cxn>
                <a:cxn ang="0">
                  <a:pos x="T4" y="T5"/>
                </a:cxn>
                <a:cxn ang="0">
                  <a:pos x="T6" y="T7"/>
                </a:cxn>
                <a:cxn ang="0">
                  <a:pos x="T8" y="T9"/>
                </a:cxn>
              </a:cxnLst>
              <a:rect l="0" t="0" r="r" b="b"/>
              <a:pathLst>
                <a:path w="166" h="240">
                  <a:moveTo>
                    <a:pt x="61" y="0"/>
                  </a:moveTo>
                  <a:cubicBezTo>
                    <a:pt x="61" y="74"/>
                    <a:pt x="0" y="122"/>
                    <a:pt x="0" y="122"/>
                  </a:cubicBezTo>
                  <a:cubicBezTo>
                    <a:pt x="0" y="122"/>
                    <a:pt x="74" y="183"/>
                    <a:pt x="83" y="240"/>
                  </a:cubicBezTo>
                  <a:cubicBezTo>
                    <a:pt x="83" y="240"/>
                    <a:pt x="126" y="142"/>
                    <a:pt x="166" y="120"/>
                  </a:cubicBezTo>
                  <a:cubicBezTo>
                    <a:pt x="166" y="120"/>
                    <a:pt x="61" y="43"/>
                    <a:pt x="61" y="0"/>
                  </a:cubicBezTo>
                </a:path>
              </a:pathLst>
            </a:custGeom>
            <a:solidFill>
              <a:srgbClr val="F6D3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69" name="Freeform 164">
              <a:extLst>
                <a:ext uri="{FF2B5EF4-FFF2-40B4-BE49-F238E27FC236}">
                  <a16:creationId xmlns:a16="http://schemas.microsoft.com/office/drawing/2014/main" id="{DC3B6A45-75E4-BA1F-4D55-C4FE96FA8AB3}"/>
                </a:ext>
              </a:extLst>
            </p:cNvPr>
            <p:cNvSpPr>
              <a:spLocks/>
            </p:cNvSpPr>
            <p:nvPr/>
          </p:nvSpPr>
          <p:spPr bwMode="auto">
            <a:xfrm>
              <a:off x="8153400" y="2274888"/>
              <a:ext cx="74612" cy="109538"/>
            </a:xfrm>
            <a:custGeom>
              <a:avLst/>
              <a:gdLst>
                <a:gd name="T0" fmla="*/ 45 w 123"/>
                <a:gd name="T1" fmla="*/ 0 h 178"/>
                <a:gd name="T2" fmla="*/ 0 w 123"/>
                <a:gd name="T3" fmla="*/ 90 h 178"/>
                <a:gd name="T4" fmla="*/ 62 w 123"/>
                <a:gd name="T5" fmla="*/ 178 h 178"/>
                <a:gd name="T6" fmla="*/ 123 w 123"/>
                <a:gd name="T7" fmla="*/ 89 h 178"/>
                <a:gd name="T8" fmla="*/ 45 w 123"/>
                <a:gd name="T9" fmla="*/ 0 h 178"/>
              </a:gdLst>
              <a:ahLst/>
              <a:cxnLst>
                <a:cxn ang="0">
                  <a:pos x="T0" y="T1"/>
                </a:cxn>
                <a:cxn ang="0">
                  <a:pos x="T2" y="T3"/>
                </a:cxn>
                <a:cxn ang="0">
                  <a:pos x="T4" y="T5"/>
                </a:cxn>
                <a:cxn ang="0">
                  <a:pos x="T6" y="T7"/>
                </a:cxn>
                <a:cxn ang="0">
                  <a:pos x="T8" y="T9"/>
                </a:cxn>
              </a:cxnLst>
              <a:rect l="0" t="0" r="r" b="b"/>
              <a:pathLst>
                <a:path w="123" h="178">
                  <a:moveTo>
                    <a:pt x="45" y="0"/>
                  </a:moveTo>
                  <a:cubicBezTo>
                    <a:pt x="45" y="55"/>
                    <a:pt x="0" y="90"/>
                    <a:pt x="0" y="90"/>
                  </a:cubicBezTo>
                  <a:cubicBezTo>
                    <a:pt x="0" y="90"/>
                    <a:pt x="55" y="135"/>
                    <a:pt x="62" y="178"/>
                  </a:cubicBezTo>
                  <a:cubicBezTo>
                    <a:pt x="62" y="178"/>
                    <a:pt x="94" y="105"/>
                    <a:pt x="123" y="89"/>
                  </a:cubicBezTo>
                  <a:cubicBezTo>
                    <a:pt x="123" y="89"/>
                    <a:pt x="45" y="32"/>
                    <a:pt x="45" y="0"/>
                  </a:cubicBezTo>
                </a:path>
              </a:pathLst>
            </a:custGeom>
            <a:solidFill>
              <a:srgbClr val="F6D3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70" name="Freeform 165">
              <a:extLst>
                <a:ext uri="{FF2B5EF4-FFF2-40B4-BE49-F238E27FC236}">
                  <a16:creationId xmlns:a16="http://schemas.microsoft.com/office/drawing/2014/main" id="{C5B04B2D-8B0C-6DA8-CE98-3B6305435EA5}"/>
                </a:ext>
              </a:extLst>
            </p:cNvPr>
            <p:cNvSpPr>
              <a:spLocks/>
            </p:cNvSpPr>
            <p:nvPr/>
          </p:nvSpPr>
          <p:spPr bwMode="auto">
            <a:xfrm>
              <a:off x="8040688" y="2854325"/>
              <a:ext cx="76200" cy="109538"/>
            </a:xfrm>
            <a:custGeom>
              <a:avLst/>
              <a:gdLst>
                <a:gd name="T0" fmla="*/ 46 w 123"/>
                <a:gd name="T1" fmla="*/ 0 h 177"/>
                <a:gd name="T2" fmla="*/ 0 w 123"/>
                <a:gd name="T3" fmla="*/ 90 h 177"/>
                <a:gd name="T4" fmla="*/ 62 w 123"/>
                <a:gd name="T5" fmla="*/ 177 h 177"/>
                <a:gd name="T6" fmla="*/ 123 w 123"/>
                <a:gd name="T7" fmla="*/ 89 h 177"/>
                <a:gd name="T8" fmla="*/ 46 w 123"/>
                <a:gd name="T9" fmla="*/ 0 h 177"/>
              </a:gdLst>
              <a:ahLst/>
              <a:cxnLst>
                <a:cxn ang="0">
                  <a:pos x="T0" y="T1"/>
                </a:cxn>
                <a:cxn ang="0">
                  <a:pos x="T2" y="T3"/>
                </a:cxn>
                <a:cxn ang="0">
                  <a:pos x="T4" y="T5"/>
                </a:cxn>
                <a:cxn ang="0">
                  <a:pos x="T6" y="T7"/>
                </a:cxn>
                <a:cxn ang="0">
                  <a:pos x="T8" y="T9"/>
                </a:cxn>
              </a:cxnLst>
              <a:rect l="0" t="0" r="r" b="b"/>
              <a:pathLst>
                <a:path w="123" h="177">
                  <a:moveTo>
                    <a:pt x="46" y="0"/>
                  </a:moveTo>
                  <a:cubicBezTo>
                    <a:pt x="46" y="55"/>
                    <a:pt x="0" y="90"/>
                    <a:pt x="0" y="90"/>
                  </a:cubicBezTo>
                  <a:cubicBezTo>
                    <a:pt x="0" y="90"/>
                    <a:pt x="55" y="135"/>
                    <a:pt x="62" y="177"/>
                  </a:cubicBezTo>
                  <a:cubicBezTo>
                    <a:pt x="62" y="177"/>
                    <a:pt x="94" y="105"/>
                    <a:pt x="123" y="89"/>
                  </a:cubicBezTo>
                  <a:cubicBezTo>
                    <a:pt x="123" y="89"/>
                    <a:pt x="46" y="32"/>
                    <a:pt x="46" y="0"/>
                  </a:cubicBezTo>
                </a:path>
              </a:pathLst>
            </a:custGeom>
            <a:solidFill>
              <a:srgbClr val="F6D3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grpSp>
      <p:sp>
        <p:nvSpPr>
          <p:cNvPr id="172" name="CaixaDeTexto 171">
            <a:extLst>
              <a:ext uri="{FF2B5EF4-FFF2-40B4-BE49-F238E27FC236}">
                <a16:creationId xmlns:a16="http://schemas.microsoft.com/office/drawing/2014/main" id="{C4B88FF2-3E91-8C87-3C33-88D1851A638B}"/>
              </a:ext>
            </a:extLst>
          </p:cNvPr>
          <p:cNvSpPr txBox="1"/>
          <p:nvPr/>
        </p:nvSpPr>
        <p:spPr>
          <a:xfrm>
            <a:off x="402828" y="2130977"/>
            <a:ext cx="6276615" cy="2671890"/>
          </a:xfrm>
          <a:prstGeom prst="rect">
            <a:avLst/>
          </a:prstGeom>
        </p:spPr>
        <p:txBody>
          <a:bodyPr vert="horz" lIns="91440" tIns="45720" rIns="91440" bIns="45720" rtlCol="0" anchor="t">
            <a:noAutofit/>
          </a:bodyPr>
          <a:lstStyle>
            <a:lvl1pPr algn="just">
              <a:defRPr sz="2800" b="0" i="0">
                <a:solidFill>
                  <a:srgbClr val="1F3864"/>
                </a:solidFill>
                <a:latin typeface="Microsoft Sans Serif"/>
                <a:cs typeface="Microsoft Sans Serif"/>
              </a:defRPr>
            </a:lvl1pPr>
          </a:lstStyle>
          <a:p>
            <a:pPr marL="342900" indent="-342900" algn="l">
              <a:lnSpc>
                <a:spcPct val="150000"/>
              </a:lnSpc>
              <a:spcAft>
                <a:spcPts val="600"/>
              </a:spcAft>
              <a:buClr>
                <a:schemeClr val="tx2"/>
              </a:buClr>
              <a:buFont typeface="Arial" panose="020B0604020202020204" pitchFamily="34" charset="0"/>
              <a:buChar char="•"/>
            </a:pPr>
            <a:r>
              <a:rPr lang="pt-BR" sz="2000" b="1" dirty="0">
                <a:solidFill>
                  <a:schemeClr val="tx2"/>
                </a:solidFill>
                <a:latin typeface="Montserrat Light" panose="00000400000000000000" pitchFamily="2" charset="0"/>
              </a:rPr>
              <a:t>Redução de gases que geram o efeito estufa</a:t>
            </a:r>
            <a:r>
              <a:rPr lang="pt-BR" sz="2000" dirty="0">
                <a:solidFill>
                  <a:schemeClr val="tx2"/>
                </a:solidFill>
                <a:latin typeface="Montserrat Light" panose="00000400000000000000" pitchFamily="2" charset="0"/>
              </a:rPr>
              <a:t>, como consequência da </a:t>
            </a:r>
            <a:r>
              <a:rPr lang="pt-BR" sz="2000" b="1" dirty="0">
                <a:solidFill>
                  <a:schemeClr val="tx2"/>
                </a:solidFill>
                <a:latin typeface="Montserrat Light" panose="00000400000000000000" pitchFamily="2" charset="0"/>
              </a:rPr>
              <a:t>diminuição da massa de RS final</a:t>
            </a:r>
            <a:r>
              <a:rPr lang="pt-BR" sz="2000" dirty="0">
                <a:solidFill>
                  <a:schemeClr val="tx2"/>
                </a:solidFill>
                <a:latin typeface="Montserrat Light" panose="00000400000000000000" pitchFamily="2" charset="0"/>
              </a:rPr>
              <a:t>;</a:t>
            </a:r>
          </a:p>
          <a:p>
            <a:pPr marL="342900" indent="-342900" algn="l">
              <a:lnSpc>
                <a:spcPct val="150000"/>
              </a:lnSpc>
              <a:spcAft>
                <a:spcPts val="600"/>
              </a:spcAft>
              <a:buClr>
                <a:schemeClr val="tx2"/>
              </a:buClr>
              <a:buFont typeface="Arial" panose="020B0604020202020204" pitchFamily="34" charset="0"/>
              <a:buChar char="•"/>
            </a:pPr>
            <a:r>
              <a:rPr lang="pt-BR" sz="2000" b="1" dirty="0">
                <a:solidFill>
                  <a:schemeClr val="tx2"/>
                </a:solidFill>
                <a:latin typeface="Montserrat Light" panose="00000400000000000000" pitchFamily="2" charset="0"/>
              </a:rPr>
              <a:t>Recuperação de metais e minerais;</a:t>
            </a:r>
          </a:p>
          <a:p>
            <a:pPr indent="-228600" algn="ctr">
              <a:lnSpc>
                <a:spcPct val="90000"/>
              </a:lnSpc>
              <a:spcAft>
                <a:spcPts val="600"/>
              </a:spcAft>
              <a:buFont typeface="Arial" panose="020B0604020202020204" pitchFamily="34" charset="0"/>
              <a:buChar char="•"/>
            </a:pPr>
            <a:endParaRPr lang="pt-BR" sz="2000" dirty="0">
              <a:solidFill>
                <a:schemeClr val="tx2"/>
              </a:solidFill>
            </a:endParaRPr>
          </a:p>
        </p:txBody>
      </p:sp>
    </p:spTree>
    <p:extLst>
      <p:ext uri="{BB962C8B-B14F-4D97-AF65-F5344CB8AC3E}">
        <p14:creationId xmlns:p14="http://schemas.microsoft.com/office/powerpoint/2010/main" val="3944883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fade">
                                      <p:cBhvr>
                                        <p:cTn id="11" dur="500"/>
                                        <p:tgtEl>
                                          <p:spTgt spid="12">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2">
                                            <p:txEl>
                                              <p:pRg st="0" end="0"/>
                                            </p:txEl>
                                          </p:spTgt>
                                        </p:tgtEl>
                                        <p:attrNameLst>
                                          <p:attrName>style.visibility</p:attrName>
                                        </p:attrNameLst>
                                      </p:cBhvr>
                                      <p:to>
                                        <p:strVal val="visible"/>
                                      </p:to>
                                    </p:set>
                                    <p:animEffect transition="in" filter="fade">
                                      <p:cBhvr>
                                        <p:cTn id="15" dur="500"/>
                                        <p:tgtEl>
                                          <p:spTgt spid="172">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2">
                                            <p:txEl>
                                              <p:pRg st="1" end="1"/>
                                            </p:txEl>
                                          </p:spTgt>
                                        </p:tgtEl>
                                        <p:attrNameLst>
                                          <p:attrName>style.visibility</p:attrName>
                                        </p:attrNameLst>
                                      </p:cBhvr>
                                      <p:to>
                                        <p:strVal val="visible"/>
                                      </p:to>
                                    </p:set>
                                    <p:animEffect transition="in" filter="fade">
                                      <p:cBhvr>
                                        <p:cTn id="19" dur="500"/>
                                        <p:tgtEl>
                                          <p:spTgt spid="17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build="p" advAuto="0"/>
      <p:bldP spid="172" grpId="0" build="p"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8" name="Google Shape;544;p47">
            <a:extLst>
              <a:ext uri="{FF2B5EF4-FFF2-40B4-BE49-F238E27FC236}">
                <a16:creationId xmlns:a16="http://schemas.microsoft.com/office/drawing/2014/main" id="{8412926C-9F70-50D4-FEE9-F17742158E8E}"/>
              </a:ext>
            </a:extLst>
          </p:cNvPr>
          <p:cNvSpPr txBox="1">
            <a:spLocks noGrp="1"/>
          </p:cNvSpPr>
          <p:nvPr>
            <p:ph type="title"/>
          </p:nvPr>
        </p:nvSpPr>
        <p:spPr>
          <a:xfrm>
            <a:off x="719999" y="337552"/>
            <a:ext cx="8196999"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Montserrat SemiBold"/>
                <a:ea typeface="Montserrat SemiBold"/>
                <a:cs typeface="Montserrat SemiBold"/>
                <a:sym typeface="Montserrat SemiBold"/>
              </a:rPr>
              <a:t>JUSTIFICATIVA DA CONCESSÃO</a:t>
            </a:r>
            <a:endParaRPr dirty="0">
              <a:latin typeface="Montserrat SemiBold"/>
              <a:ea typeface="Montserrat SemiBold"/>
              <a:cs typeface="Montserrat SemiBold"/>
              <a:sym typeface="Montserrat SemiBold"/>
            </a:endParaRPr>
          </a:p>
        </p:txBody>
      </p:sp>
      <p:sp>
        <p:nvSpPr>
          <p:cNvPr id="9" name="Google Shape;544;p47">
            <a:extLst>
              <a:ext uri="{FF2B5EF4-FFF2-40B4-BE49-F238E27FC236}">
                <a16:creationId xmlns:a16="http://schemas.microsoft.com/office/drawing/2014/main" id="{CD697203-EA38-47E2-DE4B-C30197C5D2B7}"/>
              </a:ext>
            </a:extLst>
          </p:cNvPr>
          <p:cNvSpPr txBox="1">
            <a:spLocks/>
          </p:cNvSpPr>
          <p:nvPr/>
        </p:nvSpPr>
        <p:spPr>
          <a:xfrm>
            <a:off x="719998" y="749386"/>
            <a:ext cx="8019118"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SemiBold"/>
              <a:buNone/>
              <a:defRPr sz="3000" b="0" i="0" u="none" strike="noStrike" cap="none">
                <a:solidFill>
                  <a:schemeClr val="dk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r>
              <a:rPr lang="pt-BR" sz="1600" dirty="0">
                <a:solidFill>
                  <a:schemeClr val="bg2">
                    <a:lumMod val="75000"/>
                  </a:schemeClr>
                </a:solidFill>
                <a:latin typeface="Montserrat Light" panose="00000400000000000000" pitchFamily="2" charset="0"/>
              </a:rPr>
              <a:t>Administrativa: </a:t>
            </a:r>
            <a:r>
              <a:rPr lang="pt-BR" sz="1600" b="1" dirty="0">
                <a:solidFill>
                  <a:schemeClr val="bg2">
                    <a:lumMod val="75000"/>
                  </a:schemeClr>
                </a:solidFill>
                <a:latin typeface="Montserrat Light" panose="00000400000000000000" pitchFamily="2" charset="0"/>
              </a:rPr>
              <a:t>em relação à gestão</a:t>
            </a:r>
          </a:p>
        </p:txBody>
      </p:sp>
      <p:sp>
        <p:nvSpPr>
          <p:cNvPr id="12" name="CaixaDeTexto 11">
            <a:extLst>
              <a:ext uri="{FF2B5EF4-FFF2-40B4-BE49-F238E27FC236}">
                <a16:creationId xmlns:a16="http://schemas.microsoft.com/office/drawing/2014/main" id="{367EE36E-E8B9-5616-8AFE-8A33AA1C32FD}"/>
              </a:ext>
            </a:extLst>
          </p:cNvPr>
          <p:cNvSpPr txBox="1"/>
          <p:nvPr/>
        </p:nvSpPr>
        <p:spPr>
          <a:xfrm>
            <a:off x="404885" y="1218613"/>
            <a:ext cx="8115582" cy="1638133"/>
          </a:xfrm>
          <a:prstGeom prst="rect">
            <a:avLst/>
          </a:prstGeom>
        </p:spPr>
        <p:txBody>
          <a:bodyPr vert="horz" lIns="91440" tIns="45720" rIns="91440" bIns="45720" rtlCol="0" anchor="t">
            <a:noAutofit/>
          </a:bodyPr>
          <a:lstStyle>
            <a:lvl1pPr algn="just">
              <a:defRPr sz="2800" b="0" i="0">
                <a:solidFill>
                  <a:srgbClr val="1F3864"/>
                </a:solidFill>
                <a:latin typeface="Microsoft Sans Serif"/>
                <a:cs typeface="Microsoft Sans Serif"/>
              </a:defRPr>
            </a:lvl1pPr>
          </a:lstStyle>
          <a:p>
            <a:pPr marL="342900" indent="-342900" algn="l">
              <a:lnSpc>
                <a:spcPct val="150000"/>
              </a:lnSpc>
              <a:spcAft>
                <a:spcPts val="600"/>
              </a:spcAft>
              <a:buClr>
                <a:schemeClr val="tx2"/>
              </a:buClr>
              <a:buFont typeface="Arial" panose="020B0604020202020204" pitchFamily="34" charset="0"/>
              <a:buChar char="•"/>
            </a:pPr>
            <a:r>
              <a:rPr lang="pt-BR" sz="2000" b="1" dirty="0">
                <a:solidFill>
                  <a:schemeClr val="tx2"/>
                </a:solidFill>
                <a:latin typeface="Montserrat Light" panose="00000400000000000000" pitchFamily="2" charset="0"/>
              </a:rPr>
              <a:t>Eficiência na execução dos serviços</a:t>
            </a:r>
            <a:r>
              <a:rPr lang="pt-BR" sz="2000" dirty="0">
                <a:solidFill>
                  <a:schemeClr val="tx2"/>
                </a:solidFill>
                <a:latin typeface="Montserrat Light" panose="00000400000000000000" pitchFamily="2" charset="0"/>
              </a:rPr>
              <a:t>, com ganho de escala na prestação dos serviços de destinação final de RSU, reduzindo custos.</a:t>
            </a:r>
          </a:p>
          <a:p>
            <a:pPr indent="-228600" algn="ctr">
              <a:lnSpc>
                <a:spcPct val="90000"/>
              </a:lnSpc>
              <a:spcAft>
                <a:spcPts val="600"/>
              </a:spcAft>
              <a:buFont typeface="Arial" panose="020B0604020202020204" pitchFamily="34" charset="0"/>
              <a:buChar char="•"/>
            </a:pPr>
            <a:endParaRPr lang="pt-BR" sz="2000" dirty="0">
              <a:solidFill>
                <a:schemeClr val="tx2"/>
              </a:solidFill>
            </a:endParaRPr>
          </a:p>
        </p:txBody>
      </p:sp>
      <p:sp>
        <p:nvSpPr>
          <p:cNvPr id="172" name="CaixaDeTexto 171">
            <a:extLst>
              <a:ext uri="{FF2B5EF4-FFF2-40B4-BE49-F238E27FC236}">
                <a16:creationId xmlns:a16="http://schemas.microsoft.com/office/drawing/2014/main" id="{C4B88FF2-3E91-8C87-3C33-88D1851A638B}"/>
              </a:ext>
            </a:extLst>
          </p:cNvPr>
          <p:cNvSpPr txBox="1"/>
          <p:nvPr/>
        </p:nvSpPr>
        <p:spPr>
          <a:xfrm>
            <a:off x="362495" y="2573639"/>
            <a:ext cx="6195051" cy="1247776"/>
          </a:xfrm>
          <a:prstGeom prst="rect">
            <a:avLst/>
          </a:prstGeom>
        </p:spPr>
        <p:txBody>
          <a:bodyPr vert="horz" lIns="91440" tIns="45720" rIns="91440" bIns="45720" rtlCol="0" anchor="t">
            <a:noAutofit/>
          </a:bodyPr>
          <a:lstStyle>
            <a:lvl1pPr algn="just">
              <a:defRPr sz="2800" b="0" i="0">
                <a:solidFill>
                  <a:srgbClr val="1F3864"/>
                </a:solidFill>
                <a:latin typeface="Microsoft Sans Serif"/>
                <a:cs typeface="Microsoft Sans Serif"/>
              </a:defRPr>
            </a:lvl1pPr>
          </a:lstStyle>
          <a:p>
            <a:pPr marL="342900" indent="-342900" algn="l">
              <a:lnSpc>
                <a:spcPct val="150000"/>
              </a:lnSpc>
              <a:spcAft>
                <a:spcPts val="600"/>
              </a:spcAft>
              <a:buClr>
                <a:schemeClr val="tx2"/>
              </a:buClr>
              <a:buFont typeface="Arial" panose="020B0604020202020204" pitchFamily="34" charset="0"/>
              <a:buChar char="•"/>
            </a:pPr>
            <a:r>
              <a:rPr lang="pt-BR" sz="2000" b="1" dirty="0">
                <a:solidFill>
                  <a:schemeClr val="tx2"/>
                </a:solidFill>
                <a:latin typeface="Montserrat Light" panose="00000400000000000000" pitchFamily="2" charset="0"/>
              </a:rPr>
              <a:t>Minimização de custos com licitações periódicas.</a:t>
            </a:r>
          </a:p>
          <a:p>
            <a:pPr indent="-228600" algn="ctr">
              <a:lnSpc>
                <a:spcPct val="90000"/>
              </a:lnSpc>
              <a:spcAft>
                <a:spcPts val="600"/>
              </a:spcAft>
              <a:buFont typeface="Arial" panose="020B0604020202020204" pitchFamily="34" charset="0"/>
              <a:buChar char="•"/>
            </a:pPr>
            <a:endParaRPr lang="pt-BR" sz="2000" dirty="0">
              <a:solidFill>
                <a:schemeClr val="tx2"/>
              </a:solidFill>
            </a:endParaRPr>
          </a:p>
        </p:txBody>
      </p:sp>
      <p:pic>
        <p:nvPicPr>
          <p:cNvPr id="3" name="Imagem 2">
            <a:extLst>
              <a:ext uri="{FF2B5EF4-FFF2-40B4-BE49-F238E27FC236}">
                <a16:creationId xmlns:a16="http://schemas.microsoft.com/office/drawing/2014/main" id="{47B47280-1BAF-F345-C7F8-8F865A5954F4}"/>
              </a:ext>
            </a:extLst>
          </p:cNvPr>
          <p:cNvPicPr>
            <a:picLocks noChangeAspect="1"/>
          </p:cNvPicPr>
          <p:nvPr/>
        </p:nvPicPr>
        <p:blipFill>
          <a:blip r:embed="rId3"/>
          <a:stretch>
            <a:fillRect/>
          </a:stretch>
        </p:blipFill>
        <p:spPr>
          <a:xfrm>
            <a:off x="5829779" y="2313048"/>
            <a:ext cx="3535789" cy="3223678"/>
          </a:xfrm>
          <a:prstGeom prst="rect">
            <a:avLst/>
          </a:prstGeom>
        </p:spPr>
      </p:pic>
    </p:spTree>
    <p:extLst>
      <p:ext uri="{BB962C8B-B14F-4D97-AF65-F5344CB8AC3E}">
        <p14:creationId xmlns:p14="http://schemas.microsoft.com/office/powerpoint/2010/main" val="282944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fade">
                                      <p:cBhvr>
                                        <p:cTn id="11" dur="500"/>
                                        <p:tgtEl>
                                          <p:spTgt spid="12">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2">
                                            <p:txEl>
                                              <p:pRg st="0" end="0"/>
                                            </p:txEl>
                                          </p:spTgt>
                                        </p:tgtEl>
                                        <p:attrNameLst>
                                          <p:attrName>style.visibility</p:attrName>
                                        </p:attrNameLst>
                                      </p:cBhvr>
                                      <p:to>
                                        <p:strVal val="visible"/>
                                      </p:to>
                                    </p:set>
                                    <p:animEffect transition="in" filter="fade">
                                      <p:cBhvr>
                                        <p:cTn id="15" dur="500"/>
                                        <p:tgtEl>
                                          <p:spTgt spid="17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build="p" advAuto="0"/>
      <p:bldP spid="172" grpId="0" build="p"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8" name="Google Shape;544;p47">
            <a:extLst>
              <a:ext uri="{FF2B5EF4-FFF2-40B4-BE49-F238E27FC236}">
                <a16:creationId xmlns:a16="http://schemas.microsoft.com/office/drawing/2014/main" id="{8412926C-9F70-50D4-FEE9-F17742158E8E}"/>
              </a:ext>
            </a:extLst>
          </p:cNvPr>
          <p:cNvSpPr txBox="1">
            <a:spLocks noGrp="1"/>
          </p:cNvSpPr>
          <p:nvPr>
            <p:ph type="title"/>
          </p:nvPr>
        </p:nvSpPr>
        <p:spPr>
          <a:xfrm>
            <a:off x="719999" y="337552"/>
            <a:ext cx="8196999"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Montserrat SemiBold"/>
                <a:ea typeface="Montserrat SemiBold"/>
                <a:cs typeface="Montserrat SemiBold"/>
                <a:sym typeface="Montserrat SemiBold"/>
              </a:rPr>
              <a:t>JUSTIFICATIVA DA CONCESSÃO</a:t>
            </a:r>
            <a:endParaRPr dirty="0">
              <a:latin typeface="Montserrat SemiBold"/>
              <a:ea typeface="Montserrat SemiBold"/>
              <a:cs typeface="Montserrat SemiBold"/>
              <a:sym typeface="Montserrat SemiBold"/>
            </a:endParaRPr>
          </a:p>
        </p:txBody>
      </p:sp>
      <p:sp>
        <p:nvSpPr>
          <p:cNvPr id="9" name="Google Shape;544;p47">
            <a:extLst>
              <a:ext uri="{FF2B5EF4-FFF2-40B4-BE49-F238E27FC236}">
                <a16:creationId xmlns:a16="http://schemas.microsoft.com/office/drawing/2014/main" id="{CD697203-EA38-47E2-DE4B-C30197C5D2B7}"/>
              </a:ext>
            </a:extLst>
          </p:cNvPr>
          <p:cNvSpPr txBox="1">
            <a:spLocks/>
          </p:cNvSpPr>
          <p:nvPr/>
        </p:nvSpPr>
        <p:spPr>
          <a:xfrm>
            <a:off x="719998" y="749386"/>
            <a:ext cx="8019118"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SemiBold"/>
              <a:buNone/>
              <a:defRPr sz="3000" b="0" i="0" u="none" strike="noStrike" cap="none">
                <a:solidFill>
                  <a:schemeClr val="dk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r>
              <a:rPr lang="pt-BR" sz="1600" dirty="0">
                <a:solidFill>
                  <a:schemeClr val="bg2">
                    <a:lumMod val="75000"/>
                  </a:schemeClr>
                </a:solidFill>
                <a:latin typeface="Montserrat Light" panose="00000400000000000000" pitchFamily="2" charset="0"/>
              </a:rPr>
              <a:t>Administrativa: </a:t>
            </a:r>
            <a:r>
              <a:rPr lang="pt-BR" sz="1600" b="1" dirty="0">
                <a:solidFill>
                  <a:schemeClr val="bg2">
                    <a:lumMod val="75000"/>
                  </a:schemeClr>
                </a:solidFill>
                <a:latin typeface="Montserrat Light" panose="00000400000000000000" pitchFamily="2" charset="0"/>
              </a:rPr>
              <a:t>em relação ao potencial energético</a:t>
            </a:r>
          </a:p>
        </p:txBody>
      </p:sp>
      <p:sp>
        <p:nvSpPr>
          <p:cNvPr id="5" name="CaixaDeTexto 4">
            <a:extLst>
              <a:ext uri="{FF2B5EF4-FFF2-40B4-BE49-F238E27FC236}">
                <a16:creationId xmlns:a16="http://schemas.microsoft.com/office/drawing/2014/main" id="{314C6BCC-1FB3-A18B-EB25-E96860FA4003}"/>
              </a:ext>
            </a:extLst>
          </p:cNvPr>
          <p:cNvSpPr txBox="1"/>
          <p:nvPr/>
        </p:nvSpPr>
        <p:spPr>
          <a:xfrm>
            <a:off x="542116" y="1176745"/>
            <a:ext cx="8115582" cy="2050450"/>
          </a:xfrm>
          <a:prstGeom prst="rect">
            <a:avLst/>
          </a:prstGeom>
        </p:spPr>
        <p:txBody>
          <a:bodyPr vert="horz" lIns="91440" tIns="45720" rIns="91440" bIns="45720" rtlCol="0" anchor="t">
            <a:noAutofit/>
          </a:bodyPr>
          <a:lstStyle>
            <a:lvl1pPr algn="just">
              <a:defRPr sz="2800" b="0" i="0">
                <a:solidFill>
                  <a:srgbClr val="1F3864"/>
                </a:solidFill>
                <a:latin typeface="Microsoft Sans Serif"/>
                <a:cs typeface="Microsoft Sans Serif"/>
              </a:defRPr>
            </a:lvl1pPr>
          </a:lstStyle>
          <a:p>
            <a:pPr marL="342900" indent="-342900" algn="l">
              <a:lnSpc>
                <a:spcPct val="150000"/>
              </a:lnSpc>
              <a:spcAft>
                <a:spcPts val="600"/>
              </a:spcAft>
              <a:buClr>
                <a:schemeClr val="tx2"/>
              </a:buClr>
              <a:buFont typeface="Arial" panose="020B0604020202020204" pitchFamily="34" charset="0"/>
              <a:buChar char="•"/>
            </a:pPr>
            <a:r>
              <a:rPr lang="pt-BR" sz="2000" b="1" dirty="0">
                <a:solidFill>
                  <a:schemeClr val="tx2"/>
                </a:solidFill>
                <a:latin typeface="Montserrat Light" panose="00000400000000000000" pitchFamily="2" charset="0"/>
              </a:rPr>
              <a:t>Potencial solução para a diversificação da matriz energética do Brasil;</a:t>
            </a:r>
          </a:p>
        </p:txBody>
      </p:sp>
      <p:sp>
        <p:nvSpPr>
          <p:cNvPr id="6" name="CaixaDeTexto 5">
            <a:extLst>
              <a:ext uri="{FF2B5EF4-FFF2-40B4-BE49-F238E27FC236}">
                <a16:creationId xmlns:a16="http://schemas.microsoft.com/office/drawing/2014/main" id="{3B8F0276-20A2-B836-B6FD-CDE4EB4FA000}"/>
              </a:ext>
            </a:extLst>
          </p:cNvPr>
          <p:cNvSpPr txBox="1"/>
          <p:nvPr/>
        </p:nvSpPr>
        <p:spPr>
          <a:xfrm>
            <a:off x="559509" y="2059288"/>
            <a:ext cx="5128504" cy="2050450"/>
          </a:xfrm>
          <a:prstGeom prst="rect">
            <a:avLst/>
          </a:prstGeom>
        </p:spPr>
        <p:txBody>
          <a:bodyPr vert="horz" lIns="91440" tIns="45720" rIns="91440" bIns="45720" rtlCol="0" anchor="t">
            <a:noAutofit/>
          </a:bodyPr>
          <a:lstStyle>
            <a:lvl1pPr algn="just">
              <a:defRPr sz="2800" b="0" i="0">
                <a:solidFill>
                  <a:srgbClr val="1F3864"/>
                </a:solidFill>
                <a:latin typeface="Microsoft Sans Serif"/>
                <a:cs typeface="Microsoft Sans Serif"/>
              </a:defRPr>
            </a:lvl1pPr>
          </a:lstStyle>
          <a:p>
            <a:pPr marL="342900" indent="-342900" algn="l">
              <a:lnSpc>
                <a:spcPct val="150000"/>
              </a:lnSpc>
              <a:spcAft>
                <a:spcPts val="600"/>
              </a:spcAft>
              <a:buClr>
                <a:schemeClr val="tx2"/>
              </a:buClr>
              <a:buFont typeface="Arial" panose="020B0604020202020204" pitchFamily="34" charset="0"/>
              <a:buChar char="•"/>
            </a:pPr>
            <a:r>
              <a:rPr lang="pt-BR" sz="2000" b="1" dirty="0">
                <a:solidFill>
                  <a:schemeClr val="tx2"/>
                </a:solidFill>
                <a:latin typeface="Montserrat Light" panose="00000400000000000000" pitchFamily="2" charset="0"/>
              </a:rPr>
              <a:t>Aumento da vida útil dos aterros sanitários, inclusive o Aterro Sanitário CTR Caieiras</a:t>
            </a:r>
          </a:p>
        </p:txBody>
      </p:sp>
      <p:grpSp>
        <p:nvGrpSpPr>
          <p:cNvPr id="2230" name="Agrupar 2229">
            <a:extLst>
              <a:ext uri="{FF2B5EF4-FFF2-40B4-BE49-F238E27FC236}">
                <a16:creationId xmlns:a16="http://schemas.microsoft.com/office/drawing/2014/main" id="{6269FF0F-4DDA-6EEB-89C1-C47EE408DA34}"/>
              </a:ext>
            </a:extLst>
          </p:cNvPr>
          <p:cNvGrpSpPr/>
          <p:nvPr/>
        </p:nvGrpSpPr>
        <p:grpSpPr>
          <a:xfrm>
            <a:off x="5744307" y="2023568"/>
            <a:ext cx="3949003" cy="3742121"/>
            <a:chOff x="6313488" y="2698750"/>
            <a:chExt cx="2060575" cy="1952625"/>
          </a:xfrm>
        </p:grpSpPr>
        <p:sp>
          <p:nvSpPr>
            <p:cNvPr id="175" name="AutoShape 3">
              <a:extLst>
                <a:ext uri="{FF2B5EF4-FFF2-40B4-BE49-F238E27FC236}">
                  <a16:creationId xmlns:a16="http://schemas.microsoft.com/office/drawing/2014/main" id="{2F2FB88D-6415-847E-317D-89F9B91D47B0}"/>
                </a:ext>
              </a:extLst>
            </p:cNvPr>
            <p:cNvSpPr>
              <a:spLocks noChangeAspect="1" noChangeArrowheads="1" noTextEdit="1"/>
            </p:cNvSpPr>
            <p:nvPr/>
          </p:nvSpPr>
          <p:spPr bwMode="auto">
            <a:xfrm>
              <a:off x="6313488" y="2698750"/>
              <a:ext cx="2060575"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35" name="Freeform 11">
              <a:extLst>
                <a:ext uri="{FF2B5EF4-FFF2-40B4-BE49-F238E27FC236}">
                  <a16:creationId xmlns:a16="http://schemas.microsoft.com/office/drawing/2014/main" id="{31775467-BE0F-262E-4AF5-22CEA2509FCD}"/>
                </a:ext>
              </a:extLst>
            </p:cNvPr>
            <p:cNvSpPr>
              <a:spLocks/>
            </p:cNvSpPr>
            <p:nvPr/>
          </p:nvSpPr>
          <p:spPr bwMode="auto">
            <a:xfrm>
              <a:off x="7343776" y="3938588"/>
              <a:ext cx="912813" cy="601663"/>
            </a:xfrm>
            <a:custGeom>
              <a:avLst/>
              <a:gdLst>
                <a:gd name="T0" fmla="*/ 575 w 575"/>
                <a:gd name="T1" fmla="*/ 0 h 379"/>
                <a:gd name="T2" fmla="*/ 575 w 575"/>
                <a:gd name="T3" fmla="*/ 45 h 379"/>
                <a:gd name="T4" fmla="*/ 0 w 575"/>
                <a:gd name="T5" fmla="*/ 379 h 379"/>
                <a:gd name="T6" fmla="*/ 0 w 575"/>
                <a:gd name="T7" fmla="*/ 334 h 379"/>
                <a:gd name="T8" fmla="*/ 575 w 575"/>
                <a:gd name="T9" fmla="*/ 0 h 379"/>
              </a:gdLst>
              <a:ahLst/>
              <a:cxnLst>
                <a:cxn ang="0">
                  <a:pos x="T0" y="T1"/>
                </a:cxn>
                <a:cxn ang="0">
                  <a:pos x="T2" y="T3"/>
                </a:cxn>
                <a:cxn ang="0">
                  <a:pos x="T4" y="T5"/>
                </a:cxn>
                <a:cxn ang="0">
                  <a:pos x="T6" y="T7"/>
                </a:cxn>
                <a:cxn ang="0">
                  <a:pos x="T8" y="T9"/>
                </a:cxn>
              </a:cxnLst>
              <a:rect l="0" t="0" r="r" b="b"/>
              <a:pathLst>
                <a:path w="575" h="379">
                  <a:moveTo>
                    <a:pt x="575" y="0"/>
                  </a:moveTo>
                  <a:lnTo>
                    <a:pt x="575" y="45"/>
                  </a:lnTo>
                  <a:lnTo>
                    <a:pt x="0" y="379"/>
                  </a:lnTo>
                  <a:lnTo>
                    <a:pt x="0" y="334"/>
                  </a:lnTo>
                  <a:lnTo>
                    <a:pt x="575" y="0"/>
                  </a:ln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36" name="Freeform 12">
              <a:extLst>
                <a:ext uri="{FF2B5EF4-FFF2-40B4-BE49-F238E27FC236}">
                  <a16:creationId xmlns:a16="http://schemas.microsoft.com/office/drawing/2014/main" id="{38C052C2-5D8B-591D-1AF4-86EF3915DBB2}"/>
                </a:ext>
              </a:extLst>
            </p:cNvPr>
            <p:cNvSpPr>
              <a:spLocks/>
            </p:cNvSpPr>
            <p:nvPr/>
          </p:nvSpPr>
          <p:spPr bwMode="auto">
            <a:xfrm>
              <a:off x="6424613" y="3938588"/>
              <a:ext cx="919163" cy="601663"/>
            </a:xfrm>
            <a:custGeom>
              <a:avLst/>
              <a:gdLst>
                <a:gd name="T0" fmla="*/ 579 w 579"/>
                <a:gd name="T1" fmla="*/ 334 h 379"/>
                <a:gd name="T2" fmla="*/ 579 w 579"/>
                <a:gd name="T3" fmla="*/ 379 h 379"/>
                <a:gd name="T4" fmla="*/ 0 w 579"/>
                <a:gd name="T5" fmla="*/ 45 h 379"/>
                <a:gd name="T6" fmla="*/ 0 w 579"/>
                <a:gd name="T7" fmla="*/ 0 h 379"/>
                <a:gd name="T8" fmla="*/ 579 w 579"/>
                <a:gd name="T9" fmla="*/ 334 h 379"/>
              </a:gdLst>
              <a:ahLst/>
              <a:cxnLst>
                <a:cxn ang="0">
                  <a:pos x="T0" y="T1"/>
                </a:cxn>
                <a:cxn ang="0">
                  <a:pos x="T2" y="T3"/>
                </a:cxn>
                <a:cxn ang="0">
                  <a:pos x="T4" y="T5"/>
                </a:cxn>
                <a:cxn ang="0">
                  <a:pos x="T6" y="T7"/>
                </a:cxn>
                <a:cxn ang="0">
                  <a:pos x="T8" y="T9"/>
                </a:cxn>
              </a:cxnLst>
              <a:rect l="0" t="0" r="r" b="b"/>
              <a:pathLst>
                <a:path w="579" h="379">
                  <a:moveTo>
                    <a:pt x="579" y="334"/>
                  </a:moveTo>
                  <a:lnTo>
                    <a:pt x="579" y="379"/>
                  </a:lnTo>
                  <a:lnTo>
                    <a:pt x="0" y="45"/>
                  </a:lnTo>
                  <a:lnTo>
                    <a:pt x="0" y="0"/>
                  </a:lnTo>
                  <a:lnTo>
                    <a:pt x="579" y="334"/>
                  </a:lnTo>
                  <a:close/>
                </a:path>
              </a:pathLst>
            </a:custGeom>
            <a:solidFill>
              <a:srgbClr val="6038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37" name="Freeform 13">
              <a:extLst>
                <a:ext uri="{FF2B5EF4-FFF2-40B4-BE49-F238E27FC236}">
                  <a16:creationId xmlns:a16="http://schemas.microsoft.com/office/drawing/2014/main" id="{FAF9F673-30F4-3BBF-F604-09D6EDCD8988}"/>
                </a:ext>
              </a:extLst>
            </p:cNvPr>
            <p:cNvSpPr>
              <a:spLocks/>
            </p:cNvSpPr>
            <p:nvPr/>
          </p:nvSpPr>
          <p:spPr bwMode="auto">
            <a:xfrm>
              <a:off x="7343776" y="3875088"/>
              <a:ext cx="912813" cy="603250"/>
            </a:xfrm>
            <a:custGeom>
              <a:avLst/>
              <a:gdLst>
                <a:gd name="T0" fmla="*/ 575 w 575"/>
                <a:gd name="T1" fmla="*/ 0 h 380"/>
                <a:gd name="T2" fmla="*/ 575 w 575"/>
                <a:gd name="T3" fmla="*/ 45 h 380"/>
                <a:gd name="T4" fmla="*/ 0 w 575"/>
                <a:gd name="T5" fmla="*/ 380 h 380"/>
                <a:gd name="T6" fmla="*/ 0 w 575"/>
                <a:gd name="T7" fmla="*/ 335 h 380"/>
                <a:gd name="T8" fmla="*/ 234 w 575"/>
                <a:gd name="T9" fmla="*/ 83 h 380"/>
                <a:gd name="T10" fmla="*/ 575 w 575"/>
                <a:gd name="T11" fmla="*/ 0 h 380"/>
              </a:gdLst>
              <a:ahLst/>
              <a:cxnLst>
                <a:cxn ang="0">
                  <a:pos x="T0" y="T1"/>
                </a:cxn>
                <a:cxn ang="0">
                  <a:pos x="T2" y="T3"/>
                </a:cxn>
                <a:cxn ang="0">
                  <a:pos x="T4" y="T5"/>
                </a:cxn>
                <a:cxn ang="0">
                  <a:pos x="T6" y="T7"/>
                </a:cxn>
                <a:cxn ang="0">
                  <a:pos x="T8" y="T9"/>
                </a:cxn>
                <a:cxn ang="0">
                  <a:pos x="T10" y="T11"/>
                </a:cxn>
              </a:cxnLst>
              <a:rect l="0" t="0" r="r" b="b"/>
              <a:pathLst>
                <a:path w="575" h="380">
                  <a:moveTo>
                    <a:pt x="575" y="0"/>
                  </a:moveTo>
                  <a:lnTo>
                    <a:pt x="575" y="45"/>
                  </a:lnTo>
                  <a:lnTo>
                    <a:pt x="0" y="380"/>
                  </a:lnTo>
                  <a:lnTo>
                    <a:pt x="0" y="335"/>
                  </a:lnTo>
                  <a:lnTo>
                    <a:pt x="234" y="83"/>
                  </a:lnTo>
                  <a:lnTo>
                    <a:pt x="575" y="0"/>
                  </a:lnTo>
                  <a:close/>
                </a:path>
              </a:pathLst>
            </a:custGeom>
            <a:solidFill>
              <a:srgbClr val="8C99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38" name="Freeform 14">
              <a:extLst>
                <a:ext uri="{FF2B5EF4-FFF2-40B4-BE49-F238E27FC236}">
                  <a16:creationId xmlns:a16="http://schemas.microsoft.com/office/drawing/2014/main" id="{566586C8-FB7E-8F37-5F72-EEDFA93BBFA6}"/>
                </a:ext>
              </a:extLst>
            </p:cNvPr>
            <p:cNvSpPr>
              <a:spLocks/>
            </p:cNvSpPr>
            <p:nvPr/>
          </p:nvSpPr>
          <p:spPr bwMode="auto">
            <a:xfrm>
              <a:off x="6424613" y="3875088"/>
              <a:ext cx="919163" cy="603250"/>
            </a:xfrm>
            <a:custGeom>
              <a:avLst/>
              <a:gdLst>
                <a:gd name="T0" fmla="*/ 579 w 579"/>
                <a:gd name="T1" fmla="*/ 335 h 380"/>
                <a:gd name="T2" fmla="*/ 579 w 579"/>
                <a:gd name="T3" fmla="*/ 380 h 380"/>
                <a:gd name="T4" fmla="*/ 0 w 579"/>
                <a:gd name="T5" fmla="*/ 45 h 380"/>
                <a:gd name="T6" fmla="*/ 0 w 579"/>
                <a:gd name="T7" fmla="*/ 0 h 380"/>
                <a:gd name="T8" fmla="*/ 579 w 579"/>
                <a:gd name="T9" fmla="*/ 335 h 380"/>
              </a:gdLst>
              <a:ahLst/>
              <a:cxnLst>
                <a:cxn ang="0">
                  <a:pos x="T0" y="T1"/>
                </a:cxn>
                <a:cxn ang="0">
                  <a:pos x="T2" y="T3"/>
                </a:cxn>
                <a:cxn ang="0">
                  <a:pos x="T4" y="T5"/>
                </a:cxn>
                <a:cxn ang="0">
                  <a:pos x="T6" y="T7"/>
                </a:cxn>
                <a:cxn ang="0">
                  <a:pos x="T8" y="T9"/>
                </a:cxn>
              </a:cxnLst>
              <a:rect l="0" t="0" r="r" b="b"/>
              <a:pathLst>
                <a:path w="579" h="380">
                  <a:moveTo>
                    <a:pt x="579" y="335"/>
                  </a:moveTo>
                  <a:lnTo>
                    <a:pt x="579" y="380"/>
                  </a:lnTo>
                  <a:lnTo>
                    <a:pt x="0" y="45"/>
                  </a:lnTo>
                  <a:lnTo>
                    <a:pt x="0" y="0"/>
                  </a:lnTo>
                  <a:lnTo>
                    <a:pt x="579" y="335"/>
                  </a:lnTo>
                  <a:close/>
                </a:path>
              </a:pathLst>
            </a:custGeom>
            <a:solidFill>
              <a:srgbClr val="6069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39" name="Freeform 15">
              <a:extLst>
                <a:ext uri="{FF2B5EF4-FFF2-40B4-BE49-F238E27FC236}">
                  <a16:creationId xmlns:a16="http://schemas.microsoft.com/office/drawing/2014/main" id="{9961E7D6-B11F-03EF-2DD3-74BEE5D3B774}"/>
                </a:ext>
              </a:extLst>
            </p:cNvPr>
            <p:cNvSpPr>
              <a:spLocks/>
            </p:cNvSpPr>
            <p:nvPr/>
          </p:nvSpPr>
          <p:spPr bwMode="auto">
            <a:xfrm>
              <a:off x="6424613" y="3343275"/>
              <a:ext cx="1831975" cy="1063625"/>
            </a:xfrm>
            <a:custGeom>
              <a:avLst/>
              <a:gdLst>
                <a:gd name="T0" fmla="*/ 1154 w 1154"/>
                <a:gd name="T1" fmla="*/ 335 h 670"/>
                <a:gd name="T2" fmla="*/ 579 w 1154"/>
                <a:gd name="T3" fmla="*/ 670 h 670"/>
                <a:gd name="T4" fmla="*/ 553 w 1154"/>
                <a:gd name="T5" fmla="*/ 654 h 670"/>
                <a:gd name="T6" fmla="*/ 451 w 1154"/>
                <a:gd name="T7" fmla="*/ 595 h 670"/>
                <a:gd name="T8" fmla="*/ 0 w 1154"/>
                <a:gd name="T9" fmla="*/ 335 h 670"/>
                <a:gd name="T10" fmla="*/ 576 w 1154"/>
                <a:gd name="T11" fmla="*/ 0 h 670"/>
                <a:gd name="T12" fmla="*/ 966 w 1154"/>
                <a:gd name="T13" fmla="*/ 226 h 670"/>
                <a:gd name="T14" fmla="*/ 1028 w 1154"/>
                <a:gd name="T15" fmla="*/ 262 h 670"/>
                <a:gd name="T16" fmla="*/ 1080 w 1154"/>
                <a:gd name="T17" fmla="*/ 292 h 670"/>
                <a:gd name="T18" fmla="*/ 1130 w 1154"/>
                <a:gd name="T19" fmla="*/ 321 h 670"/>
                <a:gd name="T20" fmla="*/ 1154 w 1154"/>
                <a:gd name="T21" fmla="*/ 335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4" h="670">
                  <a:moveTo>
                    <a:pt x="1154" y="335"/>
                  </a:moveTo>
                  <a:lnTo>
                    <a:pt x="579" y="670"/>
                  </a:lnTo>
                  <a:lnTo>
                    <a:pt x="553" y="654"/>
                  </a:lnTo>
                  <a:lnTo>
                    <a:pt x="451" y="595"/>
                  </a:lnTo>
                  <a:lnTo>
                    <a:pt x="0" y="335"/>
                  </a:lnTo>
                  <a:lnTo>
                    <a:pt x="576" y="0"/>
                  </a:lnTo>
                  <a:lnTo>
                    <a:pt x="966" y="226"/>
                  </a:lnTo>
                  <a:lnTo>
                    <a:pt x="1028" y="262"/>
                  </a:lnTo>
                  <a:lnTo>
                    <a:pt x="1080" y="292"/>
                  </a:lnTo>
                  <a:lnTo>
                    <a:pt x="1130" y="321"/>
                  </a:lnTo>
                  <a:lnTo>
                    <a:pt x="1154" y="335"/>
                  </a:lnTo>
                  <a:close/>
                </a:path>
              </a:pathLst>
            </a:custGeom>
            <a:solidFill>
              <a:srgbClr val="ADB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40" name="Freeform 16">
              <a:extLst>
                <a:ext uri="{FF2B5EF4-FFF2-40B4-BE49-F238E27FC236}">
                  <a16:creationId xmlns:a16="http://schemas.microsoft.com/office/drawing/2014/main" id="{6B440AAF-A64D-258E-658F-E23E90DA75DF}"/>
                </a:ext>
              </a:extLst>
            </p:cNvPr>
            <p:cNvSpPr>
              <a:spLocks/>
            </p:cNvSpPr>
            <p:nvPr/>
          </p:nvSpPr>
          <p:spPr bwMode="auto">
            <a:xfrm>
              <a:off x="7140576" y="3759200"/>
              <a:ext cx="1077913" cy="622300"/>
            </a:xfrm>
            <a:custGeom>
              <a:avLst/>
              <a:gdLst>
                <a:gd name="T0" fmla="*/ 679 w 679"/>
                <a:gd name="T1" fmla="*/ 59 h 392"/>
                <a:gd name="T2" fmla="*/ 102 w 679"/>
                <a:gd name="T3" fmla="*/ 392 h 392"/>
                <a:gd name="T4" fmla="*/ 0 w 679"/>
                <a:gd name="T5" fmla="*/ 333 h 392"/>
                <a:gd name="T6" fmla="*/ 577 w 679"/>
                <a:gd name="T7" fmla="*/ 0 h 392"/>
                <a:gd name="T8" fmla="*/ 629 w 679"/>
                <a:gd name="T9" fmla="*/ 30 h 392"/>
                <a:gd name="T10" fmla="*/ 679 w 679"/>
                <a:gd name="T11" fmla="*/ 59 h 392"/>
              </a:gdLst>
              <a:ahLst/>
              <a:cxnLst>
                <a:cxn ang="0">
                  <a:pos x="T0" y="T1"/>
                </a:cxn>
                <a:cxn ang="0">
                  <a:pos x="T2" y="T3"/>
                </a:cxn>
                <a:cxn ang="0">
                  <a:pos x="T4" y="T5"/>
                </a:cxn>
                <a:cxn ang="0">
                  <a:pos x="T6" y="T7"/>
                </a:cxn>
                <a:cxn ang="0">
                  <a:pos x="T8" y="T9"/>
                </a:cxn>
                <a:cxn ang="0">
                  <a:pos x="T10" y="T11"/>
                </a:cxn>
              </a:cxnLst>
              <a:rect l="0" t="0" r="r" b="b"/>
              <a:pathLst>
                <a:path w="679" h="392">
                  <a:moveTo>
                    <a:pt x="679" y="59"/>
                  </a:moveTo>
                  <a:lnTo>
                    <a:pt x="102" y="392"/>
                  </a:lnTo>
                  <a:lnTo>
                    <a:pt x="0" y="333"/>
                  </a:lnTo>
                  <a:lnTo>
                    <a:pt x="577" y="0"/>
                  </a:lnTo>
                  <a:lnTo>
                    <a:pt x="629" y="30"/>
                  </a:lnTo>
                  <a:lnTo>
                    <a:pt x="679" y="59"/>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41" name="Freeform 17">
              <a:extLst>
                <a:ext uri="{FF2B5EF4-FFF2-40B4-BE49-F238E27FC236}">
                  <a16:creationId xmlns:a16="http://schemas.microsoft.com/office/drawing/2014/main" id="{3BEA55A5-0F2A-F773-A442-3EBE6DAD4622}"/>
                </a:ext>
              </a:extLst>
            </p:cNvPr>
            <p:cNvSpPr>
              <a:spLocks noEditPoints="1"/>
            </p:cNvSpPr>
            <p:nvPr/>
          </p:nvSpPr>
          <p:spPr bwMode="auto">
            <a:xfrm>
              <a:off x="6881813" y="3916363"/>
              <a:ext cx="585788" cy="195263"/>
            </a:xfrm>
            <a:custGeom>
              <a:avLst/>
              <a:gdLst>
                <a:gd name="T0" fmla="*/ 1880 w 2260"/>
                <a:gd name="T1" fmla="*/ 756 h 756"/>
                <a:gd name="T2" fmla="*/ 1591 w 2260"/>
                <a:gd name="T3" fmla="*/ 585 h 756"/>
                <a:gd name="T4" fmla="*/ 1429 w 2260"/>
                <a:gd name="T5" fmla="*/ 679 h 756"/>
                <a:gd name="T6" fmla="*/ 1245 w 2260"/>
                <a:gd name="T7" fmla="*/ 572 h 756"/>
                <a:gd name="T8" fmla="*/ 1092 w 2260"/>
                <a:gd name="T9" fmla="*/ 663 h 756"/>
                <a:gd name="T10" fmla="*/ 1000 w 2260"/>
                <a:gd name="T11" fmla="*/ 612 h 756"/>
                <a:gd name="T12" fmla="*/ 1153 w 2260"/>
                <a:gd name="T13" fmla="*/ 521 h 756"/>
                <a:gd name="T14" fmla="*/ 1046 w 2260"/>
                <a:gd name="T15" fmla="*/ 458 h 756"/>
                <a:gd name="T16" fmla="*/ 893 w 2260"/>
                <a:gd name="T17" fmla="*/ 548 h 756"/>
                <a:gd name="T18" fmla="*/ 802 w 2260"/>
                <a:gd name="T19" fmla="*/ 497 h 756"/>
                <a:gd name="T20" fmla="*/ 954 w 2260"/>
                <a:gd name="T21" fmla="*/ 407 h 756"/>
                <a:gd name="T22" fmla="*/ 841 w 2260"/>
                <a:gd name="T23" fmla="*/ 340 h 756"/>
                <a:gd name="T24" fmla="*/ 693 w 2260"/>
                <a:gd name="T25" fmla="*/ 428 h 756"/>
                <a:gd name="T26" fmla="*/ 601 w 2260"/>
                <a:gd name="T27" fmla="*/ 376 h 756"/>
                <a:gd name="T28" fmla="*/ 750 w 2260"/>
                <a:gd name="T29" fmla="*/ 288 h 756"/>
                <a:gd name="T30" fmla="*/ 579 w 2260"/>
                <a:gd name="T31" fmla="*/ 188 h 756"/>
                <a:gd name="T32" fmla="*/ 351 w 2260"/>
                <a:gd name="T33" fmla="*/ 320 h 756"/>
                <a:gd name="T34" fmla="*/ 215 w 2260"/>
                <a:gd name="T35" fmla="*/ 242 h 756"/>
                <a:gd name="T36" fmla="*/ 215 w 2260"/>
                <a:gd name="T37" fmla="*/ 220 h 756"/>
                <a:gd name="T38" fmla="*/ 350 w 2260"/>
                <a:gd name="T39" fmla="*/ 298 h 756"/>
                <a:gd name="T40" fmla="*/ 350 w 2260"/>
                <a:gd name="T41" fmla="*/ 40 h 756"/>
                <a:gd name="T42" fmla="*/ 340 w 2260"/>
                <a:gd name="T43" fmla="*/ 0 h 756"/>
                <a:gd name="T44" fmla="*/ 1425 w 2260"/>
                <a:gd name="T45" fmla="*/ 626 h 756"/>
                <a:gd name="T46" fmla="*/ 1662 w 2260"/>
                <a:gd name="T47" fmla="*/ 488 h 756"/>
                <a:gd name="T48" fmla="*/ 1702 w 2260"/>
                <a:gd name="T49" fmla="*/ 465 h 756"/>
                <a:gd name="T50" fmla="*/ 1702 w 2260"/>
                <a:gd name="T51" fmla="*/ 465 h 756"/>
                <a:gd name="T52" fmla="*/ 1837 w 2260"/>
                <a:gd name="T53" fmla="*/ 387 h 756"/>
                <a:gd name="T54" fmla="*/ 1837 w 2260"/>
                <a:gd name="T55" fmla="*/ 406 h 756"/>
                <a:gd name="T56" fmla="*/ 1955 w 2260"/>
                <a:gd name="T57" fmla="*/ 338 h 756"/>
                <a:gd name="T58" fmla="*/ 1955 w 2260"/>
                <a:gd name="T59" fmla="*/ 318 h 756"/>
                <a:gd name="T60" fmla="*/ 2083 w 2260"/>
                <a:gd name="T61" fmla="*/ 244 h 756"/>
                <a:gd name="T62" fmla="*/ 2083 w 2260"/>
                <a:gd name="T63" fmla="*/ 242 h 756"/>
                <a:gd name="T64" fmla="*/ 2132 w 2260"/>
                <a:gd name="T65" fmla="*/ 270 h 756"/>
                <a:gd name="T66" fmla="*/ 2010 w 2260"/>
                <a:gd name="T67" fmla="*/ 341 h 756"/>
                <a:gd name="T68" fmla="*/ 2260 w 2260"/>
                <a:gd name="T69" fmla="*/ 489 h 756"/>
                <a:gd name="T70" fmla="*/ 2143 w 2260"/>
                <a:gd name="T71" fmla="*/ 558 h 756"/>
                <a:gd name="T72" fmla="*/ 1892 w 2260"/>
                <a:gd name="T73" fmla="*/ 409 h 756"/>
                <a:gd name="T74" fmla="*/ 1708 w 2260"/>
                <a:gd name="T75" fmla="*/ 516 h 756"/>
                <a:gd name="T76" fmla="*/ 1998 w 2260"/>
                <a:gd name="T77" fmla="*/ 688 h 756"/>
                <a:gd name="T78" fmla="*/ 1880 w 2260"/>
                <a:gd name="T79" fmla="*/ 756 h 756"/>
                <a:gd name="T80" fmla="*/ 129 w 2260"/>
                <a:gd name="T81" fmla="*/ 193 h 756"/>
                <a:gd name="T82" fmla="*/ 0 w 2260"/>
                <a:gd name="T83" fmla="*/ 119 h 756"/>
                <a:gd name="T84" fmla="*/ 11 w 2260"/>
                <a:gd name="T85" fmla="*/ 103 h 756"/>
                <a:gd name="T86" fmla="*/ 130 w 2260"/>
                <a:gd name="T87" fmla="*/ 171 h 756"/>
                <a:gd name="T88" fmla="*/ 129 w 2260"/>
                <a:gd name="T89" fmla="*/ 193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60" h="756">
                  <a:moveTo>
                    <a:pt x="1880" y="756"/>
                  </a:moveTo>
                  <a:lnTo>
                    <a:pt x="1591" y="585"/>
                  </a:lnTo>
                  <a:lnTo>
                    <a:pt x="1429" y="679"/>
                  </a:lnTo>
                  <a:lnTo>
                    <a:pt x="1245" y="572"/>
                  </a:lnTo>
                  <a:lnTo>
                    <a:pt x="1092" y="663"/>
                  </a:lnTo>
                  <a:lnTo>
                    <a:pt x="1000" y="612"/>
                  </a:lnTo>
                  <a:lnTo>
                    <a:pt x="1153" y="521"/>
                  </a:lnTo>
                  <a:lnTo>
                    <a:pt x="1046" y="458"/>
                  </a:lnTo>
                  <a:lnTo>
                    <a:pt x="893" y="548"/>
                  </a:lnTo>
                  <a:lnTo>
                    <a:pt x="802" y="497"/>
                  </a:lnTo>
                  <a:lnTo>
                    <a:pt x="954" y="407"/>
                  </a:lnTo>
                  <a:lnTo>
                    <a:pt x="841" y="340"/>
                  </a:lnTo>
                  <a:lnTo>
                    <a:pt x="693" y="428"/>
                  </a:lnTo>
                  <a:lnTo>
                    <a:pt x="601" y="376"/>
                  </a:lnTo>
                  <a:lnTo>
                    <a:pt x="750" y="288"/>
                  </a:lnTo>
                  <a:lnTo>
                    <a:pt x="579" y="188"/>
                  </a:lnTo>
                  <a:lnTo>
                    <a:pt x="351" y="320"/>
                  </a:lnTo>
                  <a:lnTo>
                    <a:pt x="215" y="242"/>
                  </a:lnTo>
                  <a:lnTo>
                    <a:pt x="215" y="220"/>
                  </a:lnTo>
                  <a:lnTo>
                    <a:pt x="350" y="298"/>
                  </a:lnTo>
                  <a:lnTo>
                    <a:pt x="350" y="40"/>
                  </a:lnTo>
                  <a:cubicBezTo>
                    <a:pt x="350" y="27"/>
                    <a:pt x="347" y="13"/>
                    <a:pt x="340" y="0"/>
                  </a:cubicBezTo>
                  <a:lnTo>
                    <a:pt x="1425" y="626"/>
                  </a:lnTo>
                  <a:lnTo>
                    <a:pt x="1662" y="488"/>
                  </a:lnTo>
                  <a:lnTo>
                    <a:pt x="1702" y="465"/>
                  </a:lnTo>
                  <a:lnTo>
                    <a:pt x="1702" y="465"/>
                  </a:lnTo>
                  <a:lnTo>
                    <a:pt x="1837" y="387"/>
                  </a:lnTo>
                  <a:lnTo>
                    <a:pt x="1837" y="406"/>
                  </a:lnTo>
                  <a:lnTo>
                    <a:pt x="1955" y="338"/>
                  </a:lnTo>
                  <a:lnTo>
                    <a:pt x="1955" y="318"/>
                  </a:lnTo>
                  <a:lnTo>
                    <a:pt x="2083" y="244"/>
                  </a:lnTo>
                  <a:lnTo>
                    <a:pt x="2083" y="242"/>
                  </a:lnTo>
                  <a:lnTo>
                    <a:pt x="2132" y="270"/>
                  </a:lnTo>
                  <a:lnTo>
                    <a:pt x="2010" y="341"/>
                  </a:lnTo>
                  <a:lnTo>
                    <a:pt x="2260" y="489"/>
                  </a:lnTo>
                  <a:lnTo>
                    <a:pt x="2143" y="558"/>
                  </a:lnTo>
                  <a:lnTo>
                    <a:pt x="1892" y="409"/>
                  </a:lnTo>
                  <a:lnTo>
                    <a:pt x="1708" y="516"/>
                  </a:lnTo>
                  <a:lnTo>
                    <a:pt x="1998" y="688"/>
                  </a:lnTo>
                  <a:lnTo>
                    <a:pt x="1880" y="756"/>
                  </a:lnTo>
                  <a:moveTo>
                    <a:pt x="129" y="193"/>
                  </a:moveTo>
                  <a:lnTo>
                    <a:pt x="0" y="119"/>
                  </a:lnTo>
                  <a:lnTo>
                    <a:pt x="11" y="103"/>
                  </a:lnTo>
                  <a:lnTo>
                    <a:pt x="130" y="171"/>
                  </a:lnTo>
                  <a:lnTo>
                    <a:pt x="129" y="193"/>
                  </a:lnTo>
                  <a:close/>
                </a:path>
              </a:pathLst>
            </a:custGeom>
            <a:solidFill>
              <a:srgbClr val="8C99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42" name="Freeform 18">
              <a:extLst>
                <a:ext uri="{FF2B5EF4-FFF2-40B4-BE49-F238E27FC236}">
                  <a16:creationId xmlns:a16="http://schemas.microsoft.com/office/drawing/2014/main" id="{CDB32DB7-1F3C-F8B3-EF64-27CF14B604AF}"/>
                </a:ext>
              </a:extLst>
            </p:cNvPr>
            <p:cNvSpPr>
              <a:spLocks/>
            </p:cNvSpPr>
            <p:nvPr/>
          </p:nvSpPr>
          <p:spPr bwMode="auto">
            <a:xfrm>
              <a:off x="7251701" y="3910013"/>
              <a:ext cx="60325" cy="168275"/>
            </a:xfrm>
            <a:custGeom>
              <a:avLst/>
              <a:gdLst>
                <a:gd name="T0" fmla="*/ 0 w 237"/>
                <a:gd name="T1" fmla="*/ 645 h 645"/>
                <a:gd name="T2" fmla="*/ 2 w 237"/>
                <a:gd name="T3" fmla="*/ 0 h 645"/>
                <a:gd name="T4" fmla="*/ 154 w 237"/>
                <a:gd name="T5" fmla="*/ 60 h 645"/>
                <a:gd name="T6" fmla="*/ 159 w 237"/>
                <a:gd name="T7" fmla="*/ 552 h 645"/>
                <a:gd name="T8" fmla="*/ 237 w 237"/>
                <a:gd name="T9" fmla="*/ 507 h 645"/>
                <a:gd name="T10" fmla="*/ 0 w 237"/>
                <a:gd name="T11" fmla="*/ 645 h 645"/>
              </a:gdLst>
              <a:ahLst/>
              <a:cxnLst>
                <a:cxn ang="0">
                  <a:pos x="T0" y="T1"/>
                </a:cxn>
                <a:cxn ang="0">
                  <a:pos x="T2" y="T3"/>
                </a:cxn>
                <a:cxn ang="0">
                  <a:pos x="T4" y="T5"/>
                </a:cxn>
                <a:cxn ang="0">
                  <a:pos x="T6" y="T7"/>
                </a:cxn>
                <a:cxn ang="0">
                  <a:pos x="T8" y="T9"/>
                </a:cxn>
                <a:cxn ang="0">
                  <a:pos x="T10" y="T11"/>
                </a:cxn>
              </a:cxnLst>
              <a:rect l="0" t="0" r="r" b="b"/>
              <a:pathLst>
                <a:path w="237" h="645">
                  <a:moveTo>
                    <a:pt x="0" y="645"/>
                  </a:moveTo>
                  <a:lnTo>
                    <a:pt x="2" y="0"/>
                  </a:lnTo>
                  <a:cubicBezTo>
                    <a:pt x="51" y="22"/>
                    <a:pt x="101" y="42"/>
                    <a:pt x="154" y="60"/>
                  </a:cubicBezTo>
                  <a:lnTo>
                    <a:pt x="159" y="552"/>
                  </a:lnTo>
                  <a:lnTo>
                    <a:pt x="237" y="507"/>
                  </a:lnTo>
                  <a:lnTo>
                    <a:pt x="0" y="645"/>
                  </a:lnTo>
                </a:path>
              </a:pathLst>
            </a:custGeom>
            <a:solidFill>
              <a:srgbClr val="8C99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43" name="Freeform 19">
              <a:extLst>
                <a:ext uri="{FF2B5EF4-FFF2-40B4-BE49-F238E27FC236}">
                  <a16:creationId xmlns:a16="http://schemas.microsoft.com/office/drawing/2014/main" id="{E0396874-A6C8-2C41-21E9-F7F581622F92}"/>
                </a:ext>
              </a:extLst>
            </p:cNvPr>
            <p:cNvSpPr>
              <a:spLocks/>
            </p:cNvSpPr>
            <p:nvPr/>
          </p:nvSpPr>
          <p:spPr bwMode="auto">
            <a:xfrm>
              <a:off x="7321551" y="3935413"/>
              <a:ext cx="36513" cy="101600"/>
            </a:xfrm>
            <a:custGeom>
              <a:avLst/>
              <a:gdLst>
                <a:gd name="T0" fmla="*/ 4 w 139"/>
                <a:gd name="T1" fmla="*/ 388 h 388"/>
                <a:gd name="T2" fmla="*/ 0 w 139"/>
                <a:gd name="T3" fmla="*/ 0 h 388"/>
                <a:gd name="T4" fmla="*/ 136 w 139"/>
                <a:gd name="T5" fmla="*/ 32 h 388"/>
                <a:gd name="T6" fmla="*/ 139 w 139"/>
                <a:gd name="T7" fmla="*/ 310 h 388"/>
                <a:gd name="T8" fmla="*/ 4 w 139"/>
                <a:gd name="T9" fmla="*/ 388 h 388"/>
              </a:gdLst>
              <a:ahLst/>
              <a:cxnLst>
                <a:cxn ang="0">
                  <a:pos x="T0" y="T1"/>
                </a:cxn>
                <a:cxn ang="0">
                  <a:pos x="T2" y="T3"/>
                </a:cxn>
                <a:cxn ang="0">
                  <a:pos x="T4" y="T5"/>
                </a:cxn>
                <a:cxn ang="0">
                  <a:pos x="T6" y="T7"/>
                </a:cxn>
                <a:cxn ang="0">
                  <a:pos x="T8" y="T9"/>
                </a:cxn>
              </a:cxnLst>
              <a:rect l="0" t="0" r="r" b="b"/>
              <a:pathLst>
                <a:path w="139" h="388">
                  <a:moveTo>
                    <a:pt x="4" y="388"/>
                  </a:moveTo>
                  <a:lnTo>
                    <a:pt x="0" y="0"/>
                  </a:lnTo>
                  <a:cubicBezTo>
                    <a:pt x="44" y="12"/>
                    <a:pt x="90" y="23"/>
                    <a:pt x="136" y="32"/>
                  </a:cubicBezTo>
                  <a:lnTo>
                    <a:pt x="139" y="310"/>
                  </a:lnTo>
                  <a:lnTo>
                    <a:pt x="4" y="388"/>
                  </a:lnTo>
                </a:path>
              </a:pathLst>
            </a:custGeom>
            <a:solidFill>
              <a:srgbClr val="8C99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44" name="Freeform 20">
              <a:extLst>
                <a:ext uri="{FF2B5EF4-FFF2-40B4-BE49-F238E27FC236}">
                  <a16:creationId xmlns:a16="http://schemas.microsoft.com/office/drawing/2014/main" id="{74E79247-59C6-415E-863B-3284F83E432C}"/>
                </a:ext>
              </a:extLst>
            </p:cNvPr>
            <p:cNvSpPr>
              <a:spLocks/>
            </p:cNvSpPr>
            <p:nvPr/>
          </p:nvSpPr>
          <p:spPr bwMode="auto">
            <a:xfrm>
              <a:off x="7388226" y="3959225"/>
              <a:ext cx="33338" cy="39688"/>
            </a:xfrm>
            <a:custGeom>
              <a:avLst/>
              <a:gdLst>
                <a:gd name="T0" fmla="*/ 0 w 21"/>
                <a:gd name="T1" fmla="*/ 25 h 25"/>
                <a:gd name="T2" fmla="*/ 0 w 21"/>
                <a:gd name="T3" fmla="*/ 0 h 25"/>
                <a:gd name="T4" fmla="*/ 21 w 21"/>
                <a:gd name="T5" fmla="*/ 12 h 25"/>
                <a:gd name="T6" fmla="*/ 21 w 21"/>
                <a:gd name="T7" fmla="*/ 12 h 25"/>
                <a:gd name="T8" fmla="*/ 0 w 21"/>
                <a:gd name="T9" fmla="*/ 25 h 25"/>
              </a:gdLst>
              <a:ahLst/>
              <a:cxnLst>
                <a:cxn ang="0">
                  <a:pos x="T0" y="T1"/>
                </a:cxn>
                <a:cxn ang="0">
                  <a:pos x="T2" y="T3"/>
                </a:cxn>
                <a:cxn ang="0">
                  <a:pos x="T4" y="T5"/>
                </a:cxn>
                <a:cxn ang="0">
                  <a:pos x="T6" y="T7"/>
                </a:cxn>
                <a:cxn ang="0">
                  <a:pos x="T8" y="T9"/>
                </a:cxn>
              </a:cxnLst>
              <a:rect l="0" t="0" r="r" b="b"/>
              <a:pathLst>
                <a:path w="21" h="25">
                  <a:moveTo>
                    <a:pt x="0" y="25"/>
                  </a:moveTo>
                  <a:lnTo>
                    <a:pt x="0" y="0"/>
                  </a:lnTo>
                  <a:lnTo>
                    <a:pt x="21" y="12"/>
                  </a:lnTo>
                  <a:lnTo>
                    <a:pt x="21" y="12"/>
                  </a:lnTo>
                  <a:lnTo>
                    <a:pt x="0" y="25"/>
                  </a:lnTo>
                  <a:close/>
                </a:path>
              </a:pathLst>
            </a:custGeom>
            <a:solidFill>
              <a:srgbClr val="8C99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45" name="Freeform 21">
              <a:extLst>
                <a:ext uri="{FF2B5EF4-FFF2-40B4-BE49-F238E27FC236}">
                  <a16:creationId xmlns:a16="http://schemas.microsoft.com/office/drawing/2014/main" id="{73A60D8B-B12B-DA27-7744-929E93B46211}"/>
                </a:ext>
              </a:extLst>
            </p:cNvPr>
            <p:cNvSpPr>
              <a:spLocks noEditPoints="1"/>
            </p:cNvSpPr>
            <p:nvPr/>
          </p:nvSpPr>
          <p:spPr bwMode="auto">
            <a:xfrm>
              <a:off x="6945313" y="3824288"/>
              <a:ext cx="306388" cy="254000"/>
            </a:xfrm>
            <a:custGeom>
              <a:avLst/>
              <a:gdLst>
                <a:gd name="T0" fmla="*/ 1175 w 1177"/>
                <a:gd name="T1" fmla="*/ 978 h 978"/>
                <a:gd name="T2" fmla="*/ 90 w 1177"/>
                <a:gd name="T3" fmla="*/ 352 h 978"/>
                <a:gd name="T4" fmla="*/ 52 w 1177"/>
                <a:gd name="T5" fmla="*/ 307 h 978"/>
                <a:gd name="T6" fmla="*/ 0 w 1177"/>
                <a:gd name="T7" fmla="*/ 278 h 978"/>
                <a:gd name="T8" fmla="*/ 0 w 1177"/>
                <a:gd name="T9" fmla="*/ 278 h 978"/>
                <a:gd name="T10" fmla="*/ 52 w 1177"/>
                <a:gd name="T11" fmla="*/ 307 h 978"/>
                <a:gd name="T12" fmla="*/ 117 w 1177"/>
                <a:gd name="T13" fmla="*/ 269 h 978"/>
                <a:gd name="T14" fmla="*/ 585 w 1177"/>
                <a:gd name="T15" fmla="*/ 126 h 978"/>
                <a:gd name="T16" fmla="*/ 746 w 1177"/>
                <a:gd name="T17" fmla="*/ 0 h 978"/>
                <a:gd name="T18" fmla="*/ 1054 w 1177"/>
                <a:gd name="T19" fmla="*/ 270 h 978"/>
                <a:gd name="T20" fmla="*/ 1177 w 1177"/>
                <a:gd name="T21" fmla="*/ 333 h 978"/>
                <a:gd name="T22" fmla="*/ 1175 w 1177"/>
                <a:gd name="T23" fmla="*/ 978 h 978"/>
                <a:gd name="T24" fmla="*/ 917 w 1177"/>
                <a:gd name="T25" fmla="*/ 442 h 978"/>
                <a:gd name="T26" fmla="*/ 912 w 1177"/>
                <a:gd name="T27" fmla="*/ 825 h 978"/>
                <a:gd name="T28" fmla="*/ 997 w 1177"/>
                <a:gd name="T29" fmla="*/ 873 h 978"/>
                <a:gd name="T30" fmla="*/ 1002 w 1177"/>
                <a:gd name="T31" fmla="*/ 474 h 978"/>
                <a:gd name="T32" fmla="*/ 917 w 1177"/>
                <a:gd name="T33" fmla="*/ 442 h 978"/>
                <a:gd name="T34" fmla="*/ 718 w 1177"/>
                <a:gd name="T35" fmla="*/ 327 h 978"/>
                <a:gd name="T36" fmla="*/ 713 w 1177"/>
                <a:gd name="T37" fmla="*/ 710 h 978"/>
                <a:gd name="T38" fmla="*/ 798 w 1177"/>
                <a:gd name="T39" fmla="*/ 758 h 978"/>
                <a:gd name="T40" fmla="*/ 803 w 1177"/>
                <a:gd name="T41" fmla="*/ 359 h 978"/>
                <a:gd name="T42" fmla="*/ 718 w 1177"/>
                <a:gd name="T43" fmla="*/ 327 h 978"/>
                <a:gd name="T44" fmla="*/ 519 w 1177"/>
                <a:gd name="T45" fmla="*/ 212 h 978"/>
                <a:gd name="T46" fmla="*/ 514 w 1177"/>
                <a:gd name="T47" fmla="*/ 595 h 978"/>
                <a:gd name="T48" fmla="*/ 599 w 1177"/>
                <a:gd name="T49" fmla="*/ 644 h 978"/>
                <a:gd name="T50" fmla="*/ 604 w 1177"/>
                <a:gd name="T51" fmla="*/ 245 h 978"/>
                <a:gd name="T52" fmla="*/ 519 w 1177"/>
                <a:gd name="T53" fmla="*/ 212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77" h="978">
                  <a:moveTo>
                    <a:pt x="1175" y="978"/>
                  </a:moveTo>
                  <a:lnTo>
                    <a:pt x="90" y="352"/>
                  </a:lnTo>
                  <a:cubicBezTo>
                    <a:pt x="81" y="333"/>
                    <a:pt x="67" y="317"/>
                    <a:pt x="52" y="307"/>
                  </a:cubicBezTo>
                  <a:lnTo>
                    <a:pt x="0" y="278"/>
                  </a:lnTo>
                  <a:lnTo>
                    <a:pt x="0" y="278"/>
                  </a:lnTo>
                  <a:lnTo>
                    <a:pt x="52" y="307"/>
                  </a:lnTo>
                  <a:lnTo>
                    <a:pt x="117" y="269"/>
                  </a:lnTo>
                  <a:cubicBezTo>
                    <a:pt x="289" y="251"/>
                    <a:pt x="453" y="203"/>
                    <a:pt x="585" y="126"/>
                  </a:cubicBezTo>
                  <a:cubicBezTo>
                    <a:pt x="651" y="88"/>
                    <a:pt x="705" y="46"/>
                    <a:pt x="746" y="0"/>
                  </a:cubicBezTo>
                  <a:cubicBezTo>
                    <a:pt x="814" y="99"/>
                    <a:pt x="916" y="190"/>
                    <a:pt x="1054" y="270"/>
                  </a:cubicBezTo>
                  <a:cubicBezTo>
                    <a:pt x="1093" y="293"/>
                    <a:pt x="1134" y="314"/>
                    <a:pt x="1177" y="333"/>
                  </a:cubicBezTo>
                  <a:lnTo>
                    <a:pt x="1175" y="978"/>
                  </a:lnTo>
                  <a:moveTo>
                    <a:pt x="917" y="442"/>
                  </a:moveTo>
                  <a:lnTo>
                    <a:pt x="912" y="825"/>
                  </a:lnTo>
                  <a:lnTo>
                    <a:pt x="997" y="873"/>
                  </a:lnTo>
                  <a:lnTo>
                    <a:pt x="1002" y="474"/>
                  </a:lnTo>
                  <a:lnTo>
                    <a:pt x="917" y="442"/>
                  </a:lnTo>
                  <a:moveTo>
                    <a:pt x="718" y="327"/>
                  </a:moveTo>
                  <a:lnTo>
                    <a:pt x="713" y="710"/>
                  </a:lnTo>
                  <a:lnTo>
                    <a:pt x="798" y="758"/>
                  </a:lnTo>
                  <a:lnTo>
                    <a:pt x="803" y="359"/>
                  </a:lnTo>
                  <a:lnTo>
                    <a:pt x="718" y="327"/>
                  </a:lnTo>
                  <a:moveTo>
                    <a:pt x="519" y="212"/>
                  </a:moveTo>
                  <a:lnTo>
                    <a:pt x="514" y="595"/>
                  </a:lnTo>
                  <a:lnTo>
                    <a:pt x="599" y="644"/>
                  </a:lnTo>
                  <a:lnTo>
                    <a:pt x="604" y="245"/>
                  </a:lnTo>
                  <a:lnTo>
                    <a:pt x="519" y="212"/>
                  </a:lnTo>
                </a:path>
              </a:pathLst>
            </a:custGeom>
            <a:solidFill>
              <a:srgbClr val="8C99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46" name="Freeform 22">
              <a:extLst>
                <a:ext uri="{FF2B5EF4-FFF2-40B4-BE49-F238E27FC236}">
                  <a16:creationId xmlns:a16="http://schemas.microsoft.com/office/drawing/2014/main" id="{D7363824-BE64-76DA-109B-67D3B7545898}"/>
                </a:ext>
              </a:extLst>
            </p:cNvPr>
            <p:cNvSpPr>
              <a:spLocks/>
            </p:cNvSpPr>
            <p:nvPr/>
          </p:nvSpPr>
          <p:spPr bwMode="auto">
            <a:xfrm>
              <a:off x="7145338" y="3806825"/>
              <a:ext cx="41275" cy="36513"/>
            </a:xfrm>
            <a:custGeom>
              <a:avLst/>
              <a:gdLst>
                <a:gd name="T0" fmla="*/ 163 w 163"/>
                <a:gd name="T1" fmla="*/ 141 h 141"/>
                <a:gd name="T2" fmla="*/ 0 w 163"/>
                <a:gd name="T3" fmla="*/ 47 h 141"/>
                <a:gd name="T4" fmla="*/ 34 w 163"/>
                <a:gd name="T5" fmla="*/ 0 h 141"/>
                <a:gd name="T6" fmla="*/ 163 w 163"/>
                <a:gd name="T7" fmla="*/ 141 h 141"/>
              </a:gdLst>
              <a:ahLst/>
              <a:cxnLst>
                <a:cxn ang="0">
                  <a:pos x="T0" y="T1"/>
                </a:cxn>
                <a:cxn ang="0">
                  <a:pos x="T2" y="T3"/>
                </a:cxn>
                <a:cxn ang="0">
                  <a:pos x="T4" y="T5"/>
                </a:cxn>
                <a:cxn ang="0">
                  <a:pos x="T6" y="T7"/>
                </a:cxn>
              </a:cxnLst>
              <a:rect l="0" t="0" r="r" b="b"/>
              <a:pathLst>
                <a:path w="163" h="141">
                  <a:moveTo>
                    <a:pt x="163" y="141"/>
                  </a:moveTo>
                  <a:lnTo>
                    <a:pt x="0" y="47"/>
                  </a:lnTo>
                  <a:cubicBezTo>
                    <a:pt x="13" y="31"/>
                    <a:pt x="24" y="16"/>
                    <a:pt x="34" y="0"/>
                  </a:cubicBezTo>
                  <a:cubicBezTo>
                    <a:pt x="68" y="49"/>
                    <a:pt x="111" y="96"/>
                    <a:pt x="163" y="141"/>
                  </a:cubicBezTo>
                  <a:close/>
                </a:path>
              </a:pathLst>
            </a:custGeom>
            <a:solidFill>
              <a:srgbClr val="8C99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47" name="Freeform 23">
              <a:extLst>
                <a:ext uri="{FF2B5EF4-FFF2-40B4-BE49-F238E27FC236}">
                  <a16:creationId xmlns:a16="http://schemas.microsoft.com/office/drawing/2014/main" id="{17F249CA-5A55-9DBF-8F70-449D4ACE3F4F}"/>
                </a:ext>
              </a:extLst>
            </p:cNvPr>
            <p:cNvSpPr>
              <a:spLocks/>
            </p:cNvSpPr>
            <p:nvPr/>
          </p:nvSpPr>
          <p:spPr bwMode="auto">
            <a:xfrm>
              <a:off x="7140576" y="3817938"/>
              <a:ext cx="114300" cy="69850"/>
            </a:xfrm>
            <a:custGeom>
              <a:avLst/>
              <a:gdLst>
                <a:gd name="T0" fmla="*/ 427 w 438"/>
                <a:gd name="T1" fmla="*/ 265 h 265"/>
                <a:gd name="T2" fmla="*/ 0 w 438"/>
                <a:gd name="T3" fmla="*/ 18 h 265"/>
                <a:gd name="T4" fmla="*/ 15 w 438"/>
                <a:gd name="T5" fmla="*/ 0 h 265"/>
                <a:gd name="T6" fmla="*/ 178 w 438"/>
                <a:gd name="T7" fmla="*/ 94 h 265"/>
                <a:gd name="T8" fmla="*/ 342 w 438"/>
                <a:gd name="T9" fmla="*/ 208 h 265"/>
                <a:gd name="T10" fmla="*/ 426 w 438"/>
                <a:gd name="T11" fmla="*/ 252 h 265"/>
                <a:gd name="T12" fmla="*/ 438 w 438"/>
                <a:gd name="T13" fmla="*/ 258 h 265"/>
                <a:gd name="T14" fmla="*/ 427 w 438"/>
                <a:gd name="T15" fmla="*/ 265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8" h="265">
                  <a:moveTo>
                    <a:pt x="427" y="265"/>
                  </a:moveTo>
                  <a:lnTo>
                    <a:pt x="0" y="18"/>
                  </a:lnTo>
                  <a:cubicBezTo>
                    <a:pt x="5" y="12"/>
                    <a:pt x="11" y="6"/>
                    <a:pt x="15" y="0"/>
                  </a:cubicBezTo>
                  <a:lnTo>
                    <a:pt x="178" y="94"/>
                  </a:lnTo>
                  <a:cubicBezTo>
                    <a:pt x="225" y="134"/>
                    <a:pt x="280" y="172"/>
                    <a:pt x="342" y="208"/>
                  </a:cubicBezTo>
                  <a:cubicBezTo>
                    <a:pt x="369" y="224"/>
                    <a:pt x="397" y="238"/>
                    <a:pt x="426" y="252"/>
                  </a:cubicBezTo>
                  <a:cubicBezTo>
                    <a:pt x="430" y="254"/>
                    <a:pt x="434" y="256"/>
                    <a:pt x="438" y="258"/>
                  </a:cubicBezTo>
                  <a:lnTo>
                    <a:pt x="427" y="265"/>
                  </a:lnTo>
                </a:path>
              </a:pathLst>
            </a:custGeom>
            <a:solidFill>
              <a:srgbClr val="727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48" name="Freeform 24">
              <a:extLst>
                <a:ext uri="{FF2B5EF4-FFF2-40B4-BE49-F238E27FC236}">
                  <a16:creationId xmlns:a16="http://schemas.microsoft.com/office/drawing/2014/main" id="{DAD788EF-4A53-2A19-2BA3-F56FD3C353C6}"/>
                </a:ext>
              </a:extLst>
            </p:cNvPr>
            <p:cNvSpPr>
              <a:spLocks/>
            </p:cNvSpPr>
            <p:nvPr/>
          </p:nvSpPr>
          <p:spPr bwMode="auto">
            <a:xfrm>
              <a:off x="7421563" y="3690938"/>
              <a:ext cx="431800" cy="263525"/>
            </a:xfrm>
            <a:custGeom>
              <a:avLst/>
              <a:gdLst>
                <a:gd name="T0" fmla="*/ 199 w 1662"/>
                <a:gd name="T1" fmla="*/ 1019 h 1019"/>
                <a:gd name="T2" fmla="*/ 0 w 1662"/>
                <a:gd name="T3" fmla="*/ 1011 h 1019"/>
                <a:gd name="T4" fmla="*/ 0 w 1662"/>
                <a:gd name="T5" fmla="*/ 916 h 1019"/>
                <a:gd name="T6" fmla="*/ 60 w 1662"/>
                <a:gd name="T7" fmla="*/ 921 h 1019"/>
                <a:gd name="T8" fmla="*/ 201 w 1662"/>
                <a:gd name="T9" fmla="*/ 925 h 1019"/>
                <a:gd name="T10" fmla="*/ 1139 w 1662"/>
                <a:gd name="T11" fmla="*/ 701 h 1019"/>
                <a:gd name="T12" fmla="*/ 1528 w 1662"/>
                <a:gd name="T13" fmla="*/ 158 h 1019"/>
                <a:gd name="T14" fmla="*/ 1528 w 1662"/>
                <a:gd name="T15" fmla="*/ 0 h 1019"/>
                <a:gd name="T16" fmla="*/ 1177 w 1662"/>
                <a:gd name="T17" fmla="*/ 785 h 1019"/>
                <a:gd name="T18" fmla="*/ 1059 w 1662"/>
                <a:gd name="T19" fmla="*/ 846 h 1019"/>
                <a:gd name="T20" fmla="*/ 1019 w 1662"/>
                <a:gd name="T21" fmla="*/ 823 h 1019"/>
                <a:gd name="T22" fmla="*/ 990 w 1662"/>
                <a:gd name="T23" fmla="*/ 875 h 1019"/>
                <a:gd name="T24" fmla="*/ 199 w 1662"/>
                <a:gd name="T25" fmla="*/ 1019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62" h="1019">
                  <a:moveTo>
                    <a:pt x="199" y="1019"/>
                  </a:moveTo>
                  <a:cubicBezTo>
                    <a:pt x="132" y="1019"/>
                    <a:pt x="66" y="1016"/>
                    <a:pt x="0" y="1011"/>
                  </a:cubicBezTo>
                  <a:lnTo>
                    <a:pt x="0" y="916"/>
                  </a:lnTo>
                  <a:cubicBezTo>
                    <a:pt x="20" y="918"/>
                    <a:pt x="40" y="920"/>
                    <a:pt x="60" y="921"/>
                  </a:cubicBezTo>
                  <a:cubicBezTo>
                    <a:pt x="107" y="924"/>
                    <a:pt x="154" y="925"/>
                    <a:pt x="201" y="925"/>
                  </a:cubicBezTo>
                  <a:cubicBezTo>
                    <a:pt x="540" y="925"/>
                    <a:pt x="880" y="851"/>
                    <a:pt x="1139" y="701"/>
                  </a:cubicBezTo>
                  <a:cubicBezTo>
                    <a:pt x="1398" y="551"/>
                    <a:pt x="1528" y="355"/>
                    <a:pt x="1528" y="158"/>
                  </a:cubicBezTo>
                  <a:lnTo>
                    <a:pt x="1528" y="0"/>
                  </a:lnTo>
                  <a:cubicBezTo>
                    <a:pt x="1662" y="269"/>
                    <a:pt x="1545" y="572"/>
                    <a:pt x="1177" y="785"/>
                  </a:cubicBezTo>
                  <a:cubicBezTo>
                    <a:pt x="1139" y="807"/>
                    <a:pt x="1100" y="827"/>
                    <a:pt x="1059" y="846"/>
                  </a:cubicBezTo>
                  <a:lnTo>
                    <a:pt x="1019" y="823"/>
                  </a:lnTo>
                  <a:lnTo>
                    <a:pt x="990" y="875"/>
                  </a:lnTo>
                  <a:cubicBezTo>
                    <a:pt x="753" y="971"/>
                    <a:pt x="476" y="1019"/>
                    <a:pt x="199" y="1019"/>
                  </a:cubicBezTo>
                  <a:close/>
                </a:path>
              </a:pathLst>
            </a:custGeom>
            <a:solidFill>
              <a:srgbClr val="8C99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49" name="Freeform 25">
              <a:extLst>
                <a:ext uri="{FF2B5EF4-FFF2-40B4-BE49-F238E27FC236}">
                  <a16:creationId xmlns:a16="http://schemas.microsoft.com/office/drawing/2014/main" id="{3A59BFE3-6D5E-DC79-DCCE-D7EBB8A26AD9}"/>
                </a:ext>
              </a:extLst>
            </p:cNvPr>
            <p:cNvSpPr>
              <a:spLocks/>
            </p:cNvSpPr>
            <p:nvPr/>
          </p:nvSpPr>
          <p:spPr bwMode="auto">
            <a:xfrm>
              <a:off x="7280276" y="3897313"/>
              <a:ext cx="26988" cy="12700"/>
            </a:xfrm>
            <a:custGeom>
              <a:avLst/>
              <a:gdLst>
                <a:gd name="T0" fmla="*/ 85 w 106"/>
                <a:gd name="T1" fmla="*/ 49 h 49"/>
                <a:gd name="T2" fmla="*/ 0 w 106"/>
                <a:gd name="T3" fmla="*/ 0 h 49"/>
                <a:gd name="T4" fmla="*/ 11 w 106"/>
                <a:gd name="T5" fmla="*/ 4 h 49"/>
                <a:gd name="T6" fmla="*/ 106 w 106"/>
                <a:gd name="T7" fmla="*/ 37 h 49"/>
                <a:gd name="T8" fmla="*/ 85 w 106"/>
                <a:gd name="T9" fmla="*/ 49 h 49"/>
              </a:gdLst>
              <a:ahLst/>
              <a:cxnLst>
                <a:cxn ang="0">
                  <a:pos x="T0" y="T1"/>
                </a:cxn>
                <a:cxn ang="0">
                  <a:pos x="T2" y="T3"/>
                </a:cxn>
                <a:cxn ang="0">
                  <a:pos x="T4" y="T5"/>
                </a:cxn>
                <a:cxn ang="0">
                  <a:pos x="T6" y="T7"/>
                </a:cxn>
                <a:cxn ang="0">
                  <a:pos x="T8" y="T9"/>
                </a:cxn>
              </a:cxnLst>
              <a:rect l="0" t="0" r="r" b="b"/>
              <a:pathLst>
                <a:path w="106" h="49">
                  <a:moveTo>
                    <a:pt x="85" y="49"/>
                  </a:moveTo>
                  <a:lnTo>
                    <a:pt x="0" y="0"/>
                  </a:lnTo>
                  <a:cubicBezTo>
                    <a:pt x="4" y="1"/>
                    <a:pt x="8" y="3"/>
                    <a:pt x="11" y="4"/>
                  </a:cubicBezTo>
                  <a:cubicBezTo>
                    <a:pt x="42" y="16"/>
                    <a:pt x="74" y="27"/>
                    <a:pt x="106" y="37"/>
                  </a:cubicBezTo>
                  <a:lnTo>
                    <a:pt x="85" y="49"/>
                  </a:lnTo>
                  <a:close/>
                </a:path>
              </a:pathLst>
            </a:custGeom>
            <a:solidFill>
              <a:srgbClr val="8C99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50" name="Freeform 26">
              <a:extLst>
                <a:ext uri="{FF2B5EF4-FFF2-40B4-BE49-F238E27FC236}">
                  <a16:creationId xmlns:a16="http://schemas.microsoft.com/office/drawing/2014/main" id="{5695B4DA-1600-1073-3720-77F3403C45DF}"/>
                </a:ext>
              </a:extLst>
            </p:cNvPr>
            <p:cNvSpPr>
              <a:spLocks/>
            </p:cNvSpPr>
            <p:nvPr/>
          </p:nvSpPr>
          <p:spPr bwMode="auto">
            <a:xfrm>
              <a:off x="7251701" y="3886200"/>
              <a:ext cx="50800" cy="39688"/>
            </a:xfrm>
            <a:custGeom>
              <a:avLst/>
              <a:gdLst>
                <a:gd name="T0" fmla="*/ 152 w 195"/>
                <a:gd name="T1" fmla="*/ 157 h 157"/>
                <a:gd name="T2" fmla="*/ 0 w 195"/>
                <a:gd name="T3" fmla="*/ 97 h 157"/>
                <a:gd name="T4" fmla="*/ 0 w 195"/>
                <a:gd name="T5" fmla="*/ 7 h 157"/>
                <a:gd name="T6" fmla="*/ 11 w 195"/>
                <a:gd name="T7" fmla="*/ 0 h 157"/>
                <a:gd name="T8" fmla="*/ 110 w 195"/>
                <a:gd name="T9" fmla="*/ 43 h 157"/>
                <a:gd name="T10" fmla="*/ 195 w 195"/>
                <a:gd name="T11" fmla="*/ 92 h 157"/>
                <a:gd name="T12" fmla="*/ 151 w 195"/>
                <a:gd name="T13" fmla="*/ 117 h 157"/>
                <a:gd name="T14" fmla="*/ 152 w 195"/>
                <a:gd name="T15" fmla="*/ 157 h 1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 h="157">
                  <a:moveTo>
                    <a:pt x="152" y="157"/>
                  </a:moveTo>
                  <a:cubicBezTo>
                    <a:pt x="99" y="139"/>
                    <a:pt x="49" y="119"/>
                    <a:pt x="0" y="97"/>
                  </a:cubicBezTo>
                  <a:lnTo>
                    <a:pt x="0" y="7"/>
                  </a:lnTo>
                  <a:lnTo>
                    <a:pt x="11" y="0"/>
                  </a:lnTo>
                  <a:cubicBezTo>
                    <a:pt x="43" y="16"/>
                    <a:pt x="76" y="30"/>
                    <a:pt x="110" y="43"/>
                  </a:cubicBezTo>
                  <a:lnTo>
                    <a:pt x="195" y="92"/>
                  </a:lnTo>
                  <a:lnTo>
                    <a:pt x="151" y="117"/>
                  </a:lnTo>
                  <a:lnTo>
                    <a:pt x="152" y="157"/>
                  </a:lnTo>
                </a:path>
              </a:pathLst>
            </a:custGeom>
            <a:solidFill>
              <a:srgbClr val="727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51" name="Freeform 27">
              <a:extLst>
                <a:ext uri="{FF2B5EF4-FFF2-40B4-BE49-F238E27FC236}">
                  <a16:creationId xmlns:a16="http://schemas.microsoft.com/office/drawing/2014/main" id="{FC85F02C-98E1-12AA-2D9A-8A4E655F1679}"/>
                </a:ext>
              </a:extLst>
            </p:cNvPr>
            <p:cNvSpPr>
              <a:spLocks/>
            </p:cNvSpPr>
            <p:nvPr/>
          </p:nvSpPr>
          <p:spPr bwMode="auto">
            <a:xfrm>
              <a:off x="7321551" y="3910013"/>
              <a:ext cx="34925" cy="31750"/>
            </a:xfrm>
            <a:custGeom>
              <a:avLst/>
              <a:gdLst>
                <a:gd name="T0" fmla="*/ 138 w 138"/>
                <a:gd name="T1" fmla="*/ 118 h 118"/>
                <a:gd name="T2" fmla="*/ 1 w 138"/>
                <a:gd name="T3" fmla="*/ 39 h 118"/>
                <a:gd name="T4" fmla="*/ 0 w 138"/>
                <a:gd name="T5" fmla="*/ 0 h 118"/>
                <a:gd name="T6" fmla="*/ 137 w 138"/>
                <a:gd name="T7" fmla="*/ 34 h 118"/>
                <a:gd name="T8" fmla="*/ 138 w 138"/>
                <a:gd name="T9" fmla="*/ 118 h 118"/>
              </a:gdLst>
              <a:ahLst/>
              <a:cxnLst>
                <a:cxn ang="0">
                  <a:pos x="T0" y="T1"/>
                </a:cxn>
                <a:cxn ang="0">
                  <a:pos x="T2" y="T3"/>
                </a:cxn>
                <a:cxn ang="0">
                  <a:pos x="T4" y="T5"/>
                </a:cxn>
                <a:cxn ang="0">
                  <a:pos x="T6" y="T7"/>
                </a:cxn>
                <a:cxn ang="0">
                  <a:pos x="T8" y="T9"/>
                </a:cxn>
              </a:cxnLst>
              <a:rect l="0" t="0" r="r" b="b"/>
              <a:pathLst>
                <a:path w="138" h="118">
                  <a:moveTo>
                    <a:pt x="138" y="118"/>
                  </a:moveTo>
                  <a:lnTo>
                    <a:pt x="1" y="39"/>
                  </a:lnTo>
                  <a:lnTo>
                    <a:pt x="0" y="0"/>
                  </a:lnTo>
                  <a:cubicBezTo>
                    <a:pt x="45" y="13"/>
                    <a:pt x="90" y="24"/>
                    <a:pt x="137" y="34"/>
                  </a:cubicBezTo>
                  <a:lnTo>
                    <a:pt x="138" y="118"/>
                  </a:lnTo>
                </a:path>
              </a:pathLst>
            </a:custGeom>
            <a:solidFill>
              <a:srgbClr val="8C99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48" name="Freeform 28">
              <a:extLst>
                <a:ext uri="{FF2B5EF4-FFF2-40B4-BE49-F238E27FC236}">
                  <a16:creationId xmlns:a16="http://schemas.microsoft.com/office/drawing/2014/main" id="{0BF136FE-8335-0D90-F52D-8632840A0EA1}"/>
                </a:ext>
              </a:extLst>
            </p:cNvPr>
            <p:cNvSpPr>
              <a:spLocks/>
            </p:cNvSpPr>
            <p:nvPr/>
          </p:nvSpPr>
          <p:spPr bwMode="auto">
            <a:xfrm>
              <a:off x="7321551" y="3921125"/>
              <a:ext cx="34925" cy="22225"/>
            </a:xfrm>
            <a:custGeom>
              <a:avLst/>
              <a:gdLst>
                <a:gd name="T0" fmla="*/ 137 w 137"/>
                <a:gd name="T1" fmla="*/ 90 h 90"/>
                <a:gd name="T2" fmla="*/ 1 w 137"/>
                <a:gd name="T3" fmla="*/ 58 h 90"/>
                <a:gd name="T4" fmla="*/ 0 w 137"/>
                <a:gd name="T5" fmla="*/ 0 h 90"/>
                <a:gd name="T6" fmla="*/ 137 w 137"/>
                <a:gd name="T7" fmla="*/ 79 h 90"/>
                <a:gd name="T8" fmla="*/ 137 w 137"/>
                <a:gd name="T9" fmla="*/ 90 h 90"/>
              </a:gdLst>
              <a:ahLst/>
              <a:cxnLst>
                <a:cxn ang="0">
                  <a:pos x="T0" y="T1"/>
                </a:cxn>
                <a:cxn ang="0">
                  <a:pos x="T2" y="T3"/>
                </a:cxn>
                <a:cxn ang="0">
                  <a:pos x="T4" y="T5"/>
                </a:cxn>
                <a:cxn ang="0">
                  <a:pos x="T6" y="T7"/>
                </a:cxn>
                <a:cxn ang="0">
                  <a:pos x="T8" y="T9"/>
                </a:cxn>
              </a:cxnLst>
              <a:rect l="0" t="0" r="r" b="b"/>
              <a:pathLst>
                <a:path w="137" h="90">
                  <a:moveTo>
                    <a:pt x="137" y="90"/>
                  </a:moveTo>
                  <a:cubicBezTo>
                    <a:pt x="91" y="81"/>
                    <a:pt x="45" y="70"/>
                    <a:pt x="1" y="58"/>
                  </a:cubicBezTo>
                  <a:lnTo>
                    <a:pt x="0" y="0"/>
                  </a:lnTo>
                  <a:lnTo>
                    <a:pt x="137" y="79"/>
                  </a:lnTo>
                  <a:lnTo>
                    <a:pt x="137" y="90"/>
                  </a:lnTo>
                </a:path>
              </a:pathLst>
            </a:custGeom>
            <a:solidFill>
              <a:srgbClr val="727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49" name="Freeform 29">
              <a:extLst>
                <a:ext uri="{FF2B5EF4-FFF2-40B4-BE49-F238E27FC236}">
                  <a16:creationId xmlns:a16="http://schemas.microsoft.com/office/drawing/2014/main" id="{374EB7EC-5F8F-6FBF-0E0B-5A2B99C2C635}"/>
                </a:ext>
              </a:extLst>
            </p:cNvPr>
            <p:cNvSpPr>
              <a:spLocks/>
            </p:cNvSpPr>
            <p:nvPr/>
          </p:nvSpPr>
          <p:spPr bwMode="auto">
            <a:xfrm>
              <a:off x="7388226" y="3924300"/>
              <a:ext cx="33338" cy="28575"/>
            </a:xfrm>
            <a:custGeom>
              <a:avLst/>
              <a:gdLst>
                <a:gd name="T0" fmla="*/ 132 w 132"/>
                <a:gd name="T1" fmla="*/ 110 h 110"/>
                <a:gd name="T2" fmla="*/ 2 w 132"/>
                <a:gd name="T3" fmla="*/ 95 h 110"/>
                <a:gd name="T4" fmla="*/ 0 w 132"/>
                <a:gd name="T5" fmla="*/ 0 h 110"/>
                <a:gd name="T6" fmla="*/ 37 w 132"/>
                <a:gd name="T7" fmla="*/ 5 h 110"/>
                <a:gd name="T8" fmla="*/ 132 w 132"/>
                <a:gd name="T9" fmla="*/ 15 h 110"/>
                <a:gd name="T10" fmla="*/ 132 w 132"/>
                <a:gd name="T11" fmla="*/ 110 h 110"/>
              </a:gdLst>
              <a:ahLst/>
              <a:cxnLst>
                <a:cxn ang="0">
                  <a:pos x="T0" y="T1"/>
                </a:cxn>
                <a:cxn ang="0">
                  <a:pos x="T2" y="T3"/>
                </a:cxn>
                <a:cxn ang="0">
                  <a:pos x="T4" y="T5"/>
                </a:cxn>
                <a:cxn ang="0">
                  <a:pos x="T6" y="T7"/>
                </a:cxn>
                <a:cxn ang="0">
                  <a:pos x="T8" y="T9"/>
                </a:cxn>
                <a:cxn ang="0">
                  <a:pos x="T10" y="T11"/>
                </a:cxn>
              </a:cxnLst>
              <a:rect l="0" t="0" r="r" b="b"/>
              <a:pathLst>
                <a:path w="132" h="110">
                  <a:moveTo>
                    <a:pt x="132" y="110"/>
                  </a:moveTo>
                  <a:cubicBezTo>
                    <a:pt x="88" y="106"/>
                    <a:pt x="45" y="101"/>
                    <a:pt x="2" y="95"/>
                  </a:cubicBezTo>
                  <a:lnTo>
                    <a:pt x="0" y="0"/>
                  </a:lnTo>
                  <a:cubicBezTo>
                    <a:pt x="13" y="2"/>
                    <a:pt x="25" y="4"/>
                    <a:pt x="37" y="5"/>
                  </a:cubicBezTo>
                  <a:cubicBezTo>
                    <a:pt x="69" y="9"/>
                    <a:pt x="100" y="13"/>
                    <a:pt x="132" y="15"/>
                  </a:cubicBezTo>
                  <a:lnTo>
                    <a:pt x="132" y="110"/>
                  </a:lnTo>
                </a:path>
              </a:pathLst>
            </a:custGeom>
            <a:solidFill>
              <a:srgbClr val="8C99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50" name="Freeform 30">
              <a:extLst>
                <a:ext uri="{FF2B5EF4-FFF2-40B4-BE49-F238E27FC236}">
                  <a16:creationId xmlns:a16="http://schemas.microsoft.com/office/drawing/2014/main" id="{B337039F-255C-06C5-477D-97A054AD86BB}"/>
                </a:ext>
              </a:extLst>
            </p:cNvPr>
            <p:cNvSpPr>
              <a:spLocks/>
            </p:cNvSpPr>
            <p:nvPr/>
          </p:nvSpPr>
          <p:spPr bwMode="auto">
            <a:xfrm>
              <a:off x="7138988" y="3822700"/>
              <a:ext cx="112713" cy="87313"/>
            </a:xfrm>
            <a:custGeom>
              <a:avLst/>
              <a:gdLst>
                <a:gd name="T0" fmla="*/ 431 w 431"/>
                <a:gd name="T1" fmla="*/ 337 h 337"/>
                <a:gd name="T2" fmla="*/ 308 w 431"/>
                <a:gd name="T3" fmla="*/ 274 h 337"/>
                <a:gd name="T4" fmla="*/ 0 w 431"/>
                <a:gd name="T5" fmla="*/ 4 h 337"/>
                <a:gd name="T6" fmla="*/ 4 w 431"/>
                <a:gd name="T7" fmla="*/ 0 h 337"/>
                <a:gd name="T8" fmla="*/ 431 w 431"/>
                <a:gd name="T9" fmla="*/ 247 h 337"/>
                <a:gd name="T10" fmla="*/ 431 w 431"/>
                <a:gd name="T11" fmla="*/ 337 h 337"/>
              </a:gdLst>
              <a:ahLst/>
              <a:cxnLst>
                <a:cxn ang="0">
                  <a:pos x="T0" y="T1"/>
                </a:cxn>
                <a:cxn ang="0">
                  <a:pos x="T2" y="T3"/>
                </a:cxn>
                <a:cxn ang="0">
                  <a:pos x="T4" y="T5"/>
                </a:cxn>
                <a:cxn ang="0">
                  <a:pos x="T6" y="T7"/>
                </a:cxn>
                <a:cxn ang="0">
                  <a:pos x="T8" y="T9"/>
                </a:cxn>
                <a:cxn ang="0">
                  <a:pos x="T10" y="T11"/>
                </a:cxn>
              </a:cxnLst>
              <a:rect l="0" t="0" r="r" b="b"/>
              <a:pathLst>
                <a:path w="431" h="337">
                  <a:moveTo>
                    <a:pt x="431" y="337"/>
                  </a:moveTo>
                  <a:cubicBezTo>
                    <a:pt x="388" y="318"/>
                    <a:pt x="347" y="297"/>
                    <a:pt x="308" y="274"/>
                  </a:cubicBezTo>
                  <a:cubicBezTo>
                    <a:pt x="170" y="194"/>
                    <a:pt x="68" y="103"/>
                    <a:pt x="0" y="4"/>
                  </a:cubicBezTo>
                  <a:cubicBezTo>
                    <a:pt x="1" y="3"/>
                    <a:pt x="3" y="2"/>
                    <a:pt x="4" y="0"/>
                  </a:cubicBezTo>
                  <a:lnTo>
                    <a:pt x="431" y="247"/>
                  </a:lnTo>
                  <a:lnTo>
                    <a:pt x="431" y="337"/>
                  </a:lnTo>
                  <a:close/>
                </a:path>
              </a:pathLst>
            </a:custGeom>
            <a:solidFill>
              <a:srgbClr val="727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51" name="Freeform 31">
              <a:extLst>
                <a:ext uri="{FF2B5EF4-FFF2-40B4-BE49-F238E27FC236}">
                  <a16:creationId xmlns:a16="http://schemas.microsoft.com/office/drawing/2014/main" id="{E46C55E9-F880-17BF-E630-CBE6F1920451}"/>
                </a:ext>
              </a:extLst>
            </p:cNvPr>
            <p:cNvSpPr>
              <a:spLocks/>
            </p:cNvSpPr>
            <p:nvPr/>
          </p:nvSpPr>
          <p:spPr bwMode="auto">
            <a:xfrm>
              <a:off x="7129463" y="3813175"/>
              <a:ext cx="7938" cy="7938"/>
            </a:xfrm>
            <a:custGeom>
              <a:avLst/>
              <a:gdLst>
                <a:gd name="T0" fmla="*/ 30 w 30"/>
                <a:gd name="T1" fmla="*/ 30 h 30"/>
                <a:gd name="T2" fmla="*/ 0 w 30"/>
                <a:gd name="T3" fmla="*/ 12 h 30"/>
                <a:gd name="T4" fmla="*/ 12 w 30"/>
                <a:gd name="T5" fmla="*/ 0 h 30"/>
                <a:gd name="T6" fmla="*/ 30 w 30"/>
                <a:gd name="T7" fmla="*/ 30 h 30"/>
              </a:gdLst>
              <a:ahLst/>
              <a:cxnLst>
                <a:cxn ang="0">
                  <a:pos x="T0" y="T1"/>
                </a:cxn>
                <a:cxn ang="0">
                  <a:pos x="T2" y="T3"/>
                </a:cxn>
                <a:cxn ang="0">
                  <a:pos x="T4" y="T5"/>
                </a:cxn>
                <a:cxn ang="0">
                  <a:pos x="T6" y="T7"/>
                </a:cxn>
              </a:cxnLst>
              <a:rect l="0" t="0" r="r" b="b"/>
              <a:pathLst>
                <a:path w="30" h="30">
                  <a:moveTo>
                    <a:pt x="30" y="30"/>
                  </a:moveTo>
                  <a:lnTo>
                    <a:pt x="0" y="12"/>
                  </a:lnTo>
                  <a:cubicBezTo>
                    <a:pt x="4" y="8"/>
                    <a:pt x="8" y="4"/>
                    <a:pt x="12" y="0"/>
                  </a:cubicBezTo>
                  <a:cubicBezTo>
                    <a:pt x="17" y="10"/>
                    <a:pt x="24" y="20"/>
                    <a:pt x="30" y="30"/>
                  </a:cubicBezTo>
                  <a:close/>
                </a:path>
              </a:pathLst>
            </a:custGeom>
            <a:solidFill>
              <a:srgbClr val="727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52" name="Freeform 32">
              <a:extLst>
                <a:ext uri="{FF2B5EF4-FFF2-40B4-BE49-F238E27FC236}">
                  <a16:creationId xmlns:a16="http://schemas.microsoft.com/office/drawing/2014/main" id="{16717488-9E02-DC06-B2D2-E5A60FA9E753}"/>
                </a:ext>
              </a:extLst>
            </p:cNvPr>
            <p:cNvSpPr>
              <a:spLocks noEditPoints="1"/>
            </p:cNvSpPr>
            <p:nvPr/>
          </p:nvSpPr>
          <p:spPr bwMode="auto">
            <a:xfrm>
              <a:off x="6691313" y="3733800"/>
              <a:ext cx="192088" cy="160338"/>
            </a:xfrm>
            <a:custGeom>
              <a:avLst/>
              <a:gdLst>
                <a:gd name="T0" fmla="*/ 741 w 741"/>
                <a:gd name="T1" fmla="*/ 616 h 616"/>
                <a:gd name="T2" fmla="*/ 294 w 741"/>
                <a:gd name="T3" fmla="*/ 475 h 616"/>
                <a:gd name="T4" fmla="*/ 267 w 741"/>
                <a:gd name="T5" fmla="*/ 459 h 616"/>
                <a:gd name="T6" fmla="*/ 266 w 741"/>
                <a:gd name="T7" fmla="*/ 399 h 616"/>
                <a:gd name="T8" fmla="*/ 307 w 741"/>
                <a:gd name="T9" fmla="*/ 425 h 616"/>
                <a:gd name="T10" fmla="*/ 741 w 741"/>
                <a:gd name="T11" fmla="*/ 562 h 616"/>
                <a:gd name="T12" fmla="*/ 741 w 741"/>
                <a:gd name="T13" fmla="*/ 616 h 616"/>
                <a:gd name="T14" fmla="*/ 186 w 741"/>
                <a:gd name="T15" fmla="*/ 400 h 616"/>
                <a:gd name="T16" fmla="*/ 50 w 741"/>
                <a:gd name="T17" fmla="*/ 0 h 616"/>
                <a:gd name="T18" fmla="*/ 50 w 741"/>
                <a:gd name="T19" fmla="*/ 67 h 616"/>
                <a:gd name="T20" fmla="*/ 187 w 741"/>
                <a:gd name="T21" fmla="*/ 339 h 616"/>
                <a:gd name="T22" fmla="*/ 186 w 741"/>
                <a:gd name="T23" fmla="*/ 400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1" h="616">
                  <a:moveTo>
                    <a:pt x="741" y="616"/>
                  </a:moveTo>
                  <a:cubicBezTo>
                    <a:pt x="577" y="596"/>
                    <a:pt x="421" y="549"/>
                    <a:pt x="294" y="475"/>
                  </a:cubicBezTo>
                  <a:cubicBezTo>
                    <a:pt x="284" y="470"/>
                    <a:pt x="276" y="465"/>
                    <a:pt x="267" y="459"/>
                  </a:cubicBezTo>
                  <a:lnTo>
                    <a:pt x="266" y="399"/>
                  </a:lnTo>
                  <a:cubicBezTo>
                    <a:pt x="279" y="408"/>
                    <a:pt x="293" y="417"/>
                    <a:pt x="307" y="425"/>
                  </a:cubicBezTo>
                  <a:cubicBezTo>
                    <a:pt x="431" y="497"/>
                    <a:pt x="582" y="542"/>
                    <a:pt x="741" y="562"/>
                  </a:cubicBezTo>
                  <a:lnTo>
                    <a:pt x="741" y="616"/>
                  </a:lnTo>
                  <a:moveTo>
                    <a:pt x="186" y="400"/>
                  </a:moveTo>
                  <a:cubicBezTo>
                    <a:pt x="45" y="281"/>
                    <a:pt x="0" y="136"/>
                    <a:pt x="50" y="0"/>
                  </a:cubicBezTo>
                  <a:lnTo>
                    <a:pt x="50" y="67"/>
                  </a:lnTo>
                  <a:cubicBezTo>
                    <a:pt x="50" y="161"/>
                    <a:pt x="96" y="256"/>
                    <a:pt x="187" y="339"/>
                  </a:cubicBezTo>
                  <a:lnTo>
                    <a:pt x="186" y="400"/>
                  </a:lnTo>
                </a:path>
              </a:pathLst>
            </a:custGeom>
            <a:solidFill>
              <a:srgbClr val="8C99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53" name="Freeform 33">
              <a:extLst>
                <a:ext uri="{FF2B5EF4-FFF2-40B4-BE49-F238E27FC236}">
                  <a16:creationId xmlns:a16="http://schemas.microsoft.com/office/drawing/2014/main" id="{F30A31F5-6F84-A44E-E0BE-81A684F50AE3}"/>
                </a:ext>
              </a:extLst>
            </p:cNvPr>
            <p:cNvSpPr>
              <a:spLocks/>
            </p:cNvSpPr>
            <p:nvPr/>
          </p:nvSpPr>
          <p:spPr bwMode="auto">
            <a:xfrm>
              <a:off x="7134226" y="3795713"/>
              <a:ext cx="19050" cy="22225"/>
            </a:xfrm>
            <a:custGeom>
              <a:avLst/>
              <a:gdLst>
                <a:gd name="T0" fmla="*/ 39 w 73"/>
                <a:gd name="T1" fmla="*/ 86 h 86"/>
                <a:gd name="T2" fmla="*/ 0 w 73"/>
                <a:gd name="T3" fmla="*/ 63 h 86"/>
                <a:gd name="T4" fmla="*/ 48 w 73"/>
                <a:gd name="T5" fmla="*/ 0 h 86"/>
                <a:gd name="T6" fmla="*/ 73 w 73"/>
                <a:gd name="T7" fmla="*/ 39 h 86"/>
                <a:gd name="T8" fmla="*/ 39 w 73"/>
                <a:gd name="T9" fmla="*/ 86 h 86"/>
              </a:gdLst>
              <a:ahLst/>
              <a:cxnLst>
                <a:cxn ang="0">
                  <a:pos x="T0" y="T1"/>
                </a:cxn>
                <a:cxn ang="0">
                  <a:pos x="T2" y="T3"/>
                </a:cxn>
                <a:cxn ang="0">
                  <a:pos x="T4" y="T5"/>
                </a:cxn>
                <a:cxn ang="0">
                  <a:pos x="T6" y="T7"/>
                </a:cxn>
                <a:cxn ang="0">
                  <a:pos x="T8" y="T9"/>
                </a:cxn>
              </a:cxnLst>
              <a:rect l="0" t="0" r="r" b="b"/>
              <a:pathLst>
                <a:path w="73" h="86">
                  <a:moveTo>
                    <a:pt x="39" y="86"/>
                  </a:moveTo>
                  <a:lnTo>
                    <a:pt x="0" y="63"/>
                  </a:lnTo>
                  <a:cubicBezTo>
                    <a:pt x="18" y="43"/>
                    <a:pt x="34" y="22"/>
                    <a:pt x="48" y="0"/>
                  </a:cubicBezTo>
                  <a:cubicBezTo>
                    <a:pt x="55" y="13"/>
                    <a:pt x="64" y="26"/>
                    <a:pt x="73" y="39"/>
                  </a:cubicBezTo>
                  <a:cubicBezTo>
                    <a:pt x="63" y="55"/>
                    <a:pt x="52" y="70"/>
                    <a:pt x="39" y="86"/>
                  </a:cubicBezTo>
                  <a:close/>
                </a:path>
              </a:pathLst>
            </a:custGeom>
            <a:solidFill>
              <a:srgbClr val="727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59" name="Freeform 34">
              <a:extLst>
                <a:ext uri="{FF2B5EF4-FFF2-40B4-BE49-F238E27FC236}">
                  <a16:creationId xmlns:a16="http://schemas.microsoft.com/office/drawing/2014/main" id="{76CD8315-55BC-269C-1C67-68F01DB4AE65}"/>
                </a:ext>
              </a:extLst>
            </p:cNvPr>
            <p:cNvSpPr>
              <a:spLocks/>
            </p:cNvSpPr>
            <p:nvPr/>
          </p:nvSpPr>
          <p:spPr bwMode="auto">
            <a:xfrm>
              <a:off x="7132638" y="3813175"/>
              <a:ext cx="12700" cy="9525"/>
            </a:xfrm>
            <a:custGeom>
              <a:avLst/>
              <a:gdLst>
                <a:gd name="T0" fmla="*/ 29 w 44"/>
                <a:gd name="T1" fmla="*/ 41 h 41"/>
                <a:gd name="T2" fmla="*/ 18 w 44"/>
                <a:gd name="T3" fmla="*/ 35 h 41"/>
                <a:gd name="T4" fmla="*/ 0 w 44"/>
                <a:gd name="T5" fmla="*/ 5 h 41"/>
                <a:gd name="T6" fmla="*/ 5 w 44"/>
                <a:gd name="T7" fmla="*/ 0 h 41"/>
                <a:gd name="T8" fmla="*/ 44 w 44"/>
                <a:gd name="T9" fmla="*/ 23 h 41"/>
                <a:gd name="T10" fmla="*/ 29 w 44"/>
                <a:gd name="T11" fmla="*/ 41 h 41"/>
              </a:gdLst>
              <a:ahLst/>
              <a:cxnLst>
                <a:cxn ang="0">
                  <a:pos x="T0" y="T1"/>
                </a:cxn>
                <a:cxn ang="0">
                  <a:pos x="T2" y="T3"/>
                </a:cxn>
                <a:cxn ang="0">
                  <a:pos x="T4" y="T5"/>
                </a:cxn>
                <a:cxn ang="0">
                  <a:pos x="T6" y="T7"/>
                </a:cxn>
                <a:cxn ang="0">
                  <a:pos x="T8" y="T9"/>
                </a:cxn>
                <a:cxn ang="0">
                  <a:pos x="T10" y="T11"/>
                </a:cxn>
              </a:cxnLst>
              <a:rect l="0" t="0" r="r" b="b"/>
              <a:pathLst>
                <a:path w="44" h="41">
                  <a:moveTo>
                    <a:pt x="29" y="41"/>
                  </a:moveTo>
                  <a:lnTo>
                    <a:pt x="18" y="35"/>
                  </a:lnTo>
                  <a:cubicBezTo>
                    <a:pt x="12" y="25"/>
                    <a:pt x="5" y="15"/>
                    <a:pt x="0" y="5"/>
                  </a:cubicBezTo>
                  <a:cubicBezTo>
                    <a:pt x="1" y="3"/>
                    <a:pt x="3" y="2"/>
                    <a:pt x="5" y="0"/>
                  </a:cubicBezTo>
                  <a:lnTo>
                    <a:pt x="44" y="23"/>
                  </a:lnTo>
                  <a:cubicBezTo>
                    <a:pt x="40" y="29"/>
                    <a:pt x="34" y="35"/>
                    <a:pt x="29" y="41"/>
                  </a:cubicBezTo>
                  <a:close/>
                </a:path>
              </a:pathLst>
            </a:custGeom>
            <a:solidFill>
              <a:srgbClr val="5D68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60" name="Freeform 35">
              <a:extLst>
                <a:ext uri="{FF2B5EF4-FFF2-40B4-BE49-F238E27FC236}">
                  <a16:creationId xmlns:a16="http://schemas.microsoft.com/office/drawing/2014/main" id="{DC416E61-226F-412D-C60B-B1BF0DFA25A5}"/>
                </a:ext>
              </a:extLst>
            </p:cNvPr>
            <p:cNvSpPr>
              <a:spLocks/>
            </p:cNvSpPr>
            <p:nvPr/>
          </p:nvSpPr>
          <p:spPr bwMode="auto">
            <a:xfrm>
              <a:off x="6977063" y="3816350"/>
              <a:ext cx="161925" cy="77788"/>
            </a:xfrm>
            <a:custGeom>
              <a:avLst/>
              <a:gdLst>
                <a:gd name="T0" fmla="*/ 0 w 629"/>
                <a:gd name="T1" fmla="*/ 297 h 297"/>
                <a:gd name="T2" fmla="*/ 127 w 629"/>
                <a:gd name="T3" fmla="*/ 224 h 297"/>
                <a:gd name="T4" fmla="*/ 453 w 629"/>
                <a:gd name="T5" fmla="*/ 104 h 297"/>
                <a:gd name="T6" fmla="*/ 592 w 629"/>
                <a:gd name="T7" fmla="*/ 0 h 297"/>
                <a:gd name="T8" fmla="*/ 622 w 629"/>
                <a:gd name="T9" fmla="*/ 18 h 297"/>
                <a:gd name="T10" fmla="*/ 629 w 629"/>
                <a:gd name="T11" fmla="*/ 28 h 297"/>
                <a:gd name="T12" fmla="*/ 468 w 629"/>
                <a:gd name="T13" fmla="*/ 154 h 297"/>
                <a:gd name="T14" fmla="*/ 0 w 629"/>
                <a:gd name="T15" fmla="*/ 297 h 2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9" h="297">
                  <a:moveTo>
                    <a:pt x="0" y="297"/>
                  </a:moveTo>
                  <a:lnTo>
                    <a:pt x="127" y="224"/>
                  </a:lnTo>
                  <a:cubicBezTo>
                    <a:pt x="246" y="199"/>
                    <a:pt x="358" y="159"/>
                    <a:pt x="453" y="104"/>
                  </a:cubicBezTo>
                  <a:cubicBezTo>
                    <a:pt x="508" y="73"/>
                    <a:pt x="554" y="38"/>
                    <a:pt x="592" y="0"/>
                  </a:cubicBezTo>
                  <a:lnTo>
                    <a:pt x="622" y="18"/>
                  </a:lnTo>
                  <a:cubicBezTo>
                    <a:pt x="624" y="21"/>
                    <a:pt x="627" y="25"/>
                    <a:pt x="629" y="28"/>
                  </a:cubicBezTo>
                  <a:cubicBezTo>
                    <a:pt x="588" y="74"/>
                    <a:pt x="534" y="116"/>
                    <a:pt x="468" y="154"/>
                  </a:cubicBezTo>
                  <a:cubicBezTo>
                    <a:pt x="336" y="231"/>
                    <a:pt x="172" y="279"/>
                    <a:pt x="0" y="297"/>
                  </a:cubicBezTo>
                  <a:close/>
                </a:path>
              </a:pathLst>
            </a:custGeom>
            <a:solidFill>
              <a:srgbClr val="727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61" name="Freeform 36">
              <a:extLst>
                <a:ext uri="{FF2B5EF4-FFF2-40B4-BE49-F238E27FC236}">
                  <a16:creationId xmlns:a16="http://schemas.microsoft.com/office/drawing/2014/main" id="{30C2F049-E2E5-689A-8E65-1E1DFB931DB9}"/>
                </a:ext>
              </a:extLst>
            </p:cNvPr>
            <p:cNvSpPr>
              <a:spLocks/>
            </p:cNvSpPr>
            <p:nvPr/>
          </p:nvSpPr>
          <p:spPr bwMode="auto">
            <a:xfrm>
              <a:off x="7137401" y="3821113"/>
              <a:ext cx="3175" cy="3175"/>
            </a:xfrm>
            <a:custGeom>
              <a:avLst/>
              <a:gdLst>
                <a:gd name="T0" fmla="*/ 7 w 11"/>
                <a:gd name="T1" fmla="*/ 10 h 10"/>
                <a:gd name="T2" fmla="*/ 0 w 11"/>
                <a:gd name="T3" fmla="*/ 0 h 10"/>
                <a:gd name="T4" fmla="*/ 11 w 11"/>
                <a:gd name="T5" fmla="*/ 6 h 10"/>
                <a:gd name="T6" fmla="*/ 7 w 11"/>
                <a:gd name="T7" fmla="*/ 10 h 10"/>
              </a:gdLst>
              <a:ahLst/>
              <a:cxnLst>
                <a:cxn ang="0">
                  <a:pos x="T0" y="T1"/>
                </a:cxn>
                <a:cxn ang="0">
                  <a:pos x="T2" y="T3"/>
                </a:cxn>
                <a:cxn ang="0">
                  <a:pos x="T4" y="T5"/>
                </a:cxn>
                <a:cxn ang="0">
                  <a:pos x="T6" y="T7"/>
                </a:cxn>
              </a:cxnLst>
              <a:rect l="0" t="0" r="r" b="b"/>
              <a:pathLst>
                <a:path w="11" h="10">
                  <a:moveTo>
                    <a:pt x="7" y="10"/>
                  </a:moveTo>
                  <a:cubicBezTo>
                    <a:pt x="5" y="7"/>
                    <a:pt x="2" y="3"/>
                    <a:pt x="0" y="0"/>
                  </a:cubicBezTo>
                  <a:lnTo>
                    <a:pt x="11" y="6"/>
                  </a:lnTo>
                  <a:cubicBezTo>
                    <a:pt x="10" y="8"/>
                    <a:pt x="8" y="9"/>
                    <a:pt x="7" y="10"/>
                  </a:cubicBezTo>
                  <a:close/>
                </a:path>
              </a:pathLst>
            </a:custGeom>
            <a:solidFill>
              <a:srgbClr val="5D68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62" name="Freeform 37">
              <a:extLst>
                <a:ext uri="{FF2B5EF4-FFF2-40B4-BE49-F238E27FC236}">
                  <a16:creationId xmlns:a16="http://schemas.microsoft.com/office/drawing/2014/main" id="{02D0675E-078F-4C09-F5D8-CD28F0707946}"/>
                </a:ext>
              </a:extLst>
            </p:cNvPr>
            <p:cNvSpPr>
              <a:spLocks/>
            </p:cNvSpPr>
            <p:nvPr/>
          </p:nvSpPr>
          <p:spPr bwMode="auto">
            <a:xfrm>
              <a:off x="7126288" y="2938463"/>
              <a:ext cx="1588" cy="20638"/>
            </a:xfrm>
            <a:custGeom>
              <a:avLst/>
              <a:gdLst>
                <a:gd name="T0" fmla="*/ 4 w 8"/>
                <a:gd name="T1" fmla="*/ 79 h 79"/>
                <a:gd name="T2" fmla="*/ 0 w 8"/>
                <a:gd name="T3" fmla="*/ 75 h 79"/>
                <a:gd name="T4" fmla="*/ 0 w 8"/>
                <a:gd name="T5" fmla="*/ 4 h 79"/>
                <a:gd name="T6" fmla="*/ 4 w 8"/>
                <a:gd name="T7" fmla="*/ 0 h 79"/>
                <a:gd name="T8" fmla="*/ 8 w 8"/>
                <a:gd name="T9" fmla="*/ 4 h 79"/>
                <a:gd name="T10" fmla="*/ 8 w 8"/>
                <a:gd name="T11" fmla="*/ 75 h 79"/>
                <a:gd name="T12" fmla="*/ 4 w 8"/>
                <a:gd name="T13" fmla="*/ 79 h 79"/>
              </a:gdLst>
              <a:ahLst/>
              <a:cxnLst>
                <a:cxn ang="0">
                  <a:pos x="T0" y="T1"/>
                </a:cxn>
                <a:cxn ang="0">
                  <a:pos x="T2" y="T3"/>
                </a:cxn>
                <a:cxn ang="0">
                  <a:pos x="T4" y="T5"/>
                </a:cxn>
                <a:cxn ang="0">
                  <a:pos x="T6" y="T7"/>
                </a:cxn>
                <a:cxn ang="0">
                  <a:pos x="T8" y="T9"/>
                </a:cxn>
                <a:cxn ang="0">
                  <a:pos x="T10" y="T11"/>
                </a:cxn>
                <a:cxn ang="0">
                  <a:pos x="T12" y="T13"/>
                </a:cxn>
              </a:cxnLst>
              <a:rect l="0" t="0" r="r" b="b"/>
              <a:pathLst>
                <a:path w="8" h="79">
                  <a:moveTo>
                    <a:pt x="4" y="79"/>
                  </a:moveTo>
                  <a:cubicBezTo>
                    <a:pt x="2" y="79"/>
                    <a:pt x="0" y="77"/>
                    <a:pt x="0" y="75"/>
                  </a:cubicBezTo>
                  <a:lnTo>
                    <a:pt x="0" y="4"/>
                  </a:lnTo>
                  <a:cubicBezTo>
                    <a:pt x="0" y="2"/>
                    <a:pt x="2" y="0"/>
                    <a:pt x="4" y="0"/>
                  </a:cubicBezTo>
                  <a:cubicBezTo>
                    <a:pt x="6" y="0"/>
                    <a:pt x="8" y="2"/>
                    <a:pt x="8" y="4"/>
                  </a:cubicBezTo>
                  <a:lnTo>
                    <a:pt x="8" y="75"/>
                  </a:lnTo>
                  <a:cubicBezTo>
                    <a:pt x="8" y="77"/>
                    <a:pt x="6" y="79"/>
                    <a:pt x="4" y="79"/>
                  </a:cubicBezTo>
                  <a:close/>
                </a:path>
              </a:pathLst>
            </a:custGeom>
            <a:solidFill>
              <a:srgbClr val="2430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63" name="Freeform 38">
              <a:extLst>
                <a:ext uri="{FF2B5EF4-FFF2-40B4-BE49-F238E27FC236}">
                  <a16:creationId xmlns:a16="http://schemas.microsoft.com/office/drawing/2014/main" id="{734713FA-E824-C405-7566-0C369CAE465F}"/>
                </a:ext>
              </a:extLst>
            </p:cNvPr>
            <p:cNvSpPr>
              <a:spLocks/>
            </p:cNvSpPr>
            <p:nvPr/>
          </p:nvSpPr>
          <p:spPr bwMode="auto">
            <a:xfrm>
              <a:off x="7046913" y="2938463"/>
              <a:ext cx="1588" cy="20638"/>
            </a:xfrm>
            <a:custGeom>
              <a:avLst/>
              <a:gdLst>
                <a:gd name="T0" fmla="*/ 4 w 8"/>
                <a:gd name="T1" fmla="*/ 79 h 79"/>
                <a:gd name="T2" fmla="*/ 0 w 8"/>
                <a:gd name="T3" fmla="*/ 75 h 79"/>
                <a:gd name="T4" fmla="*/ 0 w 8"/>
                <a:gd name="T5" fmla="*/ 4 h 79"/>
                <a:gd name="T6" fmla="*/ 4 w 8"/>
                <a:gd name="T7" fmla="*/ 0 h 79"/>
                <a:gd name="T8" fmla="*/ 8 w 8"/>
                <a:gd name="T9" fmla="*/ 4 h 79"/>
                <a:gd name="T10" fmla="*/ 8 w 8"/>
                <a:gd name="T11" fmla="*/ 75 h 79"/>
                <a:gd name="T12" fmla="*/ 4 w 8"/>
                <a:gd name="T13" fmla="*/ 79 h 79"/>
              </a:gdLst>
              <a:ahLst/>
              <a:cxnLst>
                <a:cxn ang="0">
                  <a:pos x="T0" y="T1"/>
                </a:cxn>
                <a:cxn ang="0">
                  <a:pos x="T2" y="T3"/>
                </a:cxn>
                <a:cxn ang="0">
                  <a:pos x="T4" y="T5"/>
                </a:cxn>
                <a:cxn ang="0">
                  <a:pos x="T6" y="T7"/>
                </a:cxn>
                <a:cxn ang="0">
                  <a:pos x="T8" y="T9"/>
                </a:cxn>
                <a:cxn ang="0">
                  <a:pos x="T10" y="T11"/>
                </a:cxn>
                <a:cxn ang="0">
                  <a:pos x="T12" y="T13"/>
                </a:cxn>
              </a:cxnLst>
              <a:rect l="0" t="0" r="r" b="b"/>
              <a:pathLst>
                <a:path w="8" h="79">
                  <a:moveTo>
                    <a:pt x="4" y="79"/>
                  </a:moveTo>
                  <a:cubicBezTo>
                    <a:pt x="2" y="79"/>
                    <a:pt x="0" y="77"/>
                    <a:pt x="0" y="75"/>
                  </a:cubicBezTo>
                  <a:lnTo>
                    <a:pt x="0" y="4"/>
                  </a:lnTo>
                  <a:cubicBezTo>
                    <a:pt x="0" y="2"/>
                    <a:pt x="2" y="0"/>
                    <a:pt x="4" y="0"/>
                  </a:cubicBezTo>
                  <a:cubicBezTo>
                    <a:pt x="6" y="0"/>
                    <a:pt x="8" y="2"/>
                    <a:pt x="8" y="4"/>
                  </a:cubicBezTo>
                  <a:lnTo>
                    <a:pt x="8" y="75"/>
                  </a:lnTo>
                  <a:cubicBezTo>
                    <a:pt x="8" y="77"/>
                    <a:pt x="6" y="79"/>
                    <a:pt x="4" y="79"/>
                  </a:cubicBezTo>
                  <a:close/>
                </a:path>
              </a:pathLst>
            </a:custGeom>
            <a:solidFill>
              <a:srgbClr val="2430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64" name="Freeform 39">
              <a:extLst>
                <a:ext uri="{FF2B5EF4-FFF2-40B4-BE49-F238E27FC236}">
                  <a16:creationId xmlns:a16="http://schemas.microsoft.com/office/drawing/2014/main" id="{164DDC80-AE1A-5078-1BB3-BF412A2C4244}"/>
                </a:ext>
              </a:extLst>
            </p:cNvPr>
            <p:cNvSpPr>
              <a:spLocks/>
            </p:cNvSpPr>
            <p:nvPr/>
          </p:nvSpPr>
          <p:spPr bwMode="auto">
            <a:xfrm>
              <a:off x="7031038" y="2857500"/>
              <a:ext cx="112713" cy="866775"/>
            </a:xfrm>
            <a:custGeom>
              <a:avLst/>
              <a:gdLst>
                <a:gd name="T0" fmla="*/ 0 w 436"/>
                <a:gd name="T1" fmla="*/ 139 h 3334"/>
                <a:gd name="T2" fmla="*/ 0 w 436"/>
                <a:gd name="T3" fmla="*/ 3195 h 3334"/>
                <a:gd name="T4" fmla="*/ 64 w 436"/>
                <a:gd name="T5" fmla="*/ 3285 h 3334"/>
                <a:gd name="T6" fmla="*/ 373 w 436"/>
                <a:gd name="T7" fmla="*/ 3285 h 3334"/>
                <a:gd name="T8" fmla="*/ 424 w 436"/>
                <a:gd name="T9" fmla="*/ 3238 h 3334"/>
                <a:gd name="T10" fmla="*/ 436 w 436"/>
                <a:gd name="T11" fmla="*/ 3195 h 3334"/>
                <a:gd name="T12" fmla="*/ 436 w 436"/>
                <a:gd name="T13" fmla="*/ 139 h 3334"/>
                <a:gd name="T14" fmla="*/ 372 w 436"/>
                <a:gd name="T15" fmla="*/ 50 h 3334"/>
                <a:gd name="T16" fmla="*/ 64 w 436"/>
                <a:gd name="T17" fmla="*/ 50 h 3334"/>
                <a:gd name="T18" fmla="*/ 0 w 436"/>
                <a:gd name="T19" fmla="*/ 139 h 3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6" h="3334">
                  <a:moveTo>
                    <a:pt x="0" y="139"/>
                  </a:moveTo>
                  <a:lnTo>
                    <a:pt x="0" y="3195"/>
                  </a:lnTo>
                  <a:cubicBezTo>
                    <a:pt x="0" y="3228"/>
                    <a:pt x="21" y="3260"/>
                    <a:pt x="64" y="3285"/>
                  </a:cubicBezTo>
                  <a:cubicBezTo>
                    <a:pt x="149" y="3334"/>
                    <a:pt x="287" y="3334"/>
                    <a:pt x="373" y="3285"/>
                  </a:cubicBezTo>
                  <a:cubicBezTo>
                    <a:pt x="396" y="3271"/>
                    <a:pt x="413" y="3255"/>
                    <a:pt x="424" y="3238"/>
                  </a:cubicBezTo>
                  <a:cubicBezTo>
                    <a:pt x="432" y="3224"/>
                    <a:pt x="436" y="3210"/>
                    <a:pt x="436" y="3195"/>
                  </a:cubicBezTo>
                  <a:lnTo>
                    <a:pt x="436" y="139"/>
                  </a:lnTo>
                  <a:cubicBezTo>
                    <a:pt x="436" y="107"/>
                    <a:pt x="415" y="74"/>
                    <a:pt x="372" y="50"/>
                  </a:cubicBezTo>
                  <a:cubicBezTo>
                    <a:pt x="287" y="0"/>
                    <a:pt x="149" y="0"/>
                    <a:pt x="64" y="50"/>
                  </a:cubicBezTo>
                  <a:cubicBezTo>
                    <a:pt x="21" y="74"/>
                    <a:pt x="0" y="107"/>
                    <a:pt x="0" y="139"/>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65" name="Freeform 40">
              <a:extLst>
                <a:ext uri="{FF2B5EF4-FFF2-40B4-BE49-F238E27FC236}">
                  <a16:creationId xmlns:a16="http://schemas.microsoft.com/office/drawing/2014/main" id="{1FFC955E-7876-596A-5B7F-3A6A7D12CBD6}"/>
                </a:ext>
              </a:extLst>
            </p:cNvPr>
            <p:cNvSpPr>
              <a:spLocks/>
            </p:cNvSpPr>
            <p:nvPr/>
          </p:nvSpPr>
          <p:spPr bwMode="auto">
            <a:xfrm>
              <a:off x="7031038" y="2859088"/>
              <a:ext cx="71438" cy="863600"/>
            </a:xfrm>
            <a:custGeom>
              <a:avLst/>
              <a:gdLst>
                <a:gd name="T0" fmla="*/ 64 w 276"/>
                <a:gd name="T1" fmla="*/ 44 h 3322"/>
                <a:gd name="T2" fmla="*/ 0 w 276"/>
                <a:gd name="T3" fmla="*/ 133 h 3322"/>
                <a:gd name="T4" fmla="*/ 0 w 276"/>
                <a:gd name="T5" fmla="*/ 3189 h 3322"/>
                <a:gd name="T6" fmla="*/ 64 w 276"/>
                <a:gd name="T7" fmla="*/ 3279 h 3322"/>
                <a:gd name="T8" fmla="*/ 276 w 276"/>
                <a:gd name="T9" fmla="*/ 3310 h 3322"/>
                <a:gd name="T10" fmla="*/ 276 w 276"/>
                <a:gd name="T11" fmla="*/ 12 h 3322"/>
                <a:gd name="T12" fmla="*/ 64 w 276"/>
                <a:gd name="T13" fmla="*/ 44 h 3322"/>
              </a:gdLst>
              <a:ahLst/>
              <a:cxnLst>
                <a:cxn ang="0">
                  <a:pos x="T0" y="T1"/>
                </a:cxn>
                <a:cxn ang="0">
                  <a:pos x="T2" y="T3"/>
                </a:cxn>
                <a:cxn ang="0">
                  <a:pos x="T4" y="T5"/>
                </a:cxn>
                <a:cxn ang="0">
                  <a:pos x="T6" y="T7"/>
                </a:cxn>
                <a:cxn ang="0">
                  <a:pos x="T8" y="T9"/>
                </a:cxn>
                <a:cxn ang="0">
                  <a:pos x="T10" y="T11"/>
                </a:cxn>
                <a:cxn ang="0">
                  <a:pos x="T12" y="T13"/>
                </a:cxn>
              </a:cxnLst>
              <a:rect l="0" t="0" r="r" b="b"/>
              <a:pathLst>
                <a:path w="276" h="3322">
                  <a:moveTo>
                    <a:pt x="64" y="44"/>
                  </a:moveTo>
                  <a:cubicBezTo>
                    <a:pt x="21" y="68"/>
                    <a:pt x="0" y="101"/>
                    <a:pt x="0" y="133"/>
                  </a:cubicBezTo>
                  <a:lnTo>
                    <a:pt x="0" y="3189"/>
                  </a:lnTo>
                  <a:cubicBezTo>
                    <a:pt x="0" y="3222"/>
                    <a:pt x="21" y="3254"/>
                    <a:pt x="64" y="3279"/>
                  </a:cubicBezTo>
                  <a:cubicBezTo>
                    <a:pt x="121" y="3312"/>
                    <a:pt x="203" y="3322"/>
                    <a:pt x="276" y="3310"/>
                  </a:cubicBezTo>
                  <a:lnTo>
                    <a:pt x="276" y="12"/>
                  </a:lnTo>
                  <a:cubicBezTo>
                    <a:pt x="203" y="0"/>
                    <a:pt x="121" y="10"/>
                    <a:pt x="64" y="44"/>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66" name="Freeform 41">
              <a:extLst>
                <a:ext uri="{FF2B5EF4-FFF2-40B4-BE49-F238E27FC236}">
                  <a16:creationId xmlns:a16="http://schemas.microsoft.com/office/drawing/2014/main" id="{077CA8DD-B121-A700-15C8-B07BC9D7233C}"/>
                </a:ext>
              </a:extLst>
            </p:cNvPr>
            <p:cNvSpPr>
              <a:spLocks/>
            </p:cNvSpPr>
            <p:nvPr/>
          </p:nvSpPr>
          <p:spPr bwMode="auto">
            <a:xfrm>
              <a:off x="7102476" y="2862263"/>
              <a:ext cx="41275" cy="857250"/>
            </a:xfrm>
            <a:custGeom>
              <a:avLst/>
              <a:gdLst>
                <a:gd name="T0" fmla="*/ 96 w 160"/>
                <a:gd name="T1" fmla="*/ 32 h 3298"/>
                <a:gd name="T2" fmla="*/ 0 w 160"/>
                <a:gd name="T3" fmla="*/ 0 h 3298"/>
                <a:gd name="T4" fmla="*/ 0 w 160"/>
                <a:gd name="T5" fmla="*/ 3298 h 3298"/>
                <a:gd name="T6" fmla="*/ 97 w 160"/>
                <a:gd name="T7" fmla="*/ 3267 h 3298"/>
                <a:gd name="T8" fmla="*/ 148 w 160"/>
                <a:gd name="T9" fmla="*/ 3220 h 3298"/>
                <a:gd name="T10" fmla="*/ 160 w 160"/>
                <a:gd name="T11" fmla="*/ 3177 h 3298"/>
                <a:gd name="T12" fmla="*/ 160 w 160"/>
                <a:gd name="T13" fmla="*/ 121 h 3298"/>
                <a:gd name="T14" fmla="*/ 96 w 160"/>
                <a:gd name="T15" fmla="*/ 32 h 3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3298">
                  <a:moveTo>
                    <a:pt x="96" y="32"/>
                  </a:moveTo>
                  <a:cubicBezTo>
                    <a:pt x="69" y="16"/>
                    <a:pt x="35" y="5"/>
                    <a:pt x="0" y="0"/>
                  </a:cubicBezTo>
                  <a:lnTo>
                    <a:pt x="0" y="3298"/>
                  </a:lnTo>
                  <a:cubicBezTo>
                    <a:pt x="35" y="3293"/>
                    <a:pt x="69" y="3283"/>
                    <a:pt x="97" y="3267"/>
                  </a:cubicBezTo>
                  <a:cubicBezTo>
                    <a:pt x="120" y="3253"/>
                    <a:pt x="137" y="3237"/>
                    <a:pt x="148" y="3220"/>
                  </a:cubicBezTo>
                  <a:cubicBezTo>
                    <a:pt x="156" y="3206"/>
                    <a:pt x="160" y="3192"/>
                    <a:pt x="160" y="3177"/>
                  </a:cubicBezTo>
                  <a:lnTo>
                    <a:pt x="160" y="121"/>
                  </a:lnTo>
                  <a:cubicBezTo>
                    <a:pt x="160" y="89"/>
                    <a:pt x="139" y="56"/>
                    <a:pt x="96" y="32"/>
                  </a:cubicBezTo>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67" name="Freeform 42">
              <a:extLst>
                <a:ext uri="{FF2B5EF4-FFF2-40B4-BE49-F238E27FC236}">
                  <a16:creationId xmlns:a16="http://schemas.microsoft.com/office/drawing/2014/main" id="{CD74E221-CCEE-9DC9-7724-6C5D2198E0E9}"/>
                </a:ext>
              </a:extLst>
            </p:cNvPr>
            <p:cNvSpPr>
              <a:spLocks/>
            </p:cNvSpPr>
            <p:nvPr/>
          </p:nvSpPr>
          <p:spPr bwMode="auto">
            <a:xfrm>
              <a:off x="7031038" y="2917825"/>
              <a:ext cx="112713" cy="52388"/>
            </a:xfrm>
            <a:custGeom>
              <a:avLst/>
              <a:gdLst>
                <a:gd name="T0" fmla="*/ 0 w 436"/>
                <a:gd name="T1" fmla="*/ 14 h 202"/>
                <a:gd name="T2" fmla="*/ 0 w 436"/>
                <a:gd name="T3" fmla="*/ 64 h 202"/>
                <a:gd name="T4" fmla="*/ 64 w 436"/>
                <a:gd name="T5" fmla="*/ 153 h 202"/>
                <a:gd name="T6" fmla="*/ 372 w 436"/>
                <a:gd name="T7" fmla="*/ 153 h 202"/>
                <a:gd name="T8" fmla="*/ 424 w 436"/>
                <a:gd name="T9" fmla="*/ 106 h 202"/>
                <a:gd name="T10" fmla="*/ 436 w 436"/>
                <a:gd name="T11" fmla="*/ 77 h 202"/>
                <a:gd name="T12" fmla="*/ 436 w 436"/>
                <a:gd name="T13" fmla="*/ 0 h 202"/>
                <a:gd name="T14" fmla="*/ 424 w 436"/>
                <a:gd name="T15" fmla="*/ 33 h 202"/>
                <a:gd name="T16" fmla="*/ 372 w 436"/>
                <a:gd name="T17" fmla="*/ 79 h 202"/>
                <a:gd name="T18" fmla="*/ 64 w 436"/>
                <a:gd name="T19" fmla="*/ 79 h 202"/>
                <a:gd name="T20" fmla="*/ 0 w 436"/>
                <a:gd name="T21" fmla="*/ 14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6" h="202">
                  <a:moveTo>
                    <a:pt x="0" y="14"/>
                  </a:moveTo>
                  <a:lnTo>
                    <a:pt x="0" y="64"/>
                  </a:lnTo>
                  <a:cubicBezTo>
                    <a:pt x="0" y="96"/>
                    <a:pt x="21" y="128"/>
                    <a:pt x="64" y="153"/>
                  </a:cubicBezTo>
                  <a:cubicBezTo>
                    <a:pt x="149" y="202"/>
                    <a:pt x="287" y="202"/>
                    <a:pt x="372" y="153"/>
                  </a:cubicBezTo>
                  <a:cubicBezTo>
                    <a:pt x="396" y="139"/>
                    <a:pt x="413" y="123"/>
                    <a:pt x="424" y="106"/>
                  </a:cubicBezTo>
                  <a:cubicBezTo>
                    <a:pt x="428" y="98"/>
                    <a:pt x="433" y="88"/>
                    <a:pt x="436" y="77"/>
                  </a:cubicBezTo>
                  <a:lnTo>
                    <a:pt x="436" y="0"/>
                  </a:lnTo>
                  <a:cubicBezTo>
                    <a:pt x="431" y="13"/>
                    <a:pt x="425" y="31"/>
                    <a:pt x="424" y="33"/>
                  </a:cubicBezTo>
                  <a:cubicBezTo>
                    <a:pt x="413" y="50"/>
                    <a:pt x="396" y="66"/>
                    <a:pt x="372" y="79"/>
                  </a:cubicBezTo>
                  <a:cubicBezTo>
                    <a:pt x="287" y="128"/>
                    <a:pt x="150" y="127"/>
                    <a:pt x="64" y="79"/>
                  </a:cubicBezTo>
                  <a:cubicBezTo>
                    <a:pt x="35" y="63"/>
                    <a:pt x="14" y="36"/>
                    <a:pt x="0" y="14"/>
                  </a:cubicBezTo>
                  <a:close/>
                </a:path>
              </a:pathLst>
            </a:custGeom>
            <a:solidFill>
              <a:srgbClr val="FF4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68" name="Freeform 43">
              <a:extLst>
                <a:ext uri="{FF2B5EF4-FFF2-40B4-BE49-F238E27FC236}">
                  <a16:creationId xmlns:a16="http://schemas.microsoft.com/office/drawing/2014/main" id="{BB4D74D2-BE6F-6488-A58B-938DE02E10C7}"/>
                </a:ext>
              </a:extLst>
            </p:cNvPr>
            <p:cNvSpPr>
              <a:spLocks/>
            </p:cNvSpPr>
            <p:nvPr/>
          </p:nvSpPr>
          <p:spPr bwMode="auto">
            <a:xfrm>
              <a:off x="7031038" y="2846388"/>
              <a:ext cx="130175" cy="84138"/>
            </a:xfrm>
            <a:custGeom>
              <a:avLst/>
              <a:gdLst>
                <a:gd name="T0" fmla="*/ 64 w 502"/>
                <a:gd name="T1" fmla="*/ 95 h 322"/>
                <a:gd name="T2" fmla="*/ 424 w 502"/>
                <a:gd name="T3" fmla="*/ 226 h 322"/>
                <a:gd name="T4" fmla="*/ 372 w 502"/>
                <a:gd name="T5" fmla="*/ 273 h 322"/>
                <a:gd name="T6" fmla="*/ 64 w 502"/>
                <a:gd name="T7" fmla="*/ 273 h 322"/>
                <a:gd name="T8" fmla="*/ 0 w 502"/>
                <a:gd name="T9" fmla="*/ 184 h 322"/>
                <a:gd name="T10" fmla="*/ 64 w 502"/>
                <a:gd name="T11" fmla="*/ 95 h 322"/>
              </a:gdLst>
              <a:ahLst/>
              <a:cxnLst>
                <a:cxn ang="0">
                  <a:pos x="T0" y="T1"/>
                </a:cxn>
                <a:cxn ang="0">
                  <a:pos x="T2" y="T3"/>
                </a:cxn>
                <a:cxn ang="0">
                  <a:pos x="T4" y="T5"/>
                </a:cxn>
                <a:cxn ang="0">
                  <a:pos x="T6" y="T7"/>
                </a:cxn>
                <a:cxn ang="0">
                  <a:pos x="T8" y="T9"/>
                </a:cxn>
                <a:cxn ang="0">
                  <a:pos x="T10" y="T11"/>
                </a:cxn>
              </a:cxnLst>
              <a:rect l="0" t="0" r="r" b="b"/>
              <a:pathLst>
                <a:path w="502" h="322">
                  <a:moveTo>
                    <a:pt x="64" y="95"/>
                  </a:moveTo>
                  <a:cubicBezTo>
                    <a:pt x="228" y="0"/>
                    <a:pt x="502" y="101"/>
                    <a:pt x="424" y="226"/>
                  </a:cubicBezTo>
                  <a:cubicBezTo>
                    <a:pt x="413" y="243"/>
                    <a:pt x="396" y="259"/>
                    <a:pt x="372" y="273"/>
                  </a:cubicBezTo>
                  <a:cubicBezTo>
                    <a:pt x="287" y="322"/>
                    <a:pt x="149" y="322"/>
                    <a:pt x="64" y="273"/>
                  </a:cubicBezTo>
                  <a:cubicBezTo>
                    <a:pt x="21" y="248"/>
                    <a:pt x="0" y="216"/>
                    <a:pt x="0" y="184"/>
                  </a:cubicBezTo>
                  <a:cubicBezTo>
                    <a:pt x="0" y="152"/>
                    <a:pt x="21" y="119"/>
                    <a:pt x="64" y="9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69" name="Freeform 44">
              <a:extLst>
                <a:ext uri="{FF2B5EF4-FFF2-40B4-BE49-F238E27FC236}">
                  <a16:creationId xmlns:a16="http://schemas.microsoft.com/office/drawing/2014/main" id="{B0E49E5A-E07F-EBBC-8E9C-50DF3894432C}"/>
                </a:ext>
              </a:extLst>
            </p:cNvPr>
            <p:cNvSpPr>
              <a:spLocks/>
            </p:cNvSpPr>
            <p:nvPr/>
          </p:nvSpPr>
          <p:spPr bwMode="auto">
            <a:xfrm>
              <a:off x="7045326" y="2859088"/>
              <a:ext cx="96838" cy="61913"/>
            </a:xfrm>
            <a:custGeom>
              <a:avLst/>
              <a:gdLst>
                <a:gd name="T0" fmla="*/ 47 w 369"/>
                <a:gd name="T1" fmla="*/ 70 h 237"/>
                <a:gd name="T2" fmla="*/ 311 w 369"/>
                <a:gd name="T3" fmla="*/ 167 h 237"/>
                <a:gd name="T4" fmla="*/ 274 w 369"/>
                <a:gd name="T5" fmla="*/ 201 h 237"/>
                <a:gd name="T6" fmla="*/ 47 w 369"/>
                <a:gd name="T7" fmla="*/ 201 h 237"/>
                <a:gd name="T8" fmla="*/ 0 w 369"/>
                <a:gd name="T9" fmla="*/ 136 h 237"/>
                <a:gd name="T10" fmla="*/ 47 w 369"/>
                <a:gd name="T11" fmla="*/ 70 h 237"/>
              </a:gdLst>
              <a:ahLst/>
              <a:cxnLst>
                <a:cxn ang="0">
                  <a:pos x="T0" y="T1"/>
                </a:cxn>
                <a:cxn ang="0">
                  <a:pos x="T2" y="T3"/>
                </a:cxn>
                <a:cxn ang="0">
                  <a:pos x="T4" y="T5"/>
                </a:cxn>
                <a:cxn ang="0">
                  <a:pos x="T6" y="T7"/>
                </a:cxn>
                <a:cxn ang="0">
                  <a:pos x="T8" y="T9"/>
                </a:cxn>
                <a:cxn ang="0">
                  <a:pos x="T10" y="T11"/>
                </a:cxn>
              </a:cxnLst>
              <a:rect l="0" t="0" r="r" b="b"/>
              <a:pathLst>
                <a:path w="369" h="237">
                  <a:moveTo>
                    <a:pt x="47" y="70"/>
                  </a:moveTo>
                  <a:cubicBezTo>
                    <a:pt x="168" y="0"/>
                    <a:pt x="369" y="75"/>
                    <a:pt x="311" y="167"/>
                  </a:cubicBezTo>
                  <a:cubicBezTo>
                    <a:pt x="303" y="179"/>
                    <a:pt x="291" y="191"/>
                    <a:pt x="274" y="201"/>
                  </a:cubicBezTo>
                  <a:cubicBezTo>
                    <a:pt x="211" y="237"/>
                    <a:pt x="109" y="237"/>
                    <a:pt x="47" y="201"/>
                  </a:cubicBezTo>
                  <a:cubicBezTo>
                    <a:pt x="16" y="183"/>
                    <a:pt x="0" y="159"/>
                    <a:pt x="0" y="136"/>
                  </a:cubicBezTo>
                  <a:cubicBezTo>
                    <a:pt x="0" y="112"/>
                    <a:pt x="16" y="88"/>
                    <a:pt x="47" y="70"/>
                  </a:cubicBezTo>
                </a:path>
              </a:pathLst>
            </a:custGeom>
            <a:solidFill>
              <a:srgbClr val="2430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70" name="Rectangle 45">
              <a:extLst>
                <a:ext uri="{FF2B5EF4-FFF2-40B4-BE49-F238E27FC236}">
                  <a16:creationId xmlns:a16="http://schemas.microsoft.com/office/drawing/2014/main" id="{DAB05B3E-CED5-69F3-7A4F-DFB9D840D5A8}"/>
                </a:ext>
              </a:extLst>
            </p:cNvPr>
            <p:cNvSpPr>
              <a:spLocks noChangeArrowheads="1"/>
            </p:cNvSpPr>
            <p:nvPr/>
          </p:nvSpPr>
          <p:spPr bwMode="auto">
            <a:xfrm>
              <a:off x="7031038" y="2906713"/>
              <a:ext cx="4763" cy="746125"/>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71" name="Rectangle 46">
              <a:extLst>
                <a:ext uri="{FF2B5EF4-FFF2-40B4-BE49-F238E27FC236}">
                  <a16:creationId xmlns:a16="http://schemas.microsoft.com/office/drawing/2014/main" id="{4E6B6B89-3300-6AFD-5534-1FAA9EB181B8}"/>
                </a:ext>
              </a:extLst>
            </p:cNvPr>
            <p:cNvSpPr>
              <a:spLocks noChangeArrowheads="1"/>
            </p:cNvSpPr>
            <p:nvPr/>
          </p:nvSpPr>
          <p:spPr bwMode="auto">
            <a:xfrm>
              <a:off x="7053263" y="2919413"/>
              <a:ext cx="4763" cy="746125"/>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72" name="Freeform 47">
              <a:extLst>
                <a:ext uri="{FF2B5EF4-FFF2-40B4-BE49-F238E27FC236}">
                  <a16:creationId xmlns:a16="http://schemas.microsoft.com/office/drawing/2014/main" id="{2AC51D89-396D-5FCF-643A-D8E892822E66}"/>
                </a:ext>
              </a:extLst>
            </p:cNvPr>
            <p:cNvSpPr>
              <a:spLocks/>
            </p:cNvSpPr>
            <p:nvPr/>
          </p:nvSpPr>
          <p:spPr bwMode="auto">
            <a:xfrm>
              <a:off x="7032626" y="2932113"/>
              <a:ext cx="25400" cy="17463"/>
            </a:xfrm>
            <a:custGeom>
              <a:avLst/>
              <a:gdLst>
                <a:gd name="T0" fmla="*/ 14 w 16"/>
                <a:gd name="T1" fmla="*/ 11 h 11"/>
                <a:gd name="T2" fmla="*/ 0 w 16"/>
                <a:gd name="T3" fmla="*/ 2 h 11"/>
                <a:gd name="T4" fmla="*/ 1 w 16"/>
                <a:gd name="T5" fmla="*/ 0 h 11"/>
                <a:gd name="T6" fmla="*/ 16 w 16"/>
                <a:gd name="T7" fmla="*/ 8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2"/>
                  </a:lnTo>
                  <a:lnTo>
                    <a:pt x="1" y="0"/>
                  </a:lnTo>
                  <a:lnTo>
                    <a:pt x="16" y="8"/>
                  </a:lnTo>
                  <a:lnTo>
                    <a:pt x="14" y="1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73" name="Freeform 48">
              <a:extLst>
                <a:ext uri="{FF2B5EF4-FFF2-40B4-BE49-F238E27FC236}">
                  <a16:creationId xmlns:a16="http://schemas.microsoft.com/office/drawing/2014/main" id="{7A241DE7-DA78-4E2F-9D61-AA073FF00D24}"/>
                </a:ext>
              </a:extLst>
            </p:cNvPr>
            <p:cNvSpPr>
              <a:spLocks/>
            </p:cNvSpPr>
            <p:nvPr/>
          </p:nvSpPr>
          <p:spPr bwMode="auto">
            <a:xfrm>
              <a:off x="7032626" y="2954338"/>
              <a:ext cx="25400" cy="17463"/>
            </a:xfrm>
            <a:custGeom>
              <a:avLst/>
              <a:gdLst>
                <a:gd name="T0" fmla="*/ 14 w 16"/>
                <a:gd name="T1" fmla="*/ 11 h 11"/>
                <a:gd name="T2" fmla="*/ 0 w 16"/>
                <a:gd name="T3" fmla="*/ 3 h 11"/>
                <a:gd name="T4" fmla="*/ 1 w 16"/>
                <a:gd name="T5" fmla="*/ 0 h 11"/>
                <a:gd name="T6" fmla="*/ 16 w 16"/>
                <a:gd name="T7" fmla="*/ 8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3"/>
                  </a:lnTo>
                  <a:lnTo>
                    <a:pt x="1" y="0"/>
                  </a:lnTo>
                  <a:lnTo>
                    <a:pt x="16" y="8"/>
                  </a:lnTo>
                  <a:lnTo>
                    <a:pt x="14" y="1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74" name="Freeform 49">
              <a:extLst>
                <a:ext uri="{FF2B5EF4-FFF2-40B4-BE49-F238E27FC236}">
                  <a16:creationId xmlns:a16="http://schemas.microsoft.com/office/drawing/2014/main" id="{81AF2E89-20D0-B4CD-34F2-7F867B163DB4}"/>
                </a:ext>
              </a:extLst>
            </p:cNvPr>
            <p:cNvSpPr>
              <a:spLocks/>
            </p:cNvSpPr>
            <p:nvPr/>
          </p:nvSpPr>
          <p:spPr bwMode="auto">
            <a:xfrm>
              <a:off x="7032626" y="2976563"/>
              <a:ext cx="25400" cy="17463"/>
            </a:xfrm>
            <a:custGeom>
              <a:avLst/>
              <a:gdLst>
                <a:gd name="T0" fmla="*/ 14 w 16"/>
                <a:gd name="T1" fmla="*/ 11 h 11"/>
                <a:gd name="T2" fmla="*/ 0 w 16"/>
                <a:gd name="T3" fmla="*/ 3 h 11"/>
                <a:gd name="T4" fmla="*/ 1 w 16"/>
                <a:gd name="T5" fmla="*/ 0 h 11"/>
                <a:gd name="T6" fmla="*/ 16 w 16"/>
                <a:gd name="T7" fmla="*/ 8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3"/>
                  </a:lnTo>
                  <a:lnTo>
                    <a:pt x="1" y="0"/>
                  </a:lnTo>
                  <a:lnTo>
                    <a:pt x="16" y="8"/>
                  </a:lnTo>
                  <a:lnTo>
                    <a:pt x="14" y="1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75" name="Freeform 50">
              <a:extLst>
                <a:ext uri="{FF2B5EF4-FFF2-40B4-BE49-F238E27FC236}">
                  <a16:creationId xmlns:a16="http://schemas.microsoft.com/office/drawing/2014/main" id="{BC67AFDF-CE6C-19B8-A387-5773824F7031}"/>
                </a:ext>
              </a:extLst>
            </p:cNvPr>
            <p:cNvSpPr>
              <a:spLocks/>
            </p:cNvSpPr>
            <p:nvPr/>
          </p:nvSpPr>
          <p:spPr bwMode="auto">
            <a:xfrm>
              <a:off x="7032626" y="2998788"/>
              <a:ext cx="25400" cy="17463"/>
            </a:xfrm>
            <a:custGeom>
              <a:avLst/>
              <a:gdLst>
                <a:gd name="T0" fmla="*/ 14 w 16"/>
                <a:gd name="T1" fmla="*/ 11 h 11"/>
                <a:gd name="T2" fmla="*/ 0 w 16"/>
                <a:gd name="T3" fmla="*/ 3 h 11"/>
                <a:gd name="T4" fmla="*/ 1 w 16"/>
                <a:gd name="T5" fmla="*/ 0 h 11"/>
                <a:gd name="T6" fmla="*/ 16 w 16"/>
                <a:gd name="T7" fmla="*/ 8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3"/>
                  </a:lnTo>
                  <a:lnTo>
                    <a:pt x="1" y="0"/>
                  </a:lnTo>
                  <a:lnTo>
                    <a:pt x="16" y="8"/>
                  </a:lnTo>
                  <a:lnTo>
                    <a:pt x="14" y="1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76" name="Freeform 51">
              <a:extLst>
                <a:ext uri="{FF2B5EF4-FFF2-40B4-BE49-F238E27FC236}">
                  <a16:creationId xmlns:a16="http://schemas.microsoft.com/office/drawing/2014/main" id="{85E1E35E-D4B2-6CB7-C847-E12DD0E5DCFF}"/>
                </a:ext>
              </a:extLst>
            </p:cNvPr>
            <p:cNvSpPr>
              <a:spLocks/>
            </p:cNvSpPr>
            <p:nvPr/>
          </p:nvSpPr>
          <p:spPr bwMode="auto">
            <a:xfrm>
              <a:off x="7032626" y="3021013"/>
              <a:ext cx="25400" cy="17463"/>
            </a:xfrm>
            <a:custGeom>
              <a:avLst/>
              <a:gdLst>
                <a:gd name="T0" fmla="*/ 14 w 16"/>
                <a:gd name="T1" fmla="*/ 11 h 11"/>
                <a:gd name="T2" fmla="*/ 0 w 16"/>
                <a:gd name="T3" fmla="*/ 3 h 11"/>
                <a:gd name="T4" fmla="*/ 1 w 16"/>
                <a:gd name="T5" fmla="*/ 0 h 11"/>
                <a:gd name="T6" fmla="*/ 16 w 16"/>
                <a:gd name="T7" fmla="*/ 8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3"/>
                  </a:lnTo>
                  <a:lnTo>
                    <a:pt x="1" y="0"/>
                  </a:lnTo>
                  <a:lnTo>
                    <a:pt x="16" y="8"/>
                  </a:lnTo>
                  <a:lnTo>
                    <a:pt x="14" y="1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77" name="Freeform 52">
              <a:extLst>
                <a:ext uri="{FF2B5EF4-FFF2-40B4-BE49-F238E27FC236}">
                  <a16:creationId xmlns:a16="http://schemas.microsoft.com/office/drawing/2014/main" id="{5F1D4628-2692-14B1-2D3A-7540768E38C0}"/>
                </a:ext>
              </a:extLst>
            </p:cNvPr>
            <p:cNvSpPr>
              <a:spLocks/>
            </p:cNvSpPr>
            <p:nvPr/>
          </p:nvSpPr>
          <p:spPr bwMode="auto">
            <a:xfrm>
              <a:off x="7032626" y="3043238"/>
              <a:ext cx="25400" cy="17463"/>
            </a:xfrm>
            <a:custGeom>
              <a:avLst/>
              <a:gdLst>
                <a:gd name="T0" fmla="*/ 14 w 16"/>
                <a:gd name="T1" fmla="*/ 11 h 11"/>
                <a:gd name="T2" fmla="*/ 0 w 16"/>
                <a:gd name="T3" fmla="*/ 3 h 11"/>
                <a:gd name="T4" fmla="*/ 1 w 16"/>
                <a:gd name="T5" fmla="*/ 0 h 11"/>
                <a:gd name="T6" fmla="*/ 16 w 16"/>
                <a:gd name="T7" fmla="*/ 9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3"/>
                  </a:lnTo>
                  <a:lnTo>
                    <a:pt x="1" y="0"/>
                  </a:lnTo>
                  <a:lnTo>
                    <a:pt x="16" y="9"/>
                  </a:lnTo>
                  <a:lnTo>
                    <a:pt x="14" y="1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78" name="Freeform 53">
              <a:extLst>
                <a:ext uri="{FF2B5EF4-FFF2-40B4-BE49-F238E27FC236}">
                  <a16:creationId xmlns:a16="http://schemas.microsoft.com/office/drawing/2014/main" id="{371AA090-AAEE-6372-0389-1287F73B990D}"/>
                </a:ext>
              </a:extLst>
            </p:cNvPr>
            <p:cNvSpPr>
              <a:spLocks/>
            </p:cNvSpPr>
            <p:nvPr/>
          </p:nvSpPr>
          <p:spPr bwMode="auto">
            <a:xfrm>
              <a:off x="7032626" y="3067050"/>
              <a:ext cx="25400" cy="17463"/>
            </a:xfrm>
            <a:custGeom>
              <a:avLst/>
              <a:gdLst>
                <a:gd name="T0" fmla="*/ 14 w 16"/>
                <a:gd name="T1" fmla="*/ 11 h 11"/>
                <a:gd name="T2" fmla="*/ 0 w 16"/>
                <a:gd name="T3" fmla="*/ 2 h 11"/>
                <a:gd name="T4" fmla="*/ 1 w 16"/>
                <a:gd name="T5" fmla="*/ 0 h 11"/>
                <a:gd name="T6" fmla="*/ 16 w 16"/>
                <a:gd name="T7" fmla="*/ 8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2"/>
                  </a:lnTo>
                  <a:lnTo>
                    <a:pt x="1" y="0"/>
                  </a:lnTo>
                  <a:lnTo>
                    <a:pt x="16" y="8"/>
                  </a:lnTo>
                  <a:lnTo>
                    <a:pt x="14" y="1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79" name="Freeform 54">
              <a:extLst>
                <a:ext uri="{FF2B5EF4-FFF2-40B4-BE49-F238E27FC236}">
                  <a16:creationId xmlns:a16="http://schemas.microsoft.com/office/drawing/2014/main" id="{C214DD8A-84F1-BB98-B56E-7F93988FE133}"/>
                </a:ext>
              </a:extLst>
            </p:cNvPr>
            <p:cNvSpPr>
              <a:spLocks/>
            </p:cNvSpPr>
            <p:nvPr/>
          </p:nvSpPr>
          <p:spPr bwMode="auto">
            <a:xfrm>
              <a:off x="7032626" y="3089275"/>
              <a:ext cx="25400" cy="17463"/>
            </a:xfrm>
            <a:custGeom>
              <a:avLst/>
              <a:gdLst>
                <a:gd name="T0" fmla="*/ 14 w 16"/>
                <a:gd name="T1" fmla="*/ 11 h 11"/>
                <a:gd name="T2" fmla="*/ 0 w 16"/>
                <a:gd name="T3" fmla="*/ 2 h 11"/>
                <a:gd name="T4" fmla="*/ 1 w 16"/>
                <a:gd name="T5" fmla="*/ 0 h 11"/>
                <a:gd name="T6" fmla="*/ 16 w 16"/>
                <a:gd name="T7" fmla="*/ 8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2"/>
                  </a:lnTo>
                  <a:lnTo>
                    <a:pt x="1" y="0"/>
                  </a:lnTo>
                  <a:lnTo>
                    <a:pt x="16" y="8"/>
                  </a:lnTo>
                  <a:lnTo>
                    <a:pt x="14" y="1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80" name="Freeform 55">
              <a:extLst>
                <a:ext uri="{FF2B5EF4-FFF2-40B4-BE49-F238E27FC236}">
                  <a16:creationId xmlns:a16="http://schemas.microsoft.com/office/drawing/2014/main" id="{F634D05C-D8C9-53E6-76B7-D18CB9EDB039}"/>
                </a:ext>
              </a:extLst>
            </p:cNvPr>
            <p:cNvSpPr>
              <a:spLocks/>
            </p:cNvSpPr>
            <p:nvPr/>
          </p:nvSpPr>
          <p:spPr bwMode="auto">
            <a:xfrm>
              <a:off x="7032626" y="3111500"/>
              <a:ext cx="25400" cy="17463"/>
            </a:xfrm>
            <a:custGeom>
              <a:avLst/>
              <a:gdLst>
                <a:gd name="T0" fmla="*/ 14 w 16"/>
                <a:gd name="T1" fmla="*/ 11 h 11"/>
                <a:gd name="T2" fmla="*/ 0 w 16"/>
                <a:gd name="T3" fmla="*/ 2 h 11"/>
                <a:gd name="T4" fmla="*/ 1 w 16"/>
                <a:gd name="T5" fmla="*/ 0 h 11"/>
                <a:gd name="T6" fmla="*/ 16 w 16"/>
                <a:gd name="T7" fmla="*/ 8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2"/>
                  </a:lnTo>
                  <a:lnTo>
                    <a:pt x="1" y="0"/>
                  </a:lnTo>
                  <a:lnTo>
                    <a:pt x="16" y="8"/>
                  </a:lnTo>
                  <a:lnTo>
                    <a:pt x="14" y="1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81" name="Freeform 56">
              <a:extLst>
                <a:ext uri="{FF2B5EF4-FFF2-40B4-BE49-F238E27FC236}">
                  <a16:creationId xmlns:a16="http://schemas.microsoft.com/office/drawing/2014/main" id="{59ABC41F-4A38-7E8B-DB61-095441F9877C}"/>
                </a:ext>
              </a:extLst>
            </p:cNvPr>
            <p:cNvSpPr>
              <a:spLocks/>
            </p:cNvSpPr>
            <p:nvPr/>
          </p:nvSpPr>
          <p:spPr bwMode="auto">
            <a:xfrm>
              <a:off x="7032626" y="3133725"/>
              <a:ext cx="25400" cy="17463"/>
            </a:xfrm>
            <a:custGeom>
              <a:avLst/>
              <a:gdLst>
                <a:gd name="T0" fmla="*/ 14 w 16"/>
                <a:gd name="T1" fmla="*/ 11 h 11"/>
                <a:gd name="T2" fmla="*/ 0 w 16"/>
                <a:gd name="T3" fmla="*/ 3 h 11"/>
                <a:gd name="T4" fmla="*/ 1 w 16"/>
                <a:gd name="T5" fmla="*/ 0 h 11"/>
                <a:gd name="T6" fmla="*/ 16 w 16"/>
                <a:gd name="T7" fmla="*/ 8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3"/>
                  </a:lnTo>
                  <a:lnTo>
                    <a:pt x="1" y="0"/>
                  </a:lnTo>
                  <a:lnTo>
                    <a:pt x="16" y="8"/>
                  </a:lnTo>
                  <a:lnTo>
                    <a:pt x="14" y="1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82" name="Freeform 57">
              <a:extLst>
                <a:ext uri="{FF2B5EF4-FFF2-40B4-BE49-F238E27FC236}">
                  <a16:creationId xmlns:a16="http://schemas.microsoft.com/office/drawing/2014/main" id="{9059882C-4E30-09F2-C632-8A0C5BF782E9}"/>
                </a:ext>
              </a:extLst>
            </p:cNvPr>
            <p:cNvSpPr>
              <a:spLocks/>
            </p:cNvSpPr>
            <p:nvPr/>
          </p:nvSpPr>
          <p:spPr bwMode="auto">
            <a:xfrm>
              <a:off x="7032626" y="3155950"/>
              <a:ext cx="25400" cy="17463"/>
            </a:xfrm>
            <a:custGeom>
              <a:avLst/>
              <a:gdLst>
                <a:gd name="T0" fmla="*/ 14 w 16"/>
                <a:gd name="T1" fmla="*/ 11 h 11"/>
                <a:gd name="T2" fmla="*/ 0 w 16"/>
                <a:gd name="T3" fmla="*/ 3 h 11"/>
                <a:gd name="T4" fmla="*/ 1 w 16"/>
                <a:gd name="T5" fmla="*/ 0 h 11"/>
                <a:gd name="T6" fmla="*/ 16 w 16"/>
                <a:gd name="T7" fmla="*/ 8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3"/>
                  </a:lnTo>
                  <a:lnTo>
                    <a:pt x="1" y="0"/>
                  </a:lnTo>
                  <a:lnTo>
                    <a:pt x="16" y="8"/>
                  </a:lnTo>
                  <a:lnTo>
                    <a:pt x="14" y="1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83" name="Freeform 58">
              <a:extLst>
                <a:ext uri="{FF2B5EF4-FFF2-40B4-BE49-F238E27FC236}">
                  <a16:creationId xmlns:a16="http://schemas.microsoft.com/office/drawing/2014/main" id="{8F35B861-3CF5-9433-9104-3AF633F32F13}"/>
                </a:ext>
              </a:extLst>
            </p:cNvPr>
            <p:cNvSpPr>
              <a:spLocks/>
            </p:cNvSpPr>
            <p:nvPr/>
          </p:nvSpPr>
          <p:spPr bwMode="auto">
            <a:xfrm>
              <a:off x="7032626" y="3178175"/>
              <a:ext cx="25400" cy="17463"/>
            </a:xfrm>
            <a:custGeom>
              <a:avLst/>
              <a:gdLst>
                <a:gd name="T0" fmla="*/ 14 w 16"/>
                <a:gd name="T1" fmla="*/ 11 h 11"/>
                <a:gd name="T2" fmla="*/ 0 w 16"/>
                <a:gd name="T3" fmla="*/ 3 h 11"/>
                <a:gd name="T4" fmla="*/ 1 w 16"/>
                <a:gd name="T5" fmla="*/ 0 h 11"/>
                <a:gd name="T6" fmla="*/ 16 w 16"/>
                <a:gd name="T7" fmla="*/ 8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3"/>
                  </a:lnTo>
                  <a:lnTo>
                    <a:pt x="1" y="0"/>
                  </a:lnTo>
                  <a:lnTo>
                    <a:pt x="16" y="8"/>
                  </a:lnTo>
                  <a:lnTo>
                    <a:pt x="14" y="1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84" name="Freeform 59">
              <a:extLst>
                <a:ext uri="{FF2B5EF4-FFF2-40B4-BE49-F238E27FC236}">
                  <a16:creationId xmlns:a16="http://schemas.microsoft.com/office/drawing/2014/main" id="{E681A4A6-2975-0066-958A-56A95E892AF4}"/>
                </a:ext>
              </a:extLst>
            </p:cNvPr>
            <p:cNvSpPr>
              <a:spLocks/>
            </p:cNvSpPr>
            <p:nvPr/>
          </p:nvSpPr>
          <p:spPr bwMode="auto">
            <a:xfrm>
              <a:off x="7032626" y="3200400"/>
              <a:ext cx="25400" cy="17463"/>
            </a:xfrm>
            <a:custGeom>
              <a:avLst/>
              <a:gdLst>
                <a:gd name="T0" fmla="*/ 14 w 16"/>
                <a:gd name="T1" fmla="*/ 11 h 11"/>
                <a:gd name="T2" fmla="*/ 0 w 16"/>
                <a:gd name="T3" fmla="*/ 3 h 11"/>
                <a:gd name="T4" fmla="*/ 1 w 16"/>
                <a:gd name="T5" fmla="*/ 0 h 11"/>
                <a:gd name="T6" fmla="*/ 16 w 16"/>
                <a:gd name="T7" fmla="*/ 9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3"/>
                  </a:lnTo>
                  <a:lnTo>
                    <a:pt x="1" y="0"/>
                  </a:lnTo>
                  <a:lnTo>
                    <a:pt x="16" y="9"/>
                  </a:lnTo>
                  <a:lnTo>
                    <a:pt x="14" y="1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85" name="Freeform 60">
              <a:extLst>
                <a:ext uri="{FF2B5EF4-FFF2-40B4-BE49-F238E27FC236}">
                  <a16:creationId xmlns:a16="http://schemas.microsoft.com/office/drawing/2014/main" id="{022DA402-A0D2-83C4-AE47-CB6D6AD4D00A}"/>
                </a:ext>
              </a:extLst>
            </p:cNvPr>
            <p:cNvSpPr>
              <a:spLocks/>
            </p:cNvSpPr>
            <p:nvPr/>
          </p:nvSpPr>
          <p:spPr bwMode="auto">
            <a:xfrm>
              <a:off x="7032626" y="3224213"/>
              <a:ext cx="25400" cy="17463"/>
            </a:xfrm>
            <a:custGeom>
              <a:avLst/>
              <a:gdLst>
                <a:gd name="T0" fmla="*/ 14 w 16"/>
                <a:gd name="T1" fmla="*/ 11 h 11"/>
                <a:gd name="T2" fmla="*/ 0 w 16"/>
                <a:gd name="T3" fmla="*/ 2 h 11"/>
                <a:gd name="T4" fmla="*/ 1 w 16"/>
                <a:gd name="T5" fmla="*/ 0 h 11"/>
                <a:gd name="T6" fmla="*/ 16 w 16"/>
                <a:gd name="T7" fmla="*/ 8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2"/>
                  </a:lnTo>
                  <a:lnTo>
                    <a:pt x="1" y="0"/>
                  </a:lnTo>
                  <a:lnTo>
                    <a:pt x="16" y="8"/>
                  </a:lnTo>
                  <a:lnTo>
                    <a:pt x="14" y="1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86" name="Freeform 61">
              <a:extLst>
                <a:ext uri="{FF2B5EF4-FFF2-40B4-BE49-F238E27FC236}">
                  <a16:creationId xmlns:a16="http://schemas.microsoft.com/office/drawing/2014/main" id="{A09712BD-3C1F-ED55-9984-6A2D4C13AD8A}"/>
                </a:ext>
              </a:extLst>
            </p:cNvPr>
            <p:cNvSpPr>
              <a:spLocks/>
            </p:cNvSpPr>
            <p:nvPr/>
          </p:nvSpPr>
          <p:spPr bwMode="auto">
            <a:xfrm>
              <a:off x="7032626" y="3246438"/>
              <a:ext cx="25400" cy="17463"/>
            </a:xfrm>
            <a:custGeom>
              <a:avLst/>
              <a:gdLst>
                <a:gd name="T0" fmla="*/ 14 w 16"/>
                <a:gd name="T1" fmla="*/ 11 h 11"/>
                <a:gd name="T2" fmla="*/ 0 w 16"/>
                <a:gd name="T3" fmla="*/ 2 h 11"/>
                <a:gd name="T4" fmla="*/ 1 w 16"/>
                <a:gd name="T5" fmla="*/ 0 h 11"/>
                <a:gd name="T6" fmla="*/ 16 w 16"/>
                <a:gd name="T7" fmla="*/ 8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2"/>
                  </a:lnTo>
                  <a:lnTo>
                    <a:pt x="1" y="0"/>
                  </a:lnTo>
                  <a:lnTo>
                    <a:pt x="16" y="8"/>
                  </a:lnTo>
                  <a:lnTo>
                    <a:pt x="14" y="1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87" name="Freeform 62">
              <a:extLst>
                <a:ext uri="{FF2B5EF4-FFF2-40B4-BE49-F238E27FC236}">
                  <a16:creationId xmlns:a16="http://schemas.microsoft.com/office/drawing/2014/main" id="{591F9200-C1C7-594A-C096-C4AA1ABDFB4E}"/>
                </a:ext>
              </a:extLst>
            </p:cNvPr>
            <p:cNvSpPr>
              <a:spLocks/>
            </p:cNvSpPr>
            <p:nvPr/>
          </p:nvSpPr>
          <p:spPr bwMode="auto">
            <a:xfrm>
              <a:off x="7032626" y="3268663"/>
              <a:ext cx="25400" cy="17463"/>
            </a:xfrm>
            <a:custGeom>
              <a:avLst/>
              <a:gdLst>
                <a:gd name="T0" fmla="*/ 14 w 16"/>
                <a:gd name="T1" fmla="*/ 11 h 11"/>
                <a:gd name="T2" fmla="*/ 0 w 16"/>
                <a:gd name="T3" fmla="*/ 3 h 11"/>
                <a:gd name="T4" fmla="*/ 1 w 16"/>
                <a:gd name="T5" fmla="*/ 0 h 11"/>
                <a:gd name="T6" fmla="*/ 16 w 16"/>
                <a:gd name="T7" fmla="*/ 8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3"/>
                  </a:lnTo>
                  <a:lnTo>
                    <a:pt x="1" y="0"/>
                  </a:lnTo>
                  <a:lnTo>
                    <a:pt x="16" y="8"/>
                  </a:lnTo>
                  <a:lnTo>
                    <a:pt x="14" y="1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88" name="Freeform 63">
              <a:extLst>
                <a:ext uri="{FF2B5EF4-FFF2-40B4-BE49-F238E27FC236}">
                  <a16:creationId xmlns:a16="http://schemas.microsoft.com/office/drawing/2014/main" id="{82E9D9A8-CF9C-6DDD-1E84-1330F2754AA2}"/>
                </a:ext>
              </a:extLst>
            </p:cNvPr>
            <p:cNvSpPr>
              <a:spLocks/>
            </p:cNvSpPr>
            <p:nvPr/>
          </p:nvSpPr>
          <p:spPr bwMode="auto">
            <a:xfrm>
              <a:off x="7032626" y="3290888"/>
              <a:ext cx="25400" cy="17463"/>
            </a:xfrm>
            <a:custGeom>
              <a:avLst/>
              <a:gdLst>
                <a:gd name="T0" fmla="*/ 14 w 16"/>
                <a:gd name="T1" fmla="*/ 11 h 11"/>
                <a:gd name="T2" fmla="*/ 0 w 16"/>
                <a:gd name="T3" fmla="*/ 3 h 11"/>
                <a:gd name="T4" fmla="*/ 1 w 16"/>
                <a:gd name="T5" fmla="*/ 0 h 11"/>
                <a:gd name="T6" fmla="*/ 16 w 16"/>
                <a:gd name="T7" fmla="*/ 8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3"/>
                  </a:lnTo>
                  <a:lnTo>
                    <a:pt x="1" y="0"/>
                  </a:lnTo>
                  <a:lnTo>
                    <a:pt x="16" y="8"/>
                  </a:lnTo>
                  <a:lnTo>
                    <a:pt x="14" y="1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89" name="Freeform 64">
              <a:extLst>
                <a:ext uri="{FF2B5EF4-FFF2-40B4-BE49-F238E27FC236}">
                  <a16:creationId xmlns:a16="http://schemas.microsoft.com/office/drawing/2014/main" id="{296A6A91-47BE-2359-22CC-D6C1BB5EEF57}"/>
                </a:ext>
              </a:extLst>
            </p:cNvPr>
            <p:cNvSpPr>
              <a:spLocks/>
            </p:cNvSpPr>
            <p:nvPr/>
          </p:nvSpPr>
          <p:spPr bwMode="auto">
            <a:xfrm>
              <a:off x="7032626" y="3313113"/>
              <a:ext cx="25400" cy="17463"/>
            </a:xfrm>
            <a:custGeom>
              <a:avLst/>
              <a:gdLst>
                <a:gd name="T0" fmla="*/ 14 w 16"/>
                <a:gd name="T1" fmla="*/ 11 h 11"/>
                <a:gd name="T2" fmla="*/ 0 w 16"/>
                <a:gd name="T3" fmla="*/ 3 h 11"/>
                <a:gd name="T4" fmla="*/ 1 w 16"/>
                <a:gd name="T5" fmla="*/ 0 h 11"/>
                <a:gd name="T6" fmla="*/ 16 w 16"/>
                <a:gd name="T7" fmla="*/ 8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3"/>
                  </a:lnTo>
                  <a:lnTo>
                    <a:pt x="1" y="0"/>
                  </a:lnTo>
                  <a:lnTo>
                    <a:pt x="16" y="8"/>
                  </a:lnTo>
                  <a:lnTo>
                    <a:pt x="14" y="1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90" name="Freeform 65">
              <a:extLst>
                <a:ext uri="{FF2B5EF4-FFF2-40B4-BE49-F238E27FC236}">
                  <a16:creationId xmlns:a16="http://schemas.microsoft.com/office/drawing/2014/main" id="{B0AABF51-7130-5F24-86E3-2BF561C358F4}"/>
                </a:ext>
              </a:extLst>
            </p:cNvPr>
            <p:cNvSpPr>
              <a:spLocks/>
            </p:cNvSpPr>
            <p:nvPr/>
          </p:nvSpPr>
          <p:spPr bwMode="auto">
            <a:xfrm>
              <a:off x="7032626" y="3335338"/>
              <a:ext cx="25400" cy="17463"/>
            </a:xfrm>
            <a:custGeom>
              <a:avLst/>
              <a:gdLst>
                <a:gd name="T0" fmla="*/ 14 w 16"/>
                <a:gd name="T1" fmla="*/ 11 h 11"/>
                <a:gd name="T2" fmla="*/ 0 w 16"/>
                <a:gd name="T3" fmla="*/ 3 h 11"/>
                <a:gd name="T4" fmla="*/ 1 w 16"/>
                <a:gd name="T5" fmla="*/ 0 h 11"/>
                <a:gd name="T6" fmla="*/ 16 w 16"/>
                <a:gd name="T7" fmla="*/ 9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3"/>
                  </a:lnTo>
                  <a:lnTo>
                    <a:pt x="1" y="0"/>
                  </a:lnTo>
                  <a:lnTo>
                    <a:pt x="16" y="9"/>
                  </a:lnTo>
                  <a:lnTo>
                    <a:pt x="14" y="1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91" name="Freeform 66">
              <a:extLst>
                <a:ext uri="{FF2B5EF4-FFF2-40B4-BE49-F238E27FC236}">
                  <a16:creationId xmlns:a16="http://schemas.microsoft.com/office/drawing/2014/main" id="{C9D07135-521A-020D-1EA6-6C3D35680974}"/>
                </a:ext>
              </a:extLst>
            </p:cNvPr>
            <p:cNvSpPr>
              <a:spLocks/>
            </p:cNvSpPr>
            <p:nvPr/>
          </p:nvSpPr>
          <p:spPr bwMode="auto">
            <a:xfrm>
              <a:off x="7032626" y="3357563"/>
              <a:ext cx="25400" cy="17463"/>
            </a:xfrm>
            <a:custGeom>
              <a:avLst/>
              <a:gdLst>
                <a:gd name="T0" fmla="*/ 14 w 16"/>
                <a:gd name="T1" fmla="*/ 11 h 11"/>
                <a:gd name="T2" fmla="*/ 0 w 16"/>
                <a:gd name="T3" fmla="*/ 3 h 11"/>
                <a:gd name="T4" fmla="*/ 1 w 16"/>
                <a:gd name="T5" fmla="*/ 0 h 11"/>
                <a:gd name="T6" fmla="*/ 16 w 16"/>
                <a:gd name="T7" fmla="*/ 9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3"/>
                  </a:lnTo>
                  <a:lnTo>
                    <a:pt x="1" y="0"/>
                  </a:lnTo>
                  <a:lnTo>
                    <a:pt x="16" y="9"/>
                  </a:lnTo>
                  <a:lnTo>
                    <a:pt x="14" y="1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92" name="Freeform 67">
              <a:extLst>
                <a:ext uri="{FF2B5EF4-FFF2-40B4-BE49-F238E27FC236}">
                  <a16:creationId xmlns:a16="http://schemas.microsoft.com/office/drawing/2014/main" id="{74FC59F4-B0D9-1A1E-C4A1-56CE75FBF55D}"/>
                </a:ext>
              </a:extLst>
            </p:cNvPr>
            <p:cNvSpPr>
              <a:spLocks/>
            </p:cNvSpPr>
            <p:nvPr/>
          </p:nvSpPr>
          <p:spPr bwMode="auto">
            <a:xfrm>
              <a:off x="7032626" y="3381375"/>
              <a:ext cx="25400" cy="17463"/>
            </a:xfrm>
            <a:custGeom>
              <a:avLst/>
              <a:gdLst>
                <a:gd name="T0" fmla="*/ 14 w 16"/>
                <a:gd name="T1" fmla="*/ 11 h 11"/>
                <a:gd name="T2" fmla="*/ 0 w 16"/>
                <a:gd name="T3" fmla="*/ 2 h 11"/>
                <a:gd name="T4" fmla="*/ 1 w 16"/>
                <a:gd name="T5" fmla="*/ 0 h 11"/>
                <a:gd name="T6" fmla="*/ 16 w 16"/>
                <a:gd name="T7" fmla="*/ 8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2"/>
                  </a:lnTo>
                  <a:lnTo>
                    <a:pt x="1" y="0"/>
                  </a:lnTo>
                  <a:lnTo>
                    <a:pt x="16" y="8"/>
                  </a:lnTo>
                  <a:lnTo>
                    <a:pt x="14" y="1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93" name="Freeform 68">
              <a:extLst>
                <a:ext uri="{FF2B5EF4-FFF2-40B4-BE49-F238E27FC236}">
                  <a16:creationId xmlns:a16="http://schemas.microsoft.com/office/drawing/2014/main" id="{C5A977F8-64A6-FB46-C4A2-76756BF2D550}"/>
                </a:ext>
              </a:extLst>
            </p:cNvPr>
            <p:cNvSpPr>
              <a:spLocks/>
            </p:cNvSpPr>
            <p:nvPr/>
          </p:nvSpPr>
          <p:spPr bwMode="auto">
            <a:xfrm>
              <a:off x="7032626" y="3403600"/>
              <a:ext cx="25400" cy="17463"/>
            </a:xfrm>
            <a:custGeom>
              <a:avLst/>
              <a:gdLst>
                <a:gd name="T0" fmla="*/ 14 w 16"/>
                <a:gd name="T1" fmla="*/ 11 h 11"/>
                <a:gd name="T2" fmla="*/ 0 w 16"/>
                <a:gd name="T3" fmla="*/ 3 h 11"/>
                <a:gd name="T4" fmla="*/ 1 w 16"/>
                <a:gd name="T5" fmla="*/ 0 h 11"/>
                <a:gd name="T6" fmla="*/ 16 w 16"/>
                <a:gd name="T7" fmla="*/ 8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3"/>
                  </a:lnTo>
                  <a:lnTo>
                    <a:pt x="1" y="0"/>
                  </a:lnTo>
                  <a:lnTo>
                    <a:pt x="16" y="8"/>
                  </a:lnTo>
                  <a:lnTo>
                    <a:pt x="14" y="1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94" name="Freeform 69">
              <a:extLst>
                <a:ext uri="{FF2B5EF4-FFF2-40B4-BE49-F238E27FC236}">
                  <a16:creationId xmlns:a16="http://schemas.microsoft.com/office/drawing/2014/main" id="{5BB416C2-ECF9-C004-98EB-A78449410D6C}"/>
                </a:ext>
              </a:extLst>
            </p:cNvPr>
            <p:cNvSpPr>
              <a:spLocks/>
            </p:cNvSpPr>
            <p:nvPr/>
          </p:nvSpPr>
          <p:spPr bwMode="auto">
            <a:xfrm>
              <a:off x="7032626" y="3425825"/>
              <a:ext cx="25400" cy="17463"/>
            </a:xfrm>
            <a:custGeom>
              <a:avLst/>
              <a:gdLst>
                <a:gd name="T0" fmla="*/ 14 w 16"/>
                <a:gd name="T1" fmla="*/ 11 h 11"/>
                <a:gd name="T2" fmla="*/ 0 w 16"/>
                <a:gd name="T3" fmla="*/ 3 h 11"/>
                <a:gd name="T4" fmla="*/ 1 w 16"/>
                <a:gd name="T5" fmla="*/ 0 h 11"/>
                <a:gd name="T6" fmla="*/ 16 w 16"/>
                <a:gd name="T7" fmla="*/ 8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3"/>
                  </a:lnTo>
                  <a:lnTo>
                    <a:pt x="1" y="0"/>
                  </a:lnTo>
                  <a:lnTo>
                    <a:pt x="16" y="8"/>
                  </a:lnTo>
                  <a:lnTo>
                    <a:pt x="14" y="1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95" name="Freeform 70">
              <a:extLst>
                <a:ext uri="{FF2B5EF4-FFF2-40B4-BE49-F238E27FC236}">
                  <a16:creationId xmlns:a16="http://schemas.microsoft.com/office/drawing/2014/main" id="{8882EAF0-6578-2536-50ED-EB7358A11DCF}"/>
                </a:ext>
              </a:extLst>
            </p:cNvPr>
            <p:cNvSpPr>
              <a:spLocks/>
            </p:cNvSpPr>
            <p:nvPr/>
          </p:nvSpPr>
          <p:spPr bwMode="auto">
            <a:xfrm>
              <a:off x="7032626" y="3448050"/>
              <a:ext cx="25400" cy="17463"/>
            </a:xfrm>
            <a:custGeom>
              <a:avLst/>
              <a:gdLst>
                <a:gd name="T0" fmla="*/ 14 w 16"/>
                <a:gd name="T1" fmla="*/ 11 h 11"/>
                <a:gd name="T2" fmla="*/ 0 w 16"/>
                <a:gd name="T3" fmla="*/ 3 h 11"/>
                <a:gd name="T4" fmla="*/ 1 w 16"/>
                <a:gd name="T5" fmla="*/ 0 h 11"/>
                <a:gd name="T6" fmla="*/ 16 w 16"/>
                <a:gd name="T7" fmla="*/ 8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3"/>
                  </a:lnTo>
                  <a:lnTo>
                    <a:pt x="1" y="0"/>
                  </a:lnTo>
                  <a:lnTo>
                    <a:pt x="16" y="8"/>
                  </a:lnTo>
                  <a:lnTo>
                    <a:pt x="14" y="1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96" name="Freeform 71">
              <a:extLst>
                <a:ext uri="{FF2B5EF4-FFF2-40B4-BE49-F238E27FC236}">
                  <a16:creationId xmlns:a16="http://schemas.microsoft.com/office/drawing/2014/main" id="{2AB4A0FE-3E14-55CD-C3F4-8488959684C0}"/>
                </a:ext>
              </a:extLst>
            </p:cNvPr>
            <p:cNvSpPr>
              <a:spLocks/>
            </p:cNvSpPr>
            <p:nvPr/>
          </p:nvSpPr>
          <p:spPr bwMode="auto">
            <a:xfrm>
              <a:off x="7032626" y="3470275"/>
              <a:ext cx="25400" cy="17463"/>
            </a:xfrm>
            <a:custGeom>
              <a:avLst/>
              <a:gdLst>
                <a:gd name="T0" fmla="*/ 14 w 16"/>
                <a:gd name="T1" fmla="*/ 11 h 11"/>
                <a:gd name="T2" fmla="*/ 0 w 16"/>
                <a:gd name="T3" fmla="*/ 3 h 11"/>
                <a:gd name="T4" fmla="*/ 1 w 16"/>
                <a:gd name="T5" fmla="*/ 0 h 11"/>
                <a:gd name="T6" fmla="*/ 16 w 16"/>
                <a:gd name="T7" fmla="*/ 9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3"/>
                  </a:lnTo>
                  <a:lnTo>
                    <a:pt x="1" y="0"/>
                  </a:lnTo>
                  <a:lnTo>
                    <a:pt x="16" y="9"/>
                  </a:lnTo>
                  <a:lnTo>
                    <a:pt x="14" y="1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97" name="Freeform 72">
              <a:extLst>
                <a:ext uri="{FF2B5EF4-FFF2-40B4-BE49-F238E27FC236}">
                  <a16:creationId xmlns:a16="http://schemas.microsoft.com/office/drawing/2014/main" id="{AD0E4CF9-053C-7422-55A7-C0158C452B8C}"/>
                </a:ext>
              </a:extLst>
            </p:cNvPr>
            <p:cNvSpPr>
              <a:spLocks/>
            </p:cNvSpPr>
            <p:nvPr/>
          </p:nvSpPr>
          <p:spPr bwMode="auto">
            <a:xfrm>
              <a:off x="7032626" y="3492500"/>
              <a:ext cx="25400" cy="17463"/>
            </a:xfrm>
            <a:custGeom>
              <a:avLst/>
              <a:gdLst>
                <a:gd name="T0" fmla="*/ 14 w 16"/>
                <a:gd name="T1" fmla="*/ 11 h 11"/>
                <a:gd name="T2" fmla="*/ 0 w 16"/>
                <a:gd name="T3" fmla="*/ 3 h 11"/>
                <a:gd name="T4" fmla="*/ 1 w 16"/>
                <a:gd name="T5" fmla="*/ 0 h 11"/>
                <a:gd name="T6" fmla="*/ 16 w 16"/>
                <a:gd name="T7" fmla="*/ 9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3"/>
                  </a:lnTo>
                  <a:lnTo>
                    <a:pt x="1" y="0"/>
                  </a:lnTo>
                  <a:lnTo>
                    <a:pt x="16" y="9"/>
                  </a:lnTo>
                  <a:lnTo>
                    <a:pt x="14" y="1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98" name="Freeform 73">
              <a:extLst>
                <a:ext uri="{FF2B5EF4-FFF2-40B4-BE49-F238E27FC236}">
                  <a16:creationId xmlns:a16="http://schemas.microsoft.com/office/drawing/2014/main" id="{819146D1-E2E8-5DD8-7CF3-E4C4E6C91250}"/>
                </a:ext>
              </a:extLst>
            </p:cNvPr>
            <p:cNvSpPr>
              <a:spLocks/>
            </p:cNvSpPr>
            <p:nvPr/>
          </p:nvSpPr>
          <p:spPr bwMode="auto">
            <a:xfrm>
              <a:off x="7032626" y="3516313"/>
              <a:ext cx="25400" cy="15875"/>
            </a:xfrm>
            <a:custGeom>
              <a:avLst/>
              <a:gdLst>
                <a:gd name="T0" fmla="*/ 14 w 16"/>
                <a:gd name="T1" fmla="*/ 10 h 10"/>
                <a:gd name="T2" fmla="*/ 0 w 16"/>
                <a:gd name="T3" fmla="*/ 2 h 10"/>
                <a:gd name="T4" fmla="*/ 1 w 16"/>
                <a:gd name="T5" fmla="*/ 0 h 10"/>
                <a:gd name="T6" fmla="*/ 16 w 16"/>
                <a:gd name="T7" fmla="*/ 8 h 10"/>
                <a:gd name="T8" fmla="*/ 14 w 16"/>
                <a:gd name="T9" fmla="*/ 10 h 10"/>
              </a:gdLst>
              <a:ahLst/>
              <a:cxnLst>
                <a:cxn ang="0">
                  <a:pos x="T0" y="T1"/>
                </a:cxn>
                <a:cxn ang="0">
                  <a:pos x="T2" y="T3"/>
                </a:cxn>
                <a:cxn ang="0">
                  <a:pos x="T4" y="T5"/>
                </a:cxn>
                <a:cxn ang="0">
                  <a:pos x="T6" y="T7"/>
                </a:cxn>
                <a:cxn ang="0">
                  <a:pos x="T8" y="T9"/>
                </a:cxn>
              </a:cxnLst>
              <a:rect l="0" t="0" r="r" b="b"/>
              <a:pathLst>
                <a:path w="16" h="10">
                  <a:moveTo>
                    <a:pt x="14" y="10"/>
                  </a:moveTo>
                  <a:lnTo>
                    <a:pt x="0" y="2"/>
                  </a:lnTo>
                  <a:lnTo>
                    <a:pt x="1" y="0"/>
                  </a:lnTo>
                  <a:lnTo>
                    <a:pt x="16" y="8"/>
                  </a:lnTo>
                  <a:lnTo>
                    <a:pt x="14"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99" name="Freeform 74">
              <a:extLst>
                <a:ext uri="{FF2B5EF4-FFF2-40B4-BE49-F238E27FC236}">
                  <a16:creationId xmlns:a16="http://schemas.microsoft.com/office/drawing/2014/main" id="{FDB8DBE1-BD6E-17C0-8736-987883910FFB}"/>
                </a:ext>
              </a:extLst>
            </p:cNvPr>
            <p:cNvSpPr>
              <a:spLocks/>
            </p:cNvSpPr>
            <p:nvPr/>
          </p:nvSpPr>
          <p:spPr bwMode="auto">
            <a:xfrm>
              <a:off x="7032626" y="3538538"/>
              <a:ext cx="25400" cy="17463"/>
            </a:xfrm>
            <a:custGeom>
              <a:avLst/>
              <a:gdLst>
                <a:gd name="T0" fmla="*/ 14 w 16"/>
                <a:gd name="T1" fmla="*/ 11 h 11"/>
                <a:gd name="T2" fmla="*/ 0 w 16"/>
                <a:gd name="T3" fmla="*/ 2 h 11"/>
                <a:gd name="T4" fmla="*/ 1 w 16"/>
                <a:gd name="T5" fmla="*/ 0 h 11"/>
                <a:gd name="T6" fmla="*/ 16 w 16"/>
                <a:gd name="T7" fmla="*/ 8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2"/>
                  </a:lnTo>
                  <a:lnTo>
                    <a:pt x="1" y="0"/>
                  </a:lnTo>
                  <a:lnTo>
                    <a:pt x="16" y="8"/>
                  </a:lnTo>
                  <a:lnTo>
                    <a:pt x="14" y="1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00" name="Freeform 75">
              <a:extLst>
                <a:ext uri="{FF2B5EF4-FFF2-40B4-BE49-F238E27FC236}">
                  <a16:creationId xmlns:a16="http://schemas.microsoft.com/office/drawing/2014/main" id="{CDC2B389-E7ED-9E5D-61AA-2783969DA1F7}"/>
                </a:ext>
              </a:extLst>
            </p:cNvPr>
            <p:cNvSpPr>
              <a:spLocks/>
            </p:cNvSpPr>
            <p:nvPr/>
          </p:nvSpPr>
          <p:spPr bwMode="auto">
            <a:xfrm>
              <a:off x="7032626" y="3560763"/>
              <a:ext cx="25400" cy="17463"/>
            </a:xfrm>
            <a:custGeom>
              <a:avLst/>
              <a:gdLst>
                <a:gd name="T0" fmla="*/ 14 w 16"/>
                <a:gd name="T1" fmla="*/ 11 h 11"/>
                <a:gd name="T2" fmla="*/ 0 w 16"/>
                <a:gd name="T3" fmla="*/ 3 h 11"/>
                <a:gd name="T4" fmla="*/ 1 w 16"/>
                <a:gd name="T5" fmla="*/ 0 h 11"/>
                <a:gd name="T6" fmla="*/ 16 w 16"/>
                <a:gd name="T7" fmla="*/ 8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3"/>
                  </a:lnTo>
                  <a:lnTo>
                    <a:pt x="1" y="0"/>
                  </a:lnTo>
                  <a:lnTo>
                    <a:pt x="16" y="8"/>
                  </a:lnTo>
                  <a:lnTo>
                    <a:pt x="14" y="1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01" name="Freeform 76">
              <a:extLst>
                <a:ext uri="{FF2B5EF4-FFF2-40B4-BE49-F238E27FC236}">
                  <a16:creationId xmlns:a16="http://schemas.microsoft.com/office/drawing/2014/main" id="{D05BB3DB-D037-D834-F792-550BAA24EF5F}"/>
                </a:ext>
              </a:extLst>
            </p:cNvPr>
            <p:cNvSpPr>
              <a:spLocks/>
            </p:cNvSpPr>
            <p:nvPr/>
          </p:nvSpPr>
          <p:spPr bwMode="auto">
            <a:xfrm>
              <a:off x="7032626" y="3582988"/>
              <a:ext cx="25400" cy="17463"/>
            </a:xfrm>
            <a:custGeom>
              <a:avLst/>
              <a:gdLst>
                <a:gd name="T0" fmla="*/ 14 w 16"/>
                <a:gd name="T1" fmla="*/ 11 h 11"/>
                <a:gd name="T2" fmla="*/ 0 w 16"/>
                <a:gd name="T3" fmla="*/ 3 h 11"/>
                <a:gd name="T4" fmla="*/ 1 w 16"/>
                <a:gd name="T5" fmla="*/ 0 h 11"/>
                <a:gd name="T6" fmla="*/ 16 w 16"/>
                <a:gd name="T7" fmla="*/ 8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3"/>
                  </a:lnTo>
                  <a:lnTo>
                    <a:pt x="1" y="0"/>
                  </a:lnTo>
                  <a:lnTo>
                    <a:pt x="16" y="8"/>
                  </a:lnTo>
                  <a:lnTo>
                    <a:pt x="14" y="1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02" name="Freeform 77">
              <a:extLst>
                <a:ext uri="{FF2B5EF4-FFF2-40B4-BE49-F238E27FC236}">
                  <a16:creationId xmlns:a16="http://schemas.microsoft.com/office/drawing/2014/main" id="{DC823E12-1A63-9C06-2CE5-7796F0733552}"/>
                </a:ext>
              </a:extLst>
            </p:cNvPr>
            <p:cNvSpPr>
              <a:spLocks/>
            </p:cNvSpPr>
            <p:nvPr/>
          </p:nvSpPr>
          <p:spPr bwMode="auto">
            <a:xfrm>
              <a:off x="7032626" y="3605213"/>
              <a:ext cx="25400" cy="17463"/>
            </a:xfrm>
            <a:custGeom>
              <a:avLst/>
              <a:gdLst>
                <a:gd name="T0" fmla="*/ 14 w 16"/>
                <a:gd name="T1" fmla="*/ 11 h 11"/>
                <a:gd name="T2" fmla="*/ 0 w 16"/>
                <a:gd name="T3" fmla="*/ 3 h 11"/>
                <a:gd name="T4" fmla="*/ 1 w 16"/>
                <a:gd name="T5" fmla="*/ 0 h 11"/>
                <a:gd name="T6" fmla="*/ 16 w 16"/>
                <a:gd name="T7" fmla="*/ 8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3"/>
                  </a:lnTo>
                  <a:lnTo>
                    <a:pt x="1" y="0"/>
                  </a:lnTo>
                  <a:lnTo>
                    <a:pt x="16" y="8"/>
                  </a:lnTo>
                  <a:lnTo>
                    <a:pt x="14" y="1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03" name="Freeform 78">
              <a:extLst>
                <a:ext uri="{FF2B5EF4-FFF2-40B4-BE49-F238E27FC236}">
                  <a16:creationId xmlns:a16="http://schemas.microsoft.com/office/drawing/2014/main" id="{93ADE5B9-7DCF-B378-50DB-2C59888860AC}"/>
                </a:ext>
              </a:extLst>
            </p:cNvPr>
            <p:cNvSpPr>
              <a:spLocks/>
            </p:cNvSpPr>
            <p:nvPr/>
          </p:nvSpPr>
          <p:spPr bwMode="auto">
            <a:xfrm>
              <a:off x="7032626" y="3627438"/>
              <a:ext cx="25400" cy="17463"/>
            </a:xfrm>
            <a:custGeom>
              <a:avLst/>
              <a:gdLst>
                <a:gd name="T0" fmla="*/ 14 w 16"/>
                <a:gd name="T1" fmla="*/ 11 h 11"/>
                <a:gd name="T2" fmla="*/ 0 w 16"/>
                <a:gd name="T3" fmla="*/ 3 h 11"/>
                <a:gd name="T4" fmla="*/ 1 w 16"/>
                <a:gd name="T5" fmla="*/ 0 h 11"/>
                <a:gd name="T6" fmla="*/ 16 w 16"/>
                <a:gd name="T7" fmla="*/ 8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3"/>
                  </a:lnTo>
                  <a:lnTo>
                    <a:pt x="1" y="0"/>
                  </a:lnTo>
                  <a:lnTo>
                    <a:pt x="16" y="8"/>
                  </a:lnTo>
                  <a:lnTo>
                    <a:pt x="14" y="1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04" name="Rectangle 79">
              <a:extLst>
                <a:ext uri="{FF2B5EF4-FFF2-40B4-BE49-F238E27FC236}">
                  <a16:creationId xmlns:a16="http://schemas.microsoft.com/office/drawing/2014/main" id="{66866418-237F-B6D2-7AD8-21190AEF2EC8}"/>
                </a:ext>
              </a:extLst>
            </p:cNvPr>
            <p:cNvSpPr>
              <a:spLocks noChangeArrowheads="1"/>
            </p:cNvSpPr>
            <p:nvPr/>
          </p:nvSpPr>
          <p:spPr bwMode="auto">
            <a:xfrm>
              <a:off x="7031038" y="2906713"/>
              <a:ext cx="4763" cy="746125"/>
            </a:xfrm>
            <a:prstGeom prst="rect">
              <a:avLst/>
            </a:prstGeom>
            <a:solidFill>
              <a:srgbClr val="3040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05" name="Rectangle 80">
              <a:extLst>
                <a:ext uri="{FF2B5EF4-FFF2-40B4-BE49-F238E27FC236}">
                  <a16:creationId xmlns:a16="http://schemas.microsoft.com/office/drawing/2014/main" id="{2580AB78-9104-E969-5209-3F7188545B49}"/>
                </a:ext>
              </a:extLst>
            </p:cNvPr>
            <p:cNvSpPr>
              <a:spLocks noChangeArrowheads="1"/>
            </p:cNvSpPr>
            <p:nvPr/>
          </p:nvSpPr>
          <p:spPr bwMode="auto">
            <a:xfrm>
              <a:off x="7053263" y="2919413"/>
              <a:ext cx="4763" cy="746125"/>
            </a:xfrm>
            <a:prstGeom prst="rect">
              <a:avLst/>
            </a:prstGeom>
            <a:solidFill>
              <a:srgbClr val="3040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06" name="Freeform 81">
              <a:extLst>
                <a:ext uri="{FF2B5EF4-FFF2-40B4-BE49-F238E27FC236}">
                  <a16:creationId xmlns:a16="http://schemas.microsoft.com/office/drawing/2014/main" id="{DA885552-466F-46E9-6EDC-409B08968BFD}"/>
                </a:ext>
              </a:extLst>
            </p:cNvPr>
            <p:cNvSpPr>
              <a:spLocks/>
            </p:cNvSpPr>
            <p:nvPr/>
          </p:nvSpPr>
          <p:spPr bwMode="auto">
            <a:xfrm>
              <a:off x="7032626" y="2932113"/>
              <a:ext cx="25400" cy="17463"/>
            </a:xfrm>
            <a:custGeom>
              <a:avLst/>
              <a:gdLst>
                <a:gd name="T0" fmla="*/ 14 w 16"/>
                <a:gd name="T1" fmla="*/ 11 h 11"/>
                <a:gd name="T2" fmla="*/ 0 w 16"/>
                <a:gd name="T3" fmla="*/ 2 h 11"/>
                <a:gd name="T4" fmla="*/ 1 w 16"/>
                <a:gd name="T5" fmla="*/ 0 h 11"/>
                <a:gd name="T6" fmla="*/ 16 w 16"/>
                <a:gd name="T7" fmla="*/ 8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2"/>
                  </a:lnTo>
                  <a:lnTo>
                    <a:pt x="1" y="0"/>
                  </a:lnTo>
                  <a:lnTo>
                    <a:pt x="16" y="8"/>
                  </a:lnTo>
                  <a:lnTo>
                    <a:pt x="14" y="11"/>
                  </a:lnTo>
                  <a:close/>
                </a:path>
              </a:pathLst>
            </a:custGeom>
            <a:solidFill>
              <a:srgbClr val="304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07" name="Freeform 82">
              <a:extLst>
                <a:ext uri="{FF2B5EF4-FFF2-40B4-BE49-F238E27FC236}">
                  <a16:creationId xmlns:a16="http://schemas.microsoft.com/office/drawing/2014/main" id="{6CE35F24-0CE5-2027-DFB0-4D441E2A713D}"/>
                </a:ext>
              </a:extLst>
            </p:cNvPr>
            <p:cNvSpPr>
              <a:spLocks/>
            </p:cNvSpPr>
            <p:nvPr/>
          </p:nvSpPr>
          <p:spPr bwMode="auto">
            <a:xfrm>
              <a:off x="7032626" y="2954338"/>
              <a:ext cx="25400" cy="17463"/>
            </a:xfrm>
            <a:custGeom>
              <a:avLst/>
              <a:gdLst>
                <a:gd name="T0" fmla="*/ 14 w 16"/>
                <a:gd name="T1" fmla="*/ 11 h 11"/>
                <a:gd name="T2" fmla="*/ 0 w 16"/>
                <a:gd name="T3" fmla="*/ 3 h 11"/>
                <a:gd name="T4" fmla="*/ 1 w 16"/>
                <a:gd name="T5" fmla="*/ 0 h 11"/>
                <a:gd name="T6" fmla="*/ 16 w 16"/>
                <a:gd name="T7" fmla="*/ 8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3"/>
                  </a:lnTo>
                  <a:lnTo>
                    <a:pt x="1" y="0"/>
                  </a:lnTo>
                  <a:lnTo>
                    <a:pt x="16" y="8"/>
                  </a:lnTo>
                  <a:lnTo>
                    <a:pt x="14" y="11"/>
                  </a:lnTo>
                  <a:close/>
                </a:path>
              </a:pathLst>
            </a:custGeom>
            <a:solidFill>
              <a:srgbClr val="304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08" name="Freeform 83">
              <a:extLst>
                <a:ext uri="{FF2B5EF4-FFF2-40B4-BE49-F238E27FC236}">
                  <a16:creationId xmlns:a16="http://schemas.microsoft.com/office/drawing/2014/main" id="{2F270C5F-AF1C-2EF8-6BD1-C56794E07442}"/>
                </a:ext>
              </a:extLst>
            </p:cNvPr>
            <p:cNvSpPr>
              <a:spLocks/>
            </p:cNvSpPr>
            <p:nvPr/>
          </p:nvSpPr>
          <p:spPr bwMode="auto">
            <a:xfrm>
              <a:off x="7032626" y="2976563"/>
              <a:ext cx="25400" cy="17463"/>
            </a:xfrm>
            <a:custGeom>
              <a:avLst/>
              <a:gdLst>
                <a:gd name="T0" fmla="*/ 14 w 16"/>
                <a:gd name="T1" fmla="*/ 11 h 11"/>
                <a:gd name="T2" fmla="*/ 0 w 16"/>
                <a:gd name="T3" fmla="*/ 3 h 11"/>
                <a:gd name="T4" fmla="*/ 1 w 16"/>
                <a:gd name="T5" fmla="*/ 0 h 11"/>
                <a:gd name="T6" fmla="*/ 16 w 16"/>
                <a:gd name="T7" fmla="*/ 8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3"/>
                  </a:lnTo>
                  <a:lnTo>
                    <a:pt x="1" y="0"/>
                  </a:lnTo>
                  <a:lnTo>
                    <a:pt x="16" y="8"/>
                  </a:lnTo>
                  <a:lnTo>
                    <a:pt x="14" y="11"/>
                  </a:lnTo>
                  <a:close/>
                </a:path>
              </a:pathLst>
            </a:custGeom>
            <a:solidFill>
              <a:srgbClr val="304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09" name="Freeform 84">
              <a:extLst>
                <a:ext uri="{FF2B5EF4-FFF2-40B4-BE49-F238E27FC236}">
                  <a16:creationId xmlns:a16="http://schemas.microsoft.com/office/drawing/2014/main" id="{68E51E18-B0A3-E9C8-D582-4EEE99B0B386}"/>
                </a:ext>
              </a:extLst>
            </p:cNvPr>
            <p:cNvSpPr>
              <a:spLocks/>
            </p:cNvSpPr>
            <p:nvPr/>
          </p:nvSpPr>
          <p:spPr bwMode="auto">
            <a:xfrm>
              <a:off x="7032626" y="2998788"/>
              <a:ext cx="25400" cy="17463"/>
            </a:xfrm>
            <a:custGeom>
              <a:avLst/>
              <a:gdLst>
                <a:gd name="T0" fmla="*/ 14 w 16"/>
                <a:gd name="T1" fmla="*/ 11 h 11"/>
                <a:gd name="T2" fmla="*/ 0 w 16"/>
                <a:gd name="T3" fmla="*/ 3 h 11"/>
                <a:gd name="T4" fmla="*/ 1 w 16"/>
                <a:gd name="T5" fmla="*/ 0 h 11"/>
                <a:gd name="T6" fmla="*/ 16 w 16"/>
                <a:gd name="T7" fmla="*/ 8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3"/>
                  </a:lnTo>
                  <a:lnTo>
                    <a:pt x="1" y="0"/>
                  </a:lnTo>
                  <a:lnTo>
                    <a:pt x="16" y="8"/>
                  </a:lnTo>
                  <a:lnTo>
                    <a:pt x="14" y="11"/>
                  </a:lnTo>
                  <a:close/>
                </a:path>
              </a:pathLst>
            </a:custGeom>
            <a:solidFill>
              <a:srgbClr val="304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10" name="Freeform 85">
              <a:extLst>
                <a:ext uri="{FF2B5EF4-FFF2-40B4-BE49-F238E27FC236}">
                  <a16:creationId xmlns:a16="http://schemas.microsoft.com/office/drawing/2014/main" id="{EF36E03A-E61D-C991-B930-9BD41BA08590}"/>
                </a:ext>
              </a:extLst>
            </p:cNvPr>
            <p:cNvSpPr>
              <a:spLocks/>
            </p:cNvSpPr>
            <p:nvPr/>
          </p:nvSpPr>
          <p:spPr bwMode="auto">
            <a:xfrm>
              <a:off x="7032626" y="3021013"/>
              <a:ext cx="25400" cy="17463"/>
            </a:xfrm>
            <a:custGeom>
              <a:avLst/>
              <a:gdLst>
                <a:gd name="T0" fmla="*/ 14 w 16"/>
                <a:gd name="T1" fmla="*/ 11 h 11"/>
                <a:gd name="T2" fmla="*/ 0 w 16"/>
                <a:gd name="T3" fmla="*/ 3 h 11"/>
                <a:gd name="T4" fmla="*/ 1 w 16"/>
                <a:gd name="T5" fmla="*/ 0 h 11"/>
                <a:gd name="T6" fmla="*/ 16 w 16"/>
                <a:gd name="T7" fmla="*/ 8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3"/>
                  </a:lnTo>
                  <a:lnTo>
                    <a:pt x="1" y="0"/>
                  </a:lnTo>
                  <a:lnTo>
                    <a:pt x="16" y="8"/>
                  </a:lnTo>
                  <a:lnTo>
                    <a:pt x="14" y="11"/>
                  </a:lnTo>
                  <a:close/>
                </a:path>
              </a:pathLst>
            </a:custGeom>
            <a:solidFill>
              <a:srgbClr val="304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11" name="Freeform 86">
              <a:extLst>
                <a:ext uri="{FF2B5EF4-FFF2-40B4-BE49-F238E27FC236}">
                  <a16:creationId xmlns:a16="http://schemas.microsoft.com/office/drawing/2014/main" id="{820B69F1-87A1-6F1F-7B68-7974760B36E8}"/>
                </a:ext>
              </a:extLst>
            </p:cNvPr>
            <p:cNvSpPr>
              <a:spLocks/>
            </p:cNvSpPr>
            <p:nvPr/>
          </p:nvSpPr>
          <p:spPr bwMode="auto">
            <a:xfrm>
              <a:off x="7032626" y="3043238"/>
              <a:ext cx="25400" cy="17463"/>
            </a:xfrm>
            <a:custGeom>
              <a:avLst/>
              <a:gdLst>
                <a:gd name="T0" fmla="*/ 14 w 16"/>
                <a:gd name="T1" fmla="*/ 11 h 11"/>
                <a:gd name="T2" fmla="*/ 0 w 16"/>
                <a:gd name="T3" fmla="*/ 3 h 11"/>
                <a:gd name="T4" fmla="*/ 1 w 16"/>
                <a:gd name="T5" fmla="*/ 0 h 11"/>
                <a:gd name="T6" fmla="*/ 16 w 16"/>
                <a:gd name="T7" fmla="*/ 9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3"/>
                  </a:lnTo>
                  <a:lnTo>
                    <a:pt x="1" y="0"/>
                  </a:lnTo>
                  <a:lnTo>
                    <a:pt x="16" y="9"/>
                  </a:lnTo>
                  <a:lnTo>
                    <a:pt x="14" y="11"/>
                  </a:lnTo>
                  <a:close/>
                </a:path>
              </a:pathLst>
            </a:custGeom>
            <a:solidFill>
              <a:srgbClr val="304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12" name="Freeform 87">
              <a:extLst>
                <a:ext uri="{FF2B5EF4-FFF2-40B4-BE49-F238E27FC236}">
                  <a16:creationId xmlns:a16="http://schemas.microsoft.com/office/drawing/2014/main" id="{AAC2DBA9-D616-8DE1-774C-945528B256CA}"/>
                </a:ext>
              </a:extLst>
            </p:cNvPr>
            <p:cNvSpPr>
              <a:spLocks/>
            </p:cNvSpPr>
            <p:nvPr/>
          </p:nvSpPr>
          <p:spPr bwMode="auto">
            <a:xfrm>
              <a:off x="7032626" y="3067050"/>
              <a:ext cx="25400" cy="17463"/>
            </a:xfrm>
            <a:custGeom>
              <a:avLst/>
              <a:gdLst>
                <a:gd name="T0" fmla="*/ 14 w 16"/>
                <a:gd name="T1" fmla="*/ 11 h 11"/>
                <a:gd name="T2" fmla="*/ 0 w 16"/>
                <a:gd name="T3" fmla="*/ 2 h 11"/>
                <a:gd name="T4" fmla="*/ 1 w 16"/>
                <a:gd name="T5" fmla="*/ 0 h 11"/>
                <a:gd name="T6" fmla="*/ 16 w 16"/>
                <a:gd name="T7" fmla="*/ 8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2"/>
                  </a:lnTo>
                  <a:lnTo>
                    <a:pt x="1" y="0"/>
                  </a:lnTo>
                  <a:lnTo>
                    <a:pt x="16" y="8"/>
                  </a:lnTo>
                  <a:lnTo>
                    <a:pt x="14" y="11"/>
                  </a:lnTo>
                  <a:close/>
                </a:path>
              </a:pathLst>
            </a:custGeom>
            <a:solidFill>
              <a:srgbClr val="304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13" name="Freeform 88">
              <a:extLst>
                <a:ext uri="{FF2B5EF4-FFF2-40B4-BE49-F238E27FC236}">
                  <a16:creationId xmlns:a16="http://schemas.microsoft.com/office/drawing/2014/main" id="{9B25B282-2AF3-C861-B18E-8BC3F4F4EF80}"/>
                </a:ext>
              </a:extLst>
            </p:cNvPr>
            <p:cNvSpPr>
              <a:spLocks/>
            </p:cNvSpPr>
            <p:nvPr/>
          </p:nvSpPr>
          <p:spPr bwMode="auto">
            <a:xfrm>
              <a:off x="7032626" y="3089275"/>
              <a:ext cx="25400" cy="17463"/>
            </a:xfrm>
            <a:custGeom>
              <a:avLst/>
              <a:gdLst>
                <a:gd name="T0" fmla="*/ 14 w 16"/>
                <a:gd name="T1" fmla="*/ 11 h 11"/>
                <a:gd name="T2" fmla="*/ 0 w 16"/>
                <a:gd name="T3" fmla="*/ 2 h 11"/>
                <a:gd name="T4" fmla="*/ 1 w 16"/>
                <a:gd name="T5" fmla="*/ 0 h 11"/>
                <a:gd name="T6" fmla="*/ 16 w 16"/>
                <a:gd name="T7" fmla="*/ 8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2"/>
                  </a:lnTo>
                  <a:lnTo>
                    <a:pt x="1" y="0"/>
                  </a:lnTo>
                  <a:lnTo>
                    <a:pt x="16" y="8"/>
                  </a:lnTo>
                  <a:lnTo>
                    <a:pt x="14" y="11"/>
                  </a:lnTo>
                  <a:close/>
                </a:path>
              </a:pathLst>
            </a:custGeom>
            <a:solidFill>
              <a:srgbClr val="304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14" name="Freeform 89">
              <a:extLst>
                <a:ext uri="{FF2B5EF4-FFF2-40B4-BE49-F238E27FC236}">
                  <a16:creationId xmlns:a16="http://schemas.microsoft.com/office/drawing/2014/main" id="{C7C6DB20-CA6E-612B-81FE-130E8A0E995F}"/>
                </a:ext>
              </a:extLst>
            </p:cNvPr>
            <p:cNvSpPr>
              <a:spLocks/>
            </p:cNvSpPr>
            <p:nvPr/>
          </p:nvSpPr>
          <p:spPr bwMode="auto">
            <a:xfrm>
              <a:off x="7032626" y="3111500"/>
              <a:ext cx="25400" cy="17463"/>
            </a:xfrm>
            <a:custGeom>
              <a:avLst/>
              <a:gdLst>
                <a:gd name="T0" fmla="*/ 14 w 16"/>
                <a:gd name="T1" fmla="*/ 11 h 11"/>
                <a:gd name="T2" fmla="*/ 0 w 16"/>
                <a:gd name="T3" fmla="*/ 2 h 11"/>
                <a:gd name="T4" fmla="*/ 1 w 16"/>
                <a:gd name="T5" fmla="*/ 0 h 11"/>
                <a:gd name="T6" fmla="*/ 16 w 16"/>
                <a:gd name="T7" fmla="*/ 8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2"/>
                  </a:lnTo>
                  <a:lnTo>
                    <a:pt x="1" y="0"/>
                  </a:lnTo>
                  <a:lnTo>
                    <a:pt x="16" y="8"/>
                  </a:lnTo>
                  <a:lnTo>
                    <a:pt x="14" y="11"/>
                  </a:lnTo>
                  <a:close/>
                </a:path>
              </a:pathLst>
            </a:custGeom>
            <a:solidFill>
              <a:srgbClr val="304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15" name="Freeform 90">
              <a:extLst>
                <a:ext uri="{FF2B5EF4-FFF2-40B4-BE49-F238E27FC236}">
                  <a16:creationId xmlns:a16="http://schemas.microsoft.com/office/drawing/2014/main" id="{21565272-6750-8D96-B528-07B9D611FDB9}"/>
                </a:ext>
              </a:extLst>
            </p:cNvPr>
            <p:cNvSpPr>
              <a:spLocks/>
            </p:cNvSpPr>
            <p:nvPr/>
          </p:nvSpPr>
          <p:spPr bwMode="auto">
            <a:xfrm>
              <a:off x="7032626" y="3133725"/>
              <a:ext cx="25400" cy="17463"/>
            </a:xfrm>
            <a:custGeom>
              <a:avLst/>
              <a:gdLst>
                <a:gd name="T0" fmla="*/ 14 w 16"/>
                <a:gd name="T1" fmla="*/ 11 h 11"/>
                <a:gd name="T2" fmla="*/ 0 w 16"/>
                <a:gd name="T3" fmla="*/ 3 h 11"/>
                <a:gd name="T4" fmla="*/ 1 w 16"/>
                <a:gd name="T5" fmla="*/ 0 h 11"/>
                <a:gd name="T6" fmla="*/ 16 w 16"/>
                <a:gd name="T7" fmla="*/ 8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3"/>
                  </a:lnTo>
                  <a:lnTo>
                    <a:pt x="1" y="0"/>
                  </a:lnTo>
                  <a:lnTo>
                    <a:pt x="16" y="8"/>
                  </a:lnTo>
                  <a:lnTo>
                    <a:pt x="14" y="11"/>
                  </a:lnTo>
                  <a:close/>
                </a:path>
              </a:pathLst>
            </a:custGeom>
            <a:solidFill>
              <a:srgbClr val="304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16" name="Freeform 91">
              <a:extLst>
                <a:ext uri="{FF2B5EF4-FFF2-40B4-BE49-F238E27FC236}">
                  <a16:creationId xmlns:a16="http://schemas.microsoft.com/office/drawing/2014/main" id="{44587C29-06F0-F5B3-B1BB-592CA181CECD}"/>
                </a:ext>
              </a:extLst>
            </p:cNvPr>
            <p:cNvSpPr>
              <a:spLocks/>
            </p:cNvSpPr>
            <p:nvPr/>
          </p:nvSpPr>
          <p:spPr bwMode="auto">
            <a:xfrm>
              <a:off x="7032626" y="3155950"/>
              <a:ext cx="25400" cy="17463"/>
            </a:xfrm>
            <a:custGeom>
              <a:avLst/>
              <a:gdLst>
                <a:gd name="T0" fmla="*/ 14 w 16"/>
                <a:gd name="T1" fmla="*/ 11 h 11"/>
                <a:gd name="T2" fmla="*/ 0 w 16"/>
                <a:gd name="T3" fmla="*/ 3 h 11"/>
                <a:gd name="T4" fmla="*/ 1 w 16"/>
                <a:gd name="T5" fmla="*/ 0 h 11"/>
                <a:gd name="T6" fmla="*/ 16 w 16"/>
                <a:gd name="T7" fmla="*/ 8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3"/>
                  </a:lnTo>
                  <a:lnTo>
                    <a:pt x="1" y="0"/>
                  </a:lnTo>
                  <a:lnTo>
                    <a:pt x="16" y="8"/>
                  </a:lnTo>
                  <a:lnTo>
                    <a:pt x="14" y="11"/>
                  </a:lnTo>
                  <a:close/>
                </a:path>
              </a:pathLst>
            </a:custGeom>
            <a:solidFill>
              <a:srgbClr val="304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17" name="Freeform 92">
              <a:extLst>
                <a:ext uri="{FF2B5EF4-FFF2-40B4-BE49-F238E27FC236}">
                  <a16:creationId xmlns:a16="http://schemas.microsoft.com/office/drawing/2014/main" id="{73BE0595-BA30-BFE7-9FBA-F8D6F9339BDE}"/>
                </a:ext>
              </a:extLst>
            </p:cNvPr>
            <p:cNvSpPr>
              <a:spLocks/>
            </p:cNvSpPr>
            <p:nvPr/>
          </p:nvSpPr>
          <p:spPr bwMode="auto">
            <a:xfrm>
              <a:off x="7032626" y="3178175"/>
              <a:ext cx="25400" cy="17463"/>
            </a:xfrm>
            <a:custGeom>
              <a:avLst/>
              <a:gdLst>
                <a:gd name="T0" fmla="*/ 14 w 16"/>
                <a:gd name="T1" fmla="*/ 11 h 11"/>
                <a:gd name="T2" fmla="*/ 0 w 16"/>
                <a:gd name="T3" fmla="*/ 3 h 11"/>
                <a:gd name="T4" fmla="*/ 1 w 16"/>
                <a:gd name="T5" fmla="*/ 0 h 11"/>
                <a:gd name="T6" fmla="*/ 16 w 16"/>
                <a:gd name="T7" fmla="*/ 8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3"/>
                  </a:lnTo>
                  <a:lnTo>
                    <a:pt x="1" y="0"/>
                  </a:lnTo>
                  <a:lnTo>
                    <a:pt x="16" y="8"/>
                  </a:lnTo>
                  <a:lnTo>
                    <a:pt x="14" y="11"/>
                  </a:lnTo>
                  <a:close/>
                </a:path>
              </a:pathLst>
            </a:custGeom>
            <a:solidFill>
              <a:srgbClr val="304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18" name="Freeform 93">
              <a:extLst>
                <a:ext uri="{FF2B5EF4-FFF2-40B4-BE49-F238E27FC236}">
                  <a16:creationId xmlns:a16="http://schemas.microsoft.com/office/drawing/2014/main" id="{4BA71A13-C01A-7148-11B9-29BFF6C927AE}"/>
                </a:ext>
              </a:extLst>
            </p:cNvPr>
            <p:cNvSpPr>
              <a:spLocks/>
            </p:cNvSpPr>
            <p:nvPr/>
          </p:nvSpPr>
          <p:spPr bwMode="auto">
            <a:xfrm>
              <a:off x="7032626" y="3200400"/>
              <a:ext cx="25400" cy="17463"/>
            </a:xfrm>
            <a:custGeom>
              <a:avLst/>
              <a:gdLst>
                <a:gd name="T0" fmla="*/ 14 w 16"/>
                <a:gd name="T1" fmla="*/ 11 h 11"/>
                <a:gd name="T2" fmla="*/ 0 w 16"/>
                <a:gd name="T3" fmla="*/ 3 h 11"/>
                <a:gd name="T4" fmla="*/ 1 w 16"/>
                <a:gd name="T5" fmla="*/ 0 h 11"/>
                <a:gd name="T6" fmla="*/ 16 w 16"/>
                <a:gd name="T7" fmla="*/ 9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3"/>
                  </a:lnTo>
                  <a:lnTo>
                    <a:pt x="1" y="0"/>
                  </a:lnTo>
                  <a:lnTo>
                    <a:pt x="16" y="9"/>
                  </a:lnTo>
                  <a:lnTo>
                    <a:pt x="14" y="11"/>
                  </a:lnTo>
                  <a:close/>
                </a:path>
              </a:pathLst>
            </a:custGeom>
            <a:solidFill>
              <a:srgbClr val="304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19" name="Freeform 94">
              <a:extLst>
                <a:ext uri="{FF2B5EF4-FFF2-40B4-BE49-F238E27FC236}">
                  <a16:creationId xmlns:a16="http://schemas.microsoft.com/office/drawing/2014/main" id="{2020001C-226B-D92B-CC3D-D9A80D1260E1}"/>
                </a:ext>
              </a:extLst>
            </p:cNvPr>
            <p:cNvSpPr>
              <a:spLocks/>
            </p:cNvSpPr>
            <p:nvPr/>
          </p:nvSpPr>
          <p:spPr bwMode="auto">
            <a:xfrm>
              <a:off x="7032626" y="3224213"/>
              <a:ext cx="25400" cy="17463"/>
            </a:xfrm>
            <a:custGeom>
              <a:avLst/>
              <a:gdLst>
                <a:gd name="T0" fmla="*/ 14 w 16"/>
                <a:gd name="T1" fmla="*/ 11 h 11"/>
                <a:gd name="T2" fmla="*/ 0 w 16"/>
                <a:gd name="T3" fmla="*/ 2 h 11"/>
                <a:gd name="T4" fmla="*/ 1 w 16"/>
                <a:gd name="T5" fmla="*/ 0 h 11"/>
                <a:gd name="T6" fmla="*/ 16 w 16"/>
                <a:gd name="T7" fmla="*/ 8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2"/>
                  </a:lnTo>
                  <a:lnTo>
                    <a:pt x="1" y="0"/>
                  </a:lnTo>
                  <a:lnTo>
                    <a:pt x="16" y="8"/>
                  </a:lnTo>
                  <a:lnTo>
                    <a:pt x="14" y="11"/>
                  </a:lnTo>
                  <a:close/>
                </a:path>
              </a:pathLst>
            </a:custGeom>
            <a:solidFill>
              <a:srgbClr val="304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20" name="Freeform 95">
              <a:extLst>
                <a:ext uri="{FF2B5EF4-FFF2-40B4-BE49-F238E27FC236}">
                  <a16:creationId xmlns:a16="http://schemas.microsoft.com/office/drawing/2014/main" id="{1CBA74D9-D444-FD57-6555-10C2C78F592A}"/>
                </a:ext>
              </a:extLst>
            </p:cNvPr>
            <p:cNvSpPr>
              <a:spLocks/>
            </p:cNvSpPr>
            <p:nvPr/>
          </p:nvSpPr>
          <p:spPr bwMode="auto">
            <a:xfrm>
              <a:off x="7032626" y="3246438"/>
              <a:ext cx="25400" cy="17463"/>
            </a:xfrm>
            <a:custGeom>
              <a:avLst/>
              <a:gdLst>
                <a:gd name="T0" fmla="*/ 14 w 16"/>
                <a:gd name="T1" fmla="*/ 11 h 11"/>
                <a:gd name="T2" fmla="*/ 0 w 16"/>
                <a:gd name="T3" fmla="*/ 2 h 11"/>
                <a:gd name="T4" fmla="*/ 1 w 16"/>
                <a:gd name="T5" fmla="*/ 0 h 11"/>
                <a:gd name="T6" fmla="*/ 16 w 16"/>
                <a:gd name="T7" fmla="*/ 8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2"/>
                  </a:lnTo>
                  <a:lnTo>
                    <a:pt x="1" y="0"/>
                  </a:lnTo>
                  <a:lnTo>
                    <a:pt x="16" y="8"/>
                  </a:lnTo>
                  <a:lnTo>
                    <a:pt x="14" y="11"/>
                  </a:lnTo>
                  <a:close/>
                </a:path>
              </a:pathLst>
            </a:custGeom>
            <a:solidFill>
              <a:srgbClr val="304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21" name="Freeform 96">
              <a:extLst>
                <a:ext uri="{FF2B5EF4-FFF2-40B4-BE49-F238E27FC236}">
                  <a16:creationId xmlns:a16="http://schemas.microsoft.com/office/drawing/2014/main" id="{D9DC2FAD-ED0B-3181-4943-89D84D7B3569}"/>
                </a:ext>
              </a:extLst>
            </p:cNvPr>
            <p:cNvSpPr>
              <a:spLocks/>
            </p:cNvSpPr>
            <p:nvPr/>
          </p:nvSpPr>
          <p:spPr bwMode="auto">
            <a:xfrm>
              <a:off x="7032626" y="3268663"/>
              <a:ext cx="25400" cy="17463"/>
            </a:xfrm>
            <a:custGeom>
              <a:avLst/>
              <a:gdLst>
                <a:gd name="T0" fmla="*/ 14 w 16"/>
                <a:gd name="T1" fmla="*/ 11 h 11"/>
                <a:gd name="T2" fmla="*/ 0 w 16"/>
                <a:gd name="T3" fmla="*/ 3 h 11"/>
                <a:gd name="T4" fmla="*/ 1 w 16"/>
                <a:gd name="T5" fmla="*/ 0 h 11"/>
                <a:gd name="T6" fmla="*/ 16 w 16"/>
                <a:gd name="T7" fmla="*/ 8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3"/>
                  </a:lnTo>
                  <a:lnTo>
                    <a:pt x="1" y="0"/>
                  </a:lnTo>
                  <a:lnTo>
                    <a:pt x="16" y="8"/>
                  </a:lnTo>
                  <a:lnTo>
                    <a:pt x="14" y="11"/>
                  </a:lnTo>
                  <a:close/>
                </a:path>
              </a:pathLst>
            </a:custGeom>
            <a:solidFill>
              <a:srgbClr val="304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22" name="Freeform 97">
              <a:extLst>
                <a:ext uri="{FF2B5EF4-FFF2-40B4-BE49-F238E27FC236}">
                  <a16:creationId xmlns:a16="http://schemas.microsoft.com/office/drawing/2014/main" id="{DB0C5E04-D358-0221-6379-3CDA7F00D019}"/>
                </a:ext>
              </a:extLst>
            </p:cNvPr>
            <p:cNvSpPr>
              <a:spLocks/>
            </p:cNvSpPr>
            <p:nvPr/>
          </p:nvSpPr>
          <p:spPr bwMode="auto">
            <a:xfrm>
              <a:off x="7032626" y="3290888"/>
              <a:ext cx="25400" cy="17463"/>
            </a:xfrm>
            <a:custGeom>
              <a:avLst/>
              <a:gdLst>
                <a:gd name="T0" fmla="*/ 14 w 16"/>
                <a:gd name="T1" fmla="*/ 11 h 11"/>
                <a:gd name="T2" fmla="*/ 0 w 16"/>
                <a:gd name="T3" fmla="*/ 3 h 11"/>
                <a:gd name="T4" fmla="*/ 1 w 16"/>
                <a:gd name="T5" fmla="*/ 0 h 11"/>
                <a:gd name="T6" fmla="*/ 16 w 16"/>
                <a:gd name="T7" fmla="*/ 8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3"/>
                  </a:lnTo>
                  <a:lnTo>
                    <a:pt x="1" y="0"/>
                  </a:lnTo>
                  <a:lnTo>
                    <a:pt x="16" y="8"/>
                  </a:lnTo>
                  <a:lnTo>
                    <a:pt x="14" y="11"/>
                  </a:lnTo>
                  <a:close/>
                </a:path>
              </a:pathLst>
            </a:custGeom>
            <a:solidFill>
              <a:srgbClr val="304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23" name="Freeform 98">
              <a:extLst>
                <a:ext uri="{FF2B5EF4-FFF2-40B4-BE49-F238E27FC236}">
                  <a16:creationId xmlns:a16="http://schemas.microsoft.com/office/drawing/2014/main" id="{0BA98AEB-5727-E595-431E-AFFDB6920035}"/>
                </a:ext>
              </a:extLst>
            </p:cNvPr>
            <p:cNvSpPr>
              <a:spLocks/>
            </p:cNvSpPr>
            <p:nvPr/>
          </p:nvSpPr>
          <p:spPr bwMode="auto">
            <a:xfrm>
              <a:off x="7032626" y="3313113"/>
              <a:ext cx="25400" cy="17463"/>
            </a:xfrm>
            <a:custGeom>
              <a:avLst/>
              <a:gdLst>
                <a:gd name="T0" fmla="*/ 14 w 16"/>
                <a:gd name="T1" fmla="*/ 11 h 11"/>
                <a:gd name="T2" fmla="*/ 0 w 16"/>
                <a:gd name="T3" fmla="*/ 3 h 11"/>
                <a:gd name="T4" fmla="*/ 1 w 16"/>
                <a:gd name="T5" fmla="*/ 0 h 11"/>
                <a:gd name="T6" fmla="*/ 16 w 16"/>
                <a:gd name="T7" fmla="*/ 8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3"/>
                  </a:lnTo>
                  <a:lnTo>
                    <a:pt x="1" y="0"/>
                  </a:lnTo>
                  <a:lnTo>
                    <a:pt x="16" y="8"/>
                  </a:lnTo>
                  <a:lnTo>
                    <a:pt x="14" y="11"/>
                  </a:lnTo>
                  <a:close/>
                </a:path>
              </a:pathLst>
            </a:custGeom>
            <a:solidFill>
              <a:srgbClr val="304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24" name="Freeform 99">
              <a:extLst>
                <a:ext uri="{FF2B5EF4-FFF2-40B4-BE49-F238E27FC236}">
                  <a16:creationId xmlns:a16="http://schemas.microsoft.com/office/drawing/2014/main" id="{42CD97B2-2E43-DDFF-5EE5-FF6A0F13F5AA}"/>
                </a:ext>
              </a:extLst>
            </p:cNvPr>
            <p:cNvSpPr>
              <a:spLocks/>
            </p:cNvSpPr>
            <p:nvPr/>
          </p:nvSpPr>
          <p:spPr bwMode="auto">
            <a:xfrm>
              <a:off x="7032626" y="3335338"/>
              <a:ext cx="25400" cy="17463"/>
            </a:xfrm>
            <a:custGeom>
              <a:avLst/>
              <a:gdLst>
                <a:gd name="T0" fmla="*/ 14 w 16"/>
                <a:gd name="T1" fmla="*/ 11 h 11"/>
                <a:gd name="T2" fmla="*/ 0 w 16"/>
                <a:gd name="T3" fmla="*/ 3 h 11"/>
                <a:gd name="T4" fmla="*/ 1 w 16"/>
                <a:gd name="T5" fmla="*/ 0 h 11"/>
                <a:gd name="T6" fmla="*/ 16 w 16"/>
                <a:gd name="T7" fmla="*/ 9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3"/>
                  </a:lnTo>
                  <a:lnTo>
                    <a:pt x="1" y="0"/>
                  </a:lnTo>
                  <a:lnTo>
                    <a:pt x="16" y="9"/>
                  </a:lnTo>
                  <a:lnTo>
                    <a:pt x="14" y="11"/>
                  </a:lnTo>
                  <a:close/>
                </a:path>
              </a:pathLst>
            </a:custGeom>
            <a:solidFill>
              <a:srgbClr val="304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25" name="Freeform 100">
              <a:extLst>
                <a:ext uri="{FF2B5EF4-FFF2-40B4-BE49-F238E27FC236}">
                  <a16:creationId xmlns:a16="http://schemas.microsoft.com/office/drawing/2014/main" id="{A2B1490F-D0BD-9819-B937-E224311BEEB1}"/>
                </a:ext>
              </a:extLst>
            </p:cNvPr>
            <p:cNvSpPr>
              <a:spLocks/>
            </p:cNvSpPr>
            <p:nvPr/>
          </p:nvSpPr>
          <p:spPr bwMode="auto">
            <a:xfrm>
              <a:off x="7032626" y="3357563"/>
              <a:ext cx="25400" cy="17463"/>
            </a:xfrm>
            <a:custGeom>
              <a:avLst/>
              <a:gdLst>
                <a:gd name="T0" fmla="*/ 14 w 16"/>
                <a:gd name="T1" fmla="*/ 11 h 11"/>
                <a:gd name="T2" fmla="*/ 0 w 16"/>
                <a:gd name="T3" fmla="*/ 3 h 11"/>
                <a:gd name="T4" fmla="*/ 1 w 16"/>
                <a:gd name="T5" fmla="*/ 0 h 11"/>
                <a:gd name="T6" fmla="*/ 16 w 16"/>
                <a:gd name="T7" fmla="*/ 9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3"/>
                  </a:lnTo>
                  <a:lnTo>
                    <a:pt x="1" y="0"/>
                  </a:lnTo>
                  <a:lnTo>
                    <a:pt x="16" y="9"/>
                  </a:lnTo>
                  <a:lnTo>
                    <a:pt x="14" y="11"/>
                  </a:lnTo>
                  <a:close/>
                </a:path>
              </a:pathLst>
            </a:custGeom>
            <a:solidFill>
              <a:srgbClr val="304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26" name="Freeform 101">
              <a:extLst>
                <a:ext uri="{FF2B5EF4-FFF2-40B4-BE49-F238E27FC236}">
                  <a16:creationId xmlns:a16="http://schemas.microsoft.com/office/drawing/2014/main" id="{6C7F9814-F832-AEB4-2FB4-F2FD95F542C5}"/>
                </a:ext>
              </a:extLst>
            </p:cNvPr>
            <p:cNvSpPr>
              <a:spLocks/>
            </p:cNvSpPr>
            <p:nvPr/>
          </p:nvSpPr>
          <p:spPr bwMode="auto">
            <a:xfrm>
              <a:off x="7032626" y="3381375"/>
              <a:ext cx="25400" cy="17463"/>
            </a:xfrm>
            <a:custGeom>
              <a:avLst/>
              <a:gdLst>
                <a:gd name="T0" fmla="*/ 14 w 16"/>
                <a:gd name="T1" fmla="*/ 11 h 11"/>
                <a:gd name="T2" fmla="*/ 0 w 16"/>
                <a:gd name="T3" fmla="*/ 2 h 11"/>
                <a:gd name="T4" fmla="*/ 1 w 16"/>
                <a:gd name="T5" fmla="*/ 0 h 11"/>
                <a:gd name="T6" fmla="*/ 16 w 16"/>
                <a:gd name="T7" fmla="*/ 8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2"/>
                  </a:lnTo>
                  <a:lnTo>
                    <a:pt x="1" y="0"/>
                  </a:lnTo>
                  <a:lnTo>
                    <a:pt x="16" y="8"/>
                  </a:lnTo>
                  <a:lnTo>
                    <a:pt x="14" y="11"/>
                  </a:lnTo>
                  <a:close/>
                </a:path>
              </a:pathLst>
            </a:custGeom>
            <a:solidFill>
              <a:srgbClr val="304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27" name="Freeform 102">
              <a:extLst>
                <a:ext uri="{FF2B5EF4-FFF2-40B4-BE49-F238E27FC236}">
                  <a16:creationId xmlns:a16="http://schemas.microsoft.com/office/drawing/2014/main" id="{FA5D2466-3FEA-21AF-5721-2D25826C8E62}"/>
                </a:ext>
              </a:extLst>
            </p:cNvPr>
            <p:cNvSpPr>
              <a:spLocks/>
            </p:cNvSpPr>
            <p:nvPr/>
          </p:nvSpPr>
          <p:spPr bwMode="auto">
            <a:xfrm>
              <a:off x="7032626" y="3403600"/>
              <a:ext cx="25400" cy="17463"/>
            </a:xfrm>
            <a:custGeom>
              <a:avLst/>
              <a:gdLst>
                <a:gd name="T0" fmla="*/ 14 w 16"/>
                <a:gd name="T1" fmla="*/ 11 h 11"/>
                <a:gd name="T2" fmla="*/ 0 w 16"/>
                <a:gd name="T3" fmla="*/ 3 h 11"/>
                <a:gd name="T4" fmla="*/ 1 w 16"/>
                <a:gd name="T5" fmla="*/ 0 h 11"/>
                <a:gd name="T6" fmla="*/ 16 w 16"/>
                <a:gd name="T7" fmla="*/ 8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3"/>
                  </a:lnTo>
                  <a:lnTo>
                    <a:pt x="1" y="0"/>
                  </a:lnTo>
                  <a:lnTo>
                    <a:pt x="16" y="8"/>
                  </a:lnTo>
                  <a:lnTo>
                    <a:pt x="14" y="11"/>
                  </a:lnTo>
                  <a:close/>
                </a:path>
              </a:pathLst>
            </a:custGeom>
            <a:solidFill>
              <a:srgbClr val="304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28" name="Freeform 103">
              <a:extLst>
                <a:ext uri="{FF2B5EF4-FFF2-40B4-BE49-F238E27FC236}">
                  <a16:creationId xmlns:a16="http://schemas.microsoft.com/office/drawing/2014/main" id="{DB476EE1-D8FC-88CD-B710-30867415E8ED}"/>
                </a:ext>
              </a:extLst>
            </p:cNvPr>
            <p:cNvSpPr>
              <a:spLocks/>
            </p:cNvSpPr>
            <p:nvPr/>
          </p:nvSpPr>
          <p:spPr bwMode="auto">
            <a:xfrm>
              <a:off x="7032626" y="3425825"/>
              <a:ext cx="25400" cy="17463"/>
            </a:xfrm>
            <a:custGeom>
              <a:avLst/>
              <a:gdLst>
                <a:gd name="T0" fmla="*/ 14 w 16"/>
                <a:gd name="T1" fmla="*/ 11 h 11"/>
                <a:gd name="T2" fmla="*/ 0 w 16"/>
                <a:gd name="T3" fmla="*/ 3 h 11"/>
                <a:gd name="T4" fmla="*/ 1 w 16"/>
                <a:gd name="T5" fmla="*/ 0 h 11"/>
                <a:gd name="T6" fmla="*/ 16 w 16"/>
                <a:gd name="T7" fmla="*/ 8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3"/>
                  </a:lnTo>
                  <a:lnTo>
                    <a:pt x="1" y="0"/>
                  </a:lnTo>
                  <a:lnTo>
                    <a:pt x="16" y="8"/>
                  </a:lnTo>
                  <a:lnTo>
                    <a:pt x="14" y="11"/>
                  </a:lnTo>
                  <a:close/>
                </a:path>
              </a:pathLst>
            </a:custGeom>
            <a:solidFill>
              <a:srgbClr val="304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29" name="Freeform 104">
              <a:extLst>
                <a:ext uri="{FF2B5EF4-FFF2-40B4-BE49-F238E27FC236}">
                  <a16:creationId xmlns:a16="http://schemas.microsoft.com/office/drawing/2014/main" id="{9B0B3078-624D-340A-3230-213A1D687275}"/>
                </a:ext>
              </a:extLst>
            </p:cNvPr>
            <p:cNvSpPr>
              <a:spLocks/>
            </p:cNvSpPr>
            <p:nvPr/>
          </p:nvSpPr>
          <p:spPr bwMode="auto">
            <a:xfrm>
              <a:off x="7032626" y="3448050"/>
              <a:ext cx="25400" cy="17463"/>
            </a:xfrm>
            <a:custGeom>
              <a:avLst/>
              <a:gdLst>
                <a:gd name="T0" fmla="*/ 14 w 16"/>
                <a:gd name="T1" fmla="*/ 11 h 11"/>
                <a:gd name="T2" fmla="*/ 0 w 16"/>
                <a:gd name="T3" fmla="*/ 3 h 11"/>
                <a:gd name="T4" fmla="*/ 1 w 16"/>
                <a:gd name="T5" fmla="*/ 0 h 11"/>
                <a:gd name="T6" fmla="*/ 16 w 16"/>
                <a:gd name="T7" fmla="*/ 8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3"/>
                  </a:lnTo>
                  <a:lnTo>
                    <a:pt x="1" y="0"/>
                  </a:lnTo>
                  <a:lnTo>
                    <a:pt x="16" y="8"/>
                  </a:lnTo>
                  <a:lnTo>
                    <a:pt x="14" y="11"/>
                  </a:lnTo>
                  <a:close/>
                </a:path>
              </a:pathLst>
            </a:custGeom>
            <a:solidFill>
              <a:srgbClr val="304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30" name="Freeform 105">
              <a:extLst>
                <a:ext uri="{FF2B5EF4-FFF2-40B4-BE49-F238E27FC236}">
                  <a16:creationId xmlns:a16="http://schemas.microsoft.com/office/drawing/2014/main" id="{614CACFE-FE3D-EFFB-DEB7-1E153C5F3349}"/>
                </a:ext>
              </a:extLst>
            </p:cNvPr>
            <p:cNvSpPr>
              <a:spLocks/>
            </p:cNvSpPr>
            <p:nvPr/>
          </p:nvSpPr>
          <p:spPr bwMode="auto">
            <a:xfrm>
              <a:off x="7032626" y="3470275"/>
              <a:ext cx="25400" cy="17463"/>
            </a:xfrm>
            <a:custGeom>
              <a:avLst/>
              <a:gdLst>
                <a:gd name="T0" fmla="*/ 14 w 16"/>
                <a:gd name="T1" fmla="*/ 11 h 11"/>
                <a:gd name="T2" fmla="*/ 0 w 16"/>
                <a:gd name="T3" fmla="*/ 3 h 11"/>
                <a:gd name="T4" fmla="*/ 1 w 16"/>
                <a:gd name="T5" fmla="*/ 0 h 11"/>
                <a:gd name="T6" fmla="*/ 16 w 16"/>
                <a:gd name="T7" fmla="*/ 9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3"/>
                  </a:lnTo>
                  <a:lnTo>
                    <a:pt x="1" y="0"/>
                  </a:lnTo>
                  <a:lnTo>
                    <a:pt x="16" y="9"/>
                  </a:lnTo>
                  <a:lnTo>
                    <a:pt x="14" y="11"/>
                  </a:lnTo>
                  <a:close/>
                </a:path>
              </a:pathLst>
            </a:custGeom>
            <a:solidFill>
              <a:srgbClr val="304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31" name="Freeform 106">
              <a:extLst>
                <a:ext uri="{FF2B5EF4-FFF2-40B4-BE49-F238E27FC236}">
                  <a16:creationId xmlns:a16="http://schemas.microsoft.com/office/drawing/2014/main" id="{E99BAF70-52FC-306B-BE31-2C3A62E6AE47}"/>
                </a:ext>
              </a:extLst>
            </p:cNvPr>
            <p:cNvSpPr>
              <a:spLocks/>
            </p:cNvSpPr>
            <p:nvPr/>
          </p:nvSpPr>
          <p:spPr bwMode="auto">
            <a:xfrm>
              <a:off x="7032626" y="3492500"/>
              <a:ext cx="25400" cy="17463"/>
            </a:xfrm>
            <a:custGeom>
              <a:avLst/>
              <a:gdLst>
                <a:gd name="T0" fmla="*/ 14 w 16"/>
                <a:gd name="T1" fmla="*/ 11 h 11"/>
                <a:gd name="T2" fmla="*/ 0 w 16"/>
                <a:gd name="T3" fmla="*/ 3 h 11"/>
                <a:gd name="T4" fmla="*/ 1 w 16"/>
                <a:gd name="T5" fmla="*/ 0 h 11"/>
                <a:gd name="T6" fmla="*/ 16 w 16"/>
                <a:gd name="T7" fmla="*/ 9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3"/>
                  </a:lnTo>
                  <a:lnTo>
                    <a:pt x="1" y="0"/>
                  </a:lnTo>
                  <a:lnTo>
                    <a:pt x="16" y="9"/>
                  </a:lnTo>
                  <a:lnTo>
                    <a:pt x="14" y="11"/>
                  </a:lnTo>
                  <a:close/>
                </a:path>
              </a:pathLst>
            </a:custGeom>
            <a:solidFill>
              <a:srgbClr val="304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32" name="Freeform 107">
              <a:extLst>
                <a:ext uri="{FF2B5EF4-FFF2-40B4-BE49-F238E27FC236}">
                  <a16:creationId xmlns:a16="http://schemas.microsoft.com/office/drawing/2014/main" id="{F5E1C6D3-B850-2617-9233-9462A0B7BB77}"/>
                </a:ext>
              </a:extLst>
            </p:cNvPr>
            <p:cNvSpPr>
              <a:spLocks/>
            </p:cNvSpPr>
            <p:nvPr/>
          </p:nvSpPr>
          <p:spPr bwMode="auto">
            <a:xfrm>
              <a:off x="7032626" y="3516313"/>
              <a:ext cx="25400" cy="15875"/>
            </a:xfrm>
            <a:custGeom>
              <a:avLst/>
              <a:gdLst>
                <a:gd name="T0" fmla="*/ 14 w 16"/>
                <a:gd name="T1" fmla="*/ 10 h 10"/>
                <a:gd name="T2" fmla="*/ 0 w 16"/>
                <a:gd name="T3" fmla="*/ 2 h 10"/>
                <a:gd name="T4" fmla="*/ 1 w 16"/>
                <a:gd name="T5" fmla="*/ 0 h 10"/>
                <a:gd name="T6" fmla="*/ 16 w 16"/>
                <a:gd name="T7" fmla="*/ 8 h 10"/>
                <a:gd name="T8" fmla="*/ 14 w 16"/>
                <a:gd name="T9" fmla="*/ 10 h 10"/>
              </a:gdLst>
              <a:ahLst/>
              <a:cxnLst>
                <a:cxn ang="0">
                  <a:pos x="T0" y="T1"/>
                </a:cxn>
                <a:cxn ang="0">
                  <a:pos x="T2" y="T3"/>
                </a:cxn>
                <a:cxn ang="0">
                  <a:pos x="T4" y="T5"/>
                </a:cxn>
                <a:cxn ang="0">
                  <a:pos x="T6" y="T7"/>
                </a:cxn>
                <a:cxn ang="0">
                  <a:pos x="T8" y="T9"/>
                </a:cxn>
              </a:cxnLst>
              <a:rect l="0" t="0" r="r" b="b"/>
              <a:pathLst>
                <a:path w="16" h="10">
                  <a:moveTo>
                    <a:pt x="14" y="10"/>
                  </a:moveTo>
                  <a:lnTo>
                    <a:pt x="0" y="2"/>
                  </a:lnTo>
                  <a:lnTo>
                    <a:pt x="1" y="0"/>
                  </a:lnTo>
                  <a:lnTo>
                    <a:pt x="16" y="8"/>
                  </a:lnTo>
                  <a:lnTo>
                    <a:pt x="14" y="10"/>
                  </a:lnTo>
                  <a:close/>
                </a:path>
              </a:pathLst>
            </a:custGeom>
            <a:solidFill>
              <a:srgbClr val="304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33" name="Freeform 108">
              <a:extLst>
                <a:ext uri="{FF2B5EF4-FFF2-40B4-BE49-F238E27FC236}">
                  <a16:creationId xmlns:a16="http://schemas.microsoft.com/office/drawing/2014/main" id="{4384C891-4CB2-4372-59C3-EC65F9C60EFA}"/>
                </a:ext>
              </a:extLst>
            </p:cNvPr>
            <p:cNvSpPr>
              <a:spLocks/>
            </p:cNvSpPr>
            <p:nvPr/>
          </p:nvSpPr>
          <p:spPr bwMode="auto">
            <a:xfrm>
              <a:off x="7032626" y="3538538"/>
              <a:ext cx="25400" cy="17463"/>
            </a:xfrm>
            <a:custGeom>
              <a:avLst/>
              <a:gdLst>
                <a:gd name="T0" fmla="*/ 14 w 16"/>
                <a:gd name="T1" fmla="*/ 11 h 11"/>
                <a:gd name="T2" fmla="*/ 0 w 16"/>
                <a:gd name="T3" fmla="*/ 2 h 11"/>
                <a:gd name="T4" fmla="*/ 1 w 16"/>
                <a:gd name="T5" fmla="*/ 0 h 11"/>
                <a:gd name="T6" fmla="*/ 16 w 16"/>
                <a:gd name="T7" fmla="*/ 8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2"/>
                  </a:lnTo>
                  <a:lnTo>
                    <a:pt x="1" y="0"/>
                  </a:lnTo>
                  <a:lnTo>
                    <a:pt x="16" y="8"/>
                  </a:lnTo>
                  <a:lnTo>
                    <a:pt x="14" y="11"/>
                  </a:lnTo>
                  <a:close/>
                </a:path>
              </a:pathLst>
            </a:custGeom>
            <a:solidFill>
              <a:srgbClr val="304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34" name="Freeform 109">
              <a:extLst>
                <a:ext uri="{FF2B5EF4-FFF2-40B4-BE49-F238E27FC236}">
                  <a16:creationId xmlns:a16="http://schemas.microsoft.com/office/drawing/2014/main" id="{E5001457-D8D4-4497-0F0B-EE2ECB888D58}"/>
                </a:ext>
              </a:extLst>
            </p:cNvPr>
            <p:cNvSpPr>
              <a:spLocks/>
            </p:cNvSpPr>
            <p:nvPr/>
          </p:nvSpPr>
          <p:spPr bwMode="auto">
            <a:xfrm>
              <a:off x="7032626" y="3560763"/>
              <a:ext cx="25400" cy="17463"/>
            </a:xfrm>
            <a:custGeom>
              <a:avLst/>
              <a:gdLst>
                <a:gd name="T0" fmla="*/ 14 w 16"/>
                <a:gd name="T1" fmla="*/ 11 h 11"/>
                <a:gd name="T2" fmla="*/ 0 w 16"/>
                <a:gd name="T3" fmla="*/ 3 h 11"/>
                <a:gd name="T4" fmla="*/ 1 w 16"/>
                <a:gd name="T5" fmla="*/ 0 h 11"/>
                <a:gd name="T6" fmla="*/ 16 w 16"/>
                <a:gd name="T7" fmla="*/ 8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3"/>
                  </a:lnTo>
                  <a:lnTo>
                    <a:pt x="1" y="0"/>
                  </a:lnTo>
                  <a:lnTo>
                    <a:pt x="16" y="8"/>
                  </a:lnTo>
                  <a:lnTo>
                    <a:pt x="14" y="11"/>
                  </a:lnTo>
                  <a:close/>
                </a:path>
              </a:pathLst>
            </a:custGeom>
            <a:solidFill>
              <a:srgbClr val="304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35" name="Freeform 110">
              <a:extLst>
                <a:ext uri="{FF2B5EF4-FFF2-40B4-BE49-F238E27FC236}">
                  <a16:creationId xmlns:a16="http://schemas.microsoft.com/office/drawing/2014/main" id="{7562C258-4558-A80E-1EC4-A2244F4D2261}"/>
                </a:ext>
              </a:extLst>
            </p:cNvPr>
            <p:cNvSpPr>
              <a:spLocks/>
            </p:cNvSpPr>
            <p:nvPr/>
          </p:nvSpPr>
          <p:spPr bwMode="auto">
            <a:xfrm>
              <a:off x="7032626" y="3582988"/>
              <a:ext cx="25400" cy="17463"/>
            </a:xfrm>
            <a:custGeom>
              <a:avLst/>
              <a:gdLst>
                <a:gd name="T0" fmla="*/ 14 w 16"/>
                <a:gd name="T1" fmla="*/ 11 h 11"/>
                <a:gd name="T2" fmla="*/ 0 w 16"/>
                <a:gd name="T3" fmla="*/ 3 h 11"/>
                <a:gd name="T4" fmla="*/ 1 w 16"/>
                <a:gd name="T5" fmla="*/ 0 h 11"/>
                <a:gd name="T6" fmla="*/ 16 w 16"/>
                <a:gd name="T7" fmla="*/ 8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3"/>
                  </a:lnTo>
                  <a:lnTo>
                    <a:pt x="1" y="0"/>
                  </a:lnTo>
                  <a:lnTo>
                    <a:pt x="16" y="8"/>
                  </a:lnTo>
                  <a:lnTo>
                    <a:pt x="14" y="11"/>
                  </a:lnTo>
                  <a:close/>
                </a:path>
              </a:pathLst>
            </a:custGeom>
            <a:solidFill>
              <a:srgbClr val="304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36" name="Freeform 111">
              <a:extLst>
                <a:ext uri="{FF2B5EF4-FFF2-40B4-BE49-F238E27FC236}">
                  <a16:creationId xmlns:a16="http://schemas.microsoft.com/office/drawing/2014/main" id="{FDB29D69-91AA-DD74-8FF6-1D9F7D47EEA3}"/>
                </a:ext>
              </a:extLst>
            </p:cNvPr>
            <p:cNvSpPr>
              <a:spLocks/>
            </p:cNvSpPr>
            <p:nvPr/>
          </p:nvSpPr>
          <p:spPr bwMode="auto">
            <a:xfrm>
              <a:off x="7032626" y="3605213"/>
              <a:ext cx="25400" cy="17463"/>
            </a:xfrm>
            <a:custGeom>
              <a:avLst/>
              <a:gdLst>
                <a:gd name="T0" fmla="*/ 14 w 16"/>
                <a:gd name="T1" fmla="*/ 11 h 11"/>
                <a:gd name="T2" fmla="*/ 0 w 16"/>
                <a:gd name="T3" fmla="*/ 3 h 11"/>
                <a:gd name="T4" fmla="*/ 1 w 16"/>
                <a:gd name="T5" fmla="*/ 0 h 11"/>
                <a:gd name="T6" fmla="*/ 16 w 16"/>
                <a:gd name="T7" fmla="*/ 8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3"/>
                  </a:lnTo>
                  <a:lnTo>
                    <a:pt x="1" y="0"/>
                  </a:lnTo>
                  <a:lnTo>
                    <a:pt x="16" y="8"/>
                  </a:lnTo>
                  <a:lnTo>
                    <a:pt x="14" y="11"/>
                  </a:lnTo>
                  <a:close/>
                </a:path>
              </a:pathLst>
            </a:custGeom>
            <a:solidFill>
              <a:srgbClr val="304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37" name="Freeform 112">
              <a:extLst>
                <a:ext uri="{FF2B5EF4-FFF2-40B4-BE49-F238E27FC236}">
                  <a16:creationId xmlns:a16="http://schemas.microsoft.com/office/drawing/2014/main" id="{510B20CA-3BD4-7266-C812-B1B613EA76D8}"/>
                </a:ext>
              </a:extLst>
            </p:cNvPr>
            <p:cNvSpPr>
              <a:spLocks/>
            </p:cNvSpPr>
            <p:nvPr/>
          </p:nvSpPr>
          <p:spPr bwMode="auto">
            <a:xfrm>
              <a:off x="7032626" y="3627438"/>
              <a:ext cx="25400" cy="17463"/>
            </a:xfrm>
            <a:custGeom>
              <a:avLst/>
              <a:gdLst>
                <a:gd name="T0" fmla="*/ 14 w 16"/>
                <a:gd name="T1" fmla="*/ 11 h 11"/>
                <a:gd name="T2" fmla="*/ 0 w 16"/>
                <a:gd name="T3" fmla="*/ 3 h 11"/>
                <a:gd name="T4" fmla="*/ 1 w 16"/>
                <a:gd name="T5" fmla="*/ 0 h 11"/>
                <a:gd name="T6" fmla="*/ 16 w 16"/>
                <a:gd name="T7" fmla="*/ 8 h 11"/>
                <a:gd name="T8" fmla="*/ 14 w 16"/>
                <a:gd name="T9" fmla="*/ 11 h 11"/>
              </a:gdLst>
              <a:ahLst/>
              <a:cxnLst>
                <a:cxn ang="0">
                  <a:pos x="T0" y="T1"/>
                </a:cxn>
                <a:cxn ang="0">
                  <a:pos x="T2" y="T3"/>
                </a:cxn>
                <a:cxn ang="0">
                  <a:pos x="T4" y="T5"/>
                </a:cxn>
                <a:cxn ang="0">
                  <a:pos x="T6" y="T7"/>
                </a:cxn>
                <a:cxn ang="0">
                  <a:pos x="T8" y="T9"/>
                </a:cxn>
              </a:cxnLst>
              <a:rect l="0" t="0" r="r" b="b"/>
              <a:pathLst>
                <a:path w="16" h="11">
                  <a:moveTo>
                    <a:pt x="14" y="11"/>
                  </a:moveTo>
                  <a:lnTo>
                    <a:pt x="0" y="3"/>
                  </a:lnTo>
                  <a:lnTo>
                    <a:pt x="1" y="0"/>
                  </a:lnTo>
                  <a:lnTo>
                    <a:pt x="16" y="8"/>
                  </a:lnTo>
                  <a:lnTo>
                    <a:pt x="14" y="11"/>
                  </a:lnTo>
                  <a:close/>
                </a:path>
              </a:pathLst>
            </a:custGeom>
            <a:solidFill>
              <a:srgbClr val="304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38" name="Freeform 113">
              <a:extLst>
                <a:ext uri="{FF2B5EF4-FFF2-40B4-BE49-F238E27FC236}">
                  <a16:creationId xmlns:a16="http://schemas.microsoft.com/office/drawing/2014/main" id="{2C95E6FE-8EF3-C296-7795-680085F384FD}"/>
                </a:ext>
              </a:extLst>
            </p:cNvPr>
            <p:cNvSpPr>
              <a:spLocks/>
            </p:cNvSpPr>
            <p:nvPr/>
          </p:nvSpPr>
          <p:spPr bwMode="auto">
            <a:xfrm>
              <a:off x="6816726" y="3494088"/>
              <a:ext cx="52388" cy="23813"/>
            </a:xfrm>
            <a:custGeom>
              <a:avLst/>
              <a:gdLst>
                <a:gd name="T0" fmla="*/ 199 w 199"/>
                <a:gd name="T1" fmla="*/ 0 h 91"/>
                <a:gd name="T2" fmla="*/ 199 w 199"/>
                <a:gd name="T3" fmla="*/ 28 h 91"/>
                <a:gd name="T4" fmla="*/ 170 w 199"/>
                <a:gd name="T5" fmla="*/ 69 h 91"/>
                <a:gd name="T6" fmla="*/ 29 w 199"/>
                <a:gd name="T7" fmla="*/ 69 h 91"/>
                <a:gd name="T8" fmla="*/ 0 w 199"/>
                <a:gd name="T9" fmla="*/ 28 h 91"/>
                <a:gd name="T10" fmla="*/ 0 w 199"/>
                <a:gd name="T11" fmla="*/ 0 h 91"/>
                <a:gd name="T12" fmla="*/ 199 w 199"/>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199" h="91">
                  <a:moveTo>
                    <a:pt x="199" y="0"/>
                  </a:moveTo>
                  <a:lnTo>
                    <a:pt x="199" y="28"/>
                  </a:lnTo>
                  <a:cubicBezTo>
                    <a:pt x="199" y="43"/>
                    <a:pt x="190" y="57"/>
                    <a:pt x="170" y="69"/>
                  </a:cubicBezTo>
                  <a:cubicBezTo>
                    <a:pt x="131" y="91"/>
                    <a:pt x="68" y="91"/>
                    <a:pt x="29" y="69"/>
                  </a:cubicBezTo>
                  <a:cubicBezTo>
                    <a:pt x="9" y="57"/>
                    <a:pt x="0" y="43"/>
                    <a:pt x="0" y="28"/>
                  </a:cubicBezTo>
                  <a:lnTo>
                    <a:pt x="0" y="0"/>
                  </a:lnTo>
                  <a:lnTo>
                    <a:pt x="199" y="0"/>
                  </a:lnTo>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39" name="Freeform 114">
              <a:extLst>
                <a:ext uri="{FF2B5EF4-FFF2-40B4-BE49-F238E27FC236}">
                  <a16:creationId xmlns:a16="http://schemas.microsoft.com/office/drawing/2014/main" id="{0A66E01A-9872-DFF9-52B3-10D4F59AA8AA}"/>
                </a:ext>
              </a:extLst>
            </p:cNvPr>
            <p:cNvSpPr>
              <a:spLocks/>
            </p:cNvSpPr>
            <p:nvPr/>
          </p:nvSpPr>
          <p:spPr bwMode="auto">
            <a:xfrm>
              <a:off x="6815138" y="3476625"/>
              <a:ext cx="55563" cy="33338"/>
            </a:xfrm>
            <a:custGeom>
              <a:avLst/>
              <a:gdLst>
                <a:gd name="T0" fmla="*/ 39 w 219"/>
                <a:gd name="T1" fmla="*/ 22 h 126"/>
                <a:gd name="T2" fmla="*/ 39 w 219"/>
                <a:gd name="T3" fmla="*/ 104 h 126"/>
                <a:gd name="T4" fmla="*/ 180 w 219"/>
                <a:gd name="T5" fmla="*/ 104 h 126"/>
                <a:gd name="T6" fmla="*/ 180 w 219"/>
                <a:gd name="T7" fmla="*/ 22 h 126"/>
                <a:gd name="T8" fmla="*/ 39 w 219"/>
                <a:gd name="T9" fmla="*/ 22 h 126"/>
              </a:gdLst>
              <a:ahLst/>
              <a:cxnLst>
                <a:cxn ang="0">
                  <a:pos x="T0" y="T1"/>
                </a:cxn>
                <a:cxn ang="0">
                  <a:pos x="T2" y="T3"/>
                </a:cxn>
                <a:cxn ang="0">
                  <a:pos x="T4" y="T5"/>
                </a:cxn>
                <a:cxn ang="0">
                  <a:pos x="T6" y="T7"/>
                </a:cxn>
                <a:cxn ang="0">
                  <a:pos x="T8" y="T9"/>
                </a:cxn>
              </a:cxnLst>
              <a:rect l="0" t="0" r="r" b="b"/>
              <a:pathLst>
                <a:path w="219" h="126">
                  <a:moveTo>
                    <a:pt x="39" y="22"/>
                  </a:moveTo>
                  <a:cubicBezTo>
                    <a:pt x="0" y="45"/>
                    <a:pt x="0" y="81"/>
                    <a:pt x="39" y="104"/>
                  </a:cubicBezTo>
                  <a:cubicBezTo>
                    <a:pt x="78" y="126"/>
                    <a:pt x="141" y="126"/>
                    <a:pt x="180" y="104"/>
                  </a:cubicBezTo>
                  <a:cubicBezTo>
                    <a:pt x="219" y="81"/>
                    <a:pt x="219" y="45"/>
                    <a:pt x="180" y="22"/>
                  </a:cubicBezTo>
                  <a:cubicBezTo>
                    <a:pt x="141" y="0"/>
                    <a:pt x="78" y="0"/>
                    <a:pt x="39" y="22"/>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40" name="Freeform 115">
              <a:extLst>
                <a:ext uri="{FF2B5EF4-FFF2-40B4-BE49-F238E27FC236}">
                  <a16:creationId xmlns:a16="http://schemas.microsoft.com/office/drawing/2014/main" id="{3EE895F8-C5E8-8E3E-C4AA-A2EC91EAFDAD}"/>
                </a:ext>
              </a:extLst>
            </p:cNvPr>
            <p:cNvSpPr>
              <a:spLocks/>
            </p:cNvSpPr>
            <p:nvPr/>
          </p:nvSpPr>
          <p:spPr bwMode="auto">
            <a:xfrm>
              <a:off x="6791326" y="3313113"/>
              <a:ext cx="66675" cy="190500"/>
            </a:xfrm>
            <a:custGeom>
              <a:avLst/>
              <a:gdLst>
                <a:gd name="T0" fmla="*/ 0 w 256"/>
                <a:gd name="T1" fmla="*/ 74 h 735"/>
                <a:gd name="T2" fmla="*/ 39 w 256"/>
                <a:gd name="T3" fmla="*/ 7 h 735"/>
                <a:gd name="T4" fmla="*/ 68 w 256"/>
                <a:gd name="T5" fmla="*/ 5 h 735"/>
                <a:gd name="T6" fmla="*/ 147 w 256"/>
                <a:gd name="T7" fmla="*/ 50 h 735"/>
                <a:gd name="T8" fmla="*/ 256 w 256"/>
                <a:gd name="T9" fmla="*/ 226 h 735"/>
                <a:gd name="T10" fmla="*/ 256 w 256"/>
                <a:gd name="T11" fmla="*/ 701 h 735"/>
                <a:gd name="T12" fmla="*/ 239 w 256"/>
                <a:gd name="T13" fmla="*/ 723 h 735"/>
                <a:gd name="T14" fmla="*/ 161 w 256"/>
                <a:gd name="T15" fmla="*/ 723 h 735"/>
                <a:gd name="T16" fmla="*/ 145 w 256"/>
                <a:gd name="T17" fmla="*/ 701 h 735"/>
                <a:gd name="T18" fmla="*/ 145 w 256"/>
                <a:gd name="T19" fmla="*/ 226 h 735"/>
                <a:gd name="T20" fmla="*/ 92 w 256"/>
                <a:gd name="T21" fmla="*/ 146 h 735"/>
                <a:gd name="T22" fmla="*/ 13 w 256"/>
                <a:gd name="T23" fmla="*/ 101 h 735"/>
                <a:gd name="T24" fmla="*/ 0 w 256"/>
                <a:gd name="T25" fmla="*/ 74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735">
                  <a:moveTo>
                    <a:pt x="0" y="74"/>
                  </a:moveTo>
                  <a:cubicBezTo>
                    <a:pt x="0" y="49"/>
                    <a:pt x="18" y="19"/>
                    <a:pt x="39" y="7"/>
                  </a:cubicBezTo>
                  <a:cubicBezTo>
                    <a:pt x="51" y="0"/>
                    <a:pt x="61" y="0"/>
                    <a:pt x="68" y="5"/>
                  </a:cubicBezTo>
                  <a:lnTo>
                    <a:pt x="147" y="50"/>
                  </a:lnTo>
                  <a:cubicBezTo>
                    <a:pt x="209" y="86"/>
                    <a:pt x="256" y="162"/>
                    <a:pt x="256" y="226"/>
                  </a:cubicBezTo>
                  <a:lnTo>
                    <a:pt x="256" y="701"/>
                  </a:lnTo>
                  <a:cubicBezTo>
                    <a:pt x="255" y="709"/>
                    <a:pt x="250" y="717"/>
                    <a:pt x="239" y="723"/>
                  </a:cubicBezTo>
                  <a:cubicBezTo>
                    <a:pt x="218" y="735"/>
                    <a:pt x="183" y="735"/>
                    <a:pt x="161" y="723"/>
                  </a:cubicBezTo>
                  <a:cubicBezTo>
                    <a:pt x="151" y="717"/>
                    <a:pt x="146" y="709"/>
                    <a:pt x="145" y="701"/>
                  </a:cubicBezTo>
                  <a:lnTo>
                    <a:pt x="145" y="226"/>
                  </a:lnTo>
                  <a:cubicBezTo>
                    <a:pt x="145" y="203"/>
                    <a:pt x="122" y="163"/>
                    <a:pt x="92" y="146"/>
                  </a:cubicBezTo>
                  <a:lnTo>
                    <a:pt x="13" y="101"/>
                  </a:lnTo>
                  <a:cubicBezTo>
                    <a:pt x="5" y="96"/>
                    <a:pt x="0" y="87"/>
                    <a:pt x="0" y="74"/>
                  </a:cubicBezTo>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41" name="Freeform 116">
              <a:extLst>
                <a:ext uri="{FF2B5EF4-FFF2-40B4-BE49-F238E27FC236}">
                  <a16:creationId xmlns:a16="http://schemas.microsoft.com/office/drawing/2014/main" id="{422EA6FA-A2FF-5819-D9BF-033E0B858138}"/>
                </a:ext>
              </a:extLst>
            </p:cNvPr>
            <p:cNvSpPr>
              <a:spLocks/>
            </p:cNvSpPr>
            <p:nvPr/>
          </p:nvSpPr>
          <p:spPr bwMode="auto">
            <a:xfrm>
              <a:off x="6704013" y="3724275"/>
              <a:ext cx="457200" cy="171450"/>
            </a:xfrm>
            <a:custGeom>
              <a:avLst/>
              <a:gdLst>
                <a:gd name="T0" fmla="*/ 1757 w 1757"/>
                <a:gd name="T1" fmla="*/ 0 h 659"/>
                <a:gd name="T2" fmla="*/ 1757 w 1757"/>
                <a:gd name="T3" fmla="*/ 103 h 659"/>
                <a:gd name="T4" fmla="*/ 1500 w 1757"/>
                <a:gd name="T5" fmla="*/ 461 h 659"/>
                <a:gd name="T6" fmla="*/ 257 w 1757"/>
                <a:gd name="T7" fmla="*/ 461 h 659"/>
                <a:gd name="T8" fmla="*/ 0 w 1757"/>
                <a:gd name="T9" fmla="*/ 103 h 659"/>
                <a:gd name="T10" fmla="*/ 0 w 1757"/>
                <a:gd name="T11" fmla="*/ 0 h 659"/>
                <a:gd name="T12" fmla="*/ 1757 w 1757"/>
                <a:gd name="T13" fmla="*/ 0 h 659"/>
              </a:gdLst>
              <a:ahLst/>
              <a:cxnLst>
                <a:cxn ang="0">
                  <a:pos x="T0" y="T1"/>
                </a:cxn>
                <a:cxn ang="0">
                  <a:pos x="T2" y="T3"/>
                </a:cxn>
                <a:cxn ang="0">
                  <a:pos x="T4" y="T5"/>
                </a:cxn>
                <a:cxn ang="0">
                  <a:pos x="T6" y="T7"/>
                </a:cxn>
                <a:cxn ang="0">
                  <a:pos x="T8" y="T9"/>
                </a:cxn>
                <a:cxn ang="0">
                  <a:pos x="T10" y="T11"/>
                </a:cxn>
                <a:cxn ang="0">
                  <a:pos x="T12" y="T13"/>
                </a:cxn>
              </a:cxnLst>
              <a:rect l="0" t="0" r="r" b="b"/>
              <a:pathLst>
                <a:path w="1757" h="659">
                  <a:moveTo>
                    <a:pt x="1757" y="0"/>
                  </a:moveTo>
                  <a:lnTo>
                    <a:pt x="1757" y="103"/>
                  </a:lnTo>
                  <a:cubicBezTo>
                    <a:pt x="1757" y="232"/>
                    <a:pt x="1672" y="362"/>
                    <a:pt x="1500" y="461"/>
                  </a:cubicBezTo>
                  <a:cubicBezTo>
                    <a:pt x="1157" y="659"/>
                    <a:pt x="601" y="659"/>
                    <a:pt x="257" y="461"/>
                  </a:cubicBezTo>
                  <a:cubicBezTo>
                    <a:pt x="86" y="362"/>
                    <a:pt x="0" y="232"/>
                    <a:pt x="0" y="103"/>
                  </a:cubicBezTo>
                  <a:lnTo>
                    <a:pt x="0" y="0"/>
                  </a:lnTo>
                  <a:lnTo>
                    <a:pt x="1757" y="0"/>
                  </a:lnTo>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42" name="Freeform 117">
              <a:extLst>
                <a:ext uri="{FF2B5EF4-FFF2-40B4-BE49-F238E27FC236}">
                  <a16:creationId xmlns:a16="http://schemas.microsoft.com/office/drawing/2014/main" id="{963AB046-FADA-CAB5-E1A2-703E6112E1B2}"/>
                </a:ext>
              </a:extLst>
            </p:cNvPr>
            <p:cNvSpPr>
              <a:spLocks/>
            </p:cNvSpPr>
            <p:nvPr/>
          </p:nvSpPr>
          <p:spPr bwMode="auto">
            <a:xfrm>
              <a:off x="6681788" y="3579813"/>
              <a:ext cx="501650" cy="288925"/>
            </a:xfrm>
            <a:custGeom>
              <a:avLst/>
              <a:gdLst>
                <a:gd name="T0" fmla="*/ 343 w 1929"/>
                <a:gd name="T1" fmla="*/ 198 h 1114"/>
                <a:gd name="T2" fmla="*/ 343 w 1929"/>
                <a:gd name="T3" fmla="*/ 915 h 1114"/>
                <a:gd name="T4" fmla="*/ 1586 w 1929"/>
                <a:gd name="T5" fmla="*/ 915 h 1114"/>
                <a:gd name="T6" fmla="*/ 1586 w 1929"/>
                <a:gd name="T7" fmla="*/ 198 h 1114"/>
                <a:gd name="T8" fmla="*/ 343 w 1929"/>
                <a:gd name="T9" fmla="*/ 198 h 1114"/>
              </a:gdLst>
              <a:ahLst/>
              <a:cxnLst>
                <a:cxn ang="0">
                  <a:pos x="T0" y="T1"/>
                </a:cxn>
                <a:cxn ang="0">
                  <a:pos x="T2" y="T3"/>
                </a:cxn>
                <a:cxn ang="0">
                  <a:pos x="T4" y="T5"/>
                </a:cxn>
                <a:cxn ang="0">
                  <a:pos x="T6" y="T7"/>
                </a:cxn>
                <a:cxn ang="0">
                  <a:pos x="T8" y="T9"/>
                </a:cxn>
              </a:cxnLst>
              <a:rect l="0" t="0" r="r" b="b"/>
              <a:pathLst>
                <a:path w="1929" h="1114">
                  <a:moveTo>
                    <a:pt x="343" y="198"/>
                  </a:moveTo>
                  <a:cubicBezTo>
                    <a:pt x="0" y="396"/>
                    <a:pt x="0" y="717"/>
                    <a:pt x="343" y="915"/>
                  </a:cubicBezTo>
                  <a:cubicBezTo>
                    <a:pt x="687" y="1114"/>
                    <a:pt x="1243" y="1114"/>
                    <a:pt x="1586" y="915"/>
                  </a:cubicBezTo>
                  <a:cubicBezTo>
                    <a:pt x="1929" y="717"/>
                    <a:pt x="1929" y="396"/>
                    <a:pt x="1586" y="198"/>
                  </a:cubicBezTo>
                  <a:cubicBezTo>
                    <a:pt x="1243" y="0"/>
                    <a:pt x="687" y="0"/>
                    <a:pt x="343" y="19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43" name="Freeform 118">
              <a:extLst>
                <a:ext uri="{FF2B5EF4-FFF2-40B4-BE49-F238E27FC236}">
                  <a16:creationId xmlns:a16="http://schemas.microsoft.com/office/drawing/2014/main" id="{06360B97-3226-32DA-6F94-F2A9DB4FA9A3}"/>
                </a:ext>
              </a:extLst>
            </p:cNvPr>
            <p:cNvSpPr>
              <a:spLocks/>
            </p:cNvSpPr>
            <p:nvPr/>
          </p:nvSpPr>
          <p:spPr bwMode="auto">
            <a:xfrm>
              <a:off x="6727826" y="3576638"/>
              <a:ext cx="409575" cy="260350"/>
            </a:xfrm>
            <a:custGeom>
              <a:avLst/>
              <a:gdLst>
                <a:gd name="T0" fmla="*/ 1579 w 1579"/>
                <a:gd name="T1" fmla="*/ 188 h 1003"/>
                <a:gd name="T2" fmla="*/ 1579 w 1579"/>
                <a:gd name="T3" fmla="*/ 503 h 1003"/>
                <a:gd name="T4" fmla="*/ 1348 w 1579"/>
                <a:gd name="T5" fmla="*/ 826 h 1003"/>
                <a:gd name="T6" fmla="*/ 233 w 1579"/>
                <a:gd name="T7" fmla="*/ 827 h 1003"/>
                <a:gd name="T8" fmla="*/ 231 w 1579"/>
                <a:gd name="T9" fmla="*/ 826 h 1003"/>
                <a:gd name="T10" fmla="*/ 47 w 1579"/>
                <a:gd name="T11" fmla="*/ 657 h 1003"/>
                <a:gd name="T12" fmla="*/ 0 w 1579"/>
                <a:gd name="T13" fmla="*/ 503 h 1003"/>
                <a:gd name="T14" fmla="*/ 0 w 1579"/>
                <a:gd name="T15" fmla="*/ 188 h 1003"/>
                <a:gd name="T16" fmla="*/ 22 w 1579"/>
                <a:gd name="T17" fmla="*/ 0 h 1003"/>
                <a:gd name="T18" fmla="*/ 47 w 1579"/>
                <a:gd name="T19" fmla="*/ 46 h 1003"/>
                <a:gd name="T20" fmla="*/ 231 w 1579"/>
                <a:gd name="T21" fmla="*/ 215 h 1003"/>
                <a:gd name="T22" fmla="*/ 233 w 1579"/>
                <a:gd name="T23" fmla="*/ 216 h 1003"/>
                <a:gd name="T24" fmla="*/ 1348 w 1579"/>
                <a:gd name="T25" fmla="*/ 215 h 1003"/>
                <a:gd name="T26" fmla="*/ 1557 w 1579"/>
                <a:gd name="T27" fmla="*/ 0 h 1003"/>
                <a:gd name="T28" fmla="*/ 1579 w 1579"/>
                <a:gd name="T29" fmla="*/ 188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9" h="1003">
                  <a:moveTo>
                    <a:pt x="1579" y="188"/>
                  </a:moveTo>
                  <a:lnTo>
                    <a:pt x="1579" y="503"/>
                  </a:lnTo>
                  <a:cubicBezTo>
                    <a:pt x="1579" y="620"/>
                    <a:pt x="1502" y="736"/>
                    <a:pt x="1348" y="826"/>
                  </a:cubicBezTo>
                  <a:cubicBezTo>
                    <a:pt x="1040" y="1003"/>
                    <a:pt x="542" y="1003"/>
                    <a:pt x="233" y="827"/>
                  </a:cubicBezTo>
                  <a:lnTo>
                    <a:pt x="231" y="826"/>
                  </a:lnTo>
                  <a:cubicBezTo>
                    <a:pt x="146" y="777"/>
                    <a:pt x="85" y="719"/>
                    <a:pt x="47" y="657"/>
                  </a:cubicBezTo>
                  <a:cubicBezTo>
                    <a:pt x="15" y="607"/>
                    <a:pt x="0" y="555"/>
                    <a:pt x="0" y="503"/>
                  </a:cubicBezTo>
                  <a:lnTo>
                    <a:pt x="0" y="188"/>
                  </a:lnTo>
                  <a:cubicBezTo>
                    <a:pt x="0" y="123"/>
                    <a:pt x="8" y="60"/>
                    <a:pt x="22" y="0"/>
                  </a:cubicBezTo>
                  <a:cubicBezTo>
                    <a:pt x="29" y="16"/>
                    <a:pt x="37" y="31"/>
                    <a:pt x="47" y="46"/>
                  </a:cubicBezTo>
                  <a:cubicBezTo>
                    <a:pt x="85" y="108"/>
                    <a:pt x="146" y="166"/>
                    <a:pt x="231" y="215"/>
                  </a:cubicBezTo>
                  <a:lnTo>
                    <a:pt x="233" y="216"/>
                  </a:lnTo>
                  <a:cubicBezTo>
                    <a:pt x="542" y="393"/>
                    <a:pt x="1040" y="392"/>
                    <a:pt x="1348" y="215"/>
                  </a:cubicBezTo>
                  <a:cubicBezTo>
                    <a:pt x="1454" y="154"/>
                    <a:pt x="1524" y="79"/>
                    <a:pt x="1557" y="0"/>
                  </a:cubicBezTo>
                  <a:cubicBezTo>
                    <a:pt x="1572" y="60"/>
                    <a:pt x="1579" y="123"/>
                    <a:pt x="1579" y="188"/>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44" name="Freeform 119">
              <a:extLst>
                <a:ext uri="{FF2B5EF4-FFF2-40B4-BE49-F238E27FC236}">
                  <a16:creationId xmlns:a16="http://schemas.microsoft.com/office/drawing/2014/main" id="{284100C7-2EA9-409B-C437-FCAC58BC1CAA}"/>
                </a:ext>
              </a:extLst>
            </p:cNvPr>
            <p:cNvSpPr>
              <a:spLocks/>
            </p:cNvSpPr>
            <p:nvPr/>
          </p:nvSpPr>
          <p:spPr bwMode="auto">
            <a:xfrm>
              <a:off x="6732588" y="3419475"/>
              <a:ext cx="398463" cy="249238"/>
            </a:xfrm>
            <a:custGeom>
              <a:avLst/>
              <a:gdLst>
                <a:gd name="T0" fmla="*/ 0 w 1535"/>
                <a:gd name="T1" fmla="*/ 602 h 959"/>
                <a:gd name="T2" fmla="*/ 25 w 1535"/>
                <a:gd name="T3" fmla="*/ 648 h 959"/>
                <a:gd name="T4" fmla="*/ 209 w 1535"/>
                <a:gd name="T5" fmla="*/ 817 h 959"/>
                <a:gd name="T6" fmla="*/ 211 w 1535"/>
                <a:gd name="T7" fmla="*/ 818 h 959"/>
                <a:gd name="T8" fmla="*/ 313 w 1535"/>
                <a:gd name="T9" fmla="*/ 867 h 959"/>
                <a:gd name="T10" fmla="*/ 550 w 1535"/>
                <a:gd name="T11" fmla="*/ 933 h 959"/>
                <a:gd name="T12" fmla="*/ 614 w 1535"/>
                <a:gd name="T13" fmla="*/ 942 h 959"/>
                <a:gd name="T14" fmla="*/ 705 w 1535"/>
                <a:gd name="T15" fmla="*/ 949 h 959"/>
                <a:gd name="T16" fmla="*/ 1326 w 1535"/>
                <a:gd name="T17" fmla="*/ 817 h 959"/>
                <a:gd name="T18" fmla="*/ 1535 w 1535"/>
                <a:gd name="T19" fmla="*/ 602 h 959"/>
                <a:gd name="T20" fmla="*/ 768 w 1535"/>
                <a:gd name="T21" fmla="*/ 0 h 959"/>
                <a:gd name="T22" fmla="*/ 0 w 1535"/>
                <a:gd name="T23" fmla="*/ 602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35" h="959">
                  <a:moveTo>
                    <a:pt x="0" y="602"/>
                  </a:moveTo>
                  <a:cubicBezTo>
                    <a:pt x="7" y="618"/>
                    <a:pt x="15" y="633"/>
                    <a:pt x="25" y="648"/>
                  </a:cubicBezTo>
                  <a:cubicBezTo>
                    <a:pt x="63" y="710"/>
                    <a:pt x="124" y="768"/>
                    <a:pt x="209" y="817"/>
                  </a:cubicBezTo>
                  <a:lnTo>
                    <a:pt x="211" y="818"/>
                  </a:lnTo>
                  <a:cubicBezTo>
                    <a:pt x="243" y="836"/>
                    <a:pt x="277" y="853"/>
                    <a:pt x="313" y="867"/>
                  </a:cubicBezTo>
                  <a:cubicBezTo>
                    <a:pt x="386" y="897"/>
                    <a:pt x="467" y="919"/>
                    <a:pt x="550" y="933"/>
                  </a:cubicBezTo>
                  <a:cubicBezTo>
                    <a:pt x="571" y="936"/>
                    <a:pt x="592" y="939"/>
                    <a:pt x="614" y="942"/>
                  </a:cubicBezTo>
                  <a:cubicBezTo>
                    <a:pt x="644" y="945"/>
                    <a:pt x="675" y="947"/>
                    <a:pt x="705" y="949"/>
                  </a:cubicBezTo>
                  <a:cubicBezTo>
                    <a:pt x="928" y="959"/>
                    <a:pt x="1156" y="915"/>
                    <a:pt x="1326" y="817"/>
                  </a:cubicBezTo>
                  <a:cubicBezTo>
                    <a:pt x="1432" y="756"/>
                    <a:pt x="1502" y="681"/>
                    <a:pt x="1535" y="602"/>
                  </a:cubicBezTo>
                  <a:cubicBezTo>
                    <a:pt x="1451" y="257"/>
                    <a:pt x="1139" y="0"/>
                    <a:pt x="768" y="0"/>
                  </a:cubicBezTo>
                  <a:cubicBezTo>
                    <a:pt x="396" y="0"/>
                    <a:pt x="84" y="257"/>
                    <a:pt x="0" y="602"/>
                  </a:cubicBezTo>
                </a:path>
              </a:pathLst>
            </a:custGeom>
            <a:solidFill>
              <a:srgbClr val="8C99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45" name="Freeform 120">
              <a:extLst>
                <a:ext uri="{FF2B5EF4-FFF2-40B4-BE49-F238E27FC236}">
                  <a16:creationId xmlns:a16="http://schemas.microsoft.com/office/drawing/2014/main" id="{6845D5E3-BA17-A094-588F-988D6599A242}"/>
                </a:ext>
              </a:extLst>
            </p:cNvPr>
            <p:cNvSpPr>
              <a:spLocks/>
            </p:cNvSpPr>
            <p:nvPr/>
          </p:nvSpPr>
          <p:spPr bwMode="auto">
            <a:xfrm>
              <a:off x="7045326" y="3576638"/>
              <a:ext cx="92075" cy="230188"/>
            </a:xfrm>
            <a:custGeom>
              <a:avLst/>
              <a:gdLst>
                <a:gd name="T0" fmla="*/ 358 w 358"/>
                <a:gd name="T1" fmla="*/ 188 h 885"/>
                <a:gd name="T2" fmla="*/ 358 w 358"/>
                <a:gd name="T3" fmla="*/ 503 h 885"/>
                <a:gd name="T4" fmla="*/ 127 w 358"/>
                <a:gd name="T5" fmla="*/ 826 h 885"/>
                <a:gd name="T6" fmla="*/ 0 w 358"/>
                <a:gd name="T7" fmla="*/ 885 h 885"/>
                <a:gd name="T8" fmla="*/ 0 w 358"/>
                <a:gd name="T9" fmla="*/ 274 h 885"/>
                <a:gd name="T10" fmla="*/ 127 w 358"/>
                <a:gd name="T11" fmla="*/ 215 h 885"/>
                <a:gd name="T12" fmla="*/ 336 w 358"/>
                <a:gd name="T13" fmla="*/ 0 h 885"/>
                <a:gd name="T14" fmla="*/ 358 w 358"/>
                <a:gd name="T15" fmla="*/ 188 h 8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8" h="885">
                  <a:moveTo>
                    <a:pt x="358" y="188"/>
                  </a:moveTo>
                  <a:lnTo>
                    <a:pt x="358" y="503"/>
                  </a:lnTo>
                  <a:cubicBezTo>
                    <a:pt x="358" y="620"/>
                    <a:pt x="281" y="736"/>
                    <a:pt x="127" y="826"/>
                  </a:cubicBezTo>
                  <a:cubicBezTo>
                    <a:pt x="88" y="848"/>
                    <a:pt x="45" y="868"/>
                    <a:pt x="0" y="885"/>
                  </a:cubicBezTo>
                  <a:lnTo>
                    <a:pt x="0" y="274"/>
                  </a:lnTo>
                  <a:cubicBezTo>
                    <a:pt x="45" y="257"/>
                    <a:pt x="88" y="238"/>
                    <a:pt x="127" y="215"/>
                  </a:cubicBezTo>
                  <a:cubicBezTo>
                    <a:pt x="233" y="154"/>
                    <a:pt x="303" y="79"/>
                    <a:pt x="336" y="0"/>
                  </a:cubicBezTo>
                  <a:cubicBezTo>
                    <a:pt x="351" y="60"/>
                    <a:pt x="358" y="123"/>
                    <a:pt x="358" y="188"/>
                  </a:cubicBezTo>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46" name="Freeform 121">
              <a:extLst>
                <a:ext uri="{FF2B5EF4-FFF2-40B4-BE49-F238E27FC236}">
                  <a16:creationId xmlns:a16="http://schemas.microsoft.com/office/drawing/2014/main" id="{2893346E-4917-D7AE-84E0-1D69C21A0A8A}"/>
                </a:ext>
              </a:extLst>
            </p:cNvPr>
            <p:cNvSpPr>
              <a:spLocks/>
            </p:cNvSpPr>
            <p:nvPr/>
          </p:nvSpPr>
          <p:spPr bwMode="auto">
            <a:xfrm>
              <a:off x="6926263" y="3419475"/>
              <a:ext cx="204788" cy="228600"/>
            </a:xfrm>
            <a:custGeom>
              <a:avLst/>
              <a:gdLst>
                <a:gd name="T0" fmla="*/ 791 w 791"/>
                <a:gd name="T1" fmla="*/ 602 h 876"/>
                <a:gd name="T2" fmla="*/ 582 w 791"/>
                <a:gd name="T3" fmla="*/ 817 h 876"/>
                <a:gd name="T4" fmla="*/ 455 w 791"/>
                <a:gd name="T5" fmla="*/ 876 h 876"/>
                <a:gd name="T6" fmla="*/ 455 w 791"/>
                <a:gd name="T7" fmla="*/ 716 h 876"/>
                <a:gd name="T8" fmla="*/ 0 w 791"/>
                <a:gd name="T9" fmla="*/ 1 h 876"/>
                <a:gd name="T10" fmla="*/ 12 w 791"/>
                <a:gd name="T11" fmla="*/ 0 h 876"/>
                <a:gd name="T12" fmla="*/ 24 w 791"/>
                <a:gd name="T13" fmla="*/ 0 h 876"/>
                <a:gd name="T14" fmla="*/ 540 w 791"/>
                <a:gd name="T15" fmla="*/ 192 h 876"/>
                <a:gd name="T16" fmla="*/ 782 w 791"/>
                <a:gd name="T17" fmla="*/ 570 h 876"/>
                <a:gd name="T18" fmla="*/ 791 w 791"/>
                <a:gd name="T19" fmla="*/ 602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1" h="876">
                  <a:moveTo>
                    <a:pt x="791" y="602"/>
                  </a:moveTo>
                  <a:cubicBezTo>
                    <a:pt x="758" y="681"/>
                    <a:pt x="688" y="756"/>
                    <a:pt x="582" y="817"/>
                  </a:cubicBezTo>
                  <a:cubicBezTo>
                    <a:pt x="543" y="840"/>
                    <a:pt x="500" y="859"/>
                    <a:pt x="455" y="876"/>
                  </a:cubicBezTo>
                  <a:lnTo>
                    <a:pt x="455" y="716"/>
                  </a:lnTo>
                  <a:cubicBezTo>
                    <a:pt x="455" y="399"/>
                    <a:pt x="269" y="127"/>
                    <a:pt x="0" y="1"/>
                  </a:cubicBezTo>
                  <a:cubicBezTo>
                    <a:pt x="4" y="0"/>
                    <a:pt x="8" y="0"/>
                    <a:pt x="12" y="0"/>
                  </a:cubicBezTo>
                  <a:cubicBezTo>
                    <a:pt x="16" y="0"/>
                    <a:pt x="20" y="0"/>
                    <a:pt x="24" y="0"/>
                  </a:cubicBezTo>
                  <a:cubicBezTo>
                    <a:pt x="221" y="0"/>
                    <a:pt x="405" y="74"/>
                    <a:pt x="540" y="192"/>
                  </a:cubicBezTo>
                  <a:cubicBezTo>
                    <a:pt x="557" y="192"/>
                    <a:pt x="724" y="363"/>
                    <a:pt x="782" y="570"/>
                  </a:cubicBezTo>
                  <a:cubicBezTo>
                    <a:pt x="785" y="581"/>
                    <a:pt x="788" y="592"/>
                    <a:pt x="791" y="602"/>
                  </a:cubicBezTo>
                </a:path>
              </a:pathLst>
            </a:custGeom>
            <a:solidFill>
              <a:srgbClr val="6069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47" name="Freeform 122">
              <a:extLst>
                <a:ext uri="{FF2B5EF4-FFF2-40B4-BE49-F238E27FC236}">
                  <a16:creationId xmlns:a16="http://schemas.microsoft.com/office/drawing/2014/main" id="{B238F6DF-38EC-667E-D6C7-6281595B52E6}"/>
                </a:ext>
              </a:extLst>
            </p:cNvPr>
            <p:cNvSpPr>
              <a:spLocks/>
            </p:cNvSpPr>
            <p:nvPr/>
          </p:nvSpPr>
          <p:spPr bwMode="auto">
            <a:xfrm>
              <a:off x="6815138" y="3644900"/>
              <a:ext cx="60325" cy="165100"/>
            </a:xfrm>
            <a:custGeom>
              <a:avLst/>
              <a:gdLst>
                <a:gd name="T0" fmla="*/ 0 w 237"/>
                <a:gd name="T1" fmla="*/ 0 h 633"/>
                <a:gd name="T2" fmla="*/ 0 w 237"/>
                <a:gd name="T3" fmla="*/ 187 h 633"/>
                <a:gd name="T4" fmla="*/ 0 w 237"/>
                <a:gd name="T5" fmla="*/ 193 h 633"/>
                <a:gd name="T6" fmla="*/ 0 w 237"/>
                <a:gd name="T7" fmla="*/ 564 h 633"/>
                <a:gd name="T8" fmla="*/ 237 w 237"/>
                <a:gd name="T9" fmla="*/ 633 h 633"/>
                <a:gd name="T10" fmla="*/ 237 w 237"/>
                <a:gd name="T11" fmla="*/ 66 h 633"/>
                <a:gd name="T12" fmla="*/ 0 w 237"/>
                <a:gd name="T13" fmla="*/ 0 h 633"/>
              </a:gdLst>
              <a:ahLst/>
              <a:cxnLst>
                <a:cxn ang="0">
                  <a:pos x="T0" y="T1"/>
                </a:cxn>
                <a:cxn ang="0">
                  <a:pos x="T2" y="T3"/>
                </a:cxn>
                <a:cxn ang="0">
                  <a:pos x="T4" y="T5"/>
                </a:cxn>
                <a:cxn ang="0">
                  <a:pos x="T6" y="T7"/>
                </a:cxn>
                <a:cxn ang="0">
                  <a:pos x="T8" y="T9"/>
                </a:cxn>
                <a:cxn ang="0">
                  <a:pos x="T10" y="T11"/>
                </a:cxn>
                <a:cxn ang="0">
                  <a:pos x="T12" y="T13"/>
                </a:cxn>
              </a:cxnLst>
              <a:rect l="0" t="0" r="r" b="b"/>
              <a:pathLst>
                <a:path w="237" h="633">
                  <a:moveTo>
                    <a:pt x="0" y="0"/>
                  </a:moveTo>
                  <a:lnTo>
                    <a:pt x="0" y="187"/>
                  </a:lnTo>
                  <a:cubicBezTo>
                    <a:pt x="0" y="189"/>
                    <a:pt x="0" y="191"/>
                    <a:pt x="0" y="193"/>
                  </a:cubicBezTo>
                  <a:lnTo>
                    <a:pt x="0" y="564"/>
                  </a:lnTo>
                  <a:cubicBezTo>
                    <a:pt x="72" y="595"/>
                    <a:pt x="152" y="618"/>
                    <a:pt x="237" y="633"/>
                  </a:cubicBezTo>
                  <a:lnTo>
                    <a:pt x="237" y="66"/>
                  </a:lnTo>
                  <a:cubicBezTo>
                    <a:pt x="154" y="52"/>
                    <a:pt x="73" y="3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48" name="Freeform 123">
              <a:extLst>
                <a:ext uri="{FF2B5EF4-FFF2-40B4-BE49-F238E27FC236}">
                  <a16:creationId xmlns:a16="http://schemas.microsoft.com/office/drawing/2014/main" id="{D4B98A17-CA52-868A-E6AE-8B551C914E5A}"/>
                </a:ext>
              </a:extLst>
            </p:cNvPr>
            <p:cNvSpPr>
              <a:spLocks/>
            </p:cNvSpPr>
            <p:nvPr/>
          </p:nvSpPr>
          <p:spPr bwMode="auto">
            <a:xfrm>
              <a:off x="6815138" y="3433763"/>
              <a:ext cx="115888" cy="228600"/>
            </a:xfrm>
            <a:custGeom>
              <a:avLst/>
              <a:gdLst>
                <a:gd name="T0" fmla="*/ 0 w 450"/>
                <a:gd name="T1" fmla="*/ 685 h 880"/>
                <a:gd name="T2" fmla="*/ 0 w 450"/>
                <a:gd name="T3" fmla="*/ 814 h 880"/>
                <a:gd name="T4" fmla="*/ 237 w 450"/>
                <a:gd name="T5" fmla="*/ 880 h 880"/>
                <a:gd name="T6" fmla="*/ 237 w 450"/>
                <a:gd name="T7" fmla="*/ 522 h 880"/>
                <a:gd name="T8" fmla="*/ 450 w 450"/>
                <a:gd name="T9" fmla="*/ 0 h 880"/>
                <a:gd name="T10" fmla="*/ 19 w 450"/>
                <a:gd name="T11" fmla="*/ 517 h 880"/>
                <a:gd name="T12" fmla="*/ 0 w 450"/>
                <a:gd name="T13" fmla="*/ 685 h 880"/>
              </a:gdLst>
              <a:ahLst/>
              <a:cxnLst>
                <a:cxn ang="0">
                  <a:pos x="T0" y="T1"/>
                </a:cxn>
                <a:cxn ang="0">
                  <a:pos x="T2" y="T3"/>
                </a:cxn>
                <a:cxn ang="0">
                  <a:pos x="T4" y="T5"/>
                </a:cxn>
                <a:cxn ang="0">
                  <a:pos x="T6" y="T7"/>
                </a:cxn>
                <a:cxn ang="0">
                  <a:pos x="T8" y="T9"/>
                </a:cxn>
                <a:cxn ang="0">
                  <a:pos x="T10" y="T11"/>
                </a:cxn>
                <a:cxn ang="0">
                  <a:pos x="T12" y="T13"/>
                </a:cxn>
              </a:cxnLst>
              <a:rect l="0" t="0" r="r" b="b"/>
              <a:pathLst>
                <a:path w="450" h="880">
                  <a:moveTo>
                    <a:pt x="0" y="685"/>
                  </a:moveTo>
                  <a:lnTo>
                    <a:pt x="0" y="814"/>
                  </a:lnTo>
                  <a:cubicBezTo>
                    <a:pt x="73" y="844"/>
                    <a:pt x="154" y="866"/>
                    <a:pt x="237" y="880"/>
                  </a:cubicBezTo>
                  <a:lnTo>
                    <a:pt x="237" y="522"/>
                  </a:lnTo>
                  <a:cubicBezTo>
                    <a:pt x="237" y="319"/>
                    <a:pt x="319" y="135"/>
                    <a:pt x="450" y="0"/>
                  </a:cubicBezTo>
                  <a:cubicBezTo>
                    <a:pt x="236" y="94"/>
                    <a:pt x="73" y="285"/>
                    <a:pt x="19" y="517"/>
                  </a:cubicBezTo>
                  <a:cubicBezTo>
                    <a:pt x="6" y="571"/>
                    <a:pt x="0" y="627"/>
                    <a:pt x="0" y="685"/>
                  </a:cubicBezTo>
                  <a:close/>
                </a:path>
              </a:pathLst>
            </a:custGeom>
            <a:solidFill>
              <a:srgbClr val="ADB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49" name="Freeform 124">
              <a:extLst>
                <a:ext uri="{FF2B5EF4-FFF2-40B4-BE49-F238E27FC236}">
                  <a16:creationId xmlns:a16="http://schemas.microsoft.com/office/drawing/2014/main" id="{B52D3127-69BB-5044-73F0-B80EB3E0DC61}"/>
                </a:ext>
              </a:extLst>
            </p:cNvPr>
            <p:cNvSpPr>
              <a:spLocks/>
            </p:cNvSpPr>
            <p:nvPr/>
          </p:nvSpPr>
          <p:spPr bwMode="auto">
            <a:xfrm>
              <a:off x="6892926" y="3665538"/>
              <a:ext cx="23813" cy="149225"/>
            </a:xfrm>
            <a:custGeom>
              <a:avLst/>
              <a:gdLst>
                <a:gd name="T0" fmla="*/ 0 w 91"/>
                <a:gd name="T1" fmla="*/ 0 h 574"/>
                <a:gd name="T2" fmla="*/ 0 w 91"/>
                <a:gd name="T3" fmla="*/ 567 h 574"/>
                <a:gd name="T4" fmla="*/ 91 w 91"/>
                <a:gd name="T5" fmla="*/ 574 h 574"/>
                <a:gd name="T6" fmla="*/ 91 w 91"/>
                <a:gd name="T7" fmla="*/ 7 h 574"/>
                <a:gd name="T8" fmla="*/ 0 w 91"/>
                <a:gd name="T9" fmla="*/ 0 h 574"/>
              </a:gdLst>
              <a:ahLst/>
              <a:cxnLst>
                <a:cxn ang="0">
                  <a:pos x="T0" y="T1"/>
                </a:cxn>
                <a:cxn ang="0">
                  <a:pos x="T2" y="T3"/>
                </a:cxn>
                <a:cxn ang="0">
                  <a:pos x="T4" y="T5"/>
                </a:cxn>
                <a:cxn ang="0">
                  <a:pos x="T6" y="T7"/>
                </a:cxn>
                <a:cxn ang="0">
                  <a:pos x="T8" y="T9"/>
                </a:cxn>
              </a:cxnLst>
              <a:rect l="0" t="0" r="r" b="b"/>
              <a:pathLst>
                <a:path w="91" h="574">
                  <a:moveTo>
                    <a:pt x="0" y="0"/>
                  </a:moveTo>
                  <a:cubicBezTo>
                    <a:pt x="0" y="182"/>
                    <a:pt x="0" y="567"/>
                    <a:pt x="0" y="567"/>
                  </a:cubicBezTo>
                  <a:cubicBezTo>
                    <a:pt x="30" y="571"/>
                    <a:pt x="60" y="573"/>
                    <a:pt x="91" y="574"/>
                  </a:cubicBezTo>
                  <a:lnTo>
                    <a:pt x="91" y="7"/>
                  </a:lnTo>
                  <a:cubicBezTo>
                    <a:pt x="61" y="5"/>
                    <a:pt x="30" y="3"/>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50" name="Freeform 125">
              <a:extLst>
                <a:ext uri="{FF2B5EF4-FFF2-40B4-BE49-F238E27FC236}">
                  <a16:creationId xmlns:a16="http://schemas.microsoft.com/office/drawing/2014/main" id="{562775C7-A9B7-52ED-9425-6EB7C72F46C7}"/>
                </a:ext>
              </a:extLst>
            </p:cNvPr>
            <p:cNvSpPr>
              <a:spLocks/>
            </p:cNvSpPr>
            <p:nvPr/>
          </p:nvSpPr>
          <p:spPr bwMode="auto">
            <a:xfrm>
              <a:off x="6892926" y="3438525"/>
              <a:ext cx="39688" cy="228600"/>
            </a:xfrm>
            <a:custGeom>
              <a:avLst/>
              <a:gdLst>
                <a:gd name="T0" fmla="*/ 0 w 153"/>
                <a:gd name="T1" fmla="*/ 453 h 877"/>
                <a:gd name="T2" fmla="*/ 0 w 153"/>
                <a:gd name="T3" fmla="*/ 768 h 877"/>
                <a:gd name="T4" fmla="*/ 0 w 153"/>
                <a:gd name="T5" fmla="*/ 776 h 877"/>
                <a:gd name="T6" fmla="*/ 0 w 153"/>
                <a:gd name="T7" fmla="*/ 870 h 877"/>
                <a:gd name="T8" fmla="*/ 91 w 153"/>
                <a:gd name="T9" fmla="*/ 877 h 877"/>
                <a:gd name="T10" fmla="*/ 91 w 153"/>
                <a:gd name="T11" fmla="*/ 590 h 877"/>
                <a:gd name="T12" fmla="*/ 91 w 153"/>
                <a:gd name="T13" fmla="*/ 297 h 877"/>
                <a:gd name="T14" fmla="*/ 153 w 153"/>
                <a:gd name="T15" fmla="*/ 0 h 877"/>
                <a:gd name="T16" fmla="*/ 0 w 153"/>
                <a:gd name="T17" fmla="*/ 453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877">
                  <a:moveTo>
                    <a:pt x="0" y="453"/>
                  </a:moveTo>
                  <a:lnTo>
                    <a:pt x="0" y="768"/>
                  </a:lnTo>
                  <a:cubicBezTo>
                    <a:pt x="0" y="771"/>
                    <a:pt x="0" y="774"/>
                    <a:pt x="0" y="776"/>
                  </a:cubicBezTo>
                  <a:lnTo>
                    <a:pt x="0" y="870"/>
                  </a:lnTo>
                  <a:cubicBezTo>
                    <a:pt x="30" y="873"/>
                    <a:pt x="61" y="875"/>
                    <a:pt x="91" y="877"/>
                  </a:cubicBezTo>
                  <a:lnTo>
                    <a:pt x="91" y="590"/>
                  </a:lnTo>
                  <a:lnTo>
                    <a:pt x="91" y="297"/>
                  </a:lnTo>
                  <a:cubicBezTo>
                    <a:pt x="91" y="192"/>
                    <a:pt x="113" y="91"/>
                    <a:pt x="153" y="0"/>
                  </a:cubicBezTo>
                  <a:cubicBezTo>
                    <a:pt x="57" y="126"/>
                    <a:pt x="0" y="283"/>
                    <a:pt x="0" y="453"/>
                  </a:cubicBezTo>
                </a:path>
              </a:pathLst>
            </a:custGeom>
            <a:solidFill>
              <a:srgbClr val="ADB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51" name="Freeform 126">
              <a:extLst>
                <a:ext uri="{FF2B5EF4-FFF2-40B4-BE49-F238E27FC236}">
                  <a16:creationId xmlns:a16="http://schemas.microsoft.com/office/drawing/2014/main" id="{70FFDCEA-F900-8BE7-5F3E-072D053AA41C}"/>
                </a:ext>
              </a:extLst>
            </p:cNvPr>
            <p:cNvSpPr>
              <a:spLocks/>
            </p:cNvSpPr>
            <p:nvPr/>
          </p:nvSpPr>
          <p:spPr bwMode="auto">
            <a:xfrm>
              <a:off x="7127876" y="3335338"/>
              <a:ext cx="690563" cy="600075"/>
            </a:xfrm>
            <a:custGeom>
              <a:avLst/>
              <a:gdLst>
                <a:gd name="T0" fmla="*/ 1191 w 2659"/>
                <a:gd name="T1" fmla="*/ 0 h 2310"/>
                <a:gd name="T2" fmla="*/ 0 w 2659"/>
                <a:gd name="T3" fmla="*/ 0 h 2310"/>
                <a:gd name="T4" fmla="*/ 0 w 2659"/>
                <a:gd name="T5" fmla="*/ 1524 h 2310"/>
                <a:gd name="T6" fmla="*/ 390 w 2659"/>
                <a:gd name="T7" fmla="*/ 2067 h 2310"/>
                <a:gd name="T8" fmla="*/ 474 w 2659"/>
                <a:gd name="T9" fmla="*/ 2111 h 2310"/>
                <a:gd name="T10" fmla="*/ 596 w 2659"/>
                <a:gd name="T11" fmla="*/ 2164 h 2310"/>
                <a:gd name="T12" fmla="*/ 913 w 2659"/>
                <a:gd name="T13" fmla="*/ 2253 h 2310"/>
                <a:gd name="T14" fmla="*/ 1036 w 2659"/>
                <a:gd name="T15" fmla="*/ 2272 h 2310"/>
                <a:gd name="T16" fmla="*/ 1191 w 2659"/>
                <a:gd name="T17" fmla="*/ 2287 h 2310"/>
                <a:gd name="T18" fmla="*/ 2270 w 2659"/>
                <a:gd name="T19" fmla="*/ 2067 h 2310"/>
                <a:gd name="T20" fmla="*/ 2659 w 2659"/>
                <a:gd name="T21" fmla="*/ 1524 h 2310"/>
                <a:gd name="T22" fmla="*/ 2659 w 2659"/>
                <a:gd name="T23" fmla="*/ 0 h 2310"/>
                <a:gd name="T24" fmla="*/ 1191 w 2659"/>
                <a:gd name="T25" fmla="*/ 0 h 2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9" h="2310">
                  <a:moveTo>
                    <a:pt x="1191" y="0"/>
                  </a:moveTo>
                  <a:lnTo>
                    <a:pt x="0" y="0"/>
                  </a:lnTo>
                  <a:lnTo>
                    <a:pt x="0" y="1524"/>
                  </a:lnTo>
                  <a:cubicBezTo>
                    <a:pt x="0" y="1721"/>
                    <a:pt x="130" y="1917"/>
                    <a:pt x="390" y="2067"/>
                  </a:cubicBezTo>
                  <a:cubicBezTo>
                    <a:pt x="417" y="2083"/>
                    <a:pt x="445" y="2097"/>
                    <a:pt x="474" y="2111"/>
                  </a:cubicBezTo>
                  <a:cubicBezTo>
                    <a:pt x="513" y="2131"/>
                    <a:pt x="554" y="2148"/>
                    <a:pt x="596" y="2164"/>
                  </a:cubicBezTo>
                  <a:cubicBezTo>
                    <a:pt x="696" y="2202"/>
                    <a:pt x="803" y="2232"/>
                    <a:pt x="913" y="2253"/>
                  </a:cubicBezTo>
                  <a:cubicBezTo>
                    <a:pt x="954" y="2261"/>
                    <a:pt x="995" y="2267"/>
                    <a:pt x="1036" y="2272"/>
                  </a:cubicBezTo>
                  <a:cubicBezTo>
                    <a:pt x="1087" y="2279"/>
                    <a:pt x="1139" y="2284"/>
                    <a:pt x="1191" y="2287"/>
                  </a:cubicBezTo>
                  <a:cubicBezTo>
                    <a:pt x="1576" y="2310"/>
                    <a:pt x="1975" y="2237"/>
                    <a:pt x="2270" y="2067"/>
                  </a:cubicBezTo>
                  <a:cubicBezTo>
                    <a:pt x="2529" y="1917"/>
                    <a:pt x="2659" y="1721"/>
                    <a:pt x="2659" y="1524"/>
                  </a:cubicBezTo>
                  <a:lnTo>
                    <a:pt x="2659" y="0"/>
                  </a:lnTo>
                  <a:lnTo>
                    <a:pt x="1191" y="0"/>
                  </a:lnTo>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52" name="Freeform 127">
              <a:extLst>
                <a:ext uri="{FF2B5EF4-FFF2-40B4-BE49-F238E27FC236}">
                  <a16:creationId xmlns:a16="http://schemas.microsoft.com/office/drawing/2014/main" id="{7B176015-4CBE-4DFA-3366-27BA16C2035D}"/>
                </a:ext>
              </a:extLst>
            </p:cNvPr>
            <p:cNvSpPr>
              <a:spLocks/>
            </p:cNvSpPr>
            <p:nvPr/>
          </p:nvSpPr>
          <p:spPr bwMode="auto">
            <a:xfrm>
              <a:off x="7127876" y="3300413"/>
              <a:ext cx="123825" cy="547688"/>
            </a:xfrm>
            <a:custGeom>
              <a:avLst/>
              <a:gdLst>
                <a:gd name="T0" fmla="*/ 0 w 474"/>
                <a:gd name="T1" fmla="*/ 0 h 2111"/>
                <a:gd name="T2" fmla="*/ 0 w 474"/>
                <a:gd name="T3" fmla="*/ 1524 h 2111"/>
                <a:gd name="T4" fmla="*/ 390 w 474"/>
                <a:gd name="T5" fmla="*/ 2066 h 2111"/>
                <a:gd name="T6" fmla="*/ 474 w 474"/>
                <a:gd name="T7" fmla="*/ 2111 h 2111"/>
                <a:gd name="T8" fmla="*/ 474 w 474"/>
                <a:gd name="T9" fmla="*/ 0 h 2111"/>
                <a:gd name="T10" fmla="*/ 0 w 474"/>
                <a:gd name="T11" fmla="*/ 0 h 2111"/>
              </a:gdLst>
              <a:ahLst/>
              <a:cxnLst>
                <a:cxn ang="0">
                  <a:pos x="T0" y="T1"/>
                </a:cxn>
                <a:cxn ang="0">
                  <a:pos x="T2" y="T3"/>
                </a:cxn>
                <a:cxn ang="0">
                  <a:pos x="T4" y="T5"/>
                </a:cxn>
                <a:cxn ang="0">
                  <a:pos x="T6" y="T7"/>
                </a:cxn>
                <a:cxn ang="0">
                  <a:pos x="T8" y="T9"/>
                </a:cxn>
                <a:cxn ang="0">
                  <a:pos x="T10" y="T11"/>
                </a:cxn>
              </a:cxnLst>
              <a:rect l="0" t="0" r="r" b="b"/>
              <a:pathLst>
                <a:path w="474" h="2111">
                  <a:moveTo>
                    <a:pt x="0" y="0"/>
                  </a:moveTo>
                  <a:lnTo>
                    <a:pt x="0" y="1524"/>
                  </a:lnTo>
                  <a:cubicBezTo>
                    <a:pt x="0" y="1720"/>
                    <a:pt x="130" y="1917"/>
                    <a:pt x="390" y="2066"/>
                  </a:cubicBezTo>
                  <a:cubicBezTo>
                    <a:pt x="417" y="2082"/>
                    <a:pt x="445" y="2097"/>
                    <a:pt x="474" y="2111"/>
                  </a:cubicBezTo>
                  <a:lnTo>
                    <a:pt x="474" y="0"/>
                  </a:lnTo>
                  <a:lnTo>
                    <a:pt x="0" y="0"/>
                  </a:ln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53" name="Freeform 128">
              <a:extLst>
                <a:ext uri="{FF2B5EF4-FFF2-40B4-BE49-F238E27FC236}">
                  <a16:creationId xmlns:a16="http://schemas.microsoft.com/office/drawing/2014/main" id="{4E394B68-FD8D-0A24-4525-9DF4A72D4D97}"/>
                </a:ext>
              </a:extLst>
            </p:cNvPr>
            <p:cNvSpPr>
              <a:spLocks/>
            </p:cNvSpPr>
            <p:nvPr/>
          </p:nvSpPr>
          <p:spPr bwMode="auto">
            <a:xfrm>
              <a:off x="7283451" y="3300413"/>
              <a:ext cx="82550" cy="584200"/>
            </a:xfrm>
            <a:custGeom>
              <a:avLst/>
              <a:gdLst>
                <a:gd name="T0" fmla="*/ 0 w 317"/>
                <a:gd name="T1" fmla="*/ 0 h 2252"/>
                <a:gd name="T2" fmla="*/ 0 w 317"/>
                <a:gd name="T3" fmla="*/ 2164 h 2252"/>
                <a:gd name="T4" fmla="*/ 317 w 317"/>
                <a:gd name="T5" fmla="*/ 2252 h 2252"/>
                <a:gd name="T6" fmla="*/ 317 w 317"/>
                <a:gd name="T7" fmla="*/ 0 h 2252"/>
                <a:gd name="T8" fmla="*/ 0 w 317"/>
                <a:gd name="T9" fmla="*/ 0 h 2252"/>
              </a:gdLst>
              <a:ahLst/>
              <a:cxnLst>
                <a:cxn ang="0">
                  <a:pos x="T0" y="T1"/>
                </a:cxn>
                <a:cxn ang="0">
                  <a:pos x="T2" y="T3"/>
                </a:cxn>
                <a:cxn ang="0">
                  <a:pos x="T4" y="T5"/>
                </a:cxn>
                <a:cxn ang="0">
                  <a:pos x="T6" y="T7"/>
                </a:cxn>
                <a:cxn ang="0">
                  <a:pos x="T8" y="T9"/>
                </a:cxn>
              </a:cxnLst>
              <a:rect l="0" t="0" r="r" b="b"/>
              <a:pathLst>
                <a:path w="317" h="2252">
                  <a:moveTo>
                    <a:pt x="0" y="0"/>
                  </a:moveTo>
                  <a:lnTo>
                    <a:pt x="0" y="2164"/>
                  </a:lnTo>
                  <a:cubicBezTo>
                    <a:pt x="100" y="2202"/>
                    <a:pt x="207" y="2231"/>
                    <a:pt x="317" y="2252"/>
                  </a:cubicBezTo>
                  <a:lnTo>
                    <a:pt x="317"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54" name="Freeform 129">
              <a:extLst>
                <a:ext uri="{FF2B5EF4-FFF2-40B4-BE49-F238E27FC236}">
                  <a16:creationId xmlns:a16="http://schemas.microsoft.com/office/drawing/2014/main" id="{B6208BB2-B86C-1B73-93DB-388E0CD8818A}"/>
                </a:ext>
              </a:extLst>
            </p:cNvPr>
            <p:cNvSpPr>
              <a:spLocks/>
            </p:cNvSpPr>
            <p:nvPr/>
          </p:nvSpPr>
          <p:spPr bwMode="auto">
            <a:xfrm>
              <a:off x="7366001" y="3300413"/>
              <a:ext cx="31750" cy="588963"/>
            </a:xfrm>
            <a:custGeom>
              <a:avLst/>
              <a:gdLst>
                <a:gd name="T0" fmla="*/ 0 w 123"/>
                <a:gd name="T1" fmla="*/ 0 h 2271"/>
                <a:gd name="T2" fmla="*/ 0 w 123"/>
                <a:gd name="T3" fmla="*/ 2252 h 2271"/>
                <a:gd name="T4" fmla="*/ 123 w 123"/>
                <a:gd name="T5" fmla="*/ 2271 h 2271"/>
                <a:gd name="T6" fmla="*/ 123 w 123"/>
                <a:gd name="T7" fmla="*/ 0 h 2271"/>
                <a:gd name="T8" fmla="*/ 0 w 123"/>
                <a:gd name="T9" fmla="*/ 0 h 2271"/>
              </a:gdLst>
              <a:ahLst/>
              <a:cxnLst>
                <a:cxn ang="0">
                  <a:pos x="T0" y="T1"/>
                </a:cxn>
                <a:cxn ang="0">
                  <a:pos x="T2" y="T3"/>
                </a:cxn>
                <a:cxn ang="0">
                  <a:pos x="T4" y="T5"/>
                </a:cxn>
                <a:cxn ang="0">
                  <a:pos x="T6" y="T7"/>
                </a:cxn>
                <a:cxn ang="0">
                  <a:pos x="T8" y="T9"/>
                </a:cxn>
              </a:cxnLst>
              <a:rect l="0" t="0" r="r" b="b"/>
              <a:pathLst>
                <a:path w="123" h="2271">
                  <a:moveTo>
                    <a:pt x="0" y="0"/>
                  </a:moveTo>
                  <a:lnTo>
                    <a:pt x="0" y="2252"/>
                  </a:lnTo>
                  <a:cubicBezTo>
                    <a:pt x="41" y="2260"/>
                    <a:pt x="82" y="2266"/>
                    <a:pt x="123" y="2271"/>
                  </a:cubicBezTo>
                  <a:lnTo>
                    <a:pt x="123" y="0"/>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55" name="Freeform 130">
              <a:extLst>
                <a:ext uri="{FF2B5EF4-FFF2-40B4-BE49-F238E27FC236}">
                  <a16:creationId xmlns:a16="http://schemas.microsoft.com/office/drawing/2014/main" id="{4772AC32-1F92-5FD7-0EA1-C54C4F54EA3D}"/>
                </a:ext>
              </a:extLst>
            </p:cNvPr>
            <p:cNvSpPr>
              <a:spLocks/>
            </p:cNvSpPr>
            <p:nvPr/>
          </p:nvSpPr>
          <p:spPr bwMode="auto">
            <a:xfrm>
              <a:off x="7437438" y="3300413"/>
              <a:ext cx="246063" cy="598488"/>
            </a:xfrm>
            <a:custGeom>
              <a:avLst/>
              <a:gdLst>
                <a:gd name="T0" fmla="*/ 0 w 945"/>
                <a:gd name="T1" fmla="*/ 0 h 2306"/>
                <a:gd name="T2" fmla="*/ 0 w 945"/>
                <a:gd name="T3" fmla="*/ 2286 h 2306"/>
                <a:gd name="T4" fmla="*/ 945 w 945"/>
                <a:gd name="T5" fmla="*/ 2134 h 2306"/>
                <a:gd name="T6" fmla="*/ 945 w 945"/>
                <a:gd name="T7" fmla="*/ 0 h 2306"/>
                <a:gd name="T8" fmla="*/ 0 w 945"/>
                <a:gd name="T9" fmla="*/ 0 h 2306"/>
              </a:gdLst>
              <a:ahLst/>
              <a:cxnLst>
                <a:cxn ang="0">
                  <a:pos x="T0" y="T1"/>
                </a:cxn>
                <a:cxn ang="0">
                  <a:pos x="T2" y="T3"/>
                </a:cxn>
                <a:cxn ang="0">
                  <a:pos x="T4" y="T5"/>
                </a:cxn>
                <a:cxn ang="0">
                  <a:pos x="T6" y="T7"/>
                </a:cxn>
                <a:cxn ang="0">
                  <a:pos x="T8" y="T9"/>
                </a:cxn>
              </a:cxnLst>
              <a:rect l="0" t="0" r="r" b="b"/>
              <a:pathLst>
                <a:path w="945" h="2306">
                  <a:moveTo>
                    <a:pt x="0" y="0"/>
                  </a:moveTo>
                  <a:lnTo>
                    <a:pt x="0" y="2286"/>
                  </a:lnTo>
                  <a:cubicBezTo>
                    <a:pt x="330" y="2306"/>
                    <a:pt x="669" y="2255"/>
                    <a:pt x="945" y="2134"/>
                  </a:cubicBezTo>
                  <a:lnTo>
                    <a:pt x="945" y="0"/>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56" name="Freeform 131">
              <a:extLst>
                <a:ext uri="{FF2B5EF4-FFF2-40B4-BE49-F238E27FC236}">
                  <a16:creationId xmlns:a16="http://schemas.microsoft.com/office/drawing/2014/main" id="{0D864EB2-05AE-C8ED-49F1-98FB35C14083}"/>
                </a:ext>
              </a:extLst>
            </p:cNvPr>
            <p:cNvSpPr>
              <a:spLocks/>
            </p:cNvSpPr>
            <p:nvPr/>
          </p:nvSpPr>
          <p:spPr bwMode="auto">
            <a:xfrm>
              <a:off x="7683501" y="3300413"/>
              <a:ext cx="134938" cy="554038"/>
            </a:xfrm>
            <a:custGeom>
              <a:avLst/>
              <a:gdLst>
                <a:gd name="T0" fmla="*/ 0 w 523"/>
                <a:gd name="T1" fmla="*/ 0 h 2134"/>
                <a:gd name="T2" fmla="*/ 0 w 523"/>
                <a:gd name="T3" fmla="*/ 2134 h 2134"/>
                <a:gd name="T4" fmla="*/ 134 w 523"/>
                <a:gd name="T5" fmla="*/ 2066 h 2134"/>
                <a:gd name="T6" fmla="*/ 523 w 523"/>
                <a:gd name="T7" fmla="*/ 1524 h 2134"/>
                <a:gd name="T8" fmla="*/ 523 w 523"/>
                <a:gd name="T9" fmla="*/ 0 h 2134"/>
                <a:gd name="T10" fmla="*/ 0 w 523"/>
                <a:gd name="T11" fmla="*/ 0 h 2134"/>
              </a:gdLst>
              <a:ahLst/>
              <a:cxnLst>
                <a:cxn ang="0">
                  <a:pos x="T0" y="T1"/>
                </a:cxn>
                <a:cxn ang="0">
                  <a:pos x="T2" y="T3"/>
                </a:cxn>
                <a:cxn ang="0">
                  <a:pos x="T4" y="T5"/>
                </a:cxn>
                <a:cxn ang="0">
                  <a:pos x="T6" y="T7"/>
                </a:cxn>
                <a:cxn ang="0">
                  <a:pos x="T8" y="T9"/>
                </a:cxn>
                <a:cxn ang="0">
                  <a:pos x="T10" y="T11"/>
                </a:cxn>
              </a:cxnLst>
              <a:rect l="0" t="0" r="r" b="b"/>
              <a:pathLst>
                <a:path w="523" h="2134">
                  <a:moveTo>
                    <a:pt x="0" y="0"/>
                  </a:moveTo>
                  <a:lnTo>
                    <a:pt x="0" y="2134"/>
                  </a:lnTo>
                  <a:cubicBezTo>
                    <a:pt x="47" y="2113"/>
                    <a:pt x="91" y="2091"/>
                    <a:pt x="134" y="2066"/>
                  </a:cubicBezTo>
                  <a:cubicBezTo>
                    <a:pt x="393" y="1917"/>
                    <a:pt x="523" y="1720"/>
                    <a:pt x="523" y="1524"/>
                  </a:cubicBezTo>
                  <a:lnTo>
                    <a:pt x="523" y="0"/>
                  </a:lnTo>
                  <a:lnTo>
                    <a:pt x="0" y="0"/>
                  </a:lnTo>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57" name="Freeform 132">
              <a:extLst>
                <a:ext uri="{FF2B5EF4-FFF2-40B4-BE49-F238E27FC236}">
                  <a16:creationId xmlns:a16="http://schemas.microsoft.com/office/drawing/2014/main" id="{03C8B72C-B869-0DAB-4040-3D17AC793255}"/>
                </a:ext>
              </a:extLst>
            </p:cNvPr>
            <p:cNvSpPr>
              <a:spLocks/>
            </p:cNvSpPr>
            <p:nvPr/>
          </p:nvSpPr>
          <p:spPr bwMode="auto">
            <a:xfrm>
              <a:off x="7397751" y="3300413"/>
              <a:ext cx="39688" cy="593725"/>
            </a:xfrm>
            <a:custGeom>
              <a:avLst/>
              <a:gdLst>
                <a:gd name="T0" fmla="*/ 0 w 155"/>
                <a:gd name="T1" fmla="*/ 0 h 2286"/>
                <a:gd name="T2" fmla="*/ 0 w 155"/>
                <a:gd name="T3" fmla="*/ 2271 h 2286"/>
                <a:gd name="T4" fmla="*/ 155 w 155"/>
                <a:gd name="T5" fmla="*/ 2286 h 2286"/>
                <a:gd name="T6" fmla="*/ 155 w 155"/>
                <a:gd name="T7" fmla="*/ 0 h 2286"/>
                <a:gd name="T8" fmla="*/ 0 w 155"/>
                <a:gd name="T9" fmla="*/ 0 h 2286"/>
              </a:gdLst>
              <a:ahLst/>
              <a:cxnLst>
                <a:cxn ang="0">
                  <a:pos x="T0" y="T1"/>
                </a:cxn>
                <a:cxn ang="0">
                  <a:pos x="T2" y="T3"/>
                </a:cxn>
                <a:cxn ang="0">
                  <a:pos x="T4" y="T5"/>
                </a:cxn>
                <a:cxn ang="0">
                  <a:pos x="T6" y="T7"/>
                </a:cxn>
                <a:cxn ang="0">
                  <a:pos x="T8" y="T9"/>
                </a:cxn>
              </a:cxnLst>
              <a:rect l="0" t="0" r="r" b="b"/>
              <a:pathLst>
                <a:path w="155" h="2286">
                  <a:moveTo>
                    <a:pt x="0" y="0"/>
                  </a:moveTo>
                  <a:lnTo>
                    <a:pt x="0" y="2271"/>
                  </a:lnTo>
                  <a:cubicBezTo>
                    <a:pt x="51" y="2278"/>
                    <a:pt x="103" y="2283"/>
                    <a:pt x="155" y="2286"/>
                  </a:cubicBezTo>
                  <a:lnTo>
                    <a:pt x="155"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58" name="Freeform 133">
              <a:extLst>
                <a:ext uri="{FF2B5EF4-FFF2-40B4-BE49-F238E27FC236}">
                  <a16:creationId xmlns:a16="http://schemas.microsoft.com/office/drawing/2014/main" id="{357C6399-EF1B-5DAB-15BB-1A9580A64DE5}"/>
                </a:ext>
              </a:extLst>
            </p:cNvPr>
            <p:cNvSpPr>
              <a:spLocks/>
            </p:cNvSpPr>
            <p:nvPr/>
          </p:nvSpPr>
          <p:spPr bwMode="auto">
            <a:xfrm>
              <a:off x="7251701" y="3300413"/>
              <a:ext cx="31750" cy="561975"/>
            </a:xfrm>
            <a:custGeom>
              <a:avLst/>
              <a:gdLst>
                <a:gd name="T0" fmla="*/ 0 w 122"/>
                <a:gd name="T1" fmla="*/ 0 h 2164"/>
                <a:gd name="T2" fmla="*/ 0 w 122"/>
                <a:gd name="T3" fmla="*/ 2111 h 2164"/>
                <a:gd name="T4" fmla="*/ 122 w 122"/>
                <a:gd name="T5" fmla="*/ 2164 h 2164"/>
                <a:gd name="T6" fmla="*/ 122 w 122"/>
                <a:gd name="T7" fmla="*/ 0 h 2164"/>
                <a:gd name="T8" fmla="*/ 0 w 122"/>
                <a:gd name="T9" fmla="*/ 0 h 2164"/>
              </a:gdLst>
              <a:ahLst/>
              <a:cxnLst>
                <a:cxn ang="0">
                  <a:pos x="T0" y="T1"/>
                </a:cxn>
                <a:cxn ang="0">
                  <a:pos x="T2" y="T3"/>
                </a:cxn>
                <a:cxn ang="0">
                  <a:pos x="T4" y="T5"/>
                </a:cxn>
                <a:cxn ang="0">
                  <a:pos x="T6" y="T7"/>
                </a:cxn>
                <a:cxn ang="0">
                  <a:pos x="T8" y="T9"/>
                </a:cxn>
              </a:cxnLst>
              <a:rect l="0" t="0" r="r" b="b"/>
              <a:pathLst>
                <a:path w="122" h="2164">
                  <a:moveTo>
                    <a:pt x="0" y="0"/>
                  </a:moveTo>
                  <a:lnTo>
                    <a:pt x="0" y="2111"/>
                  </a:lnTo>
                  <a:cubicBezTo>
                    <a:pt x="39" y="2130"/>
                    <a:pt x="80" y="2147"/>
                    <a:pt x="122" y="2164"/>
                  </a:cubicBezTo>
                  <a:lnTo>
                    <a:pt x="122" y="0"/>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59" name="Freeform 134">
              <a:extLst>
                <a:ext uri="{FF2B5EF4-FFF2-40B4-BE49-F238E27FC236}">
                  <a16:creationId xmlns:a16="http://schemas.microsoft.com/office/drawing/2014/main" id="{8F54449F-24B4-55CB-30AC-64DE0E7EFA16}"/>
                </a:ext>
              </a:extLst>
            </p:cNvPr>
            <p:cNvSpPr>
              <a:spLocks/>
            </p:cNvSpPr>
            <p:nvPr/>
          </p:nvSpPr>
          <p:spPr bwMode="auto">
            <a:xfrm>
              <a:off x="7094538" y="3101975"/>
              <a:ext cx="341313" cy="363538"/>
            </a:xfrm>
            <a:custGeom>
              <a:avLst/>
              <a:gdLst>
                <a:gd name="T0" fmla="*/ 520 w 1318"/>
                <a:gd name="T1" fmla="*/ 220 h 1403"/>
                <a:gd name="T2" fmla="*/ 520 w 1318"/>
                <a:gd name="T3" fmla="*/ 1305 h 1403"/>
                <a:gd name="T4" fmla="*/ 725 w 1318"/>
                <a:gd name="T5" fmla="*/ 1403 h 1403"/>
                <a:gd name="T6" fmla="*/ 1318 w 1318"/>
                <a:gd name="T7" fmla="*/ 0 h 1403"/>
                <a:gd name="T8" fmla="*/ 520 w 1318"/>
                <a:gd name="T9" fmla="*/ 220 h 1403"/>
              </a:gdLst>
              <a:ahLst/>
              <a:cxnLst>
                <a:cxn ang="0">
                  <a:pos x="T0" y="T1"/>
                </a:cxn>
                <a:cxn ang="0">
                  <a:pos x="T2" y="T3"/>
                </a:cxn>
                <a:cxn ang="0">
                  <a:pos x="T4" y="T5"/>
                </a:cxn>
                <a:cxn ang="0">
                  <a:pos x="T6" y="T7"/>
                </a:cxn>
                <a:cxn ang="0">
                  <a:pos x="T8" y="T9"/>
                </a:cxn>
              </a:cxnLst>
              <a:rect l="0" t="0" r="r" b="b"/>
              <a:pathLst>
                <a:path w="1318" h="1403">
                  <a:moveTo>
                    <a:pt x="520" y="220"/>
                  </a:moveTo>
                  <a:cubicBezTo>
                    <a:pt x="0" y="520"/>
                    <a:pt x="0" y="1006"/>
                    <a:pt x="520" y="1305"/>
                  </a:cubicBezTo>
                  <a:cubicBezTo>
                    <a:pt x="584" y="1342"/>
                    <a:pt x="653" y="1375"/>
                    <a:pt x="725" y="1403"/>
                  </a:cubicBezTo>
                  <a:lnTo>
                    <a:pt x="1318" y="0"/>
                  </a:lnTo>
                  <a:cubicBezTo>
                    <a:pt x="1027" y="17"/>
                    <a:pt x="743" y="91"/>
                    <a:pt x="520" y="220"/>
                  </a:cubicBezTo>
                </a:path>
              </a:pathLst>
            </a:custGeom>
            <a:solidFill>
              <a:srgbClr val="6069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60" name="Freeform 135">
              <a:extLst>
                <a:ext uri="{FF2B5EF4-FFF2-40B4-BE49-F238E27FC236}">
                  <a16:creationId xmlns:a16="http://schemas.microsoft.com/office/drawing/2014/main" id="{C78C6448-8ECD-14F0-DD3A-8D89637611CD}"/>
                </a:ext>
              </a:extLst>
            </p:cNvPr>
            <p:cNvSpPr>
              <a:spLocks/>
            </p:cNvSpPr>
            <p:nvPr/>
          </p:nvSpPr>
          <p:spPr bwMode="auto">
            <a:xfrm>
              <a:off x="7364413" y="3100388"/>
              <a:ext cx="96838" cy="393700"/>
            </a:xfrm>
            <a:custGeom>
              <a:avLst/>
              <a:gdLst>
                <a:gd name="T0" fmla="*/ 342 w 374"/>
                <a:gd name="T1" fmla="*/ 1 h 1514"/>
                <a:gd name="T2" fmla="*/ 0 w 374"/>
                <a:gd name="T3" fmla="*/ 1495 h 1514"/>
                <a:gd name="T4" fmla="*/ 125 w 374"/>
                <a:gd name="T5" fmla="*/ 1514 h 1514"/>
                <a:gd name="T6" fmla="*/ 374 w 374"/>
                <a:gd name="T7" fmla="*/ 0 h 1514"/>
                <a:gd name="T8" fmla="*/ 342 w 374"/>
                <a:gd name="T9" fmla="*/ 1 h 1514"/>
              </a:gdLst>
              <a:ahLst/>
              <a:cxnLst>
                <a:cxn ang="0">
                  <a:pos x="T0" y="T1"/>
                </a:cxn>
                <a:cxn ang="0">
                  <a:pos x="T2" y="T3"/>
                </a:cxn>
                <a:cxn ang="0">
                  <a:pos x="T4" y="T5"/>
                </a:cxn>
                <a:cxn ang="0">
                  <a:pos x="T6" y="T7"/>
                </a:cxn>
                <a:cxn ang="0">
                  <a:pos x="T8" y="T9"/>
                </a:cxn>
              </a:cxnLst>
              <a:rect l="0" t="0" r="r" b="b"/>
              <a:pathLst>
                <a:path w="374" h="1514">
                  <a:moveTo>
                    <a:pt x="342" y="1"/>
                  </a:moveTo>
                  <a:lnTo>
                    <a:pt x="0" y="1495"/>
                  </a:lnTo>
                  <a:cubicBezTo>
                    <a:pt x="41" y="1503"/>
                    <a:pt x="83" y="1509"/>
                    <a:pt x="125" y="1514"/>
                  </a:cubicBezTo>
                  <a:lnTo>
                    <a:pt x="374" y="0"/>
                  </a:lnTo>
                  <a:cubicBezTo>
                    <a:pt x="364" y="0"/>
                    <a:pt x="353" y="0"/>
                    <a:pt x="342" y="1"/>
                  </a:cubicBezTo>
                </a:path>
              </a:pathLst>
            </a:custGeom>
            <a:solidFill>
              <a:srgbClr val="6069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61" name="Freeform 136">
              <a:extLst>
                <a:ext uri="{FF2B5EF4-FFF2-40B4-BE49-F238E27FC236}">
                  <a16:creationId xmlns:a16="http://schemas.microsoft.com/office/drawing/2014/main" id="{7A174ADD-0D8C-5036-8EAC-2B69859D442B}"/>
                </a:ext>
              </a:extLst>
            </p:cNvPr>
            <p:cNvSpPr>
              <a:spLocks/>
            </p:cNvSpPr>
            <p:nvPr/>
          </p:nvSpPr>
          <p:spPr bwMode="auto">
            <a:xfrm>
              <a:off x="7396163" y="3100388"/>
              <a:ext cx="76200" cy="398463"/>
            </a:xfrm>
            <a:custGeom>
              <a:avLst/>
              <a:gdLst>
                <a:gd name="T0" fmla="*/ 249 w 289"/>
                <a:gd name="T1" fmla="*/ 0 h 1530"/>
                <a:gd name="T2" fmla="*/ 0 w 289"/>
                <a:gd name="T3" fmla="*/ 1514 h 1530"/>
                <a:gd name="T4" fmla="*/ 160 w 289"/>
                <a:gd name="T5" fmla="*/ 1530 h 1530"/>
                <a:gd name="T6" fmla="*/ 289 w 289"/>
                <a:gd name="T7" fmla="*/ 0 h 1530"/>
                <a:gd name="T8" fmla="*/ 249 w 289"/>
                <a:gd name="T9" fmla="*/ 0 h 1530"/>
              </a:gdLst>
              <a:ahLst/>
              <a:cxnLst>
                <a:cxn ang="0">
                  <a:pos x="T0" y="T1"/>
                </a:cxn>
                <a:cxn ang="0">
                  <a:pos x="T2" y="T3"/>
                </a:cxn>
                <a:cxn ang="0">
                  <a:pos x="T4" y="T5"/>
                </a:cxn>
                <a:cxn ang="0">
                  <a:pos x="T6" y="T7"/>
                </a:cxn>
                <a:cxn ang="0">
                  <a:pos x="T8" y="T9"/>
                </a:cxn>
              </a:cxnLst>
              <a:rect l="0" t="0" r="r" b="b"/>
              <a:pathLst>
                <a:path w="289" h="1530">
                  <a:moveTo>
                    <a:pt x="249" y="0"/>
                  </a:moveTo>
                  <a:lnTo>
                    <a:pt x="0" y="1514"/>
                  </a:lnTo>
                  <a:cubicBezTo>
                    <a:pt x="53" y="1521"/>
                    <a:pt x="106" y="1526"/>
                    <a:pt x="160" y="1530"/>
                  </a:cubicBezTo>
                  <a:lnTo>
                    <a:pt x="289" y="0"/>
                  </a:lnTo>
                  <a:cubicBezTo>
                    <a:pt x="276" y="0"/>
                    <a:pt x="262" y="0"/>
                    <a:pt x="249" y="0"/>
                  </a:cubicBezTo>
                  <a:close/>
                </a:path>
              </a:pathLst>
            </a:custGeom>
            <a:solidFill>
              <a:srgbClr val="ADB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62" name="Freeform 137">
              <a:extLst>
                <a:ext uri="{FF2B5EF4-FFF2-40B4-BE49-F238E27FC236}">
                  <a16:creationId xmlns:a16="http://schemas.microsoft.com/office/drawing/2014/main" id="{8B1E84C2-4EFA-2FAF-03AB-724229F6D367}"/>
                </a:ext>
              </a:extLst>
            </p:cNvPr>
            <p:cNvSpPr>
              <a:spLocks/>
            </p:cNvSpPr>
            <p:nvPr/>
          </p:nvSpPr>
          <p:spPr bwMode="auto">
            <a:xfrm>
              <a:off x="7437438" y="3100388"/>
              <a:ext cx="414338" cy="403225"/>
            </a:xfrm>
            <a:custGeom>
              <a:avLst/>
              <a:gdLst>
                <a:gd name="T0" fmla="*/ 1076 w 1595"/>
                <a:gd name="T1" fmla="*/ 225 h 1553"/>
                <a:gd name="T2" fmla="*/ 129 w 1595"/>
                <a:gd name="T3" fmla="*/ 1 h 1553"/>
                <a:gd name="T4" fmla="*/ 0 w 1595"/>
                <a:gd name="T5" fmla="*/ 1531 h 1553"/>
                <a:gd name="T6" fmla="*/ 1076 w 1595"/>
                <a:gd name="T7" fmla="*/ 1310 h 1553"/>
                <a:gd name="T8" fmla="*/ 1076 w 1595"/>
                <a:gd name="T9" fmla="*/ 225 h 1553"/>
              </a:gdLst>
              <a:ahLst/>
              <a:cxnLst>
                <a:cxn ang="0">
                  <a:pos x="T0" y="T1"/>
                </a:cxn>
                <a:cxn ang="0">
                  <a:pos x="T2" y="T3"/>
                </a:cxn>
                <a:cxn ang="0">
                  <a:pos x="T4" y="T5"/>
                </a:cxn>
                <a:cxn ang="0">
                  <a:pos x="T6" y="T7"/>
                </a:cxn>
                <a:cxn ang="0">
                  <a:pos x="T8" y="T9"/>
                </a:cxn>
              </a:cxnLst>
              <a:rect l="0" t="0" r="r" b="b"/>
              <a:pathLst>
                <a:path w="1595" h="1553">
                  <a:moveTo>
                    <a:pt x="1076" y="225"/>
                  </a:moveTo>
                  <a:cubicBezTo>
                    <a:pt x="814" y="74"/>
                    <a:pt x="471" y="0"/>
                    <a:pt x="129" y="1"/>
                  </a:cubicBezTo>
                  <a:lnTo>
                    <a:pt x="0" y="1531"/>
                  </a:lnTo>
                  <a:cubicBezTo>
                    <a:pt x="384" y="1553"/>
                    <a:pt x="782" y="1480"/>
                    <a:pt x="1076" y="1310"/>
                  </a:cubicBezTo>
                  <a:cubicBezTo>
                    <a:pt x="1595" y="1011"/>
                    <a:pt x="1595" y="525"/>
                    <a:pt x="1076" y="225"/>
                  </a:cubicBezTo>
                </a:path>
              </a:pathLst>
            </a:custGeom>
            <a:solidFill>
              <a:srgbClr val="6069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63" name="Freeform 138">
              <a:extLst>
                <a:ext uri="{FF2B5EF4-FFF2-40B4-BE49-F238E27FC236}">
                  <a16:creationId xmlns:a16="http://schemas.microsoft.com/office/drawing/2014/main" id="{BAF65C64-8285-C3D1-67BB-16B6C75860F3}"/>
                </a:ext>
              </a:extLst>
            </p:cNvPr>
            <p:cNvSpPr>
              <a:spLocks/>
            </p:cNvSpPr>
            <p:nvPr/>
          </p:nvSpPr>
          <p:spPr bwMode="auto">
            <a:xfrm>
              <a:off x="7283451" y="3100388"/>
              <a:ext cx="169863" cy="388938"/>
            </a:xfrm>
            <a:custGeom>
              <a:avLst/>
              <a:gdLst>
                <a:gd name="T0" fmla="*/ 593 w 656"/>
                <a:gd name="T1" fmla="*/ 3 h 1494"/>
                <a:gd name="T2" fmla="*/ 0 w 656"/>
                <a:gd name="T3" fmla="*/ 1406 h 1494"/>
                <a:gd name="T4" fmla="*/ 314 w 656"/>
                <a:gd name="T5" fmla="*/ 1494 h 1494"/>
                <a:gd name="T6" fmla="*/ 656 w 656"/>
                <a:gd name="T7" fmla="*/ 0 h 1494"/>
                <a:gd name="T8" fmla="*/ 593 w 656"/>
                <a:gd name="T9" fmla="*/ 3 h 1494"/>
              </a:gdLst>
              <a:ahLst/>
              <a:cxnLst>
                <a:cxn ang="0">
                  <a:pos x="T0" y="T1"/>
                </a:cxn>
                <a:cxn ang="0">
                  <a:pos x="T2" y="T3"/>
                </a:cxn>
                <a:cxn ang="0">
                  <a:pos x="T4" y="T5"/>
                </a:cxn>
                <a:cxn ang="0">
                  <a:pos x="T6" y="T7"/>
                </a:cxn>
                <a:cxn ang="0">
                  <a:pos x="T8" y="T9"/>
                </a:cxn>
              </a:cxnLst>
              <a:rect l="0" t="0" r="r" b="b"/>
              <a:pathLst>
                <a:path w="656" h="1494">
                  <a:moveTo>
                    <a:pt x="593" y="3"/>
                  </a:moveTo>
                  <a:lnTo>
                    <a:pt x="0" y="1406"/>
                  </a:lnTo>
                  <a:cubicBezTo>
                    <a:pt x="99" y="1443"/>
                    <a:pt x="205" y="1473"/>
                    <a:pt x="314" y="1494"/>
                  </a:cubicBezTo>
                  <a:lnTo>
                    <a:pt x="656" y="0"/>
                  </a:lnTo>
                  <a:cubicBezTo>
                    <a:pt x="635" y="0"/>
                    <a:pt x="614" y="1"/>
                    <a:pt x="593" y="3"/>
                  </a:cubicBezTo>
                  <a:close/>
                </a:path>
              </a:pathLst>
            </a:custGeom>
            <a:solidFill>
              <a:srgbClr val="ADB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64" name="Freeform 139">
              <a:extLst>
                <a:ext uri="{FF2B5EF4-FFF2-40B4-BE49-F238E27FC236}">
                  <a16:creationId xmlns:a16="http://schemas.microsoft.com/office/drawing/2014/main" id="{FEC62B0A-3308-B6F0-CDB4-B73663111BDA}"/>
                </a:ext>
              </a:extLst>
            </p:cNvPr>
            <p:cNvSpPr>
              <a:spLocks/>
            </p:cNvSpPr>
            <p:nvPr/>
          </p:nvSpPr>
          <p:spPr bwMode="auto">
            <a:xfrm>
              <a:off x="7158038" y="3068638"/>
              <a:ext cx="631825" cy="365125"/>
            </a:xfrm>
            <a:custGeom>
              <a:avLst/>
              <a:gdLst>
                <a:gd name="T0" fmla="*/ 2002 w 2436"/>
                <a:gd name="T1" fmla="*/ 250 h 1406"/>
                <a:gd name="T2" fmla="*/ 2002 w 2436"/>
                <a:gd name="T3" fmla="*/ 1156 h 1406"/>
                <a:gd name="T4" fmla="*/ 433 w 2436"/>
                <a:gd name="T5" fmla="*/ 1156 h 1406"/>
                <a:gd name="T6" fmla="*/ 433 w 2436"/>
                <a:gd name="T7" fmla="*/ 250 h 1406"/>
                <a:gd name="T8" fmla="*/ 2002 w 2436"/>
                <a:gd name="T9" fmla="*/ 250 h 1406"/>
              </a:gdLst>
              <a:ahLst/>
              <a:cxnLst>
                <a:cxn ang="0">
                  <a:pos x="T0" y="T1"/>
                </a:cxn>
                <a:cxn ang="0">
                  <a:pos x="T2" y="T3"/>
                </a:cxn>
                <a:cxn ang="0">
                  <a:pos x="T4" y="T5"/>
                </a:cxn>
                <a:cxn ang="0">
                  <a:pos x="T6" y="T7"/>
                </a:cxn>
                <a:cxn ang="0">
                  <a:pos x="T8" y="T9"/>
                </a:cxn>
              </a:cxnLst>
              <a:rect l="0" t="0" r="r" b="b"/>
              <a:pathLst>
                <a:path w="2436" h="1406">
                  <a:moveTo>
                    <a:pt x="2002" y="250"/>
                  </a:moveTo>
                  <a:cubicBezTo>
                    <a:pt x="2436" y="500"/>
                    <a:pt x="2436" y="906"/>
                    <a:pt x="2002" y="1156"/>
                  </a:cubicBezTo>
                  <a:cubicBezTo>
                    <a:pt x="1569" y="1406"/>
                    <a:pt x="866" y="1406"/>
                    <a:pt x="433" y="1156"/>
                  </a:cubicBezTo>
                  <a:cubicBezTo>
                    <a:pt x="0" y="906"/>
                    <a:pt x="0" y="500"/>
                    <a:pt x="433" y="250"/>
                  </a:cubicBezTo>
                  <a:cubicBezTo>
                    <a:pt x="866" y="0"/>
                    <a:pt x="1569" y="0"/>
                    <a:pt x="2002" y="250"/>
                  </a:cubicBezTo>
                  <a:close/>
                </a:path>
              </a:pathLst>
            </a:custGeom>
            <a:solidFill>
              <a:srgbClr val="8C99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65" name="Freeform 140">
              <a:extLst>
                <a:ext uri="{FF2B5EF4-FFF2-40B4-BE49-F238E27FC236}">
                  <a16:creationId xmlns:a16="http://schemas.microsoft.com/office/drawing/2014/main" id="{7633B1F5-E37C-2158-BBC8-C38BDAD11C92}"/>
                </a:ext>
              </a:extLst>
            </p:cNvPr>
            <p:cNvSpPr>
              <a:spLocks/>
            </p:cNvSpPr>
            <p:nvPr/>
          </p:nvSpPr>
          <p:spPr bwMode="auto">
            <a:xfrm>
              <a:off x="7299326" y="3151188"/>
              <a:ext cx="347663" cy="201613"/>
            </a:xfrm>
            <a:custGeom>
              <a:avLst/>
              <a:gdLst>
                <a:gd name="T0" fmla="*/ 1103 w 1341"/>
                <a:gd name="T1" fmla="*/ 138 h 775"/>
                <a:gd name="T2" fmla="*/ 1103 w 1341"/>
                <a:gd name="T3" fmla="*/ 637 h 775"/>
                <a:gd name="T4" fmla="*/ 239 w 1341"/>
                <a:gd name="T5" fmla="*/ 637 h 775"/>
                <a:gd name="T6" fmla="*/ 239 w 1341"/>
                <a:gd name="T7" fmla="*/ 138 h 775"/>
                <a:gd name="T8" fmla="*/ 1103 w 1341"/>
                <a:gd name="T9" fmla="*/ 138 h 775"/>
              </a:gdLst>
              <a:ahLst/>
              <a:cxnLst>
                <a:cxn ang="0">
                  <a:pos x="T0" y="T1"/>
                </a:cxn>
                <a:cxn ang="0">
                  <a:pos x="T2" y="T3"/>
                </a:cxn>
                <a:cxn ang="0">
                  <a:pos x="T4" y="T5"/>
                </a:cxn>
                <a:cxn ang="0">
                  <a:pos x="T6" y="T7"/>
                </a:cxn>
                <a:cxn ang="0">
                  <a:pos x="T8" y="T9"/>
                </a:cxn>
              </a:cxnLst>
              <a:rect l="0" t="0" r="r" b="b"/>
              <a:pathLst>
                <a:path w="1341" h="775">
                  <a:moveTo>
                    <a:pt x="1103" y="138"/>
                  </a:moveTo>
                  <a:cubicBezTo>
                    <a:pt x="1341" y="276"/>
                    <a:pt x="1341" y="499"/>
                    <a:pt x="1103" y="637"/>
                  </a:cubicBezTo>
                  <a:cubicBezTo>
                    <a:pt x="864" y="775"/>
                    <a:pt x="477" y="775"/>
                    <a:pt x="239" y="637"/>
                  </a:cubicBezTo>
                  <a:cubicBezTo>
                    <a:pt x="0" y="499"/>
                    <a:pt x="0" y="276"/>
                    <a:pt x="239" y="138"/>
                  </a:cubicBezTo>
                  <a:cubicBezTo>
                    <a:pt x="477" y="0"/>
                    <a:pt x="864" y="0"/>
                    <a:pt x="1103" y="138"/>
                  </a:cubicBezTo>
                  <a:close/>
                </a:path>
              </a:pathLst>
            </a:custGeom>
            <a:solidFill>
              <a:srgbClr val="ADB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66" name="Freeform 141">
              <a:extLst>
                <a:ext uri="{FF2B5EF4-FFF2-40B4-BE49-F238E27FC236}">
                  <a16:creationId xmlns:a16="http://schemas.microsoft.com/office/drawing/2014/main" id="{212D6EF7-5CA8-76DD-35F9-C1DB3AE2674E}"/>
                </a:ext>
              </a:extLst>
            </p:cNvPr>
            <p:cNvSpPr>
              <a:spLocks/>
            </p:cNvSpPr>
            <p:nvPr/>
          </p:nvSpPr>
          <p:spPr bwMode="auto">
            <a:xfrm>
              <a:off x="7251701" y="3787775"/>
              <a:ext cx="169863" cy="290513"/>
            </a:xfrm>
            <a:custGeom>
              <a:avLst/>
              <a:gdLst>
                <a:gd name="T0" fmla="*/ 0 w 107"/>
                <a:gd name="T1" fmla="*/ 63 h 183"/>
                <a:gd name="T2" fmla="*/ 107 w 107"/>
                <a:gd name="T3" fmla="*/ 0 h 183"/>
                <a:gd name="T4" fmla="*/ 107 w 107"/>
                <a:gd name="T5" fmla="*/ 120 h 183"/>
                <a:gd name="T6" fmla="*/ 0 w 107"/>
                <a:gd name="T7" fmla="*/ 183 h 183"/>
                <a:gd name="T8" fmla="*/ 0 w 107"/>
                <a:gd name="T9" fmla="*/ 63 h 183"/>
              </a:gdLst>
              <a:ahLst/>
              <a:cxnLst>
                <a:cxn ang="0">
                  <a:pos x="T0" y="T1"/>
                </a:cxn>
                <a:cxn ang="0">
                  <a:pos x="T2" y="T3"/>
                </a:cxn>
                <a:cxn ang="0">
                  <a:pos x="T4" y="T5"/>
                </a:cxn>
                <a:cxn ang="0">
                  <a:pos x="T6" y="T7"/>
                </a:cxn>
                <a:cxn ang="0">
                  <a:pos x="T8" y="T9"/>
                </a:cxn>
              </a:cxnLst>
              <a:rect l="0" t="0" r="r" b="b"/>
              <a:pathLst>
                <a:path w="107" h="183">
                  <a:moveTo>
                    <a:pt x="0" y="63"/>
                  </a:moveTo>
                  <a:lnTo>
                    <a:pt x="107" y="0"/>
                  </a:lnTo>
                  <a:lnTo>
                    <a:pt x="107" y="120"/>
                  </a:lnTo>
                  <a:lnTo>
                    <a:pt x="0" y="183"/>
                  </a:lnTo>
                  <a:lnTo>
                    <a:pt x="0" y="63"/>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67" name="Freeform 142">
              <a:extLst>
                <a:ext uri="{FF2B5EF4-FFF2-40B4-BE49-F238E27FC236}">
                  <a16:creationId xmlns:a16="http://schemas.microsoft.com/office/drawing/2014/main" id="{D99F5F47-7A2B-7BA7-F5E9-4D40F17E2DAF}"/>
                </a:ext>
              </a:extLst>
            </p:cNvPr>
            <p:cNvSpPr>
              <a:spLocks/>
            </p:cNvSpPr>
            <p:nvPr/>
          </p:nvSpPr>
          <p:spPr bwMode="auto">
            <a:xfrm>
              <a:off x="7312026" y="4037013"/>
              <a:ext cx="11113" cy="4763"/>
            </a:xfrm>
            <a:custGeom>
              <a:avLst/>
              <a:gdLst>
                <a:gd name="T0" fmla="*/ 0 w 7"/>
                <a:gd name="T1" fmla="*/ 3 h 3"/>
                <a:gd name="T2" fmla="*/ 7 w 7"/>
                <a:gd name="T3" fmla="*/ 0 h 3"/>
                <a:gd name="T4" fmla="*/ 7 w 7"/>
                <a:gd name="T5" fmla="*/ 0 h 3"/>
                <a:gd name="T6" fmla="*/ 0 w 7"/>
                <a:gd name="T7" fmla="*/ 3 h 3"/>
              </a:gdLst>
              <a:ahLst/>
              <a:cxnLst>
                <a:cxn ang="0">
                  <a:pos x="T0" y="T1"/>
                </a:cxn>
                <a:cxn ang="0">
                  <a:pos x="T2" y="T3"/>
                </a:cxn>
                <a:cxn ang="0">
                  <a:pos x="T4" y="T5"/>
                </a:cxn>
                <a:cxn ang="0">
                  <a:pos x="T6" y="T7"/>
                </a:cxn>
              </a:cxnLst>
              <a:rect l="0" t="0" r="r" b="b"/>
              <a:pathLst>
                <a:path w="7" h="3">
                  <a:moveTo>
                    <a:pt x="0" y="3"/>
                  </a:moveTo>
                  <a:lnTo>
                    <a:pt x="7" y="0"/>
                  </a:lnTo>
                  <a:lnTo>
                    <a:pt x="7" y="0"/>
                  </a:lnTo>
                  <a:lnTo>
                    <a:pt x="0" y="3"/>
                  </a:lnTo>
                  <a:close/>
                </a:path>
              </a:pathLst>
            </a:custGeom>
            <a:solidFill>
              <a:srgbClr val="818A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68" name="Freeform 143">
              <a:extLst>
                <a:ext uri="{FF2B5EF4-FFF2-40B4-BE49-F238E27FC236}">
                  <a16:creationId xmlns:a16="http://schemas.microsoft.com/office/drawing/2014/main" id="{9101F44A-F45A-D845-C850-77709CFAD2CB}"/>
                </a:ext>
              </a:extLst>
            </p:cNvPr>
            <p:cNvSpPr>
              <a:spLocks/>
            </p:cNvSpPr>
            <p:nvPr/>
          </p:nvSpPr>
          <p:spPr bwMode="auto">
            <a:xfrm>
              <a:off x="7291388" y="3925888"/>
              <a:ext cx="31750" cy="128588"/>
            </a:xfrm>
            <a:custGeom>
              <a:avLst/>
              <a:gdLst>
                <a:gd name="T0" fmla="*/ 5 w 123"/>
                <a:gd name="T1" fmla="*/ 492 h 492"/>
                <a:gd name="T2" fmla="*/ 0 w 123"/>
                <a:gd name="T3" fmla="*/ 0 h 492"/>
                <a:gd name="T4" fmla="*/ 119 w 123"/>
                <a:gd name="T5" fmla="*/ 36 h 492"/>
                <a:gd name="T6" fmla="*/ 123 w 123"/>
                <a:gd name="T7" fmla="*/ 424 h 492"/>
                <a:gd name="T8" fmla="*/ 83 w 123"/>
                <a:gd name="T9" fmla="*/ 447 h 492"/>
                <a:gd name="T10" fmla="*/ 5 w 123"/>
                <a:gd name="T11" fmla="*/ 492 h 492"/>
              </a:gdLst>
              <a:ahLst/>
              <a:cxnLst>
                <a:cxn ang="0">
                  <a:pos x="T0" y="T1"/>
                </a:cxn>
                <a:cxn ang="0">
                  <a:pos x="T2" y="T3"/>
                </a:cxn>
                <a:cxn ang="0">
                  <a:pos x="T4" y="T5"/>
                </a:cxn>
                <a:cxn ang="0">
                  <a:pos x="T6" y="T7"/>
                </a:cxn>
                <a:cxn ang="0">
                  <a:pos x="T8" y="T9"/>
                </a:cxn>
                <a:cxn ang="0">
                  <a:pos x="T10" y="T11"/>
                </a:cxn>
              </a:cxnLst>
              <a:rect l="0" t="0" r="r" b="b"/>
              <a:pathLst>
                <a:path w="123" h="492">
                  <a:moveTo>
                    <a:pt x="5" y="492"/>
                  </a:moveTo>
                  <a:lnTo>
                    <a:pt x="0" y="0"/>
                  </a:lnTo>
                  <a:cubicBezTo>
                    <a:pt x="38" y="13"/>
                    <a:pt x="78" y="25"/>
                    <a:pt x="119" y="36"/>
                  </a:cubicBezTo>
                  <a:lnTo>
                    <a:pt x="123" y="424"/>
                  </a:lnTo>
                  <a:lnTo>
                    <a:pt x="83" y="447"/>
                  </a:lnTo>
                  <a:lnTo>
                    <a:pt x="5" y="492"/>
                  </a:lnTo>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69" name="Freeform 144">
              <a:extLst>
                <a:ext uri="{FF2B5EF4-FFF2-40B4-BE49-F238E27FC236}">
                  <a16:creationId xmlns:a16="http://schemas.microsoft.com/office/drawing/2014/main" id="{B6C2415A-F16D-CE8C-7F5A-B2C33FBECF87}"/>
                </a:ext>
              </a:extLst>
            </p:cNvPr>
            <p:cNvSpPr>
              <a:spLocks/>
            </p:cNvSpPr>
            <p:nvPr/>
          </p:nvSpPr>
          <p:spPr bwMode="auto">
            <a:xfrm>
              <a:off x="7302501" y="3906838"/>
              <a:ext cx="19050" cy="14288"/>
            </a:xfrm>
            <a:custGeom>
              <a:avLst/>
              <a:gdLst>
                <a:gd name="T0" fmla="*/ 75 w 75"/>
                <a:gd name="T1" fmla="*/ 55 h 55"/>
                <a:gd name="T2" fmla="*/ 0 w 75"/>
                <a:gd name="T3" fmla="*/ 12 h 55"/>
                <a:gd name="T4" fmla="*/ 21 w 75"/>
                <a:gd name="T5" fmla="*/ 0 h 55"/>
                <a:gd name="T6" fmla="*/ 74 w 75"/>
                <a:gd name="T7" fmla="*/ 16 h 55"/>
                <a:gd name="T8" fmla="*/ 75 w 75"/>
                <a:gd name="T9" fmla="*/ 55 h 55"/>
              </a:gdLst>
              <a:ahLst/>
              <a:cxnLst>
                <a:cxn ang="0">
                  <a:pos x="T0" y="T1"/>
                </a:cxn>
                <a:cxn ang="0">
                  <a:pos x="T2" y="T3"/>
                </a:cxn>
                <a:cxn ang="0">
                  <a:pos x="T4" y="T5"/>
                </a:cxn>
                <a:cxn ang="0">
                  <a:pos x="T6" y="T7"/>
                </a:cxn>
                <a:cxn ang="0">
                  <a:pos x="T8" y="T9"/>
                </a:cxn>
              </a:cxnLst>
              <a:rect l="0" t="0" r="r" b="b"/>
              <a:pathLst>
                <a:path w="75" h="55">
                  <a:moveTo>
                    <a:pt x="75" y="55"/>
                  </a:moveTo>
                  <a:lnTo>
                    <a:pt x="0" y="12"/>
                  </a:lnTo>
                  <a:lnTo>
                    <a:pt x="21" y="0"/>
                  </a:lnTo>
                  <a:cubicBezTo>
                    <a:pt x="38" y="6"/>
                    <a:pt x="56" y="11"/>
                    <a:pt x="74" y="16"/>
                  </a:cubicBezTo>
                  <a:lnTo>
                    <a:pt x="75" y="55"/>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70" name="Freeform 145">
              <a:extLst>
                <a:ext uri="{FF2B5EF4-FFF2-40B4-BE49-F238E27FC236}">
                  <a16:creationId xmlns:a16="http://schemas.microsoft.com/office/drawing/2014/main" id="{F7CCF325-DF35-6AFB-204C-6334F10285BD}"/>
                </a:ext>
              </a:extLst>
            </p:cNvPr>
            <p:cNvSpPr>
              <a:spLocks/>
            </p:cNvSpPr>
            <p:nvPr/>
          </p:nvSpPr>
          <p:spPr bwMode="auto">
            <a:xfrm>
              <a:off x="7291388" y="3910013"/>
              <a:ext cx="30163" cy="25400"/>
            </a:xfrm>
            <a:custGeom>
              <a:avLst/>
              <a:gdLst>
                <a:gd name="T0" fmla="*/ 120 w 120"/>
                <a:gd name="T1" fmla="*/ 101 h 101"/>
                <a:gd name="T2" fmla="*/ 1 w 120"/>
                <a:gd name="T3" fmla="*/ 65 h 101"/>
                <a:gd name="T4" fmla="*/ 0 w 120"/>
                <a:gd name="T5" fmla="*/ 25 h 101"/>
                <a:gd name="T6" fmla="*/ 44 w 120"/>
                <a:gd name="T7" fmla="*/ 0 h 101"/>
                <a:gd name="T8" fmla="*/ 119 w 120"/>
                <a:gd name="T9" fmla="*/ 43 h 101"/>
                <a:gd name="T10" fmla="*/ 120 w 120"/>
                <a:gd name="T11" fmla="*/ 101 h 101"/>
              </a:gdLst>
              <a:ahLst/>
              <a:cxnLst>
                <a:cxn ang="0">
                  <a:pos x="T0" y="T1"/>
                </a:cxn>
                <a:cxn ang="0">
                  <a:pos x="T2" y="T3"/>
                </a:cxn>
                <a:cxn ang="0">
                  <a:pos x="T4" y="T5"/>
                </a:cxn>
                <a:cxn ang="0">
                  <a:pos x="T6" y="T7"/>
                </a:cxn>
                <a:cxn ang="0">
                  <a:pos x="T8" y="T9"/>
                </a:cxn>
                <a:cxn ang="0">
                  <a:pos x="T10" y="T11"/>
                </a:cxn>
              </a:cxnLst>
              <a:rect l="0" t="0" r="r" b="b"/>
              <a:pathLst>
                <a:path w="120" h="101">
                  <a:moveTo>
                    <a:pt x="120" y="101"/>
                  </a:moveTo>
                  <a:cubicBezTo>
                    <a:pt x="79" y="90"/>
                    <a:pt x="39" y="78"/>
                    <a:pt x="1" y="65"/>
                  </a:cubicBezTo>
                  <a:lnTo>
                    <a:pt x="0" y="25"/>
                  </a:lnTo>
                  <a:lnTo>
                    <a:pt x="44" y="0"/>
                  </a:lnTo>
                  <a:lnTo>
                    <a:pt x="119" y="43"/>
                  </a:lnTo>
                  <a:lnTo>
                    <a:pt x="120" y="101"/>
                  </a:lnTo>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71" name="Freeform 146">
              <a:extLst>
                <a:ext uri="{FF2B5EF4-FFF2-40B4-BE49-F238E27FC236}">
                  <a16:creationId xmlns:a16="http://schemas.microsoft.com/office/drawing/2014/main" id="{FD897E1E-920F-655E-D08A-052C7A243DA3}"/>
                </a:ext>
              </a:extLst>
            </p:cNvPr>
            <p:cNvSpPr>
              <a:spLocks/>
            </p:cNvSpPr>
            <p:nvPr/>
          </p:nvSpPr>
          <p:spPr bwMode="auto">
            <a:xfrm>
              <a:off x="7307263" y="3898900"/>
              <a:ext cx="14288" cy="11113"/>
            </a:xfrm>
            <a:custGeom>
              <a:avLst/>
              <a:gdLst>
                <a:gd name="T0" fmla="*/ 53 w 53"/>
                <a:gd name="T1" fmla="*/ 46 h 46"/>
                <a:gd name="T2" fmla="*/ 0 w 53"/>
                <a:gd name="T3" fmla="*/ 30 h 46"/>
                <a:gd name="T4" fmla="*/ 53 w 53"/>
                <a:gd name="T5" fmla="*/ 0 h 46"/>
                <a:gd name="T6" fmla="*/ 53 w 53"/>
                <a:gd name="T7" fmla="*/ 46 h 46"/>
              </a:gdLst>
              <a:ahLst/>
              <a:cxnLst>
                <a:cxn ang="0">
                  <a:pos x="T0" y="T1"/>
                </a:cxn>
                <a:cxn ang="0">
                  <a:pos x="T2" y="T3"/>
                </a:cxn>
                <a:cxn ang="0">
                  <a:pos x="T4" y="T5"/>
                </a:cxn>
                <a:cxn ang="0">
                  <a:pos x="T6" y="T7"/>
                </a:cxn>
              </a:cxnLst>
              <a:rect l="0" t="0" r="r" b="b"/>
              <a:pathLst>
                <a:path w="53" h="46">
                  <a:moveTo>
                    <a:pt x="53" y="46"/>
                  </a:moveTo>
                  <a:cubicBezTo>
                    <a:pt x="35" y="41"/>
                    <a:pt x="17" y="36"/>
                    <a:pt x="0" y="30"/>
                  </a:cubicBezTo>
                  <a:lnTo>
                    <a:pt x="53" y="0"/>
                  </a:lnTo>
                  <a:lnTo>
                    <a:pt x="53" y="46"/>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72" name="Freeform 147">
              <a:extLst>
                <a:ext uri="{FF2B5EF4-FFF2-40B4-BE49-F238E27FC236}">
                  <a16:creationId xmlns:a16="http://schemas.microsoft.com/office/drawing/2014/main" id="{A9F1B5E8-AFEA-1ECB-6156-1CBFE1468F9E}"/>
                </a:ext>
              </a:extLst>
            </p:cNvPr>
            <p:cNvSpPr>
              <a:spLocks/>
            </p:cNvSpPr>
            <p:nvPr/>
          </p:nvSpPr>
          <p:spPr bwMode="auto">
            <a:xfrm>
              <a:off x="7358063" y="3998913"/>
              <a:ext cx="30163" cy="22225"/>
            </a:xfrm>
            <a:custGeom>
              <a:avLst/>
              <a:gdLst>
                <a:gd name="T0" fmla="*/ 0 w 19"/>
                <a:gd name="T1" fmla="*/ 14 h 14"/>
                <a:gd name="T2" fmla="*/ 0 w 19"/>
                <a:gd name="T3" fmla="*/ 11 h 14"/>
                <a:gd name="T4" fmla="*/ 19 w 19"/>
                <a:gd name="T5" fmla="*/ 0 h 14"/>
                <a:gd name="T6" fmla="*/ 19 w 19"/>
                <a:gd name="T7" fmla="*/ 3 h 14"/>
                <a:gd name="T8" fmla="*/ 0 w 19"/>
                <a:gd name="T9" fmla="*/ 14 h 14"/>
              </a:gdLst>
              <a:ahLst/>
              <a:cxnLst>
                <a:cxn ang="0">
                  <a:pos x="T0" y="T1"/>
                </a:cxn>
                <a:cxn ang="0">
                  <a:pos x="T2" y="T3"/>
                </a:cxn>
                <a:cxn ang="0">
                  <a:pos x="T4" y="T5"/>
                </a:cxn>
                <a:cxn ang="0">
                  <a:pos x="T6" y="T7"/>
                </a:cxn>
                <a:cxn ang="0">
                  <a:pos x="T8" y="T9"/>
                </a:cxn>
              </a:cxnLst>
              <a:rect l="0" t="0" r="r" b="b"/>
              <a:pathLst>
                <a:path w="19" h="14">
                  <a:moveTo>
                    <a:pt x="0" y="14"/>
                  </a:moveTo>
                  <a:lnTo>
                    <a:pt x="0" y="11"/>
                  </a:lnTo>
                  <a:lnTo>
                    <a:pt x="19" y="0"/>
                  </a:lnTo>
                  <a:lnTo>
                    <a:pt x="19" y="3"/>
                  </a:lnTo>
                  <a:lnTo>
                    <a:pt x="0" y="14"/>
                  </a:lnTo>
                  <a:close/>
                </a:path>
              </a:pathLst>
            </a:custGeom>
            <a:solidFill>
              <a:srgbClr val="818A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73" name="Freeform 148">
              <a:extLst>
                <a:ext uri="{FF2B5EF4-FFF2-40B4-BE49-F238E27FC236}">
                  <a16:creationId xmlns:a16="http://schemas.microsoft.com/office/drawing/2014/main" id="{AF0DCD99-46B8-6018-2061-2209128F3B10}"/>
                </a:ext>
              </a:extLst>
            </p:cNvPr>
            <p:cNvSpPr>
              <a:spLocks/>
            </p:cNvSpPr>
            <p:nvPr/>
          </p:nvSpPr>
          <p:spPr bwMode="auto">
            <a:xfrm>
              <a:off x="7364413" y="3944938"/>
              <a:ext cx="23813" cy="14288"/>
            </a:xfrm>
            <a:custGeom>
              <a:avLst/>
              <a:gdLst>
                <a:gd name="T0" fmla="*/ 92 w 92"/>
                <a:gd name="T1" fmla="*/ 53 h 53"/>
                <a:gd name="T2" fmla="*/ 0 w 92"/>
                <a:gd name="T3" fmla="*/ 0 h 53"/>
                <a:gd name="T4" fmla="*/ 92 w 92"/>
                <a:gd name="T5" fmla="*/ 15 h 53"/>
                <a:gd name="T6" fmla="*/ 92 w 92"/>
                <a:gd name="T7" fmla="*/ 53 h 53"/>
              </a:gdLst>
              <a:ahLst/>
              <a:cxnLst>
                <a:cxn ang="0">
                  <a:pos x="T0" y="T1"/>
                </a:cxn>
                <a:cxn ang="0">
                  <a:pos x="T2" y="T3"/>
                </a:cxn>
                <a:cxn ang="0">
                  <a:pos x="T4" y="T5"/>
                </a:cxn>
                <a:cxn ang="0">
                  <a:pos x="T6" y="T7"/>
                </a:cxn>
              </a:cxnLst>
              <a:rect l="0" t="0" r="r" b="b"/>
              <a:pathLst>
                <a:path w="92" h="53">
                  <a:moveTo>
                    <a:pt x="92" y="53"/>
                  </a:moveTo>
                  <a:lnTo>
                    <a:pt x="0" y="0"/>
                  </a:lnTo>
                  <a:cubicBezTo>
                    <a:pt x="31" y="6"/>
                    <a:pt x="61" y="11"/>
                    <a:pt x="92" y="15"/>
                  </a:cubicBezTo>
                  <a:lnTo>
                    <a:pt x="92" y="53"/>
                  </a:lnTo>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74" name="Freeform 149">
              <a:extLst>
                <a:ext uri="{FF2B5EF4-FFF2-40B4-BE49-F238E27FC236}">
                  <a16:creationId xmlns:a16="http://schemas.microsoft.com/office/drawing/2014/main" id="{A706320C-7D90-A889-0C1F-2DBC70ABB4B4}"/>
                </a:ext>
              </a:extLst>
            </p:cNvPr>
            <p:cNvSpPr>
              <a:spLocks/>
            </p:cNvSpPr>
            <p:nvPr/>
          </p:nvSpPr>
          <p:spPr bwMode="auto">
            <a:xfrm>
              <a:off x="7356476" y="3943350"/>
              <a:ext cx="31750" cy="73025"/>
            </a:xfrm>
            <a:custGeom>
              <a:avLst/>
              <a:gdLst>
                <a:gd name="T0" fmla="*/ 3 w 121"/>
                <a:gd name="T1" fmla="*/ 278 h 278"/>
                <a:gd name="T2" fmla="*/ 0 w 121"/>
                <a:gd name="T3" fmla="*/ 0 h 278"/>
                <a:gd name="T4" fmla="*/ 27 w 121"/>
                <a:gd name="T5" fmla="*/ 5 h 278"/>
                <a:gd name="T6" fmla="*/ 119 w 121"/>
                <a:gd name="T7" fmla="*/ 58 h 278"/>
                <a:gd name="T8" fmla="*/ 121 w 121"/>
                <a:gd name="T9" fmla="*/ 209 h 278"/>
                <a:gd name="T10" fmla="*/ 3 w 121"/>
                <a:gd name="T11" fmla="*/ 278 h 278"/>
              </a:gdLst>
              <a:ahLst/>
              <a:cxnLst>
                <a:cxn ang="0">
                  <a:pos x="T0" y="T1"/>
                </a:cxn>
                <a:cxn ang="0">
                  <a:pos x="T2" y="T3"/>
                </a:cxn>
                <a:cxn ang="0">
                  <a:pos x="T4" y="T5"/>
                </a:cxn>
                <a:cxn ang="0">
                  <a:pos x="T6" y="T7"/>
                </a:cxn>
                <a:cxn ang="0">
                  <a:pos x="T8" y="T9"/>
                </a:cxn>
                <a:cxn ang="0">
                  <a:pos x="T10" y="T11"/>
                </a:cxn>
              </a:cxnLst>
              <a:rect l="0" t="0" r="r" b="b"/>
              <a:pathLst>
                <a:path w="121" h="278">
                  <a:moveTo>
                    <a:pt x="3" y="278"/>
                  </a:moveTo>
                  <a:lnTo>
                    <a:pt x="0" y="0"/>
                  </a:lnTo>
                  <a:cubicBezTo>
                    <a:pt x="9" y="2"/>
                    <a:pt x="18" y="4"/>
                    <a:pt x="27" y="5"/>
                  </a:cubicBezTo>
                  <a:lnTo>
                    <a:pt x="119" y="58"/>
                  </a:lnTo>
                  <a:lnTo>
                    <a:pt x="121" y="209"/>
                  </a:lnTo>
                  <a:lnTo>
                    <a:pt x="3" y="278"/>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75" name="Freeform 150">
              <a:extLst>
                <a:ext uri="{FF2B5EF4-FFF2-40B4-BE49-F238E27FC236}">
                  <a16:creationId xmlns:a16="http://schemas.microsoft.com/office/drawing/2014/main" id="{A9C7E988-96CE-9D63-D445-DBE3829F422B}"/>
                </a:ext>
              </a:extLst>
            </p:cNvPr>
            <p:cNvSpPr>
              <a:spLocks/>
            </p:cNvSpPr>
            <p:nvPr/>
          </p:nvSpPr>
          <p:spPr bwMode="auto">
            <a:xfrm>
              <a:off x="7356476" y="3919538"/>
              <a:ext cx="31750" cy="30163"/>
            </a:xfrm>
            <a:custGeom>
              <a:avLst/>
              <a:gdLst>
                <a:gd name="T0" fmla="*/ 120 w 120"/>
                <a:gd name="T1" fmla="*/ 115 h 115"/>
                <a:gd name="T2" fmla="*/ 28 w 120"/>
                <a:gd name="T3" fmla="*/ 100 h 115"/>
                <a:gd name="T4" fmla="*/ 1 w 120"/>
                <a:gd name="T5" fmla="*/ 84 h 115"/>
                <a:gd name="T6" fmla="*/ 0 w 120"/>
                <a:gd name="T7" fmla="*/ 0 h 115"/>
                <a:gd name="T8" fmla="*/ 32 w 120"/>
                <a:gd name="T9" fmla="*/ 6 h 115"/>
                <a:gd name="T10" fmla="*/ 118 w 120"/>
                <a:gd name="T11" fmla="*/ 20 h 115"/>
                <a:gd name="T12" fmla="*/ 120 w 120"/>
                <a:gd name="T13" fmla="*/ 115 h 115"/>
              </a:gdLst>
              <a:ahLst/>
              <a:cxnLst>
                <a:cxn ang="0">
                  <a:pos x="T0" y="T1"/>
                </a:cxn>
                <a:cxn ang="0">
                  <a:pos x="T2" y="T3"/>
                </a:cxn>
                <a:cxn ang="0">
                  <a:pos x="T4" y="T5"/>
                </a:cxn>
                <a:cxn ang="0">
                  <a:pos x="T6" y="T7"/>
                </a:cxn>
                <a:cxn ang="0">
                  <a:pos x="T8" y="T9"/>
                </a:cxn>
                <a:cxn ang="0">
                  <a:pos x="T10" y="T11"/>
                </a:cxn>
                <a:cxn ang="0">
                  <a:pos x="T12" y="T13"/>
                </a:cxn>
              </a:cxnLst>
              <a:rect l="0" t="0" r="r" b="b"/>
              <a:pathLst>
                <a:path w="120" h="115">
                  <a:moveTo>
                    <a:pt x="120" y="115"/>
                  </a:moveTo>
                  <a:cubicBezTo>
                    <a:pt x="89" y="111"/>
                    <a:pt x="59" y="106"/>
                    <a:pt x="28" y="100"/>
                  </a:cubicBezTo>
                  <a:lnTo>
                    <a:pt x="1" y="84"/>
                  </a:lnTo>
                  <a:lnTo>
                    <a:pt x="0" y="0"/>
                  </a:lnTo>
                  <a:cubicBezTo>
                    <a:pt x="11" y="2"/>
                    <a:pt x="21" y="4"/>
                    <a:pt x="32" y="6"/>
                  </a:cubicBezTo>
                  <a:cubicBezTo>
                    <a:pt x="61" y="11"/>
                    <a:pt x="90" y="16"/>
                    <a:pt x="118" y="20"/>
                  </a:cubicBezTo>
                  <a:lnTo>
                    <a:pt x="120" y="115"/>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76" name="Freeform 151">
              <a:extLst>
                <a:ext uri="{FF2B5EF4-FFF2-40B4-BE49-F238E27FC236}">
                  <a16:creationId xmlns:a16="http://schemas.microsoft.com/office/drawing/2014/main" id="{FCBA288A-DA90-7CD2-3D55-FE3A6193498D}"/>
                </a:ext>
              </a:extLst>
            </p:cNvPr>
            <p:cNvSpPr>
              <a:spLocks/>
            </p:cNvSpPr>
            <p:nvPr/>
          </p:nvSpPr>
          <p:spPr bwMode="auto">
            <a:xfrm>
              <a:off x="7356476" y="3941763"/>
              <a:ext cx="7938" cy="3175"/>
            </a:xfrm>
            <a:custGeom>
              <a:avLst/>
              <a:gdLst>
                <a:gd name="T0" fmla="*/ 27 w 27"/>
                <a:gd name="T1" fmla="*/ 16 h 16"/>
                <a:gd name="T2" fmla="*/ 0 w 27"/>
                <a:gd name="T3" fmla="*/ 11 h 16"/>
                <a:gd name="T4" fmla="*/ 0 w 27"/>
                <a:gd name="T5" fmla="*/ 0 h 16"/>
                <a:gd name="T6" fmla="*/ 27 w 27"/>
                <a:gd name="T7" fmla="*/ 16 h 16"/>
              </a:gdLst>
              <a:ahLst/>
              <a:cxnLst>
                <a:cxn ang="0">
                  <a:pos x="T0" y="T1"/>
                </a:cxn>
                <a:cxn ang="0">
                  <a:pos x="T2" y="T3"/>
                </a:cxn>
                <a:cxn ang="0">
                  <a:pos x="T4" y="T5"/>
                </a:cxn>
                <a:cxn ang="0">
                  <a:pos x="T6" y="T7"/>
                </a:cxn>
              </a:cxnLst>
              <a:rect l="0" t="0" r="r" b="b"/>
              <a:pathLst>
                <a:path w="27" h="16">
                  <a:moveTo>
                    <a:pt x="27" y="16"/>
                  </a:moveTo>
                  <a:cubicBezTo>
                    <a:pt x="18" y="15"/>
                    <a:pt x="9" y="13"/>
                    <a:pt x="0" y="11"/>
                  </a:cubicBezTo>
                  <a:lnTo>
                    <a:pt x="0" y="0"/>
                  </a:lnTo>
                  <a:lnTo>
                    <a:pt x="27" y="16"/>
                  </a:lnTo>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77" name="Freeform 152">
              <a:extLst>
                <a:ext uri="{FF2B5EF4-FFF2-40B4-BE49-F238E27FC236}">
                  <a16:creationId xmlns:a16="http://schemas.microsoft.com/office/drawing/2014/main" id="{689373F3-A61B-62F4-F941-0557A31EF1CA}"/>
                </a:ext>
              </a:extLst>
            </p:cNvPr>
            <p:cNvSpPr>
              <a:spLocks/>
            </p:cNvSpPr>
            <p:nvPr/>
          </p:nvSpPr>
          <p:spPr bwMode="auto">
            <a:xfrm>
              <a:off x="7356476" y="3878263"/>
              <a:ext cx="31750" cy="46038"/>
            </a:xfrm>
            <a:custGeom>
              <a:avLst/>
              <a:gdLst>
                <a:gd name="T0" fmla="*/ 120 w 120"/>
                <a:gd name="T1" fmla="*/ 180 h 180"/>
                <a:gd name="T2" fmla="*/ 34 w 120"/>
                <a:gd name="T3" fmla="*/ 166 h 180"/>
                <a:gd name="T4" fmla="*/ 2 w 120"/>
                <a:gd name="T5" fmla="*/ 160 h 180"/>
                <a:gd name="T6" fmla="*/ 0 w 120"/>
                <a:gd name="T7" fmla="*/ 22 h 180"/>
                <a:gd name="T8" fmla="*/ 34 w 120"/>
                <a:gd name="T9" fmla="*/ 29 h 180"/>
                <a:gd name="T10" fmla="*/ 34 w 120"/>
                <a:gd name="T11" fmla="*/ 0 h 180"/>
                <a:gd name="T12" fmla="*/ 34 w 120"/>
                <a:gd name="T13" fmla="*/ 29 h 180"/>
                <a:gd name="T14" fmla="*/ 119 w 120"/>
                <a:gd name="T15" fmla="*/ 43 h 180"/>
                <a:gd name="T16" fmla="*/ 120 w 120"/>
                <a:gd name="T17"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180">
                  <a:moveTo>
                    <a:pt x="120" y="180"/>
                  </a:moveTo>
                  <a:cubicBezTo>
                    <a:pt x="92" y="176"/>
                    <a:pt x="63" y="171"/>
                    <a:pt x="34" y="166"/>
                  </a:cubicBezTo>
                  <a:cubicBezTo>
                    <a:pt x="23" y="164"/>
                    <a:pt x="13" y="162"/>
                    <a:pt x="2" y="160"/>
                  </a:cubicBezTo>
                  <a:lnTo>
                    <a:pt x="0" y="22"/>
                  </a:lnTo>
                  <a:cubicBezTo>
                    <a:pt x="11" y="25"/>
                    <a:pt x="23" y="27"/>
                    <a:pt x="34" y="29"/>
                  </a:cubicBezTo>
                  <a:lnTo>
                    <a:pt x="34" y="0"/>
                  </a:lnTo>
                  <a:lnTo>
                    <a:pt x="34" y="29"/>
                  </a:lnTo>
                  <a:cubicBezTo>
                    <a:pt x="62" y="35"/>
                    <a:pt x="90" y="39"/>
                    <a:pt x="119" y="43"/>
                  </a:cubicBezTo>
                  <a:lnTo>
                    <a:pt x="120" y="180"/>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78" name="Freeform 153">
              <a:extLst>
                <a:ext uri="{FF2B5EF4-FFF2-40B4-BE49-F238E27FC236}">
                  <a16:creationId xmlns:a16="http://schemas.microsoft.com/office/drawing/2014/main" id="{C6A5475A-7DD8-2242-2C80-C47A2B432F7B}"/>
                </a:ext>
              </a:extLst>
            </p:cNvPr>
            <p:cNvSpPr>
              <a:spLocks/>
            </p:cNvSpPr>
            <p:nvPr/>
          </p:nvSpPr>
          <p:spPr bwMode="auto">
            <a:xfrm>
              <a:off x="7356476" y="3878263"/>
              <a:ext cx="9525" cy="6350"/>
            </a:xfrm>
            <a:custGeom>
              <a:avLst/>
              <a:gdLst>
                <a:gd name="T0" fmla="*/ 34 w 34"/>
                <a:gd name="T1" fmla="*/ 29 h 29"/>
                <a:gd name="T2" fmla="*/ 0 w 34"/>
                <a:gd name="T3" fmla="*/ 22 h 29"/>
                <a:gd name="T4" fmla="*/ 0 w 34"/>
                <a:gd name="T5" fmla="*/ 20 h 29"/>
                <a:gd name="T6" fmla="*/ 34 w 34"/>
                <a:gd name="T7" fmla="*/ 0 h 29"/>
                <a:gd name="T8" fmla="*/ 34 w 34"/>
                <a:gd name="T9" fmla="*/ 29 h 29"/>
              </a:gdLst>
              <a:ahLst/>
              <a:cxnLst>
                <a:cxn ang="0">
                  <a:pos x="T0" y="T1"/>
                </a:cxn>
                <a:cxn ang="0">
                  <a:pos x="T2" y="T3"/>
                </a:cxn>
                <a:cxn ang="0">
                  <a:pos x="T4" y="T5"/>
                </a:cxn>
                <a:cxn ang="0">
                  <a:pos x="T6" y="T7"/>
                </a:cxn>
                <a:cxn ang="0">
                  <a:pos x="T8" y="T9"/>
                </a:cxn>
              </a:cxnLst>
              <a:rect l="0" t="0" r="r" b="b"/>
              <a:pathLst>
                <a:path w="34" h="29">
                  <a:moveTo>
                    <a:pt x="34" y="29"/>
                  </a:moveTo>
                  <a:cubicBezTo>
                    <a:pt x="23" y="27"/>
                    <a:pt x="11" y="25"/>
                    <a:pt x="0" y="22"/>
                  </a:cubicBezTo>
                  <a:lnTo>
                    <a:pt x="0" y="20"/>
                  </a:lnTo>
                  <a:lnTo>
                    <a:pt x="34" y="0"/>
                  </a:lnTo>
                  <a:lnTo>
                    <a:pt x="34" y="29"/>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79" name="Freeform 154">
              <a:extLst>
                <a:ext uri="{FF2B5EF4-FFF2-40B4-BE49-F238E27FC236}">
                  <a16:creationId xmlns:a16="http://schemas.microsoft.com/office/drawing/2014/main" id="{D0B57AB4-BC07-30FF-2670-FFE3A63B89CF}"/>
                </a:ext>
              </a:extLst>
            </p:cNvPr>
            <p:cNvSpPr>
              <a:spLocks/>
            </p:cNvSpPr>
            <p:nvPr/>
          </p:nvSpPr>
          <p:spPr bwMode="auto">
            <a:xfrm>
              <a:off x="7366001" y="3865563"/>
              <a:ext cx="20638" cy="23813"/>
            </a:xfrm>
            <a:custGeom>
              <a:avLst/>
              <a:gdLst>
                <a:gd name="T0" fmla="*/ 85 w 85"/>
                <a:gd name="T1" fmla="*/ 90 h 90"/>
                <a:gd name="T2" fmla="*/ 0 w 85"/>
                <a:gd name="T3" fmla="*/ 76 h 90"/>
                <a:gd name="T4" fmla="*/ 0 w 85"/>
                <a:gd name="T5" fmla="*/ 47 h 90"/>
                <a:gd name="T6" fmla="*/ 84 w 85"/>
                <a:gd name="T7" fmla="*/ 0 h 90"/>
                <a:gd name="T8" fmla="*/ 85 w 85"/>
                <a:gd name="T9" fmla="*/ 90 h 90"/>
              </a:gdLst>
              <a:ahLst/>
              <a:cxnLst>
                <a:cxn ang="0">
                  <a:pos x="T0" y="T1"/>
                </a:cxn>
                <a:cxn ang="0">
                  <a:pos x="T2" y="T3"/>
                </a:cxn>
                <a:cxn ang="0">
                  <a:pos x="T4" y="T5"/>
                </a:cxn>
                <a:cxn ang="0">
                  <a:pos x="T6" y="T7"/>
                </a:cxn>
                <a:cxn ang="0">
                  <a:pos x="T8" y="T9"/>
                </a:cxn>
              </a:cxnLst>
              <a:rect l="0" t="0" r="r" b="b"/>
              <a:pathLst>
                <a:path w="85" h="90">
                  <a:moveTo>
                    <a:pt x="85" y="90"/>
                  </a:moveTo>
                  <a:cubicBezTo>
                    <a:pt x="56" y="86"/>
                    <a:pt x="28" y="82"/>
                    <a:pt x="0" y="76"/>
                  </a:cubicBezTo>
                  <a:lnTo>
                    <a:pt x="0" y="47"/>
                  </a:lnTo>
                  <a:lnTo>
                    <a:pt x="84" y="0"/>
                  </a:lnTo>
                  <a:lnTo>
                    <a:pt x="85" y="90"/>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80" name="Freeform 155">
              <a:extLst>
                <a:ext uri="{FF2B5EF4-FFF2-40B4-BE49-F238E27FC236}">
                  <a16:creationId xmlns:a16="http://schemas.microsoft.com/office/drawing/2014/main" id="{FBCD576A-FB79-643D-95CB-CB9091E78CD1}"/>
                </a:ext>
              </a:extLst>
            </p:cNvPr>
            <p:cNvSpPr>
              <a:spLocks/>
            </p:cNvSpPr>
            <p:nvPr/>
          </p:nvSpPr>
          <p:spPr bwMode="auto">
            <a:xfrm>
              <a:off x="6931026" y="3602038"/>
              <a:ext cx="490538" cy="285750"/>
            </a:xfrm>
            <a:custGeom>
              <a:avLst/>
              <a:gdLst>
                <a:gd name="T0" fmla="*/ 0 w 309"/>
                <a:gd name="T1" fmla="*/ 63 h 180"/>
                <a:gd name="T2" fmla="*/ 107 w 309"/>
                <a:gd name="T3" fmla="*/ 0 h 180"/>
                <a:gd name="T4" fmla="*/ 309 w 309"/>
                <a:gd name="T5" fmla="*/ 117 h 180"/>
                <a:gd name="T6" fmla="*/ 202 w 309"/>
                <a:gd name="T7" fmla="*/ 180 h 180"/>
                <a:gd name="T8" fmla="*/ 0 w 309"/>
                <a:gd name="T9" fmla="*/ 63 h 180"/>
              </a:gdLst>
              <a:ahLst/>
              <a:cxnLst>
                <a:cxn ang="0">
                  <a:pos x="T0" y="T1"/>
                </a:cxn>
                <a:cxn ang="0">
                  <a:pos x="T2" y="T3"/>
                </a:cxn>
                <a:cxn ang="0">
                  <a:pos x="T4" y="T5"/>
                </a:cxn>
                <a:cxn ang="0">
                  <a:pos x="T6" y="T7"/>
                </a:cxn>
                <a:cxn ang="0">
                  <a:pos x="T8" y="T9"/>
                </a:cxn>
              </a:cxnLst>
              <a:rect l="0" t="0" r="r" b="b"/>
              <a:pathLst>
                <a:path w="309" h="180">
                  <a:moveTo>
                    <a:pt x="0" y="63"/>
                  </a:moveTo>
                  <a:lnTo>
                    <a:pt x="107" y="0"/>
                  </a:lnTo>
                  <a:lnTo>
                    <a:pt x="309" y="117"/>
                  </a:lnTo>
                  <a:lnTo>
                    <a:pt x="202" y="180"/>
                  </a:lnTo>
                  <a:lnTo>
                    <a:pt x="0" y="63"/>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81" name="Freeform 156">
              <a:extLst>
                <a:ext uri="{FF2B5EF4-FFF2-40B4-BE49-F238E27FC236}">
                  <a16:creationId xmlns:a16="http://schemas.microsoft.com/office/drawing/2014/main" id="{2D73EA34-6E3D-4A41-A5C9-181D77FF41E3}"/>
                </a:ext>
              </a:extLst>
            </p:cNvPr>
            <p:cNvSpPr>
              <a:spLocks/>
            </p:cNvSpPr>
            <p:nvPr/>
          </p:nvSpPr>
          <p:spPr bwMode="auto">
            <a:xfrm>
              <a:off x="6959601" y="3619500"/>
              <a:ext cx="433388" cy="250825"/>
            </a:xfrm>
            <a:custGeom>
              <a:avLst/>
              <a:gdLst>
                <a:gd name="T0" fmla="*/ 273 w 273"/>
                <a:gd name="T1" fmla="*/ 106 h 158"/>
                <a:gd name="T2" fmla="*/ 266 w 273"/>
                <a:gd name="T3" fmla="*/ 110 h 158"/>
                <a:gd name="T4" fmla="*/ 184 w 273"/>
                <a:gd name="T5" fmla="*/ 158 h 158"/>
                <a:gd name="T6" fmla="*/ 7 w 273"/>
                <a:gd name="T7" fmla="*/ 56 h 158"/>
                <a:gd name="T8" fmla="*/ 0 w 273"/>
                <a:gd name="T9" fmla="*/ 52 h 158"/>
                <a:gd name="T10" fmla="*/ 89 w 273"/>
                <a:gd name="T11" fmla="*/ 0 h 158"/>
                <a:gd name="T12" fmla="*/ 273 w 273"/>
                <a:gd name="T13" fmla="*/ 106 h 158"/>
              </a:gdLst>
              <a:ahLst/>
              <a:cxnLst>
                <a:cxn ang="0">
                  <a:pos x="T0" y="T1"/>
                </a:cxn>
                <a:cxn ang="0">
                  <a:pos x="T2" y="T3"/>
                </a:cxn>
                <a:cxn ang="0">
                  <a:pos x="T4" y="T5"/>
                </a:cxn>
                <a:cxn ang="0">
                  <a:pos x="T6" y="T7"/>
                </a:cxn>
                <a:cxn ang="0">
                  <a:pos x="T8" y="T9"/>
                </a:cxn>
                <a:cxn ang="0">
                  <a:pos x="T10" y="T11"/>
                </a:cxn>
                <a:cxn ang="0">
                  <a:pos x="T12" y="T13"/>
                </a:cxn>
              </a:cxnLst>
              <a:rect l="0" t="0" r="r" b="b"/>
              <a:pathLst>
                <a:path w="273" h="158">
                  <a:moveTo>
                    <a:pt x="273" y="106"/>
                  </a:moveTo>
                  <a:lnTo>
                    <a:pt x="266" y="110"/>
                  </a:lnTo>
                  <a:lnTo>
                    <a:pt x="184" y="158"/>
                  </a:lnTo>
                  <a:lnTo>
                    <a:pt x="7" y="56"/>
                  </a:lnTo>
                  <a:lnTo>
                    <a:pt x="0" y="52"/>
                  </a:lnTo>
                  <a:lnTo>
                    <a:pt x="89" y="0"/>
                  </a:lnTo>
                  <a:lnTo>
                    <a:pt x="273" y="106"/>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82" name="Freeform 157">
              <a:extLst>
                <a:ext uri="{FF2B5EF4-FFF2-40B4-BE49-F238E27FC236}">
                  <a16:creationId xmlns:a16="http://schemas.microsoft.com/office/drawing/2014/main" id="{7179ED6D-2597-232F-8EBC-03DEBA132DCF}"/>
                </a:ext>
              </a:extLst>
            </p:cNvPr>
            <p:cNvSpPr>
              <a:spLocks/>
            </p:cNvSpPr>
            <p:nvPr/>
          </p:nvSpPr>
          <p:spPr bwMode="auto">
            <a:xfrm>
              <a:off x="6970713" y="3632200"/>
              <a:ext cx="411163" cy="238125"/>
            </a:xfrm>
            <a:custGeom>
              <a:avLst/>
              <a:gdLst>
                <a:gd name="T0" fmla="*/ 259 w 259"/>
                <a:gd name="T1" fmla="*/ 102 h 150"/>
                <a:gd name="T2" fmla="*/ 177 w 259"/>
                <a:gd name="T3" fmla="*/ 150 h 150"/>
                <a:gd name="T4" fmla="*/ 0 w 259"/>
                <a:gd name="T5" fmla="*/ 48 h 150"/>
                <a:gd name="T6" fmla="*/ 82 w 259"/>
                <a:gd name="T7" fmla="*/ 0 h 150"/>
                <a:gd name="T8" fmla="*/ 259 w 259"/>
                <a:gd name="T9" fmla="*/ 102 h 150"/>
              </a:gdLst>
              <a:ahLst/>
              <a:cxnLst>
                <a:cxn ang="0">
                  <a:pos x="T0" y="T1"/>
                </a:cxn>
                <a:cxn ang="0">
                  <a:pos x="T2" y="T3"/>
                </a:cxn>
                <a:cxn ang="0">
                  <a:pos x="T4" y="T5"/>
                </a:cxn>
                <a:cxn ang="0">
                  <a:pos x="T6" y="T7"/>
                </a:cxn>
                <a:cxn ang="0">
                  <a:pos x="T8" y="T9"/>
                </a:cxn>
              </a:cxnLst>
              <a:rect l="0" t="0" r="r" b="b"/>
              <a:pathLst>
                <a:path w="259" h="150">
                  <a:moveTo>
                    <a:pt x="259" y="102"/>
                  </a:moveTo>
                  <a:lnTo>
                    <a:pt x="177" y="150"/>
                  </a:lnTo>
                  <a:lnTo>
                    <a:pt x="0" y="48"/>
                  </a:lnTo>
                  <a:lnTo>
                    <a:pt x="82" y="0"/>
                  </a:lnTo>
                  <a:lnTo>
                    <a:pt x="259" y="1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83" name="Freeform 158">
              <a:extLst>
                <a:ext uri="{FF2B5EF4-FFF2-40B4-BE49-F238E27FC236}">
                  <a16:creationId xmlns:a16="http://schemas.microsoft.com/office/drawing/2014/main" id="{2ED956E1-566D-E48E-E782-464D3EACD628}"/>
                </a:ext>
              </a:extLst>
            </p:cNvPr>
            <p:cNvSpPr>
              <a:spLocks/>
            </p:cNvSpPr>
            <p:nvPr/>
          </p:nvSpPr>
          <p:spPr bwMode="auto">
            <a:xfrm>
              <a:off x="6929438" y="3702050"/>
              <a:ext cx="322263" cy="376238"/>
            </a:xfrm>
            <a:custGeom>
              <a:avLst/>
              <a:gdLst>
                <a:gd name="T0" fmla="*/ 203 w 203"/>
                <a:gd name="T1" fmla="*/ 117 h 237"/>
                <a:gd name="T2" fmla="*/ 203 w 203"/>
                <a:gd name="T3" fmla="*/ 237 h 237"/>
                <a:gd name="T4" fmla="*/ 0 w 203"/>
                <a:gd name="T5" fmla="*/ 120 h 237"/>
                <a:gd name="T6" fmla="*/ 1 w 203"/>
                <a:gd name="T7" fmla="*/ 0 h 237"/>
                <a:gd name="T8" fmla="*/ 203 w 203"/>
                <a:gd name="T9" fmla="*/ 117 h 237"/>
              </a:gdLst>
              <a:ahLst/>
              <a:cxnLst>
                <a:cxn ang="0">
                  <a:pos x="T0" y="T1"/>
                </a:cxn>
                <a:cxn ang="0">
                  <a:pos x="T2" y="T3"/>
                </a:cxn>
                <a:cxn ang="0">
                  <a:pos x="T4" y="T5"/>
                </a:cxn>
                <a:cxn ang="0">
                  <a:pos x="T6" y="T7"/>
                </a:cxn>
                <a:cxn ang="0">
                  <a:pos x="T8" y="T9"/>
                </a:cxn>
              </a:cxnLst>
              <a:rect l="0" t="0" r="r" b="b"/>
              <a:pathLst>
                <a:path w="203" h="237">
                  <a:moveTo>
                    <a:pt x="203" y="117"/>
                  </a:moveTo>
                  <a:lnTo>
                    <a:pt x="203" y="237"/>
                  </a:lnTo>
                  <a:lnTo>
                    <a:pt x="0" y="120"/>
                  </a:lnTo>
                  <a:lnTo>
                    <a:pt x="1" y="0"/>
                  </a:lnTo>
                  <a:lnTo>
                    <a:pt x="203" y="117"/>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84" name="Freeform 159">
              <a:extLst>
                <a:ext uri="{FF2B5EF4-FFF2-40B4-BE49-F238E27FC236}">
                  <a16:creationId xmlns:a16="http://schemas.microsoft.com/office/drawing/2014/main" id="{D23867D9-AC3E-D007-81D2-EE0FD4EC091D}"/>
                </a:ext>
              </a:extLst>
            </p:cNvPr>
            <p:cNvSpPr>
              <a:spLocks/>
            </p:cNvSpPr>
            <p:nvPr/>
          </p:nvSpPr>
          <p:spPr bwMode="auto">
            <a:xfrm>
              <a:off x="7183438" y="3938588"/>
              <a:ext cx="22225" cy="112713"/>
            </a:xfrm>
            <a:custGeom>
              <a:avLst/>
              <a:gdLst>
                <a:gd name="T0" fmla="*/ 13 w 14"/>
                <a:gd name="T1" fmla="*/ 71 h 71"/>
                <a:gd name="T2" fmla="*/ 0 w 14"/>
                <a:gd name="T3" fmla="*/ 63 h 71"/>
                <a:gd name="T4" fmla="*/ 0 w 14"/>
                <a:gd name="T5" fmla="*/ 0 h 71"/>
                <a:gd name="T6" fmla="*/ 14 w 14"/>
                <a:gd name="T7" fmla="*/ 6 h 71"/>
                <a:gd name="T8" fmla="*/ 13 w 14"/>
                <a:gd name="T9" fmla="*/ 71 h 71"/>
              </a:gdLst>
              <a:ahLst/>
              <a:cxnLst>
                <a:cxn ang="0">
                  <a:pos x="T0" y="T1"/>
                </a:cxn>
                <a:cxn ang="0">
                  <a:pos x="T2" y="T3"/>
                </a:cxn>
                <a:cxn ang="0">
                  <a:pos x="T4" y="T5"/>
                </a:cxn>
                <a:cxn ang="0">
                  <a:pos x="T6" y="T7"/>
                </a:cxn>
                <a:cxn ang="0">
                  <a:pos x="T8" y="T9"/>
                </a:cxn>
              </a:cxnLst>
              <a:rect l="0" t="0" r="r" b="b"/>
              <a:pathLst>
                <a:path w="14" h="71">
                  <a:moveTo>
                    <a:pt x="13" y="71"/>
                  </a:moveTo>
                  <a:lnTo>
                    <a:pt x="0" y="63"/>
                  </a:lnTo>
                  <a:lnTo>
                    <a:pt x="0" y="0"/>
                  </a:lnTo>
                  <a:lnTo>
                    <a:pt x="14" y="6"/>
                  </a:lnTo>
                  <a:lnTo>
                    <a:pt x="13" y="71"/>
                  </a:lnTo>
                  <a:close/>
                </a:path>
              </a:pathLst>
            </a:custGeom>
            <a:solidFill>
              <a:srgbClr val="54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85" name="Freeform 160">
              <a:extLst>
                <a:ext uri="{FF2B5EF4-FFF2-40B4-BE49-F238E27FC236}">
                  <a16:creationId xmlns:a16="http://schemas.microsoft.com/office/drawing/2014/main" id="{C8C86710-F6B5-BBB8-591A-AB4989E22646}"/>
                </a:ext>
              </a:extLst>
            </p:cNvPr>
            <p:cNvSpPr>
              <a:spLocks/>
            </p:cNvSpPr>
            <p:nvPr/>
          </p:nvSpPr>
          <p:spPr bwMode="auto">
            <a:xfrm>
              <a:off x="7131051" y="3908425"/>
              <a:ext cx="23813" cy="112713"/>
            </a:xfrm>
            <a:custGeom>
              <a:avLst/>
              <a:gdLst>
                <a:gd name="T0" fmla="*/ 14 w 15"/>
                <a:gd name="T1" fmla="*/ 71 h 71"/>
                <a:gd name="T2" fmla="*/ 0 w 15"/>
                <a:gd name="T3" fmla="*/ 63 h 71"/>
                <a:gd name="T4" fmla="*/ 1 w 15"/>
                <a:gd name="T5" fmla="*/ 0 h 71"/>
                <a:gd name="T6" fmla="*/ 15 w 15"/>
                <a:gd name="T7" fmla="*/ 6 h 71"/>
                <a:gd name="T8" fmla="*/ 14 w 15"/>
                <a:gd name="T9" fmla="*/ 71 h 71"/>
              </a:gdLst>
              <a:ahLst/>
              <a:cxnLst>
                <a:cxn ang="0">
                  <a:pos x="T0" y="T1"/>
                </a:cxn>
                <a:cxn ang="0">
                  <a:pos x="T2" y="T3"/>
                </a:cxn>
                <a:cxn ang="0">
                  <a:pos x="T4" y="T5"/>
                </a:cxn>
                <a:cxn ang="0">
                  <a:pos x="T6" y="T7"/>
                </a:cxn>
                <a:cxn ang="0">
                  <a:pos x="T8" y="T9"/>
                </a:cxn>
              </a:cxnLst>
              <a:rect l="0" t="0" r="r" b="b"/>
              <a:pathLst>
                <a:path w="15" h="71">
                  <a:moveTo>
                    <a:pt x="14" y="71"/>
                  </a:moveTo>
                  <a:lnTo>
                    <a:pt x="0" y="63"/>
                  </a:lnTo>
                  <a:lnTo>
                    <a:pt x="1" y="0"/>
                  </a:lnTo>
                  <a:lnTo>
                    <a:pt x="15" y="6"/>
                  </a:lnTo>
                  <a:lnTo>
                    <a:pt x="14" y="71"/>
                  </a:lnTo>
                  <a:close/>
                </a:path>
              </a:pathLst>
            </a:custGeom>
            <a:solidFill>
              <a:srgbClr val="54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86" name="Freeform 161">
              <a:extLst>
                <a:ext uri="{FF2B5EF4-FFF2-40B4-BE49-F238E27FC236}">
                  <a16:creationId xmlns:a16="http://schemas.microsoft.com/office/drawing/2014/main" id="{3CF29FE8-8F81-D0B5-F6EB-5704E4E16D53}"/>
                </a:ext>
              </a:extLst>
            </p:cNvPr>
            <p:cNvSpPr>
              <a:spLocks/>
            </p:cNvSpPr>
            <p:nvPr/>
          </p:nvSpPr>
          <p:spPr bwMode="auto">
            <a:xfrm>
              <a:off x="7078663" y="3879850"/>
              <a:ext cx="23813" cy="111125"/>
            </a:xfrm>
            <a:custGeom>
              <a:avLst/>
              <a:gdLst>
                <a:gd name="T0" fmla="*/ 14 w 15"/>
                <a:gd name="T1" fmla="*/ 70 h 70"/>
                <a:gd name="T2" fmla="*/ 0 w 15"/>
                <a:gd name="T3" fmla="*/ 62 h 70"/>
                <a:gd name="T4" fmla="*/ 1 w 15"/>
                <a:gd name="T5" fmla="*/ 0 h 70"/>
                <a:gd name="T6" fmla="*/ 15 w 15"/>
                <a:gd name="T7" fmla="*/ 5 h 70"/>
                <a:gd name="T8" fmla="*/ 14 w 15"/>
                <a:gd name="T9" fmla="*/ 70 h 70"/>
              </a:gdLst>
              <a:ahLst/>
              <a:cxnLst>
                <a:cxn ang="0">
                  <a:pos x="T0" y="T1"/>
                </a:cxn>
                <a:cxn ang="0">
                  <a:pos x="T2" y="T3"/>
                </a:cxn>
                <a:cxn ang="0">
                  <a:pos x="T4" y="T5"/>
                </a:cxn>
                <a:cxn ang="0">
                  <a:pos x="T6" y="T7"/>
                </a:cxn>
                <a:cxn ang="0">
                  <a:pos x="T8" y="T9"/>
                </a:cxn>
              </a:cxnLst>
              <a:rect l="0" t="0" r="r" b="b"/>
              <a:pathLst>
                <a:path w="15" h="70">
                  <a:moveTo>
                    <a:pt x="14" y="70"/>
                  </a:moveTo>
                  <a:lnTo>
                    <a:pt x="0" y="62"/>
                  </a:lnTo>
                  <a:lnTo>
                    <a:pt x="1" y="0"/>
                  </a:lnTo>
                  <a:lnTo>
                    <a:pt x="15" y="5"/>
                  </a:lnTo>
                  <a:lnTo>
                    <a:pt x="14" y="70"/>
                  </a:lnTo>
                  <a:close/>
                </a:path>
              </a:pathLst>
            </a:custGeom>
            <a:solidFill>
              <a:srgbClr val="54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87" name="Freeform 162">
              <a:extLst>
                <a:ext uri="{FF2B5EF4-FFF2-40B4-BE49-F238E27FC236}">
                  <a16:creationId xmlns:a16="http://schemas.microsoft.com/office/drawing/2014/main" id="{7F867763-F652-F74D-AEB7-493435D37865}"/>
                </a:ext>
              </a:extLst>
            </p:cNvPr>
            <p:cNvSpPr>
              <a:spLocks/>
            </p:cNvSpPr>
            <p:nvPr/>
          </p:nvSpPr>
          <p:spPr bwMode="auto">
            <a:xfrm>
              <a:off x="7134226" y="4076700"/>
              <a:ext cx="42863" cy="19050"/>
            </a:xfrm>
            <a:custGeom>
              <a:avLst/>
              <a:gdLst>
                <a:gd name="T0" fmla="*/ 0 w 164"/>
                <a:gd name="T1" fmla="*/ 0 h 75"/>
                <a:gd name="T2" fmla="*/ 0 w 164"/>
                <a:gd name="T3" fmla="*/ 23 h 75"/>
                <a:gd name="T4" fmla="*/ 24 w 164"/>
                <a:gd name="T5" fmla="*/ 57 h 75"/>
                <a:gd name="T6" fmla="*/ 140 w 164"/>
                <a:gd name="T7" fmla="*/ 57 h 75"/>
                <a:gd name="T8" fmla="*/ 164 w 164"/>
                <a:gd name="T9" fmla="*/ 23 h 75"/>
                <a:gd name="T10" fmla="*/ 164 w 164"/>
                <a:gd name="T11" fmla="*/ 0 h 75"/>
                <a:gd name="T12" fmla="*/ 0 w 164"/>
                <a:gd name="T13" fmla="*/ 0 h 75"/>
              </a:gdLst>
              <a:ahLst/>
              <a:cxnLst>
                <a:cxn ang="0">
                  <a:pos x="T0" y="T1"/>
                </a:cxn>
                <a:cxn ang="0">
                  <a:pos x="T2" y="T3"/>
                </a:cxn>
                <a:cxn ang="0">
                  <a:pos x="T4" y="T5"/>
                </a:cxn>
                <a:cxn ang="0">
                  <a:pos x="T6" y="T7"/>
                </a:cxn>
                <a:cxn ang="0">
                  <a:pos x="T8" y="T9"/>
                </a:cxn>
                <a:cxn ang="0">
                  <a:pos x="T10" y="T11"/>
                </a:cxn>
                <a:cxn ang="0">
                  <a:pos x="T12" y="T13"/>
                </a:cxn>
              </a:cxnLst>
              <a:rect l="0" t="0" r="r" b="b"/>
              <a:pathLst>
                <a:path w="164" h="75">
                  <a:moveTo>
                    <a:pt x="0" y="0"/>
                  </a:moveTo>
                  <a:lnTo>
                    <a:pt x="0" y="23"/>
                  </a:lnTo>
                  <a:cubicBezTo>
                    <a:pt x="0" y="35"/>
                    <a:pt x="8" y="48"/>
                    <a:pt x="24" y="57"/>
                  </a:cubicBezTo>
                  <a:cubicBezTo>
                    <a:pt x="56" y="75"/>
                    <a:pt x="108" y="75"/>
                    <a:pt x="140" y="57"/>
                  </a:cubicBezTo>
                  <a:cubicBezTo>
                    <a:pt x="156" y="48"/>
                    <a:pt x="164" y="35"/>
                    <a:pt x="164" y="23"/>
                  </a:cubicBezTo>
                  <a:lnTo>
                    <a:pt x="164" y="0"/>
                  </a:lnTo>
                  <a:lnTo>
                    <a:pt x="0" y="0"/>
                  </a:lnTo>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88" name="Freeform 163">
              <a:extLst>
                <a:ext uri="{FF2B5EF4-FFF2-40B4-BE49-F238E27FC236}">
                  <a16:creationId xmlns:a16="http://schemas.microsoft.com/office/drawing/2014/main" id="{4BF2ED1B-9013-5F26-CA6E-66D054075C3A}"/>
                </a:ext>
              </a:extLst>
            </p:cNvPr>
            <p:cNvSpPr>
              <a:spLocks/>
            </p:cNvSpPr>
            <p:nvPr/>
          </p:nvSpPr>
          <p:spPr bwMode="auto">
            <a:xfrm>
              <a:off x="7132638" y="4062413"/>
              <a:ext cx="46038" cy="28575"/>
            </a:xfrm>
            <a:custGeom>
              <a:avLst/>
              <a:gdLst>
                <a:gd name="T0" fmla="*/ 148 w 180"/>
                <a:gd name="T1" fmla="*/ 19 h 105"/>
                <a:gd name="T2" fmla="*/ 148 w 180"/>
                <a:gd name="T3" fmla="*/ 86 h 105"/>
                <a:gd name="T4" fmla="*/ 32 w 180"/>
                <a:gd name="T5" fmla="*/ 86 h 105"/>
                <a:gd name="T6" fmla="*/ 32 w 180"/>
                <a:gd name="T7" fmla="*/ 19 h 105"/>
                <a:gd name="T8" fmla="*/ 148 w 180"/>
                <a:gd name="T9" fmla="*/ 19 h 105"/>
              </a:gdLst>
              <a:ahLst/>
              <a:cxnLst>
                <a:cxn ang="0">
                  <a:pos x="T0" y="T1"/>
                </a:cxn>
                <a:cxn ang="0">
                  <a:pos x="T2" y="T3"/>
                </a:cxn>
                <a:cxn ang="0">
                  <a:pos x="T4" y="T5"/>
                </a:cxn>
                <a:cxn ang="0">
                  <a:pos x="T6" y="T7"/>
                </a:cxn>
                <a:cxn ang="0">
                  <a:pos x="T8" y="T9"/>
                </a:cxn>
              </a:cxnLst>
              <a:rect l="0" t="0" r="r" b="b"/>
              <a:pathLst>
                <a:path w="180" h="105">
                  <a:moveTo>
                    <a:pt x="148" y="19"/>
                  </a:moveTo>
                  <a:cubicBezTo>
                    <a:pt x="180" y="37"/>
                    <a:pt x="180" y="68"/>
                    <a:pt x="148" y="86"/>
                  </a:cubicBezTo>
                  <a:cubicBezTo>
                    <a:pt x="116" y="105"/>
                    <a:pt x="64" y="105"/>
                    <a:pt x="32" y="86"/>
                  </a:cubicBezTo>
                  <a:cubicBezTo>
                    <a:pt x="0" y="68"/>
                    <a:pt x="0" y="37"/>
                    <a:pt x="32" y="19"/>
                  </a:cubicBezTo>
                  <a:cubicBezTo>
                    <a:pt x="64" y="0"/>
                    <a:pt x="116" y="0"/>
                    <a:pt x="148" y="19"/>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89" name="Freeform 164">
              <a:extLst>
                <a:ext uri="{FF2B5EF4-FFF2-40B4-BE49-F238E27FC236}">
                  <a16:creationId xmlns:a16="http://schemas.microsoft.com/office/drawing/2014/main" id="{3B69E395-CFCF-4E0C-1350-233402867142}"/>
                </a:ext>
              </a:extLst>
            </p:cNvPr>
            <p:cNvSpPr>
              <a:spLocks/>
            </p:cNvSpPr>
            <p:nvPr/>
          </p:nvSpPr>
          <p:spPr bwMode="auto">
            <a:xfrm>
              <a:off x="7181851" y="3921125"/>
              <a:ext cx="25400" cy="31750"/>
            </a:xfrm>
            <a:custGeom>
              <a:avLst/>
              <a:gdLst>
                <a:gd name="T0" fmla="*/ 65 w 94"/>
                <a:gd name="T1" fmla="*/ 126 h 126"/>
                <a:gd name="T2" fmla="*/ 80 w 94"/>
                <a:gd name="T3" fmla="*/ 117 h 126"/>
                <a:gd name="T4" fmla="*/ 94 w 94"/>
                <a:gd name="T5" fmla="*/ 88 h 126"/>
                <a:gd name="T6" fmla="*/ 48 w 94"/>
                <a:gd name="T7" fmla="*/ 8 h 126"/>
                <a:gd name="T8" fmla="*/ 15 w 94"/>
                <a:gd name="T9" fmla="*/ 5 h 126"/>
                <a:gd name="T10" fmla="*/ 0 w 94"/>
                <a:gd name="T11" fmla="*/ 14 h 126"/>
                <a:gd name="T12" fmla="*/ 65 w 94"/>
                <a:gd name="T13" fmla="*/ 126 h 126"/>
              </a:gdLst>
              <a:ahLst/>
              <a:cxnLst>
                <a:cxn ang="0">
                  <a:pos x="T0" y="T1"/>
                </a:cxn>
                <a:cxn ang="0">
                  <a:pos x="T2" y="T3"/>
                </a:cxn>
                <a:cxn ang="0">
                  <a:pos x="T4" y="T5"/>
                </a:cxn>
                <a:cxn ang="0">
                  <a:pos x="T6" y="T7"/>
                </a:cxn>
                <a:cxn ang="0">
                  <a:pos x="T8" y="T9"/>
                </a:cxn>
                <a:cxn ang="0">
                  <a:pos x="T10" y="T11"/>
                </a:cxn>
                <a:cxn ang="0">
                  <a:pos x="T12" y="T13"/>
                </a:cxn>
              </a:cxnLst>
              <a:rect l="0" t="0" r="r" b="b"/>
              <a:pathLst>
                <a:path w="94" h="126">
                  <a:moveTo>
                    <a:pt x="65" y="126"/>
                  </a:moveTo>
                  <a:lnTo>
                    <a:pt x="80" y="117"/>
                  </a:lnTo>
                  <a:cubicBezTo>
                    <a:pt x="89" y="112"/>
                    <a:pt x="94" y="102"/>
                    <a:pt x="94" y="88"/>
                  </a:cubicBezTo>
                  <a:cubicBezTo>
                    <a:pt x="94" y="58"/>
                    <a:pt x="73" y="23"/>
                    <a:pt x="48" y="8"/>
                  </a:cubicBezTo>
                  <a:cubicBezTo>
                    <a:pt x="35" y="1"/>
                    <a:pt x="24" y="0"/>
                    <a:pt x="15" y="5"/>
                  </a:cubicBezTo>
                  <a:lnTo>
                    <a:pt x="0" y="14"/>
                  </a:lnTo>
                  <a:lnTo>
                    <a:pt x="65" y="126"/>
                  </a:lnTo>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90" name="Freeform 165">
              <a:extLst>
                <a:ext uri="{FF2B5EF4-FFF2-40B4-BE49-F238E27FC236}">
                  <a16:creationId xmlns:a16="http://schemas.microsoft.com/office/drawing/2014/main" id="{47BF3CA3-8D23-AB66-4C3D-8CD97966527F}"/>
                </a:ext>
              </a:extLst>
            </p:cNvPr>
            <p:cNvSpPr>
              <a:spLocks/>
            </p:cNvSpPr>
            <p:nvPr/>
          </p:nvSpPr>
          <p:spPr bwMode="auto">
            <a:xfrm>
              <a:off x="7178676" y="3921125"/>
              <a:ext cx="23813" cy="34925"/>
            </a:xfrm>
            <a:custGeom>
              <a:avLst/>
              <a:gdLst>
                <a:gd name="T0" fmla="*/ 0 w 91"/>
                <a:gd name="T1" fmla="*/ 41 h 135"/>
                <a:gd name="T2" fmla="*/ 45 w 91"/>
                <a:gd name="T3" fmla="*/ 14 h 135"/>
                <a:gd name="T4" fmla="*/ 91 w 91"/>
                <a:gd name="T5" fmla="*/ 94 h 135"/>
                <a:gd name="T6" fmla="*/ 45 w 91"/>
                <a:gd name="T7" fmla="*/ 120 h 135"/>
                <a:gd name="T8" fmla="*/ 0 w 91"/>
                <a:gd name="T9" fmla="*/ 41 h 135"/>
              </a:gdLst>
              <a:ahLst/>
              <a:cxnLst>
                <a:cxn ang="0">
                  <a:pos x="T0" y="T1"/>
                </a:cxn>
                <a:cxn ang="0">
                  <a:pos x="T2" y="T3"/>
                </a:cxn>
                <a:cxn ang="0">
                  <a:pos x="T4" y="T5"/>
                </a:cxn>
                <a:cxn ang="0">
                  <a:pos x="T6" y="T7"/>
                </a:cxn>
                <a:cxn ang="0">
                  <a:pos x="T8" y="T9"/>
                </a:cxn>
              </a:cxnLst>
              <a:rect l="0" t="0" r="r" b="b"/>
              <a:pathLst>
                <a:path w="91" h="135">
                  <a:moveTo>
                    <a:pt x="0" y="41"/>
                  </a:moveTo>
                  <a:cubicBezTo>
                    <a:pt x="0" y="11"/>
                    <a:pt x="20" y="0"/>
                    <a:pt x="45" y="14"/>
                  </a:cubicBezTo>
                  <a:cubicBezTo>
                    <a:pt x="71" y="29"/>
                    <a:pt x="91" y="64"/>
                    <a:pt x="91" y="94"/>
                  </a:cubicBezTo>
                  <a:cubicBezTo>
                    <a:pt x="91" y="123"/>
                    <a:pt x="71" y="135"/>
                    <a:pt x="45" y="120"/>
                  </a:cubicBezTo>
                  <a:cubicBezTo>
                    <a:pt x="20" y="105"/>
                    <a:pt x="0" y="70"/>
                    <a:pt x="0" y="41"/>
                  </a:cubicBezTo>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91" name="Freeform 166">
              <a:extLst>
                <a:ext uri="{FF2B5EF4-FFF2-40B4-BE49-F238E27FC236}">
                  <a16:creationId xmlns:a16="http://schemas.microsoft.com/office/drawing/2014/main" id="{956B5A38-BDBD-F2F0-5B8F-CC184A2B220D}"/>
                </a:ext>
              </a:extLst>
            </p:cNvPr>
            <p:cNvSpPr>
              <a:spLocks/>
            </p:cNvSpPr>
            <p:nvPr/>
          </p:nvSpPr>
          <p:spPr bwMode="auto">
            <a:xfrm>
              <a:off x="7143751" y="3927475"/>
              <a:ext cx="55563" cy="157163"/>
            </a:xfrm>
            <a:custGeom>
              <a:avLst/>
              <a:gdLst>
                <a:gd name="T0" fmla="*/ 209 w 209"/>
                <a:gd name="T1" fmla="*/ 61 h 604"/>
                <a:gd name="T2" fmla="*/ 177 w 209"/>
                <a:gd name="T3" fmla="*/ 5 h 604"/>
                <a:gd name="T4" fmla="*/ 154 w 209"/>
                <a:gd name="T5" fmla="*/ 4 h 604"/>
                <a:gd name="T6" fmla="*/ 89 w 209"/>
                <a:gd name="T7" fmla="*/ 41 h 604"/>
                <a:gd name="T8" fmla="*/ 0 w 209"/>
                <a:gd name="T9" fmla="*/ 186 h 604"/>
                <a:gd name="T10" fmla="*/ 0 w 209"/>
                <a:gd name="T11" fmla="*/ 576 h 604"/>
                <a:gd name="T12" fmla="*/ 13 w 209"/>
                <a:gd name="T13" fmla="*/ 594 h 604"/>
                <a:gd name="T14" fmla="*/ 77 w 209"/>
                <a:gd name="T15" fmla="*/ 594 h 604"/>
                <a:gd name="T16" fmla="*/ 90 w 209"/>
                <a:gd name="T17" fmla="*/ 576 h 604"/>
                <a:gd name="T18" fmla="*/ 90 w 209"/>
                <a:gd name="T19" fmla="*/ 186 h 604"/>
                <a:gd name="T20" fmla="*/ 135 w 209"/>
                <a:gd name="T21" fmla="*/ 119 h 604"/>
                <a:gd name="T22" fmla="*/ 199 w 209"/>
                <a:gd name="T23" fmla="*/ 82 h 604"/>
                <a:gd name="T24" fmla="*/ 209 w 209"/>
                <a:gd name="T25" fmla="*/ 61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9" h="604">
                  <a:moveTo>
                    <a:pt x="209" y="61"/>
                  </a:moveTo>
                  <a:cubicBezTo>
                    <a:pt x="209" y="40"/>
                    <a:pt x="195" y="15"/>
                    <a:pt x="177" y="5"/>
                  </a:cubicBezTo>
                  <a:cubicBezTo>
                    <a:pt x="168" y="0"/>
                    <a:pt x="160" y="0"/>
                    <a:pt x="154" y="4"/>
                  </a:cubicBezTo>
                  <a:lnTo>
                    <a:pt x="89" y="41"/>
                  </a:lnTo>
                  <a:cubicBezTo>
                    <a:pt x="38" y="70"/>
                    <a:pt x="0" y="133"/>
                    <a:pt x="0" y="186"/>
                  </a:cubicBezTo>
                  <a:lnTo>
                    <a:pt x="0" y="576"/>
                  </a:lnTo>
                  <a:cubicBezTo>
                    <a:pt x="0" y="583"/>
                    <a:pt x="5" y="589"/>
                    <a:pt x="13" y="594"/>
                  </a:cubicBezTo>
                  <a:cubicBezTo>
                    <a:pt x="31" y="604"/>
                    <a:pt x="59" y="604"/>
                    <a:pt x="77" y="594"/>
                  </a:cubicBezTo>
                  <a:cubicBezTo>
                    <a:pt x="86" y="589"/>
                    <a:pt x="90" y="583"/>
                    <a:pt x="90" y="576"/>
                  </a:cubicBezTo>
                  <a:lnTo>
                    <a:pt x="90" y="186"/>
                  </a:lnTo>
                  <a:cubicBezTo>
                    <a:pt x="90" y="167"/>
                    <a:pt x="110" y="134"/>
                    <a:pt x="135" y="119"/>
                  </a:cubicBezTo>
                  <a:lnTo>
                    <a:pt x="199" y="82"/>
                  </a:lnTo>
                  <a:cubicBezTo>
                    <a:pt x="206" y="78"/>
                    <a:pt x="209" y="71"/>
                    <a:pt x="209" y="61"/>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92" name="Freeform 167">
              <a:extLst>
                <a:ext uri="{FF2B5EF4-FFF2-40B4-BE49-F238E27FC236}">
                  <a16:creationId xmlns:a16="http://schemas.microsoft.com/office/drawing/2014/main" id="{D8C28ABC-2126-52F7-82AD-E010A8FCF654}"/>
                </a:ext>
              </a:extLst>
            </p:cNvPr>
            <p:cNvSpPr>
              <a:spLocks/>
            </p:cNvSpPr>
            <p:nvPr/>
          </p:nvSpPr>
          <p:spPr bwMode="auto">
            <a:xfrm>
              <a:off x="7400926" y="4037013"/>
              <a:ext cx="73025" cy="33338"/>
            </a:xfrm>
            <a:custGeom>
              <a:avLst/>
              <a:gdLst>
                <a:gd name="T0" fmla="*/ 278 w 278"/>
                <a:gd name="T1" fmla="*/ 0 h 127"/>
                <a:gd name="T2" fmla="*/ 278 w 278"/>
                <a:gd name="T3" fmla="*/ 39 h 127"/>
                <a:gd name="T4" fmla="*/ 237 w 278"/>
                <a:gd name="T5" fmla="*/ 95 h 127"/>
                <a:gd name="T6" fmla="*/ 41 w 278"/>
                <a:gd name="T7" fmla="*/ 95 h 127"/>
                <a:gd name="T8" fmla="*/ 0 w 278"/>
                <a:gd name="T9" fmla="*/ 39 h 127"/>
                <a:gd name="T10" fmla="*/ 0 w 278"/>
                <a:gd name="T11" fmla="*/ 0 h 127"/>
                <a:gd name="T12" fmla="*/ 278 w 278"/>
                <a:gd name="T13" fmla="*/ 0 h 127"/>
              </a:gdLst>
              <a:ahLst/>
              <a:cxnLst>
                <a:cxn ang="0">
                  <a:pos x="T0" y="T1"/>
                </a:cxn>
                <a:cxn ang="0">
                  <a:pos x="T2" y="T3"/>
                </a:cxn>
                <a:cxn ang="0">
                  <a:pos x="T4" y="T5"/>
                </a:cxn>
                <a:cxn ang="0">
                  <a:pos x="T6" y="T7"/>
                </a:cxn>
                <a:cxn ang="0">
                  <a:pos x="T8" y="T9"/>
                </a:cxn>
                <a:cxn ang="0">
                  <a:pos x="T10" y="T11"/>
                </a:cxn>
                <a:cxn ang="0">
                  <a:pos x="T12" y="T13"/>
                </a:cxn>
              </a:cxnLst>
              <a:rect l="0" t="0" r="r" b="b"/>
              <a:pathLst>
                <a:path w="278" h="127">
                  <a:moveTo>
                    <a:pt x="278" y="0"/>
                  </a:moveTo>
                  <a:lnTo>
                    <a:pt x="278" y="39"/>
                  </a:lnTo>
                  <a:cubicBezTo>
                    <a:pt x="278" y="59"/>
                    <a:pt x="264" y="80"/>
                    <a:pt x="237" y="95"/>
                  </a:cubicBezTo>
                  <a:cubicBezTo>
                    <a:pt x="183" y="127"/>
                    <a:pt x="95" y="127"/>
                    <a:pt x="41" y="95"/>
                  </a:cubicBezTo>
                  <a:cubicBezTo>
                    <a:pt x="14" y="80"/>
                    <a:pt x="0" y="59"/>
                    <a:pt x="0" y="39"/>
                  </a:cubicBezTo>
                  <a:lnTo>
                    <a:pt x="0" y="0"/>
                  </a:lnTo>
                  <a:lnTo>
                    <a:pt x="278" y="0"/>
                  </a:lnTo>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93" name="Freeform 168">
              <a:extLst>
                <a:ext uri="{FF2B5EF4-FFF2-40B4-BE49-F238E27FC236}">
                  <a16:creationId xmlns:a16="http://schemas.microsoft.com/office/drawing/2014/main" id="{35BB8BCE-DBCF-C85A-37EA-20110516A17E}"/>
                </a:ext>
              </a:extLst>
            </p:cNvPr>
            <p:cNvSpPr>
              <a:spLocks/>
            </p:cNvSpPr>
            <p:nvPr/>
          </p:nvSpPr>
          <p:spPr bwMode="auto">
            <a:xfrm>
              <a:off x="7397751" y="4014788"/>
              <a:ext cx="79375" cy="46038"/>
            </a:xfrm>
            <a:custGeom>
              <a:avLst/>
              <a:gdLst>
                <a:gd name="T0" fmla="*/ 55 w 305"/>
                <a:gd name="T1" fmla="*/ 31 h 176"/>
                <a:gd name="T2" fmla="*/ 55 w 305"/>
                <a:gd name="T3" fmla="*/ 145 h 176"/>
                <a:gd name="T4" fmla="*/ 251 w 305"/>
                <a:gd name="T5" fmla="*/ 145 h 176"/>
                <a:gd name="T6" fmla="*/ 251 w 305"/>
                <a:gd name="T7" fmla="*/ 31 h 176"/>
                <a:gd name="T8" fmla="*/ 55 w 305"/>
                <a:gd name="T9" fmla="*/ 31 h 176"/>
              </a:gdLst>
              <a:ahLst/>
              <a:cxnLst>
                <a:cxn ang="0">
                  <a:pos x="T0" y="T1"/>
                </a:cxn>
                <a:cxn ang="0">
                  <a:pos x="T2" y="T3"/>
                </a:cxn>
                <a:cxn ang="0">
                  <a:pos x="T4" y="T5"/>
                </a:cxn>
                <a:cxn ang="0">
                  <a:pos x="T6" y="T7"/>
                </a:cxn>
                <a:cxn ang="0">
                  <a:pos x="T8" y="T9"/>
                </a:cxn>
              </a:cxnLst>
              <a:rect l="0" t="0" r="r" b="b"/>
              <a:pathLst>
                <a:path w="305" h="176">
                  <a:moveTo>
                    <a:pt x="55" y="31"/>
                  </a:moveTo>
                  <a:cubicBezTo>
                    <a:pt x="0" y="63"/>
                    <a:pt x="0" y="114"/>
                    <a:pt x="55" y="145"/>
                  </a:cubicBezTo>
                  <a:cubicBezTo>
                    <a:pt x="109" y="176"/>
                    <a:pt x="197" y="176"/>
                    <a:pt x="251" y="145"/>
                  </a:cubicBezTo>
                  <a:cubicBezTo>
                    <a:pt x="305" y="114"/>
                    <a:pt x="305" y="63"/>
                    <a:pt x="251" y="31"/>
                  </a:cubicBezTo>
                  <a:cubicBezTo>
                    <a:pt x="197" y="0"/>
                    <a:pt x="109" y="0"/>
                    <a:pt x="55" y="31"/>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94" name="Freeform 169">
              <a:extLst>
                <a:ext uri="{FF2B5EF4-FFF2-40B4-BE49-F238E27FC236}">
                  <a16:creationId xmlns:a16="http://schemas.microsoft.com/office/drawing/2014/main" id="{50160F79-DD61-7E5E-25E0-351F1B221987}"/>
                </a:ext>
              </a:extLst>
            </p:cNvPr>
            <p:cNvSpPr>
              <a:spLocks/>
            </p:cNvSpPr>
            <p:nvPr/>
          </p:nvSpPr>
          <p:spPr bwMode="auto">
            <a:xfrm>
              <a:off x="7351713" y="3840163"/>
              <a:ext cx="41275" cy="55563"/>
            </a:xfrm>
            <a:custGeom>
              <a:avLst/>
              <a:gdLst>
                <a:gd name="T0" fmla="*/ 49 w 158"/>
                <a:gd name="T1" fmla="*/ 213 h 213"/>
                <a:gd name="T2" fmla="*/ 22 w 158"/>
                <a:gd name="T3" fmla="*/ 198 h 213"/>
                <a:gd name="T4" fmla="*/ 0 w 158"/>
                <a:gd name="T5" fmla="*/ 148 h 213"/>
                <a:gd name="T6" fmla="*/ 77 w 158"/>
                <a:gd name="T7" fmla="*/ 13 h 213"/>
                <a:gd name="T8" fmla="*/ 132 w 158"/>
                <a:gd name="T9" fmla="*/ 8 h 213"/>
                <a:gd name="T10" fmla="*/ 158 w 158"/>
                <a:gd name="T11" fmla="*/ 23 h 213"/>
                <a:gd name="T12" fmla="*/ 49 w 158"/>
                <a:gd name="T13" fmla="*/ 213 h 213"/>
              </a:gdLst>
              <a:ahLst/>
              <a:cxnLst>
                <a:cxn ang="0">
                  <a:pos x="T0" y="T1"/>
                </a:cxn>
                <a:cxn ang="0">
                  <a:pos x="T2" y="T3"/>
                </a:cxn>
                <a:cxn ang="0">
                  <a:pos x="T4" y="T5"/>
                </a:cxn>
                <a:cxn ang="0">
                  <a:pos x="T6" y="T7"/>
                </a:cxn>
                <a:cxn ang="0">
                  <a:pos x="T8" y="T9"/>
                </a:cxn>
                <a:cxn ang="0">
                  <a:pos x="T10" y="T11"/>
                </a:cxn>
                <a:cxn ang="0">
                  <a:pos x="T12" y="T13"/>
                </a:cxn>
              </a:cxnLst>
              <a:rect l="0" t="0" r="r" b="b"/>
              <a:pathLst>
                <a:path w="158" h="213">
                  <a:moveTo>
                    <a:pt x="49" y="213"/>
                  </a:moveTo>
                  <a:lnTo>
                    <a:pt x="22" y="198"/>
                  </a:lnTo>
                  <a:cubicBezTo>
                    <a:pt x="8" y="190"/>
                    <a:pt x="0" y="172"/>
                    <a:pt x="0" y="148"/>
                  </a:cubicBezTo>
                  <a:cubicBezTo>
                    <a:pt x="0" y="98"/>
                    <a:pt x="34" y="38"/>
                    <a:pt x="77" y="13"/>
                  </a:cubicBezTo>
                  <a:cubicBezTo>
                    <a:pt x="99" y="1"/>
                    <a:pt x="118" y="0"/>
                    <a:pt x="132" y="8"/>
                  </a:cubicBezTo>
                  <a:lnTo>
                    <a:pt x="158" y="23"/>
                  </a:lnTo>
                  <a:lnTo>
                    <a:pt x="49" y="213"/>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95" name="Freeform 170">
              <a:extLst>
                <a:ext uri="{FF2B5EF4-FFF2-40B4-BE49-F238E27FC236}">
                  <a16:creationId xmlns:a16="http://schemas.microsoft.com/office/drawing/2014/main" id="{D7BC9C5D-D819-975E-284A-6D54D3737A8F}"/>
                </a:ext>
              </a:extLst>
            </p:cNvPr>
            <p:cNvSpPr>
              <a:spLocks/>
            </p:cNvSpPr>
            <p:nvPr/>
          </p:nvSpPr>
          <p:spPr bwMode="auto">
            <a:xfrm>
              <a:off x="7358063" y="3841750"/>
              <a:ext cx="41275" cy="58738"/>
            </a:xfrm>
            <a:custGeom>
              <a:avLst/>
              <a:gdLst>
                <a:gd name="T0" fmla="*/ 155 w 155"/>
                <a:gd name="T1" fmla="*/ 69 h 228"/>
                <a:gd name="T2" fmla="*/ 78 w 155"/>
                <a:gd name="T3" fmla="*/ 25 h 228"/>
                <a:gd name="T4" fmla="*/ 0 w 155"/>
                <a:gd name="T5" fmla="*/ 159 h 228"/>
                <a:gd name="T6" fmla="*/ 78 w 155"/>
                <a:gd name="T7" fmla="*/ 203 h 228"/>
                <a:gd name="T8" fmla="*/ 155 w 155"/>
                <a:gd name="T9" fmla="*/ 69 h 228"/>
              </a:gdLst>
              <a:ahLst/>
              <a:cxnLst>
                <a:cxn ang="0">
                  <a:pos x="T0" y="T1"/>
                </a:cxn>
                <a:cxn ang="0">
                  <a:pos x="T2" y="T3"/>
                </a:cxn>
                <a:cxn ang="0">
                  <a:pos x="T4" y="T5"/>
                </a:cxn>
                <a:cxn ang="0">
                  <a:pos x="T6" y="T7"/>
                </a:cxn>
                <a:cxn ang="0">
                  <a:pos x="T8" y="T9"/>
                </a:cxn>
              </a:cxnLst>
              <a:rect l="0" t="0" r="r" b="b"/>
              <a:pathLst>
                <a:path w="155" h="228">
                  <a:moveTo>
                    <a:pt x="155" y="69"/>
                  </a:moveTo>
                  <a:cubicBezTo>
                    <a:pt x="155" y="20"/>
                    <a:pt x="120" y="0"/>
                    <a:pt x="78" y="25"/>
                  </a:cubicBezTo>
                  <a:cubicBezTo>
                    <a:pt x="35" y="49"/>
                    <a:pt x="0" y="109"/>
                    <a:pt x="0" y="159"/>
                  </a:cubicBezTo>
                  <a:cubicBezTo>
                    <a:pt x="0" y="208"/>
                    <a:pt x="35" y="228"/>
                    <a:pt x="78" y="203"/>
                  </a:cubicBezTo>
                  <a:cubicBezTo>
                    <a:pt x="120" y="179"/>
                    <a:pt x="155" y="119"/>
                    <a:pt x="155" y="69"/>
                  </a:cubicBez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96" name="Freeform 171">
              <a:extLst>
                <a:ext uri="{FF2B5EF4-FFF2-40B4-BE49-F238E27FC236}">
                  <a16:creationId xmlns:a16="http://schemas.microsoft.com/office/drawing/2014/main" id="{6938A8C3-6D98-1E6A-69B3-D05D419F8BB9}"/>
                </a:ext>
              </a:extLst>
            </p:cNvPr>
            <p:cNvSpPr>
              <a:spLocks/>
            </p:cNvSpPr>
            <p:nvPr/>
          </p:nvSpPr>
          <p:spPr bwMode="auto">
            <a:xfrm>
              <a:off x="7366001" y="3851275"/>
              <a:ext cx="90488" cy="200025"/>
            </a:xfrm>
            <a:custGeom>
              <a:avLst/>
              <a:gdLst>
                <a:gd name="T0" fmla="*/ 0 w 354"/>
                <a:gd name="T1" fmla="*/ 103 h 767"/>
                <a:gd name="T2" fmla="*/ 54 w 354"/>
                <a:gd name="T3" fmla="*/ 9 h 767"/>
                <a:gd name="T4" fmla="*/ 94 w 354"/>
                <a:gd name="T5" fmla="*/ 6 h 767"/>
                <a:gd name="T6" fmla="*/ 203 w 354"/>
                <a:gd name="T7" fmla="*/ 69 h 767"/>
                <a:gd name="T8" fmla="*/ 354 w 354"/>
                <a:gd name="T9" fmla="*/ 314 h 767"/>
                <a:gd name="T10" fmla="*/ 354 w 354"/>
                <a:gd name="T11" fmla="*/ 719 h 767"/>
                <a:gd name="T12" fmla="*/ 332 w 354"/>
                <a:gd name="T13" fmla="*/ 750 h 767"/>
                <a:gd name="T14" fmla="*/ 224 w 354"/>
                <a:gd name="T15" fmla="*/ 750 h 767"/>
                <a:gd name="T16" fmla="*/ 201 w 354"/>
                <a:gd name="T17" fmla="*/ 720 h 767"/>
                <a:gd name="T18" fmla="*/ 201 w 354"/>
                <a:gd name="T19" fmla="*/ 314 h 767"/>
                <a:gd name="T20" fmla="*/ 127 w 354"/>
                <a:gd name="T21" fmla="*/ 202 h 767"/>
                <a:gd name="T22" fmla="*/ 18 w 354"/>
                <a:gd name="T23" fmla="*/ 139 h 767"/>
                <a:gd name="T24" fmla="*/ 17 w 354"/>
                <a:gd name="T25" fmla="*/ 138 h 767"/>
                <a:gd name="T26" fmla="*/ 0 w 354"/>
                <a:gd name="T27" fmla="*/ 103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4" h="767">
                  <a:moveTo>
                    <a:pt x="0" y="103"/>
                  </a:moveTo>
                  <a:cubicBezTo>
                    <a:pt x="0" y="68"/>
                    <a:pt x="24" y="26"/>
                    <a:pt x="54" y="9"/>
                  </a:cubicBezTo>
                  <a:cubicBezTo>
                    <a:pt x="70" y="0"/>
                    <a:pt x="84" y="0"/>
                    <a:pt x="94" y="6"/>
                  </a:cubicBezTo>
                  <a:lnTo>
                    <a:pt x="203" y="69"/>
                  </a:lnTo>
                  <a:cubicBezTo>
                    <a:pt x="289" y="119"/>
                    <a:pt x="354" y="224"/>
                    <a:pt x="354" y="314"/>
                  </a:cubicBezTo>
                  <a:lnTo>
                    <a:pt x="354" y="719"/>
                  </a:lnTo>
                  <a:cubicBezTo>
                    <a:pt x="354" y="731"/>
                    <a:pt x="346" y="742"/>
                    <a:pt x="332" y="750"/>
                  </a:cubicBezTo>
                  <a:cubicBezTo>
                    <a:pt x="302" y="767"/>
                    <a:pt x="254" y="767"/>
                    <a:pt x="224" y="750"/>
                  </a:cubicBezTo>
                  <a:cubicBezTo>
                    <a:pt x="209" y="742"/>
                    <a:pt x="202" y="731"/>
                    <a:pt x="201" y="720"/>
                  </a:cubicBezTo>
                  <a:lnTo>
                    <a:pt x="201" y="314"/>
                  </a:lnTo>
                  <a:cubicBezTo>
                    <a:pt x="201" y="282"/>
                    <a:pt x="169" y="226"/>
                    <a:pt x="127" y="202"/>
                  </a:cubicBezTo>
                  <a:lnTo>
                    <a:pt x="18" y="139"/>
                  </a:lnTo>
                  <a:lnTo>
                    <a:pt x="17" y="138"/>
                  </a:lnTo>
                  <a:cubicBezTo>
                    <a:pt x="6" y="133"/>
                    <a:pt x="0" y="120"/>
                    <a:pt x="0" y="103"/>
                  </a:cubicBezTo>
                </a:path>
              </a:pathLst>
            </a:custGeom>
            <a:solidFill>
              <a:srgbClr val="6069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97" name="Freeform 172">
              <a:extLst>
                <a:ext uri="{FF2B5EF4-FFF2-40B4-BE49-F238E27FC236}">
                  <a16:creationId xmlns:a16="http://schemas.microsoft.com/office/drawing/2014/main" id="{3A2D1961-5593-C918-FCCB-B4F61CA54431}"/>
                </a:ext>
              </a:extLst>
            </p:cNvPr>
            <p:cNvSpPr>
              <a:spLocks/>
            </p:cNvSpPr>
            <p:nvPr/>
          </p:nvSpPr>
          <p:spPr bwMode="auto">
            <a:xfrm>
              <a:off x="7332663" y="4083050"/>
              <a:ext cx="73025" cy="33338"/>
            </a:xfrm>
            <a:custGeom>
              <a:avLst/>
              <a:gdLst>
                <a:gd name="T0" fmla="*/ 278 w 278"/>
                <a:gd name="T1" fmla="*/ 0 h 127"/>
                <a:gd name="T2" fmla="*/ 278 w 278"/>
                <a:gd name="T3" fmla="*/ 39 h 127"/>
                <a:gd name="T4" fmla="*/ 237 w 278"/>
                <a:gd name="T5" fmla="*/ 95 h 127"/>
                <a:gd name="T6" fmla="*/ 41 w 278"/>
                <a:gd name="T7" fmla="*/ 95 h 127"/>
                <a:gd name="T8" fmla="*/ 0 w 278"/>
                <a:gd name="T9" fmla="*/ 39 h 127"/>
                <a:gd name="T10" fmla="*/ 0 w 278"/>
                <a:gd name="T11" fmla="*/ 0 h 127"/>
                <a:gd name="T12" fmla="*/ 278 w 278"/>
                <a:gd name="T13" fmla="*/ 0 h 127"/>
              </a:gdLst>
              <a:ahLst/>
              <a:cxnLst>
                <a:cxn ang="0">
                  <a:pos x="T0" y="T1"/>
                </a:cxn>
                <a:cxn ang="0">
                  <a:pos x="T2" y="T3"/>
                </a:cxn>
                <a:cxn ang="0">
                  <a:pos x="T4" y="T5"/>
                </a:cxn>
                <a:cxn ang="0">
                  <a:pos x="T6" y="T7"/>
                </a:cxn>
                <a:cxn ang="0">
                  <a:pos x="T8" y="T9"/>
                </a:cxn>
                <a:cxn ang="0">
                  <a:pos x="T10" y="T11"/>
                </a:cxn>
                <a:cxn ang="0">
                  <a:pos x="T12" y="T13"/>
                </a:cxn>
              </a:cxnLst>
              <a:rect l="0" t="0" r="r" b="b"/>
              <a:pathLst>
                <a:path w="278" h="127">
                  <a:moveTo>
                    <a:pt x="278" y="0"/>
                  </a:moveTo>
                  <a:lnTo>
                    <a:pt x="278" y="39"/>
                  </a:lnTo>
                  <a:cubicBezTo>
                    <a:pt x="278" y="59"/>
                    <a:pt x="264" y="80"/>
                    <a:pt x="237" y="95"/>
                  </a:cubicBezTo>
                  <a:cubicBezTo>
                    <a:pt x="183" y="127"/>
                    <a:pt x="95" y="127"/>
                    <a:pt x="41" y="95"/>
                  </a:cubicBezTo>
                  <a:cubicBezTo>
                    <a:pt x="14" y="80"/>
                    <a:pt x="0" y="59"/>
                    <a:pt x="0" y="39"/>
                  </a:cubicBezTo>
                  <a:lnTo>
                    <a:pt x="0" y="0"/>
                  </a:lnTo>
                  <a:lnTo>
                    <a:pt x="278" y="0"/>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98" name="Freeform 173">
              <a:extLst>
                <a:ext uri="{FF2B5EF4-FFF2-40B4-BE49-F238E27FC236}">
                  <a16:creationId xmlns:a16="http://schemas.microsoft.com/office/drawing/2014/main" id="{A3337A0E-60B9-96EB-661E-647AEA23528F}"/>
                </a:ext>
              </a:extLst>
            </p:cNvPr>
            <p:cNvSpPr>
              <a:spLocks/>
            </p:cNvSpPr>
            <p:nvPr/>
          </p:nvSpPr>
          <p:spPr bwMode="auto">
            <a:xfrm>
              <a:off x="7329488" y="4060825"/>
              <a:ext cx="79375" cy="46038"/>
            </a:xfrm>
            <a:custGeom>
              <a:avLst/>
              <a:gdLst>
                <a:gd name="T0" fmla="*/ 54 w 304"/>
                <a:gd name="T1" fmla="*/ 32 h 176"/>
                <a:gd name="T2" fmla="*/ 54 w 304"/>
                <a:gd name="T3" fmla="*/ 145 h 176"/>
                <a:gd name="T4" fmla="*/ 250 w 304"/>
                <a:gd name="T5" fmla="*/ 145 h 176"/>
                <a:gd name="T6" fmla="*/ 250 w 304"/>
                <a:gd name="T7" fmla="*/ 32 h 176"/>
                <a:gd name="T8" fmla="*/ 54 w 304"/>
                <a:gd name="T9" fmla="*/ 32 h 176"/>
              </a:gdLst>
              <a:ahLst/>
              <a:cxnLst>
                <a:cxn ang="0">
                  <a:pos x="T0" y="T1"/>
                </a:cxn>
                <a:cxn ang="0">
                  <a:pos x="T2" y="T3"/>
                </a:cxn>
                <a:cxn ang="0">
                  <a:pos x="T4" y="T5"/>
                </a:cxn>
                <a:cxn ang="0">
                  <a:pos x="T6" y="T7"/>
                </a:cxn>
                <a:cxn ang="0">
                  <a:pos x="T8" y="T9"/>
                </a:cxn>
              </a:cxnLst>
              <a:rect l="0" t="0" r="r" b="b"/>
              <a:pathLst>
                <a:path w="304" h="176">
                  <a:moveTo>
                    <a:pt x="54" y="32"/>
                  </a:moveTo>
                  <a:cubicBezTo>
                    <a:pt x="0" y="63"/>
                    <a:pt x="0" y="114"/>
                    <a:pt x="54" y="145"/>
                  </a:cubicBezTo>
                  <a:cubicBezTo>
                    <a:pt x="108" y="176"/>
                    <a:pt x="196" y="176"/>
                    <a:pt x="250" y="145"/>
                  </a:cubicBezTo>
                  <a:cubicBezTo>
                    <a:pt x="304" y="114"/>
                    <a:pt x="304" y="63"/>
                    <a:pt x="250" y="32"/>
                  </a:cubicBezTo>
                  <a:cubicBezTo>
                    <a:pt x="196" y="0"/>
                    <a:pt x="108" y="0"/>
                    <a:pt x="54" y="32"/>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99" name="Freeform 174">
              <a:extLst>
                <a:ext uri="{FF2B5EF4-FFF2-40B4-BE49-F238E27FC236}">
                  <a16:creationId xmlns:a16="http://schemas.microsoft.com/office/drawing/2014/main" id="{6B0B61D8-66CB-9EC6-5ECC-E10F811D0144}"/>
                </a:ext>
              </a:extLst>
            </p:cNvPr>
            <p:cNvSpPr>
              <a:spLocks/>
            </p:cNvSpPr>
            <p:nvPr/>
          </p:nvSpPr>
          <p:spPr bwMode="auto">
            <a:xfrm>
              <a:off x="7283451" y="3886200"/>
              <a:ext cx="41275" cy="55563"/>
            </a:xfrm>
            <a:custGeom>
              <a:avLst/>
              <a:gdLst>
                <a:gd name="T0" fmla="*/ 49 w 158"/>
                <a:gd name="T1" fmla="*/ 213 h 213"/>
                <a:gd name="T2" fmla="*/ 23 w 158"/>
                <a:gd name="T3" fmla="*/ 198 h 213"/>
                <a:gd name="T4" fmla="*/ 0 w 158"/>
                <a:gd name="T5" fmla="*/ 148 h 213"/>
                <a:gd name="T6" fmla="*/ 77 w 158"/>
                <a:gd name="T7" fmla="*/ 13 h 213"/>
                <a:gd name="T8" fmla="*/ 132 w 158"/>
                <a:gd name="T9" fmla="*/ 8 h 213"/>
                <a:gd name="T10" fmla="*/ 158 w 158"/>
                <a:gd name="T11" fmla="*/ 23 h 213"/>
                <a:gd name="T12" fmla="*/ 49 w 158"/>
                <a:gd name="T13" fmla="*/ 213 h 213"/>
              </a:gdLst>
              <a:ahLst/>
              <a:cxnLst>
                <a:cxn ang="0">
                  <a:pos x="T0" y="T1"/>
                </a:cxn>
                <a:cxn ang="0">
                  <a:pos x="T2" y="T3"/>
                </a:cxn>
                <a:cxn ang="0">
                  <a:pos x="T4" y="T5"/>
                </a:cxn>
                <a:cxn ang="0">
                  <a:pos x="T6" y="T7"/>
                </a:cxn>
                <a:cxn ang="0">
                  <a:pos x="T8" y="T9"/>
                </a:cxn>
                <a:cxn ang="0">
                  <a:pos x="T10" y="T11"/>
                </a:cxn>
                <a:cxn ang="0">
                  <a:pos x="T12" y="T13"/>
                </a:cxn>
              </a:cxnLst>
              <a:rect l="0" t="0" r="r" b="b"/>
              <a:pathLst>
                <a:path w="158" h="213">
                  <a:moveTo>
                    <a:pt x="49" y="213"/>
                  </a:moveTo>
                  <a:lnTo>
                    <a:pt x="23" y="198"/>
                  </a:lnTo>
                  <a:cubicBezTo>
                    <a:pt x="8" y="190"/>
                    <a:pt x="0" y="172"/>
                    <a:pt x="0" y="148"/>
                  </a:cubicBezTo>
                  <a:cubicBezTo>
                    <a:pt x="0" y="98"/>
                    <a:pt x="35" y="38"/>
                    <a:pt x="77" y="13"/>
                  </a:cubicBezTo>
                  <a:cubicBezTo>
                    <a:pt x="99" y="1"/>
                    <a:pt x="118" y="0"/>
                    <a:pt x="132" y="8"/>
                  </a:cubicBezTo>
                  <a:lnTo>
                    <a:pt x="158" y="23"/>
                  </a:lnTo>
                  <a:lnTo>
                    <a:pt x="49" y="213"/>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00" name="Freeform 175">
              <a:extLst>
                <a:ext uri="{FF2B5EF4-FFF2-40B4-BE49-F238E27FC236}">
                  <a16:creationId xmlns:a16="http://schemas.microsoft.com/office/drawing/2014/main" id="{4AC1949A-1CCC-4B56-69BF-EBC3AD904D74}"/>
                </a:ext>
              </a:extLst>
            </p:cNvPr>
            <p:cNvSpPr>
              <a:spLocks/>
            </p:cNvSpPr>
            <p:nvPr/>
          </p:nvSpPr>
          <p:spPr bwMode="auto">
            <a:xfrm>
              <a:off x="7291388" y="3887788"/>
              <a:ext cx="39688" cy="58738"/>
            </a:xfrm>
            <a:custGeom>
              <a:avLst/>
              <a:gdLst>
                <a:gd name="T0" fmla="*/ 155 w 155"/>
                <a:gd name="T1" fmla="*/ 69 h 228"/>
                <a:gd name="T2" fmla="*/ 78 w 155"/>
                <a:gd name="T3" fmla="*/ 25 h 228"/>
                <a:gd name="T4" fmla="*/ 0 w 155"/>
                <a:gd name="T5" fmla="*/ 159 h 228"/>
                <a:gd name="T6" fmla="*/ 78 w 155"/>
                <a:gd name="T7" fmla="*/ 204 h 228"/>
                <a:gd name="T8" fmla="*/ 155 w 155"/>
                <a:gd name="T9" fmla="*/ 69 h 228"/>
              </a:gdLst>
              <a:ahLst/>
              <a:cxnLst>
                <a:cxn ang="0">
                  <a:pos x="T0" y="T1"/>
                </a:cxn>
                <a:cxn ang="0">
                  <a:pos x="T2" y="T3"/>
                </a:cxn>
                <a:cxn ang="0">
                  <a:pos x="T4" y="T5"/>
                </a:cxn>
                <a:cxn ang="0">
                  <a:pos x="T6" y="T7"/>
                </a:cxn>
                <a:cxn ang="0">
                  <a:pos x="T8" y="T9"/>
                </a:cxn>
              </a:cxnLst>
              <a:rect l="0" t="0" r="r" b="b"/>
              <a:pathLst>
                <a:path w="155" h="228">
                  <a:moveTo>
                    <a:pt x="155" y="69"/>
                  </a:moveTo>
                  <a:cubicBezTo>
                    <a:pt x="155" y="20"/>
                    <a:pt x="120" y="0"/>
                    <a:pt x="78" y="25"/>
                  </a:cubicBezTo>
                  <a:cubicBezTo>
                    <a:pt x="35" y="49"/>
                    <a:pt x="0" y="109"/>
                    <a:pt x="0" y="159"/>
                  </a:cubicBezTo>
                  <a:cubicBezTo>
                    <a:pt x="0" y="208"/>
                    <a:pt x="35" y="228"/>
                    <a:pt x="78" y="204"/>
                  </a:cubicBezTo>
                  <a:cubicBezTo>
                    <a:pt x="120" y="179"/>
                    <a:pt x="155" y="119"/>
                    <a:pt x="155" y="69"/>
                  </a:cubicBez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01" name="Freeform 176">
              <a:extLst>
                <a:ext uri="{FF2B5EF4-FFF2-40B4-BE49-F238E27FC236}">
                  <a16:creationId xmlns:a16="http://schemas.microsoft.com/office/drawing/2014/main" id="{F4380368-CE2A-A93A-D6CA-547494AF9B95}"/>
                </a:ext>
              </a:extLst>
            </p:cNvPr>
            <p:cNvSpPr>
              <a:spLocks/>
            </p:cNvSpPr>
            <p:nvPr/>
          </p:nvSpPr>
          <p:spPr bwMode="auto">
            <a:xfrm>
              <a:off x="7297738" y="3898900"/>
              <a:ext cx="92075" cy="198438"/>
            </a:xfrm>
            <a:custGeom>
              <a:avLst/>
              <a:gdLst>
                <a:gd name="T0" fmla="*/ 0 w 354"/>
                <a:gd name="T1" fmla="*/ 103 h 768"/>
                <a:gd name="T2" fmla="*/ 54 w 354"/>
                <a:gd name="T3" fmla="*/ 9 h 768"/>
                <a:gd name="T4" fmla="*/ 94 w 354"/>
                <a:gd name="T5" fmla="*/ 7 h 768"/>
                <a:gd name="T6" fmla="*/ 203 w 354"/>
                <a:gd name="T7" fmla="*/ 69 h 768"/>
                <a:gd name="T8" fmla="*/ 354 w 354"/>
                <a:gd name="T9" fmla="*/ 314 h 768"/>
                <a:gd name="T10" fmla="*/ 354 w 354"/>
                <a:gd name="T11" fmla="*/ 719 h 768"/>
                <a:gd name="T12" fmla="*/ 332 w 354"/>
                <a:gd name="T13" fmla="*/ 750 h 768"/>
                <a:gd name="T14" fmla="*/ 224 w 354"/>
                <a:gd name="T15" fmla="*/ 750 h 768"/>
                <a:gd name="T16" fmla="*/ 202 w 354"/>
                <a:gd name="T17" fmla="*/ 720 h 768"/>
                <a:gd name="T18" fmla="*/ 201 w 354"/>
                <a:gd name="T19" fmla="*/ 314 h 768"/>
                <a:gd name="T20" fmla="*/ 127 w 354"/>
                <a:gd name="T21" fmla="*/ 202 h 768"/>
                <a:gd name="T22" fmla="*/ 18 w 354"/>
                <a:gd name="T23" fmla="*/ 139 h 768"/>
                <a:gd name="T24" fmla="*/ 17 w 354"/>
                <a:gd name="T25" fmla="*/ 138 h 768"/>
                <a:gd name="T26" fmla="*/ 0 w 354"/>
                <a:gd name="T27" fmla="*/ 103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4" h="768">
                  <a:moveTo>
                    <a:pt x="0" y="103"/>
                  </a:moveTo>
                  <a:cubicBezTo>
                    <a:pt x="0" y="68"/>
                    <a:pt x="24" y="26"/>
                    <a:pt x="54" y="9"/>
                  </a:cubicBezTo>
                  <a:cubicBezTo>
                    <a:pt x="70" y="0"/>
                    <a:pt x="84" y="0"/>
                    <a:pt x="94" y="7"/>
                  </a:cubicBezTo>
                  <a:lnTo>
                    <a:pt x="203" y="69"/>
                  </a:lnTo>
                  <a:cubicBezTo>
                    <a:pt x="289" y="119"/>
                    <a:pt x="354" y="224"/>
                    <a:pt x="354" y="314"/>
                  </a:cubicBezTo>
                  <a:lnTo>
                    <a:pt x="354" y="719"/>
                  </a:lnTo>
                  <a:cubicBezTo>
                    <a:pt x="354" y="731"/>
                    <a:pt x="346" y="742"/>
                    <a:pt x="332" y="750"/>
                  </a:cubicBezTo>
                  <a:cubicBezTo>
                    <a:pt x="302" y="768"/>
                    <a:pt x="254" y="768"/>
                    <a:pt x="224" y="750"/>
                  </a:cubicBezTo>
                  <a:cubicBezTo>
                    <a:pt x="209" y="742"/>
                    <a:pt x="202" y="731"/>
                    <a:pt x="202" y="720"/>
                  </a:cubicBezTo>
                  <a:lnTo>
                    <a:pt x="201" y="314"/>
                  </a:lnTo>
                  <a:cubicBezTo>
                    <a:pt x="201" y="282"/>
                    <a:pt x="169" y="226"/>
                    <a:pt x="127" y="202"/>
                  </a:cubicBezTo>
                  <a:lnTo>
                    <a:pt x="18" y="139"/>
                  </a:lnTo>
                  <a:lnTo>
                    <a:pt x="17" y="138"/>
                  </a:lnTo>
                  <a:cubicBezTo>
                    <a:pt x="6" y="133"/>
                    <a:pt x="0" y="121"/>
                    <a:pt x="0" y="103"/>
                  </a:cubicBezTo>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02" name="Freeform 177">
              <a:extLst>
                <a:ext uri="{FF2B5EF4-FFF2-40B4-BE49-F238E27FC236}">
                  <a16:creationId xmlns:a16="http://schemas.microsoft.com/office/drawing/2014/main" id="{BB7B39D2-5AB4-5304-478B-58C54C42C261}"/>
                </a:ext>
              </a:extLst>
            </p:cNvPr>
            <p:cNvSpPr>
              <a:spLocks/>
            </p:cNvSpPr>
            <p:nvPr/>
          </p:nvSpPr>
          <p:spPr bwMode="auto">
            <a:xfrm>
              <a:off x="7083426" y="4046538"/>
              <a:ext cx="42863" cy="19050"/>
            </a:xfrm>
            <a:custGeom>
              <a:avLst/>
              <a:gdLst>
                <a:gd name="T0" fmla="*/ 0 w 164"/>
                <a:gd name="T1" fmla="*/ 0 h 74"/>
                <a:gd name="T2" fmla="*/ 0 w 164"/>
                <a:gd name="T3" fmla="*/ 22 h 74"/>
                <a:gd name="T4" fmla="*/ 24 w 164"/>
                <a:gd name="T5" fmla="*/ 56 h 74"/>
                <a:gd name="T6" fmla="*/ 140 w 164"/>
                <a:gd name="T7" fmla="*/ 56 h 74"/>
                <a:gd name="T8" fmla="*/ 164 w 164"/>
                <a:gd name="T9" fmla="*/ 22 h 74"/>
                <a:gd name="T10" fmla="*/ 164 w 164"/>
                <a:gd name="T11" fmla="*/ 0 h 74"/>
                <a:gd name="T12" fmla="*/ 0 w 164"/>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164" h="74">
                  <a:moveTo>
                    <a:pt x="0" y="0"/>
                  </a:moveTo>
                  <a:lnTo>
                    <a:pt x="0" y="22"/>
                  </a:lnTo>
                  <a:cubicBezTo>
                    <a:pt x="0" y="35"/>
                    <a:pt x="8" y="47"/>
                    <a:pt x="24" y="56"/>
                  </a:cubicBezTo>
                  <a:cubicBezTo>
                    <a:pt x="56" y="74"/>
                    <a:pt x="108" y="74"/>
                    <a:pt x="140" y="56"/>
                  </a:cubicBezTo>
                  <a:cubicBezTo>
                    <a:pt x="156" y="47"/>
                    <a:pt x="164" y="35"/>
                    <a:pt x="164" y="22"/>
                  </a:cubicBezTo>
                  <a:lnTo>
                    <a:pt x="164" y="0"/>
                  </a:lnTo>
                  <a:lnTo>
                    <a:pt x="0" y="0"/>
                  </a:lnTo>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03" name="Freeform 178">
              <a:extLst>
                <a:ext uri="{FF2B5EF4-FFF2-40B4-BE49-F238E27FC236}">
                  <a16:creationId xmlns:a16="http://schemas.microsoft.com/office/drawing/2014/main" id="{1FD403E2-EDAC-ABB6-6B0E-928A3DFC212D}"/>
                </a:ext>
              </a:extLst>
            </p:cNvPr>
            <p:cNvSpPr>
              <a:spLocks/>
            </p:cNvSpPr>
            <p:nvPr/>
          </p:nvSpPr>
          <p:spPr bwMode="auto">
            <a:xfrm>
              <a:off x="7080251" y="4033838"/>
              <a:ext cx="47625" cy="26988"/>
            </a:xfrm>
            <a:custGeom>
              <a:avLst/>
              <a:gdLst>
                <a:gd name="T0" fmla="*/ 148 w 180"/>
                <a:gd name="T1" fmla="*/ 18 h 104"/>
                <a:gd name="T2" fmla="*/ 148 w 180"/>
                <a:gd name="T3" fmla="*/ 85 h 104"/>
                <a:gd name="T4" fmla="*/ 32 w 180"/>
                <a:gd name="T5" fmla="*/ 85 h 104"/>
                <a:gd name="T6" fmla="*/ 32 w 180"/>
                <a:gd name="T7" fmla="*/ 18 h 104"/>
                <a:gd name="T8" fmla="*/ 148 w 180"/>
                <a:gd name="T9" fmla="*/ 18 h 104"/>
              </a:gdLst>
              <a:ahLst/>
              <a:cxnLst>
                <a:cxn ang="0">
                  <a:pos x="T0" y="T1"/>
                </a:cxn>
                <a:cxn ang="0">
                  <a:pos x="T2" y="T3"/>
                </a:cxn>
                <a:cxn ang="0">
                  <a:pos x="T4" y="T5"/>
                </a:cxn>
                <a:cxn ang="0">
                  <a:pos x="T6" y="T7"/>
                </a:cxn>
                <a:cxn ang="0">
                  <a:pos x="T8" y="T9"/>
                </a:cxn>
              </a:cxnLst>
              <a:rect l="0" t="0" r="r" b="b"/>
              <a:pathLst>
                <a:path w="180" h="104">
                  <a:moveTo>
                    <a:pt x="148" y="18"/>
                  </a:moveTo>
                  <a:cubicBezTo>
                    <a:pt x="180" y="37"/>
                    <a:pt x="180" y="67"/>
                    <a:pt x="148" y="85"/>
                  </a:cubicBezTo>
                  <a:cubicBezTo>
                    <a:pt x="116" y="104"/>
                    <a:pt x="64" y="104"/>
                    <a:pt x="32" y="85"/>
                  </a:cubicBezTo>
                  <a:cubicBezTo>
                    <a:pt x="0" y="67"/>
                    <a:pt x="0" y="37"/>
                    <a:pt x="32" y="18"/>
                  </a:cubicBezTo>
                  <a:cubicBezTo>
                    <a:pt x="64" y="0"/>
                    <a:pt x="116" y="0"/>
                    <a:pt x="148" y="18"/>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04" name="Freeform 179">
              <a:extLst>
                <a:ext uri="{FF2B5EF4-FFF2-40B4-BE49-F238E27FC236}">
                  <a16:creationId xmlns:a16="http://schemas.microsoft.com/office/drawing/2014/main" id="{0E4DE7AE-2B64-ADF9-064D-68A941FE3E4A}"/>
                </a:ext>
              </a:extLst>
            </p:cNvPr>
            <p:cNvSpPr>
              <a:spLocks/>
            </p:cNvSpPr>
            <p:nvPr/>
          </p:nvSpPr>
          <p:spPr bwMode="auto">
            <a:xfrm>
              <a:off x="7131051" y="3890963"/>
              <a:ext cx="23813" cy="33338"/>
            </a:xfrm>
            <a:custGeom>
              <a:avLst/>
              <a:gdLst>
                <a:gd name="T0" fmla="*/ 65 w 94"/>
                <a:gd name="T1" fmla="*/ 126 h 126"/>
                <a:gd name="T2" fmla="*/ 80 w 94"/>
                <a:gd name="T3" fmla="*/ 117 h 126"/>
                <a:gd name="T4" fmla="*/ 94 w 94"/>
                <a:gd name="T5" fmla="*/ 88 h 126"/>
                <a:gd name="T6" fmla="*/ 48 w 94"/>
                <a:gd name="T7" fmla="*/ 8 h 126"/>
                <a:gd name="T8" fmla="*/ 16 w 94"/>
                <a:gd name="T9" fmla="*/ 5 h 126"/>
                <a:gd name="T10" fmla="*/ 0 w 94"/>
                <a:gd name="T11" fmla="*/ 14 h 126"/>
                <a:gd name="T12" fmla="*/ 65 w 94"/>
                <a:gd name="T13" fmla="*/ 126 h 126"/>
              </a:gdLst>
              <a:ahLst/>
              <a:cxnLst>
                <a:cxn ang="0">
                  <a:pos x="T0" y="T1"/>
                </a:cxn>
                <a:cxn ang="0">
                  <a:pos x="T2" y="T3"/>
                </a:cxn>
                <a:cxn ang="0">
                  <a:pos x="T4" y="T5"/>
                </a:cxn>
                <a:cxn ang="0">
                  <a:pos x="T6" y="T7"/>
                </a:cxn>
                <a:cxn ang="0">
                  <a:pos x="T8" y="T9"/>
                </a:cxn>
                <a:cxn ang="0">
                  <a:pos x="T10" y="T11"/>
                </a:cxn>
                <a:cxn ang="0">
                  <a:pos x="T12" y="T13"/>
                </a:cxn>
              </a:cxnLst>
              <a:rect l="0" t="0" r="r" b="b"/>
              <a:pathLst>
                <a:path w="94" h="126">
                  <a:moveTo>
                    <a:pt x="65" y="126"/>
                  </a:moveTo>
                  <a:lnTo>
                    <a:pt x="80" y="117"/>
                  </a:lnTo>
                  <a:cubicBezTo>
                    <a:pt x="89" y="113"/>
                    <a:pt x="94" y="102"/>
                    <a:pt x="94" y="88"/>
                  </a:cubicBezTo>
                  <a:cubicBezTo>
                    <a:pt x="94" y="59"/>
                    <a:pt x="73" y="23"/>
                    <a:pt x="48" y="8"/>
                  </a:cubicBezTo>
                  <a:cubicBezTo>
                    <a:pt x="35" y="1"/>
                    <a:pt x="24" y="0"/>
                    <a:pt x="16" y="5"/>
                  </a:cubicBezTo>
                  <a:lnTo>
                    <a:pt x="0" y="14"/>
                  </a:lnTo>
                  <a:lnTo>
                    <a:pt x="65" y="126"/>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05" name="Freeform 180">
              <a:extLst>
                <a:ext uri="{FF2B5EF4-FFF2-40B4-BE49-F238E27FC236}">
                  <a16:creationId xmlns:a16="http://schemas.microsoft.com/office/drawing/2014/main" id="{FFB83A2F-E5FD-E788-6132-A54ECD8B37D5}"/>
                </a:ext>
              </a:extLst>
            </p:cNvPr>
            <p:cNvSpPr>
              <a:spLocks/>
            </p:cNvSpPr>
            <p:nvPr/>
          </p:nvSpPr>
          <p:spPr bwMode="auto">
            <a:xfrm>
              <a:off x="7127876" y="3890963"/>
              <a:ext cx="22225" cy="36513"/>
            </a:xfrm>
            <a:custGeom>
              <a:avLst/>
              <a:gdLst>
                <a:gd name="T0" fmla="*/ 0 w 91"/>
                <a:gd name="T1" fmla="*/ 41 h 135"/>
                <a:gd name="T2" fmla="*/ 46 w 91"/>
                <a:gd name="T3" fmla="*/ 14 h 135"/>
                <a:gd name="T4" fmla="*/ 91 w 91"/>
                <a:gd name="T5" fmla="*/ 94 h 135"/>
                <a:gd name="T6" fmla="*/ 46 w 91"/>
                <a:gd name="T7" fmla="*/ 120 h 135"/>
                <a:gd name="T8" fmla="*/ 0 w 91"/>
                <a:gd name="T9" fmla="*/ 41 h 135"/>
              </a:gdLst>
              <a:ahLst/>
              <a:cxnLst>
                <a:cxn ang="0">
                  <a:pos x="T0" y="T1"/>
                </a:cxn>
                <a:cxn ang="0">
                  <a:pos x="T2" y="T3"/>
                </a:cxn>
                <a:cxn ang="0">
                  <a:pos x="T4" y="T5"/>
                </a:cxn>
                <a:cxn ang="0">
                  <a:pos x="T6" y="T7"/>
                </a:cxn>
                <a:cxn ang="0">
                  <a:pos x="T8" y="T9"/>
                </a:cxn>
              </a:cxnLst>
              <a:rect l="0" t="0" r="r" b="b"/>
              <a:pathLst>
                <a:path w="91" h="135">
                  <a:moveTo>
                    <a:pt x="0" y="41"/>
                  </a:moveTo>
                  <a:cubicBezTo>
                    <a:pt x="0" y="12"/>
                    <a:pt x="20" y="0"/>
                    <a:pt x="46" y="14"/>
                  </a:cubicBezTo>
                  <a:cubicBezTo>
                    <a:pt x="71" y="29"/>
                    <a:pt x="91" y="65"/>
                    <a:pt x="91" y="94"/>
                  </a:cubicBezTo>
                  <a:cubicBezTo>
                    <a:pt x="91" y="123"/>
                    <a:pt x="71" y="135"/>
                    <a:pt x="46" y="120"/>
                  </a:cubicBezTo>
                  <a:cubicBezTo>
                    <a:pt x="20" y="106"/>
                    <a:pt x="0" y="70"/>
                    <a:pt x="0" y="41"/>
                  </a:cubicBez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06" name="Freeform 181">
              <a:extLst>
                <a:ext uri="{FF2B5EF4-FFF2-40B4-BE49-F238E27FC236}">
                  <a16:creationId xmlns:a16="http://schemas.microsoft.com/office/drawing/2014/main" id="{C4839A8C-E04E-04FE-4092-444354C693D1}"/>
                </a:ext>
              </a:extLst>
            </p:cNvPr>
            <p:cNvSpPr>
              <a:spLocks/>
            </p:cNvSpPr>
            <p:nvPr/>
          </p:nvSpPr>
          <p:spPr bwMode="auto">
            <a:xfrm>
              <a:off x="7092951" y="3897313"/>
              <a:ext cx="53975" cy="157163"/>
            </a:xfrm>
            <a:custGeom>
              <a:avLst/>
              <a:gdLst>
                <a:gd name="T0" fmla="*/ 210 w 210"/>
                <a:gd name="T1" fmla="*/ 61 h 604"/>
                <a:gd name="T2" fmla="*/ 178 w 210"/>
                <a:gd name="T3" fmla="*/ 5 h 604"/>
                <a:gd name="T4" fmla="*/ 154 w 210"/>
                <a:gd name="T5" fmla="*/ 4 h 604"/>
                <a:gd name="T6" fmla="*/ 89 w 210"/>
                <a:gd name="T7" fmla="*/ 41 h 604"/>
                <a:gd name="T8" fmla="*/ 0 w 210"/>
                <a:gd name="T9" fmla="*/ 186 h 604"/>
                <a:gd name="T10" fmla="*/ 0 w 210"/>
                <a:gd name="T11" fmla="*/ 576 h 604"/>
                <a:gd name="T12" fmla="*/ 13 w 210"/>
                <a:gd name="T13" fmla="*/ 594 h 604"/>
                <a:gd name="T14" fmla="*/ 77 w 210"/>
                <a:gd name="T15" fmla="*/ 594 h 604"/>
                <a:gd name="T16" fmla="*/ 90 w 210"/>
                <a:gd name="T17" fmla="*/ 576 h 604"/>
                <a:gd name="T18" fmla="*/ 91 w 210"/>
                <a:gd name="T19" fmla="*/ 186 h 604"/>
                <a:gd name="T20" fmla="*/ 135 w 210"/>
                <a:gd name="T21" fmla="*/ 120 h 604"/>
                <a:gd name="T22" fmla="*/ 199 w 210"/>
                <a:gd name="T23" fmla="*/ 82 h 604"/>
                <a:gd name="T24" fmla="*/ 210 w 210"/>
                <a:gd name="T25" fmla="*/ 61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0" h="604">
                  <a:moveTo>
                    <a:pt x="210" y="61"/>
                  </a:moveTo>
                  <a:cubicBezTo>
                    <a:pt x="210" y="40"/>
                    <a:pt x="195" y="16"/>
                    <a:pt x="178" y="5"/>
                  </a:cubicBezTo>
                  <a:cubicBezTo>
                    <a:pt x="168" y="0"/>
                    <a:pt x="160" y="0"/>
                    <a:pt x="154" y="4"/>
                  </a:cubicBezTo>
                  <a:lnTo>
                    <a:pt x="89" y="41"/>
                  </a:lnTo>
                  <a:cubicBezTo>
                    <a:pt x="38" y="71"/>
                    <a:pt x="0" y="133"/>
                    <a:pt x="0" y="186"/>
                  </a:cubicBezTo>
                  <a:lnTo>
                    <a:pt x="0" y="576"/>
                  </a:lnTo>
                  <a:cubicBezTo>
                    <a:pt x="0" y="583"/>
                    <a:pt x="5" y="589"/>
                    <a:pt x="13" y="594"/>
                  </a:cubicBezTo>
                  <a:cubicBezTo>
                    <a:pt x="31" y="604"/>
                    <a:pt x="60" y="604"/>
                    <a:pt x="77" y="594"/>
                  </a:cubicBezTo>
                  <a:cubicBezTo>
                    <a:pt x="86" y="589"/>
                    <a:pt x="90" y="583"/>
                    <a:pt x="90" y="576"/>
                  </a:cubicBezTo>
                  <a:lnTo>
                    <a:pt x="91" y="186"/>
                  </a:lnTo>
                  <a:cubicBezTo>
                    <a:pt x="91" y="167"/>
                    <a:pt x="110" y="134"/>
                    <a:pt x="135" y="120"/>
                  </a:cubicBezTo>
                  <a:lnTo>
                    <a:pt x="199" y="82"/>
                  </a:lnTo>
                  <a:cubicBezTo>
                    <a:pt x="206" y="79"/>
                    <a:pt x="210" y="71"/>
                    <a:pt x="210" y="61"/>
                  </a:cubicBezTo>
                  <a:close/>
                </a:path>
              </a:pathLst>
            </a:custGeom>
            <a:solidFill>
              <a:srgbClr val="FF4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07" name="Freeform 182">
              <a:extLst>
                <a:ext uri="{FF2B5EF4-FFF2-40B4-BE49-F238E27FC236}">
                  <a16:creationId xmlns:a16="http://schemas.microsoft.com/office/drawing/2014/main" id="{70CC96FC-9A3D-47BB-1616-F3791148DF14}"/>
                </a:ext>
              </a:extLst>
            </p:cNvPr>
            <p:cNvSpPr>
              <a:spLocks/>
            </p:cNvSpPr>
            <p:nvPr/>
          </p:nvSpPr>
          <p:spPr bwMode="auto">
            <a:xfrm>
              <a:off x="7031038" y="4016375"/>
              <a:ext cx="42863" cy="20638"/>
            </a:xfrm>
            <a:custGeom>
              <a:avLst/>
              <a:gdLst>
                <a:gd name="T0" fmla="*/ 0 w 164"/>
                <a:gd name="T1" fmla="*/ 0 h 75"/>
                <a:gd name="T2" fmla="*/ 0 w 164"/>
                <a:gd name="T3" fmla="*/ 23 h 75"/>
                <a:gd name="T4" fmla="*/ 24 w 164"/>
                <a:gd name="T5" fmla="*/ 56 h 75"/>
                <a:gd name="T6" fmla="*/ 140 w 164"/>
                <a:gd name="T7" fmla="*/ 56 h 75"/>
                <a:gd name="T8" fmla="*/ 164 w 164"/>
                <a:gd name="T9" fmla="*/ 23 h 75"/>
                <a:gd name="T10" fmla="*/ 164 w 164"/>
                <a:gd name="T11" fmla="*/ 0 h 75"/>
                <a:gd name="T12" fmla="*/ 0 w 164"/>
                <a:gd name="T13" fmla="*/ 0 h 75"/>
              </a:gdLst>
              <a:ahLst/>
              <a:cxnLst>
                <a:cxn ang="0">
                  <a:pos x="T0" y="T1"/>
                </a:cxn>
                <a:cxn ang="0">
                  <a:pos x="T2" y="T3"/>
                </a:cxn>
                <a:cxn ang="0">
                  <a:pos x="T4" y="T5"/>
                </a:cxn>
                <a:cxn ang="0">
                  <a:pos x="T6" y="T7"/>
                </a:cxn>
                <a:cxn ang="0">
                  <a:pos x="T8" y="T9"/>
                </a:cxn>
                <a:cxn ang="0">
                  <a:pos x="T10" y="T11"/>
                </a:cxn>
                <a:cxn ang="0">
                  <a:pos x="T12" y="T13"/>
                </a:cxn>
              </a:cxnLst>
              <a:rect l="0" t="0" r="r" b="b"/>
              <a:pathLst>
                <a:path w="164" h="75">
                  <a:moveTo>
                    <a:pt x="0" y="0"/>
                  </a:moveTo>
                  <a:lnTo>
                    <a:pt x="0" y="23"/>
                  </a:lnTo>
                  <a:cubicBezTo>
                    <a:pt x="0" y="35"/>
                    <a:pt x="8" y="47"/>
                    <a:pt x="24" y="56"/>
                  </a:cubicBezTo>
                  <a:cubicBezTo>
                    <a:pt x="56" y="75"/>
                    <a:pt x="108" y="75"/>
                    <a:pt x="140" y="56"/>
                  </a:cubicBezTo>
                  <a:cubicBezTo>
                    <a:pt x="156" y="47"/>
                    <a:pt x="164" y="35"/>
                    <a:pt x="164" y="23"/>
                  </a:cubicBezTo>
                  <a:lnTo>
                    <a:pt x="164" y="0"/>
                  </a:lnTo>
                  <a:lnTo>
                    <a:pt x="0" y="0"/>
                  </a:lnTo>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08" name="Freeform 183">
              <a:extLst>
                <a:ext uri="{FF2B5EF4-FFF2-40B4-BE49-F238E27FC236}">
                  <a16:creationId xmlns:a16="http://schemas.microsoft.com/office/drawing/2014/main" id="{EB0A6D21-404A-4F5D-6184-122619433030}"/>
                </a:ext>
              </a:extLst>
            </p:cNvPr>
            <p:cNvSpPr>
              <a:spLocks/>
            </p:cNvSpPr>
            <p:nvPr/>
          </p:nvSpPr>
          <p:spPr bwMode="auto">
            <a:xfrm>
              <a:off x="7029451" y="4003675"/>
              <a:ext cx="46038" cy="26988"/>
            </a:xfrm>
            <a:custGeom>
              <a:avLst/>
              <a:gdLst>
                <a:gd name="T0" fmla="*/ 148 w 180"/>
                <a:gd name="T1" fmla="*/ 18 h 104"/>
                <a:gd name="T2" fmla="*/ 148 w 180"/>
                <a:gd name="T3" fmla="*/ 85 h 104"/>
                <a:gd name="T4" fmla="*/ 32 w 180"/>
                <a:gd name="T5" fmla="*/ 85 h 104"/>
                <a:gd name="T6" fmla="*/ 32 w 180"/>
                <a:gd name="T7" fmla="*/ 18 h 104"/>
                <a:gd name="T8" fmla="*/ 148 w 180"/>
                <a:gd name="T9" fmla="*/ 18 h 104"/>
              </a:gdLst>
              <a:ahLst/>
              <a:cxnLst>
                <a:cxn ang="0">
                  <a:pos x="T0" y="T1"/>
                </a:cxn>
                <a:cxn ang="0">
                  <a:pos x="T2" y="T3"/>
                </a:cxn>
                <a:cxn ang="0">
                  <a:pos x="T4" y="T5"/>
                </a:cxn>
                <a:cxn ang="0">
                  <a:pos x="T6" y="T7"/>
                </a:cxn>
                <a:cxn ang="0">
                  <a:pos x="T8" y="T9"/>
                </a:cxn>
              </a:cxnLst>
              <a:rect l="0" t="0" r="r" b="b"/>
              <a:pathLst>
                <a:path w="180" h="104">
                  <a:moveTo>
                    <a:pt x="148" y="18"/>
                  </a:moveTo>
                  <a:cubicBezTo>
                    <a:pt x="180" y="37"/>
                    <a:pt x="180" y="67"/>
                    <a:pt x="148" y="85"/>
                  </a:cubicBezTo>
                  <a:cubicBezTo>
                    <a:pt x="116" y="104"/>
                    <a:pt x="64" y="104"/>
                    <a:pt x="32" y="85"/>
                  </a:cubicBezTo>
                  <a:cubicBezTo>
                    <a:pt x="0" y="67"/>
                    <a:pt x="0" y="37"/>
                    <a:pt x="32" y="18"/>
                  </a:cubicBezTo>
                  <a:cubicBezTo>
                    <a:pt x="64" y="0"/>
                    <a:pt x="116" y="0"/>
                    <a:pt x="148" y="18"/>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09" name="Freeform 184">
              <a:extLst>
                <a:ext uri="{FF2B5EF4-FFF2-40B4-BE49-F238E27FC236}">
                  <a16:creationId xmlns:a16="http://schemas.microsoft.com/office/drawing/2014/main" id="{058E18ED-1CE2-219E-6B4F-0B9ED64C4D0B}"/>
                </a:ext>
              </a:extLst>
            </p:cNvPr>
            <p:cNvSpPr>
              <a:spLocks/>
            </p:cNvSpPr>
            <p:nvPr/>
          </p:nvSpPr>
          <p:spPr bwMode="auto">
            <a:xfrm>
              <a:off x="7078663" y="3860800"/>
              <a:ext cx="23813" cy="33338"/>
            </a:xfrm>
            <a:custGeom>
              <a:avLst/>
              <a:gdLst>
                <a:gd name="T0" fmla="*/ 65 w 94"/>
                <a:gd name="T1" fmla="*/ 126 h 126"/>
                <a:gd name="T2" fmla="*/ 81 w 94"/>
                <a:gd name="T3" fmla="*/ 117 h 126"/>
                <a:gd name="T4" fmla="*/ 94 w 94"/>
                <a:gd name="T5" fmla="*/ 87 h 126"/>
                <a:gd name="T6" fmla="*/ 48 w 94"/>
                <a:gd name="T7" fmla="*/ 8 h 126"/>
                <a:gd name="T8" fmla="*/ 16 w 94"/>
                <a:gd name="T9" fmla="*/ 4 h 126"/>
                <a:gd name="T10" fmla="*/ 0 w 94"/>
                <a:gd name="T11" fmla="*/ 13 h 126"/>
                <a:gd name="T12" fmla="*/ 65 w 94"/>
                <a:gd name="T13" fmla="*/ 126 h 126"/>
              </a:gdLst>
              <a:ahLst/>
              <a:cxnLst>
                <a:cxn ang="0">
                  <a:pos x="T0" y="T1"/>
                </a:cxn>
                <a:cxn ang="0">
                  <a:pos x="T2" y="T3"/>
                </a:cxn>
                <a:cxn ang="0">
                  <a:pos x="T4" y="T5"/>
                </a:cxn>
                <a:cxn ang="0">
                  <a:pos x="T6" y="T7"/>
                </a:cxn>
                <a:cxn ang="0">
                  <a:pos x="T8" y="T9"/>
                </a:cxn>
                <a:cxn ang="0">
                  <a:pos x="T10" y="T11"/>
                </a:cxn>
                <a:cxn ang="0">
                  <a:pos x="T12" y="T13"/>
                </a:cxn>
              </a:cxnLst>
              <a:rect l="0" t="0" r="r" b="b"/>
              <a:pathLst>
                <a:path w="94" h="126">
                  <a:moveTo>
                    <a:pt x="65" y="126"/>
                  </a:moveTo>
                  <a:lnTo>
                    <a:pt x="81" y="117"/>
                  </a:lnTo>
                  <a:cubicBezTo>
                    <a:pt x="89" y="112"/>
                    <a:pt x="94" y="102"/>
                    <a:pt x="94" y="87"/>
                  </a:cubicBezTo>
                  <a:cubicBezTo>
                    <a:pt x="94" y="58"/>
                    <a:pt x="74" y="22"/>
                    <a:pt x="48" y="8"/>
                  </a:cubicBezTo>
                  <a:cubicBezTo>
                    <a:pt x="36" y="0"/>
                    <a:pt x="24" y="0"/>
                    <a:pt x="16" y="4"/>
                  </a:cubicBezTo>
                  <a:lnTo>
                    <a:pt x="0" y="13"/>
                  </a:lnTo>
                  <a:lnTo>
                    <a:pt x="65" y="126"/>
                  </a:lnTo>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10" name="Freeform 185">
              <a:extLst>
                <a:ext uri="{FF2B5EF4-FFF2-40B4-BE49-F238E27FC236}">
                  <a16:creationId xmlns:a16="http://schemas.microsoft.com/office/drawing/2014/main" id="{830E4767-14BD-DF16-75A1-6A0026A21D45}"/>
                </a:ext>
              </a:extLst>
            </p:cNvPr>
            <p:cNvSpPr>
              <a:spLocks/>
            </p:cNvSpPr>
            <p:nvPr/>
          </p:nvSpPr>
          <p:spPr bwMode="auto">
            <a:xfrm>
              <a:off x="7075488" y="3862388"/>
              <a:ext cx="23813" cy="34925"/>
            </a:xfrm>
            <a:custGeom>
              <a:avLst/>
              <a:gdLst>
                <a:gd name="T0" fmla="*/ 0 w 91"/>
                <a:gd name="T1" fmla="*/ 41 h 135"/>
                <a:gd name="T2" fmla="*/ 46 w 91"/>
                <a:gd name="T3" fmla="*/ 15 h 135"/>
                <a:gd name="T4" fmla="*/ 91 w 91"/>
                <a:gd name="T5" fmla="*/ 94 h 135"/>
                <a:gd name="T6" fmla="*/ 46 w 91"/>
                <a:gd name="T7" fmla="*/ 120 h 135"/>
                <a:gd name="T8" fmla="*/ 0 w 91"/>
                <a:gd name="T9" fmla="*/ 41 h 135"/>
              </a:gdLst>
              <a:ahLst/>
              <a:cxnLst>
                <a:cxn ang="0">
                  <a:pos x="T0" y="T1"/>
                </a:cxn>
                <a:cxn ang="0">
                  <a:pos x="T2" y="T3"/>
                </a:cxn>
                <a:cxn ang="0">
                  <a:pos x="T4" y="T5"/>
                </a:cxn>
                <a:cxn ang="0">
                  <a:pos x="T6" y="T7"/>
                </a:cxn>
                <a:cxn ang="0">
                  <a:pos x="T8" y="T9"/>
                </a:cxn>
              </a:cxnLst>
              <a:rect l="0" t="0" r="r" b="b"/>
              <a:pathLst>
                <a:path w="91" h="135">
                  <a:moveTo>
                    <a:pt x="0" y="41"/>
                  </a:moveTo>
                  <a:cubicBezTo>
                    <a:pt x="0" y="12"/>
                    <a:pt x="20" y="0"/>
                    <a:pt x="46" y="15"/>
                  </a:cubicBezTo>
                  <a:cubicBezTo>
                    <a:pt x="71" y="29"/>
                    <a:pt x="91" y="65"/>
                    <a:pt x="91" y="94"/>
                  </a:cubicBezTo>
                  <a:cubicBezTo>
                    <a:pt x="91" y="123"/>
                    <a:pt x="71" y="135"/>
                    <a:pt x="46" y="120"/>
                  </a:cubicBezTo>
                  <a:cubicBezTo>
                    <a:pt x="20" y="106"/>
                    <a:pt x="0" y="70"/>
                    <a:pt x="0" y="41"/>
                  </a:cubicBez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11" name="Freeform 186">
              <a:extLst>
                <a:ext uri="{FF2B5EF4-FFF2-40B4-BE49-F238E27FC236}">
                  <a16:creationId xmlns:a16="http://schemas.microsoft.com/office/drawing/2014/main" id="{B1395306-C020-90D7-E741-CAAC8777FB9A}"/>
                </a:ext>
              </a:extLst>
            </p:cNvPr>
            <p:cNvSpPr>
              <a:spLocks/>
            </p:cNvSpPr>
            <p:nvPr/>
          </p:nvSpPr>
          <p:spPr bwMode="auto">
            <a:xfrm>
              <a:off x="7040563" y="3868738"/>
              <a:ext cx="55563" cy="155575"/>
            </a:xfrm>
            <a:custGeom>
              <a:avLst/>
              <a:gdLst>
                <a:gd name="T0" fmla="*/ 210 w 210"/>
                <a:gd name="T1" fmla="*/ 61 h 604"/>
                <a:gd name="T2" fmla="*/ 178 w 210"/>
                <a:gd name="T3" fmla="*/ 6 h 604"/>
                <a:gd name="T4" fmla="*/ 154 w 210"/>
                <a:gd name="T5" fmla="*/ 4 h 604"/>
                <a:gd name="T6" fmla="*/ 90 w 210"/>
                <a:gd name="T7" fmla="*/ 41 h 604"/>
                <a:gd name="T8" fmla="*/ 0 w 210"/>
                <a:gd name="T9" fmla="*/ 186 h 604"/>
                <a:gd name="T10" fmla="*/ 0 w 210"/>
                <a:gd name="T11" fmla="*/ 576 h 604"/>
                <a:gd name="T12" fmla="*/ 13 w 210"/>
                <a:gd name="T13" fmla="*/ 594 h 604"/>
                <a:gd name="T14" fmla="*/ 77 w 210"/>
                <a:gd name="T15" fmla="*/ 594 h 604"/>
                <a:gd name="T16" fmla="*/ 91 w 210"/>
                <a:gd name="T17" fmla="*/ 576 h 604"/>
                <a:gd name="T18" fmla="*/ 91 w 210"/>
                <a:gd name="T19" fmla="*/ 186 h 604"/>
                <a:gd name="T20" fmla="*/ 135 w 210"/>
                <a:gd name="T21" fmla="*/ 120 h 604"/>
                <a:gd name="T22" fmla="*/ 199 w 210"/>
                <a:gd name="T23" fmla="*/ 83 h 604"/>
                <a:gd name="T24" fmla="*/ 210 w 210"/>
                <a:gd name="T25" fmla="*/ 61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0" h="604">
                  <a:moveTo>
                    <a:pt x="210" y="61"/>
                  </a:moveTo>
                  <a:cubicBezTo>
                    <a:pt x="210" y="41"/>
                    <a:pt x="195" y="16"/>
                    <a:pt x="178" y="6"/>
                  </a:cubicBezTo>
                  <a:cubicBezTo>
                    <a:pt x="168" y="0"/>
                    <a:pt x="160" y="0"/>
                    <a:pt x="154" y="4"/>
                  </a:cubicBezTo>
                  <a:lnTo>
                    <a:pt x="90" y="41"/>
                  </a:lnTo>
                  <a:cubicBezTo>
                    <a:pt x="39" y="71"/>
                    <a:pt x="0" y="133"/>
                    <a:pt x="0" y="186"/>
                  </a:cubicBezTo>
                  <a:lnTo>
                    <a:pt x="0" y="576"/>
                  </a:lnTo>
                  <a:cubicBezTo>
                    <a:pt x="1" y="583"/>
                    <a:pt x="5" y="589"/>
                    <a:pt x="13" y="594"/>
                  </a:cubicBezTo>
                  <a:cubicBezTo>
                    <a:pt x="31" y="604"/>
                    <a:pt x="60" y="604"/>
                    <a:pt x="77" y="594"/>
                  </a:cubicBezTo>
                  <a:cubicBezTo>
                    <a:pt x="86" y="589"/>
                    <a:pt x="90" y="583"/>
                    <a:pt x="91" y="576"/>
                  </a:cubicBezTo>
                  <a:lnTo>
                    <a:pt x="91" y="186"/>
                  </a:lnTo>
                  <a:cubicBezTo>
                    <a:pt x="91" y="167"/>
                    <a:pt x="110" y="134"/>
                    <a:pt x="135" y="120"/>
                  </a:cubicBezTo>
                  <a:lnTo>
                    <a:pt x="199" y="83"/>
                  </a:lnTo>
                  <a:cubicBezTo>
                    <a:pt x="206" y="79"/>
                    <a:pt x="210" y="72"/>
                    <a:pt x="210" y="61"/>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12" name="Freeform 187">
              <a:extLst>
                <a:ext uri="{FF2B5EF4-FFF2-40B4-BE49-F238E27FC236}">
                  <a16:creationId xmlns:a16="http://schemas.microsoft.com/office/drawing/2014/main" id="{9C85E24C-83BD-3F35-B89A-F9140E3AF519}"/>
                </a:ext>
              </a:extLst>
            </p:cNvPr>
            <p:cNvSpPr>
              <a:spLocks/>
            </p:cNvSpPr>
            <p:nvPr/>
          </p:nvSpPr>
          <p:spPr bwMode="auto">
            <a:xfrm>
              <a:off x="6888163" y="3827463"/>
              <a:ext cx="73025" cy="39688"/>
            </a:xfrm>
            <a:custGeom>
              <a:avLst/>
              <a:gdLst>
                <a:gd name="T0" fmla="*/ 251 w 285"/>
                <a:gd name="T1" fmla="*/ 5 h 154"/>
                <a:gd name="T2" fmla="*/ 0 w 285"/>
                <a:gd name="T3" fmla="*/ 151 h 154"/>
                <a:gd name="T4" fmla="*/ 34 w 285"/>
                <a:gd name="T5" fmla="*/ 154 h 154"/>
                <a:gd name="T6" fmla="*/ 285 w 285"/>
                <a:gd name="T7" fmla="*/ 8 h 154"/>
                <a:gd name="T8" fmla="*/ 251 w 285"/>
                <a:gd name="T9" fmla="*/ 5 h 154"/>
              </a:gdLst>
              <a:ahLst/>
              <a:cxnLst>
                <a:cxn ang="0">
                  <a:pos x="T0" y="T1"/>
                </a:cxn>
                <a:cxn ang="0">
                  <a:pos x="T2" y="T3"/>
                </a:cxn>
                <a:cxn ang="0">
                  <a:pos x="T4" y="T5"/>
                </a:cxn>
                <a:cxn ang="0">
                  <a:pos x="T6" y="T7"/>
                </a:cxn>
                <a:cxn ang="0">
                  <a:pos x="T8" y="T9"/>
                </a:cxn>
              </a:cxnLst>
              <a:rect l="0" t="0" r="r" b="b"/>
              <a:pathLst>
                <a:path w="285" h="154">
                  <a:moveTo>
                    <a:pt x="251" y="5"/>
                  </a:moveTo>
                  <a:lnTo>
                    <a:pt x="0" y="151"/>
                  </a:lnTo>
                  <a:cubicBezTo>
                    <a:pt x="8" y="146"/>
                    <a:pt x="21" y="146"/>
                    <a:pt x="34" y="154"/>
                  </a:cubicBezTo>
                  <a:lnTo>
                    <a:pt x="285" y="8"/>
                  </a:lnTo>
                  <a:cubicBezTo>
                    <a:pt x="272" y="1"/>
                    <a:pt x="259" y="0"/>
                    <a:pt x="251" y="5"/>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13" name="Freeform 188">
              <a:extLst>
                <a:ext uri="{FF2B5EF4-FFF2-40B4-BE49-F238E27FC236}">
                  <a16:creationId xmlns:a16="http://schemas.microsoft.com/office/drawing/2014/main" id="{FDD46808-DAB6-136E-F15B-45E9F6A7218B}"/>
                </a:ext>
              </a:extLst>
            </p:cNvPr>
            <p:cNvSpPr>
              <a:spLocks/>
            </p:cNvSpPr>
            <p:nvPr/>
          </p:nvSpPr>
          <p:spPr bwMode="auto">
            <a:xfrm>
              <a:off x="6972301" y="3887788"/>
              <a:ext cx="65088" cy="104775"/>
            </a:xfrm>
            <a:custGeom>
              <a:avLst/>
              <a:gdLst>
                <a:gd name="T0" fmla="*/ 0 w 41"/>
                <a:gd name="T1" fmla="*/ 66 h 66"/>
                <a:gd name="T2" fmla="*/ 41 w 41"/>
                <a:gd name="T3" fmla="*/ 42 h 66"/>
                <a:gd name="T4" fmla="*/ 41 w 41"/>
                <a:gd name="T5" fmla="*/ 0 h 66"/>
                <a:gd name="T6" fmla="*/ 0 w 41"/>
                <a:gd name="T7" fmla="*/ 24 h 66"/>
                <a:gd name="T8" fmla="*/ 0 w 41"/>
                <a:gd name="T9" fmla="*/ 66 h 66"/>
              </a:gdLst>
              <a:ahLst/>
              <a:cxnLst>
                <a:cxn ang="0">
                  <a:pos x="T0" y="T1"/>
                </a:cxn>
                <a:cxn ang="0">
                  <a:pos x="T2" y="T3"/>
                </a:cxn>
                <a:cxn ang="0">
                  <a:pos x="T4" y="T5"/>
                </a:cxn>
                <a:cxn ang="0">
                  <a:pos x="T6" y="T7"/>
                </a:cxn>
                <a:cxn ang="0">
                  <a:pos x="T8" y="T9"/>
                </a:cxn>
              </a:cxnLst>
              <a:rect l="0" t="0" r="r" b="b"/>
              <a:pathLst>
                <a:path w="41" h="66">
                  <a:moveTo>
                    <a:pt x="0" y="66"/>
                  </a:moveTo>
                  <a:lnTo>
                    <a:pt x="41" y="42"/>
                  </a:lnTo>
                  <a:lnTo>
                    <a:pt x="41" y="0"/>
                  </a:lnTo>
                  <a:lnTo>
                    <a:pt x="0" y="24"/>
                  </a:lnTo>
                  <a:lnTo>
                    <a:pt x="0" y="66"/>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14" name="Freeform 189">
              <a:extLst>
                <a:ext uri="{FF2B5EF4-FFF2-40B4-BE49-F238E27FC236}">
                  <a16:creationId xmlns:a16="http://schemas.microsoft.com/office/drawing/2014/main" id="{5DB75C64-CC00-DF63-B399-1A14A86B9C23}"/>
                </a:ext>
              </a:extLst>
            </p:cNvPr>
            <p:cNvSpPr>
              <a:spLocks/>
            </p:cNvSpPr>
            <p:nvPr/>
          </p:nvSpPr>
          <p:spPr bwMode="auto">
            <a:xfrm>
              <a:off x="6896101" y="3829050"/>
              <a:ext cx="128588" cy="74613"/>
            </a:xfrm>
            <a:custGeom>
              <a:avLst/>
              <a:gdLst>
                <a:gd name="T0" fmla="*/ 40 w 81"/>
                <a:gd name="T1" fmla="*/ 47 h 47"/>
                <a:gd name="T2" fmla="*/ 81 w 81"/>
                <a:gd name="T3" fmla="*/ 23 h 47"/>
                <a:gd name="T4" fmla="*/ 41 w 81"/>
                <a:gd name="T5" fmla="*/ 0 h 47"/>
                <a:gd name="T6" fmla="*/ 0 w 81"/>
                <a:gd name="T7" fmla="*/ 24 h 47"/>
                <a:gd name="T8" fmla="*/ 40 w 81"/>
                <a:gd name="T9" fmla="*/ 47 h 47"/>
              </a:gdLst>
              <a:ahLst/>
              <a:cxnLst>
                <a:cxn ang="0">
                  <a:pos x="T0" y="T1"/>
                </a:cxn>
                <a:cxn ang="0">
                  <a:pos x="T2" y="T3"/>
                </a:cxn>
                <a:cxn ang="0">
                  <a:pos x="T4" y="T5"/>
                </a:cxn>
                <a:cxn ang="0">
                  <a:pos x="T6" y="T7"/>
                </a:cxn>
                <a:cxn ang="0">
                  <a:pos x="T8" y="T9"/>
                </a:cxn>
              </a:cxnLst>
              <a:rect l="0" t="0" r="r" b="b"/>
              <a:pathLst>
                <a:path w="81" h="47">
                  <a:moveTo>
                    <a:pt x="40" y="47"/>
                  </a:moveTo>
                  <a:lnTo>
                    <a:pt x="81" y="23"/>
                  </a:lnTo>
                  <a:lnTo>
                    <a:pt x="41" y="0"/>
                  </a:lnTo>
                  <a:lnTo>
                    <a:pt x="0" y="24"/>
                  </a:lnTo>
                  <a:lnTo>
                    <a:pt x="40"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15" name="Freeform 190">
              <a:extLst>
                <a:ext uri="{FF2B5EF4-FFF2-40B4-BE49-F238E27FC236}">
                  <a16:creationId xmlns:a16="http://schemas.microsoft.com/office/drawing/2014/main" id="{9187C15A-6C19-CB6F-A986-98BA6819AAD9}"/>
                </a:ext>
              </a:extLst>
            </p:cNvPr>
            <p:cNvSpPr>
              <a:spLocks/>
            </p:cNvSpPr>
            <p:nvPr/>
          </p:nvSpPr>
          <p:spPr bwMode="auto">
            <a:xfrm>
              <a:off x="6959601" y="3865563"/>
              <a:ext cx="77788" cy="60325"/>
            </a:xfrm>
            <a:custGeom>
              <a:avLst/>
              <a:gdLst>
                <a:gd name="T0" fmla="*/ 48 w 299"/>
                <a:gd name="T1" fmla="*/ 230 h 230"/>
                <a:gd name="T2" fmla="*/ 299 w 299"/>
                <a:gd name="T3" fmla="*/ 84 h 230"/>
                <a:gd name="T4" fmla="*/ 250 w 299"/>
                <a:gd name="T5" fmla="*/ 0 h 230"/>
                <a:gd name="T6" fmla="*/ 0 w 299"/>
                <a:gd name="T7" fmla="*/ 145 h 230"/>
                <a:gd name="T8" fmla="*/ 48 w 299"/>
                <a:gd name="T9" fmla="*/ 230 h 230"/>
              </a:gdLst>
              <a:ahLst/>
              <a:cxnLst>
                <a:cxn ang="0">
                  <a:pos x="T0" y="T1"/>
                </a:cxn>
                <a:cxn ang="0">
                  <a:pos x="T2" y="T3"/>
                </a:cxn>
                <a:cxn ang="0">
                  <a:pos x="T4" y="T5"/>
                </a:cxn>
                <a:cxn ang="0">
                  <a:pos x="T6" y="T7"/>
                </a:cxn>
                <a:cxn ang="0">
                  <a:pos x="T8" y="T9"/>
                </a:cxn>
              </a:cxnLst>
              <a:rect l="0" t="0" r="r" b="b"/>
              <a:pathLst>
                <a:path w="299" h="230">
                  <a:moveTo>
                    <a:pt x="48" y="230"/>
                  </a:moveTo>
                  <a:lnTo>
                    <a:pt x="299" y="84"/>
                  </a:lnTo>
                  <a:cubicBezTo>
                    <a:pt x="299" y="53"/>
                    <a:pt x="278" y="15"/>
                    <a:pt x="250" y="0"/>
                  </a:cubicBezTo>
                  <a:lnTo>
                    <a:pt x="0" y="145"/>
                  </a:lnTo>
                  <a:cubicBezTo>
                    <a:pt x="27" y="161"/>
                    <a:pt x="48" y="199"/>
                    <a:pt x="48" y="230"/>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16" name="Freeform 191">
              <a:extLst>
                <a:ext uri="{FF2B5EF4-FFF2-40B4-BE49-F238E27FC236}">
                  <a16:creationId xmlns:a16="http://schemas.microsoft.com/office/drawing/2014/main" id="{C739DE24-36CF-E5A5-042E-32AE038A51FA}"/>
                </a:ext>
              </a:extLst>
            </p:cNvPr>
            <p:cNvSpPr>
              <a:spLocks/>
            </p:cNvSpPr>
            <p:nvPr/>
          </p:nvSpPr>
          <p:spPr bwMode="auto">
            <a:xfrm>
              <a:off x="6883401" y="3863975"/>
              <a:ext cx="88900" cy="128588"/>
            </a:xfrm>
            <a:custGeom>
              <a:avLst/>
              <a:gdLst>
                <a:gd name="T0" fmla="*/ 49 w 339"/>
                <a:gd name="T1" fmla="*/ 15 h 497"/>
                <a:gd name="T2" fmla="*/ 0 w 339"/>
                <a:gd name="T3" fmla="*/ 43 h 497"/>
                <a:gd name="T4" fmla="*/ 0 w 339"/>
                <a:gd name="T5" fmla="*/ 301 h 497"/>
                <a:gd name="T6" fmla="*/ 339 w 339"/>
                <a:gd name="T7" fmla="*/ 497 h 497"/>
                <a:gd name="T8" fmla="*/ 339 w 339"/>
                <a:gd name="T9" fmla="*/ 239 h 497"/>
                <a:gd name="T10" fmla="*/ 291 w 339"/>
                <a:gd name="T11" fmla="*/ 154 h 497"/>
                <a:gd name="T12" fmla="*/ 49 w 339"/>
                <a:gd name="T13" fmla="*/ 15 h 497"/>
              </a:gdLst>
              <a:ahLst/>
              <a:cxnLst>
                <a:cxn ang="0">
                  <a:pos x="T0" y="T1"/>
                </a:cxn>
                <a:cxn ang="0">
                  <a:pos x="T2" y="T3"/>
                </a:cxn>
                <a:cxn ang="0">
                  <a:pos x="T4" y="T5"/>
                </a:cxn>
                <a:cxn ang="0">
                  <a:pos x="T6" y="T7"/>
                </a:cxn>
                <a:cxn ang="0">
                  <a:pos x="T8" y="T9"/>
                </a:cxn>
                <a:cxn ang="0">
                  <a:pos x="T10" y="T11"/>
                </a:cxn>
                <a:cxn ang="0">
                  <a:pos x="T12" y="T13"/>
                </a:cxn>
              </a:cxnLst>
              <a:rect l="0" t="0" r="r" b="b"/>
              <a:pathLst>
                <a:path w="339" h="497">
                  <a:moveTo>
                    <a:pt x="49" y="15"/>
                  </a:moveTo>
                  <a:cubicBezTo>
                    <a:pt x="22" y="0"/>
                    <a:pt x="0" y="12"/>
                    <a:pt x="0" y="43"/>
                  </a:cubicBezTo>
                  <a:lnTo>
                    <a:pt x="0" y="301"/>
                  </a:lnTo>
                  <a:lnTo>
                    <a:pt x="339" y="497"/>
                  </a:lnTo>
                  <a:lnTo>
                    <a:pt x="339" y="239"/>
                  </a:lnTo>
                  <a:cubicBezTo>
                    <a:pt x="339" y="208"/>
                    <a:pt x="318" y="170"/>
                    <a:pt x="291" y="154"/>
                  </a:cubicBezTo>
                  <a:lnTo>
                    <a:pt x="49" y="15"/>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17" name="Freeform 192">
              <a:extLst>
                <a:ext uri="{FF2B5EF4-FFF2-40B4-BE49-F238E27FC236}">
                  <a16:creationId xmlns:a16="http://schemas.microsoft.com/office/drawing/2014/main" id="{D4F35AAD-88F6-D086-9931-A45CB1B49E70}"/>
                </a:ext>
              </a:extLst>
            </p:cNvPr>
            <p:cNvSpPr>
              <a:spLocks/>
            </p:cNvSpPr>
            <p:nvPr/>
          </p:nvSpPr>
          <p:spPr bwMode="auto">
            <a:xfrm>
              <a:off x="6950076" y="3930650"/>
              <a:ext cx="9525" cy="7938"/>
            </a:xfrm>
            <a:custGeom>
              <a:avLst/>
              <a:gdLst>
                <a:gd name="T0" fmla="*/ 0 w 38"/>
                <a:gd name="T1" fmla="*/ 4 h 29"/>
                <a:gd name="T2" fmla="*/ 3 w 38"/>
                <a:gd name="T3" fmla="*/ 1 h 29"/>
                <a:gd name="T4" fmla="*/ 34 w 38"/>
                <a:gd name="T5" fmla="*/ 19 h 29"/>
                <a:gd name="T6" fmla="*/ 38 w 38"/>
                <a:gd name="T7" fmla="*/ 26 h 29"/>
                <a:gd name="T8" fmla="*/ 34 w 38"/>
                <a:gd name="T9" fmla="*/ 28 h 29"/>
                <a:gd name="T10" fmla="*/ 3 w 38"/>
                <a:gd name="T11" fmla="*/ 11 h 29"/>
                <a:gd name="T12" fmla="*/ 0 w 38"/>
                <a:gd name="T13" fmla="*/ 4 h 29"/>
              </a:gdLst>
              <a:ahLst/>
              <a:cxnLst>
                <a:cxn ang="0">
                  <a:pos x="T0" y="T1"/>
                </a:cxn>
                <a:cxn ang="0">
                  <a:pos x="T2" y="T3"/>
                </a:cxn>
                <a:cxn ang="0">
                  <a:pos x="T4" y="T5"/>
                </a:cxn>
                <a:cxn ang="0">
                  <a:pos x="T6" y="T7"/>
                </a:cxn>
                <a:cxn ang="0">
                  <a:pos x="T8" y="T9"/>
                </a:cxn>
                <a:cxn ang="0">
                  <a:pos x="T10" y="T11"/>
                </a:cxn>
                <a:cxn ang="0">
                  <a:pos x="T12" y="T13"/>
                </a:cxn>
              </a:cxnLst>
              <a:rect l="0" t="0" r="r" b="b"/>
              <a:pathLst>
                <a:path w="38" h="29">
                  <a:moveTo>
                    <a:pt x="0" y="4"/>
                  </a:moveTo>
                  <a:cubicBezTo>
                    <a:pt x="0" y="1"/>
                    <a:pt x="1" y="0"/>
                    <a:pt x="3" y="1"/>
                  </a:cubicBezTo>
                  <a:lnTo>
                    <a:pt x="34" y="19"/>
                  </a:lnTo>
                  <a:cubicBezTo>
                    <a:pt x="36" y="20"/>
                    <a:pt x="38" y="23"/>
                    <a:pt x="38" y="26"/>
                  </a:cubicBezTo>
                  <a:cubicBezTo>
                    <a:pt x="38" y="28"/>
                    <a:pt x="36" y="29"/>
                    <a:pt x="34" y="28"/>
                  </a:cubicBezTo>
                  <a:lnTo>
                    <a:pt x="3" y="11"/>
                  </a:lnTo>
                  <a:cubicBezTo>
                    <a:pt x="1" y="9"/>
                    <a:pt x="0" y="6"/>
                    <a:pt x="0" y="4"/>
                  </a:cubicBezTo>
                  <a:close/>
                </a:path>
              </a:pathLst>
            </a:custGeom>
            <a:solidFill>
              <a:srgbClr val="0B0B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18" name="Freeform 193">
              <a:extLst>
                <a:ext uri="{FF2B5EF4-FFF2-40B4-BE49-F238E27FC236}">
                  <a16:creationId xmlns:a16="http://schemas.microsoft.com/office/drawing/2014/main" id="{22636516-7E13-CA19-611B-448DC9B3DB62}"/>
                </a:ext>
              </a:extLst>
            </p:cNvPr>
            <p:cNvSpPr>
              <a:spLocks/>
            </p:cNvSpPr>
            <p:nvPr/>
          </p:nvSpPr>
          <p:spPr bwMode="auto">
            <a:xfrm>
              <a:off x="6950076" y="3927475"/>
              <a:ext cx="9525" cy="6350"/>
            </a:xfrm>
            <a:custGeom>
              <a:avLst/>
              <a:gdLst>
                <a:gd name="T0" fmla="*/ 0 w 38"/>
                <a:gd name="T1" fmla="*/ 4 h 29"/>
                <a:gd name="T2" fmla="*/ 3 w 38"/>
                <a:gd name="T3" fmla="*/ 1 h 29"/>
                <a:gd name="T4" fmla="*/ 34 w 38"/>
                <a:gd name="T5" fmla="*/ 19 h 29"/>
                <a:gd name="T6" fmla="*/ 38 w 38"/>
                <a:gd name="T7" fmla="*/ 26 h 29"/>
                <a:gd name="T8" fmla="*/ 34 w 38"/>
                <a:gd name="T9" fmla="*/ 28 h 29"/>
                <a:gd name="T10" fmla="*/ 3 w 38"/>
                <a:gd name="T11" fmla="*/ 11 h 29"/>
                <a:gd name="T12" fmla="*/ 0 w 38"/>
                <a:gd name="T13" fmla="*/ 4 h 29"/>
              </a:gdLst>
              <a:ahLst/>
              <a:cxnLst>
                <a:cxn ang="0">
                  <a:pos x="T0" y="T1"/>
                </a:cxn>
                <a:cxn ang="0">
                  <a:pos x="T2" y="T3"/>
                </a:cxn>
                <a:cxn ang="0">
                  <a:pos x="T4" y="T5"/>
                </a:cxn>
                <a:cxn ang="0">
                  <a:pos x="T6" y="T7"/>
                </a:cxn>
                <a:cxn ang="0">
                  <a:pos x="T8" y="T9"/>
                </a:cxn>
                <a:cxn ang="0">
                  <a:pos x="T10" y="T11"/>
                </a:cxn>
                <a:cxn ang="0">
                  <a:pos x="T12" y="T13"/>
                </a:cxn>
              </a:cxnLst>
              <a:rect l="0" t="0" r="r" b="b"/>
              <a:pathLst>
                <a:path w="38" h="29">
                  <a:moveTo>
                    <a:pt x="0" y="4"/>
                  </a:moveTo>
                  <a:cubicBezTo>
                    <a:pt x="0" y="1"/>
                    <a:pt x="1" y="0"/>
                    <a:pt x="3" y="1"/>
                  </a:cubicBezTo>
                  <a:lnTo>
                    <a:pt x="34" y="19"/>
                  </a:lnTo>
                  <a:cubicBezTo>
                    <a:pt x="36" y="20"/>
                    <a:pt x="38" y="23"/>
                    <a:pt x="38" y="26"/>
                  </a:cubicBezTo>
                  <a:cubicBezTo>
                    <a:pt x="38" y="28"/>
                    <a:pt x="36" y="29"/>
                    <a:pt x="34" y="28"/>
                  </a:cubicBezTo>
                  <a:lnTo>
                    <a:pt x="3" y="11"/>
                  </a:lnTo>
                  <a:cubicBezTo>
                    <a:pt x="1" y="10"/>
                    <a:pt x="0" y="7"/>
                    <a:pt x="0" y="4"/>
                  </a:cubicBezTo>
                  <a:close/>
                </a:path>
              </a:pathLst>
            </a:custGeom>
            <a:solidFill>
              <a:srgbClr val="0B0B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19" name="Freeform 194">
              <a:extLst>
                <a:ext uri="{FF2B5EF4-FFF2-40B4-BE49-F238E27FC236}">
                  <a16:creationId xmlns:a16="http://schemas.microsoft.com/office/drawing/2014/main" id="{D8857E70-FF9A-D69A-803E-6FB3E5CC5867}"/>
                </a:ext>
              </a:extLst>
            </p:cNvPr>
            <p:cNvSpPr>
              <a:spLocks/>
            </p:cNvSpPr>
            <p:nvPr/>
          </p:nvSpPr>
          <p:spPr bwMode="auto">
            <a:xfrm>
              <a:off x="6950076" y="3922713"/>
              <a:ext cx="9525" cy="7938"/>
            </a:xfrm>
            <a:custGeom>
              <a:avLst/>
              <a:gdLst>
                <a:gd name="T0" fmla="*/ 0 w 38"/>
                <a:gd name="T1" fmla="*/ 4 h 30"/>
                <a:gd name="T2" fmla="*/ 3 w 38"/>
                <a:gd name="T3" fmla="*/ 2 h 30"/>
                <a:gd name="T4" fmla="*/ 34 w 38"/>
                <a:gd name="T5" fmla="*/ 19 h 30"/>
                <a:gd name="T6" fmla="*/ 38 w 38"/>
                <a:gd name="T7" fmla="*/ 26 h 30"/>
                <a:gd name="T8" fmla="*/ 34 w 38"/>
                <a:gd name="T9" fmla="*/ 28 h 30"/>
                <a:gd name="T10" fmla="*/ 3 w 38"/>
                <a:gd name="T11" fmla="*/ 11 h 30"/>
                <a:gd name="T12" fmla="*/ 0 w 38"/>
                <a:gd name="T13" fmla="*/ 4 h 30"/>
              </a:gdLst>
              <a:ahLst/>
              <a:cxnLst>
                <a:cxn ang="0">
                  <a:pos x="T0" y="T1"/>
                </a:cxn>
                <a:cxn ang="0">
                  <a:pos x="T2" y="T3"/>
                </a:cxn>
                <a:cxn ang="0">
                  <a:pos x="T4" y="T5"/>
                </a:cxn>
                <a:cxn ang="0">
                  <a:pos x="T6" y="T7"/>
                </a:cxn>
                <a:cxn ang="0">
                  <a:pos x="T8" y="T9"/>
                </a:cxn>
                <a:cxn ang="0">
                  <a:pos x="T10" y="T11"/>
                </a:cxn>
                <a:cxn ang="0">
                  <a:pos x="T12" y="T13"/>
                </a:cxn>
              </a:cxnLst>
              <a:rect l="0" t="0" r="r" b="b"/>
              <a:pathLst>
                <a:path w="38" h="30">
                  <a:moveTo>
                    <a:pt x="0" y="4"/>
                  </a:moveTo>
                  <a:cubicBezTo>
                    <a:pt x="0" y="2"/>
                    <a:pt x="1" y="0"/>
                    <a:pt x="3" y="2"/>
                  </a:cubicBezTo>
                  <a:lnTo>
                    <a:pt x="34" y="19"/>
                  </a:lnTo>
                  <a:cubicBezTo>
                    <a:pt x="36" y="20"/>
                    <a:pt x="38" y="23"/>
                    <a:pt x="38" y="26"/>
                  </a:cubicBezTo>
                  <a:cubicBezTo>
                    <a:pt x="38" y="28"/>
                    <a:pt x="36" y="30"/>
                    <a:pt x="34" y="28"/>
                  </a:cubicBezTo>
                  <a:lnTo>
                    <a:pt x="3" y="11"/>
                  </a:lnTo>
                  <a:cubicBezTo>
                    <a:pt x="1" y="10"/>
                    <a:pt x="0" y="7"/>
                    <a:pt x="0" y="4"/>
                  </a:cubicBezTo>
                  <a:close/>
                </a:path>
              </a:pathLst>
            </a:custGeom>
            <a:solidFill>
              <a:srgbClr val="0B0B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20" name="Freeform 195">
              <a:extLst>
                <a:ext uri="{FF2B5EF4-FFF2-40B4-BE49-F238E27FC236}">
                  <a16:creationId xmlns:a16="http://schemas.microsoft.com/office/drawing/2014/main" id="{65FF544C-2454-97FE-2329-5AFECB742C26}"/>
                </a:ext>
              </a:extLst>
            </p:cNvPr>
            <p:cNvSpPr>
              <a:spLocks/>
            </p:cNvSpPr>
            <p:nvPr/>
          </p:nvSpPr>
          <p:spPr bwMode="auto">
            <a:xfrm>
              <a:off x="6950076" y="3919538"/>
              <a:ext cx="9525" cy="7938"/>
            </a:xfrm>
            <a:custGeom>
              <a:avLst/>
              <a:gdLst>
                <a:gd name="T0" fmla="*/ 0 w 38"/>
                <a:gd name="T1" fmla="*/ 3 h 29"/>
                <a:gd name="T2" fmla="*/ 3 w 38"/>
                <a:gd name="T3" fmla="*/ 1 h 29"/>
                <a:gd name="T4" fmla="*/ 34 w 38"/>
                <a:gd name="T5" fmla="*/ 18 h 29"/>
                <a:gd name="T6" fmla="*/ 38 w 38"/>
                <a:gd name="T7" fmla="*/ 25 h 29"/>
                <a:gd name="T8" fmla="*/ 34 w 38"/>
                <a:gd name="T9" fmla="*/ 28 h 29"/>
                <a:gd name="T10" fmla="*/ 3 w 38"/>
                <a:gd name="T11" fmla="*/ 10 h 29"/>
                <a:gd name="T12" fmla="*/ 0 w 38"/>
                <a:gd name="T13" fmla="*/ 3 h 29"/>
              </a:gdLst>
              <a:ahLst/>
              <a:cxnLst>
                <a:cxn ang="0">
                  <a:pos x="T0" y="T1"/>
                </a:cxn>
                <a:cxn ang="0">
                  <a:pos x="T2" y="T3"/>
                </a:cxn>
                <a:cxn ang="0">
                  <a:pos x="T4" y="T5"/>
                </a:cxn>
                <a:cxn ang="0">
                  <a:pos x="T6" y="T7"/>
                </a:cxn>
                <a:cxn ang="0">
                  <a:pos x="T8" y="T9"/>
                </a:cxn>
                <a:cxn ang="0">
                  <a:pos x="T10" y="T11"/>
                </a:cxn>
                <a:cxn ang="0">
                  <a:pos x="T12" y="T13"/>
                </a:cxn>
              </a:cxnLst>
              <a:rect l="0" t="0" r="r" b="b"/>
              <a:pathLst>
                <a:path w="38" h="29">
                  <a:moveTo>
                    <a:pt x="0" y="3"/>
                  </a:moveTo>
                  <a:cubicBezTo>
                    <a:pt x="0" y="1"/>
                    <a:pt x="1" y="0"/>
                    <a:pt x="3" y="1"/>
                  </a:cubicBezTo>
                  <a:lnTo>
                    <a:pt x="34" y="18"/>
                  </a:lnTo>
                  <a:cubicBezTo>
                    <a:pt x="36" y="19"/>
                    <a:pt x="38" y="22"/>
                    <a:pt x="38" y="25"/>
                  </a:cubicBezTo>
                  <a:cubicBezTo>
                    <a:pt x="38" y="28"/>
                    <a:pt x="36" y="29"/>
                    <a:pt x="34" y="28"/>
                  </a:cubicBezTo>
                  <a:lnTo>
                    <a:pt x="3" y="10"/>
                  </a:lnTo>
                  <a:cubicBezTo>
                    <a:pt x="1" y="9"/>
                    <a:pt x="0" y="6"/>
                    <a:pt x="0" y="3"/>
                  </a:cubicBezTo>
                  <a:close/>
                </a:path>
              </a:pathLst>
            </a:custGeom>
            <a:solidFill>
              <a:srgbClr val="0B0B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21" name="Freeform 196">
              <a:extLst>
                <a:ext uri="{FF2B5EF4-FFF2-40B4-BE49-F238E27FC236}">
                  <a16:creationId xmlns:a16="http://schemas.microsoft.com/office/drawing/2014/main" id="{9C6FA8C6-861C-3DD4-41DD-58C55184023E}"/>
                </a:ext>
              </a:extLst>
            </p:cNvPr>
            <p:cNvSpPr>
              <a:spLocks/>
            </p:cNvSpPr>
            <p:nvPr/>
          </p:nvSpPr>
          <p:spPr bwMode="auto">
            <a:xfrm>
              <a:off x="6950076" y="3916363"/>
              <a:ext cx="9525" cy="7938"/>
            </a:xfrm>
            <a:custGeom>
              <a:avLst/>
              <a:gdLst>
                <a:gd name="T0" fmla="*/ 0 w 38"/>
                <a:gd name="T1" fmla="*/ 3 h 29"/>
                <a:gd name="T2" fmla="*/ 3 w 38"/>
                <a:gd name="T3" fmla="*/ 1 h 29"/>
                <a:gd name="T4" fmla="*/ 34 w 38"/>
                <a:gd name="T5" fmla="*/ 18 h 29"/>
                <a:gd name="T6" fmla="*/ 38 w 38"/>
                <a:gd name="T7" fmla="*/ 25 h 29"/>
                <a:gd name="T8" fmla="*/ 34 w 38"/>
                <a:gd name="T9" fmla="*/ 28 h 29"/>
                <a:gd name="T10" fmla="*/ 3 w 38"/>
                <a:gd name="T11" fmla="*/ 10 h 29"/>
                <a:gd name="T12" fmla="*/ 0 w 38"/>
                <a:gd name="T13" fmla="*/ 3 h 29"/>
              </a:gdLst>
              <a:ahLst/>
              <a:cxnLst>
                <a:cxn ang="0">
                  <a:pos x="T0" y="T1"/>
                </a:cxn>
                <a:cxn ang="0">
                  <a:pos x="T2" y="T3"/>
                </a:cxn>
                <a:cxn ang="0">
                  <a:pos x="T4" y="T5"/>
                </a:cxn>
                <a:cxn ang="0">
                  <a:pos x="T6" y="T7"/>
                </a:cxn>
                <a:cxn ang="0">
                  <a:pos x="T8" y="T9"/>
                </a:cxn>
                <a:cxn ang="0">
                  <a:pos x="T10" y="T11"/>
                </a:cxn>
                <a:cxn ang="0">
                  <a:pos x="T12" y="T13"/>
                </a:cxn>
              </a:cxnLst>
              <a:rect l="0" t="0" r="r" b="b"/>
              <a:pathLst>
                <a:path w="38" h="29">
                  <a:moveTo>
                    <a:pt x="0" y="3"/>
                  </a:moveTo>
                  <a:cubicBezTo>
                    <a:pt x="0" y="1"/>
                    <a:pt x="1" y="0"/>
                    <a:pt x="3" y="1"/>
                  </a:cubicBezTo>
                  <a:lnTo>
                    <a:pt x="34" y="18"/>
                  </a:lnTo>
                  <a:cubicBezTo>
                    <a:pt x="36" y="20"/>
                    <a:pt x="38" y="23"/>
                    <a:pt x="38" y="25"/>
                  </a:cubicBezTo>
                  <a:cubicBezTo>
                    <a:pt x="38" y="28"/>
                    <a:pt x="36" y="29"/>
                    <a:pt x="34" y="28"/>
                  </a:cubicBezTo>
                  <a:lnTo>
                    <a:pt x="3" y="10"/>
                  </a:lnTo>
                  <a:cubicBezTo>
                    <a:pt x="1" y="9"/>
                    <a:pt x="0" y="6"/>
                    <a:pt x="0" y="3"/>
                  </a:cubicBezTo>
                  <a:close/>
                </a:path>
              </a:pathLst>
            </a:custGeom>
            <a:solidFill>
              <a:srgbClr val="0B0B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22" name="Freeform 197">
              <a:extLst>
                <a:ext uri="{FF2B5EF4-FFF2-40B4-BE49-F238E27FC236}">
                  <a16:creationId xmlns:a16="http://schemas.microsoft.com/office/drawing/2014/main" id="{F4A13217-0196-6407-2460-2B3F8C1CADEB}"/>
                </a:ext>
              </a:extLst>
            </p:cNvPr>
            <p:cNvSpPr>
              <a:spLocks/>
            </p:cNvSpPr>
            <p:nvPr/>
          </p:nvSpPr>
          <p:spPr bwMode="auto">
            <a:xfrm>
              <a:off x="6950076" y="3913188"/>
              <a:ext cx="9525" cy="6350"/>
            </a:xfrm>
            <a:custGeom>
              <a:avLst/>
              <a:gdLst>
                <a:gd name="T0" fmla="*/ 0 w 38"/>
                <a:gd name="T1" fmla="*/ 3 h 29"/>
                <a:gd name="T2" fmla="*/ 3 w 38"/>
                <a:gd name="T3" fmla="*/ 1 h 29"/>
                <a:gd name="T4" fmla="*/ 34 w 38"/>
                <a:gd name="T5" fmla="*/ 19 h 29"/>
                <a:gd name="T6" fmla="*/ 38 w 38"/>
                <a:gd name="T7" fmla="*/ 25 h 29"/>
                <a:gd name="T8" fmla="*/ 34 w 38"/>
                <a:gd name="T9" fmla="*/ 28 h 29"/>
                <a:gd name="T10" fmla="*/ 3 w 38"/>
                <a:gd name="T11" fmla="*/ 10 h 29"/>
                <a:gd name="T12" fmla="*/ 0 w 38"/>
                <a:gd name="T13" fmla="*/ 3 h 29"/>
              </a:gdLst>
              <a:ahLst/>
              <a:cxnLst>
                <a:cxn ang="0">
                  <a:pos x="T0" y="T1"/>
                </a:cxn>
                <a:cxn ang="0">
                  <a:pos x="T2" y="T3"/>
                </a:cxn>
                <a:cxn ang="0">
                  <a:pos x="T4" y="T5"/>
                </a:cxn>
                <a:cxn ang="0">
                  <a:pos x="T6" y="T7"/>
                </a:cxn>
                <a:cxn ang="0">
                  <a:pos x="T8" y="T9"/>
                </a:cxn>
                <a:cxn ang="0">
                  <a:pos x="T10" y="T11"/>
                </a:cxn>
                <a:cxn ang="0">
                  <a:pos x="T12" y="T13"/>
                </a:cxn>
              </a:cxnLst>
              <a:rect l="0" t="0" r="r" b="b"/>
              <a:pathLst>
                <a:path w="38" h="29">
                  <a:moveTo>
                    <a:pt x="0" y="3"/>
                  </a:moveTo>
                  <a:cubicBezTo>
                    <a:pt x="0" y="1"/>
                    <a:pt x="1" y="0"/>
                    <a:pt x="3" y="1"/>
                  </a:cubicBezTo>
                  <a:lnTo>
                    <a:pt x="34" y="19"/>
                  </a:lnTo>
                  <a:cubicBezTo>
                    <a:pt x="36" y="20"/>
                    <a:pt x="38" y="23"/>
                    <a:pt x="38" y="25"/>
                  </a:cubicBezTo>
                  <a:cubicBezTo>
                    <a:pt x="38" y="28"/>
                    <a:pt x="36" y="29"/>
                    <a:pt x="34" y="28"/>
                  </a:cubicBezTo>
                  <a:lnTo>
                    <a:pt x="3" y="10"/>
                  </a:lnTo>
                  <a:cubicBezTo>
                    <a:pt x="1" y="9"/>
                    <a:pt x="0" y="6"/>
                    <a:pt x="0" y="3"/>
                  </a:cubicBezTo>
                  <a:close/>
                </a:path>
              </a:pathLst>
            </a:custGeom>
            <a:solidFill>
              <a:srgbClr val="0B0B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23" name="Freeform 198">
              <a:extLst>
                <a:ext uri="{FF2B5EF4-FFF2-40B4-BE49-F238E27FC236}">
                  <a16:creationId xmlns:a16="http://schemas.microsoft.com/office/drawing/2014/main" id="{AD8EA968-FC88-656E-AD58-B793DE3EDE4C}"/>
                </a:ext>
              </a:extLst>
            </p:cNvPr>
            <p:cNvSpPr>
              <a:spLocks/>
            </p:cNvSpPr>
            <p:nvPr/>
          </p:nvSpPr>
          <p:spPr bwMode="auto">
            <a:xfrm>
              <a:off x="6950076" y="3908425"/>
              <a:ext cx="9525" cy="7938"/>
            </a:xfrm>
            <a:custGeom>
              <a:avLst/>
              <a:gdLst>
                <a:gd name="T0" fmla="*/ 0 w 38"/>
                <a:gd name="T1" fmla="*/ 4 h 29"/>
                <a:gd name="T2" fmla="*/ 3 w 38"/>
                <a:gd name="T3" fmla="*/ 1 h 29"/>
                <a:gd name="T4" fmla="*/ 34 w 38"/>
                <a:gd name="T5" fmla="*/ 19 h 29"/>
                <a:gd name="T6" fmla="*/ 38 w 38"/>
                <a:gd name="T7" fmla="*/ 25 h 29"/>
                <a:gd name="T8" fmla="*/ 34 w 38"/>
                <a:gd name="T9" fmla="*/ 28 h 29"/>
                <a:gd name="T10" fmla="*/ 3 w 38"/>
                <a:gd name="T11" fmla="*/ 10 h 29"/>
                <a:gd name="T12" fmla="*/ 0 w 38"/>
                <a:gd name="T13" fmla="*/ 4 h 29"/>
              </a:gdLst>
              <a:ahLst/>
              <a:cxnLst>
                <a:cxn ang="0">
                  <a:pos x="T0" y="T1"/>
                </a:cxn>
                <a:cxn ang="0">
                  <a:pos x="T2" y="T3"/>
                </a:cxn>
                <a:cxn ang="0">
                  <a:pos x="T4" y="T5"/>
                </a:cxn>
                <a:cxn ang="0">
                  <a:pos x="T6" y="T7"/>
                </a:cxn>
                <a:cxn ang="0">
                  <a:pos x="T8" y="T9"/>
                </a:cxn>
                <a:cxn ang="0">
                  <a:pos x="T10" y="T11"/>
                </a:cxn>
                <a:cxn ang="0">
                  <a:pos x="T12" y="T13"/>
                </a:cxn>
              </a:cxnLst>
              <a:rect l="0" t="0" r="r" b="b"/>
              <a:pathLst>
                <a:path w="38" h="29">
                  <a:moveTo>
                    <a:pt x="0" y="4"/>
                  </a:moveTo>
                  <a:cubicBezTo>
                    <a:pt x="0" y="1"/>
                    <a:pt x="1" y="0"/>
                    <a:pt x="3" y="1"/>
                  </a:cubicBezTo>
                  <a:lnTo>
                    <a:pt x="34" y="19"/>
                  </a:lnTo>
                  <a:cubicBezTo>
                    <a:pt x="36" y="20"/>
                    <a:pt x="38" y="23"/>
                    <a:pt x="38" y="25"/>
                  </a:cubicBezTo>
                  <a:cubicBezTo>
                    <a:pt x="38" y="28"/>
                    <a:pt x="36" y="29"/>
                    <a:pt x="34" y="28"/>
                  </a:cubicBezTo>
                  <a:lnTo>
                    <a:pt x="3" y="10"/>
                  </a:lnTo>
                  <a:cubicBezTo>
                    <a:pt x="1" y="9"/>
                    <a:pt x="0" y="6"/>
                    <a:pt x="0" y="4"/>
                  </a:cubicBezTo>
                  <a:close/>
                </a:path>
              </a:pathLst>
            </a:custGeom>
            <a:solidFill>
              <a:srgbClr val="0B0B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24" name="Freeform 199">
              <a:extLst>
                <a:ext uri="{FF2B5EF4-FFF2-40B4-BE49-F238E27FC236}">
                  <a16:creationId xmlns:a16="http://schemas.microsoft.com/office/drawing/2014/main" id="{F68ADD76-6D57-7013-B133-395ABF5A273E}"/>
                </a:ext>
              </a:extLst>
            </p:cNvPr>
            <p:cNvSpPr>
              <a:spLocks/>
            </p:cNvSpPr>
            <p:nvPr/>
          </p:nvSpPr>
          <p:spPr bwMode="auto">
            <a:xfrm>
              <a:off x="6950076" y="3905250"/>
              <a:ext cx="9525" cy="7938"/>
            </a:xfrm>
            <a:custGeom>
              <a:avLst/>
              <a:gdLst>
                <a:gd name="T0" fmla="*/ 0 w 38"/>
                <a:gd name="T1" fmla="*/ 4 h 29"/>
                <a:gd name="T2" fmla="*/ 3 w 38"/>
                <a:gd name="T3" fmla="*/ 1 h 29"/>
                <a:gd name="T4" fmla="*/ 34 w 38"/>
                <a:gd name="T5" fmla="*/ 19 h 29"/>
                <a:gd name="T6" fmla="*/ 38 w 38"/>
                <a:gd name="T7" fmla="*/ 25 h 29"/>
                <a:gd name="T8" fmla="*/ 34 w 38"/>
                <a:gd name="T9" fmla="*/ 28 h 29"/>
                <a:gd name="T10" fmla="*/ 3 w 38"/>
                <a:gd name="T11" fmla="*/ 10 h 29"/>
                <a:gd name="T12" fmla="*/ 0 w 38"/>
                <a:gd name="T13" fmla="*/ 4 h 29"/>
              </a:gdLst>
              <a:ahLst/>
              <a:cxnLst>
                <a:cxn ang="0">
                  <a:pos x="T0" y="T1"/>
                </a:cxn>
                <a:cxn ang="0">
                  <a:pos x="T2" y="T3"/>
                </a:cxn>
                <a:cxn ang="0">
                  <a:pos x="T4" y="T5"/>
                </a:cxn>
                <a:cxn ang="0">
                  <a:pos x="T6" y="T7"/>
                </a:cxn>
                <a:cxn ang="0">
                  <a:pos x="T8" y="T9"/>
                </a:cxn>
                <a:cxn ang="0">
                  <a:pos x="T10" y="T11"/>
                </a:cxn>
                <a:cxn ang="0">
                  <a:pos x="T12" y="T13"/>
                </a:cxn>
              </a:cxnLst>
              <a:rect l="0" t="0" r="r" b="b"/>
              <a:pathLst>
                <a:path w="38" h="29">
                  <a:moveTo>
                    <a:pt x="0" y="4"/>
                  </a:moveTo>
                  <a:cubicBezTo>
                    <a:pt x="0" y="1"/>
                    <a:pt x="1" y="0"/>
                    <a:pt x="3" y="1"/>
                  </a:cubicBezTo>
                  <a:lnTo>
                    <a:pt x="34" y="19"/>
                  </a:lnTo>
                  <a:cubicBezTo>
                    <a:pt x="36" y="20"/>
                    <a:pt x="38" y="23"/>
                    <a:pt x="38" y="25"/>
                  </a:cubicBezTo>
                  <a:cubicBezTo>
                    <a:pt x="38" y="28"/>
                    <a:pt x="36" y="29"/>
                    <a:pt x="34" y="28"/>
                  </a:cubicBezTo>
                  <a:lnTo>
                    <a:pt x="3" y="10"/>
                  </a:lnTo>
                  <a:cubicBezTo>
                    <a:pt x="1" y="9"/>
                    <a:pt x="0" y="6"/>
                    <a:pt x="0" y="4"/>
                  </a:cubicBezTo>
                  <a:close/>
                </a:path>
              </a:pathLst>
            </a:custGeom>
            <a:solidFill>
              <a:srgbClr val="0B0B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25" name="Freeform 200">
              <a:extLst>
                <a:ext uri="{FF2B5EF4-FFF2-40B4-BE49-F238E27FC236}">
                  <a16:creationId xmlns:a16="http://schemas.microsoft.com/office/drawing/2014/main" id="{4D816598-76C5-191B-CF83-5F0E93CDCA6E}"/>
                </a:ext>
              </a:extLst>
            </p:cNvPr>
            <p:cNvSpPr>
              <a:spLocks/>
            </p:cNvSpPr>
            <p:nvPr/>
          </p:nvSpPr>
          <p:spPr bwMode="auto">
            <a:xfrm>
              <a:off x="6891338" y="3894138"/>
              <a:ext cx="9525" cy="6350"/>
            </a:xfrm>
            <a:custGeom>
              <a:avLst/>
              <a:gdLst>
                <a:gd name="T0" fmla="*/ 0 w 37"/>
                <a:gd name="T1" fmla="*/ 4 h 29"/>
                <a:gd name="T2" fmla="*/ 3 w 37"/>
                <a:gd name="T3" fmla="*/ 1 h 29"/>
                <a:gd name="T4" fmla="*/ 34 w 37"/>
                <a:gd name="T5" fmla="*/ 19 h 29"/>
                <a:gd name="T6" fmla="*/ 37 w 37"/>
                <a:gd name="T7" fmla="*/ 26 h 29"/>
                <a:gd name="T8" fmla="*/ 34 w 37"/>
                <a:gd name="T9" fmla="*/ 28 h 29"/>
                <a:gd name="T10" fmla="*/ 3 w 37"/>
                <a:gd name="T11" fmla="*/ 11 h 29"/>
                <a:gd name="T12" fmla="*/ 0 w 37"/>
                <a:gd name="T13" fmla="*/ 4 h 29"/>
              </a:gdLst>
              <a:ahLst/>
              <a:cxnLst>
                <a:cxn ang="0">
                  <a:pos x="T0" y="T1"/>
                </a:cxn>
                <a:cxn ang="0">
                  <a:pos x="T2" y="T3"/>
                </a:cxn>
                <a:cxn ang="0">
                  <a:pos x="T4" y="T5"/>
                </a:cxn>
                <a:cxn ang="0">
                  <a:pos x="T6" y="T7"/>
                </a:cxn>
                <a:cxn ang="0">
                  <a:pos x="T8" y="T9"/>
                </a:cxn>
                <a:cxn ang="0">
                  <a:pos x="T10" y="T11"/>
                </a:cxn>
                <a:cxn ang="0">
                  <a:pos x="T12" y="T13"/>
                </a:cxn>
              </a:cxnLst>
              <a:rect l="0" t="0" r="r" b="b"/>
              <a:pathLst>
                <a:path w="37" h="29">
                  <a:moveTo>
                    <a:pt x="0" y="4"/>
                  </a:moveTo>
                  <a:cubicBezTo>
                    <a:pt x="0" y="1"/>
                    <a:pt x="1" y="0"/>
                    <a:pt x="3" y="1"/>
                  </a:cubicBezTo>
                  <a:lnTo>
                    <a:pt x="34" y="19"/>
                  </a:lnTo>
                  <a:cubicBezTo>
                    <a:pt x="36" y="20"/>
                    <a:pt x="37" y="23"/>
                    <a:pt x="37" y="26"/>
                  </a:cubicBezTo>
                  <a:cubicBezTo>
                    <a:pt x="37" y="28"/>
                    <a:pt x="36" y="29"/>
                    <a:pt x="34" y="28"/>
                  </a:cubicBezTo>
                  <a:lnTo>
                    <a:pt x="3" y="11"/>
                  </a:lnTo>
                  <a:cubicBezTo>
                    <a:pt x="1" y="10"/>
                    <a:pt x="0" y="7"/>
                    <a:pt x="0" y="4"/>
                  </a:cubicBezTo>
                  <a:close/>
                </a:path>
              </a:pathLst>
            </a:custGeom>
            <a:solidFill>
              <a:srgbClr val="0B0B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26" name="Freeform 201">
              <a:extLst>
                <a:ext uri="{FF2B5EF4-FFF2-40B4-BE49-F238E27FC236}">
                  <a16:creationId xmlns:a16="http://schemas.microsoft.com/office/drawing/2014/main" id="{4189B686-5BB2-494C-FF04-33A151299F2D}"/>
                </a:ext>
              </a:extLst>
            </p:cNvPr>
            <p:cNvSpPr>
              <a:spLocks/>
            </p:cNvSpPr>
            <p:nvPr/>
          </p:nvSpPr>
          <p:spPr bwMode="auto">
            <a:xfrm>
              <a:off x="6891338" y="3889375"/>
              <a:ext cx="9525" cy="7938"/>
            </a:xfrm>
            <a:custGeom>
              <a:avLst/>
              <a:gdLst>
                <a:gd name="T0" fmla="*/ 0 w 37"/>
                <a:gd name="T1" fmla="*/ 4 h 30"/>
                <a:gd name="T2" fmla="*/ 3 w 37"/>
                <a:gd name="T3" fmla="*/ 1 h 30"/>
                <a:gd name="T4" fmla="*/ 34 w 37"/>
                <a:gd name="T5" fmla="*/ 19 h 30"/>
                <a:gd name="T6" fmla="*/ 37 w 37"/>
                <a:gd name="T7" fmla="*/ 26 h 30"/>
                <a:gd name="T8" fmla="*/ 34 w 37"/>
                <a:gd name="T9" fmla="*/ 28 h 30"/>
                <a:gd name="T10" fmla="*/ 3 w 37"/>
                <a:gd name="T11" fmla="*/ 11 h 30"/>
                <a:gd name="T12" fmla="*/ 0 w 37"/>
                <a:gd name="T13" fmla="*/ 4 h 30"/>
              </a:gdLst>
              <a:ahLst/>
              <a:cxnLst>
                <a:cxn ang="0">
                  <a:pos x="T0" y="T1"/>
                </a:cxn>
                <a:cxn ang="0">
                  <a:pos x="T2" y="T3"/>
                </a:cxn>
                <a:cxn ang="0">
                  <a:pos x="T4" y="T5"/>
                </a:cxn>
                <a:cxn ang="0">
                  <a:pos x="T6" y="T7"/>
                </a:cxn>
                <a:cxn ang="0">
                  <a:pos x="T8" y="T9"/>
                </a:cxn>
                <a:cxn ang="0">
                  <a:pos x="T10" y="T11"/>
                </a:cxn>
                <a:cxn ang="0">
                  <a:pos x="T12" y="T13"/>
                </a:cxn>
              </a:cxnLst>
              <a:rect l="0" t="0" r="r" b="b"/>
              <a:pathLst>
                <a:path w="37" h="30">
                  <a:moveTo>
                    <a:pt x="0" y="4"/>
                  </a:moveTo>
                  <a:cubicBezTo>
                    <a:pt x="0" y="2"/>
                    <a:pt x="1" y="0"/>
                    <a:pt x="3" y="1"/>
                  </a:cubicBezTo>
                  <a:lnTo>
                    <a:pt x="34" y="19"/>
                  </a:lnTo>
                  <a:cubicBezTo>
                    <a:pt x="36" y="20"/>
                    <a:pt x="37" y="23"/>
                    <a:pt x="37" y="26"/>
                  </a:cubicBezTo>
                  <a:cubicBezTo>
                    <a:pt x="37" y="28"/>
                    <a:pt x="36" y="30"/>
                    <a:pt x="34" y="28"/>
                  </a:cubicBezTo>
                  <a:lnTo>
                    <a:pt x="3" y="11"/>
                  </a:lnTo>
                  <a:cubicBezTo>
                    <a:pt x="1" y="10"/>
                    <a:pt x="0" y="7"/>
                    <a:pt x="0" y="4"/>
                  </a:cubicBezTo>
                  <a:close/>
                </a:path>
              </a:pathLst>
            </a:custGeom>
            <a:solidFill>
              <a:srgbClr val="0B0B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27" name="Freeform 202">
              <a:extLst>
                <a:ext uri="{FF2B5EF4-FFF2-40B4-BE49-F238E27FC236}">
                  <a16:creationId xmlns:a16="http://schemas.microsoft.com/office/drawing/2014/main" id="{A1F5DA9C-6597-A1A2-F1BF-C84A24AA95EC}"/>
                </a:ext>
              </a:extLst>
            </p:cNvPr>
            <p:cNvSpPr>
              <a:spLocks/>
            </p:cNvSpPr>
            <p:nvPr/>
          </p:nvSpPr>
          <p:spPr bwMode="auto">
            <a:xfrm>
              <a:off x="6891338" y="3886200"/>
              <a:ext cx="9525" cy="7938"/>
            </a:xfrm>
            <a:custGeom>
              <a:avLst/>
              <a:gdLst>
                <a:gd name="T0" fmla="*/ 0 w 37"/>
                <a:gd name="T1" fmla="*/ 4 h 30"/>
                <a:gd name="T2" fmla="*/ 3 w 37"/>
                <a:gd name="T3" fmla="*/ 2 h 30"/>
                <a:gd name="T4" fmla="*/ 34 w 37"/>
                <a:gd name="T5" fmla="*/ 19 h 30"/>
                <a:gd name="T6" fmla="*/ 37 w 37"/>
                <a:gd name="T7" fmla="*/ 26 h 30"/>
                <a:gd name="T8" fmla="*/ 34 w 37"/>
                <a:gd name="T9" fmla="*/ 29 h 30"/>
                <a:gd name="T10" fmla="*/ 3 w 37"/>
                <a:gd name="T11" fmla="*/ 11 h 30"/>
                <a:gd name="T12" fmla="*/ 0 w 37"/>
                <a:gd name="T13" fmla="*/ 4 h 30"/>
              </a:gdLst>
              <a:ahLst/>
              <a:cxnLst>
                <a:cxn ang="0">
                  <a:pos x="T0" y="T1"/>
                </a:cxn>
                <a:cxn ang="0">
                  <a:pos x="T2" y="T3"/>
                </a:cxn>
                <a:cxn ang="0">
                  <a:pos x="T4" y="T5"/>
                </a:cxn>
                <a:cxn ang="0">
                  <a:pos x="T6" y="T7"/>
                </a:cxn>
                <a:cxn ang="0">
                  <a:pos x="T8" y="T9"/>
                </a:cxn>
                <a:cxn ang="0">
                  <a:pos x="T10" y="T11"/>
                </a:cxn>
                <a:cxn ang="0">
                  <a:pos x="T12" y="T13"/>
                </a:cxn>
              </a:cxnLst>
              <a:rect l="0" t="0" r="r" b="b"/>
              <a:pathLst>
                <a:path w="37" h="30">
                  <a:moveTo>
                    <a:pt x="0" y="4"/>
                  </a:moveTo>
                  <a:cubicBezTo>
                    <a:pt x="0" y="2"/>
                    <a:pt x="1" y="0"/>
                    <a:pt x="3" y="2"/>
                  </a:cubicBezTo>
                  <a:lnTo>
                    <a:pt x="34" y="19"/>
                  </a:lnTo>
                  <a:cubicBezTo>
                    <a:pt x="36" y="20"/>
                    <a:pt x="37" y="23"/>
                    <a:pt x="37" y="26"/>
                  </a:cubicBezTo>
                  <a:cubicBezTo>
                    <a:pt x="37" y="28"/>
                    <a:pt x="36" y="30"/>
                    <a:pt x="34" y="29"/>
                  </a:cubicBezTo>
                  <a:lnTo>
                    <a:pt x="3" y="11"/>
                  </a:lnTo>
                  <a:cubicBezTo>
                    <a:pt x="1" y="10"/>
                    <a:pt x="0" y="7"/>
                    <a:pt x="0" y="4"/>
                  </a:cubicBezTo>
                  <a:close/>
                </a:path>
              </a:pathLst>
            </a:custGeom>
            <a:solidFill>
              <a:srgbClr val="0B0B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28" name="Freeform 203">
              <a:extLst>
                <a:ext uri="{FF2B5EF4-FFF2-40B4-BE49-F238E27FC236}">
                  <a16:creationId xmlns:a16="http://schemas.microsoft.com/office/drawing/2014/main" id="{0EAA4B2C-74CA-918A-2E53-54ECA664960D}"/>
                </a:ext>
              </a:extLst>
            </p:cNvPr>
            <p:cNvSpPr>
              <a:spLocks/>
            </p:cNvSpPr>
            <p:nvPr/>
          </p:nvSpPr>
          <p:spPr bwMode="auto">
            <a:xfrm>
              <a:off x="6891338" y="3883025"/>
              <a:ext cx="9525" cy="7938"/>
            </a:xfrm>
            <a:custGeom>
              <a:avLst/>
              <a:gdLst>
                <a:gd name="T0" fmla="*/ 0 w 37"/>
                <a:gd name="T1" fmla="*/ 3 h 29"/>
                <a:gd name="T2" fmla="*/ 3 w 37"/>
                <a:gd name="T3" fmla="*/ 1 h 29"/>
                <a:gd name="T4" fmla="*/ 34 w 37"/>
                <a:gd name="T5" fmla="*/ 18 h 29"/>
                <a:gd name="T6" fmla="*/ 37 w 37"/>
                <a:gd name="T7" fmla="*/ 25 h 29"/>
                <a:gd name="T8" fmla="*/ 34 w 37"/>
                <a:gd name="T9" fmla="*/ 28 h 29"/>
                <a:gd name="T10" fmla="*/ 3 w 37"/>
                <a:gd name="T11" fmla="*/ 10 h 29"/>
                <a:gd name="T12" fmla="*/ 0 w 37"/>
                <a:gd name="T13" fmla="*/ 3 h 29"/>
              </a:gdLst>
              <a:ahLst/>
              <a:cxnLst>
                <a:cxn ang="0">
                  <a:pos x="T0" y="T1"/>
                </a:cxn>
                <a:cxn ang="0">
                  <a:pos x="T2" y="T3"/>
                </a:cxn>
                <a:cxn ang="0">
                  <a:pos x="T4" y="T5"/>
                </a:cxn>
                <a:cxn ang="0">
                  <a:pos x="T6" y="T7"/>
                </a:cxn>
                <a:cxn ang="0">
                  <a:pos x="T8" y="T9"/>
                </a:cxn>
                <a:cxn ang="0">
                  <a:pos x="T10" y="T11"/>
                </a:cxn>
                <a:cxn ang="0">
                  <a:pos x="T12" y="T13"/>
                </a:cxn>
              </a:cxnLst>
              <a:rect l="0" t="0" r="r" b="b"/>
              <a:pathLst>
                <a:path w="37" h="29">
                  <a:moveTo>
                    <a:pt x="0" y="3"/>
                  </a:moveTo>
                  <a:cubicBezTo>
                    <a:pt x="0" y="1"/>
                    <a:pt x="1" y="0"/>
                    <a:pt x="3" y="1"/>
                  </a:cubicBezTo>
                  <a:lnTo>
                    <a:pt x="34" y="18"/>
                  </a:lnTo>
                  <a:cubicBezTo>
                    <a:pt x="36" y="20"/>
                    <a:pt x="37" y="22"/>
                    <a:pt x="37" y="25"/>
                  </a:cubicBezTo>
                  <a:cubicBezTo>
                    <a:pt x="37" y="28"/>
                    <a:pt x="36" y="29"/>
                    <a:pt x="34" y="28"/>
                  </a:cubicBezTo>
                  <a:lnTo>
                    <a:pt x="3" y="10"/>
                  </a:lnTo>
                  <a:cubicBezTo>
                    <a:pt x="1" y="9"/>
                    <a:pt x="0" y="6"/>
                    <a:pt x="0" y="3"/>
                  </a:cubicBezTo>
                  <a:close/>
                </a:path>
              </a:pathLst>
            </a:custGeom>
            <a:solidFill>
              <a:srgbClr val="0B0B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29" name="Freeform 204">
              <a:extLst>
                <a:ext uri="{FF2B5EF4-FFF2-40B4-BE49-F238E27FC236}">
                  <a16:creationId xmlns:a16="http://schemas.microsoft.com/office/drawing/2014/main" id="{1AD9DE32-1FB4-8A70-09AD-0FD1DFB01613}"/>
                </a:ext>
              </a:extLst>
            </p:cNvPr>
            <p:cNvSpPr>
              <a:spLocks/>
            </p:cNvSpPr>
            <p:nvPr/>
          </p:nvSpPr>
          <p:spPr bwMode="auto">
            <a:xfrm>
              <a:off x="6891338" y="3879850"/>
              <a:ext cx="9525" cy="6350"/>
            </a:xfrm>
            <a:custGeom>
              <a:avLst/>
              <a:gdLst>
                <a:gd name="T0" fmla="*/ 0 w 37"/>
                <a:gd name="T1" fmla="*/ 3 h 29"/>
                <a:gd name="T2" fmla="*/ 3 w 37"/>
                <a:gd name="T3" fmla="*/ 1 h 29"/>
                <a:gd name="T4" fmla="*/ 34 w 37"/>
                <a:gd name="T5" fmla="*/ 19 h 29"/>
                <a:gd name="T6" fmla="*/ 37 w 37"/>
                <a:gd name="T7" fmla="*/ 25 h 29"/>
                <a:gd name="T8" fmla="*/ 34 w 37"/>
                <a:gd name="T9" fmla="*/ 28 h 29"/>
                <a:gd name="T10" fmla="*/ 3 w 37"/>
                <a:gd name="T11" fmla="*/ 10 h 29"/>
                <a:gd name="T12" fmla="*/ 0 w 37"/>
                <a:gd name="T13" fmla="*/ 3 h 29"/>
              </a:gdLst>
              <a:ahLst/>
              <a:cxnLst>
                <a:cxn ang="0">
                  <a:pos x="T0" y="T1"/>
                </a:cxn>
                <a:cxn ang="0">
                  <a:pos x="T2" y="T3"/>
                </a:cxn>
                <a:cxn ang="0">
                  <a:pos x="T4" y="T5"/>
                </a:cxn>
                <a:cxn ang="0">
                  <a:pos x="T6" y="T7"/>
                </a:cxn>
                <a:cxn ang="0">
                  <a:pos x="T8" y="T9"/>
                </a:cxn>
                <a:cxn ang="0">
                  <a:pos x="T10" y="T11"/>
                </a:cxn>
                <a:cxn ang="0">
                  <a:pos x="T12" y="T13"/>
                </a:cxn>
              </a:cxnLst>
              <a:rect l="0" t="0" r="r" b="b"/>
              <a:pathLst>
                <a:path w="37" h="29">
                  <a:moveTo>
                    <a:pt x="0" y="3"/>
                  </a:moveTo>
                  <a:cubicBezTo>
                    <a:pt x="0" y="1"/>
                    <a:pt x="1" y="0"/>
                    <a:pt x="3" y="1"/>
                  </a:cubicBezTo>
                  <a:lnTo>
                    <a:pt x="34" y="19"/>
                  </a:lnTo>
                  <a:cubicBezTo>
                    <a:pt x="36" y="20"/>
                    <a:pt x="37" y="23"/>
                    <a:pt x="37" y="25"/>
                  </a:cubicBezTo>
                  <a:cubicBezTo>
                    <a:pt x="37" y="28"/>
                    <a:pt x="36" y="29"/>
                    <a:pt x="34" y="28"/>
                  </a:cubicBezTo>
                  <a:lnTo>
                    <a:pt x="3" y="10"/>
                  </a:lnTo>
                  <a:cubicBezTo>
                    <a:pt x="1" y="9"/>
                    <a:pt x="0" y="6"/>
                    <a:pt x="0" y="3"/>
                  </a:cubicBezTo>
                  <a:close/>
                </a:path>
              </a:pathLst>
            </a:custGeom>
            <a:solidFill>
              <a:srgbClr val="0B0B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77" name="Freeform 206">
              <a:extLst>
                <a:ext uri="{FF2B5EF4-FFF2-40B4-BE49-F238E27FC236}">
                  <a16:creationId xmlns:a16="http://schemas.microsoft.com/office/drawing/2014/main" id="{1BA25473-8F5C-8B9E-65EE-BF9ABEEDC7EC}"/>
                </a:ext>
              </a:extLst>
            </p:cNvPr>
            <p:cNvSpPr>
              <a:spLocks/>
            </p:cNvSpPr>
            <p:nvPr/>
          </p:nvSpPr>
          <p:spPr bwMode="auto">
            <a:xfrm>
              <a:off x="6891338" y="3875088"/>
              <a:ext cx="9525" cy="7938"/>
            </a:xfrm>
            <a:custGeom>
              <a:avLst/>
              <a:gdLst>
                <a:gd name="T0" fmla="*/ 0 w 37"/>
                <a:gd name="T1" fmla="*/ 3 h 29"/>
                <a:gd name="T2" fmla="*/ 3 w 37"/>
                <a:gd name="T3" fmla="*/ 1 h 29"/>
                <a:gd name="T4" fmla="*/ 34 w 37"/>
                <a:gd name="T5" fmla="*/ 19 h 29"/>
                <a:gd name="T6" fmla="*/ 37 w 37"/>
                <a:gd name="T7" fmla="*/ 25 h 29"/>
                <a:gd name="T8" fmla="*/ 34 w 37"/>
                <a:gd name="T9" fmla="*/ 28 h 29"/>
                <a:gd name="T10" fmla="*/ 3 w 37"/>
                <a:gd name="T11" fmla="*/ 10 h 29"/>
                <a:gd name="T12" fmla="*/ 0 w 37"/>
                <a:gd name="T13" fmla="*/ 3 h 29"/>
              </a:gdLst>
              <a:ahLst/>
              <a:cxnLst>
                <a:cxn ang="0">
                  <a:pos x="T0" y="T1"/>
                </a:cxn>
                <a:cxn ang="0">
                  <a:pos x="T2" y="T3"/>
                </a:cxn>
                <a:cxn ang="0">
                  <a:pos x="T4" y="T5"/>
                </a:cxn>
                <a:cxn ang="0">
                  <a:pos x="T6" y="T7"/>
                </a:cxn>
                <a:cxn ang="0">
                  <a:pos x="T8" y="T9"/>
                </a:cxn>
                <a:cxn ang="0">
                  <a:pos x="T10" y="T11"/>
                </a:cxn>
                <a:cxn ang="0">
                  <a:pos x="T12" y="T13"/>
                </a:cxn>
              </a:cxnLst>
              <a:rect l="0" t="0" r="r" b="b"/>
              <a:pathLst>
                <a:path w="37" h="29">
                  <a:moveTo>
                    <a:pt x="0" y="3"/>
                  </a:moveTo>
                  <a:cubicBezTo>
                    <a:pt x="0" y="1"/>
                    <a:pt x="1" y="0"/>
                    <a:pt x="3" y="1"/>
                  </a:cubicBezTo>
                  <a:lnTo>
                    <a:pt x="34" y="19"/>
                  </a:lnTo>
                  <a:cubicBezTo>
                    <a:pt x="36" y="20"/>
                    <a:pt x="37" y="23"/>
                    <a:pt x="37" y="25"/>
                  </a:cubicBezTo>
                  <a:cubicBezTo>
                    <a:pt x="37" y="28"/>
                    <a:pt x="36" y="29"/>
                    <a:pt x="34" y="28"/>
                  </a:cubicBezTo>
                  <a:lnTo>
                    <a:pt x="3" y="10"/>
                  </a:lnTo>
                  <a:cubicBezTo>
                    <a:pt x="1" y="9"/>
                    <a:pt x="0" y="6"/>
                    <a:pt x="0" y="3"/>
                  </a:cubicBezTo>
                  <a:close/>
                </a:path>
              </a:pathLst>
            </a:custGeom>
            <a:solidFill>
              <a:srgbClr val="0B0B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78" name="Freeform 207">
              <a:extLst>
                <a:ext uri="{FF2B5EF4-FFF2-40B4-BE49-F238E27FC236}">
                  <a16:creationId xmlns:a16="http://schemas.microsoft.com/office/drawing/2014/main" id="{5BE08B9A-DDD9-226B-588B-9596332C3938}"/>
                </a:ext>
              </a:extLst>
            </p:cNvPr>
            <p:cNvSpPr>
              <a:spLocks/>
            </p:cNvSpPr>
            <p:nvPr/>
          </p:nvSpPr>
          <p:spPr bwMode="auto">
            <a:xfrm>
              <a:off x="6891338" y="3871913"/>
              <a:ext cx="9525" cy="7938"/>
            </a:xfrm>
            <a:custGeom>
              <a:avLst/>
              <a:gdLst>
                <a:gd name="T0" fmla="*/ 0 w 37"/>
                <a:gd name="T1" fmla="*/ 4 h 29"/>
                <a:gd name="T2" fmla="*/ 3 w 37"/>
                <a:gd name="T3" fmla="*/ 1 h 29"/>
                <a:gd name="T4" fmla="*/ 34 w 37"/>
                <a:gd name="T5" fmla="*/ 19 h 29"/>
                <a:gd name="T6" fmla="*/ 37 w 37"/>
                <a:gd name="T7" fmla="*/ 25 h 29"/>
                <a:gd name="T8" fmla="*/ 34 w 37"/>
                <a:gd name="T9" fmla="*/ 28 h 29"/>
                <a:gd name="T10" fmla="*/ 3 w 37"/>
                <a:gd name="T11" fmla="*/ 10 h 29"/>
                <a:gd name="T12" fmla="*/ 0 w 37"/>
                <a:gd name="T13" fmla="*/ 4 h 29"/>
              </a:gdLst>
              <a:ahLst/>
              <a:cxnLst>
                <a:cxn ang="0">
                  <a:pos x="T0" y="T1"/>
                </a:cxn>
                <a:cxn ang="0">
                  <a:pos x="T2" y="T3"/>
                </a:cxn>
                <a:cxn ang="0">
                  <a:pos x="T4" y="T5"/>
                </a:cxn>
                <a:cxn ang="0">
                  <a:pos x="T6" y="T7"/>
                </a:cxn>
                <a:cxn ang="0">
                  <a:pos x="T8" y="T9"/>
                </a:cxn>
                <a:cxn ang="0">
                  <a:pos x="T10" y="T11"/>
                </a:cxn>
                <a:cxn ang="0">
                  <a:pos x="T12" y="T13"/>
                </a:cxn>
              </a:cxnLst>
              <a:rect l="0" t="0" r="r" b="b"/>
              <a:pathLst>
                <a:path w="37" h="29">
                  <a:moveTo>
                    <a:pt x="0" y="4"/>
                  </a:moveTo>
                  <a:cubicBezTo>
                    <a:pt x="0" y="1"/>
                    <a:pt x="1" y="0"/>
                    <a:pt x="3" y="1"/>
                  </a:cubicBezTo>
                  <a:lnTo>
                    <a:pt x="34" y="19"/>
                  </a:lnTo>
                  <a:cubicBezTo>
                    <a:pt x="36" y="20"/>
                    <a:pt x="37" y="23"/>
                    <a:pt x="37" y="25"/>
                  </a:cubicBezTo>
                  <a:cubicBezTo>
                    <a:pt x="37" y="28"/>
                    <a:pt x="36" y="29"/>
                    <a:pt x="34" y="28"/>
                  </a:cubicBezTo>
                  <a:lnTo>
                    <a:pt x="3" y="10"/>
                  </a:lnTo>
                  <a:cubicBezTo>
                    <a:pt x="1" y="9"/>
                    <a:pt x="0" y="6"/>
                    <a:pt x="0" y="4"/>
                  </a:cubicBezTo>
                  <a:close/>
                </a:path>
              </a:pathLst>
            </a:custGeom>
            <a:solidFill>
              <a:srgbClr val="0B0B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79" name="Freeform 208">
              <a:extLst>
                <a:ext uri="{FF2B5EF4-FFF2-40B4-BE49-F238E27FC236}">
                  <a16:creationId xmlns:a16="http://schemas.microsoft.com/office/drawing/2014/main" id="{BF793299-5D74-8522-E40A-A2D5BA760874}"/>
                </a:ext>
              </a:extLst>
            </p:cNvPr>
            <p:cNvSpPr>
              <a:spLocks/>
            </p:cNvSpPr>
            <p:nvPr/>
          </p:nvSpPr>
          <p:spPr bwMode="auto">
            <a:xfrm>
              <a:off x="6891338" y="3868738"/>
              <a:ext cx="9525" cy="6350"/>
            </a:xfrm>
            <a:custGeom>
              <a:avLst/>
              <a:gdLst>
                <a:gd name="T0" fmla="*/ 0 w 37"/>
                <a:gd name="T1" fmla="*/ 4 h 29"/>
                <a:gd name="T2" fmla="*/ 3 w 37"/>
                <a:gd name="T3" fmla="*/ 1 h 29"/>
                <a:gd name="T4" fmla="*/ 34 w 37"/>
                <a:gd name="T5" fmla="*/ 19 h 29"/>
                <a:gd name="T6" fmla="*/ 37 w 37"/>
                <a:gd name="T7" fmla="*/ 25 h 29"/>
                <a:gd name="T8" fmla="*/ 34 w 37"/>
                <a:gd name="T9" fmla="*/ 28 h 29"/>
                <a:gd name="T10" fmla="*/ 3 w 37"/>
                <a:gd name="T11" fmla="*/ 10 h 29"/>
                <a:gd name="T12" fmla="*/ 0 w 37"/>
                <a:gd name="T13" fmla="*/ 4 h 29"/>
              </a:gdLst>
              <a:ahLst/>
              <a:cxnLst>
                <a:cxn ang="0">
                  <a:pos x="T0" y="T1"/>
                </a:cxn>
                <a:cxn ang="0">
                  <a:pos x="T2" y="T3"/>
                </a:cxn>
                <a:cxn ang="0">
                  <a:pos x="T4" y="T5"/>
                </a:cxn>
                <a:cxn ang="0">
                  <a:pos x="T6" y="T7"/>
                </a:cxn>
                <a:cxn ang="0">
                  <a:pos x="T8" y="T9"/>
                </a:cxn>
                <a:cxn ang="0">
                  <a:pos x="T10" y="T11"/>
                </a:cxn>
                <a:cxn ang="0">
                  <a:pos x="T12" y="T13"/>
                </a:cxn>
              </a:cxnLst>
              <a:rect l="0" t="0" r="r" b="b"/>
              <a:pathLst>
                <a:path w="37" h="29">
                  <a:moveTo>
                    <a:pt x="0" y="4"/>
                  </a:moveTo>
                  <a:cubicBezTo>
                    <a:pt x="0" y="1"/>
                    <a:pt x="1" y="0"/>
                    <a:pt x="3" y="1"/>
                  </a:cubicBezTo>
                  <a:lnTo>
                    <a:pt x="34" y="19"/>
                  </a:lnTo>
                  <a:cubicBezTo>
                    <a:pt x="36" y="20"/>
                    <a:pt x="37" y="23"/>
                    <a:pt x="37" y="25"/>
                  </a:cubicBezTo>
                  <a:cubicBezTo>
                    <a:pt x="37" y="28"/>
                    <a:pt x="36" y="29"/>
                    <a:pt x="34" y="28"/>
                  </a:cubicBezTo>
                  <a:lnTo>
                    <a:pt x="3" y="10"/>
                  </a:lnTo>
                  <a:cubicBezTo>
                    <a:pt x="1" y="9"/>
                    <a:pt x="0" y="6"/>
                    <a:pt x="0" y="4"/>
                  </a:cubicBezTo>
                  <a:close/>
                </a:path>
              </a:pathLst>
            </a:custGeom>
            <a:solidFill>
              <a:srgbClr val="0B0B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80" name="Freeform 209">
              <a:extLst>
                <a:ext uri="{FF2B5EF4-FFF2-40B4-BE49-F238E27FC236}">
                  <a16:creationId xmlns:a16="http://schemas.microsoft.com/office/drawing/2014/main" id="{2FD87649-E8DC-10BA-995E-CF340AF784E5}"/>
                </a:ext>
              </a:extLst>
            </p:cNvPr>
            <p:cNvSpPr>
              <a:spLocks/>
            </p:cNvSpPr>
            <p:nvPr/>
          </p:nvSpPr>
          <p:spPr bwMode="auto">
            <a:xfrm>
              <a:off x="6942138" y="3787775"/>
              <a:ext cx="28575" cy="17463"/>
            </a:xfrm>
            <a:custGeom>
              <a:avLst/>
              <a:gdLst>
                <a:gd name="T0" fmla="*/ 6 w 108"/>
                <a:gd name="T1" fmla="*/ 13 h 72"/>
                <a:gd name="T2" fmla="*/ 108 w 108"/>
                <a:gd name="T3" fmla="*/ 72 h 72"/>
                <a:gd name="T4" fmla="*/ 102 w 108"/>
                <a:gd name="T5" fmla="*/ 59 h 72"/>
                <a:gd name="T6" fmla="*/ 0 w 108"/>
                <a:gd name="T7" fmla="*/ 0 h 72"/>
                <a:gd name="T8" fmla="*/ 6 w 108"/>
                <a:gd name="T9" fmla="*/ 13 h 72"/>
              </a:gdLst>
              <a:ahLst/>
              <a:cxnLst>
                <a:cxn ang="0">
                  <a:pos x="T0" y="T1"/>
                </a:cxn>
                <a:cxn ang="0">
                  <a:pos x="T2" y="T3"/>
                </a:cxn>
                <a:cxn ang="0">
                  <a:pos x="T4" y="T5"/>
                </a:cxn>
                <a:cxn ang="0">
                  <a:pos x="T6" y="T7"/>
                </a:cxn>
                <a:cxn ang="0">
                  <a:pos x="T8" y="T9"/>
                </a:cxn>
              </a:cxnLst>
              <a:rect l="0" t="0" r="r" b="b"/>
              <a:pathLst>
                <a:path w="108" h="72">
                  <a:moveTo>
                    <a:pt x="6" y="13"/>
                  </a:moveTo>
                  <a:lnTo>
                    <a:pt x="108" y="72"/>
                  </a:lnTo>
                  <a:cubicBezTo>
                    <a:pt x="104" y="70"/>
                    <a:pt x="102" y="65"/>
                    <a:pt x="102" y="59"/>
                  </a:cubicBezTo>
                  <a:lnTo>
                    <a:pt x="0" y="0"/>
                  </a:lnTo>
                  <a:cubicBezTo>
                    <a:pt x="0" y="7"/>
                    <a:pt x="2" y="11"/>
                    <a:pt x="6" y="13"/>
                  </a:cubicBez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81" name="Freeform 210">
              <a:extLst>
                <a:ext uri="{FF2B5EF4-FFF2-40B4-BE49-F238E27FC236}">
                  <a16:creationId xmlns:a16="http://schemas.microsoft.com/office/drawing/2014/main" id="{5B756BBB-C5A8-5922-2628-79BDC990E37D}"/>
                </a:ext>
              </a:extLst>
            </p:cNvPr>
            <p:cNvSpPr>
              <a:spLocks/>
            </p:cNvSpPr>
            <p:nvPr/>
          </p:nvSpPr>
          <p:spPr bwMode="auto">
            <a:xfrm>
              <a:off x="6946901" y="3744913"/>
              <a:ext cx="34925" cy="19050"/>
            </a:xfrm>
            <a:custGeom>
              <a:avLst/>
              <a:gdLst>
                <a:gd name="T0" fmla="*/ 22 w 22"/>
                <a:gd name="T1" fmla="*/ 9 h 12"/>
                <a:gd name="T2" fmla="*/ 5 w 22"/>
                <a:gd name="T3" fmla="*/ 0 h 12"/>
                <a:gd name="T4" fmla="*/ 0 w 22"/>
                <a:gd name="T5" fmla="*/ 3 h 12"/>
                <a:gd name="T6" fmla="*/ 17 w 22"/>
                <a:gd name="T7" fmla="*/ 12 h 12"/>
                <a:gd name="T8" fmla="*/ 22 w 22"/>
                <a:gd name="T9" fmla="*/ 9 h 12"/>
              </a:gdLst>
              <a:ahLst/>
              <a:cxnLst>
                <a:cxn ang="0">
                  <a:pos x="T0" y="T1"/>
                </a:cxn>
                <a:cxn ang="0">
                  <a:pos x="T2" y="T3"/>
                </a:cxn>
                <a:cxn ang="0">
                  <a:pos x="T4" y="T5"/>
                </a:cxn>
                <a:cxn ang="0">
                  <a:pos x="T6" y="T7"/>
                </a:cxn>
                <a:cxn ang="0">
                  <a:pos x="T8" y="T9"/>
                </a:cxn>
              </a:cxnLst>
              <a:rect l="0" t="0" r="r" b="b"/>
              <a:pathLst>
                <a:path w="22" h="12">
                  <a:moveTo>
                    <a:pt x="22" y="9"/>
                  </a:moveTo>
                  <a:lnTo>
                    <a:pt x="5" y="0"/>
                  </a:lnTo>
                  <a:lnTo>
                    <a:pt x="0" y="3"/>
                  </a:lnTo>
                  <a:lnTo>
                    <a:pt x="17" y="12"/>
                  </a:lnTo>
                  <a:lnTo>
                    <a:pt x="22" y="9"/>
                  </a:ln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82" name="Freeform 211">
              <a:extLst>
                <a:ext uri="{FF2B5EF4-FFF2-40B4-BE49-F238E27FC236}">
                  <a16:creationId xmlns:a16="http://schemas.microsoft.com/office/drawing/2014/main" id="{69127CD5-EC14-071E-8088-FD9B876800EC}"/>
                </a:ext>
              </a:extLst>
            </p:cNvPr>
            <p:cNvSpPr>
              <a:spLocks/>
            </p:cNvSpPr>
            <p:nvPr/>
          </p:nvSpPr>
          <p:spPr bwMode="auto">
            <a:xfrm>
              <a:off x="6942138" y="3757613"/>
              <a:ext cx="26988" cy="44450"/>
            </a:xfrm>
            <a:custGeom>
              <a:avLst/>
              <a:gdLst>
                <a:gd name="T0" fmla="*/ 17 w 17"/>
                <a:gd name="T1" fmla="*/ 10 h 28"/>
                <a:gd name="T2" fmla="*/ 0 w 17"/>
                <a:gd name="T3" fmla="*/ 0 h 28"/>
                <a:gd name="T4" fmla="*/ 0 w 17"/>
                <a:gd name="T5" fmla="*/ 19 h 28"/>
                <a:gd name="T6" fmla="*/ 17 w 17"/>
                <a:gd name="T7" fmla="*/ 28 h 28"/>
                <a:gd name="T8" fmla="*/ 17 w 17"/>
                <a:gd name="T9" fmla="*/ 10 h 28"/>
              </a:gdLst>
              <a:ahLst/>
              <a:cxnLst>
                <a:cxn ang="0">
                  <a:pos x="T0" y="T1"/>
                </a:cxn>
                <a:cxn ang="0">
                  <a:pos x="T2" y="T3"/>
                </a:cxn>
                <a:cxn ang="0">
                  <a:pos x="T4" y="T5"/>
                </a:cxn>
                <a:cxn ang="0">
                  <a:pos x="T6" y="T7"/>
                </a:cxn>
                <a:cxn ang="0">
                  <a:pos x="T8" y="T9"/>
                </a:cxn>
              </a:cxnLst>
              <a:rect l="0" t="0" r="r" b="b"/>
              <a:pathLst>
                <a:path w="17" h="28">
                  <a:moveTo>
                    <a:pt x="17" y="10"/>
                  </a:moveTo>
                  <a:lnTo>
                    <a:pt x="0" y="0"/>
                  </a:lnTo>
                  <a:lnTo>
                    <a:pt x="0" y="19"/>
                  </a:lnTo>
                  <a:lnTo>
                    <a:pt x="17" y="28"/>
                  </a:lnTo>
                  <a:lnTo>
                    <a:pt x="17" y="1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83" name="Freeform 212">
              <a:extLst>
                <a:ext uri="{FF2B5EF4-FFF2-40B4-BE49-F238E27FC236}">
                  <a16:creationId xmlns:a16="http://schemas.microsoft.com/office/drawing/2014/main" id="{338A86EB-3889-EEA2-5F6A-2DC956BC69C1}"/>
                </a:ext>
              </a:extLst>
            </p:cNvPr>
            <p:cNvSpPr>
              <a:spLocks/>
            </p:cNvSpPr>
            <p:nvPr/>
          </p:nvSpPr>
          <p:spPr bwMode="auto">
            <a:xfrm>
              <a:off x="6946901" y="3767138"/>
              <a:ext cx="17463" cy="19050"/>
            </a:xfrm>
            <a:custGeom>
              <a:avLst/>
              <a:gdLst>
                <a:gd name="T0" fmla="*/ 11 w 11"/>
                <a:gd name="T1" fmla="*/ 6 h 12"/>
                <a:gd name="T2" fmla="*/ 0 w 11"/>
                <a:gd name="T3" fmla="*/ 0 h 12"/>
                <a:gd name="T4" fmla="*/ 0 w 11"/>
                <a:gd name="T5" fmla="*/ 6 h 12"/>
                <a:gd name="T6" fmla="*/ 11 w 11"/>
                <a:gd name="T7" fmla="*/ 12 h 12"/>
                <a:gd name="T8" fmla="*/ 11 w 11"/>
                <a:gd name="T9" fmla="*/ 6 h 12"/>
              </a:gdLst>
              <a:ahLst/>
              <a:cxnLst>
                <a:cxn ang="0">
                  <a:pos x="T0" y="T1"/>
                </a:cxn>
                <a:cxn ang="0">
                  <a:pos x="T2" y="T3"/>
                </a:cxn>
                <a:cxn ang="0">
                  <a:pos x="T4" y="T5"/>
                </a:cxn>
                <a:cxn ang="0">
                  <a:pos x="T6" y="T7"/>
                </a:cxn>
                <a:cxn ang="0">
                  <a:pos x="T8" y="T9"/>
                </a:cxn>
              </a:cxnLst>
              <a:rect l="0" t="0" r="r" b="b"/>
              <a:pathLst>
                <a:path w="11" h="12">
                  <a:moveTo>
                    <a:pt x="11" y="6"/>
                  </a:moveTo>
                  <a:lnTo>
                    <a:pt x="0" y="0"/>
                  </a:lnTo>
                  <a:lnTo>
                    <a:pt x="0" y="6"/>
                  </a:lnTo>
                  <a:lnTo>
                    <a:pt x="11" y="12"/>
                  </a:lnTo>
                  <a:lnTo>
                    <a:pt x="11" y="6"/>
                  </a:ln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84" name="Freeform 213">
              <a:extLst>
                <a:ext uri="{FF2B5EF4-FFF2-40B4-BE49-F238E27FC236}">
                  <a16:creationId xmlns:a16="http://schemas.microsoft.com/office/drawing/2014/main" id="{466E3A9D-843E-F441-C7FB-8CDF2A5B8796}"/>
                </a:ext>
              </a:extLst>
            </p:cNvPr>
            <p:cNvSpPr>
              <a:spLocks/>
            </p:cNvSpPr>
            <p:nvPr/>
          </p:nvSpPr>
          <p:spPr bwMode="auto">
            <a:xfrm>
              <a:off x="6942138" y="3749675"/>
              <a:ext cx="31750" cy="23813"/>
            </a:xfrm>
            <a:custGeom>
              <a:avLst/>
              <a:gdLst>
                <a:gd name="T0" fmla="*/ 121 w 121"/>
                <a:gd name="T1" fmla="*/ 59 h 93"/>
                <a:gd name="T2" fmla="*/ 20 w 121"/>
                <a:gd name="T3" fmla="*/ 0 h 93"/>
                <a:gd name="T4" fmla="*/ 0 w 121"/>
                <a:gd name="T5" fmla="*/ 35 h 93"/>
                <a:gd name="T6" fmla="*/ 102 w 121"/>
                <a:gd name="T7" fmla="*/ 93 h 93"/>
                <a:gd name="T8" fmla="*/ 121 w 121"/>
                <a:gd name="T9" fmla="*/ 59 h 93"/>
              </a:gdLst>
              <a:ahLst/>
              <a:cxnLst>
                <a:cxn ang="0">
                  <a:pos x="T0" y="T1"/>
                </a:cxn>
                <a:cxn ang="0">
                  <a:pos x="T2" y="T3"/>
                </a:cxn>
                <a:cxn ang="0">
                  <a:pos x="T4" y="T5"/>
                </a:cxn>
                <a:cxn ang="0">
                  <a:pos x="T6" y="T7"/>
                </a:cxn>
                <a:cxn ang="0">
                  <a:pos x="T8" y="T9"/>
                </a:cxn>
              </a:cxnLst>
              <a:rect l="0" t="0" r="r" b="b"/>
              <a:pathLst>
                <a:path w="121" h="93">
                  <a:moveTo>
                    <a:pt x="121" y="59"/>
                  </a:moveTo>
                  <a:lnTo>
                    <a:pt x="20" y="0"/>
                  </a:lnTo>
                  <a:cubicBezTo>
                    <a:pt x="9" y="7"/>
                    <a:pt x="0" y="22"/>
                    <a:pt x="0" y="35"/>
                  </a:cubicBezTo>
                  <a:lnTo>
                    <a:pt x="102" y="93"/>
                  </a:lnTo>
                  <a:cubicBezTo>
                    <a:pt x="102" y="80"/>
                    <a:pt x="111" y="65"/>
                    <a:pt x="121" y="59"/>
                  </a:cubicBez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85" name="Freeform 214">
              <a:extLst>
                <a:ext uri="{FF2B5EF4-FFF2-40B4-BE49-F238E27FC236}">
                  <a16:creationId xmlns:a16="http://schemas.microsoft.com/office/drawing/2014/main" id="{45E7A90A-84D2-D202-CB5E-6817778D099C}"/>
                </a:ext>
              </a:extLst>
            </p:cNvPr>
            <p:cNvSpPr>
              <a:spLocks/>
            </p:cNvSpPr>
            <p:nvPr/>
          </p:nvSpPr>
          <p:spPr bwMode="auto">
            <a:xfrm>
              <a:off x="6969126" y="3759200"/>
              <a:ext cx="12700" cy="47625"/>
            </a:xfrm>
            <a:custGeom>
              <a:avLst/>
              <a:gdLst>
                <a:gd name="T0" fmla="*/ 0 w 49"/>
                <a:gd name="T1" fmla="*/ 164 h 182"/>
                <a:gd name="T2" fmla="*/ 19 w 49"/>
                <a:gd name="T3" fmla="*/ 175 h 182"/>
                <a:gd name="T4" fmla="*/ 49 w 49"/>
                <a:gd name="T5" fmla="*/ 159 h 182"/>
                <a:gd name="T6" fmla="*/ 49 w 49"/>
                <a:gd name="T7" fmla="*/ 0 h 182"/>
                <a:gd name="T8" fmla="*/ 19 w 49"/>
                <a:gd name="T9" fmla="*/ 17 h 182"/>
                <a:gd name="T10" fmla="*/ 0 w 49"/>
                <a:gd name="T11" fmla="*/ 51 h 182"/>
                <a:gd name="T12" fmla="*/ 0 w 49"/>
                <a:gd name="T13" fmla="*/ 164 h 182"/>
              </a:gdLst>
              <a:ahLst/>
              <a:cxnLst>
                <a:cxn ang="0">
                  <a:pos x="T0" y="T1"/>
                </a:cxn>
                <a:cxn ang="0">
                  <a:pos x="T2" y="T3"/>
                </a:cxn>
                <a:cxn ang="0">
                  <a:pos x="T4" y="T5"/>
                </a:cxn>
                <a:cxn ang="0">
                  <a:pos x="T6" y="T7"/>
                </a:cxn>
                <a:cxn ang="0">
                  <a:pos x="T8" y="T9"/>
                </a:cxn>
                <a:cxn ang="0">
                  <a:pos x="T10" y="T11"/>
                </a:cxn>
                <a:cxn ang="0">
                  <a:pos x="T12" y="T13"/>
                </a:cxn>
              </a:cxnLst>
              <a:rect l="0" t="0" r="r" b="b"/>
              <a:pathLst>
                <a:path w="49" h="182">
                  <a:moveTo>
                    <a:pt x="0" y="164"/>
                  </a:moveTo>
                  <a:cubicBezTo>
                    <a:pt x="0" y="176"/>
                    <a:pt x="9" y="182"/>
                    <a:pt x="19" y="175"/>
                  </a:cubicBezTo>
                  <a:lnTo>
                    <a:pt x="49" y="159"/>
                  </a:lnTo>
                  <a:lnTo>
                    <a:pt x="49" y="0"/>
                  </a:lnTo>
                  <a:lnTo>
                    <a:pt x="19" y="17"/>
                  </a:lnTo>
                  <a:cubicBezTo>
                    <a:pt x="9" y="23"/>
                    <a:pt x="0" y="38"/>
                    <a:pt x="0" y="51"/>
                  </a:cubicBezTo>
                  <a:lnTo>
                    <a:pt x="0" y="164"/>
                  </a:lnTo>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86" name="Freeform 215">
              <a:extLst>
                <a:ext uri="{FF2B5EF4-FFF2-40B4-BE49-F238E27FC236}">
                  <a16:creationId xmlns:a16="http://schemas.microsoft.com/office/drawing/2014/main" id="{A63C24E5-A540-4130-9097-110A77A17FE5}"/>
                </a:ext>
              </a:extLst>
            </p:cNvPr>
            <p:cNvSpPr>
              <a:spLocks/>
            </p:cNvSpPr>
            <p:nvPr/>
          </p:nvSpPr>
          <p:spPr bwMode="auto">
            <a:xfrm>
              <a:off x="6992938" y="3817938"/>
              <a:ext cx="26988" cy="19050"/>
            </a:xfrm>
            <a:custGeom>
              <a:avLst/>
              <a:gdLst>
                <a:gd name="T0" fmla="*/ 6 w 108"/>
                <a:gd name="T1" fmla="*/ 13 h 72"/>
                <a:gd name="T2" fmla="*/ 108 w 108"/>
                <a:gd name="T3" fmla="*/ 72 h 72"/>
                <a:gd name="T4" fmla="*/ 102 w 108"/>
                <a:gd name="T5" fmla="*/ 59 h 72"/>
                <a:gd name="T6" fmla="*/ 0 w 108"/>
                <a:gd name="T7" fmla="*/ 0 h 72"/>
                <a:gd name="T8" fmla="*/ 6 w 108"/>
                <a:gd name="T9" fmla="*/ 13 h 72"/>
              </a:gdLst>
              <a:ahLst/>
              <a:cxnLst>
                <a:cxn ang="0">
                  <a:pos x="T0" y="T1"/>
                </a:cxn>
                <a:cxn ang="0">
                  <a:pos x="T2" y="T3"/>
                </a:cxn>
                <a:cxn ang="0">
                  <a:pos x="T4" y="T5"/>
                </a:cxn>
                <a:cxn ang="0">
                  <a:pos x="T6" y="T7"/>
                </a:cxn>
                <a:cxn ang="0">
                  <a:pos x="T8" y="T9"/>
                </a:cxn>
              </a:cxnLst>
              <a:rect l="0" t="0" r="r" b="b"/>
              <a:pathLst>
                <a:path w="108" h="72">
                  <a:moveTo>
                    <a:pt x="6" y="13"/>
                  </a:moveTo>
                  <a:lnTo>
                    <a:pt x="108" y="72"/>
                  </a:lnTo>
                  <a:cubicBezTo>
                    <a:pt x="104" y="70"/>
                    <a:pt x="102" y="65"/>
                    <a:pt x="102" y="59"/>
                  </a:cubicBezTo>
                  <a:lnTo>
                    <a:pt x="0" y="0"/>
                  </a:lnTo>
                  <a:cubicBezTo>
                    <a:pt x="0" y="7"/>
                    <a:pt x="2" y="11"/>
                    <a:pt x="6" y="13"/>
                  </a:cubicBez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87" name="Freeform 216">
              <a:extLst>
                <a:ext uri="{FF2B5EF4-FFF2-40B4-BE49-F238E27FC236}">
                  <a16:creationId xmlns:a16="http://schemas.microsoft.com/office/drawing/2014/main" id="{875CE921-9DA1-276D-B077-075A31C41BF8}"/>
                </a:ext>
              </a:extLst>
            </p:cNvPr>
            <p:cNvSpPr>
              <a:spLocks/>
            </p:cNvSpPr>
            <p:nvPr/>
          </p:nvSpPr>
          <p:spPr bwMode="auto">
            <a:xfrm>
              <a:off x="6997701" y="3775075"/>
              <a:ext cx="33338" cy="20638"/>
            </a:xfrm>
            <a:custGeom>
              <a:avLst/>
              <a:gdLst>
                <a:gd name="T0" fmla="*/ 21 w 21"/>
                <a:gd name="T1" fmla="*/ 10 h 13"/>
                <a:gd name="T2" fmla="*/ 5 w 21"/>
                <a:gd name="T3" fmla="*/ 0 h 13"/>
                <a:gd name="T4" fmla="*/ 0 w 21"/>
                <a:gd name="T5" fmla="*/ 3 h 13"/>
                <a:gd name="T6" fmla="*/ 16 w 21"/>
                <a:gd name="T7" fmla="*/ 13 h 13"/>
                <a:gd name="T8" fmla="*/ 21 w 21"/>
                <a:gd name="T9" fmla="*/ 10 h 13"/>
              </a:gdLst>
              <a:ahLst/>
              <a:cxnLst>
                <a:cxn ang="0">
                  <a:pos x="T0" y="T1"/>
                </a:cxn>
                <a:cxn ang="0">
                  <a:pos x="T2" y="T3"/>
                </a:cxn>
                <a:cxn ang="0">
                  <a:pos x="T4" y="T5"/>
                </a:cxn>
                <a:cxn ang="0">
                  <a:pos x="T6" y="T7"/>
                </a:cxn>
                <a:cxn ang="0">
                  <a:pos x="T8" y="T9"/>
                </a:cxn>
              </a:cxnLst>
              <a:rect l="0" t="0" r="r" b="b"/>
              <a:pathLst>
                <a:path w="21" h="13">
                  <a:moveTo>
                    <a:pt x="21" y="10"/>
                  </a:moveTo>
                  <a:lnTo>
                    <a:pt x="5" y="0"/>
                  </a:lnTo>
                  <a:lnTo>
                    <a:pt x="0" y="3"/>
                  </a:lnTo>
                  <a:lnTo>
                    <a:pt x="16" y="13"/>
                  </a:lnTo>
                  <a:lnTo>
                    <a:pt x="21" y="10"/>
                  </a:ln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88" name="Freeform 217">
              <a:extLst>
                <a:ext uri="{FF2B5EF4-FFF2-40B4-BE49-F238E27FC236}">
                  <a16:creationId xmlns:a16="http://schemas.microsoft.com/office/drawing/2014/main" id="{040FBA8B-8ED5-D907-D78C-0279B52C28E6}"/>
                </a:ext>
              </a:extLst>
            </p:cNvPr>
            <p:cNvSpPr>
              <a:spLocks/>
            </p:cNvSpPr>
            <p:nvPr/>
          </p:nvSpPr>
          <p:spPr bwMode="auto">
            <a:xfrm>
              <a:off x="6992938" y="3789363"/>
              <a:ext cx="25400" cy="44450"/>
            </a:xfrm>
            <a:custGeom>
              <a:avLst/>
              <a:gdLst>
                <a:gd name="T0" fmla="*/ 16 w 16"/>
                <a:gd name="T1" fmla="*/ 9 h 28"/>
                <a:gd name="T2" fmla="*/ 0 w 16"/>
                <a:gd name="T3" fmla="*/ 0 h 28"/>
                <a:gd name="T4" fmla="*/ 0 w 16"/>
                <a:gd name="T5" fmla="*/ 18 h 28"/>
                <a:gd name="T6" fmla="*/ 16 w 16"/>
                <a:gd name="T7" fmla="*/ 28 h 28"/>
                <a:gd name="T8" fmla="*/ 16 w 16"/>
                <a:gd name="T9" fmla="*/ 9 h 28"/>
              </a:gdLst>
              <a:ahLst/>
              <a:cxnLst>
                <a:cxn ang="0">
                  <a:pos x="T0" y="T1"/>
                </a:cxn>
                <a:cxn ang="0">
                  <a:pos x="T2" y="T3"/>
                </a:cxn>
                <a:cxn ang="0">
                  <a:pos x="T4" y="T5"/>
                </a:cxn>
                <a:cxn ang="0">
                  <a:pos x="T6" y="T7"/>
                </a:cxn>
                <a:cxn ang="0">
                  <a:pos x="T8" y="T9"/>
                </a:cxn>
              </a:cxnLst>
              <a:rect l="0" t="0" r="r" b="b"/>
              <a:pathLst>
                <a:path w="16" h="28">
                  <a:moveTo>
                    <a:pt x="16" y="9"/>
                  </a:moveTo>
                  <a:lnTo>
                    <a:pt x="0" y="0"/>
                  </a:lnTo>
                  <a:lnTo>
                    <a:pt x="0" y="18"/>
                  </a:lnTo>
                  <a:lnTo>
                    <a:pt x="16" y="28"/>
                  </a:lnTo>
                  <a:lnTo>
                    <a:pt x="16" y="9"/>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89" name="Freeform 218">
              <a:extLst>
                <a:ext uri="{FF2B5EF4-FFF2-40B4-BE49-F238E27FC236}">
                  <a16:creationId xmlns:a16="http://schemas.microsoft.com/office/drawing/2014/main" id="{CD0FA237-90BB-10D2-6386-E09B3CAC4142}"/>
                </a:ext>
              </a:extLst>
            </p:cNvPr>
            <p:cNvSpPr>
              <a:spLocks/>
            </p:cNvSpPr>
            <p:nvPr/>
          </p:nvSpPr>
          <p:spPr bwMode="auto">
            <a:xfrm>
              <a:off x="6997701" y="3797300"/>
              <a:ext cx="15875" cy="19050"/>
            </a:xfrm>
            <a:custGeom>
              <a:avLst/>
              <a:gdLst>
                <a:gd name="T0" fmla="*/ 10 w 10"/>
                <a:gd name="T1" fmla="*/ 6 h 12"/>
                <a:gd name="T2" fmla="*/ 0 w 10"/>
                <a:gd name="T3" fmla="*/ 0 h 12"/>
                <a:gd name="T4" fmla="*/ 0 w 10"/>
                <a:gd name="T5" fmla="*/ 7 h 12"/>
                <a:gd name="T6" fmla="*/ 10 w 10"/>
                <a:gd name="T7" fmla="*/ 12 h 12"/>
                <a:gd name="T8" fmla="*/ 10 w 10"/>
                <a:gd name="T9" fmla="*/ 6 h 12"/>
              </a:gdLst>
              <a:ahLst/>
              <a:cxnLst>
                <a:cxn ang="0">
                  <a:pos x="T0" y="T1"/>
                </a:cxn>
                <a:cxn ang="0">
                  <a:pos x="T2" y="T3"/>
                </a:cxn>
                <a:cxn ang="0">
                  <a:pos x="T4" y="T5"/>
                </a:cxn>
                <a:cxn ang="0">
                  <a:pos x="T6" y="T7"/>
                </a:cxn>
                <a:cxn ang="0">
                  <a:pos x="T8" y="T9"/>
                </a:cxn>
              </a:cxnLst>
              <a:rect l="0" t="0" r="r" b="b"/>
              <a:pathLst>
                <a:path w="10" h="12">
                  <a:moveTo>
                    <a:pt x="10" y="6"/>
                  </a:moveTo>
                  <a:lnTo>
                    <a:pt x="0" y="0"/>
                  </a:lnTo>
                  <a:lnTo>
                    <a:pt x="0" y="7"/>
                  </a:lnTo>
                  <a:lnTo>
                    <a:pt x="10" y="12"/>
                  </a:lnTo>
                  <a:lnTo>
                    <a:pt x="10" y="6"/>
                  </a:ln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90" name="Freeform 219">
              <a:extLst>
                <a:ext uri="{FF2B5EF4-FFF2-40B4-BE49-F238E27FC236}">
                  <a16:creationId xmlns:a16="http://schemas.microsoft.com/office/drawing/2014/main" id="{849DEB20-EAB2-9221-3DE8-FC3A5B465415}"/>
                </a:ext>
              </a:extLst>
            </p:cNvPr>
            <p:cNvSpPr>
              <a:spLocks/>
            </p:cNvSpPr>
            <p:nvPr/>
          </p:nvSpPr>
          <p:spPr bwMode="auto">
            <a:xfrm>
              <a:off x="6992938" y="3779838"/>
              <a:ext cx="30163" cy="23813"/>
            </a:xfrm>
            <a:custGeom>
              <a:avLst/>
              <a:gdLst>
                <a:gd name="T0" fmla="*/ 122 w 122"/>
                <a:gd name="T1" fmla="*/ 59 h 93"/>
                <a:gd name="T2" fmla="*/ 20 w 122"/>
                <a:gd name="T3" fmla="*/ 0 h 93"/>
                <a:gd name="T4" fmla="*/ 0 w 122"/>
                <a:gd name="T5" fmla="*/ 35 h 93"/>
                <a:gd name="T6" fmla="*/ 102 w 122"/>
                <a:gd name="T7" fmla="*/ 93 h 93"/>
                <a:gd name="T8" fmla="*/ 122 w 122"/>
                <a:gd name="T9" fmla="*/ 59 h 93"/>
              </a:gdLst>
              <a:ahLst/>
              <a:cxnLst>
                <a:cxn ang="0">
                  <a:pos x="T0" y="T1"/>
                </a:cxn>
                <a:cxn ang="0">
                  <a:pos x="T2" y="T3"/>
                </a:cxn>
                <a:cxn ang="0">
                  <a:pos x="T4" y="T5"/>
                </a:cxn>
                <a:cxn ang="0">
                  <a:pos x="T6" y="T7"/>
                </a:cxn>
                <a:cxn ang="0">
                  <a:pos x="T8" y="T9"/>
                </a:cxn>
              </a:cxnLst>
              <a:rect l="0" t="0" r="r" b="b"/>
              <a:pathLst>
                <a:path w="122" h="93">
                  <a:moveTo>
                    <a:pt x="122" y="59"/>
                  </a:moveTo>
                  <a:lnTo>
                    <a:pt x="20" y="0"/>
                  </a:lnTo>
                  <a:cubicBezTo>
                    <a:pt x="9" y="7"/>
                    <a:pt x="0" y="22"/>
                    <a:pt x="0" y="35"/>
                  </a:cubicBezTo>
                  <a:lnTo>
                    <a:pt x="102" y="93"/>
                  </a:lnTo>
                  <a:cubicBezTo>
                    <a:pt x="102" y="81"/>
                    <a:pt x="111" y="65"/>
                    <a:pt x="122" y="59"/>
                  </a:cubicBez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91" name="Freeform 220">
              <a:extLst>
                <a:ext uri="{FF2B5EF4-FFF2-40B4-BE49-F238E27FC236}">
                  <a16:creationId xmlns:a16="http://schemas.microsoft.com/office/drawing/2014/main" id="{B7EBF017-3F72-E26E-3B61-37F61E7EFEEB}"/>
                </a:ext>
              </a:extLst>
            </p:cNvPr>
            <p:cNvSpPr>
              <a:spLocks/>
            </p:cNvSpPr>
            <p:nvPr/>
          </p:nvSpPr>
          <p:spPr bwMode="auto">
            <a:xfrm>
              <a:off x="7018338" y="3790950"/>
              <a:ext cx="12700" cy="47625"/>
            </a:xfrm>
            <a:custGeom>
              <a:avLst/>
              <a:gdLst>
                <a:gd name="T0" fmla="*/ 0 w 49"/>
                <a:gd name="T1" fmla="*/ 164 h 182"/>
                <a:gd name="T2" fmla="*/ 20 w 49"/>
                <a:gd name="T3" fmla="*/ 175 h 182"/>
                <a:gd name="T4" fmla="*/ 49 w 49"/>
                <a:gd name="T5" fmla="*/ 159 h 182"/>
                <a:gd name="T6" fmla="*/ 49 w 49"/>
                <a:gd name="T7" fmla="*/ 0 h 182"/>
                <a:gd name="T8" fmla="*/ 20 w 49"/>
                <a:gd name="T9" fmla="*/ 17 h 182"/>
                <a:gd name="T10" fmla="*/ 0 w 49"/>
                <a:gd name="T11" fmla="*/ 51 h 182"/>
                <a:gd name="T12" fmla="*/ 0 w 49"/>
                <a:gd name="T13" fmla="*/ 164 h 182"/>
              </a:gdLst>
              <a:ahLst/>
              <a:cxnLst>
                <a:cxn ang="0">
                  <a:pos x="T0" y="T1"/>
                </a:cxn>
                <a:cxn ang="0">
                  <a:pos x="T2" y="T3"/>
                </a:cxn>
                <a:cxn ang="0">
                  <a:pos x="T4" y="T5"/>
                </a:cxn>
                <a:cxn ang="0">
                  <a:pos x="T6" y="T7"/>
                </a:cxn>
                <a:cxn ang="0">
                  <a:pos x="T8" y="T9"/>
                </a:cxn>
                <a:cxn ang="0">
                  <a:pos x="T10" y="T11"/>
                </a:cxn>
                <a:cxn ang="0">
                  <a:pos x="T12" y="T13"/>
                </a:cxn>
              </a:cxnLst>
              <a:rect l="0" t="0" r="r" b="b"/>
              <a:pathLst>
                <a:path w="49" h="182">
                  <a:moveTo>
                    <a:pt x="0" y="164"/>
                  </a:moveTo>
                  <a:cubicBezTo>
                    <a:pt x="0" y="177"/>
                    <a:pt x="9" y="182"/>
                    <a:pt x="20" y="175"/>
                  </a:cubicBezTo>
                  <a:lnTo>
                    <a:pt x="49" y="159"/>
                  </a:lnTo>
                  <a:lnTo>
                    <a:pt x="49" y="0"/>
                  </a:lnTo>
                  <a:lnTo>
                    <a:pt x="20" y="17"/>
                  </a:lnTo>
                  <a:cubicBezTo>
                    <a:pt x="9" y="23"/>
                    <a:pt x="0" y="39"/>
                    <a:pt x="0" y="51"/>
                  </a:cubicBezTo>
                  <a:lnTo>
                    <a:pt x="0" y="164"/>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92" name="Freeform 221">
              <a:extLst>
                <a:ext uri="{FF2B5EF4-FFF2-40B4-BE49-F238E27FC236}">
                  <a16:creationId xmlns:a16="http://schemas.microsoft.com/office/drawing/2014/main" id="{8EFADB9B-2B22-656C-E485-0558ADC7C788}"/>
                </a:ext>
              </a:extLst>
            </p:cNvPr>
            <p:cNvSpPr>
              <a:spLocks/>
            </p:cNvSpPr>
            <p:nvPr/>
          </p:nvSpPr>
          <p:spPr bwMode="auto">
            <a:xfrm>
              <a:off x="7070726" y="3803650"/>
              <a:ext cx="31750" cy="38100"/>
            </a:xfrm>
            <a:custGeom>
              <a:avLst/>
              <a:gdLst>
                <a:gd name="T0" fmla="*/ 20 w 20"/>
                <a:gd name="T1" fmla="*/ 12 h 24"/>
                <a:gd name="T2" fmla="*/ 0 w 20"/>
                <a:gd name="T3" fmla="*/ 0 h 24"/>
                <a:gd name="T4" fmla="*/ 0 w 20"/>
                <a:gd name="T5" fmla="*/ 13 h 24"/>
                <a:gd name="T6" fmla="*/ 20 w 20"/>
                <a:gd name="T7" fmla="*/ 24 h 24"/>
                <a:gd name="T8" fmla="*/ 20 w 20"/>
                <a:gd name="T9" fmla="*/ 12 h 24"/>
              </a:gdLst>
              <a:ahLst/>
              <a:cxnLst>
                <a:cxn ang="0">
                  <a:pos x="T0" y="T1"/>
                </a:cxn>
                <a:cxn ang="0">
                  <a:pos x="T2" y="T3"/>
                </a:cxn>
                <a:cxn ang="0">
                  <a:pos x="T4" y="T5"/>
                </a:cxn>
                <a:cxn ang="0">
                  <a:pos x="T6" y="T7"/>
                </a:cxn>
                <a:cxn ang="0">
                  <a:pos x="T8" y="T9"/>
                </a:cxn>
              </a:cxnLst>
              <a:rect l="0" t="0" r="r" b="b"/>
              <a:pathLst>
                <a:path w="20" h="24">
                  <a:moveTo>
                    <a:pt x="20" y="12"/>
                  </a:moveTo>
                  <a:lnTo>
                    <a:pt x="0" y="0"/>
                  </a:lnTo>
                  <a:lnTo>
                    <a:pt x="0" y="13"/>
                  </a:lnTo>
                  <a:lnTo>
                    <a:pt x="20" y="24"/>
                  </a:lnTo>
                  <a:lnTo>
                    <a:pt x="20" y="12"/>
                  </a:ln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93" name="Freeform 222">
              <a:extLst>
                <a:ext uri="{FF2B5EF4-FFF2-40B4-BE49-F238E27FC236}">
                  <a16:creationId xmlns:a16="http://schemas.microsoft.com/office/drawing/2014/main" id="{F7F195AE-C64C-04B9-758C-FB12AAFF51A0}"/>
                </a:ext>
              </a:extLst>
            </p:cNvPr>
            <p:cNvSpPr>
              <a:spLocks/>
            </p:cNvSpPr>
            <p:nvPr/>
          </p:nvSpPr>
          <p:spPr bwMode="auto">
            <a:xfrm>
              <a:off x="7115176" y="3829050"/>
              <a:ext cx="31750" cy="38100"/>
            </a:xfrm>
            <a:custGeom>
              <a:avLst/>
              <a:gdLst>
                <a:gd name="T0" fmla="*/ 20 w 20"/>
                <a:gd name="T1" fmla="*/ 12 h 24"/>
                <a:gd name="T2" fmla="*/ 0 w 20"/>
                <a:gd name="T3" fmla="*/ 0 h 24"/>
                <a:gd name="T4" fmla="*/ 0 w 20"/>
                <a:gd name="T5" fmla="*/ 13 h 24"/>
                <a:gd name="T6" fmla="*/ 20 w 20"/>
                <a:gd name="T7" fmla="*/ 24 h 24"/>
                <a:gd name="T8" fmla="*/ 20 w 20"/>
                <a:gd name="T9" fmla="*/ 12 h 24"/>
              </a:gdLst>
              <a:ahLst/>
              <a:cxnLst>
                <a:cxn ang="0">
                  <a:pos x="T0" y="T1"/>
                </a:cxn>
                <a:cxn ang="0">
                  <a:pos x="T2" y="T3"/>
                </a:cxn>
                <a:cxn ang="0">
                  <a:pos x="T4" y="T5"/>
                </a:cxn>
                <a:cxn ang="0">
                  <a:pos x="T6" y="T7"/>
                </a:cxn>
                <a:cxn ang="0">
                  <a:pos x="T8" y="T9"/>
                </a:cxn>
              </a:cxnLst>
              <a:rect l="0" t="0" r="r" b="b"/>
              <a:pathLst>
                <a:path w="20" h="24">
                  <a:moveTo>
                    <a:pt x="20" y="12"/>
                  </a:moveTo>
                  <a:lnTo>
                    <a:pt x="0" y="0"/>
                  </a:lnTo>
                  <a:lnTo>
                    <a:pt x="0" y="13"/>
                  </a:lnTo>
                  <a:lnTo>
                    <a:pt x="20" y="24"/>
                  </a:lnTo>
                  <a:lnTo>
                    <a:pt x="20" y="12"/>
                  </a:ln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94" name="Freeform 223">
              <a:extLst>
                <a:ext uri="{FF2B5EF4-FFF2-40B4-BE49-F238E27FC236}">
                  <a16:creationId xmlns:a16="http://schemas.microsoft.com/office/drawing/2014/main" id="{FF71F113-A326-327C-AFD0-30109FFAD7FB}"/>
                </a:ext>
              </a:extLst>
            </p:cNvPr>
            <p:cNvSpPr>
              <a:spLocks/>
            </p:cNvSpPr>
            <p:nvPr/>
          </p:nvSpPr>
          <p:spPr bwMode="auto">
            <a:xfrm>
              <a:off x="7158038" y="3856038"/>
              <a:ext cx="31750" cy="38100"/>
            </a:xfrm>
            <a:custGeom>
              <a:avLst/>
              <a:gdLst>
                <a:gd name="T0" fmla="*/ 20 w 20"/>
                <a:gd name="T1" fmla="*/ 11 h 24"/>
                <a:gd name="T2" fmla="*/ 0 w 20"/>
                <a:gd name="T3" fmla="*/ 0 h 24"/>
                <a:gd name="T4" fmla="*/ 0 w 20"/>
                <a:gd name="T5" fmla="*/ 12 h 24"/>
                <a:gd name="T6" fmla="*/ 20 w 20"/>
                <a:gd name="T7" fmla="*/ 24 h 24"/>
                <a:gd name="T8" fmla="*/ 20 w 20"/>
                <a:gd name="T9" fmla="*/ 11 h 24"/>
              </a:gdLst>
              <a:ahLst/>
              <a:cxnLst>
                <a:cxn ang="0">
                  <a:pos x="T0" y="T1"/>
                </a:cxn>
                <a:cxn ang="0">
                  <a:pos x="T2" y="T3"/>
                </a:cxn>
                <a:cxn ang="0">
                  <a:pos x="T4" y="T5"/>
                </a:cxn>
                <a:cxn ang="0">
                  <a:pos x="T6" y="T7"/>
                </a:cxn>
                <a:cxn ang="0">
                  <a:pos x="T8" y="T9"/>
                </a:cxn>
              </a:cxnLst>
              <a:rect l="0" t="0" r="r" b="b"/>
              <a:pathLst>
                <a:path w="20" h="24">
                  <a:moveTo>
                    <a:pt x="20" y="11"/>
                  </a:moveTo>
                  <a:lnTo>
                    <a:pt x="0" y="0"/>
                  </a:lnTo>
                  <a:lnTo>
                    <a:pt x="0" y="12"/>
                  </a:lnTo>
                  <a:lnTo>
                    <a:pt x="20" y="24"/>
                  </a:lnTo>
                  <a:lnTo>
                    <a:pt x="20" y="11"/>
                  </a:ln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95" name="Freeform 224">
              <a:extLst>
                <a:ext uri="{FF2B5EF4-FFF2-40B4-BE49-F238E27FC236}">
                  <a16:creationId xmlns:a16="http://schemas.microsoft.com/office/drawing/2014/main" id="{11B74F97-EDC8-6E4C-8D97-8890A923058D}"/>
                </a:ext>
              </a:extLst>
            </p:cNvPr>
            <p:cNvSpPr>
              <a:spLocks/>
            </p:cNvSpPr>
            <p:nvPr/>
          </p:nvSpPr>
          <p:spPr bwMode="auto">
            <a:xfrm>
              <a:off x="7200901" y="3881438"/>
              <a:ext cx="31750" cy="38100"/>
            </a:xfrm>
            <a:custGeom>
              <a:avLst/>
              <a:gdLst>
                <a:gd name="T0" fmla="*/ 20 w 20"/>
                <a:gd name="T1" fmla="*/ 11 h 24"/>
                <a:gd name="T2" fmla="*/ 0 w 20"/>
                <a:gd name="T3" fmla="*/ 0 h 24"/>
                <a:gd name="T4" fmla="*/ 0 w 20"/>
                <a:gd name="T5" fmla="*/ 12 h 24"/>
                <a:gd name="T6" fmla="*/ 20 w 20"/>
                <a:gd name="T7" fmla="*/ 24 h 24"/>
                <a:gd name="T8" fmla="*/ 20 w 20"/>
                <a:gd name="T9" fmla="*/ 11 h 24"/>
              </a:gdLst>
              <a:ahLst/>
              <a:cxnLst>
                <a:cxn ang="0">
                  <a:pos x="T0" y="T1"/>
                </a:cxn>
                <a:cxn ang="0">
                  <a:pos x="T2" y="T3"/>
                </a:cxn>
                <a:cxn ang="0">
                  <a:pos x="T4" y="T5"/>
                </a:cxn>
                <a:cxn ang="0">
                  <a:pos x="T6" y="T7"/>
                </a:cxn>
                <a:cxn ang="0">
                  <a:pos x="T8" y="T9"/>
                </a:cxn>
              </a:cxnLst>
              <a:rect l="0" t="0" r="r" b="b"/>
              <a:pathLst>
                <a:path w="20" h="24">
                  <a:moveTo>
                    <a:pt x="20" y="11"/>
                  </a:moveTo>
                  <a:lnTo>
                    <a:pt x="0" y="0"/>
                  </a:lnTo>
                  <a:lnTo>
                    <a:pt x="0" y="12"/>
                  </a:lnTo>
                  <a:lnTo>
                    <a:pt x="20" y="24"/>
                  </a:lnTo>
                  <a:lnTo>
                    <a:pt x="20" y="11"/>
                  </a:ln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96" name="Freeform 225">
              <a:extLst>
                <a:ext uri="{FF2B5EF4-FFF2-40B4-BE49-F238E27FC236}">
                  <a16:creationId xmlns:a16="http://schemas.microsoft.com/office/drawing/2014/main" id="{2C8CE5BE-7508-5DD2-F108-AA50B7A13903}"/>
                </a:ext>
              </a:extLst>
            </p:cNvPr>
            <p:cNvSpPr>
              <a:spLocks/>
            </p:cNvSpPr>
            <p:nvPr/>
          </p:nvSpPr>
          <p:spPr bwMode="auto">
            <a:xfrm>
              <a:off x="7207251" y="3754438"/>
              <a:ext cx="74613" cy="61913"/>
            </a:xfrm>
            <a:custGeom>
              <a:avLst/>
              <a:gdLst>
                <a:gd name="T0" fmla="*/ 0 w 291"/>
                <a:gd name="T1" fmla="*/ 0 h 240"/>
                <a:gd name="T2" fmla="*/ 0 w 291"/>
                <a:gd name="T3" fmla="*/ 148 h 240"/>
                <a:gd name="T4" fmla="*/ 42 w 291"/>
                <a:gd name="T5" fmla="*/ 208 h 240"/>
                <a:gd name="T6" fmla="*/ 248 w 291"/>
                <a:gd name="T7" fmla="*/ 208 h 240"/>
                <a:gd name="T8" fmla="*/ 291 w 291"/>
                <a:gd name="T9" fmla="*/ 148 h 240"/>
                <a:gd name="T10" fmla="*/ 291 w 291"/>
                <a:gd name="T11" fmla="*/ 0 h 240"/>
                <a:gd name="T12" fmla="*/ 0 w 291"/>
                <a:gd name="T13" fmla="*/ 0 h 240"/>
              </a:gdLst>
              <a:ahLst/>
              <a:cxnLst>
                <a:cxn ang="0">
                  <a:pos x="T0" y="T1"/>
                </a:cxn>
                <a:cxn ang="0">
                  <a:pos x="T2" y="T3"/>
                </a:cxn>
                <a:cxn ang="0">
                  <a:pos x="T4" y="T5"/>
                </a:cxn>
                <a:cxn ang="0">
                  <a:pos x="T6" y="T7"/>
                </a:cxn>
                <a:cxn ang="0">
                  <a:pos x="T8" y="T9"/>
                </a:cxn>
                <a:cxn ang="0">
                  <a:pos x="T10" y="T11"/>
                </a:cxn>
                <a:cxn ang="0">
                  <a:pos x="T12" y="T13"/>
                </a:cxn>
              </a:cxnLst>
              <a:rect l="0" t="0" r="r" b="b"/>
              <a:pathLst>
                <a:path w="291" h="240">
                  <a:moveTo>
                    <a:pt x="0" y="0"/>
                  </a:moveTo>
                  <a:lnTo>
                    <a:pt x="0" y="148"/>
                  </a:lnTo>
                  <a:cubicBezTo>
                    <a:pt x="0" y="170"/>
                    <a:pt x="14" y="191"/>
                    <a:pt x="42" y="208"/>
                  </a:cubicBezTo>
                  <a:cubicBezTo>
                    <a:pt x="99" y="240"/>
                    <a:pt x="191" y="240"/>
                    <a:pt x="248" y="208"/>
                  </a:cubicBezTo>
                  <a:cubicBezTo>
                    <a:pt x="277" y="191"/>
                    <a:pt x="291" y="170"/>
                    <a:pt x="291" y="148"/>
                  </a:cubicBezTo>
                  <a:lnTo>
                    <a:pt x="291" y="0"/>
                  </a:lnTo>
                  <a:lnTo>
                    <a:pt x="0" y="0"/>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97" name="Freeform 226">
              <a:extLst>
                <a:ext uri="{FF2B5EF4-FFF2-40B4-BE49-F238E27FC236}">
                  <a16:creationId xmlns:a16="http://schemas.microsoft.com/office/drawing/2014/main" id="{FD450540-A43E-E960-B310-60FF0A4FCBB7}"/>
                </a:ext>
              </a:extLst>
            </p:cNvPr>
            <p:cNvSpPr>
              <a:spLocks/>
            </p:cNvSpPr>
            <p:nvPr/>
          </p:nvSpPr>
          <p:spPr bwMode="auto">
            <a:xfrm>
              <a:off x="7202488" y="3730625"/>
              <a:ext cx="82550" cy="47625"/>
            </a:xfrm>
            <a:custGeom>
              <a:avLst/>
              <a:gdLst>
                <a:gd name="T0" fmla="*/ 263 w 320"/>
                <a:gd name="T1" fmla="*/ 32 h 184"/>
                <a:gd name="T2" fmla="*/ 263 w 320"/>
                <a:gd name="T3" fmla="*/ 151 h 184"/>
                <a:gd name="T4" fmla="*/ 57 w 320"/>
                <a:gd name="T5" fmla="*/ 151 h 184"/>
                <a:gd name="T6" fmla="*/ 57 w 320"/>
                <a:gd name="T7" fmla="*/ 32 h 184"/>
                <a:gd name="T8" fmla="*/ 263 w 320"/>
                <a:gd name="T9" fmla="*/ 32 h 184"/>
              </a:gdLst>
              <a:ahLst/>
              <a:cxnLst>
                <a:cxn ang="0">
                  <a:pos x="T0" y="T1"/>
                </a:cxn>
                <a:cxn ang="0">
                  <a:pos x="T2" y="T3"/>
                </a:cxn>
                <a:cxn ang="0">
                  <a:pos x="T4" y="T5"/>
                </a:cxn>
                <a:cxn ang="0">
                  <a:pos x="T6" y="T7"/>
                </a:cxn>
                <a:cxn ang="0">
                  <a:pos x="T8" y="T9"/>
                </a:cxn>
              </a:cxnLst>
              <a:rect l="0" t="0" r="r" b="b"/>
              <a:pathLst>
                <a:path w="320" h="184">
                  <a:moveTo>
                    <a:pt x="263" y="32"/>
                  </a:moveTo>
                  <a:cubicBezTo>
                    <a:pt x="320" y="65"/>
                    <a:pt x="320" y="119"/>
                    <a:pt x="263" y="151"/>
                  </a:cubicBezTo>
                  <a:cubicBezTo>
                    <a:pt x="206" y="184"/>
                    <a:pt x="114" y="184"/>
                    <a:pt x="57" y="151"/>
                  </a:cubicBezTo>
                  <a:cubicBezTo>
                    <a:pt x="0" y="119"/>
                    <a:pt x="0" y="65"/>
                    <a:pt x="57" y="32"/>
                  </a:cubicBezTo>
                  <a:cubicBezTo>
                    <a:pt x="114" y="0"/>
                    <a:pt x="206" y="0"/>
                    <a:pt x="263" y="32"/>
                  </a:cubicBez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98" name="Freeform 227">
              <a:extLst>
                <a:ext uri="{FF2B5EF4-FFF2-40B4-BE49-F238E27FC236}">
                  <a16:creationId xmlns:a16="http://schemas.microsoft.com/office/drawing/2014/main" id="{9B04578C-1C7C-62AD-96FB-D31020DF6552}"/>
                </a:ext>
              </a:extLst>
            </p:cNvPr>
            <p:cNvSpPr>
              <a:spLocks/>
            </p:cNvSpPr>
            <p:nvPr/>
          </p:nvSpPr>
          <p:spPr bwMode="auto">
            <a:xfrm>
              <a:off x="7065963" y="3671888"/>
              <a:ext cx="74613" cy="61913"/>
            </a:xfrm>
            <a:custGeom>
              <a:avLst/>
              <a:gdLst>
                <a:gd name="T0" fmla="*/ 0 w 292"/>
                <a:gd name="T1" fmla="*/ 0 h 241"/>
                <a:gd name="T2" fmla="*/ 0 w 292"/>
                <a:gd name="T3" fmla="*/ 148 h 241"/>
                <a:gd name="T4" fmla="*/ 43 w 292"/>
                <a:gd name="T5" fmla="*/ 208 h 241"/>
                <a:gd name="T6" fmla="*/ 249 w 292"/>
                <a:gd name="T7" fmla="*/ 208 h 241"/>
                <a:gd name="T8" fmla="*/ 292 w 292"/>
                <a:gd name="T9" fmla="*/ 148 h 241"/>
                <a:gd name="T10" fmla="*/ 292 w 292"/>
                <a:gd name="T11" fmla="*/ 0 h 241"/>
                <a:gd name="T12" fmla="*/ 0 w 292"/>
                <a:gd name="T13" fmla="*/ 0 h 241"/>
              </a:gdLst>
              <a:ahLst/>
              <a:cxnLst>
                <a:cxn ang="0">
                  <a:pos x="T0" y="T1"/>
                </a:cxn>
                <a:cxn ang="0">
                  <a:pos x="T2" y="T3"/>
                </a:cxn>
                <a:cxn ang="0">
                  <a:pos x="T4" y="T5"/>
                </a:cxn>
                <a:cxn ang="0">
                  <a:pos x="T6" y="T7"/>
                </a:cxn>
                <a:cxn ang="0">
                  <a:pos x="T8" y="T9"/>
                </a:cxn>
                <a:cxn ang="0">
                  <a:pos x="T10" y="T11"/>
                </a:cxn>
                <a:cxn ang="0">
                  <a:pos x="T12" y="T13"/>
                </a:cxn>
              </a:cxnLst>
              <a:rect l="0" t="0" r="r" b="b"/>
              <a:pathLst>
                <a:path w="292" h="241">
                  <a:moveTo>
                    <a:pt x="0" y="0"/>
                  </a:moveTo>
                  <a:lnTo>
                    <a:pt x="0" y="148"/>
                  </a:lnTo>
                  <a:cubicBezTo>
                    <a:pt x="0" y="170"/>
                    <a:pt x="15" y="191"/>
                    <a:pt x="43" y="208"/>
                  </a:cubicBezTo>
                  <a:cubicBezTo>
                    <a:pt x="100" y="241"/>
                    <a:pt x="192" y="241"/>
                    <a:pt x="249" y="208"/>
                  </a:cubicBezTo>
                  <a:cubicBezTo>
                    <a:pt x="277" y="191"/>
                    <a:pt x="292" y="170"/>
                    <a:pt x="292" y="148"/>
                  </a:cubicBezTo>
                  <a:lnTo>
                    <a:pt x="292" y="0"/>
                  </a:lnTo>
                  <a:lnTo>
                    <a:pt x="0" y="0"/>
                  </a:lnTo>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99" name="Freeform 228">
              <a:extLst>
                <a:ext uri="{FF2B5EF4-FFF2-40B4-BE49-F238E27FC236}">
                  <a16:creationId xmlns:a16="http://schemas.microsoft.com/office/drawing/2014/main" id="{102A888B-9B06-7E29-E14D-3BE1C64C1AD0}"/>
                </a:ext>
              </a:extLst>
            </p:cNvPr>
            <p:cNvSpPr>
              <a:spLocks/>
            </p:cNvSpPr>
            <p:nvPr/>
          </p:nvSpPr>
          <p:spPr bwMode="auto">
            <a:xfrm>
              <a:off x="7061201" y="3648075"/>
              <a:ext cx="84138" cy="47625"/>
            </a:xfrm>
            <a:custGeom>
              <a:avLst/>
              <a:gdLst>
                <a:gd name="T0" fmla="*/ 263 w 320"/>
                <a:gd name="T1" fmla="*/ 33 h 184"/>
                <a:gd name="T2" fmla="*/ 263 w 320"/>
                <a:gd name="T3" fmla="*/ 152 h 184"/>
                <a:gd name="T4" fmla="*/ 57 w 320"/>
                <a:gd name="T5" fmla="*/ 152 h 184"/>
                <a:gd name="T6" fmla="*/ 57 w 320"/>
                <a:gd name="T7" fmla="*/ 33 h 184"/>
                <a:gd name="T8" fmla="*/ 263 w 320"/>
                <a:gd name="T9" fmla="*/ 33 h 184"/>
              </a:gdLst>
              <a:ahLst/>
              <a:cxnLst>
                <a:cxn ang="0">
                  <a:pos x="T0" y="T1"/>
                </a:cxn>
                <a:cxn ang="0">
                  <a:pos x="T2" y="T3"/>
                </a:cxn>
                <a:cxn ang="0">
                  <a:pos x="T4" y="T5"/>
                </a:cxn>
                <a:cxn ang="0">
                  <a:pos x="T6" y="T7"/>
                </a:cxn>
                <a:cxn ang="0">
                  <a:pos x="T8" y="T9"/>
                </a:cxn>
              </a:cxnLst>
              <a:rect l="0" t="0" r="r" b="b"/>
              <a:pathLst>
                <a:path w="320" h="184">
                  <a:moveTo>
                    <a:pt x="263" y="33"/>
                  </a:moveTo>
                  <a:cubicBezTo>
                    <a:pt x="320" y="66"/>
                    <a:pt x="320" y="119"/>
                    <a:pt x="263" y="152"/>
                  </a:cubicBezTo>
                  <a:cubicBezTo>
                    <a:pt x="206" y="184"/>
                    <a:pt x="114" y="184"/>
                    <a:pt x="57" y="152"/>
                  </a:cubicBezTo>
                  <a:cubicBezTo>
                    <a:pt x="0" y="119"/>
                    <a:pt x="0" y="66"/>
                    <a:pt x="57" y="33"/>
                  </a:cubicBezTo>
                  <a:cubicBezTo>
                    <a:pt x="114" y="0"/>
                    <a:pt x="206" y="0"/>
                    <a:pt x="263" y="33"/>
                  </a:cubicBez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0" name="Freeform 229">
              <a:extLst>
                <a:ext uri="{FF2B5EF4-FFF2-40B4-BE49-F238E27FC236}">
                  <a16:creationId xmlns:a16="http://schemas.microsoft.com/office/drawing/2014/main" id="{1FBC0F8F-D684-EB77-D241-F122769E2E44}"/>
                </a:ext>
              </a:extLst>
            </p:cNvPr>
            <p:cNvSpPr>
              <a:spLocks/>
            </p:cNvSpPr>
            <p:nvPr/>
          </p:nvSpPr>
          <p:spPr bwMode="auto">
            <a:xfrm>
              <a:off x="7443788" y="3224213"/>
              <a:ext cx="58738" cy="36513"/>
            </a:xfrm>
            <a:custGeom>
              <a:avLst/>
              <a:gdLst>
                <a:gd name="T0" fmla="*/ 229 w 229"/>
                <a:gd name="T1" fmla="*/ 0 h 136"/>
                <a:gd name="T2" fmla="*/ 229 w 229"/>
                <a:gd name="T3" fmla="*/ 63 h 136"/>
                <a:gd name="T4" fmla="*/ 195 w 229"/>
                <a:gd name="T5" fmla="*/ 110 h 136"/>
                <a:gd name="T6" fmla="*/ 34 w 229"/>
                <a:gd name="T7" fmla="*/ 110 h 136"/>
                <a:gd name="T8" fmla="*/ 0 w 229"/>
                <a:gd name="T9" fmla="*/ 63 h 136"/>
                <a:gd name="T10" fmla="*/ 0 w 229"/>
                <a:gd name="T11" fmla="*/ 0 h 136"/>
                <a:gd name="T12" fmla="*/ 229 w 229"/>
                <a:gd name="T13" fmla="*/ 0 h 136"/>
              </a:gdLst>
              <a:ahLst/>
              <a:cxnLst>
                <a:cxn ang="0">
                  <a:pos x="T0" y="T1"/>
                </a:cxn>
                <a:cxn ang="0">
                  <a:pos x="T2" y="T3"/>
                </a:cxn>
                <a:cxn ang="0">
                  <a:pos x="T4" y="T5"/>
                </a:cxn>
                <a:cxn ang="0">
                  <a:pos x="T6" y="T7"/>
                </a:cxn>
                <a:cxn ang="0">
                  <a:pos x="T8" y="T9"/>
                </a:cxn>
                <a:cxn ang="0">
                  <a:pos x="T10" y="T11"/>
                </a:cxn>
                <a:cxn ang="0">
                  <a:pos x="T12" y="T13"/>
                </a:cxn>
              </a:cxnLst>
              <a:rect l="0" t="0" r="r" b="b"/>
              <a:pathLst>
                <a:path w="229" h="136">
                  <a:moveTo>
                    <a:pt x="229" y="0"/>
                  </a:moveTo>
                  <a:lnTo>
                    <a:pt x="229" y="63"/>
                  </a:lnTo>
                  <a:cubicBezTo>
                    <a:pt x="229" y="80"/>
                    <a:pt x="218" y="97"/>
                    <a:pt x="195" y="110"/>
                  </a:cubicBezTo>
                  <a:cubicBezTo>
                    <a:pt x="151" y="136"/>
                    <a:pt x="79" y="136"/>
                    <a:pt x="34" y="110"/>
                  </a:cubicBezTo>
                  <a:cubicBezTo>
                    <a:pt x="12" y="97"/>
                    <a:pt x="0" y="80"/>
                    <a:pt x="0" y="63"/>
                  </a:cubicBezTo>
                  <a:lnTo>
                    <a:pt x="0" y="0"/>
                  </a:lnTo>
                  <a:lnTo>
                    <a:pt x="229"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1" name="Freeform 230">
              <a:extLst>
                <a:ext uri="{FF2B5EF4-FFF2-40B4-BE49-F238E27FC236}">
                  <a16:creationId xmlns:a16="http://schemas.microsoft.com/office/drawing/2014/main" id="{C273D314-AE4D-9A02-654B-830D97F5D037}"/>
                </a:ext>
              </a:extLst>
            </p:cNvPr>
            <p:cNvSpPr>
              <a:spLocks/>
            </p:cNvSpPr>
            <p:nvPr/>
          </p:nvSpPr>
          <p:spPr bwMode="auto">
            <a:xfrm>
              <a:off x="7440613" y="3206750"/>
              <a:ext cx="65088" cy="36513"/>
            </a:xfrm>
            <a:custGeom>
              <a:avLst/>
              <a:gdLst>
                <a:gd name="T0" fmla="*/ 45 w 251"/>
                <a:gd name="T1" fmla="*/ 25 h 144"/>
                <a:gd name="T2" fmla="*/ 45 w 251"/>
                <a:gd name="T3" fmla="*/ 119 h 144"/>
                <a:gd name="T4" fmla="*/ 206 w 251"/>
                <a:gd name="T5" fmla="*/ 119 h 144"/>
                <a:gd name="T6" fmla="*/ 206 w 251"/>
                <a:gd name="T7" fmla="*/ 25 h 144"/>
                <a:gd name="T8" fmla="*/ 45 w 251"/>
                <a:gd name="T9" fmla="*/ 25 h 144"/>
              </a:gdLst>
              <a:ahLst/>
              <a:cxnLst>
                <a:cxn ang="0">
                  <a:pos x="T0" y="T1"/>
                </a:cxn>
                <a:cxn ang="0">
                  <a:pos x="T2" y="T3"/>
                </a:cxn>
                <a:cxn ang="0">
                  <a:pos x="T4" y="T5"/>
                </a:cxn>
                <a:cxn ang="0">
                  <a:pos x="T6" y="T7"/>
                </a:cxn>
                <a:cxn ang="0">
                  <a:pos x="T8" y="T9"/>
                </a:cxn>
              </a:cxnLst>
              <a:rect l="0" t="0" r="r" b="b"/>
              <a:pathLst>
                <a:path w="251" h="144">
                  <a:moveTo>
                    <a:pt x="45" y="25"/>
                  </a:moveTo>
                  <a:cubicBezTo>
                    <a:pt x="0" y="51"/>
                    <a:pt x="0" y="93"/>
                    <a:pt x="45" y="119"/>
                  </a:cubicBezTo>
                  <a:cubicBezTo>
                    <a:pt x="90" y="144"/>
                    <a:pt x="162" y="144"/>
                    <a:pt x="206" y="119"/>
                  </a:cubicBezTo>
                  <a:cubicBezTo>
                    <a:pt x="251" y="93"/>
                    <a:pt x="251" y="51"/>
                    <a:pt x="206" y="25"/>
                  </a:cubicBezTo>
                  <a:cubicBezTo>
                    <a:pt x="162" y="0"/>
                    <a:pt x="90" y="0"/>
                    <a:pt x="45" y="25"/>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2" name="Freeform 231">
              <a:extLst>
                <a:ext uri="{FF2B5EF4-FFF2-40B4-BE49-F238E27FC236}">
                  <a16:creationId xmlns:a16="http://schemas.microsoft.com/office/drawing/2014/main" id="{512E7C93-DDDF-6481-5103-051DD4AFFDF4}"/>
                </a:ext>
              </a:extLst>
            </p:cNvPr>
            <p:cNvSpPr>
              <a:spLocks/>
            </p:cNvSpPr>
            <p:nvPr/>
          </p:nvSpPr>
          <p:spPr bwMode="auto">
            <a:xfrm>
              <a:off x="7458076" y="3030538"/>
              <a:ext cx="31750" cy="200025"/>
            </a:xfrm>
            <a:custGeom>
              <a:avLst/>
              <a:gdLst>
                <a:gd name="T0" fmla="*/ 123 w 123"/>
                <a:gd name="T1" fmla="*/ 0 h 772"/>
                <a:gd name="T2" fmla="*/ 123 w 123"/>
                <a:gd name="T3" fmla="*/ 733 h 772"/>
                <a:gd name="T4" fmla="*/ 105 w 123"/>
                <a:gd name="T5" fmla="*/ 758 h 772"/>
                <a:gd name="T6" fmla="*/ 18 w 123"/>
                <a:gd name="T7" fmla="*/ 758 h 772"/>
                <a:gd name="T8" fmla="*/ 0 w 123"/>
                <a:gd name="T9" fmla="*/ 733 h 772"/>
                <a:gd name="T10" fmla="*/ 0 w 123"/>
                <a:gd name="T11" fmla="*/ 0 h 772"/>
                <a:gd name="T12" fmla="*/ 123 w 123"/>
                <a:gd name="T13" fmla="*/ 0 h 772"/>
              </a:gdLst>
              <a:ahLst/>
              <a:cxnLst>
                <a:cxn ang="0">
                  <a:pos x="T0" y="T1"/>
                </a:cxn>
                <a:cxn ang="0">
                  <a:pos x="T2" y="T3"/>
                </a:cxn>
                <a:cxn ang="0">
                  <a:pos x="T4" y="T5"/>
                </a:cxn>
                <a:cxn ang="0">
                  <a:pos x="T6" y="T7"/>
                </a:cxn>
                <a:cxn ang="0">
                  <a:pos x="T8" y="T9"/>
                </a:cxn>
                <a:cxn ang="0">
                  <a:pos x="T10" y="T11"/>
                </a:cxn>
                <a:cxn ang="0">
                  <a:pos x="T12" y="T13"/>
                </a:cxn>
              </a:cxnLst>
              <a:rect l="0" t="0" r="r" b="b"/>
              <a:pathLst>
                <a:path w="123" h="772">
                  <a:moveTo>
                    <a:pt x="123" y="0"/>
                  </a:moveTo>
                  <a:lnTo>
                    <a:pt x="123" y="733"/>
                  </a:lnTo>
                  <a:cubicBezTo>
                    <a:pt x="123" y="742"/>
                    <a:pt x="117" y="751"/>
                    <a:pt x="105" y="758"/>
                  </a:cubicBezTo>
                  <a:cubicBezTo>
                    <a:pt x="81" y="772"/>
                    <a:pt x="42" y="772"/>
                    <a:pt x="18" y="758"/>
                  </a:cubicBezTo>
                  <a:cubicBezTo>
                    <a:pt x="6" y="751"/>
                    <a:pt x="0" y="742"/>
                    <a:pt x="0" y="733"/>
                  </a:cubicBezTo>
                  <a:lnTo>
                    <a:pt x="0" y="0"/>
                  </a:lnTo>
                  <a:lnTo>
                    <a:pt x="123" y="0"/>
                  </a:ln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3" name="Freeform 232">
              <a:extLst>
                <a:ext uri="{FF2B5EF4-FFF2-40B4-BE49-F238E27FC236}">
                  <a16:creationId xmlns:a16="http://schemas.microsoft.com/office/drawing/2014/main" id="{CF66B4AC-6AA4-3862-75B3-41F3AA40874B}"/>
                </a:ext>
              </a:extLst>
            </p:cNvPr>
            <p:cNvSpPr>
              <a:spLocks/>
            </p:cNvSpPr>
            <p:nvPr/>
          </p:nvSpPr>
          <p:spPr bwMode="auto">
            <a:xfrm>
              <a:off x="7456488" y="3019425"/>
              <a:ext cx="34925" cy="20638"/>
            </a:xfrm>
            <a:custGeom>
              <a:avLst/>
              <a:gdLst>
                <a:gd name="T0" fmla="*/ 24 w 135"/>
                <a:gd name="T1" fmla="*/ 14 h 79"/>
                <a:gd name="T2" fmla="*/ 24 w 135"/>
                <a:gd name="T3" fmla="*/ 65 h 79"/>
                <a:gd name="T4" fmla="*/ 111 w 135"/>
                <a:gd name="T5" fmla="*/ 65 h 79"/>
                <a:gd name="T6" fmla="*/ 111 w 135"/>
                <a:gd name="T7" fmla="*/ 14 h 79"/>
                <a:gd name="T8" fmla="*/ 24 w 135"/>
                <a:gd name="T9" fmla="*/ 14 h 79"/>
              </a:gdLst>
              <a:ahLst/>
              <a:cxnLst>
                <a:cxn ang="0">
                  <a:pos x="T0" y="T1"/>
                </a:cxn>
                <a:cxn ang="0">
                  <a:pos x="T2" y="T3"/>
                </a:cxn>
                <a:cxn ang="0">
                  <a:pos x="T4" y="T5"/>
                </a:cxn>
                <a:cxn ang="0">
                  <a:pos x="T6" y="T7"/>
                </a:cxn>
                <a:cxn ang="0">
                  <a:pos x="T8" y="T9"/>
                </a:cxn>
              </a:cxnLst>
              <a:rect l="0" t="0" r="r" b="b"/>
              <a:pathLst>
                <a:path w="135" h="79">
                  <a:moveTo>
                    <a:pt x="24" y="14"/>
                  </a:moveTo>
                  <a:cubicBezTo>
                    <a:pt x="0" y="28"/>
                    <a:pt x="0" y="51"/>
                    <a:pt x="24" y="65"/>
                  </a:cubicBezTo>
                  <a:cubicBezTo>
                    <a:pt x="48" y="79"/>
                    <a:pt x="87" y="79"/>
                    <a:pt x="111" y="65"/>
                  </a:cubicBezTo>
                  <a:cubicBezTo>
                    <a:pt x="135" y="51"/>
                    <a:pt x="135" y="28"/>
                    <a:pt x="111" y="14"/>
                  </a:cubicBezTo>
                  <a:cubicBezTo>
                    <a:pt x="87" y="0"/>
                    <a:pt x="48" y="0"/>
                    <a:pt x="24" y="14"/>
                  </a:cubicBezTo>
                  <a:close/>
                </a:path>
              </a:pathLst>
            </a:custGeom>
            <a:solidFill>
              <a:srgbClr val="4A6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4" name="Freeform 233">
              <a:extLst>
                <a:ext uri="{FF2B5EF4-FFF2-40B4-BE49-F238E27FC236}">
                  <a16:creationId xmlns:a16="http://schemas.microsoft.com/office/drawing/2014/main" id="{39325928-D570-39DE-261F-2D08A0E5192D}"/>
                </a:ext>
              </a:extLst>
            </p:cNvPr>
            <p:cNvSpPr>
              <a:spLocks/>
            </p:cNvSpPr>
            <p:nvPr/>
          </p:nvSpPr>
          <p:spPr bwMode="auto">
            <a:xfrm>
              <a:off x="7450138" y="3011488"/>
              <a:ext cx="47625" cy="38100"/>
            </a:xfrm>
            <a:custGeom>
              <a:avLst/>
              <a:gdLst>
                <a:gd name="T0" fmla="*/ 183 w 183"/>
                <a:gd name="T1" fmla="*/ 0 h 151"/>
                <a:gd name="T2" fmla="*/ 183 w 183"/>
                <a:gd name="T3" fmla="*/ 93 h 151"/>
                <a:gd name="T4" fmla="*/ 156 w 183"/>
                <a:gd name="T5" fmla="*/ 130 h 151"/>
                <a:gd name="T6" fmla="*/ 27 w 183"/>
                <a:gd name="T7" fmla="*/ 130 h 151"/>
                <a:gd name="T8" fmla="*/ 0 w 183"/>
                <a:gd name="T9" fmla="*/ 93 h 151"/>
                <a:gd name="T10" fmla="*/ 0 w 183"/>
                <a:gd name="T11" fmla="*/ 0 h 151"/>
                <a:gd name="T12" fmla="*/ 183 w 183"/>
                <a:gd name="T13" fmla="*/ 0 h 151"/>
              </a:gdLst>
              <a:ahLst/>
              <a:cxnLst>
                <a:cxn ang="0">
                  <a:pos x="T0" y="T1"/>
                </a:cxn>
                <a:cxn ang="0">
                  <a:pos x="T2" y="T3"/>
                </a:cxn>
                <a:cxn ang="0">
                  <a:pos x="T4" y="T5"/>
                </a:cxn>
                <a:cxn ang="0">
                  <a:pos x="T6" y="T7"/>
                </a:cxn>
                <a:cxn ang="0">
                  <a:pos x="T8" y="T9"/>
                </a:cxn>
                <a:cxn ang="0">
                  <a:pos x="T10" y="T11"/>
                </a:cxn>
                <a:cxn ang="0">
                  <a:pos x="T12" y="T13"/>
                </a:cxn>
              </a:cxnLst>
              <a:rect l="0" t="0" r="r" b="b"/>
              <a:pathLst>
                <a:path w="183" h="151">
                  <a:moveTo>
                    <a:pt x="183" y="0"/>
                  </a:moveTo>
                  <a:lnTo>
                    <a:pt x="183" y="93"/>
                  </a:lnTo>
                  <a:cubicBezTo>
                    <a:pt x="183" y="106"/>
                    <a:pt x="174" y="120"/>
                    <a:pt x="156" y="130"/>
                  </a:cubicBezTo>
                  <a:cubicBezTo>
                    <a:pt x="121" y="151"/>
                    <a:pt x="63" y="151"/>
                    <a:pt x="27" y="130"/>
                  </a:cubicBezTo>
                  <a:cubicBezTo>
                    <a:pt x="9" y="120"/>
                    <a:pt x="0" y="106"/>
                    <a:pt x="0" y="93"/>
                  </a:cubicBezTo>
                  <a:lnTo>
                    <a:pt x="0" y="0"/>
                  </a:lnTo>
                  <a:lnTo>
                    <a:pt x="183"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5" name="Freeform 234">
              <a:extLst>
                <a:ext uri="{FF2B5EF4-FFF2-40B4-BE49-F238E27FC236}">
                  <a16:creationId xmlns:a16="http://schemas.microsoft.com/office/drawing/2014/main" id="{A1665C35-4F10-73A1-DECF-ED6C01855339}"/>
                </a:ext>
              </a:extLst>
            </p:cNvPr>
            <p:cNvSpPr>
              <a:spLocks/>
            </p:cNvSpPr>
            <p:nvPr/>
          </p:nvSpPr>
          <p:spPr bwMode="auto">
            <a:xfrm>
              <a:off x="7446963" y="2995613"/>
              <a:ext cx="52388" cy="30163"/>
            </a:xfrm>
            <a:custGeom>
              <a:avLst/>
              <a:gdLst>
                <a:gd name="T0" fmla="*/ 35 w 200"/>
                <a:gd name="T1" fmla="*/ 21 h 116"/>
                <a:gd name="T2" fmla="*/ 35 w 200"/>
                <a:gd name="T3" fmla="*/ 95 h 116"/>
                <a:gd name="T4" fmla="*/ 164 w 200"/>
                <a:gd name="T5" fmla="*/ 95 h 116"/>
                <a:gd name="T6" fmla="*/ 164 w 200"/>
                <a:gd name="T7" fmla="*/ 21 h 116"/>
                <a:gd name="T8" fmla="*/ 35 w 200"/>
                <a:gd name="T9" fmla="*/ 21 h 116"/>
              </a:gdLst>
              <a:ahLst/>
              <a:cxnLst>
                <a:cxn ang="0">
                  <a:pos x="T0" y="T1"/>
                </a:cxn>
                <a:cxn ang="0">
                  <a:pos x="T2" y="T3"/>
                </a:cxn>
                <a:cxn ang="0">
                  <a:pos x="T4" y="T5"/>
                </a:cxn>
                <a:cxn ang="0">
                  <a:pos x="T6" y="T7"/>
                </a:cxn>
                <a:cxn ang="0">
                  <a:pos x="T8" y="T9"/>
                </a:cxn>
              </a:cxnLst>
              <a:rect l="0" t="0" r="r" b="b"/>
              <a:pathLst>
                <a:path w="200" h="116">
                  <a:moveTo>
                    <a:pt x="35" y="21"/>
                  </a:moveTo>
                  <a:cubicBezTo>
                    <a:pt x="0" y="42"/>
                    <a:pt x="0" y="75"/>
                    <a:pt x="35" y="95"/>
                  </a:cubicBezTo>
                  <a:cubicBezTo>
                    <a:pt x="71" y="116"/>
                    <a:pt x="129" y="116"/>
                    <a:pt x="164" y="95"/>
                  </a:cubicBezTo>
                  <a:cubicBezTo>
                    <a:pt x="200" y="75"/>
                    <a:pt x="200" y="42"/>
                    <a:pt x="164" y="21"/>
                  </a:cubicBezTo>
                  <a:cubicBezTo>
                    <a:pt x="129" y="0"/>
                    <a:pt x="71" y="0"/>
                    <a:pt x="35" y="21"/>
                  </a:cubicBezTo>
                  <a:close/>
                </a:path>
              </a:pathLst>
            </a:custGeom>
            <a:solidFill>
              <a:srgbClr val="4A6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6" name="Freeform 235">
              <a:extLst>
                <a:ext uri="{FF2B5EF4-FFF2-40B4-BE49-F238E27FC236}">
                  <a16:creationId xmlns:a16="http://schemas.microsoft.com/office/drawing/2014/main" id="{2680D2D2-91F8-D1B3-8DE1-16E31064E293}"/>
                </a:ext>
              </a:extLst>
            </p:cNvPr>
            <p:cNvSpPr>
              <a:spLocks/>
            </p:cNvSpPr>
            <p:nvPr/>
          </p:nvSpPr>
          <p:spPr bwMode="auto">
            <a:xfrm>
              <a:off x="7446963" y="2997200"/>
              <a:ext cx="53975" cy="31750"/>
            </a:xfrm>
            <a:custGeom>
              <a:avLst/>
              <a:gdLst>
                <a:gd name="T0" fmla="*/ 210 w 210"/>
                <a:gd name="T1" fmla="*/ 0 h 125"/>
                <a:gd name="T2" fmla="*/ 210 w 210"/>
                <a:gd name="T3" fmla="*/ 59 h 125"/>
                <a:gd name="T4" fmla="*/ 179 w 210"/>
                <a:gd name="T5" fmla="*/ 102 h 125"/>
                <a:gd name="T6" fmla="*/ 30 w 210"/>
                <a:gd name="T7" fmla="*/ 102 h 125"/>
                <a:gd name="T8" fmla="*/ 0 w 210"/>
                <a:gd name="T9" fmla="*/ 59 h 125"/>
                <a:gd name="T10" fmla="*/ 0 w 210"/>
                <a:gd name="T11" fmla="*/ 0 h 125"/>
                <a:gd name="T12" fmla="*/ 210 w 210"/>
                <a:gd name="T13" fmla="*/ 0 h 125"/>
              </a:gdLst>
              <a:ahLst/>
              <a:cxnLst>
                <a:cxn ang="0">
                  <a:pos x="T0" y="T1"/>
                </a:cxn>
                <a:cxn ang="0">
                  <a:pos x="T2" y="T3"/>
                </a:cxn>
                <a:cxn ang="0">
                  <a:pos x="T4" y="T5"/>
                </a:cxn>
                <a:cxn ang="0">
                  <a:pos x="T6" y="T7"/>
                </a:cxn>
                <a:cxn ang="0">
                  <a:pos x="T8" y="T9"/>
                </a:cxn>
                <a:cxn ang="0">
                  <a:pos x="T10" y="T11"/>
                </a:cxn>
                <a:cxn ang="0">
                  <a:pos x="T12" y="T13"/>
                </a:cxn>
              </a:cxnLst>
              <a:rect l="0" t="0" r="r" b="b"/>
              <a:pathLst>
                <a:path w="210" h="125">
                  <a:moveTo>
                    <a:pt x="210" y="0"/>
                  </a:moveTo>
                  <a:lnTo>
                    <a:pt x="210" y="59"/>
                  </a:lnTo>
                  <a:cubicBezTo>
                    <a:pt x="210" y="74"/>
                    <a:pt x="199" y="90"/>
                    <a:pt x="179" y="102"/>
                  </a:cubicBezTo>
                  <a:cubicBezTo>
                    <a:pt x="138" y="125"/>
                    <a:pt x="71" y="125"/>
                    <a:pt x="30" y="102"/>
                  </a:cubicBezTo>
                  <a:cubicBezTo>
                    <a:pt x="10" y="90"/>
                    <a:pt x="0" y="74"/>
                    <a:pt x="0" y="59"/>
                  </a:cubicBezTo>
                  <a:lnTo>
                    <a:pt x="0" y="0"/>
                  </a:lnTo>
                  <a:lnTo>
                    <a:pt x="21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7" name="Freeform 236">
              <a:extLst>
                <a:ext uri="{FF2B5EF4-FFF2-40B4-BE49-F238E27FC236}">
                  <a16:creationId xmlns:a16="http://schemas.microsoft.com/office/drawing/2014/main" id="{9C25BCBB-BBA2-D47D-B068-27D161AF7A5E}"/>
                </a:ext>
              </a:extLst>
            </p:cNvPr>
            <p:cNvSpPr>
              <a:spLocks/>
            </p:cNvSpPr>
            <p:nvPr/>
          </p:nvSpPr>
          <p:spPr bwMode="auto">
            <a:xfrm>
              <a:off x="7443788" y="2979738"/>
              <a:ext cx="60325" cy="34925"/>
            </a:xfrm>
            <a:custGeom>
              <a:avLst/>
              <a:gdLst>
                <a:gd name="T0" fmla="*/ 41 w 231"/>
                <a:gd name="T1" fmla="*/ 23 h 133"/>
                <a:gd name="T2" fmla="*/ 41 w 231"/>
                <a:gd name="T3" fmla="*/ 109 h 133"/>
                <a:gd name="T4" fmla="*/ 190 w 231"/>
                <a:gd name="T5" fmla="*/ 109 h 133"/>
                <a:gd name="T6" fmla="*/ 190 w 231"/>
                <a:gd name="T7" fmla="*/ 23 h 133"/>
                <a:gd name="T8" fmla="*/ 41 w 231"/>
                <a:gd name="T9" fmla="*/ 23 h 133"/>
              </a:gdLst>
              <a:ahLst/>
              <a:cxnLst>
                <a:cxn ang="0">
                  <a:pos x="T0" y="T1"/>
                </a:cxn>
                <a:cxn ang="0">
                  <a:pos x="T2" y="T3"/>
                </a:cxn>
                <a:cxn ang="0">
                  <a:pos x="T4" y="T5"/>
                </a:cxn>
                <a:cxn ang="0">
                  <a:pos x="T6" y="T7"/>
                </a:cxn>
                <a:cxn ang="0">
                  <a:pos x="T8" y="T9"/>
                </a:cxn>
              </a:cxnLst>
              <a:rect l="0" t="0" r="r" b="b"/>
              <a:pathLst>
                <a:path w="231" h="133">
                  <a:moveTo>
                    <a:pt x="41" y="23"/>
                  </a:moveTo>
                  <a:cubicBezTo>
                    <a:pt x="0" y="47"/>
                    <a:pt x="0" y="85"/>
                    <a:pt x="41" y="109"/>
                  </a:cubicBezTo>
                  <a:cubicBezTo>
                    <a:pt x="82" y="133"/>
                    <a:pt x="149" y="133"/>
                    <a:pt x="190" y="109"/>
                  </a:cubicBezTo>
                  <a:cubicBezTo>
                    <a:pt x="231" y="85"/>
                    <a:pt x="231" y="47"/>
                    <a:pt x="190" y="23"/>
                  </a:cubicBezTo>
                  <a:cubicBezTo>
                    <a:pt x="149" y="0"/>
                    <a:pt x="82" y="0"/>
                    <a:pt x="41"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8" name="Freeform 237">
              <a:extLst>
                <a:ext uri="{FF2B5EF4-FFF2-40B4-BE49-F238E27FC236}">
                  <a16:creationId xmlns:a16="http://schemas.microsoft.com/office/drawing/2014/main" id="{DDF4232B-17EA-9151-11CB-9070FD8EFD5F}"/>
                </a:ext>
              </a:extLst>
            </p:cNvPr>
            <p:cNvSpPr>
              <a:spLocks/>
            </p:cNvSpPr>
            <p:nvPr/>
          </p:nvSpPr>
          <p:spPr bwMode="auto">
            <a:xfrm>
              <a:off x="7456488" y="2974975"/>
              <a:ext cx="34925" cy="28575"/>
            </a:xfrm>
            <a:custGeom>
              <a:avLst/>
              <a:gdLst>
                <a:gd name="T0" fmla="*/ 132 w 132"/>
                <a:gd name="T1" fmla="*/ 0 h 110"/>
                <a:gd name="T2" fmla="*/ 132 w 132"/>
                <a:gd name="T3" fmla="*/ 68 h 110"/>
                <a:gd name="T4" fmla="*/ 112 w 132"/>
                <a:gd name="T5" fmla="*/ 95 h 110"/>
                <a:gd name="T6" fmla="*/ 19 w 132"/>
                <a:gd name="T7" fmla="*/ 95 h 110"/>
                <a:gd name="T8" fmla="*/ 0 w 132"/>
                <a:gd name="T9" fmla="*/ 68 h 110"/>
                <a:gd name="T10" fmla="*/ 0 w 132"/>
                <a:gd name="T11" fmla="*/ 0 h 110"/>
                <a:gd name="T12" fmla="*/ 132 w 132"/>
                <a:gd name="T13" fmla="*/ 0 h 110"/>
              </a:gdLst>
              <a:ahLst/>
              <a:cxnLst>
                <a:cxn ang="0">
                  <a:pos x="T0" y="T1"/>
                </a:cxn>
                <a:cxn ang="0">
                  <a:pos x="T2" y="T3"/>
                </a:cxn>
                <a:cxn ang="0">
                  <a:pos x="T4" y="T5"/>
                </a:cxn>
                <a:cxn ang="0">
                  <a:pos x="T6" y="T7"/>
                </a:cxn>
                <a:cxn ang="0">
                  <a:pos x="T8" y="T9"/>
                </a:cxn>
                <a:cxn ang="0">
                  <a:pos x="T10" y="T11"/>
                </a:cxn>
                <a:cxn ang="0">
                  <a:pos x="T12" y="T13"/>
                </a:cxn>
              </a:cxnLst>
              <a:rect l="0" t="0" r="r" b="b"/>
              <a:pathLst>
                <a:path w="132" h="110">
                  <a:moveTo>
                    <a:pt x="132" y="0"/>
                  </a:moveTo>
                  <a:lnTo>
                    <a:pt x="132" y="68"/>
                  </a:lnTo>
                  <a:cubicBezTo>
                    <a:pt x="132" y="77"/>
                    <a:pt x="125" y="87"/>
                    <a:pt x="112" y="95"/>
                  </a:cubicBezTo>
                  <a:cubicBezTo>
                    <a:pt x="87" y="110"/>
                    <a:pt x="45" y="110"/>
                    <a:pt x="19" y="95"/>
                  </a:cubicBezTo>
                  <a:cubicBezTo>
                    <a:pt x="6" y="87"/>
                    <a:pt x="0" y="77"/>
                    <a:pt x="0" y="68"/>
                  </a:cubicBezTo>
                  <a:lnTo>
                    <a:pt x="0" y="0"/>
                  </a:lnTo>
                  <a:lnTo>
                    <a:pt x="132"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9" name="Freeform 238">
              <a:extLst>
                <a:ext uri="{FF2B5EF4-FFF2-40B4-BE49-F238E27FC236}">
                  <a16:creationId xmlns:a16="http://schemas.microsoft.com/office/drawing/2014/main" id="{A3BA57E1-5CCF-F5DB-DD34-97402928ACC2}"/>
                </a:ext>
              </a:extLst>
            </p:cNvPr>
            <p:cNvSpPr>
              <a:spLocks/>
            </p:cNvSpPr>
            <p:nvPr/>
          </p:nvSpPr>
          <p:spPr bwMode="auto">
            <a:xfrm>
              <a:off x="7454901" y="2965450"/>
              <a:ext cx="36513" cy="20638"/>
            </a:xfrm>
            <a:custGeom>
              <a:avLst/>
              <a:gdLst>
                <a:gd name="T0" fmla="*/ 26 w 145"/>
                <a:gd name="T1" fmla="*/ 14 h 83"/>
                <a:gd name="T2" fmla="*/ 26 w 145"/>
                <a:gd name="T3" fmla="*/ 68 h 83"/>
                <a:gd name="T4" fmla="*/ 119 w 145"/>
                <a:gd name="T5" fmla="*/ 68 h 83"/>
                <a:gd name="T6" fmla="*/ 119 w 145"/>
                <a:gd name="T7" fmla="*/ 14 h 83"/>
                <a:gd name="T8" fmla="*/ 26 w 145"/>
                <a:gd name="T9" fmla="*/ 14 h 83"/>
              </a:gdLst>
              <a:ahLst/>
              <a:cxnLst>
                <a:cxn ang="0">
                  <a:pos x="T0" y="T1"/>
                </a:cxn>
                <a:cxn ang="0">
                  <a:pos x="T2" y="T3"/>
                </a:cxn>
                <a:cxn ang="0">
                  <a:pos x="T4" y="T5"/>
                </a:cxn>
                <a:cxn ang="0">
                  <a:pos x="T6" y="T7"/>
                </a:cxn>
                <a:cxn ang="0">
                  <a:pos x="T8" y="T9"/>
                </a:cxn>
              </a:cxnLst>
              <a:rect l="0" t="0" r="r" b="b"/>
              <a:pathLst>
                <a:path w="145" h="83">
                  <a:moveTo>
                    <a:pt x="26" y="14"/>
                  </a:moveTo>
                  <a:cubicBezTo>
                    <a:pt x="0" y="29"/>
                    <a:pt x="0" y="54"/>
                    <a:pt x="26" y="68"/>
                  </a:cubicBezTo>
                  <a:cubicBezTo>
                    <a:pt x="52" y="83"/>
                    <a:pt x="94" y="83"/>
                    <a:pt x="119" y="68"/>
                  </a:cubicBezTo>
                  <a:cubicBezTo>
                    <a:pt x="145" y="54"/>
                    <a:pt x="145" y="29"/>
                    <a:pt x="119" y="14"/>
                  </a:cubicBezTo>
                  <a:cubicBezTo>
                    <a:pt x="94" y="0"/>
                    <a:pt x="52" y="0"/>
                    <a:pt x="26" y="14"/>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0" name="Freeform 239">
              <a:extLst>
                <a:ext uri="{FF2B5EF4-FFF2-40B4-BE49-F238E27FC236}">
                  <a16:creationId xmlns:a16="http://schemas.microsoft.com/office/drawing/2014/main" id="{712796DE-0C5F-8D33-B2B1-A6ECD02A26B5}"/>
                </a:ext>
              </a:extLst>
            </p:cNvPr>
            <p:cNvSpPr>
              <a:spLocks/>
            </p:cNvSpPr>
            <p:nvPr/>
          </p:nvSpPr>
          <p:spPr bwMode="auto">
            <a:xfrm>
              <a:off x="6678613" y="3930650"/>
              <a:ext cx="142875" cy="82550"/>
            </a:xfrm>
            <a:custGeom>
              <a:avLst/>
              <a:gdLst>
                <a:gd name="T0" fmla="*/ 273 w 545"/>
                <a:gd name="T1" fmla="*/ 316 h 316"/>
                <a:gd name="T2" fmla="*/ 224 w 545"/>
                <a:gd name="T3" fmla="*/ 307 h 316"/>
                <a:gd name="T4" fmla="*/ 220 w 545"/>
                <a:gd name="T5" fmla="*/ 307 h 316"/>
                <a:gd name="T6" fmla="*/ 200 w 545"/>
                <a:gd name="T7" fmla="*/ 310 h 316"/>
                <a:gd name="T8" fmla="*/ 180 w 545"/>
                <a:gd name="T9" fmla="*/ 313 h 316"/>
                <a:gd name="T10" fmla="*/ 173 w 545"/>
                <a:gd name="T11" fmla="*/ 313 h 316"/>
                <a:gd name="T12" fmla="*/ 124 w 545"/>
                <a:gd name="T13" fmla="*/ 301 h 316"/>
                <a:gd name="T14" fmla="*/ 79 w 545"/>
                <a:gd name="T15" fmla="*/ 277 h 316"/>
                <a:gd name="T16" fmla="*/ 44 w 545"/>
                <a:gd name="T17" fmla="*/ 244 h 316"/>
                <a:gd name="T18" fmla="*/ 9 w 545"/>
                <a:gd name="T19" fmla="*/ 210 h 316"/>
                <a:gd name="T20" fmla="*/ 6 w 545"/>
                <a:gd name="T21" fmla="*/ 161 h 316"/>
                <a:gd name="T22" fmla="*/ 7 w 545"/>
                <a:gd name="T23" fmla="*/ 112 h 316"/>
                <a:gd name="T24" fmla="*/ 41 w 545"/>
                <a:gd name="T25" fmla="*/ 75 h 316"/>
                <a:gd name="T26" fmla="*/ 85 w 545"/>
                <a:gd name="T27" fmla="*/ 55 h 316"/>
                <a:gd name="T28" fmla="*/ 129 w 545"/>
                <a:gd name="T29" fmla="*/ 36 h 316"/>
                <a:gd name="T30" fmla="*/ 176 w 545"/>
                <a:gd name="T31" fmla="*/ 21 h 316"/>
                <a:gd name="T32" fmla="*/ 224 w 545"/>
                <a:gd name="T33" fmla="*/ 14 h 316"/>
                <a:gd name="T34" fmla="*/ 224 w 545"/>
                <a:gd name="T35" fmla="*/ 14 h 316"/>
                <a:gd name="T36" fmla="*/ 221 w 545"/>
                <a:gd name="T37" fmla="*/ 161 h 316"/>
                <a:gd name="T38" fmla="*/ 236 w 545"/>
                <a:gd name="T39" fmla="*/ 182 h 316"/>
                <a:gd name="T40" fmla="*/ 273 w 545"/>
                <a:gd name="T41" fmla="*/ 191 h 316"/>
                <a:gd name="T42" fmla="*/ 309 w 545"/>
                <a:gd name="T43" fmla="*/ 182 h 316"/>
                <a:gd name="T44" fmla="*/ 325 w 545"/>
                <a:gd name="T45" fmla="*/ 161 h 316"/>
                <a:gd name="T46" fmla="*/ 321 w 545"/>
                <a:gd name="T47" fmla="*/ 0 h 316"/>
                <a:gd name="T48" fmla="*/ 323 w 545"/>
                <a:gd name="T49" fmla="*/ 0 h 316"/>
                <a:gd name="T50" fmla="*/ 370 w 545"/>
                <a:gd name="T51" fmla="*/ 18 h 316"/>
                <a:gd name="T52" fmla="*/ 418 w 545"/>
                <a:gd name="T53" fmla="*/ 29 h 316"/>
                <a:gd name="T54" fmla="*/ 458 w 545"/>
                <a:gd name="T55" fmla="*/ 60 h 316"/>
                <a:gd name="T56" fmla="*/ 505 w 545"/>
                <a:gd name="T57" fmla="*/ 75 h 316"/>
                <a:gd name="T58" fmla="*/ 532 w 545"/>
                <a:gd name="T59" fmla="*/ 115 h 316"/>
                <a:gd name="T60" fmla="*/ 538 w 545"/>
                <a:gd name="T61" fmla="*/ 161 h 316"/>
                <a:gd name="T62" fmla="*/ 537 w 545"/>
                <a:gd name="T63" fmla="*/ 210 h 316"/>
                <a:gd name="T64" fmla="*/ 506 w 545"/>
                <a:gd name="T65" fmla="*/ 249 h 316"/>
                <a:gd name="T66" fmla="*/ 463 w 545"/>
                <a:gd name="T67" fmla="*/ 270 h 316"/>
                <a:gd name="T68" fmla="*/ 415 w 545"/>
                <a:gd name="T69" fmla="*/ 284 h 316"/>
                <a:gd name="T70" fmla="*/ 371 w 545"/>
                <a:gd name="T71" fmla="*/ 306 h 316"/>
                <a:gd name="T72" fmla="*/ 322 w 545"/>
                <a:gd name="T73" fmla="*/ 311 h 316"/>
                <a:gd name="T74" fmla="*/ 273 w 545"/>
                <a:gd name="T75" fmla="*/ 316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45" h="316">
                  <a:moveTo>
                    <a:pt x="273" y="316"/>
                  </a:moveTo>
                  <a:cubicBezTo>
                    <a:pt x="256" y="316"/>
                    <a:pt x="240" y="309"/>
                    <a:pt x="224" y="307"/>
                  </a:cubicBezTo>
                  <a:cubicBezTo>
                    <a:pt x="223" y="307"/>
                    <a:pt x="222" y="307"/>
                    <a:pt x="220" y="307"/>
                  </a:cubicBezTo>
                  <a:cubicBezTo>
                    <a:pt x="214" y="307"/>
                    <a:pt x="207" y="308"/>
                    <a:pt x="200" y="310"/>
                  </a:cubicBezTo>
                  <a:cubicBezTo>
                    <a:pt x="193" y="312"/>
                    <a:pt x="186" y="313"/>
                    <a:pt x="180" y="313"/>
                  </a:cubicBezTo>
                  <a:cubicBezTo>
                    <a:pt x="178" y="313"/>
                    <a:pt x="175" y="313"/>
                    <a:pt x="173" y="313"/>
                  </a:cubicBezTo>
                  <a:cubicBezTo>
                    <a:pt x="157" y="309"/>
                    <a:pt x="139" y="307"/>
                    <a:pt x="124" y="301"/>
                  </a:cubicBezTo>
                  <a:cubicBezTo>
                    <a:pt x="108" y="295"/>
                    <a:pt x="93" y="285"/>
                    <a:pt x="79" y="277"/>
                  </a:cubicBezTo>
                  <a:cubicBezTo>
                    <a:pt x="64" y="269"/>
                    <a:pt x="55" y="253"/>
                    <a:pt x="44" y="244"/>
                  </a:cubicBezTo>
                  <a:cubicBezTo>
                    <a:pt x="31" y="232"/>
                    <a:pt x="16" y="222"/>
                    <a:pt x="9" y="210"/>
                  </a:cubicBezTo>
                  <a:cubicBezTo>
                    <a:pt x="1" y="195"/>
                    <a:pt x="6" y="176"/>
                    <a:pt x="6" y="161"/>
                  </a:cubicBezTo>
                  <a:cubicBezTo>
                    <a:pt x="6" y="146"/>
                    <a:pt x="0" y="126"/>
                    <a:pt x="7" y="112"/>
                  </a:cubicBezTo>
                  <a:cubicBezTo>
                    <a:pt x="14" y="99"/>
                    <a:pt x="28" y="86"/>
                    <a:pt x="41" y="75"/>
                  </a:cubicBezTo>
                  <a:cubicBezTo>
                    <a:pt x="51" y="65"/>
                    <a:pt x="70" y="64"/>
                    <a:pt x="85" y="55"/>
                  </a:cubicBezTo>
                  <a:cubicBezTo>
                    <a:pt x="99" y="47"/>
                    <a:pt x="114" y="42"/>
                    <a:pt x="129" y="36"/>
                  </a:cubicBezTo>
                  <a:cubicBezTo>
                    <a:pt x="145" y="31"/>
                    <a:pt x="159" y="25"/>
                    <a:pt x="176" y="21"/>
                  </a:cubicBezTo>
                  <a:cubicBezTo>
                    <a:pt x="192" y="18"/>
                    <a:pt x="207" y="16"/>
                    <a:pt x="224" y="14"/>
                  </a:cubicBezTo>
                  <a:lnTo>
                    <a:pt x="224" y="14"/>
                  </a:lnTo>
                  <a:lnTo>
                    <a:pt x="221" y="161"/>
                  </a:lnTo>
                  <a:cubicBezTo>
                    <a:pt x="220" y="168"/>
                    <a:pt x="225" y="176"/>
                    <a:pt x="236" y="182"/>
                  </a:cubicBezTo>
                  <a:cubicBezTo>
                    <a:pt x="246" y="188"/>
                    <a:pt x="259" y="191"/>
                    <a:pt x="273" y="191"/>
                  </a:cubicBezTo>
                  <a:cubicBezTo>
                    <a:pt x="286" y="191"/>
                    <a:pt x="299" y="188"/>
                    <a:pt x="309" y="182"/>
                  </a:cubicBezTo>
                  <a:cubicBezTo>
                    <a:pt x="320" y="176"/>
                    <a:pt x="325" y="168"/>
                    <a:pt x="325" y="161"/>
                  </a:cubicBezTo>
                  <a:lnTo>
                    <a:pt x="321" y="0"/>
                  </a:lnTo>
                  <a:cubicBezTo>
                    <a:pt x="322" y="0"/>
                    <a:pt x="322" y="0"/>
                    <a:pt x="323" y="0"/>
                  </a:cubicBezTo>
                  <a:cubicBezTo>
                    <a:pt x="339" y="2"/>
                    <a:pt x="355" y="14"/>
                    <a:pt x="370" y="18"/>
                  </a:cubicBezTo>
                  <a:cubicBezTo>
                    <a:pt x="387" y="21"/>
                    <a:pt x="403" y="24"/>
                    <a:pt x="418" y="29"/>
                  </a:cubicBezTo>
                  <a:cubicBezTo>
                    <a:pt x="434" y="35"/>
                    <a:pt x="444" y="52"/>
                    <a:pt x="458" y="60"/>
                  </a:cubicBezTo>
                  <a:cubicBezTo>
                    <a:pt x="472" y="69"/>
                    <a:pt x="494" y="65"/>
                    <a:pt x="505" y="75"/>
                  </a:cubicBezTo>
                  <a:cubicBezTo>
                    <a:pt x="517" y="86"/>
                    <a:pt x="525" y="102"/>
                    <a:pt x="532" y="115"/>
                  </a:cubicBezTo>
                  <a:cubicBezTo>
                    <a:pt x="540" y="129"/>
                    <a:pt x="538" y="146"/>
                    <a:pt x="538" y="161"/>
                  </a:cubicBezTo>
                  <a:cubicBezTo>
                    <a:pt x="538" y="176"/>
                    <a:pt x="545" y="195"/>
                    <a:pt x="537" y="210"/>
                  </a:cubicBezTo>
                  <a:cubicBezTo>
                    <a:pt x="530" y="223"/>
                    <a:pt x="519" y="237"/>
                    <a:pt x="506" y="249"/>
                  </a:cubicBezTo>
                  <a:cubicBezTo>
                    <a:pt x="495" y="259"/>
                    <a:pt x="477" y="262"/>
                    <a:pt x="463" y="270"/>
                  </a:cubicBezTo>
                  <a:cubicBezTo>
                    <a:pt x="449" y="278"/>
                    <a:pt x="431" y="278"/>
                    <a:pt x="415" y="284"/>
                  </a:cubicBezTo>
                  <a:cubicBezTo>
                    <a:pt x="400" y="289"/>
                    <a:pt x="387" y="302"/>
                    <a:pt x="371" y="306"/>
                  </a:cubicBezTo>
                  <a:cubicBezTo>
                    <a:pt x="355" y="309"/>
                    <a:pt x="338" y="309"/>
                    <a:pt x="322" y="311"/>
                  </a:cubicBezTo>
                  <a:cubicBezTo>
                    <a:pt x="305" y="313"/>
                    <a:pt x="289" y="316"/>
                    <a:pt x="273" y="316"/>
                  </a:cubicBezTo>
                </a:path>
              </a:pathLst>
            </a:custGeom>
            <a:solidFill>
              <a:srgbClr val="8C99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1" name="Freeform 240">
              <a:extLst>
                <a:ext uri="{FF2B5EF4-FFF2-40B4-BE49-F238E27FC236}">
                  <a16:creationId xmlns:a16="http://schemas.microsoft.com/office/drawing/2014/main" id="{6CC1859F-F3EC-70D3-219D-78F0FA5673A9}"/>
                </a:ext>
              </a:extLst>
            </p:cNvPr>
            <p:cNvSpPr>
              <a:spLocks/>
            </p:cNvSpPr>
            <p:nvPr/>
          </p:nvSpPr>
          <p:spPr bwMode="auto">
            <a:xfrm>
              <a:off x="6735763" y="3641725"/>
              <a:ext cx="28575" cy="339725"/>
            </a:xfrm>
            <a:custGeom>
              <a:avLst/>
              <a:gdLst>
                <a:gd name="T0" fmla="*/ 1 w 105"/>
                <a:gd name="T1" fmla="*/ 1274 h 1307"/>
                <a:gd name="T2" fmla="*/ 16 w 105"/>
                <a:gd name="T3" fmla="*/ 1295 h 1307"/>
                <a:gd name="T4" fmla="*/ 89 w 105"/>
                <a:gd name="T5" fmla="*/ 1295 h 1307"/>
                <a:gd name="T6" fmla="*/ 105 w 105"/>
                <a:gd name="T7" fmla="*/ 1274 h 1307"/>
                <a:gd name="T8" fmla="*/ 97 w 105"/>
                <a:gd name="T9" fmla="*/ 927 h 1307"/>
                <a:gd name="T10" fmla="*/ 75 w 105"/>
                <a:gd name="T11" fmla="*/ 14 h 1307"/>
                <a:gd name="T12" fmla="*/ 69 w 105"/>
                <a:gd name="T13" fmla="*/ 5 h 1307"/>
                <a:gd name="T14" fmla="*/ 37 w 105"/>
                <a:gd name="T15" fmla="*/ 5 h 1307"/>
                <a:gd name="T16" fmla="*/ 30 w 105"/>
                <a:gd name="T17" fmla="*/ 14 h 1307"/>
                <a:gd name="T18" fmla="*/ 9 w 105"/>
                <a:gd name="T19" fmla="*/ 927 h 1307"/>
                <a:gd name="T20" fmla="*/ 1 w 105"/>
                <a:gd name="T21" fmla="*/ 1274 h 1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 h="1307">
                  <a:moveTo>
                    <a:pt x="1" y="1274"/>
                  </a:moveTo>
                  <a:cubicBezTo>
                    <a:pt x="0" y="1281"/>
                    <a:pt x="5" y="1289"/>
                    <a:pt x="16" y="1295"/>
                  </a:cubicBezTo>
                  <a:cubicBezTo>
                    <a:pt x="36" y="1307"/>
                    <a:pt x="69" y="1307"/>
                    <a:pt x="89" y="1295"/>
                  </a:cubicBezTo>
                  <a:cubicBezTo>
                    <a:pt x="100" y="1289"/>
                    <a:pt x="105" y="1281"/>
                    <a:pt x="105" y="1274"/>
                  </a:cubicBezTo>
                  <a:lnTo>
                    <a:pt x="97" y="927"/>
                  </a:lnTo>
                  <a:lnTo>
                    <a:pt x="75" y="14"/>
                  </a:lnTo>
                  <a:cubicBezTo>
                    <a:pt x="75" y="11"/>
                    <a:pt x="73" y="8"/>
                    <a:pt x="69" y="5"/>
                  </a:cubicBezTo>
                  <a:cubicBezTo>
                    <a:pt x="60" y="0"/>
                    <a:pt x="45" y="0"/>
                    <a:pt x="37" y="5"/>
                  </a:cubicBezTo>
                  <a:cubicBezTo>
                    <a:pt x="32" y="8"/>
                    <a:pt x="30" y="11"/>
                    <a:pt x="30" y="14"/>
                  </a:cubicBezTo>
                  <a:lnTo>
                    <a:pt x="9" y="927"/>
                  </a:lnTo>
                  <a:lnTo>
                    <a:pt x="1" y="1274"/>
                  </a:lnTo>
                </a:path>
              </a:pathLst>
            </a:custGeom>
            <a:solidFill>
              <a:srgbClr val="874A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2" name="Freeform 241">
              <a:extLst>
                <a:ext uri="{FF2B5EF4-FFF2-40B4-BE49-F238E27FC236}">
                  <a16:creationId xmlns:a16="http://schemas.microsoft.com/office/drawing/2014/main" id="{641922DC-4734-53D3-BFBA-F153AFB8A2EB}"/>
                </a:ext>
              </a:extLst>
            </p:cNvPr>
            <p:cNvSpPr>
              <a:spLocks/>
            </p:cNvSpPr>
            <p:nvPr/>
          </p:nvSpPr>
          <p:spPr bwMode="auto">
            <a:xfrm>
              <a:off x="6738938" y="3641725"/>
              <a:ext cx="22225" cy="244475"/>
            </a:xfrm>
            <a:custGeom>
              <a:avLst/>
              <a:gdLst>
                <a:gd name="T0" fmla="*/ 44 w 88"/>
                <a:gd name="T1" fmla="*/ 940 h 940"/>
                <a:gd name="T2" fmla="*/ 7 w 88"/>
                <a:gd name="T3" fmla="*/ 931 h 940"/>
                <a:gd name="T4" fmla="*/ 0 w 88"/>
                <a:gd name="T5" fmla="*/ 926 h 940"/>
                <a:gd name="T6" fmla="*/ 21 w 88"/>
                <a:gd name="T7" fmla="*/ 13 h 940"/>
                <a:gd name="T8" fmla="*/ 28 w 88"/>
                <a:gd name="T9" fmla="*/ 4 h 940"/>
                <a:gd name="T10" fmla="*/ 44 w 88"/>
                <a:gd name="T11" fmla="*/ 0 h 940"/>
                <a:gd name="T12" fmla="*/ 60 w 88"/>
                <a:gd name="T13" fmla="*/ 4 h 940"/>
                <a:gd name="T14" fmla="*/ 66 w 88"/>
                <a:gd name="T15" fmla="*/ 13 h 940"/>
                <a:gd name="T16" fmla="*/ 88 w 88"/>
                <a:gd name="T17" fmla="*/ 926 h 940"/>
                <a:gd name="T18" fmla="*/ 80 w 88"/>
                <a:gd name="T19" fmla="*/ 931 h 940"/>
                <a:gd name="T20" fmla="*/ 44 w 88"/>
                <a:gd name="T21" fmla="*/ 940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940">
                  <a:moveTo>
                    <a:pt x="44" y="940"/>
                  </a:moveTo>
                  <a:cubicBezTo>
                    <a:pt x="30" y="940"/>
                    <a:pt x="17" y="937"/>
                    <a:pt x="7" y="931"/>
                  </a:cubicBezTo>
                  <a:cubicBezTo>
                    <a:pt x="4" y="930"/>
                    <a:pt x="2" y="928"/>
                    <a:pt x="0" y="926"/>
                  </a:cubicBezTo>
                  <a:lnTo>
                    <a:pt x="21" y="13"/>
                  </a:lnTo>
                  <a:cubicBezTo>
                    <a:pt x="21" y="10"/>
                    <a:pt x="23" y="7"/>
                    <a:pt x="28" y="4"/>
                  </a:cubicBezTo>
                  <a:cubicBezTo>
                    <a:pt x="32" y="2"/>
                    <a:pt x="38" y="0"/>
                    <a:pt x="44" y="0"/>
                  </a:cubicBezTo>
                  <a:cubicBezTo>
                    <a:pt x="49" y="0"/>
                    <a:pt x="55" y="2"/>
                    <a:pt x="60" y="4"/>
                  </a:cubicBezTo>
                  <a:cubicBezTo>
                    <a:pt x="64" y="7"/>
                    <a:pt x="66" y="10"/>
                    <a:pt x="66" y="13"/>
                  </a:cubicBezTo>
                  <a:lnTo>
                    <a:pt x="88" y="926"/>
                  </a:lnTo>
                  <a:cubicBezTo>
                    <a:pt x="86" y="928"/>
                    <a:pt x="83" y="930"/>
                    <a:pt x="80" y="931"/>
                  </a:cubicBezTo>
                  <a:cubicBezTo>
                    <a:pt x="70" y="937"/>
                    <a:pt x="57" y="940"/>
                    <a:pt x="44" y="940"/>
                  </a:cubicBezTo>
                </a:path>
              </a:pathLst>
            </a:custGeom>
            <a:solidFill>
              <a:srgbClr val="672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3" name="Freeform 242">
              <a:extLst>
                <a:ext uri="{FF2B5EF4-FFF2-40B4-BE49-F238E27FC236}">
                  <a16:creationId xmlns:a16="http://schemas.microsoft.com/office/drawing/2014/main" id="{F5F611F7-60FD-4A10-7713-928D2D396040}"/>
                </a:ext>
              </a:extLst>
            </p:cNvPr>
            <p:cNvSpPr>
              <a:spLocks/>
            </p:cNvSpPr>
            <p:nvPr/>
          </p:nvSpPr>
          <p:spPr bwMode="auto">
            <a:xfrm>
              <a:off x="6662738" y="3614738"/>
              <a:ext cx="182563" cy="252413"/>
            </a:xfrm>
            <a:custGeom>
              <a:avLst/>
              <a:gdLst>
                <a:gd name="T0" fmla="*/ 51 w 704"/>
                <a:gd name="T1" fmla="*/ 638 h 970"/>
                <a:gd name="T2" fmla="*/ 51 w 704"/>
                <a:gd name="T3" fmla="*/ 703 h 970"/>
                <a:gd name="T4" fmla="*/ 50 w 704"/>
                <a:gd name="T5" fmla="*/ 760 h 970"/>
                <a:gd name="T6" fmla="*/ 47 w 704"/>
                <a:gd name="T7" fmla="*/ 825 h 970"/>
                <a:gd name="T8" fmla="*/ 80 w 704"/>
                <a:gd name="T9" fmla="*/ 882 h 970"/>
                <a:gd name="T10" fmla="*/ 132 w 704"/>
                <a:gd name="T11" fmla="*/ 925 h 970"/>
                <a:gd name="T12" fmla="*/ 198 w 704"/>
                <a:gd name="T13" fmla="*/ 935 h 970"/>
                <a:gd name="T14" fmla="*/ 276 w 704"/>
                <a:gd name="T15" fmla="*/ 926 h 970"/>
                <a:gd name="T16" fmla="*/ 289 w 704"/>
                <a:gd name="T17" fmla="*/ 944 h 970"/>
                <a:gd name="T18" fmla="*/ 306 w 704"/>
                <a:gd name="T19" fmla="*/ 958 h 970"/>
                <a:gd name="T20" fmla="*/ 350 w 704"/>
                <a:gd name="T21" fmla="*/ 944 h 970"/>
                <a:gd name="T22" fmla="*/ 359 w 704"/>
                <a:gd name="T23" fmla="*/ 946 h 970"/>
                <a:gd name="T24" fmla="*/ 377 w 704"/>
                <a:gd name="T25" fmla="*/ 968 h 970"/>
                <a:gd name="T26" fmla="*/ 417 w 704"/>
                <a:gd name="T27" fmla="*/ 953 h 970"/>
                <a:gd name="T28" fmla="*/ 485 w 704"/>
                <a:gd name="T29" fmla="*/ 949 h 970"/>
                <a:gd name="T30" fmla="*/ 536 w 704"/>
                <a:gd name="T31" fmla="*/ 905 h 970"/>
                <a:gd name="T32" fmla="*/ 556 w 704"/>
                <a:gd name="T33" fmla="*/ 841 h 970"/>
                <a:gd name="T34" fmla="*/ 549 w 704"/>
                <a:gd name="T35" fmla="*/ 780 h 970"/>
                <a:gd name="T36" fmla="*/ 607 w 704"/>
                <a:gd name="T37" fmla="*/ 772 h 970"/>
                <a:gd name="T38" fmla="*/ 647 w 704"/>
                <a:gd name="T39" fmla="*/ 715 h 970"/>
                <a:gd name="T40" fmla="*/ 701 w 704"/>
                <a:gd name="T41" fmla="*/ 668 h 970"/>
                <a:gd name="T42" fmla="*/ 699 w 704"/>
                <a:gd name="T43" fmla="*/ 597 h 970"/>
                <a:gd name="T44" fmla="*/ 692 w 704"/>
                <a:gd name="T45" fmla="*/ 576 h 970"/>
                <a:gd name="T46" fmla="*/ 682 w 704"/>
                <a:gd name="T47" fmla="*/ 506 h 970"/>
                <a:gd name="T48" fmla="*/ 633 w 704"/>
                <a:gd name="T49" fmla="*/ 455 h 970"/>
                <a:gd name="T50" fmla="*/ 639 w 704"/>
                <a:gd name="T51" fmla="*/ 415 h 970"/>
                <a:gd name="T52" fmla="*/ 610 w 704"/>
                <a:gd name="T53" fmla="*/ 349 h 970"/>
                <a:gd name="T54" fmla="*/ 575 w 704"/>
                <a:gd name="T55" fmla="*/ 286 h 970"/>
                <a:gd name="T56" fmla="*/ 561 w 704"/>
                <a:gd name="T57" fmla="*/ 267 h 970"/>
                <a:gd name="T58" fmla="*/ 546 w 704"/>
                <a:gd name="T59" fmla="*/ 190 h 970"/>
                <a:gd name="T60" fmla="*/ 536 w 704"/>
                <a:gd name="T61" fmla="*/ 133 h 970"/>
                <a:gd name="T62" fmla="*/ 521 w 704"/>
                <a:gd name="T63" fmla="*/ 112 h 970"/>
                <a:gd name="T64" fmla="*/ 458 w 704"/>
                <a:gd name="T65" fmla="*/ 71 h 970"/>
                <a:gd name="T66" fmla="*/ 406 w 704"/>
                <a:gd name="T67" fmla="*/ 86 h 970"/>
                <a:gd name="T68" fmla="*/ 384 w 704"/>
                <a:gd name="T69" fmla="*/ 28 h 970"/>
                <a:gd name="T70" fmla="*/ 324 w 704"/>
                <a:gd name="T71" fmla="*/ 0 h 970"/>
                <a:gd name="T72" fmla="*/ 263 w 704"/>
                <a:gd name="T73" fmla="*/ 26 h 970"/>
                <a:gd name="T74" fmla="*/ 243 w 704"/>
                <a:gd name="T75" fmla="*/ 86 h 970"/>
                <a:gd name="T76" fmla="*/ 195 w 704"/>
                <a:gd name="T77" fmla="*/ 80 h 970"/>
                <a:gd name="T78" fmla="*/ 134 w 704"/>
                <a:gd name="T79" fmla="*/ 114 h 970"/>
                <a:gd name="T80" fmla="*/ 114 w 704"/>
                <a:gd name="T81" fmla="*/ 180 h 970"/>
                <a:gd name="T82" fmla="*/ 108 w 704"/>
                <a:gd name="T83" fmla="*/ 242 h 970"/>
                <a:gd name="T84" fmla="*/ 122 w 704"/>
                <a:gd name="T85" fmla="*/ 279 h 970"/>
                <a:gd name="T86" fmla="*/ 79 w 704"/>
                <a:gd name="T87" fmla="*/ 319 h 970"/>
                <a:gd name="T88" fmla="*/ 21 w 704"/>
                <a:gd name="T89" fmla="*/ 351 h 970"/>
                <a:gd name="T90" fmla="*/ 8 w 704"/>
                <a:gd name="T91" fmla="*/ 414 h 970"/>
                <a:gd name="T92" fmla="*/ 14 w 704"/>
                <a:gd name="T93" fmla="*/ 492 h 970"/>
                <a:gd name="T94" fmla="*/ 34 w 704"/>
                <a:gd name="T95" fmla="*/ 555 h 970"/>
                <a:gd name="T96" fmla="*/ 77 w 704"/>
                <a:gd name="T97" fmla="*/ 611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04" h="970">
                  <a:moveTo>
                    <a:pt x="77" y="611"/>
                  </a:moveTo>
                  <a:cubicBezTo>
                    <a:pt x="70" y="620"/>
                    <a:pt x="56" y="628"/>
                    <a:pt x="51" y="638"/>
                  </a:cubicBezTo>
                  <a:cubicBezTo>
                    <a:pt x="46" y="647"/>
                    <a:pt x="53" y="661"/>
                    <a:pt x="50" y="672"/>
                  </a:cubicBezTo>
                  <a:cubicBezTo>
                    <a:pt x="47" y="682"/>
                    <a:pt x="53" y="692"/>
                    <a:pt x="51" y="703"/>
                  </a:cubicBezTo>
                  <a:cubicBezTo>
                    <a:pt x="50" y="713"/>
                    <a:pt x="44" y="721"/>
                    <a:pt x="44" y="732"/>
                  </a:cubicBezTo>
                  <a:cubicBezTo>
                    <a:pt x="44" y="742"/>
                    <a:pt x="49" y="750"/>
                    <a:pt x="50" y="760"/>
                  </a:cubicBezTo>
                  <a:cubicBezTo>
                    <a:pt x="52" y="770"/>
                    <a:pt x="38" y="783"/>
                    <a:pt x="41" y="793"/>
                  </a:cubicBezTo>
                  <a:cubicBezTo>
                    <a:pt x="44" y="803"/>
                    <a:pt x="42" y="815"/>
                    <a:pt x="47" y="825"/>
                  </a:cubicBezTo>
                  <a:cubicBezTo>
                    <a:pt x="52" y="834"/>
                    <a:pt x="59" y="843"/>
                    <a:pt x="65" y="851"/>
                  </a:cubicBezTo>
                  <a:cubicBezTo>
                    <a:pt x="72" y="860"/>
                    <a:pt x="72" y="875"/>
                    <a:pt x="80" y="882"/>
                  </a:cubicBezTo>
                  <a:cubicBezTo>
                    <a:pt x="87" y="889"/>
                    <a:pt x="111" y="878"/>
                    <a:pt x="119" y="884"/>
                  </a:cubicBezTo>
                  <a:cubicBezTo>
                    <a:pt x="128" y="890"/>
                    <a:pt x="122" y="920"/>
                    <a:pt x="132" y="925"/>
                  </a:cubicBezTo>
                  <a:cubicBezTo>
                    <a:pt x="141" y="930"/>
                    <a:pt x="162" y="906"/>
                    <a:pt x="172" y="909"/>
                  </a:cubicBezTo>
                  <a:cubicBezTo>
                    <a:pt x="182" y="912"/>
                    <a:pt x="188" y="933"/>
                    <a:pt x="198" y="935"/>
                  </a:cubicBezTo>
                  <a:cubicBezTo>
                    <a:pt x="208" y="936"/>
                    <a:pt x="220" y="944"/>
                    <a:pt x="230" y="944"/>
                  </a:cubicBezTo>
                  <a:cubicBezTo>
                    <a:pt x="246" y="944"/>
                    <a:pt x="261" y="930"/>
                    <a:pt x="276" y="926"/>
                  </a:cubicBezTo>
                  <a:cubicBezTo>
                    <a:pt x="278" y="928"/>
                    <a:pt x="281" y="929"/>
                    <a:pt x="284" y="930"/>
                  </a:cubicBezTo>
                  <a:cubicBezTo>
                    <a:pt x="287" y="932"/>
                    <a:pt x="286" y="942"/>
                    <a:pt x="289" y="944"/>
                  </a:cubicBezTo>
                  <a:cubicBezTo>
                    <a:pt x="292" y="946"/>
                    <a:pt x="295" y="949"/>
                    <a:pt x="299" y="951"/>
                  </a:cubicBezTo>
                  <a:cubicBezTo>
                    <a:pt x="301" y="953"/>
                    <a:pt x="304" y="957"/>
                    <a:pt x="306" y="958"/>
                  </a:cubicBezTo>
                  <a:cubicBezTo>
                    <a:pt x="316" y="962"/>
                    <a:pt x="332" y="951"/>
                    <a:pt x="343" y="954"/>
                  </a:cubicBezTo>
                  <a:cubicBezTo>
                    <a:pt x="344" y="954"/>
                    <a:pt x="348" y="944"/>
                    <a:pt x="350" y="944"/>
                  </a:cubicBezTo>
                  <a:lnTo>
                    <a:pt x="352" y="956"/>
                  </a:lnTo>
                  <a:cubicBezTo>
                    <a:pt x="353" y="957"/>
                    <a:pt x="357" y="946"/>
                    <a:pt x="359" y="946"/>
                  </a:cubicBezTo>
                  <a:cubicBezTo>
                    <a:pt x="365" y="947"/>
                    <a:pt x="370" y="949"/>
                    <a:pt x="378" y="949"/>
                  </a:cubicBezTo>
                  <a:lnTo>
                    <a:pt x="377" y="968"/>
                  </a:lnTo>
                  <a:cubicBezTo>
                    <a:pt x="380" y="968"/>
                    <a:pt x="384" y="970"/>
                    <a:pt x="387" y="970"/>
                  </a:cubicBezTo>
                  <a:cubicBezTo>
                    <a:pt x="398" y="970"/>
                    <a:pt x="407" y="955"/>
                    <a:pt x="417" y="953"/>
                  </a:cubicBezTo>
                  <a:cubicBezTo>
                    <a:pt x="428" y="951"/>
                    <a:pt x="434" y="940"/>
                    <a:pt x="444" y="937"/>
                  </a:cubicBezTo>
                  <a:cubicBezTo>
                    <a:pt x="454" y="933"/>
                    <a:pt x="475" y="955"/>
                    <a:pt x="485" y="949"/>
                  </a:cubicBezTo>
                  <a:cubicBezTo>
                    <a:pt x="494" y="944"/>
                    <a:pt x="487" y="916"/>
                    <a:pt x="495" y="909"/>
                  </a:cubicBezTo>
                  <a:cubicBezTo>
                    <a:pt x="503" y="902"/>
                    <a:pt x="529" y="913"/>
                    <a:pt x="536" y="905"/>
                  </a:cubicBezTo>
                  <a:cubicBezTo>
                    <a:pt x="543" y="897"/>
                    <a:pt x="553" y="888"/>
                    <a:pt x="559" y="879"/>
                  </a:cubicBezTo>
                  <a:cubicBezTo>
                    <a:pt x="564" y="870"/>
                    <a:pt x="552" y="852"/>
                    <a:pt x="556" y="841"/>
                  </a:cubicBezTo>
                  <a:cubicBezTo>
                    <a:pt x="560" y="832"/>
                    <a:pt x="553" y="820"/>
                    <a:pt x="555" y="810"/>
                  </a:cubicBezTo>
                  <a:cubicBezTo>
                    <a:pt x="557" y="799"/>
                    <a:pt x="549" y="791"/>
                    <a:pt x="549" y="780"/>
                  </a:cubicBezTo>
                  <a:cubicBezTo>
                    <a:pt x="549" y="778"/>
                    <a:pt x="568" y="773"/>
                    <a:pt x="568" y="771"/>
                  </a:cubicBezTo>
                  <a:cubicBezTo>
                    <a:pt x="579" y="768"/>
                    <a:pt x="597" y="778"/>
                    <a:pt x="607" y="772"/>
                  </a:cubicBezTo>
                  <a:cubicBezTo>
                    <a:pt x="616" y="767"/>
                    <a:pt x="629" y="761"/>
                    <a:pt x="637" y="754"/>
                  </a:cubicBezTo>
                  <a:cubicBezTo>
                    <a:pt x="646" y="747"/>
                    <a:pt x="640" y="724"/>
                    <a:pt x="647" y="715"/>
                  </a:cubicBezTo>
                  <a:cubicBezTo>
                    <a:pt x="654" y="707"/>
                    <a:pt x="673" y="706"/>
                    <a:pt x="679" y="696"/>
                  </a:cubicBezTo>
                  <a:cubicBezTo>
                    <a:pt x="684" y="687"/>
                    <a:pt x="697" y="678"/>
                    <a:pt x="701" y="668"/>
                  </a:cubicBezTo>
                  <a:cubicBezTo>
                    <a:pt x="704" y="657"/>
                    <a:pt x="678" y="638"/>
                    <a:pt x="680" y="627"/>
                  </a:cubicBezTo>
                  <a:cubicBezTo>
                    <a:pt x="682" y="617"/>
                    <a:pt x="699" y="608"/>
                    <a:pt x="699" y="597"/>
                  </a:cubicBezTo>
                  <a:cubicBezTo>
                    <a:pt x="699" y="590"/>
                    <a:pt x="694" y="589"/>
                    <a:pt x="693" y="582"/>
                  </a:cubicBezTo>
                  <a:lnTo>
                    <a:pt x="692" y="576"/>
                  </a:lnTo>
                  <a:cubicBezTo>
                    <a:pt x="691" y="564"/>
                    <a:pt x="701" y="550"/>
                    <a:pt x="698" y="539"/>
                  </a:cubicBezTo>
                  <a:cubicBezTo>
                    <a:pt x="694" y="528"/>
                    <a:pt x="687" y="517"/>
                    <a:pt x="682" y="506"/>
                  </a:cubicBezTo>
                  <a:cubicBezTo>
                    <a:pt x="676" y="496"/>
                    <a:pt x="649" y="501"/>
                    <a:pt x="641" y="492"/>
                  </a:cubicBezTo>
                  <a:cubicBezTo>
                    <a:pt x="634" y="483"/>
                    <a:pt x="642" y="463"/>
                    <a:pt x="633" y="455"/>
                  </a:cubicBezTo>
                  <a:lnTo>
                    <a:pt x="635" y="432"/>
                  </a:lnTo>
                  <a:cubicBezTo>
                    <a:pt x="638" y="420"/>
                    <a:pt x="639" y="428"/>
                    <a:pt x="639" y="415"/>
                  </a:cubicBezTo>
                  <a:cubicBezTo>
                    <a:pt x="639" y="402"/>
                    <a:pt x="649" y="387"/>
                    <a:pt x="646" y="376"/>
                  </a:cubicBezTo>
                  <a:cubicBezTo>
                    <a:pt x="644" y="363"/>
                    <a:pt x="615" y="360"/>
                    <a:pt x="610" y="349"/>
                  </a:cubicBezTo>
                  <a:cubicBezTo>
                    <a:pt x="605" y="337"/>
                    <a:pt x="622" y="313"/>
                    <a:pt x="614" y="303"/>
                  </a:cubicBezTo>
                  <a:cubicBezTo>
                    <a:pt x="607" y="293"/>
                    <a:pt x="585" y="295"/>
                    <a:pt x="575" y="286"/>
                  </a:cubicBezTo>
                  <a:cubicBezTo>
                    <a:pt x="566" y="278"/>
                    <a:pt x="552" y="278"/>
                    <a:pt x="541" y="272"/>
                  </a:cubicBezTo>
                  <a:lnTo>
                    <a:pt x="561" y="267"/>
                  </a:lnTo>
                  <a:cubicBezTo>
                    <a:pt x="566" y="253"/>
                    <a:pt x="562" y="233"/>
                    <a:pt x="562" y="217"/>
                  </a:cubicBezTo>
                  <a:cubicBezTo>
                    <a:pt x="562" y="208"/>
                    <a:pt x="548" y="199"/>
                    <a:pt x="546" y="190"/>
                  </a:cubicBezTo>
                  <a:cubicBezTo>
                    <a:pt x="544" y="181"/>
                    <a:pt x="550" y="170"/>
                    <a:pt x="547" y="161"/>
                  </a:cubicBezTo>
                  <a:cubicBezTo>
                    <a:pt x="543" y="153"/>
                    <a:pt x="542" y="141"/>
                    <a:pt x="536" y="133"/>
                  </a:cubicBezTo>
                  <a:cubicBezTo>
                    <a:pt x="532" y="127"/>
                    <a:pt x="530" y="115"/>
                    <a:pt x="524" y="109"/>
                  </a:cubicBezTo>
                  <a:lnTo>
                    <a:pt x="521" y="112"/>
                  </a:lnTo>
                  <a:cubicBezTo>
                    <a:pt x="513" y="104"/>
                    <a:pt x="504" y="91"/>
                    <a:pt x="494" y="85"/>
                  </a:cubicBezTo>
                  <a:cubicBezTo>
                    <a:pt x="484" y="79"/>
                    <a:pt x="469" y="74"/>
                    <a:pt x="458" y="71"/>
                  </a:cubicBezTo>
                  <a:cubicBezTo>
                    <a:pt x="447" y="68"/>
                    <a:pt x="431" y="100"/>
                    <a:pt x="420" y="100"/>
                  </a:cubicBezTo>
                  <a:cubicBezTo>
                    <a:pt x="416" y="100"/>
                    <a:pt x="409" y="86"/>
                    <a:pt x="406" y="86"/>
                  </a:cubicBezTo>
                  <a:cubicBezTo>
                    <a:pt x="405" y="76"/>
                    <a:pt x="402" y="66"/>
                    <a:pt x="397" y="57"/>
                  </a:cubicBezTo>
                  <a:cubicBezTo>
                    <a:pt x="392" y="48"/>
                    <a:pt x="392" y="34"/>
                    <a:pt x="384" y="28"/>
                  </a:cubicBezTo>
                  <a:cubicBezTo>
                    <a:pt x="376" y="21"/>
                    <a:pt x="365" y="16"/>
                    <a:pt x="356" y="13"/>
                  </a:cubicBezTo>
                  <a:cubicBezTo>
                    <a:pt x="346" y="9"/>
                    <a:pt x="335" y="0"/>
                    <a:pt x="324" y="0"/>
                  </a:cubicBezTo>
                  <a:cubicBezTo>
                    <a:pt x="314" y="0"/>
                    <a:pt x="308" y="24"/>
                    <a:pt x="298" y="28"/>
                  </a:cubicBezTo>
                  <a:cubicBezTo>
                    <a:pt x="289" y="31"/>
                    <a:pt x="271" y="20"/>
                    <a:pt x="263" y="26"/>
                  </a:cubicBezTo>
                  <a:cubicBezTo>
                    <a:pt x="255" y="33"/>
                    <a:pt x="267" y="54"/>
                    <a:pt x="262" y="63"/>
                  </a:cubicBezTo>
                  <a:cubicBezTo>
                    <a:pt x="257" y="72"/>
                    <a:pt x="245" y="76"/>
                    <a:pt x="243" y="86"/>
                  </a:cubicBezTo>
                  <a:cubicBezTo>
                    <a:pt x="241" y="86"/>
                    <a:pt x="233" y="92"/>
                    <a:pt x="230" y="92"/>
                  </a:cubicBezTo>
                  <a:cubicBezTo>
                    <a:pt x="219" y="92"/>
                    <a:pt x="206" y="77"/>
                    <a:pt x="195" y="80"/>
                  </a:cubicBezTo>
                  <a:cubicBezTo>
                    <a:pt x="184" y="83"/>
                    <a:pt x="169" y="83"/>
                    <a:pt x="160" y="89"/>
                  </a:cubicBezTo>
                  <a:cubicBezTo>
                    <a:pt x="150" y="94"/>
                    <a:pt x="141" y="107"/>
                    <a:pt x="134" y="114"/>
                  </a:cubicBezTo>
                  <a:cubicBezTo>
                    <a:pt x="126" y="122"/>
                    <a:pt x="110" y="129"/>
                    <a:pt x="105" y="138"/>
                  </a:cubicBezTo>
                  <a:cubicBezTo>
                    <a:pt x="99" y="148"/>
                    <a:pt x="116" y="169"/>
                    <a:pt x="114" y="180"/>
                  </a:cubicBezTo>
                  <a:cubicBezTo>
                    <a:pt x="111" y="190"/>
                    <a:pt x="84" y="199"/>
                    <a:pt x="84" y="211"/>
                  </a:cubicBezTo>
                  <a:cubicBezTo>
                    <a:pt x="84" y="222"/>
                    <a:pt x="105" y="232"/>
                    <a:pt x="108" y="242"/>
                  </a:cubicBezTo>
                  <a:cubicBezTo>
                    <a:pt x="110" y="253"/>
                    <a:pt x="129" y="254"/>
                    <a:pt x="134" y="264"/>
                  </a:cubicBezTo>
                  <a:lnTo>
                    <a:pt x="122" y="279"/>
                  </a:lnTo>
                  <a:cubicBezTo>
                    <a:pt x="113" y="284"/>
                    <a:pt x="91" y="269"/>
                    <a:pt x="83" y="275"/>
                  </a:cubicBezTo>
                  <a:cubicBezTo>
                    <a:pt x="74" y="281"/>
                    <a:pt x="87" y="312"/>
                    <a:pt x="79" y="319"/>
                  </a:cubicBezTo>
                  <a:cubicBezTo>
                    <a:pt x="72" y="326"/>
                    <a:pt x="61" y="328"/>
                    <a:pt x="54" y="336"/>
                  </a:cubicBezTo>
                  <a:cubicBezTo>
                    <a:pt x="48" y="344"/>
                    <a:pt x="26" y="342"/>
                    <a:pt x="21" y="351"/>
                  </a:cubicBezTo>
                  <a:cubicBezTo>
                    <a:pt x="16" y="360"/>
                    <a:pt x="29" y="377"/>
                    <a:pt x="25" y="387"/>
                  </a:cubicBezTo>
                  <a:cubicBezTo>
                    <a:pt x="21" y="397"/>
                    <a:pt x="10" y="403"/>
                    <a:pt x="8" y="414"/>
                  </a:cubicBezTo>
                  <a:cubicBezTo>
                    <a:pt x="4" y="428"/>
                    <a:pt x="2" y="443"/>
                    <a:pt x="2" y="459"/>
                  </a:cubicBezTo>
                  <a:cubicBezTo>
                    <a:pt x="2" y="470"/>
                    <a:pt x="13" y="480"/>
                    <a:pt x="14" y="492"/>
                  </a:cubicBezTo>
                  <a:cubicBezTo>
                    <a:pt x="16" y="503"/>
                    <a:pt x="0" y="519"/>
                    <a:pt x="3" y="530"/>
                  </a:cubicBezTo>
                  <a:cubicBezTo>
                    <a:pt x="7" y="541"/>
                    <a:pt x="28" y="545"/>
                    <a:pt x="34" y="555"/>
                  </a:cubicBezTo>
                  <a:cubicBezTo>
                    <a:pt x="39" y="565"/>
                    <a:pt x="52" y="569"/>
                    <a:pt x="59" y="578"/>
                  </a:cubicBezTo>
                  <a:cubicBezTo>
                    <a:pt x="66" y="587"/>
                    <a:pt x="68" y="604"/>
                    <a:pt x="77" y="611"/>
                  </a:cubicBezTo>
                </a:path>
              </a:pathLst>
            </a:custGeom>
            <a:solidFill>
              <a:srgbClr val="8983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4" name="Freeform 243">
              <a:extLst>
                <a:ext uri="{FF2B5EF4-FFF2-40B4-BE49-F238E27FC236}">
                  <a16:creationId xmlns:a16="http://schemas.microsoft.com/office/drawing/2014/main" id="{CA09DE3A-9CA5-66C0-E4D8-4E35181AD008}"/>
                </a:ext>
              </a:extLst>
            </p:cNvPr>
            <p:cNvSpPr>
              <a:spLocks/>
            </p:cNvSpPr>
            <p:nvPr/>
          </p:nvSpPr>
          <p:spPr bwMode="auto">
            <a:xfrm>
              <a:off x="6661151" y="3721100"/>
              <a:ext cx="184150" cy="146050"/>
            </a:xfrm>
            <a:custGeom>
              <a:avLst/>
              <a:gdLst>
                <a:gd name="T0" fmla="*/ 69 w 708"/>
                <a:gd name="T1" fmla="*/ 232 h 561"/>
                <a:gd name="T2" fmla="*/ 35 w 708"/>
                <a:gd name="T3" fmla="*/ 288 h 561"/>
                <a:gd name="T4" fmla="*/ 33 w 708"/>
                <a:gd name="T5" fmla="*/ 353 h 561"/>
                <a:gd name="T6" fmla="*/ 67 w 708"/>
                <a:gd name="T7" fmla="*/ 408 h 561"/>
                <a:gd name="T8" fmla="*/ 100 w 708"/>
                <a:gd name="T9" fmla="*/ 459 h 561"/>
                <a:gd name="T10" fmla="*/ 151 w 708"/>
                <a:gd name="T11" fmla="*/ 491 h 561"/>
                <a:gd name="T12" fmla="*/ 206 w 708"/>
                <a:gd name="T13" fmla="*/ 521 h 561"/>
                <a:gd name="T14" fmla="*/ 284 w 708"/>
                <a:gd name="T15" fmla="*/ 509 h 561"/>
                <a:gd name="T16" fmla="*/ 333 w 708"/>
                <a:gd name="T17" fmla="*/ 552 h 561"/>
                <a:gd name="T18" fmla="*/ 395 w 708"/>
                <a:gd name="T19" fmla="*/ 561 h 561"/>
                <a:gd name="T20" fmla="*/ 459 w 708"/>
                <a:gd name="T21" fmla="*/ 546 h 561"/>
                <a:gd name="T22" fmla="*/ 507 w 708"/>
                <a:gd name="T23" fmla="*/ 503 h 561"/>
                <a:gd name="T24" fmla="*/ 555 w 708"/>
                <a:gd name="T25" fmla="*/ 461 h 561"/>
                <a:gd name="T26" fmla="*/ 570 w 708"/>
                <a:gd name="T27" fmla="*/ 400 h 561"/>
                <a:gd name="T28" fmla="*/ 579 w 708"/>
                <a:gd name="T29" fmla="*/ 365 h 561"/>
                <a:gd name="T30" fmla="*/ 627 w 708"/>
                <a:gd name="T31" fmla="*/ 321 h 561"/>
                <a:gd name="T32" fmla="*/ 668 w 708"/>
                <a:gd name="T33" fmla="*/ 274 h 561"/>
                <a:gd name="T34" fmla="*/ 706 w 708"/>
                <a:gd name="T35" fmla="*/ 219 h 561"/>
                <a:gd name="T36" fmla="*/ 701 w 708"/>
                <a:gd name="T37" fmla="*/ 157 h 561"/>
                <a:gd name="T38" fmla="*/ 670 w 708"/>
                <a:gd name="T39" fmla="*/ 222 h 561"/>
                <a:gd name="T40" fmla="*/ 633 w 708"/>
                <a:gd name="T41" fmla="*/ 276 h 561"/>
                <a:gd name="T42" fmla="*/ 573 w 708"/>
                <a:gd name="T43" fmla="*/ 305 h 561"/>
                <a:gd name="T44" fmla="*/ 503 w 708"/>
                <a:gd name="T45" fmla="*/ 292 h 561"/>
                <a:gd name="T46" fmla="*/ 493 w 708"/>
                <a:gd name="T47" fmla="*/ 359 h 561"/>
                <a:gd name="T48" fmla="*/ 474 w 708"/>
                <a:gd name="T49" fmla="*/ 424 h 561"/>
                <a:gd name="T50" fmla="*/ 413 w 708"/>
                <a:gd name="T51" fmla="*/ 458 h 561"/>
                <a:gd name="T52" fmla="*/ 347 w 708"/>
                <a:gd name="T53" fmla="*/ 444 h 561"/>
                <a:gd name="T54" fmla="*/ 292 w 708"/>
                <a:gd name="T55" fmla="*/ 410 h 561"/>
                <a:gd name="T56" fmla="*/ 257 w 708"/>
                <a:gd name="T57" fmla="*/ 394 h 561"/>
                <a:gd name="T58" fmla="*/ 196 w 708"/>
                <a:gd name="T59" fmla="*/ 406 h 561"/>
                <a:gd name="T60" fmla="*/ 131 w 708"/>
                <a:gd name="T61" fmla="*/ 383 h 561"/>
                <a:gd name="T62" fmla="*/ 114 w 708"/>
                <a:gd name="T63" fmla="*/ 316 h 561"/>
                <a:gd name="T64" fmla="*/ 118 w 708"/>
                <a:gd name="T65" fmla="*/ 252 h 561"/>
                <a:gd name="T66" fmla="*/ 143 w 708"/>
                <a:gd name="T67" fmla="*/ 186 h 561"/>
                <a:gd name="T68" fmla="*/ 145 w 708"/>
                <a:gd name="T69" fmla="*/ 156 h 561"/>
                <a:gd name="T70" fmla="*/ 92 w 708"/>
                <a:gd name="T71" fmla="*/ 147 h 561"/>
                <a:gd name="T72" fmla="*/ 48 w 708"/>
                <a:gd name="T73" fmla="*/ 108 h 561"/>
                <a:gd name="T74" fmla="*/ 30 w 708"/>
                <a:gd name="T75" fmla="*/ 49 h 561"/>
                <a:gd name="T76" fmla="*/ 16 w 708"/>
                <a:gd name="T77" fmla="*/ 0 h 561"/>
                <a:gd name="T78" fmla="*/ 13 w 708"/>
                <a:gd name="T79" fmla="*/ 82 h 561"/>
                <a:gd name="T80" fmla="*/ 45 w 708"/>
                <a:gd name="T81" fmla="*/ 142 h 561"/>
                <a:gd name="T82" fmla="*/ 66 w 708"/>
                <a:gd name="T83" fmla="*/ 203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8" h="561">
                  <a:moveTo>
                    <a:pt x="66" y="203"/>
                  </a:moveTo>
                  <a:cubicBezTo>
                    <a:pt x="59" y="211"/>
                    <a:pt x="74" y="223"/>
                    <a:pt x="69" y="232"/>
                  </a:cubicBezTo>
                  <a:cubicBezTo>
                    <a:pt x="64" y="241"/>
                    <a:pt x="64" y="251"/>
                    <a:pt x="61" y="262"/>
                  </a:cubicBezTo>
                  <a:cubicBezTo>
                    <a:pt x="57" y="272"/>
                    <a:pt x="37" y="277"/>
                    <a:pt x="35" y="288"/>
                  </a:cubicBezTo>
                  <a:cubicBezTo>
                    <a:pt x="33" y="298"/>
                    <a:pt x="47" y="310"/>
                    <a:pt x="47" y="321"/>
                  </a:cubicBezTo>
                  <a:cubicBezTo>
                    <a:pt x="47" y="331"/>
                    <a:pt x="31" y="343"/>
                    <a:pt x="33" y="353"/>
                  </a:cubicBezTo>
                  <a:cubicBezTo>
                    <a:pt x="35" y="363"/>
                    <a:pt x="54" y="370"/>
                    <a:pt x="57" y="379"/>
                  </a:cubicBezTo>
                  <a:cubicBezTo>
                    <a:pt x="60" y="389"/>
                    <a:pt x="62" y="399"/>
                    <a:pt x="67" y="408"/>
                  </a:cubicBezTo>
                  <a:cubicBezTo>
                    <a:pt x="71" y="417"/>
                    <a:pt x="72" y="428"/>
                    <a:pt x="79" y="436"/>
                  </a:cubicBezTo>
                  <a:cubicBezTo>
                    <a:pt x="85" y="445"/>
                    <a:pt x="92" y="452"/>
                    <a:pt x="100" y="459"/>
                  </a:cubicBezTo>
                  <a:cubicBezTo>
                    <a:pt x="107" y="466"/>
                    <a:pt x="111" y="478"/>
                    <a:pt x="119" y="484"/>
                  </a:cubicBezTo>
                  <a:cubicBezTo>
                    <a:pt x="128" y="490"/>
                    <a:pt x="142" y="486"/>
                    <a:pt x="151" y="491"/>
                  </a:cubicBezTo>
                  <a:cubicBezTo>
                    <a:pt x="160" y="496"/>
                    <a:pt x="164" y="514"/>
                    <a:pt x="174" y="517"/>
                  </a:cubicBezTo>
                  <a:cubicBezTo>
                    <a:pt x="184" y="520"/>
                    <a:pt x="196" y="519"/>
                    <a:pt x="206" y="521"/>
                  </a:cubicBezTo>
                  <a:cubicBezTo>
                    <a:pt x="217" y="522"/>
                    <a:pt x="228" y="509"/>
                    <a:pt x="238" y="509"/>
                  </a:cubicBezTo>
                  <a:cubicBezTo>
                    <a:pt x="254" y="509"/>
                    <a:pt x="270" y="513"/>
                    <a:pt x="284" y="509"/>
                  </a:cubicBezTo>
                  <a:cubicBezTo>
                    <a:pt x="292" y="515"/>
                    <a:pt x="294" y="537"/>
                    <a:pt x="303" y="542"/>
                  </a:cubicBezTo>
                  <a:cubicBezTo>
                    <a:pt x="311" y="546"/>
                    <a:pt x="323" y="548"/>
                    <a:pt x="333" y="552"/>
                  </a:cubicBezTo>
                  <a:cubicBezTo>
                    <a:pt x="342" y="555"/>
                    <a:pt x="355" y="548"/>
                    <a:pt x="365" y="550"/>
                  </a:cubicBezTo>
                  <a:cubicBezTo>
                    <a:pt x="375" y="552"/>
                    <a:pt x="385" y="561"/>
                    <a:pt x="395" y="561"/>
                  </a:cubicBezTo>
                  <a:cubicBezTo>
                    <a:pt x="406" y="561"/>
                    <a:pt x="414" y="541"/>
                    <a:pt x="425" y="539"/>
                  </a:cubicBezTo>
                  <a:cubicBezTo>
                    <a:pt x="435" y="537"/>
                    <a:pt x="449" y="549"/>
                    <a:pt x="459" y="546"/>
                  </a:cubicBezTo>
                  <a:cubicBezTo>
                    <a:pt x="469" y="542"/>
                    <a:pt x="483" y="543"/>
                    <a:pt x="492" y="538"/>
                  </a:cubicBezTo>
                  <a:cubicBezTo>
                    <a:pt x="502" y="533"/>
                    <a:pt x="499" y="509"/>
                    <a:pt x="507" y="503"/>
                  </a:cubicBezTo>
                  <a:cubicBezTo>
                    <a:pt x="515" y="496"/>
                    <a:pt x="531" y="497"/>
                    <a:pt x="538" y="489"/>
                  </a:cubicBezTo>
                  <a:cubicBezTo>
                    <a:pt x="544" y="481"/>
                    <a:pt x="549" y="470"/>
                    <a:pt x="555" y="461"/>
                  </a:cubicBezTo>
                  <a:cubicBezTo>
                    <a:pt x="560" y="452"/>
                    <a:pt x="564" y="442"/>
                    <a:pt x="568" y="432"/>
                  </a:cubicBezTo>
                  <a:cubicBezTo>
                    <a:pt x="572" y="422"/>
                    <a:pt x="568" y="410"/>
                    <a:pt x="570" y="400"/>
                  </a:cubicBezTo>
                  <a:cubicBezTo>
                    <a:pt x="572" y="389"/>
                    <a:pt x="573" y="380"/>
                    <a:pt x="573" y="369"/>
                  </a:cubicBezTo>
                  <a:cubicBezTo>
                    <a:pt x="573" y="367"/>
                    <a:pt x="579" y="367"/>
                    <a:pt x="579" y="365"/>
                  </a:cubicBezTo>
                  <a:cubicBezTo>
                    <a:pt x="589" y="362"/>
                    <a:pt x="595" y="349"/>
                    <a:pt x="605" y="344"/>
                  </a:cubicBezTo>
                  <a:cubicBezTo>
                    <a:pt x="614" y="338"/>
                    <a:pt x="619" y="328"/>
                    <a:pt x="627" y="321"/>
                  </a:cubicBezTo>
                  <a:cubicBezTo>
                    <a:pt x="636" y="314"/>
                    <a:pt x="645" y="310"/>
                    <a:pt x="652" y="301"/>
                  </a:cubicBezTo>
                  <a:cubicBezTo>
                    <a:pt x="659" y="293"/>
                    <a:pt x="662" y="284"/>
                    <a:pt x="668" y="274"/>
                  </a:cubicBezTo>
                  <a:cubicBezTo>
                    <a:pt x="673" y="265"/>
                    <a:pt x="689" y="261"/>
                    <a:pt x="692" y="251"/>
                  </a:cubicBezTo>
                  <a:cubicBezTo>
                    <a:pt x="696" y="240"/>
                    <a:pt x="704" y="231"/>
                    <a:pt x="706" y="219"/>
                  </a:cubicBezTo>
                  <a:cubicBezTo>
                    <a:pt x="708" y="209"/>
                    <a:pt x="708" y="197"/>
                    <a:pt x="708" y="186"/>
                  </a:cubicBezTo>
                  <a:cubicBezTo>
                    <a:pt x="708" y="179"/>
                    <a:pt x="702" y="164"/>
                    <a:pt x="701" y="157"/>
                  </a:cubicBezTo>
                  <a:cubicBezTo>
                    <a:pt x="699" y="168"/>
                    <a:pt x="695" y="183"/>
                    <a:pt x="691" y="194"/>
                  </a:cubicBezTo>
                  <a:cubicBezTo>
                    <a:pt x="687" y="204"/>
                    <a:pt x="675" y="213"/>
                    <a:pt x="670" y="222"/>
                  </a:cubicBezTo>
                  <a:cubicBezTo>
                    <a:pt x="664" y="232"/>
                    <a:pt x="675" y="254"/>
                    <a:pt x="668" y="263"/>
                  </a:cubicBezTo>
                  <a:cubicBezTo>
                    <a:pt x="660" y="271"/>
                    <a:pt x="642" y="269"/>
                    <a:pt x="633" y="276"/>
                  </a:cubicBezTo>
                  <a:cubicBezTo>
                    <a:pt x="624" y="283"/>
                    <a:pt x="613" y="284"/>
                    <a:pt x="603" y="288"/>
                  </a:cubicBezTo>
                  <a:cubicBezTo>
                    <a:pt x="592" y="293"/>
                    <a:pt x="585" y="304"/>
                    <a:pt x="573" y="305"/>
                  </a:cubicBezTo>
                  <a:cubicBezTo>
                    <a:pt x="562" y="307"/>
                    <a:pt x="551" y="308"/>
                    <a:pt x="539" y="306"/>
                  </a:cubicBezTo>
                  <a:cubicBezTo>
                    <a:pt x="529" y="305"/>
                    <a:pt x="514" y="297"/>
                    <a:pt x="503" y="292"/>
                  </a:cubicBezTo>
                  <a:cubicBezTo>
                    <a:pt x="505" y="303"/>
                    <a:pt x="502" y="319"/>
                    <a:pt x="501" y="329"/>
                  </a:cubicBezTo>
                  <a:cubicBezTo>
                    <a:pt x="500" y="340"/>
                    <a:pt x="496" y="349"/>
                    <a:pt x="493" y="359"/>
                  </a:cubicBezTo>
                  <a:cubicBezTo>
                    <a:pt x="489" y="370"/>
                    <a:pt x="495" y="384"/>
                    <a:pt x="490" y="393"/>
                  </a:cubicBezTo>
                  <a:cubicBezTo>
                    <a:pt x="484" y="402"/>
                    <a:pt x="482" y="417"/>
                    <a:pt x="474" y="424"/>
                  </a:cubicBezTo>
                  <a:cubicBezTo>
                    <a:pt x="466" y="431"/>
                    <a:pt x="451" y="432"/>
                    <a:pt x="442" y="438"/>
                  </a:cubicBezTo>
                  <a:cubicBezTo>
                    <a:pt x="432" y="443"/>
                    <a:pt x="423" y="455"/>
                    <a:pt x="413" y="458"/>
                  </a:cubicBezTo>
                  <a:cubicBezTo>
                    <a:pt x="402" y="461"/>
                    <a:pt x="389" y="463"/>
                    <a:pt x="378" y="463"/>
                  </a:cubicBezTo>
                  <a:cubicBezTo>
                    <a:pt x="367" y="463"/>
                    <a:pt x="357" y="448"/>
                    <a:pt x="347" y="444"/>
                  </a:cubicBezTo>
                  <a:cubicBezTo>
                    <a:pt x="336" y="441"/>
                    <a:pt x="329" y="436"/>
                    <a:pt x="320" y="429"/>
                  </a:cubicBezTo>
                  <a:cubicBezTo>
                    <a:pt x="312" y="422"/>
                    <a:pt x="297" y="420"/>
                    <a:pt x="292" y="410"/>
                  </a:cubicBezTo>
                  <a:cubicBezTo>
                    <a:pt x="287" y="401"/>
                    <a:pt x="286" y="400"/>
                    <a:pt x="284" y="388"/>
                  </a:cubicBezTo>
                  <a:cubicBezTo>
                    <a:pt x="278" y="399"/>
                    <a:pt x="266" y="387"/>
                    <a:pt x="257" y="394"/>
                  </a:cubicBezTo>
                  <a:cubicBezTo>
                    <a:pt x="247" y="400"/>
                    <a:pt x="243" y="422"/>
                    <a:pt x="231" y="424"/>
                  </a:cubicBezTo>
                  <a:cubicBezTo>
                    <a:pt x="220" y="426"/>
                    <a:pt x="207" y="407"/>
                    <a:pt x="196" y="406"/>
                  </a:cubicBezTo>
                  <a:cubicBezTo>
                    <a:pt x="184" y="404"/>
                    <a:pt x="177" y="399"/>
                    <a:pt x="166" y="394"/>
                  </a:cubicBezTo>
                  <a:cubicBezTo>
                    <a:pt x="156" y="388"/>
                    <a:pt x="139" y="392"/>
                    <a:pt x="131" y="383"/>
                  </a:cubicBezTo>
                  <a:cubicBezTo>
                    <a:pt x="123" y="375"/>
                    <a:pt x="110" y="367"/>
                    <a:pt x="105" y="356"/>
                  </a:cubicBezTo>
                  <a:cubicBezTo>
                    <a:pt x="100" y="346"/>
                    <a:pt x="116" y="328"/>
                    <a:pt x="114" y="316"/>
                  </a:cubicBezTo>
                  <a:cubicBezTo>
                    <a:pt x="112" y="305"/>
                    <a:pt x="97" y="295"/>
                    <a:pt x="98" y="283"/>
                  </a:cubicBezTo>
                  <a:cubicBezTo>
                    <a:pt x="100" y="271"/>
                    <a:pt x="114" y="263"/>
                    <a:pt x="118" y="252"/>
                  </a:cubicBezTo>
                  <a:cubicBezTo>
                    <a:pt x="122" y="240"/>
                    <a:pt x="127" y="233"/>
                    <a:pt x="134" y="222"/>
                  </a:cubicBezTo>
                  <a:cubicBezTo>
                    <a:pt x="140" y="212"/>
                    <a:pt x="135" y="194"/>
                    <a:pt x="143" y="186"/>
                  </a:cubicBezTo>
                  <a:cubicBezTo>
                    <a:pt x="151" y="177"/>
                    <a:pt x="170" y="172"/>
                    <a:pt x="180" y="165"/>
                  </a:cubicBezTo>
                  <a:cubicBezTo>
                    <a:pt x="170" y="168"/>
                    <a:pt x="154" y="157"/>
                    <a:pt x="145" y="156"/>
                  </a:cubicBezTo>
                  <a:cubicBezTo>
                    <a:pt x="135" y="156"/>
                    <a:pt x="122" y="175"/>
                    <a:pt x="113" y="172"/>
                  </a:cubicBezTo>
                  <a:cubicBezTo>
                    <a:pt x="104" y="168"/>
                    <a:pt x="100" y="153"/>
                    <a:pt x="92" y="147"/>
                  </a:cubicBezTo>
                  <a:cubicBezTo>
                    <a:pt x="85" y="142"/>
                    <a:pt x="72" y="142"/>
                    <a:pt x="65" y="135"/>
                  </a:cubicBezTo>
                  <a:cubicBezTo>
                    <a:pt x="57" y="128"/>
                    <a:pt x="54" y="116"/>
                    <a:pt x="48" y="108"/>
                  </a:cubicBezTo>
                  <a:cubicBezTo>
                    <a:pt x="42" y="99"/>
                    <a:pt x="46" y="86"/>
                    <a:pt x="41" y="77"/>
                  </a:cubicBezTo>
                  <a:cubicBezTo>
                    <a:pt x="37" y="67"/>
                    <a:pt x="32" y="59"/>
                    <a:pt x="30" y="49"/>
                  </a:cubicBezTo>
                  <a:cubicBezTo>
                    <a:pt x="27" y="39"/>
                    <a:pt x="22" y="33"/>
                    <a:pt x="21" y="23"/>
                  </a:cubicBezTo>
                  <a:cubicBezTo>
                    <a:pt x="20" y="17"/>
                    <a:pt x="17" y="6"/>
                    <a:pt x="16" y="0"/>
                  </a:cubicBezTo>
                  <a:cubicBezTo>
                    <a:pt x="13" y="15"/>
                    <a:pt x="0" y="32"/>
                    <a:pt x="0" y="48"/>
                  </a:cubicBezTo>
                  <a:cubicBezTo>
                    <a:pt x="0" y="59"/>
                    <a:pt x="11" y="71"/>
                    <a:pt x="13" y="82"/>
                  </a:cubicBezTo>
                  <a:cubicBezTo>
                    <a:pt x="15" y="94"/>
                    <a:pt x="10" y="108"/>
                    <a:pt x="13" y="119"/>
                  </a:cubicBezTo>
                  <a:cubicBezTo>
                    <a:pt x="17" y="129"/>
                    <a:pt x="39" y="132"/>
                    <a:pt x="45" y="142"/>
                  </a:cubicBezTo>
                  <a:cubicBezTo>
                    <a:pt x="50" y="152"/>
                    <a:pt x="40" y="173"/>
                    <a:pt x="47" y="182"/>
                  </a:cubicBezTo>
                  <a:cubicBezTo>
                    <a:pt x="54" y="191"/>
                    <a:pt x="57" y="195"/>
                    <a:pt x="66" y="203"/>
                  </a:cubicBezTo>
                </a:path>
              </a:pathLst>
            </a:custGeom>
            <a:solidFill>
              <a:srgbClr val="6964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5" name="Freeform 244">
              <a:extLst>
                <a:ext uri="{FF2B5EF4-FFF2-40B4-BE49-F238E27FC236}">
                  <a16:creationId xmlns:a16="http://schemas.microsoft.com/office/drawing/2014/main" id="{18FD5F8F-EEA0-F6BE-4C67-4F4172DA48D5}"/>
                </a:ext>
              </a:extLst>
            </p:cNvPr>
            <p:cNvSpPr>
              <a:spLocks/>
            </p:cNvSpPr>
            <p:nvPr/>
          </p:nvSpPr>
          <p:spPr bwMode="auto">
            <a:xfrm>
              <a:off x="6783388" y="3706813"/>
              <a:ext cx="46038" cy="55563"/>
            </a:xfrm>
            <a:custGeom>
              <a:avLst/>
              <a:gdLst>
                <a:gd name="T0" fmla="*/ 0 w 179"/>
                <a:gd name="T1" fmla="*/ 206 h 210"/>
                <a:gd name="T2" fmla="*/ 35 w 179"/>
                <a:gd name="T3" fmla="*/ 209 h 210"/>
                <a:gd name="T4" fmla="*/ 72 w 179"/>
                <a:gd name="T5" fmla="*/ 203 h 210"/>
                <a:gd name="T6" fmla="*/ 103 w 179"/>
                <a:gd name="T7" fmla="*/ 181 h 210"/>
                <a:gd name="T8" fmla="*/ 133 w 179"/>
                <a:gd name="T9" fmla="*/ 160 h 210"/>
                <a:gd name="T10" fmla="*/ 153 w 179"/>
                <a:gd name="T11" fmla="*/ 129 h 210"/>
                <a:gd name="T12" fmla="*/ 168 w 179"/>
                <a:gd name="T13" fmla="*/ 96 h 210"/>
                <a:gd name="T14" fmla="*/ 173 w 179"/>
                <a:gd name="T15" fmla="*/ 97 h 210"/>
                <a:gd name="T16" fmla="*/ 179 w 179"/>
                <a:gd name="T17" fmla="*/ 59 h 210"/>
                <a:gd name="T18" fmla="*/ 168 w 179"/>
                <a:gd name="T19" fmla="*/ 23 h 210"/>
                <a:gd name="T20" fmla="*/ 148 w 179"/>
                <a:gd name="T21" fmla="*/ 0 h 210"/>
                <a:gd name="T22" fmla="*/ 156 w 179"/>
                <a:gd name="T23" fmla="*/ 20 h 210"/>
                <a:gd name="T24" fmla="*/ 155 w 179"/>
                <a:gd name="T25" fmla="*/ 53 h 210"/>
                <a:gd name="T26" fmla="*/ 139 w 179"/>
                <a:gd name="T27" fmla="*/ 82 h 210"/>
                <a:gd name="T28" fmla="*/ 129 w 179"/>
                <a:gd name="T29" fmla="*/ 113 h 210"/>
                <a:gd name="T30" fmla="*/ 109 w 179"/>
                <a:gd name="T31" fmla="*/ 139 h 210"/>
                <a:gd name="T32" fmla="*/ 84 w 179"/>
                <a:gd name="T33" fmla="*/ 161 h 210"/>
                <a:gd name="T34" fmla="*/ 58 w 179"/>
                <a:gd name="T35" fmla="*/ 181 h 210"/>
                <a:gd name="T36" fmla="*/ 28 w 179"/>
                <a:gd name="T37" fmla="*/ 194 h 210"/>
                <a:gd name="T38" fmla="*/ 0 w 179"/>
                <a:gd name="T39" fmla="*/ 20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210">
                  <a:moveTo>
                    <a:pt x="0" y="206"/>
                  </a:moveTo>
                  <a:cubicBezTo>
                    <a:pt x="12" y="208"/>
                    <a:pt x="23" y="210"/>
                    <a:pt x="35" y="209"/>
                  </a:cubicBezTo>
                  <a:cubicBezTo>
                    <a:pt x="47" y="207"/>
                    <a:pt x="61" y="207"/>
                    <a:pt x="72" y="203"/>
                  </a:cubicBezTo>
                  <a:cubicBezTo>
                    <a:pt x="84" y="198"/>
                    <a:pt x="92" y="188"/>
                    <a:pt x="103" y="181"/>
                  </a:cubicBezTo>
                  <a:cubicBezTo>
                    <a:pt x="113" y="174"/>
                    <a:pt x="124" y="169"/>
                    <a:pt x="133" y="160"/>
                  </a:cubicBezTo>
                  <a:cubicBezTo>
                    <a:pt x="141" y="151"/>
                    <a:pt x="146" y="140"/>
                    <a:pt x="153" y="129"/>
                  </a:cubicBezTo>
                  <a:cubicBezTo>
                    <a:pt x="159" y="118"/>
                    <a:pt x="164" y="108"/>
                    <a:pt x="168" y="96"/>
                  </a:cubicBezTo>
                  <a:lnTo>
                    <a:pt x="173" y="97"/>
                  </a:lnTo>
                  <a:cubicBezTo>
                    <a:pt x="176" y="85"/>
                    <a:pt x="179" y="72"/>
                    <a:pt x="179" y="59"/>
                  </a:cubicBezTo>
                  <a:cubicBezTo>
                    <a:pt x="179" y="46"/>
                    <a:pt x="171" y="35"/>
                    <a:pt x="168" y="23"/>
                  </a:cubicBezTo>
                  <a:cubicBezTo>
                    <a:pt x="166" y="11"/>
                    <a:pt x="153" y="11"/>
                    <a:pt x="148" y="0"/>
                  </a:cubicBezTo>
                  <a:cubicBezTo>
                    <a:pt x="148" y="11"/>
                    <a:pt x="157" y="9"/>
                    <a:pt x="156" y="20"/>
                  </a:cubicBezTo>
                  <a:cubicBezTo>
                    <a:pt x="155" y="31"/>
                    <a:pt x="157" y="42"/>
                    <a:pt x="155" y="53"/>
                  </a:cubicBezTo>
                  <a:cubicBezTo>
                    <a:pt x="152" y="63"/>
                    <a:pt x="143" y="72"/>
                    <a:pt x="139" y="82"/>
                  </a:cubicBezTo>
                  <a:cubicBezTo>
                    <a:pt x="135" y="92"/>
                    <a:pt x="135" y="104"/>
                    <a:pt x="129" y="113"/>
                  </a:cubicBezTo>
                  <a:cubicBezTo>
                    <a:pt x="123" y="122"/>
                    <a:pt x="116" y="131"/>
                    <a:pt x="109" y="139"/>
                  </a:cubicBezTo>
                  <a:cubicBezTo>
                    <a:pt x="102" y="147"/>
                    <a:pt x="93" y="154"/>
                    <a:pt x="84" y="161"/>
                  </a:cubicBezTo>
                  <a:cubicBezTo>
                    <a:pt x="76" y="168"/>
                    <a:pt x="67" y="175"/>
                    <a:pt x="58" y="181"/>
                  </a:cubicBezTo>
                  <a:cubicBezTo>
                    <a:pt x="49" y="186"/>
                    <a:pt x="38" y="190"/>
                    <a:pt x="28" y="194"/>
                  </a:cubicBezTo>
                  <a:cubicBezTo>
                    <a:pt x="19" y="199"/>
                    <a:pt x="10" y="203"/>
                    <a:pt x="0" y="206"/>
                  </a:cubicBezTo>
                </a:path>
              </a:pathLst>
            </a:custGeom>
            <a:solidFill>
              <a:srgbClr val="6964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6" name="Freeform 245">
              <a:extLst>
                <a:ext uri="{FF2B5EF4-FFF2-40B4-BE49-F238E27FC236}">
                  <a16:creationId xmlns:a16="http://schemas.microsoft.com/office/drawing/2014/main" id="{F82EA672-ADB0-26EC-88A9-608358EA78F2}"/>
                </a:ext>
              </a:extLst>
            </p:cNvPr>
            <p:cNvSpPr>
              <a:spLocks/>
            </p:cNvSpPr>
            <p:nvPr/>
          </p:nvSpPr>
          <p:spPr bwMode="auto">
            <a:xfrm>
              <a:off x="6697663" y="3689350"/>
              <a:ext cx="65088" cy="49213"/>
            </a:xfrm>
            <a:custGeom>
              <a:avLst/>
              <a:gdLst>
                <a:gd name="T0" fmla="*/ 22 w 249"/>
                <a:gd name="T1" fmla="*/ 0 h 191"/>
                <a:gd name="T2" fmla="*/ 22 w 249"/>
                <a:gd name="T3" fmla="*/ 32 h 191"/>
                <a:gd name="T4" fmla="*/ 34 w 249"/>
                <a:gd name="T5" fmla="*/ 63 h 191"/>
                <a:gd name="T6" fmla="*/ 40 w 249"/>
                <a:gd name="T7" fmla="*/ 96 h 191"/>
                <a:gd name="T8" fmla="*/ 61 w 249"/>
                <a:gd name="T9" fmla="*/ 123 h 191"/>
                <a:gd name="T10" fmla="*/ 92 w 249"/>
                <a:gd name="T11" fmla="*/ 139 h 191"/>
                <a:gd name="T12" fmla="*/ 122 w 249"/>
                <a:gd name="T13" fmla="*/ 152 h 191"/>
                <a:gd name="T14" fmla="*/ 155 w 249"/>
                <a:gd name="T15" fmla="*/ 154 h 191"/>
                <a:gd name="T16" fmla="*/ 188 w 249"/>
                <a:gd name="T17" fmla="*/ 152 h 191"/>
                <a:gd name="T18" fmla="*/ 221 w 249"/>
                <a:gd name="T19" fmla="*/ 143 h 191"/>
                <a:gd name="T20" fmla="*/ 249 w 249"/>
                <a:gd name="T21" fmla="*/ 120 h 191"/>
                <a:gd name="T22" fmla="*/ 228 w 249"/>
                <a:gd name="T23" fmla="*/ 148 h 191"/>
                <a:gd name="T24" fmla="*/ 207 w 249"/>
                <a:gd name="T25" fmla="*/ 171 h 191"/>
                <a:gd name="T26" fmla="*/ 178 w 249"/>
                <a:gd name="T27" fmla="*/ 186 h 191"/>
                <a:gd name="T28" fmla="*/ 146 w 249"/>
                <a:gd name="T29" fmla="*/ 189 h 191"/>
                <a:gd name="T30" fmla="*/ 116 w 249"/>
                <a:gd name="T31" fmla="*/ 188 h 191"/>
                <a:gd name="T32" fmla="*/ 83 w 249"/>
                <a:gd name="T33" fmla="*/ 187 h 191"/>
                <a:gd name="T34" fmla="*/ 54 w 249"/>
                <a:gd name="T35" fmla="*/ 173 h 191"/>
                <a:gd name="T36" fmla="*/ 34 w 249"/>
                <a:gd name="T37" fmla="*/ 146 h 191"/>
                <a:gd name="T38" fmla="*/ 13 w 249"/>
                <a:gd name="T39" fmla="*/ 122 h 191"/>
                <a:gd name="T40" fmla="*/ 9 w 249"/>
                <a:gd name="T41" fmla="*/ 90 h 191"/>
                <a:gd name="T42" fmla="*/ 1 w 249"/>
                <a:gd name="T43" fmla="*/ 59 h 191"/>
                <a:gd name="T44" fmla="*/ 8 w 249"/>
                <a:gd name="T45" fmla="*/ 27 h 191"/>
                <a:gd name="T46" fmla="*/ 22 w 249"/>
                <a:gd name="T47"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9" h="191">
                  <a:moveTo>
                    <a:pt x="22" y="0"/>
                  </a:moveTo>
                  <a:cubicBezTo>
                    <a:pt x="21" y="11"/>
                    <a:pt x="20" y="21"/>
                    <a:pt x="22" y="32"/>
                  </a:cubicBezTo>
                  <a:cubicBezTo>
                    <a:pt x="23" y="43"/>
                    <a:pt x="31" y="53"/>
                    <a:pt x="34" y="63"/>
                  </a:cubicBezTo>
                  <a:cubicBezTo>
                    <a:pt x="38" y="74"/>
                    <a:pt x="35" y="87"/>
                    <a:pt x="40" y="96"/>
                  </a:cubicBezTo>
                  <a:cubicBezTo>
                    <a:pt x="46" y="106"/>
                    <a:pt x="54" y="116"/>
                    <a:pt x="61" y="123"/>
                  </a:cubicBezTo>
                  <a:cubicBezTo>
                    <a:pt x="69" y="131"/>
                    <a:pt x="82" y="134"/>
                    <a:pt x="92" y="139"/>
                  </a:cubicBezTo>
                  <a:cubicBezTo>
                    <a:pt x="101" y="145"/>
                    <a:pt x="111" y="149"/>
                    <a:pt x="122" y="152"/>
                  </a:cubicBezTo>
                  <a:cubicBezTo>
                    <a:pt x="133" y="154"/>
                    <a:pt x="143" y="154"/>
                    <a:pt x="155" y="154"/>
                  </a:cubicBezTo>
                  <a:cubicBezTo>
                    <a:pt x="165" y="153"/>
                    <a:pt x="177" y="155"/>
                    <a:pt x="188" y="152"/>
                  </a:cubicBezTo>
                  <a:cubicBezTo>
                    <a:pt x="198" y="150"/>
                    <a:pt x="210" y="148"/>
                    <a:pt x="221" y="143"/>
                  </a:cubicBezTo>
                  <a:cubicBezTo>
                    <a:pt x="230" y="138"/>
                    <a:pt x="239" y="127"/>
                    <a:pt x="249" y="120"/>
                  </a:cubicBezTo>
                  <a:cubicBezTo>
                    <a:pt x="243" y="130"/>
                    <a:pt x="235" y="140"/>
                    <a:pt x="228" y="148"/>
                  </a:cubicBezTo>
                  <a:cubicBezTo>
                    <a:pt x="221" y="156"/>
                    <a:pt x="215" y="166"/>
                    <a:pt x="207" y="171"/>
                  </a:cubicBezTo>
                  <a:cubicBezTo>
                    <a:pt x="198" y="178"/>
                    <a:pt x="188" y="183"/>
                    <a:pt x="178" y="186"/>
                  </a:cubicBezTo>
                  <a:cubicBezTo>
                    <a:pt x="168" y="190"/>
                    <a:pt x="157" y="188"/>
                    <a:pt x="146" y="189"/>
                  </a:cubicBezTo>
                  <a:cubicBezTo>
                    <a:pt x="136" y="191"/>
                    <a:pt x="126" y="189"/>
                    <a:pt x="116" y="188"/>
                  </a:cubicBezTo>
                  <a:cubicBezTo>
                    <a:pt x="105" y="186"/>
                    <a:pt x="93" y="191"/>
                    <a:pt x="83" y="187"/>
                  </a:cubicBezTo>
                  <a:cubicBezTo>
                    <a:pt x="73" y="183"/>
                    <a:pt x="62" y="179"/>
                    <a:pt x="54" y="173"/>
                  </a:cubicBezTo>
                  <a:cubicBezTo>
                    <a:pt x="45" y="166"/>
                    <a:pt x="41" y="154"/>
                    <a:pt x="34" y="146"/>
                  </a:cubicBezTo>
                  <a:cubicBezTo>
                    <a:pt x="28" y="138"/>
                    <a:pt x="17" y="132"/>
                    <a:pt x="13" y="122"/>
                  </a:cubicBezTo>
                  <a:cubicBezTo>
                    <a:pt x="8" y="113"/>
                    <a:pt x="10" y="101"/>
                    <a:pt x="9" y="90"/>
                  </a:cubicBezTo>
                  <a:cubicBezTo>
                    <a:pt x="7" y="80"/>
                    <a:pt x="0" y="70"/>
                    <a:pt x="1" y="59"/>
                  </a:cubicBezTo>
                  <a:cubicBezTo>
                    <a:pt x="2" y="49"/>
                    <a:pt x="4" y="38"/>
                    <a:pt x="8" y="27"/>
                  </a:cubicBezTo>
                  <a:cubicBezTo>
                    <a:pt x="11" y="18"/>
                    <a:pt x="17" y="10"/>
                    <a:pt x="22" y="0"/>
                  </a:cubicBezTo>
                </a:path>
              </a:pathLst>
            </a:custGeom>
            <a:solidFill>
              <a:srgbClr val="6964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7" name="Freeform 246">
              <a:extLst>
                <a:ext uri="{FF2B5EF4-FFF2-40B4-BE49-F238E27FC236}">
                  <a16:creationId xmlns:a16="http://schemas.microsoft.com/office/drawing/2014/main" id="{FC5B0B55-B535-D183-A96E-334B0A66156C}"/>
                </a:ext>
              </a:extLst>
            </p:cNvPr>
            <p:cNvSpPr>
              <a:spLocks/>
            </p:cNvSpPr>
            <p:nvPr/>
          </p:nvSpPr>
          <p:spPr bwMode="auto">
            <a:xfrm>
              <a:off x="6711951" y="3779838"/>
              <a:ext cx="65088" cy="30163"/>
            </a:xfrm>
            <a:custGeom>
              <a:avLst/>
              <a:gdLst>
                <a:gd name="T0" fmla="*/ 0 w 247"/>
                <a:gd name="T1" fmla="*/ 0 h 115"/>
                <a:gd name="T2" fmla="*/ 5 w 247"/>
                <a:gd name="T3" fmla="*/ 35 h 115"/>
                <a:gd name="T4" fmla="*/ 28 w 247"/>
                <a:gd name="T5" fmla="*/ 59 h 115"/>
                <a:gd name="T6" fmla="*/ 47 w 247"/>
                <a:gd name="T7" fmla="*/ 85 h 115"/>
                <a:gd name="T8" fmla="*/ 74 w 247"/>
                <a:gd name="T9" fmla="*/ 101 h 115"/>
                <a:gd name="T10" fmla="*/ 106 w 247"/>
                <a:gd name="T11" fmla="*/ 107 h 115"/>
                <a:gd name="T12" fmla="*/ 138 w 247"/>
                <a:gd name="T13" fmla="*/ 113 h 115"/>
                <a:gd name="T14" fmla="*/ 169 w 247"/>
                <a:gd name="T15" fmla="*/ 105 h 115"/>
                <a:gd name="T16" fmla="*/ 194 w 247"/>
                <a:gd name="T17" fmla="*/ 84 h 115"/>
                <a:gd name="T18" fmla="*/ 224 w 247"/>
                <a:gd name="T19" fmla="*/ 68 h 115"/>
                <a:gd name="T20" fmla="*/ 241 w 247"/>
                <a:gd name="T21" fmla="*/ 39 h 115"/>
                <a:gd name="T22" fmla="*/ 247 w 247"/>
                <a:gd name="T23" fmla="*/ 8 h 115"/>
                <a:gd name="T24" fmla="*/ 227 w 247"/>
                <a:gd name="T25" fmla="*/ 33 h 115"/>
                <a:gd name="T26" fmla="*/ 202 w 247"/>
                <a:gd name="T27" fmla="*/ 55 h 115"/>
                <a:gd name="T28" fmla="*/ 171 w 247"/>
                <a:gd name="T29" fmla="*/ 66 h 115"/>
                <a:gd name="T30" fmla="*/ 139 w 247"/>
                <a:gd name="T31" fmla="*/ 71 h 115"/>
                <a:gd name="T32" fmla="*/ 106 w 247"/>
                <a:gd name="T33" fmla="*/ 76 h 115"/>
                <a:gd name="T34" fmla="*/ 75 w 247"/>
                <a:gd name="T35" fmla="*/ 64 h 115"/>
                <a:gd name="T36" fmla="*/ 45 w 247"/>
                <a:gd name="T37" fmla="*/ 51 h 115"/>
                <a:gd name="T38" fmla="*/ 20 w 247"/>
                <a:gd name="T39" fmla="*/ 29 h 115"/>
                <a:gd name="T40" fmla="*/ 0 w 247"/>
                <a:gd name="T41"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7" h="115">
                  <a:moveTo>
                    <a:pt x="0" y="0"/>
                  </a:moveTo>
                  <a:cubicBezTo>
                    <a:pt x="2" y="12"/>
                    <a:pt x="1" y="25"/>
                    <a:pt x="5" y="35"/>
                  </a:cubicBezTo>
                  <a:cubicBezTo>
                    <a:pt x="9" y="45"/>
                    <a:pt x="22" y="51"/>
                    <a:pt x="28" y="59"/>
                  </a:cubicBezTo>
                  <a:cubicBezTo>
                    <a:pt x="34" y="68"/>
                    <a:pt x="38" y="78"/>
                    <a:pt x="47" y="85"/>
                  </a:cubicBezTo>
                  <a:cubicBezTo>
                    <a:pt x="55" y="92"/>
                    <a:pt x="64" y="97"/>
                    <a:pt x="74" y="101"/>
                  </a:cubicBezTo>
                  <a:cubicBezTo>
                    <a:pt x="84" y="106"/>
                    <a:pt x="95" y="105"/>
                    <a:pt x="106" y="107"/>
                  </a:cubicBezTo>
                  <a:cubicBezTo>
                    <a:pt x="116" y="108"/>
                    <a:pt x="127" y="115"/>
                    <a:pt x="138" y="113"/>
                  </a:cubicBezTo>
                  <a:cubicBezTo>
                    <a:pt x="148" y="112"/>
                    <a:pt x="159" y="109"/>
                    <a:pt x="169" y="105"/>
                  </a:cubicBezTo>
                  <a:cubicBezTo>
                    <a:pt x="179" y="101"/>
                    <a:pt x="186" y="91"/>
                    <a:pt x="194" y="84"/>
                  </a:cubicBezTo>
                  <a:cubicBezTo>
                    <a:pt x="203" y="78"/>
                    <a:pt x="217" y="77"/>
                    <a:pt x="224" y="68"/>
                  </a:cubicBezTo>
                  <a:cubicBezTo>
                    <a:pt x="230" y="60"/>
                    <a:pt x="237" y="50"/>
                    <a:pt x="241" y="39"/>
                  </a:cubicBezTo>
                  <a:cubicBezTo>
                    <a:pt x="246" y="30"/>
                    <a:pt x="244" y="19"/>
                    <a:pt x="247" y="8"/>
                  </a:cubicBezTo>
                  <a:cubicBezTo>
                    <a:pt x="241" y="17"/>
                    <a:pt x="235" y="25"/>
                    <a:pt x="227" y="33"/>
                  </a:cubicBezTo>
                  <a:cubicBezTo>
                    <a:pt x="219" y="41"/>
                    <a:pt x="211" y="49"/>
                    <a:pt x="202" y="55"/>
                  </a:cubicBezTo>
                  <a:cubicBezTo>
                    <a:pt x="193" y="61"/>
                    <a:pt x="182" y="63"/>
                    <a:pt x="171" y="66"/>
                  </a:cubicBezTo>
                  <a:cubicBezTo>
                    <a:pt x="161" y="70"/>
                    <a:pt x="150" y="70"/>
                    <a:pt x="139" y="71"/>
                  </a:cubicBezTo>
                  <a:cubicBezTo>
                    <a:pt x="129" y="71"/>
                    <a:pt x="117" y="78"/>
                    <a:pt x="106" y="76"/>
                  </a:cubicBezTo>
                  <a:cubicBezTo>
                    <a:pt x="96" y="74"/>
                    <a:pt x="86" y="68"/>
                    <a:pt x="75" y="64"/>
                  </a:cubicBezTo>
                  <a:cubicBezTo>
                    <a:pt x="65" y="60"/>
                    <a:pt x="54" y="57"/>
                    <a:pt x="45" y="51"/>
                  </a:cubicBezTo>
                  <a:cubicBezTo>
                    <a:pt x="36" y="45"/>
                    <a:pt x="28" y="37"/>
                    <a:pt x="20" y="29"/>
                  </a:cubicBezTo>
                  <a:cubicBezTo>
                    <a:pt x="12" y="21"/>
                    <a:pt x="6" y="10"/>
                    <a:pt x="0" y="0"/>
                  </a:cubicBezTo>
                </a:path>
              </a:pathLst>
            </a:custGeom>
            <a:solidFill>
              <a:srgbClr val="6964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8" name="Freeform 247">
              <a:extLst>
                <a:ext uri="{FF2B5EF4-FFF2-40B4-BE49-F238E27FC236}">
                  <a16:creationId xmlns:a16="http://schemas.microsoft.com/office/drawing/2014/main" id="{A70341EE-6E99-8989-6155-143A6C9AFD5F}"/>
                </a:ext>
              </a:extLst>
            </p:cNvPr>
            <p:cNvSpPr>
              <a:spLocks/>
            </p:cNvSpPr>
            <p:nvPr/>
          </p:nvSpPr>
          <p:spPr bwMode="auto">
            <a:xfrm>
              <a:off x="6757988" y="3651250"/>
              <a:ext cx="49213" cy="55563"/>
            </a:xfrm>
            <a:custGeom>
              <a:avLst/>
              <a:gdLst>
                <a:gd name="T0" fmla="*/ 0 w 192"/>
                <a:gd name="T1" fmla="*/ 200 h 215"/>
                <a:gd name="T2" fmla="*/ 28 w 192"/>
                <a:gd name="T3" fmla="*/ 212 h 215"/>
                <a:gd name="T4" fmla="*/ 59 w 192"/>
                <a:gd name="T5" fmla="*/ 211 h 215"/>
                <a:gd name="T6" fmla="*/ 90 w 192"/>
                <a:gd name="T7" fmla="*/ 212 h 215"/>
                <a:gd name="T8" fmla="*/ 116 w 192"/>
                <a:gd name="T9" fmla="*/ 197 h 215"/>
                <a:gd name="T10" fmla="*/ 142 w 192"/>
                <a:gd name="T11" fmla="*/ 181 h 215"/>
                <a:gd name="T12" fmla="*/ 161 w 192"/>
                <a:gd name="T13" fmla="*/ 151 h 215"/>
                <a:gd name="T14" fmla="*/ 178 w 192"/>
                <a:gd name="T15" fmla="*/ 120 h 215"/>
                <a:gd name="T16" fmla="*/ 181 w 192"/>
                <a:gd name="T17" fmla="*/ 122 h 215"/>
                <a:gd name="T18" fmla="*/ 192 w 192"/>
                <a:gd name="T19" fmla="*/ 77 h 215"/>
                <a:gd name="T20" fmla="*/ 182 w 192"/>
                <a:gd name="T21" fmla="*/ 50 h 215"/>
                <a:gd name="T22" fmla="*/ 176 w 192"/>
                <a:gd name="T23" fmla="*/ 24 h 215"/>
                <a:gd name="T24" fmla="*/ 164 w 192"/>
                <a:gd name="T25" fmla="*/ 0 h 215"/>
                <a:gd name="T26" fmla="*/ 172 w 192"/>
                <a:gd name="T27" fmla="*/ 32 h 215"/>
                <a:gd name="T28" fmla="*/ 165 w 192"/>
                <a:gd name="T29" fmla="*/ 65 h 215"/>
                <a:gd name="T30" fmla="*/ 156 w 192"/>
                <a:gd name="T31" fmla="*/ 96 h 215"/>
                <a:gd name="T32" fmla="*/ 145 w 192"/>
                <a:gd name="T33" fmla="*/ 128 h 215"/>
                <a:gd name="T34" fmla="*/ 118 w 192"/>
                <a:gd name="T35" fmla="*/ 148 h 215"/>
                <a:gd name="T36" fmla="*/ 92 w 192"/>
                <a:gd name="T37" fmla="*/ 168 h 215"/>
                <a:gd name="T38" fmla="*/ 65 w 192"/>
                <a:gd name="T39" fmla="*/ 187 h 215"/>
                <a:gd name="T40" fmla="*/ 33 w 192"/>
                <a:gd name="T41" fmla="*/ 196 h 215"/>
                <a:gd name="T42" fmla="*/ 0 w 192"/>
                <a:gd name="T43" fmla="*/ 20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2" h="215">
                  <a:moveTo>
                    <a:pt x="0" y="200"/>
                  </a:moveTo>
                  <a:cubicBezTo>
                    <a:pt x="9" y="204"/>
                    <a:pt x="19" y="210"/>
                    <a:pt x="28" y="212"/>
                  </a:cubicBezTo>
                  <a:cubicBezTo>
                    <a:pt x="38" y="214"/>
                    <a:pt x="49" y="211"/>
                    <a:pt x="59" y="211"/>
                  </a:cubicBezTo>
                  <a:cubicBezTo>
                    <a:pt x="69" y="211"/>
                    <a:pt x="80" y="215"/>
                    <a:pt x="90" y="212"/>
                  </a:cubicBezTo>
                  <a:cubicBezTo>
                    <a:pt x="99" y="210"/>
                    <a:pt x="108" y="202"/>
                    <a:pt x="116" y="197"/>
                  </a:cubicBezTo>
                  <a:cubicBezTo>
                    <a:pt x="125" y="193"/>
                    <a:pt x="135" y="188"/>
                    <a:pt x="142" y="181"/>
                  </a:cubicBezTo>
                  <a:cubicBezTo>
                    <a:pt x="151" y="173"/>
                    <a:pt x="154" y="161"/>
                    <a:pt x="161" y="151"/>
                  </a:cubicBezTo>
                  <a:cubicBezTo>
                    <a:pt x="168" y="141"/>
                    <a:pt x="172" y="131"/>
                    <a:pt x="178" y="120"/>
                  </a:cubicBezTo>
                  <a:lnTo>
                    <a:pt x="181" y="122"/>
                  </a:lnTo>
                  <a:cubicBezTo>
                    <a:pt x="186" y="108"/>
                    <a:pt x="192" y="93"/>
                    <a:pt x="192" y="77"/>
                  </a:cubicBezTo>
                  <a:cubicBezTo>
                    <a:pt x="192" y="68"/>
                    <a:pt x="183" y="59"/>
                    <a:pt x="182" y="50"/>
                  </a:cubicBezTo>
                  <a:cubicBezTo>
                    <a:pt x="180" y="41"/>
                    <a:pt x="180" y="32"/>
                    <a:pt x="176" y="24"/>
                  </a:cubicBezTo>
                  <a:cubicBezTo>
                    <a:pt x="172" y="15"/>
                    <a:pt x="169" y="7"/>
                    <a:pt x="164" y="0"/>
                  </a:cubicBezTo>
                  <a:cubicBezTo>
                    <a:pt x="167" y="11"/>
                    <a:pt x="171" y="21"/>
                    <a:pt x="172" y="32"/>
                  </a:cubicBezTo>
                  <a:cubicBezTo>
                    <a:pt x="172" y="43"/>
                    <a:pt x="166" y="54"/>
                    <a:pt x="165" y="65"/>
                  </a:cubicBezTo>
                  <a:cubicBezTo>
                    <a:pt x="163" y="76"/>
                    <a:pt x="160" y="86"/>
                    <a:pt x="156" y="96"/>
                  </a:cubicBezTo>
                  <a:cubicBezTo>
                    <a:pt x="152" y="106"/>
                    <a:pt x="151" y="119"/>
                    <a:pt x="145" y="128"/>
                  </a:cubicBezTo>
                  <a:cubicBezTo>
                    <a:pt x="139" y="137"/>
                    <a:pt x="126" y="141"/>
                    <a:pt x="118" y="148"/>
                  </a:cubicBezTo>
                  <a:cubicBezTo>
                    <a:pt x="110" y="156"/>
                    <a:pt x="102" y="162"/>
                    <a:pt x="92" y="168"/>
                  </a:cubicBezTo>
                  <a:cubicBezTo>
                    <a:pt x="83" y="174"/>
                    <a:pt x="76" y="183"/>
                    <a:pt x="65" y="187"/>
                  </a:cubicBezTo>
                  <a:cubicBezTo>
                    <a:pt x="55" y="191"/>
                    <a:pt x="45" y="194"/>
                    <a:pt x="33" y="196"/>
                  </a:cubicBezTo>
                  <a:cubicBezTo>
                    <a:pt x="23" y="198"/>
                    <a:pt x="11" y="199"/>
                    <a:pt x="0" y="200"/>
                  </a:cubicBezTo>
                </a:path>
              </a:pathLst>
            </a:custGeom>
            <a:solidFill>
              <a:srgbClr val="6964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9" name="Freeform 248">
              <a:extLst>
                <a:ext uri="{FF2B5EF4-FFF2-40B4-BE49-F238E27FC236}">
                  <a16:creationId xmlns:a16="http://schemas.microsoft.com/office/drawing/2014/main" id="{82F216B1-71CC-10D7-DE59-A2CF1671BEDA}"/>
                </a:ext>
              </a:extLst>
            </p:cNvPr>
            <p:cNvSpPr>
              <a:spLocks/>
            </p:cNvSpPr>
            <p:nvPr/>
          </p:nvSpPr>
          <p:spPr bwMode="auto">
            <a:xfrm>
              <a:off x="6688138" y="3616325"/>
              <a:ext cx="109538" cy="85725"/>
            </a:xfrm>
            <a:custGeom>
              <a:avLst/>
              <a:gdLst>
                <a:gd name="T0" fmla="*/ 4 w 418"/>
                <a:gd name="T1" fmla="*/ 206 h 332"/>
                <a:gd name="T2" fmla="*/ 2 w 418"/>
                <a:gd name="T3" fmla="*/ 239 h 332"/>
                <a:gd name="T4" fmla="*/ 16 w 418"/>
                <a:gd name="T5" fmla="*/ 270 h 332"/>
                <a:gd name="T6" fmla="*/ 50 w 418"/>
                <a:gd name="T7" fmla="*/ 260 h 332"/>
                <a:gd name="T8" fmla="*/ 23 w 418"/>
                <a:gd name="T9" fmla="*/ 236 h 332"/>
                <a:gd name="T10" fmla="*/ 25 w 418"/>
                <a:gd name="T11" fmla="*/ 205 h 332"/>
                <a:gd name="T12" fmla="*/ 35 w 418"/>
                <a:gd name="T13" fmla="*/ 175 h 332"/>
                <a:gd name="T14" fmla="*/ 56 w 418"/>
                <a:gd name="T15" fmla="*/ 152 h 332"/>
                <a:gd name="T16" fmla="*/ 82 w 418"/>
                <a:gd name="T17" fmla="*/ 133 h 332"/>
                <a:gd name="T18" fmla="*/ 114 w 418"/>
                <a:gd name="T19" fmla="*/ 130 h 332"/>
                <a:gd name="T20" fmla="*/ 142 w 418"/>
                <a:gd name="T21" fmla="*/ 144 h 332"/>
                <a:gd name="T22" fmla="*/ 172 w 418"/>
                <a:gd name="T23" fmla="*/ 155 h 332"/>
                <a:gd name="T24" fmla="*/ 182 w 418"/>
                <a:gd name="T25" fmla="*/ 123 h 332"/>
                <a:gd name="T26" fmla="*/ 200 w 418"/>
                <a:gd name="T27" fmla="*/ 98 h 332"/>
                <a:gd name="T28" fmla="*/ 230 w 418"/>
                <a:gd name="T29" fmla="*/ 85 h 332"/>
                <a:gd name="T30" fmla="*/ 259 w 418"/>
                <a:gd name="T31" fmla="*/ 100 h 332"/>
                <a:gd name="T32" fmla="*/ 282 w 418"/>
                <a:gd name="T33" fmla="*/ 126 h 332"/>
                <a:gd name="T34" fmla="*/ 277 w 418"/>
                <a:gd name="T35" fmla="*/ 167 h 332"/>
                <a:gd name="T36" fmla="*/ 300 w 418"/>
                <a:gd name="T37" fmla="*/ 137 h 332"/>
                <a:gd name="T38" fmla="*/ 327 w 418"/>
                <a:gd name="T39" fmla="*/ 122 h 332"/>
                <a:gd name="T40" fmla="*/ 354 w 418"/>
                <a:gd name="T41" fmla="*/ 104 h 332"/>
                <a:gd name="T42" fmla="*/ 386 w 418"/>
                <a:gd name="T43" fmla="*/ 101 h 332"/>
                <a:gd name="T44" fmla="*/ 418 w 418"/>
                <a:gd name="T45" fmla="*/ 117 h 332"/>
                <a:gd name="T46" fmla="*/ 392 w 418"/>
                <a:gd name="T47" fmla="*/ 89 h 332"/>
                <a:gd name="T48" fmla="*/ 355 w 418"/>
                <a:gd name="T49" fmla="*/ 90 h 332"/>
                <a:gd name="T50" fmla="*/ 323 w 418"/>
                <a:gd name="T51" fmla="*/ 80 h 332"/>
                <a:gd name="T52" fmla="*/ 311 w 418"/>
                <a:gd name="T53" fmla="*/ 80 h 332"/>
                <a:gd name="T54" fmla="*/ 297 w 418"/>
                <a:gd name="T55" fmla="*/ 54 h 332"/>
                <a:gd name="T56" fmla="*/ 285 w 418"/>
                <a:gd name="T57" fmla="*/ 24 h 332"/>
                <a:gd name="T58" fmla="*/ 258 w 418"/>
                <a:gd name="T59" fmla="*/ 8 h 332"/>
                <a:gd name="T60" fmla="*/ 227 w 418"/>
                <a:gd name="T61" fmla="*/ 12 h 332"/>
                <a:gd name="T62" fmla="*/ 194 w 418"/>
                <a:gd name="T63" fmla="*/ 4 h 332"/>
                <a:gd name="T64" fmla="*/ 166 w 418"/>
                <a:gd name="T65" fmla="*/ 21 h 332"/>
                <a:gd name="T66" fmla="*/ 153 w 418"/>
                <a:gd name="T67" fmla="*/ 51 h 332"/>
                <a:gd name="T68" fmla="*/ 142 w 418"/>
                <a:gd name="T69" fmla="*/ 79 h 332"/>
                <a:gd name="T70" fmla="*/ 133 w 418"/>
                <a:gd name="T71" fmla="*/ 81 h 332"/>
                <a:gd name="T72" fmla="*/ 99 w 418"/>
                <a:gd name="T73" fmla="*/ 80 h 332"/>
                <a:gd name="T74" fmla="*/ 66 w 418"/>
                <a:gd name="T75" fmla="*/ 89 h 332"/>
                <a:gd name="T76" fmla="*/ 46 w 418"/>
                <a:gd name="T77" fmla="*/ 119 h 332"/>
                <a:gd name="T78" fmla="*/ 22 w 418"/>
                <a:gd name="T79" fmla="*/ 142 h 332"/>
                <a:gd name="T80" fmla="*/ 14 w 418"/>
                <a:gd name="T81" fmla="*/ 174 h 332"/>
                <a:gd name="T82" fmla="*/ 4 w 418"/>
                <a:gd name="T83" fmla="*/ 20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18" h="332">
                  <a:moveTo>
                    <a:pt x="4" y="206"/>
                  </a:moveTo>
                  <a:cubicBezTo>
                    <a:pt x="4" y="217"/>
                    <a:pt x="0" y="229"/>
                    <a:pt x="2" y="239"/>
                  </a:cubicBezTo>
                  <a:cubicBezTo>
                    <a:pt x="5" y="250"/>
                    <a:pt x="11" y="261"/>
                    <a:pt x="16" y="270"/>
                  </a:cubicBezTo>
                  <a:cubicBezTo>
                    <a:pt x="50" y="332"/>
                    <a:pt x="56" y="271"/>
                    <a:pt x="50" y="260"/>
                  </a:cubicBezTo>
                  <a:cubicBezTo>
                    <a:pt x="45" y="251"/>
                    <a:pt x="23" y="246"/>
                    <a:pt x="23" y="236"/>
                  </a:cubicBezTo>
                  <a:cubicBezTo>
                    <a:pt x="23" y="224"/>
                    <a:pt x="23" y="214"/>
                    <a:pt x="25" y="205"/>
                  </a:cubicBezTo>
                  <a:cubicBezTo>
                    <a:pt x="28" y="194"/>
                    <a:pt x="30" y="184"/>
                    <a:pt x="35" y="175"/>
                  </a:cubicBezTo>
                  <a:cubicBezTo>
                    <a:pt x="40" y="166"/>
                    <a:pt x="48" y="159"/>
                    <a:pt x="56" y="152"/>
                  </a:cubicBezTo>
                  <a:cubicBezTo>
                    <a:pt x="64" y="145"/>
                    <a:pt x="72" y="136"/>
                    <a:pt x="82" y="133"/>
                  </a:cubicBezTo>
                  <a:cubicBezTo>
                    <a:pt x="92" y="130"/>
                    <a:pt x="103" y="129"/>
                    <a:pt x="114" y="130"/>
                  </a:cubicBezTo>
                  <a:cubicBezTo>
                    <a:pt x="124" y="130"/>
                    <a:pt x="132" y="140"/>
                    <a:pt x="142" y="144"/>
                  </a:cubicBezTo>
                  <a:cubicBezTo>
                    <a:pt x="151" y="148"/>
                    <a:pt x="163" y="148"/>
                    <a:pt x="172" y="155"/>
                  </a:cubicBezTo>
                  <a:cubicBezTo>
                    <a:pt x="170" y="142"/>
                    <a:pt x="178" y="132"/>
                    <a:pt x="182" y="123"/>
                  </a:cubicBezTo>
                  <a:cubicBezTo>
                    <a:pt x="187" y="111"/>
                    <a:pt x="191" y="104"/>
                    <a:pt x="200" y="98"/>
                  </a:cubicBezTo>
                  <a:cubicBezTo>
                    <a:pt x="210" y="92"/>
                    <a:pt x="219" y="85"/>
                    <a:pt x="230" y="85"/>
                  </a:cubicBezTo>
                  <a:cubicBezTo>
                    <a:pt x="241" y="86"/>
                    <a:pt x="250" y="92"/>
                    <a:pt x="259" y="100"/>
                  </a:cubicBezTo>
                  <a:cubicBezTo>
                    <a:pt x="267" y="107"/>
                    <a:pt x="279" y="113"/>
                    <a:pt x="282" y="126"/>
                  </a:cubicBezTo>
                  <a:cubicBezTo>
                    <a:pt x="285" y="136"/>
                    <a:pt x="278" y="154"/>
                    <a:pt x="277" y="167"/>
                  </a:cubicBezTo>
                  <a:cubicBezTo>
                    <a:pt x="282" y="157"/>
                    <a:pt x="293" y="143"/>
                    <a:pt x="300" y="137"/>
                  </a:cubicBezTo>
                  <a:cubicBezTo>
                    <a:pt x="307" y="129"/>
                    <a:pt x="317" y="127"/>
                    <a:pt x="327" y="122"/>
                  </a:cubicBezTo>
                  <a:cubicBezTo>
                    <a:pt x="336" y="118"/>
                    <a:pt x="343" y="105"/>
                    <a:pt x="354" y="104"/>
                  </a:cubicBezTo>
                  <a:cubicBezTo>
                    <a:pt x="364" y="102"/>
                    <a:pt x="376" y="100"/>
                    <a:pt x="386" y="101"/>
                  </a:cubicBezTo>
                  <a:cubicBezTo>
                    <a:pt x="397" y="102"/>
                    <a:pt x="409" y="113"/>
                    <a:pt x="418" y="117"/>
                  </a:cubicBezTo>
                  <a:cubicBezTo>
                    <a:pt x="410" y="109"/>
                    <a:pt x="402" y="95"/>
                    <a:pt x="392" y="89"/>
                  </a:cubicBezTo>
                  <a:cubicBezTo>
                    <a:pt x="382" y="84"/>
                    <a:pt x="366" y="93"/>
                    <a:pt x="355" y="90"/>
                  </a:cubicBezTo>
                  <a:cubicBezTo>
                    <a:pt x="344" y="87"/>
                    <a:pt x="334" y="80"/>
                    <a:pt x="323" y="80"/>
                  </a:cubicBezTo>
                  <a:cubicBezTo>
                    <a:pt x="319" y="80"/>
                    <a:pt x="315" y="80"/>
                    <a:pt x="311" y="80"/>
                  </a:cubicBezTo>
                  <a:cubicBezTo>
                    <a:pt x="310" y="70"/>
                    <a:pt x="302" y="63"/>
                    <a:pt x="297" y="54"/>
                  </a:cubicBezTo>
                  <a:cubicBezTo>
                    <a:pt x="292" y="45"/>
                    <a:pt x="293" y="31"/>
                    <a:pt x="285" y="24"/>
                  </a:cubicBezTo>
                  <a:cubicBezTo>
                    <a:pt x="278" y="18"/>
                    <a:pt x="268" y="12"/>
                    <a:pt x="258" y="8"/>
                  </a:cubicBezTo>
                  <a:cubicBezTo>
                    <a:pt x="249" y="5"/>
                    <a:pt x="238" y="12"/>
                    <a:pt x="227" y="12"/>
                  </a:cubicBezTo>
                  <a:cubicBezTo>
                    <a:pt x="217" y="12"/>
                    <a:pt x="204" y="0"/>
                    <a:pt x="194" y="4"/>
                  </a:cubicBezTo>
                  <a:cubicBezTo>
                    <a:pt x="185" y="7"/>
                    <a:pt x="173" y="14"/>
                    <a:pt x="166" y="21"/>
                  </a:cubicBezTo>
                  <a:cubicBezTo>
                    <a:pt x="158" y="27"/>
                    <a:pt x="158" y="42"/>
                    <a:pt x="153" y="51"/>
                  </a:cubicBezTo>
                  <a:cubicBezTo>
                    <a:pt x="148" y="60"/>
                    <a:pt x="143" y="69"/>
                    <a:pt x="142" y="79"/>
                  </a:cubicBezTo>
                  <a:cubicBezTo>
                    <a:pt x="139" y="79"/>
                    <a:pt x="136" y="81"/>
                    <a:pt x="133" y="81"/>
                  </a:cubicBezTo>
                  <a:cubicBezTo>
                    <a:pt x="122" y="81"/>
                    <a:pt x="110" y="77"/>
                    <a:pt x="99" y="80"/>
                  </a:cubicBezTo>
                  <a:cubicBezTo>
                    <a:pt x="88" y="83"/>
                    <a:pt x="75" y="84"/>
                    <a:pt x="66" y="89"/>
                  </a:cubicBezTo>
                  <a:cubicBezTo>
                    <a:pt x="56" y="95"/>
                    <a:pt x="54" y="111"/>
                    <a:pt x="46" y="119"/>
                  </a:cubicBezTo>
                  <a:cubicBezTo>
                    <a:pt x="38" y="127"/>
                    <a:pt x="28" y="132"/>
                    <a:pt x="22" y="142"/>
                  </a:cubicBezTo>
                  <a:cubicBezTo>
                    <a:pt x="17" y="151"/>
                    <a:pt x="17" y="163"/>
                    <a:pt x="14" y="174"/>
                  </a:cubicBezTo>
                  <a:cubicBezTo>
                    <a:pt x="12" y="184"/>
                    <a:pt x="4" y="194"/>
                    <a:pt x="4" y="206"/>
                  </a:cubicBezTo>
                </a:path>
              </a:pathLst>
            </a:custGeom>
            <a:solidFill>
              <a:srgbClr val="B0A8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0" name="Freeform 249">
              <a:extLst>
                <a:ext uri="{FF2B5EF4-FFF2-40B4-BE49-F238E27FC236}">
                  <a16:creationId xmlns:a16="http://schemas.microsoft.com/office/drawing/2014/main" id="{478E6336-AA20-144E-D675-72BC50B7134D}"/>
                </a:ext>
              </a:extLst>
            </p:cNvPr>
            <p:cNvSpPr>
              <a:spLocks/>
            </p:cNvSpPr>
            <p:nvPr/>
          </p:nvSpPr>
          <p:spPr bwMode="auto">
            <a:xfrm>
              <a:off x="6721476" y="3667125"/>
              <a:ext cx="44450" cy="22225"/>
            </a:xfrm>
            <a:custGeom>
              <a:avLst/>
              <a:gdLst>
                <a:gd name="T0" fmla="*/ 0 w 171"/>
                <a:gd name="T1" fmla="*/ 84 h 84"/>
                <a:gd name="T2" fmla="*/ 10 w 171"/>
                <a:gd name="T3" fmla="*/ 57 h 84"/>
                <a:gd name="T4" fmla="*/ 22 w 171"/>
                <a:gd name="T5" fmla="*/ 31 h 84"/>
                <a:gd name="T6" fmla="*/ 44 w 171"/>
                <a:gd name="T7" fmla="*/ 11 h 84"/>
                <a:gd name="T8" fmla="*/ 72 w 171"/>
                <a:gd name="T9" fmla="*/ 2 h 84"/>
                <a:gd name="T10" fmla="*/ 100 w 171"/>
                <a:gd name="T11" fmla="*/ 3 h 84"/>
                <a:gd name="T12" fmla="*/ 127 w 171"/>
                <a:gd name="T13" fmla="*/ 10 h 84"/>
                <a:gd name="T14" fmla="*/ 152 w 171"/>
                <a:gd name="T15" fmla="*/ 23 h 84"/>
                <a:gd name="T16" fmla="*/ 171 w 171"/>
                <a:gd name="T17" fmla="*/ 44 h 84"/>
                <a:gd name="T18" fmla="*/ 141 w 171"/>
                <a:gd name="T19" fmla="*/ 30 h 84"/>
                <a:gd name="T20" fmla="*/ 108 w 171"/>
                <a:gd name="T21" fmla="*/ 26 h 84"/>
                <a:gd name="T22" fmla="*/ 75 w 171"/>
                <a:gd name="T23" fmla="*/ 29 h 84"/>
                <a:gd name="T24" fmla="*/ 46 w 171"/>
                <a:gd name="T25" fmla="*/ 42 h 84"/>
                <a:gd name="T26" fmla="*/ 19 w 171"/>
                <a:gd name="T27" fmla="*/ 58 h 84"/>
                <a:gd name="T28" fmla="*/ 0 w 171"/>
                <a:gd name="T29"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84">
                  <a:moveTo>
                    <a:pt x="0" y="84"/>
                  </a:moveTo>
                  <a:cubicBezTo>
                    <a:pt x="1" y="74"/>
                    <a:pt x="6" y="66"/>
                    <a:pt x="10" y="57"/>
                  </a:cubicBezTo>
                  <a:cubicBezTo>
                    <a:pt x="14" y="48"/>
                    <a:pt x="15" y="38"/>
                    <a:pt x="22" y="31"/>
                  </a:cubicBezTo>
                  <a:cubicBezTo>
                    <a:pt x="28" y="23"/>
                    <a:pt x="36" y="16"/>
                    <a:pt x="44" y="11"/>
                  </a:cubicBezTo>
                  <a:cubicBezTo>
                    <a:pt x="52" y="6"/>
                    <a:pt x="62" y="5"/>
                    <a:pt x="72" y="2"/>
                  </a:cubicBezTo>
                  <a:cubicBezTo>
                    <a:pt x="81" y="0"/>
                    <a:pt x="90" y="2"/>
                    <a:pt x="100" y="3"/>
                  </a:cubicBezTo>
                  <a:cubicBezTo>
                    <a:pt x="109" y="5"/>
                    <a:pt x="118" y="6"/>
                    <a:pt x="127" y="10"/>
                  </a:cubicBezTo>
                  <a:cubicBezTo>
                    <a:pt x="136" y="14"/>
                    <a:pt x="145" y="17"/>
                    <a:pt x="152" y="23"/>
                  </a:cubicBezTo>
                  <a:cubicBezTo>
                    <a:pt x="160" y="30"/>
                    <a:pt x="166" y="36"/>
                    <a:pt x="171" y="44"/>
                  </a:cubicBezTo>
                  <a:cubicBezTo>
                    <a:pt x="161" y="37"/>
                    <a:pt x="152" y="33"/>
                    <a:pt x="141" y="30"/>
                  </a:cubicBezTo>
                  <a:cubicBezTo>
                    <a:pt x="131" y="27"/>
                    <a:pt x="120" y="26"/>
                    <a:pt x="108" y="26"/>
                  </a:cubicBezTo>
                  <a:cubicBezTo>
                    <a:pt x="98" y="26"/>
                    <a:pt x="86" y="27"/>
                    <a:pt x="75" y="29"/>
                  </a:cubicBezTo>
                  <a:cubicBezTo>
                    <a:pt x="65" y="32"/>
                    <a:pt x="55" y="37"/>
                    <a:pt x="46" y="42"/>
                  </a:cubicBezTo>
                  <a:cubicBezTo>
                    <a:pt x="36" y="46"/>
                    <a:pt x="27" y="51"/>
                    <a:pt x="19" y="58"/>
                  </a:cubicBezTo>
                  <a:cubicBezTo>
                    <a:pt x="12" y="66"/>
                    <a:pt x="5" y="74"/>
                    <a:pt x="0" y="84"/>
                  </a:cubicBezTo>
                </a:path>
              </a:pathLst>
            </a:custGeom>
            <a:solidFill>
              <a:srgbClr val="B0A8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1" name="Freeform 250">
              <a:extLst>
                <a:ext uri="{FF2B5EF4-FFF2-40B4-BE49-F238E27FC236}">
                  <a16:creationId xmlns:a16="http://schemas.microsoft.com/office/drawing/2014/main" id="{35E4856E-17D0-2D27-56E5-93AF3F9F9A17}"/>
                </a:ext>
              </a:extLst>
            </p:cNvPr>
            <p:cNvSpPr>
              <a:spLocks/>
            </p:cNvSpPr>
            <p:nvPr/>
          </p:nvSpPr>
          <p:spPr bwMode="auto">
            <a:xfrm>
              <a:off x="6769101" y="3716338"/>
              <a:ext cx="31750" cy="23813"/>
            </a:xfrm>
            <a:custGeom>
              <a:avLst/>
              <a:gdLst>
                <a:gd name="T0" fmla="*/ 0 w 119"/>
                <a:gd name="T1" fmla="*/ 23 h 91"/>
                <a:gd name="T2" fmla="*/ 26 w 119"/>
                <a:gd name="T3" fmla="*/ 3 h 91"/>
                <a:gd name="T4" fmla="*/ 57 w 119"/>
                <a:gd name="T5" fmla="*/ 1 h 91"/>
                <a:gd name="T6" fmla="*/ 87 w 119"/>
                <a:gd name="T7" fmla="*/ 9 h 91"/>
                <a:gd name="T8" fmla="*/ 108 w 119"/>
                <a:gd name="T9" fmla="*/ 31 h 91"/>
                <a:gd name="T10" fmla="*/ 117 w 119"/>
                <a:gd name="T11" fmla="*/ 60 h 91"/>
                <a:gd name="T12" fmla="*/ 115 w 119"/>
                <a:gd name="T13" fmla="*/ 91 h 91"/>
                <a:gd name="T14" fmla="*/ 105 w 119"/>
                <a:gd name="T15" fmla="*/ 54 h 91"/>
                <a:gd name="T16" fmla="*/ 79 w 119"/>
                <a:gd name="T17" fmla="*/ 26 h 91"/>
                <a:gd name="T18" fmla="*/ 40 w 119"/>
                <a:gd name="T19" fmla="*/ 12 h 91"/>
                <a:gd name="T20" fmla="*/ 0 w 119"/>
                <a:gd name="T21" fmla="*/ 2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9" h="91">
                  <a:moveTo>
                    <a:pt x="0" y="23"/>
                  </a:moveTo>
                  <a:cubicBezTo>
                    <a:pt x="7" y="15"/>
                    <a:pt x="16" y="7"/>
                    <a:pt x="26" y="3"/>
                  </a:cubicBezTo>
                  <a:cubicBezTo>
                    <a:pt x="36" y="0"/>
                    <a:pt x="47" y="0"/>
                    <a:pt x="57" y="1"/>
                  </a:cubicBezTo>
                  <a:cubicBezTo>
                    <a:pt x="67" y="2"/>
                    <a:pt x="78" y="3"/>
                    <a:pt x="87" y="9"/>
                  </a:cubicBezTo>
                  <a:cubicBezTo>
                    <a:pt x="96" y="14"/>
                    <a:pt x="103" y="22"/>
                    <a:pt x="108" y="31"/>
                  </a:cubicBezTo>
                  <a:cubicBezTo>
                    <a:pt x="114" y="40"/>
                    <a:pt x="115" y="50"/>
                    <a:pt x="117" y="60"/>
                  </a:cubicBezTo>
                  <a:cubicBezTo>
                    <a:pt x="118" y="70"/>
                    <a:pt x="119" y="81"/>
                    <a:pt x="115" y="91"/>
                  </a:cubicBezTo>
                  <a:cubicBezTo>
                    <a:pt x="115" y="78"/>
                    <a:pt x="111" y="65"/>
                    <a:pt x="105" y="54"/>
                  </a:cubicBezTo>
                  <a:cubicBezTo>
                    <a:pt x="98" y="43"/>
                    <a:pt x="90" y="32"/>
                    <a:pt x="79" y="26"/>
                  </a:cubicBezTo>
                  <a:cubicBezTo>
                    <a:pt x="67" y="19"/>
                    <a:pt x="54" y="13"/>
                    <a:pt x="40" y="12"/>
                  </a:cubicBezTo>
                  <a:cubicBezTo>
                    <a:pt x="26" y="10"/>
                    <a:pt x="12" y="17"/>
                    <a:pt x="0" y="23"/>
                  </a:cubicBezTo>
                </a:path>
              </a:pathLst>
            </a:custGeom>
            <a:solidFill>
              <a:srgbClr val="B0A8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2" name="Freeform 251">
              <a:extLst>
                <a:ext uri="{FF2B5EF4-FFF2-40B4-BE49-F238E27FC236}">
                  <a16:creationId xmlns:a16="http://schemas.microsoft.com/office/drawing/2014/main" id="{EEA8B718-6351-8E0A-3A11-E0D1BBECE020}"/>
                </a:ext>
              </a:extLst>
            </p:cNvPr>
            <p:cNvSpPr>
              <a:spLocks/>
            </p:cNvSpPr>
            <p:nvPr/>
          </p:nvSpPr>
          <p:spPr bwMode="auto">
            <a:xfrm>
              <a:off x="6513513" y="3829050"/>
              <a:ext cx="133350" cy="76200"/>
            </a:xfrm>
            <a:custGeom>
              <a:avLst/>
              <a:gdLst>
                <a:gd name="T0" fmla="*/ 231 w 514"/>
                <a:gd name="T1" fmla="*/ 292 h 292"/>
                <a:gd name="T2" fmla="*/ 229 w 514"/>
                <a:gd name="T3" fmla="*/ 292 h 292"/>
                <a:gd name="T4" fmla="*/ 179 w 514"/>
                <a:gd name="T5" fmla="*/ 277 h 292"/>
                <a:gd name="T6" fmla="*/ 130 w 514"/>
                <a:gd name="T7" fmla="*/ 261 h 292"/>
                <a:gd name="T8" fmla="*/ 80 w 514"/>
                <a:gd name="T9" fmla="*/ 246 h 292"/>
                <a:gd name="T10" fmla="*/ 43 w 514"/>
                <a:gd name="T11" fmla="*/ 210 h 292"/>
                <a:gd name="T12" fmla="*/ 16 w 514"/>
                <a:gd name="T13" fmla="*/ 169 h 292"/>
                <a:gd name="T14" fmla="*/ 5 w 514"/>
                <a:gd name="T15" fmla="*/ 117 h 292"/>
                <a:gd name="T16" fmla="*/ 36 w 514"/>
                <a:gd name="T17" fmla="*/ 73 h 292"/>
                <a:gd name="T18" fmla="*/ 83 w 514"/>
                <a:gd name="T19" fmla="*/ 49 h 292"/>
                <a:gd name="T20" fmla="*/ 128 w 514"/>
                <a:gd name="T21" fmla="*/ 23 h 292"/>
                <a:gd name="T22" fmla="*/ 176 w 514"/>
                <a:gd name="T23" fmla="*/ 0 h 292"/>
                <a:gd name="T24" fmla="*/ 187 w 514"/>
                <a:gd name="T25" fmla="*/ 0 h 292"/>
                <a:gd name="T26" fmla="*/ 206 w 514"/>
                <a:gd name="T27" fmla="*/ 1 h 292"/>
                <a:gd name="T28" fmla="*/ 211 w 514"/>
                <a:gd name="T29" fmla="*/ 2 h 292"/>
                <a:gd name="T30" fmla="*/ 208 w 514"/>
                <a:gd name="T31" fmla="*/ 144 h 292"/>
                <a:gd name="T32" fmla="*/ 222 w 514"/>
                <a:gd name="T33" fmla="*/ 164 h 292"/>
                <a:gd name="T34" fmla="*/ 256 w 514"/>
                <a:gd name="T35" fmla="*/ 172 h 292"/>
                <a:gd name="T36" fmla="*/ 290 w 514"/>
                <a:gd name="T37" fmla="*/ 164 h 292"/>
                <a:gd name="T38" fmla="*/ 304 w 514"/>
                <a:gd name="T39" fmla="*/ 144 h 292"/>
                <a:gd name="T40" fmla="*/ 300 w 514"/>
                <a:gd name="T41" fmla="*/ 0 h 292"/>
                <a:gd name="T42" fmla="*/ 332 w 514"/>
                <a:gd name="T43" fmla="*/ 16 h 292"/>
                <a:gd name="T44" fmla="*/ 382 w 514"/>
                <a:gd name="T45" fmla="*/ 27 h 292"/>
                <a:gd name="T46" fmla="*/ 431 w 514"/>
                <a:gd name="T47" fmla="*/ 43 h 292"/>
                <a:gd name="T48" fmla="*/ 468 w 514"/>
                <a:gd name="T49" fmla="*/ 79 h 292"/>
                <a:gd name="T50" fmla="*/ 508 w 514"/>
                <a:gd name="T51" fmla="*/ 116 h 292"/>
                <a:gd name="T52" fmla="*/ 506 w 514"/>
                <a:gd name="T53" fmla="*/ 172 h 292"/>
                <a:gd name="T54" fmla="*/ 476 w 514"/>
                <a:gd name="T55" fmla="*/ 217 h 292"/>
                <a:gd name="T56" fmla="*/ 433 w 514"/>
                <a:gd name="T57" fmla="*/ 248 h 292"/>
                <a:gd name="T58" fmla="*/ 386 w 514"/>
                <a:gd name="T59" fmla="*/ 272 h 292"/>
                <a:gd name="T60" fmla="*/ 335 w 514"/>
                <a:gd name="T61" fmla="*/ 289 h 292"/>
                <a:gd name="T62" fmla="*/ 330 w 514"/>
                <a:gd name="T63" fmla="*/ 290 h 292"/>
                <a:gd name="T64" fmla="*/ 307 w 514"/>
                <a:gd name="T65" fmla="*/ 284 h 292"/>
                <a:gd name="T66" fmla="*/ 283 w 514"/>
                <a:gd name="T67" fmla="*/ 278 h 292"/>
                <a:gd name="T68" fmla="*/ 281 w 514"/>
                <a:gd name="T69" fmla="*/ 278 h 292"/>
                <a:gd name="T70" fmla="*/ 231 w 514"/>
                <a:gd name="T71"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4" h="292">
                  <a:moveTo>
                    <a:pt x="231" y="292"/>
                  </a:moveTo>
                  <a:cubicBezTo>
                    <a:pt x="231" y="292"/>
                    <a:pt x="230" y="292"/>
                    <a:pt x="229" y="292"/>
                  </a:cubicBezTo>
                  <a:cubicBezTo>
                    <a:pt x="212" y="291"/>
                    <a:pt x="195" y="280"/>
                    <a:pt x="179" y="277"/>
                  </a:cubicBezTo>
                  <a:cubicBezTo>
                    <a:pt x="161" y="273"/>
                    <a:pt x="146" y="266"/>
                    <a:pt x="130" y="261"/>
                  </a:cubicBezTo>
                  <a:cubicBezTo>
                    <a:pt x="113" y="255"/>
                    <a:pt x="95" y="255"/>
                    <a:pt x="80" y="246"/>
                  </a:cubicBezTo>
                  <a:cubicBezTo>
                    <a:pt x="63" y="236"/>
                    <a:pt x="54" y="221"/>
                    <a:pt x="43" y="210"/>
                  </a:cubicBezTo>
                  <a:cubicBezTo>
                    <a:pt x="30" y="196"/>
                    <a:pt x="21" y="184"/>
                    <a:pt x="16" y="169"/>
                  </a:cubicBezTo>
                  <a:cubicBezTo>
                    <a:pt x="11" y="152"/>
                    <a:pt x="0" y="134"/>
                    <a:pt x="5" y="117"/>
                  </a:cubicBezTo>
                  <a:cubicBezTo>
                    <a:pt x="10" y="102"/>
                    <a:pt x="23" y="87"/>
                    <a:pt x="36" y="73"/>
                  </a:cubicBezTo>
                  <a:cubicBezTo>
                    <a:pt x="47" y="61"/>
                    <a:pt x="67" y="59"/>
                    <a:pt x="83" y="49"/>
                  </a:cubicBezTo>
                  <a:cubicBezTo>
                    <a:pt x="98" y="40"/>
                    <a:pt x="111" y="29"/>
                    <a:pt x="128" y="23"/>
                  </a:cubicBezTo>
                  <a:cubicBezTo>
                    <a:pt x="144" y="18"/>
                    <a:pt x="159" y="4"/>
                    <a:pt x="176" y="0"/>
                  </a:cubicBezTo>
                  <a:cubicBezTo>
                    <a:pt x="180" y="0"/>
                    <a:pt x="183" y="0"/>
                    <a:pt x="187" y="0"/>
                  </a:cubicBezTo>
                  <a:cubicBezTo>
                    <a:pt x="193" y="0"/>
                    <a:pt x="200" y="0"/>
                    <a:pt x="206" y="1"/>
                  </a:cubicBezTo>
                  <a:cubicBezTo>
                    <a:pt x="208" y="1"/>
                    <a:pt x="209" y="1"/>
                    <a:pt x="211" y="2"/>
                  </a:cubicBezTo>
                  <a:lnTo>
                    <a:pt x="208" y="144"/>
                  </a:lnTo>
                  <a:cubicBezTo>
                    <a:pt x="207" y="151"/>
                    <a:pt x="212" y="159"/>
                    <a:pt x="222" y="164"/>
                  </a:cubicBezTo>
                  <a:cubicBezTo>
                    <a:pt x="231" y="170"/>
                    <a:pt x="243" y="172"/>
                    <a:pt x="256" y="172"/>
                  </a:cubicBezTo>
                  <a:cubicBezTo>
                    <a:pt x="268" y="172"/>
                    <a:pt x="280" y="170"/>
                    <a:pt x="290" y="164"/>
                  </a:cubicBezTo>
                  <a:cubicBezTo>
                    <a:pt x="299" y="159"/>
                    <a:pt x="304" y="151"/>
                    <a:pt x="304" y="144"/>
                  </a:cubicBezTo>
                  <a:lnTo>
                    <a:pt x="300" y="0"/>
                  </a:lnTo>
                  <a:cubicBezTo>
                    <a:pt x="311" y="6"/>
                    <a:pt x="321" y="14"/>
                    <a:pt x="332" y="16"/>
                  </a:cubicBezTo>
                  <a:cubicBezTo>
                    <a:pt x="349" y="19"/>
                    <a:pt x="366" y="21"/>
                    <a:pt x="382" y="27"/>
                  </a:cubicBezTo>
                  <a:cubicBezTo>
                    <a:pt x="399" y="33"/>
                    <a:pt x="417" y="34"/>
                    <a:pt x="431" y="43"/>
                  </a:cubicBezTo>
                  <a:cubicBezTo>
                    <a:pt x="448" y="53"/>
                    <a:pt x="457" y="68"/>
                    <a:pt x="468" y="79"/>
                  </a:cubicBezTo>
                  <a:cubicBezTo>
                    <a:pt x="481" y="93"/>
                    <a:pt x="503" y="101"/>
                    <a:pt x="508" y="116"/>
                  </a:cubicBezTo>
                  <a:cubicBezTo>
                    <a:pt x="514" y="133"/>
                    <a:pt x="512" y="155"/>
                    <a:pt x="506" y="172"/>
                  </a:cubicBezTo>
                  <a:cubicBezTo>
                    <a:pt x="502" y="188"/>
                    <a:pt x="489" y="203"/>
                    <a:pt x="476" y="217"/>
                  </a:cubicBezTo>
                  <a:cubicBezTo>
                    <a:pt x="465" y="229"/>
                    <a:pt x="449" y="239"/>
                    <a:pt x="433" y="248"/>
                  </a:cubicBezTo>
                  <a:cubicBezTo>
                    <a:pt x="418" y="257"/>
                    <a:pt x="402" y="266"/>
                    <a:pt x="386" y="272"/>
                  </a:cubicBezTo>
                  <a:cubicBezTo>
                    <a:pt x="369" y="278"/>
                    <a:pt x="353" y="286"/>
                    <a:pt x="335" y="289"/>
                  </a:cubicBezTo>
                  <a:cubicBezTo>
                    <a:pt x="333" y="290"/>
                    <a:pt x="332" y="290"/>
                    <a:pt x="330" y="290"/>
                  </a:cubicBezTo>
                  <a:cubicBezTo>
                    <a:pt x="323" y="290"/>
                    <a:pt x="315" y="287"/>
                    <a:pt x="307" y="284"/>
                  </a:cubicBezTo>
                  <a:cubicBezTo>
                    <a:pt x="299" y="281"/>
                    <a:pt x="291" y="278"/>
                    <a:pt x="283" y="278"/>
                  </a:cubicBezTo>
                  <a:cubicBezTo>
                    <a:pt x="282" y="278"/>
                    <a:pt x="282" y="278"/>
                    <a:pt x="281" y="278"/>
                  </a:cubicBezTo>
                  <a:cubicBezTo>
                    <a:pt x="265" y="279"/>
                    <a:pt x="248" y="292"/>
                    <a:pt x="231" y="292"/>
                  </a:cubicBezTo>
                </a:path>
              </a:pathLst>
            </a:custGeom>
            <a:solidFill>
              <a:srgbClr val="8C99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3" name="Freeform 252">
              <a:extLst>
                <a:ext uri="{FF2B5EF4-FFF2-40B4-BE49-F238E27FC236}">
                  <a16:creationId xmlns:a16="http://schemas.microsoft.com/office/drawing/2014/main" id="{DF2F4BBF-B890-3735-C39D-126995236C2E}"/>
                </a:ext>
              </a:extLst>
            </p:cNvPr>
            <p:cNvSpPr>
              <a:spLocks/>
            </p:cNvSpPr>
            <p:nvPr/>
          </p:nvSpPr>
          <p:spPr bwMode="auto">
            <a:xfrm>
              <a:off x="6567488" y="3560763"/>
              <a:ext cx="25400" cy="314325"/>
            </a:xfrm>
            <a:custGeom>
              <a:avLst/>
              <a:gdLst>
                <a:gd name="T0" fmla="*/ 97 w 97"/>
                <a:gd name="T1" fmla="*/ 1177 h 1208"/>
                <a:gd name="T2" fmla="*/ 83 w 97"/>
                <a:gd name="T3" fmla="*/ 1197 h 1208"/>
                <a:gd name="T4" fmla="*/ 15 w 97"/>
                <a:gd name="T5" fmla="*/ 1197 h 1208"/>
                <a:gd name="T6" fmla="*/ 1 w 97"/>
                <a:gd name="T7" fmla="*/ 1177 h 1208"/>
                <a:gd name="T8" fmla="*/ 8 w 97"/>
                <a:gd name="T9" fmla="*/ 857 h 1208"/>
                <a:gd name="T10" fmla="*/ 28 w 97"/>
                <a:gd name="T11" fmla="*/ 13 h 1208"/>
                <a:gd name="T12" fmla="*/ 34 w 97"/>
                <a:gd name="T13" fmla="*/ 5 h 1208"/>
                <a:gd name="T14" fmla="*/ 63 w 97"/>
                <a:gd name="T15" fmla="*/ 5 h 1208"/>
                <a:gd name="T16" fmla="*/ 69 w 97"/>
                <a:gd name="T17" fmla="*/ 13 h 1208"/>
                <a:gd name="T18" fmla="*/ 89 w 97"/>
                <a:gd name="T19" fmla="*/ 857 h 1208"/>
                <a:gd name="T20" fmla="*/ 97 w 97"/>
                <a:gd name="T21" fmla="*/ 1177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1208">
                  <a:moveTo>
                    <a:pt x="97" y="1177"/>
                  </a:moveTo>
                  <a:cubicBezTo>
                    <a:pt x="97" y="1184"/>
                    <a:pt x="92" y="1192"/>
                    <a:pt x="83" y="1197"/>
                  </a:cubicBezTo>
                  <a:cubicBezTo>
                    <a:pt x="64" y="1208"/>
                    <a:pt x="33" y="1208"/>
                    <a:pt x="15" y="1197"/>
                  </a:cubicBezTo>
                  <a:cubicBezTo>
                    <a:pt x="5" y="1192"/>
                    <a:pt x="0" y="1184"/>
                    <a:pt x="1" y="1177"/>
                  </a:cubicBezTo>
                  <a:lnTo>
                    <a:pt x="8" y="857"/>
                  </a:lnTo>
                  <a:lnTo>
                    <a:pt x="28" y="13"/>
                  </a:lnTo>
                  <a:cubicBezTo>
                    <a:pt x="28" y="10"/>
                    <a:pt x="30" y="7"/>
                    <a:pt x="34" y="5"/>
                  </a:cubicBezTo>
                  <a:cubicBezTo>
                    <a:pt x="42" y="0"/>
                    <a:pt x="55" y="0"/>
                    <a:pt x="63" y="5"/>
                  </a:cubicBezTo>
                  <a:cubicBezTo>
                    <a:pt x="67" y="7"/>
                    <a:pt x="69" y="10"/>
                    <a:pt x="69" y="13"/>
                  </a:cubicBezTo>
                  <a:lnTo>
                    <a:pt x="89" y="857"/>
                  </a:lnTo>
                  <a:lnTo>
                    <a:pt x="97" y="1177"/>
                  </a:lnTo>
                </a:path>
              </a:pathLst>
            </a:custGeom>
            <a:solidFill>
              <a:srgbClr val="874A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4" name="Freeform 253">
              <a:extLst>
                <a:ext uri="{FF2B5EF4-FFF2-40B4-BE49-F238E27FC236}">
                  <a16:creationId xmlns:a16="http://schemas.microsoft.com/office/drawing/2014/main" id="{E77FFB60-0715-D249-B4FB-A092B24E9BEF}"/>
                </a:ext>
              </a:extLst>
            </p:cNvPr>
            <p:cNvSpPr>
              <a:spLocks/>
            </p:cNvSpPr>
            <p:nvPr/>
          </p:nvSpPr>
          <p:spPr bwMode="auto">
            <a:xfrm>
              <a:off x="6570663" y="3560763"/>
              <a:ext cx="20638" cy="225425"/>
            </a:xfrm>
            <a:custGeom>
              <a:avLst/>
              <a:gdLst>
                <a:gd name="T0" fmla="*/ 41 w 81"/>
                <a:gd name="T1" fmla="*/ 869 h 869"/>
                <a:gd name="T2" fmla="*/ 7 w 81"/>
                <a:gd name="T3" fmla="*/ 861 h 869"/>
                <a:gd name="T4" fmla="*/ 0 w 81"/>
                <a:gd name="T5" fmla="*/ 856 h 869"/>
                <a:gd name="T6" fmla="*/ 20 w 81"/>
                <a:gd name="T7" fmla="*/ 12 h 869"/>
                <a:gd name="T8" fmla="*/ 26 w 81"/>
                <a:gd name="T9" fmla="*/ 4 h 869"/>
                <a:gd name="T10" fmla="*/ 41 w 81"/>
                <a:gd name="T11" fmla="*/ 0 h 869"/>
                <a:gd name="T12" fmla="*/ 55 w 81"/>
                <a:gd name="T13" fmla="*/ 4 h 869"/>
                <a:gd name="T14" fmla="*/ 61 w 81"/>
                <a:gd name="T15" fmla="*/ 12 h 869"/>
                <a:gd name="T16" fmla="*/ 81 w 81"/>
                <a:gd name="T17" fmla="*/ 856 h 869"/>
                <a:gd name="T18" fmla="*/ 75 w 81"/>
                <a:gd name="T19" fmla="*/ 861 h 869"/>
                <a:gd name="T20" fmla="*/ 41 w 81"/>
                <a:gd name="T21" fmla="*/ 869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869">
                  <a:moveTo>
                    <a:pt x="41" y="869"/>
                  </a:moveTo>
                  <a:cubicBezTo>
                    <a:pt x="28" y="869"/>
                    <a:pt x="16" y="866"/>
                    <a:pt x="7" y="861"/>
                  </a:cubicBezTo>
                  <a:cubicBezTo>
                    <a:pt x="4" y="859"/>
                    <a:pt x="2" y="858"/>
                    <a:pt x="0" y="856"/>
                  </a:cubicBezTo>
                  <a:lnTo>
                    <a:pt x="20" y="12"/>
                  </a:lnTo>
                  <a:cubicBezTo>
                    <a:pt x="20" y="9"/>
                    <a:pt x="22" y="6"/>
                    <a:pt x="26" y="4"/>
                  </a:cubicBezTo>
                  <a:cubicBezTo>
                    <a:pt x="30" y="2"/>
                    <a:pt x="35" y="0"/>
                    <a:pt x="41" y="0"/>
                  </a:cubicBezTo>
                  <a:cubicBezTo>
                    <a:pt x="46" y="0"/>
                    <a:pt x="51" y="2"/>
                    <a:pt x="55" y="4"/>
                  </a:cubicBezTo>
                  <a:cubicBezTo>
                    <a:pt x="59" y="6"/>
                    <a:pt x="61" y="9"/>
                    <a:pt x="61" y="12"/>
                  </a:cubicBezTo>
                  <a:lnTo>
                    <a:pt x="81" y="856"/>
                  </a:lnTo>
                  <a:cubicBezTo>
                    <a:pt x="79" y="858"/>
                    <a:pt x="77" y="859"/>
                    <a:pt x="75" y="861"/>
                  </a:cubicBezTo>
                  <a:cubicBezTo>
                    <a:pt x="65" y="866"/>
                    <a:pt x="53" y="869"/>
                    <a:pt x="41" y="869"/>
                  </a:cubicBezTo>
                  <a:close/>
                </a:path>
              </a:pathLst>
            </a:custGeom>
            <a:solidFill>
              <a:srgbClr val="672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5" name="Freeform 254">
              <a:extLst>
                <a:ext uri="{FF2B5EF4-FFF2-40B4-BE49-F238E27FC236}">
                  <a16:creationId xmlns:a16="http://schemas.microsoft.com/office/drawing/2014/main" id="{E029F07B-2B6A-6D85-5BC2-0537F3E5DEDE}"/>
                </a:ext>
              </a:extLst>
            </p:cNvPr>
            <p:cNvSpPr>
              <a:spLocks/>
            </p:cNvSpPr>
            <p:nvPr/>
          </p:nvSpPr>
          <p:spPr bwMode="auto">
            <a:xfrm>
              <a:off x="6492876" y="3538538"/>
              <a:ext cx="166688" cy="215900"/>
            </a:xfrm>
            <a:custGeom>
              <a:avLst/>
              <a:gdLst>
                <a:gd name="T0" fmla="*/ 609 w 639"/>
                <a:gd name="T1" fmla="*/ 362 h 835"/>
                <a:gd name="T2" fmla="*/ 582 w 639"/>
                <a:gd name="T3" fmla="*/ 313 h 835"/>
                <a:gd name="T4" fmla="*/ 537 w 639"/>
                <a:gd name="T5" fmla="*/ 261 h 835"/>
                <a:gd name="T6" fmla="*/ 551 w 639"/>
                <a:gd name="T7" fmla="*/ 189 h 835"/>
                <a:gd name="T8" fmla="*/ 507 w 639"/>
                <a:gd name="T9" fmla="*/ 138 h 835"/>
                <a:gd name="T10" fmla="*/ 452 w 639"/>
                <a:gd name="T11" fmla="*/ 108 h 835"/>
                <a:gd name="T12" fmla="*/ 403 w 639"/>
                <a:gd name="T13" fmla="*/ 60 h 835"/>
                <a:gd name="T14" fmla="*/ 364 w 639"/>
                <a:gd name="T15" fmla="*/ 18 h 835"/>
                <a:gd name="T16" fmla="*/ 303 w 639"/>
                <a:gd name="T17" fmla="*/ 21 h 835"/>
                <a:gd name="T18" fmla="*/ 248 w 639"/>
                <a:gd name="T19" fmla="*/ 67 h 835"/>
                <a:gd name="T20" fmla="*/ 215 w 639"/>
                <a:gd name="T21" fmla="*/ 56 h 835"/>
                <a:gd name="T22" fmla="*/ 160 w 639"/>
                <a:gd name="T23" fmla="*/ 85 h 835"/>
                <a:gd name="T24" fmla="*/ 125 w 639"/>
                <a:gd name="T25" fmla="*/ 133 h 835"/>
                <a:gd name="T26" fmla="*/ 119 w 639"/>
                <a:gd name="T27" fmla="*/ 204 h 835"/>
                <a:gd name="T28" fmla="*/ 111 w 639"/>
                <a:gd name="T29" fmla="*/ 235 h 835"/>
                <a:gd name="T30" fmla="*/ 59 w 639"/>
                <a:gd name="T31" fmla="*/ 274 h 835"/>
                <a:gd name="T32" fmla="*/ 28 w 639"/>
                <a:gd name="T33" fmla="*/ 337 h 835"/>
                <a:gd name="T34" fmla="*/ 26 w 639"/>
                <a:gd name="T35" fmla="*/ 409 h 835"/>
                <a:gd name="T36" fmla="*/ 14 w 639"/>
                <a:gd name="T37" fmla="*/ 472 h 835"/>
                <a:gd name="T38" fmla="*/ 44 w 639"/>
                <a:gd name="T39" fmla="*/ 529 h 835"/>
                <a:gd name="T40" fmla="*/ 103 w 639"/>
                <a:gd name="T41" fmla="*/ 556 h 835"/>
                <a:gd name="T42" fmla="*/ 88 w 639"/>
                <a:gd name="T43" fmla="*/ 602 h 835"/>
                <a:gd name="T44" fmla="*/ 92 w 639"/>
                <a:gd name="T45" fmla="*/ 645 h 835"/>
                <a:gd name="T46" fmla="*/ 89 w 639"/>
                <a:gd name="T47" fmla="*/ 708 h 835"/>
                <a:gd name="T48" fmla="*/ 121 w 639"/>
                <a:gd name="T49" fmla="*/ 764 h 835"/>
                <a:gd name="T50" fmla="*/ 173 w 639"/>
                <a:gd name="T51" fmla="*/ 802 h 835"/>
                <a:gd name="T52" fmla="*/ 232 w 639"/>
                <a:gd name="T53" fmla="*/ 818 h 835"/>
                <a:gd name="T54" fmla="*/ 246 w 639"/>
                <a:gd name="T55" fmla="*/ 803 h 835"/>
                <a:gd name="T56" fmla="*/ 431 w 639"/>
                <a:gd name="T57" fmla="*/ 835 h 835"/>
                <a:gd name="T58" fmla="*/ 484 w 639"/>
                <a:gd name="T59" fmla="*/ 802 h 835"/>
                <a:gd name="T60" fmla="*/ 557 w 639"/>
                <a:gd name="T61" fmla="*/ 780 h 835"/>
                <a:gd name="T62" fmla="*/ 575 w 639"/>
                <a:gd name="T63" fmla="*/ 707 h 835"/>
                <a:gd name="T64" fmla="*/ 574 w 639"/>
                <a:gd name="T65" fmla="*/ 638 h 835"/>
                <a:gd name="T66" fmla="*/ 531 w 639"/>
                <a:gd name="T67" fmla="*/ 574 h 835"/>
                <a:gd name="T68" fmla="*/ 585 w 639"/>
                <a:gd name="T69" fmla="*/ 528 h 835"/>
                <a:gd name="T70" fmla="*/ 610 w 639"/>
                <a:gd name="T71" fmla="*/ 476 h 835"/>
                <a:gd name="T72" fmla="*/ 637 w 639"/>
                <a:gd name="T73" fmla="*/ 419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39" h="835">
                  <a:moveTo>
                    <a:pt x="637" y="386"/>
                  </a:moveTo>
                  <a:cubicBezTo>
                    <a:pt x="635" y="376"/>
                    <a:pt x="612" y="372"/>
                    <a:pt x="609" y="362"/>
                  </a:cubicBezTo>
                  <a:cubicBezTo>
                    <a:pt x="605" y="351"/>
                    <a:pt x="628" y="329"/>
                    <a:pt x="623" y="320"/>
                  </a:cubicBezTo>
                  <a:cubicBezTo>
                    <a:pt x="619" y="313"/>
                    <a:pt x="589" y="321"/>
                    <a:pt x="582" y="313"/>
                  </a:cubicBezTo>
                  <a:cubicBezTo>
                    <a:pt x="576" y="306"/>
                    <a:pt x="574" y="294"/>
                    <a:pt x="568" y="288"/>
                  </a:cubicBezTo>
                  <a:cubicBezTo>
                    <a:pt x="557" y="277"/>
                    <a:pt x="538" y="261"/>
                    <a:pt x="537" y="261"/>
                  </a:cubicBezTo>
                  <a:cubicBezTo>
                    <a:pt x="541" y="248"/>
                    <a:pt x="566" y="238"/>
                    <a:pt x="566" y="224"/>
                  </a:cubicBezTo>
                  <a:cubicBezTo>
                    <a:pt x="566" y="212"/>
                    <a:pt x="554" y="200"/>
                    <a:pt x="551" y="189"/>
                  </a:cubicBezTo>
                  <a:cubicBezTo>
                    <a:pt x="547" y="178"/>
                    <a:pt x="533" y="173"/>
                    <a:pt x="527" y="163"/>
                  </a:cubicBezTo>
                  <a:cubicBezTo>
                    <a:pt x="521" y="153"/>
                    <a:pt x="515" y="146"/>
                    <a:pt x="507" y="138"/>
                  </a:cubicBezTo>
                  <a:cubicBezTo>
                    <a:pt x="499" y="130"/>
                    <a:pt x="492" y="125"/>
                    <a:pt x="482" y="119"/>
                  </a:cubicBezTo>
                  <a:cubicBezTo>
                    <a:pt x="472" y="113"/>
                    <a:pt x="464" y="111"/>
                    <a:pt x="452" y="108"/>
                  </a:cubicBezTo>
                  <a:cubicBezTo>
                    <a:pt x="441" y="105"/>
                    <a:pt x="436" y="86"/>
                    <a:pt x="424" y="86"/>
                  </a:cubicBezTo>
                  <a:cubicBezTo>
                    <a:pt x="424" y="74"/>
                    <a:pt x="407" y="70"/>
                    <a:pt x="403" y="60"/>
                  </a:cubicBezTo>
                  <a:cubicBezTo>
                    <a:pt x="398" y="50"/>
                    <a:pt x="406" y="33"/>
                    <a:pt x="398" y="25"/>
                  </a:cubicBezTo>
                  <a:cubicBezTo>
                    <a:pt x="391" y="17"/>
                    <a:pt x="375" y="22"/>
                    <a:pt x="364" y="18"/>
                  </a:cubicBezTo>
                  <a:cubicBezTo>
                    <a:pt x="354" y="13"/>
                    <a:pt x="346" y="0"/>
                    <a:pt x="335" y="0"/>
                  </a:cubicBezTo>
                  <a:cubicBezTo>
                    <a:pt x="321" y="0"/>
                    <a:pt x="314" y="16"/>
                    <a:pt x="303" y="21"/>
                  </a:cubicBezTo>
                  <a:cubicBezTo>
                    <a:pt x="291" y="27"/>
                    <a:pt x="264" y="15"/>
                    <a:pt x="256" y="24"/>
                  </a:cubicBezTo>
                  <a:cubicBezTo>
                    <a:pt x="248" y="34"/>
                    <a:pt x="251" y="54"/>
                    <a:pt x="248" y="67"/>
                  </a:cubicBezTo>
                  <a:lnTo>
                    <a:pt x="246" y="61"/>
                  </a:lnTo>
                  <a:cubicBezTo>
                    <a:pt x="237" y="61"/>
                    <a:pt x="224" y="54"/>
                    <a:pt x="215" y="56"/>
                  </a:cubicBezTo>
                  <a:cubicBezTo>
                    <a:pt x="206" y="58"/>
                    <a:pt x="199" y="75"/>
                    <a:pt x="191" y="78"/>
                  </a:cubicBezTo>
                  <a:cubicBezTo>
                    <a:pt x="182" y="82"/>
                    <a:pt x="168" y="79"/>
                    <a:pt x="160" y="85"/>
                  </a:cubicBezTo>
                  <a:cubicBezTo>
                    <a:pt x="152" y="90"/>
                    <a:pt x="158" y="111"/>
                    <a:pt x="152" y="118"/>
                  </a:cubicBezTo>
                  <a:cubicBezTo>
                    <a:pt x="145" y="125"/>
                    <a:pt x="130" y="125"/>
                    <a:pt x="125" y="133"/>
                  </a:cubicBezTo>
                  <a:cubicBezTo>
                    <a:pt x="120" y="141"/>
                    <a:pt x="124" y="153"/>
                    <a:pt x="121" y="162"/>
                  </a:cubicBezTo>
                  <a:cubicBezTo>
                    <a:pt x="116" y="175"/>
                    <a:pt x="119" y="189"/>
                    <a:pt x="119" y="204"/>
                  </a:cubicBezTo>
                  <a:cubicBezTo>
                    <a:pt x="119" y="218"/>
                    <a:pt x="117" y="229"/>
                    <a:pt x="121" y="241"/>
                  </a:cubicBezTo>
                  <a:lnTo>
                    <a:pt x="111" y="235"/>
                  </a:lnTo>
                  <a:cubicBezTo>
                    <a:pt x="102" y="240"/>
                    <a:pt x="93" y="248"/>
                    <a:pt x="84" y="254"/>
                  </a:cubicBezTo>
                  <a:cubicBezTo>
                    <a:pt x="76" y="260"/>
                    <a:pt x="66" y="267"/>
                    <a:pt x="59" y="274"/>
                  </a:cubicBezTo>
                  <a:cubicBezTo>
                    <a:pt x="51" y="282"/>
                    <a:pt x="62" y="304"/>
                    <a:pt x="56" y="312"/>
                  </a:cubicBezTo>
                  <a:cubicBezTo>
                    <a:pt x="49" y="322"/>
                    <a:pt x="33" y="326"/>
                    <a:pt x="28" y="337"/>
                  </a:cubicBezTo>
                  <a:cubicBezTo>
                    <a:pt x="23" y="349"/>
                    <a:pt x="26" y="361"/>
                    <a:pt x="23" y="374"/>
                  </a:cubicBezTo>
                  <a:cubicBezTo>
                    <a:pt x="21" y="386"/>
                    <a:pt x="26" y="396"/>
                    <a:pt x="26" y="409"/>
                  </a:cubicBezTo>
                  <a:cubicBezTo>
                    <a:pt x="26" y="419"/>
                    <a:pt x="0" y="432"/>
                    <a:pt x="2" y="442"/>
                  </a:cubicBezTo>
                  <a:cubicBezTo>
                    <a:pt x="4" y="452"/>
                    <a:pt x="11" y="462"/>
                    <a:pt x="14" y="472"/>
                  </a:cubicBezTo>
                  <a:cubicBezTo>
                    <a:pt x="17" y="482"/>
                    <a:pt x="19" y="494"/>
                    <a:pt x="24" y="503"/>
                  </a:cubicBezTo>
                  <a:cubicBezTo>
                    <a:pt x="29" y="512"/>
                    <a:pt x="38" y="521"/>
                    <a:pt x="44" y="529"/>
                  </a:cubicBezTo>
                  <a:cubicBezTo>
                    <a:pt x="50" y="537"/>
                    <a:pt x="57" y="547"/>
                    <a:pt x="64" y="554"/>
                  </a:cubicBezTo>
                  <a:cubicBezTo>
                    <a:pt x="72" y="561"/>
                    <a:pt x="94" y="550"/>
                    <a:pt x="103" y="556"/>
                  </a:cubicBezTo>
                  <a:lnTo>
                    <a:pt x="89" y="564"/>
                  </a:lnTo>
                  <a:cubicBezTo>
                    <a:pt x="84" y="575"/>
                    <a:pt x="91" y="590"/>
                    <a:pt x="88" y="602"/>
                  </a:cubicBezTo>
                  <a:cubicBezTo>
                    <a:pt x="85" y="613"/>
                    <a:pt x="74" y="635"/>
                    <a:pt x="74" y="647"/>
                  </a:cubicBezTo>
                  <a:cubicBezTo>
                    <a:pt x="73" y="650"/>
                    <a:pt x="92" y="642"/>
                    <a:pt x="92" y="645"/>
                  </a:cubicBezTo>
                  <a:cubicBezTo>
                    <a:pt x="92" y="656"/>
                    <a:pt x="90" y="665"/>
                    <a:pt x="92" y="675"/>
                  </a:cubicBezTo>
                  <a:cubicBezTo>
                    <a:pt x="94" y="686"/>
                    <a:pt x="85" y="698"/>
                    <a:pt x="89" y="708"/>
                  </a:cubicBezTo>
                  <a:cubicBezTo>
                    <a:pt x="92" y="719"/>
                    <a:pt x="106" y="723"/>
                    <a:pt x="111" y="732"/>
                  </a:cubicBezTo>
                  <a:cubicBezTo>
                    <a:pt x="117" y="742"/>
                    <a:pt x="114" y="756"/>
                    <a:pt x="121" y="764"/>
                  </a:cubicBezTo>
                  <a:cubicBezTo>
                    <a:pt x="128" y="772"/>
                    <a:pt x="135" y="781"/>
                    <a:pt x="143" y="788"/>
                  </a:cubicBezTo>
                  <a:cubicBezTo>
                    <a:pt x="152" y="795"/>
                    <a:pt x="163" y="797"/>
                    <a:pt x="173" y="802"/>
                  </a:cubicBezTo>
                  <a:cubicBezTo>
                    <a:pt x="182" y="807"/>
                    <a:pt x="191" y="811"/>
                    <a:pt x="202" y="814"/>
                  </a:cubicBezTo>
                  <a:cubicBezTo>
                    <a:pt x="212" y="818"/>
                    <a:pt x="221" y="816"/>
                    <a:pt x="232" y="818"/>
                  </a:cubicBezTo>
                  <a:cubicBezTo>
                    <a:pt x="237" y="819"/>
                    <a:pt x="252" y="821"/>
                    <a:pt x="257" y="821"/>
                  </a:cubicBezTo>
                  <a:lnTo>
                    <a:pt x="246" y="803"/>
                  </a:lnTo>
                  <a:lnTo>
                    <a:pt x="435" y="803"/>
                  </a:lnTo>
                  <a:lnTo>
                    <a:pt x="431" y="835"/>
                  </a:lnTo>
                  <a:cubicBezTo>
                    <a:pt x="437" y="829"/>
                    <a:pt x="449" y="822"/>
                    <a:pt x="455" y="820"/>
                  </a:cubicBezTo>
                  <a:cubicBezTo>
                    <a:pt x="467" y="818"/>
                    <a:pt x="473" y="807"/>
                    <a:pt x="484" y="802"/>
                  </a:cubicBezTo>
                  <a:cubicBezTo>
                    <a:pt x="495" y="796"/>
                    <a:pt x="510" y="803"/>
                    <a:pt x="520" y="795"/>
                  </a:cubicBezTo>
                  <a:cubicBezTo>
                    <a:pt x="529" y="788"/>
                    <a:pt x="549" y="789"/>
                    <a:pt x="557" y="780"/>
                  </a:cubicBezTo>
                  <a:cubicBezTo>
                    <a:pt x="564" y="771"/>
                    <a:pt x="565" y="755"/>
                    <a:pt x="571" y="744"/>
                  </a:cubicBezTo>
                  <a:cubicBezTo>
                    <a:pt x="576" y="733"/>
                    <a:pt x="572" y="719"/>
                    <a:pt x="575" y="707"/>
                  </a:cubicBezTo>
                  <a:cubicBezTo>
                    <a:pt x="577" y="696"/>
                    <a:pt x="587" y="684"/>
                    <a:pt x="587" y="672"/>
                  </a:cubicBezTo>
                  <a:cubicBezTo>
                    <a:pt x="587" y="660"/>
                    <a:pt x="576" y="649"/>
                    <a:pt x="574" y="638"/>
                  </a:cubicBezTo>
                  <a:cubicBezTo>
                    <a:pt x="572" y="627"/>
                    <a:pt x="562" y="619"/>
                    <a:pt x="557" y="609"/>
                  </a:cubicBezTo>
                  <a:cubicBezTo>
                    <a:pt x="552" y="599"/>
                    <a:pt x="538" y="583"/>
                    <a:pt x="531" y="574"/>
                  </a:cubicBezTo>
                  <a:cubicBezTo>
                    <a:pt x="540" y="568"/>
                    <a:pt x="568" y="568"/>
                    <a:pt x="576" y="561"/>
                  </a:cubicBezTo>
                  <a:cubicBezTo>
                    <a:pt x="583" y="555"/>
                    <a:pt x="578" y="536"/>
                    <a:pt x="585" y="528"/>
                  </a:cubicBezTo>
                  <a:cubicBezTo>
                    <a:pt x="591" y="520"/>
                    <a:pt x="615" y="523"/>
                    <a:pt x="620" y="514"/>
                  </a:cubicBezTo>
                  <a:cubicBezTo>
                    <a:pt x="625" y="505"/>
                    <a:pt x="607" y="486"/>
                    <a:pt x="610" y="476"/>
                  </a:cubicBezTo>
                  <a:cubicBezTo>
                    <a:pt x="614" y="466"/>
                    <a:pt x="622" y="459"/>
                    <a:pt x="624" y="449"/>
                  </a:cubicBezTo>
                  <a:cubicBezTo>
                    <a:pt x="625" y="439"/>
                    <a:pt x="637" y="430"/>
                    <a:pt x="637" y="419"/>
                  </a:cubicBezTo>
                  <a:cubicBezTo>
                    <a:pt x="637" y="408"/>
                    <a:pt x="639" y="397"/>
                    <a:pt x="637" y="386"/>
                  </a:cubicBezTo>
                </a:path>
              </a:pathLst>
            </a:custGeom>
            <a:solidFill>
              <a:srgbClr val="8983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6" name="Freeform 255">
              <a:extLst>
                <a:ext uri="{FF2B5EF4-FFF2-40B4-BE49-F238E27FC236}">
                  <a16:creationId xmlns:a16="http://schemas.microsoft.com/office/drawing/2014/main" id="{1216B300-3872-D8DA-62B8-73620137EDD9}"/>
                </a:ext>
              </a:extLst>
            </p:cNvPr>
            <p:cNvSpPr>
              <a:spLocks/>
            </p:cNvSpPr>
            <p:nvPr/>
          </p:nvSpPr>
          <p:spPr bwMode="auto">
            <a:xfrm>
              <a:off x="6511926" y="3622675"/>
              <a:ext cx="147638" cy="133350"/>
            </a:xfrm>
            <a:custGeom>
              <a:avLst/>
              <a:gdLst>
                <a:gd name="T0" fmla="*/ 485 w 570"/>
                <a:gd name="T1" fmla="*/ 252 h 512"/>
                <a:gd name="T2" fmla="*/ 485 w 570"/>
                <a:gd name="T3" fmla="*/ 284 h 512"/>
                <a:gd name="T4" fmla="*/ 496 w 570"/>
                <a:gd name="T5" fmla="*/ 315 h 512"/>
                <a:gd name="T6" fmla="*/ 519 w 570"/>
                <a:gd name="T7" fmla="*/ 347 h 512"/>
                <a:gd name="T8" fmla="*/ 513 w 570"/>
                <a:gd name="T9" fmla="*/ 384 h 512"/>
                <a:gd name="T10" fmla="*/ 484 w 570"/>
                <a:gd name="T11" fmla="*/ 412 h 512"/>
                <a:gd name="T12" fmla="*/ 480 w 570"/>
                <a:gd name="T13" fmla="*/ 451 h 512"/>
                <a:gd name="T14" fmla="*/ 444 w 570"/>
                <a:gd name="T15" fmla="*/ 465 h 512"/>
                <a:gd name="T16" fmla="*/ 419 w 570"/>
                <a:gd name="T17" fmla="*/ 491 h 512"/>
                <a:gd name="T18" fmla="*/ 383 w 570"/>
                <a:gd name="T19" fmla="*/ 496 h 512"/>
                <a:gd name="T20" fmla="*/ 349 w 570"/>
                <a:gd name="T21" fmla="*/ 512 h 512"/>
                <a:gd name="T22" fmla="*/ 309 w 570"/>
                <a:gd name="T23" fmla="*/ 507 h 512"/>
                <a:gd name="T24" fmla="*/ 273 w 570"/>
                <a:gd name="T25" fmla="*/ 488 h 512"/>
                <a:gd name="T26" fmla="*/ 248 w 570"/>
                <a:gd name="T27" fmla="*/ 498 h 512"/>
                <a:gd name="T28" fmla="*/ 220 w 570"/>
                <a:gd name="T29" fmla="*/ 508 h 512"/>
                <a:gd name="T30" fmla="*/ 191 w 570"/>
                <a:gd name="T31" fmla="*/ 496 h 512"/>
                <a:gd name="T32" fmla="*/ 160 w 570"/>
                <a:gd name="T33" fmla="*/ 498 h 512"/>
                <a:gd name="T34" fmla="*/ 129 w 570"/>
                <a:gd name="T35" fmla="*/ 491 h 512"/>
                <a:gd name="T36" fmla="*/ 101 w 570"/>
                <a:gd name="T37" fmla="*/ 476 h 512"/>
                <a:gd name="T38" fmla="*/ 74 w 570"/>
                <a:gd name="T39" fmla="*/ 460 h 512"/>
                <a:gd name="T40" fmla="*/ 58 w 570"/>
                <a:gd name="T41" fmla="*/ 432 h 512"/>
                <a:gd name="T42" fmla="*/ 36 w 570"/>
                <a:gd name="T43" fmla="*/ 410 h 512"/>
                <a:gd name="T44" fmla="*/ 18 w 570"/>
                <a:gd name="T45" fmla="*/ 383 h 512"/>
                <a:gd name="T46" fmla="*/ 4 w 570"/>
                <a:gd name="T47" fmla="*/ 353 h 512"/>
                <a:gd name="T48" fmla="*/ 0 w 570"/>
                <a:gd name="T49" fmla="*/ 325 h 512"/>
                <a:gd name="T50" fmla="*/ 16 w 570"/>
                <a:gd name="T51" fmla="*/ 303 h 512"/>
                <a:gd name="T52" fmla="*/ 30 w 570"/>
                <a:gd name="T53" fmla="*/ 330 h 512"/>
                <a:gd name="T54" fmla="*/ 42 w 570"/>
                <a:gd name="T55" fmla="*/ 358 h 512"/>
                <a:gd name="T56" fmla="*/ 61 w 570"/>
                <a:gd name="T57" fmla="*/ 384 h 512"/>
                <a:gd name="T58" fmla="*/ 92 w 570"/>
                <a:gd name="T59" fmla="*/ 393 h 512"/>
                <a:gd name="T60" fmla="*/ 125 w 570"/>
                <a:gd name="T61" fmla="*/ 389 h 512"/>
                <a:gd name="T62" fmla="*/ 154 w 570"/>
                <a:gd name="T63" fmla="*/ 408 h 512"/>
                <a:gd name="T64" fmla="*/ 184 w 570"/>
                <a:gd name="T65" fmla="*/ 394 h 512"/>
                <a:gd name="T66" fmla="*/ 210 w 570"/>
                <a:gd name="T67" fmla="*/ 378 h 512"/>
                <a:gd name="T68" fmla="*/ 243 w 570"/>
                <a:gd name="T69" fmla="*/ 376 h 512"/>
                <a:gd name="T70" fmla="*/ 267 w 570"/>
                <a:gd name="T71" fmla="*/ 358 h 512"/>
                <a:gd name="T72" fmla="*/ 297 w 570"/>
                <a:gd name="T73" fmla="*/ 360 h 512"/>
                <a:gd name="T74" fmla="*/ 330 w 570"/>
                <a:gd name="T75" fmla="*/ 364 h 512"/>
                <a:gd name="T76" fmla="*/ 362 w 570"/>
                <a:gd name="T77" fmla="*/ 351 h 512"/>
                <a:gd name="T78" fmla="*/ 374 w 570"/>
                <a:gd name="T79" fmla="*/ 318 h 512"/>
                <a:gd name="T80" fmla="*/ 399 w 570"/>
                <a:gd name="T81" fmla="*/ 296 h 512"/>
                <a:gd name="T82" fmla="*/ 396 w 570"/>
                <a:gd name="T83" fmla="*/ 264 h 512"/>
                <a:gd name="T84" fmla="*/ 405 w 570"/>
                <a:gd name="T85" fmla="*/ 230 h 512"/>
                <a:gd name="T86" fmla="*/ 375 w 570"/>
                <a:gd name="T87" fmla="*/ 197 h 512"/>
                <a:gd name="T88" fmla="*/ 414 w 570"/>
                <a:gd name="T89" fmla="*/ 207 h 512"/>
                <a:gd name="T90" fmla="*/ 445 w 570"/>
                <a:gd name="T91" fmla="*/ 207 h 512"/>
                <a:gd name="T92" fmla="*/ 466 w 570"/>
                <a:gd name="T93" fmla="*/ 183 h 512"/>
                <a:gd name="T94" fmla="*/ 489 w 570"/>
                <a:gd name="T95" fmla="*/ 166 h 512"/>
                <a:gd name="T96" fmla="*/ 516 w 570"/>
                <a:gd name="T97" fmla="*/ 147 h 512"/>
                <a:gd name="T98" fmla="*/ 520 w 570"/>
                <a:gd name="T99" fmla="*/ 114 h 512"/>
                <a:gd name="T100" fmla="*/ 537 w 570"/>
                <a:gd name="T101" fmla="*/ 86 h 512"/>
                <a:gd name="T102" fmla="*/ 543 w 570"/>
                <a:gd name="T103" fmla="*/ 54 h 512"/>
                <a:gd name="T104" fmla="*/ 532 w 570"/>
                <a:gd name="T105" fmla="*/ 33 h 512"/>
                <a:gd name="T106" fmla="*/ 538 w 570"/>
                <a:gd name="T107" fmla="*/ 0 h 512"/>
                <a:gd name="T108" fmla="*/ 545 w 570"/>
                <a:gd name="T109" fmla="*/ 33 h 512"/>
                <a:gd name="T110" fmla="*/ 568 w 570"/>
                <a:gd name="T111" fmla="*/ 61 h 512"/>
                <a:gd name="T112" fmla="*/ 559 w 570"/>
                <a:gd name="T113" fmla="*/ 94 h 512"/>
                <a:gd name="T114" fmla="*/ 551 w 570"/>
                <a:gd name="T115" fmla="*/ 124 h 512"/>
                <a:gd name="T116" fmla="*/ 547 w 570"/>
                <a:gd name="T117" fmla="*/ 154 h 512"/>
                <a:gd name="T118" fmla="*/ 543 w 570"/>
                <a:gd name="T119" fmla="*/ 186 h 512"/>
                <a:gd name="T120" fmla="*/ 526 w 570"/>
                <a:gd name="T121" fmla="*/ 213 h 512"/>
                <a:gd name="T122" fmla="*/ 493 w 570"/>
                <a:gd name="T123" fmla="*/ 224 h 512"/>
                <a:gd name="T124" fmla="*/ 485 w 570"/>
                <a:gd name="T125" fmla="*/ 25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0" h="512">
                  <a:moveTo>
                    <a:pt x="485" y="252"/>
                  </a:moveTo>
                  <a:cubicBezTo>
                    <a:pt x="492" y="261"/>
                    <a:pt x="480" y="274"/>
                    <a:pt x="485" y="284"/>
                  </a:cubicBezTo>
                  <a:cubicBezTo>
                    <a:pt x="490" y="294"/>
                    <a:pt x="493" y="303"/>
                    <a:pt x="496" y="315"/>
                  </a:cubicBezTo>
                  <a:cubicBezTo>
                    <a:pt x="498" y="326"/>
                    <a:pt x="519" y="335"/>
                    <a:pt x="519" y="347"/>
                  </a:cubicBezTo>
                  <a:cubicBezTo>
                    <a:pt x="519" y="359"/>
                    <a:pt x="515" y="373"/>
                    <a:pt x="513" y="384"/>
                  </a:cubicBezTo>
                  <a:cubicBezTo>
                    <a:pt x="510" y="396"/>
                    <a:pt x="489" y="401"/>
                    <a:pt x="484" y="412"/>
                  </a:cubicBezTo>
                  <a:cubicBezTo>
                    <a:pt x="479" y="422"/>
                    <a:pt x="487" y="442"/>
                    <a:pt x="480" y="451"/>
                  </a:cubicBezTo>
                  <a:cubicBezTo>
                    <a:pt x="473" y="460"/>
                    <a:pt x="453" y="458"/>
                    <a:pt x="444" y="465"/>
                  </a:cubicBezTo>
                  <a:cubicBezTo>
                    <a:pt x="435" y="473"/>
                    <a:pt x="430" y="486"/>
                    <a:pt x="419" y="491"/>
                  </a:cubicBezTo>
                  <a:cubicBezTo>
                    <a:pt x="408" y="496"/>
                    <a:pt x="395" y="494"/>
                    <a:pt x="383" y="496"/>
                  </a:cubicBezTo>
                  <a:cubicBezTo>
                    <a:pt x="372" y="499"/>
                    <a:pt x="361" y="512"/>
                    <a:pt x="349" y="512"/>
                  </a:cubicBezTo>
                  <a:cubicBezTo>
                    <a:pt x="336" y="512"/>
                    <a:pt x="321" y="510"/>
                    <a:pt x="309" y="507"/>
                  </a:cubicBezTo>
                  <a:cubicBezTo>
                    <a:pt x="296" y="504"/>
                    <a:pt x="285" y="494"/>
                    <a:pt x="273" y="488"/>
                  </a:cubicBezTo>
                  <a:cubicBezTo>
                    <a:pt x="265" y="492"/>
                    <a:pt x="257" y="495"/>
                    <a:pt x="248" y="498"/>
                  </a:cubicBezTo>
                  <a:cubicBezTo>
                    <a:pt x="239" y="500"/>
                    <a:pt x="230" y="506"/>
                    <a:pt x="220" y="508"/>
                  </a:cubicBezTo>
                  <a:cubicBezTo>
                    <a:pt x="211" y="509"/>
                    <a:pt x="201" y="496"/>
                    <a:pt x="191" y="496"/>
                  </a:cubicBezTo>
                  <a:cubicBezTo>
                    <a:pt x="180" y="496"/>
                    <a:pt x="170" y="500"/>
                    <a:pt x="160" y="498"/>
                  </a:cubicBezTo>
                  <a:cubicBezTo>
                    <a:pt x="149" y="496"/>
                    <a:pt x="139" y="494"/>
                    <a:pt x="129" y="491"/>
                  </a:cubicBezTo>
                  <a:cubicBezTo>
                    <a:pt x="119" y="487"/>
                    <a:pt x="110" y="482"/>
                    <a:pt x="101" y="476"/>
                  </a:cubicBezTo>
                  <a:cubicBezTo>
                    <a:pt x="91" y="471"/>
                    <a:pt x="82" y="467"/>
                    <a:pt x="74" y="460"/>
                  </a:cubicBezTo>
                  <a:cubicBezTo>
                    <a:pt x="66" y="453"/>
                    <a:pt x="65" y="440"/>
                    <a:pt x="58" y="432"/>
                  </a:cubicBezTo>
                  <a:cubicBezTo>
                    <a:pt x="51" y="424"/>
                    <a:pt x="41" y="419"/>
                    <a:pt x="36" y="410"/>
                  </a:cubicBezTo>
                  <a:cubicBezTo>
                    <a:pt x="31" y="400"/>
                    <a:pt x="22" y="393"/>
                    <a:pt x="18" y="383"/>
                  </a:cubicBezTo>
                  <a:cubicBezTo>
                    <a:pt x="15" y="373"/>
                    <a:pt x="6" y="364"/>
                    <a:pt x="4" y="353"/>
                  </a:cubicBezTo>
                  <a:cubicBezTo>
                    <a:pt x="2" y="342"/>
                    <a:pt x="0" y="336"/>
                    <a:pt x="0" y="325"/>
                  </a:cubicBezTo>
                  <a:cubicBezTo>
                    <a:pt x="0" y="322"/>
                    <a:pt x="18" y="302"/>
                    <a:pt x="16" y="303"/>
                  </a:cubicBezTo>
                  <a:cubicBezTo>
                    <a:pt x="27" y="298"/>
                    <a:pt x="24" y="322"/>
                    <a:pt x="30" y="330"/>
                  </a:cubicBezTo>
                  <a:cubicBezTo>
                    <a:pt x="37" y="338"/>
                    <a:pt x="35" y="352"/>
                    <a:pt x="42" y="358"/>
                  </a:cubicBezTo>
                  <a:cubicBezTo>
                    <a:pt x="50" y="365"/>
                    <a:pt x="53" y="379"/>
                    <a:pt x="61" y="384"/>
                  </a:cubicBezTo>
                  <a:cubicBezTo>
                    <a:pt x="70" y="390"/>
                    <a:pt x="83" y="390"/>
                    <a:pt x="92" y="393"/>
                  </a:cubicBezTo>
                  <a:cubicBezTo>
                    <a:pt x="102" y="397"/>
                    <a:pt x="114" y="387"/>
                    <a:pt x="125" y="389"/>
                  </a:cubicBezTo>
                  <a:cubicBezTo>
                    <a:pt x="135" y="391"/>
                    <a:pt x="144" y="408"/>
                    <a:pt x="154" y="408"/>
                  </a:cubicBezTo>
                  <a:cubicBezTo>
                    <a:pt x="164" y="408"/>
                    <a:pt x="174" y="396"/>
                    <a:pt x="184" y="394"/>
                  </a:cubicBezTo>
                  <a:cubicBezTo>
                    <a:pt x="194" y="392"/>
                    <a:pt x="201" y="382"/>
                    <a:pt x="210" y="378"/>
                  </a:cubicBezTo>
                  <a:cubicBezTo>
                    <a:pt x="220" y="374"/>
                    <a:pt x="234" y="381"/>
                    <a:pt x="243" y="376"/>
                  </a:cubicBezTo>
                  <a:cubicBezTo>
                    <a:pt x="252" y="370"/>
                    <a:pt x="259" y="365"/>
                    <a:pt x="267" y="358"/>
                  </a:cubicBezTo>
                  <a:cubicBezTo>
                    <a:pt x="277" y="361"/>
                    <a:pt x="286" y="359"/>
                    <a:pt x="297" y="360"/>
                  </a:cubicBezTo>
                  <a:cubicBezTo>
                    <a:pt x="307" y="360"/>
                    <a:pt x="320" y="367"/>
                    <a:pt x="330" y="364"/>
                  </a:cubicBezTo>
                  <a:cubicBezTo>
                    <a:pt x="340" y="361"/>
                    <a:pt x="353" y="357"/>
                    <a:pt x="362" y="351"/>
                  </a:cubicBezTo>
                  <a:cubicBezTo>
                    <a:pt x="370" y="346"/>
                    <a:pt x="368" y="327"/>
                    <a:pt x="374" y="318"/>
                  </a:cubicBezTo>
                  <a:cubicBezTo>
                    <a:pt x="381" y="310"/>
                    <a:pt x="396" y="306"/>
                    <a:pt x="399" y="296"/>
                  </a:cubicBezTo>
                  <a:cubicBezTo>
                    <a:pt x="403" y="286"/>
                    <a:pt x="396" y="274"/>
                    <a:pt x="396" y="264"/>
                  </a:cubicBezTo>
                  <a:cubicBezTo>
                    <a:pt x="397" y="253"/>
                    <a:pt x="407" y="240"/>
                    <a:pt x="405" y="230"/>
                  </a:cubicBezTo>
                  <a:cubicBezTo>
                    <a:pt x="402" y="220"/>
                    <a:pt x="381" y="206"/>
                    <a:pt x="375" y="197"/>
                  </a:cubicBezTo>
                  <a:cubicBezTo>
                    <a:pt x="385" y="201"/>
                    <a:pt x="404" y="207"/>
                    <a:pt x="414" y="207"/>
                  </a:cubicBezTo>
                  <a:cubicBezTo>
                    <a:pt x="424" y="207"/>
                    <a:pt x="435" y="210"/>
                    <a:pt x="445" y="207"/>
                  </a:cubicBezTo>
                  <a:cubicBezTo>
                    <a:pt x="455" y="204"/>
                    <a:pt x="458" y="189"/>
                    <a:pt x="466" y="183"/>
                  </a:cubicBezTo>
                  <a:cubicBezTo>
                    <a:pt x="475" y="178"/>
                    <a:pt x="482" y="174"/>
                    <a:pt x="489" y="166"/>
                  </a:cubicBezTo>
                  <a:cubicBezTo>
                    <a:pt x="497" y="158"/>
                    <a:pt x="511" y="156"/>
                    <a:pt x="516" y="147"/>
                  </a:cubicBezTo>
                  <a:cubicBezTo>
                    <a:pt x="521" y="138"/>
                    <a:pt x="516" y="124"/>
                    <a:pt x="520" y="114"/>
                  </a:cubicBezTo>
                  <a:cubicBezTo>
                    <a:pt x="523" y="104"/>
                    <a:pt x="535" y="96"/>
                    <a:pt x="537" y="86"/>
                  </a:cubicBezTo>
                  <a:cubicBezTo>
                    <a:pt x="538" y="75"/>
                    <a:pt x="543" y="65"/>
                    <a:pt x="543" y="54"/>
                  </a:cubicBezTo>
                  <a:cubicBezTo>
                    <a:pt x="544" y="45"/>
                    <a:pt x="532" y="42"/>
                    <a:pt x="532" y="33"/>
                  </a:cubicBezTo>
                  <a:cubicBezTo>
                    <a:pt x="531" y="24"/>
                    <a:pt x="539" y="8"/>
                    <a:pt x="538" y="0"/>
                  </a:cubicBezTo>
                  <a:cubicBezTo>
                    <a:pt x="543" y="9"/>
                    <a:pt x="542" y="23"/>
                    <a:pt x="545" y="33"/>
                  </a:cubicBezTo>
                  <a:cubicBezTo>
                    <a:pt x="549" y="43"/>
                    <a:pt x="566" y="50"/>
                    <a:pt x="568" y="61"/>
                  </a:cubicBezTo>
                  <a:cubicBezTo>
                    <a:pt x="570" y="71"/>
                    <a:pt x="559" y="83"/>
                    <a:pt x="559" y="94"/>
                  </a:cubicBezTo>
                  <a:cubicBezTo>
                    <a:pt x="559" y="105"/>
                    <a:pt x="553" y="114"/>
                    <a:pt x="551" y="124"/>
                  </a:cubicBezTo>
                  <a:cubicBezTo>
                    <a:pt x="550" y="134"/>
                    <a:pt x="551" y="144"/>
                    <a:pt x="547" y="154"/>
                  </a:cubicBezTo>
                  <a:cubicBezTo>
                    <a:pt x="544" y="164"/>
                    <a:pt x="548" y="177"/>
                    <a:pt x="543" y="186"/>
                  </a:cubicBezTo>
                  <a:cubicBezTo>
                    <a:pt x="538" y="195"/>
                    <a:pt x="532" y="205"/>
                    <a:pt x="526" y="213"/>
                  </a:cubicBezTo>
                  <a:cubicBezTo>
                    <a:pt x="519" y="221"/>
                    <a:pt x="501" y="218"/>
                    <a:pt x="493" y="224"/>
                  </a:cubicBezTo>
                  <a:cubicBezTo>
                    <a:pt x="485" y="231"/>
                    <a:pt x="494" y="247"/>
                    <a:pt x="485" y="252"/>
                  </a:cubicBezTo>
                </a:path>
              </a:pathLst>
            </a:custGeom>
            <a:solidFill>
              <a:srgbClr val="6964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7" name="Freeform 256">
              <a:extLst>
                <a:ext uri="{FF2B5EF4-FFF2-40B4-BE49-F238E27FC236}">
                  <a16:creationId xmlns:a16="http://schemas.microsoft.com/office/drawing/2014/main" id="{9BE2688D-66ED-4220-8F3C-CFB835AB2ADA}"/>
                </a:ext>
              </a:extLst>
            </p:cNvPr>
            <p:cNvSpPr>
              <a:spLocks/>
            </p:cNvSpPr>
            <p:nvPr/>
          </p:nvSpPr>
          <p:spPr bwMode="auto">
            <a:xfrm>
              <a:off x="6496051" y="3619500"/>
              <a:ext cx="52388" cy="69850"/>
            </a:xfrm>
            <a:custGeom>
              <a:avLst/>
              <a:gdLst>
                <a:gd name="T0" fmla="*/ 204 w 204"/>
                <a:gd name="T1" fmla="*/ 266 h 270"/>
                <a:gd name="T2" fmla="*/ 173 w 204"/>
                <a:gd name="T3" fmla="*/ 265 h 270"/>
                <a:gd name="T4" fmla="*/ 144 w 204"/>
                <a:gd name="T5" fmla="*/ 269 h 270"/>
                <a:gd name="T6" fmla="*/ 115 w 204"/>
                <a:gd name="T7" fmla="*/ 264 h 270"/>
                <a:gd name="T8" fmla="*/ 86 w 204"/>
                <a:gd name="T9" fmla="*/ 257 h 270"/>
                <a:gd name="T10" fmla="*/ 80 w 204"/>
                <a:gd name="T11" fmla="*/ 257 h 270"/>
                <a:gd name="T12" fmla="*/ 66 w 204"/>
                <a:gd name="T13" fmla="*/ 232 h 270"/>
                <a:gd name="T14" fmla="*/ 41 w 204"/>
                <a:gd name="T15" fmla="*/ 212 h 270"/>
                <a:gd name="T16" fmla="*/ 31 w 204"/>
                <a:gd name="T17" fmla="*/ 183 h 270"/>
                <a:gd name="T18" fmla="*/ 10 w 204"/>
                <a:gd name="T19" fmla="*/ 159 h 270"/>
                <a:gd name="T20" fmla="*/ 11 w 204"/>
                <a:gd name="T21" fmla="*/ 127 h 270"/>
                <a:gd name="T22" fmla="*/ 8 w 204"/>
                <a:gd name="T23" fmla="*/ 97 h 270"/>
                <a:gd name="T24" fmla="*/ 3 w 204"/>
                <a:gd name="T25" fmla="*/ 59 h 270"/>
                <a:gd name="T26" fmla="*/ 14 w 204"/>
                <a:gd name="T27" fmla="*/ 23 h 270"/>
                <a:gd name="T28" fmla="*/ 48 w 204"/>
                <a:gd name="T29" fmla="*/ 0 h 270"/>
                <a:gd name="T30" fmla="*/ 37 w 204"/>
                <a:gd name="T31" fmla="*/ 25 h 270"/>
                <a:gd name="T32" fmla="*/ 29 w 204"/>
                <a:gd name="T33" fmla="*/ 56 h 270"/>
                <a:gd name="T34" fmla="*/ 36 w 204"/>
                <a:gd name="T35" fmla="*/ 88 h 270"/>
                <a:gd name="T36" fmla="*/ 41 w 204"/>
                <a:gd name="T37" fmla="*/ 120 h 270"/>
                <a:gd name="T38" fmla="*/ 59 w 204"/>
                <a:gd name="T39" fmla="*/ 148 h 270"/>
                <a:gd name="T40" fmla="*/ 75 w 204"/>
                <a:gd name="T41" fmla="*/ 175 h 270"/>
                <a:gd name="T42" fmla="*/ 93 w 204"/>
                <a:gd name="T43" fmla="*/ 200 h 270"/>
                <a:gd name="T44" fmla="*/ 117 w 204"/>
                <a:gd name="T45" fmla="*/ 222 h 270"/>
                <a:gd name="T46" fmla="*/ 145 w 204"/>
                <a:gd name="T47" fmla="*/ 238 h 270"/>
                <a:gd name="T48" fmla="*/ 170 w 204"/>
                <a:gd name="T49" fmla="*/ 259 h 270"/>
                <a:gd name="T50" fmla="*/ 204 w 204"/>
                <a:gd name="T51" fmla="*/ 266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4" h="270">
                  <a:moveTo>
                    <a:pt x="204" y="266"/>
                  </a:moveTo>
                  <a:cubicBezTo>
                    <a:pt x="194" y="268"/>
                    <a:pt x="183" y="265"/>
                    <a:pt x="173" y="265"/>
                  </a:cubicBezTo>
                  <a:cubicBezTo>
                    <a:pt x="163" y="266"/>
                    <a:pt x="154" y="270"/>
                    <a:pt x="144" y="269"/>
                  </a:cubicBezTo>
                  <a:cubicBezTo>
                    <a:pt x="134" y="268"/>
                    <a:pt x="124" y="267"/>
                    <a:pt x="115" y="264"/>
                  </a:cubicBezTo>
                  <a:cubicBezTo>
                    <a:pt x="105" y="262"/>
                    <a:pt x="95" y="261"/>
                    <a:pt x="86" y="257"/>
                  </a:cubicBezTo>
                  <a:lnTo>
                    <a:pt x="80" y="257"/>
                  </a:lnTo>
                  <a:cubicBezTo>
                    <a:pt x="71" y="251"/>
                    <a:pt x="73" y="239"/>
                    <a:pt x="66" y="232"/>
                  </a:cubicBezTo>
                  <a:cubicBezTo>
                    <a:pt x="58" y="225"/>
                    <a:pt x="48" y="221"/>
                    <a:pt x="41" y="212"/>
                  </a:cubicBezTo>
                  <a:cubicBezTo>
                    <a:pt x="35" y="204"/>
                    <a:pt x="36" y="192"/>
                    <a:pt x="31" y="183"/>
                  </a:cubicBezTo>
                  <a:cubicBezTo>
                    <a:pt x="26" y="174"/>
                    <a:pt x="13" y="169"/>
                    <a:pt x="10" y="159"/>
                  </a:cubicBezTo>
                  <a:cubicBezTo>
                    <a:pt x="6" y="149"/>
                    <a:pt x="13" y="137"/>
                    <a:pt x="11" y="127"/>
                  </a:cubicBezTo>
                  <a:cubicBezTo>
                    <a:pt x="9" y="117"/>
                    <a:pt x="8" y="107"/>
                    <a:pt x="8" y="97"/>
                  </a:cubicBezTo>
                  <a:cubicBezTo>
                    <a:pt x="8" y="84"/>
                    <a:pt x="0" y="71"/>
                    <a:pt x="3" y="59"/>
                  </a:cubicBezTo>
                  <a:cubicBezTo>
                    <a:pt x="5" y="47"/>
                    <a:pt x="10" y="34"/>
                    <a:pt x="14" y="23"/>
                  </a:cubicBezTo>
                  <a:cubicBezTo>
                    <a:pt x="19" y="11"/>
                    <a:pt x="41" y="10"/>
                    <a:pt x="48" y="0"/>
                  </a:cubicBezTo>
                  <a:cubicBezTo>
                    <a:pt x="46" y="11"/>
                    <a:pt x="38" y="14"/>
                    <a:pt x="37" y="25"/>
                  </a:cubicBezTo>
                  <a:cubicBezTo>
                    <a:pt x="36" y="35"/>
                    <a:pt x="28" y="46"/>
                    <a:pt x="29" y="56"/>
                  </a:cubicBezTo>
                  <a:cubicBezTo>
                    <a:pt x="29" y="67"/>
                    <a:pt x="35" y="78"/>
                    <a:pt x="36" y="88"/>
                  </a:cubicBezTo>
                  <a:cubicBezTo>
                    <a:pt x="38" y="99"/>
                    <a:pt x="38" y="110"/>
                    <a:pt x="41" y="120"/>
                  </a:cubicBezTo>
                  <a:cubicBezTo>
                    <a:pt x="44" y="130"/>
                    <a:pt x="54" y="138"/>
                    <a:pt x="59" y="148"/>
                  </a:cubicBezTo>
                  <a:cubicBezTo>
                    <a:pt x="63" y="157"/>
                    <a:pt x="69" y="166"/>
                    <a:pt x="75" y="175"/>
                  </a:cubicBezTo>
                  <a:cubicBezTo>
                    <a:pt x="81" y="183"/>
                    <a:pt x="86" y="193"/>
                    <a:pt x="93" y="200"/>
                  </a:cubicBezTo>
                  <a:cubicBezTo>
                    <a:pt x="101" y="208"/>
                    <a:pt x="108" y="215"/>
                    <a:pt x="117" y="222"/>
                  </a:cubicBezTo>
                  <a:cubicBezTo>
                    <a:pt x="125" y="228"/>
                    <a:pt x="135" y="233"/>
                    <a:pt x="145" y="238"/>
                  </a:cubicBezTo>
                  <a:cubicBezTo>
                    <a:pt x="154" y="243"/>
                    <a:pt x="160" y="255"/>
                    <a:pt x="170" y="259"/>
                  </a:cubicBezTo>
                  <a:cubicBezTo>
                    <a:pt x="180" y="263"/>
                    <a:pt x="193" y="262"/>
                    <a:pt x="204" y="266"/>
                  </a:cubicBezTo>
                </a:path>
              </a:pathLst>
            </a:custGeom>
            <a:solidFill>
              <a:srgbClr val="6964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8" name="Freeform 257">
              <a:extLst>
                <a:ext uri="{FF2B5EF4-FFF2-40B4-BE49-F238E27FC236}">
                  <a16:creationId xmlns:a16="http://schemas.microsoft.com/office/drawing/2014/main" id="{6595138D-F352-C311-5F1D-0CF96238A1F2}"/>
                </a:ext>
              </a:extLst>
            </p:cNvPr>
            <p:cNvSpPr>
              <a:spLocks/>
            </p:cNvSpPr>
            <p:nvPr/>
          </p:nvSpPr>
          <p:spPr bwMode="auto">
            <a:xfrm>
              <a:off x="6521451" y="3578225"/>
              <a:ext cx="47625" cy="44450"/>
            </a:xfrm>
            <a:custGeom>
              <a:avLst/>
              <a:gdLst>
                <a:gd name="T0" fmla="*/ 183 w 183"/>
                <a:gd name="T1" fmla="*/ 164 h 169"/>
                <a:gd name="T2" fmla="*/ 150 w 183"/>
                <a:gd name="T3" fmla="*/ 168 h 169"/>
                <a:gd name="T4" fmla="*/ 117 w 183"/>
                <a:gd name="T5" fmla="*/ 167 h 169"/>
                <a:gd name="T6" fmla="*/ 84 w 183"/>
                <a:gd name="T7" fmla="*/ 160 h 169"/>
                <a:gd name="T8" fmla="*/ 56 w 183"/>
                <a:gd name="T9" fmla="*/ 142 h 169"/>
                <a:gd name="T10" fmla="*/ 30 w 183"/>
                <a:gd name="T11" fmla="*/ 121 h 169"/>
                <a:gd name="T12" fmla="*/ 8 w 183"/>
                <a:gd name="T13" fmla="*/ 86 h 169"/>
                <a:gd name="T14" fmla="*/ 3 w 183"/>
                <a:gd name="T15" fmla="*/ 78 h 169"/>
                <a:gd name="T16" fmla="*/ 1 w 183"/>
                <a:gd name="T17" fmla="*/ 47 h 169"/>
                <a:gd name="T18" fmla="*/ 14 w 183"/>
                <a:gd name="T19" fmla="*/ 0 h 169"/>
                <a:gd name="T20" fmla="*/ 19 w 183"/>
                <a:gd name="T21" fmla="*/ 36 h 169"/>
                <a:gd name="T22" fmla="*/ 35 w 183"/>
                <a:gd name="T23" fmla="*/ 67 h 169"/>
                <a:gd name="T24" fmla="*/ 56 w 183"/>
                <a:gd name="T25" fmla="*/ 94 h 169"/>
                <a:gd name="T26" fmla="*/ 81 w 183"/>
                <a:gd name="T27" fmla="*/ 122 h 169"/>
                <a:gd name="T28" fmla="*/ 112 w 183"/>
                <a:gd name="T29" fmla="*/ 143 h 169"/>
                <a:gd name="T30" fmla="*/ 147 w 183"/>
                <a:gd name="T31" fmla="*/ 154 h 169"/>
                <a:gd name="T32" fmla="*/ 183 w 183"/>
                <a:gd name="T33" fmla="*/ 164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3" h="169">
                  <a:moveTo>
                    <a:pt x="183" y="164"/>
                  </a:moveTo>
                  <a:cubicBezTo>
                    <a:pt x="173" y="167"/>
                    <a:pt x="161" y="168"/>
                    <a:pt x="150" y="168"/>
                  </a:cubicBezTo>
                  <a:cubicBezTo>
                    <a:pt x="139" y="169"/>
                    <a:pt x="128" y="169"/>
                    <a:pt x="117" y="167"/>
                  </a:cubicBezTo>
                  <a:cubicBezTo>
                    <a:pt x="106" y="165"/>
                    <a:pt x="95" y="164"/>
                    <a:pt x="84" y="160"/>
                  </a:cubicBezTo>
                  <a:cubicBezTo>
                    <a:pt x="74" y="155"/>
                    <a:pt x="65" y="149"/>
                    <a:pt x="56" y="142"/>
                  </a:cubicBezTo>
                  <a:cubicBezTo>
                    <a:pt x="47" y="136"/>
                    <a:pt x="37" y="130"/>
                    <a:pt x="30" y="121"/>
                  </a:cubicBezTo>
                  <a:cubicBezTo>
                    <a:pt x="20" y="111"/>
                    <a:pt x="14" y="98"/>
                    <a:pt x="8" y="86"/>
                  </a:cubicBezTo>
                  <a:lnTo>
                    <a:pt x="3" y="78"/>
                  </a:lnTo>
                  <a:cubicBezTo>
                    <a:pt x="0" y="66"/>
                    <a:pt x="1" y="61"/>
                    <a:pt x="1" y="47"/>
                  </a:cubicBezTo>
                  <a:cubicBezTo>
                    <a:pt x="1" y="32"/>
                    <a:pt x="9" y="14"/>
                    <a:pt x="14" y="0"/>
                  </a:cubicBezTo>
                  <a:cubicBezTo>
                    <a:pt x="16" y="11"/>
                    <a:pt x="15" y="26"/>
                    <a:pt x="19" y="36"/>
                  </a:cubicBezTo>
                  <a:cubicBezTo>
                    <a:pt x="23" y="47"/>
                    <a:pt x="28" y="57"/>
                    <a:pt x="35" y="67"/>
                  </a:cubicBezTo>
                  <a:cubicBezTo>
                    <a:pt x="40" y="77"/>
                    <a:pt x="48" y="85"/>
                    <a:pt x="56" y="94"/>
                  </a:cubicBezTo>
                  <a:cubicBezTo>
                    <a:pt x="64" y="104"/>
                    <a:pt x="71" y="114"/>
                    <a:pt x="81" y="122"/>
                  </a:cubicBezTo>
                  <a:cubicBezTo>
                    <a:pt x="91" y="129"/>
                    <a:pt x="101" y="137"/>
                    <a:pt x="112" y="143"/>
                  </a:cubicBezTo>
                  <a:cubicBezTo>
                    <a:pt x="123" y="148"/>
                    <a:pt x="135" y="150"/>
                    <a:pt x="147" y="154"/>
                  </a:cubicBezTo>
                  <a:cubicBezTo>
                    <a:pt x="159" y="158"/>
                    <a:pt x="171" y="162"/>
                    <a:pt x="183" y="164"/>
                  </a:cubicBezTo>
                  <a:close/>
                </a:path>
              </a:pathLst>
            </a:custGeom>
            <a:solidFill>
              <a:srgbClr val="6964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9" name="Freeform 258">
              <a:extLst>
                <a:ext uri="{FF2B5EF4-FFF2-40B4-BE49-F238E27FC236}">
                  <a16:creationId xmlns:a16="http://schemas.microsoft.com/office/drawing/2014/main" id="{BDCB65B3-F660-3102-3238-79840B077531}"/>
                </a:ext>
              </a:extLst>
            </p:cNvPr>
            <p:cNvSpPr>
              <a:spLocks/>
            </p:cNvSpPr>
            <p:nvPr/>
          </p:nvSpPr>
          <p:spPr bwMode="auto">
            <a:xfrm>
              <a:off x="6561138" y="3627438"/>
              <a:ext cx="57150" cy="42863"/>
            </a:xfrm>
            <a:custGeom>
              <a:avLst/>
              <a:gdLst>
                <a:gd name="T0" fmla="*/ 203 w 219"/>
                <a:gd name="T1" fmla="*/ 0 h 164"/>
                <a:gd name="T2" fmla="*/ 199 w 219"/>
                <a:gd name="T3" fmla="*/ 36 h 164"/>
                <a:gd name="T4" fmla="*/ 178 w 219"/>
                <a:gd name="T5" fmla="*/ 63 h 164"/>
                <a:gd name="T6" fmla="*/ 158 w 219"/>
                <a:gd name="T7" fmla="*/ 89 h 164"/>
                <a:gd name="T8" fmla="*/ 128 w 219"/>
                <a:gd name="T9" fmla="*/ 105 h 164"/>
                <a:gd name="T10" fmla="*/ 97 w 219"/>
                <a:gd name="T11" fmla="*/ 116 h 164"/>
                <a:gd name="T12" fmla="*/ 64 w 219"/>
                <a:gd name="T13" fmla="*/ 121 h 164"/>
                <a:gd name="T14" fmla="*/ 32 w 219"/>
                <a:gd name="T15" fmla="*/ 111 h 164"/>
                <a:gd name="T16" fmla="*/ 0 w 219"/>
                <a:gd name="T17" fmla="*/ 94 h 164"/>
                <a:gd name="T18" fmla="*/ 19 w 219"/>
                <a:gd name="T19" fmla="*/ 122 h 164"/>
                <a:gd name="T20" fmla="*/ 39 w 219"/>
                <a:gd name="T21" fmla="*/ 144 h 164"/>
                <a:gd name="T22" fmla="*/ 68 w 219"/>
                <a:gd name="T23" fmla="*/ 156 h 164"/>
                <a:gd name="T24" fmla="*/ 97 w 219"/>
                <a:gd name="T25" fmla="*/ 160 h 164"/>
                <a:gd name="T26" fmla="*/ 127 w 219"/>
                <a:gd name="T27" fmla="*/ 162 h 164"/>
                <a:gd name="T28" fmla="*/ 155 w 219"/>
                <a:gd name="T29" fmla="*/ 149 h 164"/>
                <a:gd name="T30" fmla="*/ 181 w 219"/>
                <a:gd name="T31" fmla="*/ 134 h 164"/>
                <a:gd name="T32" fmla="*/ 200 w 219"/>
                <a:gd name="T33" fmla="*/ 110 h 164"/>
                <a:gd name="T34" fmla="*/ 213 w 219"/>
                <a:gd name="T35" fmla="*/ 74 h 164"/>
                <a:gd name="T36" fmla="*/ 217 w 219"/>
                <a:gd name="T37" fmla="*/ 37 h 164"/>
                <a:gd name="T38" fmla="*/ 203 w 219"/>
                <a:gd name="T39"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9" h="164">
                  <a:moveTo>
                    <a:pt x="203" y="0"/>
                  </a:moveTo>
                  <a:cubicBezTo>
                    <a:pt x="202" y="11"/>
                    <a:pt x="203" y="26"/>
                    <a:pt x="199" y="36"/>
                  </a:cubicBezTo>
                  <a:cubicBezTo>
                    <a:pt x="195" y="47"/>
                    <a:pt x="184" y="54"/>
                    <a:pt x="178" y="63"/>
                  </a:cubicBezTo>
                  <a:cubicBezTo>
                    <a:pt x="172" y="72"/>
                    <a:pt x="166" y="82"/>
                    <a:pt x="158" y="89"/>
                  </a:cubicBezTo>
                  <a:cubicBezTo>
                    <a:pt x="149" y="97"/>
                    <a:pt x="138" y="100"/>
                    <a:pt x="128" y="105"/>
                  </a:cubicBezTo>
                  <a:cubicBezTo>
                    <a:pt x="118" y="109"/>
                    <a:pt x="109" y="114"/>
                    <a:pt x="97" y="116"/>
                  </a:cubicBezTo>
                  <a:cubicBezTo>
                    <a:pt x="86" y="118"/>
                    <a:pt x="75" y="122"/>
                    <a:pt x="64" y="121"/>
                  </a:cubicBezTo>
                  <a:cubicBezTo>
                    <a:pt x="53" y="120"/>
                    <a:pt x="43" y="115"/>
                    <a:pt x="32" y="111"/>
                  </a:cubicBezTo>
                  <a:cubicBezTo>
                    <a:pt x="21" y="107"/>
                    <a:pt x="9" y="101"/>
                    <a:pt x="0" y="94"/>
                  </a:cubicBezTo>
                  <a:cubicBezTo>
                    <a:pt x="4" y="103"/>
                    <a:pt x="12" y="114"/>
                    <a:pt x="19" y="122"/>
                  </a:cubicBezTo>
                  <a:cubicBezTo>
                    <a:pt x="25" y="130"/>
                    <a:pt x="31" y="139"/>
                    <a:pt x="39" y="144"/>
                  </a:cubicBezTo>
                  <a:cubicBezTo>
                    <a:pt x="48" y="150"/>
                    <a:pt x="58" y="152"/>
                    <a:pt x="68" y="156"/>
                  </a:cubicBezTo>
                  <a:cubicBezTo>
                    <a:pt x="77" y="159"/>
                    <a:pt x="87" y="160"/>
                    <a:pt x="97" y="160"/>
                  </a:cubicBezTo>
                  <a:cubicBezTo>
                    <a:pt x="107" y="161"/>
                    <a:pt x="118" y="164"/>
                    <a:pt x="127" y="162"/>
                  </a:cubicBezTo>
                  <a:cubicBezTo>
                    <a:pt x="137" y="160"/>
                    <a:pt x="146" y="154"/>
                    <a:pt x="155" y="149"/>
                  </a:cubicBezTo>
                  <a:cubicBezTo>
                    <a:pt x="164" y="144"/>
                    <a:pt x="174" y="141"/>
                    <a:pt x="181" y="134"/>
                  </a:cubicBezTo>
                  <a:cubicBezTo>
                    <a:pt x="189" y="127"/>
                    <a:pt x="195" y="118"/>
                    <a:pt x="200" y="110"/>
                  </a:cubicBezTo>
                  <a:cubicBezTo>
                    <a:pt x="207" y="99"/>
                    <a:pt x="210" y="86"/>
                    <a:pt x="213" y="74"/>
                  </a:cubicBezTo>
                  <a:cubicBezTo>
                    <a:pt x="216" y="62"/>
                    <a:pt x="219" y="49"/>
                    <a:pt x="217" y="37"/>
                  </a:cubicBezTo>
                  <a:cubicBezTo>
                    <a:pt x="215" y="25"/>
                    <a:pt x="210" y="12"/>
                    <a:pt x="203" y="0"/>
                  </a:cubicBezTo>
                </a:path>
              </a:pathLst>
            </a:custGeom>
            <a:solidFill>
              <a:srgbClr val="6964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30" name="Freeform 259">
              <a:extLst>
                <a:ext uri="{FF2B5EF4-FFF2-40B4-BE49-F238E27FC236}">
                  <a16:creationId xmlns:a16="http://schemas.microsoft.com/office/drawing/2014/main" id="{0EAD5C15-6D60-674D-D32B-9250767B9A3E}"/>
                </a:ext>
              </a:extLst>
            </p:cNvPr>
            <p:cNvSpPr>
              <a:spLocks/>
            </p:cNvSpPr>
            <p:nvPr/>
          </p:nvSpPr>
          <p:spPr bwMode="auto">
            <a:xfrm>
              <a:off x="6535738" y="3538538"/>
              <a:ext cx="103188" cy="85725"/>
            </a:xfrm>
            <a:custGeom>
              <a:avLst/>
              <a:gdLst>
                <a:gd name="T0" fmla="*/ 279 w 398"/>
                <a:gd name="T1" fmla="*/ 321 h 328"/>
                <a:gd name="T2" fmla="*/ 305 w 398"/>
                <a:gd name="T3" fmla="*/ 309 h 328"/>
                <a:gd name="T4" fmla="*/ 332 w 398"/>
                <a:gd name="T5" fmla="*/ 285 h 328"/>
                <a:gd name="T6" fmla="*/ 341 w 398"/>
                <a:gd name="T7" fmla="*/ 251 h 328"/>
                <a:gd name="T8" fmla="*/ 355 w 398"/>
                <a:gd name="T9" fmla="*/ 218 h 328"/>
                <a:gd name="T10" fmla="*/ 336 w 398"/>
                <a:gd name="T11" fmla="*/ 187 h 328"/>
                <a:gd name="T12" fmla="*/ 318 w 398"/>
                <a:gd name="T13" fmla="*/ 160 h 328"/>
                <a:gd name="T14" fmla="*/ 293 w 398"/>
                <a:gd name="T15" fmla="*/ 139 h 328"/>
                <a:gd name="T16" fmla="*/ 260 w 398"/>
                <a:gd name="T17" fmla="*/ 137 h 328"/>
                <a:gd name="T18" fmla="*/ 229 w 398"/>
                <a:gd name="T19" fmla="*/ 143 h 328"/>
                <a:gd name="T20" fmla="*/ 234 w 398"/>
                <a:gd name="T21" fmla="*/ 112 h 328"/>
                <a:gd name="T22" fmla="*/ 208 w 398"/>
                <a:gd name="T23" fmla="*/ 91 h 328"/>
                <a:gd name="T24" fmla="*/ 183 w 398"/>
                <a:gd name="T25" fmla="*/ 66 h 328"/>
                <a:gd name="T26" fmla="*/ 152 w 398"/>
                <a:gd name="T27" fmla="*/ 83 h 328"/>
                <a:gd name="T28" fmla="*/ 135 w 398"/>
                <a:gd name="T29" fmla="*/ 107 h 328"/>
                <a:gd name="T30" fmla="*/ 130 w 398"/>
                <a:gd name="T31" fmla="*/ 138 h 328"/>
                <a:gd name="T32" fmla="*/ 102 w 398"/>
                <a:gd name="T33" fmla="*/ 119 h 328"/>
                <a:gd name="T34" fmla="*/ 76 w 398"/>
                <a:gd name="T35" fmla="*/ 104 h 328"/>
                <a:gd name="T36" fmla="*/ 48 w 398"/>
                <a:gd name="T37" fmla="*/ 94 h 328"/>
                <a:gd name="T38" fmla="*/ 18 w 398"/>
                <a:gd name="T39" fmla="*/ 90 h 328"/>
                <a:gd name="T40" fmla="*/ 0 w 398"/>
                <a:gd name="T41" fmla="*/ 87 h 328"/>
                <a:gd name="T42" fmla="*/ 32 w 398"/>
                <a:gd name="T43" fmla="*/ 82 h 328"/>
                <a:gd name="T44" fmla="*/ 57 w 398"/>
                <a:gd name="T45" fmla="*/ 72 h 328"/>
                <a:gd name="T46" fmla="*/ 80 w 398"/>
                <a:gd name="T47" fmla="*/ 61 h 328"/>
                <a:gd name="T48" fmla="*/ 87 w 398"/>
                <a:gd name="T49" fmla="*/ 52 h 328"/>
                <a:gd name="T50" fmla="*/ 105 w 398"/>
                <a:gd name="T51" fmla="*/ 31 h 328"/>
                <a:gd name="T52" fmla="*/ 137 w 398"/>
                <a:gd name="T53" fmla="*/ 11 h 328"/>
                <a:gd name="T54" fmla="*/ 173 w 398"/>
                <a:gd name="T55" fmla="*/ 0 h 328"/>
                <a:gd name="T56" fmla="*/ 203 w 398"/>
                <a:gd name="T57" fmla="*/ 11 h 328"/>
                <a:gd name="T58" fmla="*/ 231 w 398"/>
                <a:gd name="T59" fmla="*/ 27 h 328"/>
                <a:gd name="T60" fmla="*/ 255 w 398"/>
                <a:gd name="T61" fmla="*/ 51 h 328"/>
                <a:gd name="T62" fmla="*/ 262 w 398"/>
                <a:gd name="T63" fmla="*/ 83 h 328"/>
                <a:gd name="T64" fmla="*/ 296 w 398"/>
                <a:gd name="T65" fmla="*/ 84 h 328"/>
                <a:gd name="T66" fmla="*/ 328 w 398"/>
                <a:gd name="T67" fmla="*/ 102 h 328"/>
                <a:gd name="T68" fmla="*/ 357 w 398"/>
                <a:gd name="T69" fmla="*/ 123 h 328"/>
                <a:gd name="T70" fmla="*/ 372 w 398"/>
                <a:gd name="T71" fmla="*/ 155 h 328"/>
                <a:gd name="T72" fmla="*/ 395 w 398"/>
                <a:gd name="T73" fmla="*/ 184 h 328"/>
                <a:gd name="T74" fmla="*/ 396 w 398"/>
                <a:gd name="T75" fmla="*/ 221 h 328"/>
                <a:gd name="T76" fmla="*/ 390 w 398"/>
                <a:gd name="T77" fmla="*/ 251 h 328"/>
                <a:gd name="T78" fmla="*/ 386 w 398"/>
                <a:gd name="T79" fmla="*/ 284 h 328"/>
                <a:gd name="T80" fmla="*/ 356 w 398"/>
                <a:gd name="T81" fmla="*/ 299 h 328"/>
                <a:gd name="T82" fmla="*/ 335 w 398"/>
                <a:gd name="T83" fmla="*/ 325 h 328"/>
                <a:gd name="T84" fmla="*/ 302 w 398"/>
                <a:gd name="T85" fmla="*/ 320 h 328"/>
                <a:gd name="T86" fmla="*/ 279 w 398"/>
                <a:gd name="T87" fmla="*/ 321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8" h="328">
                  <a:moveTo>
                    <a:pt x="279" y="321"/>
                  </a:moveTo>
                  <a:cubicBezTo>
                    <a:pt x="290" y="319"/>
                    <a:pt x="295" y="315"/>
                    <a:pt x="305" y="309"/>
                  </a:cubicBezTo>
                  <a:cubicBezTo>
                    <a:pt x="315" y="303"/>
                    <a:pt x="324" y="294"/>
                    <a:pt x="332" y="285"/>
                  </a:cubicBezTo>
                  <a:cubicBezTo>
                    <a:pt x="339" y="276"/>
                    <a:pt x="338" y="262"/>
                    <a:pt x="341" y="251"/>
                  </a:cubicBezTo>
                  <a:cubicBezTo>
                    <a:pt x="345" y="240"/>
                    <a:pt x="356" y="230"/>
                    <a:pt x="355" y="218"/>
                  </a:cubicBezTo>
                  <a:cubicBezTo>
                    <a:pt x="354" y="206"/>
                    <a:pt x="341" y="198"/>
                    <a:pt x="336" y="187"/>
                  </a:cubicBezTo>
                  <a:cubicBezTo>
                    <a:pt x="331" y="176"/>
                    <a:pt x="327" y="168"/>
                    <a:pt x="318" y="160"/>
                  </a:cubicBezTo>
                  <a:cubicBezTo>
                    <a:pt x="309" y="152"/>
                    <a:pt x="303" y="143"/>
                    <a:pt x="293" y="139"/>
                  </a:cubicBezTo>
                  <a:cubicBezTo>
                    <a:pt x="282" y="135"/>
                    <a:pt x="271" y="136"/>
                    <a:pt x="260" y="137"/>
                  </a:cubicBezTo>
                  <a:cubicBezTo>
                    <a:pt x="249" y="138"/>
                    <a:pt x="239" y="137"/>
                    <a:pt x="229" y="143"/>
                  </a:cubicBezTo>
                  <a:cubicBezTo>
                    <a:pt x="233" y="133"/>
                    <a:pt x="236" y="122"/>
                    <a:pt x="234" y="112"/>
                  </a:cubicBezTo>
                  <a:cubicBezTo>
                    <a:pt x="231" y="101"/>
                    <a:pt x="216" y="98"/>
                    <a:pt x="208" y="91"/>
                  </a:cubicBezTo>
                  <a:cubicBezTo>
                    <a:pt x="199" y="84"/>
                    <a:pt x="194" y="67"/>
                    <a:pt x="183" y="66"/>
                  </a:cubicBezTo>
                  <a:cubicBezTo>
                    <a:pt x="172" y="65"/>
                    <a:pt x="161" y="77"/>
                    <a:pt x="152" y="83"/>
                  </a:cubicBezTo>
                  <a:cubicBezTo>
                    <a:pt x="143" y="89"/>
                    <a:pt x="139" y="98"/>
                    <a:pt x="135" y="107"/>
                  </a:cubicBezTo>
                  <a:cubicBezTo>
                    <a:pt x="131" y="116"/>
                    <a:pt x="127" y="128"/>
                    <a:pt x="130" y="138"/>
                  </a:cubicBezTo>
                  <a:cubicBezTo>
                    <a:pt x="123" y="131"/>
                    <a:pt x="111" y="125"/>
                    <a:pt x="102" y="119"/>
                  </a:cubicBezTo>
                  <a:cubicBezTo>
                    <a:pt x="94" y="114"/>
                    <a:pt x="86" y="108"/>
                    <a:pt x="76" y="104"/>
                  </a:cubicBezTo>
                  <a:cubicBezTo>
                    <a:pt x="67" y="100"/>
                    <a:pt x="58" y="96"/>
                    <a:pt x="48" y="94"/>
                  </a:cubicBezTo>
                  <a:cubicBezTo>
                    <a:pt x="38" y="92"/>
                    <a:pt x="28" y="89"/>
                    <a:pt x="18" y="90"/>
                  </a:cubicBezTo>
                  <a:cubicBezTo>
                    <a:pt x="13" y="90"/>
                    <a:pt x="4" y="87"/>
                    <a:pt x="0" y="87"/>
                  </a:cubicBezTo>
                  <a:cubicBezTo>
                    <a:pt x="8" y="82"/>
                    <a:pt x="23" y="86"/>
                    <a:pt x="32" y="82"/>
                  </a:cubicBezTo>
                  <a:cubicBezTo>
                    <a:pt x="40" y="78"/>
                    <a:pt x="48" y="74"/>
                    <a:pt x="57" y="72"/>
                  </a:cubicBezTo>
                  <a:cubicBezTo>
                    <a:pt x="66" y="70"/>
                    <a:pt x="71" y="61"/>
                    <a:pt x="80" y="61"/>
                  </a:cubicBezTo>
                  <a:lnTo>
                    <a:pt x="87" y="52"/>
                  </a:lnTo>
                  <a:cubicBezTo>
                    <a:pt x="90" y="39"/>
                    <a:pt x="97" y="40"/>
                    <a:pt x="105" y="31"/>
                  </a:cubicBezTo>
                  <a:cubicBezTo>
                    <a:pt x="113" y="21"/>
                    <a:pt x="126" y="16"/>
                    <a:pt x="137" y="11"/>
                  </a:cubicBezTo>
                  <a:cubicBezTo>
                    <a:pt x="149" y="6"/>
                    <a:pt x="159" y="0"/>
                    <a:pt x="173" y="0"/>
                  </a:cubicBezTo>
                  <a:cubicBezTo>
                    <a:pt x="184" y="0"/>
                    <a:pt x="193" y="7"/>
                    <a:pt x="203" y="11"/>
                  </a:cubicBezTo>
                  <a:cubicBezTo>
                    <a:pt x="214" y="16"/>
                    <a:pt x="223" y="19"/>
                    <a:pt x="231" y="27"/>
                  </a:cubicBezTo>
                  <a:cubicBezTo>
                    <a:pt x="239" y="35"/>
                    <a:pt x="251" y="41"/>
                    <a:pt x="255" y="51"/>
                  </a:cubicBezTo>
                  <a:cubicBezTo>
                    <a:pt x="260" y="61"/>
                    <a:pt x="262" y="71"/>
                    <a:pt x="262" y="83"/>
                  </a:cubicBezTo>
                  <a:cubicBezTo>
                    <a:pt x="274" y="83"/>
                    <a:pt x="285" y="81"/>
                    <a:pt x="296" y="84"/>
                  </a:cubicBezTo>
                  <a:cubicBezTo>
                    <a:pt x="308" y="87"/>
                    <a:pt x="318" y="96"/>
                    <a:pt x="328" y="102"/>
                  </a:cubicBezTo>
                  <a:cubicBezTo>
                    <a:pt x="338" y="108"/>
                    <a:pt x="348" y="115"/>
                    <a:pt x="357" y="123"/>
                  </a:cubicBezTo>
                  <a:cubicBezTo>
                    <a:pt x="365" y="132"/>
                    <a:pt x="366" y="145"/>
                    <a:pt x="372" y="155"/>
                  </a:cubicBezTo>
                  <a:cubicBezTo>
                    <a:pt x="378" y="166"/>
                    <a:pt x="392" y="173"/>
                    <a:pt x="395" y="184"/>
                  </a:cubicBezTo>
                  <a:cubicBezTo>
                    <a:pt x="398" y="196"/>
                    <a:pt x="396" y="209"/>
                    <a:pt x="396" y="221"/>
                  </a:cubicBezTo>
                  <a:cubicBezTo>
                    <a:pt x="396" y="232"/>
                    <a:pt x="392" y="242"/>
                    <a:pt x="390" y="251"/>
                  </a:cubicBezTo>
                  <a:cubicBezTo>
                    <a:pt x="388" y="262"/>
                    <a:pt x="391" y="275"/>
                    <a:pt x="386" y="284"/>
                  </a:cubicBezTo>
                  <a:cubicBezTo>
                    <a:pt x="381" y="293"/>
                    <a:pt x="364" y="293"/>
                    <a:pt x="356" y="299"/>
                  </a:cubicBezTo>
                  <a:cubicBezTo>
                    <a:pt x="348" y="305"/>
                    <a:pt x="345" y="322"/>
                    <a:pt x="335" y="325"/>
                  </a:cubicBezTo>
                  <a:cubicBezTo>
                    <a:pt x="325" y="328"/>
                    <a:pt x="313" y="320"/>
                    <a:pt x="302" y="320"/>
                  </a:cubicBezTo>
                  <a:cubicBezTo>
                    <a:pt x="292" y="320"/>
                    <a:pt x="289" y="323"/>
                    <a:pt x="279" y="321"/>
                  </a:cubicBezTo>
                </a:path>
              </a:pathLst>
            </a:custGeom>
            <a:solidFill>
              <a:srgbClr val="B0A8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31" name="Freeform 260">
              <a:extLst>
                <a:ext uri="{FF2B5EF4-FFF2-40B4-BE49-F238E27FC236}">
                  <a16:creationId xmlns:a16="http://schemas.microsoft.com/office/drawing/2014/main" id="{752805A4-9E45-C2F3-CF96-BDE21C5BF275}"/>
                </a:ext>
              </a:extLst>
            </p:cNvPr>
            <p:cNvSpPr>
              <a:spLocks/>
            </p:cNvSpPr>
            <p:nvPr/>
          </p:nvSpPr>
          <p:spPr bwMode="auto">
            <a:xfrm>
              <a:off x="6564313" y="3590925"/>
              <a:ext cx="31750" cy="17463"/>
            </a:xfrm>
            <a:custGeom>
              <a:avLst/>
              <a:gdLst>
                <a:gd name="T0" fmla="*/ 117 w 118"/>
                <a:gd name="T1" fmla="*/ 35 h 67"/>
                <a:gd name="T2" fmla="*/ 85 w 118"/>
                <a:gd name="T3" fmla="*/ 10 h 67"/>
                <a:gd name="T4" fmla="*/ 44 w 118"/>
                <a:gd name="T5" fmla="*/ 4 h 67"/>
                <a:gd name="T6" fmla="*/ 10 w 118"/>
                <a:gd name="T7" fmla="*/ 28 h 67"/>
                <a:gd name="T8" fmla="*/ 2 w 118"/>
                <a:gd name="T9" fmla="*/ 67 h 67"/>
                <a:gd name="T10" fmla="*/ 25 w 118"/>
                <a:gd name="T11" fmla="*/ 45 h 67"/>
                <a:gd name="T12" fmla="*/ 54 w 118"/>
                <a:gd name="T13" fmla="*/ 29 h 67"/>
                <a:gd name="T14" fmla="*/ 87 w 118"/>
                <a:gd name="T15" fmla="*/ 30 h 67"/>
                <a:gd name="T16" fmla="*/ 117 w 118"/>
                <a:gd name="T17" fmla="*/ 42 h 67"/>
                <a:gd name="T18" fmla="*/ 117 w 118"/>
                <a:gd name="T19" fmla="*/ 3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 h="67">
                  <a:moveTo>
                    <a:pt x="117" y="35"/>
                  </a:moveTo>
                  <a:cubicBezTo>
                    <a:pt x="111" y="22"/>
                    <a:pt x="97" y="15"/>
                    <a:pt x="85" y="10"/>
                  </a:cubicBezTo>
                  <a:cubicBezTo>
                    <a:pt x="72" y="4"/>
                    <a:pt x="58" y="0"/>
                    <a:pt x="44" y="4"/>
                  </a:cubicBezTo>
                  <a:cubicBezTo>
                    <a:pt x="31" y="7"/>
                    <a:pt x="18" y="16"/>
                    <a:pt x="10" y="28"/>
                  </a:cubicBezTo>
                  <a:cubicBezTo>
                    <a:pt x="2" y="39"/>
                    <a:pt x="0" y="53"/>
                    <a:pt x="2" y="67"/>
                  </a:cubicBezTo>
                  <a:cubicBezTo>
                    <a:pt x="7" y="58"/>
                    <a:pt x="16" y="52"/>
                    <a:pt x="25" y="45"/>
                  </a:cubicBezTo>
                  <a:cubicBezTo>
                    <a:pt x="34" y="38"/>
                    <a:pt x="43" y="31"/>
                    <a:pt x="54" y="29"/>
                  </a:cubicBezTo>
                  <a:cubicBezTo>
                    <a:pt x="65" y="27"/>
                    <a:pt x="76" y="27"/>
                    <a:pt x="87" y="30"/>
                  </a:cubicBezTo>
                  <a:cubicBezTo>
                    <a:pt x="98" y="33"/>
                    <a:pt x="109" y="35"/>
                    <a:pt x="117" y="42"/>
                  </a:cubicBezTo>
                  <a:cubicBezTo>
                    <a:pt x="117" y="40"/>
                    <a:pt x="118" y="37"/>
                    <a:pt x="117" y="35"/>
                  </a:cubicBezTo>
                </a:path>
              </a:pathLst>
            </a:custGeom>
            <a:solidFill>
              <a:srgbClr val="B0A8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32" name="Freeform 261">
              <a:extLst>
                <a:ext uri="{FF2B5EF4-FFF2-40B4-BE49-F238E27FC236}">
                  <a16:creationId xmlns:a16="http://schemas.microsoft.com/office/drawing/2014/main" id="{29D0D56A-030B-1FC5-318D-CE9F4A655F55}"/>
                </a:ext>
              </a:extLst>
            </p:cNvPr>
            <p:cNvSpPr>
              <a:spLocks/>
            </p:cNvSpPr>
            <p:nvPr/>
          </p:nvSpPr>
          <p:spPr bwMode="auto">
            <a:xfrm>
              <a:off x="6516688" y="3625850"/>
              <a:ext cx="30163" cy="26988"/>
            </a:xfrm>
            <a:custGeom>
              <a:avLst/>
              <a:gdLst>
                <a:gd name="T0" fmla="*/ 116 w 116"/>
                <a:gd name="T1" fmla="*/ 24 h 104"/>
                <a:gd name="T2" fmla="*/ 89 w 116"/>
                <a:gd name="T3" fmla="*/ 4 h 104"/>
                <a:gd name="T4" fmla="*/ 56 w 116"/>
                <a:gd name="T5" fmla="*/ 1 h 104"/>
                <a:gd name="T6" fmla="*/ 28 w 116"/>
                <a:gd name="T7" fmla="*/ 17 h 104"/>
                <a:gd name="T8" fmla="*/ 9 w 116"/>
                <a:gd name="T9" fmla="*/ 43 h 104"/>
                <a:gd name="T10" fmla="*/ 2 w 116"/>
                <a:gd name="T11" fmla="*/ 75 h 104"/>
                <a:gd name="T12" fmla="*/ 16 w 116"/>
                <a:gd name="T13" fmla="*/ 104 h 104"/>
                <a:gd name="T14" fmla="*/ 18 w 116"/>
                <a:gd name="T15" fmla="*/ 67 h 104"/>
                <a:gd name="T16" fmla="*/ 40 w 116"/>
                <a:gd name="T17" fmla="*/ 35 h 104"/>
                <a:gd name="T18" fmla="*/ 76 w 116"/>
                <a:gd name="T19" fmla="*/ 17 h 104"/>
                <a:gd name="T20" fmla="*/ 116 w 116"/>
                <a:gd name="T21" fmla="*/ 2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104">
                  <a:moveTo>
                    <a:pt x="116" y="24"/>
                  </a:moveTo>
                  <a:cubicBezTo>
                    <a:pt x="109" y="15"/>
                    <a:pt x="100" y="8"/>
                    <a:pt x="89" y="4"/>
                  </a:cubicBezTo>
                  <a:cubicBezTo>
                    <a:pt x="79" y="0"/>
                    <a:pt x="67" y="0"/>
                    <a:pt x="56" y="1"/>
                  </a:cubicBezTo>
                  <a:cubicBezTo>
                    <a:pt x="45" y="3"/>
                    <a:pt x="36" y="10"/>
                    <a:pt x="28" y="17"/>
                  </a:cubicBezTo>
                  <a:cubicBezTo>
                    <a:pt x="19" y="24"/>
                    <a:pt x="13" y="33"/>
                    <a:pt x="9" y="43"/>
                  </a:cubicBezTo>
                  <a:cubicBezTo>
                    <a:pt x="5" y="53"/>
                    <a:pt x="0" y="64"/>
                    <a:pt x="2" y="75"/>
                  </a:cubicBezTo>
                  <a:cubicBezTo>
                    <a:pt x="4" y="86"/>
                    <a:pt x="9" y="96"/>
                    <a:pt x="16" y="104"/>
                  </a:cubicBezTo>
                  <a:cubicBezTo>
                    <a:pt x="12" y="91"/>
                    <a:pt x="14" y="79"/>
                    <a:pt x="18" y="67"/>
                  </a:cubicBezTo>
                  <a:cubicBezTo>
                    <a:pt x="22" y="54"/>
                    <a:pt x="30" y="44"/>
                    <a:pt x="40" y="35"/>
                  </a:cubicBezTo>
                  <a:cubicBezTo>
                    <a:pt x="50" y="26"/>
                    <a:pt x="62" y="18"/>
                    <a:pt x="76" y="17"/>
                  </a:cubicBezTo>
                  <a:cubicBezTo>
                    <a:pt x="89" y="15"/>
                    <a:pt x="103" y="18"/>
                    <a:pt x="116" y="24"/>
                  </a:cubicBezTo>
                </a:path>
              </a:pathLst>
            </a:custGeom>
            <a:solidFill>
              <a:srgbClr val="B0A8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33" name="Freeform 262">
              <a:extLst>
                <a:ext uri="{FF2B5EF4-FFF2-40B4-BE49-F238E27FC236}">
                  <a16:creationId xmlns:a16="http://schemas.microsoft.com/office/drawing/2014/main" id="{60DD0165-1DA2-DA0F-A864-06BB44EB1479}"/>
                </a:ext>
              </a:extLst>
            </p:cNvPr>
            <p:cNvSpPr>
              <a:spLocks/>
            </p:cNvSpPr>
            <p:nvPr/>
          </p:nvSpPr>
          <p:spPr bwMode="auto">
            <a:xfrm>
              <a:off x="6854826" y="4033838"/>
              <a:ext cx="141288" cy="80963"/>
            </a:xfrm>
            <a:custGeom>
              <a:avLst/>
              <a:gdLst>
                <a:gd name="T0" fmla="*/ 273 w 542"/>
                <a:gd name="T1" fmla="*/ 310 h 310"/>
                <a:gd name="T2" fmla="*/ 223 w 542"/>
                <a:gd name="T3" fmla="*/ 307 h 310"/>
                <a:gd name="T4" fmla="*/ 173 w 542"/>
                <a:gd name="T5" fmla="*/ 304 h 310"/>
                <a:gd name="T6" fmla="*/ 126 w 542"/>
                <a:gd name="T7" fmla="*/ 286 h 310"/>
                <a:gd name="T8" fmla="*/ 81 w 542"/>
                <a:gd name="T9" fmla="*/ 263 h 310"/>
                <a:gd name="T10" fmla="*/ 46 w 542"/>
                <a:gd name="T11" fmla="*/ 231 h 310"/>
                <a:gd name="T12" fmla="*/ 19 w 542"/>
                <a:gd name="T13" fmla="*/ 194 h 310"/>
                <a:gd name="T14" fmla="*/ 0 w 542"/>
                <a:gd name="T15" fmla="*/ 151 h 310"/>
                <a:gd name="T16" fmla="*/ 17 w 542"/>
                <a:gd name="T17" fmla="*/ 107 h 310"/>
                <a:gd name="T18" fmla="*/ 45 w 542"/>
                <a:gd name="T19" fmla="*/ 69 h 310"/>
                <a:gd name="T20" fmla="*/ 83 w 542"/>
                <a:gd name="T21" fmla="*/ 41 h 310"/>
                <a:gd name="T22" fmla="*/ 126 w 542"/>
                <a:gd name="T23" fmla="*/ 18 h 310"/>
                <a:gd name="T24" fmla="*/ 175 w 542"/>
                <a:gd name="T25" fmla="*/ 10 h 310"/>
                <a:gd name="T26" fmla="*/ 224 w 542"/>
                <a:gd name="T27" fmla="*/ 1 h 310"/>
                <a:gd name="T28" fmla="*/ 224 w 542"/>
                <a:gd name="T29" fmla="*/ 1 h 310"/>
                <a:gd name="T30" fmla="*/ 221 w 542"/>
                <a:gd name="T31" fmla="*/ 150 h 310"/>
                <a:gd name="T32" fmla="*/ 236 w 542"/>
                <a:gd name="T33" fmla="*/ 172 h 310"/>
                <a:gd name="T34" fmla="*/ 273 w 542"/>
                <a:gd name="T35" fmla="*/ 181 h 310"/>
                <a:gd name="T36" fmla="*/ 309 w 542"/>
                <a:gd name="T37" fmla="*/ 172 h 310"/>
                <a:gd name="T38" fmla="*/ 325 w 542"/>
                <a:gd name="T39" fmla="*/ 150 h 310"/>
                <a:gd name="T40" fmla="*/ 321 w 542"/>
                <a:gd name="T41" fmla="*/ 0 h 310"/>
                <a:gd name="T42" fmla="*/ 322 w 542"/>
                <a:gd name="T43" fmla="*/ 0 h 310"/>
                <a:gd name="T44" fmla="*/ 370 w 542"/>
                <a:gd name="T45" fmla="*/ 10 h 310"/>
                <a:gd name="T46" fmla="*/ 383 w 542"/>
                <a:gd name="T47" fmla="*/ 11 h 310"/>
                <a:gd name="T48" fmla="*/ 393 w 542"/>
                <a:gd name="T49" fmla="*/ 11 h 310"/>
                <a:gd name="T50" fmla="*/ 403 w 542"/>
                <a:gd name="T51" fmla="*/ 11 h 310"/>
                <a:gd name="T52" fmla="*/ 421 w 542"/>
                <a:gd name="T53" fmla="*/ 13 h 310"/>
                <a:gd name="T54" fmla="*/ 464 w 542"/>
                <a:gd name="T55" fmla="*/ 39 h 310"/>
                <a:gd name="T56" fmla="*/ 501 w 542"/>
                <a:gd name="T57" fmla="*/ 69 h 310"/>
                <a:gd name="T58" fmla="*/ 534 w 542"/>
                <a:gd name="T59" fmla="*/ 103 h 310"/>
                <a:gd name="T60" fmla="*/ 535 w 542"/>
                <a:gd name="T61" fmla="*/ 151 h 310"/>
                <a:gd name="T62" fmla="*/ 533 w 542"/>
                <a:gd name="T63" fmla="*/ 198 h 310"/>
                <a:gd name="T64" fmla="*/ 502 w 542"/>
                <a:gd name="T65" fmla="*/ 235 h 310"/>
                <a:gd name="T66" fmla="*/ 463 w 542"/>
                <a:gd name="T67" fmla="*/ 261 h 310"/>
                <a:gd name="T68" fmla="*/ 420 w 542"/>
                <a:gd name="T69" fmla="*/ 287 h 310"/>
                <a:gd name="T70" fmla="*/ 370 w 542"/>
                <a:gd name="T71" fmla="*/ 294 h 310"/>
                <a:gd name="T72" fmla="*/ 322 w 542"/>
                <a:gd name="T73" fmla="*/ 300 h 310"/>
                <a:gd name="T74" fmla="*/ 273 w 542"/>
                <a:gd name="T75" fmla="*/ 31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42" h="310">
                  <a:moveTo>
                    <a:pt x="273" y="310"/>
                  </a:moveTo>
                  <a:cubicBezTo>
                    <a:pt x="256" y="310"/>
                    <a:pt x="239" y="308"/>
                    <a:pt x="223" y="307"/>
                  </a:cubicBezTo>
                  <a:cubicBezTo>
                    <a:pt x="206" y="305"/>
                    <a:pt x="189" y="307"/>
                    <a:pt x="173" y="304"/>
                  </a:cubicBezTo>
                  <a:cubicBezTo>
                    <a:pt x="156" y="300"/>
                    <a:pt x="141" y="291"/>
                    <a:pt x="126" y="286"/>
                  </a:cubicBezTo>
                  <a:cubicBezTo>
                    <a:pt x="110" y="280"/>
                    <a:pt x="95" y="271"/>
                    <a:pt x="81" y="263"/>
                  </a:cubicBezTo>
                  <a:cubicBezTo>
                    <a:pt x="67" y="254"/>
                    <a:pt x="57" y="240"/>
                    <a:pt x="46" y="231"/>
                  </a:cubicBezTo>
                  <a:cubicBezTo>
                    <a:pt x="34" y="219"/>
                    <a:pt x="26" y="207"/>
                    <a:pt x="19" y="194"/>
                  </a:cubicBezTo>
                  <a:cubicBezTo>
                    <a:pt x="11" y="179"/>
                    <a:pt x="0" y="166"/>
                    <a:pt x="0" y="151"/>
                  </a:cubicBezTo>
                  <a:cubicBezTo>
                    <a:pt x="0" y="136"/>
                    <a:pt x="10" y="121"/>
                    <a:pt x="17" y="107"/>
                  </a:cubicBezTo>
                  <a:cubicBezTo>
                    <a:pt x="24" y="94"/>
                    <a:pt x="32" y="81"/>
                    <a:pt x="45" y="69"/>
                  </a:cubicBezTo>
                  <a:cubicBezTo>
                    <a:pt x="56" y="60"/>
                    <a:pt x="68" y="50"/>
                    <a:pt x="83" y="41"/>
                  </a:cubicBezTo>
                  <a:cubicBezTo>
                    <a:pt x="96" y="33"/>
                    <a:pt x="110" y="24"/>
                    <a:pt x="126" y="18"/>
                  </a:cubicBezTo>
                  <a:cubicBezTo>
                    <a:pt x="141" y="12"/>
                    <a:pt x="159" y="13"/>
                    <a:pt x="175" y="10"/>
                  </a:cubicBezTo>
                  <a:cubicBezTo>
                    <a:pt x="191" y="6"/>
                    <a:pt x="207" y="3"/>
                    <a:pt x="224" y="1"/>
                  </a:cubicBezTo>
                  <a:cubicBezTo>
                    <a:pt x="224" y="1"/>
                    <a:pt x="224" y="1"/>
                    <a:pt x="224" y="1"/>
                  </a:cubicBezTo>
                  <a:lnTo>
                    <a:pt x="221" y="150"/>
                  </a:lnTo>
                  <a:cubicBezTo>
                    <a:pt x="220" y="158"/>
                    <a:pt x="225" y="166"/>
                    <a:pt x="236" y="172"/>
                  </a:cubicBezTo>
                  <a:cubicBezTo>
                    <a:pt x="246" y="178"/>
                    <a:pt x="259" y="181"/>
                    <a:pt x="273" y="181"/>
                  </a:cubicBezTo>
                  <a:cubicBezTo>
                    <a:pt x="286" y="181"/>
                    <a:pt x="299" y="178"/>
                    <a:pt x="309" y="172"/>
                  </a:cubicBezTo>
                  <a:cubicBezTo>
                    <a:pt x="320" y="166"/>
                    <a:pt x="325" y="158"/>
                    <a:pt x="325" y="150"/>
                  </a:cubicBezTo>
                  <a:lnTo>
                    <a:pt x="321" y="0"/>
                  </a:lnTo>
                  <a:cubicBezTo>
                    <a:pt x="321" y="0"/>
                    <a:pt x="322" y="0"/>
                    <a:pt x="322" y="0"/>
                  </a:cubicBezTo>
                  <a:cubicBezTo>
                    <a:pt x="338" y="2"/>
                    <a:pt x="354" y="7"/>
                    <a:pt x="370" y="10"/>
                  </a:cubicBezTo>
                  <a:cubicBezTo>
                    <a:pt x="374" y="11"/>
                    <a:pt x="379" y="11"/>
                    <a:pt x="383" y="11"/>
                  </a:cubicBezTo>
                  <a:cubicBezTo>
                    <a:pt x="387" y="11"/>
                    <a:pt x="390" y="11"/>
                    <a:pt x="393" y="11"/>
                  </a:cubicBezTo>
                  <a:cubicBezTo>
                    <a:pt x="397" y="11"/>
                    <a:pt x="400" y="11"/>
                    <a:pt x="403" y="11"/>
                  </a:cubicBezTo>
                  <a:cubicBezTo>
                    <a:pt x="409" y="11"/>
                    <a:pt x="415" y="11"/>
                    <a:pt x="421" y="13"/>
                  </a:cubicBezTo>
                  <a:cubicBezTo>
                    <a:pt x="436" y="19"/>
                    <a:pt x="450" y="31"/>
                    <a:pt x="464" y="39"/>
                  </a:cubicBezTo>
                  <a:cubicBezTo>
                    <a:pt x="479" y="48"/>
                    <a:pt x="490" y="59"/>
                    <a:pt x="501" y="69"/>
                  </a:cubicBezTo>
                  <a:cubicBezTo>
                    <a:pt x="513" y="80"/>
                    <a:pt x="527" y="91"/>
                    <a:pt x="534" y="103"/>
                  </a:cubicBezTo>
                  <a:cubicBezTo>
                    <a:pt x="542" y="118"/>
                    <a:pt x="535" y="136"/>
                    <a:pt x="535" y="151"/>
                  </a:cubicBezTo>
                  <a:cubicBezTo>
                    <a:pt x="535" y="166"/>
                    <a:pt x="541" y="183"/>
                    <a:pt x="533" y="198"/>
                  </a:cubicBezTo>
                  <a:cubicBezTo>
                    <a:pt x="527" y="211"/>
                    <a:pt x="515" y="223"/>
                    <a:pt x="502" y="235"/>
                  </a:cubicBezTo>
                  <a:cubicBezTo>
                    <a:pt x="492" y="244"/>
                    <a:pt x="478" y="252"/>
                    <a:pt x="463" y="261"/>
                  </a:cubicBezTo>
                  <a:cubicBezTo>
                    <a:pt x="449" y="269"/>
                    <a:pt x="436" y="281"/>
                    <a:pt x="420" y="287"/>
                  </a:cubicBezTo>
                  <a:cubicBezTo>
                    <a:pt x="405" y="292"/>
                    <a:pt x="387" y="291"/>
                    <a:pt x="370" y="294"/>
                  </a:cubicBezTo>
                  <a:cubicBezTo>
                    <a:pt x="355" y="298"/>
                    <a:pt x="338" y="298"/>
                    <a:pt x="322" y="300"/>
                  </a:cubicBezTo>
                  <a:cubicBezTo>
                    <a:pt x="305" y="302"/>
                    <a:pt x="289" y="310"/>
                    <a:pt x="273" y="310"/>
                  </a:cubicBezTo>
                </a:path>
              </a:pathLst>
            </a:custGeom>
            <a:solidFill>
              <a:srgbClr val="8C99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34" name="Freeform 263">
              <a:extLst>
                <a:ext uri="{FF2B5EF4-FFF2-40B4-BE49-F238E27FC236}">
                  <a16:creationId xmlns:a16="http://schemas.microsoft.com/office/drawing/2014/main" id="{F4A8EB28-75BB-73EE-4D6B-FC4FE66702C3}"/>
                </a:ext>
              </a:extLst>
            </p:cNvPr>
            <p:cNvSpPr>
              <a:spLocks/>
            </p:cNvSpPr>
            <p:nvPr/>
          </p:nvSpPr>
          <p:spPr bwMode="auto">
            <a:xfrm>
              <a:off x="6911976" y="3741738"/>
              <a:ext cx="26988" cy="339725"/>
            </a:xfrm>
            <a:custGeom>
              <a:avLst/>
              <a:gdLst>
                <a:gd name="T0" fmla="*/ 105 w 105"/>
                <a:gd name="T1" fmla="*/ 1273 h 1307"/>
                <a:gd name="T2" fmla="*/ 89 w 105"/>
                <a:gd name="T3" fmla="*/ 1295 h 1307"/>
                <a:gd name="T4" fmla="*/ 16 w 105"/>
                <a:gd name="T5" fmla="*/ 1295 h 1307"/>
                <a:gd name="T6" fmla="*/ 1 w 105"/>
                <a:gd name="T7" fmla="*/ 1273 h 1307"/>
                <a:gd name="T8" fmla="*/ 9 w 105"/>
                <a:gd name="T9" fmla="*/ 927 h 1307"/>
                <a:gd name="T10" fmla="*/ 30 w 105"/>
                <a:gd name="T11" fmla="*/ 14 h 1307"/>
                <a:gd name="T12" fmla="*/ 37 w 105"/>
                <a:gd name="T13" fmla="*/ 5 h 1307"/>
                <a:gd name="T14" fmla="*/ 69 w 105"/>
                <a:gd name="T15" fmla="*/ 5 h 1307"/>
                <a:gd name="T16" fmla="*/ 75 w 105"/>
                <a:gd name="T17" fmla="*/ 14 h 1307"/>
                <a:gd name="T18" fmla="*/ 97 w 105"/>
                <a:gd name="T19" fmla="*/ 927 h 1307"/>
                <a:gd name="T20" fmla="*/ 105 w 105"/>
                <a:gd name="T21" fmla="*/ 1273 h 1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 h="1307">
                  <a:moveTo>
                    <a:pt x="105" y="1273"/>
                  </a:moveTo>
                  <a:cubicBezTo>
                    <a:pt x="105" y="1281"/>
                    <a:pt x="100" y="1289"/>
                    <a:pt x="89" y="1295"/>
                  </a:cubicBezTo>
                  <a:cubicBezTo>
                    <a:pt x="69" y="1307"/>
                    <a:pt x="36" y="1307"/>
                    <a:pt x="16" y="1295"/>
                  </a:cubicBezTo>
                  <a:cubicBezTo>
                    <a:pt x="5" y="1289"/>
                    <a:pt x="0" y="1281"/>
                    <a:pt x="1" y="1273"/>
                  </a:cubicBezTo>
                  <a:lnTo>
                    <a:pt x="9" y="927"/>
                  </a:lnTo>
                  <a:lnTo>
                    <a:pt x="30" y="14"/>
                  </a:lnTo>
                  <a:cubicBezTo>
                    <a:pt x="30" y="11"/>
                    <a:pt x="32" y="7"/>
                    <a:pt x="37" y="5"/>
                  </a:cubicBezTo>
                  <a:cubicBezTo>
                    <a:pt x="45" y="0"/>
                    <a:pt x="60" y="0"/>
                    <a:pt x="69" y="5"/>
                  </a:cubicBezTo>
                  <a:cubicBezTo>
                    <a:pt x="73" y="7"/>
                    <a:pt x="75" y="11"/>
                    <a:pt x="75" y="14"/>
                  </a:cubicBezTo>
                  <a:lnTo>
                    <a:pt x="97" y="927"/>
                  </a:lnTo>
                  <a:lnTo>
                    <a:pt x="105" y="1273"/>
                  </a:lnTo>
                </a:path>
              </a:pathLst>
            </a:custGeom>
            <a:solidFill>
              <a:srgbClr val="874A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35" name="Freeform 264">
              <a:extLst>
                <a:ext uri="{FF2B5EF4-FFF2-40B4-BE49-F238E27FC236}">
                  <a16:creationId xmlns:a16="http://schemas.microsoft.com/office/drawing/2014/main" id="{E25E7C85-F76C-0852-6E67-0375FE16C113}"/>
                </a:ext>
              </a:extLst>
            </p:cNvPr>
            <p:cNvSpPr>
              <a:spLocks/>
            </p:cNvSpPr>
            <p:nvPr/>
          </p:nvSpPr>
          <p:spPr bwMode="auto">
            <a:xfrm>
              <a:off x="6913563" y="3743325"/>
              <a:ext cx="23813" cy="244475"/>
            </a:xfrm>
            <a:custGeom>
              <a:avLst/>
              <a:gdLst>
                <a:gd name="T0" fmla="*/ 44 w 88"/>
                <a:gd name="T1" fmla="*/ 940 h 940"/>
                <a:gd name="T2" fmla="*/ 7 w 88"/>
                <a:gd name="T3" fmla="*/ 931 h 940"/>
                <a:gd name="T4" fmla="*/ 0 w 88"/>
                <a:gd name="T5" fmla="*/ 926 h 940"/>
                <a:gd name="T6" fmla="*/ 21 w 88"/>
                <a:gd name="T7" fmla="*/ 13 h 940"/>
                <a:gd name="T8" fmla="*/ 28 w 88"/>
                <a:gd name="T9" fmla="*/ 4 h 940"/>
                <a:gd name="T10" fmla="*/ 44 w 88"/>
                <a:gd name="T11" fmla="*/ 0 h 940"/>
                <a:gd name="T12" fmla="*/ 60 w 88"/>
                <a:gd name="T13" fmla="*/ 4 h 940"/>
                <a:gd name="T14" fmla="*/ 66 w 88"/>
                <a:gd name="T15" fmla="*/ 13 h 940"/>
                <a:gd name="T16" fmla="*/ 88 w 88"/>
                <a:gd name="T17" fmla="*/ 926 h 940"/>
                <a:gd name="T18" fmla="*/ 80 w 88"/>
                <a:gd name="T19" fmla="*/ 931 h 940"/>
                <a:gd name="T20" fmla="*/ 44 w 88"/>
                <a:gd name="T21" fmla="*/ 940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940">
                  <a:moveTo>
                    <a:pt x="44" y="940"/>
                  </a:moveTo>
                  <a:cubicBezTo>
                    <a:pt x="30" y="940"/>
                    <a:pt x="17" y="937"/>
                    <a:pt x="7" y="931"/>
                  </a:cubicBezTo>
                  <a:cubicBezTo>
                    <a:pt x="4" y="930"/>
                    <a:pt x="2" y="928"/>
                    <a:pt x="0" y="926"/>
                  </a:cubicBezTo>
                  <a:lnTo>
                    <a:pt x="21" y="13"/>
                  </a:lnTo>
                  <a:cubicBezTo>
                    <a:pt x="21" y="10"/>
                    <a:pt x="23" y="6"/>
                    <a:pt x="28" y="4"/>
                  </a:cubicBezTo>
                  <a:cubicBezTo>
                    <a:pt x="32" y="1"/>
                    <a:pt x="38" y="0"/>
                    <a:pt x="44" y="0"/>
                  </a:cubicBezTo>
                  <a:cubicBezTo>
                    <a:pt x="49" y="0"/>
                    <a:pt x="55" y="1"/>
                    <a:pt x="60" y="4"/>
                  </a:cubicBezTo>
                  <a:cubicBezTo>
                    <a:pt x="64" y="6"/>
                    <a:pt x="66" y="10"/>
                    <a:pt x="66" y="13"/>
                  </a:cubicBezTo>
                  <a:lnTo>
                    <a:pt x="88" y="926"/>
                  </a:lnTo>
                  <a:cubicBezTo>
                    <a:pt x="86" y="928"/>
                    <a:pt x="83" y="930"/>
                    <a:pt x="80" y="931"/>
                  </a:cubicBezTo>
                  <a:cubicBezTo>
                    <a:pt x="70" y="937"/>
                    <a:pt x="57" y="940"/>
                    <a:pt x="44" y="940"/>
                  </a:cubicBezTo>
                  <a:close/>
                </a:path>
              </a:pathLst>
            </a:custGeom>
            <a:solidFill>
              <a:srgbClr val="672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36" name="Freeform 265">
              <a:extLst>
                <a:ext uri="{FF2B5EF4-FFF2-40B4-BE49-F238E27FC236}">
                  <a16:creationId xmlns:a16="http://schemas.microsoft.com/office/drawing/2014/main" id="{CA3CBB77-1499-B6CC-7998-ACD56FA790CF}"/>
                </a:ext>
              </a:extLst>
            </p:cNvPr>
            <p:cNvSpPr>
              <a:spLocks/>
            </p:cNvSpPr>
            <p:nvPr/>
          </p:nvSpPr>
          <p:spPr bwMode="auto">
            <a:xfrm>
              <a:off x="6829426" y="3716338"/>
              <a:ext cx="182563" cy="250825"/>
            </a:xfrm>
            <a:custGeom>
              <a:avLst/>
              <a:gdLst>
                <a:gd name="T0" fmla="*/ 654 w 705"/>
                <a:gd name="T1" fmla="*/ 637 h 970"/>
                <a:gd name="T2" fmla="*/ 653 w 705"/>
                <a:gd name="T3" fmla="*/ 702 h 970"/>
                <a:gd name="T4" fmla="*/ 654 w 705"/>
                <a:gd name="T5" fmla="*/ 760 h 970"/>
                <a:gd name="T6" fmla="*/ 657 w 705"/>
                <a:gd name="T7" fmla="*/ 824 h 970"/>
                <a:gd name="T8" fmla="*/ 625 w 705"/>
                <a:gd name="T9" fmla="*/ 882 h 970"/>
                <a:gd name="T10" fmla="*/ 573 w 705"/>
                <a:gd name="T11" fmla="*/ 925 h 970"/>
                <a:gd name="T12" fmla="*/ 506 w 705"/>
                <a:gd name="T13" fmla="*/ 934 h 970"/>
                <a:gd name="T14" fmla="*/ 428 w 705"/>
                <a:gd name="T15" fmla="*/ 926 h 970"/>
                <a:gd name="T16" fmla="*/ 416 w 705"/>
                <a:gd name="T17" fmla="*/ 944 h 970"/>
                <a:gd name="T18" fmla="*/ 398 w 705"/>
                <a:gd name="T19" fmla="*/ 958 h 970"/>
                <a:gd name="T20" fmla="*/ 354 w 705"/>
                <a:gd name="T21" fmla="*/ 944 h 970"/>
                <a:gd name="T22" fmla="*/ 346 w 705"/>
                <a:gd name="T23" fmla="*/ 946 h 970"/>
                <a:gd name="T24" fmla="*/ 327 w 705"/>
                <a:gd name="T25" fmla="*/ 968 h 970"/>
                <a:gd name="T26" fmla="*/ 287 w 705"/>
                <a:gd name="T27" fmla="*/ 953 h 970"/>
                <a:gd name="T28" fmla="*/ 220 w 705"/>
                <a:gd name="T29" fmla="*/ 949 h 970"/>
                <a:gd name="T30" fmla="*/ 168 w 705"/>
                <a:gd name="T31" fmla="*/ 905 h 970"/>
                <a:gd name="T32" fmla="*/ 148 w 705"/>
                <a:gd name="T33" fmla="*/ 841 h 970"/>
                <a:gd name="T34" fmla="*/ 155 w 705"/>
                <a:gd name="T35" fmla="*/ 780 h 970"/>
                <a:gd name="T36" fmla="*/ 98 w 705"/>
                <a:gd name="T37" fmla="*/ 772 h 970"/>
                <a:gd name="T38" fmla="*/ 57 w 705"/>
                <a:gd name="T39" fmla="*/ 715 h 970"/>
                <a:gd name="T40" fmla="*/ 4 w 705"/>
                <a:gd name="T41" fmla="*/ 667 h 970"/>
                <a:gd name="T42" fmla="*/ 5 w 705"/>
                <a:gd name="T43" fmla="*/ 596 h 970"/>
                <a:gd name="T44" fmla="*/ 12 w 705"/>
                <a:gd name="T45" fmla="*/ 576 h 970"/>
                <a:gd name="T46" fmla="*/ 23 w 705"/>
                <a:gd name="T47" fmla="*/ 506 h 970"/>
                <a:gd name="T48" fmla="*/ 71 w 705"/>
                <a:gd name="T49" fmla="*/ 455 h 970"/>
                <a:gd name="T50" fmla="*/ 66 w 705"/>
                <a:gd name="T51" fmla="*/ 415 h 970"/>
                <a:gd name="T52" fmla="*/ 94 w 705"/>
                <a:gd name="T53" fmla="*/ 349 h 970"/>
                <a:gd name="T54" fmla="*/ 129 w 705"/>
                <a:gd name="T55" fmla="*/ 286 h 970"/>
                <a:gd name="T56" fmla="*/ 144 w 705"/>
                <a:gd name="T57" fmla="*/ 266 h 970"/>
                <a:gd name="T58" fmla="*/ 158 w 705"/>
                <a:gd name="T59" fmla="*/ 190 h 970"/>
                <a:gd name="T60" fmla="*/ 168 w 705"/>
                <a:gd name="T61" fmla="*/ 133 h 970"/>
                <a:gd name="T62" fmla="*/ 183 w 705"/>
                <a:gd name="T63" fmla="*/ 112 h 970"/>
                <a:gd name="T64" fmla="*/ 246 w 705"/>
                <a:gd name="T65" fmla="*/ 71 h 970"/>
                <a:gd name="T66" fmla="*/ 298 w 705"/>
                <a:gd name="T67" fmla="*/ 86 h 970"/>
                <a:gd name="T68" fmla="*/ 320 w 705"/>
                <a:gd name="T69" fmla="*/ 27 h 970"/>
                <a:gd name="T70" fmla="*/ 380 w 705"/>
                <a:gd name="T71" fmla="*/ 0 h 970"/>
                <a:gd name="T72" fmla="*/ 441 w 705"/>
                <a:gd name="T73" fmla="*/ 26 h 970"/>
                <a:gd name="T74" fmla="*/ 461 w 705"/>
                <a:gd name="T75" fmla="*/ 86 h 970"/>
                <a:gd name="T76" fmla="*/ 509 w 705"/>
                <a:gd name="T77" fmla="*/ 80 h 970"/>
                <a:gd name="T78" fmla="*/ 571 w 705"/>
                <a:gd name="T79" fmla="*/ 114 h 970"/>
                <a:gd name="T80" fmla="*/ 591 w 705"/>
                <a:gd name="T81" fmla="*/ 179 h 970"/>
                <a:gd name="T82" fmla="*/ 597 w 705"/>
                <a:gd name="T83" fmla="*/ 242 h 970"/>
                <a:gd name="T84" fmla="*/ 582 w 705"/>
                <a:gd name="T85" fmla="*/ 279 h 970"/>
                <a:gd name="T86" fmla="*/ 625 w 705"/>
                <a:gd name="T87" fmla="*/ 319 h 970"/>
                <a:gd name="T88" fmla="*/ 683 w 705"/>
                <a:gd name="T89" fmla="*/ 351 h 970"/>
                <a:gd name="T90" fmla="*/ 697 w 705"/>
                <a:gd name="T91" fmla="*/ 413 h 970"/>
                <a:gd name="T92" fmla="*/ 690 w 705"/>
                <a:gd name="T93" fmla="*/ 491 h 970"/>
                <a:gd name="T94" fmla="*/ 671 w 705"/>
                <a:gd name="T95" fmla="*/ 555 h 970"/>
                <a:gd name="T96" fmla="*/ 627 w 705"/>
                <a:gd name="T97" fmla="*/ 611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05" h="970">
                  <a:moveTo>
                    <a:pt x="627" y="611"/>
                  </a:moveTo>
                  <a:cubicBezTo>
                    <a:pt x="634" y="620"/>
                    <a:pt x="649" y="628"/>
                    <a:pt x="654" y="637"/>
                  </a:cubicBezTo>
                  <a:cubicBezTo>
                    <a:pt x="659" y="647"/>
                    <a:pt x="651" y="661"/>
                    <a:pt x="654" y="671"/>
                  </a:cubicBezTo>
                  <a:cubicBezTo>
                    <a:pt x="658" y="681"/>
                    <a:pt x="651" y="692"/>
                    <a:pt x="653" y="702"/>
                  </a:cubicBezTo>
                  <a:cubicBezTo>
                    <a:pt x="655" y="713"/>
                    <a:pt x="660" y="720"/>
                    <a:pt x="660" y="731"/>
                  </a:cubicBezTo>
                  <a:cubicBezTo>
                    <a:pt x="660" y="742"/>
                    <a:pt x="656" y="750"/>
                    <a:pt x="654" y="760"/>
                  </a:cubicBezTo>
                  <a:cubicBezTo>
                    <a:pt x="652" y="770"/>
                    <a:pt x="666" y="783"/>
                    <a:pt x="663" y="793"/>
                  </a:cubicBezTo>
                  <a:cubicBezTo>
                    <a:pt x="660" y="803"/>
                    <a:pt x="662" y="815"/>
                    <a:pt x="657" y="824"/>
                  </a:cubicBezTo>
                  <a:cubicBezTo>
                    <a:pt x="652" y="834"/>
                    <a:pt x="645" y="843"/>
                    <a:pt x="639" y="851"/>
                  </a:cubicBezTo>
                  <a:cubicBezTo>
                    <a:pt x="633" y="859"/>
                    <a:pt x="632" y="874"/>
                    <a:pt x="625" y="882"/>
                  </a:cubicBezTo>
                  <a:cubicBezTo>
                    <a:pt x="617" y="889"/>
                    <a:pt x="594" y="878"/>
                    <a:pt x="585" y="884"/>
                  </a:cubicBezTo>
                  <a:cubicBezTo>
                    <a:pt x="577" y="890"/>
                    <a:pt x="582" y="920"/>
                    <a:pt x="573" y="925"/>
                  </a:cubicBezTo>
                  <a:cubicBezTo>
                    <a:pt x="563" y="929"/>
                    <a:pt x="542" y="905"/>
                    <a:pt x="532" y="909"/>
                  </a:cubicBezTo>
                  <a:cubicBezTo>
                    <a:pt x="522" y="912"/>
                    <a:pt x="517" y="933"/>
                    <a:pt x="506" y="934"/>
                  </a:cubicBezTo>
                  <a:cubicBezTo>
                    <a:pt x="496" y="936"/>
                    <a:pt x="485" y="943"/>
                    <a:pt x="474" y="943"/>
                  </a:cubicBezTo>
                  <a:cubicBezTo>
                    <a:pt x="458" y="943"/>
                    <a:pt x="443" y="929"/>
                    <a:pt x="428" y="926"/>
                  </a:cubicBezTo>
                  <a:cubicBezTo>
                    <a:pt x="426" y="928"/>
                    <a:pt x="423" y="928"/>
                    <a:pt x="420" y="930"/>
                  </a:cubicBezTo>
                  <a:cubicBezTo>
                    <a:pt x="417" y="932"/>
                    <a:pt x="419" y="942"/>
                    <a:pt x="416" y="944"/>
                  </a:cubicBezTo>
                  <a:cubicBezTo>
                    <a:pt x="412" y="946"/>
                    <a:pt x="409" y="949"/>
                    <a:pt x="406" y="951"/>
                  </a:cubicBezTo>
                  <a:cubicBezTo>
                    <a:pt x="403" y="952"/>
                    <a:pt x="401" y="956"/>
                    <a:pt x="398" y="958"/>
                  </a:cubicBezTo>
                  <a:cubicBezTo>
                    <a:pt x="388" y="962"/>
                    <a:pt x="372" y="951"/>
                    <a:pt x="362" y="953"/>
                  </a:cubicBezTo>
                  <a:cubicBezTo>
                    <a:pt x="360" y="954"/>
                    <a:pt x="356" y="944"/>
                    <a:pt x="354" y="944"/>
                  </a:cubicBezTo>
                  <a:lnTo>
                    <a:pt x="353" y="956"/>
                  </a:lnTo>
                  <a:cubicBezTo>
                    <a:pt x="351" y="956"/>
                    <a:pt x="347" y="945"/>
                    <a:pt x="346" y="946"/>
                  </a:cubicBezTo>
                  <a:cubicBezTo>
                    <a:pt x="339" y="947"/>
                    <a:pt x="334" y="948"/>
                    <a:pt x="327" y="949"/>
                  </a:cubicBezTo>
                  <a:lnTo>
                    <a:pt x="327" y="968"/>
                  </a:lnTo>
                  <a:cubicBezTo>
                    <a:pt x="324" y="968"/>
                    <a:pt x="321" y="970"/>
                    <a:pt x="318" y="970"/>
                  </a:cubicBezTo>
                  <a:cubicBezTo>
                    <a:pt x="307" y="970"/>
                    <a:pt x="297" y="954"/>
                    <a:pt x="287" y="953"/>
                  </a:cubicBezTo>
                  <a:cubicBezTo>
                    <a:pt x="276" y="951"/>
                    <a:pt x="270" y="940"/>
                    <a:pt x="260" y="937"/>
                  </a:cubicBezTo>
                  <a:cubicBezTo>
                    <a:pt x="250" y="933"/>
                    <a:pt x="229" y="954"/>
                    <a:pt x="220" y="949"/>
                  </a:cubicBezTo>
                  <a:cubicBezTo>
                    <a:pt x="210" y="944"/>
                    <a:pt x="217" y="916"/>
                    <a:pt x="209" y="909"/>
                  </a:cubicBezTo>
                  <a:cubicBezTo>
                    <a:pt x="201" y="902"/>
                    <a:pt x="175" y="913"/>
                    <a:pt x="168" y="905"/>
                  </a:cubicBezTo>
                  <a:cubicBezTo>
                    <a:pt x="161" y="897"/>
                    <a:pt x="151" y="888"/>
                    <a:pt x="146" y="879"/>
                  </a:cubicBezTo>
                  <a:cubicBezTo>
                    <a:pt x="140" y="870"/>
                    <a:pt x="152" y="851"/>
                    <a:pt x="148" y="841"/>
                  </a:cubicBezTo>
                  <a:cubicBezTo>
                    <a:pt x="145" y="831"/>
                    <a:pt x="151" y="820"/>
                    <a:pt x="149" y="809"/>
                  </a:cubicBezTo>
                  <a:cubicBezTo>
                    <a:pt x="147" y="799"/>
                    <a:pt x="155" y="791"/>
                    <a:pt x="155" y="780"/>
                  </a:cubicBezTo>
                  <a:cubicBezTo>
                    <a:pt x="155" y="778"/>
                    <a:pt x="136" y="773"/>
                    <a:pt x="136" y="771"/>
                  </a:cubicBezTo>
                  <a:cubicBezTo>
                    <a:pt x="125" y="768"/>
                    <a:pt x="107" y="777"/>
                    <a:pt x="98" y="772"/>
                  </a:cubicBezTo>
                  <a:cubicBezTo>
                    <a:pt x="88" y="767"/>
                    <a:pt x="76" y="761"/>
                    <a:pt x="67" y="754"/>
                  </a:cubicBezTo>
                  <a:cubicBezTo>
                    <a:pt x="58" y="747"/>
                    <a:pt x="64" y="723"/>
                    <a:pt x="57" y="715"/>
                  </a:cubicBezTo>
                  <a:cubicBezTo>
                    <a:pt x="50" y="707"/>
                    <a:pt x="31" y="706"/>
                    <a:pt x="26" y="696"/>
                  </a:cubicBezTo>
                  <a:cubicBezTo>
                    <a:pt x="20" y="687"/>
                    <a:pt x="8" y="678"/>
                    <a:pt x="4" y="667"/>
                  </a:cubicBezTo>
                  <a:cubicBezTo>
                    <a:pt x="0" y="657"/>
                    <a:pt x="26" y="638"/>
                    <a:pt x="24" y="627"/>
                  </a:cubicBezTo>
                  <a:cubicBezTo>
                    <a:pt x="22" y="616"/>
                    <a:pt x="5" y="608"/>
                    <a:pt x="5" y="596"/>
                  </a:cubicBezTo>
                  <a:cubicBezTo>
                    <a:pt x="5" y="589"/>
                    <a:pt x="10" y="589"/>
                    <a:pt x="11" y="582"/>
                  </a:cubicBezTo>
                  <a:lnTo>
                    <a:pt x="12" y="576"/>
                  </a:lnTo>
                  <a:cubicBezTo>
                    <a:pt x="13" y="564"/>
                    <a:pt x="3" y="550"/>
                    <a:pt x="7" y="539"/>
                  </a:cubicBezTo>
                  <a:cubicBezTo>
                    <a:pt x="10" y="528"/>
                    <a:pt x="17" y="516"/>
                    <a:pt x="23" y="506"/>
                  </a:cubicBezTo>
                  <a:cubicBezTo>
                    <a:pt x="28" y="496"/>
                    <a:pt x="56" y="501"/>
                    <a:pt x="63" y="492"/>
                  </a:cubicBezTo>
                  <a:cubicBezTo>
                    <a:pt x="70" y="483"/>
                    <a:pt x="62" y="462"/>
                    <a:pt x="71" y="455"/>
                  </a:cubicBezTo>
                  <a:lnTo>
                    <a:pt x="69" y="432"/>
                  </a:lnTo>
                  <a:cubicBezTo>
                    <a:pt x="67" y="420"/>
                    <a:pt x="66" y="427"/>
                    <a:pt x="66" y="415"/>
                  </a:cubicBezTo>
                  <a:cubicBezTo>
                    <a:pt x="66" y="402"/>
                    <a:pt x="55" y="387"/>
                    <a:pt x="58" y="375"/>
                  </a:cubicBezTo>
                  <a:cubicBezTo>
                    <a:pt x="61" y="363"/>
                    <a:pt x="89" y="360"/>
                    <a:pt x="94" y="349"/>
                  </a:cubicBezTo>
                  <a:cubicBezTo>
                    <a:pt x="100" y="337"/>
                    <a:pt x="83" y="312"/>
                    <a:pt x="90" y="302"/>
                  </a:cubicBezTo>
                  <a:cubicBezTo>
                    <a:pt x="98" y="292"/>
                    <a:pt x="120" y="294"/>
                    <a:pt x="129" y="286"/>
                  </a:cubicBezTo>
                  <a:cubicBezTo>
                    <a:pt x="139" y="278"/>
                    <a:pt x="152" y="278"/>
                    <a:pt x="163" y="272"/>
                  </a:cubicBezTo>
                  <a:lnTo>
                    <a:pt x="144" y="266"/>
                  </a:lnTo>
                  <a:cubicBezTo>
                    <a:pt x="139" y="252"/>
                    <a:pt x="142" y="232"/>
                    <a:pt x="142" y="217"/>
                  </a:cubicBezTo>
                  <a:cubicBezTo>
                    <a:pt x="142" y="207"/>
                    <a:pt x="156" y="199"/>
                    <a:pt x="158" y="190"/>
                  </a:cubicBezTo>
                  <a:cubicBezTo>
                    <a:pt x="160" y="181"/>
                    <a:pt x="154" y="169"/>
                    <a:pt x="158" y="161"/>
                  </a:cubicBezTo>
                  <a:cubicBezTo>
                    <a:pt x="161" y="152"/>
                    <a:pt x="163" y="141"/>
                    <a:pt x="168" y="133"/>
                  </a:cubicBezTo>
                  <a:cubicBezTo>
                    <a:pt x="173" y="127"/>
                    <a:pt x="174" y="115"/>
                    <a:pt x="180" y="109"/>
                  </a:cubicBezTo>
                  <a:lnTo>
                    <a:pt x="183" y="112"/>
                  </a:lnTo>
                  <a:cubicBezTo>
                    <a:pt x="191" y="104"/>
                    <a:pt x="200" y="90"/>
                    <a:pt x="210" y="85"/>
                  </a:cubicBezTo>
                  <a:cubicBezTo>
                    <a:pt x="220" y="79"/>
                    <a:pt x="235" y="74"/>
                    <a:pt x="246" y="71"/>
                  </a:cubicBezTo>
                  <a:cubicBezTo>
                    <a:pt x="257" y="68"/>
                    <a:pt x="273" y="100"/>
                    <a:pt x="284" y="100"/>
                  </a:cubicBezTo>
                  <a:cubicBezTo>
                    <a:pt x="288" y="100"/>
                    <a:pt x="295" y="86"/>
                    <a:pt x="298" y="86"/>
                  </a:cubicBezTo>
                  <a:cubicBezTo>
                    <a:pt x="300" y="75"/>
                    <a:pt x="302" y="65"/>
                    <a:pt x="307" y="57"/>
                  </a:cubicBezTo>
                  <a:cubicBezTo>
                    <a:pt x="312" y="48"/>
                    <a:pt x="312" y="34"/>
                    <a:pt x="320" y="27"/>
                  </a:cubicBezTo>
                  <a:cubicBezTo>
                    <a:pt x="328" y="21"/>
                    <a:pt x="339" y="16"/>
                    <a:pt x="349" y="12"/>
                  </a:cubicBezTo>
                  <a:cubicBezTo>
                    <a:pt x="358" y="9"/>
                    <a:pt x="369" y="0"/>
                    <a:pt x="380" y="0"/>
                  </a:cubicBezTo>
                  <a:cubicBezTo>
                    <a:pt x="391" y="0"/>
                    <a:pt x="396" y="24"/>
                    <a:pt x="406" y="28"/>
                  </a:cubicBezTo>
                  <a:cubicBezTo>
                    <a:pt x="416" y="31"/>
                    <a:pt x="433" y="19"/>
                    <a:pt x="441" y="26"/>
                  </a:cubicBezTo>
                  <a:cubicBezTo>
                    <a:pt x="449" y="33"/>
                    <a:pt x="437" y="54"/>
                    <a:pt x="442" y="63"/>
                  </a:cubicBezTo>
                  <a:cubicBezTo>
                    <a:pt x="447" y="72"/>
                    <a:pt x="459" y="76"/>
                    <a:pt x="461" y="86"/>
                  </a:cubicBezTo>
                  <a:cubicBezTo>
                    <a:pt x="464" y="86"/>
                    <a:pt x="471" y="92"/>
                    <a:pt x="474" y="92"/>
                  </a:cubicBezTo>
                  <a:cubicBezTo>
                    <a:pt x="486" y="92"/>
                    <a:pt x="499" y="77"/>
                    <a:pt x="509" y="80"/>
                  </a:cubicBezTo>
                  <a:cubicBezTo>
                    <a:pt x="520" y="83"/>
                    <a:pt x="535" y="83"/>
                    <a:pt x="545" y="88"/>
                  </a:cubicBezTo>
                  <a:cubicBezTo>
                    <a:pt x="554" y="94"/>
                    <a:pt x="563" y="106"/>
                    <a:pt x="571" y="114"/>
                  </a:cubicBezTo>
                  <a:cubicBezTo>
                    <a:pt x="578" y="122"/>
                    <a:pt x="594" y="129"/>
                    <a:pt x="599" y="138"/>
                  </a:cubicBezTo>
                  <a:cubicBezTo>
                    <a:pt x="605" y="148"/>
                    <a:pt x="588" y="168"/>
                    <a:pt x="591" y="179"/>
                  </a:cubicBezTo>
                  <a:cubicBezTo>
                    <a:pt x="593" y="190"/>
                    <a:pt x="620" y="199"/>
                    <a:pt x="620" y="211"/>
                  </a:cubicBezTo>
                  <a:cubicBezTo>
                    <a:pt x="620" y="221"/>
                    <a:pt x="599" y="232"/>
                    <a:pt x="597" y="242"/>
                  </a:cubicBezTo>
                  <a:cubicBezTo>
                    <a:pt x="594" y="252"/>
                    <a:pt x="576" y="254"/>
                    <a:pt x="571" y="263"/>
                  </a:cubicBezTo>
                  <a:lnTo>
                    <a:pt x="582" y="279"/>
                  </a:lnTo>
                  <a:cubicBezTo>
                    <a:pt x="591" y="283"/>
                    <a:pt x="613" y="268"/>
                    <a:pt x="621" y="274"/>
                  </a:cubicBezTo>
                  <a:cubicBezTo>
                    <a:pt x="630" y="280"/>
                    <a:pt x="617" y="312"/>
                    <a:pt x="625" y="319"/>
                  </a:cubicBezTo>
                  <a:cubicBezTo>
                    <a:pt x="632" y="326"/>
                    <a:pt x="643" y="328"/>
                    <a:pt x="650" y="336"/>
                  </a:cubicBezTo>
                  <a:cubicBezTo>
                    <a:pt x="656" y="344"/>
                    <a:pt x="678" y="342"/>
                    <a:pt x="683" y="351"/>
                  </a:cubicBezTo>
                  <a:cubicBezTo>
                    <a:pt x="688" y="360"/>
                    <a:pt x="676" y="377"/>
                    <a:pt x="679" y="387"/>
                  </a:cubicBezTo>
                  <a:cubicBezTo>
                    <a:pt x="683" y="396"/>
                    <a:pt x="694" y="403"/>
                    <a:pt x="697" y="413"/>
                  </a:cubicBezTo>
                  <a:cubicBezTo>
                    <a:pt x="700" y="428"/>
                    <a:pt x="702" y="443"/>
                    <a:pt x="702" y="458"/>
                  </a:cubicBezTo>
                  <a:cubicBezTo>
                    <a:pt x="702" y="470"/>
                    <a:pt x="692" y="480"/>
                    <a:pt x="690" y="491"/>
                  </a:cubicBezTo>
                  <a:cubicBezTo>
                    <a:pt x="688" y="503"/>
                    <a:pt x="705" y="519"/>
                    <a:pt x="701" y="530"/>
                  </a:cubicBezTo>
                  <a:cubicBezTo>
                    <a:pt x="697" y="541"/>
                    <a:pt x="676" y="545"/>
                    <a:pt x="671" y="555"/>
                  </a:cubicBezTo>
                  <a:cubicBezTo>
                    <a:pt x="665" y="565"/>
                    <a:pt x="652" y="568"/>
                    <a:pt x="645" y="577"/>
                  </a:cubicBezTo>
                  <a:cubicBezTo>
                    <a:pt x="638" y="586"/>
                    <a:pt x="636" y="603"/>
                    <a:pt x="627" y="611"/>
                  </a:cubicBezTo>
                </a:path>
              </a:pathLst>
            </a:custGeom>
            <a:solidFill>
              <a:srgbClr val="8983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37" name="Freeform 266">
              <a:extLst>
                <a:ext uri="{FF2B5EF4-FFF2-40B4-BE49-F238E27FC236}">
                  <a16:creationId xmlns:a16="http://schemas.microsoft.com/office/drawing/2014/main" id="{BEC6677D-426D-CC81-E612-DA984422CF67}"/>
                </a:ext>
              </a:extLst>
            </p:cNvPr>
            <p:cNvSpPr>
              <a:spLocks/>
            </p:cNvSpPr>
            <p:nvPr/>
          </p:nvSpPr>
          <p:spPr bwMode="auto">
            <a:xfrm>
              <a:off x="6831013" y="3822700"/>
              <a:ext cx="184150" cy="146050"/>
            </a:xfrm>
            <a:custGeom>
              <a:avLst/>
              <a:gdLst>
                <a:gd name="T0" fmla="*/ 639 w 707"/>
                <a:gd name="T1" fmla="*/ 232 h 561"/>
                <a:gd name="T2" fmla="*/ 672 w 707"/>
                <a:gd name="T3" fmla="*/ 287 h 561"/>
                <a:gd name="T4" fmla="*/ 674 w 707"/>
                <a:gd name="T5" fmla="*/ 353 h 561"/>
                <a:gd name="T6" fmla="*/ 641 w 707"/>
                <a:gd name="T7" fmla="*/ 408 h 561"/>
                <a:gd name="T8" fmla="*/ 608 w 707"/>
                <a:gd name="T9" fmla="*/ 459 h 561"/>
                <a:gd name="T10" fmla="*/ 556 w 707"/>
                <a:gd name="T11" fmla="*/ 491 h 561"/>
                <a:gd name="T12" fmla="*/ 501 w 707"/>
                <a:gd name="T13" fmla="*/ 520 h 561"/>
                <a:gd name="T14" fmla="*/ 423 w 707"/>
                <a:gd name="T15" fmla="*/ 509 h 561"/>
                <a:gd name="T16" fmla="*/ 374 w 707"/>
                <a:gd name="T17" fmla="*/ 551 h 561"/>
                <a:gd name="T18" fmla="*/ 313 w 707"/>
                <a:gd name="T19" fmla="*/ 561 h 561"/>
                <a:gd name="T20" fmla="*/ 248 w 707"/>
                <a:gd name="T21" fmla="*/ 545 h 561"/>
                <a:gd name="T22" fmla="*/ 200 w 707"/>
                <a:gd name="T23" fmla="*/ 502 h 561"/>
                <a:gd name="T24" fmla="*/ 153 w 707"/>
                <a:gd name="T25" fmla="*/ 461 h 561"/>
                <a:gd name="T26" fmla="*/ 137 w 707"/>
                <a:gd name="T27" fmla="*/ 399 h 561"/>
                <a:gd name="T28" fmla="*/ 128 w 707"/>
                <a:gd name="T29" fmla="*/ 365 h 561"/>
                <a:gd name="T30" fmla="*/ 80 w 707"/>
                <a:gd name="T31" fmla="*/ 321 h 561"/>
                <a:gd name="T32" fmla="*/ 39 w 707"/>
                <a:gd name="T33" fmla="*/ 274 h 561"/>
                <a:gd name="T34" fmla="*/ 1 w 707"/>
                <a:gd name="T35" fmla="*/ 219 h 561"/>
                <a:gd name="T36" fmla="*/ 6 w 707"/>
                <a:gd name="T37" fmla="*/ 157 h 561"/>
                <a:gd name="T38" fmla="*/ 37 w 707"/>
                <a:gd name="T39" fmla="*/ 222 h 561"/>
                <a:gd name="T40" fmla="*/ 74 w 707"/>
                <a:gd name="T41" fmla="*/ 276 h 561"/>
                <a:gd name="T42" fmla="*/ 134 w 707"/>
                <a:gd name="T43" fmla="*/ 305 h 561"/>
                <a:gd name="T44" fmla="*/ 204 w 707"/>
                <a:gd name="T45" fmla="*/ 292 h 561"/>
                <a:gd name="T46" fmla="*/ 214 w 707"/>
                <a:gd name="T47" fmla="*/ 359 h 561"/>
                <a:gd name="T48" fmla="*/ 233 w 707"/>
                <a:gd name="T49" fmla="*/ 424 h 561"/>
                <a:gd name="T50" fmla="*/ 294 w 707"/>
                <a:gd name="T51" fmla="*/ 458 h 561"/>
                <a:gd name="T52" fmla="*/ 360 w 707"/>
                <a:gd name="T53" fmla="*/ 444 h 561"/>
                <a:gd name="T54" fmla="*/ 416 w 707"/>
                <a:gd name="T55" fmla="*/ 410 h 561"/>
                <a:gd name="T56" fmla="*/ 451 w 707"/>
                <a:gd name="T57" fmla="*/ 393 h 561"/>
                <a:gd name="T58" fmla="*/ 512 w 707"/>
                <a:gd name="T59" fmla="*/ 405 h 561"/>
                <a:gd name="T60" fmla="*/ 576 w 707"/>
                <a:gd name="T61" fmla="*/ 383 h 561"/>
                <a:gd name="T62" fmla="*/ 593 w 707"/>
                <a:gd name="T63" fmla="*/ 316 h 561"/>
                <a:gd name="T64" fmla="*/ 589 w 707"/>
                <a:gd name="T65" fmla="*/ 251 h 561"/>
                <a:gd name="T66" fmla="*/ 564 w 707"/>
                <a:gd name="T67" fmla="*/ 185 h 561"/>
                <a:gd name="T68" fmla="*/ 562 w 707"/>
                <a:gd name="T69" fmla="*/ 156 h 561"/>
                <a:gd name="T70" fmla="*/ 615 w 707"/>
                <a:gd name="T71" fmla="*/ 147 h 561"/>
                <a:gd name="T72" fmla="*/ 659 w 707"/>
                <a:gd name="T73" fmla="*/ 107 h 561"/>
                <a:gd name="T74" fmla="*/ 678 w 707"/>
                <a:gd name="T75" fmla="*/ 49 h 561"/>
                <a:gd name="T76" fmla="*/ 691 w 707"/>
                <a:gd name="T77" fmla="*/ 0 h 561"/>
                <a:gd name="T78" fmla="*/ 694 w 707"/>
                <a:gd name="T79" fmla="*/ 82 h 561"/>
                <a:gd name="T80" fmla="*/ 662 w 707"/>
                <a:gd name="T81" fmla="*/ 142 h 561"/>
                <a:gd name="T82" fmla="*/ 642 w 707"/>
                <a:gd name="T83" fmla="*/ 203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7" h="561">
                  <a:moveTo>
                    <a:pt x="642" y="203"/>
                  </a:moveTo>
                  <a:cubicBezTo>
                    <a:pt x="648" y="211"/>
                    <a:pt x="634" y="222"/>
                    <a:pt x="639" y="232"/>
                  </a:cubicBezTo>
                  <a:cubicBezTo>
                    <a:pt x="643" y="241"/>
                    <a:pt x="643" y="251"/>
                    <a:pt x="647" y="261"/>
                  </a:cubicBezTo>
                  <a:cubicBezTo>
                    <a:pt x="650" y="271"/>
                    <a:pt x="671" y="277"/>
                    <a:pt x="672" y="287"/>
                  </a:cubicBezTo>
                  <a:cubicBezTo>
                    <a:pt x="674" y="298"/>
                    <a:pt x="660" y="309"/>
                    <a:pt x="660" y="320"/>
                  </a:cubicBezTo>
                  <a:cubicBezTo>
                    <a:pt x="660" y="331"/>
                    <a:pt x="676" y="343"/>
                    <a:pt x="674" y="353"/>
                  </a:cubicBezTo>
                  <a:cubicBezTo>
                    <a:pt x="673" y="363"/>
                    <a:pt x="654" y="369"/>
                    <a:pt x="650" y="379"/>
                  </a:cubicBezTo>
                  <a:cubicBezTo>
                    <a:pt x="647" y="389"/>
                    <a:pt x="645" y="398"/>
                    <a:pt x="641" y="408"/>
                  </a:cubicBezTo>
                  <a:cubicBezTo>
                    <a:pt x="636" y="417"/>
                    <a:pt x="635" y="428"/>
                    <a:pt x="629" y="436"/>
                  </a:cubicBezTo>
                  <a:cubicBezTo>
                    <a:pt x="623" y="445"/>
                    <a:pt x="615" y="451"/>
                    <a:pt x="608" y="459"/>
                  </a:cubicBezTo>
                  <a:cubicBezTo>
                    <a:pt x="600" y="466"/>
                    <a:pt x="596" y="477"/>
                    <a:pt x="588" y="484"/>
                  </a:cubicBezTo>
                  <a:cubicBezTo>
                    <a:pt x="579" y="490"/>
                    <a:pt x="565" y="486"/>
                    <a:pt x="556" y="491"/>
                  </a:cubicBezTo>
                  <a:cubicBezTo>
                    <a:pt x="547" y="496"/>
                    <a:pt x="543" y="513"/>
                    <a:pt x="533" y="517"/>
                  </a:cubicBezTo>
                  <a:cubicBezTo>
                    <a:pt x="523" y="520"/>
                    <a:pt x="511" y="519"/>
                    <a:pt x="501" y="520"/>
                  </a:cubicBezTo>
                  <a:cubicBezTo>
                    <a:pt x="491" y="522"/>
                    <a:pt x="480" y="508"/>
                    <a:pt x="469" y="508"/>
                  </a:cubicBezTo>
                  <a:cubicBezTo>
                    <a:pt x="453" y="508"/>
                    <a:pt x="438" y="512"/>
                    <a:pt x="423" y="509"/>
                  </a:cubicBezTo>
                  <a:cubicBezTo>
                    <a:pt x="415" y="515"/>
                    <a:pt x="413" y="537"/>
                    <a:pt x="404" y="542"/>
                  </a:cubicBezTo>
                  <a:cubicBezTo>
                    <a:pt x="396" y="546"/>
                    <a:pt x="384" y="548"/>
                    <a:pt x="374" y="551"/>
                  </a:cubicBezTo>
                  <a:cubicBezTo>
                    <a:pt x="365" y="555"/>
                    <a:pt x="352" y="548"/>
                    <a:pt x="342" y="550"/>
                  </a:cubicBezTo>
                  <a:cubicBezTo>
                    <a:pt x="333" y="551"/>
                    <a:pt x="323" y="561"/>
                    <a:pt x="313" y="561"/>
                  </a:cubicBezTo>
                  <a:cubicBezTo>
                    <a:pt x="302" y="561"/>
                    <a:pt x="293" y="540"/>
                    <a:pt x="283" y="539"/>
                  </a:cubicBezTo>
                  <a:cubicBezTo>
                    <a:pt x="272" y="537"/>
                    <a:pt x="258" y="549"/>
                    <a:pt x="248" y="545"/>
                  </a:cubicBezTo>
                  <a:cubicBezTo>
                    <a:pt x="238" y="542"/>
                    <a:pt x="224" y="543"/>
                    <a:pt x="215" y="538"/>
                  </a:cubicBezTo>
                  <a:cubicBezTo>
                    <a:pt x="206" y="532"/>
                    <a:pt x="208" y="509"/>
                    <a:pt x="200" y="502"/>
                  </a:cubicBezTo>
                  <a:cubicBezTo>
                    <a:pt x="192" y="495"/>
                    <a:pt x="177" y="497"/>
                    <a:pt x="170" y="488"/>
                  </a:cubicBezTo>
                  <a:cubicBezTo>
                    <a:pt x="163" y="480"/>
                    <a:pt x="158" y="470"/>
                    <a:pt x="153" y="461"/>
                  </a:cubicBezTo>
                  <a:cubicBezTo>
                    <a:pt x="147" y="452"/>
                    <a:pt x="143" y="442"/>
                    <a:pt x="139" y="432"/>
                  </a:cubicBezTo>
                  <a:cubicBezTo>
                    <a:pt x="136" y="422"/>
                    <a:pt x="139" y="410"/>
                    <a:pt x="137" y="399"/>
                  </a:cubicBezTo>
                  <a:cubicBezTo>
                    <a:pt x="136" y="389"/>
                    <a:pt x="134" y="379"/>
                    <a:pt x="134" y="369"/>
                  </a:cubicBezTo>
                  <a:cubicBezTo>
                    <a:pt x="134" y="367"/>
                    <a:pt x="128" y="367"/>
                    <a:pt x="128" y="365"/>
                  </a:cubicBezTo>
                  <a:cubicBezTo>
                    <a:pt x="118" y="362"/>
                    <a:pt x="112" y="349"/>
                    <a:pt x="103" y="343"/>
                  </a:cubicBezTo>
                  <a:cubicBezTo>
                    <a:pt x="93" y="338"/>
                    <a:pt x="89" y="328"/>
                    <a:pt x="80" y="321"/>
                  </a:cubicBezTo>
                  <a:cubicBezTo>
                    <a:pt x="72" y="313"/>
                    <a:pt x="63" y="310"/>
                    <a:pt x="55" y="301"/>
                  </a:cubicBezTo>
                  <a:cubicBezTo>
                    <a:pt x="48" y="293"/>
                    <a:pt x="45" y="284"/>
                    <a:pt x="39" y="274"/>
                  </a:cubicBezTo>
                  <a:cubicBezTo>
                    <a:pt x="34" y="265"/>
                    <a:pt x="19" y="261"/>
                    <a:pt x="15" y="250"/>
                  </a:cubicBezTo>
                  <a:cubicBezTo>
                    <a:pt x="11" y="240"/>
                    <a:pt x="3" y="230"/>
                    <a:pt x="1" y="219"/>
                  </a:cubicBezTo>
                  <a:cubicBezTo>
                    <a:pt x="0" y="208"/>
                    <a:pt x="0" y="197"/>
                    <a:pt x="0" y="185"/>
                  </a:cubicBezTo>
                  <a:cubicBezTo>
                    <a:pt x="0" y="178"/>
                    <a:pt x="6" y="164"/>
                    <a:pt x="6" y="157"/>
                  </a:cubicBezTo>
                  <a:cubicBezTo>
                    <a:pt x="8" y="168"/>
                    <a:pt x="12" y="183"/>
                    <a:pt x="16" y="193"/>
                  </a:cubicBezTo>
                  <a:cubicBezTo>
                    <a:pt x="20" y="204"/>
                    <a:pt x="32" y="212"/>
                    <a:pt x="37" y="222"/>
                  </a:cubicBezTo>
                  <a:cubicBezTo>
                    <a:pt x="43" y="232"/>
                    <a:pt x="32" y="254"/>
                    <a:pt x="39" y="262"/>
                  </a:cubicBezTo>
                  <a:cubicBezTo>
                    <a:pt x="47" y="271"/>
                    <a:pt x="65" y="269"/>
                    <a:pt x="74" y="276"/>
                  </a:cubicBezTo>
                  <a:cubicBezTo>
                    <a:pt x="83" y="283"/>
                    <a:pt x="94" y="283"/>
                    <a:pt x="105" y="288"/>
                  </a:cubicBezTo>
                  <a:cubicBezTo>
                    <a:pt x="115" y="292"/>
                    <a:pt x="122" y="303"/>
                    <a:pt x="134" y="305"/>
                  </a:cubicBezTo>
                  <a:cubicBezTo>
                    <a:pt x="145" y="307"/>
                    <a:pt x="156" y="308"/>
                    <a:pt x="168" y="306"/>
                  </a:cubicBezTo>
                  <a:cubicBezTo>
                    <a:pt x="179" y="305"/>
                    <a:pt x="193" y="296"/>
                    <a:pt x="204" y="292"/>
                  </a:cubicBezTo>
                  <a:cubicBezTo>
                    <a:pt x="203" y="303"/>
                    <a:pt x="206" y="318"/>
                    <a:pt x="207" y="329"/>
                  </a:cubicBezTo>
                  <a:cubicBezTo>
                    <a:pt x="207" y="340"/>
                    <a:pt x="211" y="349"/>
                    <a:pt x="214" y="359"/>
                  </a:cubicBezTo>
                  <a:cubicBezTo>
                    <a:pt x="218" y="369"/>
                    <a:pt x="212" y="383"/>
                    <a:pt x="217" y="392"/>
                  </a:cubicBezTo>
                  <a:cubicBezTo>
                    <a:pt x="223" y="402"/>
                    <a:pt x="226" y="416"/>
                    <a:pt x="233" y="424"/>
                  </a:cubicBezTo>
                  <a:cubicBezTo>
                    <a:pt x="241" y="431"/>
                    <a:pt x="256" y="432"/>
                    <a:pt x="266" y="437"/>
                  </a:cubicBezTo>
                  <a:cubicBezTo>
                    <a:pt x="275" y="443"/>
                    <a:pt x="284" y="455"/>
                    <a:pt x="294" y="458"/>
                  </a:cubicBezTo>
                  <a:cubicBezTo>
                    <a:pt x="305" y="461"/>
                    <a:pt x="319" y="462"/>
                    <a:pt x="329" y="462"/>
                  </a:cubicBezTo>
                  <a:cubicBezTo>
                    <a:pt x="340" y="463"/>
                    <a:pt x="350" y="447"/>
                    <a:pt x="360" y="444"/>
                  </a:cubicBezTo>
                  <a:cubicBezTo>
                    <a:pt x="371" y="441"/>
                    <a:pt x="378" y="435"/>
                    <a:pt x="387" y="428"/>
                  </a:cubicBezTo>
                  <a:cubicBezTo>
                    <a:pt x="395" y="422"/>
                    <a:pt x="410" y="420"/>
                    <a:pt x="416" y="410"/>
                  </a:cubicBezTo>
                  <a:cubicBezTo>
                    <a:pt x="420" y="401"/>
                    <a:pt x="421" y="400"/>
                    <a:pt x="423" y="388"/>
                  </a:cubicBezTo>
                  <a:cubicBezTo>
                    <a:pt x="430" y="398"/>
                    <a:pt x="441" y="387"/>
                    <a:pt x="451" y="393"/>
                  </a:cubicBezTo>
                  <a:cubicBezTo>
                    <a:pt x="460" y="400"/>
                    <a:pt x="465" y="422"/>
                    <a:pt x="476" y="424"/>
                  </a:cubicBezTo>
                  <a:cubicBezTo>
                    <a:pt x="488" y="426"/>
                    <a:pt x="500" y="407"/>
                    <a:pt x="512" y="405"/>
                  </a:cubicBezTo>
                  <a:cubicBezTo>
                    <a:pt x="523" y="404"/>
                    <a:pt x="531" y="399"/>
                    <a:pt x="541" y="393"/>
                  </a:cubicBezTo>
                  <a:cubicBezTo>
                    <a:pt x="551" y="388"/>
                    <a:pt x="568" y="392"/>
                    <a:pt x="576" y="383"/>
                  </a:cubicBezTo>
                  <a:cubicBezTo>
                    <a:pt x="584" y="374"/>
                    <a:pt x="597" y="367"/>
                    <a:pt x="602" y="356"/>
                  </a:cubicBezTo>
                  <a:cubicBezTo>
                    <a:pt x="607" y="345"/>
                    <a:pt x="591" y="328"/>
                    <a:pt x="593" y="316"/>
                  </a:cubicBezTo>
                  <a:cubicBezTo>
                    <a:pt x="595" y="304"/>
                    <a:pt x="610" y="294"/>
                    <a:pt x="609" y="283"/>
                  </a:cubicBezTo>
                  <a:cubicBezTo>
                    <a:pt x="608" y="271"/>
                    <a:pt x="593" y="263"/>
                    <a:pt x="589" y="251"/>
                  </a:cubicBezTo>
                  <a:cubicBezTo>
                    <a:pt x="586" y="240"/>
                    <a:pt x="580" y="232"/>
                    <a:pt x="573" y="222"/>
                  </a:cubicBezTo>
                  <a:cubicBezTo>
                    <a:pt x="567" y="212"/>
                    <a:pt x="572" y="194"/>
                    <a:pt x="564" y="185"/>
                  </a:cubicBezTo>
                  <a:cubicBezTo>
                    <a:pt x="556" y="177"/>
                    <a:pt x="537" y="171"/>
                    <a:pt x="528" y="164"/>
                  </a:cubicBezTo>
                  <a:cubicBezTo>
                    <a:pt x="537" y="167"/>
                    <a:pt x="553" y="157"/>
                    <a:pt x="562" y="156"/>
                  </a:cubicBezTo>
                  <a:cubicBezTo>
                    <a:pt x="572" y="156"/>
                    <a:pt x="585" y="175"/>
                    <a:pt x="594" y="171"/>
                  </a:cubicBezTo>
                  <a:cubicBezTo>
                    <a:pt x="603" y="168"/>
                    <a:pt x="607" y="153"/>
                    <a:pt x="615" y="147"/>
                  </a:cubicBezTo>
                  <a:cubicBezTo>
                    <a:pt x="622" y="142"/>
                    <a:pt x="635" y="142"/>
                    <a:pt x="642" y="135"/>
                  </a:cubicBezTo>
                  <a:cubicBezTo>
                    <a:pt x="650" y="127"/>
                    <a:pt x="653" y="116"/>
                    <a:pt x="659" y="107"/>
                  </a:cubicBezTo>
                  <a:cubicBezTo>
                    <a:pt x="665" y="99"/>
                    <a:pt x="662" y="86"/>
                    <a:pt x="666" y="76"/>
                  </a:cubicBezTo>
                  <a:cubicBezTo>
                    <a:pt x="670" y="67"/>
                    <a:pt x="675" y="59"/>
                    <a:pt x="678" y="49"/>
                  </a:cubicBezTo>
                  <a:cubicBezTo>
                    <a:pt x="681" y="39"/>
                    <a:pt x="685" y="32"/>
                    <a:pt x="686" y="22"/>
                  </a:cubicBezTo>
                  <a:cubicBezTo>
                    <a:pt x="687" y="16"/>
                    <a:pt x="690" y="6"/>
                    <a:pt x="691" y="0"/>
                  </a:cubicBezTo>
                  <a:cubicBezTo>
                    <a:pt x="694" y="15"/>
                    <a:pt x="707" y="32"/>
                    <a:pt x="707" y="47"/>
                  </a:cubicBezTo>
                  <a:cubicBezTo>
                    <a:pt x="707" y="59"/>
                    <a:pt x="696" y="71"/>
                    <a:pt x="694" y="82"/>
                  </a:cubicBezTo>
                  <a:cubicBezTo>
                    <a:pt x="692" y="93"/>
                    <a:pt x="698" y="108"/>
                    <a:pt x="694" y="118"/>
                  </a:cubicBezTo>
                  <a:cubicBezTo>
                    <a:pt x="690" y="129"/>
                    <a:pt x="668" y="132"/>
                    <a:pt x="662" y="142"/>
                  </a:cubicBezTo>
                  <a:cubicBezTo>
                    <a:pt x="657" y="152"/>
                    <a:pt x="667" y="173"/>
                    <a:pt x="660" y="182"/>
                  </a:cubicBezTo>
                  <a:cubicBezTo>
                    <a:pt x="653" y="191"/>
                    <a:pt x="650" y="195"/>
                    <a:pt x="642" y="203"/>
                  </a:cubicBezTo>
                </a:path>
              </a:pathLst>
            </a:custGeom>
            <a:solidFill>
              <a:srgbClr val="6964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38" name="Freeform 267">
              <a:extLst>
                <a:ext uri="{FF2B5EF4-FFF2-40B4-BE49-F238E27FC236}">
                  <a16:creationId xmlns:a16="http://schemas.microsoft.com/office/drawing/2014/main" id="{E3709D9B-C3AF-F706-F6DD-6742739F6450}"/>
                </a:ext>
              </a:extLst>
            </p:cNvPr>
            <p:cNvSpPr>
              <a:spLocks/>
            </p:cNvSpPr>
            <p:nvPr/>
          </p:nvSpPr>
          <p:spPr bwMode="auto">
            <a:xfrm>
              <a:off x="6845301" y="3808413"/>
              <a:ext cx="47625" cy="53975"/>
            </a:xfrm>
            <a:custGeom>
              <a:avLst/>
              <a:gdLst>
                <a:gd name="T0" fmla="*/ 180 w 180"/>
                <a:gd name="T1" fmla="*/ 206 h 210"/>
                <a:gd name="T2" fmla="*/ 144 w 180"/>
                <a:gd name="T3" fmla="*/ 208 h 210"/>
                <a:gd name="T4" fmla="*/ 107 w 180"/>
                <a:gd name="T5" fmla="*/ 202 h 210"/>
                <a:gd name="T6" fmla="*/ 76 w 180"/>
                <a:gd name="T7" fmla="*/ 181 h 210"/>
                <a:gd name="T8" fmla="*/ 47 w 180"/>
                <a:gd name="T9" fmla="*/ 160 h 210"/>
                <a:gd name="T10" fmla="*/ 27 w 180"/>
                <a:gd name="T11" fmla="*/ 129 h 210"/>
                <a:gd name="T12" fmla="*/ 11 w 180"/>
                <a:gd name="T13" fmla="*/ 96 h 210"/>
                <a:gd name="T14" fmla="*/ 6 w 180"/>
                <a:gd name="T15" fmla="*/ 97 h 210"/>
                <a:gd name="T16" fmla="*/ 0 w 180"/>
                <a:gd name="T17" fmla="*/ 59 h 210"/>
                <a:gd name="T18" fmla="*/ 11 w 180"/>
                <a:gd name="T19" fmla="*/ 23 h 210"/>
                <a:gd name="T20" fmla="*/ 31 w 180"/>
                <a:gd name="T21" fmla="*/ 0 h 210"/>
                <a:gd name="T22" fmla="*/ 23 w 180"/>
                <a:gd name="T23" fmla="*/ 19 h 210"/>
                <a:gd name="T24" fmla="*/ 25 w 180"/>
                <a:gd name="T25" fmla="*/ 52 h 210"/>
                <a:gd name="T26" fmla="*/ 40 w 180"/>
                <a:gd name="T27" fmla="*/ 82 h 210"/>
                <a:gd name="T28" fmla="*/ 50 w 180"/>
                <a:gd name="T29" fmla="*/ 113 h 210"/>
                <a:gd name="T30" fmla="*/ 70 w 180"/>
                <a:gd name="T31" fmla="*/ 139 h 210"/>
                <a:gd name="T32" fmla="*/ 95 w 180"/>
                <a:gd name="T33" fmla="*/ 161 h 210"/>
                <a:gd name="T34" fmla="*/ 121 w 180"/>
                <a:gd name="T35" fmla="*/ 180 h 210"/>
                <a:gd name="T36" fmla="*/ 151 w 180"/>
                <a:gd name="T37" fmla="*/ 194 h 210"/>
                <a:gd name="T38" fmla="*/ 180 w 180"/>
                <a:gd name="T39" fmla="*/ 20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210">
                  <a:moveTo>
                    <a:pt x="180" y="206"/>
                  </a:moveTo>
                  <a:cubicBezTo>
                    <a:pt x="167" y="207"/>
                    <a:pt x="156" y="210"/>
                    <a:pt x="144" y="208"/>
                  </a:cubicBezTo>
                  <a:cubicBezTo>
                    <a:pt x="132" y="207"/>
                    <a:pt x="119" y="206"/>
                    <a:pt x="107" y="202"/>
                  </a:cubicBezTo>
                  <a:cubicBezTo>
                    <a:pt x="95" y="198"/>
                    <a:pt x="87" y="187"/>
                    <a:pt x="76" y="181"/>
                  </a:cubicBezTo>
                  <a:cubicBezTo>
                    <a:pt x="66" y="174"/>
                    <a:pt x="55" y="168"/>
                    <a:pt x="47" y="160"/>
                  </a:cubicBezTo>
                  <a:cubicBezTo>
                    <a:pt x="38" y="151"/>
                    <a:pt x="33" y="139"/>
                    <a:pt x="27" y="129"/>
                  </a:cubicBezTo>
                  <a:cubicBezTo>
                    <a:pt x="20" y="118"/>
                    <a:pt x="15" y="108"/>
                    <a:pt x="11" y="96"/>
                  </a:cubicBezTo>
                  <a:lnTo>
                    <a:pt x="6" y="97"/>
                  </a:lnTo>
                  <a:cubicBezTo>
                    <a:pt x="3" y="85"/>
                    <a:pt x="0" y="71"/>
                    <a:pt x="0" y="59"/>
                  </a:cubicBezTo>
                  <a:cubicBezTo>
                    <a:pt x="0" y="46"/>
                    <a:pt x="8" y="34"/>
                    <a:pt x="11" y="23"/>
                  </a:cubicBezTo>
                  <a:cubicBezTo>
                    <a:pt x="14" y="10"/>
                    <a:pt x="26" y="11"/>
                    <a:pt x="31" y="0"/>
                  </a:cubicBezTo>
                  <a:cubicBezTo>
                    <a:pt x="31" y="11"/>
                    <a:pt x="22" y="9"/>
                    <a:pt x="23" y="19"/>
                  </a:cubicBezTo>
                  <a:cubicBezTo>
                    <a:pt x="25" y="31"/>
                    <a:pt x="22" y="42"/>
                    <a:pt x="25" y="52"/>
                  </a:cubicBezTo>
                  <a:cubicBezTo>
                    <a:pt x="27" y="63"/>
                    <a:pt x="36" y="72"/>
                    <a:pt x="40" y="82"/>
                  </a:cubicBezTo>
                  <a:cubicBezTo>
                    <a:pt x="44" y="92"/>
                    <a:pt x="45" y="104"/>
                    <a:pt x="50" y="113"/>
                  </a:cubicBezTo>
                  <a:cubicBezTo>
                    <a:pt x="56" y="122"/>
                    <a:pt x="63" y="131"/>
                    <a:pt x="70" y="139"/>
                  </a:cubicBezTo>
                  <a:cubicBezTo>
                    <a:pt x="78" y="147"/>
                    <a:pt x="87" y="154"/>
                    <a:pt x="95" y="161"/>
                  </a:cubicBezTo>
                  <a:cubicBezTo>
                    <a:pt x="103" y="168"/>
                    <a:pt x="112" y="175"/>
                    <a:pt x="121" y="180"/>
                  </a:cubicBezTo>
                  <a:cubicBezTo>
                    <a:pt x="130" y="186"/>
                    <a:pt x="141" y="190"/>
                    <a:pt x="151" y="194"/>
                  </a:cubicBezTo>
                  <a:cubicBezTo>
                    <a:pt x="161" y="198"/>
                    <a:pt x="169" y="203"/>
                    <a:pt x="180" y="206"/>
                  </a:cubicBezTo>
                </a:path>
              </a:pathLst>
            </a:custGeom>
            <a:solidFill>
              <a:srgbClr val="6964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39" name="Freeform 268">
              <a:extLst>
                <a:ext uri="{FF2B5EF4-FFF2-40B4-BE49-F238E27FC236}">
                  <a16:creationId xmlns:a16="http://schemas.microsoft.com/office/drawing/2014/main" id="{1E3AA274-C1D1-F6B4-EA08-F55175D54407}"/>
                </a:ext>
              </a:extLst>
            </p:cNvPr>
            <p:cNvSpPr>
              <a:spLocks/>
            </p:cNvSpPr>
            <p:nvPr/>
          </p:nvSpPr>
          <p:spPr bwMode="auto">
            <a:xfrm>
              <a:off x="6913563" y="3789363"/>
              <a:ext cx="65088" cy="49213"/>
            </a:xfrm>
            <a:custGeom>
              <a:avLst/>
              <a:gdLst>
                <a:gd name="T0" fmla="*/ 228 w 249"/>
                <a:gd name="T1" fmla="*/ 0 h 190"/>
                <a:gd name="T2" fmla="*/ 228 w 249"/>
                <a:gd name="T3" fmla="*/ 32 h 190"/>
                <a:gd name="T4" fmla="*/ 215 w 249"/>
                <a:gd name="T5" fmla="*/ 62 h 190"/>
                <a:gd name="T6" fmla="*/ 209 w 249"/>
                <a:gd name="T7" fmla="*/ 96 h 190"/>
                <a:gd name="T8" fmla="*/ 188 w 249"/>
                <a:gd name="T9" fmla="*/ 123 h 190"/>
                <a:gd name="T10" fmla="*/ 158 w 249"/>
                <a:gd name="T11" fmla="*/ 139 h 190"/>
                <a:gd name="T12" fmla="*/ 127 w 249"/>
                <a:gd name="T13" fmla="*/ 151 h 190"/>
                <a:gd name="T14" fmla="*/ 94 w 249"/>
                <a:gd name="T15" fmla="*/ 153 h 190"/>
                <a:gd name="T16" fmla="*/ 61 w 249"/>
                <a:gd name="T17" fmla="*/ 152 h 190"/>
                <a:gd name="T18" fmla="*/ 29 w 249"/>
                <a:gd name="T19" fmla="*/ 143 h 190"/>
                <a:gd name="T20" fmla="*/ 0 w 249"/>
                <a:gd name="T21" fmla="*/ 120 h 190"/>
                <a:gd name="T22" fmla="*/ 21 w 249"/>
                <a:gd name="T23" fmla="*/ 147 h 190"/>
                <a:gd name="T24" fmla="*/ 42 w 249"/>
                <a:gd name="T25" fmla="*/ 171 h 190"/>
                <a:gd name="T26" fmla="*/ 71 w 249"/>
                <a:gd name="T27" fmla="*/ 186 h 190"/>
                <a:gd name="T28" fmla="*/ 103 w 249"/>
                <a:gd name="T29" fmla="*/ 189 h 190"/>
                <a:gd name="T30" fmla="*/ 134 w 249"/>
                <a:gd name="T31" fmla="*/ 187 h 190"/>
                <a:gd name="T32" fmla="*/ 166 w 249"/>
                <a:gd name="T33" fmla="*/ 186 h 190"/>
                <a:gd name="T34" fmla="*/ 196 w 249"/>
                <a:gd name="T35" fmla="*/ 172 h 190"/>
                <a:gd name="T36" fmla="*/ 215 w 249"/>
                <a:gd name="T37" fmla="*/ 146 h 190"/>
                <a:gd name="T38" fmla="*/ 236 w 249"/>
                <a:gd name="T39" fmla="*/ 122 h 190"/>
                <a:gd name="T40" fmla="*/ 241 w 249"/>
                <a:gd name="T41" fmla="*/ 90 h 190"/>
                <a:gd name="T42" fmla="*/ 248 w 249"/>
                <a:gd name="T43" fmla="*/ 59 h 190"/>
                <a:gd name="T44" fmla="*/ 241 w 249"/>
                <a:gd name="T45" fmla="*/ 27 h 190"/>
                <a:gd name="T46" fmla="*/ 228 w 249"/>
                <a:gd name="T47"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9" h="190">
                  <a:moveTo>
                    <a:pt x="228" y="0"/>
                  </a:moveTo>
                  <a:cubicBezTo>
                    <a:pt x="228" y="11"/>
                    <a:pt x="229" y="21"/>
                    <a:pt x="228" y="32"/>
                  </a:cubicBezTo>
                  <a:cubicBezTo>
                    <a:pt x="226" y="43"/>
                    <a:pt x="218" y="52"/>
                    <a:pt x="215" y="62"/>
                  </a:cubicBezTo>
                  <a:cubicBezTo>
                    <a:pt x="211" y="73"/>
                    <a:pt x="214" y="87"/>
                    <a:pt x="209" y="96"/>
                  </a:cubicBezTo>
                  <a:cubicBezTo>
                    <a:pt x="203" y="106"/>
                    <a:pt x="196" y="116"/>
                    <a:pt x="188" y="123"/>
                  </a:cubicBezTo>
                  <a:cubicBezTo>
                    <a:pt x="180" y="131"/>
                    <a:pt x="167" y="134"/>
                    <a:pt x="158" y="139"/>
                  </a:cubicBezTo>
                  <a:cubicBezTo>
                    <a:pt x="148" y="144"/>
                    <a:pt x="138" y="149"/>
                    <a:pt x="127" y="151"/>
                  </a:cubicBezTo>
                  <a:cubicBezTo>
                    <a:pt x="117" y="154"/>
                    <a:pt x="106" y="154"/>
                    <a:pt x="94" y="153"/>
                  </a:cubicBezTo>
                  <a:cubicBezTo>
                    <a:pt x="84" y="153"/>
                    <a:pt x="72" y="155"/>
                    <a:pt x="61" y="152"/>
                  </a:cubicBezTo>
                  <a:cubicBezTo>
                    <a:pt x="51" y="150"/>
                    <a:pt x="39" y="148"/>
                    <a:pt x="29" y="143"/>
                  </a:cubicBezTo>
                  <a:cubicBezTo>
                    <a:pt x="19" y="138"/>
                    <a:pt x="10" y="127"/>
                    <a:pt x="0" y="120"/>
                  </a:cubicBezTo>
                  <a:cubicBezTo>
                    <a:pt x="6" y="130"/>
                    <a:pt x="14" y="140"/>
                    <a:pt x="21" y="147"/>
                  </a:cubicBezTo>
                  <a:cubicBezTo>
                    <a:pt x="28" y="156"/>
                    <a:pt x="34" y="165"/>
                    <a:pt x="42" y="171"/>
                  </a:cubicBezTo>
                  <a:cubicBezTo>
                    <a:pt x="51" y="178"/>
                    <a:pt x="62" y="182"/>
                    <a:pt x="71" y="186"/>
                  </a:cubicBezTo>
                  <a:cubicBezTo>
                    <a:pt x="81" y="190"/>
                    <a:pt x="93" y="188"/>
                    <a:pt x="103" y="189"/>
                  </a:cubicBezTo>
                  <a:cubicBezTo>
                    <a:pt x="114" y="190"/>
                    <a:pt x="123" y="189"/>
                    <a:pt x="134" y="187"/>
                  </a:cubicBezTo>
                  <a:cubicBezTo>
                    <a:pt x="144" y="186"/>
                    <a:pt x="156" y="190"/>
                    <a:pt x="166" y="186"/>
                  </a:cubicBezTo>
                  <a:cubicBezTo>
                    <a:pt x="176" y="183"/>
                    <a:pt x="187" y="178"/>
                    <a:pt x="196" y="172"/>
                  </a:cubicBezTo>
                  <a:cubicBezTo>
                    <a:pt x="204" y="166"/>
                    <a:pt x="208" y="154"/>
                    <a:pt x="215" y="146"/>
                  </a:cubicBezTo>
                  <a:cubicBezTo>
                    <a:pt x="222" y="138"/>
                    <a:pt x="232" y="132"/>
                    <a:pt x="236" y="122"/>
                  </a:cubicBezTo>
                  <a:cubicBezTo>
                    <a:pt x="241" y="113"/>
                    <a:pt x="239" y="101"/>
                    <a:pt x="241" y="90"/>
                  </a:cubicBezTo>
                  <a:cubicBezTo>
                    <a:pt x="243" y="80"/>
                    <a:pt x="249" y="70"/>
                    <a:pt x="248" y="59"/>
                  </a:cubicBezTo>
                  <a:cubicBezTo>
                    <a:pt x="247" y="49"/>
                    <a:pt x="245" y="38"/>
                    <a:pt x="241" y="27"/>
                  </a:cubicBezTo>
                  <a:cubicBezTo>
                    <a:pt x="239" y="17"/>
                    <a:pt x="233" y="10"/>
                    <a:pt x="228" y="0"/>
                  </a:cubicBezTo>
                </a:path>
              </a:pathLst>
            </a:custGeom>
            <a:solidFill>
              <a:srgbClr val="6964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40" name="Freeform 269">
              <a:extLst>
                <a:ext uri="{FF2B5EF4-FFF2-40B4-BE49-F238E27FC236}">
                  <a16:creationId xmlns:a16="http://schemas.microsoft.com/office/drawing/2014/main" id="{913C4ED5-69FC-C356-29DD-0CFFE49E9EF5}"/>
                </a:ext>
              </a:extLst>
            </p:cNvPr>
            <p:cNvSpPr>
              <a:spLocks/>
            </p:cNvSpPr>
            <p:nvPr/>
          </p:nvSpPr>
          <p:spPr bwMode="auto">
            <a:xfrm>
              <a:off x="6899276" y="3879850"/>
              <a:ext cx="63500" cy="30163"/>
            </a:xfrm>
            <a:custGeom>
              <a:avLst/>
              <a:gdLst>
                <a:gd name="T0" fmla="*/ 247 w 247"/>
                <a:gd name="T1" fmla="*/ 0 h 114"/>
                <a:gd name="T2" fmla="*/ 242 w 247"/>
                <a:gd name="T3" fmla="*/ 35 h 114"/>
                <a:gd name="T4" fmla="*/ 219 w 247"/>
                <a:gd name="T5" fmla="*/ 59 h 114"/>
                <a:gd name="T6" fmla="*/ 200 w 247"/>
                <a:gd name="T7" fmla="*/ 85 h 114"/>
                <a:gd name="T8" fmla="*/ 172 w 247"/>
                <a:gd name="T9" fmla="*/ 101 h 114"/>
                <a:gd name="T10" fmla="*/ 141 w 247"/>
                <a:gd name="T11" fmla="*/ 107 h 114"/>
                <a:gd name="T12" fmla="*/ 109 w 247"/>
                <a:gd name="T13" fmla="*/ 113 h 114"/>
                <a:gd name="T14" fmla="*/ 77 w 247"/>
                <a:gd name="T15" fmla="*/ 105 h 114"/>
                <a:gd name="T16" fmla="*/ 52 w 247"/>
                <a:gd name="T17" fmla="*/ 84 h 114"/>
                <a:gd name="T18" fmla="*/ 23 w 247"/>
                <a:gd name="T19" fmla="*/ 68 h 114"/>
                <a:gd name="T20" fmla="*/ 5 w 247"/>
                <a:gd name="T21" fmla="*/ 39 h 114"/>
                <a:gd name="T22" fmla="*/ 0 w 247"/>
                <a:gd name="T23" fmla="*/ 7 h 114"/>
                <a:gd name="T24" fmla="*/ 19 w 247"/>
                <a:gd name="T25" fmla="*/ 33 h 114"/>
                <a:gd name="T26" fmla="*/ 44 w 247"/>
                <a:gd name="T27" fmla="*/ 55 h 114"/>
                <a:gd name="T28" fmla="*/ 75 w 247"/>
                <a:gd name="T29" fmla="*/ 66 h 114"/>
                <a:gd name="T30" fmla="*/ 107 w 247"/>
                <a:gd name="T31" fmla="*/ 70 h 114"/>
                <a:gd name="T32" fmla="*/ 140 w 247"/>
                <a:gd name="T33" fmla="*/ 76 h 114"/>
                <a:gd name="T34" fmla="*/ 171 w 247"/>
                <a:gd name="T35" fmla="*/ 64 h 114"/>
                <a:gd name="T36" fmla="*/ 201 w 247"/>
                <a:gd name="T37" fmla="*/ 50 h 114"/>
                <a:gd name="T38" fmla="*/ 226 w 247"/>
                <a:gd name="T39" fmla="*/ 28 h 114"/>
                <a:gd name="T40" fmla="*/ 247 w 247"/>
                <a:gd name="T41"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7" h="114">
                  <a:moveTo>
                    <a:pt x="247" y="0"/>
                  </a:moveTo>
                  <a:cubicBezTo>
                    <a:pt x="245" y="11"/>
                    <a:pt x="245" y="25"/>
                    <a:pt x="242" y="35"/>
                  </a:cubicBezTo>
                  <a:cubicBezTo>
                    <a:pt x="237" y="45"/>
                    <a:pt x="224" y="51"/>
                    <a:pt x="219" y="59"/>
                  </a:cubicBezTo>
                  <a:cubicBezTo>
                    <a:pt x="212" y="68"/>
                    <a:pt x="208" y="78"/>
                    <a:pt x="200" y="85"/>
                  </a:cubicBezTo>
                  <a:cubicBezTo>
                    <a:pt x="191" y="92"/>
                    <a:pt x="182" y="97"/>
                    <a:pt x="172" y="101"/>
                  </a:cubicBezTo>
                  <a:cubicBezTo>
                    <a:pt x="162" y="106"/>
                    <a:pt x="151" y="105"/>
                    <a:pt x="141" y="107"/>
                  </a:cubicBezTo>
                  <a:cubicBezTo>
                    <a:pt x="130" y="108"/>
                    <a:pt x="120" y="114"/>
                    <a:pt x="109" y="113"/>
                  </a:cubicBezTo>
                  <a:cubicBezTo>
                    <a:pt x="98" y="112"/>
                    <a:pt x="87" y="109"/>
                    <a:pt x="77" y="105"/>
                  </a:cubicBezTo>
                  <a:cubicBezTo>
                    <a:pt x="67" y="101"/>
                    <a:pt x="61" y="91"/>
                    <a:pt x="52" y="84"/>
                  </a:cubicBezTo>
                  <a:cubicBezTo>
                    <a:pt x="43" y="78"/>
                    <a:pt x="29" y="76"/>
                    <a:pt x="23" y="68"/>
                  </a:cubicBezTo>
                  <a:cubicBezTo>
                    <a:pt x="16" y="59"/>
                    <a:pt x="10" y="49"/>
                    <a:pt x="5" y="39"/>
                  </a:cubicBezTo>
                  <a:cubicBezTo>
                    <a:pt x="1" y="30"/>
                    <a:pt x="2" y="18"/>
                    <a:pt x="0" y="7"/>
                  </a:cubicBezTo>
                  <a:cubicBezTo>
                    <a:pt x="6" y="17"/>
                    <a:pt x="12" y="25"/>
                    <a:pt x="19" y="33"/>
                  </a:cubicBezTo>
                  <a:cubicBezTo>
                    <a:pt x="27" y="41"/>
                    <a:pt x="35" y="49"/>
                    <a:pt x="44" y="55"/>
                  </a:cubicBezTo>
                  <a:cubicBezTo>
                    <a:pt x="53" y="61"/>
                    <a:pt x="65" y="62"/>
                    <a:pt x="75" y="66"/>
                  </a:cubicBezTo>
                  <a:cubicBezTo>
                    <a:pt x="85" y="70"/>
                    <a:pt x="96" y="69"/>
                    <a:pt x="107" y="70"/>
                  </a:cubicBezTo>
                  <a:cubicBezTo>
                    <a:pt x="118" y="71"/>
                    <a:pt x="129" y="78"/>
                    <a:pt x="140" y="76"/>
                  </a:cubicBezTo>
                  <a:cubicBezTo>
                    <a:pt x="150" y="74"/>
                    <a:pt x="160" y="68"/>
                    <a:pt x="171" y="64"/>
                  </a:cubicBezTo>
                  <a:cubicBezTo>
                    <a:pt x="181" y="60"/>
                    <a:pt x="192" y="57"/>
                    <a:pt x="201" y="50"/>
                  </a:cubicBezTo>
                  <a:cubicBezTo>
                    <a:pt x="210" y="44"/>
                    <a:pt x="218" y="37"/>
                    <a:pt x="226" y="28"/>
                  </a:cubicBezTo>
                  <a:cubicBezTo>
                    <a:pt x="234" y="21"/>
                    <a:pt x="240" y="10"/>
                    <a:pt x="247" y="0"/>
                  </a:cubicBezTo>
                </a:path>
              </a:pathLst>
            </a:custGeom>
            <a:solidFill>
              <a:srgbClr val="6964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41" name="Freeform 270">
              <a:extLst>
                <a:ext uri="{FF2B5EF4-FFF2-40B4-BE49-F238E27FC236}">
                  <a16:creationId xmlns:a16="http://schemas.microsoft.com/office/drawing/2014/main" id="{B9108135-EF52-25A6-7073-D7C4F9CBE7BB}"/>
                </a:ext>
              </a:extLst>
            </p:cNvPr>
            <p:cNvSpPr>
              <a:spLocks/>
            </p:cNvSpPr>
            <p:nvPr/>
          </p:nvSpPr>
          <p:spPr bwMode="auto">
            <a:xfrm>
              <a:off x="6867526" y="3752850"/>
              <a:ext cx="50800" cy="55563"/>
            </a:xfrm>
            <a:custGeom>
              <a:avLst/>
              <a:gdLst>
                <a:gd name="T0" fmla="*/ 192 w 192"/>
                <a:gd name="T1" fmla="*/ 199 h 215"/>
                <a:gd name="T2" fmla="*/ 164 w 192"/>
                <a:gd name="T3" fmla="*/ 212 h 215"/>
                <a:gd name="T4" fmla="*/ 133 w 192"/>
                <a:gd name="T5" fmla="*/ 211 h 215"/>
                <a:gd name="T6" fmla="*/ 103 w 192"/>
                <a:gd name="T7" fmla="*/ 212 h 215"/>
                <a:gd name="T8" fmla="*/ 76 w 192"/>
                <a:gd name="T9" fmla="*/ 197 h 215"/>
                <a:gd name="T10" fmla="*/ 50 w 192"/>
                <a:gd name="T11" fmla="*/ 181 h 215"/>
                <a:gd name="T12" fmla="*/ 31 w 192"/>
                <a:gd name="T13" fmla="*/ 151 h 215"/>
                <a:gd name="T14" fmla="*/ 15 w 192"/>
                <a:gd name="T15" fmla="*/ 120 h 215"/>
                <a:gd name="T16" fmla="*/ 11 w 192"/>
                <a:gd name="T17" fmla="*/ 122 h 215"/>
                <a:gd name="T18" fmla="*/ 0 w 192"/>
                <a:gd name="T19" fmla="*/ 77 h 215"/>
                <a:gd name="T20" fmla="*/ 11 w 192"/>
                <a:gd name="T21" fmla="*/ 50 h 215"/>
                <a:gd name="T22" fmla="*/ 16 w 192"/>
                <a:gd name="T23" fmla="*/ 23 h 215"/>
                <a:gd name="T24" fmla="*/ 28 w 192"/>
                <a:gd name="T25" fmla="*/ 0 h 215"/>
                <a:gd name="T26" fmla="*/ 20 w 192"/>
                <a:gd name="T27" fmla="*/ 32 h 215"/>
                <a:gd name="T28" fmla="*/ 28 w 192"/>
                <a:gd name="T29" fmla="*/ 65 h 215"/>
                <a:gd name="T30" fmla="*/ 36 w 192"/>
                <a:gd name="T31" fmla="*/ 96 h 215"/>
                <a:gd name="T32" fmla="*/ 47 w 192"/>
                <a:gd name="T33" fmla="*/ 128 h 215"/>
                <a:gd name="T34" fmla="*/ 74 w 192"/>
                <a:gd name="T35" fmla="*/ 148 h 215"/>
                <a:gd name="T36" fmla="*/ 100 w 192"/>
                <a:gd name="T37" fmla="*/ 168 h 215"/>
                <a:gd name="T38" fmla="*/ 127 w 192"/>
                <a:gd name="T39" fmla="*/ 187 h 215"/>
                <a:gd name="T40" fmla="*/ 159 w 192"/>
                <a:gd name="T41" fmla="*/ 196 h 215"/>
                <a:gd name="T42" fmla="*/ 192 w 192"/>
                <a:gd name="T43" fmla="*/ 199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2" h="215">
                  <a:moveTo>
                    <a:pt x="192" y="199"/>
                  </a:moveTo>
                  <a:cubicBezTo>
                    <a:pt x="183" y="204"/>
                    <a:pt x="173" y="210"/>
                    <a:pt x="164" y="212"/>
                  </a:cubicBezTo>
                  <a:cubicBezTo>
                    <a:pt x="154" y="214"/>
                    <a:pt x="143" y="211"/>
                    <a:pt x="133" y="211"/>
                  </a:cubicBezTo>
                  <a:cubicBezTo>
                    <a:pt x="123" y="211"/>
                    <a:pt x="112" y="215"/>
                    <a:pt x="103" y="212"/>
                  </a:cubicBezTo>
                  <a:cubicBezTo>
                    <a:pt x="93" y="209"/>
                    <a:pt x="85" y="202"/>
                    <a:pt x="76" y="197"/>
                  </a:cubicBezTo>
                  <a:cubicBezTo>
                    <a:pt x="67" y="192"/>
                    <a:pt x="57" y="188"/>
                    <a:pt x="50" y="181"/>
                  </a:cubicBezTo>
                  <a:cubicBezTo>
                    <a:pt x="41" y="173"/>
                    <a:pt x="38" y="161"/>
                    <a:pt x="31" y="151"/>
                  </a:cubicBezTo>
                  <a:cubicBezTo>
                    <a:pt x="25" y="141"/>
                    <a:pt x="20" y="131"/>
                    <a:pt x="15" y="120"/>
                  </a:cubicBezTo>
                  <a:lnTo>
                    <a:pt x="11" y="122"/>
                  </a:lnTo>
                  <a:cubicBezTo>
                    <a:pt x="6" y="108"/>
                    <a:pt x="0" y="92"/>
                    <a:pt x="0" y="77"/>
                  </a:cubicBezTo>
                  <a:cubicBezTo>
                    <a:pt x="0" y="67"/>
                    <a:pt x="9" y="59"/>
                    <a:pt x="11" y="50"/>
                  </a:cubicBezTo>
                  <a:cubicBezTo>
                    <a:pt x="13" y="41"/>
                    <a:pt x="12" y="32"/>
                    <a:pt x="16" y="23"/>
                  </a:cubicBezTo>
                  <a:cubicBezTo>
                    <a:pt x="20" y="15"/>
                    <a:pt x="23" y="7"/>
                    <a:pt x="28" y="0"/>
                  </a:cubicBezTo>
                  <a:cubicBezTo>
                    <a:pt x="26" y="11"/>
                    <a:pt x="21" y="21"/>
                    <a:pt x="20" y="32"/>
                  </a:cubicBezTo>
                  <a:cubicBezTo>
                    <a:pt x="20" y="43"/>
                    <a:pt x="26" y="54"/>
                    <a:pt x="28" y="65"/>
                  </a:cubicBezTo>
                  <a:cubicBezTo>
                    <a:pt x="29" y="75"/>
                    <a:pt x="32" y="86"/>
                    <a:pt x="36" y="96"/>
                  </a:cubicBezTo>
                  <a:cubicBezTo>
                    <a:pt x="40" y="106"/>
                    <a:pt x="41" y="119"/>
                    <a:pt x="47" y="128"/>
                  </a:cubicBezTo>
                  <a:cubicBezTo>
                    <a:pt x="54" y="137"/>
                    <a:pt x="66" y="140"/>
                    <a:pt x="74" y="148"/>
                  </a:cubicBezTo>
                  <a:cubicBezTo>
                    <a:pt x="82" y="156"/>
                    <a:pt x="90" y="162"/>
                    <a:pt x="100" y="168"/>
                  </a:cubicBezTo>
                  <a:cubicBezTo>
                    <a:pt x="109" y="173"/>
                    <a:pt x="116" y="183"/>
                    <a:pt x="127" y="187"/>
                  </a:cubicBezTo>
                  <a:cubicBezTo>
                    <a:pt x="137" y="191"/>
                    <a:pt x="148" y="193"/>
                    <a:pt x="159" y="196"/>
                  </a:cubicBezTo>
                  <a:cubicBezTo>
                    <a:pt x="169" y="198"/>
                    <a:pt x="181" y="199"/>
                    <a:pt x="192" y="199"/>
                  </a:cubicBezTo>
                </a:path>
              </a:pathLst>
            </a:custGeom>
            <a:solidFill>
              <a:srgbClr val="6964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42" name="Freeform 271">
              <a:extLst>
                <a:ext uri="{FF2B5EF4-FFF2-40B4-BE49-F238E27FC236}">
                  <a16:creationId xmlns:a16="http://schemas.microsoft.com/office/drawing/2014/main" id="{88923AAE-F2C3-5698-358F-EF1C9CCC97D6}"/>
                </a:ext>
              </a:extLst>
            </p:cNvPr>
            <p:cNvSpPr>
              <a:spLocks/>
            </p:cNvSpPr>
            <p:nvPr/>
          </p:nvSpPr>
          <p:spPr bwMode="auto">
            <a:xfrm>
              <a:off x="6878638" y="3716338"/>
              <a:ext cx="109538" cy="87313"/>
            </a:xfrm>
            <a:custGeom>
              <a:avLst/>
              <a:gdLst>
                <a:gd name="T0" fmla="*/ 414 w 419"/>
                <a:gd name="T1" fmla="*/ 206 h 332"/>
                <a:gd name="T2" fmla="*/ 416 w 419"/>
                <a:gd name="T3" fmla="*/ 239 h 332"/>
                <a:gd name="T4" fmla="*/ 402 w 419"/>
                <a:gd name="T5" fmla="*/ 270 h 332"/>
                <a:gd name="T6" fmla="*/ 368 w 419"/>
                <a:gd name="T7" fmla="*/ 260 h 332"/>
                <a:gd name="T8" fmla="*/ 395 w 419"/>
                <a:gd name="T9" fmla="*/ 236 h 332"/>
                <a:gd name="T10" fmla="*/ 393 w 419"/>
                <a:gd name="T11" fmla="*/ 205 h 332"/>
                <a:gd name="T12" fmla="*/ 383 w 419"/>
                <a:gd name="T13" fmla="*/ 175 h 332"/>
                <a:gd name="T14" fmla="*/ 362 w 419"/>
                <a:gd name="T15" fmla="*/ 152 h 332"/>
                <a:gd name="T16" fmla="*/ 337 w 419"/>
                <a:gd name="T17" fmla="*/ 133 h 332"/>
                <a:gd name="T18" fmla="*/ 305 w 419"/>
                <a:gd name="T19" fmla="*/ 130 h 332"/>
                <a:gd name="T20" fmla="*/ 277 w 419"/>
                <a:gd name="T21" fmla="*/ 144 h 332"/>
                <a:gd name="T22" fmla="*/ 247 w 419"/>
                <a:gd name="T23" fmla="*/ 155 h 332"/>
                <a:gd name="T24" fmla="*/ 236 w 419"/>
                <a:gd name="T25" fmla="*/ 122 h 332"/>
                <a:gd name="T26" fmla="*/ 218 w 419"/>
                <a:gd name="T27" fmla="*/ 98 h 332"/>
                <a:gd name="T28" fmla="*/ 188 w 419"/>
                <a:gd name="T29" fmla="*/ 85 h 332"/>
                <a:gd name="T30" fmla="*/ 159 w 419"/>
                <a:gd name="T31" fmla="*/ 100 h 332"/>
                <a:gd name="T32" fmla="*/ 136 w 419"/>
                <a:gd name="T33" fmla="*/ 126 h 332"/>
                <a:gd name="T34" fmla="*/ 141 w 419"/>
                <a:gd name="T35" fmla="*/ 167 h 332"/>
                <a:gd name="T36" fmla="*/ 119 w 419"/>
                <a:gd name="T37" fmla="*/ 136 h 332"/>
                <a:gd name="T38" fmla="*/ 92 w 419"/>
                <a:gd name="T39" fmla="*/ 122 h 332"/>
                <a:gd name="T40" fmla="*/ 65 w 419"/>
                <a:gd name="T41" fmla="*/ 104 h 332"/>
                <a:gd name="T42" fmla="*/ 32 w 419"/>
                <a:gd name="T43" fmla="*/ 101 h 332"/>
                <a:gd name="T44" fmla="*/ 0 w 419"/>
                <a:gd name="T45" fmla="*/ 117 h 332"/>
                <a:gd name="T46" fmla="*/ 26 w 419"/>
                <a:gd name="T47" fmla="*/ 89 h 332"/>
                <a:gd name="T48" fmla="*/ 63 w 419"/>
                <a:gd name="T49" fmla="*/ 90 h 332"/>
                <a:gd name="T50" fmla="*/ 95 w 419"/>
                <a:gd name="T51" fmla="*/ 79 h 332"/>
                <a:gd name="T52" fmla="*/ 107 w 419"/>
                <a:gd name="T53" fmla="*/ 80 h 332"/>
                <a:gd name="T54" fmla="*/ 122 w 419"/>
                <a:gd name="T55" fmla="*/ 54 h 332"/>
                <a:gd name="T56" fmla="*/ 133 w 419"/>
                <a:gd name="T57" fmla="*/ 24 h 332"/>
                <a:gd name="T58" fmla="*/ 160 w 419"/>
                <a:gd name="T59" fmla="*/ 8 h 332"/>
                <a:gd name="T60" fmla="*/ 191 w 419"/>
                <a:gd name="T61" fmla="*/ 12 h 332"/>
                <a:gd name="T62" fmla="*/ 224 w 419"/>
                <a:gd name="T63" fmla="*/ 4 h 332"/>
                <a:gd name="T64" fmla="*/ 253 w 419"/>
                <a:gd name="T65" fmla="*/ 20 h 332"/>
                <a:gd name="T66" fmla="*/ 266 w 419"/>
                <a:gd name="T67" fmla="*/ 51 h 332"/>
                <a:gd name="T68" fmla="*/ 276 w 419"/>
                <a:gd name="T69" fmla="*/ 79 h 332"/>
                <a:gd name="T70" fmla="*/ 285 w 419"/>
                <a:gd name="T71" fmla="*/ 81 h 332"/>
                <a:gd name="T72" fmla="*/ 319 w 419"/>
                <a:gd name="T73" fmla="*/ 79 h 332"/>
                <a:gd name="T74" fmla="*/ 352 w 419"/>
                <a:gd name="T75" fmla="*/ 89 h 332"/>
                <a:gd name="T76" fmla="*/ 372 w 419"/>
                <a:gd name="T77" fmla="*/ 119 h 332"/>
                <a:gd name="T78" fmla="*/ 396 w 419"/>
                <a:gd name="T79" fmla="*/ 142 h 332"/>
                <a:gd name="T80" fmla="*/ 404 w 419"/>
                <a:gd name="T81" fmla="*/ 174 h 332"/>
                <a:gd name="T82" fmla="*/ 414 w 419"/>
                <a:gd name="T83" fmla="*/ 20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19" h="332">
                  <a:moveTo>
                    <a:pt x="414" y="206"/>
                  </a:moveTo>
                  <a:cubicBezTo>
                    <a:pt x="414" y="216"/>
                    <a:pt x="419" y="229"/>
                    <a:pt x="416" y="239"/>
                  </a:cubicBezTo>
                  <a:cubicBezTo>
                    <a:pt x="413" y="249"/>
                    <a:pt x="407" y="260"/>
                    <a:pt x="402" y="270"/>
                  </a:cubicBezTo>
                  <a:cubicBezTo>
                    <a:pt x="368" y="332"/>
                    <a:pt x="362" y="270"/>
                    <a:pt x="368" y="260"/>
                  </a:cubicBezTo>
                  <a:cubicBezTo>
                    <a:pt x="373" y="250"/>
                    <a:pt x="395" y="245"/>
                    <a:pt x="395" y="236"/>
                  </a:cubicBezTo>
                  <a:cubicBezTo>
                    <a:pt x="395" y="224"/>
                    <a:pt x="396" y="214"/>
                    <a:pt x="393" y="205"/>
                  </a:cubicBezTo>
                  <a:cubicBezTo>
                    <a:pt x="391" y="194"/>
                    <a:pt x="388" y="183"/>
                    <a:pt x="383" y="175"/>
                  </a:cubicBezTo>
                  <a:cubicBezTo>
                    <a:pt x="378" y="165"/>
                    <a:pt x="370" y="158"/>
                    <a:pt x="362" y="152"/>
                  </a:cubicBezTo>
                  <a:cubicBezTo>
                    <a:pt x="354" y="145"/>
                    <a:pt x="346" y="136"/>
                    <a:pt x="337" y="133"/>
                  </a:cubicBezTo>
                  <a:cubicBezTo>
                    <a:pt x="327" y="129"/>
                    <a:pt x="315" y="129"/>
                    <a:pt x="305" y="130"/>
                  </a:cubicBezTo>
                  <a:cubicBezTo>
                    <a:pt x="294" y="130"/>
                    <a:pt x="287" y="140"/>
                    <a:pt x="277" y="144"/>
                  </a:cubicBezTo>
                  <a:cubicBezTo>
                    <a:pt x="267" y="148"/>
                    <a:pt x="255" y="148"/>
                    <a:pt x="247" y="155"/>
                  </a:cubicBezTo>
                  <a:cubicBezTo>
                    <a:pt x="248" y="142"/>
                    <a:pt x="240" y="132"/>
                    <a:pt x="236" y="122"/>
                  </a:cubicBezTo>
                  <a:cubicBezTo>
                    <a:pt x="232" y="111"/>
                    <a:pt x="227" y="104"/>
                    <a:pt x="218" y="98"/>
                  </a:cubicBezTo>
                  <a:cubicBezTo>
                    <a:pt x="208" y="91"/>
                    <a:pt x="200" y="84"/>
                    <a:pt x="188" y="85"/>
                  </a:cubicBezTo>
                  <a:cubicBezTo>
                    <a:pt x="177" y="85"/>
                    <a:pt x="168" y="91"/>
                    <a:pt x="159" y="100"/>
                  </a:cubicBezTo>
                  <a:cubicBezTo>
                    <a:pt x="152" y="107"/>
                    <a:pt x="139" y="113"/>
                    <a:pt x="136" y="126"/>
                  </a:cubicBezTo>
                  <a:cubicBezTo>
                    <a:pt x="133" y="135"/>
                    <a:pt x="140" y="153"/>
                    <a:pt x="141" y="167"/>
                  </a:cubicBezTo>
                  <a:cubicBezTo>
                    <a:pt x="136" y="157"/>
                    <a:pt x="125" y="143"/>
                    <a:pt x="119" y="136"/>
                  </a:cubicBezTo>
                  <a:cubicBezTo>
                    <a:pt x="111" y="129"/>
                    <a:pt x="101" y="126"/>
                    <a:pt x="92" y="122"/>
                  </a:cubicBezTo>
                  <a:cubicBezTo>
                    <a:pt x="82" y="117"/>
                    <a:pt x="75" y="105"/>
                    <a:pt x="65" y="104"/>
                  </a:cubicBezTo>
                  <a:cubicBezTo>
                    <a:pt x="54" y="102"/>
                    <a:pt x="42" y="100"/>
                    <a:pt x="32" y="101"/>
                  </a:cubicBezTo>
                  <a:cubicBezTo>
                    <a:pt x="21" y="102"/>
                    <a:pt x="10" y="113"/>
                    <a:pt x="0" y="117"/>
                  </a:cubicBezTo>
                  <a:cubicBezTo>
                    <a:pt x="8" y="109"/>
                    <a:pt x="16" y="95"/>
                    <a:pt x="26" y="89"/>
                  </a:cubicBezTo>
                  <a:cubicBezTo>
                    <a:pt x="36" y="83"/>
                    <a:pt x="52" y="93"/>
                    <a:pt x="63" y="90"/>
                  </a:cubicBezTo>
                  <a:cubicBezTo>
                    <a:pt x="74" y="87"/>
                    <a:pt x="84" y="79"/>
                    <a:pt x="95" y="79"/>
                  </a:cubicBezTo>
                  <a:cubicBezTo>
                    <a:pt x="99" y="79"/>
                    <a:pt x="104" y="80"/>
                    <a:pt x="107" y="80"/>
                  </a:cubicBezTo>
                  <a:cubicBezTo>
                    <a:pt x="108" y="69"/>
                    <a:pt x="117" y="62"/>
                    <a:pt x="122" y="54"/>
                  </a:cubicBezTo>
                  <a:cubicBezTo>
                    <a:pt x="127" y="45"/>
                    <a:pt x="125" y="31"/>
                    <a:pt x="133" y="24"/>
                  </a:cubicBezTo>
                  <a:cubicBezTo>
                    <a:pt x="141" y="18"/>
                    <a:pt x="150" y="11"/>
                    <a:pt x="160" y="8"/>
                  </a:cubicBezTo>
                  <a:cubicBezTo>
                    <a:pt x="169" y="4"/>
                    <a:pt x="180" y="12"/>
                    <a:pt x="191" y="12"/>
                  </a:cubicBezTo>
                  <a:cubicBezTo>
                    <a:pt x="202" y="12"/>
                    <a:pt x="214" y="0"/>
                    <a:pt x="224" y="4"/>
                  </a:cubicBezTo>
                  <a:cubicBezTo>
                    <a:pt x="234" y="7"/>
                    <a:pt x="245" y="14"/>
                    <a:pt x="253" y="20"/>
                  </a:cubicBezTo>
                  <a:cubicBezTo>
                    <a:pt x="260" y="27"/>
                    <a:pt x="261" y="42"/>
                    <a:pt x="266" y="51"/>
                  </a:cubicBezTo>
                  <a:cubicBezTo>
                    <a:pt x="270" y="60"/>
                    <a:pt x="275" y="69"/>
                    <a:pt x="276" y="79"/>
                  </a:cubicBezTo>
                  <a:cubicBezTo>
                    <a:pt x="279" y="79"/>
                    <a:pt x="282" y="81"/>
                    <a:pt x="285" y="81"/>
                  </a:cubicBezTo>
                  <a:cubicBezTo>
                    <a:pt x="297" y="81"/>
                    <a:pt x="308" y="77"/>
                    <a:pt x="319" y="79"/>
                  </a:cubicBezTo>
                  <a:cubicBezTo>
                    <a:pt x="330" y="82"/>
                    <a:pt x="343" y="84"/>
                    <a:pt x="352" y="89"/>
                  </a:cubicBezTo>
                  <a:cubicBezTo>
                    <a:pt x="362" y="95"/>
                    <a:pt x="364" y="111"/>
                    <a:pt x="372" y="119"/>
                  </a:cubicBezTo>
                  <a:cubicBezTo>
                    <a:pt x="380" y="127"/>
                    <a:pt x="390" y="132"/>
                    <a:pt x="396" y="142"/>
                  </a:cubicBezTo>
                  <a:cubicBezTo>
                    <a:pt x="401" y="151"/>
                    <a:pt x="401" y="163"/>
                    <a:pt x="404" y="174"/>
                  </a:cubicBezTo>
                  <a:cubicBezTo>
                    <a:pt x="407" y="184"/>
                    <a:pt x="414" y="194"/>
                    <a:pt x="414" y="206"/>
                  </a:cubicBezTo>
                </a:path>
              </a:pathLst>
            </a:custGeom>
            <a:solidFill>
              <a:srgbClr val="B0A8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43" name="Freeform 272">
              <a:extLst>
                <a:ext uri="{FF2B5EF4-FFF2-40B4-BE49-F238E27FC236}">
                  <a16:creationId xmlns:a16="http://schemas.microsoft.com/office/drawing/2014/main" id="{E1CC5124-55F4-13C4-C0BB-3A0D08C73B60}"/>
                </a:ext>
              </a:extLst>
            </p:cNvPr>
            <p:cNvSpPr>
              <a:spLocks/>
            </p:cNvSpPr>
            <p:nvPr/>
          </p:nvSpPr>
          <p:spPr bwMode="auto">
            <a:xfrm>
              <a:off x="6908801" y="3768725"/>
              <a:ext cx="44450" cy="22225"/>
            </a:xfrm>
            <a:custGeom>
              <a:avLst/>
              <a:gdLst>
                <a:gd name="T0" fmla="*/ 170 w 170"/>
                <a:gd name="T1" fmla="*/ 84 h 84"/>
                <a:gd name="T2" fmla="*/ 160 w 170"/>
                <a:gd name="T3" fmla="*/ 57 h 84"/>
                <a:gd name="T4" fmla="*/ 148 w 170"/>
                <a:gd name="T5" fmla="*/ 30 h 84"/>
                <a:gd name="T6" fmla="*/ 126 w 170"/>
                <a:gd name="T7" fmla="*/ 11 h 84"/>
                <a:gd name="T8" fmla="*/ 99 w 170"/>
                <a:gd name="T9" fmla="*/ 2 h 84"/>
                <a:gd name="T10" fmla="*/ 70 w 170"/>
                <a:gd name="T11" fmla="*/ 3 h 84"/>
                <a:gd name="T12" fmla="*/ 43 w 170"/>
                <a:gd name="T13" fmla="*/ 10 h 84"/>
                <a:gd name="T14" fmla="*/ 18 w 170"/>
                <a:gd name="T15" fmla="*/ 23 h 84"/>
                <a:gd name="T16" fmla="*/ 0 w 170"/>
                <a:gd name="T17" fmla="*/ 44 h 84"/>
                <a:gd name="T18" fmla="*/ 29 w 170"/>
                <a:gd name="T19" fmla="*/ 30 h 84"/>
                <a:gd name="T20" fmla="*/ 62 w 170"/>
                <a:gd name="T21" fmla="*/ 26 h 84"/>
                <a:gd name="T22" fmla="*/ 95 w 170"/>
                <a:gd name="T23" fmla="*/ 29 h 84"/>
                <a:gd name="T24" fmla="*/ 124 w 170"/>
                <a:gd name="T25" fmla="*/ 41 h 84"/>
                <a:gd name="T26" fmla="*/ 151 w 170"/>
                <a:gd name="T27" fmla="*/ 58 h 84"/>
                <a:gd name="T28" fmla="*/ 170 w 170"/>
                <a:gd name="T29"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0" h="84">
                  <a:moveTo>
                    <a:pt x="170" y="84"/>
                  </a:moveTo>
                  <a:cubicBezTo>
                    <a:pt x="169" y="74"/>
                    <a:pt x="164" y="66"/>
                    <a:pt x="160" y="57"/>
                  </a:cubicBezTo>
                  <a:cubicBezTo>
                    <a:pt x="156" y="48"/>
                    <a:pt x="155" y="38"/>
                    <a:pt x="148" y="30"/>
                  </a:cubicBezTo>
                  <a:cubicBezTo>
                    <a:pt x="142" y="23"/>
                    <a:pt x="135" y="16"/>
                    <a:pt x="126" y="11"/>
                  </a:cubicBezTo>
                  <a:cubicBezTo>
                    <a:pt x="118" y="6"/>
                    <a:pt x="108" y="4"/>
                    <a:pt x="99" y="2"/>
                  </a:cubicBezTo>
                  <a:cubicBezTo>
                    <a:pt x="89" y="0"/>
                    <a:pt x="80" y="2"/>
                    <a:pt x="70" y="3"/>
                  </a:cubicBezTo>
                  <a:cubicBezTo>
                    <a:pt x="61" y="4"/>
                    <a:pt x="52" y="6"/>
                    <a:pt x="43" y="10"/>
                  </a:cubicBezTo>
                  <a:cubicBezTo>
                    <a:pt x="34" y="14"/>
                    <a:pt x="25" y="17"/>
                    <a:pt x="18" y="23"/>
                  </a:cubicBezTo>
                  <a:cubicBezTo>
                    <a:pt x="11" y="30"/>
                    <a:pt x="5" y="35"/>
                    <a:pt x="0" y="44"/>
                  </a:cubicBezTo>
                  <a:cubicBezTo>
                    <a:pt x="9" y="37"/>
                    <a:pt x="18" y="33"/>
                    <a:pt x="29" y="30"/>
                  </a:cubicBezTo>
                  <a:cubicBezTo>
                    <a:pt x="39" y="27"/>
                    <a:pt x="51" y="26"/>
                    <a:pt x="62" y="26"/>
                  </a:cubicBezTo>
                  <a:cubicBezTo>
                    <a:pt x="73" y="26"/>
                    <a:pt x="84" y="26"/>
                    <a:pt x="95" y="29"/>
                  </a:cubicBezTo>
                  <a:cubicBezTo>
                    <a:pt x="106" y="32"/>
                    <a:pt x="115" y="37"/>
                    <a:pt x="124" y="41"/>
                  </a:cubicBezTo>
                  <a:cubicBezTo>
                    <a:pt x="134" y="46"/>
                    <a:pt x="143" y="51"/>
                    <a:pt x="151" y="58"/>
                  </a:cubicBezTo>
                  <a:cubicBezTo>
                    <a:pt x="158" y="65"/>
                    <a:pt x="165" y="73"/>
                    <a:pt x="170" y="84"/>
                  </a:cubicBezTo>
                  <a:close/>
                </a:path>
              </a:pathLst>
            </a:custGeom>
            <a:solidFill>
              <a:srgbClr val="B0A8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44" name="Freeform 273">
              <a:extLst>
                <a:ext uri="{FF2B5EF4-FFF2-40B4-BE49-F238E27FC236}">
                  <a16:creationId xmlns:a16="http://schemas.microsoft.com/office/drawing/2014/main" id="{FFC6FF26-BFF3-C254-F20B-5AC3D60E36D9}"/>
                </a:ext>
              </a:extLst>
            </p:cNvPr>
            <p:cNvSpPr>
              <a:spLocks/>
            </p:cNvSpPr>
            <p:nvPr/>
          </p:nvSpPr>
          <p:spPr bwMode="auto">
            <a:xfrm>
              <a:off x="6875463" y="3817938"/>
              <a:ext cx="30163" cy="23813"/>
            </a:xfrm>
            <a:custGeom>
              <a:avLst/>
              <a:gdLst>
                <a:gd name="T0" fmla="*/ 118 w 118"/>
                <a:gd name="T1" fmla="*/ 23 h 91"/>
                <a:gd name="T2" fmla="*/ 92 w 118"/>
                <a:gd name="T3" fmla="*/ 3 h 91"/>
                <a:gd name="T4" fmla="*/ 61 w 118"/>
                <a:gd name="T5" fmla="*/ 1 h 91"/>
                <a:gd name="T6" fmla="*/ 32 w 118"/>
                <a:gd name="T7" fmla="*/ 8 h 91"/>
                <a:gd name="T8" fmla="*/ 10 w 118"/>
                <a:gd name="T9" fmla="*/ 30 h 91"/>
                <a:gd name="T10" fmla="*/ 1 w 118"/>
                <a:gd name="T11" fmla="*/ 60 h 91"/>
                <a:gd name="T12" fmla="*/ 3 w 118"/>
                <a:gd name="T13" fmla="*/ 91 h 91"/>
                <a:gd name="T14" fmla="*/ 14 w 118"/>
                <a:gd name="T15" fmla="*/ 54 h 91"/>
                <a:gd name="T16" fmla="*/ 39 w 118"/>
                <a:gd name="T17" fmla="*/ 26 h 91"/>
                <a:gd name="T18" fmla="*/ 78 w 118"/>
                <a:gd name="T19" fmla="*/ 11 h 91"/>
                <a:gd name="T20" fmla="*/ 118 w 118"/>
                <a:gd name="T21" fmla="*/ 2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 h="91">
                  <a:moveTo>
                    <a:pt x="118" y="23"/>
                  </a:moveTo>
                  <a:cubicBezTo>
                    <a:pt x="111" y="15"/>
                    <a:pt x="102" y="7"/>
                    <a:pt x="92" y="3"/>
                  </a:cubicBezTo>
                  <a:cubicBezTo>
                    <a:pt x="82" y="0"/>
                    <a:pt x="72" y="0"/>
                    <a:pt x="61" y="1"/>
                  </a:cubicBezTo>
                  <a:cubicBezTo>
                    <a:pt x="51" y="2"/>
                    <a:pt x="41" y="3"/>
                    <a:pt x="32" y="8"/>
                  </a:cubicBezTo>
                  <a:cubicBezTo>
                    <a:pt x="23" y="14"/>
                    <a:pt x="15" y="22"/>
                    <a:pt x="10" y="30"/>
                  </a:cubicBezTo>
                  <a:cubicBezTo>
                    <a:pt x="4" y="39"/>
                    <a:pt x="3" y="50"/>
                    <a:pt x="1" y="60"/>
                  </a:cubicBezTo>
                  <a:cubicBezTo>
                    <a:pt x="0" y="70"/>
                    <a:pt x="0" y="81"/>
                    <a:pt x="3" y="91"/>
                  </a:cubicBezTo>
                  <a:cubicBezTo>
                    <a:pt x="4" y="78"/>
                    <a:pt x="7" y="65"/>
                    <a:pt x="14" y="54"/>
                  </a:cubicBezTo>
                  <a:cubicBezTo>
                    <a:pt x="20" y="43"/>
                    <a:pt x="28" y="32"/>
                    <a:pt x="39" y="26"/>
                  </a:cubicBezTo>
                  <a:cubicBezTo>
                    <a:pt x="51" y="19"/>
                    <a:pt x="64" y="13"/>
                    <a:pt x="78" y="11"/>
                  </a:cubicBezTo>
                  <a:cubicBezTo>
                    <a:pt x="92" y="10"/>
                    <a:pt x="106" y="16"/>
                    <a:pt x="118" y="23"/>
                  </a:cubicBezTo>
                </a:path>
              </a:pathLst>
            </a:custGeom>
            <a:solidFill>
              <a:srgbClr val="B0A8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45" name="Freeform 274">
              <a:extLst>
                <a:ext uri="{FF2B5EF4-FFF2-40B4-BE49-F238E27FC236}">
                  <a16:creationId xmlns:a16="http://schemas.microsoft.com/office/drawing/2014/main" id="{F5C096C1-DEF5-58A9-CA0F-3B0687694201}"/>
                </a:ext>
              </a:extLst>
            </p:cNvPr>
            <p:cNvSpPr>
              <a:spLocks/>
            </p:cNvSpPr>
            <p:nvPr/>
          </p:nvSpPr>
          <p:spPr bwMode="auto">
            <a:xfrm>
              <a:off x="7602538" y="3878263"/>
              <a:ext cx="419100" cy="239713"/>
            </a:xfrm>
            <a:custGeom>
              <a:avLst/>
              <a:gdLst>
                <a:gd name="T0" fmla="*/ 459 w 1619"/>
                <a:gd name="T1" fmla="*/ 921 h 921"/>
                <a:gd name="T2" fmla="*/ 370 w 1619"/>
                <a:gd name="T3" fmla="*/ 899 h 921"/>
                <a:gd name="T4" fmla="*/ 49 w 1619"/>
                <a:gd name="T5" fmla="*/ 714 h 921"/>
                <a:gd name="T6" fmla="*/ 49 w 1619"/>
                <a:gd name="T7" fmla="*/ 611 h 921"/>
                <a:gd name="T8" fmla="*/ 170 w 1619"/>
                <a:gd name="T9" fmla="*/ 541 h 921"/>
                <a:gd name="T10" fmla="*/ 407 w 1619"/>
                <a:gd name="T11" fmla="*/ 682 h 921"/>
                <a:gd name="T12" fmla="*/ 459 w 1619"/>
                <a:gd name="T13" fmla="*/ 632 h 921"/>
                <a:gd name="T14" fmla="*/ 625 w 1619"/>
                <a:gd name="T15" fmla="*/ 734 h 921"/>
                <a:gd name="T16" fmla="*/ 775 w 1619"/>
                <a:gd name="T17" fmla="*/ 514 h 921"/>
                <a:gd name="T18" fmla="*/ 627 w 1619"/>
                <a:gd name="T19" fmla="*/ 428 h 921"/>
                <a:gd name="T20" fmla="*/ 691 w 1619"/>
                <a:gd name="T21" fmla="*/ 311 h 921"/>
                <a:gd name="T22" fmla="*/ 629 w 1619"/>
                <a:gd name="T23" fmla="*/ 276 h 921"/>
                <a:gd name="T24" fmla="*/ 1070 w 1619"/>
                <a:gd name="T25" fmla="*/ 22 h 921"/>
                <a:gd name="T26" fmla="*/ 1159 w 1619"/>
                <a:gd name="T27" fmla="*/ 0 h 921"/>
                <a:gd name="T28" fmla="*/ 1249 w 1619"/>
                <a:gd name="T29" fmla="*/ 22 h 921"/>
                <a:gd name="T30" fmla="*/ 1569 w 1619"/>
                <a:gd name="T31" fmla="*/ 207 h 921"/>
                <a:gd name="T32" fmla="*/ 1569 w 1619"/>
                <a:gd name="T33" fmla="*/ 310 h 921"/>
                <a:gd name="T34" fmla="*/ 548 w 1619"/>
                <a:gd name="T35" fmla="*/ 899 h 921"/>
                <a:gd name="T36" fmla="*/ 459 w 1619"/>
                <a:gd name="T37" fmla="*/ 921 h 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19" h="921">
                  <a:moveTo>
                    <a:pt x="459" y="921"/>
                  </a:moveTo>
                  <a:cubicBezTo>
                    <a:pt x="427" y="921"/>
                    <a:pt x="394" y="913"/>
                    <a:pt x="370" y="899"/>
                  </a:cubicBezTo>
                  <a:lnTo>
                    <a:pt x="49" y="714"/>
                  </a:lnTo>
                  <a:cubicBezTo>
                    <a:pt x="0" y="686"/>
                    <a:pt x="0" y="640"/>
                    <a:pt x="49" y="611"/>
                  </a:cubicBezTo>
                  <a:lnTo>
                    <a:pt x="170" y="541"/>
                  </a:lnTo>
                  <a:cubicBezTo>
                    <a:pt x="239" y="591"/>
                    <a:pt x="316" y="639"/>
                    <a:pt x="407" y="682"/>
                  </a:cubicBezTo>
                  <a:lnTo>
                    <a:pt x="459" y="632"/>
                  </a:lnTo>
                  <a:lnTo>
                    <a:pt x="625" y="734"/>
                  </a:lnTo>
                  <a:lnTo>
                    <a:pt x="775" y="514"/>
                  </a:lnTo>
                  <a:lnTo>
                    <a:pt x="627" y="428"/>
                  </a:lnTo>
                  <a:lnTo>
                    <a:pt x="691" y="311"/>
                  </a:lnTo>
                  <a:lnTo>
                    <a:pt x="629" y="276"/>
                  </a:lnTo>
                  <a:lnTo>
                    <a:pt x="1070" y="22"/>
                  </a:lnTo>
                  <a:cubicBezTo>
                    <a:pt x="1095" y="7"/>
                    <a:pt x="1127" y="0"/>
                    <a:pt x="1159" y="0"/>
                  </a:cubicBezTo>
                  <a:cubicBezTo>
                    <a:pt x="1192" y="0"/>
                    <a:pt x="1224" y="7"/>
                    <a:pt x="1249" y="22"/>
                  </a:cubicBezTo>
                  <a:lnTo>
                    <a:pt x="1569" y="207"/>
                  </a:lnTo>
                  <a:cubicBezTo>
                    <a:pt x="1619" y="235"/>
                    <a:pt x="1619" y="281"/>
                    <a:pt x="1569" y="310"/>
                  </a:cubicBezTo>
                  <a:lnTo>
                    <a:pt x="548" y="899"/>
                  </a:lnTo>
                  <a:cubicBezTo>
                    <a:pt x="524" y="913"/>
                    <a:pt x="491" y="921"/>
                    <a:pt x="459" y="921"/>
                  </a:cubicBezTo>
                </a:path>
              </a:pathLst>
            </a:custGeom>
            <a:solidFill>
              <a:srgbClr val="323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46" name="Freeform 275">
              <a:extLst>
                <a:ext uri="{FF2B5EF4-FFF2-40B4-BE49-F238E27FC236}">
                  <a16:creationId xmlns:a16="http://schemas.microsoft.com/office/drawing/2014/main" id="{3EC6C13C-5F00-98C8-1A37-CA646E5F07F7}"/>
                </a:ext>
              </a:extLst>
            </p:cNvPr>
            <p:cNvSpPr>
              <a:spLocks/>
            </p:cNvSpPr>
            <p:nvPr/>
          </p:nvSpPr>
          <p:spPr bwMode="auto">
            <a:xfrm>
              <a:off x="7953376" y="3911600"/>
              <a:ext cx="28575" cy="31750"/>
            </a:xfrm>
            <a:custGeom>
              <a:avLst/>
              <a:gdLst>
                <a:gd name="T0" fmla="*/ 0 w 106"/>
                <a:gd name="T1" fmla="*/ 61 h 122"/>
                <a:gd name="T2" fmla="*/ 106 w 106"/>
                <a:gd name="T3" fmla="*/ 122 h 122"/>
                <a:gd name="T4" fmla="*/ 106 w 106"/>
                <a:gd name="T5" fmla="*/ 0 h 122"/>
                <a:gd name="T6" fmla="*/ 0 w 106"/>
                <a:gd name="T7" fmla="*/ 61 h 122"/>
              </a:gdLst>
              <a:ahLst/>
              <a:cxnLst>
                <a:cxn ang="0">
                  <a:pos x="T0" y="T1"/>
                </a:cxn>
                <a:cxn ang="0">
                  <a:pos x="T2" y="T3"/>
                </a:cxn>
                <a:cxn ang="0">
                  <a:pos x="T4" y="T5"/>
                </a:cxn>
                <a:cxn ang="0">
                  <a:pos x="T6" y="T7"/>
                </a:cxn>
              </a:cxnLst>
              <a:rect l="0" t="0" r="r" b="b"/>
              <a:pathLst>
                <a:path w="106" h="122">
                  <a:moveTo>
                    <a:pt x="0" y="61"/>
                  </a:moveTo>
                  <a:lnTo>
                    <a:pt x="106" y="122"/>
                  </a:lnTo>
                  <a:lnTo>
                    <a:pt x="106" y="0"/>
                  </a:lnTo>
                  <a:lnTo>
                    <a:pt x="0" y="6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47" name="Freeform 276">
              <a:extLst>
                <a:ext uri="{FF2B5EF4-FFF2-40B4-BE49-F238E27FC236}">
                  <a16:creationId xmlns:a16="http://schemas.microsoft.com/office/drawing/2014/main" id="{A474DF29-FBBA-D45D-BEC3-390362D8BD46}"/>
                </a:ext>
              </a:extLst>
            </p:cNvPr>
            <p:cNvSpPr>
              <a:spLocks/>
            </p:cNvSpPr>
            <p:nvPr/>
          </p:nvSpPr>
          <p:spPr bwMode="auto">
            <a:xfrm>
              <a:off x="7931151" y="3929063"/>
              <a:ext cx="46038" cy="55563"/>
            </a:xfrm>
            <a:custGeom>
              <a:avLst/>
              <a:gdLst>
                <a:gd name="T0" fmla="*/ 72 w 183"/>
                <a:gd name="T1" fmla="*/ 12 h 213"/>
                <a:gd name="T2" fmla="*/ 123 w 183"/>
                <a:gd name="T3" fmla="*/ 7 h 213"/>
                <a:gd name="T4" fmla="*/ 162 w 183"/>
                <a:gd name="T5" fmla="*/ 30 h 213"/>
                <a:gd name="T6" fmla="*/ 183 w 183"/>
                <a:gd name="T7" fmla="*/ 76 h 213"/>
                <a:gd name="T8" fmla="*/ 111 w 183"/>
                <a:gd name="T9" fmla="*/ 201 h 213"/>
                <a:gd name="T10" fmla="*/ 58 w 183"/>
                <a:gd name="T11" fmla="*/ 204 h 213"/>
                <a:gd name="T12" fmla="*/ 60 w 183"/>
                <a:gd name="T13" fmla="*/ 206 h 213"/>
                <a:gd name="T14" fmla="*/ 21 w 183"/>
                <a:gd name="T15" fmla="*/ 183 h 213"/>
                <a:gd name="T16" fmla="*/ 0 w 183"/>
                <a:gd name="T17" fmla="*/ 137 h 213"/>
                <a:gd name="T18" fmla="*/ 72 w 183"/>
                <a:gd name="T19" fmla="*/ 1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3" h="213">
                  <a:moveTo>
                    <a:pt x="72" y="12"/>
                  </a:moveTo>
                  <a:cubicBezTo>
                    <a:pt x="92" y="1"/>
                    <a:pt x="110" y="0"/>
                    <a:pt x="123" y="7"/>
                  </a:cubicBezTo>
                  <a:lnTo>
                    <a:pt x="162" y="30"/>
                  </a:lnTo>
                  <a:cubicBezTo>
                    <a:pt x="175" y="37"/>
                    <a:pt x="183" y="53"/>
                    <a:pt x="183" y="76"/>
                  </a:cubicBezTo>
                  <a:cubicBezTo>
                    <a:pt x="183" y="122"/>
                    <a:pt x="151" y="178"/>
                    <a:pt x="111" y="201"/>
                  </a:cubicBezTo>
                  <a:cubicBezTo>
                    <a:pt x="90" y="213"/>
                    <a:pt x="71" y="213"/>
                    <a:pt x="58" y="204"/>
                  </a:cubicBezTo>
                  <a:lnTo>
                    <a:pt x="60" y="206"/>
                  </a:lnTo>
                  <a:lnTo>
                    <a:pt x="21" y="183"/>
                  </a:lnTo>
                  <a:cubicBezTo>
                    <a:pt x="8" y="176"/>
                    <a:pt x="0" y="160"/>
                    <a:pt x="0" y="137"/>
                  </a:cubicBezTo>
                  <a:cubicBezTo>
                    <a:pt x="0" y="91"/>
                    <a:pt x="32" y="35"/>
                    <a:pt x="72"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48" name="Freeform 277">
              <a:extLst>
                <a:ext uri="{FF2B5EF4-FFF2-40B4-BE49-F238E27FC236}">
                  <a16:creationId xmlns:a16="http://schemas.microsoft.com/office/drawing/2014/main" id="{914A0AA6-34E4-569A-4C01-CE75362E16C6}"/>
                </a:ext>
              </a:extLst>
            </p:cNvPr>
            <p:cNvSpPr>
              <a:spLocks noEditPoints="1"/>
            </p:cNvSpPr>
            <p:nvPr/>
          </p:nvSpPr>
          <p:spPr bwMode="auto">
            <a:xfrm>
              <a:off x="7940676" y="3932238"/>
              <a:ext cx="36513" cy="53975"/>
            </a:xfrm>
            <a:custGeom>
              <a:avLst/>
              <a:gdLst>
                <a:gd name="T0" fmla="*/ 72 w 144"/>
                <a:gd name="T1" fmla="*/ 164 h 212"/>
                <a:gd name="T2" fmla="*/ 122 w 144"/>
                <a:gd name="T3" fmla="*/ 77 h 212"/>
                <a:gd name="T4" fmla="*/ 72 w 144"/>
                <a:gd name="T5" fmla="*/ 48 h 212"/>
                <a:gd name="T6" fmla="*/ 22 w 144"/>
                <a:gd name="T7" fmla="*/ 135 h 212"/>
                <a:gd name="T8" fmla="*/ 72 w 144"/>
                <a:gd name="T9" fmla="*/ 164 h 212"/>
                <a:gd name="T10" fmla="*/ 72 w 144"/>
                <a:gd name="T11" fmla="*/ 23 h 212"/>
                <a:gd name="T12" fmla="*/ 144 w 144"/>
                <a:gd name="T13" fmla="*/ 64 h 212"/>
                <a:gd name="T14" fmla="*/ 72 w 144"/>
                <a:gd name="T15" fmla="*/ 189 h 212"/>
                <a:gd name="T16" fmla="*/ 0 w 144"/>
                <a:gd name="T17" fmla="*/ 148 h 212"/>
                <a:gd name="T18" fmla="*/ 72 w 144"/>
                <a:gd name="T19" fmla="*/ 2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212">
                  <a:moveTo>
                    <a:pt x="72" y="164"/>
                  </a:moveTo>
                  <a:cubicBezTo>
                    <a:pt x="100" y="148"/>
                    <a:pt x="123" y="109"/>
                    <a:pt x="122" y="77"/>
                  </a:cubicBezTo>
                  <a:cubicBezTo>
                    <a:pt x="122" y="45"/>
                    <a:pt x="100" y="32"/>
                    <a:pt x="72" y="48"/>
                  </a:cubicBezTo>
                  <a:cubicBezTo>
                    <a:pt x="44" y="64"/>
                    <a:pt x="21" y="103"/>
                    <a:pt x="22" y="135"/>
                  </a:cubicBezTo>
                  <a:cubicBezTo>
                    <a:pt x="22" y="167"/>
                    <a:pt x="44" y="180"/>
                    <a:pt x="72" y="164"/>
                  </a:cubicBezTo>
                  <a:close/>
                  <a:moveTo>
                    <a:pt x="72" y="23"/>
                  </a:moveTo>
                  <a:cubicBezTo>
                    <a:pt x="112" y="0"/>
                    <a:pt x="144" y="18"/>
                    <a:pt x="144" y="64"/>
                  </a:cubicBezTo>
                  <a:cubicBezTo>
                    <a:pt x="144" y="110"/>
                    <a:pt x="112" y="166"/>
                    <a:pt x="72" y="189"/>
                  </a:cubicBezTo>
                  <a:cubicBezTo>
                    <a:pt x="32" y="212"/>
                    <a:pt x="0" y="193"/>
                    <a:pt x="0" y="148"/>
                  </a:cubicBezTo>
                  <a:cubicBezTo>
                    <a:pt x="0" y="102"/>
                    <a:pt x="32" y="46"/>
                    <a:pt x="72" y="23"/>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49" name="Freeform 278">
              <a:extLst>
                <a:ext uri="{FF2B5EF4-FFF2-40B4-BE49-F238E27FC236}">
                  <a16:creationId xmlns:a16="http://schemas.microsoft.com/office/drawing/2014/main" id="{F870660E-434B-2614-3888-A15F3950A4AA}"/>
                </a:ext>
              </a:extLst>
            </p:cNvPr>
            <p:cNvSpPr>
              <a:spLocks/>
            </p:cNvSpPr>
            <p:nvPr/>
          </p:nvSpPr>
          <p:spPr bwMode="auto">
            <a:xfrm>
              <a:off x="7945438" y="3940175"/>
              <a:ext cx="26988" cy="38100"/>
            </a:xfrm>
            <a:custGeom>
              <a:avLst/>
              <a:gdLst>
                <a:gd name="T0" fmla="*/ 51 w 102"/>
                <a:gd name="T1" fmla="*/ 16 h 148"/>
                <a:gd name="T2" fmla="*/ 1 w 102"/>
                <a:gd name="T3" fmla="*/ 103 h 148"/>
                <a:gd name="T4" fmla="*/ 51 w 102"/>
                <a:gd name="T5" fmla="*/ 132 h 148"/>
                <a:gd name="T6" fmla="*/ 101 w 102"/>
                <a:gd name="T7" fmla="*/ 45 h 148"/>
                <a:gd name="T8" fmla="*/ 51 w 102"/>
                <a:gd name="T9" fmla="*/ 16 h 148"/>
              </a:gdLst>
              <a:ahLst/>
              <a:cxnLst>
                <a:cxn ang="0">
                  <a:pos x="T0" y="T1"/>
                </a:cxn>
                <a:cxn ang="0">
                  <a:pos x="T2" y="T3"/>
                </a:cxn>
                <a:cxn ang="0">
                  <a:pos x="T4" y="T5"/>
                </a:cxn>
                <a:cxn ang="0">
                  <a:pos x="T6" y="T7"/>
                </a:cxn>
                <a:cxn ang="0">
                  <a:pos x="T8" y="T9"/>
                </a:cxn>
              </a:cxnLst>
              <a:rect l="0" t="0" r="r" b="b"/>
              <a:pathLst>
                <a:path w="102" h="148">
                  <a:moveTo>
                    <a:pt x="51" y="16"/>
                  </a:moveTo>
                  <a:cubicBezTo>
                    <a:pt x="23" y="32"/>
                    <a:pt x="0" y="71"/>
                    <a:pt x="1" y="103"/>
                  </a:cubicBezTo>
                  <a:cubicBezTo>
                    <a:pt x="1" y="135"/>
                    <a:pt x="23" y="148"/>
                    <a:pt x="51" y="132"/>
                  </a:cubicBezTo>
                  <a:cubicBezTo>
                    <a:pt x="79" y="116"/>
                    <a:pt x="102" y="77"/>
                    <a:pt x="101" y="45"/>
                  </a:cubicBezTo>
                  <a:cubicBezTo>
                    <a:pt x="101" y="13"/>
                    <a:pt x="79" y="0"/>
                    <a:pt x="51" y="16"/>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50" name="Freeform 279">
              <a:extLst>
                <a:ext uri="{FF2B5EF4-FFF2-40B4-BE49-F238E27FC236}">
                  <a16:creationId xmlns:a16="http://schemas.microsoft.com/office/drawing/2014/main" id="{ABBF92F2-977B-411E-032F-B274B9E54E4D}"/>
                </a:ext>
              </a:extLst>
            </p:cNvPr>
            <p:cNvSpPr>
              <a:spLocks/>
            </p:cNvSpPr>
            <p:nvPr/>
          </p:nvSpPr>
          <p:spPr bwMode="auto">
            <a:xfrm>
              <a:off x="7950201" y="3948113"/>
              <a:ext cx="17463" cy="23813"/>
            </a:xfrm>
            <a:custGeom>
              <a:avLst/>
              <a:gdLst>
                <a:gd name="T0" fmla="*/ 4 w 70"/>
                <a:gd name="T1" fmla="*/ 80 h 93"/>
                <a:gd name="T2" fmla="*/ 0 w 70"/>
                <a:gd name="T3" fmla="*/ 65 h 93"/>
                <a:gd name="T4" fmla="*/ 35 w 70"/>
                <a:gd name="T5" fmla="*/ 5 h 93"/>
                <a:gd name="T6" fmla="*/ 50 w 70"/>
                <a:gd name="T7" fmla="*/ 0 h 93"/>
                <a:gd name="T8" fmla="*/ 70 w 70"/>
                <a:gd name="T9" fmla="*/ 25 h 93"/>
                <a:gd name="T10" fmla="*/ 35 w 70"/>
                <a:gd name="T11" fmla="*/ 85 h 93"/>
                <a:gd name="T12" fmla="*/ 4 w 70"/>
                <a:gd name="T13" fmla="*/ 80 h 93"/>
              </a:gdLst>
              <a:ahLst/>
              <a:cxnLst>
                <a:cxn ang="0">
                  <a:pos x="T0" y="T1"/>
                </a:cxn>
                <a:cxn ang="0">
                  <a:pos x="T2" y="T3"/>
                </a:cxn>
                <a:cxn ang="0">
                  <a:pos x="T4" y="T5"/>
                </a:cxn>
                <a:cxn ang="0">
                  <a:pos x="T6" y="T7"/>
                </a:cxn>
                <a:cxn ang="0">
                  <a:pos x="T8" y="T9"/>
                </a:cxn>
                <a:cxn ang="0">
                  <a:pos x="T10" y="T11"/>
                </a:cxn>
                <a:cxn ang="0">
                  <a:pos x="T12" y="T13"/>
                </a:cxn>
              </a:cxnLst>
              <a:rect l="0" t="0" r="r" b="b"/>
              <a:pathLst>
                <a:path w="70" h="93">
                  <a:moveTo>
                    <a:pt x="4" y="80"/>
                  </a:moveTo>
                  <a:cubicBezTo>
                    <a:pt x="1" y="77"/>
                    <a:pt x="0" y="71"/>
                    <a:pt x="0" y="65"/>
                  </a:cubicBezTo>
                  <a:cubicBezTo>
                    <a:pt x="0" y="43"/>
                    <a:pt x="16" y="16"/>
                    <a:pt x="35" y="5"/>
                  </a:cubicBezTo>
                  <a:cubicBezTo>
                    <a:pt x="40" y="2"/>
                    <a:pt x="46" y="0"/>
                    <a:pt x="50" y="0"/>
                  </a:cubicBezTo>
                  <a:cubicBezTo>
                    <a:pt x="62" y="0"/>
                    <a:pt x="70" y="9"/>
                    <a:pt x="70" y="25"/>
                  </a:cubicBezTo>
                  <a:cubicBezTo>
                    <a:pt x="70" y="47"/>
                    <a:pt x="54" y="74"/>
                    <a:pt x="35" y="85"/>
                  </a:cubicBezTo>
                  <a:cubicBezTo>
                    <a:pt x="21" y="93"/>
                    <a:pt x="9" y="91"/>
                    <a:pt x="4" y="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51" name="Freeform 280">
              <a:extLst>
                <a:ext uri="{FF2B5EF4-FFF2-40B4-BE49-F238E27FC236}">
                  <a16:creationId xmlns:a16="http://schemas.microsoft.com/office/drawing/2014/main" id="{EEC8C647-9E7C-0B00-5DBE-B79503BF9772}"/>
                </a:ext>
              </a:extLst>
            </p:cNvPr>
            <p:cNvSpPr>
              <a:spLocks/>
            </p:cNvSpPr>
            <p:nvPr/>
          </p:nvSpPr>
          <p:spPr bwMode="auto">
            <a:xfrm>
              <a:off x="7931151" y="3929063"/>
              <a:ext cx="41275" cy="52388"/>
            </a:xfrm>
            <a:custGeom>
              <a:avLst/>
              <a:gdLst>
                <a:gd name="T0" fmla="*/ 72 w 162"/>
                <a:gd name="T1" fmla="*/ 12 h 206"/>
                <a:gd name="T2" fmla="*/ 123 w 162"/>
                <a:gd name="T3" fmla="*/ 7 h 206"/>
                <a:gd name="T4" fmla="*/ 162 w 162"/>
                <a:gd name="T5" fmla="*/ 30 h 206"/>
                <a:gd name="T6" fmla="*/ 111 w 162"/>
                <a:gd name="T7" fmla="*/ 35 h 206"/>
                <a:gd name="T8" fmla="*/ 39 w 162"/>
                <a:gd name="T9" fmla="*/ 160 h 206"/>
                <a:gd name="T10" fmla="*/ 60 w 162"/>
                <a:gd name="T11" fmla="*/ 206 h 206"/>
                <a:gd name="T12" fmla="*/ 21 w 162"/>
                <a:gd name="T13" fmla="*/ 183 h 206"/>
                <a:gd name="T14" fmla="*/ 0 w 162"/>
                <a:gd name="T15" fmla="*/ 137 h 206"/>
                <a:gd name="T16" fmla="*/ 72 w 162"/>
                <a:gd name="T17" fmla="*/ 1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206">
                  <a:moveTo>
                    <a:pt x="72" y="12"/>
                  </a:moveTo>
                  <a:cubicBezTo>
                    <a:pt x="92" y="1"/>
                    <a:pt x="110" y="0"/>
                    <a:pt x="123" y="7"/>
                  </a:cubicBezTo>
                  <a:lnTo>
                    <a:pt x="162" y="30"/>
                  </a:lnTo>
                  <a:cubicBezTo>
                    <a:pt x="149" y="22"/>
                    <a:pt x="131" y="23"/>
                    <a:pt x="111" y="35"/>
                  </a:cubicBezTo>
                  <a:cubicBezTo>
                    <a:pt x="71" y="58"/>
                    <a:pt x="39" y="114"/>
                    <a:pt x="39" y="160"/>
                  </a:cubicBezTo>
                  <a:cubicBezTo>
                    <a:pt x="39" y="182"/>
                    <a:pt x="47" y="198"/>
                    <a:pt x="60" y="206"/>
                  </a:cubicBezTo>
                  <a:lnTo>
                    <a:pt x="21" y="183"/>
                  </a:lnTo>
                  <a:cubicBezTo>
                    <a:pt x="8" y="176"/>
                    <a:pt x="0" y="160"/>
                    <a:pt x="0" y="137"/>
                  </a:cubicBezTo>
                  <a:cubicBezTo>
                    <a:pt x="0" y="91"/>
                    <a:pt x="32" y="35"/>
                    <a:pt x="72"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52" name="Freeform 281">
              <a:extLst>
                <a:ext uri="{FF2B5EF4-FFF2-40B4-BE49-F238E27FC236}">
                  <a16:creationId xmlns:a16="http://schemas.microsoft.com/office/drawing/2014/main" id="{919566FE-CC86-09E4-FDC2-B961DE4D57B5}"/>
                </a:ext>
              </a:extLst>
            </p:cNvPr>
            <p:cNvSpPr>
              <a:spLocks/>
            </p:cNvSpPr>
            <p:nvPr/>
          </p:nvSpPr>
          <p:spPr bwMode="auto">
            <a:xfrm>
              <a:off x="7807326" y="3965575"/>
              <a:ext cx="92075" cy="77788"/>
            </a:xfrm>
            <a:custGeom>
              <a:avLst/>
              <a:gdLst>
                <a:gd name="T0" fmla="*/ 0 w 58"/>
                <a:gd name="T1" fmla="*/ 29 h 49"/>
                <a:gd name="T2" fmla="*/ 0 w 58"/>
                <a:gd name="T3" fmla="*/ 49 h 49"/>
                <a:gd name="T4" fmla="*/ 58 w 58"/>
                <a:gd name="T5" fmla="*/ 16 h 49"/>
                <a:gd name="T6" fmla="*/ 51 w 58"/>
                <a:gd name="T7" fmla="*/ 0 h 49"/>
                <a:gd name="T8" fmla="*/ 0 w 58"/>
                <a:gd name="T9" fmla="*/ 29 h 49"/>
              </a:gdLst>
              <a:ahLst/>
              <a:cxnLst>
                <a:cxn ang="0">
                  <a:pos x="T0" y="T1"/>
                </a:cxn>
                <a:cxn ang="0">
                  <a:pos x="T2" y="T3"/>
                </a:cxn>
                <a:cxn ang="0">
                  <a:pos x="T4" y="T5"/>
                </a:cxn>
                <a:cxn ang="0">
                  <a:pos x="T6" y="T7"/>
                </a:cxn>
                <a:cxn ang="0">
                  <a:pos x="T8" y="T9"/>
                </a:cxn>
              </a:cxnLst>
              <a:rect l="0" t="0" r="r" b="b"/>
              <a:pathLst>
                <a:path w="58" h="49">
                  <a:moveTo>
                    <a:pt x="0" y="29"/>
                  </a:moveTo>
                  <a:lnTo>
                    <a:pt x="0" y="49"/>
                  </a:lnTo>
                  <a:lnTo>
                    <a:pt x="58" y="16"/>
                  </a:lnTo>
                  <a:lnTo>
                    <a:pt x="51" y="0"/>
                  </a:lnTo>
                  <a:lnTo>
                    <a:pt x="0"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53" name="Freeform 282">
              <a:extLst>
                <a:ext uri="{FF2B5EF4-FFF2-40B4-BE49-F238E27FC236}">
                  <a16:creationId xmlns:a16="http://schemas.microsoft.com/office/drawing/2014/main" id="{19503EA8-8183-1938-67AC-315D3DB073E0}"/>
                </a:ext>
              </a:extLst>
            </p:cNvPr>
            <p:cNvSpPr>
              <a:spLocks/>
            </p:cNvSpPr>
            <p:nvPr/>
          </p:nvSpPr>
          <p:spPr bwMode="auto">
            <a:xfrm>
              <a:off x="7900988" y="3892550"/>
              <a:ext cx="114300" cy="85725"/>
            </a:xfrm>
            <a:custGeom>
              <a:avLst/>
              <a:gdLst>
                <a:gd name="T0" fmla="*/ 75 w 442"/>
                <a:gd name="T1" fmla="*/ 332 h 332"/>
                <a:gd name="T2" fmla="*/ 131 w 442"/>
                <a:gd name="T3" fmla="*/ 300 h 332"/>
                <a:gd name="T4" fmla="*/ 220 w 442"/>
                <a:gd name="T5" fmla="*/ 161 h 332"/>
                <a:gd name="T6" fmla="*/ 310 w 442"/>
                <a:gd name="T7" fmla="*/ 197 h 332"/>
                <a:gd name="T8" fmla="*/ 442 w 442"/>
                <a:gd name="T9" fmla="*/ 121 h 332"/>
                <a:gd name="T10" fmla="*/ 439 w 442"/>
                <a:gd name="T11" fmla="*/ 0 h 332"/>
                <a:gd name="T12" fmla="*/ 0 w 442"/>
                <a:gd name="T13" fmla="*/ 246 h 332"/>
                <a:gd name="T14" fmla="*/ 75 w 442"/>
                <a:gd name="T15" fmla="*/ 332 h 3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332">
                  <a:moveTo>
                    <a:pt x="75" y="332"/>
                  </a:moveTo>
                  <a:lnTo>
                    <a:pt x="131" y="300"/>
                  </a:lnTo>
                  <a:cubicBezTo>
                    <a:pt x="133" y="251"/>
                    <a:pt x="172" y="189"/>
                    <a:pt x="220" y="161"/>
                  </a:cubicBezTo>
                  <a:cubicBezTo>
                    <a:pt x="269" y="133"/>
                    <a:pt x="308" y="149"/>
                    <a:pt x="310" y="197"/>
                  </a:cubicBezTo>
                  <a:lnTo>
                    <a:pt x="442" y="121"/>
                  </a:lnTo>
                  <a:lnTo>
                    <a:pt x="439" y="0"/>
                  </a:lnTo>
                  <a:lnTo>
                    <a:pt x="0" y="246"/>
                  </a:lnTo>
                  <a:lnTo>
                    <a:pt x="75" y="332"/>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54" name="Freeform 283">
              <a:extLst>
                <a:ext uri="{FF2B5EF4-FFF2-40B4-BE49-F238E27FC236}">
                  <a16:creationId xmlns:a16="http://schemas.microsoft.com/office/drawing/2014/main" id="{4A2401A3-36E3-52CC-44F9-9C9EE063E626}"/>
                </a:ext>
              </a:extLst>
            </p:cNvPr>
            <p:cNvSpPr>
              <a:spLocks/>
            </p:cNvSpPr>
            <p:nvPr/>
          </p:nvSpPr>
          <p:spPr bwMode="auto">
            <a:xfrm>
              <a:off x="7893051" y="3949700"/>
              <a:ext cx="26988" cy="28575"/>
            </a:xfrm>
            <a:custGeom>
              <a:avLst/>
              <a:gdLst>
                <a:gd name="T0" fmla="*/ 14 w 17"/>
                <a:gd name="T1" fmla="*/ 0 h 18"/>
                <a:gd name="T2" fmla="*/ 0 w 17"/>
                <a:gd name="T3" fmla="*/ 8 h 18"/>
                <a:gd name="T4" fmla="*/ 17 w 17"/>
                <a:gd name="T5" fmla="*/ 18 h 18"/>
                <a:gd name="T6" fmla="*/ 17 w 17"/>
                <a:gd name="T7" fmla="*/ 6 h 18"/>
                <a:gd name="T8" fmla="*/ 14 w 17"/>
                <a:gd name="T9" fmla="*/ 0 h 18"/>
              </a:gdLst>
              <a:ahLst/>
              <a:cxnLst>
                <a:cxn ang="0">
                  <a:pos x="T0" y="T1"/>
                </a:cxn>
                <a:cxn ang="0">
                  <a:pos x="T2" y="T3"/>
                </a:cxn>
                <a:cxn ang="0">
                  <a:pos x="T4" y="T5"/>
                </a:cxn>
                <a:cxn ang="0">
                  <a:pos x="T6" y="T7"/>
                </a:cxn>
                <a:cxn ang="0">
                  <a:pos x="T8" y="T9"/>
                </a:cxn>
              </a:cxnLst>
              <a:rect l="0" t="0" r="r" b="b"/>
              <a:pathLst>
                <a:path w="17" h="18">
                  <a:moveTo>
                    <a:pt x="14" y="0"/>
                  </a:moveTo>
                  <a:lnTo>
                    <a:pt x="0" y="8"/>
                  </a:lnTo>
                  <a:lnTo>
                    <a:pt x="17" y="18"/>
                  </a:lnTo>
                  <a:lnTo>
                    <a:pt x="17" y="6"/>
                  </a:lnTo>
                  <a:lnTo>
                    <a:pt x="14"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55" name="Freeform 284">
              <a:extLst>
                <a:ext uri="{FF2B5EF4-FFF2-40B4-BE49-F238E27FC236}">
                  <a16:creationId xmlns:a16="http://schemas.microsoft.com/office/drawing/2014/main" id="{1A21A884-F2F4-0344-C330-FB5414635D39}"/>
                </a:ext>
              </a:extLst>
            </p:cNvPr>
            <p:cNvSpPr>
              <a:spLocks/>
            </p:cNvSpPr>
            <p:nvPr/>
          </p:nvSpPr>
          <p:spPr bwMode="auto">
            <a:xfrm>
              <a:off x="7869238" y="3963988"/>
              <a:ext cx="47625" cy="55563"/>
            </a:xfrm>
            <a:custGeom>
              <a:avLst/>
              <a:gdLst>
                <a:gd name="T0" fmla="*/ 72 w 184"/>
                <a:gd name="T1" fmla="*/ 13 h 214"/>
                <a:gd name="T2" fmla="*/ 124 w 184"/>
                <a:gd name="T3" fmla="*/ 8 h 214"/>
                <a:gd name="T4" fmla="*/ 163 w 184"/>
                <a:gd name="T5" fmla="*/ 30 h 214"/>
                <a:gd name="T6" fmla="*/ 184 w 184"/>
                <a:gd name="T7" fmla="*/ 77 h 214"/>
                <a:gd name="T8" fmla="*/ 112 w 184"/>
                <a:gd name="T9" fmla="*/ 201 h 214"/>
                <a:gd name="T10" fmla="*/ 58 w 184"/>
                <a:gd name="T11" fmla="*/ 205 h 214"/>
                <a:gd name="T12" fmla="*/ 61 w 184"/>
                <a:gd name="T13" fmla="*/ 206 h 214"/>
                <a:gd name="T14" fmla="*/ 21 w 184"/>
                <a:gd name="T15" fmla="*/ 184 h 214"/>
                <a:gd name="T16" fmla="*/ 0 w 184"/>
                <a:gd name="T17" fmla="*/ 137 h 214"/>
                <a:gd name="T18" fmla="*/ 72 w 184"/>
                <a:gd name="T19" fmla="*/ 1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214">
                  <a:moveTo>
                    <a:pt x="72" y="13"/>
                  </a:moveTo>
                  <a:cubicBezTo>
                    <a:pt x="92" y="1"/>
                    <a:pt x="110" y="0"/>
                    <a:pt x="124" y="8"/>
                  </a:cubicBezTo>
                  <a:lnTo>
                    <a:pt x="163" y="30"/>
                  </a:lnTo>
                  <a:cubicBezTo>
                    <a:pt x="176" y="38"/>
                    <a:pt x="184" y="54"/>
                    <a:pt x="184" y="77"/>
                  </a:cubicBezTo>
                  <a:cubicBezTo>
                    <a:pt x="184" y="122"/>
                    <a:pt x="152" y="178"/>
                    <a:pt x="112" y="201"/>
                  </a:cubicBezTo>
                  <a:cubicBezTo>
                    <a:pt x="91" y="214"/>
                    <a:pt x="71" y="214"/>
                    <a:pt x="58" y="205"/>
                  </a:cubicBezTo>
                  <a:lnTo>
                    <a:pt x="61" y="206"/>
                  </a:lnTo>
                  <a:lnTo>
                    <a:pt x="21" y="184"/>
                  </a:lnTo>
                  <a:cubicBezTo>
                    <a:pt x="8" y="176"/>
                    <a:pt x="0" y="160"/>
                    <a:pt x="0" y="137"/>
                  </a:cubicBezTo>
                  <a:cubicBezTo>
                    <a:pt x="0" y="91"/>
                    <a:pt x="32" y="36"/>
                    <a:pt x="72" y="13"/>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56" name="Freeform 285">
              <a:extLst>
                <a:ext uri="{FF2B5EF4-FFF2-40B4-BE49-F238E27FC236}">
                  <a16:creationId xmlns:a16="http://schemas.microsoft.com/office/drawing/2014/main" id="{5D82508D-C5F4-DF55-78C5-7D4E7E3D1139}"/>
                </a:ext>
              </a:extLst>
            </p:cNvPr>
            <p:cNvSpPr>
              <a:spLocks noEditPoints="1"/>
            </p:cNvSpPr>
            <p:nvPr/>
          </p:nvSpPr>
          <p:spPr bwMode="auto">
            <a:xfrm>
              <a:off x="7878763" y="3967163"/>
              <a:ext cx="38100" cy="55563"/>
            </a:xfrm>
            <a:custGeom>
              <a:avLst/>
              <a:gdLst>
                <a:gd name="T0" fmla="*/ 73 w 145"/>
                <a:gd name="T1" fmla="*/ 164 h 212"/>
                <a:gd name="T2" fmla="*/ 123 w 145"/>
                <a:gd name="T3" fmla="*/ 77 h 212"/>
                <a:gd name="T4" fmla="*/ 72 w 145"/>
                <a:gd name="T5" fmla="*/ 48 h 212"/>
                <a:gd name="T6" fmla="*/ 22 w 145"/>
                <a:gd name="T7" fmla="*/ 135 h 212"/>
                <a:gd name="T8" fmla="*/ 73 w 145"/>
                <a:gd name="T9" fmla="*/ 164 h 212"/>
                <a:gd name="T10" fmla="*/ 72 w 145"/>
                <a:gd name="T11" fmla="*/ 23 h 212"/>
                <a:gd name="T12" fmla="*/ 145 w 145"/>
                <a:gd name="T13" fmla="*/ 65 h 212"/>
                <a:gd name="T14" fmla="*/ 73 w 145"/>
                <a:gd name="T15" fmla="*/ 189 h 212"/>
                <a:gd name="T16" fmla="*/ 0 w 145"/>
                <a:gd name="T17" fmla="*/ 148 h 212"/>
                <a:gd name="T18" fmla="*/ 72 w 145"/>
                <a:gd name="T19" fmla="*/ 2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212">
                  <a:moveTo>
                    <a:pt x="73" y="164"/>
                  </a:moveTo>
                  <a:cubicBezTo>
                    <a:pt x="101" y="148"/>
                    <a:pt x="123" y="109"/>
                    <a:pt x="123" y="77"/>
                  </a:cubicBezTo>
                  <a:cubicBezTo>
                    <a:pt x="123" y="45"/>
                    <a:pt x="100" y="32"/>
                    <a:pt x="72" y="48"/>
                  </a:cubicBezTo>
                  <a:cubicBezTo>
                    <a:pt x="45" y="64"/>
                    <a:pt x="22" y="103"/>
                    <a:pt x="22" y="135"/>
                  </a:cubicBezTo>
                  <a:cubicBezTo>
                    <a:pt x="22" y="167"/>
                    <a:pt x="45" y="180"/>
                    <a:pt x="73" y="164"/>
                  </a:cubicBezTo>
                  <a:close/>
                  <a:moveTo>
                    <a:pt x="72" y="23"/>
                  </a:moveTo>
                  <a:cubicBezTo>
                    <a:pt x="112" y="0"/>
                    <a:pt x="145" y="19"/>
                    <a:pt x="145" y="65"/>
                  </a:cubicBezTo>
                  <a:cubicBezTo>
                    <a:pt x="145" y="110"/>
                    <a:pt x="113" y="166"/>
                    <a:pt x="73" y="189"/>
                  </a:cubicBezTo>
                  <a:cubicBezTo>
                    <a:pt x="33" y="212"/>
                    <a:pt x="1" y="194"/>
                    <a:pt x="0" y="148"/>
                  </a:cubicBezTo>
                  <a:cubicBezTo>
                    <a:pt x="0" y="102"/>
                    <a:pt x="33" y="46"/>
                    <a:pt x="72" y="23"/>
                  </a:cubicBezTo>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57" name="Freeform 286">
              <a:extLst>
                <a:ext uri="{FF2B5EF4-FFF2-40B4-BE49-F238E27FC236}">
                  <a16:creationId xmlns:a16="http://schemas.microsoft.com/office/drawing/2014/main" id="{04CA1AF8-14B8-F8A4-1318-8C2D8D16289A}"/>
                </a:ext>
              </a:extLst>
            </p:cNvPr>
            <p:cNvSpPr>
              <a:spLocks/>
            </p:cNvSpPr>
            <p:nvPr/>
          </p:nvSpPr>
          <p:spPr bwMode="auto">
            <a:xfrm>
              <a:off x="7885113" y="3975100"/>
              <a:ext cx="26988" cy="38100"/>
            </a:xfrm>
            <a:custGeom>
              <a:avLst/>
              <a:gdLst>
                <a:gd name="T0" fmla="*/ 50 w 101"/>
                <a:gd name="T1" fmla="*/ 16 h 148"/>
                <a:gd name="T2" fmla="*/ 0 w 101"/>
                <a:gd name="T3" fmla="*/ 103 h 148"/>
                <a:gd name="T4" fmla="*/ 51 w 101"/>
                <a:gd name="T5" fmla="*/ 132 h 148"/>
                <a:gd name="T6" fmla="*/ 101 w 101"/>
                <a:gd name="T7" fmla="*/ 45 h 148"/>
                <a:gd name="T8" fmla="*/ 50 w 101"/>
                <a:gd name="T9" fmla="*/ 16 h 148"/>
              </a:gdLst>
              <a:ahLst/>
              <a:cxnLst>
                <a:cxn ang="0">
                  <a:pos x="T0" y="T1"/>
                </a:cxn>
                <a:cxn ang="0">
                  <a:pos x="T2" y="T3"/>
                </a:cxn>
                <a:cxn ang="0">
                  <a:pos x="T4" y="T5"/>
                </a:cxn>
                <a:cxn ang="0">
                  <a:pos x="T6" y="T7"/>
                </a:cxn>
                <a:cxn ang="0">
                  <a:pos x="T8" y="T9"/>
                </a:cxn>
              </a:cxnLst>
              <a:rect l="0" t="0" r="r" b="b"/>
              <a:pathLst>
                <a:path w="101" h="148">
                  <a:moveTo>
                    <a:pt x="50" y="16"/>
                  </a:moveTo>
                  <a:cubicBezTo>
                    <a:pt x="23" y="32"/>
                    <a:pt x="0" y="71"/>
                    <a:pt x="0" y="103"/>
                  </a:cubicBezTo>
                  <a:cubicBezTo>
                    <a:pt x="0" y="135"/>
                    <a:pt x="23" y="148"/>
                    <a:pt x="51" y="132"/>
                  </a:cubicBezTo>
                  <a:cubicBezTo>
                    <a:pt x="79" y="116"/>
                    <a:pt x="101" y="77"/>
                    <a:pt x="101" y="45"/>
                  </a:cubicBezTo>
                  <a:cubicBezTo>
                    <a:pt x="101" y="13"/>
                    <a:pt x="78" y="0"/>
                    <a:pt x="50" y="16"/>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58" name="Freeform 287">
              <a:extLst>
                <a:ext uri="{FF2B5EF4-FFF2-40B4-BE49-F238E27FC236}">
                  <a16:creationId xmlns:a16="http://schemas.microsoft.com/office/drawing/2014/main" id="{02688360-0DC9-9C39-1709-BE2BC41F8D03}"/>
                </a:ext>
              </a:extLst>
            </p:cNvPr>
            <p:cNvSpPr>
              <a:spLocks/>
            </p:cNvSpPr>
            <p:nvPr/>
          </p:nvSpPr>
          <p:spPr bwMode="auto">
            <a:xfrm>
              <a:off x="7889876" y="3983038"/>
              <a:ext cx="17463" cy="23813"/>
            </a:xfrm>
            <a:custGeom>
              <a:avLst/>
              <a:gdLst>
                <a:gd name="T0" fmla="*/ 3 w 70"/>
                <a:gd name="T1" fmla="*/ 81 h 93"/>
                <a:gd name="T2" fmla="*/ 0 w 70"/>
                <a:gd name="T3" fmla="*/ 65 h 93"/>
                <a:gd name="T4" fmla="*/ 35 w 70"/>
                <a:gd name="T5" fmla="*/ 5 h 93"/>
                <a:gd name="T6" fmla="*/ 50 w 70"/>
                <a:gd name="T7" fmla="*/ 0 h 93"/>
                <a:gd name="T8" fmla="*/ 70 w 70"/>
                <a:gd name="T9" fmla="*/ 25 h 93"/>
                <a:gd name="T10" fmla="*/ 35 w 70"/>
                <a:gd name="T11" fmla="*/ 85 h 93"/>
                <a:gd name="T12" fmla="*/ 3 w 70"/>
                <a:gd name="T13" fmla="*/ 81 h 93"/>
              </a:gdLst>
              <a:ahLst/>
              <a:cxnLst>
                <a:cxn ang="0">
                  <a:pos x="T0" y="T1"/>
                </a:cxn>
                <a:cxn ang="0">
                  <a:pos x="T2" y="T3"/>
                </a:cxn>
                <a:cxn ang="0">
                  <a:pos x="T4" y="T5"/>
                </a:cxn>
                <a:cxn ang="0">
                  <a:pos x="T6" y="T7"/>
                </a:cxn>
                <a:cxn ang="0">
                  <a:pos x="T8" y="T9"/>
                </a:cxn>
                <a:cxn ang="0">
                  <a:pos x="T10" y="T11"/>
                </a:cxn>
                <a:cxn ang="0">
                  <a:pos x="T12" y="T13"/>
                </a:cxn>
              </a:cxnLst>
              <a:rect l="0" t="0" r="r" b="b"/>
              <a:pathLst>
                <a:path w="70" h="93">
                  <a:moveTo>
                    <a:pt x="3" y="81"/>
                  </a:moveTo>
                  <a:cubicBezTo>
                    <a:pt x="1" y="77"/>
                    <a:pt x="0" y="72"/>
                    <a:pt x="0" y="65"/>
                  </a:cubicBezTo>
                  <a:cubicBezTo>
                    <a:pt x="0" y="43"/>
                    <a:pt x="15" y="16"/>
                    <a:pt x="35" y="5"/>
                  </a:cubicBezTo>
                  <a:cubicBezTo>
                    <a:pt x="40" y="2"/>
                    <a:pt x="45" y="0"/>
                    <a:pt x="50" y="0"/>
                  </a:cubicBezTo>
                  <a:cubicBezTo>
                    <a:pt x="61" y="0"/>
                    <a:pt x="70" y="9"/>
                    <a:pt x="70" y="25"/>
                  </a:cubicBezTo>
                  <a:cubicBezTo>
                    <a:pt x="70" y="47"/>
                    <a:pt x="54" y="74"/>
                    <a:pt x="35" y="85"/>
                  </a:cubicBezTo>
                  <a:cubicBezTo>
                    <a:pt x="21" y="93"/>
                    <a:pt x="9" y="91"/>
                    <a:pt x="3" y="8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59" name="Freeform 288">
              <a:extLst>
                <a:ext uri="{FF2B5EF4-FFF2-40B4-BE49-F238E27FC236}">
                  <a16:creationId xmlns:a16="http://schemas.microsoft.com/office/drawing/2014/main" id="{79C2EA37-DBBE-0E5D-419A-E86653DA7130}"/>
                </a:ext>
              </a:extLst>
            </p:cNvPr>
            <p:cNvSpPr>
              <a:spLocks/>
            </p:cNvSpPr>
            <p:nvPr/>
          </p:nvSpPr>
          <p:spPr bwMode="auto">
            <a:xfrm>
              <a:off x="7869238" y="3963988"/>
              <a:ext cx="42863" cy="53975"/>
            </a:xfrm>
            <a:custGeom>
              <a:avLst/>
              <a:gdLst>
                <a:gd name="T0" fmla="*/ 72 w 163"/>
                <a:gd name="T1" fmla="*/ 13 h 206"/>
                <a:gd name="T2" fmla="*/ 124 w 163"/>
                <a:gd name="T3" fmla="*/ 8 h 206"/>
                <a:gd name="T4" fmla="*/ 163 w 163"/>
                <a:gd name="T5" fmla="*/ 30 h 206"/>
                <a:gd name="T6" fmla="*/ 111 w 163"/>
                <a:gd name="T7" fmla="*/ 35 h 206"/>
                <a:gd name="T8" fmla="*/ 39 w 163"/>
                <a:gd name="T9" fmla="*/ 160 h 206"/>
                <a:gd name="T10" fmla="*/ 61 w 163"/>
                <a:gd name="T11" fmla="*/ 206 h 206"/>
                <a:gd name="T12" fmla="*/ 21 w 163"/>
                <a:gd name="T13" fmla="*/ 184 h 206"/>
                <a:gd name="T14" fmla="*/ 0 w 163"/>
                <a:gd name="T15" fmla="*/ 137 h 206"/>
                <a:gd name="T16" fmla="*/ 72 w 163"/>
                <a:gd name="T17" fmla="*/ 13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 h="206">
                  <a:moveTo>
                    <a:pt x="72" y="13"/>
                  </a:moveTo>
                  <a:cubicBezTo>
                    <a:pt x="92" y="1"/>
                    <a:pt x="110" y="0"/>
                    <a:pt x="124" y="8"/>
                  </a:cubicBezTo>
                  <a:lnTo>
                    <a:pt x="163" y="30"/>
                  </a:lnTo>
                  <a:cubicBezTo>
                    <a:pt x="150" y="23"/>
                    <a:pt x="131" y="24"/>
                    <a:pt x="111" y="35"/>
                  </a:cubicBezTo>
                  <a:cubicBezTo>
                    <a:pt x="72" y="58"/>
                    <a:pt x="39" y="114"/>
                    <a:pt x="39" y="160"/>
                  </a:cubicBezTo>
                  <a:cubicBezTo>
                    <a:pt x="40" y="183"/>
                    <a:pt x="48" y="199"/>
                    <a:pt x="61" y="206"/>
                  </a:cubicBezTo>
                  <a:lnTo>
                    <a:pt x="21" y="184"/>
                  </a:lnTo>
                  <a:cubicBezTo>
                    <a:pt x="8" y="176"/>
                    <a:pt x="0" y="160"/>
                    <a:pt x="0" y="137"/>
                  </a:cubicBezTo>
                  <a:cubicBezTo>
                    <a:pt x="0" y="91"/>
                    <a:pt x="32" y="36"/>
                    <a:pt x="72" y="13"/>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60" name="Freeform 289">
              <a:extLst>
                <a:ext uri="{FF2B5EF4-FFF2-40B4-BE49-F238E27FC236}">
                  <a16:creationId xmlns:a16="http://schemas.microsoft.com/office/drawing/2014/main" id="{04EA0692-4B58-0668-A118-2903F2264133}"/>
                </a:ext>
              </a:extLst>
            </p:cNvPr>
            <p:cNvSpPr>
              <a:spLocks/>
            </p:cNvSpPr>
            <p:nvPr/>
          </p:nvSpPr>
          <p:spPr bwMode="auto">
            <a:xfrm>
              <a:off x="7840663" y="3949700"/>
              <a:ext cx="88900" cy="66675"/>
            </a:xfrm>
            <a:custGeom>
              <a:avLst/>
              <a:gdLst>
                <a:gd name="T0" fmla="*/ 218 w 341"/>
                <a:gd name="T1" fmla="*/ 75 h 257"/>
                <a:gd name="T2" fmla="*/ 307 w 341"/>
                <a:gd name="T3" fmla="*/ 110 h 257"/>
                <a:gd name="T4" fmla="*/ 341 w 341"/>
                <a:gd name="T5" fmla="*/ 91 h 257"/>
                <a:gd name="T6" fmla="*/ 288 w 341"/>
                <a:gd name="T7" fmla="*/ 0 h 257"/>
                <a:gd name="T8" fmla="*/ 0 w 341"/>
                <a:gd name="T9" fmla="*/ 166 h 257"/>
                <a:gd name="T10" fmla="*/ 52 w 341"/>
                <a:gd name="T11" fmla="*/ 257 h 257"/>
                <a:gd name="T12" fmla="*/ 129 w 341"/>
                <a:gd name="T13" fmla="*/ 213 h 257"/>
                <a:gd name="T14" fmla="*/ 218 w 341"/>
                <a:gd name="T15" fmla="*/ 75 h 2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1" h="257">
                  <a:moveTo>
                    <a:pt x="218" y="75"/>
                  </a:moveTo>
                  <a:cubicBezTo>
                    <a:pt x="267" y="47"/>
                    <a:pt x="306" y="63"/>
                    <a:pt x="307" y="110"/>
                  </a:cubicBezTo>
                  <a:lnTo>
                    <a:pt x="341" y="91"/>
                  </a:lnTo>
                  <a:lnTo>
                    <a:pt x="288" y="0"/>
                  </a:lnTo>
                  <a:lnTo>
                    <a:pt x="0" y="166"/>
                  </a:lnTo>
                  <a:lnTo>
                    <a:pt x="52" y="257"/>
                  </a:lnTo>
                  <a:lnTo>
                    <a:pt x="129" y="213"/>
                  </a:lnTo>
                  <a:cubicBezTo>
                    <a:pt x="130" y="164"/>
                    <a:pt x="170" y="103"/>
                    <a:pt x="218" y="7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61" name="Freeform 290">
              <a:extLst>
                <a:ext uri="{FF2B5EF4-FFF2-40B4-BE49-F238E27FC236}">
                  <a16:creationId xmlns:a16="http://schemas.microsoft.com/office/drawing/2014/main" id="{B8C2F0F5-5D42-D058-5800-5671134E2A9B}"/>
                </a:ext>
              </a:extLst>
            </p:cNvPr>
            <p:cNvSpPr>
              <a:spLocks/>
            </p:cNvSpPr>
            <p:nvPr/>
          </p:nvSpPr>
          <p:spPr bwMode="auto">
            <a:xfrm>
              <a:off x="7742238" y="3716338"/>
              <a:ext cx="295275" cy="280988"/>
            </a:xfrm>
            <a:custGeom>
              <a:avLst/>
              <a:gdLst>
                <a:gd name="T0" fmla="*/ 0 w 1133"/>
                <a:gd name="T1" fmla="*/ 413 h 1082"/>
                <a:gd name="T2" fmla="*/ 292 w 1133"/>
                <a:gd name="T3" fmla="*/ 918 h 1082"/>
                <a:gd name="T4" fmla="*/ 387 w 1133"/>
                <a:gd name="T5" fmla="*/ 1082 h 1082"/>
                <a:gd name="T6" fmla="*/ 1053 w 1133"/>
                <a:gd name="T7" fmla="*/ 697 h 1082"/>
                <a:gd name="T8" fmla="*/ 1133 w 1133"/>
                <a:gd name="T9" fmla="*/ 520 h 1082"/>
                <a:gd name="T10" fmla="*/ 1124 w 1133"/>
                <a:gd name="T11" fmla="*/ 437 h 1082"/>
                <a:gd name="T12" fmla="*/ 1089 w 1133"/>
                <a:gd name="T13" fmla="*/ 325 h 1082"/>
                <a:gd name="T14" fmla="*/ 1073 w 1133"/>
                <a:gd name="T15" fmla="*/ 290 h 1082"/>
                <a:gd name="T16" fmla="*/ 1064 w 1133"/>
                <a:gd name="T17" fmla="*/ 272 h 1082"/>
                <a:gd name="T18" fmla="*/ 1038 w 1133"/>
                <a:gd name="T19" fmla="*/ 227 h 1082"/>
                <a:gd name="T20" fmla="*/ 1017 w 1133"/>
                <a:gd name="T21" fmla="*/ 195 h 1082"/>
                <a:gd name="T22" fmla="*/ 1011 w 1133"/>
                <a:gd name="T23" fmla="*/ 187 h 1082"/>
                <a:gd name="T24" fmla="*/ 1001 w 1133"/>
                <a:gd name="T25" fmla="*/ 174 h 1082"/>
                <a:gd name="T26" fmla="*/ 930 w 1133"/>
                <a:gd name="T27" fmla="*/ 99 h 1082"/>
                <a:gd name="T28" fmla="*/ 859 w 1133"/>
                <a:gd name="T29" fmla="*/ 47 h 1082"/>
                <a:gd name="T30" fmla="*/ 666 w 1133"/>
                <a:gd name="T31" fmla="*/ 28 h 1082"/>
                <a:gd name="T32" fmla="*/ 0 w 1133"/>
                <a:gd name="T33" fmla="*/ 413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33" h="1082">
                  <a:moveTo>
                    <a:pt x="0" y="413"/>
                  </a:moveTo>
                  <a:lnTo>
                    <a:pt x="292" y="918"/>
                  </a:lnTo>
                  <a:lnTo>
                    <a:pt x="387" y="1082"/>
                  </a:lnTo>
                  <a:lnTo>
                    <a:pt x="1053" y="697"/>
                  </a:lnTo>
                  <a:cubicBezTo>
                    <a:pt x="1102" y="669"/>
                    <a:pt x="1133" y="607"/>
                    <a:pt x="1133" y="520"/>
                  </a:cubicBezTo>
                  <a:cubicBezTo>
                    <a:pt x="1133" y="493"/>
                    <a:pt x="1130" y="465"/>
                    <a:pt x="1124" y="437"/>
                  </a:cubicBezTo>
                  <a:cubicBezTo>
                    <a:pt x="1117" y="400"/>
                    <a:pt x="1105" y="362"/>
                    <a:pt x="1089" y="325"/>
                  </a:cubicBezTo>
                  <a:cubicBezTo>
                    <a:pt x="1084" y="313"/>
                    <a:pt x="1079" y="301"/>
                    <a:pt x="1073" y="290"/>
                  </a:cubicBezTo>
                  <a:cubicBezTo>
                    <a:pt x="1070" y="284"/>
                    <a:pt x="1067" y="278"/>
                    <a:pt x="1064" y="272"/>
                  </a:cubicBezTo>
                  <a:cubicBezTo>
                    <a:pt x="1056" y="257"/>
                    <a:pt x="1048" y="242"/>
                    <a:pt x="1038" y="227"/>
                  </a:cubicBezTo>
                  <a:cubicBezTo>
                    <a:pt x="1031" y="217"/>
                    <a:pt x="1024" y="206"/>
                    <a:pt x="1017" y="195"/>
                  </a:cubicBezTo>
                  <a:cubicBezTo>
                    <a:pt x="1015" y="193"/>
                    <a:pt x="1013" y="190"/>
                    <a:pt x="1011" y="187"/>
                  </a:cubicBezTo>
                  <a:cubicBezTo>
                    <a:pt x="1007" y="183"/>
                    <a:pt x="1004" y="178"/>
                    <a:pt x="1001" y="174"/>
                  </a:cubicBezTo>
                  <a:cubicBezTo>
                    <a:pt x="979" y="146"/>
                    <a:pt x="955" y="121"/>
                    <a:pt x="930" y="99"/>
                  </a:cubicBezTo>
                  <a:cubicBezTo>
                    <a:pt x="908" y="79"/>
                    <a:pt x="884" y="61"/>
                    <a:pt x="859" y="47"/>
                  </a:cubicBezTo>
                  <a:cubicBezTo>
                    <a:pt x="784" y="4"/>
                    <a:pt x="716" y="0"/>
                    <a:pt x="666" y="28"/>
                  </a:cubicBezTo>
                  <a:lnTo>
                    <a:pt x="0" y="413"/>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62" name="Freeform 291">
              <a:extLst>
                <a:ext uri="{FF2B5EF4-FFF2-40B4-BE49-F238E27FC236}">
                  <a16:creationId xmlns:a16="http://schemas.microsoft.com/office/drawing/2014/main" id="{B9C01135-1909-3BD5-C118-71949EC80D09}"/>
                </a:ext>
              </a:extLst>
            </p:cNvPr>
            <p:cNvSpPr>
              <a:spLocks/>
            </p:cNvSpPr>
            <p:nvPr/>
          </p:nvSpPr>
          <p:spPr bwMode="auto">
            <a:xfrm>
              <a:off x="7818438" y="3829050"/>
              <a:ext cx="219075" cy="168275"/>
            </a:xfrm>
            <a:custGeom>
              <a:avLst/>
              <a:gdLst>
                <a:gd name="T0" fmla="*/ 841 w 841"/>
                <a:gd name="T1" fmla="*/ 83 h 645"/>
                <a:gd name="T2" fmla="*/ 761 w 841"/>
                <a:gd name="T3" fmla="*/ 260 h 645"/>
                <a:gd name="T4" fmla="*/ 95 w 841"/>
                <a:gd name="T5" fmla="*/ 645 h 645"/>
                <a:gd name="T6" fmla="*/ 0 w 841"/>
                <a:gd name="T7" fmla="*/ 481 h 645"/>
                <a:gd name="T8" fmla="*/ 832 w 841"/>
                <a:gd name="T9" fmla="*/ 0 h 645"/>
                <a:gd name="T10" fmla="*/ 841 w 841"/>
                <a:gd name="T11" fmla="*/ 83 h 645"/>
              </a:gdLst>
              <a:ahLst/>
              <a:cxnLst>
                <a:cxn ang="0">
                  <a:pos x="T0" y="T1"/>
                </a:cxn>
                <a:cxn ang="0">
                  <a:pos x="T2" y="T3"/>
                </a:cxn>
                <a:cxn ang="0">
                  <a:pos x="T4" y="T5"/>
                </a:cxn>
                <a:cxn ang="0">
                  <a:pos x="T6" y="T7"/>
                </a:cxn>
                <a:cxn ang="0">
                  <a:pos x="T8" y="T9"/>
                </a:cxn>
                <a:cxn ang="0">
                  <a:pos x="T10" y="T11"/>
                </a:cxn>
              </a:cxnLst>
              <a:rect l="0" t="0" r="r" b="b"/>
              <a:pathLst>
                <a:path w="841" h="645">
                  <a:moveTo>
                    <a:pt x="841" y="83"/>
                  </a:moveTo>
                  <a:cubicBezTo>
                    <a:pt x="841" y="170"/>
                    <a:pt x="810" y="232"/>
                    <a:pt x="761" y="260"/>
                  </a:cubicBezTo>
                  <a:lnTo>
                    <a:pt x="95" y="645"/>
                  </a:lnTo>
                  <a:lnTo>
                    <a:pt x="0" y="481"/>
                  </a:lnTo>
                  <a:lnTo>
                    <a:pt x="832" y="0"/>
                  </a:lnTo>
                  <a:cubicBezTo>
                    <a:pt x="838" y="28"/>
                    <a:pt x="841" y="56"/>
                    <a:pt x="841" y="83"/>
                  </a:cubicBezTo>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63" name="Freeform 292">
              <a:extLst>
                <a:ext uri="{FF2B5EF4-FFF2-40B4-BE49-F238E27FC236}">
                  <a16:creationId xmlns:a16="http://schemas.microsoft.com/office/drawing/2014/main" id="{3434903B-E510-1817-7F78-E7E7957DAC04}"/>
                </a:ext>
              </a:extLst>
            </p:cNvPr>
            <p:cNvSpPr>
              <a:spLocks/>
            </p:cNvSpPr>
            <p:nvPr/>
          </p:nvSpPr>
          <p:spPr bwMode="auto">
            <a:xfrm>
              <a:off x="7721601" y="3805238"/>
              <a:ext cx="142875" cy="209550"/>
            </a:xfrm>
            <a:custGeom>
              <a:avLst/>
              <a:gdLst>
                <a:gd name="T0" fmla="*/ 0 w 547"/>
                <a:gd name="T1" fmla="*/ 245 h 805"/>
                <a:gd name="T2" fmla="*/ 274 w 547"/>
                <a:gd name="T3" fmla="*/ 718 h 805"/>
                <a:gd name="T4" fmla="*/ 547 w 547"/>
                <a:gd name="T5" fmla="*/ 560 h 805"/>
                <a:gd name="T6" fmla="*/ 503 w 547"/>
                <a:gd name="T7" fmla="*/ 364 h 805"/>
                <a:gd name="T8" fmla="*/ 487 w 547"/>
                <a:gd name="T9" fmla="*/ 329 h 805"/>
                <a:gd name="T10" fmla="*/ 478 w 547"/>
                <a:gd name="T11" fmla="*/ 311 h 805"/>
                <a:gd name="T12" fmla="*/ 425 w 547"/>
                <a:gd name="T13" fmla="*/ 226 h 805"/>
                <a:gd name="T14" fmla="*/ 274 w 547"/>
                <a:gd name="T15" fmla="*/ 87 h 805"/>
                <a:gd name="T16" fmla="*/ 0 w 547"/>
                <a:gd name="T17" fmla="*/ 24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7" h="805">
                  <a:moveTo>
                    <a:pt x="0" y="245"/>
                  </a:moveTo>
                  <a:cubicBezTo>
                    <a:pt x="0" y="419"/>
                    <a:pt x="123" y="631"/>
                    <a:pt x="274" y="718"/>
                  </a:cubicBezTo>
                  <a:cubicBezTo>
                    <a:pt x="425" y="805"/>
                    <a:pt x="547" y="734"/>
                    <a:pt x="547" y="560"/>
                  </a:cubicBezTo>
                  <a:cubicBezTo>
                    <a:pt x="547" y="497"/>
                    <a:pt x="531" y="429"/>
                    <a:pt x="503" y="364"/>
                  </a:cubicBezTo>
                  <a:cubicBezTo>
                    <a:pt x="498" y="352"/>
                    <a:pt x="493" y="340"/>
                    <a:pt x="487" y="329"/>
                  </a:cubicBezTo>
                  <a:cubicBezTo>
                    <a:pt x="484" y="323"/>
                    <a:pt x="481" y="317"/>
                    <a:pt x="478" y="311"/>
                  </a:cubicBezTo>
                  <a:cubicBezTo>
                    <a:pt x="462" y="282"/>
                    <a:pt x="444" y="253"/>
                    <a:pt x="425" y="226"/>
                  </a:cubicBezTo>
                  <a:cubicBezTo>
                    <a:pt x="381" y="168"/>
                    <a:pt x="329" y="119"/>
                    <a:pt x="274" y="87"/>
                  </a:cubicBezTo>
                  <a:cubicBezTo>
                    <a:pt x="123" y="0"/>
                    <a:pt x="0" y="70"/>
                    <a:pt x="0" y="245"/>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64" name="Freeform 293">
              <a:extLst>
                <a:ext uri="{FF2B5EF4-FFF2-40B4-BE49-F238E27FC236}">
                  <a16:creationId xmlns:a16="http://schemas.microsoft.com/office/drawing/2014/main" id="{32F79117-BA66-A6DE-3A45-775A20CB2EE6}"/>
                </a:ext>
              </a:extLst>
            </p:cNvPr>
            <p:cNvSpPr>
              <a:spLocks/>
            </p:cNvSpPr>
            <p:nvPr/>
          </p:nvSpPr>
          <p:spPr bwMode="auto">
            <a:xfrm>
              <a:off x="7664451" y="3925888"/>
              <a:ext cx="6350" cy="28575"/>
            </a:xfrm>
            <a:custGeom>
              <a:avLst/>
              <a:gdLst>
                <a:gd name="T0" fmla="*/ 27 w 28"/>
                <a:gd name="T1" fmla="*/ 24 h 110"/>
                <a:gd name="T2" fmla="*/ 28 w 28"/>
                <a:gd name="T3" fmla="*/ 107 h 110"/>
                <a:gd name="T4" fmla="*/ 18 w 28"/>
                <a:gd name="T5" fmla="*/ 110 h 110"/>
                <a:gd name="T6" fmla="*/ 9 w 28"/>
                <a:gd name="T7" fmla="*/ 90 h 110"/>
                <a:gd name="T8" fmla="*/ 3 w 28"/>
                <a:gd name="T9" fmla="*/ 72 h 110"/>
                <a:gd name="T10" fmla="*/ 3 w 28"/>
                <a:gd name="T11" fmla="*/ 5 h 110"/>
                <a:gd name="T12" fmla="*/ 1 w 28"/>
                <a:gd name="T13" fmla="*/ 0 h 110"/>
                <a:gd name="T14" fmla="*/ 6 w 28"/>
                <a:gd name="T15" fmla="*/ 0 h 110"/>
                <a:gd name="T16" fmla="*/ 24 w 28"/>
                <a:gd name="T17" fmla="*/ 15 h 110"/>
                <a:gd name="T18" fmla="*/ 27 w 28"/>
                <a:gd name="T19" fmla="*/ 2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110">
                  <a:moveTo>
                    <a:pt x="27" y="24"/>
                  </a:moveTo>
                  <a:lnTo>
                    <a:pt x="28" y="107"/>
                  </a:lnTo>
                  <a:cubicBezTo>
                    <a:pt x="28" y="110"/>
                    <a:pt x="21" y="110"/>
                    <a:pt x="18" y="110"/>
                  </a:cubicBezTo>
                  <a:lnTo>
                    <a:pt x="9" y="90"/>
                  </a:lnTo>
                  <a:cubicBezTo>
                    <a:pt x="6" y="86"/>
                    <a:pt x="3" y="78"/>
                    <a:pt x="3" y="72"/>
                  </a:cubicBezTo>
                  <a:lnTo>
                    <a:pt x="3" y="5"/>
                  </a:lnTo>
                  <a:cubicBezTo>
                    <a:pt x="3" y="3"/>
                    <a:pt x="0" y="0"/>
                    <a:pt x="1" y="0"/>
                  </a:cubicBezTo>
                  <a:lnTo>
                    <a:pt x="6" y="0"/>
                  </a:lnTo>
                  <a:lnTo>
                    <a:pt x="24" y="15"/>
                  </a:lnTo>
                  <a:cubicBezTo>
                    <a:pt x="26" y="16"/>
                    <a:pt x="27" y="21"/>
                    <a:pt x="27" y="24"/>
                  </a:cubicBezTo>
                </a:path>
              </a:pathLst>
            </a:custGeom>
            <a:solidFill>
              <a:srgbClr val="FF4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65" name="Freeform 294">
              <a:extLst>
                <a:ext uri="{FF2B5EF4-FFF2-40B4-BE49-F238E27FC236}">
                  <a16:creationId xmlns:a16="http://schemas.microsoft.com/office/drawing/2014/main" id="{416C8776-7ABD-4E8B-01A5-FE4CB98DBCBF}"/>
                </a:ext>
              </a:extLst>
            </p:cNvPr>
            <p:cNvSpPr>
              <a:spLocks/>
            </p:cNvSpPr>
            <p:nvPr/>
          </p:nvSpPr>
          <p:spPr bwMode="auto">
            <a:xfrm>
              <a:off x="7662863" y="3925888"/>
              <a:ext cx="6350" cy="28575"/>
            </a:xfrm>
            <a:custGeom>
              <a:avLst/>
              <a:gdLst>
                <a:gd name="T0" fmla="*/ 21 w 21"/>
                <a:gd name="T1" fmla="*/ 25 h 112"/>
                <a:gd name="T2" fmla="*/ 21 w 21"/>
                <a:gd name="T3" fmla="*/ 108 h 112"/>
                <a:gd name="T4" fmla="*/ 18 w 21"/>
                <a:gd name="T5" fmla="*/ 110 h 112"/>
                <a:gd name="T6" fmla="*/ 6 w 21"/>
                <a:gd name="T7" fmla="*/ 91 h 112"/>
                <a:gd name="T8" fmla="*/ 1 w 21"/>
                <a:gd name="T9" fmla="*/ 73 h 112"/>
                <a:gd name="T10" fmla="*/ 0 w 21"/>
                <a:gd name="T11" fmla="*/ 6 h 112"/>
                <a:gd name="T12" fmla="*/ 4 w 21"/>
                <a:gd name="T13" fmla="*/ 2 h 112"/>
                <a:gd name="T14" fmla="*/ 18 w 21"/>
                <a:gd name="T15" fmla="*/ 16 h 112"/>
                <a:gd name="T16" fmla="*/ 21 w 21"/>
                <a:gd name="T17" fmla="*/ 2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12">
                  <a:moveTo>
                    <a:pt x="21" y="25"/>
                  </a:moveTo>
                  <a:lnTo>
                    <a:pt x="21" y="108"/>
                  </a:lnTo>
                  <a:cubicBezTo>
                    <a:pt x="21" y="111"/>
                    <a:pt x="19" y="112"/>
                    <a:pt x="18" y="110"/>
                  </a:cubicBezTo>
                  <a:lnTo>
                    <a:pt x="6" y="91"/>
                  </a:lnTo>
                  <a:cubicBezTo>
                    <a:pt x="3" y="87"/>
                    <a:pt x="1" y="79"/>
                    <a:pt x="1" y="73"/>
                  </a:cubicBezTo>
                  <a:lnTo>
                    <a:pt x="0" y="6"/>
                  </a:lnTo>
                  <a:cubicBezTo>
                    <a:pt x="0" y="2"/>
                    <a:pt x="2" y="0"/>
                    <a:pt x="4" y="2"/>
                  </a:cubicBezTo>
                  <a:lnTo>
                    <a:pt x="18" y="16"/>
                  </a:lnTo>
                  <a:cubicBezTo>
                    <a:pt x="19" y="17"/>
                    <a:pt x="21" y="22"/>
                    <a:pt x="21" y="25"/>
                  </a:cubicBezTo>
                </a:path>
              </a:pathLst>
            </a:custGeom>
            <a:solidFill>
              <a:srgbClr val="B32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66" name="Freeform 295">
              <a:extLst>
                <a:ext uri="{FF2B5EF4-FFF2-40B4-BE49-F238E27FC236}">
                  <a16:creationId xmlns:a16="http://schemas.microsoft.com/office/drawing/2014/main" id="{A1352218-A0FF-48DB-99EE-1FC9A9BC867F}"/>
                </a:ext>
              </a:extLst>
            </p:cNvPr>
            <p:cNvSpPr>
              <a:spLocks/>
            </p:cNvSpPr>
            <p:nvPr/>
          </p:nvSpPr>
          <p:spPr bwMode="auto">
            <a:xfrm>
              <a:off x="7664451" y="3951288"/>
              <a:ext cx="138113" cy="117475"/>
            </a:xfrm>
            <a:custGeom>
              <a:avLst/>
              <a:gdLst>
                <a:gd name="T0" fmla="*/ 0 w 87"/>
                <a:gd name="T1" fmla="*/ 35 h 74"/>
                <a:gd name="T2" fmla="*/ 63 w 87"/>
                <a:gd name="T3" fmla="*/ 74 h 74"/>
                <a:gd name="T4" fmla="*/ 87 w 87"/>
                <a:gd name="T5" fmla="*/ 38 h 74"/>
                <a:gd name="T6" fmla="*/ 22 w 87"/>
                <a:gd name="T7" fmla="*/ 0 h 74"/>
                <a:gd name="T8" fmla="*/ 0 w 87"/>
                <a:gd name="T9" fmla="*/ 35 h 74"/>
              </a:gdLst>
              <a:ahLst/>
              <a:cxnLst>
                <a:cxn ang="0">
                  <a:pos x="T0" y="T1"/>
                </a:cxn>
                <a:cxn ang="0">
                  <a:pos x="T2" y="T3"/>
                </a:cxn>
                <a:cxn ang="0">
                  <a:pos x="T4" y="T5"/>
                </a:cxn>
                <a:cxn ang="0">
                  <a:pos x="T6" y="T7"/>
                </a:cxn>
                <a:cxn ang="0">
                  <a:pos x="T8" y="T9"/>
                </a:cxn>
              </a:cxnLst>
              <a:rect l="0" t="0" r="r" b="b"/>
              <a:pathLst>
                <a:path w="87" h="74">
                  <a:moveTo>
                    <a:pt x="0" y="35"/>
                  </a:moveTo>
                  <a:lnTo>
                    <a:pt x="63" y="74"/>
                  </a:lnTo>
                  <a:lnTo>
                    <a:pt x="87" y="38"/>
                  </a:lnTo>
                  <a:lnTo>
                    <a:pt x="22" y="0"/>
                  </a:lnTo>
                  <a:lnTo>
                    <a:pt x="0" y="3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67" name="Freeform 296">
              <a:extLst>
                <a:ext uri="{FF2B5EF4-FFF2-40B4-BE49-F238E27FC236}">
                  <a16:creationId xmlns:a16="http://schemas.microsoft.com/office/drawing/2014/main" id="{B9A40455-B476-604F-9084-AF5884C03648}"/>
                </a:ext>
              </a:extLst>
            </p:cNvPr>
            <p:cNvSpPr>
              <a:spLocks/>
            </p:cNvSpPr>
            <p:nvPr/>
          </p:nvSpPr>
          <p:spPr bwMode="auto">
            <a:xfrm>
              <a:off x="7713663" y="4052888"/>
              <a:ext cx="47625" cy="55563"/>
            </a:xfrm>
            <a:custGeom>
              <a:avLst/>
              <a:gdLst>
                <a:gd name="T0" fmla="*/ 72 w 183"/>
                <a:gd name="T1" fmla="*/ 13 h 214"/>
                <a:gd name="T2" fmla="*/ 123 w 183"/>
                <a:gd name="T3" fmla="*/ 8 h 214"/>
                <a:gd name="T4" fmla="*/ 162 w 183"/>
                <a:gd name="T5" fmla="*/ 31 h 214"/>
                <a:gd name="T6" fmla="*/ 183 w 183"/>
                <a:gd name="T7" fmla="*/ 77 h 214"/>
                <a:gd name="T8" fmla="*/ 111 w 183"/>
                <a:gd name="T9" fmla="*/ 202 h 214"/>
                <a:gd name="T10" fmla="*/ 58 w 183"/>
                <a:gd name="T11" fmla="*/ 205 h 214"/>
                <a:gd name="T12" fmla="*/ 60 w 183"/>
                <a:gd name="T13" fmla="*/ 207 h 214"/>
                <a:gd name="T14" fmla="*/ 21 w 183"/>
                <a:gd name="T15" fmla="*/ 184 h 214"/>
                <a:gd name="T16" fmla="*/ 0 w 183"/>
                <a:gd name="T17" fmla="*/ 138 h 214"/>
                <a:gd name="T18" fmla="*/ 72 w 183"/>
                <a:gd name="T19" fmla="*/ 1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3" h="214">
                  <a:moveTo>
                    <a:pt x="72" y="13"/>
                  </a:moveTo>
                  <a:cubicBezTo>
                    <a:pt x="92" y="2"/>
                    <a:pt x="110" y="0"/>
                    <a:pt x="123" y="8"/>
                  </a:cubicBezTo>
                  <a:lnTo>
                    <a:pt x="162" y="31"/>
                  </a:lnTo>
                  <a:cubicBezTo>
                    <a:pt x="175" y="38"/>
                    <a:pt x="183" y="54"/>
                    <a:pt x="183" y="77"/>
                  </a:cubicBezTo>
                  <a:cubicBezTo>
                    <a:pt x="183" y="123"/>
                    <a:pt x="151" y="179"/>
                    <a:pt x="111" y="202"/>
                  </a:cubicBezTo>
                  <a:cubicBezTo>
                    <a:pt x="90" y="214"/>
                    <a:pt x="71" y="214"/>
                    <a:pt x="58" y="205"/>
                  </a:cubicBezTo>
                  <a:lnTo>
                    <a:pt x="60" y="207"/>
                  </a:lnTo>
                  <a:lnTo>
                    <a:pt x="21" y="184"/>
                  </a:lnTo>
                  <a:cubicBezTo>
                    <a:pt x="8" y="176"/>
                    <a:pt x="0" y="160"/>
                    <a:pt x="0" y="138"/>
                  </a:cubicBezTo>
                  <a:cubicBezTo>
                    <a:pt x="0" y="92"/>
                    <a:pt x="32" y="36"/>
                    <a:pt x="72" y="13"/>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68" name="Freeform 297">
              <a:extLst>
                <a:ext uri="{FF2B5EF4-FFF2-40B4-BE49-F238E27FC236}">
                  <a16:creationId xmlns:a16="http://schemas.microsoft.com/office/drawing/2014/main" id="{7D3A073B-B933-7EDA-774A-143DB0BE5D4D}"/>
                </a:ext>
              </a:extLst>
            </p:cNvPr>
            <p:cNvSpPr>
              <a:spLocks noEditPoints="1"/>
            </p:cNvSpPr>
            <p:nvPr/>
          </p:nvSpPr>
          <p:spPr bwMode="auto">
            <a:xfrm>
              <a:off x="7724776" y="4056063"/>
              <a:ext cx="36513" cy="55563"/>
            </a:xfrm>
            <a:custGeom>
              <a:avLst/>
              <a:gdLst>
                <a:gd name="T0" fmla="*/ 72 w 144"/>
                <a:gd name="T1" fmla="*/ 164 h 212"/>
                <a:gd name="T2" fmla="*/ 122 w 144"/>
                <a:gd name="T3" fmla="*/ 77 h 212"/>
                <a:gd name="T4" fmla="*/ 72 w 144"/>
                <a:gd name="T5" fmla="*/ 48 h 212"/>
                <a:gd name="T6" fmla="*/ 22 w 144"/>
                <a:gd name="T7" fmla="*/ 135 h 212"/>
                <a:gd name="T8" fmla="*/ 72 w 144"/>
                <a:gd name="T9" fmla="*/ 164 h 212"/>
                <a:gd name="T10" fmla="*/ 72 w 144"/>
                <a:gd name="T11" fmla="*/ 23 h 212"/>
                <a:gd name="T12" fmla="*/ 144 w 144"/>
                <a:gd name="T13" fmla="*/ 64 h 212"/>
                <a:gd name="T14" fmla="*/ 72 w 144"/>
                <a:gd name="T15" fmla="*/ 189 h 212"/>
                <a:gd name="T16" fmla="*/ 0 w 144"/>
                <a:gd name="T17" fmla="*/ 147 h 212"/>
                <a:gd name="T18" fmla="*/ 72 w 144"/>
                <a:gd name="T19" fmla="*/ 2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212">
                  <a:moveTo>
                    <a:pt x="72" y="164"/>
                  </a:moveTo>
                  <a:cubicBezTo>
                    <a:pt x="100" y="148"/>
                    <a:pt x="123" y="109"/>
                    <a:pt x="122" y="77"/>
                  </a:cubicBezTo>
                  <a:cubicBezTo>
                    <a:pt x="122" y="45"/>
                    <a:pt x="100" y="32"/>
                    <a:pt x="72" y="48"/>
                  </a:cubicBezTo>
                  <a:cubicBezTo>
                    <a:pt x="44" y="64"/>
                    <a:pt x="21" y="103"/>
                    <a:pt x="22" y="135"/>
                  </a:cubicBezTo>
                  <a:cubicBezTo>
                    <a:pt x="22" y="167"/>
                    <a:pt x="44" y="180"/>
                    <a:pt x="72" y="164"/>
                  </a:cubicBezTo>
                  <a:close/>
                  <a:moveTo>
                    <a:pt x="72" y="23"/>
                  </a:moveTo>
                  <a:cubicBezTo>
                    <a:pt x="112" y="0"/>
                    <a:pt x="144" y="18"/>
                    <a:pt x="144" y="64"/>
                  </a:cubicBezTo>
                  <a:cubicBezTo>
                    <a:pt x="144" y="110"/>
                    <a:pt x="112" y="166"/>
                    <a:pt x="72" y="189"/>
                  </a:cubicBezTo>
                  <a:cubicBezTo>
                    <a:pt x="32" y="212"/>
                    <a:pt x="0" y="193"/>
                    <a:pt x="0" y="147"/>
                  </a:cubicBezTo>
                  <a:cubicBezTo>
                    <a:pt x="0" y="102"/>
                    <a:pt x="32" y="46"/>
                    <a:pt x="72" y="23"/>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69" name="Freeform 298">
              <a:extLst>
                <a:ext uri="{FF2B5EF4-FFF2-40B4-BE49-F238E27FC236}">
                  <a16:creationId xmlns:a16="http://schemas.microsoft.com/office/drawing/2014/main" id="{8DA7300D-467C-4B70-4D83-FCDDF08A1555}"/>
                </a:ext>
              </a:extLst>
            </p:cNvPr>
            <p:cNvSpPr>
              <a:spLocks/>
            </p:cNvSpPr>
            <p:nvPr/>
          </p:nvSpPr>
          <p:spPr bwMode="auto">
            <a:xfrm>
              <a:off x="7950201" y="3948113"/>
              <a:ext cx="14288" cy="20638"/>
            </a:xfrm>
            <a:custGeom>
              <a:avLst/>
              <a:gdLst>
                <a:gd name="T0" fmla="*/ 4 w 54"/>
                <a:gd name="T1" fmla="*/ 80 h 80"/>
                <a:gd name="T2" fmla="*/ 0 w 54"/>
                <a:gd name="T3" fmla="*/ 65 h 80"/>
                <a:gd name="T4" fmla="*/ 35 w 54"/>
                <a:gd name="T5" fmla="*/ 5 h 80"/>
                <a:gd name="T6" fmla="*/ 50 w 54"/>
                <a:gd name="T7" fmla="*/ 0 h 80"/>
                <a:gd name="T8" fmla="*/ 54 w 54"/>
                <a:gd name="T9" fmla="*/ 15 h 80"/>
                <a:gd name="T10" fmla="*/ 19 w 54"/>
                <a:gd name="T11" fmla="*/ 76 h 80"/>
                <a:gd name="T12" fmla="*/ 4 w 54"/>
                <a:gd name="T13" fmla="*/ 80 h 80"/>
              </a:gdLst>
              <a:ahLst/>
              <a:cxnLst>
                <a:cxn ang="0">
                  <a:pos x="T0" y="T1"/>
                </a:cxn>
                <a:cxn ang="0">
                  <a:pos x="T2" y="T3"/>
                </a:cxn>
                <a:cxn ang="0">
                  <a:pos x="T4" y="T5"/>
                </a:cxn>
                <a:cxn ang="0">
                  <a:pos x="T6" y="T7"/>
                </a:cxn>
                <a:cxn ang="0">
                  <a:pos x="T8" y="T9"/>
                </a:cxn>
                <a:cxn ang="0">
                  <a:pos x="T10" y="T11"/>
                </a:cxn>
                <a:cxn ang="0">
                  <a:pos x="T12" y="T13"/>
                </a:cxn>
              </a:cxnLst>
              <a:rect l="0" t="0" r="r" b="b"/>
              <a:pathLst>
                <a:path w="54" h="80">
                  <a:moveTo>
                    <a:pt x="4" y="80"/>
                  </a:moveTo>
                  <a:cubicBezTo>
                    <a:pt x="1" y="77"/>
                    <a:pt x="0" y="71"/>
                    <a:pt x="0" y="65"/>
                  </a:cubicBezTo>
                  <a:cubicBezTo>
                    <a:pt x="0" y="43"/>
                    <a:pt x="16" y="16"/>
                    <a:pt x="35" y="5"/>
                  </a:cubicBezTo>
                  <a:cubicBezTo>
                    <a:pt x="40" y="2"/>
                    <a:pt x="46" y="0"/>
                    <a:pt x="50" y="0"/>
                  </a:cubicBezTo>
                  <a:cubicBezTo>
                    <a:pt x="52" y="4"/>
                    <a:pt x="54" y="9"/>
                    <a:pt x="54" y="15"/>
                  </a:cubicBezTo>
                  <a:cubicBezTo>
                    <a:pt x="54" y="38"/>
                    <a:pt x="38" y="65"/>
                    <a:pt x="19" y="76"/>
                  </a:cubicBezTo>
                  <a:cubicBezTo>
                    <a:pt x="13" y="79"/>
                    <a:pt x="8" y="80"/>
                    <a:pt x="4" y="80"/>
                  </a:cubicBezTo>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70" name="Freeform 299">
              <a:extLst>
                <a:ext uri="{FF2B5EF4-FFF2-40B4-BE49-F238E27FC236}">
                  <a16:creationId xmlns:a16="http://schemas.microsoft.com/office/drawing/2014/main" id="{284D158F-CF93-CD10-9DD7-5C527C114727}"/>
                </a:ext>
              </a:extLst>
            </p:cNvPr>
            <p:cNvSpPr>
              <a:spLocks/>
            </p:cNvSpPr>
            <p:nvPr/>
          </p:nvSpPr>
          <p:spPr bwMode="auto">
            <a:xfrm>
              <a:off x="7889876" y="3983038"/>
              <a:ext cx="12700" cy="20638"/>
            </a:xfrm>
            <a:custGeom>
              <a:avLst/>
              <a:gdLst>
                <a:gd name="T0" fmla="*/ 3 w 53"/>
                <a:gd name="T1" fmla="*/ 81 h 81"/>
                <a:gd name="T2" fmla="*/ 0 w 53"/>
                <a:gd name="T3" fmla="*/ 65 h 81"/>
                <a:gd name="T4" fmla="*/ 35 w 53"/>
                <a:gd name="T5" fmla="*/ 5 h 81"/>
                <a:gd name="T6" fmla="*/ 50 w 53"/>
                <a:gd name="T7" fmla="*/ 0 h 81"/>
                <a:gd name="T8" fmla="*/ 53 w 53"/>
                <a:gd name="T9" fmla="*/ 16 h 81"/>
                <a:gd name="T10" fmla="*/ 19 w 53"/>
                <a:gd name="T11" fmla="*/ 76 h 81"/>
                <a:gd name="T12" fmla="*/ 3 w 53"/>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53" h="81">
                  <a:moveTo>
                    <a:pt x="3" y="81"/>
                  </a:moveTo>
                  <a:cubicBezTo>
                    <a:pt x="1" y="77"/>
                    <a:pt x="0" y="72"/>
                    <a:pt x="0" y="65"/>
                  </a:cubicBezTo>
                  <a:cubicBezTo>
                    <a:pt x="0" y="43"/>
                    <a:pt x="15" y="16"/>
                    <a:pt x="35" y="5"/>
                  </a:cubicBezTo>
                  <a:cubicBezTo>
                    <a:pt x="40" y="2"/>
                    <a:pt x="45" y="0"/>
                    <a:pt x="50" y="0"/>
                  </a:cubicBezTo>
                  <a:cubicBezTo>
                    <a:pt x="52" y="4"/>
                    <a:pt x="53" y="10"/>
                    <a:pt x="53" y="16"/>
                  </a:cubicBezTo>
                  <a:cubicBezTo>
                    <a:pt x="53" y="38"/>
                    <a:pt x="38" y="65"/>
                    <a:pt x="19" y="76"/>
                  </a:cubicBezTo>
                  <a:cubicBezTo>
                    <a:pt x="13" y="79"/>
                    <a:pt x="8" y="81"/>
                    <a:pt x="3" y="81"/>
                  </a:cubicBezTo>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71" name="Freeform 300">
              <a:extLst>
                <a:ext uri="{FF2B5EF4-FFF2-40B4-BE49-F238E27FC236}">
                  <a16:creationId xmlns:a16="http://schemas.microsoft.com/office/drawing/2014/main" id="{B14CAB33-E8BA-38EB-6B85-C153887C3FEA}"/>
                </a:ext>
              </a:extLst>
            </p:cNvPr>
            <p:cNvSpPr>
              <a:spLocks/>
            </p:cNvSpPr>
            <p:nvPr/>
          </p:nvSpPr>
          <p:spPr bwMode="auto">
            <a:xfrm>
              <a:off x="7729538" y="4065588"/>
              <a:ext cx="26988" cy="38100"/>
            </a:xfrm>
            <a:custGeom>
              <a:avLst/>
              <a:gdLst>
                <a:gd name="T0" fmla="*/ 51 w 102"/>
                <a:gd name="T1" fmla="*/ 16 h 148"/>
                <a:gd name="T2" fmla="*/ 1 w 102"/>
                <a:gd name="T3" fmla="*/ 103 h 148"/>
                <a:gd name="T4" fmla="*/ 51 w 102"/>
                <a:gd name="T5" fmla="*/ 132 h 148"/>
                <a:gd name="T6" fmla="*/ 101 w 102"/>
                <a:gd name="T7" fmla="*/ 45 h 148"/>
                <a:gd name="T8" fmla="*/ 51 w 102"/>
                <a:gd name="T9" fmla="*/ 16 h 148"/>
              </a:gdLst>
              <a:ahLst/>
              <a:cxnLst>
                <a:cxn ang="0">
                  <a:pos x="T0" y="T1"/>
                </a:cxn>
                <a:cxn ang="0">
                  <a:pos x="T2" y="T3"/>
                </a:cxn>
                <a:cxn ang="0">
                  <a:pos x="T4" y="T5"/>
                </a:cxn>
                <a:cxn ang="0">
                  <a:pos x="T6" y="T7"/>
                </a:cxn>
                <a:cxn ang="0">
                  <a:pos x="T8" y="T9"/>
                </a:cxn>
              </a:cxnLst>
              <a:rect l="0" t="0" r="r" b="b"/>
              <a:pathLst>
                <a:path w="102" h="148">
                  <a:moveTo>
                    <a:pt x="51" y="16"/>
                  </a:moveTo>
                  <a:cubicBezTo>
                    <a:pt x="23" y="32"/>
                    <a:pt x="0" y="71"/>
                    <a:pt x="1" y="103"/>
                  </a:cubicBezTo>
                  <a:cubicBezTo>
                    <a:pt x="1" y="135"/>
                    <a:pt x="23" y="148"/>
                    <a:pt x="51" y="132"/>
                  </a:cubicBezTo>
                  <a:cubicBezTo>
                    <a:pt x="79" y="116"/>
                    <a:pt x="102" y="77"/>
                    <a:pt x="101" y="45"/>
                  </a:cubicBezTo>
                  <a:cubicBezTo>
                    <a:pt x="101" y="13"/>
                    <a:pt x="79" y="0"/>
                    <a:pt x="51" y="16"/>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72" name="Freeform 301">
              <a:extLst>
                <a:ext uri="{FF2B5EF4-FFF2-40B4-BE49-F238E27FC236}">
                  <a16:creationId xmlns:a16="http://schemas.microsoft.com/office/drawing/2014/main" id="{93E38762-B073-7D16-6550-4D0AA79A4C37}"/>
                </a:ext>
              </a:extLst>
            </p:cNvPr>
            <p:cNvSpPr>
              <a:spLocks/>
            </p:cNvSpPr>
            <p:nvPr/>
          </p:nvSpPr>
          <p:spPr bwMode="auto">
            <a:xfrm>
              <a:off x="7713663" y="4052888"/>
              <a:ext cx="42863" cy="53975"/>
            </a:xfrm>
            <a:custGeom>
              <a:avLst/>
              <a:gdLst>
                <a:gd name="T0" fmla="*/ 72 w 162"/>
                <a:gd name="T1" fmla="*/ 13 h 207"/>
                <a:gd name="T2" fmla="*/ 123 w 162"/>
                <a:gd name="T3" fmla="*/ 8 h 207"/>
                <a:gd name="T4" fmla="*/ 162 w 162"/>
                <a:gd name="T5" fmla="*/ 31 h 207"/>
                <a:gd name="T6" fmla="*/ 111 w 162"/>
                <a:gd name="T7" fmla="*/ 36 h 207"/>
                <a:gd name="T8" fmla="*/ 39 w 162"/>
                <a:gd name="T9" fmla="*/ 160 h 207"/>
                <a:gd name="T10" fmla="*/ 60 w 162"/>
                <a:gd name="T11" fmla="*/ 207 h 207"/>
                <a:gd name="T12" fmla="*/ 21 w 162"/>
                <a:gd name="T13" fmla="*/ 184 h 207"/>
                <a:gd name="T14" fmla="*/ 0 w 162"/>
                <a:gd name="T15" fmla="*/ 138 h 207"/>
                <a:gd name="T16" fmla="*/ 72 w 162"/>
                <a:gd name="T17" fmla="*/ 1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207">
                  <a:moveTo>
                    <a:pt x="72" y="13"/>
                  </a:moveTo>
                  <a:cubicBezTo>
                    <a:pt x="92" y="2"/>
                    <a:pt x="110" y="0"/>
                    <a:pt x="123" y="8"/>
                  </a:cubicBezTo>
                  <a:lnTo>
                    <a:pt x="162" y="31"/>
                  </a:lnTo>
                  <a:cubicBezTo>
                    <a:pt x="149" y="23"/>
                    <a:pt x="131" y="24"/>
                    <a:pt x="111" y="36"/>
                  </a:cubicBezTo>
                  <a:cubicBezTo>
                    <a:pt x="71" y="59"/>
                    <a:pt x="39" y="115"/>
                    <a:pt x="39" y="160"/>
                  </a:cubicBezTo>
                  <a:cubicBezTo>
                    <a:pt x="39" y="183"/>
                    <a:pt x="47" y="199"/>
                    <a:pt x="60" y="207"/>
                  </a:cubicBezTo>
                  <a:lnTo>
                    <a:pt x="21" y="184"/>
                  </a:lnTo>
                  <a:cubicBezTo>
                    <a:pt x="8" y="176"/>
                    <a:pt x="0" y="160"/>
                    <a:pt x="0" y="138"/>
                  </a:cubicBezTo>
                  <a:cubicBezTo>
                    <a:pt x="0" y="92"/>
                    <a:pt x="32" y="36"/>
                    <a:pt x="72" y="1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73" name="Freeform 302">
              <a:extLst>
                <a:ext uri="{FF2B5EF4-FFF2-40B4-BE49-F238E27FC236}">
                  <a16:creationId xmlns:a16="http://schemas.microsoft.com/office/drawing/2014/main" id="{B5D6ECFF-DC95-3175-68B0-8C603B82C694}"/>
                </a:ext>
              </a:extLst>
            </p:cNvPr>
            <p:cNvSpPr>
              <a:spLocks/>
            </p:cNvSpPr>
            <p:nvPr/>
          </p:nvSpPr>
          <p:spPr bwMode="auto">
            <a:xfrm>
              <a:off x="7734301" y="4071938"/>
              <a:ext cx="17463" cy="25400"/>
            </a:xfrm>
            <a:custGeom>
              <a:avLst/>
              <a:gdLst>
                <a:gd name="T0" fmla="*/ 4 w 70"/>
                <a:gd name="T1" fmla="*/ 80 h 93"/>
                <a:gd name="T2" fmla="*/ 0 w 70"/>
                <a:gd name="T3" fmla="*/ 65 h 93"/>
                <a:gd name="T4" fmla="*/ 35 w 70"/>
                <a:gd name="T5" fmla="*/ 5 h 93"/>
                <a:gd name="T6" fmla="*/ 50 w 70"/>
                <a:gd name="T7" fmla="*/ 0 h 93"/>
                <a:gd name="T8" fmla="*/ 70 w 70"/>
                <a:gd name="T9" fmla="*/ 25 h 93"/>
                <a:gd name="T10" fmla="*/ 35 w 70"/>
                <a:gd name="T11" fmla="*/ 85 h 93"/>
                <a:gd name="T12" fmla="*/ 4 w 70"/>
                <a:gd name="T13" fmla="*/ 80 h 93"/>
              </a:gdLst>
              <a:ahLst/>
              <a:cxnLst>
                <a:cxn ang="0">
                  <a:pos x="T0" y="T1"/>
                </a:cxn>
                <a:cxn ang="0">
                  <a:pos x="T2" y="T3"/>
                </a:cxn>
                <a:cxn ang="0">
                  <a:pos x="T4" y="T5"/>
                </a:cxn>
                <a:cxn ang="0">
                  <a:pos x="T6" y="T7"/>
                </a:cxn>
                <a:cxn ang="0">
                  <a:pos x="T8" y="T9"/>
                </a:cxn>
                <a:cxn ang="0">
                  <a:pos x="T10" y="T11"/>
                </a:cxn>
                <a:cxn ang="0">
                  <a:pos x="T12" y="T13"/>
                </a:cxn>
              </a:cxnLst>
              <a:rect l="0" t="0" r="r" b="b"/>
              <a:pathLst>
                <a:path w="70" h="93">
                  <a:moveTo>
                    <a:pt x="4" y="80"/>
                  </a:moveTo>
                  <a:cubicBezTo>
                    <a:pt x="1" y="76"/>
                    <a:pt x="0" y="71"/>
                    <a:pt x="0" y="65"/>
                  </a:cubicBezTo>
                  <a:cubicBezTo>
                    <a:pt x="0" y="43"/>
                    <a:pt x="16" y="16"/>
                    <a:pt x="35" y="5"/>
                  </a:cubicBezTo>
                  <a:cubicBezTo>
                    <a:pt x="40" y="1"/>
                    <a:pt x="46" y="0"/>
                    <a:pt x="50" y="0"/>
                  </a:cubicBezTo>
                  <a:cubicBezTo>
                    <a:pt x="62" y="0"/>
                    <a:pt x="70" y="9"/>
                    <a:pt x="70" y="25"/>
                  </a:cubicBezTo>
                  <a:cubicBezTo>
                    <a:pt x="70" y="47"/>
                    <a:pt x="54" y="74"/>
                    <a:pt x="35" y="85"/>
                  </a:cubicBezTo>
                  <a:cubicBezTo>
                    <a:pt x="21" y="93"/>
                    <a:pt x="9" y="90"/>
                    <a:pt x="4" y="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74" name="Freeform 303">
              <a:extLst>
                <a:ext uri="{FF2B5EF4-FFF2-40B4-BE49-F238E27FC236}">
                  <a16:creationId xmlns:a16="http://schemas.microsoft.com/office/drawing/2014/main" id="{28325B45-0AAD-6469-0064-F144C481813D}"/>
                </a:ext>
              </a:extLst>
            </p:cNvPr>
            <p:cNvSpPr>
              <a:spLocks/>
            </p:cNvSpPr>
            <p:nvPr/>
          </p:nvSpPr>
          <p:spPr bwMode="auto">
            <a:xfrm>
              <a:off x="7734301" y="4071938"/>
              <a:ext cx="12700" cy="22225"/>
            </a:xfrm>
            <a:custGeom>
              <a:avLst/>
              <a:gdLst>
                <a:gd name="T0" fmla="*/ 4 w 54"/>
                <a:gd name="T1" fmla="*/ 80 h 80"/>
                <a:gd name="T2" fmla="*/ 0 w 54"/>
                <a:gd name="T3" fmla="*/ 65 h 80"/>
                <a:gd name="T4" fmla="*/ 35 w 54"/>
                <a:gd name="T5" fmla="*/ 5 h 80"/>
                <a:gd name="T6" fmla="*/ 50 w 54"/>
                <a:gd name="T7" fmla="*/ 0 h 80"/>
                <a:gd name="T8" fmla="*/ 54 w 54"/>
                <a:gd name="T9" fmla="*/ 15 h 80"/>
                <a:gd name="T10" fmla="*/ 19 w 54"/>
                <a:gd name="T11" fmla="*/ 76 h 80"/>
                <a:gd name="T12" fmla="*/ 4 w 54"/>
                <a:gd name="T13" fmla="*/ 80 h 80"/>
              </a:gdLst>
              <a:ahLst/>
              <a:cxnLst>
                <a:cxn ang="0">
                  <a:pos x="T0" y="T1"/>
                </a:cxn>
                <a:cxn ang="0">
                  <a:pos x="T2" y="T3"/>
                </a:cxn>
                <a:cxn ang="0">
                  <a:pos x="T4" y="T5"/>
                </a:cxn>
                <a:cxn ang="0">
                  <a:pos x="T6" y="T7"/>
                </a:cxn>
                <a:cxn ang="0">
                  <a:pos x="T8" y="T9"/>
                </a:cxn>
                <a:cxn ang="0">
                  <a:pos x="T10" y="T11"/>
                </a:cxn>
                <a:cxn ang="0">
                  <a:pos x="T12" y="T13"/>
                </a:cxn>
              </a:cxnLst>
              <a:rect l="0" t="0" r="r" b="b"/>
              <a:pathLst>
                <a:path w="54" h="80">
                  <a:moveTo>
                    <a:pt x="4" y="80"/>
                  </a:moveTo>
                  <a:cubicBezTo>
                    <a:pt x="1" y="76"/>
                    <a:pt x="0" y="71"/>
                    <a:pt x="0" y="65"/>
                  </a:cubicBezTo>
                  <a:cubicBezTo>
                    <a:pt x="0" y="43"/>
                    <a:pt x="16" y="16"/>
                    <a:pt x="35" y="5"/>
                  </a:cubicBezTo>
                  <a:cubicBezTo>
                    <a:pt x="40" y="1"/>
                    <a:pt x="46" y="0"/>
                    <a:pt x="50" y="0"/>
                  </a:cubicBezTo>
                  <a:cubicBezTo>
                    <a:pt x="52" y="4"/>
                    <a:pt x="54" y="9"/>
                    <a:pt x="54" y="15"/>
                  </a:cubicBezTo>
                  <a:cubicBezTo>
                    <a:pt x="54" y="37"/>
                    <a:pt x="38" y="64"/>
                    <a:pt x="19" y="76"/>
                  </a:cubicBezTo>
                  <a:cubicBezTo>
                    <a:pt x="13" y="79"/>
                    <a:pt x="8" y="80"/>
                    <a:pt x="4" y="80"/>
                  </a:cubicBez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75" name="Freeform 304">
              <a:extLst>
                <a:ext uri="{FF2B5EF4-FFF2-40B4-BE49-F238E27FC236}">
                  <a16:creationId xmlns:a16="http://schemas.microsoft.com/office/drawing/2014/main" id="{B45820F9-7D26-DE70-2915-EC1DC894A190}"/>
                </a:ext>
              </a:extLst>
            </p:cNvPr>
            <p:cNvSpPr>
              <a:spLocks/>
            </p:cNvSpPr>
            <p:nvPr/>
          </p:nvSpPr>
          <p:spPr bwMode="auto">
            <a:xfrm>
              <a:off x="7616826" y="3957638"/>
              <a:ext cx="134938" cy="96838"/>
            </a:xfrm>
            <a:custGeom>
              <a:avLst/>
              <a:gdLst>
                <a:gd name="T0" fmla="*/ 348 w 516"/>
                <a:gd name="T1" fmla="*/ 373 h 373"/>
                <a:gd name="T2" fmla="*/ 0 w 516"/>
                <a:gd name="T3" fmla="*/ 149 h 373"/>
                <a:gd name="T4" fmla="*/ 151 w 516"/>
                <a:gd name="T5" fmla="*/ 0 h 373"/>
                <a:gd name="T6" fmla="*/ 516 w 516"/>
                <a:gd name="T7" fmla="*/ 211 h 373"/>
                <a:gd name="T8" fmla="*/ 348 w 516"/>
                <a:gd name="T9" fmla="*/ 373 h 373"/>
              </a:gdLst>
              <a:ahLst/>
              <a:cxnLst>
                <a:cxn ang="0">
                  <a:pos x="T0" y="T1"/>
                </a:cxn>
                <a:cxn ang="0">
                  <a:pos x="T2" y="T3"/>
                </a:cxn>
                <a:cxn ang="0">
                  <a:pos x="T4" y="T5"/>
                </a:cxn>
                <a:cxn ang="0">
                  <a:pos x="T6" y="T7"/>
                </a:cxn>
                <a:cxn ang="0">
                  <a:pos x="T8" y="T9"/>
                </a:cxn>
              </a:cxnLst>
              <a:rect l="0" t="0" r="r" b="b"/>
              <a:pathLst>
                <a:path w="516" h="373">
                  <a:moveTo>
                    <a:pt x="348" y="373"/>
                  </a:moveTo>
                  <a:cubicBezTo>
                    <a:pt x="206" y="307"/>
                    <a:pt x="97" y="224"/>
                    <a:pt x="0" y="149"/>
                  </a:cubicBezTo>
                  <a:lnTo>
                    <a:pt x="151" y="0"/>
                  </a:lnTo>
                  <a:cubicBezTo>
                    <a:pt x="246" y="72"/>
                    <a:pt x="371" y="144"/>
                    <a:pt x="516" y="211"/>
                  </a:cubicBezTo>
                  <a:lnTo>
                    <a:pt x="348" y="373"/>
                  </a:lnTo>
                  <a:close/>
                </a:path>
              </a:pathLst>
            </a:custGeom>
            <a:solidFill>
              <a:srgbClr val="FF4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76" name="Freeform 305">
              <a:extLst>
                <a:ext uri="{FF2B5EF4-FFF2-40B4-BE49-F238E27FC236}">
                  <a16:creationId xmlns:a16="http://schemas.microsoft.com/office/drawing/2014/main" id="{3D0D45EC-5C7F-E28F-D302-B8D8235A6850}"/>
                </a:ext>
              </a:extLst>
            </p:cNvPr>
            <p:cNvSpPr>
              <a:spLocks/>
            </p:cNvSpPr>
            <p:nvPr/>
          </p:nvSpPr>
          <p:spPr bwMode="auto">
            <a:xfrm>
              <a:off x="7656513" y="3903663"/>
              <a:ext cx="125413" cy="109538"/>
            </a:xfrm>
            <a:custGeom>
              <a:avLst/>
              <a:gdLst>
                <a:gd name="T0" fmla="*/ 368 w 481"/>
                <a:gd name="T1" fmla="*/ 416 h 419"/>
                <a:gd name="T2" fmla="*/ 365 w 481"/>
                <a:gd name="T3" fmla="*/ 419 h 419"/>
                <a:gd name="T4" fmla="*/ 0 w 481"/>
                <a:gd name="T5" fmla="*/ 208 h 419"/>
                <a:gd name="T6" fmla="*/ 2 w 481"/>
                <a:gd name="T7" fmla="*/ 205 h 419"/>
                <a:gd name="T8" fmla="*/ 115 w 481"/>
                <a:gd name="T9" fmla="*/ 0 h 419"/>
                <a:gd name="T10" fmla="*/ 481 w 481"/>
                <a:gd name="T11" fmla="*/ 210 h 419"/>
                <a:gd name="T12" fmla="*/ 368 w 481"/>
                <a:gd name="T13" fmla="*/ 416 h 419"/>
              </a:gdLst>
              <a:ahLst/>
              <a:cxnLst>
                <a:cxn ang="0">
                  <a:pos x="T0" y="T1"/>
                </a:cxn>
                <a:cxn ang="0">
                  <a:pos x="T2" y="T3"/>
                </a:cxn>
                <a:cxn ang="0">
                  <a:pos x="T4" y="T5"/>
                </a:cxn>
                <a:cxn ang="0">
                  <a:pos x="T6" y="T7"/>
                </a:cxn>
                <a:cxn ang="0">
                  <a:pos x="T8" y="T9"/>
                </a:cxn>
                <a:cxn ang="0">
                  <a:pos x="T10" y="T11"/>
                </a:cxn>
                <a:cxn ang="0">
                  <a:pos x="T12" y="T13"/>
                </a:cxn>
              </a:cxnLst>
              <a:rect l="0" t="0" r="r" b="b"/>
              <a:pathLst>
                <a:path w="481" h="419">
                  <a:moveTo>
                    <a:pt x="368" y="416"/>
                  </a:moveTo>
                  <a:lnTo>
                    <a:pt x="365" y="419"/>
                  </a:lnTo>
                  <a:cubicBezTo>
                    <a:pt x="223" y="355"/>
                    <a:pt x="98" y="286"/>
                    <a:pt x="0" y="208"/>
                  </a:cubicBezTo>
                  <a:lnTo>
                    <a:pt x="2" y="205"/>
                  </a:lnTo>
                  <a:lnTo>
                    <a:pt x="115" y="0"/>
                  </a:lnTo>
                  <a:lnTo>
                    <a:pt x="481" y="210"/>
                  </a:lnTo>
                  <a:lnTo>
                    <a:pt x="368" y="416"/>
                  </a:lnTo>
                </a:path>
              </a:pathLst>
            </a:custGeom>
            <a:solidFill>
              <a:srgbClr val="FF4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77" name="Freeform 306">
              <a:extLst>
                <a:ext uri="{FF2B5EF4-FFF2-40B4-BE49-F238E27FC236}">
                  <a16:creationId xmlns:a16="http://schemas.microsoft.com/office/drawing/2014/main" id="{1B8CE746-9A38-BA1C-EBF6-BAAA85A6BEA2}"/>
                </a:ext>
              </a:extLst>
            </p:cNvPr>
            <p:cNvSpPr>
              <a:spLocks/>
            </p:cNvSpPr>
            <p:nvPr/>
          </p:nvSpPr>
          <p:spPr bwMode="auto">
            <a:xfrm>
              <a:off x="7659688" y="3906838"/>
              <a:ext cx="117475" cy="103188"/>
            </a:xfrm>
            <a:custGeom>
              <a:avLst/>
              <a:gdLst>
                <a:gd name="T0" fmla="*/ 453 w 453"/>
                <a:gd name="T1" fmla="*/ 201 h 393"/>
                <a:gd name="T2" fmla="*/ 105 w 453"/>
                <a:gd name="T3" fmla="*/ 0 h 393"/>
                <a:gd name="T4" fmla="*/ 0 w 453"/>
                <a:gd name="T5" fmla="*/ 192 h 393"/>
                <a:gd name="T6" fmla="*/ 348 w 453"/>
                <a:gd name="T7" fmla="*/ 393 h 393"/>
                <a:gd name="T8" fmla="*/ 453 w 453"/>
                <a:gd name="T9" fmla="*/ 201 h 393"/>
              </a:gdLst>
              <a:ahLst/>
              <a:cxnLst>
                <a:cxn ang="0">
                  <a:pos x="T0" y="T1"/>
                </a:cxn>
                <a:cxn ang="0">
                  <a:pos x="T2" y="T3"/>
                </a:cxn>
                <a:cxn ang="0">
                  <a:pos x="T4" y="T5"/>
                </a:cxn>
                <a:cxn ang="0">
                  <a:pos x="T6" y="T7"/>
                </a:cxn>
                <a:cxn ang="0">
                  <a:pos x="T8" y="T9"/>
                </a:cxn>
              </a:cxnLst>
              <a:rect l="0" t="0" r="r" b="b"/>
              <a:pathLst>
                <a:path w="453" h="393">
                  <a:moveTo>
                    <a:pt x="453" y="201"/>
                  </a:moveTo>
                  <a:cubicBezTo>
                    <a:pt x="324" y="141"/>
                    <a:pt x="206" y="75"/>
                    <a:pt x="105" y="0"/>
                  </a:cubicBezTo>
                  <a:lnTo>
                    <a:pt x="0" y="192"/>
                  </a:lnTo>
                  <a:cubicBezTo>
                    <a:pt x="95" y="263"/>
                    <a:pt x="214" y="329"/>
                    <a:pt x="348" y="393"/>
                  </a:cubicBezTo>
                  <a:lnTo>
                    <a:pt x="453" y="201"/>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78" name="Freeform 307">
              <a:extLst>
                <a:ext uri="{FF2B5EF4-FFF2-40B4-BE49-F238E27FC236}">
                  <a16:creationId xmlns:a16="http://schemas.microsoft.com/office/drawing/2014/main" id="{84B856AF-1D2E-8966-989C-D5D1E32AD9E6}"/>
                </a:ext>
              </a:extLst>
            </p:cNvPr>
            <p:cNvSpPr>
              <a:spLocks/>
            </p:cNvSpPr>
            <p:nvPr/>
          </p:nvSpPr>
          <p:spPr bwMode="auto">
            <a:xfrm>
              <a:off x="7678738" y="3922713"/>
              <a:ext cx="30163" cy="47625"/>
            </a:xfrm>
            <a:custGeom>
              <a:avLst/>
              <a:gdLst>
                <a:gd name="T0" fmla="*/ 19 w 116"/>
                <a:gd name="T1" fmla="*/ 186 h 186"/>
                <a:gd name="T2" fmla="*/ 0 w 116"/>
                <a:gd name="T3" fmla="*/ 174 h 186"/>
                <a:gd name="T4" fmla="*/ 97 w 116"/>
                <a:gd name="T5" fmla="*/ 0 h 186"/>
                <a:gd name="T6" fmla="*/ 116 w 116"/>
                <a:gd name="T7" fmla="*/ 12 h 186"/>
                <a:gd name="T8" fmla="*/ 19 w 116"/>
                <a:gd name="T9" fmla="*/ 186 h 186"/>
              </a:gdLst>
              <a:ahLst/>
              <a:cxnLst>
                <a:cxn ang="0">
                  <a:pos x="T0" y="T1"/>
                </a:cxn>
                <a:cxn ang="0">
                  <a:pos x="T2" y="T3"/>
                </a:cxn>
                <a:cxn ang="0">
                  <a:pos x="T4" y="T5"/>
                </a:cxn>
                <a:cxn ang="0">
                  <a:pos x="T6" y="T7"/>
                </a:cxn>
                <a:cxn ang="0">
                  <a:pos x="T8" y="T9"/>
                </a:cxn>
              </a:cxnLst>
              <a:rect l="0" t="0" r="r" b="b"/>
              <a:pathLst>
                <a:path w="116" h="186">
                  <a:moveTo>
                    <a:pt x="19" y="186"/>
                  </a:moveTo>
                  <a:cubicBezTo>
                    <a:pt x="13" y="182"/>
                    <a:pt x="6" y="178"/>
                    <a:pt x="0" y="174"/>
                  </a:cubicBezTo>
                  <a:lnTo>
                    <a:pt x="97" y="0"/>
                  </a:lnTo>
                  <a:cubicBezTo>
                    <a:pt x="103" y="4"/>
                    <a:pt x="109" y="8"/>
                    <a:pt x="116" y="12"/>
                  </a:cubicBezTo>
                  <a:lnTo>
                    <a:pt x="19" y="186"/>
                  </a:lnTo>
                  <a:close/>
                </a:path>
              </a:pathLst>
            </a:custGeom>
            <a:solidFill>
              <a:srgbClr val="7676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79" name="Freeform 308">
              <a:extLst>
                <a:ext uri="{FF2B5EF4-FFF2-40B4-BE49-F238E27FC236}">
                  <a16:creationId xmlns:a16="http://schemas.microsoft.com/office/drawing/2014/main" id="{07CECC0E-9032-650C-A9E0-73FD398F50CC}"/>
                </a:ext>
              </a:extLst>
            </p:cNvPr>
            <p:cNvSpPr>
              <a:spLocks/>
            </p:cNvSpPr>
            <p:nvPr/>
          </p:nvSpPr>
          <p:spPr bwMode="auto">
            <a:xfrm>
              <a:off x="7667626" y="3913188"/>
              <a:ext cx="33338" cy="52388"/>
            </a:xfrm>
            <a:custGeom>
              <a:avLst/>
              <a:gdLst>
                <a:gd name="T0" fmla="*/ 34 w 131"/>
                <a:gd name="T1" fmla="*/ 199 h 199"/>
                <a:gd name="T2" fmla="*/ 0 w 131"/>
                <a:gd name="T3" fmla="*/ 175 h 199"/>
                <a:gd name="T4" fmla="*/ 95 w 131"/>
                <a:gd name="T5" fmla="*/ 0 h 199"/>
                <a:gd name="T6" fmla="*/ 131 w 131"/>
                <a:gd name="T7" fmla="*/ 25 h 199"/>
                <a:gd name="T8" fmla="*/ 34 w 131"/>
                <a:gd name="T9" fmla="*/ 199 h 199"/>
              </a:gdLst>
              <a:ahLst/>
              <a:cxnLst>
                <a:cxn ang="0">
                  <a:pos x="T0" y="T1"/>
                </a:cxn>
                <a:cxn ang="0">
                  <a:pos x="T2" y="T3"/>
                </a:cxn>
                <a:cxn ang="0">
                  <a:pos x="T4" y="T5"/>
                </a:cxn>
                <a:cxn ang="0">
                  <a:pos x="T6" y="T7"/>
                </a:cxn>
                <a:cxn ang="0">
                  <a:pos x="T8" y="T9"/>
                </a:cxn>
              </a:cxnLst>
              <a:rect l="0" t="0" r="r" b="b"/>
              <a:pathLst>
                <a:path w="131" h="199">
                  <a:moveTo>
                    <a:pt x="34" y="199"/>
                  </a:moveTo>
                  <a:cubicBezTo>
                    <a:pt x="22" y="191"/>
                    <a:pt x="11" y="183"/>
                    <a:pt x="0" y="175"/>
                  </a:cubicBezTo>
                  <a:lnTo>
                    <a:pt x="95" y="0"/>
                  </a:lnTo>
                  <a:cubicBezTo>
                    <a:pt x="107" y="9"/>
                    <a:pt x="119" y="17"/>
                    <a:pt x="131" y="25"/>
                  </a:cubicBezTo>
                  <a:lnTo>
                    <a:pt x="34" y="199"/>
                  </a:lnTo>
                </a:path>
              </a:pathLst>
            </a:custGeom>
            <a:solidFill>
              <a:srgbClr val="7676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80" name="Freeform 309">
              <a:extLst>
                <a:ext uri="{FF2B5EF4-FFF2-40B4-BE49-F238E27FC236}">
                  <a16:creationId xmlns:a16="http://schemas.microsoft.com/office/drawing/2014/main" id="{FC2D0BD3-0A01-A5B1-10FC-085566F77768}"/>
                </a:ext>
              </a:extLst>
            </p:cNvPr>
            <p:cNvSpPr>
              <a:spLocks/>
            </p:cNvSpPr>
            <p:nvPr/>
          </p:nvSpPr>
          <p:spPr bwMode="auto">
            <a:xfrm>
              <a:off x="7708901" y="3984625"/>
              <a:ext cx="26988" cy="14288"/>
            </a:xfrm>
            <a:custGeom>
              <a:avLst/>
              <a:gdLst>
                <a:gd name="T0" fmla="*/ 101 w 105"/>
                <a:gd name="T1" fmla="*/ 59 h 59"/>
                <a:gd name="T2" fmla="*/ 104 w 105"/>
                <a:gd name="T3" fmla="*/ 57 h 59"/>
                <a:gd name="T4" fmla="*/ 103 w 105"/>
                <a:gd name="T5" fmla="*/ 52 h 59"/>
                <a:gd name="T6" fmla="*/ 6 w 105"/>
                <a:gd name="T7" fmla="*/ 1 h 59"/>
                <a:gd name="T8" fmla="*/ 1 w 105"/>
                <a:gd name="T9" fmla="*/ 2 h 59"/>
                <a:gd name="T10" fmla="*/ 2 w 105"/>
                <a:gd name="T11" fmla="*/ 7 h 59"/>
                <a:gd name="T12" fmla="*/ 99 w 105"/>
                <a:gd name="T13" fmla="*/ 59 h 59"/>
                <a:gd name="T14" fmla="*/ 101 w 105"/>
                <a:gd name="T15" fmla="*/ 59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59">
                  <a:moveTo>
                    <a:pt x="101" y="59"/>
                  </a:moveTo>
                  <a:lnTo>
                    <a:pt x="104" y="57"/>
                  </a:lnTo>
                  <a:cubicBezTo>
                    <a:pt x="105" y="55"/>
                    <a:pt x="105" y="53"/>
                    <a:pt x="103" y="52"/>
                  </a:cubicBezTo>
                  <a:cubicBezTo>
                    <a:pt x="69" y="35"/>
                    <a:pt x="36" y="17"/>
                    <a:pt x="6" y="1"/>
                  </a:cubicBezTo>
                  <a:cubicBezTo>
                    <a:pt x="4" y="0"/>
                    <a:pt x="2" y="0"/>
                    <a:pt x="1" y="2"/>
                  </a:cubicBezTo>
                  <a:cubicBezTo>
                    <a:pt x="0" y="4"/>
                    <a:pt x="1" y="6"/>
                    <a:pt x="2" y="7"/>
                  </a:cubicBezTo>
                  <a:cubicBezTo>
                    <a:pt x="33" y="24"/>
                    <a:pt x="65" y="42"/>
                    <a:pt x="99" y="59"/>
                  </a:cubicBezTo>
                  <a:lnTo>
                    <a:pt x="101" y="59"/>
                  </a:lnTo>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81" name="Freeform 310">
              <a:extLst>
                <a:ext uri="{FF2B5EF4-FFF2-40B4-BE49-F238E27FC236}">
                  <a16:creationId xmlns:a16="http://schemas.microsoft.com/office/drawing/2014/main" id="{5F8A6E72-E780-48D1-DF85-0C70905A9B93}"/>
                </a:ext>
              </a:extLst>
            </p:cNvPr>
            <p:cNvSpPr>
              <a:spLocks/>
            </p:cNvSpPr>
            <p:nvPr/>
          </p:nvSpPr>
          <p:spPr bwMode="auto">
            <a:xfrm>
              <a:off x="7678738" y="3967163"/>
              <a:ext cx="23813" cy="14288"/>
            </a:xfrm>
            <a:custGeom>
              <a:avLst/>
              <a:gdLst>
                <a:gd name="T0" fmla="*/ 82 w 87"/>
                <a:gd name="T1" fmla="*/ 56 h 56"/>
                <a:gd name="T2" fmla="*/ 85 w 87"/>
                <a:gd name="T3" fmla="*/ 54 h 56"/>
                <a:gd name="T4" fmla="*/ 84 w 87"/>
                <a:gd name="T5" fmla="*/ 49 h 56"/>
                <a:gd name="T6" fmla="*/ 6 w 87"/>
                <a:gd name="T7" fmla="*/ 1 h 56"/>
                <a:gd name="T8" fmla="*/ 1 w 87"/>
                <a:gd name="T9" fmla="*/ 2 h 56"/>
                <a:gd name="T10" fmla="*/ 2 w 87"/>
                <a:gd name="T11" fmla="*/ 7 h 56"/>
                <a:gd name="T12" fmla="*/ 80 w 87"/>
                <a:gd name="T13" fmla="*/ 55 h 56"/>
                <a:gd name="T14" fmla="*/ 82 w 8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56">
                  <a:moveTo>
                    <a:pt x="82" y="56"/>
                  </a:moveTo>
                  <a:lnTo>
                    <a:pt x="85" y="54"/>
                  </a:lnTo>
                  <a:cubicBezTo>
                    <a:pt x="87" y="52"/>
                    <a:pt x="86" y="50"/>
                    <a:pt x="84" y="49"/>
                  </a:cubicBezTo>
                  <a:cubicBezTo>
                    <a:pt x="57" y="33"/>
                    <a:pt x="30" y="17"/>
                    <a:pt x="6" y="1"/>
                  </a:cubicBezTo>
                  <a:cubicBezTo>
                    <a:pt x="4" y="0"/>
                    <a:pt x="2" y="0"/>
                    <a:pt x="1" y="2"/>
                  </a:cubicBezTo>
                  <a:cubicBezTo>
                    <a:pt x="0" y="4"/>
                    <a:pt x="0" y="6"/>
                    <a:pt x="2" y="7"/>
                  </a:cubicBezTo>
                  <a:cubicBezTo>
                    <a:pt x="26" y="23"/>
                    <a:pt x="53" y="39"/>
                    <a:pt x="80" y="55"/>
                  </a:cubicBezTo>
                  <a:lnTo>
                    <a:pt x="82" y="56"/>
                  </a:lnTo>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82" name="Freeform 311">
              <a:extLst>
                <a:ext uri="{FF2B5EF4-FFF2-40B4-BE49-F238E27FC236}">
                  <a16:creationId xmlns:a16="http://schemas.microsoft.com/office/drawing/2014/main" id="{41413FAB-4249-28CC-4505-FEA35F9ECCB2}"/>
                </a:ext>
              </a:extLst>
            </p:cNvPr>
            <p:cNvSpPr>
              <a:spLocks/>
            </p:cNvSpPr>
            <p:nvPr/>
          </p:nvSpPr>
          <p:spPr bwMode="auto">
            <a:xfrm>
              <a:off x="7707313" y="3987800"/>
              <a:ext cx="14288" cy="4763"/>
            </a:xfrm>
            <a:custGeom>
              <a:avLst/>
              <a:gdLst>
                <a:gd name="T0" fmla="*/ 9 w 9"/>
                <a:gd name="T1" fmla="*/ 3 h 3"/>
                <a:gd name="T2" fmla="*/ 9 w 9"/>
                <a:gd name="T3" fmla="*/ 2 h 3"/>
                <a:gd name="T4" fmla="*/ 9 w 9"/>
                <a:gd name="T5" fmla="*/ 2 h 3"/>
                <a:gd name="T6" fmla="*/ 1 w 9"/>
                <a:gd name="T7" fmla="*/ 0 h 3"/>
                <a:gd name="T8" fmla="*/ 0 w 9"/>
                <a:gd name="T9" fmla="*/ 0 h 3"/>
                <a:gd name="T10" fmla="*/ 0 w 9"/>
                <a:gd name="T11" fmla="*/ 1 h 3"/>
                <a:gd name="T12" fmla="*/ 9 w 9"/>
                <a:gd name="T13" fmla="*/ 3 h 3"/>
                <a:gd name="T14" fmla="*/ 9 w 9"/>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3">
                  <a:moveTo>
                    <a:pt x="9" y="3"/>
                  </a:moveTo>
                  <a:lnTo>
                    <a:pt x="9" y="2"/>
                  </a:lnTo>
                  <a:lnTo>
                    <a:pt x="9" y="2"/>
                  </a:lnTo>
                  <a:lnTo>
                    <a:pt x="1" y="0"/>
                  </a:lnTo>
                  <a:lnTo>
                    <a:pt x="0" y="0"/>
                  </a:lnTo>
                  <a:lnTo>
                    <a:pt x="0" y="1"/>
                  </a:lnTo>
                  <a:lnTo>
                    <a:pt x="9" y="3"/>
                  </a:lnTo>
                  <a:lnTo>
                    <a:pt x="9" y="3"/>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83" name="Freeform 312">
              <a:extLst>
                <a:ext uri="{FF2B5EF4-FFF2-40B4-BE49-F238E27FC236}">
                  <a16:creationId xmlns:a16="http://schemas.microsoft.com/office/drawing/2014/main" id="{B7BBF817-06F2-07C6-C61C-25226608E729}"/>
                </a:ext>
              </a:extLst>
            </p:cNvPr>
            <p:cNvSpPr>
              <a:spLocks/>
            </p:cNvSpPr>
            <p:nvPr/>
          </p:nvSpPr>
          <p:spPr bwMode="auto">
            <a:xfrm>
              <a:off x="7678738" y="3971925"/>
              <a:ext cx="14288" cy="4763"/>
            </a:xfrm>
            <a:custGeom>
              <a:avLst/>
              <a:gdLst>
                <a:gd name="T0" fmla="*/ 9 w 9"/>
                <a:gd name="T1" fmla="*/ 3 h 3"/>
                <a:gd name="T2" fmla="*/ 9 w 9"/>
                <a:gd name="T3" fmla="*/ 2 h 3"/>
                <a:gd name="T4" fmla="*/ 9 w 9"/>
                <a:gd name="T5" fmla="*/ 2 h 3"/>
                <a:gd name="T6" fmla="*/ 1 w 9"/>
                <a:gd name="T7" fmla="*/ 0 h 3"/>
                <a:gd name="T8" fmla="*/ 0 w 9"/>
                <a:gd name="T9" fmla="*/ 0 h 3"/>
                <a:gd name="T10" fmla="*/ 1 w 9"/>
                <a:gd name="T11" fmla="*/ 1 h 3"/>
                <a:gd name="T12" fmla="*/ 9 w 9"/>
                <a:gd name="T13" fmla="*/ 3 h 3"/>
                <a:gd name="T14" fmla="*/ 9 w 9"/>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3">
                  <a:moveTo>
                    <a:pt x="9" y="3"/>
                  </a:moveTo>
                  <a:lnTo>
                    <a:pt x="9" y="2"/>
                  </a:lnTo>
                  <a:lnTo>
                    <a:pt x="9" y="2"/>
                  </a:lnTo>
                  <a:lnTo>
                    <a:pt x="1" y="0"/>
                  </a:lnTo>
                  <a:lnTo>
                    <a:pt x="0" y="0"/>
                  </a:lnTo>
                  <a:lnTo>
                    <a:pt x="1" y="1"/>
                  </a:lnTo>
                  <a:lnTo>
                    <a:pt x="9" y="3"/>
                  </a:lnTo>
                  <a:lnTo>
                    <a:pt x="9" y="3"/>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84" name="Freeform 313">
              <a:extLst>
                <a:ext uri="{FF2B5EF4-FFF2-40B4-BE49-F238E27FC236}">
                  <a16:creationId xmlns:a16="http://schemas.microsoft.com/office/drawing/2014/main" id="{28000F33-AEB5-CD48-D54E-7A48A4AB3B8B}"/>
                </a:ext>
              </a:extLst>
            </p:cNvPr>
            <p:cNvSpPr>
              <a:spLocks/>
            </p:cNvSpPr>
            <p:nvPr/>
          </p:nvSpPr>
          <p:spPr bwMode="auto">
            <a:xfrm>
              <a:off x="7686676" y="3862388"/>
              <a:ext cx="146050" cy="96838"/>
            </a:xfrm>
            <a:custGeom>
              <a:avLst/>
              <a:gdLst>
                <a:gd name="T0" fmla="*/ 205 w 565"/>
                <a:gd name="T1" fmla="*/ 4 h 373"/>
                <a:gd name="T2" fmla="*/ 186 w 565"/>
                <a:gd name="T3" fmla="*/ 4 h 373"/>
                <a:gd name="T4" fmla="*/ 100 w 565"/>
                <a:gd name="T5" fmla="*/ 53 h 373"/>
                <a:gd name="T6" fmla="*/ 4 w 565"/>
                <a:gd name="T7" fmla="*/ 155 h 373"/>
                <a:gd name="T8" fmla="*/ 0 w 565"/>
                <a:gd name="T9" fmla="*/ 163 h 373"/>
                <a:gd name="T10" fmla="*/ 366 w 565"/>
                <a:gd name="T11" fmla="*/ 373 h 373"/>
                <a:gd name="T12" fmla="*/ 370 w 565"/>
                <a:gd name="T13" fmla="*/ 366 h 373"/>
                <a:gd name="T14" fmla="*/ 466 w 565"/>
                <a:gd name="T15" fmla="*/ 264 h 373"/>
                <a:gd name="T16" fmla="*/ 565 w 565"/>
                <a:gd name="T17" fmla="*/ 211 h 373"/>
                <a:gd name="T18" fmla="*/ 205 w 565"/>
                <a:gd name="T19" fmla="*/ 4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5" h="373">
                  <a:moveTo>
                    <a:pt x="205" y="4"/>
                  </a:moveTo>
                  <a:cubicBezTo>
                    <a:pt x="199" y="0"/>
                    <a:pt x="192" y="0"/>
                    <a:pt x="186" y="4"/>
                  </a:cubicBezTo>
                  <a:lnTo>
                    <a:pt x="100" y="53"/>
                  </a:lnTo>
                  <a:cubicBezTo>
                    <a:pt x="63" y="75"/>
                    <a:pt x="28" y="112"/>
                    <a:pt x="4" y="155"/>
                  </a:cubicBezTo>
                  <a:lnTo>
                    <a:pt x="0" y="163"/>
                  </a:lnTo>
                  <a:cubicBezTo>
                    <a:pt x="110" y="240"/>
                    <a:pt x="233" y="310"/>
                    <a:pt x="366" y="373"/>
                  </a:cubicBezTo>
                  <a:lnTo>
                    <a:pt x="370" y="366"/>
                  </a:lnTo>
                  <a:cubicBezTo>
                    <a:pt x="393" y="323"/>
                    <a:pt x="428" y="286"/>
                    <a:pt x="466" y="264"/>
                  </a:cubicBezTo>
                  <a:lnTo>
                    <a:pt x="565" y="211"/>
                  </a:lnTo>
                  <a:lnTo>
                    <a:pt x="205" y="4"/>
                  </a:lnTo>
                  <a:close/>
                </a:path>
              </a:pathLst>
            </a:custGeom>
            <a:solidFill>
              <a:srgbClr val="FF4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85" name="Freeform 314">
              <a:extLst>
                <a:ext uri="{FF2B5EF4-FFF2-40B4-BE49-F238E27FC236}">
                  <a16:creationId xmlns:a16="http://schemas.microsoft.com/office/drawing/2014/main" id="{BD78012F-D9FA-E3F9-4A9B-38FC660FA5B1}"/>
                </a:ext>
              </a:extLst>
            </p:cNvPr>
            <p:cNvSpPr>
              <a:spLocks/>
            </p:cNvSpPr>
            <p:nvPr/>
          </p:nvSpPr>
          <p:spPr bwMode="auto">
            <a:xfrm>
              <a:off x="7708901" y="406241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3A4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86" name="Freeform 315">
              <a:extLst>
                <a:ext uri="{FF2B5EF4-FFF2-40B4-BE49-F238E27FC236}">
                  <a16:creationId xmlns:a16="http://schemas.microsoft.com/office/drawing/2014/main" id="{69622C83-BC0C-16A5-AD7D-646752B83A3D}"/>
                </a:ext>
              </a:extLst>
            </p:cNvPr>
            <p:cNvSpPr>
              <a:spLocks/>
            </p:cNvSpPr>
            <p:nvPr/>
          </p:nvSpPr>
          <p:spPr bwMode="auto">
            <a:xfrm>
              <a:off x="7607301" y="4040188"/>
              <a:ext cx="96838" cy="63500"/>
            </a:xfrm>
            <a:custGeom>
              <a:avLst/>
              <a:gdLst>
                <a:gd name="T0" fmla="*/ 4 w 370"/>
                <a:gd name="T1" fmla="*/ 0 h 244"/>
                <a:gd name="T2" fmla="*/ 4 w 370"/>
                <a:gd name="T3" fmla="*/ 33 h 244"/>
                <a:gd name="T4" fmla="*/ 369 w 370"/>
                <a:gd name="T5" fmla="*/ 244 h 244"/>
                <a:gd name="T6" fmla="*/ 369 w 370"/>
                <a:gd name="T7" fmla="*/ 211 h 244"/>
                <a:gd name="T8" fmla="*/ 4 w 370"/>
                <a:gd name="T9" fmla="*/ 0 h 244"/>
              </a:gdLst>
              <a:ahLst/>
              <a:cxnLst>
                <a:cxn ang="0">
                  <a:pos x="T0" y="T1"/>
                </a:cxn>
                <a:cxn ang="0">
                  <a:pos x="T2" y="T3"/>
                </a:cxn>
                <a:cxn ang="0">
                  <a:pos x="T4" y="T5"/>
                </a:cxn>
                <a:cxn ang="0">
                  <a:pos x="T6" y="T7"/>
                </a:cxn>
                <a:cxn ang="0">
                  <a:pos x="T8" y="T9"/>
                </a:cxn>
              </a:cxnLst>
              <a:rect l="0" t="0" r="r" b="b"/>
              <a:pathLst>
                <a:path w="370" h="244">
                  <a:moveTo>
                    <a:pt x="4" y="0"/>
                  </a:moveTo>
                  <a:cubicBezTo>
                    <a:pt x="0" y="12"/>
                    <a:pt x="1" y="22"/>
                    <a:pt x="4" y="33"/>
                  </a:cubicBezTo>
                  <a:cubicBezTo>
                    <a:pt x="100" y="112"/>
                    <a:pt x="226" y="181"/>
                    <a:pt x="369" y="244"/>
                  </a:cubicBezTo>
                  <a:cubicBezTo>
                    <a:pt x="367" y="233"/>
                    <a:pt x="370" y="224"/>
                    <a:pt x="369" y="211"/>
                  </a:cubicBezTo>
                  <a:cubicBezTo>
                    <a:pt x="227" y="147"/>
                    <a:pt x="102" y="78"/>
                    <a:pt x="4" y="0"/>
                  </a:cubicBezTo>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87" name="Freeform 316">
              <a:extLst>
                <a:ext uri="{FF2B5EF4-FFF2-40B4-BE49-F238E27FC236}">
                  <a16:creationId xmlns:a16="http://schemas.microsoft.com/office/drawing/2014/main" id="{1676B0DC-92DC-83E9-0638-2056905D6D7A}"/>
                </a:ext>
              </a:extLst>
            </p:cNvPr>
            <p:cNvSpPr>
              <a:spLocks/>
            </p:cNvSpPr>
            <p:nvPr/>
          </p:nvSpPr>
          <p:spPr bwMode="auto">
            <a:xfrm>
              <a:off x="7700963" y="3922713"/>
              <a:ext cx="133350" cy="180975"/>
            </a:xfrm>
            <a:custGeom>
              <a:avLst/>
              <a:gdLst>
                <a:gd name="T0" fmla="*/ 512 w 512"/>
                <a:gd name="T1" fmla="*/ 0 h 695"/>
                <a:gd name="T2" fmla="*/ 512 w 512"/>
                <a:gd name="T3" fmla="*/ 404 h 695"/>
                <a:gd name="T4" fmla="*/ 243 w 512"/>
                <a:gd name="T5" fmla="*/ 559 h 695"/>
                <a:gd name="T6" fmla="*/ 236 w 512"/>
                <a:gd name="T7" fmla="*/ 531 h 695"/>
                <a:gd name="T8" fmla="*/ 229 w 512"/>
                <a:gd name="T9" fmla="*/ 522 h 695"/>
                <a:gd name="T10" fmla="*/ 154 w 512"/>
                <a:gd name="T11" fmla="*/ 524 h 695"/>
                <a:gd name="T12" fmla="*/ 151 w 512"/>
                <a:gd name="T13" fmla="*/ 526 h 695"/>
                <a:gd name="T14" fmla="*/ 83 w 512"/>
                <a:gd name="T15" fmla="*/ 601 h 695"/>
                <a:gd name="T16" fmla="*/ 72 w 512"/>
                <a:gd name="T17" fmla="*/ 626 h 695"/>
                <a:gd name="T18" fmla="*/ 65 w 512"/>
                <a:gd name="T19" fmla="*/ 663 h 695"/>
                <a:gd name="T20" fmla="*/ 59 w 512"/>
                <a:gd name="T21" fmla="*/ 666 h 695"/>
                <a:gd name="T22" fmla="*/ 14 w 512"/>
                <a:gd name="T23" fmla="*/ 692 h 695"/>
                <a:gd name="T24" fmla="*/ 8 w 512"/>
                <a:gd name="T25" fmla="*/ 695 h 695"/>
                <a:gd name="T26" fmla="*/ 29 w 512"/>
                <a:gd name="T27" fmla="*/ 535 h 695"/>
                <a:gd name="T28" fmla="*/ 193 w 512"/>
                <a:gd name="T29" fmla="*/ 378 h 695"/>
                <a:gd name="T30" fmla="*/ 196 w 512"/>
                <a:gd name="T31" fmla="*/ 375 h 695"/>
                <a:gd name="T32" fmla="*/ 309 w 512"/>
                <a:gd name="T33" fmla="*/ 169 h 695"/>
                <a:gd name="T34" fmla="*/ 313 w 512"/>
                <a:gd name="T35" fmla="*/ 161 h 695"/>
                <a:gd name="T36" fmla="*/ 409 w 512"/>
                <a:gd name="T37" fmla="*/ 60 h 695"/>
                <a:gd name="T38" fmla="*/ 512 w 512"/>
                <a:gd name="T39"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2" h="695">
                  <a:moveTo>
                    <a:pt x="512" y="0"/>
                  </a:moveTo>
                  <a:lnTo>
                    <a:pt x="512" y="404"/>
                  </a:lnTo>
                  <a:lnTo>
                    <a:pt x="243" y="559"/>
                  </a:lnTo>
                  <a:cubicBezTo>
                    <a:pt x="243" y="548"/>
                    <a:pt x="240" y="539"/>
                    <a:pt x="236" y="531"/>
                  </a:cubicBezTo>
                  <a:cubicBezTo>
                    <a:pt x="234" y="528"/>
                    <a:pt x="232" y="525"/>
                    <a:pt x="229" y="522"/>
                  </a:cubicBezTo>
                  <a:cubicBezTo>
                    <a:pt x="213" y="506"/>
                    <a:pt x="185" y="506"/>
                    <a:pt x="154" y="524"/>
                  </a:cubicBezTo>
                  <a:lnTo>
                    <a:pt x="151" y="526"/>
                  </a:lnTo>
                  <a:cubicBezTo>
                    <a:pt x="123" y="543"/>
                    <a:pt x="98" y="571"/>
                    <a:pt x="83" y="601"/>
                  </a:cubicBezTo>
                  <a:cubicBezTo>
                    <a:pt x="78" y="609"/>
                    <a:pt x="75" y="617"/>
                    <a:pt x="72" y="626"/>
                  </a:cubicBezTo>
                  <a:cubicBezTo>
                    <a:pt x="68" y="638"/>
                    <a:pt x="65" y="651"/>
                    <a:pt x="65" y="663"/>
                  </a:cubicBezTo>
                  <a:lnTo>
                    <a:pt x="59" y="666"/>
                  </a:lnTo>
                  <a:lnTo>
                    <a:pt x="14" y="692"/>
                  </a:lnTo>
                  <a:lnTo>
                    <a:pt x="8" y="695"/>
                  </a:lnTo>
                  <a:cubicBezTo>
                    <a:pt x="0" y="658"/>
                    <a:pt x="29" y="535"/>
                    <a:pt x="29" y="535"/>
                  </a:cubicBezTo>
                  <a:lnTo>
                    <a:pt x="193" y="378"/>
                  </a:lnTo>
                  <a:lnTo>
                    <a:pt x="196" y="375"/>
                  </a:lnTo>
                  <a:lnTo>
                    <a:pt x="309" y="169"/>
                  </a:lnTo>
                  <a:lnTo>
                    <a:pt x="313" y="161"/>
                  </a:lnTo>
                  <a:cubicBezTo>
                    <a:pt x="336" y="119"/>
                    <a:pt x="371" y="82"/>
                    <a:pt x="409" y="60"/>
                  </a:cubicBezTo>
                  <a:lnTo>
                    <a:pt x="512"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88" name="Freeform 317">
              <a:extLst>
                <a:ext uri="{FF2B5EF4-FFF2-40B4-BE49-F238E27FC236}">
                  <a16:creationId xmlns:a16="http://schemas.microsoft.com/office/drawing/2014/main" id="{CB4D4433-6C04-D1AC-E69C-278A46625C3A}"/>
                </a:ext>
              </a:extLst>
            </p:cNvPr>
            <p:cNvSpPr>
              <a:spLocks/>
            </p:cNvSpPr>
            <p:nvPr/>
          </p:nvSpPr>
          <p:spPr bwMode="auto">
            <a:xfrm>
              <a:off x="7708901" y="3916363"/>
              <a:ext cx="125413" cy="171450"/>
            </a:xfrm>
            <a:custGeom>
              <a:avLst/>
              <a:gdLst>
                <a:gd name="T0" fmla="*/ 483 w 483"/>
                <a:gd name="T1" fmla="*/ 10 h 662"/>
                <a:gd name="T2" fmla="*/ 483 w 483"/>
                <a:gd name="T3" fmla="*/ 400 h 662"/>
                <a:gd name="T4" fmla="*/ 207 w 483"/>
                <a:gd name="T5" fmla="*/ 560 h 662"/>
                <a:gd name="T6" fmla="*/ 200 w 483"/>
                <a:gd name="T7" fmla="*/ 551 h 662"/>
                <a:gd name="T8" fmla="*/ 125 w 483"/>
                <a:gd name="T9" fmla="*/ 553 h 662"/>
                <a:gd name="T10" fmla="*/ 122 w 483"/>
                <a:gd name="T11" fmla="*/ 555 h 662"/>
                <a:gd name="T12" fmla="*/ 54 w 483"/>
                <a:gd name="T13" fmla="*/ 630 h 662"/>
                <a:gd name="T14" fmla="*/ 43 w 483"/>
                <a:gd name="T15" fmla="*/ 655 h 662"/>
                <a:gd name="T16" fmla="*/ 30 w 483"/>
                <a:gd name="T17" fmla="*/ 662 h 662"/>
                <a:gd name="T18" fmla="*/ 7 w 483"/>
                <a:gd name="T19" fmla="*/ 561 h 662"/>
                <a:gd name="T20" fmla="*/ 7 w 483"/>
                <a:gd name="T21" fmla="*/ 559 h 662"/>
                <a:gd name="T22" fmla="*/ 0 w 483"/>
                <a:gd name="T23" fmla="*/ 531 h 662"/>
                <a:gd name="T24" fmla="*/ 164 w 483"/>
                <a:gd name="T25" fmla="*/ 374 h 662"/>
                <a:gd name="T26" fmla="*/ 167 w 483"/>
                <a:gd name="T27" fmla="*/ 371 h 662"/>
                <a:gd name="T28" fmla="*/ 280 w 483"/>
                <a:gd name="T29" fmla="*/ 165 h 662"/>
                <a:gd name="T30" fmla="*/ 284 w 483"/>
                <a:gd name="T31" fmla="*/ 158 h 662"/>
                <a:gd name="T32" fmla="*/ 379 w 483"/>
                <a:gd name="T33" fmla="*/ 56 h 662"/>
                <a:gd name="T34" fmla="*/ 472 w 483"/>
                <a:gd name="T35" fmla="*/ 3 h 662"/>
                <a:gd name="T36" fmla="*/ 483 w 483"/>
                <a:gd name="T37" fmla="*/ 10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3" h="662">
                  <a:moveTo>
                    <a:pt x="483" y="10"/>
                  </a:moveTo>
                  <a:lnTo>
                    <a:pt x="483" y="400"/>
                  </a:lnTo>
                  <a:lnTo>
                    <a:pt x="207" y="560"/>
                  </a:lnTo>
                  <a:cubicBezTo>
                    <a:pt x="205" y="557"/>
                    <a:pt x="203" y="554"/>
                    <a:pt x="200" y="551"/>
                  </a:cubicBezTo>
                  <a:cubicBezTo>
                    <a:pt x="184" y="535"/>
                    <a:pt x="156" y="535"/>
                    <a:pt x="125" y="553"/>
                  </a:cubicBezTo>
                  <a:lnTo>
                    <a:pt x="122" y="555"/>
                  </a:lnTo>
                  <a:cubicBezTo>
                    <a:pt x="94" y="572"/>
                    <a:pt x="69" y="600"/>
                    <a:pt x="54" y="630"/>
                  </a:cubicBezTo>
                  <a:cubicBezTo>
                    <a:pt x="49" y="638"/>
                    <a:pt x="46" y="646"/>
                    <a:pt x="43" y="655"/>
                  </a:cubicBezTo>
                  <a:lnTo>
                    <a:pt x="30" y="662"/>
                  </a:lnTo>
                  <a:lnTo>
                    <a:pt x="7" y="561"/>
                  </a:lnTo>
                  <a:lnTo>
                    <a:pt x="7" y="559"/>
                  </a:lnTo>
                  <a:lnTo>
                    <a:pt x="0" y="531"/>
                  </a:lnTo>
                  <a:lnTo>
                    <a:pt x="164" y="374"/>
                  </a:lnTo>
                  <a:lnTo>
                    <a:pt x="167" y="371"/>
                  </a:lnTo>
                  <a:lnTo>
                    <a:pt x="280" y="165"/>
                  </a:lnTo>
                  <a:lnTo>
                    <a:pt x="284" y="158"/>
                  </a:lnTo>
                  <a:cubicBezTo>
                    <a:pt x="307" y="115"/>
                    <a:pt x="342" y="78"/>
                    <a:pt x="379" y="56"/>
                  </a:cubicBezTo>
                  <a:lnTo>
                    <a:pt x="472" y="3"/>
                  </a:lnTo>
                  <a:cubicBezTo>
                    <a:pt x="477" y="0"/>
                    <a:pt x="483" y="4"/>
                    <a:pt x="483" y="10"/>
                  </a:cubicBezTo>
                </a:path>
              </a:pathLst>
            </a:custGeom>
            <a:solidFill>
              <a:srgbClr val="B32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89" name="Freeform 318">
              <a:extLst>
                <a:ext uri="{FF2B5EF4-FFF2-40B4-BE49-F238E27FC236}">
                  <a16:creationId xmlns:a16="http://schemas.microsoft.com/office/drawing/2014/main" id="{3079782E-8EAC-1611-554A-8BBB6078F1E1}"/>
                </a:ext>
              </a:extLst>
            </p:cNvPr>
            <p:cNvSpPr>
              <a:spLocks/>
            </p:cNvSpPr>
            <p:nvPr/>
          </p:nvSpPr>
          <p:spPr bwMode="auto">
            <a:xfrm>
              <a:off x="7605713" y="3997325"/>
              <a:ext cx="103188" cy="98425"/>
            </a:xfrm>
            <a:custGeom>
              <a:avLst/>
              <a:gdLst>
                <a:gd name="T0" fmla="*/ 14 w 395"/>
                <a:gd name="T1" fmla="*/ 36 h 379"/>
                <a:gd name="T2" fmla="*/ 43 w 395"/>
                <a:gd name="T3" fmla="*/ 0 h 379"/>
                <a:gd name="T4" fmla="*/ 395 w 395"/>
                <a:gd name="T5" fmla="*/ 219 h 379"/>
                <a:gd name="T6" fmla="*/ 380 w 395"/>
                <a:gd name="T7" fmla="*/ 247 h 379"/>
                <a:gd name="T8" fmla="*/ 374 w 395"/>
                <a:gd name="T9" fmla="*/ 379 h 379"/>
                <a:gd name="T10" fmla="*/ 9 w 395"/>
                <a:gd name="T11" fmla="*/ 168 h 379"/>
                <a:gd name="T12" fmla="*/ 14 w 395"/>
                <a:gd name="T13" fmla="*/ 36 h 379"/>
              </a:gdLst>
              <a:ahLst/>
              <a:cxnLst>
                <a:cxn ang="0">
                  <a:pos x="T0" y="T1"/>
                </a:cxn>
                <a:cxn ang="0">
                  <a:pos x="T2" y="T3"/>
                </a:cxn>
                <a:cxn ang="0">
                  <a:pos x="T4" y="T5"/>
                </a:cxn>
                <a:cxn ang="0">
                  <a:pos x="T6" y="T7"/>
                </a:cxn>
                <a:cxn ang="0">
                  <a:pos x="T8" y="T9"/>
                </a:cxn>
                <a:cxn ang="0">
                  <a:pos x="T10" y="T11"/>
                </a:cxn>
                <a:cxn ang="0">
                  <a:pos x="T12" y="T13"/>
                </a:cxn>
              </a:cxnLst>
              <a:rect l="0" t="0" r="r" b="b"/>
              <a:pathLst>
                <a:path w="395" h="379">
                  <a:moveTo>
                    <a:pt x="14" y="36"/>
                  </a:moveTo>
                  <a:cubicBezTo>
                    <a:pt x="17" y="27"/>
                    <a:pt x="36" y="9"/>
                    <a:pt x="43" y="0"/>
                  </a:cubicBezTo>
                  <a:cubicBezTo>
                    <a:pt x="141" y="75"/>
                    <a:pt x="254" y="153"/>
                    <a:pt x="395" y="219"/>
                  </a:cubicBezTo>
                  <a:cubicBezTo>
                    <a:pt x="388" y="227"/>
                    <a:pt x="382" y="238"/>
                    <a:pt x="380" y="247"/>
                  </a:cubicBezTo>
                  <a:cubicBezTo>
                    <a:pt x="366" y="299"/>
                    <a:pt x="365" y="342"/>
                    <a:pt x="374" y="379"/>
                  </a:cubicBezTo>
                  <a:cubicBezTo>
                    <a:pt x="231" y="316"/>
                    <a:pt x="105" y="247"/>
                    <a:pt x="9" y="168"/>
                  </a:cubicBezTo>
                  <a:cubicBezTo>
                    <a:pt x="0" y="131"/>
                    <a:pt x="0" y="90"/>
                    <a:pt x="14" y="3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90" name="Freeform 319">
              <a:extLst>
                <a:ext uri="{FF2B5EF4-FFF2-40B4-BE49-F238E27FC236}">
                  <a16:creationId xmlns:a16="http://schemas.microsoft.com/office/drawing/2014/main" id="{8852D57B-278D-4536-362F-15BAB7BEFB79}"/>
                </a:ext>
              </a:extLst>
            </p:cNvPr>
            <p:cNvSpPr>
              <a:spLocks/>
            </p:cNvSpPr>
            <p:nvPr/>
          </p:nvSpPr>
          <p:spPr bwMode="auto">
            <a:xfrm>
              <a:off x="7700963" y="4054475"/>
              <a:ext cx="22225" cy="41275"/>
            </a:xfrm>
            <a:custGeom>
              <a:avLst/>
              <a:gdLst>
                <a:gd name="T0" fmla="*/ 85 w 85"/>
                <a:gd name="T1" fmla="*/ 97 h 160"/>
                <a:gd name="T2" fmla="*/ 84 w 85"/>
                <a:gd name="T3" fmla="*/ 99 h 160"/>
                <a:gd name="T4" fmla="*/ 73 w 85"/>
                <a:gd name="T5" fmla="*/ 124 h 160"/>
                <a:gd name="T6" fmla="*/ 70 w 85"/>
                <a:gd name="T7" fmla="*/ 132 h 160"/>
                <a:gd name="T8" fmla="*/ 10 w 85"/>
                <a:gd name="T9" fmla="*/ 160 h 160"/>
                <a:gd name="T10" fmla="*/ 9 w 85"/>
                <a:gd name="T11" fmla="*/ 160 h 160"/>
                <a:gd name="T12" fmla="*/ 15 w 85"/>
                <a:gd name="T13" fmla="*/ 28 h 160"/>
                <a:gd name="T14" fmla="*/ 30 w 85"/>
                <a:gd name="T15" fmla="*/ 0 h 160"/>
                <a:gd name="T16" fmla="*/ 40 w 85"/>
                <a:gd name="T17" fmla="*/ 4 h 160"/>
                <a:gd name="T18" fmla="*/ 52 w 85"/>
                <a:gd name="T19" fmla="*/ 10 h 160"/>
                <a:gd name="T20" fmla="*/ 75 w 85"/>
                <a:gd name="T21" fmla="*/ 46 h 160"/>
                <a:gd name="T22" fmla="*/ 85 w 85"/>
                <a:gd name="T23" fmla="*/ 9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 h="160">
                  <a:moveTo>
                    <a:pt x="85" y="97"/>
                  </a:moveTo>
                  <a:lnTo>
                    <a:pt x="84" y="99"/>
                  </a:lnTo>
                  <a:cubicBezTo>
                    <a:pt x="79" y="107"/>
                    <a:pt x="76" y="115"/>
                    <a:pt x="73" y="124"/>
                  </a:cubicBezTo>
                  <a:cubicBezTo>
                    <a:pt x="72" y="126"/>
                    <a:pt x="71" y="129"/>
                    <a:pt x="70" y="132"/>
                  </a:cubicBezTo>
                  <a:cubicBezTo>
                    <a:pt x="51" y="142"/>
                    <a:pt x="22" y="156"/>
                    <a:pt x="10" y="160"/>
                  </a:cubicBezTo>
                  <a:lnTo>
                    <a:pt x="9" y="160"/>
                  </a:lnTo>
                  <a:cubicBezTo>
                    <a:pt x="0" y="123"/>
                    <a:pt x="1" y="80"/>
                    <a:pt x="15" y="28"/>
                  </a:cubicBezTo>
                  <a:cubicBezTo>
                    <a:pt x="17" y="19"/>
                    <a:pt x="23" y="9"/>
                    <a:pt x="30" y="0"/>
                  </a:cubicBezTo>
                  <a:cubicBezTo>
                    <a:pt x="30" y="0"/>
                    <a:pt x="35" y="2"/>
                    <a:pt x="40" y="4"/>
                  </a:cubicBezTo>
                  <a:cubicBezTo>
                    <a:pt x="45" y="6"/>
                    <a:pt x="49" y="8"/>
                    <a:pt x="52" y="10"/>
                  </a:cubicBezTo>
                  <a:cubicBezTo>
                    <a:pt x="64" y="19"/>
                    <a:pt x="72" y="31"/>
                    <a:pt x="75" y="46"/>
                  </a:cubicBezTo>
                  <a:lnTo>
                    <a:pt x="85" y="97"/>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91" name="Freeform 320">
              <a:extLst>
                <a:ext uri="{FF2B5EF4-FFF2-40B4-BE49-F238E27FC236}">
                  <a16:creationId xmlns:a16="http://schemas.microsoft.com/office/drawing/2014/main" id="{28927B81-B1A7-6AF5-9A89-FE3B58C01611}"/>
                </a:ext>
              </a:extLst>
            </p:cNvPr>
            <p:cNvSpPr>
              <a:spLocks/>
            </p:cNvSpPr>
            <p:nvPr/>
          </p:nvSpPr>
          <p:spPr bwMode="auto">
            <a:xfrm>
              <a:off x="7764463" y="3933825"/>
              <a:ext cx="60325" cy="122238"/>
            </a:xfrm>
            <a:custGeom>
              <a:avLst/>
              <a:gdLst>
                <a:gd name="T0" fmla="*/ 231 w 235"/>
                <a:gd name="T1" fmla="*/ 1 h 470"/>
                <a:gd name="T2" fmla="*/ 193 w 235"/>
                <a:gd name="T3" fmla="*/ 23 h 470"/>
                <a:gd name="T4" fmla="*/ 90 w 235"/>
                <a:gd name="T5" fmla="*/ 82 h 470"/>
                <a:gd name="T6" fmla="*/ 88 w 235"/>
                <a:gd name="T7" fmla="*/ 85 h 470"/>
                <a:gd name="T8" fmla="*/ 15 w 235"/>
                <a:gd name="T9" fmla="*/ 218 h 470"/>
                <a:gd name="T10" fmla="*/ 14 w 235"/>
                <a:gd name="T11" fmla="*/ 221 h 470"/>
                <a:gd name="T12" fmla="*/ 0 w 235"/>
                <a:gd name="T13" fmla="*/ 244 h 470"/>
                <a:gd name="T14" fmla="*/ 0 w 235"/>
                <a:gd name="T15" fmla="*/ 470 h 470"/>
                <a:gd name="T16" fmla="*/ 232 w 235"/>
                <a:gd name="T17" fmla="*/ 338 h 470"/>
                <a:gd name="T18" fmla="*/ 235 w 235"/>
                <a:gd name="T19" fmla="*/ 332 h 470"/>
                <a:gd name="T20" fmla="*/ 235 w 235"/>
                <a:gd name="T21" fmla="*/ 2 h 470"/>
                <a:gd name="T22" fmla="*/ 231 w 235"/>
                <a:gd name="T23" fmla="*/ 1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5" h="470">
                  <a:moveTo>
                    <a:pt x="231" y="1"/>
                  </a:moveTo>
                  <a:lnTo>
                    <a:pt x="193" y="23"/>
                  </a:lnTo>
                  <a:lnTo>
                    <a:pt x="90" y="82"/>
                  </a:lnTo>
                  <a:lnTo>
                    <a:pt x="88" y="85"/>
                  </a:lnTo>
                  <a:lnTo>
                    <a:pt x="15" y="218"/>
                  </a:lnTo>
                  <a:lnTo>
                    <a:pt x="14" y="221"/>
                  </a:lnTo>
                  <a:lnTo>
                    <a:pt x="0" y="244"/>
                  </a:lnTo>
                  <a:lnTo>
                    <a:pt x="0" y="470"/>
                  </a:lnTo>
                  <a:lnTo>
                    <a:pt x="232" y="338"/>
                  </a:lnTo>
                  <a:cubicBezTo>
                    <a:pt x="233" y="336"/>
                    <a:pt x="235" y="334"/>
                    <a:pt x="235" y="332"/>
                  </a:cubicBezTo>
                  <a:lnTo>
                    <a:pt x="235" y="2"/>
                  </a:lnTo>
                  <a:cubicBezTo>
                    <a:pt x="235" y="0"/>
                    <a:pt x="233" y="0"/>
                    <a:pt x="231" y="1"/>
                  </a:cubicBezTo>
                </a:path>
              </a:pathLst>
            </a:custGeom>
            <a:solidFill>
              <a:srgbClr val="FF4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92" name="Freeform 321">
              <a:extLst>
                <a:ext uri="{FF2B5EF4-FFF2-40B4-BE49-F238E27FC236}">
                  <a16:creationId xmlns:a16="http://schemas.microsoft.com/office/drawing/2014/main" id="{0732E8C4-BAC1-F7D8-30D2-F94007D56FAB}"/>
                </a:ext>
              </a:extLst>
            </p:cNvPr>
            <p:cNvSpPr>
              <a:spLocks/>
            </p:cNvSpPr>
            <p:nvPr/>
          </p:nvSpPr>
          <p:spPr bwMode="auto">
            <a:xfrm>
              <a:off x="7770813" y="3938588"/>
              <a:ext cx="52388" cy="61913"/>
            </a:xfrm>
            <a:custGeom>
              <a:avLst/>
              <a:gdLst>
                <a:gd name="T0" fmla="*/ 0 w 201"/>
                <a:gd name="T1" fmla="*/ 204 h 237"/>
                <a:gd name="T2" fmla="*/ 0 w 201"/>
                <a:gd name="T3" fmla="*/ 235 h 237"/>
                <a:gd name="T4" fmla="*/ 3 w 201"/>
                <a:gd name="T5" fmla="*/ 236 h 237"/>
                <a:gd name="T6" fmla="*/ 198 w 201"/>
                <a:gd name="T7" fmla="*/ 124 h 237"/>
                <a:gd name="T8" fmla="*/ 201 w 201"/>
                <a:gd name="T9" fmla="*/ 119 h 237"/>
                <a:gd name="T10" fmla="*/ 201 w 201"/>
                <a:gd name="T11" fmla="*/ 3 h 237"/>
                <a:gd name="T12" fmla="*/ 198 w 201"/>
                <a:gd name="T13" fmla="*/ 2 h 237"/>
                <a:gd name="T14" fmla="*/ 195 w 201"/>
                <a:gd name="T15" fmla="*/ 3 h 237"/>
                <a:gd name="T16" fmla="*/ 71 w 201"/>
                <a:gd name="T17" fmla="*/ 75 h 237"/>
                <a:gd name="T18" fmla="*/ 68 w 201"/>
                <a:gd name="T19" fmla="*/ 77 h 237"/>
                <a:gd name="T20" fmla="*/ 1 w 201"/>
                <a:gd name="T21" fmla="*/ 201 h 237"/>
                <a:gd name="T22" fmla="*/ 0 w 201"/>
                <a:gd name="T23" fmla="*/ 20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1" h="237">
                  <a:moveTo>
                    <a:pt x="0" y="204"/>
                  </a:moveTo>
                  <a:lnTo>
                    <a:pt x="0" y="235"/>
                  </a:lnTo>
                  <a:cubicBezTo>
                    <a:pt x="0" y="237"/>
                    <a:pt x="1" y="237"/>
                    <a:pt x="3" y="236"/>
                  </a:cubicBezTo>
                  <a:lnTo>
                    <a:pt x="198" y="124"/>
                  </a:lnTo>
                  <a:cubicBezTo>
                    <a:pt x="199" y="123"/>
                    <a:pt x="201" y="121"/>
                    <a:pt x="201" y="119"/>
                  </a:cubicBezTo>
                  <a:lnTo>
                    <a:pt x="201" y="3"/>
                  </a:lnTo>
                  <a:cubicBezTo>
                    <a:pt x="201" y="1"/>
                    <a:pt x="199" y="0"/>
                    <a:pt x="198" y="2"/>
                  </a:cubicBezTo>
                  <a:lnTo>
                    <a:pt x="195" y="3"/>
                  </a:lnTo>
                  <a:lnTo>
                    <a:pt x="71" y="75"/>
                  </a:lnTo>
                  <a:lnTo>
                    <a:pt x="68" y="77"/>
                  </a:lnTo>
                  <a:lnTo>
                    <a:pt x="1" y="201"/>
                  </a:lnTo>
                  <a:lnTo>
                    <a:pt x="0" y="204"/>
                  </a:lnTo>
                </a:path>
              </a:pathLst>
            </a:custGeom>
            <a:solidFill>
              <a:srgbClr val="B32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93" name="Freeform 322">
              <a:extLst>
                <a:ext uri="{FF2B5EF4-FFF2-40B4-BE49-F238E27FC236}">
                  <a16:creationId xmlns:a16="http://schemas.microsoft.com/office/drawing/2014/main" id="{F4B16380-667E-1B24-9335-453B08A7C512}"/>
                </a:ext>
              </a:extLst>
            </p:cNvPr>
            <p:cNvSpPr>
              <a:spLocks/>
            </p:cNvSpPr>
            <p:nvPr/>
          </p:nvSpPr>
          <p:spPr bwMode="auto">
            <a:xfrm>
              <a:off x="7770813" y="3938588"/>
              <a:ext cx="50800" cy="60325"/>
            </a:xfrm>
            <a:custGeom>
              <a:avLst/>
              <a:gdLst>
                <a:gd name="T0" fmla="*/ 0 w 195"/>
                <a:gd name="T1" fmla="*/ 201 h 228"/>
                <a:gd name="T2" fmla="*/ 0 w 195"/>
                <a:gd name="T3" fmla="*/ 228 h 228"/>
                <a:gd name="T4" fmla="*/ 191 w 195"/>
                <a:gd name="T5" fmla="*/ 118 h 228"/>
                <a:gd name="T6" fmla="*/ 195 w 195"/>
                <a:gd name="T7" fmla="*/ 113 h 228"/>
                <a:gd name="T8" fmla="*/ 195 w 195"/>
                <a:gd name="T9" fmla="*/ 0 h 228"/>
                <a:gd name="T10" fmla="*/ 71 w 195"/>
                <a:gd name="T11" fmla="*/ 72 h 228"/>
                <a:gd name="T12" fmla="*/ 68 w 195"/>
                <a:gd name="T13" fmla="*/ 74 h 228"/>
                <a:gd name="T14" fmla="*/ 1 w 195"/>
                <a:gd name="T15" fmla="*/ 198 h 228"/>
                <a:gd name="T16" fmla="*/ 0 w 195"/>
                <a:gd name="T17" fmla="*/ 201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228">
                  <a:moveTo>
                    <a:pt x="0" y="201"/>
                  </a:moveTo>
                  <a:lnTo>
                    <a:pt x="0" y="228"/>
                  </a:lnTo>
                  <a:lnTo>
                    <a:pt x="191" y="118"/>
                  </a:lnTo>
                  <a:cubicBezTo>
                    <a:pt x="193" y="117"/>
                    <a:pt x="195" y="114"/>
                    <a:pt x="195" y="113"/>
                  </a:cubicBezTo>
                  <a:lnTo>
                    <a:pt x="195" y="0"/>
                  </a:lnTo>
                  <a:lnTo>
                    <a:pt x="71" y="72"/>
                  </a:lnTo>
                  <a:lnTo>
                    <a:pt x="68" y="74"/>
                  </a:lnTo>
                  <a:lnTo>
                    <a:pt x="1" y="198"/>
                  </a:lnTo>
                  <a:lnTo>
                    <a:pt x="0" y="201"/>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94" name="Freeform 323">
              <a:extLst>
                <a:ext uri="{FF2B5EF4-FFF2-40B4-BE49-F238E27FC236}">
                  <a16:creationId xmlns:a16="http://schemas.microsoft.com/office/drawing/2014/main" id="{CFEAB894-D3AD-B7EA-FE33-391956BDF413}"/>
                </a:ext>
              </a:extLst>
            </p:cNvPr>
            <p:cNvSpPr>
              <a:spLocks/>
            </p:cNvSpPr>
            <p:nvPr/>
          </p:nvSpPr>
          <p:spPr bwMode="auto">
            <a:xfrm>
              <a:off x="7766051" y="3990975"/>
              <a:ext cx="12700" cy="14288"/>
            </a:xfrm>
            <a:custGeom>
              <a:avLst/>
              <a:gdLst>
                <a:gd name="T0" fmla="*/ 1 w 8"/>
                <a:gd name="T1" fmla="*/ 9 h 9"/>
                <a:gd name="T2" fmla="*/ 1 w 8"/>
                <a:gd name="T3" fmla="*/ 9 h 9"/>
                <a:gd name="T4" fmla="*/ 0 w 8"/>
                <a:gd name="T5" fmla="*/ 8 h 9"/>
                <a:gd name="T6" fmla="*/ 7 w 8"/>
                <a:gd name="T7" fmla="*/ 1 h 9"/>
                <a:gd name="T8" fmla="*/ 8 w 8"/>
                <a:gd name="T9" fmla="*/ 0 h 9"/>
                <a:gd name="T10" fmla="*/ 8 w 8"/>
                <a:gd name="T11" fmla="*/ 1 h 9"/>
                <a:gd name="T12" fmla="*/ 1 w 8"/>
                <a:gd name="T13" fmla="*/ 9 h 9"/>
                <a:gd name="T14" fmla="*/ 1 w 8"/>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9">
                  <a:moveTo>
                    <a:pt x="1" y="9"/>
                  </a:moveTo>
                  <a:lnTo>
                    <a:pt x="1" y="9"/>
                  </a:lnTo>
                  <a:lnTo>
                    <a:pt x="0" y="8"/>
                  </a:lnTo>
                  <a:lnTo>
                    <a:pt x="7" y="1"/>
                  </a:lnTo>
                  <a:lnTo>
                    <a:pt x="8" y="0"/>
                  </a:lnTo>
                  <a:lnTo>
                    <a:pt x="8" y="1"/>
                  </a:lnTo>
                  <a:lnTo>
                    <a:pt x="1" y="9"/>
                  </a:lnTo>
                  <a:lnTo>
                    <a:pt x="1"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95" name="Freeform 324">
              <a:extLst>
                <a:ext uri="{FF2B5EF4-FFF2-40B4-BE49-F238E27FC236}">
                  <a16:creationId xmlns:a16="http://schemas.microsoft.com/office/drawing/2014/main" id="{40FC33AC-FA00-6195-9885-9BAC537426E1}"/>
                </a:ext>
              </a:extLst>
            </p:cNvPr>
            <p:cNvSpPr>
              <a:spLocks/>
            </p:cNvSpPr>
            <p:nvPr/>
          </p:nvSpPr>
          <p:spPr bwMode="auto">
            <a:xfrm>
              <a:off x="7766051" y="3997325"/>
              <a:ext cx="12700" cy="17463"/>
            </a:xfrm>
            <a:custGeom>
              <a:avLst/>
              <a:gdLst>
                <a:gd name="T0" fmla="*/ 1 w 8"/>
                <a:gd name="T1" fmla="*/ 11 h 11"/>
                <a:gd name="T2" fmla="*/ 1 w 8"/>
                <a:gd name="T3" fmla="*/ 11 h 11"/>
                <a:gd name="T4" fmla="*/ 0 w 8"/>
                <a:gd name="T5" fmla="*/ 10 h 11"/>
                <a:gd name="T6" fmla="*/ 7 w 8"/>
                <a:gd name="T7" fmla="*/ 0 h 11"/>
                <a:gd name="T8" fmla="*/ 8 w 8"/>
                <a:gd name="T9" fmla="*/ 0 h 11"/>
                <a:gd name="T10" fmla="*/ 8 w 8"/>
                <a:gd name="T11" fmla="*/ 1 h 11"/>
                <a:gd name="T12" fmla="*/ 1 w 8"/>
                <a:gd name="T13" fmla="*/ 11 h 11"/>
                <a:gd name="T14" fmla="*/ 1 w 8"/>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1">
                  <a:moveTo>
                    <a:pt x="1" y="11"/>
                  </a:moveTo>
                  <a:lnTo>
                    <a:pt x="1" y="11"/>
                  </a:lnTo>
                  <a:lnTo>
                    <a:pt x="0" y="10"/>
                  </a:lnTo>
                  <a:lnTo>
                    <a:pt x="7" y="0"/>
                  </a:lnTo>
                  <a:lnTo>
                    <a:pt x="8" y="0"/>
                  </a:lnTo>
                  <a:lnTo>
                    <a:pt x="8" y="1"/>
                  </a:lnTo>
                  <a:lnTo>
                    <a:pt x="1" y="11"/>
                  </a:lnTo>
                  <a:lnTo>
                    <a:pt x="1"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96" name="Freeform 325">
              <a:extLst>
                <a:ext uri="{FF2B5EF4-FFF2-40B4-BE49-F238E27FC236}">
                  <a16:creationId xmlns:a16="http://schemas.microsoft.com/office/drawing/2014/main" id="{E118DE70-6594-16E6-410C-45C800767143}"/>
                </a:ext>
              </a:extLst>
            </p:cNvPr>
            <p:cNvSpPr>
              <a:spLocks/>
            </p:cNvSpPr>
            <p:nvPr/>
          </p:nvSpPr>
          <p:spPr bwMode="auto">
            <a:xfrm>
              <a:off x="7770813" y="3984625"/>
              <a:ext cx="14288" cy="25400"/>
            </a:xfrm>
            <a:custGeom>
              <a:avLst/>
              <a:gdLst>
                <a:gd name="T0" fmla="*/ 4 w 54"/>
                <a:gd name="T1" fmla="*/ 2 h 98"/>
                <a:gd name="T2" fmla="*/ 0 w 54"/>
                <a:gd name="T3" fmla="*/ 9 h 98"/>
                <a:gd name="T4" fmla="*/ 4 w 54"/>
                <a:gd name="T5" fmla="*/ 88 h 98"/>
                <a:gd name="T6" fmla="*/ 10 w 54"/>
                <a:gd name="T7" fmla="*/ 94 h 98"/>
                <a:gd name="T8" fmla="*/ 43 w 54"/>
                <a:gd name="T9" fmla="*/ 98 h 98"/>
                <a:gd name="T10" fmla="*/ 54 w 54"/>
                <a:gd name="T11" fmla="*/ 88 h 98"/>
                <a:gd name="T12" fmla="*/ 54 w 54"/>
                <a:gd name="T13" fmla="*/ 22 h 98"/>
                <a:gd name="T14" fmla="*/ 47 w 54"/>
                <a:gd name="T15" fmla="*/ 11 h 98"/>
                <a:gd name="T16" fmla="*/ 10 w 54"/>
                <a:gd name="T17" fmla="*/ 1 h 98"/>
                <a:gd name="T18" fmla="*/ 4 w 54"/>
                <a:gd name="T19" fmla="*/ 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98">
                  <a:moveTo>
                    <a:pt x="4" y="2"/>
                  </a:moveTo>
                  <a:cubicBezTo>
                    <a:pt x="1" y="3"/>
                    <a:pt x="0" y="6"/>
                    <a:pt x="0" y="9"/>
                  </a:cubicBezTo>
                  <a:lnTo>
                    <a:pt x="4" y="88"/>
                  </a:lnTo>
                  <a:cubicBezTo>
                    <a:pt x="4" y="91"/>
                    <a:pt x="7" y="94"/>
                    <a:pt x="10" y="94"/>
                  </a:cubicBezTo>
                  <a:lnTo>
                    <a:pt x="43" y="98"/>
                  </a:lnTo>
                  <a:cubicBezTo>
                    <a:pt x="49" y="98"/>
                    <a:pt x="54" y="94"/>
                    <a:pt x="54" y="88"/>
                  </a:cubicBezTo>
                  <a:lnTo>
                    <a:pt x="54" y="22"/>
                  </a:lnTo>
                  <a:cubicBezTo>
                    <a:pt x="54" y="17"/>
                    <a:pt x="51" y="13"/>
                    <a:pt x="47" y="11"/>
                  </a:cubicBezTo>
                  <a:lnTo>
                    <a:pt x="10" y="1"/>
                  </a:lnTo>
                  <a:cubicBezTo>
                    <a:pt x="8" y="0"/>
                    <a:pt x="5" y="0"/>
                    <a:pt x="4" y="2"/>
                  </a:cubicBezTo>
                  <a:close/>
                </a:path>
              </a:pathLst>
            </a:custGeom>
            <a:solidFill>
              <a:srgbClr val="FF4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97" name="Freeform 326">
              <a:extLst>
                <a:ext uri="{FF2B5EF4-FFF2-40B4-BE49-F238E27FC236}">
                  <a16:creationId xmlns:a16="http://schemas.microsoft.com/office/drawing/2014/main" id="{DE2241B4-E440-EBD7-2599-A37CCB445CAC}"/>
                </a:ext>
              </a:extLst>
            </p:cNvPr>
            <p:cNvSpPr>
              <a:spLocks/>
            </p:cNvSpPr>
            <p:nvPr/>
          </p:nvSpPr>
          <p:spPr bwMode="auto">
            <a:xfrm>
              <a:off x="7770813" y="3984625"/>
              <a:ext cx="14288" cy="25400"/>
            </a:xfrm>
            <a:custGeom>
              <a:avLst/>
              <a:gdLst>
                <a:gd name="T0" fmla="*/ 0 w 52"/>
                <a:gd name="T1" fmla="*/ 5 h 96"/>
                <a:gd name="T2" fmla="*/ 0 w 52"/>
                <a:gd name="T3" fmla="*/ 88 h 96"/>
                <a:gd name="T4" fmla="*/ 6 w 52"/>
                <a:gd name="T5" fmla="*/ 94 h 96"/>
                <a:gd name="T6" fmla="*/ 41 w 52"/>
                <a:gd name="T7" fmla="*/ 96 h 96"/>
                <a:gd name="T8" fmla="*/ 51 w 52"/>
                <a:gd name="T9" fmla="*/ 86 h 96"/>
                <a:gd name="T10" fmla="*/ 52 w 52"/>
                <a:gd name="T11" fmla="*/ 19 h 96"/>
                <a:gd name="T12" fmla="*/ 44 w 52"/>
                <a:gd name="T13" fmla="*/ 9 h 96"/>
                <a:gd name="T14" fmla="*/ 6 w 52"/>
                <a:gd name="T15" fmla="*/ 0 h 96"/>
                <a:gd name="T16" fmla="*/ 0 w 52"/>
                <a:gd name="T17" fmla="*/ 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96">
                  <a:moveTo>
                    <a:pt x="0" y="5"/>
                  </a:moveTo>
                  <a:lnTo>
                    <a:pt x="0" y="88"/>
                  </a:lnTo>
                  <a:cubicBezTo>
                    <a:pt x="0" y="91"/>
                    <a:pt x="2" y="94"/>
                    <a:pt x="6" y="94"/>
                  </a:cubicBezTo>
                  <a:lnTo>
                    <a:pt x="41" y="96"/>
                  </a:lnTo>
                  <a:cubicBezTo>
                    <a:pt x="46" y="96"/>
                    <a:pt x="51" y="91"/>
                    <a:pt x="51" y="86"/>
                  </a:cubicBezTo>
                  <a:lnTo>
                    <a:pt x="52" y="19"/>
                  </a:lnTo>
                  <a:cubicBezTo>
                    <a:pt x="52" y="14"/>
                    <a:pt x="49" y="10"/>
                    <a:pt x="44" y="9"/>
                  </a:cubicBezTo>
                  <a:lnTo>
                    <a:pt x="6" y="0"/>
                  </a:lnTo>
                  <a:cubicBezTo>
                    <a:pt x="3" y="0"/>
                    <a:pt x="0" y="2"/>
                    <a:pt x="0" y="5"/>
                  </a:cubicBezTo>
                </a:path>
              </a:pathLst>
            </a:custGeom>
            <a:solidFill>
              <a:srgbClr val="B32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98" name="Freeform 327">
              <a:extLst>
                <a:ext uri="{FF2B5EF4-FFF2-40B4-BE49-F238E27FC236}">
                  <a16:creationId xmlns:a16="http://schemas.microsoft.com/office/drawing/2014/main" id="{F1EA1E71-1B10-0642-BB15-8EF5C55D1A62}"/>
                </a:ext>
              </a:extLst>
            </p:cNvPr>
            <p:cNvSpPr>
              <a:spLocks/>
            </p:cNvSpPr>
            <p:nvPr/>
          </p:nvSpPr>
          <p:spPr bwMode="auto">
            <a:xfrm>
              <a:off x="7812088" y="3976688"/>
              <a:ext cx="9525" cy="9525"/>
            </a:xfrm>
            <a:custGeom>
              <a:avLst/>
              <a:gdLst>
                <a:gd name="T0" fmla="*/ 0 w 6"/>
                <a:gd name="T1" fmla="*/ 6 h 6"/>
                <a:gd name="T2" fmla="*/ 6 w 6"/>
                <a:gd name="T3" fmla="*/ 3 h 6"/>
                <a:gd name="T4" fmla="*/ 6 w 6"/>
                <a:gd name="T5" fmla="*/ 0 h 6"/>
                <a:gd name="T6" fmla="*/ 0 w 6"/>
                <a:gd name="T7" fmla="*/ 3 h 6"/>
                <a:gd name="T8" fmla="*/ 0 w 6"/>
                <a:gd name="T9" fmla="*/ 6 h 6"/>
              </a:gdLst>
              <a:ahLst/>
              <a:cxnLst>
                <a:cxn ang="0">
                  <a:pos x="T0" y="T1"/>
                </a:cxn>
                <a:cxn ang="0">
                  <a:pos x="T2" y="T3"/>
                </a:cxn>
                <a:cxn ang="0">
                  <a:pos x="T4" y="T5"/>
                </a:cxn>
                <a:cxn ang="0">
                  <a:pos x="T6" y="T7"/>
                </a:cxn>
                <a:cxn ang="0">
                  <a:pos x="T8" y="T9"/>
                </a:cxn>
              </a:cxnLst>
              <a:rect l="0" t="0" r="r" b="b"/>
              <a:pathLst>
                <a:path w="6" h="6">
                  <a:moveTo>
                    <a:pt x="0" y="6"/>
                  </a:moveTo>
                  <a:lnTo>
                    <a:pt x="6" y="3"/>
                  </a:lnTo>
                  <a:lnTo>
                    <a:pt x="6" y="0"/>
                  </a:lnTo>
                  <a:lnTo>
                    <a:pt x="0" y="3"/>
                  </a:lnTo>
                  <a:lnTo>
                    <a:pt x="0" y="6"/>
                  </a:lnTo>
                  <a:close/>
                </a:path>
              </a:pathLst>
            </a:custGeom>
            <a:solidFill>
              <a:srgbClr val="252A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99" name="Freeform 328">
              <a:extLst>
                <a:ext uri="{FF2B5EF4-FFF2-40B4-BE49-F238E27FC236}">
                  <a16:creationId xmlns:a16="http://schemas.microsoft.com/office/drawing/2014/main" id="{23EDDD08-67A9-68C0-CA85-7FB60E3104B4}"/>
                </a:ext>
              </a:extLst>
            </p:cNvPr>
            <p:cNvSpPr>
              <a:spLocks/>
            </p:cNvSpPr>
            <p:nvPr/>
          </p:nvSpPr>
          <p:spPr bwMode="auto">
            <a:xfrm>
              <a:off x="7612063" y="4011613"/>
              <a:ext cx="14288" cy="26988"/>
            </a:xfrm>
            <a:custGeom>
              <a:avLst/>
              <a:gdLst>
                <a:gd name="T0" fmla="*/ 0 w 50"/>
                <a:gd name="T1" fmla="*/ 74 h 104"/>
                <a:gd name="T2" fmla="*/ 4 w 50"/>
                <a:gd name="T3" fmla="*/ 83 h 104"/>
                <a:gd name="T4" fmla="*/ 29 w 50"/>
                <a:gd name="T5" fmla="*/ 102 h 104"/>
                <a:gd name="T6" fmla="*/ 38 w 50"/>
                <a:gd name="T7" fmla="*/ 98 h 104"/>
                <a:gd name="T8" fmla="*/ 38 w 50"/>
                <a:gd name="T9" fmla="*/ 89 h 104"/>
                <a:gd name="T10" fmla="*/ 49 w 50"/>
                <a:gd name="T11" fmla="*/ 29 h 104"/>
                <a:gd name="T12" fmla="*/ 47 w 50"/>
                <a:gd name="T13" fmla="*/ 23 h 104"/>
                <a:gd name="T14" fmla="*/ 22 w 50"/>
                <a:gd name="T15" fmla="*/ 6 h 104"/>
                <a:gd name="T16" fmla="*/ 18 w 50"/>
                <a:gd name="T17" fmla="*/ 3 h 104"/>
                <a:gd name="T18" fmla="*/ 9 w 50"/>
                <a:gd name="T19" fmla="*/ 6 h 104"/>
                <a:gd name="T20" fmla="*/ 0 w 50"/>
                <a:gd name="T21" fmla="*/ 7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104">
                  <a:moveTo>
                    <a:pt x="0" y="74"/>
                  </a:moveTo>
                  <a:cubicBezTo>
                    <a:pt x="0" y="78"/>
                    <a:pt x="1" y="81"/>
                    <a:pt x="4" y="83"/>
                  </a:cubicBezTo>
                  <a:cubicBezTo>
                    <a:pt x="12" y="89"/>
                    <a:pt x="20" y="96"/>
                    <a:pt x="29" y="102"/>
                  </a:cubicBezTo>
                  <a:cubicBezTo>
                    <a:pt x="32" y="104"/>
                    <a:pt x="37" y="102"/>
                    <a:pt x="38" y="98"/>
                  </a:cubicBezTo>
                  <a:cubicBezTo>
                    <a:pt x="38" y="95"/>
                    <a:pt x="38" y="92"/>
                    <a:pt x="38" y="89"/>
                  </a:cubicBezTo>
                  <a:cubicBezTo>
                    <a:pt x="41" y="64"/>
                    <a:pt x="46" y="41"/>
                    <a:pt x="49" y="29"/>
                  </a:cubicBezTo>
                  <a:cubicBezTo>
                    <a:pt x="50" y="27"/>
                    <a:pt x="49" y="25"/>
                    <a:pt x="47" y="23"/>
                  </a:cubicBezTo>
                  <a:cubicBezTo>
                    <a:pt x="38" y="17"/>
                    <a:pt x="30" y="11"/>
                    <a:pt x="22" y="6"/>
                  </a:cubicBezTo>
                  <a:lnTo>
                    <a:pt x="18" y="3"/>
                  </a:lnTo>
                  <a:cubicBezTo>
                    <a:pt x="15" y="0"/>
                    <a:pt x="10" y="2"/>
                    <a:pt x="9" y="6"/>
                  </a:cubicBezTo>
                  <a:cubicBezTo>
                    <a:pt x="6" y="19"/>
                    <a:pt x="0" y="46"/>
                    <a:pt x="0" y="7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00" name="Freeform 329">
              <a:extLst>
                <a:ext uri="{FF2B5EF4-FFF2-40B4-BE49-F238E27FC236}">
                  <a16:creationId xmlns:a16="http://schemas.microsoft.com/office/drawing/2014/main" id="{FD912A7E-2B40-9F01-A585-C16E695441A4}"/>
                </a:ext>
              </a:extLst>
            </p:cNvPr>
            <p:cNvSpPr>
              <a:spLocks/>
            </p:cNvSpPr>
            <p:nvPr/>
          </p:nvSpPr>
          <p:spPr bwMode="auto">
            <a:xfrm>
              <a:off x="7681913" y="4054475"/>
              <a:ext cx="17463" cy="25400"/>
            </a:xfrm>
            <a:custGeom>
              <a:avLst/>
              <a:gdLst>
                <a:gd name="T0" fmla="*/ 0 w 65"/>
                <a:gd name="T1" fmla="*/ 74 h 102"/>
                <a:gd name="T2" fmla="*/ 5 w 65"/>
                <a:gd name="T3" fmla="*/ 83 h 102"/>
                <a:gd name="T4" fmla="*/ 43 w 65"/>
                <a:gd name="T5" fmla="*/ 101 h 102"/>
                <a:gd name="T6" fmla="*/ 50 w 65"/>
                <a:gd name="T7" fmla="*/ 96 h 102"/>
                <a:gd name="T8" fmla="*/ 51 w 65"/>
                <a:gd name="T9" fmla="*/ 89 h 102"/>
                <a:gd name="T10" fmla="*/ 64 w 65"/>
                <a:gd name="T11" fmla="*/ 29 h 102"/>
                <a:gd name="T12" fmla="*/ 61 w 65"/>
                <a:gd name="T13" fmla="*/ 22 h 102"/>
                <a:gd name="T14" fmla="*/ 24 w 65"/>
                <a:gd name="T15" fmla="*/ 4 h 102"/>
                <a:gd name="T16" fmla="*/ 19 w 65"/>
                <a:gd name="T17" fmla="*/ 1 h 102"/>
                <a:gd name="T18" fmla="*/ 11 w 65"/>
                <a:gd name="T19" fmla="*/ 4 h 102"/>
                <a:gd name="T20" fmla="*/ 0 w 65"/>
                <a:gd name="T21" fmla="*/ 7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102">
                  <a:moveTo>
                    <a:pt x="0" y="74"/>
                  </a:moveTo>
                  <a:cubicBezTo>
                    <a:pt x="0" y="78"/>
                    <a:pt x="2" y="82"/>
                    <a:pt x="5" y="83"/>
                  </a:cubicBezTo>
                  <a:cubicBezTo>
                    <a:pt x="17" y="89"/>
                    <a:pt x="30" y="95"/>
                    <a:pt x="43" y="101"/>
                  </a:cubicBezTo>
                  <a:cubicBezTo>
                    <a:pt x="46" y="102"/>
                    <a:pt x="50" y="100"/>
                    <a:pt x="50" y="96"/>
                  </a:cubicBezTo>
                  <a:cubicBezTo>
                    <a:pt x="51" y="94"/>
                    <a:pt x="51" y="91"/>
                    <a:pt x="51" y="89"/>
                  </a:cubicBezTo>
                  <a:cubicBezTo>
                    <a:pt x="53" y="69"/>
                    <a:pt x="58" y="44"/>
                    <a:pt x="64" y="29"/>
                  </a:cubicBezTo>
                  <a:cubicBezTo>
                    <a:pt x="65" y="26"/>
                    <a:pt x="64" y="23"/>
                    <a:pt x="61" y="22"/>
                  </a:cubicBezTo>
                  <a:cubicBezTo>
                    <a:pt x="48" y="16"/>
                    <a:pt x="36" y="10"/>
                    <a:pt x="24" y="4"/>
                  </a:cubicBezTo>
                  <a:cubicBezTo>
                    <a:pt x="22" y="3"/>
                    <a:pt x="20" y="2"/>
                    <a:pt x="19" y="1"/>
                  </a:cubicBezTo>
                  <a:cubicBezTo>
                    <a:pt x="16" y="0"/>
                    <a:pt x="12" y="1"/>
                    <a:pt x="11" y="4"/>
                  </a:cubicBezTo>
                  <a:cubicBezTo>
                    <a:pt x="7" y="19"/>
                    <a:pt x="2" y="47"/>
                    <a:pt x="0" y="7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01" name="Freeform 330">
              <a:extLst>
                <a:ext uri="{FF2B5EF4-FFF2-40B4-BE49-F238E27FC236}">
                  <a16:creationId xmlns:a16="http://schemas.microsoft.com/office/drawing/2014/main" id="{FAD9C997-F6AB-D974-1397-68B0D28789D7}"/>
                </a:ext>
              </a:extLst>
            </p:cNvPr>
            <p:cNvSpPr>
              <a:spLocks/>
            </p:cNvSpPr>
            <p:nvPr/>
          </p:nvSpPr>
          <p:spPr bwMode="auto">
            <a:xfrm>
              <a:off x="7616826" y="4013200"/>
              <a:ext cx="9525" cy="22225"/>
            </a:xfrm>
            <a:custGeom>
              <a:avLst/>
              <a:gdLst>
                <a:gd name="T0" fmla="*/ 0 w 36"/>
                <a:gd name="T1" fmla="*/ 59 h 83"/>
                <a:gd name="T2" fmla="*/ 5 w 36"/>
                <a:gd name="T3" fmla="*/ 68 h 83"/>
                <a:gd name="T4" fmla="*/ 24 w 36"/>
                <a:gd name="T5" fmla="*/ 83 h 83"/>
                <a:gd name="T6" fmla="*/ 35 w 36"/>
                <a:gd name="T7" fmla="*/ 23 h 83"/>
                <a:gd name="T8" fmla="*/ 33 w 36"/>
                <a:gd name="T9" fmla="*/ 17 h 83"/>
                <a:gd name="T10" fmla="*/ 8 w 36"/>
                <a:gd name="T11" fmla="*/ 0 h 83"/>
                <a:gd name="T12" fmla="*/ 0 w 36"/>
                <a:gd name="T13" fmla="*/ 59 h 83"/>
              </a:gdLst>
              <a:ahLst/>
              <a:cxnLst>
                <a:cxn ang="0">
                  <a:pos x="T0" y="T1"/>
                </a:cxn>
                <a:cxn ang="0">
                  <a:pos x="T2" y="T3"/>
                </a:cxn>
                <a:cxn ang="0">
                  <a:pos x="T4" y="T5"/>
                </a:cxn>
                <a:cxn ang="0">
                  <a:pos x="T6" y="T7"/>
                </a:cxn>
                <a:cxn ang="0">
                  <a:pos x="T8" y="T9"/>
                </a:cxn>
                <a:cxn ang="0">
                  <a:pos x="T10" y="T11"/>
                </a:cxn>
                <a:cxn ang="0">
                  <a:pos x="T12" y="T13"/>
                </a:cxn>
              </a:cxnLst>
              <a:rect l="0" t="0" r="r" b="b"/>
              <a:pathLst>
                <a:path w="36" h="83">
                  <a:moveTo>
                    <a:pt x="0" y="59"/>
                  </a:moveTo>
                  <a:cubicBezTo>
                    <a:pt x="0" y="63"/>
                    <a:pt x="2" y="66"/>
                    <a:pt x="5" y="68"/>
                  </a:cubicBezTo>
                  <a:cubicBezTo>
                    <a:pt x="11" y="73"/>
                    <a:pt x="18" y="78"/>
                    <a:pt x="24" y="83"/>
                  </a:cubicBezTo>
                  <a:cubicBezTo>
                    <a:pt x="27" y="58"/>
                    <a:pt x="32" y="35"/>
                    <a:pt x="35" y="23"/>
                  </a:cubicBezTo>
                  <a:cubicBezTo>
                    <a:pt x="36" y="21"/>
                    <a:pt x="35" y="19"/>
                    <a:pt x="33" y="17"/>
                  </a:cubicBezTo>
                  <a:cubicBezTo>
                    <a:pt x="24" y="11"/>
                    <a:pt x="16" y="5"/>
                    <a:pt x="8" y="0"/>
                  </a:cubicBezTo>
                  <a:cubicBezTo>
                    <a:pt x="4" y="14"/>
                    <a:pt x="1" y="36"/>
                    <a:pt x="0" y="59"/>
                  </a:cubicBezTo>
                </a:path>
              </a:pathLst>
            </a:custGeom>
            <a:solidFill>
              <a:srgbClr val="FBB0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02" name="Freeform 331">
              <a:extLst>
                <a:ext uri="{FF2B5EF4-FFF2-40B4-BE49-F238E27FC236}">
                  <a16:creationId xmlns:a16="http://schemas.microsoft.com/office/drawing/2014/main" id="{97E09D5F-8F08-C6AB-5979-5D5724924516}"/>
                </a:ext>
              </a:extLst>
            </p:cNvPr>
            <p:cNvSpPr>
              <a:spLocks/>
            </p:cNvSpPr>
            <p:nvPr/>
          </p:nvSpPr>
          <p:spPr bwMode="auto">
            <a:xfrm>
              <a:off x="7686676" y="4054475"/>
              <a:ext cx="12700" cy="22225"/>
            </a:xfrm>
            <a:custGeom>
              <a:avLst/>
              <a:gdLst>
                <a:gd name="T0" fmla="*/ 0 w 51"/>
                <a:gd name="T1" fmla="*/ 61 h 85"/>
                <a:gd name="T2" fmla="*/ 6 w 51"/>
                <a:gd name="T3" fmla="*/ 70 h 85"/>
                <a:gd name="T4" fmla="*/ 37 w 51"/>
                <a:gd name="T5" fmla="*/ 85 h 85"/>
                <a:gd name="T6" fmla="*/ 50 w 51"/>
                <a:gd name="T7" fmla="*/ 25 h 85"/>
                <a:gd name="T8" fmla="*/ 47 w 51"/>
                <a:gd name="T9" fmla="*/ 18 h 85"/>
                <a:gd name="T10" fmla="*/ 10 w 51"/>
                <a:gd name="T11" fmla="*/ 0 h 85"/>
                <a:gd name="T12" fmla="*/ 0 w 51"/>
                <a:gd name="T13" fmla="*/ 61 h 85"/>
              </a:gdLst>
              <a:ahLst/>
              <a:cxnLst>
                <a:cxn ang="0">
                  <a:pos x="T0" y="T1"/>
                </a:cxn>
                <a:cxn ang="0">
                  <a:pos x="T2" y="T3"/>
                </a:cxn>
                <a:cxn ang="0">
                  <a:pos x="T4" y="T5"/>
                </a:cxn>
                <a:cxn ang="0">
                  <a:pos x="T6" y="T7"/>
                </a:cxn>
                <a:cxn ang="0">
                  <a:pos x="T8" y="T9"/>
                </a:cxn>
                <a:cxn ang="0">
                  <a:pos x="T10" y="T11"/>
                </a:cxn>
                <a:cxn ang="0">
                  <a:pos x="T12" y="T13"/>
                </a:cxn>
              </a:cxnLst>
              <a:rect l="0" t="0" r="r" b="b"/>
              <a:pathLst>
                <a:path w="51" h="85">
                  <a:moveTo>
                    <a:pt x="0" y="61"/>
                  </a:moveTo>
                  <a:cubicBezTo>
                    <a:pt x="0" y="65"/>
                    <a:pt x="2" y="68"/>
                    <a:pt x="6" y="70"/>
                  </a:cubicBezTo>
                  <a:cubicBezTo>
                    <a:pt x="16" y="75"/>
                    <a:pt x="26" y="80"/>
                    <a:pt x="37" y="85"/>
                  </a:cubicBezTo>
                  <a:cubicBezTo>
                    <a:pt x="39" y="65"/>
                    <a:pt x="44" y="40"/>
                    <a:pt x="50" y="25"/>
                  </a:cubicBezTo>
                  <a:cubicBezTo>
                    <a:pt x="51" y="22"/>
                    <a:pt x="50" y="19"/>
                    <a:pt x="47" y="18"/>
                  </a:cubicBezTo>
                  <a:cubicBezTo>
                    <a:pt x="34" y="12"/>
                    <a:pt x="22" y="6"/>
                    <a:pt x="10" y="0"/>
                  </a:cubicBezTo>
                  <a:cubicBezTo>
                    <a:pt x="6" y="15"/>
                    <a:pt x="2" y="38"/>
                    <a:pt x="0" y="61"/>
                  </a:cubicBezTo>
                </a:path>
              </a:pathLst>
            </a:custGeom>
            <a:solidFill>
              <a:srgbClr val="FBB0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03" name="Freeform 332">
              <a:extLst>
                <a:ext uri="{FF2B5EF4-FFF2-40B4-BE49-F238E27FC236}">
                  <a16:creationId xmlns:a16="http://schemas.microsoft.com/office/drawing/2014/main" id="{E7206B15-13AC-57EE-0730-8CBEC4C61E16}"/>
                </a:ext>
              </a:extLst>
            </p:cNvPr>
            <p:cNvSpPr>
              <a:spLocks/>
            </p:cNvSpPr>
            <p:nvPr/>
          </p:nvSpPr>
          <p:spPr bwMode="auto">
            <a:xfrm>
              <a:off x="7612063" y="4035425"/>
              <a:ext cx="7938" cy="11113"/>
            </a:xfrm>
            <a:custGeom>
              <a:avLst/>
              <a:gdLst>
                <a:gd name="T0" fmla="*/ 0 w 33"/>
                <a:gd name="T1" fmla="*/ 0 h 43"/>
                <a:gd name="T2" fmla="*/ 3 w 33"/>
                <a:gd name="T3" fmla="*/ 20 h 43"/>
                <a:gd name="T4" fmla="*/ 33 w 33"/>
                <a:gd name="T5" fmla="*/ 43 h 43"/>
                <a:gd name="T6" fmla="*/ 31 w 33"/>
                <a:gd name="T7" fmla="*/ 23 h 43"/>
                <a:gd name="T8" fmla="*/ 0 w 33"/>
                <a:gd name="T9" fmla="*/ 0 h 43"/>
              </a:gdLst>
              <a:ahLst/>
              <a:cxnLst>
                <a:cxn ang="0">
                  <a:pos x="T0" y="T1"/>
                </a:cxn>
                <a:cxn ang="0">
                  <a:pos x="T2" y="T3"/>
                </a:cxn>
                <a:cxn ang="0">
                  <a:pos x="T4" y="T5"/>
                </a:cxn>
                <a:cxn ang="0">
                  <a:pos x="T6" y="T7"/>
                </a:cxn>
                <a:cxn ang="0">
                  <a:pos x="T8" y="T9"/>
                </a:cxn>
              </a:cxnLst>
              <a:rect l="0" t="0" r="r" b="b"/>
              <a:pathLst>
                <a:path w="33" h="43">
                  <a:moveTo>
                    <a:pt x="0" y="0"/>
                  </a:moveTo>
                  <a:cubicBezTo>
                    <a:pt x="0" y="7"/>
                    <a:pt x="1" y="14"/>
                    <a:pt x="3" y="20"/>
                  </a:cubicBezTo>
                  <a:cubicBezTo>
                    <a:pt x="12" y="28"/>
                    <a:pt x="22" y="36"/>
                    <a:pt x="33" y="43"/>
                  </a:cubicBezTo>
                  <a:cubicBezTo>
                    <a:pt x="32" y="37"/>
                    <a:pt x="31" y="30"/>
                    <a:pt x="31" y="23"/>
                  </a:cubicBezTo>
                  <a:cubicBezTo>
                    <a:pt x="20" y="15"/>
                    <a:pt x="10" y="8"/>
                    <a:pt x="0" y="0"/>
                  </a:cubicBezTo>
                </a:path>
              </a:pathLst>
            </a:custGeom>
            <a:solidFill>
              <a:srgbClr val="FFE0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04" name="Freeform 333">
              <a:extLst>
                <a:ext uri="{FF2B5EF4-FFF2-40B4-BE49-F238E27FC236}">
                  <a16:creationId xmlns:a16="http://schemas.microsoft.com/office/drawing/2014/main" id="{9295E047-890C-D1EC-2B32-577EF88E7DB0}"/>
                </a:ext>
              </a:extLst>
            </p:cNvPr>
            <p:cNvSpPr>
              <a:spLocks/>
            </p:cNvSpPr>
            <p:nvPr/>
          </p:nvSpPr>
          <p:spPr bwMode="auto">
            <a:xfrm>
              <a:off x="7683501" y="4078288"/>
              <a:ext cx="9525" cy="9525"/>
            </a:xfrm>
            <a:custGeom>
              <a:avLst/>
              <a:gdLst>
                <a:gd name="T0" fmla="*/ 1 w 39"/>
                <a:gd name="T1" fmla="*/ 20 h 38"/>
                <a:gd name="T2" fmla="*/ 39 w 39"/>
                <a:gd name="T3" fmla="*/ 38 h 38"/>
                <a:gd name="T4" fmla="*/ 38 w 39"/>
                <a:gd name="T5" fmla="*/ 17 h 38"/>
                <a:gd name="T6" fmla="*/ 0 w 39"/>
                <a:gd name="T7" fmla="*/ 0 h 38"/>
                <a:gd name="T8" fmla="*/ 1 w 39"/>
                <a:gd name="T9" fmla="*/ 20 h 38"/>
              </a:gdLst>
              <a:ahLst/>
              <a:cxnLst>
                <a:cxn ang="0">
                  <a:pos x="T0" y="T1"/>
                </a:cxn>
                <a:cxn ang="0">
                  <a:pos x="T2" y="T3"/>
                </a:cxn>
                <a:cxn ang="0">
                  <a:pos x="T4" y="T5"/>
                </a:cxn>
                <a:cxn ang="0">
                  <a:pos x="T6" y="T7"/>
                </a:cxn>
                <a:cxn ang="0">
                  <a:pos x="T8" y="T9"/>
                </a:cxn>
              </a:cxnLst>
              <a:rect l="0" t="0" r="r" b="b"/>
              <a:pathLst>
                <a:path w="39" h="38">
                  <a:moveTo>
                    <a:pt x="1" y="20"/>
                  </a:moveTo>
                  <a:cubicBezTo>
                    <a:pt x="13" y="26"/>
                    <a:pt x="26" y="32"/>
                    <a:pt x="39" y="38"/>
                  </a:cubicBezTo>
                  <a:cubicBezTo>
                    <a:pt x="38" y="31"/>
                    <a:pt x="38" y="24"/>
                    <a:pt x="38" y="17"/>
                  </a:cubicBezTo>
                  <a:cubicBezTo>
                    <a:pt x="25" y="11"/>
                    <a:pt x="13" y="5"/>
                    <a:pt x="0" y="0"/>
                  </a:cubicBezTo>
                  <a:cubicBezTo>
                    <a:pt x="0" y="6"/>
                    <a:pt x="0" y="13"/>
                    <a:pt x="1" y="20"/>
                  </a:cubicBezTo>
                  <a:close/>
                </a:path>
              </a:pathLst>
            </a:custGeom>
            <a:solidFill>
              <a:srgbClr val="FFE0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05" name="Freeform 334">
              <a:extLst>
                <a:ext uri="{FF2B5EF4-FFF2-40B4-BE49-F238E27FC236}">
                  <a16:creationId xmlns:a16="http://schemas.microsoft.com/office/drawing/2014/main" id="{37671060-AF84-C999-3F4E-2FDA91F29D76}"/>
                </a:ext>
              </a:extLst>
            </p:cNvPr>
            <p:cNvSpPr>
              <a:spLocks/>
            </p:cNvSpPr>
            <p:nvPr/>
          </p:nvSpPr>
          <p:spPr bwMode="auto">
            <a:xfrm>
              <a:off x="7629526" y="4024313"/>
              <a:ext cx="47625" cy="49213"/>
            </a:xfrm>
            <a:custGeom>
              <a:avLst/>
              <a:gdLst>
                <a:gd name="T0" fmla="*/ 160 w 180"/>
                <a:gd name="T1" fmla="*/ 185 h 187"/>
                <a:gd name="T2" fmla="*/ 168 w 180"/>
                <a:gd name="T3" fmla="*/ 180 h 187"/>
                <a:gd name="T4" fmla="*/ 179 w 180"/>
                <a:gd name="T5" fmla="*/ 102 h 187"/>
                <a:gd name="T6" fmla="*/ 179 w 180"/>
                <a:gd name="T7" fmla="*/ 101 h 187"/>
                <a:gd name="T8" fmla="*/ 176 w 180"/>
                <a:gd name="T9" fmla="*/ 93 h 187"/>
                <a:gd name="T10" fmla="*/ 14 w 180"/>
                <a:gd name="T11" fmla="*/ 2 h 187"/>
                <a:gd name="T12" fmla="*/ 7 w 180"/>
                <a:gd name="T13" fmla="*/ 5 h 187"/>
                <a:gd name="T14" fmla="*/ 3 w 180"/>
                <a:gd name="T15" fmla="*/ 89 h 187"/>
                <a:gd name="T16" fmla="*/ 7 w 180"/>
                <a:gd name="T17" fmla="*/ 96 h 187"/>
                <a:gd name="T18" fmla="*/ 160 w 180"/>
                <a:gd name="T19" fmla="*/ 185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 h="187">
                  <a:moveTo>
                    <a:pt x="160" y="185"/>
                  </a:moveTo>
                  <a:cubicBezTo>
                    <a:pt x="163" y="187"/>
                    <a:pt x="168" y="184"/>
                    <a:pt x="168" y="180"/>
                  </a:cubicBezTo>
                  <a:cubicBezTo>
                    <a:pt x="168" y="156"/>
                    <a:pt x="172" y="130"/>
                    <a:pt x="179" y="102"/>
                  </a:cubicBezTo>
                  <a:lnTo>
                    <a:pt x="179" y="101"/>
                  </a:lnTo>
                  <a:cubicBezTo>
                    <a:pt x="180" y="98"/>
                    <a:pt x="179" y="95"/>
                    <a:pt x="176" y="93"/>
                  </a:cubicBezTo>
                  <a:cubicBezTo>
                    <a:pt x="115" y="62"/>
                    <a:pt x="61" y="32"/>
                    <a:pt x="14" y="2"/>
                  </a:cubicBezTo>
                  <a:cubicBezTo>
                    <a:pt x="11" y="0"/>
                    <a:pt x="7" y="1"/>
                    <a:pt x="7" y="5"/>
                  </a:cubicBezTo>
                  <a:cubicBezTo>
                    <a:pt x="1" y="35"/>
                    <a:pt x="0" y="63"/>
                    <a:pt x="3" y="89"/>
                  </a:cubicBezTo>
                  <a:cubicBezTo>
                    <a:pt x="3" y="92"/>
                    <a:pt x="5" y="94"/>
                    <a:pt x="7" y="96"/>
                  </a:cubicBezTo>
                  <a:cubicBezTo>
                    <a:pt x="52" y="126"/>
                    <a:pt x="102" y="156"/>
                    <a:pt x="160" y="185"/>
                  </a:cubicBezTo>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06" name="Freeform 335">
              <a:extLst>
                <a:ext uri="{FF2B5EF4-FFF2-40B4-BE49-F238E27FC236}">
                  <a16:creationId xmlns:a16="http://schemas.microsoft.com/office/drawing/2014/main" id="{D16F1048-DE4C-01AB-6B7A-9639A8A7C2ED}"/>
                </a:ext>
              </a:extLst>
            </p:cNvPr>
            <p:cNvSpPr>
              <a:spLocks/>
            </p:cNvSpPr>
            <p:nvPr/>
          </p:nvSpPr>
          <p:spPr bwMode="auto">
            <a:xfrm>
              <a:off x="7632701" y="4029075"/>
              <a:ext cx="41275" cy="23813"/>
            </a:xfrm>
            <a:custGeom>
              <a:avLst/>
              <a:gdLst>
                <a:gd name="T0" fmla="*/ 152 w 157"/>
                <a:gd name="T1" fmla="*/ 92 h 92"/>
                <a:gd name="T2" fmla="*/ 156 w 157"/>
                <a:gd name="T3" fmla="*/ 90 h 92"/>
                <a:gd name="T4" fmla="*/ 154 w 157"/>
                <a:gd name="T5" fmla="*/ 83 h 92"/>
                <a:gd name="T6" fmla="*/ 8 w 157"/>
                <a:gd name="T7" fmla="*/ 1 h 92"/>
                <a:gd name="T8" fmla="*/ 2 w 157"/>
                <a:gd name="T9" fmla="*/ 3 h 92"/>
                <a:gd name="T10" fmla="*/ 3 w 157"/>
                <a:gd name="T11" fmla="*/ 9 h 92"/>
                <a:gd name="T12" fmla="*/ 150 w 157"/>
                <a:gd name="T13" fmla="*/ 92 h 92"/>
                <a:gd name="T14" fmla="*/ 152 w 157"/>
                <a:gd name="T15" fmla="*/ 92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 h="92">
                  <a:moveTo>
                    <a:pt x="152" y="92"/>
                  </a:moveTo>
                  <a:cubicBezTo>
                    <a:pt x="154" y="92"/>
                    <a:pt x="155" y="91"/>
                    <a:pt x="156" y="90"/>
                  </a:cubicBezTo>
                  <a:cubicBezTo>
                    <a:pt x="157" y="87"/>
                    <a:pt x="156" y="84"/>
                    <a:pt x="154" y="83"/>
                  </a:cubicBezTo>
                  <a:cubicBezTo>
                    <a:pt x="102" y="57"/>
                    <a:pt x="53" y="29"/>
                    <a:pt x="8" y="1"/>
                  </a:cubicBezTo>
                  <a:cubicBezTo>
                    <a:pt x="6" y="0"/>
                    <a:pt x="3" y="0"/>
                    <a:pt x="2" y="3"/>
                  </a:cubicBezTo>
                  <a:cubicBezTo>
                    <a:pt x="0" y="5"/>
                    <a:pt x="1" y="8"/>
                    <a:pt x="3" y="9"/>
                  </a:cubicBezTo>
                  <a:cubicBezTo>
                    <a:pt x="48" y="37"/>
                    <a:pt x="98" y="65"/>
                    <a:pt x="150" y="92"/>
                  </a:cubicBezTo>
                  <a:lnTo>
                    <a:pt x="152" y="92"/>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07" name="Freeform 336">
              <a:extLst>
                <a:ext uri="{FF2B5EF4-FFF2-40B4-BE49-F238E27FC236}">
                  <a16:creationId xmlns:a16="http://schemas.microsoft.com/office/drawing/2014/main" id="{247D750D-2308-4061-876F-3CFD16A78257}"/>
                </a:ext>
              </a:extLst>
            </p:cNvPr>
            <p:cNvSpPr>
              <a:spLocks/>
            </p:cNvSpPr>
            <p:nvPr/>
          </p:nvSpPr>
          <p:spPr bwMode="auto">
            <a:xfrm>
              <a:off x="7632701" y="4033838"/>
              <a:ext cx="39688" cy="23813"/>
            </a:xfrm>
            <a:custGeom>
              <a:avLst/>
              <a:gdLst>
                <a:gd name="T0" fmla="*/ 148 w 154"/>
                <a:gd name="T1" fmla="*/ 92 h 92"/>
                <a:gd name="T2" fmla="*/ 153 w 154"/>
                <a:gd name="T3" fmla="*/ 90 h 92"/>
                <a:gd name="T4" fmla="*/ 151 w 154"/>
                <a:gd name="T5" fmla="*/ 83 h 92"/>
                <a:gd name="T6" fmla="*/ 8 w 154"/>
                <a:gd name="T7" fmla="*/ 2 h 92"/>
                <a:gd name="T8" fmla="*/ 1 w 154"/>
                <a:gd name="T9" fmla="*/ 3 h 92"/>
                <a:gd name="T10" fmla="*/ 3 w 154"/>
                <a:gd name="T11" fmla="*/ 10 h 92"/>
                <a:gd name="T12" fmla="*/ 146 w 154"/>
                <a:gd name="T13" fmla="*/ 92 h 92"/>
                <a:gd name="T14" fmla="*/ 148 w 154"/>
                <a:gd name="T15" fmla="*/ 92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92">
                  <a:moveTo>
                    <a:pt x="148" y="92"/>
                  </a:moveTo>
                  <a:cubicBezTo>
                    <a:pt x="150" y="92"/>
                    <a:pt x="152" y="92"/>
                    <a:pt x="153" y="90"/>
                  </a:cubicBezTo>
                  <a:cubicBezTo>
                    <a:pt x="154" y="88"/>
                    <a:pt x="153" y="85"/>
                    <a:pt x="151" y="83"/>
                  </a:cubicBezTo>
                  <a:cubicBezTo>
                    <a:pt x="98" y="56"/>
                    <a:pt x="53" y="30"/>
                    <a:pt x="8" y="2"/>
                  </a:cubicBezTo>
                  <a:cubicBezTo>
                    <a:pt x="6" y="0"/>
                    <a:pt x="3" y="1"/>
                    <a:pt x="1" y="3"/>
                  </a:cubicBezTo>
                  <a:cubicBezTo>
                    <a:pt x="0" y="6"/>
                    <a:pt x="1" y="9"/>
                    <a:pt x="3" y="10"/>
                  </a:cubicBezTo>
                  <a:cubicBezTo>
                    <a:pt x="48" y="38"/>
                    <a:pt x="93" y="64"/>
                    <a:pt x="146" y="92"/>
                  </a:cubicBezTo>
                  <a:lnTo>
                    <a:pt x="148" y="92"/>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08" name="Freeform 337">
              <a:extLst>
                <a:ext uri="{FF2B5EF4-FFF2-40B4-BE49-F238E27FC236}">
                  <a16:creationId xmlns:a16="http://schemas.microsoft.com/office/drawing/2014/main" id="{99B295BA-2B82-783E-EE12-4E3CB6784353}"/>
                </a:ext>
              </a:extLst>
            </p:cNvPr>
            <p:cNvSpPr>
              <a:spLocks/>
            </p:cNvSpPr>
            <p:nvPr/>
          </p:nvSpPr>
          <p:spPr bwMode="auto">
            <a:xfrm>
              <a:off x="7632701" y="4038600"/>
              <a:ext cx="38100" cy="25400"/>
            </a:xfrm>
            <a:custGeom>
              <a:avLst/>
              <a:gdLst>
                <a:gd name="T0" fmla="*/ 145 w 151"/>
                <a:gd name="T1" fmla="*/ 92 h 92"/>
                <a:gd name="T2" fmla="*/ 150 w 151"/>
                <a:gd name="T3" fmla="*/ 89 h 92"/>
                <a:gd name="T4" fmla="*/ 148 w 151"/>
                <a:gd name="T5" fmla="*/ 83 h 92"/>
                <a:gd name="T6" fmla="*/ 8 w 151"/>
                <a:gd name="T7" fmla="*/ 2 h 92"/>
                <a:gd name="T8" fmla="*/ 2 w 151"/>
                <a:gd name="T9" fmla="*/ 3 h 92"/>
                <a:gd name="T10" fmla="*/ 3 w 151"/>
                <a:gd name="T11" fmla="*/ 10 h 92"/>
                <a:gd name="T12" fmla="*/ 143 w 151"/>
                <a:gd name="T13" fmla="*/ 91 h 92"/>
                <a:gd name="T14" fmla="*/ 145 w 151"/>
                <a:gd name="T15" fmla="*/ 92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92">
                  <a:moveTo>
                    <a:pt x="145" y="92"/>
                  </a:moveTo>
                  <a:cubicBezTo>
                    <a:pt x="147" y="92"/>
                    <a:pt x="149" y="91"/>
                    <a:pt x="150" y="89"/>
                  </a:cubicBezTo>
                  <a:cubicBezTo>
                    <a:pt x="151" y="87"/>
                    <a:pt x="150" y="84"/>
                    <a:pt x="148" y="83"/>
                  </a:cubicBezTo>
                  <a:cubicBezTo>
                    <a:pt x="94" y="55"/>
                    <a:pt x="53" y="30"/>
                    <a:pt x="8" y="2"/>
                  </a:cubicBezTo>
                  <a:cubicBezTo>
                    <a:pt x="6" y="0"/>
                    <a:pt x="3" y="1"/>
                    <a:pt x="2" y="3"/>
                  </a:cubicBezTo>
                  <a:cubicBezTo>
                    <a:pt x="0" y="6"/>
                    <a:pt x="1" y="9"/>
                    <a:pt x="3" y="10"/>
                  </a:cubicBezTo>
                  <a:cubicBezTo>
                    <a:pt x="48" y="39"/>
                    <a:pt x="90" y="63"/>
                    <a:pt x="143" y="91"/>
                  </a:cubicBezTo>
                  <a:lnTo>
                    <a:pt x="145" y="92"/>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09" name="Freeform 338">
              <a:extLst>
                <a:ext uri="{FF2B5EF4-FFF2-40B4-BE49-F238E27FC236}">
                  <a16:creationId xmlns:a16="http://schemas.microsoft.com/office/drawing/2014/main" id="{DE9790BA-F671-C0BC-5AEE-7D7DD764686C}"/>
                </a:ext>
              </a:extLst>
            </p:cNvPr>
            <p:cNvSpPr>
              <a:spLocks/>
            </p:cNvSpPr>
            <p:nvPr/>
          </p:nvSpPr>
          <p:spPr bwMode="auto">
            <a:xfrm>
              <a:off x="7632701" y="4044950"/>
              <a:ext cx="38100" cy="23813"/>
            </a:xfrm>
            <a:custGeom>
              <a:avLst/>
              <a:gdLst>
                <a:gd name="T0" fmla="*/ 142 w 147"/>
                <a:gd name="T1" fmla="*/ 91 h 91"/>
                <a:gd name="T2" fmla="*/ 146 w 147"/>
                <a:gd name="T3" fmla="*/ 88 h 91"/>
                <a:gd name="T4" fmla="*/ 144 w 147"/>
                <a:gd name="T5" fmla="*/ 82 h 91"/>
                <a:gd name="T6" fmla="*/ 8 w 147"/>
                <a:gd name="T7" fmla="*/ 1 h 91"/>
                <a:gd name="T8" fmla="*/ 1 w 147"/>
                <a:gd name="T9" fmla="*/ 3 h 91"/>
                <a:gd name="T10" fmla="*/ 3 w 147"/>
                <a:gd name="T11" fmla="*/ 10 h 91"/>
                <a:gd name="T12" fmla="*/ 139 w 147"/>
                <a:gd name="T13" fmla="*/ 90 h 91"/>
                <a:gd name="T14" fmla="*/ 142 w 147"/>
                <a:gd name="T15" fmla="*/ 9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91">
                  <a:moveTo>
                    <a:pt x="142" y="91"/>
                  </a:moveTo>
                  <a:cubicBezTo>
                    <a:pt x="143" y="91"/>
                    <a:pt x="145" y="90"/>
                    <a:pt x="146" y="88"/>
                  </a:cubicBezTo>
                  <a:cubicBezTo>
                    <a:pt x="147" y="86"/>
                    <a:pt x="146" y="83"/>
                    <a:pt x="144" y="82"/>
                  </a:cubicBezTo>
                  <a:cubicBezTo>
                    <a:pt x="90" y="53"/>
                    <a:pt x="52" y="30"/>
                    <a:pt x="8" y="1"/>
                  </a:cubicBezTo>
                  <a:cubicBezTo>
                    <a:pt x="6" y="0"/>
                    <a:pt x="3" y="1"/>
                    <a:pt x="1" y="3"/>
                  </a:cubicBezTo>
                  <a:cubicBezTo>
                    <a:pt x="0" y="5"/>
                    <a:pt x="0" y="8"/>
                    <a:pt x="3" y="10"/>
                  </a:cubicBezTo>
                  <a:cubicBezTo>
                    <a:pt x="47" y="39"/>
                    <a:pt x="85" y="61"/>
                    <a:pt x="139" y="90"/>
                  </a:cubicBezTo>
                  <a:lnTo>
                    <a:pt x="142" y="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10" name="Freeform 339">
              <a:extLst>
                <a:ext uri="{FF2B5EF4-FFF2-40B4-BE49-F238E27FC236}">
                  <a16:creationId xmlns:a16="http://schemas.microsoft.com/office/drawing/2014/main" id="{82088A05-97F3-5C1F-13F9-A59309341FEA}"/>
                </a:ext>
              </a:extLst>
            </p:cNvPr>
            <p:cNvSpPr>
              <a:spLocks/>
            </p:cNvSpPr>
            <p:nvPr/>
          </p:nvSpPr>
          <p:spPr bwMode="auto">
            <a:xfrm>
              <a:off x="7842251" y="3767138"/>
              <a:ext cx="69850" cy="31750"/>
            </a:xfrm>
            <a:custGeom>
              <a:avLst/>
              <a:gdLst>
                <a:gd name="T0" fmla="*/ 0 w 265"/>
                <a:gd name="T1" fmla="*/ 0 h 121"/>
                <a:gd name="T2" fmla="*/ 0 w 265"/>
                <a:gd name="T3" fmla="*/ 37 h 121"/>
                <a:gd name="T4" fmla="*/ 39 w 265"/>
                <a:gd name="T5" fmla="*/ 91 h 121"/>
                <a:gd name="T6" fmla="*/ 226 w 265"/>
                <a:gd name="T7" fmla="*/ 91 h 121"/>
                <a:gd name="T8" fmla="*/ 265 w 265"/>
                <a:gd name="T9" fmla="*/ 37 h 121"/>
                <a:gd name="T10" fmla="*/ 265 w 265"/>
                <a:gd name="T11" fmla="*/ 0 h 121"/>
                <a:gd name="T12" fmla="*/ 0 w 265"/>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265" h="121">
                  <a:moveTo>
                    <a:pt x="0" y="0"/>
                  </a:moveTo>
                  <a:lnTo>
                    <a:pt x="0" y="37"/>
                  </a:lnTo>
                  <a:cubicBezTo>
                    <a:pt x="0" y="57"/>
                    <a:pt x="13" y="76"/>
                    <a:pt x="39" y="91"/>
                  </a:cubicBezTo>
                  <a:cubicBezTo>
                    <a:pt x="91" y="121"/>
                    <a:pt x="175" y="121"/>
                    <a:pt x="226" y="91"/>
                  </a:cubicBezTo>
                  <a:cubicBezTo>
                    <a:pt x="252" y="76"/>
                    <a:pt x="265" y="56"/>
                    <a:pt x="265" y="37"/>
                  </a:cubicBezTo>
                  <a:lnTo>
                    <a:pt x="265" y="0"/>
                  </a:lnTo>
                  <a:lnTo>
                    <a:pt x="0"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11" name="Freeform 340">
              <a:extLst>
                <a:ext uri="{FF2B5EF4-FFF2-40B4-BE49-F238E27FC236}">
                  <a16:creationId xmlns:a16="http://schemas.microsoft.com/office/drawing/2014/main" id="{15064EC1-0FDC-270C-0C45-2E0A5F9C636F}"/>
                </a:ext>
              </a:extLst>
            </p:cNvPr>
            <p:cNvSpPr>
              <a:spLocks/>
            </p:cNvSpPr>
            <p:nvPr/>
          </p:nvSpPr>
          <p:spPr bwMode="auto">
            <a:xfrm>
              <a:off x="7839076" y="3744913"/>
              <a:ext cx="76200" cy="42863"/>
            </a:xfrm>
            <a:custGeom>
              <a:avLst/>
              <a:gdLst>
                <a:gd name="T0" fmla="*/ 239 w 291"/>
                <a:gd name="T1" fmla="*/ 30 h 168"/>
                <a:gd name="T2" fmla="*/ 239 w 291"/>
                <a:gd name="T3" fmla="*/ 138 h 168"/>
                <a:gd name="T4" fmla="*/ 52 w 291"/>
                <a:gd name="T5" fmla="*/ 138 h 168"/>
                <a:gd name="T6" fmla="*/ 52 w 291"/>
                <a:gd name="T7" fmla="*/ 30 h 168"/>
                <a:gd name="T8" fmla="*/ 239 w 291"/>
                <a:gd name="T9" fmla="*/ 30 h 168"/>
              </a:gdLst>
              <a:ahLst/>
              <a:cxnLst>
                <a:cxn ang="0">
                  <a:pos x="T0" y="T1"/>
                </a:cxn>
                <a:cxn ang="0">
                  <a:pos x="T2" y="T3"/>
                </a:cxn>
                <a:cxn ang="0">
                  <a:pos x="T4" y="T5"/>
                </a:cxn>
                <a:cxn ang="0">
                  <a:pos x="T6" y="T7"/>
                </a:cxn>
                <a:cxn ang="0">
                  <a:pos x="T8" y="T9"/>
                </a:cxn>
              </a:cxnLst>
              <a:rect l="0" t="0" r="r" b="b"/>
              <a:pathLst>
                <a:path w="291" h="168">
                  <a:moveTo>
                    <a:pt x="239" y="30"/>
                  </a:moveTo>
                  <a:cubicBezTo>
                    <a:pt x="291" y="60"/>
                    <a:pt x="291" y="108"/>
                    <a:pt x="239" y="138"/>
                  </a:cubicBezTo>
                  <a:cubicBezTo>
                    <a:pt x="187" y="168"/>
                    <a:pt x="104" y="168"/>
                    <a:pt x="52" y="138"/>
                  </a:cubicBezTo>
                  <a:cubicBezTo>
                    <a:pt x="0" y="109"/>
                    <a:pt x="0" y="60"/>
                    <a:pt x="52" y="30"/>
                  </a:cubicBezTo>
                  <a:cubicBezTo>
                    <a:pt x="104" y="0"/>
                    <a:pt x="187" y="0"/>
                    <a:pt x="239" y="30"/>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12" name="Freeform 341">
              <a:extLst>
                <a:ext uri="{FF2B5EF4-FFF2-40B4-BE49-F238E27FC236}">
                  <a16:creationId xmlns:a16="http://schemas.microsoft.com/office/drawing/2014/main" id="{C0F1944D-D3C6-1CBE-7764-EBCE6DC62EEC}"/>
                </a:ext>
              </a:extLst>
            </p:cNvPr>
            <p:cNvSpPr>
              <a:spLocks/>
            </p:cNvSpPr>
            <p:nvPr/>
          </p:nvSpPr>
          <p:spPr bwMode="auto">
            <a:xfrm>
              <a:off x="7847013" y="3759200"/>
              <a:ext cx="60325" cy="22225"/>
            </a:xfrm>
            <a:custGeom>
              <a:avLst/>
              <a:gdLst>
                <a:gd name="T0" fmla="*/ 0 w 229"/>
                <a:gd name="T1" fmla="*/ 0 h 87"/>
                <a:gd name="T2" fmla="*/ 0 w 229"/>
                <a:gd name="T3" fmla="*/ 15 h 87"/>
                <a:gd name="T4" fmla="*/ 34 w 229"/>
                <a:gd name="T5" fmla="*/ 62 h 87"/>
                <a:gd name="T6" fmla="*/ 196 w 229"/>
                <a:gd name="T7" fmla="*/ 62 h 87"/>
                <a:gd name="T8" fmla="*/ 229 w 229"/>
                <a:gd name="T9" fmla="*/ 15 h 87"/>
                <a:gd name="T10" fmla="*/ 229 w 229"/>
                <a:gd name="T11" fmla="*/ 0 h 87"/>
                <a:gd name="T12" fmla="*/ 0 w 229"/>
                <a:gd name="T13" fmla="*/ 0 h 87"/>
              </a:gdLst>
              <a:ahLst/>
              <a:cxnLst>
                <a:cxn ang="0">
                  <a:pos x="T0" y="T1"/>
                </a:cxn>
                <a:cxn ang="0">
                  <a:pos x="T2" y="T3"/>
                </a:cxn>
                <a:cxn ang="0">
                  <a:pos x="T4" y="T5"/>
                </a:cxn>
                <a:cxn ang="0">
                  <a:pos x="T6" y="T7"/>
                </a:cxn>
                <a:cxn ang="0">
                  <a:pos x="T8" y="T9"/>
                </a:cxn>
                <a:cxn ang="0">
                  <a:pos x="T10" y="T11"/>
                </a:cxn>
                <a:cxn ang="0">
                  <a:pos x="T12" y="T13"/>
                </a:cxn>
              </a:cxnLst>
              <a:rect l="0" t="0" r="r" b="b"/>
              <a:pathLst>
                <a:path w="229" h="87">
                  <a:moveTo>
                    <a:pt x="0" y="0"/>
                  </a:moveTo>
                  <a:lnTo>
                    <a:pt x="0" y="15"/>
                  </a:lnTo>
                  <a:cubicBezTo>
                    <a:pt x="0" y="32"/>
                    <a:pt x="11" y="49"/>
                    <a:pt x="34" y="62"/>
                  </a:cubicBezTo>
                  <a:cubicBezTo>
                    <a:pt x="78" y="87"/>
                    <a:pt x="151" y="87"/>
                    <a:pt x="196" y="62"/>
                  </a:cubicBezTo>
                  <a:cubicBezTo>
                    <a:pt x="218" y="49"/>
                    <a:pt x="229" y="32"/>
                    <a:pt x="229" y="15"/>
                  </a:cubicBezTo>
                  <a:lnTo>
                    <a:pt x="229" y="0"/>
                  </a:lnTo>
                  <a:lnTo>
                    <a:pt x="0"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13" name="Freeform 342">
              <a:extLst>
                <a:ext uri="{FF2B5EF4-FFF2-40B4-BE49-F238E27FC236}">
                  <a16:creationId xmlns:a16="http://schemas.microsoft.com/office/drawing/2014/main" id="{D4964915-78AD-5338-C6D6-9DF16F942453}"/>
                </a:ext>
              </a:extLst>
            </p:cNvPr>
            <p:cNvSpPr>
              <a:spLocks/>
            </p:cNvSpPr>
            <p:nvPr/>
          </p:nvSpPr>
          <p:spPr bwMode="auto">
            <a:xfrm>
              <a:off x="7843838" y="3740150"/>
              <a:ext cx="65088" cy="38100"/>
            </a:xfrm>
            <a:custGeom>
              <a:avLst/>
              <a:gdLst>
                <a:gd name="T0" fmla="*/ 207 w 251"/>
                <a:gd name="T1" fmla="*/ 26 h 145"/>
                <a:gd name="T2" fmla="*/ 207 w 251"/>
                <a:gd name="T3" fmla="*/ 119 h 145"/>
                <a:gd name="T4" fmla="*/ 45 w 251"/>
                <a:gd name="T5" fmla="*/ 119 h 145"/>
                <a:gd name="T6" fmla="*/ 45 w 251"/>
                <a:gd name="T7" fmla="*/ 26 h 145"/>
                <a:gd name="T8" fmla="*/ 207 w 251"/>
                <a:gd name="T9" fmla="*/ 26 h 145"/>
              </a:gdLst>
              <a:ahLst/>
              <a:cxnLst>
                <a:cxn ang="0">
                  <a:pos x="T0" y="T1"/>
                </a:cxn>
                <a:cxn ang="0">
                  <a:pos x="T2" y="T3"/>
                </a:cxn>
                <a:cxn ang="0">
                  <a:pos x="T4" y="T5"/>
                </a:cxn>
                <a:cxn ang="0">
                  <a:pos x="T6" y="T7"/>
                </a:cxn>
                <a:cxn ang="0">
                  <a:pos x="T8" y="T9"/>
                </a:cxn>
              </a:cxnLst>
              <a:rect l="0" t="0" r="r" b="b"/>
              <a:pathLst>
                <a:path w="251" h="145">
                  <a:moveTo>
                    <a:pt x="207" y="26"/>
                  </a:moveTo>
                  <a:cubicBezTo>
                    <a:pt x="251" y="52"/>
                    <a:pt x="251" y="94"/>
                    <a:pt x="207" y="119"/>
                  </a:cubicBezTo>
                  <a:cubicBezTo>
                    <a:pt x="162" y="145"/>
                    <a:pt x="89" y="145"/>
                    <a:pt x="45" y="119"/>
                  </a:cubicBezTo>
                  <a:cubicBezTo>
                    <a:pt x="0" y="94"/>
                    <a:pt x="0" y="52"/>
                    <a:pt x="45" y="26"/>
                  </a:cubicBezTo>
                  <a:cubicBezTo>
                    <a:pt x="89" y="0"/>
                    <a:pt x="162" y="0"/>
                    <a:pt x="207"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14" name="Freeform 343">
              <a:extLst>
                <a:ext uri="{FF2B5EF4-FFF2-40B4-BE49-F238E27FC236}">
                  <a16:creationId xmlns:a16="http://schemas.microsoft.com/office/drawing/2014/main" id="{6276D7D6-C72F-D874-1FEF-D8C1A53545C0}"/>
                </a:ext>
              </a:extLst>
            </p:cNvPr>
            <p:cNvSpPr>
              <a:spLocks/>
            </p:cNvSpPr>
            <p:nvPr/>
          </p:nvSpPr>
          <p:spPr bwMode="auto">
            <a:xfrm>
              <a:off x="7854951" y="3746500"/>
              <a:ext cx="44450" cy="25400"/>
            </a:xfrm>
            <a:custGeom>
              <a:avLst/>
              <a:gdLst>
                <a:gd name="T0" fmla="*/ 139 w 169"/>
                <a:gd name="T1" fmla="*/ 17 h 97"/>
                <a:gd name="T2" fmla="*/ 139 w 169"/>
                <a:gd name="T3" fmla="*/ 80 h 97"/>
                <a:gd name="T4" fmla="*/ 30 w 169"/>
                <a:gd name="T5" fmla="*/ 80 h 97"/>
                <a:gd name="T6" fmla="*/ 30 w 169"/>
                <a:gd name="T7" fmla="*/ 17 h 97"/>
                <a:gd name="T8" fmla="*/ 139 w 169"/>
                <a:gd name="T9" fmla="*/ 17 h 97"/>
              </a:gdLst>
              <a:ahLst/>
              <a:cxnLst>
                <a:cxn ang="0">
                  <a:pos x="T0" y="T1"/>
                </a:cxn>
                <a:cxn ang="0">
                  <a:pos x="T2" y="T3"/>
                </a:cxn>
                <a:cxn ang="0">
                  <a:pos x="T4" y="T5"/>
                </a:cxn>
                <a:cxn ang="0">
                  <a:pos x="T6" y="T7"/>
                </a:cxn>
                <a:cxn ang="0">
                  <a:pos x="T8" y="T9"/>
                </a:cxn>
              </a:cxnLst>
              <a:rect l="0" t="0" r="r" b="b"/>
              <a:pathLst>
                <a:path w="169" h="97">
                  <a:moveTo>
                    <a:pt x="139" y="17"/>
                  </a:moveTo>
                  <a:cubicBezTo>
                    <a:pt x="169" y="35"/>
                    <a:pt x="169" y="63"/>
                    <a:pt x="139" y="80"/>
                  </a:cubicBezTo>
                  <a:cubicBezTo>
                    <a:pt x="109" y="97"/>
                    <a:pt x="60" y="97"/>
                    <a:pt x="30" y="80"/>
                  </a:cubicBezTo>
                  <a:cubicBezTo>
                    <a:pt x="0" y="63"/>
                    <a:pt x="0" y="35"/>
                    <a:pt x="30" y="17"/>
                  </a:cubicBezTo>
                  <a:cubicBezTo>
                    <a:pt x="60" y="0"/>
                    <a:pt x="109" y="0"/>
                    <a:pt x="139" y="17"/>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15" name="Freeform 344">
              <a:extLst>
                <a:ext uri="{FF2B5EF4-FFF2-40B4-BE49-F238E27FC236}">
                  <a16:creationId xmlns:a16="http://schemas.microsoft.com/office/drawing/2014/main" id="{F8DD4BCA-2DE4-3C0F-7196-9993C934F2FE}"/>
                </a:ext>
              </a:extLst>
            </p:cNvPr>
            <p:cNvSpPr>
              <a:spLocks/>
            </p:cNvSpPr>
            <p:nvPr/>
          </p:nvSpPr>
          <p:spPr bwMode="auto">
            <a:xfrm>
              <a:off x="7845426" y="3765550"/>
              <a:ext cx="12700" cy="14288"/>
            </a:xfrm>
            <a:custGeom>
              <a:avLst/>
              <a:gdLst>
                <a:gd name="T0" fmla="*/ 21 w 47"/>
                <a:gd name="T1" fmla="*/ 56 h 56"/>
                <a:gd name="T2" fmla="*/ 5 w 47"/>
                <a:gd name="T3" fmla="*/ 47 h 56"/>
                <a:gd name="T4" fmla="*/ 0 w 47"/>
                <a:gd name="T5" fmla="*/ 35 h 56"/>
                <a:gd name="T6" fmla="*/ 18 w 47"/>
                <a:gd name="T7" fmla="*/ 4 h 56"/>
                <a:gd name="T8" fmla="*/ 31 w 47"/>
                <a:gd name="T9" fmla="*/ 2 h 56"/>
                <a:gd name="T10" fmla="*/ 47 w 47"/>
                <a:gd name="T11" fmla="*/ 11 h 56"/>
                <a:gd name="T12" fmla="*/ 21 w 47"/>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47" h="56">
                  <a:moveTo>
                    <a:pt x="21" y="56"/>
                  </a:moveTo>
                  <a:lnTo>
                    <a:pt x="5" y="47"/>
                  </a:lnTo>
                  <a:cubicBezTo>
                    <a:pt x="2" y="45"/>
                    <a:pt x="0" y="41"/>
                    <a:pt x="0" y="35"/>
                  </a:cubicBezTo>
                  <a:cubicBezTo>
                    <a:pt x="0" y="24"/>
                    <a:pt x="8" y="9"/>
                    <a:pt x="18" y="4"/>
                  </a:cubicBezTo>
                  <a:cubicBezTo>
                    <a:pt x="23" y="1"/>
                    <a:pt x="28" y="0"/>
                    <a:pt x="31" y="2"/>
                  </a:cubicBezTo>
                  <a:lnTo>
                    <a:pt x="47" y="11"/>
                  </a:lnTo>
                  <a:lnTo>
                    <a:pt x="21" y="56"/>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16" name="Freeform 345">
              <a:extLst>
                <a:ext uri="{FF2B5EF4-FFF2-40B4-BE49-F238E27FC236}">
                  <a16:creationId xmlns:a16="http://schemas.microsoft.com/office/drawing/2014/main" id="{A79CF5A0-D1BF-269F-2CB7-FB4D723FC69A}"/>
                </a:ext>
              </a:extLst>
            </p:cNvPr>
            <p:cNvSpPr>
              <a:spLocks/>
            </p:cNvSpPr>
            <p:nvPr/>
          </p:nvSpPr>
          <p:spPr bwMode="auto">
            <a:xfrm>
              <a:off x="7850188" y="3767138"/>
              <a:ext cx="9525" cy="14288"/>
            </a:xfrm>
            <a:custGeom>
              <a:avLst/>
              <a:gdLst>
                <a:gd name="T0" fmla="*/ 36 w 36"/>
                <a:gd name="T1" fmla="*/ 16 h 54"/>
                <a:gd name="T2" fmla="*/ 18 w 36"/>
                <a:gd name="T3" fmla="*/ 6 h 54"/>
                <a:gd name="T4" fmla="*/ 0 w 36"/>
                <a:gd name="T5" fmla="*/ 37 h 54"/>
                <a:gd name="T6" fmla="*/ 18 w 36"/>
                <a:gd name="T7" fmla="*/ 48 h 54"/>
                <a:gd name="T8" fmla="*/ 36 w 36"/>
                <a:gd name="T9" fmla="*/ 16 h 54"/>
              </a:gdLst>
              <a:ahLst/>
              <a:cxnLst>
                <a:cxn ang="0">
                  <a:pos x="T0" y="T1"/>
                </a:cxn>
                <a:cxn ang="0">
                  <a:pos x="T2" y="T3"/>
                </a:cxn>
                <a:cxn ang="0">
                  <a:pos x="T4" y="T5"/>
                </a:cxn>
                <a:cxn ang="0">
                  <a:pos x="T6" y="T7"/>
                </a:cxn>
                <a:cxn ang="0">
                  <a:pos x="T8" y="T9"/>
                </a:cxn>
              </a:cxnLst>
              <a:rect l="0" t="0" r="r" b="b"/>
              <a:pathLst>
                <a:path w="36" h="54">
                  <a:moveTo>
                    <a:pt x="36" y="16"/>
                  </a:moveTo>
                  <a:cubicBezTo>
                    <a:pt x="36" y="5"/>
                    <a:pt x="28" y="0"/>
                    <a:pt x="18" y="6"/>
                  </a:cubicBezTo>
                  <a:cubicBezTo>
                    <a:pt x="8" y="12"/>
                    <a:pt x="0" y="26"/>
                    <a:pt x="0" y="37"/>
                  </a:cubicBezTo>
                  <a:cubicBezTo>
                    <a:pt x="0" y="49"/>
                    <a:pt x="8" y="54"/>
                    <a:pt x="18" y="48"/>
                  </a:cubicBezTo>
                  <a:cubicBezTo>
                    <a:pt x="28" y="42"/>
                    <a:pt x="36" y="28"/>
                    <a:pt x="36" y="16"/>
                  </a:cubicBezTo>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17" name="Freeform 346">
              <a:extLst>
                <a:ext uri="{FF2B5EF4-FFF2-40B4-BE49-F238E27FC236}">
                  <a16:creationId xmlns:a16="http://schemas.microsoft.com/office/drawing/2014/main" id="{212EE4AA-BBA6-6B67-5B32-47DDCFF8D58E}"/>
                </a:ext>
              </a:extLst>
            </p:cNvPr>
            <p:cNvSpPr>
              <a:spLocks/>
            </p:cNvSpPr>
            <p:nvPr/>
          </p:nvSpPr>
          <p:spPr bwMode="auto">
            <a:xfrm>
              <a:off x="7851776" y="3770313"/>
              <a:ext cx="4763" cy="7938"/>
            </a:xfrm>
            <a:custGeom>
              <a:avLst/>
              <a:gdLst>
                <a:gd name="T0" fmla="*/ 20 w 20"/>
                <a:gd name="T1" fmla="*/ 9 h 30"/>
                <a:gd name="T2" fmla="*/ 10 w 20"/>
                <a:gd name="T3" fmla="*/ 3 h 30"/>
                <a:gd name="T4" fmla="*/ 0 w 20"/>
                <a:gd name="T5" fmla="*/ 21 h 30"/>
                <a:gd name="T6" fmla="*/ 10 w 20"/>
                <a:gd name="T7" fmla="*/ 27 h 30"/>
                <a:gd name="T8" fmla="*/ 20 w 20"/>
                <a:gd name="T9" fmla="*/ 9 h 30"/>
              </a:gdLst>
              <a:ahLst/>
              <a:cxnLst>
                <a:cxn ang="0">
                  <a:pos x="T0" y="T1"/>
                </a:cxn>
                <a:cxn ang="0">
                  <a:pos x="T2" y="T3"/>
                </a:cxn>
                <a:cxn ang="0">
                  <a:pos x="T4" y="T5"/>
                </a:cxn>
                <a:cxn ang="0">
                  <a:pos x="T6" y="T7"/>
                </a:cxn>
                <a:cxn ang="0">
                  <a:pos x="T8" y="T9"/>
                </a:cxn>
              </a:cxnLst>
              <a:rect l="0" t="0" r="r" b="b"/>
              <a:pathLst>
                <a:path w="20" h="30">
                  <a:moveTo>
                    <a:pt x="20" y="9"/>
                  </a:moveTo>
                  <a:cubicBezTo>
                    <a:pt x="20" y="3"/>
                    <a:pt x="16" y="0"/>
                    <a:pt x="10" y="3"/>
                  </a:cubicBezTo>
                  <a:cubicBezTo>
                    <a:pt x="5" y="6"/>
                    <a:pt x="0" y="14"/>
                    <a:pt x="0" y="21"/>
                  </a:cubicBezTo>
                  <a:cubicBezTo>
                    <a:pt x="0" y="27"/>
                    <a:pt x="5" y="30"/>
                    <a:pt x="10" y="27"/>
                  </a:cubicBezTo>
                  <a:cubicBezTo>
                    <a:pt x="16" y="23"/>
                    <a:pt x="20" y="16"/>
                    <a:pt x="20" y="9"/>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18" name="Freeform 347">
              <a:extLst>
                <a:ext uri="{FF2B5EF4-FFF2-40B4-BE49-F238E27FC236}">
                  <a16:creationId xmlns:a16="http://schemas.microsoft.com/office/drawing/2014/main" id="{BDCB7F5F-9763-4386-E5E8-DDB2AFE6F83D}"/>
                </a:ext>
              </a:extLst>
            </p:cNvPr>
            <p:cNvSpPr>
              <a:spLocks/>
            </p:cNvSpPr>
            <p:nvPr/>
          </p:nvSpPr>
          <p:spPr bwMode="auto">
            <a:xfrm>
              <a:off x="7832726" y="3765550"/>
              <a:ext cx="185738" cy="120650"/>
            </a:xfrm>
            <a:custGeom>
              <a:avLst/>
              <a:gdLst>
                <a:gd name="T0" fmla="*/ 0 w 718"/>
                <a:gd name="T1" fmla="*/ 384 h 469"/>
                <a:gd name="T2" fmla="*/ 53 w 718"/>
                <a:gd name="T3" fmla="*/ 469 h 469"/>
                <a:gd name="T4" fmla="*/ 718 w 718"/>
                <a:gd name="T5" fmla="*/ 85 h 469"/>
                <a:gd name="T6" fmla="*/ 692 w 718"/>
                <a:gd name="T7" fmla="*/ 40 h 469"/>
                <a:gd name="T8" fmla="*/ 671 w 718"/>
                <a:gd name="T9" fmla="*/ 8 h 469"/>
                <a:gd name="T10" fmla="*/ 665 w 718"/>
                <a:gd name="T11" fmla="*/ 0 h 469"/>
                <a:gd name="T12" fmla="*/ 0 w 718"/>
                <a:gd name="T13" fmla="*/ 384 h 469"/>
              </a:gdLst>
              <a:ahLst/>
              <a:cxnLst>
                <a:cxn ang="0">
                  <a:pos x="T0" y="T1"/>
                </a:cxn>
                <a:cxn ang="0">
                  <a:pos x="T2" y="T3"/>
                </a:cxn>
                <a:cxn ang="0">
                  <a:pos x="T4" y="T5"/>
                </a:cxn>
                <a:cxn ang="0">
                  <a:pos x="T6" y="T7"/>
                </a:cxn>
                <a:cxn ang="0">
                  <a:pos x="T8" y="T9"/>
                </a:cxn>
                <a:cxn ang="0">
                  <a:pos x="T10" y="T11"/>
                </a:cxn>
                <a:cxn ang="0">
                  <a:pos x="T12" y="T13"/>
                </a:cxn>
              </a:cxnLst>
              <a:rect l="0" t="0" r="r" b="b"/>
              <a:pathLst>
                <a:path w="718" h="469">
                  <a:moveTo>
                    <a:pt x="0" y="384"/>
                  </a:moveTo>
                  <a:cubicBezTo>
                    <a:pt x="20" y="411"/>
                    <a:pt x="38" y="440"/>
                    <a:pt x="53" y="469"/>
                  </a:cubicBezTo>
                  <a:lnTo>
                    <a:pt x="718" y="85"/>
                  </a:lnTo>
                  <a:cubicBezTo>
                    <a:pt x="710" y="70"/>
                    <a:pt x="702" y="55"/>
                    <a:pt x="692" y="40"/>
                  </a:cubicBezTo>
                  <a:cubicBezTo>
                    <a:pt x="685" y="30"/>
                    <a:pt x="678" y="19"/>
                    <a:pt x="671" y="8"/>
                  </a:cubicBezTo>
                  <a:cubicBezTo>
                    <a:pt x="669" y="6"/>
                    <a:pt x="667" y="3"/>
                    <a:pt x="665" y="0"/>
                  </a:cubicBezTo>
                  <a:lnTo>
                    <a:pt x="0" y="384"/>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19" name="Freeform 348">
              <a:extLst>
                <a:ext uri="{FF2B5EF4-FFF2-40B4-BE49-F238E27FC236}">
                  <a16:creationId xmlns:a16="http://schemas.microsoft.com/office/drawing/2014/main" id="{E488BCC5-AE98-20A8-9ED3-08818DD7A5E0}"/>
                </a:ext>
              </a:extLst>
            </p:cNvPr>
            <p:cNvSpPr>
              <a:spLocks/>
            </p:cNvSpPr>
            <p:nvPr/>
          </p:nvSpPr>
          <p:spPr bwMode="auto">
            <a:xfrm>
              <a:off x="7848601" y="3790950"/>
              <a:ext cx="176213" cy="109538"/>
            </a:xfrm>
            <a:custGeom>
              <a:avLst/>
              <a:gdLst>
                <a:gd name="T0" fmla="*/ 0 w 681"/>
                <a:gd name="T1" fmla="*/ 384 h 419"/>
                <a:gd name="T2" fmla="*/ 16 w 681"/>
                <a:gd name="T3" fmla="*/ 419 h 419"/>
                <a:gd name="T4" fmla="*/ 681 w 681"/>
                <a:gd name="T5" fmla="*/ 35 h 419"/>
                <a:gd name="T6" fmla="*/ 665 w 681"/>
                <a:gd name="T7" fmla="*/ 0 h 419"/>
                <a:gd name="T8" fmla="*/ 0 w 681"/>
                <a:gd name="T9" fmla="*/ 384 h 419"/>
              </a:gdLst>
              <a:ahLst/>
              <a:cxnLst>
                <a:cxn ang="0">
                  <a:pos x="T0" y="T1"/>
                </a:cxn>
                <a:cxn ang="0">
                  <a:pos x="T2" y="T3"/>
                </a:cxn>
                <a:cxn ang="0">
                  <a:pos x="T4" y="T5"/>
                </a:cxn>
                <a:cxn ang="0">
                  <a:pos x="T6" y="T7"/>
                </a:cxn>
                <a:cxn ang="0">
                  <a:pos x="T8" y="T9"/>
                </a:cxn>
              </a:cxnLst>
              <a:rect l="0" t="0" r="r" b="b"/>
              <a:pathLst>
                <a:path w="681" h="419">
                  <a:moveTo>
                    <a:pt x="0" y="384"/>
                  </a:moveTo>
                  <a:cubicBezTo>
                    <a:pt x="6" y="395"/>
                    <a:pt x="11" y="407"/>
                    <a:pt x="16" y="419"/>
                  </a:cubicBezTo>
                  <a:lnTo>
                    <a:pt x="681" y="35"/>
                  </a:lnTo>
                  <a:cubicBezTo>
                    <a:pt x="676" y="23"/>
                    <a:pt x="671" y="11"/>
                    <a:pt x="665" y="0"/>
                  </a:cubicBezTo>
                  <a:lnTo>
                    <a:pt x="0" y="3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20" name="Freeform 349">
              <a:extLst>
                <a:ext uri="{FF2B5EF4-FFF2-40B4-BE49-F238E27FC236}">
                  <a16:creationId xmlns:a16="http://schemas.microsoft.com/office/drawing/2014/main" id="{5D309579-466B-71F3-95EF-2F309C8D0A93}"/>
                </a:ext>
              </a:extLst>
            </p:cNvPr>
            <p:cNvSpPr>
              <a:spLocks noEditPoints="1"/>
            </p:cNvSpPr>
            <p:nvPr/>
          </p:nvSpPr>
          <p:spPr bwMode="auto">
            <a:xfrm>
              <a:off x="7883526" y="3813175"/>
              <a:ext cx="128588" cy="117475"/>
            </a:xfrm>
            <a:custGeom>
              <a:avLst/>
              <a:gdLst>
                <a:gd name="T0" fmla="*/ 90 w 496"/>
                <a:gd name="T1" fmla="*/ 323 h 450"/>
                <a:gd name="T2" fmla="*/ 210 w 496"/>
                <a:gd name="T3" fmla="*/ 439 h 450"/>
                <a:gd name="T4" fmla="*/ 324 w 496"/>
                <a:gd name="T5" fmla="*/ 54 h 450"/>
                <a:gd name="T6" fmla="*/ 90 w 496"/>
                <a:gd name="T7" fmla="*/ 323 h 450"/>
                <a:gd name="T8" fmla="*/ 173 w 496"/>
                <a:gd name="T9" fmla="*/ 299 h 450"/>
                <a:gd name="T10" fmla="*/ 223 w 496"/>
                <a:gd name="T11" fmla="*/ 342 h 450"/>
                <a:gd name="T12" fmla="*/ 217 w 496"/>
                <a:gd name="T13" fmla="*/ 315 h 450"/>
                <a:gd name="T14" fmla="*/ 312 w 496"/>
                <a:gd name="T15" fmla="*/ 314 h 450"/>
                <a:gd name="T16" fmla="*/ 226 w 496"/>
                <a:gd name="T17" fmla="*/ 425 h 450"/>
                <a:gd name="T18" fmla="*/ 228 w 496"/>
                <a:gd name="T19" fmla="*/ 398 h 450"/>
                <a:gd name="T20" fmla="*/ 134 w 496"/>
                <a:gd name="T21" fmla="*/ 335 h 450"/>
                <a:gd name="T22" fmla="*/ 173 w 496"/>
                <a:gd name="T23" fmla="*/ 299 h 450"/>
                <a:gd name="T24" fmla="*/ 110 w 496"/>
                <a:gd name="T25" fmla="*/ 173 h 450"/>
                <a:gd name="T26" fmla="*/ 169 w 496"/>
                <a:gd name="T27" fmla="*/ 85 h 450"/>
                <a:gd name="T28" fmla="*/ 210 w 496"/>
                <a:gd name="T29" fmla="*/ 70 h 450"/>
                <a:gd name="T30" fmla="*/ 226 w 496"/>
                <a:gd name="T31" fmla="*/ 126 h 450"/>
                <a:gd name="T32" fmla="*/ 168 w 496"/>
                <a:gd name="T33" fmla="*/ 172 h 450"/>
                <a:gd name="T34" fmla="*/ 194 w 496"/>
                <a:gd name="T35" fmla="*/ 172 h 450"/>
                <a:gd name="T36" fmla="*/ 143 w 496"/>
                <a:gd name="T37" fmla="*/ 290 h 450"/>
                <a:gd name="T38" fmla="*/ 77 w 496"/>
                <a:gd name="T39" fmla="*/ 174 h 450"/>
                <a:gd name="T40" fmla="*/ 110 w 496"/>
                <a:gd name="T41" fmla="*/ 173 h 450"/>
                <a:gd name="T42" fmla="*/ 361 w 496"/>
                <a:gd name="T43" fmla="*/ 95 h 450"/>
                <a:gd name="T44" fmla="*/ 347 w 496"/>
                <a:gd name="T45" fmla="*/ 128 h 450"/>
                <a:gd name="T46" fmla="*/ 344 w 496"/>
                <a:gd name="T47" fmla="*/ 300 h 450"/>
                <a:gd name="T48" fmla="*/ 312 w 496"/>
                <a:gd name="T49" fmla="*/ 277 h 450"/>
                <a:gd name="T50" fmla="*/ 320 w 496"/>
                <a:gd name="T51" fmla="*/ 188 h 450"/>
                <a:gd name="T52" fmla="*/ 307 w 496"/>
                <a:gd name="T53" fmla="*/ 215 h 450"/>
                <a:gd name="T54" fmla="*/ 245 w 496"/>
                <a:gd name="T55" fmla="*/ 97 h 450"/>
                <a:gd name="T56" fmla="*/ 361 w 496"/>
                <a:gd name="T57" fmla="*/ 95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96" h="450">
                  <a:moveTo>
                    <a:pt x="90" y="323"/>
                  </a:moveTo>
                  <a:cubicBezTo>
                    <a:pt x="129" y="450"/>
                    <a:pt x="172" y="449"/>
                    <a:pt x="210" y="439"/>
                  </a:cubicBezTo>
                  <a:cubicBezTo>
                    <a:pt x="371" y="392"/>
                    <a:pt x="496" y="156"/>
                    <a:pt x="324" y="54"/>
                  </a:cubicBezTo>
                  <a:cubicBezTo>
                    <a:pt x="234" y="0"/>
                    <a:pt x="0" y="11"/>
                    <a:pt x="90" y="323"/>
                  </a:cubicBezTo>
                  <a:close/>
                  <a:moveTo>
                    <a:pt x="173" y="299"/>
                  </a:moveTo>
                  <a:cubicBezTo>
                    <a:pt x="187" y="326"/>
                    <a:pt x="202" y="339"/>
                    <a:pt x="223" y="342"/>
                  </a:cubicBezTo>
                  <a:cubicBezTo>
                    <a:pt x="222" y="334"/>
                    <a:pt x="219" y="323"/>
                    <a:pt x="217" y="315"/>
                  </a:cubicBezTo>
                  <a:cubicBezTo>
                    <a:pt x="265" y="315"/>
                    <a:pt x="282" y="315"/>
                    <a:pt x="312" y="314"/>
                  </a:cubicBezTo>
                  <a:cubicBezTo>
                    <a:pt x="279" y="363"/>
                    <a:pt x="260" y="387"/>
                    <a:pt x="226" y="425"/>
                  </a:cubicBezTo>
                  <a:cubicBezTo>
                    <a:pt x="227" y="417"/>
                    <a:pt x="228" y="406"/>
                    <a:pt x="228" y="398"/>
                  </a:cubicBezTo>
                  <a:cubicBezTo>
                    <a:pt x="193" y="405"/>
                    <a:pt x="164" y="398"/>
                    <a:pt x="134" y="335"/>
                  </a:cubicBezTo>
                  <a:cubicBezTo>
                    <a:pt x="146" y="324"/>
                    <a:pt x="161" y="310"/>
                    <a:pt x="173" y="299"/>
                  </a:cubicBezTo>
                  <a:close/>
                  <a:moveTo>
                    <a:pt x="110" y="173"/>
                  </a:moveTo>
                  <a:cubicBezTo>
                    <a:pt x="119" y="131"/>
                    <a:pt x="137" y="105"/>
                    <a:pt x="169" y="85"/>
                  </a:cubicBezTo>
                  <a:cubicBezTo>
                    <a:pt x="183" y="78"/>
                    <a:pt x="194" y="73"/>
                    <a:pt x="210" y="70"/>
                  </a:cubicBezTo>
                  <a:cubicBezTo>
                    <a:pt x="217" y="93"/>
                    <a:pt x="218" y="96"/>
                    <a:pt x="226" y="126"/>
                  </a:cubicBezTo>
                  <a:cubicBezTo>
                    <a:pt x="200" y="131"/>
                    <a:pt x="181" y="146"/>
                    <a:pt x="168" y="172"/>
                  </a:cubicBezTo>
                  <a:cubicBezTo>
                    <a:pt x="176" y="172"/>
                    <a:pt x="186" y="172"/>
                    <a:pt x="194" y="172"/>
                  </a:cubicBezTo>
                  <a:cubicBezTo>
                    <a:pt x="174" y="223"/>
                    <a:pt x="164" y="247"/>
                    <a:pt x="143" y="290"/>
                  </a:cubicBezTo>
                  <a:cubicBezTo>
                    <a:pt x="119" y="233"/>
                    <a:pt x="98" y="203"/>
                    <a:pt x="77" y="174"/>
                  </a:cubicBezTo>
                  <a:cubicBezTo>
                    <a:pt x="87" y="174"/>
                    <a:pt x="100" y="173"/>
                    <a:pt x="110" y="173"/>
                  </a:cubicBezTo>
                  <a:close/>
                  <a:moveTo>
                    <a:pt x="361" y="95"/>
                  </a:moveTo>
                  <a:cubicBezTo>
                    <a:pt x="357" y="105"/>
                    <a:pt x="351" y="118"/>
                    <a:pt x="347" y="128"/>
                  </a:cubicBezTo>
                  <a:cubicBezTo>
                    <a:pt x="366" y="156"/>
                    <a:pt x="390" y="216"/>
                    <a:pt x="344" y="300"/>
                  </a:cubicBezTo>
                  <a:cubicBezTo>
                    <a:pt x="334" y="291"/>
                    <a:pt x="333" y="291"/>
                    <a:pt x="312" y="277"/>
                  </a:cubicBezTo>
                  <a:cubicBezTo>
                    <a:pt x="337" y="223"/>
                    <a:pt x="321" y="188"/>
                    <a:pt x="320" y="188"/>
                  </a:cubicBezTo>
                  <a:cubicBezTo>
                    <a:pt x="316" y="196"/>
                    <a:pt x="311" y="207"/>
                    <a:pt x="307" y="215"/>
                  </a:cubicBezTo>
                  <a:cubicBezTo>
                    <a:pt x="285" y="157"/>
                    <a:pt x="265" y="126"/>
                    <a:pt x="245" y="97"/>
                  </a:cubicBezTo>
                  <a:cubicBezTo>
                    <a:pt x="293" y="96"/>
                    <a:pt x="328" y="96"/>
                    <a:pt x="361" y="9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21" name="Freeform 350">
              <a:extLst>
                <a:ext uri="{FF2B5EF4-FFF2-40B4-BE49-F238E27FC236}">
                  <a16:creationId xmlns:a16="http://schemas.microsoft.com/office/drawing/2014/main" id="{D1F99499-ADE9-811A-38E5-1141080E80A0}"/>
                </a:ext>
              </a:extLst>
            </p:cNvPr>
            <p:cNvSpPr>
              <a:spLocks/>
            </p:cNvSpPr>
            <p:nvPr/>
          </p:nvSpPr>
          <p:spPr bwMode="auto">
            <a:xfrm>
              <a:off x="7947026" y="3838575"/>
              <a:ext cx="38100" cy="52388"/>
            </a:xfrm>
            <a:custGeom>
              <a:avLst/>
              <a:gdLst>
                <a:gd name="T0" fmla="*/ 0 w 145"/>
                <a:gd name="T1" fmla="*/ 2 h 205"/>
                <a:gd name="T2" fmla="*/ 116 w 145"/>
                <a:gd name="T3" fmla="*/ 0 h 205"/>
                <a:gd name="T4" fmla="*/ 102 w 145"/>
                <a:gd name="T5" fmla="*/ 33 h 205"/>
                <a:gd name="T6" fmla="*/ 99 w 145"/>
                <a:gd name="T7" fmla="*/ 205 h 205"/>
                <a:gd name="T8" fmla="*/ 102 w 145"/>
                <a:gd name="T9" fmla="*/ 33 h 205"/>
                <a:gd name="T10" fmla="*/ 116 w 145"/>
                <a:gd name="T11" fmla="*/ 0 h 205"/>
                <a:gd name="T12" fmla="*/ 0 w 145"/>
                <a:gd name="T13" fmla="*/ 2 h 205"/>
              </a:gdLst>
              <a:ahLst/>
              <a:cxnLst>
                <a:cxn ang="0">
                  <a:pos x="T0" y="T1"/>
                </a:cxn>
                <a:cxn ang="0">
                  <a:pos x="T2" y="T3"/>
                </a:cxn>
                <a:cxn ang="0">
                  <a:pos x="T4" y="T5"/>
                </a:cxn>
                <a:cxn ang="0">
                  <a:pos x="T6" y="T7"/>
                </a:cxn>
                <a:cxn ang="0">
                  <a:pos x="T8" y="T9"/>
                </a:cxn>
                <a:cxn ang="0">
                  <a:pos x="T10" y="T11"/>
                </a:cxn>
                <a:cxn ang="0">
                  <a:pos x="T12" y="T13"/>
                </a:cxn>
              </a:cxnLst>
              <a:rect l="0" t="0" r="r" b="b"/>
              <a:pathLst>
                <a:path w="145" h="205">
                  <a:moveTo>
                    <a:pt x="0" y="2"/>
                  </a:moveTo>
                  <a:cubicBezTo>
                    <a:pt x="35" y="1"/>
                    <a:pt x="62" y="1"/>
                    <a:pt x="116" y="0"/>
                  </a:cubicBezTo>
                  <a:cubicBezTo>
                    <a:pt x="112" y="10"/>
                    <a:pt x="106" y="23"/>
                    <a:pt x="102" y="33"/>
                  </a:cubicBezTo>
                  <a:cubicBezTo>
                    <a:pt x="121" y="61"/>
                    <a:pt x="145" y="121"/>
                    <a:pt x="99" y="205"/>
                  </a:cubicBezTo>
                  <a:cubicBezTo>
                    <a:pt x="145" y="121"/>
                    <a:pt x="121" y="61"/>
                    <a:pt x="102" y="33"/>
                  </a:cubicBezTo>
                  <a:cubicBezTo>
                    <a:pt x="106" y="23"/>
                    <a:pt x="112" y="10"/>
                    <a:pt x="116" y="0"/>
                  </a:cubicBezTo>
                  <a:cubicBezTo>
                    <a:pt x="83" y="1"/>
                    <a:pt x="48" y="1"/>
                    <a:pt x="0" y="2"/>
                  </a:cubicBezTo>
                  <a:close/>
                </a:path>
              </a:pathLst>
            </a:custGeom>
            <a:solidFill>
              <a:srgbClr val="8C99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22" name="Freeform 351">
              <a:extLst>
                <a:ext uri="{FF2B5EF4-FFF2-40B4-BE49-F238E27FC236}">
                  <a16:creationId xmlns:a16="http://schemas.microsoft.com/office/drawing/2014/main" id="{5E61486C-AF00-A542-BA7E-7408286668D4}"/>
                </a:ext>
              </a:extLst>
            </p:cNvPr>
            <p:cNvSpPr>
              <a:spLocks/>
            </p:cNvSpPr>
            <p:nvPr/>
          </p:nvSpPr>
          <p:spPr bwMode="auto">
            <a:xfrm>
              <a:off x="7904163" y="3859213"/>
              <a:ext cx="7938" cy="0"/>
            </a:xfrm>
            <a:custGeom>
              <a:avLst/>
              <a:gdLst>
                <a:gd name="T0" fmla="*/ 0 w 33"/>
                <a:gd name="T1" fmla="*/ 1 h 1"/>
                <a:gd name="T2" fmla="*/ 33 w 33"/>
                <a:gd name="T3" fmla="*/ 0 h 1"/>
                <a:gd name="T4" fmla="*/ 0 w 33"/>
                <a:gd name="T5" fmla="*/ 1 h 1"/>
              </a:gdLst>
              <a:ahLst/>
              <a:cxnLst>
                <a:cxn ang="0">
                  <a:pos x="T0" y="T1"/>
                </a:cxn>
                <a:cxn ang="0">
                  <a:pos x="T2" y="T3"/>
                </a:cxn>
                <a:cxn ang="0">
                  <a:pos x="T4" y="T5"/>
                </a:cxn>
              </a:cxnLst>
              <a:rect l="0" t="0" r="r" b="b"/>
              <a:pathLst>
                <a:path w="33" h="1">
                  <a:moveTo>
                    <a:pt x="0" y="1"/>
                  </a:moveTo>
                  <a:cubicBezTo>
                    <a:pt x="10" y="1"/>
                    <a:pt x="23" y="0"/>
                    <a:pt x="33" y="0"/>
                  </a:cubicBezTo>
                  <a:cubicBezTo>
                    <a:pt x="23" y="0"/>
                    <a:pt x="10" y="1"/>
                    <a:pt x="0" y="1"/>
                  </a:cubicBezTo>
                  <a:close/>
                </a:path>
              </a:pathLst>
            </a:custGeom>
            <a:solidFill>
              <a:srgbClr val="8C99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23" name="Freeform 352">
              <a:extLst>
                <a:ext uri="{FF2B5EF4-FFF2-40B4-BE49-F238E27FC236}">
                  <a16:creationId xmlns:a16="http://schemas.microsoft.com/office/drawing/2014/main" id="{D590AE61-1DA5-22DF-B189-E72D42E72423}"/>
                </a:ext>
              </a:extLst>
            </p:cNvPr>
            <p:cNvSpPr>
              <a:spLocks/>
            </p:cNvSpPr>
            <p:nvPr/>
          </p:nvSpPr>
          <p:spPr bwMode="auto">
            <a:xfrm>
              <a:off x="7940676" y="3895725"/>
              <a:ext cx="23813" cy="28575"/>
            </a:xfrm>
            <a:custGeom>
              <a:avLst/>
              <a:gdLst>
                <a:gd name="T0" fmla="*/ 0 w 95"/>
                <a:gd name="T1" fmla="*/ 1 h 111"/>
                <a:gd name="T2" fmla="*/ 95 w 95"/>
                <a:gd name="T3" fmla="*/ 0 h 111"/>
                <a:gd name="T4" fmla="*/ 9 w 95"/>
                <a:gd name="T5" fmla="*/ 111 h 111"/>
                <a:gd name="T6" fmla="*/ 95 w 95"/>
                <a:gd name="T7" fmla="*/ 0 h 111"/>
                <a:gd name="T8" fmla="*/ 0 w 95"/>
                <a:gd name="T9" fmla="*/ 1 h 111"/>
              </a:gdLst>
              <a:ahLst/>
              <a:cxnLst>
                <a:cxn ang="0">
                  <a:pos x="T0" y="T1"/>
                </a:cxn>
                <a:cxn ang="0">
                  <a:pos x="T2" y="T3"/>
                </a:cxn>
                <a:cxn ang="0">
                  <a:pos x="T4" y="T5"/>
                </a:cxn>
                <a:cxn ang="0">
                  <a:pos x="T6" y="T7"/>
                </a:cxn>
                <a:cxn ang="0">
                  <a:pos x="T8" y="T9"/>
                </a:cxn>
              </a:cxnLst>
              <a:rect l="0" t="0" r="r" b="b"/>
              <a:pathLst>
                <a:path w="95" h="111">
                  <a:moveTo>
                    <a:pt x="0" y="1"/>
                  </a:moveTo>
                  <a:cubicBezTo>
                    <a:pt x="29" y="1"/>
                    <a:pt x="59" y="1"/>
                    <a:pt x="95" y="0"/>
                  </a:cubicBezTo>
                  <a:cubicBezTo>
                    <a:pt x="66" y="43"/>
                    <a:pt x="48" y="67"/>
                    <a:pt x="9" y="111"/>
                  </a:cubicBezTo>
                  <a:cubicBezTo>
                    <a:pt x="43" y="73"/>
                    <a:pt x="62" y="49"/>
                    <a:pt x="95" y="0"/>
                  </a:cubicBezTo>
                  <a:cubicBezTo>
                    <a:pt x="65" y="1"/>
                    <a:pt x="48" y="1"/>
                    <a:pt x="0" y="1"/>
                  </a:cubicBezTo>
                  <a:close/>
                </a:path>
              </a:pathLst>
            </a:custGeom>
            <a:solidFill>
              <a:srgbClr val="8C99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24" name="Freeform 353">
              <a:extLst>
                <a:ext uri="{FF2B5EF4-FFF2-40B4-BE49-F238E27FC236}">
                  <a16:creationId xmlns:a16="http://schemas.microsoft.com/office/drawing/2014/main" id="{67CE9071-EBFD-B9ED-94A8-02368CC21E37}"/>
                </a:ext>
              </a:extLst>
            </p:cNvPr>
            <p:cNvSpPr>
              <a:spLocks/>
            </p:cNvSpPr>
            <p:nvPr/>
          </p:nvSpPr>
          <p:spPr bwMode="auto">
            <a:xfrm>
              <a:off x="7947026" y="3838575"/>
              <a:ext cx="38100" cy="52388"/>
            </a:xfrm>
            <a:custGeom>
              <a:avLst/>
              <a:gdLst>
                <a:gd name="T0" fmla="*/ 0 w 145"/>
                <a:gd name="T1" fmla="*/ 2 h 205"/>
                <a:gd name="T2" fmla="*/ 116 w 145"/>
                <a:gd name="T3" fmla="*/ 0 h 205"/>
                <a:gd name="T4" fmla="*/ 102 w 145"/>
                <a:gd name="T5" fmla="*/ 33 h 205"/>
                <a:gd name="T6" fmla="*/ 99 w 145"/>
                <a:gd name="T7" fmla="*/ 205 h 205"/>
                <a:gd name="T8" fmla="*/ 67 w 145"/>
                <a:gd name="T9" fmla="*/ 182 h 205"/>
                <a:gd name="T10" fmla="*/ 76 w 145"/>
                <a:gd name="T11" fmla="*/ 92 h 205"/>
                <a:gd name="T12" fmla="*/ 62 w 145"/>
                <a:gd name="T13" fmla="*/ 120 h 205"/>
                <a:gd name="T14" fmla="*/ 0 w 145"/>
                <a:gd name="T15" fmla="*/ 2 h 2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205">
                  <a:moveTo>
                    <a:pt x="0" y="2"/>
                  </a:moveTo>
                  <a:cubicBezTo>
                    <a:pt x="35" y="1"/>
                    <a:pt x="62" y="1"/>
                    <a:pt x="116" y="0"/>
                  </a:cubicBezTo>
                  <a:cubicBezTo>
                    <a:pt x="112" y="10"/>
                    <a:pt x="106" y="23"/>
                    <a:pt x="102" y="33"/>
                  </a:cubicBezTo>
                  <a:cubicBezTo>
                    <a:pt x="121" y="61"/>
                    <a:pt x="145" y="121"/>
                    <a:pt x="99" y="205"/>
                  </a:cubicBezTo>
                  <a:cubicBezTo>
                    <a:pt x="81" y="191"/>
                    <a:pt x="79" y="190"/>
                    <a:pt x="67" y="182"/>
                  </a:cubicBezTo>
                  <a:cubicBezTo>
                    <a:pt x="86" y="142"/>
                    <a:pt x="82" y="111"/>
                    <a:pt x="76" y="92"/>
                  </a:cubicBezTo>
                  <a:cubicBezTo>
                    <a:pt x="72" y="100"/>
                    <a:pt x="66" y="111"/>
                    <a:pt x="62" y="120"/>
                  </a:cubicBezTo>
                  <a:cubicBezTo>
                    <a:pt x="50" y="89"/>
                    <a:pt x="37" y="56"/>
                    <a:pt x="0" y="2"/>
                  </a:cubicBezTo>
                </a:path>
              </a:pathLst>
            </a:custGeom>
            <a:solidFill>
              <a:srgbClr val="8C99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25" name="Freeform 354">
              <a:extLst>
                <a:ext uri="{FF2B5EF4-FFF2-40B4-BE49-F238E27FC236}">
                  <a16:creationId xmlns:a16="http://schemas.microsoft.com/office/drawing/2014/main" id="{A50487FE-8252-2CAA-0068-5DC12A73A4C4}"/>
                </a:ext>
              </a:extLst>
            </p:cNvPr>
            <p:cNvSpPr>
              <a:spLocks/>
            </p:cNvSpPr>
            <p:nvPr/>
          </p:nvSpPr>
          <p:spPr bwMode="auto">
            <a:xfrm>
              <a:off x="7904163" y="3832225"/>
              <a:ext cx="38100" cy="57150"/>
            </a:xfrm>
            <a:custGeom>
              <a:avLst/>
              <a:gdLst>
                <a:gd name="T0" fmla="*/ 0 w 149"/>
                <a:gd name="T1" fmla="*/ 104 h 220"/>
                <a:gd name="T2" fmla="*/ 33 w 149"/>
                <a:gd name="T3" fmla="*/ 103 h 220"/>
                <a:gd name="T4" fmla="*/ 92 w 149"/>
                <a:gd name="T5" fmla="*/ 15 h 220"/>
                <a:gd name="T6" fmla="*/ 133 w 149"/>
                <a:gd name="T7" fmla="*/ 0 h 220"/>
                <a:gd name="T8" fmla="*/ 149 w 149"/>
                <a:gd name="T9" fmla="*/ 56 h 220"/>
                <a:gd name="T10" fmla="*/ 124 w 149"/>
                <a:gd name="T11" fmla="*/ 65 h 220"/>
                <a:gd name="T12" fmla="*/ 91 w 149"/>
                <a:gd name="T13" fmla="*/ 102 h 220"/>
                <a:gd name="T14" fmla="*/ 117 w 149"/>
                <a:gd name="T15" fmla="*/ 102 h 220"/>
                <a:gd name="T16" fmla="*/ 66 w 149"/>
                <a:gd name="T17" fmla="*/ 220 h 220"/>
                <a:gd name="T18" fmla="*/ 0 w 149"/>
                <a:gd name="T19" fmla="*/ 10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9" h="220">
                  <a:moveTo>
                    <a:pt x="0" y="104"/>
                  </a:moveTo>
                  <a:cubicBezTo>
                    <a:pt x="10" y="104"/>
                    <a:pt x="23" y="103"/>
                    <a:pt x="33" y="103"/>
                  </a:cubicBezTo>
                  <a:cubicBezTo>
                    <a:pt x="42" y="61"/>
                    <a:pt x="60" y="35"/>
                    <a:pt x="92" y="15"/>
                  </a:cubicBezTo>
                  <a:cubicBezTo>
                    <a:pt x="106" y="8"/>
                    <a:pt x="117" y="3"/>
                    <a:pt x="133" y="0"/>
                  </a:cubicBezTo>
                  <a:cubicBezTo>
                    <a:pt x="142" y="29"/>
                    <a:pt x="144" y="33"/>
                    <a:pt x="149" y="56"/>
                  </a:cubicBezTo>
                  <a:cubicBezTo>
                    <a:pt x="140" y="58"/>
                    <a:pt x="132" y="61"/>
                    <a:pt x="124" y="65"/>
                  </a:cubicBezTo>
                  <a:cubicBezTo>
                    <a:pt x="109" y="74"/>
                    <a:pt x="99" y="85"/>
                    <a:pt x="91" y="102"/>
                  </a:cubicBezTo>
                  <a:lnTo>
                    <a:pt x="117" y="102"/>
                  </a:lnTo>
                  <a:cubicBezTo>
                    <a:pt x="101" y="142"/>
                    <a:pt x="90" y="171"/>
                    <a:pt x="66" y="220"/>
                  </a:cubicBezTo>
                  <a:cubicBezTo>
                    <a:pt x="53" y="189"/>
                    <a:pt x="39" y="157"/>
                    <a:pt x="0" y="104"/>
                  </a:cubicBezTo>
                </a:path>
              </a:pathLst>
            </a:custGeom>
            <a:solidFill>
              <a:srgbClr val="8C99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26" name="Freeform 355">
              <a:extLst>
                <a:ext uri="{FF2B5EF4-FFF2-40B4-BE49-F238E27FC236}">
                  <a16:creationId xmlns:a16="http://schemas.microsoft.com/office/drawing/2014/main" id="{D096C016-56E1-3EC5-CF14-D7D535FE2B4B}"/>
                </a:ext>
              </a:extLst>
            </p:cNvPr>
            <p:cNvSpPr>
              <a:spLocks/>
            </p:cNvSpPr>
            <p:nvPr/>
          </p:nvSpPr>
          <p:spPr bwMode="auto">
            <a:xfrm>
              <a:off x="7918451" y="3890963"/>
              <a:ext cx="46038" cy="33338"/>
            </a:xfrm>
            <a:custGeom>
              <a:avLst/>
              <a:gdLst>
                <a:gd name="T0" fmla="*/ 0 w 178"/>
                <a:gd name="T1" fmla="*/ 36 h 126"/>
                <a:gd name="T2" fmla="*/ 39 w 178"/>
                <a:gd name="T3" fmla="*/ 0 h 126"/>
                <a:gd name="T4" fmla="*/ 89 w 178"/>
                <a:gd name="T5" fmla="*/ 43 h 126"/>
                <a:gd name="T6" fmla="*/ 83 w 178"/>
                <a:gd name="T7" fmla="*/ 16 h 126"/>
                <a:gd name="T8" fmla="*/ 178 w 178"/>
                <a:gd name="T9" fmla="*/ 15 h 126"/>
                <a:gd name="T10" fmla="*/ 92 w 178"/>
                <a:gd name="T11" fmla="*/ 126 h 126"/>
                <a:gd name="T12" fmla="*/ 94 w 178"/>
                <a:gd name="T13" fmla="*/ 99 h 126"/>
                <a:gd name="T14" fmla="*/ 0 w 178"/>
                <a:gd name="T15" fmla="*/ 36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8" h="126">
                  <a:moveTo>
                    <a:pt x="0" y="36"/>
                  </a:moveTo>
                  <a:cubicBezTo>
                    <a:pt x="12" y="25"/>
                    <a:pt x="27" y="11"/>
                    <a:pt x="39" y="0"/>
                  </a:cubicBezTo>
                  <a:cubicBezTo>
                    <a:pt x="53" y="27"/>
                    <a:pt x="68" y="40"/>
                    <a:pt x="89" y="43"/>
                  </a:cubicBezTo>
                  <a:cubicBezTo>
                    <a:pt x="87" y="35"/>
                    <a:pt x="85" y="24"/>
                    <a:pt x="83" y="16"/>
                  </a:cubicBezTo>
                  <a:cubicBezTo>
                    <a:pt x="112" y="16"/>
                    <a:pt x="142" y="16"/>
                    <a:pt x="178" y="15"/>
                  </a:cubicBezTo>
                  <a:cubicBezTo>
                    <a:pt x="149" y="58"/>
                    <a:pt x="131" y="82"/>
                    <a:pt x="92" y="126"/>
                  </a:cubicBezTo>
                  <a:cubicBezTo>
                    <a:pt x="93" y="118"/>
                    <a:pt x="94" y="107"/>
                    <a:pt x="94" y="99"/>
                  </a:cubicBezTo>
                  <a:cubicBezTo>
                    <a:pt x="59" y="106"/>
                    <a:pt x="30" y="99"/>
                    <a:pt x="0" y="36"/>
                  </a:cubicBezTo>
                  <a:close/>
                </a:path>
              </a:pathLst>
            </a:custGeom>
            <a:solidFill>
              <a:srgbClr val="8C99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27" name="Freeform 356">
              <a:extLst>
                <a:ext uri="{FF2B5EF4-FFF2-40B4-BE49-F238E27FC236}">
                  <a16:creationId xmlns:a16="http://schemas.microsoft.com/office/drawing/2014/main" id="{DA38D8C9-BD7B-1FAB-2F4F-D8125967E658}"/>
                </a:ext>
              </a:extLst>
            </p:cNvPr>
            <p:cNvSpPr>
              <a:spLocks noEditPoints="1"/>
            </p:cNvSpPr>
            <p:nvPr/>
          </p:nvSpPr>
          <p:spPr bwMode="auto">
            <a:xfrm>
              <a:off x="7281863" y="3432175"/>
              <a:ext cx="511175" cy="315913"/>
            </a:xfrm>
            <a:custGeom>
              <a:avLst/>
              <a:gdLst>
                <a:gd name="T0" fmla="*/ 1670 w 1968"/>
                <a:gd name="T1" fmla="*/ 244 h 1211"/>
                <a:gd name="T2" fmla="*/ 2 w 1968"/>
                <a:gd name="T3" fmla="*/ 1012 h 1211"/>
                <a:gd name="T4" fmla="*/ 1968 w 1968"/>
                <a:gd name="T5" fmla="*/ 683 h 1211"/>
                <a:gd name="T6" fmla="*/ 851 w 1968"/>
                <a:gd name="T7" fmla="*/ 1038 h 1211"/>
                <a:gd name="T8" fmla="*/ 1029 w 1968"/>
                <a:gd name="T9" fmla="*/ 808 h 1211"/>
                <a:gd name="T10" fmla="*/ 1816 w 1968"/>
                <a:gd name="T11" fmla="*/ 649 h 1211"/>
                <a:gd name="T12" fmla="*/ 1868 w 1968"/>
                <a:gd name="T13" fmla="*/ 210 h 1211"/>
                <a:gd name="T14" fmla="*/ 1899 w 1968"/>
                <a:gd name="T15" fmla="*/ 275 h 1211"/>
                <a:gd name="T16" fmla="*/ 1910 w 1968"/>
                <a:gd name="T17" fmla="*/ 440 h 1211"/>
                <a:gd name="T18" fmla="*/ 1744 w 1968"/>
                <a:gd name="T19" fmla="*/ 760 h 1211"/>
                <a:gd name="T20" fmla="*/ 1816 w 1968"/>
                <a:gd name="T21" fmla="*/ 649 h 1211"/>
                <a:gd name="T22" fmla="*/ 1113 w 1968"/>
                <a:gd name="T23" fmla="*/ 624 h 1211"/>
                <a:gd name="T24" fmla="*/ 1362 w 1968"/>
                <a:gd name="T25" fmla="*/ 569 h 1211"/>
                <a:gd name="T26" fmla="*/ 1297 w 1968"/>
                <a:gd name="T27" fmla="*/ 891 h 1211"/>
                <a:gd name="T28" fmla="*/ 1250 w 1968"/>
                <a:gd name="T29" fmla="*/ 790 h 1211"/>
                <a:gd name="T30" fmla="*/ 1388 w 1968"/>
                <a:gd name="T31" fmla="*/ 678 h 1211"/>
                <a:gd name="T32" fmla="*/ 1282 w 1968"/>
                <a:gd name="T33" fmla="*/ 973 h 1211"/>
                <a:gd name="T34" fmla="*/ 118 w 1968"/>
                <a:gd name="T35" fmla="*/ 942 h 1211"/>
                <a:gd name="T36" fmla="*/ 376 w 1968"/>
                <a:gd name="T37" fmla="*/ 726 h 1211"/>
                <a:gd name="T38" fmla="*/ 328 w 1968"/>
                <a:gd name="T39" fmla="*/ 750 h 1211"/>
                <a:gd name="T40" fmla="*/ 211 w 1968"/>
                <a:gd name="T41" fmla="*/ 973 h 1211"/>
                <a:gd name="T42" fmla="*/ 1529 w 1968"/>
                <a:gd name="T43" fmla="*/ 421 h 1211"/>
                <a:gd name="T44" fmla="*/ 1721 w 1968"/>
                <a:gd name="T45" fmla="*/ 789 h 1211"/>
                <a:gd name="T46" fmla="*/ 1640 w 1968"/>
                <a:gd name="T47" fmla="*/ 835 h 1211"/>
                <a:gd name="T48" fmla="*/ 1537 w 1968"/>
                <a:gd name="T49" fmla="*/ 777 h 1211"/>
                <a:gd name="T50" fmla="*/ 1425 w 1968"/>
                <a:gd name="T51" fmla="*/ 927 h 1211"/>
                <a:gd name="T52" fmla="*/ 497 w 1968"/>
                <a:gd name="T53" fmla="*/ 556 h 1211"/>
                <a:gd name="T54" fmla="*/ 605 w 1968"/>
                <a:gd name="T55" fmla="*/ 1030 h 1211"/>
                <a:gd name="T56" fmla="*/ 243 w 1968"/>
                <a:gd name="T57" fmla="*/ 578 h 1211"/>
                <a:gd name="T58" fmla="*/ 217 w 1968"/>
                <a:gd name="T59" fmla="*/ 697 h 1211"/>
                <a:gd name="T60" fmla="*/ 292 w 1968"/>
                <a:gd name="T61" fmla="*/ 611 h 1211"/>
                <a:gd name="T62" fmla="*/ 853 w 1968"/>
                <a:gd name="T63" fmla="*/ 640 h 1211"/>
                <a:gd name="T64" fmla="*/ 914 w 1968"/>
                <a:gd name="T65" fmla="*/ 733 h 1211"/>
                <a:gd name="T66" fmla="*/ 1582 w 1968"/>
                <a:gd name="T67" fmla="*/ 484 h 1211"/>
                <a:gd name="T68" fmla="*/ 1563 w 1968"/>
                <a:gd name="T69" fmla="*/ 599 h 1211"/>
                <a:gd name="T70" fmla="*/ 1612 w 1968"/>
                <a:gd name="T71" fmla="*/ 672 h 1211"/>
                <a:gd name="T72" fmla="*/ 239 w 1968"/>
                <a:gd name="T73" fmla="*/ 770 h 1211"/>
                <a:gd name="T74" fmla="*/ 217 w 1968"/>
                <a:gd name="T75" fmla="*/ 904 h 1211"/>
                <a:gd name="T76" fmla="*/ 239 w 1968"/>
                <a:gd name="T77" fmla="*/ 770 h 1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68" h="1211">
                  <a:moveTo>
                    <a:pt x="1966" y="0"/>
                  </a:moveTo>
                  <a:cubicBezTo>
                    <a:pt x="1898" y="89"/>
                    <a:pt x="1799" y="172"/>
                    <a:pt x="1670" y="244"/>
                  </a:cubicBezTo>
                  <a:cubicBezTo>
                    <a:pt x="1208" y="501"/>
                    <a:pt x="509" y="528"/>
                    <a:pt x="0" y="329"/>
                  </a:cubicBezTo>
                  <a:lnTo>
                    <a:pt x="2" y="1012"/>
                  </a:lnTo>
                  <a:cubicBezTo>
                    <a:pt x="511" y="1211"/>
                    <a:pt x="1210" y="1184"/>
                    <a:pt x="1672" y="927"/>
                  </a:cubicBezTo>
                  <a:cubicBezTo>
                    <a:pt x="1801" y="855"/>
                    <a:pt x="1899" y="772"/>
                    <a:pt x="1968" y="683"/>
                  </a:cubicBezTo>
                  <a:lnTo>
                    <a:pt x="1966" y="0"/>
                  </a:lnTo>
                  <a:close/>
                  <a:moveTo>
                    <a:pt x="851" y="1038"/>
                  </a:moveTo>
                  <a:cubicBezTo>
                    <a:pt x="633" y="1034"/>
                    <a:pt x="639" y="701"/>
                    <a:pt x="745" y="605"/>
                  </a:cubicBezTo>
                  <a:cubicBezTo>
                    <a:pt x="824" y="533"/>
                    <a:pt x="1044" y="514"/>
                    <a:pt x="1029" y="808"/>
                  </a:cubicBezTo>
                  <a:cubicBezTo>
                    <a:pt x="1018" y="1002"/>
                    <a:pt x="913" y="1035"/>
                    <a:pt x="851" y="1038"/>
                  </a:cubicBezTo>
                  <a:close/>
                  <a:moveTo>
                    <a:pt x="1816" y="649"/>
                  </a:moveTo>
                  <a:cubicBezTo>
                    <a:pt x="1855" y="617"/>
                    <a:pt x="1896" y="526"/>
                    <a:pt x="1824" y="519"/>
                  </a:cubicBezTo>
                  <a:cubicBezTo>
                    <a:pt x="1680" y="504"/>
                    <a:pt x="1765" y="292"/>
                    <a:pt x="1868" y="210"/>
                  </a:cubicBezTo>
                  <a:cubicBezTo>
                    <a:pt x="1875" y="204"/>
                    <a:pt x="1895" y="189"/>
                    <a:pt x="1907" y="188"/>
                  </a:cubicBezTo>
                  <a:cubicBezTo>
                    <a:pt x="1905" y="214"/>
                    <a:pt x="1901" y="249"/>
                    <a:pt x="1899" y="275"/>
                  </a:cubicBezTo>
                  <a:cubicBezTo>
                    <a:pt x="1850" y="278"/>
                    <a:pt x="1796" y="374"/>
                    <a:pt x="1826" y="403"/>
                  </a:cubicBezTo>
                  <a:cubicBezTo>
                    <a:pt x="1849" y="426"/>
                    <a:pt x="1893" y="404"/>
                    <a:pt x="1910" y="440"/>
                  </a:cubicBezTo>
                  <a:cubicBezTo>
                    <a:pt x="1912" y="445"/>
                    <a:pt x="1929" y="485"/>
                    <a:pt x="1908" y="575"/>
                  </a:cubicBezTo>
                  <a:cubicBezTo>
                    <a:pt x="1880" y="697"/>
                    <a:pt x="1788" y="759"/>
                    <a:pt x="1744" y="760"/>
                  </a:cubicBezTo>
                  <a:cubicBezTo>
                    <a:pt x="1748" y="734"/>
                    <a:pt x="1752" y="700"/>
                    <a:pt x="1755" y="674"/>
                  </a:cubicBezTo>
                  <a:cubicBezTo>
                    <a:pt x="1784" y="673"/>
                    <a:pt x="1813" y="651"/>
                    <a:pt x="1816" y="649"/>
                  </a:cubicBezTo>
                  <a:close/>
                  <a:moveTo>
                    <a:pt x="1282" y="973"/>
                  </a:moveTo>
                  <a:cubicBezTo>
                    <a:pt x="1049" y="1028"/>
                    <a:pt x="1035" y="749"/>
                    <a:pt x="1113" y="624"/>
                  </a:cubicBezTo>
                  <a:cubicBezTo>
                    <a:pt x="1188" y="505"/>
                    <a:pt x="1334" y="481"/>
                    <a:pt x="1379" y="486"/>
                  </a:cubicBezTo>
                  <a:cubicBezTo>
                    <a:pt x="1374" y="511"/>
                    <a:pt x="1367" y="544"/>
                    <a:pt x="1362" y="569"/>
                  </a:cubicBezTo>
                  <a:cubicBezTo>
                    <a:pt x="1203" y="544"/>
                    <a:pt x="1134" y="772"/>
                    <a:pt x="1204" y="871"/>
                  </a:cubicBezTo>
                  <a:cubicBezTo>
                    <a:pt x="1239" y="922"/>
                    <a:pt x="1294" y="892"/>
                    <a:pt x="1297" y="891"/>
                  </a:cubicBezTo>
                  <a:lnTo>
                    <a:pt x="1296" y="778"/>
                  </a:lnTo>
                  <a:cubicBezTo>
                    <a:pt x="1281" y="782"/>
                    <a:pt x="1266" y="786"/>
                    <a:pt x="1250" y="790"/>
                  </a:cubicBezTo>
                  <a:lnTo>
                    <a:pt x="1250" y="716"/>
                  </a:lnTo>
                  <a:cubicBezTo>
                    <a:pt x="1297" y="705"/>
                    <a:pt x="1343" y="692"/>
                    <a:pt x="1388" y="678"/>
                  </a:cubicBezTo>
                  <a:lnTo>
                    <a:pt x="1389" y="926"/>
                  </a:lnTo>
                  <a:cubicBezTo>
                    <a:pt x="1356" y="949"/>
                    <a:pt x="1311" y="966"/>
                    <a:pt x="1282" y="973"/>
                  </a:cubicBezTo>
                  <a:close/>
                  <a:moveTo>
                    <a:pt x="211" y="973"/>
                  </a:moveTo>
                  <a:cubicBezTo>
                    <a:pt x="187" y="967"/>
                    <a:pt x="155" y="958"/>
                    <a:pt x="118" y="942"/>
                  </a:cubicBezTo>
                  <a:lnTo>
                    <a:pt x="117" y="485"/>
                  </a:lnTo>
                  <a:cubicBezTo>
                    <a:pt x="475" y="525"/>
                    <a:pt x="416" y="693"/>
                    <a:pt x="376" y="726"/>
                  </a:cubicBezTo>
                  <a:cubicBezTo>
                    <a:pt x="359" y="740"/>
                    <a:pt x="340" y="745"/>
                    <a:pt x="328" y="747"/>
                  </a:cubicBezTo>
                  <a:lnTo>
                    <a:pt x="328" y="750"/>
                  </a:lnTo>
                  <a:cubicBezTo>
                    <a:pt x="460" y="812"/>
                    <a:pt x="444" y="946"/>
                    <a:pt x="356" y="978"/>
                  </a:cubicBezTo>
                  <a:cubicBezTo>
                    <a:pt x="303" y="996"/>
                    <a:pt x="234" y="979"/>
                    <a:pt x="211" y="973"/>
                  </a:cubicBezTo>
                  <a:close/>
                  <a:moveTo>
                    <a:pt x="1425" y="927"/>
                  </a:moveTo>
                  <a:cubicBezTo>
                    <a:pt x="1464" y="740"/>
                    <a:pt x="1484" y="647"/>
                    <a:pt x="1529" y="421"/>
                  </a:cubicBezTo>
                  <a:cubicBezTo>
                    <a:pt x="1566" y="406"/>
                    <a:pt x="1601" y="389"/>
                    <a:pt x="1636" y="371"/>
                  </a:cubicBezTo>
                  <a:cubicBezTo>
                    <a:pt x="1683" y="598"/>
                    <a:pt x="1695" y="656"/>
                    <a:pt x="1721" y="789"/>
                  </a:cubicBezTo>
                  <a:cubicBezTo>
                    <a:pt x="1705" y="799"/>
                    <a:pt x="1688" y="809"/>
                    <a:pt x="1672" y="818"/>
                  </a:cubicBezTo>
                  <a:cubicBezTo>
                    <a:pt x="1661" y="824"/>
                    <a:pt x="1651" y="830"/>
                    <a:pt x="1640" y="835"/>
                  </a:cubicBezTo>
                  <a:lnTo>
                    <a:pt x="1620" y="739"/>
                  </a:lnTo>
                  <a:cubicBezTo>
                    <a:pt x="1593" y="752"/>
                    <a:pt x="1566" y="765"/>
                    <a:pt x="1537" y="777"/>
                  </a:cubicBezTo>
                  <a:lnTo>
                    <a:pt x="1517" y="892"/>
                  </a:lnTo>
                  <a:cubicBezTo>
                    <a:pt x="1487" y="905"/>
                    <a:pt x="1456" y="916"/>
                    <a:pt x="1425" y="927"/>
                  </a:cubicBezTo>
                  <a:close/>
                  <a:moveTo>
                    <a:pt x="498" y="1021"/>
                  </a:moveTo>
                  <a:lnTo>
                    <a:pt x="497" y="556"/>
                  </a:lnTo>
                  <a:cubicBezTo>
                    <a:pt x="532" y="559"/>
                    <a:pt x="568" y="563"/>
                    <a:pt x="604" y="565"/>
                  </a:cubicBezTo>
                  <a:lnTo>
                    <a:pt x="605" y="1030"/>
                  </a:lnTo>
                  <a:cubicBezTo>
                    <a:pt x="569" y="1028"/>
                    <a:pt x="533" y="1025"/>
                    <a:pt x="498" y="1021"/>
                  </a:cubicBezTo>
                  <a:close/>
                  <a:moveTo>
                    <a:pt x="243" y="578"/>
                  </a:moveTo>
                  <a:cubicBezTo>
                    <a:pt x="230" y="575"/>
                    <a:pt x="223" y="574"/>
                    <a:pt x="216" y="575"/>
                  </a:cubicBezTo>
                  <a:lnTo>
                    <a:pt x="217" y="697"/>
                  </a:lnTo>
                  <a:cubicBezTo>
                    <a:pt x="224" y="699"/>
                    <a:pt x="231" y="701"/>
                    <a:pt x="238" y="703"/>
                  </a:cubicBezTo>
                  <a:cubicBezTo>
                    <a:pt x="305" y="715"/>
                    <a:pt x="316" y="648"/>
                    <a:pt x="292" y="611"/>
                  </a:cubicBezTo>
                  <a:cubicBezTo>
                    <a:pt x="277" y="587"/>
                    <a:pt x="251" y="580"/>
                    <a:pt x="243" y="578"/>
                  </a:cubicBezTo>
                  <a:close/>
                  <a:moveTo>
                    <a:pt x="853" y="640"/>
                  </a:moveTo>
                  <a:cubicBezTo>
                    <a:pt x="761" y="652"/>
                    <a:pt x="778" y="914"/>
                    <a:pt x="826" y="950"/>
                  </a:cubicBezTo>
                  <a:cubicBezTo>
                    <a:pt x="887" y="996"/>
                    <a:pt x="932" y="885"/>
                    <a:pt x="914" y="733"/>
                  </a:cubicBezTo>
                  <a:cubicBezTo>
                    <a:pt x="906" y="670"/>
                    <a:pt x="886" y="638"/>
                    <a:pt x="853" y="640"/>
                  </a:cubicBezTo>
                  <a:close/>
                  <a:moveTo>
                    <a:pt x="1582" y="484"/>
                  </a:moveTo>
                  <a:lnTo>
                    <a:pt x="1580" y="485"/>
                  </a:lnTo>
                  <a:cubicBezTo>
                    <a:pt x="1574" y="523"/>
                    <a:pt x="1569" y="561"/>
                    <a:pt x="1563" y="599"/>
                  </a:cubicBezTo>
                  <a:lnTo>
                    <a:pt x="1546" y="703"/>
                  </a:lnTo>
                  <a:cubicBezTo>
                    <a:pt x="1569" y="693"/>
                    <a:pt x="1591" y="683"/>
                    <a:pt x="1612" y="672"/>
                  </a:cubicBezTo>
                  <a:cubicBezTo>
                    <a:pt x="1589" y="536"/>
                    <a:pt x="1589" y="536"/>
                    <a:pt x="1582" y="484"/>
                  </a:cubicBezTo>
                  <a:close/>
                  <a:moveTo>
                    <a:pt x="239" y="770"/>
                  </a:moveTo>
                  <a:cubicBezTo>
                    <a:pt x="231" y="768"/>
                    <a:pt x="224" y="766"/>
                    <a:pt x="217" y="764"/>
                  </a:cubicBezTo>
                  <a:lnTo>
                    <a:pt x="217" y="904"/>
                  </a:lnTo>
                  <a:cubicBezTo>
                    <a:pt x="291" y="937"/>
                    <a:pt x="335" y="886"/>
                    <a:pt x="309" y="826"/>
                  </a:cubicBezTo>
                  <a:cubicBezTo>
                    <a:pt x="304" y="813"/>
                    <a:pt x="286" y="782"/>
                    <a:pt x="239" y="77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28" name="Freeform 357">
              <a:extLst>
                <a:ext uri="{FF2B5EF4-FFF2-40B4-BE49-F238E27FC236}">
                  <a16:creationId xmlns:a16="http://schemas.microsoft.com/office/drawing/2014/main" id="{8C6E371A-A2FB-57CE-FD5D-7B4299FF300C}"/>
                </a:ext>
              </a:extLst>
            </p:cNvPr>
            <p:cNvSpPr>
              <a:spLocks noEditPoints="1"/>
            </p:cNvSpPr>
            <p:nvPr/>
          </p:nvSpPr>
          <p:spPr bwMode="auto">
            <a:xfrm>
              <a:off x="7312026" y="3559175"/>
              <a:ext cx="88900" cy="147638"/>
            </a:xfrm>
            <a:custGeom>
              <a:avLst/>
              <a:gdLst>
                <a:gd name="T0" fmla="*/ 113 w 341"/>
                <a:gd name="T1" fmla="*/ 23 h 568"/>
                <a:gd name="T2" fmla="*/ 0 w 341"/>
                <a:gd name="T3" fmla="*/ 0 h 568"/>
                <a:gd name="T4" fmla="*/ 1 w 341"/>
                <a:gd name="T5" fmla="*/ 457 h 568"/>
                <a:gd name="T6" fmla="*/ 298 w 341"/>
                <a:gd name="T7" fmla="*/ 346 h 568"/>
                <a:gd name="T8" fmla="*/ 211 w 341"/>
                <a:gd name="T9" fmla="*/ 265 h 568"/>
                <a:gd name="T10" fmla="*/ 211 w 341"/>
                <a:gd name="T11" fmla="*/ 262 h 568"/>
                <a:gd name="T12" fmla="*/ 218 w 341"/>
                <a:gd name="T13" fmla="*/ 61 h 568"/>
                <a:gd name="T14" fmla="*/ 113 w 341"/>
                <a:gd name="T15" fmla="*/ 23 h 568"/>
                <a:gd name="T16" fmla="*/ 100 w 341"/>
                <a:gd name="T17" fmla="*/ 212 h 568"/>
                <a:gd name="T18" fmla="*/ 99 w 341"/>
                <a:gd name="T19" fmla="*/ 90 h 568"/>
                <a:gd name="T20" fmla="*/ 172 w 341"/>
                <a:gd name="T21" fmla="*/ 206 h 568"/>
                <a:gd name="T22" fmla="*/ 121 w 341"/>
                <a:gd name="T23" fmla="*/ 218 h 568"/>
                <a:gd name="T24" fmla="*/ 100 w 341"/>
                <a:gd name="T25" fmla="*/ 212 h 568"/>
                <a:gd name="T26" fmla="*/ 123 w 341"/>
                <a:gd name="T27" fmla="*/ 426 h 568"/>
                <a:gd name="T28" fmla="*/ 100 w 341"/>
                <a:gd name="T29" fmla="*/ 419 h 568"/>
                <a:gd name="T30" fmla="*/ 100 w 341"/>
                <a:gd name="T31" fmla="*/ 279 h 568"/>
                <a:gd name="T32" fmla="*/ 122 w 341"/>
                <a:gd name="T33" fmla="*/ 285 h 568"/>
                <a:gd name="T34" fmla="*/ 176 w 341"/>
                <a:gd name="T35" fmla="*/ 421 h 568"/>
                <a:gd name="T36" fmla="*/ 123 w 341"/>
                <a:gd name="T37" fmla="*/ 426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1" h="568">
                  <a:moveTo>
                    <a:pt x="113" y="23"/>
                  </a:moveTo>
                  <a:cubicBezTo>
                    <a:pt x="57" y="9"/>
                    <a:pt x="28" y="3"/>
                    <a:pt x="0" y="0"/>
                  </a:cubicBezTo>
                  <a:lnTo>
                    <a:pt x="1" y="457"/>
                  </a:lnTo>
                  <a:cubicBezTo>
                    <a:pt x="260" y="568"/>
                    <a:pt x="341" y="446"/>
                    <a:pt x="298" y="346"/>
                  </a:cubicBezTo>
                  <a:cubicBezTo>
                    <a:pt x="276" y="296"/>
                    <a:pt x="229" y="273"/>
                    <a:pt x="211" y="265"/>
                  </a:cubicBezTo>
                  <a:lnTo>
                    <a:pt x="211" y="262"/>
                  </a:lnTo>
                  <a:cubicBezTo>
                    <a:pt x="313" y="239"/>
                    <a:pt x="317" y="121"/>
                    <a:pt x="218" y="61"/>
                  </a:cubicBezTo>
                  <a:cubicBezTo>
                    <a:pt x="181" y="39"/>
                    <a:pt x="137" y="28"/>
                    <a:pt x="113" y="23"/>
                  </a:cubicBezTo>
                  <a:close/>
                  <a:moveTo>
                    <a:pt x="100" y="212"/>
                  </a:moveTo>
                  <a:lnTo>
                    <a:pt x="99" y="90"/>
                  </a:lnTo>
                  <a:cubicBezTo>
                    <a:pt x="172" y="85"/>
                    <a:pt x="211" y="166"/>
                    <a:pt x="172" y="206"/>
                  </a:cubicBezTo>
                  <a:cubicBezTo>
                    <a:pt x="154" y="224"/>
                    <a:pt x="130" y="219"/>
                    <a:pt x="121" y="218"/>
                  </a:cubicBezTo>
                  <a:cubicBezTo>
                    <a:pt x="114" y="216"/>
                    <a:pt x="107" y="214"/>
                    <a:pt x="100" y="212"/>
                  </a:cubicBezTo>
                  <a:close/>
                  <a:moveTo>
                    <a:pt x="123" y="426"/>
                  </a:moveTo>
                  <a:cubicBezTo>
                    <a:pt x="111" y="423"/>
                    <a:pt x="106" y="422"/>
                    <a:pt x="100" y="419"/>
                  </a:cubicBezTo>
                  <a:lnTo>
                    <a:pt x="100" y="279"/>
                  </a:lnTo>
                  <a:cubicBezTo>
                    <a:pt x="107" y="281"/>
                    <a:pt x="114" y="283"/>
                    <a:pt x="122" y="285"/>
                  </a:cubicBezTo>
                  <a:cubicBezTo>
                    <a:pt x="215" y="312"/>
                    <a:pt x="211" y="399"/>
                    <a:pt x="176" y="421"/>
                  </a:cubicBezTo>
                  <a:cubicBezTo>
                    <a:pt x="156" y="433"/>
                    <a:pt x="131" y="428"/>
                    <a:pt x="123" y="426"/>
                  </a:cubicBezTo>
                </a:path>
              </a:pathLst>
            </a:custGeom>
            <a:solidFill>
              <a:srgbClr val="8C99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29" name="Freeform 358">
              <a:extLst>
                <a:ext uri="{FF2B5EF4-FFF2-40B4-BE49-F238E27FC236}">
                  <a16:creationId xmlns:a16="http://schemas.microsoft.com/office/drawing/2014/main" id="{6B8D1E66-1E50-5C3B-57C0-DF337238BD60}"/>
                </a:ext>
              </a:extLst>
            </p:cNvPr>
            <p:cNvSpPr>
              <a:spLocks/>
            </p:cNvSpPr>
            <p:nvPr/>
          </p:nvSpPr>
          <p:spPr bwMode="auto">
            <a:xfrm>
              <a:off x="7410451" y="3576638"/>
              <a:ext cx="28575" cy="123825"/>
            </a:xfrm>
            <a:custGeom>
              <a:avLst/>
              <a:gdLst>
                <a:gd name="T0" fmla="*/ 107 w 108"/>
                <a:gd name="T1" fmla="*/ 9 h 474"/>
                <a:gd name="T2" fmla="*/ 0 w 108"/>
                <a:gd name="T3" fmla="*/ 0 h 474"/>
                <a:gd name="T4" fmla="*/ 1 w 108"/>
                <a:gd name="T5" fmla="*/ 465 h 474"/>
                <a:gd name="T6" fmla="*/ 108 w 108"/>
                <a:gd name="T7" fmla="*/ 474 h 474"/>
                <a:gd name="T8" fmla="*/ 107 w 108"/>
                <a:gd name="T9" fmla="*/ 9 h 474"/>
              </a:gdLst>
              <a:ahLst/>
              <a:cxnLst>
                <a:cxn ang="0">
                  <a:pos x="T0" y="T1"/>
                </a:cxn>
                <a:cxn ang="0">
                  <a:pos x="T2" y="T3"/>
                </a:cxn>
                <a:cxn ang="0">
                  <a:pos x="T4" y="T5"/>
                </a:cxn>
                <a:cxn ang="0">
                  <a:pos x="T6" y="T7"/>
                </a:cxn>
                <a:cxn ang="0">
                  <a:pos x="T8" y="T9"/>
                </a:cxn>
              </a:cxnLst>
              <a:rect l="0" t="0" r="r" b="b"/>
              <a:pathLst>
                <a:path w="108" h="474">
                  <a:moveTo>
                    <a:pt x="107" y="9"/>
                  </a:moveTo>
                  <a:cubicBezTo>
                    <a:pt x="71" y="7"/>
                    <a:pt x="35" y="3"/>
                    <a:pt x="0" y="0"/>
                  </a:cubicBezTo>
                  <a:lnTo>
                    <a:pt x="1" y="465"/>
                  </a:lnTo>
                  <a:cubicBezTo>
                    <a:pt x="36" y="469"/>
                    <a:pt x="72" y="472"/>
                    <a:pt x="108" y="474"/>
                  </a:cubicBezTo>
                  <a:lnTo>
                    <a:pt x="107" y="9"/>
                  </a:lnTo>
                  <a:close/>
                </a:path>
              </a:pathLst>
            </a:custGeom>
            <a:solidFill>
              <a:srgbClr val="8C99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30" name="Freeform 359">
              <a:extLst>
                <a:ext uri="{FF2B5EF4-FFF2-40B4-BE49-F238E27FC236}">
                  <a16:creationId xmlns:a16="http://schemas.microsoft.com/office/drawing/2014/main" id="{7ACDA8A3-30D2-1FEC-919A-E86FD9B427AD}"/>
                </a:ext>
              </a:extLst>
            </p:cNvPr>
            <p:cNvSpPr>
              <a:spLocks noEditPoints="1"/>
            </p:cNvSpPr>
            <p:nvPr/>
          </p:nvSpPr>
          <p:spPr bwMode="auto">
            <a:xfrm>
              <a:off x="7443788" y="3576638"/>
              <a:ext cx="115888" cy="139700"/>
            </a:xfrm>
            <a:custGeom>
              <a:avLst/>
              <a:gdLst>
                <a:gd name="T0" fmla="*/ 235 w 448"/>
                <a:gd name="T1" fmla="*/ 5 h 537"/>
                <a:gd name="T2" fmla="*/ 132 w 448"/>
                <a:gd name="T3" fmla="*/ 454 h 537"/>
                <a:gd name="T4" fmla="*/ 403 w 448"/>
                <a:gd name="T5" fmla="*/ 160 h 537"/>
                <a:gd name="T6" fmla="*/ 235 w 448"/>
                <a:gd name="T7" fmla="*/ 5 h 537"/>
                <a:gd name="T8" fmla="*/ 233 w 448"/>
                <a:gd name="T9" fmla="*/ 403 h 537"/>
                <a:gd name="T10" fmla="*/ 202 w 448"/>
                <a:gd name="T11" fmla="*/ 96 h 537"/>
                <a:gd name="T12" fmla="*/ 294 w 448"/>
                <a:gd name="T13" fmla="*/ 269 h 537"/>
                <a:gd name="T14" fmla="*/ 233 w 448"/>
                <a:gd name="T15" fmla="*/ 403 h 5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8" h="537">
                  <a:moveTo>
                    <a:pt x="235" y="5"/>
                  </a:moveTo>
                  <a:cubicBezTo>
                    <a:pt x="0" y="28"/>
                    <a:pt x="20" y="372"/>
                    <a:pt x="132" y="454"/>
                  </a:cubicBezTo>
                  <a:cubicBezTo>
                    <a:pt x="244" y="537"/>
                    <a:pt x="448" y="448"/>
                    <a:pt x="403" y="160"/>
                  </a:cubicBezTo>
                  <a:cubicBezTo>
                    <a:pt x="386" y="52"/>
                    <a:pt x="330" y="0"/>
                    <a:pt x="235" y="5"/>
                  </a:cubicBezTo>
                  <a:close/>
                  <a:moveTo>
                    <a:pt x="233" y="403"/>
                  </a:moveTo>
                  <a:cubicBezTo>
                    <a:pt x="139" y="400"/>
                    <a:pt x="155" y="138"/>
                    <a:pt x="202" y="96"/>
                  </a:cubicBezTo>
                  <a:cubicBezTo>
                    <a:pt x="239" y="63"/>
                    <a:pt x="303" y="81"/>
                    <a:pt x="294" y="269"/>
                  </a:cubicBezTo>
                  <a:cubicBezTo>
                    <a:pt x="290" y="355"/>
                    <a:pt x="269" y="401"/>
                    <a:pt x="233" y="403"/>
                  </a:cubicBezTo>
                </a:path>
              </a:pathLst>
            </a:custGeom>
            <a:solidFill>
              <a:srgbClr val="8C99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31" name="Freeform 360">
              <a:extLst>
                <a:ext uri="{FF2B5EF4-FFF2-40B4-BE49-F238E27FC236}">
                  <a16:creationId xmlns:a16="http://schemas.microsoft.com/office/drawing/2014/main" id="{3E345B6D-7768-2648-0420-962536D2466D}"/>
                </a:ext>
              </a:extLst>
            </p:cNvPr>
            <p:cNvSpPr>
              <a:spLocks/>
            </p:cNvSpPr>
            <p:nvPr/>
          </p:nvSpPr>
          <p:spPr bwMode="auto">
            <a:xfrm>
              <a:off x="7543801" y="3557588"/>
              <a:ext cx="98425" cy="139700"/>
            </a:xfrm>
            <a:custGeom>
              <a:avLst/>
              <a:gdLst>
                <a:gd name="T0" fmla="*/ 289 w 382"/>
                <a:gd name="T1" fmla="*/ 14 h 535"/>
                <a:gd name="T2" fmla="*/ 148 w 382"/>
                <a:gd name="T3" fmla="*/ 484 h 535"/>
                <a:gd name="T4" fmla="*/ 382 w 382"/>
                <a:gd name="T5" fmla="*/ 444 h 535"/>
                <a:gd name="T6" fmla="*/ 381 w 382"/>
                <a:gd name="T7" fmla="*/ 196 h 535"/>
                <a:gd name="T8" fmla="*/ 243 w 382"/>
                <a:gd name="T9" fmla="*/ 234 h 535"/>
                <a:gd name="T10" fmla="*/ 243 w 382"/>
                <a:gd name="T11" fmla="*/ 308 h 535"/>
                <a:gd name="T12" fmla="*/ 289 w 382"/>
                <a:gd name="T13" fmla="*/ 296 h 535"/>
                <a:gd name="T14" fmla="*/ 290 w 382"/>
                <a:gd name="T15" fmla="*/ 409 h 535"/>
                <a:gd name="T16" fmla="*/ 182 w 382"/>
                <a:gd name="T17" fmla="*/ 207 h 535"/>
                <a:gd name="T18" fmla="*/ 355 w 382"/>
                <a:gd name="T19" fmla="*/ 87 h 535"/>
                <a:gd name="T20" fmla="*/ 372 w 382"/>
                <a:gd name="T21" fmla="*/ 4 h 535"/>
                <a:gd name="T22" fmla="*/ 289 w 382"/>
                <a:gd name="T23" fmla="*/ 14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2" h="535">
                  <a:moveTo>
                    <a:pt x="289" y="14"/>
                  </a:moveTo>
                  <a:cubicBezTo>
                    <a:pt x="0" y="100"/>
                    <a:pt x="29" y="423"/>
                    <a:pt x="148" y="484"/>
                  </a:cubicBezTo>
                  <a:cubicBezTo>
                    <a:pt x="246" y="535"/>
                    <a:pt x="381" y="445"/>
                    <a:pt x="382" y="444"/>
                  </a:cubicBezTo>
                  <a:lnTo>
                    <a:pt x="381" y="196"/>
                  </a:lnTo>
                  <a:cubicBezTo>
                    <a:pt x="336" y="210"/>
                    <a:pt x="290" y="223"/>
                    <a:pt x="243" y="234"/>
                  </a:cubicBezTo>
                  <a:lnTo>
                    <a:pt x="243" y="308"/>
                  </a:lnTo>
                  <a:cubicBezTo>
                    <a:pt x="259" y="304"/>
                    <a:pt x="274" y="300"/>
                    <a:pt x="289" y="296"/>
                  </a:cubicBezTo>
                  <a:lnTo>
                    <a:pt x="290" y="409"/>
                  </a:lnTo>
                  <a:cubicBezTo>
                    <a:pt x="199" y="458"/>
                    <a:pt x="147" y="329"/>
                    <a:pt x="182" y="207"/>
                  </a:cubicBezTo>
                  <a:cubicBezTo>
                    <a:pt x="219" y="77"/>
                    <a:pt x="354" y="87"/>
                    <a:pt x="355" y="87"/>
                  </a:cubicBezTo>
                  <a:cubicBezTo>
                    <a:pt x="360" y="62"/>
                    <a:pt x="367" y="29"/>
                    <a:pt x="372" y="4"/>
                  </a:cubicBezTo>
                  <a:cubicBezTo>
                    <a:pt x="341" y="0"/>
                    <a:pt x="300" y="11"/>
                    <a:pt x="289" y="14"/>
                  </a:cubicBezTo>
                  <a:close/>
                </a:path>
              </a:pathLst>
            </a:custGeom>
            <a:solidFill>
              <a:srgbClr val="8C99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32" name="Freeform 361">
              <a:extLst>
                <a:ext uri="{FF2B5EF4-FFF2-40B4-BE49-F238E27FC236}">
                  <a16:creationId xmlns:a16="http://schemas.microsoft.com/office/drawing/2014/main" id="{1AAA5771-0DC5-3D9E-EB60-E5682CEAF4A5}"/>
                </a:ext>
              </a:extLst>
            </p:cNvPr>
            <p:cNvSpPr>
              <a:spLocks noEditPoints="1"/>
            </p:cNvSpPr>
            <p:nvPr/>
          </p:nvSpPr>
          <p:spPr bwMode="auto">
            <a:xfrm>
              <a:off x="7651751" y="3529013"/>
              <a:ext cx="77788" cy="144463"/>
            </a:xfrm>
            <a:custGeom>
              <a:avLst/>
              <a:gdLst>
                <a:gd name="T0" fmla="*/ 211 w 296"/>
                <a:gd name="T1" fmla="*/ 0 h 556"/>
                <a:gd name="T2" fmla="*/ 104 w 296"/>
                <a:gd name="T3" fmla="*/ 50 h 556"/>
                <a:gd name="T4" fmla="*/ 0 w 296"/>
                <a:gd name="T5" fmla="*/ 556 h 556"/>
                <a:gd name="T6" fmla="*/ 92 w 296"/>
                <a:gd name="T7" fmla="*/ 521 h 556"/>
                <a:gd name="T8" fmla="*/ 112 w 296"/>
                <a:gd name="T9" fmla="*/ 406 h 556"/>
                <a:gd name="T10" fmla="*/ 195 w 296"/>
                <a:gd name="T11" fmla="*/ 368 h 556"/>
                <a:gd name="T12" fmla="*/ 215 w 296"/>
                <a:gd name="T13" fmla="*/ 464 h 556"/>
                <a:gd name="T14" fmla="*/ 247 w 296"/>
                <a:gd name="T15" fmla="*/ 447 h 556"/>
                <a:gd name="T16" fmla="*/ 296 w 296"/>
                <a:gd name="T17" fmla="*/ 418 h 556"/>
                <a:gd name="T18" fmla="*/ 211 w 296"/>
                <a:gd name="T19" fmla="*/ 0 h 556"/>
                <a:gd name="T20" fmla="*/ 121 w 296"/>
                <a:gd name="T21" fmla="*/ 332 h 556"/>
                <a:gd name="T22" fmla="*/ 155 w 296"/>
                <a:gd name="T23" fmla="*/ 114 h 556"/>
                <a:gd name="T24" fmla="*/ 157 w 296"/>
                <a:gd name="T25" fmla="*/ 113 h 556"/>
                <a:gd name="T26" fmla="*/ 172 w 296"/>
                <a:gd name="T27" fmla="*/ 211 h 556"/>
                <a:gd name="T28" fmla="*/ 187 w 296"/>
                <a:gd name="T29" fmla="*/ 301 h 556"/>
                <a:gd name="T30" fmla="*/ 121 w 296"/>
                <a:gd name="T31" fmla="*/ 332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6" h="556">
                  <a:moveTo>
                    <a:pt x="211" y="0"/>
                  </a:moveTo>
                  <a:cubicBezTo>
                    <a:pt x="176" y="18"/>
                    <a:pt x="141" y="35"/>
                    <a:pt x="104" y="50"/>
                  </a:cubicBezTo>
                  <a:cubicBezTo>
                    <a:pt x="69" y="222"/>
                    <a:pt x="48" y="326"/>
                    <a:pt x="0" y="556"/>
                  </a:cubicBezTo>
                  <a:cubicBezTo>
                    <a:pt x="31" y="545"/>
                    <a:pt x="62" y="534"/>
                    <a:pt x="92" y="521"/>
                  </a:cubicBezTo>
                  <a:lnTo>
                    <a:pt x="112" y="406"/>
                  </a:lnTo>
                  <a:cubicBezTo>
                    <a:pt x="141" y="394"/>
                    <a:pt x="168" y="381"/>
                    <a:pt x="195" y="368"/>
                  </a:cubicBezTo>
                  <a:lnTo>
                    <a:pt x="215" y="464"/>
                  </a:lnTo>
                  <a:cubicBezTo>
                    <a:pt x="226" y="459"/>
                    <a:pt x="236" y="453"/>
                    <a:pt x="247" y="447"/>
                  </a:cubicBezTo>
                  <a:cubicBezTo>
                    <a:pt x="263" y="438"/>
                    <a:pt x="280" y="428"/>
                    <a:pt x="296" y="418"/>
                  </a:cubicBezTo>
                  <a:cubicBezTo>
                    <a:pt x="267" y="272"/>
                    <a:pt x="255" y="211"/>
                    <a:pt x="211" y="0"/>
                  </a:cubicBezTo>
                  <a:close/>
                  <a:moveTo>
                    <a:pt x="121" y="332"/>
                  </a:moveTo>
                  <a:cubicBezTo>
                    <a:pt x="140" y="218"/>
                    <a:pt x="140" y="218"/>
                    <a:pt x="155" y="114"/>
                  </a:cubicBezTo>
                  <a:lnTo>
                    <a:pt x="157" y="113"/>
                  </a:lnTo>
                  <a:cubicBezTo>
                    <a:pt x="164" y="164"/>
                    <a:pt x="168" y="189"/>
                    <a:pt x="172" y="211"/>
                  </a:cubicBezTo>
                  <a:lnTo>
                    <a:pt x="187" y="301"/>
                  </a:lnTo>
                  <a:cubicBezTo>
                    <a:pt x="166" y="312"/>
                    <a:pt x="144" y="322"/>
                    <a:pt x="121" y="332"/>
                  </a:cubicBezTo>
                  <a:close/>
                </a:path>
              </a:pathLst>
            </a:custGeom>
            <a:solidFill>
              <a:srgbClr val="8C99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33" name="Freeform 362">
              <a:extLst>
                <a:ext uri="{FF2B5EF4-FFF2-40B4-BE49-F238E27FC236}">
                  <a16:creationId xmlns:a16="http://schemas.microsoft.com/office/drawing/2014/main" id="{586299A2-908A-E3D8-BDF2-0738E6608947}"/>
                </a:ext>
              </a:extLst>
            </p:cNvPr>
            <p:cNvSpPr>
              <a:spLocks/>
            </p:cNvSpPr>
            <p:nvPr/>
          </p:nvSpPr>
          <p:spPr bwMode="auto">
            <a:xfrm>
              <a:off x="7726363" y="3481388"/>
              <a:ext cx="66675" cy="149225"/>
            </a:xfrm>
            <a:custGeom>
              <a:avLst/>
              <a:gdLst>
                <a:gd name="T0" fmla="*/ 152 w 261"/>
                <a:gd name="T1" fmla="*/ 28 h 572"/>
                <a:gd name="T2" fmla="*/ 110 w 261"/>
                <a:gd name="T3" fmla="*/ 330 h 572"/>
                <a:gd name="T4" fmla="*/ 145 w 261"/>
                <a:gd name="T5" fmla="*/ 412 h 572"/>
                <a:gd name="T6" fmla="*/ 47 w 261"/>
                <a:gd name="T7" fmla="*/ 486 h 572"/>
                <a:gd name="T8" fmla="*/ 36 w 261"/>
                <a:gd name="T9" fmla="*/ 572 h 572"/>
                <a:gd name="T10" fmla="*/ 192 w 261"/>
                <a:gd name="T11" fmla="*/ 237 h 572"/>
                <a:gd name="T12" fmla="*/ 111 w 261"/>
                <a:gd name="T13" fmla="*/ 190 h 572"/>
                <a:gd name="T14" fmla="*/ 191 w 261"/>
                <a:gd name="T15" fmla="*/ 87 h 572"/>
                <a:gd name="T16" fmla="*/ 199 w 261"/>
                <a:gd name="T17" fmla="*/ 0 h 572"/>
                <a:gd name="T18" fmla="*/ 152 w 261"/>
                <a:gd name="T19" fmla="*/ 28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 h="572">
                  <a:moveTo>
                    <a:pt x="152" y="28"/>
                  </a:moveTo>
                  <a:cubicBezTo>
                    <a:pt x="24" y="146"/>
                    <a:pt x="0" y="321"/>
                    <a:pt x="110" y="330"/>
                  </a:cubicBezTo>
                  <a:cubicBezTo>
                    <a:pt x="176" y="336"/>
                    <a:pt x="153" y="393"/>
                    <a:pt x="145" y="412"/>
                  </a:cubicBezTo>
                  <a:cubicBezTo>
                    <a:pt x="124" y="466"/>
                    <a:pt x="69" y="485"/>
                    <a:pt x="47" y="486"/>
                  </a:cubicBezTo>
                  <a:cubicBezTo>
                    <a:pt x="44" y="512"/>
                    <a:pt x="40" y="546"/>
                    <a:pt x="36" y="572"/>
                  </a:cubicBezTo>
                  <a:cubicBezTo>
                    <a:pt x="165" y="565"/>
                    <a:pt x="261" y="307"/>
                    <a:pt x="192" y="237"/>
                  </a:cubicBezTo>
                  <a:cubicBezTo>
                    <a:pt x="169" y="214"/>
                    <a:pt x="111" y="234"/>
                    <a:pt x="111" y="190"/>
                  </a:cubicBezTo>
                  <a:cubicBezTo>
                    <a:pt x="110" y="140"/>
                    <a:pt x="162" y="88"/>
                    <a:pt x="191" y="87"/>
                  </a:cubicBezTo>
                  <a:cubicBezTo>
                    <a:pt x="193" y="61"/>
                    <a:pt x="197" y="26"/>
                    <a:pt x="199" y="0"/>
                  </a:cubicBezTo>
                  <a:cubicBezTo>
                    <a:pt x="182" y="3"/>
                    <a:pt x="159" y="22"/>
                    <a:pt x="152" y="28"/>
                  </a:cubicBezTo>
                  <a:close/>
                </a:path>
              </a:pathLst>
            </a:custGeom>
            <a:solidFill>
              <a:srgbClr val="8C99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Tree>
    <p:extLst>
      <p:ext uri="{BB962C8B-B14F-4D97-AF65-F5344CB8AC3E}">
        <p14:creationId xmlns:p14="http://schemas.microsoft.com/office/powerpoint/2010/main" val="1276869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build="p" advAuto="0"/>
      <p:bldP spid="6" grpId="0" build="p"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55"/>
          <p:cNvSpPr txBox="1">
            <a:spLocks noGrp="1"/>
          </p:cNvSpPr>
          <p:nvPr>
            <p:ph type="title"/>
          </p:nvPr>
        </p:nvSpPr>
        <p:spPr>
          <a:xfrm>
            <a:off x="713225" y="539500"/>
            <a:ext cx="5342582" cy="1035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DECISÃO DO CONISUD</a:t>
            </a:r>
            <a:endParaRPr dirty="0"/>
          </a:p>
        </p:txBody>
      </p:sp>
      <p:grpSp>
        <p:nvGrpSpPr>
          <p:cNvPr id="812" name="Google Shape;812;p55"/>
          <p:cNvGrpSpPr/>
          <p:nvPr/>
        </p:nvGrpSpPr>
        <p:grpSpPr>
          <a:xfrm>
            <a:off x="7396967" y="-749435"/>
            <a:ext cx="1978747" cy="2324235"/>
            <a:chOff x="5465250" y="3028750"/>
            <a:chExt cx="1232250" cy="1447400"/>
          </a:xfrm>
        </p:grpSpPr>
        <p:sp>
          <p:nvSpPr>
            <p:cNvPr id="813" name="Google Shape;813;p55"/>
            <p:cNvSpPr/>
            <p:nvPr/>
          </p:nvSpPr>
          <p:spPr>
            <a:xfrm>
              <a:off x="5465250" y="3028750"/>
              <a:ext cx="878525" cy="1186450"/>
            </a:xfrm>
            <a:custGeom>
              <a:avLst/>
              <a:gdLst/>
              <a:ahLst/>
              <a:cxnLst/>
              <a:rect l="l" t="t" r="r" b="b"/>
              <a:pathLst>
                <a:path w="35141" h="47458" extrusionOk="0">
                  <a:moveTo>
                    <a:pt x="7495" y="0"/>
                  </a:moveTo>
                  <a:cubicBezTo>
                    <a:pt x="7495" y="0"/>
                    <a:pt x="1" y="17695"/>
                    <a:pt x="6669" y="32207"/>
                  </a:cubicBezTo>
                  <a:cubicBezTo>
                    <a:pt x="9882" y="39197"/>
                    <a:pt x="15794" y="44175"/>
                    <a:pt x="21058" y="47458"/>
                  </a:cubicBezTo>
                  <a:cubicBezTo>
                    <a:pt x="22084" y="43678"/>
                    <a:pt x="23900" y="39557"/>
                    <a:pt x="27119" y="36339"/>
                  </a:cubicBezTo>
                  <a:cubicBezTo>
                    <a:pt x="29470" y="33987"/>
                    <a:pt x="32308" y="32385"/>
                    <a:pt x="35140" y="31291"/>
                  </a:cubicBezTo>
                  <a:cubicBezTo>
                    <a:pt x="34891" y="27659"/>
                    <a:pt x="34106" y="23910"/>
                    <a:pt x="32472" y="20352"/>
                  </a:cubicBezTo>
                  <a:cubicBezTo>
                    <a:pt x="25804" y="5838"/>
                    <a:pt x="7495" y="0"/>
                    <a:pt x="74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55"/>
            <p:cNvSpPr/>
            <p:nvPr/>
          </p:nvSpPr>
          <p:spPr>
            <a:xfrm>
              <a:off x="5953725" y="3753000"/>
              <a:ext cx="743775" cy="723150"/>
            </a:xfrm>
            <a:custGeom>
              <a:avLst/>
              <a:gdLst/>
              <a:ahLst/>
              <a:cxnLst/>
              <a:rect l="l" t="t" r="r" b="b"/>
              <a:pathLst>
                <a:path w="29751" h="28926" extrusionOk="0">
                  <a:moveTo>
                    <a:pt x="28443" y="0"/>
                  </a:moveTo>
                  <a:cubicBezTo>
                    <a:pt x="26566" y="0"/>
                    <a:pt x="21094" y="201"/>
                    <a:pt x="15601" y="2321"/>
                  </a:cubicBezTo>
                  <a:cubicBezTo>
                    <a:pt x="16376" y="13507"/>
                    <a:pt x="12108" y="23589"/>
                    <a:pt x="12108" y="23589"/>
                  </a:cubicBezTo>
                  <a:cubicBezTo>
                    <a:pt x="12108" y="23589"/>
                    <a:pt x="7189" y="22020"/>
                    <a:pt x="1519" y="18488"/>
                  </a:cubicBezTo>
                  <a:cubicBezTo>
                    <a:pt x="1" y="24081"/>
                    <a:pt x="222" y="28915"/>
                    <a:pt x="222" y="28915"/>
                  </a:cubicBezTo>
                  <a:cubicBezTo>
                    <a:pt x="222" y="28915"/>
                    <a:pt x="471" y="28926"/>
                    <a:pt x="921" y="28926"/>
                  </a:cubicBezTo>
                  <a:cubicBezTo>
                    <a:pt x="3794" y="28926"/>
                    <a:pt x="14869" y="28459"/>
                    <a:pt x="21770" y="21559"/>
                  </a:cubicBezTo>
                  <a:cubicBezTo>
                    <a:pt x="29751" y="13577"/>
                    <a:pt x="29125" y="11"/>
                    <a:pt x="29125" y="11"/>
                  </a:cubicBezTo>
                  <a:cubicBezTo>
                    <a:pt x="29125" y="11"/>
                    <a:pt x="28883" y="0"/>
                    <a:pt x="28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55"/>
            <p:cNvSpPr/>
            <p:nvPr/>
          </p:nvSpPr>
          <p:spPr>
            <a:xfrm>
              <a:off x="5991675" y="3811025"/>
              <a:ext cx="371450" cy="531725"/>
            </a:xfrm>
            <a:custGeom>
              <a:avLst/>
              <a:gdLst/>
              <a:ahLst/>
              <a:cxnLst/>
              <a:rect l="l" t="t" r="r" b="b"/>
              <a:pathLst>
                <a:path w="14858" h="21269" extrusionOk="0">
                  <a:moveTo>
                    <a:pt x="14083" y="0"/>
                  </a:moveTo>
                  <a:cubicBezTo>
                    <a:pt x="11251" y="1094"/>
                    <a:pt x="8416" y="2696"/>
                    <a:pt x="6062" y="5048"/>
                  </a:cubicBezTo>
                  <a:cubicBezTo>
                    <a:pt x="2846" y="8266"/>
                    <a:pt x="1027" y="12390"/>
                    <a:pt x="1" y="16167"/>
                  </a:cubicBezTo>
                  <a:cubicBezTo>
                    <a:pt x="5671" y="19699"/>
                    <a:pt x="10590" y="21268"/>
                    <a:pt x="10590" y="21268"/>
                  </a:cubicBezTo>
                  <a:cubicBezTo>
                    <a:pt x="10590" y="21268"/>
                    <a:pt x="14858" y="11186"/>
                    <a:pt x="14083" y="0"/>
                  </a:cubicBezTo>
                  <a:close/>
                </a:path>
              </a:pathLst>
            </a:custGeom>
            <a:solidFill>
              <a:srgbClr val="2F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6" name="Google Shape;816;p55"/>
          <p:cNvGrpSpPr/>
          <p:nvPr/>
        </p:nvGrpSpPr>
        <p:grpSpPr>
          <a:xfrm rot="1100961">
            <a:off x="-353399" y="4449604"/>
            <a:ext cx="876589" cy="1153330"/>
            <a:chOff x="6600675" y="1508650"/>
            <a:chExt cx="794975" cy="1045950"/>
          </a:xfrm>
        </p:grpSpPr>
        <p:sp>
          <p:nvSpPr>
            <p:cNvPr id="817" name="Google Shape;817;p55"/>
            <p:cNvSpPr/>
            <p:nvPr/>
          </p:nvSpPr>
          <p:spPr>
            <a:xfrm>
              <a:off x="6600675" y="1508650"/>
              <a:ext cx="480675" cy="805000"/>
            </a:xfrm>
            <a:custGeom>
              <a:avLst/>
              <a:gdLst/>
              <a:ahLst/>
              <a:cxnLst/>
              <a:rect l="l" t="t" r="r" b="b"/>
              <a:pathLst>
                <a:path w="19227" h="32200" extrusionOk="0">
                  <a:moveTo>
                    <a:pt x="10034" y="0"/>
                  </a:moveTo>
                  <a:cubicBezTo>
                    <a:pt x="10034" y="0"/>
                    <a:pt x="1" y="9151"/>
                    <a:pt x="1" y="20437"/>
                  </a:cubicBezTo>
                  <a:cubicBezTo>
                    <a:pt x="1" y="24818"/>
                    <a:pt x="1511" y="28873"/>
                    <a:pt x="3361" y="32199"/>
                  </a:cubicBezTo>
                  <a:cubicBezTo>
                    <a:pt x="4341" y="28212"/>
                    <a:pt x="6180" y="23725"/>
                    <a:pt x="9628" y="20280"/>
                  </a:cubicBezTo>
                  <a:cubicBezTo>
                    <a:pt x="12419" y="17489"/>
                    <a:pt x="15889" y="15753"/>
                    <a:pt x="19226" y="14672"/>
                  </a:cubicBezTo>
                  <a:cubicBezTo>
                    <a:pt x="16818" y="6193"/>
                    <a:pt x="10034" y="0"/>
                    <a:pt x="100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55"/>
            <p:cNvSpPr/>
            <p:nvPr/>
          </p:nvSpPr>
          <p:spPr>
            <a:xfrm>
              <a:off x="6652400" y="1831425"/>
              <a:ext cx="743250" cy="723175"/>
            </a:xfrm>
            <a:custGeom>
              <a:avLst/>
              <a:gdLst/>
              <a:ahLst/>
              <a:cxnLst/>
              <a:rect l="l" t="t" r="r" b="b"/>
              <a:pathLst>
                <a:path w="29730" h="28927" extrusionOk="0">
                  <a:moveTo>
                    <a:pt x="28414" y="0"/>
                  </a:moveTo>
                  <a:cubicBezTo>
                    <a:pt x="26709" y="0"/>
                    <a:pt x="22081" y="165"/>
                    <a:pt x="17157" y="1761"/>
                  </a:cubicBezTo>
                  <a:cubicBezTo>
                    <a:pt x="17677" y="3590"/>
                    <a:pt x="17998" y="5525"/>
                    <a:pt x="17998" y="7526"/>
                  </a:cubicBezTo>
                  <a:cubicBezTo>
                    <a:pt x="17998" y="18815"/>
                    <a:pt x="7965" y="27966"/>
                    <a:pt x="7965" y="27966"/>
                  </a:cubicBezTo>
                  <a:cubicBezTo>
                    <a:pt x="7965" y="27966"/>
                    <a:pt x="4209" y="24534"/>
                    <a:pt x="1292" y="19288"/>
                  </a:cubicBezTo>
                  <a:cubicBezTo>
                    <a:pt x="0" y="24534"/>
                    <a:pt x="201" y="28915"/>
                    <a:pt x="201" y="28915"/>
                  </a:cubicBezTo>
                  <a:cubicBezTo>
                    <a:pt x="201" y="28915"/>
                    <a:pt x="450" y="28927"/>
                    <a:pt x="900" y="28927"/>
                  </a:cubicBezTo>
                  <a:cubicBezTo>
                    <a:pt x="3772" y="28927"/>
                    <a:pt x="14847" y="28459"/>
                    <a:pt x="21747" y="21557"/>
                  </a:cubicBezTo>
                  <a:cubicBezTo>
                    <a:pt x="29730" y="13577"/>
                    <a:pt x="29104" y="12"/>
                    <a:pt x="29104" y="12"/>
                  </a:cubicBezTo>
                  <a:cubicBezTo>
                    <a:pt x="29104" y="12"/>
                    <a:pt x="28859" y="0"/>
                    <a:pt x="284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55"/>
            <p:cNvSpPr/>
            <p:nvPr/>
          </p:nvSpPr>
          <p:spPr>
            <a:xfrm>
              <a:off x="6684675" y="1875450"/>
              <a:ext cx="417700" cy="655125"/>
            </a:xfrm>
            <a:custGeom>
              <a:avLst/>
              <a:gdLst/>
              <a:ahLst/>
              <a:cxnLst/>
              <a:rect l="l" t="t" r="r" b="b"/>
              <a:pathLst>
                <a:path w="16708" h="26205" extrusionOk="0">
                  <a:moveTo>
                    <a:pt x="15866" y="0"/>
                  </a:moveTo>
                  <a:cubicBezTo>
                    <a:pt x="12529" y="1081"/>
                    <a:pt x="9056" y="2817"/>
                    <a:pt x="6268" y="5608"/>
                  </a:cubicBezTo>
                  <a:cubicBezTo>
                    <a:pt x="2820" y="9056"/>
                    <a:pt x="981" y="13540"/>
                    <a:pt x="1" y="17527"/>
                  </a:cubicBezTo>
                  <a:cubicBezTo>
                    <a:pt x="2915" y="22773"/>
                    <a:pt x="6672" y="26205"/>
                    <a:pt x="6672" y="26205"/>
                  </a:cubicBezTo>
                  <a:lnTo>
                    <a:pt x="6674" y="26205"/>
                  </a:lnTo>
                  <a:cubicBezTo>
                    <a:pt x="6674" y="26205"/>
                    <a:pt x="16707" y="17054"/>
                    <a:pt x="16707" y="5765"/>
                  </a:cubicBezTo>
                  <a:cubicBezTo>
                    <a:pt x="16707" y="3764"/>
                    <a:pt x="16386" y="1829"/>
                    <a:pt x="15866" y="0"/>
                  </a:cubicBezTo>
                  <a:close/>
                </a:path>
              </a:pathLst>
            </a:custGeom>
            <a:solidFill>
              <a:srgbClr val="2F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544;p47">
            <a:extLst>
              <a:ext uri="{FF2B5EF4-FFF2-40B4-BE49-F238E27FC236}">
                <a16:creationId xmlns:a16="http://schemas.microsoft.com/office/drawing/2014/main" id="{9C86ACF9-9639-440E-E88F-23F54434932C}"/>
              </a:ext>
            </a:extLst>
          </p:cNvPr>
          <p:cNvSpPr txBox="1">
            <a:spLocks/>
          </p:cNvSpPr>
          <p:nvPr/>
        </p:nvSpPr>
        <p:spPr>
          <a:xfrm>
            <a:off x="713225" y="989955"/>
            <a:ext cx="8019118"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SemiBold"/>
              <a:buNone/>
              <a:defRPr sz="3000" b="0" i="0" u="none" strike="noStrike" cap="none">
                <a:solidFill>
                  <a:schemeClr val="dk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r>
              <a:rPr lang="pt-BR" sz="1600" dirty="0">
                <a:solidFill>
                  <a:schemeClr val="bg2">
                    <a:lumMod val="75000"/>
                  </a:schemeClr>
                </a:solidFill>
                <a:latin typeface="Montserrat Light" panose="00000400000000000000" pitchFamily="2" charset="0"/>
              </a:rPr>
              <a:t>Diante do cenário atual</a:t>
            </a:r>
            <a:endParaRPr lang="pt-BR" sz="1600" b="1" dirty="0">
              <a:solidFill>
                <a:schemeClr val="bg2">
                  <a:lumMod val="75000"/>
                </a:schemeClr>
              </a:solidFill>
              <a:latin typeface="Montserrat Light" panose="00000400000000000000" pitchFamily="2" charset="0"/>
            </a:endParaRPr>
          </a:p>
        </p:txBody>
      </p:sp>
      <p:sp>
        <p:nvSpPr>
          <p:cNvPr id="6" name="Google Shape;558;p48">
            <a:extLst>
              <a:ext uri="{FF2B5EF4-FFF2-40B4-BE49-F238E27FC236}">
                <a16:creationId xmlns:a16="http://schemas.microsoft.com/office/drawing/2014/main" id="{8179D010-0504-0985-8D83-944613FB28F7}"/>
              </a:ext>
            </a:extLst>
          </p:cNvPr>
          <p:cNvSpPr txBox="1"/>
          <p:nvPr/>
        </p:nvSpPr>
        <p:spPr>
          <a:xfrm>
            <a:off x="4175551" y="1532565"/>
            <a:ext cx="4338689" cy="706800"/>
          </a:xfrm>
          <a:prstGeom prst="rect">
            <a:avLst/>
          </a:prstGeom>
          <a:noFill/>
          <a:ln>
            <a:noFill/>
          </a:ln>
        </p:spPr>
        <p:txBody>
          <a:bodyPr spcFirstLastPara="1" wrap="square" lIns="91425" tIns="91425" rIns="91425" bIns="91425" anchor="ctr" anchorCtr="0">
            <a:noAutofit/>
          </a:bodyPr>
          <a:lstStyle/>
          <a:p>
            <a:pPr lvl="0">
              <a:lnSpc>
                <a:spcPct val="115000"/>
              </a:lnSpc>
            </a:pPr>
            <a:r>
              <a:rPr lang="pt-BR" sz="1200" dirty="0">
                <a:solidFill>
                  <a:schemeClr val="dk1"/>
                </a:solidFill>
                <a:latin typeface="Open Sans"/>
                <a:ea typeface="Open Sans"/>
                <a:cs typeface="Open Sans"/>
                <a:sym typeface="Open Sans"/>
              </a:rPr>
              <a:t>por tecnologias que  </a:t>
            </a:r>
            <a:r>
              <a:rPr lang="pt-BR" sz="1200" b="1" dirty="0">
                <a:solidFill>
                  <a:schemeClr val="dk1"/>
                </a:solidFill>
                <a:latin typeface="Open Sans"/>
                <a:ea typeface="Open Sans"/>
                <a:cs typeface="Open Sans"/>
                <a:sym typeface="Open Sans"/>
              </a:rPr>
              <a:t>possibilitem os ganhos econômicos e ambientais</a:t>
            </a:r>
            <a:r>
              <a:rPr lang="pt-BR" sz="1200" dirty="0">
                <a:solidFill>
                  <a:schemeClr val="dk1"/>
                </a:solidFill>
                <a:latin typeface="Open Sans"/>
                <a:ea typeface="Open Sans"/>
                <a:cs typeface="Open Sans"/>
                <a:sym typeface="Open Sans"/>
              </a:rPr>
              <a:t> descritos, em  </a:t>
            </a:r>
            <a:r>
              <a:rPr lang="pt-BR" sz="1200" b="1" dirty="0">
                <a:solidFill>
                  <a:schemeClr val="dk1"/>
                </a:solidFill>
                <a:latin typeface="Open Sans"/>
                <a:ea typeface="Open Sans"/>
                <a:cs typeface="Open Sans"/>
                <a:sym typeface="Open Sans"/>
              </a:rPr>
              <a:t>consonância com as novas políticas de recuperação energética</a:t>
            </a:r>
            <a:r>
              <a:rPr lang="pt-BR" sz="1200" dirty="0">
                <a:solidFill>
                  <a:schemeClr val="dk1"/>
                </a:solidFill>
                <a:latin typeface="Open Sans"/>
                <a:ea typeface="Open Sans"/>
                <a:cs typeface="Open Sans"/>
                <a:sym typeface="Open Sans"/>
              </a:rPr>
              <a:t>.</a:t>
            </a:r>
          </a:p>
        </p:txBody>
      </p:sp>
      <p:cxnSp>
        <p:nvCxnSpPr>
          <p:cNvPr id="8" name="Google Shape;570;p48">
            <a:extLst>
              <a:ext uri="{FF2B5EF4-FFF2-40B4-BE49-F238E27FC236}">
                <a16:creationId xmlns:a16="http://schemas.microsoft.com/office/drawing/2014/main" id="{AC0EA9D5-CB75-BF5F-2430-6BAAF9A4232B}"/>
              </a:ext>
            </a:extLst>
          </p:cNvPr>
          <p:cNvCxnSpPr>
            <a:cxnSpLocks/>
          </p:cNvCxnSpPr>
          <p:nvPr/>
        </p:nvCxnSpPr>
        <p:spPr>
          <a:xfrm>
            <a:off x="1730202" y="1886954"/>
            <a:ext cx="1260857" cy="27910"/>
          </a:xfrm>
          <a:prstGeom prst="bentConnector3">
            <a:avLst>
              <a:gd name="adj1" fmla="val -15350"/>
            </a:avLst>
          </a:prstGeom>
          <a:noFill/>
          <a:ln w="19050" cap="flat" cmpd="sng">
            <a:solidFill>
              <a:schemeClr val="dk1"/>
            </a:solidFill>
            <a:prstDash val="solid"/>
            <a:round/>
            <a:headEnd type="none" w="med" len="med"/>
            <a:tailEnd type="none" w="med" len="med"/>
          </a:ln>
        </p:spPr>
      </p:cxnSp>
      <p:sp>
        <p:nvSpPr>
          <p:cNvPr id="9" name="Google Shape;565;p48">
            <a:extLst>
              <a:ext uri="{FF2B5EF4-FFF2-40B4-BE49-F238E27FC236}">
                <a16:creationId xmlns:a16="http://schemas.microsoft.com/office/drawing/2014/main" id="{A44FB039-0CC7-F66F-B294-4808AE7D1FDD}"/>
              </a:ext>
            </a:extLst>
          </p:cNvPr>
          <p:cNvSpPr txBox="1"/>
          <p:nvPr/>
        </p:nvSpPr>
        <p:spPr>
          <a:xfrm>
            <a:off x="312413" y="1613151"/>
            <a:ext cx="1615800" cy="5589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dirty="0">
                <a:solidFill>
                  <a:schemeClr val="dk1"/>
                </a:solidFill>
                <a:latin typeface="Montserrat SemiBold"/>
                <a:ea typeface="Montserrat SemiBold"/>
                <a:cs typeface="Montserrat SemiBold"/>
                <a:sym typeface="Montserrat SemiBold"/>
              </a:rPr>
              <a:t>CONISUD</a:t>
            </a:r>
            <a:endParaRPr sz="2000" dirty="0">
              <a:solidFill>
                <a:schemeClr val="dk1"/>
              </a:solidFill>
              <a:latin typeface="Montserrat SemiBold"/>
              <a:ea typeface="Montserrat SemiBold"/>
              <a:cs typeface="Montserrat SemiBold"/>
              <a:sym typeface="Montserrat SemiBold"/>
            </a:endParaRPr>
          </a:p>
        </p:txBody>
      </p:sp>
      <p:grpSp>
        <p:nvGrpSpPr>
          <p:cNvPr id="825" name="Google Shape;1053;p64">
            <a:extLst>
              <a:ext uri="{FF2B5EF4-FFF2-40B4-BE49-F238E27FC236}">
                <a16:creationId xmlns:a16="http://schemas.microsoft.com/office/drawing/2014/main" id="{8B67351B-651E-C80E-FB55-74B2FD058811}"/>
              </a:ext>
            </a:extLst>
          </p:cNvPr>
          <p:cNvGrpSpPr/>
          <p:nvPr/>
        </p:nvGrpSpPr>
        <p:grpSpPr>
          <a:xfrm rot="5400000">
            <a:off x="3439666" y="2385252"/>
            <a:ext cx="556968" cy="568838"/>
            <a:chOff x="4676550" y="2160575"/>
            <a:chExt cx="51400" cy="52500"/>
          </a:xfrm>
          <a:solidFill>
            <a:schemeClr val="bg2"/>
          </a:solidFill>
        </p:grpSpPr>
        <p:sp>
          <p:nvSpPr>
            <p:cNvPr id="826" name="Google Shape;1054;p64">
              <a:extLst>
                <a:ext uri="{FF2B5EF4-FFF2-40B4-BE49-F238E27FC236}">
                  <a16:creationId xmlns:a16="http://schemas.microsoft.com/office/drawing/2014/main" id="{87781A22-4328-1DB5-03F7-74396F4B9C31}"/>
                </a:ext>
              </a:extLst>
            </p:cNvPr>
            <p:cNvSpPr/>
            <p:nvPr/>
          </p:nvSpPr>
          <p:spPr>
            <a:xfrm>
              <a:off x="4676550" y="2160575"/>
              <a:ext cx="27775" cy="52500"/>
            </a:xfrm>
            <a:custGeom>
              <a:avLst/>
              <a:gdLst/>
              <a:ahLst/>
              <a:cxnLst/>
              <a:rect l="l" t="t" r="r" b="b"/>
              <a:pathLst>
                <a:path w="1111" h="2100" extrusionOk="0">
                  <a:moveTo>
                    <a:pt x="0" y="1"/>
                  </a:moveTo>
                  <a:lnTo>
                    <a:pt x="823" y="1047"/>
                  </a:lnTo>
                  <a:lnTo>
                    <a:pt x="0" y="2100"/>
                  </a:lnTo>
                  <a:lnTo>
                    <a:pt x="289" y="2100"/>
                  </a:lnTo>
                  <a:lnTo>
                    <a:pt x="1111" y="1047"/>
                  </a:lnTo>
                  <a:lnTo>
                    <a:pt x="28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1055;p64">
              <a:extLst>
                <a:ext uri="{FF2B5EF4-FFF2-40B4-BE49-F238E27FC236}">
                  <a16:creationId xmlns:a16="http://schemas.microsoft.com/office/drawing/2014/main" id="{A6C84CB2-1328-7314-F94E-58A224277F58}"/>
                </a:ext>
              </a:extLst>
            </p:cNvPr>
            <p:cNvSpPr/>
            <p:nvPr/>
          </p:nvSpPr>
          <p:spPr>
            <a:xfrm>
              <a:off x="4688275" y="2160575"/>
              <a:ext cx="27975" cy="52500"/>
            </a:xfrm>
            <a:custGeom>
              <a:avLst/>
              <a:gdLst/>
              <a:ahLst/>
              <a:cxnLst/>
              <a:rect l="l" t="t" r="r" b="b"/>
              <a:pathLst>
                <a:path w="1119" h="2100" extrusionOk="0">
                  <a:moveTo>
                    <a:pt x="0" y="1"/>
                  </a:moveTo>
                  <a:lnTo>
                    <a:pt x="822" y="1047"/>
                  </a:lnTo>
                  <a:lnTo>
                    <a:pt x="0" y="2100"/>
                  </a:lnTo>
                  <a:lnTo>
                    <a:pt x="296" y="2100"/>
                  </a:lnTo>
                  <a:lnTo>
                    <a:pt x="1118" y="1047"/>
                  </a:lnTo>
                  <a:lnTo>
                    <a:pt x="29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1056;p64">
              <a:extLst>
                <a:ext uri="{FF2B5EF4-FFF2-40B4-BE49-F238E27FC236}">
                  <a16:creationId xmlns:a16="http://schemas.microsoft.com/office/drawing/2014/main" id="{8890E446-D83A-73A4-4CCE-E50969DD66A8}"/>
                </a:ext>
              </a:extLst>
            </p:cNvPr>
            <p:cNvSpPr/>
            <p:nvPr/>
          </p:nvSpPr>
          <p:spPr>
            <a:xfrm>
              <a:off x="4700175" y="2160575"/>
              <a:ext cx="27775" cy="52500"/>
            </a:xfrm>
            <a:custGeom>
              <a:avLst/>
              <a:gdLst/>
              <a:ahLst/>
              <a:cxnLst/>
              <a:rect l="l" t="t" r="r" b="b"/>
              <a:pathLst>
                <a:path w="1111" h="2100" extrusionOk="0">
                  <a:moveTo>
                    <a:pt x="0" y="1"/>
                  </a:moveTo>
                  <a:lnTo>
                    <a:pt x="822" y="1047"/>
                  </a:lnTo>
                  <a:lnTo>
                    <a:pt x="0" y="2100"/>
                  </a:lnTo>
                  <a:lnTo>
                    <a:pt x="289" y="2100"/>
                  </a:lnTo>
                  <a:lnTo>
                    <a:pt x="1111" y="1047"/>
                  </a:lnTo>
                  <a:lnTo>
                    <a:pt x="28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1" name="Google Shape;558;p48">
            <a:extLst>
              <a:ext uri="{FF2B5EF4-FFF2-40B4-BE49-F238E27FC236}">
                <a16:creationId xmlns:a16="http://schemas.microsoft.com/office/drawing/2014/main" id="{838EC473-BFD6-9496-CA5D-69EEFCD0F1E2}"/>
              </a:ext>
            </a:extLst>
          </p:cNvPr>
          <p:cNvSpPr txBox="1"/>
          <p:nvPr/>
        </p:nvSpPr>
        <p:spPr>
          <a:xfrm>
            <a:off x="4658833" y="2838913"/>
            <a:ext cx="3242522" cy="1259256"/>
          </a:xfrm>
          <a:prstGeom prst="rect">
            <a:avLst/>
          </a:prstGeom>
          <a:noFill/>
          <a:ln>
            <a:noFill/>
          </a:ln>
        </p:spPr>
        <p:txBody>
          <a:bodyPr spcFirstLastPara="1" wrap="square" lIns="91425" tIns="91425" rIns="91425" bIns="91425" anchor="ctr" anchorCtr="0">
            <a:noAutofit/>
          </a:bodyPr>
          <a:lstStyle/>
          <a:p>
            <a:pPr lvl="0">
              <a:lnSpc>
                <a:spcPct val="115000"/>
              </a:lnSpc>
            </a:pPr>
            <a:r>
              <a:rPr lang="pt-BR" sz="1200" dirty="0">
                <a:solidFill>
                  <a:schemeClr val="dk1"/>
                </a:solidFill>
                <a:latin typeface="Open Sans"/>
                <a:ea typeface="Open Sans"/>
                <a:cs typeface="Open Sans"/>
                <a:sym typeface="Open Sans"/>
              </a:rPr>
              <a:t>Na modalidade “</a:t>
            </a:r>
            <a:r>
              <a:rPr lang="pt-BR" sz="1200" b="1" dirty="0">
                <a:solidFill>
                  <a:schemeClr val="dk1"/>
                </a:solidFill>
                <a:latin typeface="Open Sans"/>
                <a:ea typeface="Open Sans"/>
                <a:cs typeface="Open Sans"/>
                <a:sym typeface="Open Sans"/>
              </a:rPr>
              <a:t>Concorrência</a:t>
            </a:r>
            <a:r>
              <a:rPr lang="pt-BR" sz="1200" dirty="0">
                <a:solidFill>
                  <a:schemeClr val="dk1"/>
                </a:solidFill>
                <a:latin typeface="Open Sans"/>
                <a:ea typeface="Open Sans"/>
                <a:cs typeface="Open Sans"/>
                <a:sym typeface="Open Sans"/>
              </a:rPr>
              <a:t>” com o objetivo de fornecer um projeto de engenharia para o empreendimento</a:t>
            </a:r>
          </a:p>
        </p:txBody>
      </p:sp>
      <p:sp>
        <p:nvSpPr>
          <p:cNvPr id="832" name="Google Shape;562;p48">
            <a:extLst>
              <a:ext uri="{FF2B5EF4-FFF2-40B4-BE49-F238E27FC236}">
                <a16:creationId xmlns:a16="http://schemas.microsoft.com/office/drawing/2014/main" id="{C7DF46E9-A44D-DAA9-9FF1-CC7D3B37B700}"/>
              </a:ext>
            </a:extLst>
          </p:cNvPr>
          <p:cNvSpPr txBox="1"/>
          <p:nvPr/>
        </p:nvSpPr>
        <p:spPr>
          <a:xfrm>
            <a:off x="3166584" y="3099976"/>
            <a:ext cx="1443419" cy="682506"/>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Montserrat SemiBold"/>
                <a:ea typeface="Montserrat SemiBold"/>
                <a:cs typeface="Montserrat SemiBold"/>
                <a:sym typeface="Montserrat SemiBold"/>
              </a:rPr>
              <a:t>Processo Licitatório</a:t>
            </a:r>
            <a:endParaRPr sz="1600" dirty="0">
              <a:solidFill>
                <a:schemeClr val="dk1"/>
              </a:solidFill>
              <a:latin typeface="Montserrat SemiBold"/>
              <a:ea typeface="Montserrat SemiBold"/>
              <a:cs typeface="Montserrat SemiBold"/>
              <a:sym typeface="Montserrat SemiBold"/>
            </a:endParaRPr>
          </a:p>
        </p:txBody>
      </p:sp>
      <p:sp>
        <p:nvSpPr>
          <p:cNvPr id="835" name="Google Shape;562;p48">
            <a:extLst>
              <a:ext uri="{FF2B5EF4-FFF2-40B4-BE49-F238E27FC236}">
                <a16:creationId xmlns:a16="http://schemas.microsoft.com/office/drawing/2014/main" id="{A87F9995-23D0-B20B-A9C1-595F644A6EA3}"/>
              </a:ext>
            </a:extLst>
          </p:cNvPr>
          <p:cNvSpPr txBox="1"/>
          <p:nvPr/>
        </p:nvSpPr>
        <p:spPr>
          <a:xfrm>
            <a:off x="2874486" y="1601693"/>
            <a:ext cx="1153034" cy="5589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Montserrat SemiBold"/>
                <a:ea typeface="Montserrat SemiBold"/>
                <a:cs typeface="Montserrat SemiBold"/>
                <a:sym typeface="Montserrat SemiBold"/>
              </a:rPr>
              <a:t>BUSCA</a:t>
            </a:r>
            <a:endParaRPr sz="1600" dirty="0">
              <a:solidFill>
                <a:schemeClr val="dk1"/>
              </a:solidFill>
              <a:latin typeface="Montserrat SemiBold"/>
              <a:ea typeface="Montserrat SemiBold"/>
              <a:cs typeface="Montserrat SemiBold"/>
              <a:sym typeface="Montserrat SemiBold"/>
            </a:endParaRPr>
          </a:p>
        </p:txBody>
      </p:sp>
      <p:pic>
        <p:nvPicPr>
          <p:cNvPr id="837" name="Imagem 836">
            <a:extLst>
              <a:ext uri="{FF2B5EF4-FFF2-40B4-BE49-F238E27FC236}">
                <a16:creationId xmlns:a16="http://schemas.microsoft.com/office/drawing/2014/main" id="{B4729B2B-DA86-D806-DAA2-349A1A280909}"/>
              </a:ext>
            </a:extLst>
          </p:cNvPr>
          <p:cNvPicPr>
            <a:picLocks noChangeAspect="1"/>
          </p:cNvPicPr>
          <p:nvPr/>
        </p:nvPicPr>
        <p:blipFill>
          <a:blip r:embed="rId3"/>
          <a:stretch>
            <a:fillRect/>
          </a:stretch>
        </p:blipFill>
        <p:spPr>
          <a:xfrm>
            <a:off x="-70338" y="3431760"/>
            <a:ext cx="3145134" cy="20394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35"/>
                                        </p:tgtEl>
                                        <p:attrNameLst>
                                          <p:attrName>style.visibility</p:attrName>
                                        </p:attrNameLst>
                                      </p:cBhvr>
                                      <p:to>
                                        <p:strVal val="visible"/>
                                      </p:to>
                                    </p:set>
                                    <p:animEffect transition="in" filter="fade">
                                      <p:cBhvr>
                                        <p:cTn id="16" dur="500"/>
                                        <p:tgtEl>
                                          <p:spTgt spid="83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25"/>
                                        </p:tgtEl>
                                        <p:attrNameLst>
                                          <p:attrName>style.visibility</p:attrName>
                                        </p:attrNameLst>
                                      </p:cBhvr>
                                      <p:to>
                                        <p:strVal val="visible"/>
                                      </p:to>
                                    </p:set>
                                    <p:animEffect transition="in" filter="fade">
                                      <p:cBhvr>
                                        <p:cTn id="24" dur="500"/>
                                        <p:tgtEl>
                                          <p:spTgt spid="82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32"/>
                                        </p:tgtEl>
                                        <p:attrNameLst>
                                          <p:attrName>style.visibility</p:attrName>
                                        </p:attrNameLst>
                                      </p:cBhvr>
                                      <p:to>
                                        <p:strVal val="visible"/>
                                      </p:to>
                                    </p:set>
                                    <p:animEffect transition="in" filter="fade">
                                      <p:cBhvr>
                                        <p:cTn id="27" dur="500"/>
                                        <p:tgtEl>
                                          <p:spTgt spid="83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31"/>
                                        </p:tgtEl>
                                        <p:attrNameLst>
                                          <p:attrName>style.visibility</p:attrName>
                                        </p:attrNameLst>
                                      </p:cBhvr>
                                      <p:to>
                                        <p:strVal val="visible"/>
                                      </p:to>
                                    </p:set>
                                    <p:animEffect transition="in" filter="fade">
                                      <p:cBhvr>
                                        <p:cTn id="30" dur="500"/>
                                        <p:tgtEl>
                                          <p:spTgt spid="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animBg="1"/>
      <p:bldP spid="831" grpId="0"/>
      <p:bldP spid="832" grpId="0" animBg="1"/>
      <p:bldP spid="83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8" name="Google Shape;544;p47">
            <a:extLst>
              <a:ext uri="{FF2B5EF4-FFF2-40B4-BE49-F238E27FC236}">
                <a16:creationId xmlns:a16="http://schemas.microsoft.com/office/drawing/2014/main" id="{8412926C-9F70-50D4-FEE9-F17742158E8E}"/>
              </a:ext>
            </a:extLst>
          </p:cNvPr>
          <p:cNvSpPr txBox="1">
            <a:spLocks noGrp="1"/>
          </p:cNvSpPr>
          <p:nvPr>
            <p:ph type="title"/>
          </p:nvPr>
        </p:nvSpPr>
        <p:spPr>
          <a:xfrm>
            <a:off x="719999" y="337552"/>
            <a:ext cx="8196999"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RECUPERAÇÃO ENERGÉTICA DE RS</a:t>
            </a:r>
            <a:endParaRPr dirty="0">
              <a:latin typeface="Montserrat SemiBold"/>
              <a:ea typeface="Montserrat SemiBold"/>
              <a:cs typeface="Montserrat SemiBold"/>
              <a:sym typeface="Montserrat SemiBold"/>
            </a:endParaRPr>
          </a:p>
        </p:txBody>
      </p:sp>
      <p:sp>
        <p:nvSpPr>
          <p:cNvPr id="9" name="Google Shape;544;p47">
            <a:extLst>
              <a:ext uri="{FF2B5EF4-FFF2-40B4-BE49-F238E27FC236}">
                <a16:creationId xmlns:a16="http://schemas.microsoft.com/office/drawing/2014/main" id="{CD697203-EA38-47E2-DE4B-C30197C5D2B7}"/>
              </a:ext>
            </a:extLst>
          </p:cNvPr>
          <p:cNvSpPr txBox="1">
            <a:spLocks/>
          </p:cNvSpPr>
          <p:nvPr/>
        </p:nvSpPr>
        <p:spPr>
          <a:xfrm>
            <a:off x="719999" y="749386"/>
            <a:ext cx="8019118"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SemiBold"/>
              <a:buNone/>
              <a:defRPr sz="3000" b="0" i="0" u="none" strike="noStrike" cap="none">
                <a:solidFill>
                  <a:schemeClr val="dk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r>
              <a:rPr lang="pt-BR" sz="1600" b="1" dirty="0">
                <a:solidFill>
                  <a:schemeClr val="bg2">
                    <a:lumMod val="75000"/>
                  </a:schemeClr>
                </a:solidFill>
                <a:latin typeface="Montserrat Light" panose="00000400000000000000" pitchFamily="2" charset="0"/>
              </a:rPr>
              <a:t>VANTAGENS</a:t>
            </a:r>
          </a:p>
        </p:txBody>
      </p:sp>
      <p:sp>
        <p:nvSpPr>
          <p:cNvPr id="2" name="Google Shape;557;p48">
            <a:extLst>
              <a:ext uri="{FF2B5EF4-FFF2-40B4-BE49-F238E27FC236}">
                <a16:creationId xmlns:a16="http://schemas.microsoft.com/office/drawing/2014/main" id="{13FEB219-BAC9-7A10-2050-FCBC1D70D2CB}"/>
              </a:ext>
            </a:extLst>
          </p:cNvPr>
          <p:cNvSpPr txBox="1"/>
          <p:nvPr/>
        </p:nvSpPr>
        <p:spPr>
          <a:xfrm>
            <a:off x="4694267" y="1278367"/>
            <a:ext cx="3903260" cy="7161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pt-BR" sz="1100" b="1" dirty="0">
                <a:solidFill>
                  <a:schemeClr val="dk1"/>
                </a:solidFill>
                <a:latin typeface="Open Sans"/>
                <a:ea typeface="Open Sans"/>
                <a:cs typeface="Open Sans"/>
                <a:sym typeface="Open Sans"/>
              </a:rPr>
              <a:t>De</a:t>
            </a:r>
            <a:r>
              <a:rPr lang="en" sz="1100" b="1" dirty="0">
                <a:solidFill>
                  <a:schemeClr val="dk1"/>
                </a:solidFill>
                <a:latin typeface="Open Sans"/>
                <a:ea typeface="Open Sans"/>
                <a:cs typeface="Open Sans"/>
                <a:sym typeface="Open Sans"/>
              </a:rPr>
              <a:t> massa e área de disposição final de RS;</a:t>
            </a:r>
            <a:endParaRPr sz="1100" dirty="0">
              <a:solidFill>
                <a:schemeClr val="dk1"/>
              </a:solidFill>
              <a:latin typeface="Open Sans"/>
              <a:ea typeface="Open Sans"/>
              <a:cs typeface="Open Sans"/>
              <a:sym typeface="Open Sans"/>
            </a:endParaRPr>
          </a:p>
        </p:txBody>
      </p:sp>
      <p:sp>
        <p:nvSpPr>
          <p:cNvPr id="4" name="Google Shape;558;p48">
            <a:extLst>
              <a:ext uri="{FF2B5EF4-FFF2-40B4-BE49-F238E27FC236}">
                <a16:creationId xmlns:a16="http://schemas.microsoft.com/office/drawing/2014/main" id="{1818B8D2-A571-C964-5CCC-F95060E9192F}"/>
              </a:ext>
            </a:extLst>
          </p:cNvPr>
          <p:cNvSpPr txBox="1"/>
          <p:nvPr/>
        </p:nvSpPr>
        <p:spPr>
          <a:xfrm>
            <a:off x="4691124" y="2130584"/>
            <a:ext cx="4225874" cy="706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200" dirty="0">
                <a:solidFill>
                  <a:schemeClr val="dk1"/>
                </a:solidFill>
                <a:latin typeface="Open Sans"/>
                <a:ea typeface="Open Sans"/>
                <a:cs typeface="Open Sans"/>
                <a:sym typeface="Open Sans"/>
              </a:rPr>
              <a:t>De riscos de contaminação ambiental de solo, água e ar.</a:t>
            </a:r>
            <a:endParaRPr sz="1200" dirty="0">
              <a:solidFill>
                <a:schemeClr val="dk1"/>
              </a:solidFill>
              <a:latin typeface="Open Sans"/>
              <a:ea typeface="Open Sans"/>
              <a:cs typeface="Open Sans"/>
              <a:sym typeface="Open Sans"/>
            </a:endParaRPr>
          </a:p>
        </p:txBody>
      </p:sp>
      <p:sp>
        <p:nvSpPr>
          <p:cNvPr id="5" name="Google Shape;559;p48">
            <a:extLst>
              <a:ext uri="{FF2B5EF4-FFF2-40B4-BE49-F238E27FC236}">
                <a16:creationId xmlns:a16="http://schemas.microsoft.com/office/drawing/2014/main" id="{A52EEA75-33B7-DBEA-400F-F456F909EC0A}"/>
              </a:ext>
            </a:extLst>
          </p:cNvPr>
          <p:cNvSpPr txBox="1"/>
          <p:nvPr/>
        </p:nvSpPr>
        <p:spPr>
          <a:xfrm>
            <a:off x="4691121" y="2973500"/>
            <a:ext cx="3903260" cy="699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pt-BR" sz="1200" b="1" dirty="0">
                <a:solidFill>
                  <a:schemeClr val="dk1"/>
                </a:solidFill>
                <a:latin typeface="Open Sans"/>
                <a:ea typeface="Open Sans"/>
                <a:cs typeface="Open Sans"/>
                <a:sym typeface="Open Sans"/>
              </a:rPr>
              <a:t>D</a:t>
            </a:r>
            <a:r>
              <a:rPr lang="en" sz="1200" b="1" dirty="0">
                <a:solidFill>
                  <a:schemeClr val="dk1"/>
                </a:solidFill>
                <a:latin typeface="Open Sans"/>
                <a:ea typeface="Open Sans"/>
                <a:cs typeface="Open Sans"/>
                <a:sym typeface="Open Sans"/>
              </a:rPr>
              <a:t>e um ativo econômico a partir dos resíduos.</a:t>
            </a:r>
            <a:endParaRPr sz="1200" dirty="0">
              <a:solidFill>
                <a:schemeClr val="dk1"/>
              </a:solidFill>
              <a:latin typeface="Open Sans"/>
              <a:ea typeface="Open Sans"/>
              <a:cs typeface="Open Sans"/>
              <a:sym typeface="Open Sans"/>
            </a:endParaRPr>
          </a:p>
        </p:txBody>
      </p:sp>
      <p:sp>
        <p:nvSpPr>
          <p:cNvPr id="6" name="Google Shape;560;p48">
            <a:extLst>
              <a:ext uri="{FF2B5EF4-FFF2-40B4-BE49-F238E27FC236}">
                <a16:creationId xmlns:a16="http://schemas.microsoft.com/office/drawing/2014/main" id="{5E37DF15-6B1C-29FA-A733-11804EEC4C39}"/>
              </a:ext>
            </a:extLst>
          </p:cNvPr>
          <p:cNvSpPr txBox="1"/>
          <p:nvPr/>
        </p:nvSpPr>
        <p:spPr>
          <a:xfrm>
            <a:off x="4694267" y="3809517"/>
            <a:ext cx="3903260" cy="7161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200" dirty="0">
                <a:solidFill>
                  <a:schemeClr val="dk1"/>
                </a:solidFill>
                <a:latin typeface="Open Sans"/>
                <a:ea typeface="Open Sans"/>
                <a:cs typeface="Open Sans"/>
                <a:sym typeface="Open Sans"/>
              </a:rPr>
              <a:t>Com a Política Nacional de Combate às Mudanças Climáticas.</a:t>
            </a:r>
            <a:endParaRPr sz="1200" dirty="0">
              <a:solidFill>
                <a:schemeClr val="dk1"/>
              </a:solidFill>
              <a:latin typeface="Open Sans"/>
              <a:ea typeface="Open Sans"/>
              <a:cs typeface="Open Sans"/>
              <a:sym typeface="Open Sans"/>
            </a:endParaRPr>
          </a:p>
        </p:txBody>
      </p:sp>
      <p:sp>
        <p:nvSpPr>
          <p:cNvPr id="7" name="Google Shape;561;p48">
            <a:extLst>
              <a:ext uri="{FF2B5EF4-FFF2-40B4-BE49-F238E27FC236}">
                <a16:creationId xmlns:a16="http://schemas.microsoft.com/office/drawing/2014/main" id="{EDF81B3A-855D-9E07-0AC4-0CD653EA8238}"/>
              </a:ext>
            </a:extLst>
          </p:cNvPr>
          <p:cNvSpPr txBox="1"/>
          <p:nvPr/>
        </p:nvSpPr>
        <p:spPr>
          <a:xfrm>
            <a:off x="2757209" y="1356475"/>
            <a:ext cx="1884201" cy="55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600" dirty="0">
                <a:solidFill>
                  <a:schemeClr val="dk1"/>
                </a:solidFill>
                <a:latin typeface="Montserrat SemiBold"/>
                <a:ea typeface="Montserrat SemiBold"/>
                <a:cs typeface="Montserrat SemiBold"/>
                <a:sym typeface="Montserrat SemiBold"/>
              </a:rPr>
              <a:t>REDUÇÃO</a:t>
            </a:r>
            <a:endParaRPr sz="1600" dirty="0">
              <a:solidFill>
                <a:schemeClr val="dk1"/>
              </a:solidFill>
              <a:latin typeface="Montserrat SemiBold"/>
              <a:ea typeface="Montserrat SemiBold"/>
              <a:cs typeface="Montserrat SemiBold"/>
              <a:sym typeface="Montserrat SemiBold"/>
            </a:endParaRPr>
          </a:p>
        </p:txBody>
      </p:sp>
      <p:sp>
        <p:nvSpPr>
          <p:cNvPr id="10" name="Google Shape;562;p48">
            <a:extLst>
              <a:ext uri="{FF2B5EF4-FFF2-40B4-BE49-F238E27FC236}">
                <a16:creationId xmlns:a16="http://schemas.microsoft.com/office/drawing/2014/main" id="{867BA627-4109-DBF2-50A4-71D88EEE870A}"/>
              </a:ext>
            </a:extLst>
          </p:cNvPr>
          <p:cNvSpPr txBox="1"/>
          <p:nvPr/>
        </p:nvSpPr>
        <p:spPr>
          <a:xfrm>
            <a:off x="2757209" y="2200192"/>
            <a:ext cx="1884201" cy="55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600" dirty="0">
                <a:solidFill>
                  <a:schemeClr val="dk1"/>
                </a:solidFill>
                <a:latin typeface="Montserrat SemiBold"/>
                <a:ea typeface="Montserrat SemiBold"/>
                <a:cs typeface="Montserrat SemiBold"/>
                <a:sym typeface="Montserrat SemiBold"/>
              </a:rPr>
              <a:t>ELIMINAÇÃO</a:t>
            </a:r>
            <a:endParaRPr sz="1600" dirty="0">
              <a:solidFill>
                <a:schemeClr val="dk1"/>
              </a:solidFill>
              <a:latin typeface="Montserrat SemiBold"/>
              <a:ea typeface="Montserrat SemiBold"/>
              <a:cs typeface="Montserrat SemiBold"/>
              <a:sym typeface="Montserrat SemiBold"/>
            </a:endParaRPr>
          </a:p>
        </p:txBody>
      </p:sp>
      <p:sp>
        <p:nvSpPr>
          <p:cNvPr id="11" name="Google Shape;563;p48">
            <a:extLst>
              <a:ext uri="{FF2B5EF4-FFF2-40B4-BE49-F238E27FC236}">
                <a16:creationId xmlns:a16="http://schemas.microsoft.com/office/drawing/2014/main" id="{9ED3190D-9455-A76A-D2A7-32ADD35F328C}"/>
              </a:ext>
            </a:extLst>
          </p:cNvPr>
          <p:cNvSpPr txBox="1"/>
          <p:nvPr/>
        </p:nvSpPr>
        <p:spPr>
          <a:xfrm>
            <a:off x="2757209" y="3043908"/>
            <a:ext cx="1884201" cy="55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600" dirty="0">
                <a:solidFill>
                  <a:schemeClr val="dk1"/>
                </a:solidFill>
                <a:latin typeface="Montserrat SemiBold"/>
                <a:ea typeface="Montserrat SemiBold"/>
                <a:cs typeface="Montserrat SemiBold"/>
                <a:sym typeface="Montserrat SemiBold"/>
              </a:rPr>
              <a:t>GERAÇÃO</a:t>
            </a:r>
            <a:endParaRPr sz="1600" dirty="0">
              <a:solidFill>
                <a:schemeClr val="dk1"/>
              </a:solidFill>
              <a:latin typeface="Montserrat SemiBold"/>
              <a:ea typeface="Montserrat SemiBold"/>
              <a:cs typeface="Montserrat SemiBold"/>
              <a:sym typeface="Montserrat SemiBold"/>
            </a:endParaRPr>
          </a:p>
        </p:txBody>
      </p:sp>
      <p:sp>
        <p:nvSpPr>
          <p:cNvPr id="13" name="Google Shape;564;p48">
            <a:extLst>
              <a:ext uri="{FF2B5EF4-FFF2-40B4-BE49-F238E27FC236}">
                <a16:creationId xmlns:a16="http://schemas.microsoft.com/office/drawing/2014/main" id="{15E8F596-6C9B-0EA7-3428-D802D01307F2}"/>
              </a:ext>
            </a:extLst>
          </p:cNvPr>
          <p:cNvSpPr txBox="1"/>
          <p:nvPr/>
        </p:nvSpPr>
        <p:spPr>
          <a:xfrm>
            <a:off x="2757209" y="3887625"/>
            <a:ext cx="1884201" cy="55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600" dirty="0">
                <a:solidFill>
                  <a:schemeClr val="dk1"/>
                </a:solidFill>
                <a:latin typeface="Montserrat SemiBold"/>
                <a:ea typeface="Montserrat SemiBold"/>
                <a:cs typeface="Montserrat SemiBold"/>
                <a:sym typeface="Montserrat SemiBold"/>
              </a:rPr>
              <a:t>CONTRIBUIÇÃO</a:t>
            </a:r>
            <a:endParaRPr sz="1600" dirty="0">
              <a:solidFill>
                <a:schemeClr val="dk1"/>
              </a:solidFill>
              <a:latin typeface="Montserrat SemiBold"/>
              <a:ea typeface="Montserrat SemiBold"/>
              <a:cs typeface="Montserrat SemiBold"/>
              <a:sym typeface="Montserrat SemiBold"/>
            </a:endParaRPr>
          </a:p>
        </p:txBody>
      </p:sp>
      <p:sp>
        <p:nvSpPr>
          <p:cNvPr id="14" name="Google Shape;565;p48">
            <a:extLst>
              <a:ext uri="{FF2B5EF4-FFF2-40B4-BE49-F238E27FC236}">
                <a16:creationId xmlns:a16="http://schemas.microsoft.com/office/drawing/2014/main" id="{11F6CD29-3FA6-DB54-2782-EE7ECA238DF5}"/>
              </a:ext>
            </a:extLst>
          </p:cNvPr>
          <p:cNvSpPr txBox="1"/>
          <p:nvPr/>
        </p:nvSpPr>
        <p:spPr>
          <a:xfrm>
            <a:off x="207534" y="2622050"/>
            <a:ext cx="1615800" cy="5589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Montserrat SemiBold"/>
                <a:ea typeface="Montserrat SemiBold"/>
                <a:cs typeface="Montserrat SemiBold"/>
                <a:sym typeface="Montserrat SemiBold"/>
              </a:rPr>
              <a:t>VANTAGENS</a:t>
            </a:r>
            <a:endParaRPr sz="1600" dirty="0">
              <a:solidFill>
                <a:schemeClr val="dk1"/>
              </a:solidFill>
              <a:latin typeface="Montserrat SemiBold"/>
              <a:ea typeface="Montserrat SemiBold"/>
              <a:cs typeface="Montserrat SemiBold"/>
              <a:sym typeface="Montserrat SemiBold"/>
            </a:endParaRPr>
          </a:p>
        </p:txBody>
      </p:sp>
      <p:cxnSp>
        <p:nvCxnSpPr>
          <p:cNvPr id="15" name="Google Shape;566;p48">
            <a:extLst>
              <a:ext uri="{FF2B5EF4-FFF2-40B4-BE49-F238E27FC236}">
                <a16:creationId xmlns:a16="http://schemas.microsoft.com/office/drawing/2014/main" id="{125E33D8-7CF7-2FE5-8CED-50F724E2CB26}"/>
              </a:ext>
            </a:extLst>
          </p:cNvPr>
          <p:cNvCxnSpPr>
            <a:stCxn id="14" idx="0"/>
            <a:endCxn id="22" idx="2"/>
          </p:cNvCxnSpPr>
          <p:nvPr/>
        </p:nvCxnSpPr>
        <p:spPr>
          <a:xfrm rot="-5400000">
            <a:off x="1034634" y="1616750"/>
            <a:ext cx="986100" cy="1024500"/>
          </a:xfrm>
          <a:prstGeom prst="bentConnector2">
            <a:avLst/>
          </a:prstGeom>
          <a:noFill/>
          <a:ln w="19050" cap="flat" cmpd="sng">
            <a:solidFill>
              <a:schemeClr val="dk1"/>
            </a:solidFill>
            <a:prstDash val="solid"/>
            <a:round/>
            <a:headEnd type="none" w="med" len="med"/>
            <a:tailEnd type="none" w="med" len="med"/>
          </a:ln>
        </p:spPr>
      </p:cxnSp>
      <p:cxnSp>
        <p:nvCxnSpPr>
          <p:cNvPr id="16" name="Google Shape;568;p48">
            <a:extLst>
              <a:ext uri="{FF2B5EF4-FFF2-40B4-BE49-F238E27FC236}">
                <a16:creationId xmlns:a16="http://schemas.microsoft.com/office/drawing/2014/main" id="{3132DA21-6881-553D-FF51-DC73FE04362F}"/>
              </a:ext>
            </a:extLst>
          </p:cNvPr>
          <p:cNvCxnSpPr>
            <a:stCxn id="14" idx="2"/>
            <a:endCxn id="21" idx="2"/>
          </p:cNvCxnSpPr>
          <p:nvPr/>
        </p:nvCxnSpPr>
        <p:spPr>
          <a:xfrm rot="-5400000" flipH="1">
            <a:off x="1034634" y="3161750"/>
            <a:ext cx="986100" cy="1024500"/>
          </a:xfrm>
          <a:prstGeom prst="bentConnector2">
            <a:avLst/>
          </a:prstGeom>
          <a:noFill/>
          <a:ln w="19050" cap="flat" cmpd="sng">
            <a:solidFill>
              <a:schemeClr val="dk1"/>
            </a:solidFill>
            <a:prstDash val="solid"/>
            <a:round/>
            <a:headEnd type="none" w="med" len="med"/>
            <a:tailEnd type="none" w="med" len="med"/>
          </a:ln>
        </p:spPr>
      </p:cxnSp>
      <p:cxnSp>
        <p:nvCxnSpPr>
          <p:cNvPr id="17" name="Google Shape;570;p48">
            <a:extLst>
              <a:ext uri="{FF2B5EF4-FFF2-40B4-BE49-F238E27FC236}">
                <a16:creationId xmlns:a16="http://schemas.microsoft.com/office/drawing/2014/main" id="{05B37748-4C3C-DFB5-8467-D43C063D0C23}"/>
              </a:ext>
            </a:extLst>
          </p:cNvPr>
          <p:cNvCxnSpPr>
            <a:stCxn id="14" idx="0"/>
            <a:endCxn id="20" idx="2"/>
          </p:cNvCxnSpPr>
          <p:nvPr/>
        </p:nvCxnSpPr>
        <p:spPr>
          <a:xfrm rot="-5400000">
            <a:off x="1456434" y="2038550"/>
            <a:ext cx="142500" cy="1024500"/>
          </a:xfrm>
          <a:prstGeom prst="bentConnector2">
            <a:avLst/>
          </a:prstGeom>
          <a:noFill/>
          <a:ln w="19050" cap="flat" cmpd="sng">
            <a:solidFill>
              <a:schemeClr val="dk1"/>
            </a:solidFill>
            <a:prstDash val="solid"/>
            <a:round/>
            <a:headEnd type="none" w="med" len="med"/>
            <a:tailEnd type="none" w="med" len="med"/>
          </a:ln>
        </p:spPr>
      </p:cxnSp>
      <p:cxnSp>
        <p:nvCxnSpPr>
          <p:cNvPr id="18" name="Google Shape;572;p48">
            <a:extLst>
              <a:ext uri="{FF2B5EF4-FFF2-40B4-BE49-F238E27FC236}">
                <a16:creationId xmlns:a16="http://schemas.microsoft.com/office/drawing/2014/main" id="{B39C11EF-F909-9645-C4F6-2FA8EF376CE1}"/>
              </a:ext>
            </a:extLst>
          </p:cNvPr>
          <p:cNvCxnSpPr>
            <a:stCxn id="14" idx="2"/>
            <a:endCxn id="19" idx="2"/>
          </p:cNvCxnSpPr>
          <p:nvPr/>
        </p:nvCxnSpPr>
        <p:spPr>
          <a:xfrm rot="-5400000" flipH="1">
            <a:off x="1456434" y="2739950"/>
            <a:ext cx="142500" cy="1024500"/>
          </a:xfrm>
          <a:prstGeom prst="bentConnector2">
            <a:avLst/>
          </a:prstGeom>
          <a:noFill/>
          <a:ln w="19050" cap="flat" cmpd="sng">
            <a:solidFill>
              <a:schemeClr val="dk1"/>
            </a:solidFill>
            <a:prstDash val="solid"/>
            <a:round/>
            <a:headEnd type="none" w="med" len="med"/>
            <a:tailEnd type="none" w="med" len="med"/>
          </a:ln>
        </p:spPr>
      </p:cxnSp>
      <p:sp>
        <p:nvSpPr>
          <p:cNvPr id="19" name="Google Shape;573;p48">
            <a:extLst>
              <a:ext uri="{FF2B5EF4-FFF2-40B4-BE49-F238E27FC236}">
                <a16:creationId xmlns:a16="http://schemas.microsoft.com/office/drawing/2014/main" id="{8AB9442F-4D61-19D9-C28C-60760EC51FD9}"/>
              </a:ext>
            </a:extLst>
          </p:cNvPr>
          <p:cNvSpPr/>
          <p:nvPr/>
        </p:nvSpPr>
        <p:spPr>
          <a:xfrm>
            <a:off x="2039995" y="3033108"/>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71;p48">
            <a:extLst>
              <a:ext uri="{FF2B5EF4-FFF2-40B4-BE49-F238E27FC236}">
                <a16:creationId xmlns:a16="http://schemas.microsoft.com/office/drawing/2014/main" id="{3F744E3D-E125-72F6-1E98-ACCACAC12AE6}"/>
              </a:ext>
            </a:extLst>
          </p:cNvPr>
          <p:cNvSpPr/>
          <p:nvPr/>
        </p:nvSpPr>
        <p:spPr>
          <a:xfrm>
            <a:off x="2039995" y="2189392"/>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9;p48">
            <a:extLst>
              <a:ext uri="{FF2B5EF4-FFF2-40B4-BE49-F238E27FC236}">
                <a16:creationId xmlns:a16="http://schemas.microsoft.com/office/drawing/2014/main" id="{FB3B5CBA-A47F-B3B1-7ED5-B60DFF5FF879}"/>
              </a:ext>
            </a:extLst>
          </p:cNvPr>
          <p:cNvSpPr/>
          <p:nvPr/>
        </p:nvSpPr>
        <p:spPr>
          <a:xfrm>
            <a:off x="2039995" y="3876825"/>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67;p48">
            <a:extLst>
              <a:ext uri="{FF2B5EF4-FFF2-40B4-BE49-F238E27FC236}">
                <a16:creationId xmlns:a16="http://schemas.microsoft.com/office/drawing/2014/main" id="{649E3E15-6153-6258-535C-E18DF1DEF38E}"/>
              </a:ext>
            </a:extLst>
          </p:cNvPr>
          <p:cNvSpPr/>
          <p:nvPr/>
        </p:nvSpPr>
        <p:spPr>
          <a:xfrm>
            <a:off x="2039995" y="1345675"/>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 name="Google Shape;5803;p72">
            <a:extLst>
              <a:ext uri="{FF2B5EF4-FFF2-40B4-BE49-F238E27FC236}">
                <a16:creationId xmlns:a16="http://schemas.microsoft.com/office/drawing/2014/main" id="{4E8ED06C-8850-C291-4BDD-98E18525996E}"/>
              </a:ext>
            </a:extLst>
          </p:cNvPr>
          <p:cNvGrpSpPr/>
          <p:nvPr/>
        </p:nvGrpSpPr>
        <p:grpSpPr>
          <a:xfrm>
            <a:off x="2167891" y="1424925"/>
            <a:ext cx="368186" cy="366364"/>
            <a:chOff x="-62151950" y="4111775"/>
            <a:chExt cx="318225" cy="316650"/>
          </a:xfrm>
        </p:grpSpPr>
        <p:sp>
          <p:nvSpPr>
            <p:cNvPr id="53" name="Google Shape;5804;p72">
              <a:extLst>
                <a:ext uri="{FF2B5EF4-FFF2-40B4-BE49-F238E27FC236}">
                  <a16:creationId xmlns:a16="http://schemas.microsoft.com/office/drawing/2014/main" id="{CFA6F661-8D27-E597-A291-E71EDCC220D7}"/>
                </a:ext>
              </a:extLst>
            </p:cNvPr>
            <p:cNvSpPr/>
            <p:nvPr/>
          </p:nvSpPr>
          <p:spPr>
            <a:xfrm>
              <a:off x="-62151950" y="4407925"/>
              <a:ext cx="318225" cy="20500"/>
            </a:xfrm>
            <a:custGeom>
              <a:avLst/>
              <a:gdLst/>
              <a:ahLst/>
              <a:cxnLst/>
              <a:rect l="l" t="t" r="r" b="b"/>
              <a:pathLst>
                <a:path w="12729" h="820" extrusionOk="0">
                  <a:moveTo>
                    <a:pt x="442" y="0"/>
                  </a:moveTo>
                  <a:cubicBezTo>
                    <a:pt x="221" y="0"/>
                    <a:pt x="1" y="189"/>
                    <a:pt x="1" y="441"/>
                  </a:cubicBezTo>
                  <a:cubicBezTo>
                    <a:pt x="1" y="662"/>
                    <a:pt x="221" y="819"/>
                    <a:pt x="442" y="819"/>
                  </a:cubicBezTo>
                  <a:lnTo>
                    <a:pt x="12288" y="819"/>
                  </a:lnTo>
                  <a:cubicBezTo>
                    <a:pt x="12540" y="819"/>
                    <a:pt x="12697" y="630"/>
                    <a:pt x="12697" y="441"/>
                  </a:cubicBezTo>
                  <a:cubicBezTo>
                    <a:pt x="12729" y="158"/>
                    <a:pt x="12540" y="0"/>
                    <a:pt x="122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805;p72">
              <a:extLst>
                <a:ext uri="{FF2B5EF4-FFF2-40B4-BE49-F238E27FC236}">
                  <a16:creationId xmlns:a16="http://schemas.microsoft.com/office/drawing/2014/main" id="{38FB9AEA-88A2-7CB3-400D-F68ABDD17408}"/>
                </a:ext>
              </a:extLst>
            </p:cNvPr>
            <p:cNvSpPr/>
            <p:nvPr/>
          </p:nvSpPr>
          <p:spPr>
            <a:xfrm>
              <a:off x="-62151950" y="4283475"/>
              <a:ext cx="84300" cy="104000"/>
            </a:xfrm>
            <a:custGeom>
              <a:avLst/>
              <a:gdLst/>
              <a:ahLst/>
              <a:cxnLst/>
              <a:rect l="l" t="t" r="r" b="b"/>
              <a:pathLst>
                <a:path w="3372" h="4160" extrusionOk="0">
                  <a:moveTo>
                    <a:pt x="1009" y="0"/>
                  </a:moveTo>
                  <a:cubicBezTo>
                    <a:pt x="442" y="0"/>
                    <a:pt x="1" y="442"/>
                    <a:pt x="1" y="1009"/>
                  </a:cubicBezTo>
                  <a:lnTo>
                    <a:pt x="1" y="3214"/>
                  </a:lnTo>
                  <a:cubicBezTo>
                    <a:pt x="64" y="3718"/>
                    <a:pt x="473" y="4159"/>
                    <a:pt x="1009" y="4159"/>
                  </a:cubicBezTo>
                  <a:lnTo>
                    <a:pt x="2363" y="4159"/>
                  </a:lnTo>
                  <a:cubicBezTo>
                    <a:pt x="2931" y="4159"/>
                    <a:pt x="3372" y="3718"/>
                    <a:pt x="3372" y="3214"/>
                  </a:cubicBezTo>
                  <a:lnTo>
                    <a:pt x="3372" y="1009"/>
                  </a:lnTo>
                  <a:cubicBezTo>
                    <a:pt x="3372" y="442"/>
                    <a:pt x="2931" y="0"/>
                    <a:pt x="23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806;p72">
              <a:extLst>
                <a:ext uri="{FF2B5EF4-FFF2-40B4-BE49-F238E27FC236}">
                  <a16:creationId xmlns:a16="http://schemas.microsoft.com/office/drawing/2014/main" id="{15A4B6B3-89C8-9DB2-56E1-43243D3629F0}"/>
                </a:ext>
              </a:extLst>
            </p:cNvPr>
            <p:cNvSpPr/>
            <p:nvPr/>
          </p:nvSpPr>
          <p:spPr>
            <a:xfrm>
              <a:off x="-62033800" y="4111775"/>
              <a:ext cx="82725" cy="275700"/>
            </a:xfrm>
            <a:custGeom>
              <a:avLst/>
              <a:gdLst/>
              <a:ahLst/>
              <a:cxnLst/>
              <a:rect l="l" t="t" r="r" b="b"/>
              <a:pathLst>
                <a:path w="3309" h="11028" extrusionOk="0">
                  <a:moveTo>
                    <a:pt x="946" y="0"/>
                  </a:moveTo>
                  <a:cubicBezTo>
                    <a:pt x="410" y="0"/>
                    <a:pt x="0" y="410"/>
                    <a:pt x="0" y="977"/>
                  </a:cubicBezTo>
                  <a:lnTo>
                    <a:pt x="0" y="10082"/>
                  </a:lnTo>
                  <a:cubicBezTo>
                    <a:pt x="0" y="10618"/>
                    <a:pt x="441" y="11027"/>
                    <a:pt x="946" y="11027"/>
                  </a:cubicBezTo>
                  <a:lnTo>
                    <a:pt x="2332" y="11027"/>
                  </a:lnTo>
                  <a:cubicBezTo>
                    <a:pt x="2899" y="11027"/>
                    <a:pt x="3308" y="10586"/>
                    <a:pt x="3308" y="10082"/>
                  </a:cubicBezTo>
                  <a:lnTo>
                    <a:pt x="3308" y="977"/>
                  </a:lnTo>
                  <a:cubicBezTo>
                    <a:pt x="3308" y="410"/>
                    <a:pt x="2899" y="0"/>
                    <a:pt x="23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807;p72">
              <a:extLst>
                <a:ext uri="{FF2B5EF4-FFF2-40B4-BE49-F238E27FC236}">
                  <a16:creationId xmlns:a16="http://schemas.microsoft.com/office/drawing/2014/main" id="{9598B29D-85FD-23B7-9B45-2D00D89F1FE4}"/>
                </a:ext>
              </a:extLst>
            </p:cNvPr>
            <p:cNvSpPr/>
            <p:nvPr/>
          </p:nvSpPr>
          <p:spPr>
            <a:xfrm>
              <a:off x="-61916450" y="4200775"/>
              <a:ext cx="82725" cy="186700"/>
            </a:xfrm>
            <a:custGeom>
              <a:avLst/>
              <a:gdLst/>
              <a:ahLst/>
              <a:cxnLst/>
              <a:rect l="l" t="t" r="r" b="b"/>
              <a:pathLst>
                <a:path w="3309" h="7468" extrusionOk="0">
                  <a:moveTo>
                    <a:pt x="946" y="0"/>
                  </a:moveTo>
                  <a:cubicBezTo>
                    <a:pt x="410" y="0"/>
                    <a:pt x="1" y="442"/>
                    <a:pt x="1" y="1009"/>
                  </a:cubicBezTo>
                  <a:lnTo>
                    <a:pt x="1" y="6522"/>
                  </a:lnTo>
                  <a:cubicBezTo>
                    <a:pt x="1" y="7058"/>
                    <a:pt x="442" y="7467"/>
                    <a:pt x="946" y="7467"/>
                  </a:cubicBezTo>
                  <a:lnTo>
                    <a:pt x="2332" y="7467"/>
                  </a:lnTo>
                  <a:cubicBezTo>
                    <a:pt x="2868" y="7467"/>
                    <a:pt x="3309" y="7026"/>
                    <a:pt x="3309" y="6522"/>
                  </a:cubicBezTo>
                  <a:lnTo>
                    <a:pt x="3309" y="1009"/>
                  </a:lnTo>
                  <a:cubicBezTo>
                    <a:pt x="3309" y="442"/>
                    <a:pt x="2868" y="0"/>
                    <a:pt x="23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239;p70">
            <a:extLst>
              <a:ext uri="{FF2B5EF4-FFF2-40B4-BE49-F238E27FC236}">
                <a16:creationId xmlns:a16="http://schemas.microsoft.com/office/drawing/2014/main" id="{E21C6D1A-161F-673E-1739-FC684340BCBF}"/>
              </a:ext>
            </a:extLst>
          </p:cNvPr>
          <p:cNvSpPr/>
          <p:nvPr/>
        </p:nvSpPr>
        <p:spPr>
          <a:xfrm>
            <a:off x="2135030" y="2320357"/>
            <a:ext cx="372275" cy="339112"/>
          </a:xfrm>
          <a:custGeom>
            <a:avLst/>
            <a:gdLst/>
            <a:ahLst/>
            <a:cxnLst/>
            <a:rect l="l" t="t" r="r" b="b"/>
            <a:pathLst>
              <a:path w="21149" h="19265" extrusionOk="0">
                <a:moveTo>
                  <a:pt x="10580" y="3417"/>
                </a:moveTo>
                <a:cubicBezTo>
                  <a:pt x="12186" y="3417"/>
                  <a:pt x="13773" y="4040"/>
                  <a:pt x="14967" y="5236"/>
                </a:cubicBezTo>
                <a:cubicBezTo>
                  <a:pt x="16933" y="7199"/>
                  <a:pt x="17352" y="10231"/>
                  <a:pt x="15997" y="12655"/>
                </a:cubicBezTo>
                <a:lnTo>
                  <a:pt x="7550" y="4209"/>
                </a:lnTo>
                <a:cubicBezTo>
                  <a:pt x="8500" y="3676"/>
                  <a:pt x="9544" y="3417"/>
                  <a:pt x="10580" y="3417"/>
                </a:cubicBezTo>
                <a:close/>
                <a:moveTo>
                  <a:pt x="5156" y="6603"/>
                </a:moveTo>
                <a:lnTo>
                  <a:pt x="13600" y="15049"/>
                </a:lnTo>
                <a:cubicBezTo>
                  <a:pt x="12650" y="15584"/>
                  <a:pt x="11607" y="15844"/>
                  <a:pt x="10570" y="15844"/>
                </a:cubicBezTo>
                <a:cubicBezTo>
                  <a:pt x="8964" y="15844"/>
                  <a:pt x="7375" y="15218"/>
                  <a:pt x="6183" y="14019"/>
                </a:cubicBezTo>
                <a:cubicBezTo>
                  <a:pt x="4210" y="12059"/>
                  <a:pt x="3789" y="9024"/>
                  <a:pt x="5156" y="6603"/>
                </a:cubicBezTo>
                <a:close/>
                <a:moveTo>
                  <a:pt x="10574" y="0"/>
                </a:moveTo>
                <a:cubicBezTo>
                  <a:pt x="8127" y="0"/>
                  <a:pt x="5681" y="948"/>
                  <a:pt x="3789" y="2842"/>
                </a:cubicBezTo>
                <a:cubicBezTo>
                  <a:pt x="1" y="6630"/>
                  <a:pt x="1" y="12628"/>
                  <a:pt x="3789" y="16413"/>
                </a:cubicBezTo>
                <a:cubicBezTo>
                  <a:pt x="5662" y="18289"/>
                  <a:pt x="8113" y="19265"/>
                  <a:pt x="10576" y="19265"/>
                </a:cubicBezTo>
                <a:cubicBezTo>
                  <a:pt x="13036" y="19265"/>
                  <a:pt x="15488" y="18289"/>
                  <a:pt x="17361" y="16413"/>
                </a:cubicBezTo>
                <a:cubicBezTo>
                  <a:pt x="21149" y="12625"/>
                  <a:pt x="21149" y="6630"/>
                  <a:pt x="17361" y="2842"/>
                </a:cubicBezTo>
                <a:cubicBezTo>
                  <a:pt x="15467" y="948"/>
                  <a:pt x="13020" y="0"/>
                  <a:pt x="105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nvGrpSpPr>
          <p:cNvPr id="66" name="Google Shape;5760;p72">
            <a:extLst>
              <a:ext uri="{FF2B5EF4-FFF2-40B4-BE49-F238E27FC236}">
                <a16:creationId xmlns:a16="http://schemas.microsoft.com/office/drawing/2014/main" id="{399B877F-8B39-DC5D-1B25-BA72BAA185D0}"/>
              </a:ext>
            </a:extLst>
          </p:cNvPr>
          <p:cNvGrpSpPr/>
          <p:nvPr/>
        </p:nvGrpSpPr>
        <p:grpSpPr>
          <a:xfrm>
            <a:off x="2204675" y="3156148"/>
            <a:ext cx="351786" cy="326274"/>
            <a:chOff x="-62511900" y="4129100"/>
            <a:chExt cx="304050" cy="282000"/>
          </a:xfrm>
        </p:grpSpPr>
        <p:sp>
          <p:nvSpPr>
            <p:cNvPr id="67" name="Google Shape;5761;p72">
              <a:extLst>
                <a:ext uri="{FF2B5EF4-FFF2-40B4-BE49-F238E27FC236}">
                  <a16:creationId xmlns:a16="http://schemas.microsoft.com/office/drawing/2014/main" id="{218C1B0D-3865-68F9-8217-502C5C741E80}"/>
                </a:ext>
              </a:extLst>
            </p:cNvPr>
            <p:cNvSpPr/>
            <p:nvPr/>
          </p:nvSpPr>
          <p:spPr>
            <a:xfrm>
              <a:off x="-62414225" y="4203925"/>
              <a:ext cx="206375" cy="207175"/>
            </a:xfrm>
            <a:custGeom>
              <a:avLst/>
              <a:gdLst/>
              <a:ahLst/>
              <a:cxnLst/>
              <a:rect l="l" t="t" r="r" b="b"/>
              <a:pathLst>
                <a:path w="8255" h="8287" extrusionOk="0">
                  <a:moveTo>
                    <a:pt x="4128" y="1229"/>
                  </a:moveTo>
                  <a:cubicBezTo>
                    <a:pt x="4348" y="1229"/>
                    <a:pt x="4506" y="1418"/>
                    <a:pt x="4506" y="1670"/>
                  </a:cubicBezTo>
                  <a:lnTo>
                    <a:pt x="4506" y="1922"/>
                  </a:lnTo>
                  <a:cubicBezTo>
                    <a:pt x="4978" y="2080"/>
                    <a:pt x="5356" y="2552"/>
                    <a:pt x="5356" y="3119"/>
                  </a:cubicBezTo>
                  <a:cubicBezTo>
                    <a:pt x="5356" y="3340"/>
                    <a:pt x="5136" y="3498"/>
                    <a:pt x="4947" y="3498"/>
                  </a:cubicBezTo>
                  <a:cubicBezTo>
                    <a:pt x="4726" y="3498"/>
                    <a:pt x="4506" y="3308"/>
                    <a:pt x="4506" y="3119"/>
                  </a:cubicBezTo>
                  <a:cubicBezTo>
                    <a:pt x="4506" y="2867"/>
                    <a:pt x="4317" y="2710"/>
                    <a:pt x="4128" y="2710"/>
                  </a:cubicBezTo>
                  <a:cubicBezTo>
                    <a:pt x="3939" y="2710"/>
                    <a:pt x="3687" y="2930"/>
                    <a:pt x="3687" y="3119"/>
                  </a:cubicBezTo>
                  <a:cubicBezTo>
                    <a:pt x="3718" y="3340"/>
                    <a:pt x="4033" y="3592"/>
                    <a:pt x="4411" y="3813"/>
                  </a:cubicBezTo>
                  <a:cubicBezTo>
                    <a:pt x="4821" y="4128"/>
                    <a:pt x="5388" y="4537"/>
                    <a:pt x="5388" y="5199"/>
                  </a:cubicBezTo>
                  <a:cubicBezTo>
                    <a:pt x="5388" y="5766"/>
                    <a:pt x="5041" y="6175"/>
                    <a:pt x="4569" y="6396"/>
                  </a:cubicBezTo>
                  <a:lnTo>
                    <a:pt x="4569" y="6648"/>
                  </a:lnTo>
                  <a:cubicBezTo>
                    <a:pt x="4569" y="6900"/>
                    <a:pt x="4348" y="7089"/>
                    <a:pt x="4159" y="7089"/>
                  </a:cubicBezTo>
                  <a:cubicBezTo>
                    <a:pt x="3970" y="7089"/>
                    <a:pt x="3718" y="6900"/>
                    <a:pt x="3718" y="6648"/>
                  </a:cubicBezTo>
                  <a:lnTo>
                    <a:pt x="3718" y="6396"/>
                  </a:lnTo>
                  <a:cubicBezTo>
                    <a:pt x="3245" y="6238"/>
                    <a:pt x="2899" y="5766"/>
                    <a:pt x="2899" y="5199"/>
                  </a:cubicBezTo>
                  <a:cubicBezTo>
                    <a:pt x="2899" y="4978"/>
                    <a:pt x="3088" y="4821"/>
                    <a:pt x="3308" y="4821"/>
                  </a:cubicBezTo>
                  <a:cubicBezTo>
                    <a:pt x="3498" y="4821"/>
                    <a:pt x="3687" y="5010"/>
                    <a:pt x="3687" y="5199"/>
                  </a:cubicBezTo>
                  <a:cubicBezTo>
                    <a:pt x="3687" y="5451"/>
                    <a:pt x="3876" y="5608"/>
                    <a:pt x="4128" y="5608"/>
                  </a:cubicBezTo>
                  <a:cubicBezTo>
                    <a:pt x="4348" y="5608"/>
                    <a:pt x="4506" y="5388"/>
                    <a:pt x="4506" y="5199"/>
                  </a:cubicBezTo>
                  <a:cubicBezTo>
                    <a:pt x="4506" y="4978"/>
                    <a:pt x="4191" y="4726"/>
                    <a:pt x="3844" y="4506"/>
                  </a:cubicBezTo>
                  <a:cubicBezTo>
                    <a:pt x="3403" y="4191"/>
                    <a:pt x="2867" y="3781"/>
                    <a:pt x="2867" y="3119"/>
                  </a:cubicBezTo>
                  <a:cubicBezTo>
                    <a:pt x="2867" y="2552"/>
                    <a:pt x="3214" y="2143"/>
                    <a:pt x="3687" y="1922"/>
                  </a:cubicBezTo>
                  <a:lnTo>
                    <a:pt x="3687" y="1670"/>
                  </a:lnTo>
                  <a:cubicBezTo>
                    <a:pt x="3687" y="1418"/>
                    <a:pt x="3876" y="1229"/>
                    <a:pt x="4128" y="1229"/>
                  </a:cubicBezTo>
                  <a:close/>
                  <a:moveTo>
                    <a:pt x="4128" y="0"/>
                  </a:moveTo>
                  <a:cubicBezTo>
                    <a:pt x="1828" y="0"/>
                    <a:pt x="0" y="1859"/>
                    <a:pt x="0" y="4128"/>
                  </a:cubicBezTo>
                  <a:cubicBezTo>
                    <a:pt x="0" y="6427"/>
                    <a:pt x="1828" y="8286"/>
                    <a:pt x="4128" y="8286"/>
                  </a:cubicBezTo>
                  <a:cubicBezTo>
                    <a:pt x="6396" y="8286"/>
                    <a:pt x="8255" y="6427"/>
                    <a:pt x="8255" y="4128"/>
                  </a:cubicBezTo>
                  <a:cubicBezTo>
                    <a:pt x="8255" y="1859"/>
                    <a:pt x="6396" y="0"/>
                    <a:pt x="4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762;p72">
              <a:extLst>
                <a:ext uri="{FF2B5EF4-FFF2-40B4-BE49-F238E27FC236}">
                  <a16:creationId xmlns:a16="http://schemas.microsoft.com/office/drawing/2014/main" id="{27A9A94E-303F-433B-41C3-9AFE13295B08}"/>
                </a:ext>
              </a:extLst>
            </p:cNvPr>
            <p:cNvSpPr/>
            <p:nvPr/>
          </p:nvSpPr>
          <p:spPr>
            <a:xfrm>
              <a:off x="-62511100" y="4129100"/>
              <a:ext cx="159900" cy="74850"/>
            </a:xfrm>
            <a:custGeom>
              <a:avLst/>
              <a:gdLst/>
              <a:ahLst/>
              <a:cxnLst/>
              <a:rect l="l" t="t" r="r" b="b"/>
              <a:pathLst>
                <a:path w="6396" h="2994" extrusionOk="0">
                  <a:moveTo>
                    <a:pt x="3214" y="1"/>
                  </a:moveTo>
                  <a:cubicBezTo>
                    <a:pt x="1450" y="1"/>
                    <a:pt x="0" y="662"/>
                    <a:pt x="0" y="1513"/>
                  </a:cubicBezTo>
                  <a:cubicBezTo>
                    <a:pt x="0" y="2332"/>
                    <a:pt x="1450" y="2993"/>
                    <a:pt x="3214" y="2993"/>
                  </a:cubicBezTo>
                  <a:cubicBezTo>
                    <a:pt x="4947" y="2993"/>
                    <a:pt x="6396" y="2332"/>
                    <a:pt x="6396" y="1513"/>
                  </a:cubicBezTo>
                  <a:cubicBezTo>
                    <a:pt x="6396" y="662"/>
                    <a:pt x="4947" y="1"/>
                    <a:pt x="3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763;p72">
              <a:extLst>
                <a:ext uri="{FF2B5EF4-FFF2-40B4-BE49-F238E27FC236}">
                  <a16:creationId xmlns:a16="http://schemas.microsoft.com/office/drawing/2014/main" id="{3230ECF5-10CB-540C-B4C7-C368BE3B652F}"/>
                </a:ext>
              </a:extLst>
            </p:cNvPr>
            <p:cNvSpPr/>
            <p:nvPr/>
          </p:nvSpPr>
          <p:spPr>
            <a:xfrm>
              <a:off x="-62511100" y="4207075"/>
              <a:ext cx="110275" cy="59875"/>
            </a:xfrm>
            <a:custGeom>
              <a:avLst/>
              <a:gdLst/>
              <a:ahLst/>
              <a:cxnLst/>
              <a:rect l="l" t="t" r="r" b="b"/>
              <a:pathLst>
                <a:path w="4411" h="2395" extrusionOk="0">
                  <a:moveTo>
                    <a:pt x="0" y="0"/>
                  </a:moveTo>
                  <a:lnTo>
                    <a:pt x="0" y="1135"/>
                  </a:lnTo>
                  <a:cubicBezTo>
                    <a:pt x="0" y="1450"/>
                    <a:pt x="347" y="1765"/>
                    <a:pt x="882" y="2017"/>
                  </a:cubicBezTo>
                  <a:cubicBezTo>
                    <a:pt x="1355" y="2237"/>
                    <a:pt x="2332" y="2395"/>
                    <a:pt x="3151" y="2395"/>
                  </a:cubicBezTo>
                  <a:lnTo>
                    <a:pt x="3308" y="2395"/>
                  </a:lnTo>
                  <a:cubicBezTo>
                    <a:pt x="3560" y="1733"/>
                    <a:pt x="3907" y="1135"/>
                    <a:pt x="4411" y="631"/>
                  </a:cubicBezTo>
                  <a:lnTo>
                    <a:pt x="4411" y="631"/>
                  </a:lnTo>
                  <a:cubicBezTo>
                    <a:pt x="4033" y="694"/>
                    <a:pt x="3623" y="757"/>
                    <a:pt x="3182" y="757"/>
                  </a:cubicBezTo>
                  <a:cubicBezTo>
                    <a:pt x="2363" y="757"/>
                    <a:pt x="1261" y="599"/>
                    <a:pt x="567" y="316"/>
                  </a:cubicBezTo>
                  <a:cubicBezTo>
                    <a:pt x="347" y="221"/>
                    <a:pt x="158" y="127"/>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764;p72">
              <a:extLst>
                <a:ext uri="{FF2B5EF4-FFF2-40B4-BE49-F238E27FC236}">
                  <a16:creationId xmlns:a16="http://schemas.microsoft.com/office/drawing/2014/main" id="{BDCDF97D-15BB-96E1-930B-9E023D65213D}"/>
                </a:ext>
              </a:extLst>
            </p:cNvPr>
            <p:cNvSpPr/>
            <p:nvPr/>
          </p:nvSpPr>
          <p:spPr>
            <a:xfrm>
              <a:off x="-62511100" y="4329950"/>
              <a:ext cx="106350" cy="59875"/>
            </a:xfrm>
            <a:custGeom>
              <a:avLst/>
              <a:gdLst/>
              <a:ahLst/>
              <a:cxnLst/>
              <a:rect l="l" t="t" r="r" b="b"/>
              <a:pathLst>
                <a:path w="4254" h="2395" extrusionOk="0">
                  <a:moveTo>
                    <a:pt x="0" y="0"/>
                  </a:moveTo>
                  <a:lnTo>
                    <a:pt x="0" y="1197"/>
                  </a:lnTo>
                  <a:cubicBezTo>
                    <a:pt x="0" y="1701"/>
                    <a:pt x="1355" y="2395"/>
                    <a:pt x="3182" y="2395"/>
                  </a:cubicBezTo>
                  <a:cubicBezTo>
                    <a:pt x="3560" y="2395"/>
                    <a:pt x="3907" y="2363"/>
                    <a:pt x="4254" y="2332"/>
                  </a:cubicBezTo>
                  <a:cubicBezTo>
                    <a:pt x="3875" y="1859"/>
                    <a:pt x="3560" y="1355"/>
                    <a:pt x="3340" y="756"/>
                  </a:cubicBezTo>
                  <a:lnTo>
                    <a:pt x="3182" y="756"/>
                  </a:lnTo>
                  <a:cubicBezTo>
                    <a:pt x="2363" y="756"/>
                    <a:pt x="1261" y="599"/>
                    <a:pt x="567" y="315"/>
                  </a:cubicBezTo>
                  <a:cubicBezTo>
                    <a:pt x="347" y="252"/>
                    <a:pt x="158" y="126"/>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765;p72">
              <a:extLst>
                <a:ext uri="{FF2B5EF4-FFF2-40B4-BE49-F238E27FC236}">
                  <a16:creationId xmlns:a16="http://schemas.microsoft.com/office/drawing/2014/main" id="{337809C1-FA30-AA65-78DC-DB13E4C7240A}"/>
                </a:ext>
              </a:extLst>
            </p:cNvPr>
            <p:cNvSpPr/>
            <p:nvPr/>
          </p:nvSpPr>
          <p:spPr>
            <a:xfrm>
              <a:off x="-62511900" y="4268500"/>
              <a:ext cx="78000" cy="60675"/>
            </a:xfrm>
            <a:custGeom>
              <a:avLst/>
              <a:gdLst/>
              <a:ahLst/>
              <a:cxnLst/>
              <a:rect l="l" t="t" r="r" b="b"/>
              <a:pathLst>
                <a:path w="3120" h="2427" extrusionOk="0">
                  <a:moveTo>
                    <a:pt x="1" y="1"/>
                  </a:moveTo>
                  <a:lnTo>
                    <a:pt x="1" y="1167"/>
                  </a:lnTo>
                  <a:lnTo>
                    <a:pt x="32" y="1167"/>
                  </a:lnTo>
                  <a:cubicBezTo>
                    <a:pt x="32" y="1482"/>
                    <a:pt x="379" y="1797"/>
                    <a:pt x="914" y="2017"/>
                  </a:cubicBezTo>
                  <a:cubicBezTo>
                    <a:pt x="1387" y="2238"/>
                    <a:pt x="2332" y="2395"/>
                    <a:pt x="3120" y="2427"/>
                  </a:cubicBezTo>
                  <a:cubicBezTo>
                    <a:pt x="3057" y="2143"/>
                    <a:pt x="3025" y="1860"/>
                    <a:pt x="3025" y="1608"/>
                  </a:cubicBezTo>
                  <a:cubicBezTo>
                    <a:pt x="3025" y="1324"/>
                    <a:pt x="3088" y="1041"/>
                    <a:pt x="3120" y="757"/>
                  </a:cubicBezTo>
                  <a:cubicBezTo>
                    <a:pt x="2332" y="757"/>
                    <a:pt x="1230" y="599"/>
                    <a:pt x="536" y="316"/>
                  </a:cubicBezTo>
                  <a:cubicBezTo>
                    <a:pt x="347" y="253"/>
                    <a:pt x="158" y="12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 name="Google Shape;5846;p72">
            <a:extLst>
              <a:ext uri="{FF2B5EF4-FFF2-40B4-BE49-F238E27FC236}">
                <a16:creationId xmlns:a16="http://schemas.microsoft.com/office/drawing/2014/main" id="{D5C3FDBE-E36D-FE10-54CE-74E234B06626}"/>
              </a:ext>
            </a:extLst>
          </p:cNvPr>
          <p:cNvSpPr/>
          <p:nvPr/>
        </p:nvSpPr>
        <p:spPr>
          <a:xfrm>
            <a:off x="2181235" y="4004875"/>
            <a:ext cx="366364" cy="366682"/>
          </a:xfrm>
          <a:custGeom>
            <a:avLst/>
            <a:gdLst/>
            <a:ahLst/>
            <a:cxnLst/>
            <a:rect l="l" t="t" r="r" b="b"/>
            <a:pathLst>
              <a:path w="12666" h="12677" extrusionOk="0">
                <a:moveTo>
                  <a:pt x="8916" y="1639"/>
                </a:moveTo>
                <a:cubicBezTo>
                  <a:pt x="9137" y="1639"/>
                  <a:pt x="9294" y="1828"/>
                  <a:pt x="9294" y="2048"/>
                </a:cubicBezTo>
                <a:cubicBezTo>
                  <a:pt x="9294" y="2269"/>
                  <a:pt x="9105" y="2458"/>
                  <a:pt x="8916" y="2458"/>
                </a:cubicBezTo>
                <a:lnTo>
                  <a:pt x="3655" y="2458"/>
                </a:lnTo>
                <a:cubicBezTo>
                  <a:pt x="3434" y="2458"/>
                  <a:pt x="3245" y="2269"/>
                  <a:pt x="3245" y="2048"/>
                </a:cubicBezTo>
                <a:cubicBezTo>
                  <a:pt x="3245" y="1796"/>
                  <a:pt x="3434" y="1639"/>
                  <a:pt x="3655" y="1639"/>
                </a:cubicBezTo>
                <a:close/>
                <a:moveTo>
                  <a:pt x="10555" y="3245"/>
                </a:moveTo>
                <a:cubicBezTo>
                  <a:pt x="10807" y="3245"/>
                  <a:pt x="10964" y="3434"/>
                  <a:pt x="10964" y="3686"/>
                </a:cubicBezTo>
                <a:cubicBezTo>
                  <a:pt x="10964" y="3939"/>
                  <a:pt x="10807" y="4128"/>
                  <a:pt x="10555" y="4128"/>
                </a:cubicBezTo>
                <a:lnTo>
                  <a:pt x="2017" y="4128"/>
                </a:lnTo>
                <a:cubicBezTo>
                  <a:pt x="1765" y="4128"/>
                  <a:pt x="1607" y="3939"/>
                  <a:pt x="1607" y="3686"/>
                </a:cubicBezTo>
                <a:cubicBezTo>
                  <a:pt x="1607" y="3434"/>
                  <a:pt x="1828" y="3245"/>
                  <a:pt x="2017" y="3245"/>
                </a:cubicBezTo>
                <a:close/>
                <a:moveTo>
                  <a:pt x="6711" y="5766"/>
                </a:moveTo>
                <a:cubicBezTo>
                  <a:pt x="7593" y="5766"/>
                  <a:pt x="8349" y="6522"/>
                  <a:pt x="8349" y="7436"/>
                </a:cubicBezTo>
                <a:cubicBezTo>
                  <a:pt x="8349" y="8349"/>
                  <a:pt x="7593" y="9074"/>
                  <a:pt x="6711" y="9074"/>
                </a:cubicBezTo>
                <a:cubicBezTo>
                  <a:pt x="5797" y="9074"/>
                  <a:pt x="5041" y="8349"/>
                  <a:pt x="5041" y="7436"/>
                </a:cubicBezTo>
                <a:cubicBezTo>
                  <a:pt x="5041" y="6522"/>
                  <a:pt x="5797" y="5766"/>
                  <a:pt x="6711" y="5766"/>
                </a:cubicBezTo>
                <a:close/>
                <a:moveTo>
                  <a:pt x="2048" y="0"/>
                </a:moveTo>
                <a:cubicBezTo>
                  <a:pt x="1828" y="0"/>
                  <a:pt x="1670" y="189"/>
                  <a:pt x="1670" y="378"/>
                </a:cubicBezTo>
                <a:cubicBezTo>
                  <a:pt x="1670" y="1040"/>
                  <a:pt x="1103" y="1639"/>
                  <a:pt x="410" y="1639"/>
                </a:cubicBezTo>
                <a:cubicBezTo>
                  <a:pt x="158" y="1639"/>
                  <a:pt x="0" y="1828"/>
                  <a:pt x="0" y="2048"/>
                </a:cubicBezTo>
                <a:lnTo>
                  <a:pt x="0" y="6994"/>
                </a:lnTo>
                <a:cubicBezTo>
                  <a:pt x="0" y="7247"/>
                  <a:pt x="189" y="7404"/>
                  <a:pt x="410" y="7404"/>
                </a:cubicBezTo>
                <a:cubicBezTo>
                  <a:pt x="1072" y="7404"/>
                  <a:pt x="1670" y="7940"/>
                  <a:pt x="1670" y="8601"/>
                </a:cubicBezTo>
                <a:cubicBezTo>
                  <a:pt x="1670" y="8853"/>
                  <a:pt x="1859" y="9042"/>
                  <a:pt x="2048" y="9042"/>
                </a:cubicBezTo>
                <a:lnTo>
                  <a:pt x="4884" y="9042"/>
                </a:lnTo>
                <a:lnTo>
                  <a:pt x="5073" y="9231"/>
                </a:lnTo>
                <a:lnTo>
                  <a:pt x="5073" y="12224"/>
                </a:lnTo>
                <a:cubicBezTo>
                  <a:pt x="5073" y="12468"/>
                  <a:pt x="5298" y="12654"/>
                  <a:pt x="5517" y="12654"/>
                </a:cubicBezTo>
                <a:cubicBezTo>
                  <a:pt x="5581" y="12654"/>
                  <a:pt x="5645" y="12638"/>
                  <a:pt x="5703" y="12602"/>
                </a:cubicBezTo>
                <a:lnTo>
                  <a:pt x="6743" y="11909"/>
                </a:lnTo>
                <a:lnTo>
                  <a:pt x="7782" y="12602"/>
                </a:lnTo>
                <a:cubicBezTo>
                  <a:pt x="7850" y="12653"/>
                  <a:pt x="7926" y="12676"/>
                  <a:pt x="8002" y="12676"/>
                </a:cubicBezTo>
                <a:cubicBezTo>
                  <a:pt x="8210" y="12676"/>
                  <a:pt x="8412" y="12501"/>
                  <a:pt x="8412" y="12224"/>
                </a:cubicBezTo>
                <a:lnTo>
                  <a:pt x="8412" y="9231"/>
                </a:lnTo>
                <a:lnTo>
                  <a:pt x="8601" y="9042"/>
                </a:lnTo>
                <a:lnTo>
                  <a:pt x="10618" y="9042"/>
                </a:lnTo>
                <a:cubicBezTo>
                  <a:pt x="10838" y="9042"/>
                  <a:pt x="10996" y="8853"/>
                  <a:pt x="10996" y="8601"/>
                </a:cubicBezTo>
                <a:cubicBezTo>
                  <a:pt x="10996" y="7940"/>
                  <a:pt x="11563" y="7404"/>
                  <a:pt x="12224" y="7404"/>
                </a:cubicBezTo>
                <a:cubicBezTo>
                  <a:pt x="12445" y="7404"/>
                  <a:pt x="12665" y="7184"/>
                  <a:pt x="12665" y="6994"/>
                </a:cubicBezTo>
                <a:lnTo>
                  <a:pt x="12665" y="2048"/>
                </a:lnTo>
                <a:cubicBezTo>
                  <a:pt x="12602" y="1796"/>
                  <a:pt x="12445" y="1639"/>
                  <a:pt x="12224" y="1639"/>
                </a:cubicBezTo>
                <a:cubicBezTo>
                  <a:pt x="11531" y="1639"/>
                  <a:pt x="10996" y="1103"/>
                  <a:pt x="10996" y="378"/>
                </a:cubicBezTo>
                <a:cubicBezTo>
                  <a:pt x="10996" y="158"/>
                  <a:pt x="10807" y="0"/>
                  <a:pt x="105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2068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fade">
                                      <p:cBhvr>
                                        <p:cTn id="29" dur="500"/>
                                        <p:tgtEl>
                                          <p:spTgt spid="5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nodeType="with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500"/>
                                        <p:tgtEl>
                                          <p:spTgt spid="6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73"/>
                                        </p:tgtEl>
                                        <p:attrNameLst>
                                          <p:attrName>style.visibility</p:attrName>
                                        </p:attrNameLst>
                                      </p:cBhvr>
                                      <p:to>
                                        <p:strVal val="visible"/>
                                      </p:to>
                                    </p:set>
                                    <p:animEffect transition="in" filter="fade">
                                      <p:cBhvr>
                                        <p:cTn id="57" dur="500"/>
                                        <p:tgtEl>
                                          <p:spTgt spid="7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4" grpId="0"/>
      <p:bldP spid="5" grpId="0"/>
      <p:bldP spid="6" grpId="0"/>
      <p:bldP spid="7" grpId="0" animBg="1"/>
      <p:bldP spid="10" grpId="0" animBg="1"/>
      <p:bldP spid="11" grpId="0" animBg="1"/>
      <p:bldP spid="13" grpId="0" animBg="1"/>
      <p:bldP spid="59" grpId="0" animBg="1"/>
      <p:bldP spid="7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8" name="Google Shape;544;p47">
            <a:extLst>
              <a:ext uri="{FF2B5EF4-FFF2-40B4-BE49-F238E27FC236}">
                <a16:creationId xmlns:a16="http://schemas.microsoft.com/office/drawing/2014/main" id="{8412926C-9F70-50D4-FEE9-F17742158E8E}"/>
              </a:ext>
            </a:extLst>
          </p:cNvPr>
          <p:cNvSpPr txBox="1">
            <a:spLocks noGrp="1"/>
          </p:cNvSpPr>
          <p:nvPr>
            <p:ph type="title"/>
          </p:nvPr>
        </p:nvSpPr>
        <p:spPr>
          <a:xfrm>
            <a:off x="719999" y="337552"/>
            <a:ext cx="8196999"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RECUPERAÇÃO ENERGÉTICA DE RS</a:t>
            </a:r>
            <a:endParaRPr dirty="0">
              <a:latin typeface="Montserrat SemiBold"/>
              <a:ea typeface="Montserrat SemiBold"/>
              <a:cs typeface="Montserrat SemiBold"/>
              <a:sym typeface="Montserrat SemiBold"/>
            </a:endParaRPr>
          </a:p>
        </p:txBody>
      </p:sp>
      <p:sp>
        <p:nvSpPr>
          <p:cNvPr id="9" name="Google Shape;544;p47">
            <a:extLst>
              <a:ext uri="{FF2B5EF4-FFF2-40B4-BE49-F238E27FC236}">
                <a16:creationId xmlns:a16="http://schemas.microsoft.com/office/drawing/2014/main" id="{CD697203-EA38-47E2-DE4B-C30197C5D2B7}"/>
              </a:ext>
            </a:extLst>
          </p:cNvPr>
          <p:cNvSpPr txBox="1">
            <a:spLocks/>
          </p:cNvSpPr>
          <p:nvPr/>
        </p:nvSpPr>
        <p:spPr>
          <a:xfrm>
            <a:off x="719999" y="749386"/>
            <a:ext cx="8019118"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SemiBold"/>
              <a:buNone/>
              <a:defRPr sz="3000" b="0" i="0" u="none" strike="noStrike" cap="none">
                <a:solidFill>
                  <a:schemeClr val="dk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r>
              <a:rPr lang="pt-BR" sz="1600" b="1" dirty="0">
                <a:solidFill>
                  <a:schemeClr val="bg2">
                    <a:lumMod val="75000"/>
                  </a:schemeClr>
                </a:solidFill>
                <a:latin typeface="Montserrat Light" panose="00000400000000000000" pitchFamily="2" charset="0"/>
              </a:rPr>
              <a:t>VANTAGENS</a:t>
            </a:r>
          </a:p>
        </p:txBody>
      </p:sp>
      <p:sp>
        <p:nvSpPr>
          <p:cNvPr id="2" name="Google Shape;557;p48">
            <a:extLst>
              <a:ext uri="{FF2B5EF4-FFF2-40B4-BE49-F238E27FC236}">
                <a16:creationId xmlns:a16="http://schemas.microsoft.com/office/drawing/2014/main" id="{13FEB219-BAC9-7A10-2050-FCBC1D70D2CB}"/>
              </a:ext>
            </a:extLst>
          </p:cNvPr>
          <p:cNvSpPr txBox="1"/>
          <p:nvPr/>
        </p:nvSpPr>
        <p:spPr>
          <a:xfrm>
            <a:off x="4694267" y="1278367"/>
            <a:ext cx="3903260" cy="7161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pt-BR" sz="1100" dirty="0">
                <a:solidFill>
                  <a:schemeClr val="dk1"/>
                </a:solidFill>
                <a:latin typeface="Open Sans"/>
                <a:ea typeface="Open Sans"/>
                <a:cs typeface="Open Sans"/>
                <a:sym typeface="Open Sans"/>
              </a:rPr>
              <a:t>Da </a:t>
            </a:r>
            <a:r>
              <a:rPr lang="pt-BR" sz="1100" b="1" dirty="0">
                <a:solidFill>
                  <a:schemeClr val="dk1"/>
                </a:solidFill>
                <a:latin typeface="Open Sans"/>
                <a:ea typeface="Open Sans"/>
                <a:cs typeface="Open Sans"/>
                <a:sym typeface="Open Sans"/>
              </a:rPr>
              <a:t>área degradada e descomissionamento do aterro </a:t>
            </a:r>
            <a:r>
              <a:rPr lang="pt-BR" sz="1100" dirty="0">
                <a:solidFill>
                  <a:schemeClr val="dk1"/>
                </a:solidFill>
                <a:latin typeface="Open Sans"/>
                <a:ea typeface="Open Sans"/>
                <a:cs typeface="Open Sans"/>
                <a:sym typeface="Open Sans"/>
              </a:rPr>
              <a:t>sanitário, gerando </a:t>
            </a:r>
            <a:r>
              <a:rPr lang="pt-BR" sz="1100" b="1" dirty="0">
                <a:solidFill>
                  <a:schemeClr val="dk1"/>
                </a:solidFill>
                <a:latin typeface="Open Sans"/>
                <a:ea typeface="Open Sans"/>
                <a:cs typeface="Open Sans"/>
                <a:sym typeface="Open Sans"/>
              </a:rPr>
              <a:t>ativo imobiliário </a:t>
            </a:r>
            <a:r>
              <a:rPr lang="pt-BR" sz="1100" dirty="0">
                <a:solidFill>
                  <a:schemeClr val="dk1"/>
                </a:solidFill>
                <a:latin typeface="Open Sans"/>
                <a:ea typeface="Open Sans"/>
                <a:cs typeface="Open Sans"/>
                <a:sym typeface="Open Sans"/>
              </a:rPr>
              <a:t>para o desenvolvimento ambiental, social e econômico.</a:t>
            </a:r>
            <a:endParaRPr sz="1100" dirty="0">
              <a:solidFill>
                <a:schemeClr val="dk1"/>
              </a:solidFill>
              <a:latin typeface="Open Sans"/>
              <a:ea typeface="Open Sans"/>
              <a:cs typeface="Open Sans"/>
              <a:sym typeface="Open Sans"/>
            </a:endParaRPr>
          </a:p>
        </p:txBody>
      </p:sp>
      <p:sp>
        <p:nvSpPr>
          <p:cNvPr id="4" name="Google Shape;558;p48">
            <a:extLst>
              <a:ext uri="{FF2B5EF4-FFF2-40B4-BE49-F238E27FC236}">
                <a16:creationId xmlns:a16="http://schemas.microsoft.com/office/drawing/2014/main" id="{1818B8D2-A571-C964-5CCC-F95060E9192F}"/>
              </a:ext>
            </a:extLst>
          </p:cNvPr>
          <p:cNvSpPr txBox="1"/>
          <p:nvPr/>
        </p:nvSpPr>
        <p:spPr>
          <a:xfrm>
            <a:off x="4691124" y="2130584"/>
            <a:ext cx="3903260" cy="706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200" dirty="0">
                <a:solidFill>
                  <a:schemeClr val="dk1"/>
                </a:solidFill>
                <a:latin typeface="Open Sans"/>
                <a:ea typeface="Open Sans"/>
                <a:cs typeface="Open Sans"/>
                <a:sym typeface="Open Sans"/>
              </a:rPr>
              <a:t>Interna </a:t>
            </a:r>
            <a:r>
              <a:rPr lang="en" sz="1200" b="1" dirty="0">
                <a:solidFill>
                  <a:schemeClr val="dk1"/>
                </a:solidFill>
                <a:latin typeface="Open Sans"/>
                <a:ea typeface="Open Sans"/>
                <a:cs typeface="Open Sans"/>
                <a:sym typeface="Open Sans"/>
              </a:rPr>
              <a:t>para serviços estratégicos</a:t>
            </a:r>
            <a:r>
              <a:rPr lang="en" sz="1200" dirty="0">
                <a:solidFill>
                  <a:schemeClr val="dk1"/>
                </a:solidFill>
                <a:latin typeface="Open Sans"/>
                <a:ea typeface="Open Sans"/>
                <a:cs typeface="Open Sans"/>
                <a:sym typeface="Open Sans"/>
              </a:rPr>
              <a:t>, como a </a:t>
            </a:r>
            <a:r>
              <a:rPr lang="en" sz="1200" b="1" dirty="0">
                <a:solidFill>
                  <a:schemeClr val="dk1"/>
                </a:solidFill>
                <a:latin typeface="Open Sans"/>
                <a:ea typeface="Open Sans"/>
                <a:cs typeface="Open Sans"/>
                <a:sym typeface="Open Sans"/>
              </a:rPr>
              <a:t>correta destinação de RS e a geração de energia</a:t>
            </a:r>
            <a:r>
              <a:rPr lang="en" sz="1200" dirty="0">
                <a:solidFill>
                  <a:schemeClr val="dk1"/>
                </a:solidFill>
                <a:latin typeface="Open Sans"/>
                <a:ea typeface="Open Sans"/>
                <a:cs typeface="Open Sans"/>
                <a:sym typeface="Open Sans"/>
              </a:rPr>
              <a:t>, mitigando riscos de volatilidade de mercado.</a:t>
            </a:r>
            <a:endParaRPr sz="1200" dirty="0">
              <a:solidFill>
                <a:schemeClr val="dk1"/>
              </a:solidFill>
              <a:latin typeface="Open Sans"/>
              <a:ea typeface="Open Sans"/>
              <a:cs typeface="Open Sans"/>
              <a:sym typeface="Open Sans"/>
            </a:endParaRPr>
          </a:p>
        </p:txBody>
      </p:sp>
      <p:sp>
        <p:nvSpPr>
          <p:cNvPr id="5" name="Google Shape;559;p48">
            <a:extLst>
              <a:ext uri="{FF2B5EF4-FFF2-40B4-BE49-F238E27FC236}">
                <a16:creationId xmlns:a16="http://schemas.microsoft.com/office/drawing/2014/main" id="{A52EEA75-33B7-DBEA-400F-F456F909EC0A}"/>
              </a:ext>
            </a:extLst>
          </p:cNvPr>
          <p:cNvSpPr txBox="1"/>
          <p:nvPr/>
        </p:nvSpPr>
        <p:spPr>
          <a:xfrm>
            <a:off x="4691121" y="2973500"/>
            <a:ext cx="3903260" cy="699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pt-BR" sz="1200" dirty="0">
                <a:solidFill>
                  <a:schemeClr val="dk1"/>
                </a:solidFill>
                <a:latin typeface="Open Sans"/>
                <a:ea typeface="Open Sans"/>
                <a:cs typeface="Open Sans"/>
                <a:sym typeface="Open Sans"/>
              </a:rPr>
              <a:t>De </a:t>
            </a:r>
            <a:r>
              <a:rPr lang="pt-BR" sz="1200" b="1" dirty="0">
                <a:solidFill>
                  <a:schemeClr val="dk1"/>
                </a:solidFill>
                <a:latin typeface="Open Sans"/>
                <a:ea typeface="Open Sans"/>
                <a:cs typeface="Open Sans"/>
                <a:sym typeface="Open Sans"/>
              </a:rPr>
              <a:t>receitas compartilhadas com o Município</a:t>
            </a:r>
            <a:r>
              <a:rPr lang="pt-BR" sz="1200" dirty="0">
                <a:solidFill>
                  <a:schemeClr val="dk1"/>
                </a:solidFill>
                <a:latin typeface="Open Sans"/>
                <a:ea typeface="Open Sans"/>
                <a:cs typeface="Open Sans"/>
                <a:sym typeface="Open Sans"/>
              </a:rPr>
              <a:t>.</a:t>
            </a:r>
            <a:endParaRPr sz="1200" dirty="0">
              <a:solidFill>
                <a:schemeClr val="dk1"/>
              </a:solidFill>
              <a:latin typeface="Open Sans"/>
              <a:ea typeface="Open Sans"/>
              <a:cs typeface="Open Sans"/>
              <a:sym typeface="Open Sans"/>
            </a:endParaRPr>
          </a:p>
        </p:txBody>
      </p:sp>
      <p:sp>
        <p:nvSpPr>
          <p:cNvPr id="6" name="Google Shape;560;p48">
            <a:extLst>
              <a:ext uri="{FF2B5EF4-FFF2-40B4-BE49-F238E27FC236}">
                <a16:creationId xmlns:a16="http://schemas.microsoft.com/office/drawing/2014/main" id="{5E37DF15-6B1C-29FA-A733-11804EEC4C39}"/>
              </a:ext>
            </a:extLst>
          </p:cNvPr>
          <p:cNvSpPr txBox="1"/>
          <p:nvPr/>
        </p:nvSpPr>
        <p:spPr>
          <a:xfrm>
            <a:off x="4694267" y="3809517"/>
            <a:ext cx="3903260" cy="7161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200" b="1" dirty="0">
                <a:solidFill>
                  <a:schemeClr val="dk1"/>
                </a:solidFill>
                <a:latin typeface="Open Sans"/>
                <a:ea typeface="Open Sans"/>
                <a:cs typeface="Open Sans"/>
                <a:sym typeface="Open Sans"/>
              </a:rPr>
              <a:t>Ao Turimos Científico </a:t>
            </a:r>
            <a:r>
              <a:rPr lang="en" sz="1200" dirty="0">
                <a:solidFill>
                  <a:schemeClr val="dk1"/>
                </a:solidFill>
                <a:latin typeface="Open Sans"/>
                <a:ea typeface="Open Sans"/>
                <a:cs typeface="Open Sans"/>
                <a:sym typeface="Open Sans"/>
              </a:rPr>
              <a:t>pelo pioneirismo da solução.</a:t>
            </a:r>
            <a:endParaRPr sz="1200" dirty="0">
              <a:solidFill>
                <a:schemeClr val="dk1"/>
              </a:solidFill>
              <a:latin typeface="Open Sans"/>
              <a:ea typeface="Open Sans"/>
              <a:cs typeface="Open Sans"/>
              <a:sym typeface="Open Sans"/>
            </a:endParaRPr>
          </a:p>
        </p:txBody>
      </p:sp>
      <p:sp>
        <p:nvSpPr>
          <p:cNvPr id="7" name="Google Shape;561;p48">
            <a:extLst>
              <a:ext uri="{FF2B5EF4-FFF2-40B4-BE49-F238E27FC236}">
                <a16:creationId xmlns:a16="http://schemas.microsoft.com/office/drawing/2014/main" id="{EDF81B3A-855D-9E07-0AC4-0CD653EA8238}"/>
              </a:ext>
            </a:extLst>
          </p:cNvPr>
          <p:cNvSpPr txBox="1"/>
          <p:nvPr/>
        </p:nvSpPr>
        <p:spPr>
          <a:xfrm>
            <a:off x="2757209" y="1356475"/>
            <a:ext cx="1884201" cy="55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600" dirty="0">
                <a:solidFill>
                  <a:schemeClr val="dk1"/>
                </a:solidFill>
                <a:latin typeface="Montserrat SemiBold"/>
                <a:ea typeface="Montserrat SemiBold"/>
                <a:cs typeface="Montserrat SemiBold"/>
                <a:sym typeface="Montserrat SemiBold"/>
              </a:rPr>
              <a:t>Recuperação</a:t>
            </a:r>
            <a:endParaRPr sz="1600" dirty="0">
              <a:solidFill>
                <a:schemeClr val="dk1"/>
              </a:solidFill>
              <a:latin typeface="Montserrat SemiBold"/>
              <a:ea typeface="Montserrat SemiBold"/>
              <a:cs typeface="Montserrat SemiBold"/>
              <a:sym typeface="Montserrat SemiBold"/>
            </a:endParaRPr>
          </a:p>
        </p:txBody>
      </p:sp>
      <p:sp>
        <p:nvSpPr>
          <p:cNvPr id="10" name="Google Shape;562;p48">
            <a:extLst>
              <a:ext uri="{FF2B5EF4-FFF2-40B4-BE49-F238E27FC236}">
                <a16:creationId xmlns:a16="http://schemas.microsoft.com/office/drawing/2014/main" id="{867BA627-4109-DBF2-50A4-71D88EEE870A}"/>
              </a:ext>
            </a:extLst>
          </p:cNvPr>
          <p:cNvSpPr txBox="1"/>
          <p:nvPr/>
        </p:nvSpPr>
        <p:spPr>
          <a:xfrm>
            <a:off x="2757209" y="2200192"/>
            <a:ext cx="1884201" cy="55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600" dirty="0">
                <a:solidFill>
                  <a:schemeClr val="dk1"/>
                </a:solidFill>
                <a:latin typeface="Montserrat SemiBold"/>
                <a:ea typeface="Montserrat SemiBold"/>
                <a:cs typeface="Montserrat SemiBold"/>
                <a:sym typeface="Montserrat SemiBold"/>
              </a:rPr>
              <a:t>Solução</a:t>
            </a:r>
            <a:endParaRPr sz="1600" dirty="0">
              <a:solidFill>
                <a:schemeClr val="dk1"/>
              </a:solidFill>
              <a:latin typeface="Montserrat SemiBold"/>
              <a:ea typeface="Montserrat SemiBold"/>
              <a:cs typeface="Montserrat SemiBold"/>
              <a:sym typeface="Montserrat SemiBold"/>
            </a:endParaRPr>
          </a:p>
        </p:txBody>
      </p:sp>
      <p:sp>
        <p:nvSpPr>
          <p:cNvPr id="11" name="Google Shape;563;p48">
            <a:extLst>
              <a:ext uri="{FF2B5EF4-FFF2-40B4-BE49-F238E27FC236}">
                <a16:creationId xmlns:a16="http://schemas.microsoft.com/office/drawing/2014/main" id="{9ED3190D-9455-A76A-D2A7-32ADD35F328C}"/>
              </a:ext>
            </a:extLst>
          </p:cNvPr>
          <p:cNvSpPr txBox="1"/>
          <p:nvPr/>
        </p:nvSpPr>
        <p:spPr>
          <a:xfrm>
            <a:off x="2757209" y="3043908"/>
            <a:ext cx="1884201" cy="55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600" dirty="0">
                <a:solidFill>
                  <a:schemeClr val="dk1"/>
                </a:solidFill>
                <a:latin typeface="Montserrat SemiBold"/>
                <a:ea typeface="Montserrat SemiBold"/>
                <a:cs typeface="Montserrat SemiBold"/>
                <a:sym typeface="Montserrat SemiBold"/>
              </a:rPr>
              <a:t>Criação</a:t>
            </a:r>
            <a:endParaRPr sz="1600" dirty="0">
              <a:solidFill>
                <a:schemeClr val="dk1"/>
              </a:solidFill>
              <a:latin typeface="Montserrat SemiBold"/>
              <a:ea typeface="Montserrat SemiBold"/>
              <a:cs typeface="Montserrat SemiBold"/>
              <a:sym typeface="Montserrat SemiBold"/>
            </a:endParaRPr>
          </a:p>
        </p:txBody>
      </p:sp>
      <p:sp>
        <p:nvSpPr>
          <p:cNvPr id="13" name="Google Shape;564;p48">
            <a:extLst>
              <a:ext uri="{FF2B5EF4-FFF2-40B4-BE49-F238E27FC236}">
                <a16:creationId xmlns:a16="http://schemas.microsoft.com/office/drawing/2014/main" id="{15E8F596-6C9B-0EA7-3428-D802D01307F2}"/>
              </a:ext>
            </a:extLst>
          </p:cNvPr>
          <p:cNvSpPr txBox="1"/>
          <p:nvPr/>
        </p:nvSpPr>
        <p:spPr>
          <a:xfrm>
            <a:off x="2757209" y="3887625"/>
            <a:ext cx="1884201" cy="55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600" dirty="0">
                <a:solidFill>
                  <a:schemeClr val="dk1"/>
                </a:solidFill>
                <a:latin typeface="Montserrat SemiBold"/>
                <a:ea typeface="Montserrat SemiBold"/>
                <a:cs typeface="Montserrat SemiBold"/>
                <a:sym typeface="Montserrat SemiBold"/>
              </a:rPr>
              <a:t>Incentivo</a:t>
            </a:r>
            <a:endParaRPr sz="1600" dirty="0">
              <a:solidFill>
                <a:schemeClr val="dk1"/>
              </a:solidFill>
              <a:latin typeface="Montserrat SemiBold"/>
              <a:ea typeface="Montserrat SemiBold"/>
              <a:cs typeface="Montserrat SemiBold"/>
              <a:sym typeface="Montserrat SemiBold"/>
            </a:endParaRPr>
          </a:p>
        </p:txBody>
      </p:sp>
      <p:sp>
        <p:nvSpPr>
          <p:cNvPr id="14" name="Google Shape;565;p48">
            <a:extLst>
              <a:ext uri="{FF2B5EF4-FFF2-40B4-BE49-F238E27FC236}">
                <a16:creationId xmlns:a16="http://schemas.microsoft.com/office/drawing/2014/main" id="{11F6CD29-3FA6-DB54-2782-EE7ECA238DF5}"/>
              </a:ext>
            </a:extLst>
          </p:cNvPr>
          <p:cNvSpPr txBox="1"/>
          <p:nvPr/>
        </p:nvSpPr>
        <p:spPr>
          <a:xfrm>
            <a:off x="207534" y="2622050"/>
            <a:ext cx="1615800" cy="5589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Montserrat SemiBold"/>
                <a:ea typeface="Montserrat SemiBold"/>
                <a:cs typeface="Montserrat SemiBold"/>
                <a:sym typeface="Montserrat SemiBold"/>
              </a:rPr>
              <a:t>VANTAGENS</a:t>
            </a:r>
            <a:endParaRPr sz="1600" dirty="0">
              <a:solidFill>
                <a:schemeClr val="dk1"/>
              </a:solidFill>
              <a:latin typeface="Montserrat SemiBold"/>
              <a:ea typeface="Montserrat SemiBold"/>
              <a:cs typeface="Montserrat SemiBold"/>
              <a:sym typeface="Montserrat SemiBold"/>
            </a:endParaRPr>
          </a:p>
        </p:txBody>
      </p:sp>
      <p:cxnSp>
        <p:nvCxnSpPr>
          <p:cNvPr id="15" name="Google Shape;566;p48">
            <a:extLst>
              <a:ext uri="{FF2B5EF4-FFF2-40B4-BE49-F238E27FC236}">
                <a16:creationId xmlns:a16="http://schemas.microsoft.com/office/drawing/2014/main" id="{125E33D8-7CF7-2FE5-8CED-50F724E2CB26}"/>
              </a:ext>
            </a:extLst>
          </p:cNvPr>
          <p:cNvCxnSpPr>
            <a:stCxn id="14" idx="0"/>
            <a:endCxn id="22" idx="2"/>
          </p:cNvCxnSpPr>
          <p:nvPr/>
        </p:nvCxnSpPr>
        <p:spPr>
          <a:xfrm rot="-5400000">
            <a:off x="1034634" y="1616750"/>
            <a:ext cx="986100" cy="1024500"/>
          </a:xfrm>
          <a:prstGeom prst="bentConnector2">
            <a:avLst/>
          </a:prstGeom>
          <a:noFill/>
          <a:ln w="19050" cap="flat" cmpd="sng">
            <a:solidFill>
              <a:schemeClr val="dk1"/>
            </a:solidFill>
            <a:prstDash val="solid"/>
            <a:round/>
            <a:headEnd type="none" w="med" len="med"/>
            <a:tailEnd type="none" w="med" len="med"/>
          </a:ln>
        </p:spPr>
      </p:cxnSp>
      <p:cxnSp>
        <p:nvCxnSpPr>
          <p:cNvPr id="16" name="Google Shape;568;p48">
            <a:extLst>
              <a:ext uri="{FF2B5EF4-FFF2-40B4-BE49-F238E27FC236}">
                <a16:creationId xmlns:a16="http://schemas.microsoft.com/office/drawing/2014/main" id="{3132DA21-6881-553D-FF51-DC73FE04362F}"/>
              </a:ext>
            </a:extLst>
          </p:cNvPr>
          <p:cNvCxnSpPr>
            <a:stCxn id="14" idx="2"/>
            <a:endCxn id="21" idx="2"/>
          </p:cNvCxnSpPr>
          <p:nvPr/>
        </p:nvCxnSpPr>
        <p:spPr>
          <a:xfrm rot="-5400000" flipH="1">
            <a:off x="1034634" y="3161750"/>
            <a:ext cx="986100" cy="1024500"/>
          </a:xfrm>
          <a:prstGeom prst="bentConnector2">
            <a:avLst/>
          </a:prstGeom>
          <a:noFill/>
          <a:ln w="19050" cap="flat" cmpd="sng">
            <a:solidFill>
              <a:schemeClr val="dk1"/>
            </a:solidFill>
            <a:prstDash val="solid"/>
            <a:round/>
            <a:headEnd type="none" w="med" len="med"/>
            <a:tailEnd type="none" w="med" len="med"/>
          </a:ln>
        </p:spPr>
      </p:cxnSp>
      <p:cxnSp>
        <p:nvCxnSpPr>
          <p:cNvPr id="17" name="Google Shape;570;p48">
            <a:extLst>
              <a:ext uri="{FF2B5EF4-FFF2-40B4-BE49-F238E27FC236}">
                <a16:creationId xmlns:a16="http://schemas.microsoft.com/office/drawing/2014/main" id="{05B37748-4C3C-DFB5-8467-D43C063D0C23}"/>
              </a:ext>
            </a:extLst>
          </p:cNvPr>
          <p:cNvCxnSpPr>
            <a:stCxn id="14" idx="0"/>
            <a:endCxn id="20" idx="2"/>
          </p:cNvCxnSpPr>
          <p:nvPr/>
        </p:nvCxnSpPr>
        <p:spPr>
          <a:xfrm rot="-5400000">
            <a:off x="1456434" y="2038550"/>
            <a:ext cx="142500" cy="1024500"/>
          </a:xfrm>
          <a:prstGeom prst="bentConnector2">
            <a:avLst/>
          </a:prstGeom>
          <a:noFill/>
          <a:ln w="19050" cap="flat" cmpd="sng">
            <a:solidFill>
              <a:schemeClr val="dk1"/>
            </a:solidFill>
            <a:prstDash val="solid"/>
            <a:round/>
            <a:headEnd type="none" w="med" len="med"/>
            <a:tailEnd type="none" w="med" len="med"/>
          </a:ln>
        </p:spPr>
      </p:cxnSp>
      <p:cxnSp>
        <p:nvCxnSpPr>
          <p:cNvPr id="18" name="Google Shape;572;p48">
            <a:extLst>
              <a:ext uri="{FF2B5EF4-FFF2-40B4-BE49-F238E27FC236}">
                <a16:creationId xmlns:a16="http://schemas.microsoft.com/office/drawing/2014/main" id="{B39C11EF-F909-9645-C4F6-2FA8EF376CE1}"/>
              </a:ext>
            </a:extLst>
          </p:cNvPr>
          <p:cNvCxnSpPr>
            <a:stCxn id="14" idx="2"/>
            <a:endCxn id="19" idx="2"/>
          </p:cNvCxnSpPr>
          <p:nvPr/>
        </p:nvCxnSpPr>
        <p:spPr>
          <a:xfrm rot="-5400000" flipH="1">
            <a:off x="1456434" y="2739950"/>
            <a:ext cx="142500" cy="1024500"/>
          </a:xfrm>
          <a:prstGeom prst="bentConnector2">
            <a:avLst/>
          </a:prstGeom>
          <a:noFill/>
          <a:ln w="19050" cap="flat" cmpd="sng">
            <a:solidFill>
              <a:schemeClr val="dk1"/>
            </a:solidFill>
            <a:prstDash val="solid"/>
            <a:round/>
            <a:headEnd type="none" w="med" len="med"/>
            <a:tailEnd type="none" w="med" len="med"/>
          </a:ln>
        </p:spPr>
      </p:cxnSp>
      <p:sp>
        <p:nvSpPr>
          <p:cNvPr id="19" name="Google Shape;573;p48">
            <a:extLst>
              <a:ext uri="{FF2B5EF4-FFF2-40B4-BE49-F238E27FC236}">
                <a16:creationId xmlns:a16="http://schemas.microsoft.com/office/drawing/2014/main" id="{8AB9442F-4D61-19D9-C28C-60760EC51FD9}"/>
              </a:ext>
            </a:extLst>
          </p:cNvPr>
          <p:cNvSpPr/>
          <p:nvPr/>
        </p:nvSpPr>
        <p:spPr>
          <a:xfrm>
            <a:off x="2039995" y="3033108"/>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71;p48">
            <a:extLst>
              <a:ext uri="{FF2B5EF4-FFF2-40B4-BE49-F238E27FC236}">
                <a16:creationId xmlns:a16="http://schemas.microsoft.com/office/drawing/2014/main" id="{3F744E3D-E125-72F6-1E98-ACCACAC12AE6}"/>
              </a:ext>
            </a:extLst>
          </p:cNvPr>
          <p:cNvSpPr/>
          <p:nvPr/>
        </p:nvSpPr>
        <p:spPr>
          <a:xfrm>
            <a:off x="2039995" y="2189392"/>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9;p48">
            <a:extLst>
              <a:ext uri="{FF2B5EF4-FFF2-40B4-BE49-F238E27FC236}">
                <a16:creationId xmlns:a16="http://schemas.microsoft.com/office/drawing/2014/main" id="{FB3B5CBA-A47F-B3B1-7ED5-B60DFF5FF879}"/>
              </a:ext>
            </a:extLst>
          </p:cNvPr>
          <p:cNvSpPr/>
          <p:nvPr/>
        </p:nvSpPr>
        <p:spPr>
          <a:xfrm>
            <a:off x="2039995" y="3876825"/>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67;p48">
            <a:extLst>
              <a:ext uri="{FF2B5EF4-FFF2-40B4-BE49-F238E27FC236}">
                <a16:creationId xmlns:a16="http://schemas.microsoft.com/office/drawing/2014/main" id="{649E3E15-6153-6258-535C-E18DF1DEF38E}"/>
              </a:ext>
            </a:extLst>
          </p:cNvPr>
          <p:cNvSpPr/>
          <p:nvPr/>
        </p:nvSpPr>
        <p:spPr>
          <a:xfrm>
            <a:off x="2039995" y="1345675"/>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751;p72">
            <a:extLst>
              <a:ext uri="{FF2B5EF4-FFF2-40B4-BE49-F238E27FC236}">
                <a16:creationId xmlns:a16="http://schemas.microsoft.com/office/drawing/2014/main" id="{B7C0CDDC-383B-D2D3-46EA-C7014EB5B699}"/>
              </a:ext>
            </a:extLst>
          </p:cNvPr>
          <p:cNvSpPr/>
          <p:nvPr/>
        </p:nvSpPr>
        <p:spPr>
          <a:xfrm>
            <a:off x="2230463" y="1459766"/>
            <a:ext cx="241524" cy="367261"/>
          </a:xfrm>
          <a:custGeom>
            <a:avLst/>
            <a:gdLst/>
            <a:ahLst/>
            <a:cxnLst/>
            <a:rect l="l" t="t" r="r" b="b"/>
            <a:pathLst>
              <a:path w="8350" h="12697" extrusionOk="0">
                <a:moveTo>
                  <a:pt x="4222" y="1166"/>
                </a:moveTo>
                <a:cubicBezTo>
                  <a:pt x="4443" y="1166"/>
                  <a:pt x="4600" y="1386"/>
                  <a:pt x="4600" y="1607"/>
                </a:cubicBezTo>
                <a:lnTo>
                  <a:pt x="4600" y="1890"/>
                </a:lnTo>
                <a:cubicBezTo>
                  <a:pt x="5073" y="2048"/>
                  <a:pt x="5451" y="2520"/>
                  <a:pt x="5451" y="3088"/>
                </a:cubicBezTo>
                <a:cubicBezTo>
                  <a:pt x="5451" y="3308"/>
                  <a:pt x="5231" y="3497"/>
                  <a:pt x="5010" y="3497"/>
                </a:cubicBezTo>
                <a:cubicBezTo>
                  <a:pt x="4758" y="3497"/>
                  <a:pt x="4600" y="3308"/>
                  <a:pt x="4600" y="3088"/>
                </a:cubicBezTo>
                <a:cubicBezTo>
                  <a:pt x="4600" y="2835"/>
                  <a:pt x="4411" y="2678"/>
                  <a:pt x="4222" y="2678"/>
                </a:cubicBezTo>
                <a:cubicBezTo>
                  <a:pt x="3970" y="2678"/>
                  <a:pt x="3781" y="2867"/>
                  <a:pt x="3781" y="3088"/>
                </a:cubicBezTo>
                <a:cubicBezTo>
                  <a:pt x="3781" y="3308"/>
                  <a:pt x="4096" y="3529"/>
                  <a:pt x="4443" y="3781"/>
                </a:cubicBezTo>
                <a:cubicBezTo>
                  <a:pt x="4884" y="4096"/>
                  <a:pt x="5451" y="4505"/>
                  <a:pt x="5451" y="5167"/>
                </a:cubicBezTo>
                <a:cubicBezTo>
                  <a:pt x="5451" y="5702"/>
                  <a:pt x="5073" y="6143"/>
                  <a:pt x="4600" y="6333"/>
                </a:cubicBezTo>
                <a:lnTo>
                  <a:pt x="4600" y="6616"/>
                </a:lnTo>
                <a:cubicBezTo>
                  <a:pt x="4600" y="6868"/>
                  <a:pt x="4411" y="7026"/>
                  <a:pt x="4222" y="7026"/>
                </a:cubicBezTo>
                <a:cubicBezTo>
                  <a:pt x="3970" y="7026"/>
                  <a:pt x="3781" y="6805"/>
                  <a:pt x="3781" y="6616"/>
                </a:cubicBezTo>
                <a:lnTo>
                  <a:pt x="3781" y="6333"/>
                </a:lnTo>
                <a:cubicBezTo>
                  <a:pt x="3309" y="6143"/>
                  <a:pt x="2962" y="5702"/>
                  <a:pt x="2962" y="5167"/>
                </a:cubicBezTo>
                <a:cubicBezTo>
                  <a:pt x="2962" y="4915"/>
                  <a:pt x="3151" y="4757"/>
                  <a:pt x="3372" y="4757"/>
                </a:cubicBezTo>
                <a:cubicBezTo>
                  <a:pt x="3624" y="4757"/>
                  <a:pt x="3781" y="4978"/>
                  <a:pt x="3781" y="5167"/>
                </a:cubicBezTo>
                <a:cubicBezTo>
                  <a:pt x="3781" y="5387"/>
                  <a:pt x="3970" y="5608"/>
                  <a:pt x="4222" y="5608"/>
                </a:cubicBezTo>
                <a:cubicBezTo>
                  <a:pt x="4443" y="5608"/>
                  <a:pt x="4600" y="5387"/>
                  <a:pt x="4600" y="5167"/>
                </a:cubicBezTo>
                <a:cubicBezTo>
                  <a:pt x="4600" y="4915"/>
                  <a:pt x="4285" y="4694"/>
                  <a:pt x="3939" y="4442"/>
                </a:cubicBezTo>
                <a:cubicBezTo>
                  <a:pt x="3498" y="4127"/>
                  <a:pt x="2962" y="3749"/>
                  <a:pt x="2962" y="3088"/>
                </a:cubicBezTo>
                <a:cubicBezTo>
                  <a:pt x="2962" y="2520"/>
                  <a:pt x="3309" y="2079"/>
                  <a:pt x="3781" y="1890"/>
                </a:cubicBezTo>
                <a:lnTo>
                  <a:pt x="3781" y="1607"/>
                </a:lnTo>
                <a:cubicBezTo>
                  <a:pt x="3781" y="1386"/>
                  <a:pt x="3970" y="1166"/>
                  <a:pt x="4222" y="1166"/>
                </a:cubicBezTo>
                <a:close/>
                <a:moveTo>
                  <a:pt x="4222" y="0"/>
                </a:moveTo>
                <a:cubicBezTo>
                  <a:pt x="1923" y="0"/>
                  <a:pt x="64" y="1859"/>
                  <a:pt x="64" y="4127"/>
                </a:cubicBezTo>
                <a:cubicBezTo>
                  <a:pt x="64" y="6270"/>
                  <a:pt x="1733" y="8034"/>
                  <a:pt x="3781" y="8223"/>
                </a:cubicBezTo>
                <a:lnTo>
                  <a:pt x="3781" y="9767"/>
                </a:lnTo>
                <a:cubicBezTo>
                  <a:pt x="3655" y="9609"/>
                  <a:pt x="3529" y="9483"/>
                  <a:pt x="3372" y="9325"/>
                </a:cubicBezTo>
                <a:cubicBezTo>
                  <a:pt x="2647" y="8601"/>
                  <a:pt x="1576" y="8128"/>
                  <a:pt x="442" y="8128"/>
                </a:cubicBezTo>
                <a:cubicBezTo>
                  <a:pt x="190" y="8128"/>
                  <a:pt x="32" y="8317"/>
                  <a:pt x="32" y="8506"/>
                </a:cubicBezTo>
                <a:cubicBezTo>
                  <a:pt x="1" y="9609"/>
                  <a:pt x="442" y="10617"/>
                  <a:pt x="1261" y="11468"/>
                </a:cubicBezTo>
                <a:cubicBezTo>
                  <a:pt x="2049" y="12255"/>
                  <a:pt x="3057" y="12696"/>
                  <a:pt x="4096" y="12696"/>
                </a:cubicBezTo>
                <a:lnTo>
                  <a:pt x="4159" y="12696"/>
                </a:lnTo>
                <a:cubicBezTo>
                  <a:pt x="5231" y="12696"/>
                  <a:pt x="6302" y="12287"/>
                  <a:pt x="7089" y="11468"/>
                </a:cubicBezTo>
                <a:cubicBezTo>
                  <a:pt x="7877" y="10680"/>
                  <a:pt x="8318" y="9641"/>
                  <a:pt x="8318" y="8506"/>
                </a:cubicBezTo>
                <a:cubicBezTo>
                  <a:pt x="8350" y="8317"/>
                  <a:pt x="8160" y="8128"/>
                  <a:pt x="7940" y="8128"/>
                </a:cubicBezTo>
                <a:cubicBezTo>
                  <a:pt x="7871" y="8124"/>
                  <a:pt x="7801" y="8122"/>
                  <a:pt x="7733" y="8122"/>
                </a:cubicBezTo>
                <a:cubicBezTo>
                  <a:pt x="6711" y="8122"/>
                  <a:pt x="5778" y="8558"/>
                  <a:pt x="5010" y="9325"/>
                </a:cubicBezTo>
                <a:cubicBezTo>
                  <a:pt x="4852" y="9483"/>
                  <a:pt x="4726" y="9609"/>
                  <a:pt x="4600" y="9767"/>
                </a:cubicBezTo>
                <a:lnTo>
                  <a:pt x="4600" y="8223"/>
                </a:lnTo>
                <a:cubicBezTo>
                  <a:pt x="6680" y="8034"/>
                  <a:pt x="8350" y="6270"/>
                  <a:pt x="8350" y="4127"/>
                </a:cubicBezTo>
                <a:cubicBezTo>
                  <a:pt x="8350" y="1859"/>
                  <a:pt x="6491" y="0"/>
                  <a:pt x="4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5924;p72">
            <a:extLst>
              <a:ext uri="{FF2B5EF4-FFF2-40B4-BE49-F238E27FC236}">
                <a16:creationId xmlns:a16="http://schemas.microsoft.com/office/drawing/2014/main" id="{3B2063AD-A4CA-C1B8-AF50-0508F758069D}"/>
              </a:ext>
            </a:extLst>
          </p:cNvPr>
          <p:cNvGrpSpPr/>
          <p:nvPr/>
        </p:nvGrpSpPr>
        <p:grpSpPr>
          <a:xfrm>
            <a:off x="2205816" y="2305977"/>
            <a:ext cx="351024" cy="347301"/>
            <a:chOff x="946175" y="3619500"/>
            <a:chExt cx="296975" cy="293825"/>
          </a:xfrm>
        </p:grpSpPr>
        <p:sp>
          <p:nvSpPr>
            <p:cNvPr id="50" name="Google Shape;5925;p72">
              <a:extLst>
                <a:ext uri="{FF2B5EF4-FFF2-40B4-BE49-F238E27FC236}">
                  <a16:creationId xmlns:a16="http://schemas.microsoft.com/office/drawing/2014/main" id="{2ED73D8B-CB79-0AE7-67D7-D8B71737A046}"/>
                </a:ext>
              </a:extLst>
            </p:cNvPr>
            <p:cNvSpPr/>
            <p:nvPr/>
          </p:nvSpPr>
          <p:spPr>
            <a:xfrm>
              <a:off x="963525" y="3619500"/>
              <a:ext cx="207950" cy="293825"/>
            </a:xfrm>
            <a:custGeom>
              <a:avLst/>
              <a:gdLst/>
              <a:ahLst/>
              <a:cxnLst/>
              <a:rect l="l" t="t" r="r" b="b"/>
              <a:pathLst>
                <a:path w="8318" h="11753" extrusionOk="0">
                  <a:moveTo>
                    <a:pt x="3828" y="2742"/>
                  </a:moveTo>
                  <a:cubicBezTo>
                    <a:pt x="3915" y="2742"/>
                    <a:pt x="4001" y="2773"/>
                    <a:pt x="4064" y="2836"/>
                  </a:cubicBezTo>
                  <a:cubicBezTo>
                    <a:pt x="4253" y="2994"/>
                    <a:pt x="4253" y="3183"/>
                    <a:pt x="4096" y="3340"/>
                  </a:cubicBezTo>
                  <a:lnTo>
                    <a:pt x="2678" y="4695"/>
                  </a:lnTo>
                  <a:cubicBezTo>
                    <a:pt x="2615" y="4790"/>
                    <a:pt x="2520" y="4821"/>
                    <a:pt x="2457" y="4821"/>
                  </a:cubicBezTo>
                  <a:cubicBezTo>
                    <a:pt x="2363" y="4821"/>
                    <a:pt x="2268" y="4790"/>
                    <a:pt x="2205" y="4695"/>
                  </a:cubicBezTo>
                  <a:lnTo>
                    <a:pt x="1512" y="4002"/>
                  </a:lnTo>
                  <a:cubicBezTo>
                    <a:pt x="1386" y="3876"/>
                    <a:pt x="1386" y="3655"/>
                    <a:pt x="1512" y="3529"/>
                  </a:cubicBezTo>
                  <a:cubicBezTo>
                    <a:pt x="1575" y="3466"/>
                    <a:pt x="1662" y="3435"/>
                    <a:pt x="1749" y="3435"/>
                  </a:cubicBezTo>
                  <a:cubicBezTo>
                    <a:pt x="1835" y="3435"/>
                    <a:pt x="1922" y="3466"/>
                    <a:pt x="1985" y="3529"/>
                  </a:cubicBezTo>
                  <a:lnTo>
                    <a:pt x="2426" y="3971"/>
                  </a:lnTo>
                  <a:lnTo>
                    <a:pt x="3592" y="2836"/>
                  </a:lnTo>
                  <a:cubicBezTo>
                    <a:pt x="3655" y="2773"/>
                    <a:pt x="3741" y="2742"/>
                    <a:pt x="3828" y="2742"/>
                  </a:cubicBezTo>
                  <a:close/>
                  <a:moveTo>
                    <a:pt x="3828" y="4790"/>
                  </a:moveTo>
                  <a:cubicBezTo>
                    <a:pt x="3915" y="4790"/>
                    <a:pt x="4001" y="4821"/>
                    <a:pt x="4064" y="4884"/>
                  </a:cubicBezTo>
                  <a:cubicBezTo>
                    <a:pt x="4253" y="5042"/>
                    <a:pt x="4253" y="5262"/>
                    <a:pt x="4096" y="5388"/>
                  </a:cubicBezTo>
                  <a:lnTo>
                    <a:pt x="2678" y="6774"/>
                  </a:lnTo>
                  <a:cubicBezTo>
                    <a:pt x="2615" y="6837"/>
                    <a:pt x="2520" y="6869"/>
                    <a:pt x="2457" y="6869"/>
                  </a:cubicBezTo>
                  <a:cubicBezTo>
                    <a:pt x="2363" y="6869"/>
                    <a:pt x="2268" y="6837"/>
                    <a:pt x="2205" y="6774"/>
                  </a:cubicBezTo>
                  <a:lnTo>
                    <a:pt x="1512" y="6050"/>
                  </a:lnTo>
                  <a:cubicBezTo>
                    <a:pt x="1386" y="5924"/>
                    <a:pt x="1386" y="5703"/>
                    <a:pt x="1512" y="5577"/>
                  </a:cubicBezTo>
                  <a:cubicBezTo>
                    <a:pt x="1575" y="5514"/>
                    <a:pt x="1662" y="5483"/>
                    <a:pt x="1749" y="5483"/>
                  </a:cubicBezTo>
                  <a:cubicBezTo>
                    <a:pt x="1835" y="5483"/>
                    <a:pt x="1922" y="5514"/>
                    <a:pt x="1985" y="5577"/>
                  </a:cubicBezTo>
                  <a:lnTo>
                    <a:pt x="2426" y="6018"/>
                  </a:lnTo>
                  <a:lnTo>
                    <a:pt x="3592" y="4884"/>
                  </a:lnTo>
                  <a:cubicBezTo>
                    <a:pt x="3655" y="4821"/>
                    <a:pt x="3741" y="4790"/>
                    <a:pt x="3828" y="4790"/>
                  </a:cubicBezTo>
                  <a:close/>
                  <a:moveTo>
                    <a:pt x="3828" y="6869"/>
                  </a:moveTo>
                  <a:cubicBezTo>
                    <a:pt x="3915" y="6869"/>
                    <a:pt x="4001" y="6900"/>
                    <a:pt x="4064" y="6963"/>
                  </a:cubicBezTo>
                  <a:cubicBezTo>
                    <a:pt x="4253" y="7121"/>
                    <a:pt x="4253" y="7342"/>
                    <a:pt x="4096" y="7468"/>
                  </a:cubicBezTo>
                  <a:lnTo>
                    <a:pt x="2678" y="8854"/>
                  </a:lnTo>
                  <a:cubicBezTo>
                    <a:pt x="2615" y="8917"/>
                    <a:pt x="2520" y="8980"/>
                    <a:pt x="2457" y="8980"/>
                  </a:cubicBezTo>
                  <a:cubicBezTo>
                    <a:pt x="2363" y="8980"/>
                    <a:pt x="2268" y="8917"/>
                    <a:pt x="2205" y="8854"/>
                  </a:cubicBezTo>
                  <a:lnTo>
                    <a:pt x="1512" y="8129"/>
                  </a:lnTo>
                  <a:cubicBezTo>
                    <a:pt x="1386" y="8003"/>
                    <a:pt x="1386" y="7783"/>
                    <a:pt x="1512" y="7657"/>
                  </a:cubicBezTo>
                  <a:cubicBezTo>
                    <a:pt x="1575" y="7594"/>
                    <a:pt x="1662" y="7562"/>
                    <a:pt x="1749" y="7562"/>
                  </a:cubicBezTo>
                  <a:cubicBezTo>
                    <a:pt x="1835" y="7562"/>
                    <a:pt x="1922" y="7594"/>
                    <a:pt x="1985" y="7657"/>
                  </a:cubicBezTo>
                  <a:lnTo>
                    <a:pt x="2426" y="8098"/>
                  </a:lnTo>
                  <a:lnTo>
                    <a:pt x="3592" y="6963"/>
                  </a:lnTo>
                  <a:cubicBezTo>
                    <a:pt x="3655" y="6900"/>
                    <a:pt x="3741" y="6869"/>
                    <a:pt x="3828" y="6869"/>
                  </a:cubicBezTo>
                  <a:close/>
                  <a:moveTo>
                    <a:pt x="347" y="1"/>
                  </a:moveTo>
                  <a:cubicBezTo>
                    <a:pt x="158" y="1"/>
                    <a:pt x="0" y="158"/>
                    <a:pt x="0" y="347"/>
                  </a:cubicBezTo>
                  <a:lnTo>
                    <a:pt x="0" y="9673"/>
                  </a:lnTo>
                  <a:lnTo>
                    <a:pt x="6301" y="9673"/>
                  </a:lnTo>
                  <a:lnTo>
                    <a:pt x="6301" y="10397"/>
                  </a:lnTo>
                  <a:lnTo>
                    <a:pt x="6301" y="10744"/>
                  </a:lnTo>
                  <a:lnTo>
                    <a:pt x="6270" y="10744"/>
                  </a:lnTo>
                  <a:cubicBezTo>
                    <a:pt x="6270" y="11343"/>
                    <a:pt x="6742" y="11752"/>
                    <a:pt x="7278" y="11752"/>
                  </a:cubicBezTo>
                  <a:cubicBezTo>
                    <a:pt x="7876" y="11752"/>
                    <a:pt x="8317" y="11280"/>
                    <a:pt x="8317" y="10744"/>
                  </a:cubicBezTo>
                  <a:lnTo>
                    <a:pt x="8317" y="7972"/>
                  </a:lnTo>
                  <a:lnTo>
                    <a:pt x="7498" y="8822"/>
                  </a:lnTo>
                  <a:lnTo>
                    <a:pt x="5608" y="9547"/>
                  </a:lnTo>
                  <a:cubicBezTo>
                    <a:pt x="5497" y="9576"/>
                    <a:pt x="5390" y="9590"/>
                    <a:pt x="5288" y="9590"/>
                  </a:cubicBezTo>
                  <a:cubicBezTo>
                    <a:pt x="4954" y="9590"/>
                    <a:pt x="4674" y="9441"/>
                    <a:pt x="4505" y="9200"/>
                  </a:cubicBezTo>
                  <a:cubicBezTo>
                    <a:pt x="4316" y="8980"/>
                    <a:pt x="4222" y="8665"/>
                    <a:pt x="4316" y="8255"/>
                  </a:cubicBezTo>
                  <a:lnTo>
                    <a:pt x="5041" y="6365"/>
                  </a:lnTo>
                  <a:lnTo>
                    <a:pt x="8317" y="3088"/>
                  </a:lnTo>
                  <a:lnTo>
                    <a:pt x="8317" y="2773"/>
                  </a:lnTo>
                  <a:lnTo>
                    <a:pt x="5891" y="2773"/>
                  </a:lnTo>
                  <a:cubicBezTo>
                    <a:pt x="5671" y="2773"/>
                    <a:pt x="5513" y="2616"/>
                    <a:pt x="5513" y="2427"/>
                  </a:cubicBezTo>
                  <a:lnTo>
                    <a:pt x="55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926;p72">
              <a:extLst>
                <a:ext uri="{FF2B5EF4-FFF2-40B4-BE49-F238E27FC236}">
                  <a16:creationId xmlns:a16="http://schemas.microsoft.com/office/drawing/2014/main" id="{9A02BE5C-3594-8704-4D25-AF40E8EE6E2A}"/>
                </a:ext>
              </a:extLst>
            </p:cNvPr>
            <p:cNvSpPr/>
            <p:nvPr/>
          </p:nvSpPr>
          <p:spPr>
            <a:xfrm>
              <a:off x="1185625" y="3688025"/>
              <a:ext cx="57525" cy="55950"/>
            </a:xfrm>
            <a:custGeom>
              <a:avLst/>
              <a:gdLst/>
              <a:ahLst/>
              <a:cxnLst/>
              <a:rect l="l" t="t" r="r" b="b"/>
              <a:pathLst>
                <a:path w="2301" h="2238" extrusionOk="0">
                  <a:moveTo>
                    <a:pt x="1072" y="1"/>
                  </a:moveTo>
                  <a:cubicBezTo>
                    <a:pt x="890" y="1"/>
                    <a:pt x="709" y="64"/>
                    <a:pt x="568" y="190"/>
                  </a:cubicBezTo>
                  <a:lnTo>
                    <a:pt x="0" y="788"/>
                  </a:lnTo>
                  <a:lnTo>
                    <a:pt x="1450" y="2238"/>
                  </a:lnTo>
                  <a:lnTo>
                    <a:pt x="2048" y="1639"/>
                  </a:lnTo>
                  <a:cubicBezTo>
                    <a:pt x="2300" y="1387"/>
                    <a:pt x="2300" y="946"/>
                    <a:pt x="2048" y="662"/>
                  </a:cubicBezTo>
                  <a:lnTo>
                    <a:pt x="1576" y="190"/>
                  </a:lnTo>
                  <a:cubicBezTo>
                    <a:pt x="1434" y="64"/>
                    <a:pt x="1253" y="1"/>
                    <a:pt x="10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927;p72">
              <a:extLst>
                <a:ext uri="{FF2B5EF4-FFF2-40B4-BE49-F238E27FC236}">
                  <a16:creationId xmlns:a16="http://schemas.microsoft.com/office/drawing/2014/main" id="{A39AA4E0-DC1C-8BD6-406F-FA5953C6EF22}"/>
                </a:ext>
              </a:extLst>
            </p:cNvPr>
            <p:cNvSpPr/>
            <p:nvPr/>
          </p:nvSpPr>
          <p:spPr>
            <a:xfrm>
              <a:off x="1088075" y="3795925"/>
              <a:ext cx="46375" cy="45025"/>
            </a:xfrm>
            <a:custGeom>
              <a:avLst/>
              <a:gdLst/>
              <a:ahLst/>
              <a:cxnLst/>
              <a:rect l="l" t="t" r="r" b="b"/>
              <a:pathLst>
                <a:path w="1855" h="1801" extrusionOk="0">
                  <a:moveTo>
                    <a:pt x="594" y="1"/>
                  </a:moveTo>
                  <a:lnTo>
                    <a:pt x="59" y="1387"/>
                  </a:lnTo>
                  <a:cubicBezTo>
                    <a:pt x="0" y="1621"/>
                    <a:pt x="186" y="1800"/>
                    <a:pt x="414" y="1800"/>
                  </a:cubicBezTo>
                  <a:cubicBezTo>
                    <a:pt x="432" y="1800"/>
                    <a:pt x="450" y="1799"/>
                    <a:pt x="468" y="1797"/>
                  </a:cubicBezTo>
                  <a:lnTo>
                    <a:pt x="1855" y="1261"/>
                  </a:lnTo>
                  <a:lnTo>
                    <a:pt x="5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928;p72">
              <a:extLst>
                <a:ext uri="{FF2B5EF4-FFF2-40B4-BE49-F238E27FC236}">
                  <a16:creationId xmlns:a16="http://schemas.microsoft.com/office/drawing/2014/main" id="{70A23641-E67B-9FB5-2291-0FF317F085B9}"/>
                </a:ext>
              </a:extLst>
            </p:cNvPr>
            <p:cNvSpPr/>
            <p:nvPr/>
          </p:nvSpPr>
          <p:spPr>
            <a:xfrm>
              <a:off x="1112375" y="3720325"/>
              <a:ext cx="97700" cy="97700"/>
            </a:xfrm>
            <a:custGeom>
              <a:avLst/>
              <a:gdLst/>
              <a:ahLst/>
              <a:cxnLst/>
              <a:rect l="l" t="t" r="r" b="b"/>
              <a:pathLst>
                <a:path w="3908" h="3908" extrusionOk="0">
                  <a:moveTo>
                    <a:pt x="2426" y="1"/>
                  </a:moveTo>
                  <a:lnTo>
                    <a:pt x="1" y="2458"/>
                  </a:lnTo>
                  <a:lnTo>
                    <a:pt x="1450" y="3907"/>
                  </a:lnTo>
                  <a:lnTo>
                    <a:pt x="3907" y="1481"/>
                  </a:lnTo>
                  <a:lnTo>
                    <a:pt x="24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929;p72">
              <a:extLst>
                <a:ext uri="{FF2B5EF4-FFF2-40B4-BE49-F238E27FC236}">
                  <a16:creationId xmlns:a16="http://schemas.microsoft.com/office/drawing/2014/main" id="{C6B700A3-F41F-BBF9-3B12-0134192732F9}"/>
                </a:ext>
              </a:extLst>
            </p:cNvPr>
            <p:cNvSpPr/>
            <p:nvPr/>
          </p:nvSpPr>
          <p:spPr>
            <a:xfrm>
              <a:off x="1120250" y="3623450"/>
              <a:ext cx="47275" cy="47275"/>
            </a:xfrm>
            <a:custGeom>
              <a:avLst/>
              <a:gdLst/>
              <a:ahLst/>
              <a:cxnLst/>
              <a:rect l="l" t="t" r="r" b="b"/>
              <a:pathLst>
                <a:path w="1891" h="1891" extrusionOk="0">
                  <a:moveTo>
                    <a:pt x="1" y="0"/>
                  </a:moveTo>
                  <a:lnTo>
                    <a:pt x="1" y="1891"/>
                  </a:lnTo>
                  <a:lnTo>
                    <a:pt x="1891" y="189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930;p72">
              <a:extLst>
                <a:ext uri="{FF2B5EF4-FFF2-40B4-BE49-F238E27FC236}">
                  <a16:creationId xmlns:a16="http://schemas.microsoft.com/office/drawing/2014/main" id="{6246D93E-2E12-86C5-BB54-FA108B380428}"/>
                </a:ext>
              </a:extLst>
            </p:cNvPr>
            <p:cNvSpPr/>
            <p:nvPr/>
          </p:nvSpPr>
          <p:spPr>
            <a:xfrm>
              <a:off x="946175" y="3879425"/>
              <a:ext cx="166225" cy="33900"/>
            </a:xfrm>
            <a:custGeom>
              <a:avLst/>
              <a:gdLst/>
              <a:ahLst/>
              <a:cxnLst/>
              <a:rect l="l" t="t" r="r" b="b"/>
              <a:pathLst>
                <a:path w="6649" h="1356" extrusionOk="0">
                  <a:moveTo>
                    <a:pt x="348" y="0"/>
                  </a:moveTo>
                  <a:cubicBezTo>
                    <a:pt x="158" y="0"/>
                    <a:pt x="1" y="190"/>
                    <a:pt x="1" y="347"/>
                  </a:cubicBezTo>
                  <a:lnTo>
                    <a:pt x="1" y="694"/>
                  </a:lnTo>
                  <a:cubicBezTo>
                    <a:pt x="1" y="1040"/>
                    <a:pt x="316" y="1355"/>
                    <a:pt x="694" y="1355"/>
                  </a:cubicBezTo>
                  <a:lnTo>
                    <a:pt x="6649" y="1355"/>
                  </a:lnTo>
                  <a:cubicBezTo>
                    <a:pt x="6428" y="1103"/>
                    <a:pt x="6302" y="725"/>
                    <a:pt x="6302" y="347"/>
                  </a:cubicBezTo>
                  <a:lnTo>
                    <a:pt x="63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5849;p72">
            <a:extLst>
              <a:ext uri="{FF2B5EF4-FFF2-40B4-BE49-F238E27FC236}">
                <a16:creationId xmlns:a16="http://schemas.microsoft.com/office/drawing/2014/main" id="{2C88D412-7546-808D-2794-A5E2F7F116F5}"/>
              </a:ext>
            </a:extLst>
          </p:cNvPr>
          <p:cNvGrpSpPr/>
          <p:nvPr/>
        </p:nvGrpSpPr>
        <p:grpSpPr>
          <a:xfrm>
            <a:off x="2164666" y="3151105"/>
            <a:ext cx="369112" cy="364657"/>
            <a:chOff x="-59869425" y="4102225"/>
            <a:chExt cx="319025" cy="315175"/>
          </a:xfrm>
        </p:grpSpPr>
        <p:sp>
          <p:nvSpPr>
            <p:cNvPr id="62" name="Google Shape;5850;p72">
              <a:extLst>
                <a:ext uri="{FF2B5EF4-FFF2-40B4-BE49-F238E27FC236}">
                  <a16:creationId xmlns:a16="http://schemas.microsoft.com/office/drawing/2014/main" id="{4195BC1E-7DCD-CD3D-55B6-6A8973C9FB3D}"/>
                </a:ext>
              </a:extLst>
            </p:cNvPr>
            <p:cNvSpPr/>
            <p:nvPr/>
          </p:nvSpPr>
          <p:spPr>
            <a:xfrm>
              <a:off x="-59869425" y="4102225"/>
              <a:ext cx="149675" cy="256825"/>
            </a:xfrm>
            <a:custGeom>
              <a:avLst/>
              <a:gdLst/>
              <a:ahLst/>
              <a:cxnLst/>
              <a:rect l="l" t="t" r="r" b="b"/>
              <a:pathLst>
                <a:path w="5987" h="10273" extrusionOk="0">
                  <a:moveTo>
                    <a:pt x="5532" y="1"/>
                  </a:moveTo>
                  <a:cubicBezTo>
                    <a:pt x="5515" y="1"/>
                    <a:pt x="5499" y="2"/>
                    <a:pt x="5483" y="4"/>
                  </a:cubicBezTo>
                  <a:cubicBezTo>
                    <a:pt x="2364" y="445"/>
                    <a:pt x="1" y="3123"/>
                    <a:pt x="1" y="6274"/>
                  </a:cubicBezTo>
                  <a:cubicBezTo>
                    <a:pt x="1" y="7692"/>
                    <a:pt x="442" y="8983"/>
                    <a:pt x="1293" y="10086"/>
                  </a:cubicBezTo>
                  <a:cubicBezTo>
                    <a:pt x="1381" y="10209"/>
                    <a:pt x="1507" y="10273"/>
                    <a:pt x="1635" y="10273"/>
                  </a:cubicBezTo>
                  <a:cubicBezTo>
                    <a:pt x="1737" y="10273"/>
                    <a:pt x="1839" y="10233"/>
                    <a:pt x="1923" y="10149"/>
                  </a:cubicBezTo>
                  <a:lnTo>
                    <a:pt x="3719" y="8353"/>
                  </a:lnTo>
                  <a:cubicBezTo>
                    <a:pt x="3813" y="8259"/>
                    <a:pt x="3845" y="8007"/>
                    <a:pt x="3782" y="7849"/>
                  </a:cubicBezTo>
                  <a:cubicBezTo>
                    <a:pt x="3498" y="7376"/>
                    <a:pt x="3341" y="6809"/>
                    <a:pt x="3341" y="6274"/>
                  </a:cubicBezTo>
                  <a:cubicBezTo>
                    <a:pt x="3341" y="4888"/>
                    <a:pt x="4286" y="3659"/>
                    <a:pt x="5672" y="3312"/>
                  </a:cubicBezTo>
                  <a:cubicBezTo>
                    <a:pt x="5861" y="3281"/>
                    <a:pt x="5987" y="3123"/>
                    <a:pt x="5987" y="2934"/>
                  </a:cubicBezTo>
                  <a:lnTo>
                    <a:pt x="5987" y="414"/>
                  </a:lnTo>
                  <a:cubicBezTo>
                    <a:pt x="5958" y="180"/>
                    <a:pt x="5739" y="1"/>
                    <a:pt x="55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851;p72">
              <a:extLst>
                <a:ext uri="{FF2B5EF4-FFF2-40B4-BE49-F238E27FC236}">
                  <a16:creationId xmlns:a16="http://schemas.microsoft.com/office/drawing/2014/main" id="{2C230EB2-697B-3D2B-EB6C-85B9795CA324}"/>
                </a:ext>
              </a:extLst>
            </p:cNvPr>
            <p:cNvSpPr/>
            <p:nvPr/>
          </p:nvSpPr>
          <p:spPr>
            <a:xfrm>
              <a:off x="-59811125" y="4322075"/>
              <a:ext cx="201650" cy="95325"/>
            </a:xfrm>
            <a:custGeom>
              <a:avLst/>
              <a:gdLst/>
              <a:ahLst/>
              <a:cxnLst/>
              <a:rect l="l" t="t" r="r" b="b"/>
              <a:pathLst>
                <a:path w="8066" h="3813" extrusionOk="0">
                  <a:moveTo>
                    <a:pt x="5758" y="0"/>
                  </a:moveTo>
                  <a:cubicBezTo>
                    <a:pt x="5692" y="0"/>
                    <a:pt x="5629" y="11"/>
                    <a:pt x="5577" y="32"/>
                  </a:cubicBezTo>
                  <a:cubicBezTo>
                    <a:pt x="5091" y="339"/>
                    <a:pt x="4530" y="489"/>
                    <a:pt x="3972" y="489"/>
                  </a:cubicBezTo>
                  <a:cubicBezTo>
                    <a:pt x="3444" y="489"/>
                    <a:pt x="2917" y="355"/>
                    <a:pt x="2458" y="95"/>
                  </a:cubicBezTo>
                  <a:cubicBezTo>
                    <a:pt x="2389" y="53"/>
                    <a:pt x="2314" y="30"/>
                    <a:pt x="2239" y="30"/>
                  </a:cubicBezTo>
                  <a:cubicBezTo>
                    <a:pt x="2141" y="30"/>
                    <a:pt x="2042" y="69"/>
                    <a:pt x="1954" y="158"/>
                  </a:cubicBezTo>
                  <a:lnTo>
                    <a:pt x="189" y="1922"/>
                  </a:lnTo>
                  <a:cubicBezTo>
                    <a:pt x="0" y="2143"/>
                    <a:pt x="32" y="2395"/>
                    <a:pt x="221" y="2552"/>
                  </a:cubicBezTo>
                  <a:cubicBezTo>
                    <a:pt x="1324" y="3403"/>
                    <a:pt x="2615" y="3812"/>
                    <a:pt x="4001" y="3812"/>
                  </a:cubicBezTo>
                  <a:cubicBezTo>
                    <a:pt x="5388" y="3812"/>
                    <a:pt x="6711" y="3403"/>
                    <a:pt x="7814" y="2521"/>
                  </a:cubicBezTo>
                  <a:cubicBezTo>
                    <a:pt x="8034" y="2363"/>
                    <a:pt x="8066" y="2080"/>
                    <a:pt x="7877" y="1890"/>
                  </a:cubicBezTo>
                  <a:lnTo>
                    <a:pt x="6112" y="126"/>
                  </a:lnTo>
                  <a:cubicBezTo>
                    <a:pt x="6028" y="42"/>
                    <a:pt x="5888" y="0"/>
                    <a:pt x="57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852;p72">
              <a:extLst>
                <a:ext uri="{FF2B5EF4-FFF2-40B4-BE49-F238E27FC236}">
                  <a16:creationId xmlns:a16="http://schemas.microsoft.com/office/drawing/2014/main" id="{D908DE8F-1B58-03DC-1372-BBBC6BA00AF9}"/>
                </a:ext>
              </a:extLst>
            </p:cNvPr>
            <p:cNvSpPr/>
            <p:nvPr/>
          </p:nvSpPr>
          <p:spPr>
            <a:xfrm>
              <a:off x="-59700075" y="4102225"/>
              <a:ext cx="149675" cy="256525"/>
            </a:xfrm>
            <a:custGeom>
              <a:avLst/>
              <a:gdLst/>
              <a:ahLst/>
              <a:cxnLst/>
              <a:rect l="l" t="t" r="r" b="b"/>
              <a:pathLst>
                <a:path w="5987" h="10261" extrusionOk="0">
                  <a:moveTo>
                    <a:pt x="418" y="1"/>
                  </a:moveTo>
                  <a:cubicBezTo>
                    <a:pt x="190" y="1"/>
                    <a:pt x="1" y="180"/>
                    <a:pt x="1" y="414"/>
                  </a:cubicBezTo>
                  <a:lnTo>
                    <a:pt x="1" y="2934"/>
                  </a:lnTo>
                  <a:cubicBezTo>
                    <a:pt x="1" y="3123"/>
                    <a:pt x="127" y="3281"/>
                    <a:pt x="316" y="3312"/>
                  </a:cubicBezTo>
                  <a:cubicBezTo>
                    <a:pt x="1639" y="3659"/>
                    <a:pt x="2647" y="4856"/>
                    <a:pt x="2647" y="6274"/>
                  </a:cubicBezTo>
                  <a:cubicBezTo>
                    <a:pt x="2647" y="6809"/>
                    <a:pt x="2489" y="7376"/>
                    <a:pt x="2206" y="7849"/>
                  </a:cubicBezTo>
                  <a:cubicBezTo>
                    <a:pt x="2080" y="8007"/>
                    <a:pt x="2111" y="8196"/>
                    <a:pt x="2269" y="8353"/>
                  </a:cubicBezTo>
                  <a:lnTo>
                    <a:pt x="4065" y="10149"/>
                  </a:lnTo>
                  <a:cubicBezTo>
                    <a:pt x="4137" y="10221"/>
                    <a:pt x="4242" y="10260"/>
                    <a:pt x="4350" y="10260"/>
                  </a:cubicBezTo>
                  <a:cubicBezTo>
                    <a:pt x="4478" y="10260"/>
                    <a:pt x="4609" y="10205"/>
                    <a:pt x="4695" y="10086"/>
                  </a:cubicBezTo>
                  <a:cubicBezTo>
                    <a:pt x="5514" y="8983"/>
                    <a:pt x="5987" y="7660"/>
                    <a:pt x="5987" y="6274"/>
                  </a:cubicBezTo>
                  <a:cubicBezTo>
                    <a:pt x="5892" y="3123"/>
                    <a:pt x="3592" y="445"/>
                    <a:pt x="473" y="4"/>
                  </a:cubicBezTo>
                  <a:cubicBezTo>
                    <a:pt x="455" y="2"/>
                    <a:pt x="436" y="1"/>
                    <a:pt x="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853;p72">
              <a:extLst>
                <a:ext uri="{FF2B5EF4-FFF2-40B4-BE49-F238E27FC236}">
                  <a16:creationId xmlns:a16="http://schemas.microsoft.com/office/drawing/2014/main" id="{A228E497-01EC-0861-C391-B5C25D26138C}"/>
                </a:ext>
              </a:extLst>
            </p:cNvPr>
            <p:cNvSpPr/>
            <p:nvPr/>
          </p:nvSpPr>
          <p:spPr>
            <a:xfrm>
              <a:off x="-59742600" y="4187375"/>
              <a:ext cx="63025" cy="144950"/>
            </a:xfrm>
            <a:custGeom>
              <a:avLst/>
              <a:gdLst/>
              <a:ahLst/>
              <a:cxnLst/>
              <a:rect l="l" t="t" r="r" b="b"/>
              <a:pathLst>
                <a:path w="2521" h="5798" extrusionOk="0">
                  <a:moveTo>
                    <a:pt x="1260" y="1"/>
                  </a:moveTo>
                  <a:cubicBezTo>
                    <a:pt x="1040" y="1"/>
                    <a:pt x="819" y="190"/>
                    <a:pt x="819" y="379"/>
                  </a:cubicBezTo>
                  <a:lnTo>
                    <a:pt x="819" y="662"/>
                  </a:lnTo>
                  <a:cubicBezTo>
                    <a:pt x="347" y="820"/>
                    <a:pt x="0" y="1293"/>
                    <a:pt x="0" y="1860"/>
                  </a:cubicBezTo>
                  <a:cubicBezTo>
                    <a:pt x="0" y="2521"/>
                    <a:pt x="567" y="2899"/>
                    <a:pt x="977" y="3214"/>
                  </a:cubicBezTo>
                  <a:cubicBezTo>
                    <a:pt x="1292" y="3466"/>
                    <a:pt x="1670" y="3687"/>
                    <a:pt x="1670" y="3939"/>
                  </a:cubicBezTo>
                  <a:cubicBezTo>
                    <a:pt x="1670" y="4160"/>
                    <a:pt x="1450" y="4380"/>
                    <a:pt x="1260" y="4380"/>
                  </a:cubicBezTo>
                  <a:cubicBezTo>
                    <a:pt x="1071" y="4380"/>
                    <a:pt x="819" y="4160"/>
                    <a:pt x="819" y="3939"/>
                  </a:cubicBezTo>
                  <a:cubicBezTo>
                    <a:pt x="819" y="3687"/>
                    <a:pt x="630" y="3529"/>
                    <a:pt x="441" y="3529"/>
                  </a:cubicBezTo>
                  <a:cubicBezTo>
                    <a:pt x="252" y="3529"/>
                    <a:pt x="32" y="3750"/>
                    <a:pt x="32" y="3939"/>
                  </a:cubicBezTo>
                  <a:cubicBezTo>
                    <a:pt x="32" y="4475"/>
                    <a:pt x="410" y="4916"/>
                    <a:pt x="882" y="5105"/>
                  </a:cubicBezTo>
                  <a:lnTo>
                    <a:pt x="882" y="5388"/>
                  </a:lnTo>
                  <a:cubicBezTo>
                    <a:pt x="882" y="5640"/>
                    <a:pt x="1071" y="5798"/>
                    <a:pt x="1292" y="5798"/>
                  </a:cubicBezTo>
                  <a:cubicBezTo>
                    <a:pt x="1544" y="5798"/>
                    <a:pt x="1702" y="5577"/>
                    <a:pt x="1702" y="5388"/>
                  </a:cubicBezTo>
                  <a:lnTo>
                    <a:pt x="1702" y="5073"/>
                  </a:lnTo>
                  <a:cubicBezTo>
                    <a:pt x="2174" y="4916"/>
                    <a:pt x="2521" y="4443"/>
                    <a:pt x="2521" y="3907"/>
                  </a:cubicBezTo>
                  <a:cubicBezTo>
                    <a:pt x="2521" y="3214"/>
                    <a:pt x="1985" y="2836"/>
                    <a:pt x="1544" y="2521"/>
                  </a:cubicBezTo>
                  <a:cubicBezTo>
                    <a:pt x="1229" y="2269"/>
                    <a:pt x="882" y="2049"/>
                    <a:pt x="882" y="1797"/>
                  </a:cubicBezTo>
                  <a:cubicBezTo>
                    <a:pt x="882" y="1576"/>
                    <a:pt x="1071" y="1419"/>
                    <a:pt x="1292" y="1419"/>
                  </a:cubicBezTo>
                  <a:cubicBezTo>
                    <a:pt x="1544" y="1419"/>
                    <a:pt x="1702" y="1608"/>
                    <a:pt x="1702" y="1797"/>
                  </a:cubicBezTo>
                  <a:cubicBezTo>
                    <a:pt x="1702" y="2049"/>
                    <a:pt x="1891" y="2238"/>
                    <a:pt x="2143" y="2238"/>
                  </a:cubicBezTo>
                  <a:cubicBezTo>
                    <a:pt x="2363" y="2238"/>
                    <a:pt x="2521" y="2049"/>
                    <a:pt x="2521" y="1797"/>
                  </a:cubicBezTo>
                  <a:cubicBezTo>
                    <a:pt x="2521" y="1261"/>
                    <a:pt x="2174" y="820"/>
                    <a:pt x="1702" y="631"/>
                  </a:cubicBezTo>
                  <a:lnTo>
                    <a:pt x="1702" y="347"/>
                  </a:lnTo>
                  <a:cubicBezTo>
                    <a:pt x="1702" y="158"/>
                    <a:pt x="1513" y="1"/>
                    <a:pt x="12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 name="Google Shape;5729;p72">
            <a:extLst>
              <a:ext uri="{FF2B5EF4-FFF2-40B4-BE49-F238E27FC236}">
                <a16:creationId xmlns:a16="http://schemas.microsoft.com/office/drawing/2014/main" id="{2BF5BDA8-0360-926C-2EEE-C82BCD75C17D}"/>
              </a:ext>
            </a:extLst>
          </p:cNvPr>
          <p:cNvGrpSpPr/>
          <p:nvPr/>
        </p:nvGrpSpPr>
        <p:grpSpPr>
          <a:xfrm>
            <a:off x="2164666" y="3987049"/>
            <a:ext cx="365438" cy="360001"/>
            <a:chOff x="-60991775" y="3376900"/>
            <a:chExt cx="315850" cy="311150"/>
          </a:xfrm>
        </p:grpSpPr>
        <p:sp>
          <p:nvSpPr>
            <p:cNvPr id="71" name="Google Shape;5730;p72">
              <a:extLst>
                <a:ext uri="{FF2B5EF4-FFF2-40B4-BE49-F238E27FC236}">
                  <a16:creationId xmlns:a16="http://schemas.microsoft.com/office/drawing/2014/main" id="{5A889813-1FE5-C517-9E35-6969125104C0}"/>
                </a:ext>
              </a:extLst>
            </p:cNvPr>
            <p:cNvSpPr/>
            <p:nvPr/>
          </p:nvSpPr>
          <p:spPr>
            <a:xfrm>
              <a:off x="-60991000" y="3376900"/>
              <a:ext cx="315075" cy="311150"/>
            </a:xfrm>
            <a:custGeom>
              <a:avLst/>
              <a:gdLst/>
              <a:ahLst/>
              <a:cxnLst/>
              <a:rect l="l" t="t" r="r" b="b"/>
              <a:pathLst>
                <a:path w="12603" h="12446" extrusionOk="0">
                  <a:moveTo>
                    <a:pt x="11136" y="1"/>
                  </a:moveTo>
                  <a:cubicBezTo>
                    <a:pt x="11054" y="1"/>
                    <a:pt x="10975" y="1"/>
                    <a:pt x="10902" y="1"/>
                  </a:cubicBezTo>
                  <a:cubicBezTo>
                    <a:pt x="10429" y="1"/>
                    <a:pt x="10051" y="159"/>
                    <a:pt x="9736" y="474"/>
                  </a:cubicBezTo>
                  <a:lnTo>
                    <a:pt x="3561" y="6649"/>
                  </a:lnTo>
                  <a:lnTo>
                    <a:pt x="2301" y="6428"/>
                  </a:lnTo>
                  <a:cubicBezTo>
                    <a:pt x="2278" y="6423"/>
                    <a:pt x="2253" y="6420"/>
                    <a:pt x="2229" y="6420"/>
                  </a:cubicBezTo>
                  <a:cubicBezTo>
                    <a:pt x="2119" y="6420"/>
                    <a:pt x="2000" y="6471"/>
                    <a:pt x="1923" y="6523"/>
                  </a:cubicBezTo>
                  <a:lnTo>
                    <a:pt x="158" y="8319"/>
                  </a:lnTo>
                  <a:cubicBezTo>
                    <a:pt x="32" y="8382"/>
                    <a:pt x="1" y="8539"/>
                    <a:pt x="32" y="8697"/>
                  </a:cubicBezTo>
                  <a:cubicBezTo>
                    <a:pt x="95" y="8823"/>
                    <a:pt x="190" y="8949"/>
                    <a:pt x="347" y="8980"/>
                  </a:cubicBezTo>
                  <a:lnTo>
                    <a:pt x="2994" y="9484"/>
                  </a:lnTo>
                  <a:lnTo>
                    <a:pt x="3498" y="12131"/>
                  </a:lnTo>
                  <a:cubicBezTo>
                    <a:pt x="3561" y="12288"/>
                    <a:pt x="3624" y="12414"/>
                    <a:pt x="3782" y="12446"/>
                  </a:cubicBezTo>
                  <a:lnTo>
                    <a:pt x="3908" y="12446"/>
                  </a:lnTo>
                  <a:cubicBezTo>
                    <a:pt x="4034" y="12446"/>
                    <a:pt x="4128" y="12414"/>
                    <a:pt x="4254" y="12414"/>
                  </a:cubicBezTo>
                  <a:lnTo>
                    <a:pt x="6018" y="10619"/>
                  </a:lnTo>
                  <a:cubicBezTo>
                    <a:pt x="6144" y="10556"/>
                    <a:pt x="6176" y="10398"/>
                    <a:pt x="6144" y="10272"/>
                  </a:cubicBezTo>
                  <a:lnTo>
                    <a:pt x="5924" y="9012"/>
                  </a:lnTo>
                  <a:lnTo>
                    <a:pt x="12099" y="2837"/>
                  </a:lnTo>
                  <a:cubicBezTo>
                    <a:pt x="12414" y="2522"/>
                    <a:pt x="12571" y="2081"/>
                    <a:pt x="12571" y="1671"/>
                  </a:cubicBezTo>
                  <a:cubicBezTo>
                    <a:pt x="12571" y="1199"/>
                    <a:pt x="12603" y="600"/>
                    <a:pt x="12288" y="285"/>
                  </a:cubicBezTo>
                  <a:cubicBezTo>
                    <a:pt x="12025" y="22"/>
                    <a:pt x="11544" y="1"/>
                    <a:pt x="111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731;p72">
              <a:extLst>
                <a:ext uri="{FF2B5EF4-FFF2-40B4-BE49-F238E27FC236}">
                  <a16:creationId xmlns:a16="http://schemas.microsoft.com/office/drawing/2014/main" id="{778C5E4E-3172-7DE7-5135-1031889F70F6}"/>
                </a:ext>
              </a:extLst>
            </p:cNvPr>
            <p:cNvSpPr/>
            <p:nvPr/>
          </p:nvSpPr>
          <p:spPr>
            <a:xfrm>
              <a:off x="-60991775" y="3404275"/>
              <a:ext cx="174875" cy="89250"/>
            </a:xfrm>
            <a:custGeom>
              <a:avLst/>
              <a:gdLst/>
              <a:ahLst/>
              <a:cxnLst/>
              <a:rect l="l" t="t" r="r" b="b"/>
              <a:pathLst>
                <a:path w="6995" h="3570" extrusionOk="0">
                  <a:moveTo>
                    <a:pt x="1632" y="1"/>
                  </a:moveTo>
                  <a:cubicBezTo>
                    <a:pt x="1523" y="1"/>
                    <a:pt x="1407" y="57"/>
                    <a:pt x="1355" y="135"/>
                  </a:cubicBezTo>
                  <a:lnTo>
                    <a:pt x="158" y="1301"/>
                  </a:lnTo>
                  <a:cubicBezTo>
                    <a:pt x="95" y="1395"/>
                    <a:pt x="0" y="1553"/>
                    <a:pt x="32" y="1710"/>
                  </a:cubicBezTo>
                  <a:cubicBezTo>
                    <a:pt x="126" y="1773"/>
                    <a:pt x="189" y="1899"/>
                    <a:pt x="315" y="1931"/>
                  </a:cubicBezTo>
                  <a:lnTo>
                    <a:pt x="4317" y="3569"/>
                  </a:lnTo>
                  <a:lnTo>
                    <a:pt x="6995" y="891"/>
                  </a:lnTo>
                  <a:lnTo>
                    <a:pt x="1702" y="9"/>
                  </a:lnTo>
                  <a:cubicBezTo>
                    <a:pt x="1679" y="4"/>
                    <a:pt x="1656" y="1"/>
                    <a:pt x="16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732;p72">
              <a:extLst>
                <a:ext uri="{FF2B5EF4-FFF2-40B4-BE49-F238E27FC236}">
                  <a16:creationId xmlns:a16="http://schemas.microsoft.com/office/drawing/2014/main" id="{959B28A8-B101-00E5-E9A1-606BE9B5B229}"/>
                </a:ext>
              </a:extLst>
            </p:cNvPr>
            <p:cNvSpPr/>
            <p:nvPr/>
          </p:nvSpPr>
          <p:spPr>
            <a:xfrm>
              <a:off x="-60795650" y="3513975"/>
              <a:ext cx="89000" cy="173300"/>
            </a:xfrm>
            <a:custGeom>
              <a:avLst/>
              <a:gdLst/>
              <a:ahLst/>
              <a:cxnLst/>
              <a:rect l="l" t="t" r="r" b="b"/>
              <a:pathLst>
                <a:path w="3560" h="6932" extrusionOk="0">
                  <a:moveTo>
                    <a:pt x="2678" y="0"/>
                  </a:moveTo>
                  <a:lnTo>
                    <a:pt x="0" y="2678"/>
                  </a:lnTo>
                  <a:lnTo>
                    <a:pt x="1607" y="6679"/>
                  </a:lnTo>
                  <a:cubicBezTo>
                    <a:pt x="1638" y="6805"/>
                    <a:pt x="1764" y="6931"/>
                    <a:pt x="1922" y="6931"/>
                  </a:cubicBezTo>
                  <a:lnTo>
                    <a:pt x="1985" y="6931"/>
                  </a:lnTo>
                  <a:cubicBezTo>
                    <a:pt x="2111" y="6931"/>
                    <a:pt x="2206" y="6900"/>
                    <a:pt x="2269" y="6805"/>
                  </a:cubicBezTo>
                  <a:lnTo>
                    <a:pt x="3466" y="5640"/>
                  </a:lnTo>
                  <a:cubicBezTo>
                    <a:pt x="3529" y="5545"/>
                    <a:pt x="3560" y="5388"/>
                    <a:pt x="3560" y="5262"/>
                  </a:cubicBezTo>
                  <a:lnTo>
                    <a:pt x="267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3058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nodeType="with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fade">
                                      <p:cBhvr>
                                        <p:cTn id="29" dur="500"/>
                                        <p:tgtEl>
                                          <p:spTgt spid="4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nodeType="with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fade">
                                      <p:cBhvr>
                                        <p:cTn id="43" dur="500"/>
                                        <p:tgtEl>
                                          <p:spTgt spid="6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par>
                                <p:cTn id="55" presetID="10" presetClass="entr" presetSubtype="0" fill="hold" nodeType="withEffect">
                                  <p:stCondLst>
                                    <p:cond delay="0"/>
                                  </p:stCondLst>
                                  <p:childTnLst>
                                    <p:set>
                                      <p:cBhvr>
                                        <p:cTn id="56" dur="1" fill="hold">
                                          <p:stCondLst>
                                            <p:cond delay="0"/>
                                          </p:stCondLst>
                                        </p:cTn>
                                        <p:tgtEl>
                                          <p:spTgt spid="70"/>
                                        </p:tgtEl>
                                        <p:attrNameLst>
                                          <p:attrName>style.visibility</p:attrName>
                                        </p:attrNameLst>
                                      </p:cBhvr>
                                      <p:to>
                                        <p:strVal val="visible"/>
                                      </p:to>
                                    </p:set>
                                    <p:animEffect transition="in" filter="fade">
                                      <p:cBhvr>
                                        <p:cTn id="57" dur="500"/>
                                        <p:tgtEl>
                                          <p:spTgt spid="7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4" grpId="0"/>
      <p:bldP spid="5" grpId="0"/>
      <p:bldP spid="6" grpId="0"/>
      <p:bldP spid="7" grpId="0" animBg="1"/>
      <p:bldP spid="10" grpId="0" animBg="1"/>
      <p:bldP spid="11" grpId="0" animBg="1"/>
      <p:bldP spid="13" grpId="0" animBg="1"/>
      <p:bldP spid="4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8" name="Google Shape;544;p47">
            <a:extLst>
              <a:ext uri="{FF2B5EF4-FFF2-40B4-BE49-F238E27FC236}">
                <a16:creationId xmlns:a16="http://schemas.microsoft.com/office/drawing/2014/main" id="{8412926C-9F70-50D4-FEE9-F17742158E8E}"/>
              </a:ext>
            </a:extLst>
          </p:cNvPr>
          <p:cNvSpPr txBox="1">
            <a:spLocks noGrp="1"/>
          </p:cNvSpPr>
          <p:nvPr>
            <p:ph type="title"/>
          </p:nvPr>
        </p:nvSpPr>
        <p:spPr>
          <a:xfrm>
            <a:off x="719999" y="337552"/>
            <a:ext cx="8196999"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RECUPERAÇÃO ENERGÉTICA DE RS</a:t>
            </a:r>
            <a:endParaRPr dirty="0">
              <a:latin typeface="Montserrat SemiBold"/>
              <a:ea typeface="Montserrat SemiBold"/>
              <a:cs typeface="Montserrat SemiBold"/>
              <a:sym typeface="Montserrat SemiBold"/>
            </a:endParaRPr>
          </a:p>
        </p:txBody>
      </p:sp>
      <p:sp>
        <p:nvSpPr>
          <p:cNvPr id="9" name="Google Shape;544;p47">
            <a:extLst>
              <a:ext uri="{FF2B5EF4-FFF2-40B4-BE49-F238E27FC236}">
                <a16:creationId xmlns:a16="http://schemas.microsoft.com/office/drawing/2014/main" id="{CD697203-EA38-47E2-DE4B-C30197C5D2B7}"/>
              </a:ext>
            </a:extLst>
          </p:cNvPr>
          <p:cNvSpPr txBox="1">
            <a:spLocks/>
          </p:cNvSpPr>
          <p:nvPr/>
        </p:nvSpPr>
        <p:spPr>
          <a:xfrm>
            <a:off x="719999" y="749386"/>
            <a:ext cx="8019118"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SemiBold"/>
              <a:buNone/>
              <a:defRPr sz="3000" b="0" i="0" u="none" strike="noStrike" cap="none">
                <a:solidFill>
                  <a:schemeClr val="dk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r>
              <a:rPr lang="pt-BR" sz="1600" b="1" dirty="0">
                <a:solidFill>
                  <a:schemeClr val="bg2">
                    <a:lumMod val="75000"/>
                  </a:schemeClr>
                </a:solidFill>
                <a:latin typeface="Montserrat Light" panose="00000400000000000000" pitchFamily="2" charset="0"/>
              </a:rPr>
              <a:t>NECESSIDADES</a:t>
            </a:r>
          </a:p>
        </p:txBody>
      </p:sp>
      <p:sp>
        <p:nvSpPr>
          <p:cNvPr id="2" name="Google Shape;557;p48">
            <a:extLst>
              <a:ext uri="{FF2B5EF4-FFF2-40B4-BE49-F238E27FC236}">
                <a16:creationId xmlns:a16="http://schemas.microsoft.com/office/drawing/2014/main" id="{13FEB219-BAC9-7A10-2050-FCBC1D70D2CB}"/>
              </a:ext>
            </a:extLst>
          </p:cNvPr>
          <p:cNvSpPr txBox="1"/>
          <p:nvPr/>
        </p:nvSpPr>
        <p:spPr>
          <a:xfrm>
            <a:off x="4219547" y="1159072"/>
            <a:ext cx="4779598" cy="716100"/>
          </a:xfrm>
          <a:prstGeom prst="rect">
            <a:avLst/>
          </a:prstGeom>
          <a:noFill/>
          <a:ln>
            <a:noFill/>
          </a:ln>
        </p:spPr>
        <p:txBody>
          <a:bodyPr spcFirstLastPara="1" wrap="square" lIns="91425" tIns="91425" rIns="91425" bIns="91425" anchor="ctr" anchorCtr="0">
            <a:noAutofit/>
          </a:bodyPr>
          <a:lstStyle/>
          <a:p>
            <a:pPr lvl="0">
              <a:lnSpc>
                <a:spcPct val="115000"/>
              </a:lnSpc>
            </a:pPr>
            <a:r>
              <a:rPr lang="pt-BR" sz="1100" dirty="0">
                <a:solidFill>
                  <a:schemeClr val="dk1"/>
                </a:solidFill>
                <a:latin typeface="Open Sans"/>
                <a:ea typeface="Open Sans"/>
                <a:cs typeface="Open Sans"/>
                <a:sym typeface="Open Sans"/>
              </a:rPr>
              <a:t>Com </a:t>
            </a:r>
            <a:r>
              <a:rPr lang="pt-BR" sz="1100" b="1" dirty="0">
                <a:solidFill>
                  <a:schemeClr val="dk1"/>
                </a:solidFill>
                <a:latin typeface="Open Sans"/>
                <a:ea typeface="Open Sans"/>
                <a:cs typeface="Open Sans"/>
                <a:sym typeface="Open Sans"/>
              </a:rPr>
              <a:t>tecnologia avançada</a:t>
            </a:r>
            <a:r>
              <a:rPr lang="pt-BR" sz="1100" dirty="0">
                <a:solidFill>
                  <a:schemeClr val="dk1"/>
                </a:solidFill>
                <a:latin typeface="Open Sans"/>
                <a:ea typeface="Open Sans"/>
                <a:cs typeface="Open Sans"/>
                <a:sym typeface="Open Sans"/>
              </a:rPr>
              <a:t>, o empreendimento requer altos investimentos. O </a:t>
            </a:r>
            <a:r>
              <a:rPr lang="pt-BR" sz="1100" b="1" dirty="0">
                <a:solidFill>
                  <a:schemeClr val="dk1"/>
                </a:solidFill>
                <a:latin typeface="Open Sans"/>
                <a:ea typeface="Open Sans"/>
                <a:cs typeface="Open Sans"/>
                <a:sym typeface="Open Sans"/>
              </a:rPr>
              <a:t>modelo de gestão de PPP </a:t>
            </a:r>
            <a:r>
              <a:rPr lang="pt-BR" sz="1100" dirty="0">
                <a:solidFill>
                  <a:schemeClr val="dk1"/>
                </a:solidFill>
                <a:latin typeface="Open Sans"/>
                <a:ea typeface="Open Sans"/>
                <a:cs typeface="Open Sans"/>
                <a:sym typeface="Open Sans"/>
              </a:rPr>
              <a:t>se torna interessante para o município, uma vez que permite a profissionalização e otimização do serviço.</a:t>
            </a:r>
            <a:endParaRPr sz="1100" dirty="0">
              <a:solidFill>
                <a:schemeClr val="dk1"/>
              </a:solidFill>
              <a:latin typeface="Open Sans"/>
              <a:ea typeface="Open Sans"/>
              <a:cs typeface="Open Sans"/>
              <a:sym typeface="Open Sans"/>
            </a:endParaRPr>
          </a:p>
        </p:txBody>
      </p:sp>
      <p:sp>
        <p:nvSpPr>
          <p:cNvPr id="4" name="Google Shape;558;p48">
            <a:extLst>
              <a:ext uri="{FF2B5EF4-FFF2-40B4-BE49-F238E27FC236}">
                <a16:creationId xmlns:a16="http://schemas.microsoft.com/office/drawing/2014/main" id="{1818B8D2-A571-C964-5CCC-F95060E9192F}"/>
              </a:ext>
            </a:extLst>
          </p:cNvPr>
          <p:cNvSpPr txBox="1"/>
          <p:nvPr/>
        </p:nvSpPr>
        <p:spPr>
          <a:xfrm>
            <a:off x="4188287" y="2036754"/>
            <a:ext cx="4955713" cy="706800"/>
          </a:xfrm>
          <a:prstGeom prst="rect">
            <a:avLst/>
          </a:prstGeom>
          <a:noFill/>
          <a:ln>
            <a:noFill/>
          </a:ln>
        </p:spPr>
        <p:txBody>
          <a:bodyPr spcFirstLastPara="1" wrap="square" lIns="91425" tIns="91425" rIns="91425" bIns="91425" anchor="ctr" anchorCtr="0">
            <a:noAutofit/>
          </a:bodyPr>
          <a:lstStyle/>
          <a:p>
            <a:pPr lvl="0">
              <a:lnSpc>
                <a:spcPct val="115000"/>
              </a:lnSpc>
            </a:pPr>
            <a:r>
              <a:rPr lang="pt-BR" sz="1200" dirty="0">
                <a:solidFill>
                  <a:schemeClr val="dk1"/>
                </a:solidFill>
                <a:latin typeface="Open Sans"/>
                <a:ea typeface="Open Sans"/>
                <a:cs typeface="Open Sans"/>
                <a:sym typeface="Open Sans"/>
              </a:rPr>
              <a:t>Esse modelo de concessão incluirá o </a:t>
            </a:r>
            <a:r>
              <a:rPr lang="pt-BR" sz="1200" b="1" dirty="0">
                <a:solidFill>
                  <a:schemeClr val="dk1"/>
                </a:solidFill>
                <a:latin typeface="Open Sans"/>
                <a:ea typeface="Open Sans"/>
                <a:cs typeface="Open Sans"/>
                <a:sym typeface="Open Sans"/>
              </a:rPr>
              <a:t>gerenciamento e manutenção da planta termoquímica</a:t>
            </a:r>
            <a:r>
              <a:rPr lang="pt-BR" sz="1200" dirty="0">
                <a:solidFill>
                  <a:schemeClr val="dk1"/>
                </a:solidFill>
                <a:latin typeface="Open Sans"/>
                <a:ea typeface="Open Sans"/>
                <a:cs typeface="Open Sans"/>
                <a:sym typeface="Open Sans"/>
              </a:rPr>
              <a:t>, proporcionando mais segurança e atendendo melhor ao </a:t>
            </a:r>
            <a:r>
              <a:rPr lang="pt-BR" sz="1200" b="1" dirty="0">
                <a:solidFill>
                  <a:schemeClr val="dk1"/>
                </a:solidFill>
                <a:latin typeface="Open Sans"/>
                <a:ea typeface="Open Sans"/>
                <a:cs typeface="Open Sans"/>
                <a:sym typeface="Open Sans"/>
              </a:rPr>
              <a:t>município</a:t>
            </a:r>
            <a:r>
              <a:rPr lang="pt-BR" sz="1200" dirty="0">
                <a:solidFill>
                  <a:schemeClr val="dk1"/>
                </a:solidFill>
                <a:latin typeface="Open Sans"/>
                <a:ea typeface="Open Sans"/>
                <a:cs typeface="Open Sans"/>
                <a:sym typeface="Open Sans"/>
              </a:rPr>
              <a:t>.</a:t>
            </a:r>
            <a:endParaRPr sz="1200" dirty="0">
              <a:solidFill>
                <a:schemeClr val="dk1"/>
              </a:solidFill>
              <a:latin typeface="Open Sans"/>
              <a:ea typeface="Open Sans"/>
              <a:cs typeface="Open Sans"/>
              <a:sym typeface="Open Sans"/>
            </a:endParaRPr>
          </a:p>
        </p:txBody>
      </p:sp>
      <p:sp>
        <p:nvSpPr>
          <p:cNvPr id="5" name="Google Shape;559;p48">
            <a:extLst>
              <a:ext uri="{FF2B5EF4-FFF2-40B4-BE49-F238E27FC236}">
                <a16:creationId xmlns:a16="http://schemas.microsoft.com/office/drawing/2014/main" id="{A52EEA75-33B7-DBEA-400F-F456F909EC0A}"/>
              </a:ext>
            </a:extLst>
          </p:cNvPr>
          <p:cNvSpPr txBox="1"/>
          <p:nvPr/>
        </p:nvSpPr>
        <p:spPr>
          <a:xfrm>
            <a:off x="4216401" y="3035022"/>
            <a:ext cx="4779598" cy="986099"/>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pt-BR" sz="1200" dirty="0">
                <a:solidFill>
                  <a:schemeClr val="dk1"/>
                </a:solidFill>
                <a:latin typeface="Open Sans"/>
                <a:ea typeface="Open Sans"/>
                <a:cs typeface="Open Sans"/>
                <a:sym typeface="Open Sans"/>
              </a:rPr>
              <a:t>Criação de uma </a:t>
            </a:r>
            <a:r>
              <a:rPr lang="pt-BR" sz="1200" b="1" dirty="0">
                <a:solidFill>
                  <a:schemeClr val="dk1"/>
                </a:solidFill>
                <a:latin typeface="Open Sans"/>
                <a:ea typeface="Open Sans"/>
                <a:cs typeface="Open Sans"/>
                <a:sym typeface="Open Sans"/>
              </a:rPr>
              <a:t>rota ambientalmente correta </a:t>
            </a:r>
            <a:r>
              <a:rPr lang="pt-BR" sz="1200" dirty="0">
                <a:solidFill>
                  <a:schemeClr val="dk1"/>
                </a:solidFill>
                <a:latin typeface="Open Sans"/>
                <a:ea typeface="Open Sans"/>
                <a:cs typeface="Open Sans"/>
                <a:sym typeface="Open Sans"/>
              </a:rPr>
              <a:t>para a destinação do RS e em </a:t>
            </a:r>
            <a:r>
              <a:rPr lang="pt-BR" sz="1200" b="1" dirty="0">
                <a:solidFill>
                  <a:schemeClr val="dk1"/>
                </a:solidFill>
                <a:latin typeface="Open Sans"/>
                <a:ea typeface="Open Sans"/>
                <a:cs typeface="Open Sans"/>
                <a:sym typeface="Open Sans"/>
              </a:rPr>
              <a:t>consonância</a:t>
            </a:r>
            <a:r>
              <a:rPr lang="pt-BR" sz="1200" dirty="0">
                <a:solidFill>
                  <a:schemeClr val="dk1"/>
                </a:solidFill>
                <a:latin typeface="Open Sans"/>
                <a:ea typeface="Open Sans"/>
                <a:cs typeface="Open Sans"/>
                <a:sym typeface="Open Sans"/>
              </a:rPr>
              <a:t> com a legislação vigente e com licença ambiental expedida para o tratamento e destinação adequado do RS gerado pelos municípios.</a:t>
            </a:r>
            <a:endParaRPr sz="1200" dirty="0">
              <a:solidFill>
                <a:schemeClr val="dk1"/>
              </a:solidFill>
              <a:latin typeface="Open Sans"/>
              <a:ea typeface="Open Sans"/>
              <a:cs typeface="Open Sans"/>
              <a:sym typeface="Open Sans"/>
            </a:endParaRPr>
          </a:p>
        </p:txBody>
      </p:sp>
      <p:sp>
        <p:nvSpPr>
          <p:cNvPr id="6" name="Google Shape;560;p48">
            <a:extLst>
              <a:ext uri="{FF2B5EF4-FFF2-40B4-BE49-F238E27FC236}">
                <a16:creationId xmlns:a16="http://schemas.microsoft.com/office/drawing/2014/main" id="{5E37DF15-6B1C-29FA-A733-11804EEC4C39}"/>
              </a:ext>
            </a:extLst>
          </p:cNvPr>
          <p:cNvSpPr txBox="1"/>
          <p:nvPr/>
        </p:nvSpPr>
        <p:spPr>
          <a:xfrm>
            <a:off x="4219547" y="4004061"/>
            <a:ext cx="4779598" cy="7161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200" b="1" dirty="0">
                <a:solidFill>
                  <a:schemeClr val="dk1"/>
                </a:solidFill>
                <a:latin typeface="Open Sans"/>
                <a:ea typeface="Open Sans"/>
                <a:cs typeface="Open Sans"/>
                <a:sym typeface="Open Sans"/>
              </a:rPr>
              <a:t>Gerada a partir da massa de RS, onde será utilizado por prédios e pelo serviço público.</a:t>
            </a:r>
            <a:endParaRPr sz="1200" dirty="0">
              <a:solidFill>
                <a:schemeClr val="dk1"/>
              </a:solidFill>
              <a:latin typeface="Open Sans"/>
              <a:ea typeface="Open Sans"/>
              <a:cs typeface="Open Sans"/>
              <a:sym typeface="Open Sans"/>
            </a:endParaRPr>
          </a:p>
        </p:txBody>
      </p:sp>
      <p:sp>
        <p:nvSpPr>
          <p:cNvPr id="7" name="Google Shape;561;p48">
            <a:extLst>
              <a:ext uri="{FF2B5EF4-FFF2-40B4-BE49-F238E27FC236}">
                <a16:creationId xmlns:a16="http://schemas.microsoft.com/office/drawing/2014/main" id="{EDF81B3A-855D-9E07-0AC4-0CD653EA8238}"/>
              </a:ext>
            </a:extLst>
          </p:cNvPr>
          <p:cNvSpPr txBox="1"/>
          <p:nvPr/>
        </p:nvSpPr>
        <p:spPr>
          <a:xfrm>
            <a:off x="2054470" y="1237697"/>
            <a:ext cx="1939584" cy="55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600" dirty="0">
                <a:solidFill>
                  <a:schemeClr val="dk1"/>
                </a:solidFill>
                <a:latin typeface="Montserrat SemiBold"/>
                <a:ea typeface="Montserrat SemiBold"/>
                <a:cs typeface="Montserrat SemiBold"/>
                <a:sym typeface="Montserrat SemiBold"/>
              </a:rPr>
              <a:t>INVESTIMENTO</a:t>
            </a:r>
            <a:endParaRPr sz="1600" dirty="0">
              <a:solidFill>
                <a:schemeClr val="dk1"/>
              </a:solidFill>
              <a:latin typeface="Montserrat SemiBold"/>
              <a:ea typeface="Montserrat SemiBold"/>
              <a:cs typeface="Montserrat SemiBold"/>
              <a:sym typeface="Montserrat SemiBold"/>
            </a:endParaRPr>
          </a:p>
        </p:txBody>
      </p:sp>
      <p:sp>
        <p:nvSpPr>
          <p:cNvPr id="10" name="Google Shape;562;p48">
            <a:extLst>
              <a:ext uri="{FF2B5EF4-FFF2-40B4-BE49-F238E27FC236}">
                <a16:creationId xmlns:a16="http://schemas.microsoft.com/office/drawing/2014/main" id="{867BA627-4109-DBF2-50A4-71D88EEE870A}"/>
              </a:ext>
            </a:extLst>
          </p:cNvPr>
          <p:cNvSpPr txBox="1"/>
          <p:nvPr/>
        </p:nvSpPr>
        <p:spPr>
          <a:xfrm>
            <a:off x="2054470" y="2106879"/>
            <a:ext cx="1939584" cy="55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600" dirty="0">
                <a:solidFill>
                  <a:schemeClr val="dk1"/>
                </a:solidFill>
                <a:latin typeface="Montserrat SemiBold"/>
                <a:ea typeface="Montserrat SemiBold"/>
                <a:cs typeface="Montserrat SemiBold"/>
                <a:sym typeface="Montserrat SemiBold"/>
              </a:rPr>
              <a:t>PARCERIA</a:t>
            </a:r>
            <a:endParaRPr sz="1600" dirty="0">
              <a:solidFill>
                <a:schemeClr val="dk1"/>
              </a:solidFill>
              <a:latin typeface="Montserrat SemiBold"/>
              <a:ea typeface="Montserrat SemiBold"/>
              <a:cs typeface="Montserrat SemiBold"/>
              <a:sym typeface="Montserrat SemiBold"/>
            </a:endParaRPr>
          </a:p>
        </p:txBody>
      </p:sp>
      <p:sp>
        <p:nvSpPr>
          <p:cNvPr id="11" name="Google Shape;563;p48">
            <a:extLst>
              <a:ext uri="{FF2B5EF4-FFF2-40B4-BE49-F238E27FC236}">
                <a16:creationId xmlns:a16="http://schemas.microsoft.com/office/drawing/2014/main" id="{9ED3190D-9455-A76A-D2A7-32ADD35F328C}"/>
              </a:ext>
            </a:extLst>
          </p:cNvPr>
          <p:cNvSpPr txBox="1"/>
          <p:nvPr/>
        </p:nvSpPr>
        <p:spPr>
          <a:xfrm>
            <a:off x="2054470" y="3105948"/>
            <a:ext cx="1939584" cy="55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600" dirty="0">
                <a:solidFill>
                  <a:schemeClr val="dk1"/>
                </a:solidFill>
                <a:latin typeface="Montserrat SemiBold"/>
                <a:ea typeface="Montserrat SemiBold"/>
                <a:cs typeface="Montserrat SemiBold"/>
                <a:sym typeface="Montserrat SemiBold"/>
              </a:rPr>
              <a:t>MEIO AMBIENTE</a:t>
            </a:r>
            <a:endParaRPr sz="1600" dirty="0">
              <a:solidFill>
                <a:schemeClr val="dk1"/>
              </a:solidFill>
              <a:latin typeface="Montserrat SemiBold"/>
              <a:ea typeface="Montserrat SemiBold"/>
              <a:cs typeface="Montserrat SemiBold"/>
              <a:sym typeface="Montserrat SemiBold"/>
            </a:endParaRPr>
          </a:p>
        </p:txBody>
      </p:sp>
      <p:sp>
        <p:nvSpPr>
          <p:cNvPr id="13" name="Google Shape;564;p48">
            <a:extLst>
              <a:ext uri="{FF2B5EF4-FFF2-40B4-BE49-F238E27FC236}">
                <a16:creationId xmlns:a16="http://schemas.microsoft.com/office/drawing/2014/main" id="{15E8F596-6C9B-0EA7-3428-D802D01307F2}"/>
              </a:ext>
            </a:extLst>
          </p:cNvPr>
          <p:cNvSpPr txBox="1"/>
          <p:nvPr/>
        </p:nvSpPr>
        <p:spPr>
          <a:xfrm>
            <a:off x="2054470" y="4082686"/>
            <a:ext cx="1939584" cy="55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600" dirty="0">
                <a:solidFill>
                  <a:schemeClr val="dk1"/>
                </a:solidFill>
                <a:latin typeface="Montserrat SemiBold"/>
                <a:ea typeface="Montserrat SemiBold"/>
                <a:cs typeface="Montserrat SemiBold"/>
                <a:sym typeface="Montserrat SemiBold"/>
              </a:rPr>
              <a:t>ENERGIA ELÉT.</a:t>
            </a:r>
            <a:endParaRPr sz="1600" dirty="0">
              <a:solidFill>
                <a:schemeClr val="dk1"/>
              </a:solidFill>
              <a:latin typeface="Montserrat SemiBold"/>
              <a:ea typeface="Montserrat SemiBold"/>
              <a:cs typeface="Montserrat SemiBold"/>
              <a:sym typeface="Montserrat SemiBold"/>
            </a:endParaRPr>
          </a:p>
        </p:txBody>
      </p:sp>
      <p:sp>
        <p:nvSpPr>
          <p:cNvPr id="14" name="Google Shape;565;p48">
            <a:extLst>
              <a:ext uri="{FF2B5EF4-FFF2-40B4-BE49-F238E27FC236}">
                <a16:creationId xmlns:a16="http://schemas.microsoft.com/office/drawing/2014/main" id="{11F6CD29-3FA6-DB54-2782-EE7ECA238DF5}"/>
              </a:ext>
            </a:extLst>
          </p:cNvPr>
          <p:cNvSpPr txBox="1"/>
          <p:nvPr/>
        </p:nvSpPr>
        <p:spPr>
          <a:xfrm>
            <a:off x="207534" y="2622050"/>
            <a:ext cx="1615800" cy="5589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200" dirty="0">
                <a:solidFill>
                  <a:schemeClr val="dk1"/>
                </a:solidFill>
                <a:latin typeface="Montserrat SemiBold"/>
                <a:ea typeface="Montserrat SemiBold"/>
                <a:cs typeface="Montserrat SemiBold"/>
                <a:sym typeface="Montserrat SemiBold"/>
              </a:rPr>
              <a:t>NECESSIDADES</a:t>
            </a:r>
            <a:endParaRPr sz="1200" dirty="0">
              <a:solidFill>
                <a:schemeClr val="dk1"/>
              </a:solidFill>
              <a:latin typeface="Montserrat SemiBold"/>
              <a:ea typeface="Montserrat SemiBold"/>
              <a:cs typeface="Montserrat SemiBold"/>
              <a:sym typeface="Montserrat SemiBold"/>
            </a:endParaRPr>
          </a:p>
        </p:txBody>
      </p:sp>
      <p:cxnSp>
        <p:nvCxnSpPr>
          <p:cNvPr id="15" name="Google Shape;566;p48">
            <a:extLst>
              <a:ext uri="{FF2B5EF4-FFF2-40B4-BE49-F238E27FC236}">
                <a16:creationId xmlns:a16="http://schemas.microsoft.com/office/drawing/2014/main" id="{125E33D8-7CF7-2FE5-8CED-50F724E2CB26}"/>
              </a:ext>
            </a:extLst>
          </p:cNvPr>
          <p:cNvCxnSpPr>
            <a:cxnSpLocks/>
          </p:cNvCxnSpPr>
          <p:nvPr/>
        </p:nvCxnSpPr>
        <p:spPr>
          <a:xfrm rot="-5400000">
            <a:off x="1034634" y="1497972"/>
            <a:ext cx="986100" cy="1024500"/>
          </a:xfrm>
          <a:prstGeom prst="bentConnector2">
            <a:avLst/>
          </a:prstGeom>
          <a:noFill/>
          <a:ln w="19050" cap="flat" cmpd="sng">
            <a:solidFill>
              <a:schemeClr val="dk1"/>
            </a:solidFill>
            <a:prstDash val="solid"/>
            <a:round/>
            <a:headEnd type="none" w="med" len="med"/>
            <a:tailEnd type="none" w="med" len="med"/>
          </a:ln>
        </p:spPr>
      </p:cxnSp>
      <p:cxnSp>
        <p:nvCxnSpPr>
          <p:cNvPr id="16" name="Google Shape;568;p48">
            <a:extLst>
              <a:ext uri="{FF2B5EF4-FFF2-40B4-BE49-F238E27FC236}">
                <a16:creationId xmlns:a16="http://schemas.microsoft.com/office/drawing/2014/main" id="{3132DA21-6881-553D-FF51-DC73FE04362F}"/>
              </a:ext>
            </a:extLst>
          </p:cNvPr>
          <p:cNvCxnSpPr>
            <a:cxnSpLocks/>
          </p:cNvCxnSpPr>
          <p:nvPr/>
        </p:nvCxnSpPr>
        <p:spPr>
          <a:xfrm rot="-5400000" flipH="1">
            <a:off x="1034634" y="3356811"/>
            <a:ext cx="986100" cy="1024500"/>
          </a:xfrm>
          <a:prstGeom prst="bentConnector2">
            <a:avLst/>
          </a:prstGeom>
          <a:noFill/>
          <a:ln w="19050" cap="flat" cmpd="sng">
            <a:solidFill>
              <a:schemeClr val="dk1"/>
            </a:solidFill>
            <a:prstDash val="solid"/>
            <a:round/>
            <a:headEnd type="none" w="med" len="med"/>
            <a:tailEnd type="none" w="med" len="med"/>
          </a:ln>
        </p:spPr>
      </p:cxnSp>
      <p:cxnSp>
        <p:nvCxnSpPr>
          <p:cNvPr id="17" name="Google Shape;570;p48">
            <a:extLst>
              <a:ext uri="{FF2B5EF4-FFF2-40B4-BE49-F238E27FC236}">
                <a16:creationId xmlns:a16="http://schemas.microsoft.com/office/drawing/2014/main" id="{05B37748-4C3C-DFB5-8467-D43C063D0C23}"/>
              </a:ext>
            </a:extLst>
          </p:cNvPr>
          <p:cNvCxnSpPr>
            <a:cxnSpLocks/>
            <a:stCxn id="14" idx="0"/>
          </p:cNvCxnSpPr>
          <p:nvPr/>
        </p:nvCxnSpPr>
        <p:spPr>
          <a:xfrm rot="5400000" flipH="1" flipV="1">
            <a:off x="1409778" y="1991894"/>
            <a:ext cx="235812" cy="1024500"/>
          </a:xfrm>
          <a:prstGeom prst="bentConnector2">
            <a:avLst/>
          </a:prstGeom>
          <a:noFill/>
          <a:ln w="19050" cap="flat" cmpd="sng">
            <a:solidFill>
              <a:schemeClr val="dk1"/>
            </a:solidFill>
            <a:prstDash val="solid"/>
            <a:round/>
            <a:headEnd type="none" w="med" len="med"/>
            <a:tailEnd type="none" w="med" len="med"/>
          </a:ln>
        </p:spPr>
      </p:cxnSp>
      <p:cxnSp>
        <p:nvCxnSpPr>
          <p:cNvPr id="18" name="Google Shape;572;p48">
            <a:extLst>
              <a:ext uri="{FF2B5EF4-FFF2-40B4-BE49-F238E27FC236}">
                <a16:creationId xmlns:a16="http://schemas.microsoft.com/office/drawing/2014/main" id="{B39C11EF-F909-9645-C4F6-2FA8EF376CE1}"/>
              </a:ext>
            </a:extLst>
          </p:cNvPr>
          <p:cNvCxnSpPr>
            <a:cxnSpLocks/>
            <a:stCxn id="14" idx="2"/>
          </p:cNvCxnSpPr>
          <p:nvPr/>
        </p:nvCxnSpPr>
        <p:spPr>
          <a:xfrm rot="16200000" flipH="1">
            <a:off x="1425414" y="2770970"/>
            <a:ext cx="204540" cy="1024500"/>
          </a:xfrm>
          <a:prstGeom prst="bentConnector2">
            <a:avLst/>
          </a:prstGeom>
          <a:noFill/>
          <a:ln w="19050" cap="flat" cmpd="sng">
            <a:solidFill>
              <a:schemeClr val="dk1"/>
            </a:solidFill>
            <a:prstDash val="solid"/>
            <a:round/>
            <a:headEnd type="none" w="med" len="med"/>
            <a:tailEnd type="none" w="med" len="med"/>
          </a:ln>
        </p:spPr>
      </p:cxnSp>
      <p:sp>
        <p:nvSpPr>
          <p:cNvPr id="19" name="Google Shape;573;p48">
            <a:extLst>
              <a:ext uri="{FF2B5EF4-FFF2-40B4-BE49-F238E27FC236}">
                <a16:creationId xmlns:a16="http://schemas.microsoft.com/office/drawing/2014/main" id="{8AB9442F-4D61-19D9-C28C-60760EC51FD9}"/>
              </a:ext>
            </a:extLst>
          </p:cNvPr>
          <p:cNvSpPr/>
          <p:nvPr/>
        </p:nvSpPr>
        <p:spPr>
          <a:xfrm>
            <a:off x="2039995" y="3033108"/>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71;p48">
            <a:extLst>
              <a:ext uri="{FF2B5EF4-FFF2-40B4-BE49-F238E27FC236}">
                <a16:creationId xmlns:a16="http://schemas.microsoft.com/office/drawing/2014/main" id="{3F744E3D-E125-72F6-1E98-ACCACAC12AE6}"/>
              </a:ext>
            </a:extLst>
          </p:cNvPr>
          <p:cNvSpPr/>
          <p:nvPr/>
        </p:nvSpPr>
        <p:spPr>
          <a:xfrm>
            <a:off x="2039995" y="2189392"/>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9;p48">
            <a:extLst>
              <a:ext uri="{FF2B5EF4-FFF2-40B4-BE49-F238E27FC236}">
                <a16:creationId xmlns:a16="http://schemas.microsoft.com/office/drawing/2014/main" id="{FB3B5CBA-A47F-B3B1-7ED5-B60DFF5FF879}"/>
              </a:ext>
            </a:extLst>
          </p:cNvPr>
          <p:cNvSpPr/>
          <p:nvPr/>
        </p:nvSpPr>
        <p:spPr>
          <a:xfrm>
            <a:off x="2039995" y="3876825"/>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67;p48">
            <a:extLst>
              <a:ext uri="{FF2B5EF4-FFF2-40B4-BE49-F238E27FC236}">
                <a16:creationId xmlns:a16="http://schemas.microsoft.com/office/drawing/2014/main" id="{649E3E15-6153-6258-535C-E18DF1DEF38E}"/>
              </a:ext>
            </a:extLst>
          </p:cNvPr>
          <p:cNvSpPr/>
          <p:nvPr/>
        </p:nvSpPr>
        <p:spPr>
          <a:xfrm>
            <a:off x="2039995" y="1345675"/>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0550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4" grpId="0"/>
      <p:bldP spid="5" grpId="0"/>
      <p:bldP spid="6" grpId="0"/>
      <p:bldP spid="7" grpId="0" animBg="1"/>
      <p:bldP spid="10" grpId="0" animBg="1"/>
      <p:bldP spid="11"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1"/>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 EMPRESA ESPECIALIZADA DEVERÁ</a:t>
            </a:r>
            <a:endParaRPr dirty="0">
              <a:latin typeface="Montserrat SemiBold"/>
              <a:ea typeface="Montserrat SemiBold"/>
              <a:cs typeface="Montserrat SemiBold"/>
              <a:sym typeface="Montserrat SemiBold"/>
            </a:endParaRPr>
          </a:p>
        </p:txBody>
      </p:sp>
      <p:sp>
        <p:nvSpPr>
          <p:cNvPr id="2" name="Google Shape;544;p47">
            <a:extLst>
              <a:ext uri="{FF2B5EF4-FFF2-40B4-BE49-F238E27FC236}">
                <a16:creationId xmlns:a16="http://schemas.microsoft.com/office/drawing/2014/main" id="{1ACA5DFA-E822-09C0-A99E-E42300FE5A7E}"/>
              </a:ext>
            </a:extLst>
          </p:cNvPr>
          <p:cNvSpPr txBox="1">
            <a:spLocks/>
          </p:cNvSpPr>
          <p:nvPr/>
        </p:nvSpPr>
        <p:spPr>
          <a:xfrm>
            <a:off x="720000" y="989335"/>
            <a:ext cx="8019118"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SemiBold"/>
              <a:buNone/>
              <a:defRPr sz="3000" b="0" i="0" u="none" strike="noStrike" cap="none">
                <a:solidFill>
                  <a:schemeClr val="dk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r>
              <a:rPr lang="pt-BR" sz="1600" b="1" dirty="0">
                <a:solidFill>
                  <a:schemeClr val="bg2">
                    <a:lumMod val="75000"/>
                  </a:schemeClr>
                </a:solidFill>
                <a:latin typeface="Montserrat Light" panose="00000400000000000000" pitchFamily="2" charset="0"/>
              </a:rPr>
              <a:t>PROVIDENCIAR OS SERVIÇOS DE:</a:t>
            </a:r>
          </a:p>
        </p:txBody>
      </p:sp>
      <p:grpSp>
        <p:nvGrpSpPr>
          <p:cNvPr id="551" name="Agrupar 550">
            <a:extLst>
              <a:ext uri="{FF2B5EF4-FFF2-40B4-BE49-F238E27FC236}">
                <a16:creationId xmlns:a16="http://schemas.microsoft.com/office/drawing/2014/main" id="{5A442F85-B8EA-6C0C-DF78-E2B720D56011}"/>
              </a:ext>
            </a:extLst>
          </p:cNvPr>
          <p:cNvGrpSpPr/>
          <p:nvPr/>
        </p:nvGrpSpPr>
        <p:grpSpPr>
          <a:xfrm>
            <a:off x="418137" y="1795604"/>
            <a:ext cx="5055292" cy="857251"/>
            <a:chOff x="418137" y="1795604"/>
            <a:chExt cx="5055292" cy="857251"/>
          </a:xfrm>
        </p:grpSpPr>
        <p:sp>
          <p:nvSpPr>
            <p:cNvPr id="524" name="Google Shape;3641;p66">
              <a:extLst>
                <a:ext uri="{FF2B5EF4-FFF2-40B4-BE49-F238E27FC236}">
                  <a16:creationId xmlns:a16="http://schemas.microsoft.com/office/drawing/2014/main" id="{86E96AB1-5CB3-B6FC-4056-57346F038392}"/>
                </a:ext>
              </a:extLst>
            </p:cNvPr>
            <p:cNvSpPr/>
            <p:nvPr/>
          </p:nvSpPr>
          <p:spPr>
            <a:xfrm rot="16200000">
              <a:off x="418103" y="1901668"/>
              <a:ext cx="626627" cy="626560"/>
            </a:xfrm>
            <a:custGeom>
              <a:avLst/>
              <a:gdLst/>
              <a:ahLst/>
              <a:cxnLst/>
              <a:rect l="l" t="t" r="r" b="b"/>
              <a:pathLst>
                <a:path w="34893" h="34893" extrusionOk="0">
                  <a:moveTo>
                    <a:pt x="1" y="1"/>
                  </a:moveTo>
                  <a:lnTo>
                    <a:pt x="1" y="34892"/>
                  </a:lnTo>
                  <a:lnTo>
                    <a:pt x="34892" y="34892"/>
                  </a:lnTo>
                  <a:lnTo>
                    <a:pt x="34892" y="1"/>
                  </a:ln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3645;p66">
              <a:extLst>
                <a:ext uri="{FF2B5EF4-FFF2-40B4-BE49-F238E27FC236}">
                  <a16:creationId xmlns:a16="http://schemas.microsoft.com/office/drawing/2014/main" id="{0B6C3FD1-2AE2-15F2-A510-2382511DFEA3}"/>
                </a:ext>
              </a:extLst>
            </p:cNvPr>
            <p:cNvSpPr/>
            <p:nvPr/>
          </p:nvSpPr>
          <p:spPr>
            <a:xfrm rot="16200000">
              <a:off x="540618" y="2026566"/>
              <a:ext cx="791360" cy="395351"/>
            </a:xfrm>
            <a:custGeom>
              <a:avLst/>
              <a:gdLst/>
              <a:ahLst/>
              <a:cxnLst/>
              <a:rect l="l" t="t" r="r" b="b"/>
              <a:pathLst>
                <a:path w="44066" h="22017" fill="none" extrusionOk="0">
                  <a:moveTo>
                    <a:pt x="44066" y="1"/>
                  </a:moveTo>
                  <a:cubicBezTo>
                    <a:pt x="44066" y="12176"/>
                    <a:pt x="34192" y="22016"/>
                    <a:pt x="22017" y="22016"/>
                  </a:cubicBezTo>
                  <a:cubicBezTo>
                    <a:pt x="9875" y="22016"/>
                    <a:pt x="1" y="12176"/>
                    <a:pt x="1" y="1"/>
                  </a:cubicBezTo>
                </a:path>
              </a:pathLst>
            </a:custGeom>
            <a:noFill/>
            <a:ln w="20850" cap="rnd" cmpd="sng">
              <a:solidFill>
                <a:schemeClr val="bg2">
                  <a:lumMod val="40000"/>
                  <a:lumOff val="60000"/>
                </a:schemeClr>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3648;p66">
              <a:extLst>
                <a:ext uri="{FF2B5EF4-FFF2-40B4-BE49-F238E27FC236}">
                  <a16:creationId xmlns:a16="http://schemas.microsoft.com/office/drawing/2014/main" id="{C1294650-9327-6165-F0B4-26CECC5D6FA9}"/>
                </a:ext>
              </a:extLst>
            </p:cNvPr>
            <p:cNvSpPr/>
            <p:nvPr/>
          </p:nvSpPr>
          <p:spPr>
            <a:xfrm rot="16200000">
              <a:off x="712266" y="2586943"/>
              <a:ext cx="65907" cy="65918"/>
            </a:xfrm>
            <a:custGeom>
              <a:avLst/>
              <a:gdLst/>
              <a:ahLst/>
              <a:cxnLst/>
              <a:rect l="l" t="t" r="r" b="b"/>
              <a:pathLst>
                <a:path w="3670" h="3671" extrusionOk="0">
                  <a:moveTo>
                    <a:pt x="1835" y="1"/>
                  </a:moveTo>
                  <a:cubicBezTo>
                    <a:pt x="834" y="1"/>
                    <a:pt x="0" y="835"/>
                    <a:pt x="0" y="1836"/>
                  </a:cubicBezTo>
                  <a:cubicBezTo>
                    <a:pt x="0" y="2870"/>
                    <a:pt x="834" y="3670"/>
                    <a:pt x="1835" y="3670"/>
                  </a:cubicBezTo>
                  <a:cubicBezTo>
                    <a:pt x="2836" y="3670"/>
                    <a:pt x="3670" y="2870"/>
                    <a:pt x="3670" y="1836"/>
                  </a:cubicBezTo>
                  <a:cubicBezTo>
                    <a:pt x="3670" y="835"/>
                    <a:pt x="2836" y="1"/>
                    <a:pt x="1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3649;p66">
              <a:extLst>
                <a:ext uri="{FF2B5EF4-FFF2-40B4-BE49-F238E27FC236}">
                  <a16:creationId xmlns:a16="http://schemas.microsoft.com/office/drawing/2014/main" id="{DC03DD0E-C991-93F7-8AE3-9803BBA4CCE8}"/>
                </a:ext>
              </a:extLst>
            </p:cNvPr>
            <p:cNvSpPr/>
            <p:nvPr/>
          </p:nvSpPr>
          <p:spPr>
            <a:xfrm rot="16200000">
              <a:off x="712266" y="1795599"/>
              <a:ext cx="65907" cy="65918"/>
            </a:xfrm>
            <a:custGeom>
              <a:avLst/>
              <a:gdLst/>
              <a:ahLst/>
              <a:cxnLst/>
              <a:rect l="l" t="t" r="r" b="b"/>
              <a:pathLst>
                <a:path w="3670" h="3671" extrusionOk="0">
                  <a:moveTo>
                    <a:pt x="1835" y="1"/>
                  </a:moveTo>
                  <a:cubicBezTo>
                    <a:pt x="834" y="1"/>
                    <a:pt x="0" y="835"/>
                    <a:pt x="0" y="1836"/>
                  </a:cubicBezTo>
                  <a:cubicBezTo>
                    <a:pt x="0" y="2870"/>
                    <a:pt x="834" y="3670"/>
                    <a:pt x="1835" y="3670"/>
                  </a:cubicBezTo>
                  <a:cubicBezTo>
                    <a:pt x="2836" y="3670"/>
                    <a:pt x="3669" y="2870"/>
                    <a:pt x="3669" y="1836"/>
                  </a:cubicBezTo>
                  <a:cubicBezTo>
                    <a:pt x="3669" y="835"/>
                    <a:pt x="2836" y="1"/>
                    <a:pt x="1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3653;p66">
              <a:extLst>
                <a:ext uri="{FF2B5EF4-FFF2-40B4-BE49-F238E27FC236}">
                  <a16:creationId xmlns:a16="http://schemas.microsoft.com/office/drawing/2014/main" id="{C004AB5E-FD3A-D368-04FF-6100B9C773B1}"/>
                </a:ext>
              </a:extLst>
            </p:cNvPr>
            <p:cNvSpPr/>
            <p:nvPr/>
          </p:nvSpPr>
          <p:spPr>
            <a:xfrm rot="16200000">
              <a:off x="428294" y="1907062"/>
              <a:ext cx="606838" cy="606790"/>
            </a:xfrm>
            <a:custGeom>
              <a:avLst/>
              <a:gdLst/>
              <a:ahLst/>
              <a:cxnLst/>
              <a:rect l="l" t="t" r="r" b="b"/>
              <a:pathLst>
                <a:path w="33791" h="33792" extrusionOk="0">
                  <a:moveTo>
                    <a:pt x="16912" y="1"/>
                  </a:moveTo>
                  <a:cubicBezTo>
                    <a:pt x="7572" y="1"/>
                    <a:pt x="0" y="7539"/>
                    <a:pt x="0" y="16879"/>
                  </a:cubicBezTo>
                  <a:cubicBezTo>
                    <a:pt x="0" y="26219"/>
                    <a:pt x="7572" y="33791"/>
                    <a:pt x="16912" y="33791"/>
                  </a:cubicBezTo>
                  <a:cubicBezTo>
                    <a:pt x="26252" y="33791"/>
                    <a:pt x="33791" y="26219"/>
                    <a:pt x="33791" y="16879"/>
                  </a:cubicBezTo>
                  <a:cubicBezTo>
                    <a:pt x="33791" y="7539"/>
                    <a:pt x="26252" y="1"/>
                    <a:pt x="16912" y="1"/>
                  </a:cubicBezTo>
                  <a:close/>
                  <a:moveTo>
                    <a:pt x="16912" y="31923"/>
                  </a:moveTo>
                  <a:cubicBezTo>
                    <a:pt x="8606" y="31923"/>
                    <a:pt x="1868" y="25185"/>
                    <a:pt x="1868" y="16879"/>
                  </a:cubicBezTo>
                  <a:cubicBezTo>
                    <a:pt x="1868" y="8573"/>
                    <a:pt x="8606" y="1835"/>
                    <a:pt x="16912" y="1835"/>
                  </a:cubicBezTo>
                  <a:cubicBezTo>
                    <a:pt x="25218" y="1835"/>
                    <a:pt x="31956" y="8573"/>
                    <a:pt x="31956" y="16879"/>
                  </a:cubicBezTo>
                  <a:cubicBezTo>
                    <a:pt x="31956" y="25185"/>
                    <a:pt x="25218" y="31923"/>
                    <a:pt x="16912" y="31923"/>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61;p48">
              <a:extLst>
                <a:ext uri="{FF2B5EF4-FFF2-40B4-BE49-F238E27FC236}">
                  <a16:creationId xmlns:a16="http://schemas.microsoft.com/office/drawing/2014/main" id="{F0C1FA5C-7994-0088-8093-1008395BFBDF}"/>
                </a:ext>
              </a:extLst>
            </p:cNvPr>
            <p:cNvSpPr txBox="1"/>
            <p:nvPr/>
          </p:nvSpPr>
          <p:spPr>
            <a:xfrm>
              <a:off x="1161872" y="1901634"/>
              <a:ext cx="4311557" cy="626628"/>
            </a:xfrm>
            <a:prstGeom prst="rect">
              <a:avLst/>
            </a:prstGeom>
            <a:solidFill>
              <a:schemeClr val="dk2"/>
            </a:solidFill>
            <a:ln>
              <a:noFill/>
            </a:ln>
          </p:spPr>
          <p:txBody>
            <a:bodyPr spcFirstLastPara="1" wrap="square" lIns="91425" tIns="91425" rIns="91425" bIns="91425" anchor="ctr" anchorCtr="0">
              <a:noAutofit/>
            </a:bodyPr>
            <a:lstStyle/>
            <a:p>
              <a:pPr lvl="0">
                <a:lnSpc>
                  <a:spcPct val="115000"/>
                </a:lnSpc>
              </a:pPr>
              <a:r>
                <a:rPr lang="pt-BR" sz="1600" dirty="0">
                  <a:solidFill>
                    <a:schemeClr val="bg1"/>
                  </a:solidFill>
                  <a:latin typeface="Montserrat SemiBold"/>
                  <a:ea typeface="Montserrat SemiBold"/>
                  <a:cs typeface="Montserrat SemiBold"/>
                  <a:sym typeface="Montserrat SemiBold"/>
                </a:rPr>
                <a:t>Tratamento e destinação final ambientalmente adequada dos RSU</a:t>
              </a:r>
            </a:p>
          </p:txBody>
        </p:sp>
        <p:sp>
          <p:nvSpPr>
            <p:cNvPr id="538" name="Google Shape;5751;p72">
              <a:extLst>
                <a:ext uri="{FF2B5EF4-FFF2-40B4-BE49-F238E27FC236}">
                  <a16:creationId xmlns:a16="http://schemas.microsoft.com/office/drawing/2014/main" id="{9FFBB44C-0FB0-4B85-FE10-FDC7C6EC9500}"/>
                </a:ext>
              </a:extLst>
            </p:cNvPr>
            <p:cNvSpPr/>
            <p:nvPr/>
          </p:nvSpPr>
          <p:spPr>
            <a:xfrm>
              <a:off x="602651" y="2024554"/>
              <a:ext cx="241524" cy="367261"/>
            </a:xfrm>
            <a:custGeom>
              <a:avLst/>
              <a:gdLst/>
              <a:ahLst/>
              <a:cxnLst/>
              <a:rect l="l" t="t" r="r" b="b"/>
              <a:pathLst>
                <a:path w="8350" h="12697" extrusionOk="0">
                  <a:moveTo>
                    <a:pt x="4222" y="1166"/>
                  </a:moveTo>
                  <a:cubicBezTo>
                    <a:pt x="4443" y="1166"/>
                    <a:pt x="4600" y="1386"/>
                    <a:pt x="4600" y="1607"/>
                  </a:cubicBezTo>
                  <a:lnTo>
                    <a:pt x="4600" y="1890"/>
                  </a:lnTo>
                  <a:cubicBezTo>
                    <a:pt x="5073" y="2048"/>
                    <a:pt x="5451" y="2520"/>
                    <a:pt x="5451" y="3088"/>
                  </a:cubicBezTo>
                  <a:cubicBezTo>
                    <a:pt x="5451" y="3308"/>
                    <a:pt x="5231" y="3497"/>
                    <a:pt x="5010" y="3497"/>
                  </a:cubicBezTo>
                  <a:cubicBezTo>
                    <a:pt x="4758" y="3497"/>
                    <a:pt x="4600" y="3308"/>
                    <a:pt x="4600" y="3088"/>
                  </a:cubicBezTo>
                  <a:cubicBezTo>
                    <a:pt x="4600" y="2835"/>
                    <a:pt x="4411" y="2678"/>
                    <a:pt x="4222" y="2678"/>
                  </a:cubicBezTo>
                  <a:cubicBezTo>
                    <a:pt x="3970" y="2678"/>
                    <a:pt x="3781" y="2867"/>
                    <a:pt x="3781" y="3088"/>
                  </a:cubicBezTo>
                  <a:cubicBezTo>
                    <a:pt x="3781" y="3308"/>
                    <a:pt x="4096" y="3529"/>
                    <a:pt x="4443" y="3781"/>
                  </a:cubicBezTo>
                  <a:cubicBezTo>
                    <a:pt x="4884" y="4096"/>
                    <a:pt x="5451" y="4505"/>
                    <a:pt x="5451" y="5167"/>
                  </a:cubicBezTo>
                  <a:cubicBezTo>
                    <a:pt x="5451" y="5702"/>
                    <a:pt x="5073" y="6143"/>
                    <a:pt x="4600" y="6333"/>
                  </a:cubicBezTo>
                  <a:lnTo>
                    <a:pt x="4600" y="6616"/>
                  </a:lnTo>
                  <a:cubicBezTo>
                    <a:pt x="4600" y="6868"/>
                    <a:pt x="4411" y="7026"/>
                    <a:pt x="4222" y="7026"/>
                  </a:cubicBezTo>
                  <a:cubicBezTo>
                    <a:pt x="3970" y="7026"/>
                    <a:pt x="3781" y="6805"/>
                    <a:pt x="3781" y="6616"/>
                  </a:cubicBezTo>
                  <a:lnTo>
                    <a:pt x="3781" y="6333"/>
                  </a:lnTo>
                  <a:cubicBezTo>
                    <a:pt x="3309" y="6143"/>
                    <a:pt x="2962" y="5702"/>
                    <a:pt x="2962" y="5167"/>
                  </a:cubicBezTo>
                  <a:cubicBezTo>
                    <a:pt x="2962" y="4915"/>
                    <a:pt x="3151" y="4757"/>
                    <a:pt x="3372" y="4757"/>
                  </a:cubicBezTo>
                  <a:cubicBezTo>
                    <a:pt x="3624" y="4757"/>
                    <a:pt x="3781" y="4978"/>
                    <a:pt x="3781" y="5167"/>
                  </a:cubicBezTo>
                  <a:cubicBezTo>
                    <a:pt x="3781" y="5387"/>
                    <a:pt x="3970" y="5608"/>
                    <a:pt x="4222" y="5608"/>
                  </a:cubicBezTo>
                  <a:cubicBezTo>
                    <a:pt x="4443" y="5608"/>
                    <a:pt x="4600" y="5387"/>
                    <a:pt x="4600" y="5167"/>
                  </a:cubicBezTo>
                  <a:cubicBezTo>
                    <a:pt x="4600" y="4915"/>
                    <a:pt x="4285" y="4694"/>
                    <a:pt x="3939" y="4442"/>
                  </a:cubicBezTo>
                  <a:cubicBezTo>
                    <a:pt x="3498" y="4127"/>
                    <a:pt x="2962" y="3749"/>
                    <a:pt x="2962" y="3088"/>
                  </a:cubicBezTo>
                  <a:cubicBezTo>
                    <a:pt x="2962" y="2520"/>
                    <a:pt x="3309" y="2079"/>
                    <a:pt x="3781" y="1890"/>
                  </a:cubicBezTo>
                  <a:lnTo>
                    <a:pt x="3781" y="1607"/>
                  </a:lnTo>
                  <a:cubicBezTo>
                    <a:pt x="3781" y="1386"/>
                    <a:pt x="3970" y="1166"/>
                    <a:pt x="4222" y="1166"/>
                  </a:cubicBezTo>
                  <a:close/>
                  <a:moveTo>
                    <a:pt x="4222" y="0"/>
                  </a:moveTo>
                  <a:cubicBezTo>
                    <a:pt x="1923" y="0"/>
                    <a:pt x="64" y="1859"/>
                    <a:pt x="64" y="4127"/>
                  </a:cubicBezTo>
                  <a:cubicBezTo>
                    <a:pt x="64" y="6270"/>
                    <a:pt x="1733" y="8034"/>
                    <a:pt x="3781" y="8223"/>
                  </a:cubicBezTo>
                  <a:lnTo>
                    <a:pt x="3781" y="9767"/>
                  </a:lnTo>
                  <a:cubicBezTo>
                    <a:pt x="3655" y="9609"/>
                    <a:pt x="3529" y="9483"/>
                    <a:pt x="3372" y="9325"/>
                  </a:cubicBezTo>
                  <a:cubicBezTo>
                    <a:pt x="2647" y="8601"/>
                    <a:pt x="1576" y="8128"/>
                    <a:pt x="442" y="8128"/>
                  </a:cubicBezTo>
                  <a:cubicBezTo>
                    <a:pt x="190" y="8128"/>
                    <a:pt x="32" y="8317"/>
                    <a:pt x="32" y="8506"/>
                  </a:cubicBezTo>
                  <a:cubicBezTo>
                    <a:pt x="1" y="9609"/>
                    <a:pt x="442" y="10617"/>
                    <a:pt x="1261" y="11468"/>
                  </a:cubicBezTo>
                  <a:cubicBezTo>
                    <a:pt x="2049" y="12255"/>
                    <a:pt x="3057" y="12696"/>
                    <a:pt x="4096" y="12696"/>
                  </a:cubicBezTo>
                  <a:lnTo>
                    <a:pt x="4159" y="12696"/>
                  </a:lnTo>
                  <a:cubicBezTo>
                    <a:pt x="5231" y="12696"/>
                    <a:pt x="6302" y="12287"/>
                    <a:pt x="7089" y="11468"/>
                  </a:cubicBezTo>
                  <a:cubicBezTo>
                    <a:pt x="7877" y="10680"/>
                    <a:pt x="8318" y="9641"/>
                    <a:pt x="8318" y="8506"/>
                  </a:cubicBezTo>
                  <a:cubicBezTo>
                    <a:pt x="8350" y="8317"/>
                    <a:pt x="8160" y="8128"/>
                    <a:pt x="7940" y="8128"/>
                  </a:cubicBezTo>
                  <a:cubicBezTo>
                    <a:pt x="7871" y="8124"/>
                    <a:pt x="7801" y="8122"/>
                    <a:pt x="7733" y="8122"/>
                  </a:cubicBezTo>
                  <a:cubicBezTo>
                    <a:pt x="6711" y="8122"/>
                    <a:pt x="5778" y="8558"/>
                    <a:pt x="5010" y="9325"/>
                  </a:cubicBezTo>
                  <a:cubicBezTo>
                    <a:pt x="4852" y="9483"/>
                    <a:pt x="4726" y="9609"/>
                    <a:pt x="4600" y="9767"/>
                  </a:cubicBezTo>
                  <a:lnTo>
                    <a:pt x="4600" y="8223"/>
                  </a:lnTo>
                  <a:cubicBezTo>
                    <a:pt x="6680" y="8034"/>
                    <a:pt x="8350" y="6270"/>
                    <a:pt x="8350" y="4127"/>
                  </a:cubicBezTo>
                  <a:cubicBezTo>
                    <a:pt x="8350" y="1859"/>
                    <a:pt x="6491" y="0"/>
                    <a:pt x="4222"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3" name="Agrupar 552">
            <a:extLst>
              <a:ext uri="{FF2B5EF4-FFF2-40B4-BE49-F238E27FC236}">
                <a16:creationId xmlns:a16="http://schemas.microsoft.com/office/drawing/2014/main" id="{2B9A2E77-CCBC-3968-63B2-431C2A1757DA}"/>
              </a:ext>
            </a:extLst>
          </p:cNvPr>
          <p:cNvGrpSpPr/>
          <p:nvPr/>
        </p:nvGrpSpPr>
        <p:grpSpPr>
          <a:xfrm>
            <a:off x="342654" y="2619906"/>
            <a:ext cx="5130775" cy="824296"/>
            <a:chOff x="342654" y="2619906"/>
            <a:chExt cx="5130775" cy="824296"/>
          </a:xfrm>
        </p:grpSpPr>
        <p:sp>
          <p:nvSpPr>
            <p:cNvPr id="523" name="Google Shape;3640;p66">
              <a:extLst>
                <a:ext uri="{FF2B5EF4-FFF2-40B4-BE49-F238E27FC236}">
                  <a16:creationId xmlns:a16="http://schemas.microsoft.com/office/drawing/2014/main" id="{F5655BAA-F20B-AB37-92A4-BE1C2613D529}"/>
                </a:ext>
              </a:extLst>
            </p:cNvPr>
            <p:cNvSpPr/>
            <p:nvPr/>
          </p:nvSpPr>
          <p:spPr>
            <a:xfrm rot="16200000">
              <a:off x="417805" y="2702288"/>
              <a:ext cx="627221" cy="626560"/>
            </a:xfrm>
            <a:custGeom>
              <a:avLst/>
              <a:gdLst/>
              <a:ahLst/>
              <a:cxnLst/>
              <a:rect l="l" t="t" r="r" b="b"/>
              <a:pathLst>
                <a:path w="34926" h="34893" extrusionOk="0">
                  <a:moveTo>
                    <a:pt x="0" y="1"/>
                  </a:moveTo>
                  <a:lnTo>
                    <a:pt x="0" y="34892"/>
                  </a:lnTo>
                  <a:lnTo>
                    <a:pt x="34925" y="34892"/>
                  </a:lnTo>
                  <a:lnTo>
                    <a:pt x="34925" y="1"/>
                  </a:ln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3644;p66">
              <a:extLst>
                <a:ext uri="{FF2B5EF4-FFF2-40B4-BE49-F238E27FC236}">
                  <a16:creationId xmlns:a16="http://schemas.microsoft.com/office/drawing/2014/main" id="{9719C358-01D4-17AB-2146-E2DD87C574DB}"/>
                </a:ext>
              </a:extLst>
            </p:cNvPr>
            <p:cNvSpPr/>
            <p:nvPr/>
          </p:nvSpPr>
          <p:spPr>
            <a:xfrm rot="16200000">
              <a:off x="144955" y="2817605"/>
              <a:ext cx="791342" cy="395943"/>
            </a:xfrm>
            <a:custGeom>
              <a:avLst/>
              <a:gdLst/>
              <a:ahLst/>
              <a:cxnLst/>
              <a:rect l="l" t="t" r="r" b="b"/>
              <a:pathLst>
                <a:path w="44065" h="22050" fill="none" extrusionOk="0">
                  <a:moveTo>
                    <a:pt x="0" y="22050"/>
                  </a:moveTo>
                  <a:cubicBezTo>
                    <a:pt x="0" y="9874"/>
                    <a:pt x="9874" y="1"/>
                    <a:pt x="22049" y="1"/>
                  </a:cubicBezTo>
                  <a:cubicBezTo>
                    <a:pt x="34191" y="1"/>
                    <a:pt x="44065" y="9874"/>
                    <a:pt x="44065" y="22050"/>
                  </a:cubicBezTo>
                </a:path>
              </a:pathLst>
            </a:custGeom>
            <a:noFill/>
            <a:ln w="20850" cap="rnd" cmpd="sng">
              <a:solidFill>
                <a:schemeClr val="bg2">
                  <a:lumMod val="40000"/>
                  <a:lumOff val="60000"/>
                </a:schemeClr>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3647;p66">
              <a:extLst>
                <a:ext uri="{FF2B5EF4-FFF2-40B4-BE49-F238E27FC236}">
                  <a16:creationId xmlns:a16="http://schemas.microsoft.com/office/drawing/2014/main" id="{0EA60747-596E-B1C1-AE76-83E6DCC7F667}"/>
                </a:ext>
              </a:extLst>
            </p:cNvPr>
            <p:cNvSpPr/>
            <p:nvPr/>
          </p:nvSpPr>
          <p:spPr>
            <a:xfrm rot="16200000">
              <a:off x="712266" y="3378290"/>
              <a:ext cx="65907" cy="65918"/>
            </a:xfrm>
            <a:custGeom>
              <a:avLst/>
              <a:gdLst/>
              <a:ahLst/>
              <a:cxnLst/>
              <a:rect l="l" t="t" r="r" b="b"/>
              <a:pathLst>
                <a:path w="3670" h="3671" extrusionOk="0">
                  <a:moveTo>
                    <a:pt x="1835" y="1"/>
                  </a:moveTo>
                  <a:cubicBezTo>
                    <a:pt x="834" y="1"/>
                    <a:pt x="1" y="835"/>
                    <a:pt x="1" y="1836"/>
                  </a:cubicBezTo>
                  <a:cubicBezTo>
                    <a:pt x="1" y="2870"/>
                    <a:pt x="834" y="3670"/>
                    <a:pt x="1835" y="3670"/>
                  </a:cubicBezTo>
                  <a:cubicBezTo>
                    <a:pt x="2836" y="3670"/>
                    <a:pt x="3670" y="2870"/>
                    <a:pt x="3670" y="1836"/>
                  </a:cubicBezTo>
                  <a:cubicBezTo>
                    <a:pt x="3670" y="835"/>
                    <a:pt x="2869" y="1"/>
                    <a:pt x="1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3652;p66">
              <a:extLst>
                <a:ext uri="{FF2B5EF4-FFF2-40B4-BE49-F238E27FC236}">
                  <a16:creationId xmlns:a16="http://schemas.microsoft.com/office/drawing/2014/main" id="{67F54B0A-4770-1950-24BD-8B8444AA47DC}"/>
                </a:ext>
              </a:extLst>
            </p:cNvPr>
            <p:cNvSpPr/>
            <p:nvPr/>
          </p:nvSpPr>
          <p:spPr>
            <a:xfrm rot="16200000">
              <a:off x="428287" y="2704990"/>
              <a:ext cx="606854" cy="606790"/>
            </a:xfrm>
            <a:custGeom>
              <a:avLst/>
              <a:gdLst/>
              <a:ahLst/>
              <a:cxnLst/>
              <a:rect l="l" t="t" r="r" b="b"/>
              <a:pathLst>
                <a:path w="33792" h="33792" extrusionOk="0">
                  <a:moveTo>
                    <a:pt x="16879" y="1"/>
                  </a:moveTo>
                  <a:cubicBezTo>
                    <a:pt x="7539" y="1"/>
                    <a:pt x="0" y="7539"/>
                    <a:pt x="0" y="16879"/>
                  </a:cubicBezTo>
                  <a:cubicBezTo>
                    <a:pt x="0" y="26219"/>
                    <a:pt x="7539" y="33791"/>
                    <a:pt x="16879" y="33791"/>
                  </a:cubicBezTo>
                  <a:cubicBezTo>
                    <a:pt x="26219" y="33791"/>
                    <a:pt x="33791" y="26219"/>
                    <a:pt x="33791" y="16879"/>
                  </a:cubicBezTo>
                  <a:cubicBezTo>
                    <a:pt x="33791" y="7539"/>
                    <a:pt x="26219" y="1"/>
                    <a:pt x="16879" y="1"/>
                  </a:cubicBezTo>
                  <a:close/>
                  <a:moveTo>
                    <a:pt x="16879" y="31923"/>
                  </a:moveTo>
                  <a:cubicBezTo>
                    <a:pt x="8573" y="31923"/>
                    <a:pt x="1835" y="25185"/>
                    <a:pt x="1835" y="16879"/>
                  </a:cubicBezTo>
                  <a:cubicBezTo>
                    <a:pt x="1835" y="8573"/>
                    <a:pt x="8573" y="1835"/>
                    <a:pt x="16879" y="1835"/>
                  </a:cubicBezTo>
                  <a:cubicBezTo>
                    <a:pt x="25185" y="1835"/>
                    <a:pt x="31923" y="8573"/>
                    <a:pt x="31923" y="16879"/>
                  </a:cubicBezTo>
                  <a:cubicBezTo>
                    <a:pt x="31923" y="25185"/>
                    <a:pt x="25185" y="31923"/>
                    <a:pt x="16879" y="31923"/>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62;p48">
              <a:extLst>
                <a:ext uri="{FF2B5EF4-FFF2-40B4-BE49-F238E27FC236}">
                  <a16:creationId xmlns:a16="http://schemas.microsoft.com/office/drawing/2014/main" id="{FCF32CD8-2546-CE05-CC84-B23019C9C54A}"/>
                </a:ext>
              </a:extLst>
            </p:cNvPr>
            <p:cNvSpPr txBox="1"/>
            <p:nvPr/>
          </p:nvSpPr>
          <p:spPr>
            <a:xfrm>
              <a:off x="1161873" y="2701957"/>
              <a:ext cx="4311556" cy="626628"/>
            </a:xfrm>
            <a:prstGeom prst="rect">
              <a:avLst/>
            </a:prstGeom>
            <a:solidFill>
              <a:schemeClr val="dk2"/>
            </a:solidFill>
            <a:ln>
              <a:noFill/>
            </a:ln>
          </p:spPr>
          <p:txBody>
            <a:bodyPr spcFirstLastPara="1" wrap="square" lIns="91425" tIns="91425" rIns="91425" bIns="91425" anchor="ctr" anchorCtr="0">
              <a:noAutofit/>
            </a:bodyPr>
            <a:lstStyle/>
            <a:p>
              <a:pPr lvl="0">
                <a:lnSpc>
                  <a:spcPct val="115000"/>
                </a:lnSpc>
              </a:pPr>
              <a:r>
                <a:rPr lang="pt-BR" sz="1600" dirty="0">
                  <a:solidFill>
                    <a:schemeClr val="bg1"/>
                  </a:solidFill>
                  <a:latin typeface="Montserrat SemiBold"/>
                  <a:ea typeface="Montserrat SemiBold"/>
                  <a:cs typeface="Montserrat SemiBold"/>
                  <a:sym typeface="Montserrat SemiBold"/>
                </a:rPr>
                <a:t>Descomissionamento e tratamento do aterro sanitário municipal</a:t>
              </a:r>
            </a:p>
          </p:txBody>
        </p:sp>
        <p:grpSp>
          <p:nvGrpSpPr>
            <p:cNvPr id="539" name="Google Shape;5924;p72">
              <a:extLst>
                <a:ext uri="{FF2B5EF4-FFF2-40B4-BE49-F238E27FC236}">
                  <a16:creationId xmlns:a16="http://schemas.microsoft.com/office/drawing/2014/main" id="{184790EA-8A44-E7A9-6ACC-74647A6E1016}"/>
                </a:ext>
              </a:extLst>
            </p:cNvPr>
            <p:cNvGrpSpPr/>
            <p:nvPr/>
          </p:nvGrpSpPr>
          <p:grpSpPr>
            <a:xfrm>
              <a:off x="578006" y="2827101"/>
              <a:ext cx="351024" cy="347301"/>
              <a:chOff x="946175" y="3619500"/>
              <a:chExt cx="296975" cy="293825"/>
            </a:xfrm>
            <a:solidFill>
              <a:schemeClr val="bg1"/>
            </a:solidFill>
          </p:grpSpPr>
          <p:sp>
            <p:nvSpPr>
              <p:cNvPr id="540" name="Google Shape;5925;p72">
                <a:extLst>
                  <a:ext uri="{FF2B5EF4-FFF2-40B4-BE49-F238E27FC236}">
                    <a16:creationId xmlns:a16="http://schemas.microsoft.com/office/drawing/2014/main" id="{B1C81D4D-DA18-E40B-7413-94C9DFE4F153}"/>
                  </a:ext>
                </a:extLst>
              </p:cNvPr>
              <p:cNvSpPr/>
              <p:nvPr/>
            </p:nvSpPr>
            <p:spPr>
              <a:xfrm>
                <a:off x="963525" y="3619500"/>
                <a:ext cx="207950" cy="293825"/>
              </a:xfrm>
              <a:custGeom>
                <a:avLst/>
                <a:gdLst/>
                <a:ahLst/>
                <a:cxnLst/>
                <a:rect l="l" t="t" r="r" b="b"/>
                <a:pathLst>
                  <a:path w="8318" h="11753" extrusionOk="0">
                    <a:moveTo>
                      <a:pt x="3828" y="2742"/>
                    </a:moveTo>
                    <a:cubicBezTo>
                      <a:pt x="3915" y="2742"/>
                      <a:pt x="4001" y="2773"/>
                      <a:pt x="4064" y="2836"/>
                    </a:cubicBezTo>
                    <a:cubicBezTo>
                      <a:pt x="4253" y="2994"/>
                      <a:pt x="4253" y="3183"/>
                      <a:pt x="4096" y="3340"/>
                    </a:cubicBezTo>
                    <a:lnTo>
                      <a:pt x="2678" y="4695"/>
                    </a:lnTo>
                    <a:cubicBezTo>
                      <a:pt x="2615" y="4790"/>
                      <a:pt x="2520" y="4821"/>
                      <a:pt x="2457" y="4821"/>
                    </a:cubicBezTo>
                    <a:cubicBezTo>
                      <a:pt x="2363" y="4821"/>
                      <a:pt x="2268" y="4790"/>
                      <a:pt x="2205" y="4695"/>
                    </a:cubicBezTo>
                    <a:lnTo>
                      <a:pt x="1512" y="4002"/>
                    </a:lnTo>
                    <a:cubicBezTo>
                      <a:pt x="1386" y="3876"/>
                      <a:pt x="1386" y="3655"/>
                      <a:pt x="1512" y="3529"/>
                    </a:cubicBezTo>
                    <a:cubicBezTo>
                      <a:pt x="1575" y="3466"/>
                      <a:pt x="1662" y="3435"/>
                      <a:pt x="1749" y="3435"/>
                    </a:cubicBezTo>
                    <a:cubicBezTo>
                      <a:pt x="1835" y="3435"/>
                      <a:pt x="1922" y="3466"/>
                      <a:pt x="1985" y="3529"/>
                    </a:cubicBezTo>
                    <a:lnTo>
                      <a:pt x="2426" y="3971"/>
                    </a:lnTo>
                    <a:lnTo>
                      <a:pt x="3592" y="2836"/>
                    </a:lnTo>
                    <a:cubicBezTo>
                      <a:pt x="3655" y="2773"/>
                      <a:pt x="3741" y="2742"/>
                      <a:pt x="3828" y="2742"/>
                    </a:cubicBezTo>
                    <a:close/>
                    <a:moveTo>
                      <a:pt x="3828" y="4790"/>
                    </a:moveTo>
                    <a:cubicBezTo>
                      <a:pt x="3915" y="4790"/>
                      <a:pt x="4001" y="4821"/>
                      <a:pt x="4064" y="4884"/>
                    </a:cubicBezTo>
                    <a:cubicBezTo>
                      <a:pt x="4253" y="5042"/>
                      <a:pt x="4253" y="5262"/>
                      <a:pt x="4096" y="5388"/>
                    </a:cubicBezTo>
                    <a:lnTo>
                      <a:pt x="2678" y="6774"/>
                    </a:lnTo>
                    <a:cubicBezTo>
                      <a:pt x="2615" y="6837"/>
                      <a:pt x="2520" y="6869"/>
                      <a:pt x="2457" y="6869"/>
                    </a:cubicBezTo>
                    <a:cubicBezTo>
                      <a:pt x="2363" y="6869"/>
                      <a:pt x="2268" y="6837"/>
                      <a:pt x="2205" y="6774"/>
                    </a:cubicBezTo>
                    <a:lnTo>
                      <a:pt x="1512" y="6050"/>
                    </a:lnTo>
                    <a:cubicBezTo>
                      <a:pt x="1386" y="5924"/>
                      <a:pt x="1386" y="5703"/>
                      <a:pt x="1512" y="5577"/>
                    </a:cubicBezTo>
                    <a:cubicBezTo>
                      <a:pt x="1575" y="5514"/>
                      <a:pt x="1662" y="5483"/>
                      <a:pt x="1749" y="5483"/>
                    </a:cubicBezTo>
                    <a:cubicBezTo>
                      <a:pt x="1835" y="5483"/>
                      <a:pt x="1922" y="5514"/>
                      <a:pt x="1985" y="5577"/>
                    </a:cubicBezTo>
                    <a:lnTo>
                      <a:pt x="2426" y="6018"/>
                    </a:lnTo>
                    <a:lnTo>
                      <a:pt x="3592" y="4884"/>
                    </a:lnTo>
                    <a:cubicBezTo>
                      <a:pt x="3655" y="4821"/>
                      <a:pt x="3741" y="4790"/>
                      <a:pt x="3828" y="4790"/>
                    </a:cubicBezTo>
                    <a:close/>
                    <a:moveTo>
                      <a:pt x="3828" y="6869"/>
                    </a:moveTo>
                    <a:cubicBezTo>
                      <a:pt x="3915" y="6869"/>
                      <a:pt x="4001" y="6900"/>
                      <a:pt x="4064" y="6963"/>
                    </a:cubicBezTo>
                    <a:cubicBezTo>
                      <a:pt x="4253" y="7121"/>
                      <a:pt x="4253" y="7342"/>
                      <a:pt x="4096" y="7468"/>
                    </a:cubicBezTo>
                    <a:lnTo>
                      <a:pt x="2678" y="8854"/>
                    </a:lnTo>
                    <a:cubicBezTo>
                      <a:pt x="2615" y="8917"/>
                      <a:pt x="2520" y="8980"/>
                      <a:pt x="2457" y="8980"/>
                    </a:cubicBezTo>
                    <a:cubicBezTo>
                      <a:pt x="2363" y="8980"/>
                      <a:pt x="2268" y="8917"/>
                      <a:pt x="2205" y="8854"/>
                    </a:cubicBezTo>
                    <a:lnTo>
                      <a:pt x="1512" y="8129"/>
                    </a:lnTo>
                    <a:cubicBezTo>
                      <a:pt x="1386" y="8003"/>
                      <a:pt x="1386" y="7783"/>
                      <a:pt x="1512" y="7657"/>
                    </a:cubicBezTo>
                    <a:cubicBezTo>
                      <a:pt x="1575" y="7594"/>
                      <a:pt x="1662" y="7562"/>
                      <a:pt x="1749" y="7562"/>
                    </a:cubicBezTo>
                    <a:cubicBezTo>
                      <a:pt x="1835" y="7562"/>
                      <a:pt x="1922" y="7594"/>
                      <a:pt x="1985" y="7657"/>
                    </a:cubicBezTo>
                    <a:lnTo>
                      <a:pt x="2426" y="8098"/>
                    </a:lnTo>
                    <a:lnTo>
                      <a:pt x="3592" y="6963"/>
                    </a:lnTo>
                    <a:cubicBezTo>
                      <a:pt x="3655" y="6900"/>
                      <a:pt x="3741" y="6869"/>
                      <a:pt x="3828" y="6869"/>
                    </a:cubicBezTo>
                    <a:close/>
                    <a:moveTo>
                      <a:pt x="347" y="1"/>
                    </a:moveTo>
                    <a:cubicBezTo>
                      <a:pt x="158" y="1"/>
                      <a:pt x="0" y="158"/>
                      <a:pt x="0" y="347"/>
                    </a:cubicBezTo>
                    <a:lnTo>
                      <a:pt x="0" y="9673"/>
                    </a:lnTo>
                    <a:lnTo>
                      <a:pt x="6301" y="9673"/>
                    </a:lnTo>
                    <a:lnTo>
                      <a:pt x="6301" y="10397"/>
                    </a:lnTo>
                    <a:lnTo>
                      <a:pt x="6301" y="10744"/>
                    </a:lnTo>
                    <a:lnTo>
                      <a:pt x="6270" y="10744"/>
                    </a:lnTo>
                    <a:cubicBezTo>
                      <a:pt x="6270" y="11343"/>
                      <a:pt x="6742" y="11752"/>
                      <a:pt x="7278" y="11752"/>
                    </a:cubicBezTo>
                    <a:cubicBezTo>
                      <a:pt x="7876" y="11752"/>
                      <a:pt x="8317" y="11280"/>
                      <a:pt x="8317" y="10744"/>
                    </a:cubicBezTo>
                    <a:lnTo>
                      <a:pt x="8317" y="7972"/>
                    </a:lnTo>
                    <a:lnTo>
                      <a:pt x="7498" y="8822"/>
                    </a:lnTo>
                    <a:lnTo>
                      <a:pt x="5608" y="9547"/>
                    </a:lnTo>
                    <a:cubicBezTo>
                      <a:pt x="5497" y="9576"/>
                      <a:pt x="5390" y="9590"/>
                      <a:pt x="5288" y="9590"/>
                    </a:cubicBezTo>
                    <a:cubicBezTo>
                      <a:pt x="4954" y="9590"/>
                      <a:pt x="4674" y="9441"/>
                      <a:pt x="4505" y="9200"/>
                    </a:cubicBezTo>
                    <a:cubicBezTo>
                      <a:pt x="4316" y="8980"/>
                      <a:pt x="4222" y="8665"/>
                      <a:pt x="4316" y="8255"/>
                    </a:cubicBezTo>
                    <a:lnTo>
                      <a:pt x="5041" y="6365"/>
                    </a:lnTo>
                    <a:lnTo>
                      <a:pt x="8317" y="3088"/>
                    </a:lnTo>
                    <a:lnTo>
                      <a:pt x="8317" y="2773"/>
                    </a:lnTo>
                    <a:lnTo>
                      <a:pt x="5891" y="2773"/>
                    </a:lnTo>
                    <a:cubicBezTo>
                      <a:pt x="5671" y="2773"/>
                      <a:pt x="5513" y="2616"/>
                      <a:pt x="5513" y="2427"/>
                    </a:cubicBezTo>
                    <a:lnTo>
                      <a:pt x="551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926;p72">
                <a:extLst>
                  <a:ext uri="{FF2B5EF4-FFF2-40B4-BE49-F238E27FC236}">
                    <a16:creationId xmlns:a16="http://schemas.microsoft.com/office/drawing/2014/main" id="{1874DE88-3937-99B4-E4BD-9670E8AEBBA6}"/>
                  </a:ext>
                </a:extLst>
              </p:cNvPr>
              <p:cNvSpPr/>
              <p:nvPr/>
            </p:nvSpPr>
            <p:spPr>
              <a:xfrm>
                <a:off x="1185625" y="3688025"/>
                <a:ext cx="57525" cy="55950"/>
              </a:xfrm>
              <a:custGeom>
                <a:avLst/>
                <a:gdLst/>
                <a:ahLst/>
                <a:cxnLst/>
                <a:rect l="l" t="t" r="r" b="b"/>
                <a:pathLst>
                  <a:path w="2301" h="2238" extrusionOk="0">
                    <a:moveTo>
                      <a:pt x="1072" y="1"/>
                    </a:moveTo>
                    <a:cubicBezTo>
                      <a:pt x="890" y="1"/>
                      <a:pt x="709" y="64"/>
                      <a:pt x="568" y="190"/>
                    </a:cubicBezTo>
                    <a:lnTo>
                      <a:pt x="0" y="788"/>
                    </a:lnTo>
                    <a:lnTo>
                      <a:pt x="1450" y="2238"/>
                    </a:lnTo>
                    <a:lnTo>
                      <a:pt x="2048" y="1639"/>
                    </a:lnTo>
                    <a:cubicBezTo>
                      <a:pt x="2300" y="1387"/>
                      <a:pt x="2300" y="946"/>
                      <a:pt x="2048" y="662"/>
                    </a:cubicBezTo>
                    <a:lnTo>
                      <a:pt x="1576" y="190"/>
                    </a:lnTo>
                    <a:cubicBezTo>
                      <a:pt x="1434" y="64"/>
                      <a:pt x="1253" y="1"/>
                      <a:pt x="10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927;p72">
                <a:extLst>
                  <a:ext uri="{FF2B5EF4-FFF2-40B4-BE49-F238E27FC236}">
                    <a16:creationId xmlns:a16="http://schemas.microsoft.com/office/drawing/2014/main" id="{05F3F452-A29C-4FED-44E0-976CD695811F}"/>
                  </a:ext>
                </a:extLst>
              </p:cNvPr>
              <p:cNvSpPr/>
              <p:nvPr/>
            </p:nvSpPr>
            <p:spPr>
              <a:xfrm>
                <a:off x="1088075" y="3795925"/>
                <a:ext cx="46375" cy="45025"/>
              </a:xfrm>
              <a:custGeom>
                <a:avLst/>
                <a:gdLst/>
                <a:ahLst/>
                <a:cxnLst/>
                <a:rect l="l" t="t" r="r" b="b"/>
                <a:pathLst>
                  <a:path w="1855" h="1801" extrusionOk="0">
                    <a:moveTo>
                      <a:pt x="594" y="1"/>
                    </a:moveTo>
                    <a:lnTo>
                      <a:pt x="59" y="1387"/>
                    </a:lnTo>
                    <a:cubicBezTo>
                      <a:pt x="0" y="1621"/>
                      <a:pt x="186" y="1800"/>
                      <a:pt x="414" y="1800"/>
                    </a:cubicBezTo>
                    <a:cubicBezTo>
                      <a:pt x="432" y="1800"/>
                      <a:pt x="450" y="1799"/>
                      <a:pt x="468" y="1797"/>
                    </a:cubicBezTo>
                    <a:lnTo>
                      <a:pt x="1855" y="1261"/>
                    </a:lnTo>
                    <a:lnTo>
                      <a:pt x="59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928;p72">
                <a:extLst>
                  <a:ext uri="{FF2B5EF4-FFF2-40B4-BE49-F238E27FC236}">
                    <a16:creationId xmlns:a16="http://schemas.microsoft.com/office/drawing/2014/main" id="{90010AB6-73F7-01F7-7C52-E463C1CBF5F3}"/>
                  </a:ext>
                </a:extLst>
              </p:cNvPr>
              <p:cNvSpPr/>
              <p:nvPr/>
            </p:nvSpPr>
            <p:spPr>
              <a:xfrm>
                <a:off x="1112375" y="3720325"/>
                <a:ext cx="97700" cy="97700"/>
              </a:xfrm>
              <a:custGeom>
                <a:avLst/>
                <a:gdLst/>
                <a:ahLst/>
                <a:cxnLst/>
                <a:rect l="l" t="t" r="r" b="b"/>
                <a:pathLst>
                  <a:path w="3908" h="3908" extrusionOk="0">
                    <a:moveTo>
                      <a:pt x="2426" y="1"/>
                    </a:moveTo>
                    <a:lnTo>
                      <a:pt x="1" y="2458"/>
                    </a:lnTo>
                    <a:lnTo>
                      <a:pt x="1450" y="3907"/>
                    </a:lnTo>
                    <a:lnTo>
                      <a:pt x="3907" y="1481"/>
                    </a:lnTo>
                    <a:lnTo>
                      <a:pt x="242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929;p72">
                <a:extLst>
                  <a:ext uri="{FF2B5EF4-FFF2-40B4-BE49-F238E27FC236}">
                    <a16:creationId xmlns:a16="http://schemas.microsoft.com/office/drawing/2014/main" id="{70BEC8BD-62FA-B093-79F9-BEA5BA0DA064}"/>
                  </a:ext>
                </a:extLst>
              </p:cNvPr>
              <p:cNvSpPr/>
              <p:nvPr/>
            </p:nvSpPr>
            <p:spPr>
              <a:xfrm>
                <a:off x="1120250" y="3623450"/>
                <a:ext cx="47275" cy="47275"/>
              </a:xfrm>
              <a:custGeom>
                <a:avLst/>
                <a:gdLst/>
                <a:ahLst/>
                <a:cxnLst/>
                <a:rect l="l" t="t" r="r" b="b"/>
                <a:pathLst>
                  <a:path w="1891" h="1891" extrusionOk="0">
                    <a:moveTo>
                      <a:pt x="1" y="0"/>
                    </a:moveTo>
                    <a:lnTo>
                      <a:pt x="1" y="1891"/>
                    </a:lnTo>
                    <a:lnTo>
                      <a:pt x="1891" y="1891"/>
                    </a:ln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930;p72">
                <a:extLst>
                  <a:ext uri="{FF2B5EF4-FFF2-40B4-BE49-F238E27FC236}">
                    <a16:creationId xmlns:a16="http://schemas.microsoft.com/office/drawing/2014/main" id="{D1C03E11-C9D0-6DD6-33AF-09701603C233}"/>
                  </a:ext>
                </a:extLst>
              </p:cNvPr>
              <p:cNvSpPr/>
              <p:nvPr/>
            </p:nvSpPr>
            <p:spPr>
              <a:xfrm>
                <a:off x="946175" y="3879425"/>
                <a:ext cx="166225" cy="33900"/>
              </a:xfrm>
              <a:custGeom>
                <a:avLst/>
                <a:gdLst/>
                <a:ahLst/>
                <a:cxnLst/>
                <a:rect l="l" t="t" r="r" b="b"/>
                <a:pathLst>
                  <a:path w="6649" h="1356" extrusionOk="0">
                    <a:moveTo>
                      <a:pt x="348" y="0"/>
                    </a:moveTo>
                    <a:cubicBezTo>
                      <a:pt x="158" y="0"/>
                      <a:pt x="1" y="190"/>
                      <a:pt x="1" y="347"/>
                    </a:cubicBezTo>
                    <a:lnTo>
                      <a:pt x="1" y="694"/>
                    </a:lnTo>
                    <a:cubicBezTo>
                      <a:pt x="1" y="1040"/>
                      <a:pt x="316" y="1355"/>
                      <a:pt x="694" y="1355"/>
                    </a:cubicBezTo>
                    <a:lnTo>
                      <a:pt x="6649" y="1355"/>
                    </a:lnTo>
                    <a:cubicBezTo>
                      <a:pt x="6428" y="1103"/>
                      <a:pt x="6302" y="725"/>
                      <a:pt x="6302" y="347"/>
                    </a:cubicBezTo>
                    <a:lnTo>
                      <a:pt x="630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54" name="Agrupar 553">
            <a:extLst>
              <a:ext uri="{FF2B5EF4-FFF2-40B4-BE49-F238E27FC236}">
                <a16:creationId xmlns:a16="http://schemas.microsoft.com/office/drawing/2014/main" id="{D631B865-4045-D955-34CD-BEE15EB0E088}"/>
              </a:ext>
            </a:extLst>
          </p:cNvPr>
          <p:cNvGrpSpPr/>
          <p:nvPr/>
        </p:nvGrpSpPr>
        <p:grpSpPr>
          <a:xfrm>
            <a:off x="418136" y="3411234"/>
            <a:ext cx="5055293" cy="824312"/>
            <a:chOff x="418136" y="3411234"/>
            <a:chExt cx="5055293" cy="824312"/>
          </a:xfrm>
        </p:grpSpPr>
        <p:sp>
          <p:nvSpPr>
            <p:cNvPr id="522" name="Google Shape;3639;p66">
              <a:extLst>
                <a:ext uri="{FF2B5EF4-FFF2-40B4-BE49-F238E27FC236}">
                  <a16:creationId xmlns:a16="http://schemas.microsoft.com/office/drawing/2014/main" id="{FC1BC5DC-A4F0-71B5-8684-41D8FCAC16EA}"/>
                </a:ext>
              </a:extLst>
            </p:cNvPr>
            <p:cNvSpPr/>
            <p:nvPr/>
          </p:nvSpPr>
          <p:spPr>
            <a:xfrm rot="16200000">
              <a:off x="417805" y="3503222"/>
              <a:ext cx="627221" cy="626560"/>
            </a:xfrm>
            <a:custGeom>
              <a:avLst/>
              <a:gdLst/>
              <a:ahLst/>
              <a:cxnLst/>
              <a:rect l="l" t="t" r="r" b="b"/>
              <a:pathLst>
                <a:path w="34926" h="34893" extrusionOk="0">
                  <a:moveTo>
                    <a:pt x="1" y="1"/>
                  </a:moveTo>
                  <a:lnTo>
                    <a:pt x="1" y="34892"/>
                  </a:lnTo>
                  <a:lnTo>
                    <a:pt x="34926" y="34892"/>
                  </a:lnTo>
                  <a:lnTo>
                    <a:pt x="34926" y="1"/>
                  </a:ln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3643;p66">
              <a:extLst>
                <a:ext uri="{FF2B5EF4-FFF2-40B4-BE49-F238E27FC236}">
                  <a16:creationId xmlns:a16="http://schemas.microsoft.com/office/drawing/2014/main" id="{B019F1F9-BC16-B46F-6387-49EE527A2880}"/>
                </a:ext>
              </a:extLst>
            </p:cNvPr>
            <p:cNvSpPr/>
            <p:nvPr/>
          </p:nvSpPr>
          <p:spPr>
            <a:xfrm rot="16200000">
              <a:off x="540618" y="3609238"/>
              <a:ext cx="791360" cy="395351"/>
            </a:xfrm>
            <a:custGeom>
              <a:avLst/>
              <a:gdLst/>
              <a:ahLst/>
              <a:cxnLst/>
              <a:rect l="l" t="t" r="r" b="b"/>
              <a:pathLst>
                <a:path w="44066" h="22017" fill="none" extrusionOk="0">
                  <a:moveTo>
                    <a:pt x="44065" y="1"/>
                  </a:moveTo>
                  <a:cubicBezTo>
                    <a:pt x="44065" y="12176"/>
                    <a:pt x="34191" y="22016"/>
                    <a:pt x="22049" y="22016"/>
                  </a:cubicBezTo>
                  <a:cubicBezTo>
                    <a:pt x="9874" y="22016"/>
                    <a:pt x="0" y="12176"/>
                    <a:pt x="0" y="1"/>
                  </a:cubicBezTo>
                </a:path>
              </a:pathLst>
            </a:custGeom>
            <a:noFill/>
            <a:ln w="20850" cap="rnd" cmpd="sng">
              <a:solidFill>
                <a:schemeClr val="bg2">
                  <a:lumMod val="40000"/>
                  <a:lumOff val="60000"/>
                </a:schemeClr>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3646;p66">
              <a:extLst>
                <a:ext uri="{FF2B5EF4-FFF2-40B4-BE49-F238E27FC236}">
                  <a16:creationId xmlns:a16="http://schemas.microsoft.com/office/drawing/2014/main" id="{8825BC83-1CC4-1EBC-040B-57DB113FE1A1}"/>
                </a:ext>
              </a:extLst>
            </p:cNvPr>
            <p:cNvSpPr/>
            <p:nvPr/>
          </p:nvSpPr>
          <p:spPr>
            <a:xfrm rot="16200000">
              <a:off x="712257" y="4169625"/>
              <a:ext cx="65925" cy="65918"/>
            </a:xfrm>
            <a:custGeom>
              <a:avLst/>
              <a:gdLst/>
              <a:ahLst/>
              <a:cxnLst/>
              <a:rect l="l" t="t" r="r" b="b"/>
              <a:pathLst>
                <a:path w="3671" h="3671" extrusionOk="0">
                  <a:moveTo>
                    <a:pt x="1835" y="1"/>
                  </a:moveTo>
                  <a:cubicBezTo>
                    <a:pt x="835" y="1"/>
                    <a:pt x="1" y="835"/>
                    <a:pt x="1" y="1836"/>
                  </a:cubicBezTo>
                  <a:cubicBezTo>
                    <a:pt x="1" y="2870"/>
                    <a:pt x="835" y="3670"/>
                    <a:pt x="1835" y="3670"/>
                  </a:cubicBezTo>
                  <a:cubicBezTo>
                    <a:pt x="2869" y="3670"/>
                    <a:pt x="3670" y="2870"/>
                    <a:pt x="3670" y="1836"/>
                  </a:cubicBezTo>
                  <a:cubicBezTo>
                    <a:pt x="3670" y="835"/>
                    <a:pt x="2836" y="1"/>
                    <a:pt x="1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3651;p66">
              <a:extLst>
                <a:ext uri="{FF2B5EF4-FFF2-40B4-BE49-F238E27FC236}">
                  <a16:creationId xmlns:a16="http://schemas.microsoft.com/office/drawing/2014/main" id="{2B2A2B75-D376-FE3B-3A97-00DC3D18B579}"/>
                </a:ext>
              </a:extLst>
            </p:cNvPr>
            <p:cNvSpPr/>
            <p:nvPr/>
          </p:nvSpPr>
          <p:spPr>
            <a:xfrm rot="16200000">
              <a:off x="428287" y="3503518"/>
              <a:ext cx="606854" cy="606790"/>
            </a:xfrm>
            <a:custGeom>
              <a:avLst/>
              <a:gdLst/>
              <a:ahLst/>
              <a:cxnLst/>
              <a:rect l="l" t="t" r="r" b="b"/>
              <a:pathLst>
                <a:path w="33792" h="33792" extrusionOk="0">
                  <a:moveTo>
                    <a:pt x="16912" y="1"/>
                  </a:moveTo>
                  <a:cubicBezTo>
                    <a:pt x="7572" y="1"/>
                    <a:pt x="0" y="7539"/>
                    <a:pt x="0" y="16879"/>
                  </a:cubicBezTo>
                  <a:cubicBezTo>
                    <a:pt x="0" y="26219"/>
                    <a:pt x="7572" y="33791"/>
                    <a:pt x="16912" y="33791"/>
                  </a:cubicBezTo>
                  <a:cubicBezTo>
                    <a:pt x="26219" y="33791"/>
                    <a:pt x="33791" y="26219"/>
                    <a:pt x="33791" y="16879"/>
                  </a:cubicBezTo>
                  <a:cubicBezTo>
                    <a:pt x="33791" y="7539"/>
                    <a:pt x="26252" y="1"/>
                    <a:pt x="16912" y="1"/>
                  </a:cubicBezTo>
                  <a:close/>
                  <a:moveTo>
                    <a:pt x="16912" y="31923"/>
                  </a:moveTo>
                  <a:cubicBezTo>
                    <a:pt x="8607" y="31923"/>
                    <a:pt x="1868" y="25185"/>
                    <a:pt x="1868" y="16879"/>
                  </a:cubicBezTo>
                  <a:cubicBezTo>
                    <a:pt x="1868" y="8573"/>
                    <a:pt x="8607" y="1835"/>
                    <a:pt x="16912" y="1835"/>
                  </a:cubicBezTo>
                  <a:cubicBezTo>
                    <a:pt x="25218" y="1835"/>
                    <a:pt x="31957" y="8573"/>
                    <a:pt x="31957" y="16879"/>
                  </a:cubicBezTo>
                  <a:cubicBezTo>
                    <a:pt x="31957" y="25185"/>
                    <a:pt x="25218" y="31923"/>
                    <a:pt x="16912" y="31923"/>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63;p48">
              <a:extLst>
                <a:ext uri="{FF2B5EF4-FFF2-40B4-BE49-F238E27FC236}">
                  <a16:creationId xmlns:a16="http://schemas.microsoft.com/office/drawing/2014/main" id="{C08EA098-7A73-6CA2-DAB8-91F1D5E64840}"/>
                </a:ext>
              </a:extLst>
            </p:cNvPr>
            <p:cNvSpPr txBox="1"/>
            <p:nvPr/>
          </p:nvSpPr>
          <p:spPr>
            <a:xfrm>
              <a:off x="1161873" y="3502279"/>
              <a:ext cx="4311556" cy="626627"/>
            </a:xfrm>
            <a:prstGeom prst="rect">
              <a:avLst/>
            </a:prstGeom>
            <a:solidFill>
              <a:schemeClr val="dk2"/>
            </a:solidFill>
            <a:ln>
              <a:noFill/>
            </a:ln>
          </p:spPr>
          <p:txBody>
            <a:bodyPr spcFirstLastPara="1" wrap="square" lIns="91425" tIns="91425" rIns="91425" bIns="91425" anchor="ctr" anchorCtr="0">
              <a:noAutofit/>
            </a:bodyPr>
            <a:lstStyle/>
            <a:p>
              <a:pPr lvl="0">
                <a:lnSpc>
                  <a:spcPct val="115000"/>
                </a:lnSpc>
              </a:pPr>
              <a:r>
                <a:rPr lang="pt-BR" sz="1600" dirty="0">
                  <a:solidFill>
                    <a:schemeClr val="bg1"/>
                  </a:solidFill>
                  <a:latin typeface="Montserrat SemiBold"/>
                  <a:ea typeface="Montserrat SemiBold"/>
                  <a:cs typeface="Montserrat SemiBold"/>
                  <a:sym typeface="Montserrat SemiBold"/>
                </a:rPr>
                <a:t>Aproveitamento energético e redução de massa</a:t>
              </a:r>
            </a:p>
          </p:txBody>
        </p:sp>
        <p:grpSp>
          <p:nvGrpSpPr>
            <p:cNvPr id="546" name="Google Shape;5803;p72">
              <a:extLst>
                <a:ext uri="{FF2B5EF4-FFF2-40B4-BE49-F238E27FC236}">
                  <a16:creationId xmlns:a16="http://schemas.microsoft.com/office/drawing/2014/main" id="{E1EF86EB-3DF0-6974-A775-8ACF9E769961}"/>
                </a:ext>
              </a:extLst>
            </p:cNvPr>
            <p:cNvGrpSpPr/>
            <p:nvPr/>
          </p:nvGrpSpPr>
          <p:grpSpPr>
            <a:xfrm>
              <a:off x="540580" y="3623031"/>
              <a:ext cx="368186" cy="366364"/>
              <a:chOff x="-62151950" y="4111775"/>
              <a:chExt cx="318225" cy="316650"/>
            </a:xfrm>
            <a:solidFill>
              <a:schemeClr val="bg1"/>
            </a:solidFill>
          </p:grpSpPr>
          <p:sp>
            <p:nvSpPr>
              <p:cNvPr id="547" name="Google Shape;5804;p72">
                <a:extLst>
                  <a:ext uri="{FF2B5EF4-FFF2-40B4-BE49-F238E27FC236}">
                    <a16:creationId xmlns:a16="http://schemas.microsoft.com/office/drawing/2014/main" id="{FDC15F87-DC56-9CD7-6185-1A4D083B6BCB}"/>
                  </a:ext>
                </a:extLst>
              </p:cNvPr>
              <p:cNvSpPr/>
              <p:nvPr/>
            </p:nvSpPr>
            <p:spPr>
              <a:xfrm>
                <a:off x="-62151950" y="4407925"/>
                <a:ext cx="318225" cy="20500"/>
              </a:xfrm>
              <a:custGeom>
                <a:avLst/>
                <a:gdLst/>
                <a:ahLst/>
                <a:cxnLst/>
                <a:rect l="l" t="t" r="r" b="b"/>
                <a:pathLst>
                  <a:path w="12729" h="820" extrusionOk="0">
                    <a:moveTo>
                      <a:pt x="442" y="0"/>
                    </a:moveTo>
                    <a:cubicBezTo>
                      <a:pt x="221" y="0"/>
                      <a:pt x="1" y="189"/>
                      <a:pt x="1" y="441"/>
                    </a:cubicBezTo>
                    <a:cubicBezTo>
                      <a:pt x="1" y="662"/>
                      <a:pt x="221" y="819"/>
                      <a:pt x="442" y="819"/>
                    </a:cubicBezTo>
                    <a:lnTo>
                      <a:pt x="12288" y="819"/>
                    </a:lnTo>
                    <a:cubicBezTo>
                      <a:pt x="12540" y="819"/>
                      <a:pt x="12697" y="630"/>
                      <a:pt x="12697" y="441"/>
                    </a:cubicBezTo>
                    <a:cubicBezTo>
                      <a:pt x="12729" y="158"/>
                      <a:pt x="12540" y="0"/>
                      <a:pt x="1228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805;p72">
                <a:extLst>
                  <a:ext uri="{FF2B5EF4-FFF2-40B4-BE49-F238E27FC236}">
                    <a16:creationId xmlns:a16="http://schemas.microsoft.com/office/drawing/2014/main" id="{8D94FE84-D74A-01AE-FD6C-68E3FCFE6E88}"/>
                  </a:ext>
                </a:extLst>
              </p:cNvPr>
              <p:cNvSpPr/>
              <p:nvPr/>
            </p:nvSpPr>
            <p:spPr>
              <a:xfrm>
                <a:off x="-62151950" y="4283475"/>
                <a:ext cx="84300" cy="104000"/>
              </a:xfrm>
              <a:custGeom>
                <a:avLst/>
                <a:gdLst/>
                <a:ahLst/>
                <a:cxnLst/>
                <a:rect l="l" t="t" r="r" b="b"/>
                <a:pathLst>
                  <a:path w="3372" h="4160" extrusionOk="0">
                    <a:moveTo>
                      <a:pt x="1009" y="0"/>
                    </a:moveTo>
                    <a:cubicBezTo>
                      <a:pt x="442" y="0"/>
                      <a:pt x="1" y="442"/>
                      <a:pt x="1" y="1009"/>
                    </a:cubicBezTo>
                    <a:lnTo>
                      <a:pt x="1" y="3214"/>
                    </a:lnTo>
                    <a:cubicBezTo>
                      <a:pt x="64" y="3718"/>
                      <a:pt x="473" y="4159"/>
                      <a:pt x="1009" y="4159"/>
                    </a:cubicBezTo>
                    <a:lnTo>
                      <a:pt x="2363" y="4159"/>
                    </a:lnTo>
                    <a:cubicBezTo>
                      <a:pt x="2931" y="4159"/>
                      <a:pt x="3372" y="3718"/>
                      <a:pt x="3372" y="3214"/>
                    </a:cubicBezTo>
                    <a:lnTo>
                      <a:pt x="3372" y="1009"/>
                    </a:lnTo>
                    <a:cubicBezTo>
                      <a:pt x="3372" y="442"/>
                      <a:pt x="2931" y="0"/>
                      <a:pt x="23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806;p72">
                <a:extLst>
                  <a:ext uri="{FF2B5EF4-FFF2-40B4-BE49-F238E27FC236}">
                    <a16:creationId xmlns:a16="http://schemas.microsoft.com/office/drawing/2014/main" id="{375988EE-07C7-0D93-133B-73F3F3177C60}"/>
                  </a:ext>
                </a:extLst>
              </p:cNvPr>
              <p:cNvSpPr/>
              <p:nvPr/>
            </p:nvSpPr>
            <p:spPr>
              <a:xfrm>
                <a:off x="-62033800" y="4111775"/>
                <a:ext cx="82725" cy="275700"/>
              </a:xfrm>
              <a:custGeom>
                <a:avLst/>
                <a:gdLst/>
                <a:ahLst/>
                <a:cxnLst/>
                <a:rect l="l" t="t" r="r" b="b"/>
                <a:pathLst>
                  <a:path w="3309" h="11028" extrusionOk="0">
                    <a:moveTo>
                      <a:pt x="946" y="0"/>
                    </a:moveTo>
                    <a:cubicBezTo>
                      <a:pt x="410" y="0"/>
                      <a:pt x="0" y="410"/>
                      <a:pt x="0" y="977"/>
                    </a:cubicBezTo>
                    <a:lnTo>
                      <a:pt x="0" y="10082"/>
                    </a:lnTo>
                    <a:cubicBezTo>
                      <a:pt x="0" y="10618"/>
                      <a:pt x="441" y="11027"/>
                      <a:pt x="946" y="11027"/>
                    </a:cubicBezTo>
                    <a:lnTo>
                      <a:pt x="2332" y="11027"/>
                    </a:lnTo>
                    <a:cubicBezTo>
                      <a:pt x="2899" y="11027"/>
                      <a:pt x="3308" y="10586"/>
                      <a:pt x="3308" y="10082"/>
                    </a:cubicBezTo>
                    <a:lnTo>
                      <a:pt x="3308" y="977"/>
                    </a:lnTo>
                    <a:cubicBezTo>
                      <a:pt x="3308" y="410"/>
                      <a:pt x="2899" y="0"/>
                      <a:pt x="23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807;p72">
                <a:extLst>
                  <a:ext uri="{FF2B5EF4-FFF2-40B4-BE49-F238E27FC236}">
                    <a16:creationId xmlns:a16="http://schemas.microsoft.com/office/drawing/2014/main" id="{F8DF6696-D732-31AC-246A-76ADB53BD6BA}"/>
                  </a:ext>
                </a:extLst>
              </p:cNvPr>
              <p:cNvSpPr/>
              <p:nvPr/>
            </p:nvSpPr>
            <p:spPr>
              <a:xfrm>
                <a:off x="-61916450" y="4200775"/>
                <a:ext cx="82725" cy="186700"/>
              </a:xfrm>
              <a:custGeom>
                <a:avLst/>
                <a:gdLst/>
                <a:ahLst/>
                <a:cxnLst/>
                <a:rect l="l" t="t" r="r" b="b"/>
                <a:pathLst>
                  <a:path w="3309" h="7468" extrusionOk="0">
                    <a:moveTo>
                      <a:pt x="946" y="0"/>
                    </a:moveTo>
                    <a:cubicBezTo>
                      <a:pt x="410" y="0"/>
                      <a:pt x="1" y="442"/>
                      <a:pt x="1" y="1009"/>
                    </a:cubicBezTo>
                    <a:lnTo>
                      <a:pt x="1" y="6522"/>
                    </a:lnTo>
                    <a:cubicBezTo>
                      <a:pt x="1" y="7058"/>
                      <a:pt x="442" y="7467"/>
                      <a:pt x="946" y="7467"/>
                    </a:cubicBezTo>
                    <a:lnTo>
                      <a:pt x="2332" y="7467"/>
                    </a:lnTo>
                    <a:cubicBezTo>
                      <a:pt x="2868" y="7467"/>
                      <a:pt x="3309" y="7026"/>
                      <a:pt x="3309" y="6522"/>
                    </a:cubicBezTo>
                    <a:lnTo>
                      <a:pt x="3309" y="1009"/>
                    </a:lnTo>
                    <a:cubicBezTo>
                      <a:pt x="3309" y="442"/>
                      <a:pt x="2868" y="0"/>
                      <a:pt x="23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55" name="Google Shape;1053;p64">
            <a:extLst>
              <a:ext uri="{FF2B5EF4-FFF2-40B4-BE49-F238E27FC236}">
                <a16:creationId xmlns:a16="http://schemas.microsoft.com/office/drawing/2014/main" id="{2BD916CF-40FE-2EB5-EDB3-569419F726F2}"/>
              </a:ext>
            </a:extLst>
          </p:cNvPr>
          <p:cNvGrpSpPr/>
          <p:nvPr/>
        </p:nvGrpSpPr>
        <p:grpSpPr>
          <a:xfrm>
            <a:off x="5733550" y="2557533"/>
            <a:ext cx="395944" cy="1065498"/>
            <a:chOff x="4676550" y="2160575"/>
            <a:chExt cx="51400" cy="52500"/>
          </a:xfrm>
          <a:solidFill>
            <a:schemeClr val="accent2"/>
          </a:solidFill>
        </p:grpSpPr>
        <p:sp>
          <p:nvSpPr>
            <p:cNvPr id="556" name="Google Shape;1054;p64">
              <a:extLst>
                <a:ext uri="{FF2B5EF4-FFF2-40B4-BE49-F238E27FC236}">
                  <a16:creationId xmlns:a16="http://schemas.microsoft.com/office/drawing/2014/main" id="{287F122F-2606-90F8-CE3E-424A502B0346}"/>
                </a:ext>
              </a:extLst>
            </p:cNvPr>
            <p:cNvSpPr/>
            <p:nvPr/>
          </p:nvSpPr>
          <p:spPr>
            <a:xfrm>
              <a:off x="4676550" y="2160575"/>
              <a:ext cx="27775" cy="52500"/>
            </a:xfrm>
            <a:custGeom>
              <a:avLst/>
              <a:gdLst/>
              <a:ahLst/>
              <a:cxnLst/>
              <a:rect l="l" t="t" r="r" b="b"/>
              <a:pathLst>
                <a:path w="1111" h="2100" extrusionOk="0">
                  <a:moveTo>
                    <a:pt x="0" y="1"/>
                  </a:moveTo>
                  <a:lnTo>
                    <a:pt x="823" y="1047"/>
                  </a:lnTo>
                  <a:lnTo>
                    <a:pt x="0" y="2100"/>
                  </a:lnTo>
                  <a:lnTo>
                    <a:pt x="289" y="2100"/>
                  </a:lnTo>
                  <a:lnTo>
                    <a:pt x="1111" y="1047"/>
                  </a:lnTo>
                  <a:lnTo>
                    <a:pt x="28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1055;p64">
              <a:extLst>
                <a:ext uri="{FF2B5EF4-FFF2-40B4-BE49-F238E27FC236}">
                  <a16:creationId xmlns:a16="http://schemas.microsoft.com/office/drawing/2014/main" id="{72E21334-0113-B479-968D-307A8F79C4F7}"/>
                </a:ext>
              </a:extLst>
            </p:cNvPr>
            <p:cNvSpPr/>
            <p:nvPr/>
          </p:nvSpPr>
          <p:spPr>
            <a:xfrm>
              <a:off x="4688275" y="2160575"/>
              <a:ext cx="27975" cy="52500"/>
            </a:xfrm>
            <a:custGeom>
              <a:avLst/>
              <a:gdLst/>
              <a:ahLst/>
              <a:cxnLst/>
              <a:rect l="l" t="t" r="r" b="b"/>
              <a:pathLst>
                <a:path w="1119" h="2100" extrusionOk="0">
                  <a:moveTo>
                    <a:pt x="0" y="1"/>
                  </a:moveTo>
                  <a:lnTo>
                    <a:pt x="822" y="1047"/>
                  </a:lnTo>
                  <a:lnTo>
                    <a:pt x="0" y="2100"/>
                  </a:lnTo>
                  <a:lnTo>
                    <a:pt x="296" y="2100"/>
                  </a:lnTo>
                  <a:lnTo>
                    <a:pt x="1118" y="1047"/>
                  </a:lnTo>
                  <a:lnTo>
                    <a:pt x="29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1056;p64">
              <a:extLst>
                <a:ext uri="{FF2B5EF4-FFF2-40B4-BE49-F238E27FC236}">
                  <a16:creationId xmlns:a16="http://schemas.microsoft.com/office/drawing/2014/main" id="{45D6AE38-A18F-C206-0155-B8F6C781F477}"/>
                </a:ext>
              </a:extLst>
            </p:cNvPr>
            <p:cNvSpPr/>
            <p:nvPr/>
          </p:nvSpPr>
          <p:spPr>
            <a:xfrm>
              <a:off x="4700175" y="2160575"/>
              <a:ext cx="27775" cy="52500"/>
            </a:xfrm>
            <a:custGeom>
              <a:avLst/>
              <a:gdLst/>
              <a:ahLst/>
              <a:cxnLst/>
              <a:rect l="l" t="t" r="r" b="b"/>
              <a:pathLst>
                <a:path w="1111" h="2100" extrusionOk="0">
                  <a:moveTo>
                    <a:pt x="0" y="1"/>
                  </a:moveTo>
                  <a:lnTo>
                    <a:pt x="822" y="1047"/>
                  </a:lnTo>
                  <a:lnTo>
                    <a:pt x="0" y="2100"/>
                  </a:lnTo>
                  <a:lnTo>
                    <a:pt x="289" y="2100"/>
                  </a:lnTo>
                  <a:lnTo>
                    <a:pt x="1111" y="1047"/>
                  </a:lnTo>
                  <a:lnTo>
                    <a:pt x="28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9" name="Google Shape;561;p48">
            <a:extLst>
              <a:ext uri="{FF2B5EF4-FFF2-40B4-BE49-F238E27FC236}">
                <a16:creationId xmlns:a16="http://schemas.microsoft.com/office/drawing/2014/main" id="{44325600-C2D6-6E71-EE01-23B73D554381}"/>
              </a:ext>
            </a:extLst>
          </p:cNvPr>
          <p:cNvSpPr txBox="1"/>
          <p:nvPr/>
        </p:nvSpPr>
        <p:spPr>
          <a:xfrm>
            <a:off x="6280220" y="1901634"/>
            <a:ext cx="2195991" cy="2227271"/>
          </a:xfrm>
          <a:prstGeom prst="rect">
            <a:avLst/>
          </a:prstGeom>
          <a:solidFill>
            <a:schemeClr val="accent2"/>
          </a:solidFill>
          <a:ln>
            <a:noFill/>
          </a:ln>
        </p:spPr>
        <p:txBody>
          <a:bodyPr spcFirstLastPara="1" wrap="square" lIns="91425" tIns="91425" rIns="91425" bIns="91425" anchor="ctr" anchorCtr="0">
            <a:noAutofit/>
          </a:bodyPr>
          <a:lstStyle/>
          <a:p>
            <a:pPr lvl="0" algn="ctr">
              <a:lnSpc>
                <a:spcPct val="115000"/>
              </a:lnSpc>
            </a:pPr>
            <a:r>
              <a:rPr lang="pt-BR" sz="1600" dirty="0">
                <a:solidFill>
                  <a:schemeClr val="bg1"/>
                </a:solidFill>
                <a:latin typeface="Montserrat SemiBold"/>
                <a:ea typeface="Montserrat SemiBold"/>
                <a:cs typeface="Montserrat SemiBold"/>
                <a:sym typeface="Montserrat SemiBold"/>
              </a:rPr>
              <a:t>Através da instalação e operação de uma </a:t>
            </a:r>
            <a:r>
              <a:rPr lang="pt-BR" sz="1600" b="1" dirty="0">
                <a:solidFill>
                  <a:schemeClr val="bg1"/>
                </a:solidFill>
                <a:latin typeface="Montserrat SemiBold"/>
                <a:ea typeface="Montserrat SemiBold"/>
                <a:cs typeface="Montserrat SemiBold"/>
                <a:sym typeface="Montserrat SemiBold"/>
              </a:rPr>
              <a:t>Usina Termoquímica </a:t>
            </a:r>
            <a:r>
              <a:rPr lang="pt-BR" sz="1600" dirty="0">
                <a:solidFill>
                  <a:schemeClr val="bg1"/>
                </a:solidFill>
                <a:latin typeface="Montserrat SemiBold"/>
                <a:ea typeface="Montserrat SemiBold"/>
                <a:cs typeface="Montserrat SemiBold"/>
                <a:sym typeface="Montserrat SemiBold"/>
              </a:rPr>
              <a:t>de Geração de energia a partir de RSU.</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1"/>
                                        </p:tgtEl>
                                        <p:attrNameLst>
                                          <p:attrName>style.visibility</p:attrName>
                                        </p:attrNameLst>
                                      </p:cBhvr>
                                      <p:to>
                                        <p:strVal val="visible"/>
                                      </p:to>
                                    </p:set>
                                    <p:animEffect transition="in" filter="fade">
                                      <p:cBhvr>
                                        <p:cTn id="7" dur="500"/>
                                        <p:tgtEl>
                                          <p:spTgt spid="55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53"/>
                                        </p:tgtEl>
                                        <p:attrNameLst>
                                          <p:attrName>style.visibility</p:attrName>
                                        </p:attrNameLst>
                                      </p:cBhvr>
                                      <p:to>
                                        <p:strVal val="visible"/>
                                      </p:to>
                                    </p:set>
                                    <p:animEffect transition="in" filter="fade">
                                      <p:cBhvr>
                                        <p:cTn id="11" dur="500"/>
                                        <p:tgtEl>
                                          <p:spTgt spid="55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54"/>
                                        </p:tgtEl>
                                        <p:attrNameLst>
                                          <p:attrName>style.visibility</p:attrName>
                                        </p:attrNameLst>
                                      </p:cBhvr>
                                      <p:to>
                                        <p:strVal val="visible"/>
                                      </p:to>
                                    </p:set>
                                    <p:animEffect transition="in" filter="fade">
                                      <p:cBhvr>
                                        <p:cTn id="15" dur="500"/>
                                        <p:tgtEl>
                                          <p:spTgt spid="55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55"/>
                                        </p:tgtEl>
                                        <p:attrNameLst>
                                          <p:attrName>style.visibility</p:attrName>
                                        </p:attrNameLst>
                                      </p:cBhvr>
                                      <p:to>
                                        <p:strVal val="visible"/>
                                      </p:to>
                                    </p:set>
                                    <p:animEffect transition="in" filter="fade">
                                      <p:cBhvr>
                                        <p:cTn id="20" dur="500"/>
                                        <p:tgtEl>
                                          <p:spTgt spid="55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59"/>
                                        </p:tgtEl>
                                        <p:attrNameLst>
                                          <p:attrName>style.visibility</p:attrName>
                                        </p:attrNameLst>
                                      </p:cBhvr>
                                      <p:to>
                                        <p:strVal val="visible"/>
                                      </p:to>
                                    </p:set>
                                    <p:animEffect transition="in" filter="fade">
                                      <p:cBhvr>
                                        <p:cTn id="23" dur="500"/>
                                        <p:tgtEl>
                                          <p:spTgt spid="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33"/>
          <p:cNvPicPr preferRelativeResize="0">
            <a:picLocks noGrp="1"/>
          </p:cNvPicPr>
          <p:nvPr>
            <p:ph type="pic" idx="3"/>
          </p:nvPr>
        </p:nvPicPr>
        <p:blipFill rotWithShape="1">
          <a:blip r:embed="rId3"/>
          <a:srcRect l="28317" r="28317"/>
          <a:stretch/>
        </p:blipFill>
        <p:spPr>
          <a:xfrm>
            <a:off x="0" y="0"/>
            <a:ext cx="3617100" cy="5143500"/>
          </a:xfrm>
          <a:prstGeom prst="round1Rect">
            <a:avLst>
              <a:gd name="adj" fmla="val 50000"/>
            </a:avLst>
          </a:prstGeom>
        </p:spPr>
      </p:pic>
      <p:sp>
        <p:nvSpPr>
          <p:cNvPr id="312" name="Google Shape;312;p33"/>
          <p:cNvSpPr txBox="1">
            <a:spLocks noGrp="1"/>
          </p:cNvSpPr>
          <p:nvPr>
            <p:ph type="title"/>
          </p:nvPr>
        </p:nvSpPr>
        <p:spPr>
          <a:xfrm>
            <a:off x="3959875" y="3008834"/>
            <a:ext cx="4743138" cy="841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SOLUÇÕES ATUAIS</a:t>
            </a:r>
            <a:endParaRPr dirty="0"/>
          </a:p>
        </p:txBody>
      </p:sp>
      <p:sp>
        <p:nvSpPr>
          <p:cNvPr id="313" name="Google Shape;313;p33"/>
          <p:cNvSpPr txBox="1">
            <a:spLocks noGrp="1"/>
          </p:cNvSpPr>
          <p:nvPr>
            <p:ph type="subTitle" idx="1"/>
          </p:nvPr>
        </p:nvSpPr>
        <p:spPr>
          <a:xfrm>
            <a:off x="3959875" y="3787850"/>
            <a:ext cx="4470900" cy="402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Possibilidades de tratamento termoquímico</a:t>
            </a:r>
            <a:endParaRPr dirty="0"/>
          </a:p>
        </p:txBody>
      </p:sp>
      <p:sp>
        <p:nvSpPr>
          <p:cNvPr id="314" name="Google Shape;314;p33"/>
          <p:cNvSpPr txBox="1">
            <a:spLocks noGrp="1"/>
          </p:cNvSpPr>
          <p:nvPr>
            <p:ph type="title" idx="2"/>
          </p:nvPr>
        </p:nvSpPr>
        <p:spPr>
          <a:xfrm>
            <a:off x="3959875" y="1425300"/>
            <a:ext cx="1324200" cy="114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05</a:t>
            </a:r>
            <a:endParaRPr dirty="0"/>
          </a:p>
        </p:txBody>
      </p:sp>
      <p:cxnSp>
        <p:nvCxnSpPr>
          <p:cNvPr id="315" name="Google Shape;315;p33"/>
          <p:cNvCxnSpPr/>
          <p:nvPr/>
        </p:nvCxnSpPr>
        <p:spPr>
          <a:xfrm>
            <a:off x="4034000" y="3675352"/>
            <a:ext cx="1214400" cy="0"/>
          </a:xfrm>
          <a:prstGeom prst="straightConnector1">
            <a:avLst/>
          </a:prstGeom>
          <a:noFill/>
          <a:ln w="19050" cap="flat" cmpd="sng">
            <a:solidFill>
              <a:schemeClr val="dk1"/>
            </a:solidFill>
            <a:prstDash val="solid"/>
            <a:round/>
            <a:headEnd type="none" w="med" len="med"/>
            <a:tailEnd type="none" w="med" len="med"/>
          </a:ln>
        </p:spPr>
      </p:cxnSp>
      <p:grpSp>
        <p:nvGrpSpPr>
          <p:cNvPr id="316" name="Google Shape;316;p33"/>
          <p:cNvGrpSpPr/>
          <p:nvPr/>
        </p:nvGrpSpPr>
        <p:grpSpPr>
          <a:xfrm>
            <a:off x="-125967" y="4040224"/>
            <a:ext cx="1406549" cy="1850599"/>
            <a:chOff x="6600675" y="1508650"/>
            <a:chExt cx="794975" cy="1045950"/>
          </a:xfrm>
        </p:grpSpPr>
        <p:sp>
          <p:nvSpPr>
            <p:cNvPr id="317" name="Google Shape;317;p33"/>
            <p:cNvSpPr/>
            <p:nvPr/>
          </p:nvSpPr>
          <p:spPr>
            <a:xfrm>
              <a:off x="6600675" y="1508650"/>
              <a:ext cx="480675" cy="805000"/>
            </a:xfrm>
            <a:custGeom>
              <a:avLst/>
              <a:gdLst/>
              <a:ahLst/>
              <a:cxnLst/>
              <a:rect l="l" t="t" r="r" b="b"/>
              <a:pathLst>
                <a:path w="19227" h="32200" extrusionOk="0">
                  <a:moveTo>
                    <a:pt x="10034" y="0"/>
                  </a:moveTo>
                  <a:cubicBezTo>
                    <a:pt x="10034" y="0"/>
                    <a:pt x="1" y="9151"/>
                    <a:pt x="1" y="20437"/>
                  </a:cubicBezTo>
                  <a:cubicBezTo>
                    <a:pt x="1" y="24818"/>
                    <a:pt x="1511" y="28873"/>
                    <a:pt x="3361" y="32199"/>
                  </a:cubicBezTo>
                  <a:cubicBezTo>
                    <a:pt x="4341" y="28212"/>
                    <a:pt x="6180" y="23725"/>
                    <a:pt x="9628" y="20280"/>
                  </a:cubicBezTo>
                  <a:cubicBezTo>
                    <a:pt x="12419" y="17489"/>
                    <a:pt x="15889" y="15753"/>
                    <a:pt x="19226" y="14672"/>
                  </a:cubicBezTo>
                  <a:cubicBezTo>
                    <a:pt x="16818" y="6193"/>
                    <a:pt x="10034" y="0"/>
                    <a:pt x="100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3"/>
            <p:cNvSpPr/>
            <p:nvPr/>
          </p:nvSpPr>
          <p:spPr>
            <a:xfrm>
              <a:off x="6652400" y="1831425"/>
              <a:ext cx="743250" cy="723175"/>
            </a:xfrm>
            <a:custGeom>
              <a:avLst/>
              <a:gdLst/>
              <a:ahLst/>
              <a:cxnLst/>
              <a:rect l="l" t="t" r="r" b="b"/>
              <a:pathLst>
                <a:path w="29730" h="28927" extrusionOk="0">
                  <a:moveTo>
                    <a:pt x="28414" y="0"/>
                  </a:moveTo>
                  <a:cubicBezTo>
                    <a:pt x="26709" y="0"/>
                    <a:pt x="22081" y="165"/>
                    <a:pt x="17157" y="1761"/>
                  </a:cubicBezTo>
                  <a:cubicBezTo>
                    <a:pt x="17677" y="3590"/>
                    <a:pt x="17998" y="5525"/>
                    <a:pt x="17998" y="7526"/>
                  </a:cubicBezTo>
                  <a:cubicBezTo>
                    <a:pt x="17998" y="18815"/>
                    <a:pt x="7965" y="27966"/>
                    <a:pt x="7965" y="27966"/>
                  </a:cubicBezTo>
                  <a:cubicBezTo>
                    <a:pt x="7965" y="27966"/>
                    <a:pt x="4209" y="24534"/>
                    <a:pt x="1292" y="19288"/>
                  </a:cubicBezTo>
                  <a:cubicBezTo>
                    <a:pt x="0" y="24534"/>
                    <a:pt x="201" y="28915"/>
                    <a:pt x="201" y="28915"/>
                  </a:cubicBezTo>
                  <a:cubicBezTo>
                    <a:pt x="201" y="28915"/>
                    <a:pt x="450" y="28927"/>
                    <a:pt x="900" y="28927"/>
                  </a:cubicBezTo>
                  <a:cubicBezTo>
                    <a:pt x="3772" y="28927"/>
                    <a:pt x="14847" y="28459"/>
                    <a:pt x="21747" y="21557"/>
                  </a:cubicBezTo>
                  <a:cubicBezTo>
                    <a:pt x="29730" y="13577"/>
                    <a:pt x="29104" y="12"/>
                    <a:pt x="29104" y="12"/>
                  </a:cubicBezTo>
                  <a:cubicBezTo>
                    <a:pt x="29104" y="12"/>
                    <a:pt x="28859" y="0"/>
                    <a:pt x="284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3"/>
            <p:cNvSpPr/>
            <p:nvPr/>
          </p:nvSpPr>
          <p:spPr>
            <a:xfrm>
              <a:off x="6684675" y="1875450"/>
              <a:ext cx="417700" cy="655125"/>
            </a:xfrm>
            <a:custGeom>
              <a:avLst/>
              <a:gdLst/>
              <a:ahLst/>
              <a:cxnLst/>
              <a:rect l="l" t="t" r="r" b="b"/>
              <a:pathLst>
                <a:path w="16708" h="26205" extrusionOk="0">
                  <a:moveTo>
                    <a:pt x="15866" y="0"/>
                  </a:moveTo>
                  <a:cubicBezTo>
                    <a:pt x="12529" y="1081"/>
                    <a:pt x="9056" y="2817"/>
                    <a:pt x="6268" y="5608"/>
                  </a:cubicBezTo>
                  <a:cubicBezTo>
                    <a:pt x="2820" y="9056"/>
                    <a:pt x="981" y="13540"/>
                    <a:pt x="1" y="17527"/>
                  </a:cubicBezTo>
                  <a:cubicBezTo>
                    <a:pt x="2915" y="22773"/>
                    <a:pt x="6672" y="26205"/>
                    <a:pt x="6672" y="26205"/>
                  </a:cubicBezTo>
                  <a:lnTo>
                    <a:pt x="6674" y="26205"/>
                  </a:lnTo>
                  <a:cubicBezTo>
                    <a:pt x="6674" y="26205"/>
                    <a:pt x="16707" y="17054"/>
                    <a:pt x="16707" y="5765"/>
                  </a:cubicBezTo>
                  <a:cubicBezTo>
                    <a:pt x="16707" y="3764"/>
                    <a:pt x="16386" y="1829"/>
                    <a:pt x="15866" y="0"/>
                  </a:cubicBezTo>
                  <a:close/>
                </a:path>
              </a:pathLst>
            </a:custGeom>
            <a:solidFill>
              <a:srgbClr val="2F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 name="Google Shape;320;p33"/>
          <p:cNvGrpSpPr/>
          <p:nvPr/>
        </p:nvGrpSpPr>
        <p:grpSpPr>
          <a:xfrm>
            <a:off x="-848003" y="-1320731"/>
            <a:ext cx="1978747" cy="2324235"/>
            <a:chOff x="5465250" y="3028750"/>
            <a:chExt cx="1232250" cy="1447400"/>
          </a:xfrm>
        </p:grpSpPr>
        <p:sp>
          <p:nvSpPr>
            <p:cNvPr id="321" name="Google Shape;321;p33"/>
            <p:cNvSpPr/>
            <p:nvPr/>
          </p:nvSpPr>
          <p:spPr>
            <a:xfrm>
              <a:off x="5465250" y="3028750"/>
              <a:ext cx="878525" cy="1186450"/>
            </a:xfrm>
            <a:custGeom>
              <a:avLst/>
              <a:gdLst/>
              <a:ahLst/>
              <a:cxnLst/>
              <a:rect l="l" t="t" r="r" b="b"/>
              <a:pathLst>
                <a:path w="35141" h="47458" extrusionOk="0">
                  <a:moveTo>
                    <a:pt x="7495" y="0"/>
                  </a:moveTo>
                  <a:cubicBezTo>
                    <a:pt x="7495" y="0"/>
                    <a:pt x="1" y="17695"/>
                    <a:pt x="6669" y="32207"/>
                  </a:cubicBezTo>
                  <a:cubicBezTo>
                    <a:pt x="9882" y="39197"/>
                    <a:pt x="15794" y="44175"/>
                    <a:pt x="21058" y="47458"/>
                  </a:cubicBezTo>
                  <a:cubicBezTo>
                    <a:pt x="22084" y="43678"/>
                    <a:pt x="23900" y="39557"/>
                    <a:pt x="27119" y="36339"/>
                  </a:cubicBezTo>
                  <a:cubicBezTo>
                    <a:pt x="29470" y="33987"/>
                    <a:pt x="32308" y="32385"/>
                    <a:pt x="35140" y="31291"/>
                  </a:cubicBezTo>
                  <a:cubicBezTo>
                    <a:pt x="34891" y="27659"/>
                    <a:pt x="34106" y="23910"/>
                    <a:pt x="32472" y="20352"/>
                  </a:cubicBezTo>
                  <a:cubicBezTo>
                    <a:pt x="25804" y="5838"/>
                    <a:pt x="7495" y="0"/>
                    <a:pt x="74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3"/>
            <p:cNvSpPr/>
            <p:nvPr/>
          </p:nvSpPr>
          <p:spPr>
            <a:xfrm>
              <a:off x="5953725" y="3753000"/>
              <a:ext cx="743775" cy="723150"/>
            </a:xfrm>
            <a:custGeom>
              <a:avLst/>
              <a:gdLst/>
              <a:ahLst/>
              <a:cxnLst/>
              <a:rect l="l" t="t" r="r" b="b"/>
              <a:pathLst>
                <a:path w="29751" h="28926" extrusionOk="0">
                  <a:moveTo>
                    <a:pt x="28443" y="0"/>
                  </a:moveTo>
                  <a:cubicBezTo>
                    <a:pt x="26566" y="0"/>
                    <a:pt x="21094" y="201"/>
                    <a:pt x="15601" y="2321"/>
                  </a:cubicBezTo>
                  <a:cubicBezTo>
                    <a:pt x="16376" y="13507"/>
                    <a:pt x="12108" y="23589"/>
                    <a:pt x="12108" y="23589"/>
                  </a:cubicBezTo>
                  <a:cubicBezTo>
                    <a:pt x="12108" y="23589"/>
                    <a:pt x="7189" y="22020"/>
                    <a:pt x="1519" y="18488"/>
                  </a:cubicBezTo>
                  <a:cubicBezTo>
                    <a:pt x="1" y="24081"/>
                    <a:pt x="222" y="28915"/>
                    <a:pt x="222" y="28915"/>
                  </a:cubicBezTo>
                  <a:cubicBezTo>
                    <a:pt x="222" y="28915"/>
                    <a:pt x="471" y="28926"/>
                    <a:pt x="921" y="28926"/>
                  </a:cubicBezTo>
                  <a:cubicBezTo>
                    <a:pt x="3794" y="28926"/>
                    <a:pt x="14869" y="28459"/>
                    <a:pt x="21770" y="21559"/>
                  </a:cubicBezTo>
                  <a:cubicBezTo>
                    <a:pt x="29751" y="13577"/>
                    <a:pt x="29125" y="11"/>
                    <a:pt x="29125" y="11"/>
                  </a:cubicBezTo>
                  <a:cubicBezTo>
                    <a:pt x="29125" y="11"/>
                    <a:pt x="28883" y="0"/>
                    <a:pt x="28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3"/>
            <p:cNvSpPr/>
            <p:nvPr/>
          </p:nvSpPr>
          <p:spPr>
            <a:xfrm>
              <a:off x="5991675" y="3811025"/>
              <a:ext cx="371450" cy="531725"/>
            </a:xfrm>
            <a:custGeom>
              <a:avLst/>
              <a:gdLst/>
              <a:ahLst/>
              <a:cxnLst/>
              <a:rect l="l" t="t" r="r" b="b"/>
              <a:pathLst>
                <a:path w="14858" h="21269" extrusionOk="0">
                  <a:moveTo>
                    <a:pt x="14083" y="0"/>
                  </a:moveTo>
                  <a:cubicBezTo>
                    <a:pt x="11251" y="1094"/>
                    <a:pt x="8416" y="2696"/>
                    <a:pt x="6062" y="5048"/>
                  </a:cubicBezTo>
                  <a:cubicBezTo>
                    <a:pt x="2846" y="8266"/>
                    <a:pt x="1027" y="12390"/>
                    <a:pt x="1" y="16167"/>
                  </a:cubicBezTo>
                  <a:cubicBezTo>
                    <a:pt x="5671" y="19699"/>
                    <a:pt x="10590" y="21268"/>
                    <a:pt x="10590" y="21268"/>
                  </a:cubicBezTo>
                  <a:cubicBezTo>
                    <a:pt x="10590" y="21268"/>
                    <a:pt x="14858" y="11186"/>
                    <a:pt x="14083" y="0"/>
                  </a:cubicBezTo>
                  <a:close/>
                </a:path>
              </a:pathLst>
            </a:custGeom>
            <a:solidFill>
              <a:srgbClr val="2F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08970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6DA2A-52D5-7AE7-FE09-92607D57D72A}"/>
              </a:ext>
            </a:extLst>
          </p:cNvPr>
          <p:cNvSpPr>
            <a:spLocks noGrp="1"/>
          </p:cNvSpPr>
          <p:nvPr>
            <p:ph type="title"/>
          </p:nvPr>
        </p:nvSpPr>
        <p:spPr>
          <a:xfrm>
            <a:off x="719999" y="263835"/>
            <a:ext cx="7704000" cy="572700"/>
          </a:xfrm>
        </p:spPr>
        <p:txBody>
          <a:bodyPr/>
          <a:lstStyle/>
          <a:p>
            <a:r>
              <a:rPr lang="pt-BR" sz="1600" dirty="0"/>
              <a:t>ALTERNATIVAS PARA UTILIZAÇÃO DE MSW (Lixo Sólido Municipal) PARA GERAÇÃO DE ENERGIA – WTE (Lixo para Energia)</a:t>
            </a:r>
          </a:p>
        </p:txBody>
      </p:sp>
      <p:pic>
        <p:nvPicPr>
          <p:cNvPr id="4" name="Picture 3">
            <a:extLst>
              <a:ext uri="{FF2B5EF4-FFF2-40B4-BE49-F238E27FC236}">
                <a16:creationId xmlns:a16="http://schemas.microsoft.com/office/drawing/2014/main" id="{2B5402D8-C7E8-CE70-CFA5-B9EADE2745CB}"/>
              </a:ext>
            </a:extLst>
          </p:cNvPr>
          <p:cNvPicPr>
            <a:picLocks noChangeAspect="1"/>
          </p:cNvPicPr>
          <p:nvPr/>
        </p:nvPicPr>
        <p:blipFill>
          <a:blip r:embed="rId3"/>
          <a:stretch>
            <a:fillRect/>
          </a:stretch>
        </p:blipFill>
        <p:spPr>
          <a:xfrm>
            <a:off x="894843" y="850603"/>
            <a:ext cx="7354311" cy="4256887"/>
          </a:xfrm>
          <a:prstGeom prst="rect">
            <a:avLst/>
          </a:prstGeom>
        </p:spPr>
      </p:pic>
      <p:sp>
        <p:nvSpPr>
          <p:cNvPr id="5" name="Oval 4">
            <a:extLst>
              <a:ext uri="{FF2B5EF4-FFF2-40B4-BE49-F238E27FC236}">
                <a16:creationId xmlns:a16="http://schemas.microsoft.com/office/drawing/2014/main" id="{6E8ED3FE-9F5E-5435-41D0-F81634601F41}"/>
              </a:ext>
            </a:extLst>
          </p:cNvPr>
          <p:cNvSpPr/>
          <p:nvPr/>
        </p:nvSpPr>
        <p:spPr>
          <a:xfrm>
            <a:off x="5681382" y="3927086"/>
            <a:ext cx="1169894" cy="69198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Elipse 2">
            <a:extLst>
              <a:ext uri="{FF2B5EF4-FFF2-40B4-BE49-F238E27FC236}">
                <a16:creationId xmlns:a16="http://schemas.microsoft.com/office/drawing/2014/main" id="{EB9945EA-9CF5-427E-A736-7AD8AFAFE8F4}"/>
              </a:ext>
            </a:extLst>
          </p:cNvPr>
          <p:cNvSpPr/>
          <p:nvPr/>
        </p:nvSpPr>
        <p:spPr>
          <a:xfrm>
            <a:off x="2722098" y="3126544"/>
            <a:ext cx="211016" cy="232117"/>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1</a:t>
            </a:r>
            <a:endParaRPr lang="en-US" dirty="0"/>
          </a:p>
        </p:txBody>
      </p:sp>
      <p:sp>
        <p:nvSpPr>
          <p:cNvPr id="6" name="Elipse 5">
            <a:extLst>
              <a:ext uri="{FF2B5EF4-FFF2-40B4-BE49-F238E27FC236}">
                <a16:creationId xmlns:a16="http://schemas.microsoft.com/office/drawing/2014/main" id="{23872FB0-3684-4FD4-B231-6D374CFED631}"/>
              </a:ext>
            </a:extLst>
          </p:cNvPr>
          <p:cNvSpPr/>
          <p:nvPr/>
        </p:nvSpPr>
        <p:spPr>
          <a:xfrm>
            <a:off x="4353946" y="3126544"/>
            <a:ext cx="211016" cy="232117"/>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2</a:t>
            </a:r>
            <a:endParaRPr lang="en-US" dirty="0"/>
          </a:p>
        </p:txBody>
      </p:sp>
      <p:sp>
        <p:nvSpPr>
          <p:cNvPr id="7" name="Elipse 6">
            <a:extLst>
              <a:ext uri="{FF2B5EF4-FFF2-40B4-BE49-F238E27FC236}">
                <a16:creationId xmlns:a16="http://schemas.microsoft.com/office/drawing/2014/main" id="{B757A749-F4AF-4F01-A598-A722AA52BC14}"/>
              </a:ext>
            </a:extLst>
          </p:cNvPr>
          <p:cNvSpPr/>
          <p:nvPr/>
        </p:nvSpPr>
        <p:spPr>
          <a:xfrm>
            <a:off x="6745768" y="1633364"/>
            <a:ext cx="211016" cy="232117"/>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3</a:t>
            </a:r>
            <a:endParaRPr lang="en-US" dirty="0"/>
          </a:p>
        </p:txBody>
      </p:sp>
      <p:sp>
        <p:nvSpPr>
          <p:cNvPr id="8" name="Elipse 7">
            <a:extLst>
              <a:ext uri="{FF2B5EF4-FFF2-40B4-BE49-F238E27FC236}">
                <a16:creationId xmlns:a16="http://schemas.microsoft.com/office/drawing/2014/main" id="{9C3BDA3C-AB71-4F0D-B97D-AA2447624FC7}"/>
              </a:ext>
            </a:extLst>
          </p:cNvPr>
          <p:cNvSpPr/>
          <p:nvPr/>
        </p:nvSpPr>
        <p:spPr>
          <a:xfrm>
            <a:off x="5681382" y="4503007"/>
            <a:ext cx="211016" cy="232117"/>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3</a:t>
            </a:r>
            <a:endParaRPr lang="en-US" dirty="0"/>
          </a:p>
        </p:txBody>
      </p:sp>
      <p:sp>
        <p:nvSpPr>
          <p:cNvPr id="9" name="Elipse 8">
            <a:extLst>
              <a:ext uri="{FF2B5EF4-FFF2-40B4-BE49-F238E27FC236}">
                <a16:creationId xmlns:a16="http://schemas.microsoft.com/office/drawing/2014/main" id="{AE2345E4-0E99-46D0-8AF2-FE5C928CC6EB}"/>
              </a:ext>
            </a:extLst>
          </p:cNvPr>
          <p:cNvSpPr/>
          <p:nvPr/>
        </p:nvSpPr>
        <p:spPr>
          <a:xfrm>
            <a:off x="6002236" y="4619065"/>
            <a:ext cx="211016" cy="232117"/>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4</a:t>
            </a:r>
            <a:endParaRPr lang="en-US" dirty="0"/>
          </a:p>
        </p:txBody>
      </p:sp>
      <p:sp>
        <p:nvSpPr>
          <p:cNvPr id="10" name="Elipse 9">
            <a:extLst>
              <a:ext uri="{FF2B5EF4-FFF2-40B4-BE49-F238E27FC236}">
                <a16:creationId xmlns:a16="http://schemas.microsoft.com/office/drawing/2014/main" id="{2ADB8625-5943-4402-9BC1-F57F679DACF2}"/>
              </a:ext>
            </a:extLst>
          </p:cNvPr>
          <p:cNvSpPr/>
          <p:nvPr/>
        </p:nvSpPr>
        <p:spPr>
          <a:xfrm>
            <a:off x="6384615" y="4606854"/>
            <a:ext cx="211016" cy="232117"/>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5</a:t>
            </a:r>
            <a:endParaRPr lang="en-US" dirty="0"/>
          </a:p>
        </p:txBody>
      </p:sp>
      <p:sp>
        <p:nvSpPr>
          <p:cNvPr id="11" name="Elipse 10">
            <a:extLst>
              <a:ext uri="{FF2B5EF4-FFF2-40B4-BE49-F238E27FC236}">
                <a16:creationId xmlns:a16="http://schemas.microsoft.com/office/drawing/2014/main" id="{BBC4A2D4-EA06-4953-B9F7-D5331AA649DA}"/>
              </a:ext>
            </a:extLst>
          </p:cNvPr>
          <p:cNvSpPr/>
          <p:nvPr/>
        </p:nvSpPr>
        <p:spPr>
          <a:xfrm>
            <a:off x="6694838" y="4490795"/>
            <a:ext cx="211016" cy="232117"/>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6</a:t>
            </a:r>
            <a:endParaRPr lang="en-US" dirty="0"/>
          </a:p>
        </p:txBody>
      </p:sp>
      <p:sp>
        <p:nvSpPr>
          <p:cNvPr id="12" name="Elipse 11">
            <a:extLst>
              <a:ext uri="{FF2B5EF4-FFF2-40B4-BE49-F238E27FC236}">
                <a16:creationId xmlns:a16="http://schemas.microsoft.com/office/drawing/2014/main" id="{E7719C0A-40E1-465F-8922-D03AAD853288}"/>
              </a:ext>
            </a:extLst>
          </p:cNvPr>
          <p:cNvSpPr/>
          <p:nvPr/>
        </p:nvSpPr>
        <p:spPr>
          <a:xfrm>
            <a:off x="1523999" y="2672300"/>
            <a:ext cx="211016" cy="232117"/>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7</a:t>
            </a:r>
            <a:endParaRPr lang="en-US" dirty="0"/>
          </a:p>
        </p:txBody>
      </p:sp>
      <p:sp>
        <p:nvSpPr>
          <p:cNvPr id="13" name="Elipse 12">
            <a:extLst>
              <a:ext uri="{FF2B5EF4-FFF2-40B4-BE49-F238E27FC236}">
                <a16:creationId xmlns:a16="http://schemas.microsoft.com/office/drawing/2014/main" id="{4CB8E2B9-30F9-4172-A0CD-40328ADC8B24}"/>
              </a:ext>
            </a:extLst>
          </p:cNvPr>
          <p:cNvSpPr/>
          <p:nvPr/>
        </p:nvSpPr>
        <p:spPr>
          <a:xfrm>
            <a:off x="1523999" y="3694969"/>
            <a:ext cx="211016" cy="232117"/>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0</a:t>
            </a:r>
            <a:endParaRPr lang="en-US" dirty="0"/>
          </a:p>
        </p:txBody>
      </p:sp>
      <p:sp>
        <p:nvSpPr>
          <p:cNvPr id="15" name="Retângulo 14">
            <a:extLst>
              <a:ext uri="{FF2B5EF4-FFF2-40B4-BE49-F238E27FC236}">
                <a16:creationId xmlns:a16="http://schemas.microsoft.com/office/drawing/2014/main" id="{5539F7F1-1133-4864-8A8D-D1640CC7A19B}"/>
              </a:ext>
            </a:extLst>
          </p:cNvPr>
          <p:cNvSpPr/>
          <p:nvPr/>
        </p:nvSpPr>
        <p:spPr>
          <a:xfrm>
            <a:off x="92403" y="3562331"/>
            <a:ext cx="1255192" cy="1326568"/>
          </a:xfrm>
          <a:prstGeom prst="rect">
            <a:avLst/>
          </a:prstGeom>
          <a:solidFill>
            <a:schemeClr val="bg1">
              <a:lumMod val="9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000" dirty="0">
                <a:solidFill>
                  <a:srgbClr val="FF0000"/>
                </a:solidFill>
              </a:rPr>
              <a:t>0 – Aterro</a:t>
            </a:r>
          </a:p>
          <a:p>
            <a:r>
              <a:rPr lang="pt-BR" sz="1000" dirty="0">
                <a:solidFill>
                  <a:srgbClr val="FF0000"/>
                </a:solidFill>
              </a:rPr>
              <a:t>1 – Compostagem</a:t>
            </a:r>
          </a:p>
          <a:p>
            <a:r>
              <a:rPr lang="pt-BR" sz="1000" dirty="0">
                <a:solidFill>
                  <a:srgbClr val="FF0000"/>
                </a:solidFill>
              </a:rPr>
              <a:t>2 – Biodigestão</a:t>
            </a:r>
          </a:p>
          <a:p>
            <a:r>
              <a:rPr lang="pt-BR" sz="1000" dirty="0">
                <a:solidFill>
                  <a:srgbClr val="FF0000"/>
                </a:solidFill>
              </a:rPr>
              <a:t>3 – Incineração</a:t>
            </a:r>
          </a:p>
          <a:p>
            <a:r>
              <a:rPr lang="pt-BR" sz="1000" dirty="0">
                <a:solidFill>
                  <a:srgbClr val="FF0000"/>
                </a:solidFill>
              </a:rPr>
              <a:t>4 – Pirólise</a:t>
            </a:r>
          </a:p>
          <a:p>
            <a:r>
              <a:rPr lang="pt-BR" sz="1000" dirty="0">
                <a:solidFill>
                  <a:srgbClr val="FF0000"/>
                </a:solidFill>
              </a:rPr>
              <a:t>5 – Gaseificação</a:t>
            </a:r>
          </a:p>
          <a:p>
            <a:r>
              <a:rPr lang="pt-BR" sz="1000" dirty="0">
                <a:solidFill>
                  <a:srgbClr val="FF0000"/>
                </a:solidFill>
              </a:rPr>
              <a:t>6 – Plasma</a:t>
            </a:r>
          </a:p>
          <a:p>
            <a:r>
              <a:rPr lang="pt-BR" sz="1000" dirty="0">
                <a:solidFill>
                  <a:srgbClr val="FF0000"/>
                </a:solidFill>
              </a:rPr>
              <a:t>7 - Reciclagem</a:t>
            </a:r>
            <a:endParaRPr lang="en-US" sz="1000" dirty="0">
              <a:solidFill>
                <a:srgbClr val="FF0000"/>
              </a:solidFill>
            </a:endParaRPr>
          </a:p>
        </p:txBody>
      </p:sp>
      <p:sp>
        <p:nvSpPr>
          <p:cNvPr id="16" name="Elipse 15">
            <a:extLst>
              <a:ext uri="{FF2B5EF4-FFF2-40B4-BE49-F238E27FC236}">
                <a16:creationId xmlns:a16="http://schemas.microsoft.com/office/drawing/2014/main" id="{3024DEB9-4A1E-4086-9B0E-EC91E3EC6A42}"/>
              </a:ext>
            </a:extLst>
          </p:cNvPr>
          <p:cNvSpPr/>
          <p:nvPr/>
        </p:nvSpPr>
        <p:spPr>
          <a:xfrm>
            <a:off x="3613536" y="4190906"/>
            <a:ext cx="211016" cy="232117"/>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2</a:t>
            </a:r>
            <a:endParaRPr lang="en-US" dirty="0"/>
          </a:p>
        </p:txBody>
      </p:sp>
      <p:sp>
        <p:nvSpPr>
          <p:cNvPr id="17" name="CaixaDeTexto 16">
            <a:extLst>
              <a:ext uri="{FF2B5EF4-FFF2-40B4-BE49-F238E27FC236}">
                <a16:creationId xmlns:a16="http://schemas.microsoft.com/office/drawing/2014/main" id="{18EB4EF4-0966-4728-8525-86EEA91A9719}"/>
              </a:ext>
            </a:extLst>
          </p:cNvPr>
          <p:cNvSpPr txBox="1"/>
          <p:nvPr/>
        </p:nvSpPr>
        <p:spPr>
          <a:xfrm>
            <a:off x="92403" y="4948241"/>
            <a:ext cx="5116262" cy="215444"/>
          </a:xfrm>
          <a:prstGeom prst="rect">
            <a:avLst/>
          </a:prstGeom>
          <a:noFill/>
        </p:spPr>
        <p:txBody>
          <a:bodyPr wrap="square" rtlCol="0">
            <a:spAutoFit/>
          </a:bodyPr>
          <a:lstStyle/>
          <a:p>
            <a:r>
              <a:rPr lang="en-US" sz="800" dirty="0"/>
              <a:t>Fonte: C. Mukherjee et al. - A review on municipal solid waste-to-energy trends in the USA – 2020.</a:t>
            </a:r>
          </a:p>
        </p:txBody>
      </p:sp>
    </p:spTree>
    <p:extLst>
      <p:ext uri="{BB962C8B-B14F-4D97-AF65-F5344CB8AC3E}">
        <p14:creationId xmlns:p14="http://schemas.microsoft.com/office/powerpoint/2010/main" val="1015923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608"/>
        <p:cNvGrpSpPr/>
        <p:nvPr/>
      </p:nvGrpSpPr>
      <p:grpSpPr>
        <a:xfrm>
          <a:off x="0" y="0"/>
          <a:ext cx="0" cy="0"/>
          <a:chOff x="0" y="0"/>
          <a:chExt cx="0" cy="0"/>
        </a:xfrm>
      </p:grpSpPr>
      <p:sp>
        <p:nvSpPr>
          <p:cNvPr id="609" name="Google Shape;609;p51"/>
          <p:cNvSpPr txBox="1">
            <a:spLocks noGrp="1"/>
          </p:cNvSpPr>
          <p:nvPr>
            <p:ph type="title"/>
          </p:nvPr>
        </p:nvSpPr>
        <p:spPr>
          <a:xfrm>
            <a:off x="861194" y="6213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CENÁRIO INTERNACIONAL - RSU</a:t>
            </a:r>
            <a:endParaRPr dirty="0"/>
          </a:p>
        </p:txBody>
      </p:sp>
      <p:sp>
        <p:nvSpPr>
          <p:cNvPr id="11" name="Rectangle 10">
            <a:extLst>
              <a:ext uri="{FF2B5EF4-FFF2-40B4-BE49-F238E27FC236}">
                <a16:creationId xmlns:a16="http://schemas.microsoft.com/office/drawing/2014/main" id="{4AF51A9B-C343-F6B8-0E9A-F76BC50ADF80}"/>
              </a:ext>
            </a:extLst>
          </p:cNvPr>
          <p:cNvSpPr/>
          <p:nvPr/>
        </p:nvSpPr>
        <p:spPr>
          <a:xfrm>
            <a:off x="6442821" y="4840791"/>
            <a:ext cx="484094" cy="148892"/>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5" name="Group 14">
            <a:extLst>
              <a:ext uri="{FF2B5EF4-FFF2-40B4-BE49-F238E27FC236}">
                <a16:creationId xmlns:a16="http://schemas.microsoft.com/office/drawing/2014/main" id="{771424A3-A87A-7B31-22EF-581B39E4875D}"/>
              </a:ext>
            </a:extLst>
          </p:cNvPr>
          <p:cNvGrpSpPr/>
          <p:nvPr/>
        </p:nvGrpSpPr>
        <p:grpSpPr>
          <a:xfrm>
            <a:off x="658906" y="650720"/>
            <a:ext cx="7323604" cy="4430650"/>
            <a:chOff x="658906" y="650720"/>
            <a:chExt cx="7323604" cy="4430650"/>
          </a:xfrm>
        </p:grpSpPr>
        <p:pic>
          <p:nvPicPr>
            <p:cNvPr id="3" name="Picture 2">
              <a:extLst>
                <a:ext uri="{FF2B5EF4-FFF2-40B4-BE49-F238E27FC236}">
                  <a16:creationId xmlns:a16="http://schemas.microsoft.com/office/drawing/2014/main" id="{519167AA-118B-7134-3297-AC4D35B6DEB8}"/>
                </a:ext>
              </a:extLst>
            </p:cNvPr>
            <p:cNvPicPr>
              <a:picLocks noChangeAspect="1"/>
            </p:cNvPicPr>
            <p:nvPr/>
          </p:nvPicPr>
          <p:blipFill>
            <a:blip r:embed="rId3"/>
            <a:stretch>
              <a:fillRect/>
            </a:stretch>
          </p:blipFill>
          <p:spPr>
            <a:xfrm>
              <a:off x="658906" y="650720"/>
              <a:ext cx="7323604" cy="4430650"/>
            </a:xfrm>
            <a:prstGeom prst="rect">
              <a:avLst/>
            </a:prstGeom>
          </p:spPr>
        </p:pic>
        <p:sp>
          <p:nvSpPr>
            <p:cNvPr id="4" name="TextBox 3">
              <a:extLst>
                <a:ext uri="{FF2B5EF4-FFF2-40B4-BE49-F238E27FC236}">
                  <a16:creationId xmlns:a16="http://schemas.microsoft.com/office/drawing/2014/main" id="{6EB20307-8501-4F53-36D0-F94413395D9A}"/>
                </a:ext>
              </a:extLst>
            </p:cNvPr>
            <p:cNvSpPr txBox="1"/>
            <p:nvPr/>
          </p:nvSpPr>
          <p:spPr>
            <a:xfrm>
              <a:off x="3644407" y="4612011"/>
              <a:ext cx="3094504" cy="469359"/>
            </a:xfrm>
            <a:prstGeom prst="rect">
              <a:avLst/>
            </a:prstGeom>
            <a:noFill/>
          </p:spPr>
          <p:txBody>
            <a:bodyPr wrap="square" rtlCol="0">
              <a:spAutoFit/>
            </a:bodyPr>
            <a:lstStyle/>
            <a:p>
              <a:r>
                <a:rPr lang="pt-BR" sz="1050" b="0" i="0" dirty="0">
                  <a:solidFill>
                    <a:srgbClr val="000000"/>
                  </a:solidFill>
                  <a:effectLst/>
                  <a:latin typeface="Calibri" panose="020F0502020204030204" pitchFamily="34" charset="0"/>
                  <a:cs typeface="Calibri" panose="020F0502020204030204" pitchFamily="34" charset="0"/>
                </a:rPr>
                <a:t>million metric  tons (MMT)</a:t>
              </a:r>
              <a:br>
                <a:rPr lang="pt-BR" dirty="0">
                  <a:latin typeface="Calibri" panose="020F0502020204030204" pitchFamily="34" charset="0"/>
                  <a:cs typeface="Calibri" panose="020F0502020204030204" pitchFamily="34" charset="0"/>
                </a:rPr>
              </a:br>
              <a:endParaRPr lang="pt-BR" dirty="0">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3EEC63E8-AFD7-3DE0-9617-A7F14CFFC562}"/>
                </a:ext>
              </a:extLst>
            </p:cNvPr>
            <p:cNvSpPr/>
            <p:nvPr/>
          </p:nvSpPr>
          <p:spPr>
            <a:xfrm>
              <a:off x="1916714" y="4782838"/>
              <a:ext cx="484094" cy="148892"/>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TextBox 11">
              <a:extLst>
                <a:ext uri="{FF2B5EF4-FFF2-40B4-BE49-F238E27FC236}">
                  <a16:creationId xmlns:a16="http://schemas.microsoft.com/office/drawing/2014/main" id="{B5467B56-6885-2DBF-D595-F8BCD21B43E4}"/>
                </a:ext>
              </a:extLst>
            </p:cNvPr>
            <p:cNvSpPr txBox="1"/>
            <p:nvPr/>
          </p:nvSpPr>
          <p:spPr>
            <a:xfrm>
              <a:off x="5095319" y="4621027"/>
              <a:ext cx="543739" cy="246221"/>
            </a:xfrm>
            <a:prstGeom prst="rect">
              <a:avLst/>
            </a:prstGeom>
            <a:noFill/>
          </p:spPr>
          <p:txBody>
            <a:bodyPr wrap="none" rtlCol="0">
              <a:spAutoFit/>
            </a:bodyPr>
            <a:lstStyle/>
            <a:p>
              <a:r>
                <a:rPr lang="pt-BR" sz="1000" b="1" dirty="0">
                  <a:latin typeface="Calibri" panose="020F0502020204030204" pitchFamily="34" charset="0"/>
                  <a:cs typeface="Calibri" panose="020F0502020204030204" pitchFamily="34" charset="0"/>
                </a:rPr>
                <a:t> - 2017</a:t>
              </a:r>
            </a:p>
          </p:txBody>
        </p:sp>
      </p:grpSp>
      <p:sp>
        <p:nvSpPr>
          <p:cNvPr id="2" name="CaixaDeTexto 1">
            <a:extLst>
              <a:ext uri="{FF2B5EF4-FFF2-40B4-BE49-F238E27FC236}">
                <a16:creationId xmlns:a16="http://schemas.microsoft.com/office/drawing/2014/main" id="{247DC142-A138-4645-8E36-6847C02B7B36}"/>
              </a:ext>
            </a:extLst>
          </p:cNvPr>
          <p:cNvSpPr txBox="1"/>
          <p:nvPr/>
        </p:nvSpPr>
        <p:spPr>
          <a:xfrm>
            <a:off x="101181" y="4422922"/>
            <a:ext cx="4878782" cy="200055"/>
          </a:xfrm>
          <a:prstGeom prst="rect">
            <a:avLst/>
          </a:prstGeom>
          <a:noFill/>
        </p:spPr>
        <p:txBody>
          <a:bodyPr wrap="square" rtlCol="0">
            <a:spAutoFit/>
          </a:bodyPr>
          <a:lstStyle/>
          <a:p>
            <a:r>
              <a:rPr lang="en-US" sz="700" dirty="0"/>
              <a:t>Fonte: M. Sajid et al. - Gasification of municipal solid waste: Progress, challenges, and prospects – 2022.</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6DA2A-52D5-7AE7-FE09-92607D57D72A}"/>
              </a:ext>
            </a:extLst>
          </p:cNvPr>
          <p:cNvSpPr>
            <a:spLocks noGrp="1"/>
          </p:cNvSpPr>
          <p:nvPr>
            <p:ph type="title"/>
          </p:nvPr>
        </p:nvSpPr>
        <p:spPr>
          <a:xfrm>
            <a:off x="720000" y="0"/>
            <a:ext cx="7704000" cy="572700"/>
          </a:xfrm>
        </p:spPr>
        <p:txBody>
          <a:bodyPr/>
          <a:lstStyle/>
          <a:p>
            <a:r>
              <a:rPr lang="pt-BR" sz="1600" dirty="0"/>
              <a:t>Programa de Destinação Final dos Resíduos</a:t>
            </a:r>
          </a:p>
        </p:txBody>
      </p:sp>
      <p:grpSp>
        <p:nvGrpSpPr>
          <p:cNvPr id="10" name="Agrupar 9">
            <a:extLst>
              <a:ext uri="{FF2B5EF4-FFF2-40B4-BE49-F238E27FC236}">
                <a16:creationId xmlns:a16="http://schemas.microsoft.com/office/drawing/2014/main" id="{7DF5955F-6BC0-4EAF-B06D-1FA453878789}"/>
              </a:ext>
            </a:extLst>
          </p:cNvPr>
          <p:cNvGrpSpPr/>
          <p:nvPr/>
        </p:nvGrpSpPr>
        <p:grpSpPr>
          <a:xfrm>
            <a:off x="98474" y="4766363"/>
            <a:ext cx="6393770" cy="377137"/>
            <a:chOff x="196937" y="4766363"/>
            <a:chExt cx="6393770" cy="377137"/>
          </a:xfrm>
        </p:grpSpPr>
        <p:sp>
          <p:nvSpPr>
            <p:cNvPr id="7" name="CaixaDeTexto 6">
              <a:extLst>
                <a:ext uri="{FF2B5EF4-FFF2-40B4-BE49-F238E27FC236}">
                  <a16:creationId xmlns:a16="http://schemas.microsoft.com/office/drawing/2014/main" id="{112FC645-BA8B-485B-A264-FDD21835B22C}"/>
                </a:ext>
              </a:extLst>
            </p:cNvPr>
            <p:cNvSpPr txBox="1"/>
            <p:nvPr/>
          </p:nvSpPr>
          <p:spPr>
            <a:xfrm>
              <a:off x="196937" y="4817898"/>
              <a:ext cx="583814" cy="261610"/>
            </a:xfrm>
            <a:prstGeom prst="rect">
              <a:avLst/>
            </a:prstGeom>
            <a:solidFill>
              <a:schemeClr val="accent3"/>
            </a:solidFill>
          </p:spPr>
          <p:txBody>
            <a:bodyPr wrap="none" rtlCol="0">
              <a:spAutoFit/>
            </a:bodyPr>
            <a:lstStyle/>
            <a:p>
              <a:r>
                <a:rPr lang="pt-BR" sz="1050" dirty="0"/>
                <a:t>Fonte:</a:t>
              </a:r>
              <a:endParaRPr lang="en-US" sz="1050" dirty="0"/>
            </a:p>
          </p:txBody>
        </p:sp>
        <p:pic>
          <p:nvPicPr>
            <p:cNvPr id="9" name="Imagem 8">
              <a:extLst>
                <a:ext uri="{FF2B5EF4-FFF2-40B4-BE49-F238E27FC236}">
                  <a16:creationId xmlns:a16="http://schemas.microsoft.com/office/drawing/2014/main" id="{EDD716D2-D0A2-41D2-B196-D98C4167FD51}"/>
                </a:ext>
              </a:extLst>
            </p:cNvPr>
            <p:cNvPicPr>
              <a:picLocks noChangeAspect="1"/>
            </p:cNvPicPr>
            <p:nvPr/>
          </p:nvPicPr>
          <p:blipFill>
            <a:blip r:embed="rId2"/>
            <a:stretch>
              <a:fillRect/>
            </a:stretch>
          </p:blipFill>
          <p:spPr>
            <a:xfrm>
              <a:off x="780751" y="4766363"/>
              <a:ext cx="5809956" cy="377137"/>
            </a:xfrm>
            <a:prstGeom prst="rect">
              <a:avLst/>
            </a:prstGeom>
          </p:spPr>
        </p:pic>
      </p:grpSp>
      <p:pic>
        <p:nvPicPr>
          <p:cNvPr id="4" name="Picture 3">
            <a:extLst>
              <a:ext uri="{FF2B5EF4-FFF2-40B4-BE49-F238E27FC236}">
                <a16:creationId xmlns:a16="http://schemas.microsoft.com/office/drawing/2014/main" id="{4AABBFE2-A0DF-1600-F2E6-D23DE87795DC}"/>
              </a:ext>
            </a:extLst>
          </p:cNvPr>
          <p:cNvPicPr>
            <a:picLocks noChangeAspect="1"/>
          </p:cNvPicPr>
          <p:nvPr/>
        </p:nvPicPr>
        <p:blipFill>
          <a:blip r:embed="rId3"/>
          <a:stretch>
            <a:fillRect/>
          </a:stretch>
        </p:blipFill>
        <p:spPr>
          <a:xfrm>
            <a:off x="0" y="579844"/>
            <a:ext cx="9144000" cy="3983811"/>
          </a:xfrm>
          <a:prstGeom prst="rect">
            <a:avLst/>
          </a:prstGeom>
        </p:spPr>
      </p:pic>
    </p:spTree>
    <p:extLst>
      <p:ext uri="{BB962C8B-B14F-4D97-AF65-F5344CB8AC3E}">
        <p14:creationId xmlns:p14="http://schemas.microsoft.com/office/powerpoint/2010/main" val="38930464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6DA2A-52D5-7AE7-FE09-92607D57D72A}"/>
              </a:ext>
            </a:extLst>
          </p:cNvPr>
          <p:cNvSpPr>
            <a:spLocks noGrp="1"/>
          </p:cNvSpPr>
          <p:nvPr>
            <p:ph type="title"/>
          </p:nvPr>
        </p:nvSpPr>
        <p:spPr>
          <a:xfrm>
            <a:off x="720000" y="0"/>
            <a:ext cx="7704000" cy="572700"/>
          </a:xfrm>
        </p:spPr>
        <p:txBody>
          <a:bodyPr/>
          <a:lstStyle/>
          <a:p>
            <a:r>
              <a:rPr lang="pt-BR" sz="1600" dirty="0"/>
              <a:t>Programa de Destinação Final dos Resíduos</a:t>
            </a:r>
          </a:p>
        </p:txBody>
      </p:sp>
      <p:grpSp>
        <p:nvGrpSpPr>
          <p:cNvPr id="10" name="Agrupar 9">
            <a:extLst>
              <a:ext uri="{FF2B5EF4-FFF2-40B4-BE49-F238E27FC236}">
                <a16:creationId xmlns:a16="http://schemas.microsoft.com/office/drawing/2014/main" id="{7DF5955F-6BC0-4EAF-B06D-1FA453878789}"/>
              </a:ext>
            </a:extLst>
          </p:cNvPr>
          <p:cNvGrpSpPr/>
          <p:nvPr/>
        </p:nvGrpSpPr>
        <p:grpSpPr>
          <a:xfrm>
            <a:off x="98474" y="4766363"/>
            <a:ext cx="6393770" cy="377137"/>
            <a:chOff x="196937" y="4766363"/>
            <a:chExt cx="6393770" cy="377137"/>
          </a:xfrm>
        </p:grpSpPr>
        <p:sp>
          <p:nvSpPr>
            <p:cNvPr id="7" name="CaixaDeTexto 6">
              <a:extLst>
                <a:ext uri="{FF2B5EF4-FFF2-40B4-BE49-F238E27FC236}">
                  <a16:creationId xmlns:a16="http://schemas.microsoft.com/office/drawing/2014/main" id="{112FC645-BA8B-485B-A264-FDD21835B22C}"/>
                </a:ext>
              </a:extLst>
            </p:cNvPr>
            <p:cNvSpPr txBox="1"/>
            <p:nvPr/>
          </p:nvSpPr>
          <p:spPr>
            <a:xfrm>
              <a:off x="196937" y="4817898"/>
              <a:ext cx="583814" cy="261610"/>
            </a:xfrm>
            <a:prstGeom prst="rect">
              <a:avLst/>
            </a:prstGeom>
            <a:solidFill>
              <a:schemeClr val="accent3"/>
            </a:solidFill>
          </p:spPr>
          <p:txBody>
            <a:bodyPr wrap="none" rtlCol="0">
              <a:spAutoFit/>
            </a:bodyPr>
            <a:lstStyle/>
            <a:p>
              <a:r>
                <a:rPr lang="pt-BR" sz="1050" dirty="0"/>
                <a:t>Fonte:</a:t>
              </a:r>
              <a:endParaRPr lang="en-US" sz="1050" dirty="0"/>
            </a:p>
          </p:txBody>
        </p:sp>
        <p:pic>
          <p:nvPicPr>
            <p:cNvPr id="9" name="Imagem 8">
              <a:extLst>
                <a:ext uri="{FF2B5EF4-FFF2-40B4-BE49-F238E27FC236}">
                  <a16:creationId xmlns:a16="http://schemas.microsoft.com/office/drawing/2014/main" id="{EDD716D2-D0A2-41D2-B196-D98C4167FD51}"/>
                </a:ext>
              </a:extLst>
            </p:cNvPr>
            <p:cNvPicPr>
              <a:picLocks noChangeAspect="1"/>
            </p:cNvPicPr>
            <p:nvPr/>
          </p:nvPicPr>
          <p:blipFill>
            <a:blip r:embed="rId2"/>
            <a:stretch>
              <a:fillRect/>
            </a:stretch>
          </p:blipFill>
          <p:spPr>
            <a:xfrm>
              <a:off x="780751" y="4766363"/>
              <a:ext cx="5809956" cy="377137"/>
            </a:xfrm>
            <a:prstGeom prst="rect">
              <a:avLst/>
            </a:prstGeom>
          </p:spPr>
        </p:pic>
      </p:grpSp>
      <p:pic>
        <p:nvPicPr>
          <p:cNvPr id="5" name="Picture 4">
            <a:extLst>
              <a:ext uri="{FF2B5EF4-FFF2-40B4-BE49-F238E27FC236}">
                <a16:creationId xmlns:a16="http://schemas.microsoft.com/office/drawing/2014/main" id="{A5458707-3787-6945-5172-1384D1BDA973}"/>
              </a:ext>
            </a:extLst>
          </p:cNvPr>
          <p:cNvPicPr>
            <a:picLocks noChangeAspect="1"/>
          </p:cNvPicPr>
          <p:nvPr/>
        </p:nvPicPr>
        <p:blipFill>
          <a:blip r:embed="rId3"/>
          <a:stretch>
            <a:fillRect/>
          </a:stretch>
        </p:blipFill>
        <p:spPr>
          <a:xfrm>
            <a:off x="0" y="540948"/>
            <a:ext cx="9144000" cy="4061604"/>
          </a:xfrm>
          <a:prstGeom prst="rect">
            <a:avLst/>
          </a:prstGeom>
        </p:spPr>
      </p:pic>
    </p:spTree>
    <p:extLst>
      <p:ext uri="{BB962C8B-B14F-4D97-AF65-F5344CB8AC3E}">
        <p14:creationId xmlns:p14="http://schemas.microsoft.com/office/powerpoint/2010/main" val="33516499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6DA2A-52D5-7AE7-FE09-92607D57D72A}"/>
              </a:ext>
            </a:extLst>
          </p:cNvPr>
          <p:cNvSpPr>
            <a:spLocks noGrp="1"/>
          </p:cNvSpPr>
          <p:nvPr>
            <p:ph type="title"/>
          </p:nvPr>
        </p:nvSpPr>
        <p:spPr>
          <a:xfrm>
            <a:off x="720000" y="0"/>
            <a:ext cx="7704000" cy="572700"/>
          </a:xfrm>
        </p:spPr>
        <p:txBody>
          <a:bodyPr/>
          <a:lstStyle/>
          <a:p>
            <a:r>
              <a:rPr lang="pt-BR" sz="1600" dirty="0"/>
              <a:t>ALTERNATIVAS PARA UTILIZAÇÃO DE MSW (Lixo Sólido Municipal) PARA GERAÇÃO DE ENERGIA – WTE (Lixo para Energia)</a:t>
            </a:r>
          </a:p>
        </p:txBody>
      </p:sp>
      <p:pic>
        <p:nvPicPr>
          <p:cNvPr id="6" name="Imagem 5">
            <a:extLst>
              <a:ext uri="{FF2B5EF4-FFF2-40B4-BE49-F238E27FC236}">
                <a16:creationId xmlns:a16="http://schemas.microsoft.com/office/drawing/2014/main" id="{FC2C337B-53E9-45F4-B6CC-A5A19C6DB3AF}"/>
              </a:ext>
            </a:extLst>
          </p:cNvPr>
          <p:cNvPicPr>
            <a:picLocks noChangeAspect="1"/>
          </p:cNvPicPr>
          <p:nvPr/>
        </p:nvPicPr>
        <p:blipFill>
          <a:blip r:embed="rId2"/>
          <a:stretch>
            <a:fillRect/>
          </a:stretch>
        </p:blipFill>
        <p:spPr>
          <a:xfrm>
            <a:off x="98474" y="852740"/>
            <a:ext cx="8947052" cy="3902766"/>
          </a:xfrm>
          <a:prstGeom prst="rect">
            <a:avLst/>
          </a:prstGeom>
        </p:spPr>
      </p:pic>
      <p:grpSp>
        <p:nvGrpSpPr>
          <p:cNvPr id="10" name="Agrupar 9">
            <a:extLst>
              <a:ext uri="{FF2B5EF4-FFF2-40B4-BE49-F238E27FC236}">
                <a16:creationId xmlns:a16="http://schemas.microsoft.com/office/drawing/2014/main" id="{7DF5955F-6BC0-4EAF-B06D-1FA453878789}"/>
              </a:ext>
            </a:extLst>
          </p:cNvPr>
          <p:cNvGrpSpPr/>
          <p:nvPr/>
        </p:nvGrpSpPr>
        <p:grpSpPr>
          <a:xfrm>
            <a:off x="98474" y="4766363"/>
            <a:ext cx="6393770" cy="377137"/>
            <a:chOff x="196937" y="4766363"/>
            <a:chExt cx="6393770" cy="377137"/>
          </a:xfrm>
        </p:grpSpPr>
        <p:sp>
          <p:nvSpPr>
            <p:cNvPr id="7" name="CaixaDeTexto 6">
              <a:extLst>
                <a:ext uri="{FF2B5EF4-FFF2-40B4-BE49-F238E27FC236}">
                  <a16:creationId xmlns:a16="http://schemas.microsoft.com/office/drawing/2014/main" id="{112FC645-BA8B-485B-A264-FDD21835B22C}"/>
                </a:ext>
              </a:extLst>
            </p:cNvPr>
            <p:cNvSpPr txBox="1"/>
            <p:nvPr/>
          </p:nvSpPr>
          <p:spPr>
            <a:xfrm>
              <a:off x="196937" y="4817898"/>
              <a:ext cx="583814" cy="261610"/>
            </a:xfrm>
            <a:prstGeom prst="rect">
              <a:avLst/>
            </a:prstGeom>
            <a:solidFill>
              <a:schemeClr val="accent3"/>
            </a:solidFill>
          </p:spPr>
          <p:txBody>
            <a:bodyPr wrap="none" rtlCol="0">
              <a:spAutoFit/>
            </a:bodyPr>
            <a:lstStyle/>
            <a:p>
              <a:r>
                <a:rPr lang="pt-BR" sz="1050" dirty="0"/>
                <a:t>Fonte:</a:t>
              </a:r>
              <a:endParaRPr lang="en-US" sz="1050" dirty="0"/>
            </a:p>
          </p:txBody>
        </p:sp>
        <p:pic>
          <p:nvPicPr>
            <p:cNvPr id="9" name="Imagem 8">
              <a:extLst>
                <a:ext uri="{FF2B5EF4-FFF2-40B4-BE49-F238E27FC236}">
                  <a16:creationId xmlns:a16="http://schemas.microsoft.com/office/drawing/2014/main" id="{EDD716D2-D0A2-41D2-B196-D98C4167FD51}"/>
                </a:ext>
              </a:extLst>
            </p:cNvPr>
            <p:cNvPicPr>
              <a:picLocks noChangeAspect="1"/>
            </p:cNvPicPr>
            <p:nvPr/>
          </p:nvPicPr>
          <p:blipFill>
            <a:blip r:embed="rId3"/>
            <a:stretch>
              <a:fillRect/>
            </a:stretch>
          </p:blipFill>
          <p:spPr>
            <a:xfrm>
              <a:off x="780751" y="4766363"/>
              <a:ext cx="5809956" cy="377137"/>
            </a:xfrm>
            <a:prstGeom prst="rect">
              <a:avLst/>
            </a:prstGeom>
          </p:spPr>
        </p:pic>
      </p:grpSp>
    </p:spTree>
    <p:extLst>
      <p:ext uri="{BB962C8B-B14F-4D97-AF65-F5344CB8AC3E}">
        <p14:creationId xmlns:p14="http://schemas.microsoft.com/office/powerpoint/2010/main" val="691867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6DA2A-52D5-7AE7-FE09-92607D57D72A}"/>
              </a:ext>
            </a:extLst>
          </p:cNvPr>
          <p:cNvSpPr>
            <a:spLocks noGrp="1"/>
          </p:cNvSpPr>
          <p:nvPr>
            <p:ph type="title"/>
          </p:nvPr>
        </p:nvSpPr>
        <p:spPr>
          <a:xfrm>
            <a:off x="720000" y="0"/>
            <a:ext cx="7704000" cy="572700"/>
          </a:xfrm>
        </p:spPr>
        <p:txBody>
          <a:bodyPr/>
          <a:lstStyle/>
          <a:p>
            <a:r>
              <a:rPr lang="pt-BR" sz="1600" dirty="0"/>
              <a:t>ALTERNATIVAS PARA UTILIZAÇÃO DE MSW (Lixo Sólido Municipal) PARA GERAÇÃO DE ENERGIA – WTE (Lixo para Energia)</a:t>
            </a:r>
          </a:p>
        </p:txBody>
      </p:sp>
      <p:grpSp>
        <p:nvGrpSpPr>
          <p:cNvPr id="10" name="Agrupar 9">
            <a:extLst>
              <a:ext uri="{FF2B5EF4-FFF2-40B4-BE49-F238E27FC236}">
                <a16:creationId xmlns:a16="http://schemas.microsoft.com/office/drawing/2014/main" id="{7DF5955F-6BC0-4EAF-B06D-1FA453878789}"/>
              </a:ext>
            </a:extLst>
          </p:cNvPr>
          <p:cNvGrpSpPr/>
          <p:nvPr/>
        </p:nvGrpSpPr>
        <p:grpSpPr>
          <a:xfrm>
            <a:off x="98474" y="4766363"/>
            <a:ext cx="6393770" cy="377137"/>
            <a:chOff x="196937" y="4766363"/>
            <a:chExt cx="6393770" cy="377137"/>
          </a:xfrm>
        </p:grpSpPr>
        <p:sp>
          <p:nvSpPr>
            <p:cNvPr id="7" name="CaixaDeTexto 6">
              <a:extLst>
                <a:ext uri="{FF2B5EF4-FFF2-40B4-BE49-F238E27FC236}">
                  <a16:creationId xmlns:a16="http://schemas.microsoft.com/office/drawing/2014/main" id="{112FC645-BA8B-485B-A264-FDD21835B22C}"/>
                </a:ext>
              </a:extLst>
            </p:cNvPr>
            <p:cNvSpPr txBox="1"/>
            <p:nvPr/>
          </p:nvSpPr>
          <p:spPr>
            <a:xfrm>
              <a:off x="196937" y="4817898"/>
              <a:ext cx="583814" cy="261610"/>
            </a:xfrm>
            <a:prstGeom prst="rect">
              <a:avLst/>
            </a:prstGeom>
            <a:solidFill>
              <a:schemeClr val="accent3"/>
            </a:solidFill>
          </p:spPr>
          <p:txBody>
            <a:bodyPr wrap="none" rtlCol="0">
              <a:spAutoFit/>
            </a:bodyPr>
            <a:lstStyle/>
            <a:p>
              <a:r>
                <a:rPr lang="pt-BR" sz="1050" dirty="0"/>
                <a:t>Fonte:</a:t>
              </a:r>
              <a:endParaRPr lang="en-US" sz="1050" dirty="0"/>
            </a:p>
          </p:txBody>
        </p:sp>
        <p:pic>
          <p:nvPicPr>
            <p:cNvPr id="9" name="Imagem 8">
              <a:extLst>
                <a:ext uri="{FF2B5EF4-FFF2-40B4-BE49-F238E27FC236}">
                  <a16:creationId xmlns:a16="http://schemas.microsoft.com/office/drawing/2014/main" id="{EDD716D2-D0A2-41D2-B196-D98C4167FD51}"/>
                </a:ext>
              </a:extLst>
            </p:cNvPr>
            <p:cNvPicPr>
              <a:picLocks noChangeAspect="1"/>
            </p:cNvPicPr>
            <p:nvPr/>
          </p:nvPicPr>
          <p:blipFill>
            <a:blip r:embed="rId2"/>
            <a:stretch>
              <a:fillRect/>
            </a:stretch>
          </p:blipFill>
          <p:spPr>
            <a:xfrm>
              <a:off x="780751" y="4766363"/>
              <a:ext cx="5809956" cy="377137"/>
            </a:xfrm>
            <a:prstGeom prst="rect">
              <a:avLst/>
            </a:prstGeom>
          </p:spPr>
        </p:pic>
      </p:grpSp>
      <p:pic>
        <p:nvPicPr>
          <p:cNvPr id="4" name="Picture 3">
            <a:extLst>
              <a:ext uri="{FF2B5EF4-FFF2-40B4-BE49-F238E27FC236}">
                <a16:creationId xmlns:a16="http://schemas.microsoft.com/office/drawing/2014/main" id="{1F87F77E-6FA0-29AE-937B-C4F9D8C66AFE}"/>
              </a:ext>
            </a:extLst>
          </p:cNvPr>
          <p:cNvPicPr>
            <a:picLocks noChangeAspect="1"/>
          </p:cNvPicPr>
          <p:nvPr/>
        </p:nvPicPr>
        <p:blipFill>
          <a:blip r:embed="rId3"/>
          <a:stretch>
            <a:fillRect/>
          </a:stretch>
        </p:blipFill>
        <p:spPr>
          <a:xfrm>
            <a:off x="0" y="567684"/>
            <a:ext cx="9144000" cy="4008132"/>
          </a:xfrm>
          <a:prstGeom prst="rect">
            <a:avLst/>
          </a:prstGeom>
        </p:spPr>
      </p:pic>
    </p:spTree>
    <p:extLst>
      <p:ext uri="{BB962C8B-B14F-4D97-AF65-F5344CB8AC3E}">
        <p14:creationId xmlns:p14="http://schemas.microsoft.com/office/powerpoint/2010/main" val="35899818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6DA2A-52D5-7AE7-FE09-92607D57D72A}"/>
              </a:ext>
            </a:extLst>
          </p:cNvPr>
          <p:cNvSpPr>
            <a:spLocks noGrp="1"/>
          </p:cNvSpPr>
          <p:nvPr>
            <p:ph type="title"/>
          </p:nvPr>
        </p:nvSpPr>
        <p:spPr>
          <a:xfrm>
            <a:off x="720000" y="0"/>
            <a:ext cx="7704000" cy="572700"/>
          </a:xfrm>
        </p:spPr>
        <p:txBody>
          <a:bodyPr/>
          <a:lstStyle/>
          <a:p>
            <a:r>
              <a:rPr lang="pt-BR" sz="1600" dirty="0"/>
              <a:t>ALTERNATIVAS PARA UTILIZAÇÃO DE MSW (Lixo Sólido Municipal) PARA GERAÇÃO DE ENERGIA – WTE (Lixo para Energia)</a:t>
            </a:r>
          </a:p>
        </p:txBody>
      </p:sp>
      <p:grpSp>
        <p:nvGrpSpPr>
          <p:cNvPr id="10" name="Agrupar 9">
            <a:extLst>
              <a:ext uri="{FF2B5EF4-FFF2-40B4-BE49-F238E27FC236}">
                <a16:creationId xmlns:a16="http://schemas.microsoft.com/office/drawing/2014/main" id="{7DF5955F-6BC0-4EAF-B06D-1FA453878789}"/>
              </a:ext>
            </a:extLst>
          </p:cNvPr>
          <p:cNvGrpSpPr/>
          <p:nvPr/>
        </p:nvGrpSpPr>
        <p:grpSpPr>
          <a:xfrm>
            <a:off x="98474" y="4766363"/>
            <a:ext cx="6393770" cy="377137"/>
            <a:chOff x="196937" y="4766363"/>
            <a:chExt cx="6393770" cy="377137"/>
          </a:xfrm>
        </p:grpSpPr>
        <p:sp>
          <p:nvSpPr>
            <p:cNvPr id="7" name="CaixaDeTexto 6">
              <a:extLst>
                <a:ext uri="{FF2B5EF4-FFF2-40B4-BE49-F238E27FC236}">
                  <a16:creationId xmlns:a16="http://schemas.microsoft.com/office/drawing/2014/main" id="{112FC645-BA8B-485B-A264-FDD21835B22C}"/>
                </a:ext>
              </a:extLst>
            </p:cNvPr>
            <p:cNvSpPr txBox="1"/>
            <p:nvPr/>
          </p:nvSpPr>
          <p:spPr>
            <a:xfrm>
              <a:off x="196937" y="4817898"/>
              <a:ext cx="583814" cy="261610"/>
            </a:xfrm>
            <a:prstGeom prst="rect">
              <a:avLst/>
            </a:prstGeom>
            <a:solidFill>
              <a:schemeClr val="accent3"/>
            </a:solidFill>
          </p:spPr>
          <p:txBody>
            <a:bodyPr wrap="none" rtlCol="0">
              <a:spAutoFit/>
            </a:bodyPr>
            <a:lstStyle/>
            <a:p>
              <a:r>
                <a:rPr lang="pt-BR" sz="1050" dirty="0"/>
                <a:t>Fonte:</a:t>
              </a:r>
              <a:endParaRPr lang="en-US" sz="1050" dirty="0"/>
            </a:p>
          </p:txBody>
        </p:sp>
        <p:pic>
          <p:nvPicPr>
            <p:cNvPr id="9" name="Imagem 8">
              <a:extLst>
                <a:ext uri="{FF2B5EF4-FFF2-40B4-BE49-F238E27FC236}">
                  <a16:creationId xmlns:a16="http://schemas.microsoft.com/office/drawing/2014/main" id="{EDD716D2-D0A2-41D2-B196-D98C4167FD51}"/>
                </a:ext>
              </a:extLst>
            </p:cNvPr>
            <p:cNvPicPr>
              <a:picLocks noChangeAspect="1"/>
            </p:cNvPicPr>
            <p:nvPr/>
          </p:nvPicPr>
          <p:blipFill>
            <a:blip r:embed="rId2"/>
            <a:stretch>
              <a:fillRect/>
            </a:stretch>
          </p:blipFill>
          <p:spPr>
            <a:xfrm>
              <a:off x="780751" y="4766363"/>
              <a:ext cx="5809956" cy="377137"/>
            </a:xfrm>
            <a:prstGeom prst="rect">
              <a:avLst/>
            </a:prstGeom>
          </p:spPr>
        </p:pic>
      </p:grpSp>
      <p:pic>
        <p:nvPicPr>
          <p:cNvPr id="4" name="Imagem 3">
            <a:extLst>
              <a:ext uri="{FF2B5EF4-FFF2-40B4-BE49-F238E27FC236}">
                <a16:creationId xmlns:a16="http://schemas.microsoft.com/office/drawing/2014/main" id="{77E5EA07-B5CC-4C65-93FE-F2B9D9B041D0}"/>
              </a:ext>
            </a:extLst>
          </p:cNvPr>
          <p:cNvPicPr>
            <a:picLocks noChangeAspect="1"/>
          </p:cNvPicPr>
          <p:nvPr/>
        </p:nvPicPr>
        <p:blipFill>
          <a:blip r:embed="rId3"/>
          <a:stretch>
            <a:fillRect/>
          </a:stretch>
        </p:blipFill>
        <p:spPr>
          <a:xfrm>
            <a:off x="151227" y="841877"/>
            <a:ext cx="8841545" cy="3924486"/>
          </a:xfrm>
          <a:prstGeom prst="rect">
            <a:avLst/>
          </a:prstGeom>
        </p:spPr>
      </p:pic>
    </p:spTree>
    <p:extLst>
      <p:ext uri="{BB962C8B-B14F-4D97-AF65-F5344CB8AC3E}">
        <p14:creationId xmlns:p14="http://schemas.microsoft.com/office/powerpoint/2010/main" val="15462018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6DA2A-52D5-7AE7-FE09-92607D57D72A}"/>
              </a:ext>
            </a:extLst>
          </p:cNvPr>
          <p:cNvSpPr>
            <a:spLocks noGrp="1"/>
          </p:cNvSpPr>
          <p:nvPr>
            <p:ph type="title"/>
          </p:nvPr>
        </p:nvSpPr>
        <p:spPr>
          <a:xfrm>
            <a:off x="720000" y="0"/>
            <a:ext cx="7704000" cy="572700"/>
          </a:xfrm>
        </p:spPr>
        <p:txBody>
          <a:bodyPr/>
          <a:lstStyle/>
          <a:p>
            <a:r>
              <a:rPr lang="pt-BR" sz="1600" dirty="0"/>
              <a:t>ALTERNATIVAS PARA UTILIZAÇÃO DE MSW (Lixo Sólido Municipal) PARA GERAÇÃO DE ENERGIA – WTE (Lixo para Energia)</a:t>
            </a:r>
          </a:p>
        </p:txBody>
      </p:sp>
      <p:grpSp>
        <p:nvGrpSpPr>
          <p:cNvPr id="10" name="Agrupar 9">
            <a:extLst>
              <a:ext uri="{FF2B5EF4-FFF2-40B4-BE49-F238E27FC236}">
                <a16:creationId xmlns:a16="http://schemas.microsoft.com/office/drawing/2014/main" id="{7DF5955F-6BC0-4EAF-B06D-1FA453878789}"/>
              </a:ext>
            </a:extLst>
          </p:cNvPr>
          <p:cNvGrpSpPr/>
          <p:nvPr/>
        </p:nvGrpSpPr>
        <p:grpSpPr>
          <a:xfrm>
            <a:off x="98474" y="4766363"/>
            <a:ext cx="6393770" cy="377137"/>
            <a:chOff x="196937" y="4766363"/>
            <a:chExt cx="6393770" cy="377137"/>
          </a:xfrm>
        </p:grpSpPr>
        <p:sp>
          <p:nvSpPr>
            <p:cNvPr id="7" name="CaixaDeTexto 6">
              <a:extLst>
                <a:ext uri="{FF2B5EF4-FFF2-40B4-BE49-F238E27FC236}">
                  <a16:creationId xmlns:a16="http://schemas.microsoft.com/office/drawing/2014/main" id="{112FC645-BA8B-485B-A264-FDD21835B22C}"/>
                </a:ext>
              </a:extLst>
            </p:cNvPr>
            <p:cNvSpPr txBox="1"/>
            <p:nvPr/>
          </p:nvSpPr>
          <p:spPr>
            <a:xfrm>
              <a:off x="196937" y="4817898"/>
              <a:ext cx="583814" cy="261610"/>
            </a:xfrm>
            <a:prstGeom prst="rect">
              <a:avLst/>
            </a:prstGeom>
            <a:solidFill>
              <a:schemeClr val="accent3"/>
            </a:solidFill>
          </p:spPr>
          <p:txBody>
            <a:bodyPr wrap="none" rtlCol="0">
              <a:spAutoFit/>
            </a:bodyPr>
            <a:lstStyle/>
            <a:p>
              <a:r>
                <a:rPr lang="pt-BR" sz="1050" dirty="0"/>
                <a:t>Fonte:</a:t>
              </a:r>
              <a:endParaRPr lang="en-US" sz="1050" dirty="0"/>
            </a:p>
          </p:txBody>
        </p:sp>
        <p:pic>
          <p:nvPicPr>
            <p:cNvPr id="9" name="Imagem 8">
              <a:extLst>
                <a:ext uri="{FF2B5EF4-FFF2-40B4-BE49-F238E27FC236}">
                  <a16:creationId xmlns:a16="http://schemas.microsoft.com/office/drawing/2014/main" id="{EDD716D2-D0A2-41D2-B196-D98C4167FD51}"/>
                </a:ext>
              </a:extLst>
            </p:cNvPr>
            <p:cNvPicPr>
              <a:picLocks noChangeAspect="1"/>
            </p:cNvPicPr>
            <p:nvPr/>
          </p:nvPicPr>
          <p:blipFill>
            <a:blip r:embed="rId2"/>
            <a:stretch>
              <a:fillRect/>
            </a:stretch>
          </p:blipFill>
          <p:spPr>
            <a:xfrm>
              <a:off x="780751" y="4766363"/>
              <a:ext cx="5809956" cy="377137"/>
            </a:xfrm>
            <a:prstGeom prst="rect">
              <a:avLst/>
            </a:prstGeom>
          </p:spPr>
        </p:pic>
      </p:grpSp>
      <p:pic>
        <p:nvPicPr>
          <p:cNvPr id="5" name="Imagem 4">
            <a:extLst>
              <a:ext uri="{FF2B5EF4-FFF2-40B4-BE49-F238E27FC236}">
                <a16:creationId xmlns:a16="http://schemas.microsoft.com/office/drawing/2014/main" id="{0D111C2C-D701-47A2-9102-70DC749CFA30}"/>
              </a:ext>
            </a:extLst>
          </p:cNvPr>
          <p:cNvPicPr>
            <a:picLocks noChangeAspect="1"/>
          </p:cNvPicPr>
          <p:nvPr/>
        </p:nvPicPr>
        <p:blipFill>
          <a:blip r:embed="rId3"/>
          <a:stretch>
            <a:fillRect/>
          </a:stretch>
        </p:blipFill>
        <p:spPr>
          <a:xfrm>
            <a:off x="189526" y="886952"/>
            <a:ext cx="8764948" cy="3930946"/>
          </a:xfrm>
          <a:prstGeom prst="rect">
            <a:avLst/>
          </a:prstGeom>
        </p:spPr>
      </p:pic>
    </p:spTree>
    <p:extLst>
      <p:ext uri="{BB962C8B-B14F-4D97-AF65-F5344CB8AC3E}">
        <p14:creationId xmlns:p14="http://schemas.microsoft.com/office/powerpoint/2010/main" val="5385077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6DA2A-52D5-7AE7-FE09-92607D57D72A}"/>
              </a:ext>
            </a:extLst>
          </p:cNvPr>
          <p:cNvSpPr>
            <a:spLocks noGrp="1"/>
          </p:cNvSpPr>
          <p:nvPr>
            <p:ph type="title"/>
          </p:nvPr>
        </p:nvSpPr>
        <p:spPr>
          <a:xfrm>
            <a:off x="720000" y="0"/>
            <a:ext cx="7704000" cy="572700"/>
          </a:xfrm>
        </p:spPr>
        <p:txBody>
          <a:bodyPr/>
          <a:lstStyle/>
          <a:p>
            <a:r>
              <a:rPr lang="pt-BR" sz="1600" dirty="0"/>
              <a:t>ALTERNATIVAS PARA UTILIZAÇÃO DE MSW (Lixo Sólido Municipal) PARA GERAÇÃO DE ENERGIA – WTE (Lixo para Energia)</a:t>
            </a:r>
          </a:p>
        </p:txBody>
      </p:sp>
      <p:grpSp>
        <p:nvGrpSpPr>
          <p:cNvPr id="10" name="Agrupar 9">
            <a:extLst>
              <a:ext uri="{FF2B5EF4-FFF2-40B4-BE49-F238E27FC236}">
                <a16:creationId xmlns:a16="http://schemas.microsoft.com/office/drawing/2014/main" id="{7DF5955F-6BC0-4EAF-B06D-1FA453878789}"/>
              </a:ext>
            </a:extLst>
          </p:cNvPr>
          <p:cNvGrpSpPr/>
          <p:nvPr/>
        </p:nvGrpSpPr>
        <p:grpSpPr>
          <a:xfrm>
            <a:off x="98474" y="4766363"/>
            <a:ext cx="6393770" cy="377137"/>
            <a:chOff x="196937" y="4766363"/>
            <a:chExt cx="6393770" cy="377137"/>
          </a:xfrm>
        </p:grpSpPr>
        <p:sp>
          <p:nvSpPr>
            <p:cNvPr id="7" name="CaixaDeTexto 6">
              <a:extLst>
                <a:ext uri="{FF2B5EF4-FFF2-40B4-BE49-F238E27FC236}">
                  <a16:creationId xmlns:a16="http://schemas.microsoft.com/office/drawing/2014/main" id="{112FC645-BA8B-485B-A264-FDD21835B22C}"/>
                </a:ext>
              </a:extLst>
            </p:cNvPr>
            <p:cNvSpPr txBox="1"/>
            <p:nvPr/>
          </p:nvSpPr>
          <p:spPr>
            <a:xfrm>
              <a:off x="196937" y="4817898"/>
              <a:ext cx="583814" cy="261610"/>
            </a:xfrm>
            <a:prstGeom prst="rect">
              <a:avLst/>
            </a:prstGeom>
            <a:solidFill>
              <a:schemeClr val="accent3"/>
            </a:solidFill>
          </p:spPr>
          <p:txBody>
            <a:bodyPr wrap="none" rtlCol="0">
              <a:spAutoFit/>
            </a:bodyPr>
            <a:lstStyle/>
            <a:p>
              <a:r>
                <a:rPr lang="pt-BR" sz="1050" dirty="0"/>
                <a:t>Fonte:</a:t>
              </a:r>
              <a:endParaRPr lang="en-US" sz="1050" dirty="0"/>
            </a:p>
          </p:txBody>
        </p:sp>
        <p:pic>
          <p:nvPicPr>
            <p:cNvPr id="9" name="Imagem 8">
              <a:extLst>
                <a:ext uri="{FF2B5EF4-FFF2-40B4-BE49-F238E27FC236}">
                  <a16:creationId xmlns:a16="http://schemas.microsoft.com/office/drawing/2014/main" id="{EDD716D2-D0A2-41D2-B196-D98C4167FD51}"/>
                </a:ext>
              </a:extLst>
            </p:cNvPr>
            <p:cNvPicPr>
              <a:picLocks noChangeAspect="1"/>
            </p:cNvPicPr>
            <p:nvPr/>
          </p:nvPicPr>
          <p:blipFill>
            <a:blip r:embed="rId2"/>
            <a:stretch>
              <a:fillRect/>
            </a:stretch>
          </p:blipFill>
          <p:spPr>
            <a:xfrm>
              <a:off x="780751" y="4766363"/>
              <a:ext cx="5809956" cy="377137"/>
            </a:xfrm>
            <a:prstGeom prst="rect">
              <a:avLst/>
            </a:prstGeom>
          </p:spPr>
        </p:pic>
      </p:grpSp>
      <p:pic>
        <p:nvPicPr>
          <p:cNvPr id="4" name="Imagem 3">
            <a:extLst>
              <a:ext uri="{FF2B5EF4-FFF2-40B4-BE49-F238E27FC236}">
                <a16:creationId xmlns:a16="http://schemas.microsoft.com/office/drawing/2014/main" id="{777D6B39-8E00-42CD-8FD9-892E2E11C47C}"/>
              </a:ext>
            </a:extLst>
          </p:cNvPr>
          <p:cNvPicPr>
            <a:picLocks noChangeAspect="1"/>
          </p:cNvPicPr>
          <p:nvPr/>
        </p:nvPicPr>
        <p:blipFill>
          <a:blip r:embed="rId3"/>
          <a:stretch>
            <a:fillRect/>
          </a:stretch>
        </p:blipFill>
        <p:spPr>
          <a:xfrm>
            <a:off x="147711" y="864567"/>
            <a:ext cx="8658665" cy="3927564"/>
          </a:xfrm>
          <a:prstGeom prst="rect">
            <a:avLst/>
          </a:prstGeom>
        </p:spPr>
      </p:pic>
    </p:spTree>
    <p:extLst>
      <p:ext uri="{BB962C8B-B14F-4D97-AF65-F5344CB8AC3E}">
        <p14:creationId xmlns:p14="http://schemas.microsoft.com/office/powerpoint/2010/main" val="7943815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6DA2A-52D5-7AE7-FE09-92607D57D72A}"/>
              </a:ext>
            </a:extLst>
          </p:cNvPr>
          <p:cNvSpPr>
            <a:spLocks noGrp="1"/>
          </p:cNvSpPr>
          <p:nvPr>
            <p:ph type="title"/>
          </p:nvPr>
        </p:nvSpPr>
        <p:spPr>
          <a:xfrm>
            <a:off x="720000" y="0"/>
            <a:ext cx="7704000" cy="572700"/>
          </a:xfrm>
        </p:spPr>
        <p:txBody>
          <a:bodyPr/>
          <a:lstStyle/>
          <a:p>
            <a:r>
              <a:rPr lang="pt-BR" sz="1600" dirty="0"/>
              <a:t>ALTERNATIVAS PARA UTILIZAÇÃO DE MSW (Lixo Sólido Municipal) PARA GERAÇÃO DE ENERGIA – WTE (Lixo para Energia)</a:t>
            </a:r>
          </a:p>
        </p:txBody>
      </p:sp>
      <p:grpSp>
        <p:nvGrpSpPr>
          <p:cNvPr id="10" name="Agrupar 9">
            <a:extLst>
              <a:ext uri="{FF2B5EF4-FFF2-40B4-BE49-F238E27FC236}">
                <a16:creationId xmlns:a16="http://schemas.microsoft.com/office/drawing/2014/main" id="{7DF5955F-6BC0-4EAF-B06D-1FA453878789}"/>
              </a:ext>
            </a:extLst>
          </p:cNvPr>
          <p:cNvGrpSpPr/>
          <p:nvPr/>
        </p:nvGrpSpPr>
        <p:grpSpPr>
          <a:xfrm>
            <a:off x="13539" y="4756905"/>
            <a:ext cx="6393770" cy="377137"/>
            <a:chOff x="196937" y="4766363"/>
            <a:chExt cx="6393770" cy="377137"/>
          </a:xfrm>
        </p:grpSpPr>
        <p:sp>
          <p:nvSpPr>
            <p:cNvPr id="7" name="CaixaDeTexto 6">
              <a:extLst>
                <a:ext uri="{FF2B5EF4-FFF2-40B4-BE49-F238E27FC236}">
                  <a16:creationId xmlns:a16="http://schemas.microsoft.com/office/drawing/2014/main" id="{112FC645-BA8B-485B-A264-FDD21835B22C}"/>
                </a:ext>
              </a:extLst>
            </p:cNvPr>
            <p:cNvSpPr txBox="1"/>
            <p:nvPr/>
          </p:nvSpPr>
          <p:spPr>
            <a:xfrm>
              <a:off x="196937" y="4817898"/>
              <a:ext cx="583814" cy="261610"/>
            </a:xfrm>
            <a:prstGeom prst="rect">
              <a:avLst/>
            </a:prstGeom>
            <a:solidFill>
              <a:schemeClr val="accent3"/>
            </a:solidFill>
          </p:spPr>
          <p:txBody>
            <a:bodyPr wrap="none" rtlCol="0">
              <a:spAutoFit/>
            </a:bodyPr>
            <a:lstStyle/>
            <a:p>
              <a:r>
                <a:rPr lang="pt-BR" sz="1050" dirty="0"/>
                <a:t>Fonte:</a:t>
              </a:r>
              <a:endParaRPr lang="en-US" sz="1050" dirty="0"/>
            </a:p>
          </p:txBody>
        </p:sp>
        <p:pic>
          <p:nvPicPr>
            <p:cNvPr id="9" name="Imagem 8">
              <a:extLst>
                <a:ext uri="{FF2B5EF4-FFF2-40B4-BE49-F238E27FC236}">
                  <a16:creationId xmlns:a16="http://schemas.microsoft.com/office/drawing/2014/main" id="{EDD716D2-D0A2-41D2-B196-D98C4167FD51}"/>
                </a:ext>
              </a:extLst>
            </p:cNvPr>
            <p:cNvPicPr>
              <a:picLocks noChangeAspect="1"/>
            </p:cNvPicPr>
            <p:nvPr/>
          </p:nvPicPr>
          <p:blipFill>
            <a:blip r:embed="rId3"/>
            <a:stretch>
              <a:fillRect/>
            </a:stretch>
          </p:blipFill>
          <p:spPr>
            <a:xfrm>
              <a:off x="780751" y="4766363"/>
              <a:ext cx="5809956" cy="377137"/>
            </a:xfrm>
            <a:prstGeom prst="rect">
              <a:avLst/>
            </a:prstGeom>
          </p:spPr>
        </p:pic>
      </p:grpSp>
      <p:pic>
        <p:nvPicPr>
          <p:cNvPr id="5" name="Imagem 4">
            <a:extLst>
              <a:ext uri="{FF2B5EF4-FFF2-40B4-BE49-F238E27FC236}">
                <a16:creationId xmlns:a16="http://schemas.microsoft.com/office/drawing/2014/main" id="{4BF18600-BF9E-4658-8173-9824ABE8AA53}"/>
              </a:ext>
            </a:extLst>
          </p:cNvPr>
          <p:cNvPicPr>
            <a:picLocks noChangeAspect="1"/>
          </p:cNvPicPr>
          <p:nvPr/>
        </p:nvPicPr>
        <p:blipFill>
          <a:blip r:embed="rId4"/>
          <a:stretch>
            <a:fillRect/>
          </a:stretch>
        </p:blipFill>
        <p:spPr>
          <a:xfrm>
            <a:off x="158259" y="823122"/>
            <a:ext cx="8827477" cy="3962893"/>
          </a:xfrm>
          <a:prstGeom prst="rect">
            <a:avLst/>
          </a:prstGeom>
        </p:spPr>
      </p:pic>
      <p:sp>
        <p:nvSpPr>
          <p:cNvPr id="6" name="Balão de Fala: Retângulo com Cantos Arredondados 5">
            <a:extLst>
              <a:ext uri="{FF2B5EF4-FFF2-40B4-BE49-F238E27FC236}">
                <a16:creationId xmlns:a16="http://schemas.microsoft.com/office/drawing/2014/main" id="{3D39F017-E8F3-42BB-9B24-55EFF874568D}"/>
              </a:ext>
            </a:extLst>
          </p:cNvPr>
          <p:cNvSpPr/>
          <p:nvPr/>
        </p:nvSpPr>
        <p:spPr>
          <a:xfrm>
            <a:off x="3791244" y="3017521"/>
            <a:ext cx="1019906" cy="478302"/>
          </a:xfrm>
          <a:prstGeom prst="wedgeRoundRectCallout">
            <a:avLst>
              <a:gd name="adj1" fmla="val 70705"/>
              <a:gd name="adj2" fmla="val -122116"/>
              <a:gd name="adj3" fmla="val 16667"/>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Uso de CDR*</a:t>
            </a:r>
            <a:endParaRPr lang="en-US" dirty="0">
              <a:solidFill>
                <a:schemeClr val="tx1"/>
              </a:solidFill>
            </a:endParaRPr>
          </a:p>
        </p:txBody>
      </p:sp>
      <p:sp>
        <p:nvSpPr>
          <p:cNvPr id="11" name="Balão de Fala: Retângulo com Cantos Arredondados 10">
            <a:extLst>
              <a:ext uri="{FF2B5EF4-FFF2-40B4-BE49-F238E27FC236}">
                <a16:creationId xmlns:a16="http://schemas.microsoft.com/office/drawing/2014/main" id="{8484E09B-1932-4219-A40F-678F8B2762C9}"/>
              </a:ext>
            </a:extLst>
          </p:cNvPr>
          <p:cNvSpPr/>
          <p:nvPr/>
        </p:nvSpPr>
        <p:spPr>
          <a:xfrm>
            <a:off x="1652953" y="4285350"/>
            <a:ext cx="3158197" cy="413259"/>
          </a:xfrm>
          <a:prstGeom prst="wedgeRoundRectCallout">
            <a:avLst>
              <a:gd name="adj1" fmla="val 48751"/>
              <a:gd name="adj2" fmla="val -116629"/>
              <a:gd name="adj3" fmla="val 16667"/>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Aplicação em várias plantas com variação de tecnologias</a:t>
            </a:r>
            <a:endParaRPr lang="en-US" dirty="0">
              <a:solidFill>
                <a:schemeClr val="tx1"/>
              </a:solidFill>
            </a:endParaRPr>
          </a:p>
        </p:txBody>
      </p:sp>
      <p:sp>
        <p:nvSpPr>
          <p:cNvPr id="8" name="CaixaDeTexto 7">
            <a:extLst>
              <a:ext uri="{FF2B5EF4-FFF2-40B4-BE49-F238E27FC236}">
                <a16:creationId xmlns:a16="http://schemas.microsoft.com/office/drawing/2014/main" id="{6B3849C3-62CA-4143-969A-8870B1BDEEC7}"/>
              </a:ext>
            </a:extLst>
          </p:cNvPr>
          <p:cNvSpPr txBox="1"/>
          <p:nvPr/>
        </p:nvSpPr>
        <p:spPr>
          <a:xfrm>
            <a:off x="6717323" y="4771731"/>
            <a:ext cx="1277914" cy="307777"/>
          </a:xfrm>
          <a:prstGeom prst="rect">
            <a:avLst/>
          </a:prstGeom>
          <a:noFill/>
        </p:spPr>
        <p:txBody>
          <a:bodyPr wrap="none" rtlCol="0">
            <a:spAutoFit/>
          </a:bodyPr>
          <a:lstStyle/>
          <a:p>
            <a:r>
              <a:rPr lang="pt-BR" dirty="0"/>
              <a:t>* </a:t>
            </a:r>
            <a:r>
              <a:rPr lang="pt-BR" sz="1100" dirty="0"/>
              <a:t>MS Engenharia</a:t>
            </a:r>
            <a:endParaRPr lang="en-US" dirty="0"/>
          </a:p>
        </p:txBody>
      </p:sp>
      <p:sp>
        <p:nvSpPr>
          <p:cNvPr id="12" name="Balão de Fala: Retângulo com Cantos Arredondados 11">
            <a:extLst>
              <a:ext uri="{FF2B5EF4-FFF2-40B4-BE49-F238E27FC236}">
                <a16:creationId xmlns:a16="http://schemas.microsoft.com/office/drawing/2014/main" id="{6328AB7F-8D0E-49BD-AFBC-E4FDD9083C65}"/>
              </a:ext>
            </a:extLst>
          </p:cNvPr>
          <p:cNvSpPr/>
          <p:nvPr/>
        </p:nvSpPr>
        <p:spPr>
          <a:xfrm>
            <a:off x="3446585" y="2169371"/>
            <a:ext cx="1420837" cy="413259"/>
          </a:xfrm>
          <a:prstGeom prst="wedgeRoundRectCallout">
            <a:avLst>
              <a:gd name="adj1" fmla="val -82035"/>
              <a:gd name="adj2" fmla="val 53576"/>
              <a:gd name="adj3" fmla="val 16667"/>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solidFill>
                  <a:schemeClr val="tx1"/>
                </a:solidFill>
              </a:rPr>
              <a:t>Moagem - geração de CDR*</a:t>
            </a:r>
            <a:endParaRPr lang="en-US" sz="1200" dirty="0">
              <a:solidFill>
                <a:schemeClr val="tx1"/>
              </a:solidFill>
            </a:endParaRPr>
          </a:p>
        </p:txBody>
      </p:sp>
      <p:sp>
        <p:nvSpPr>
          <p:cNvPr id="3" name="Balão de Fala: Retângulo com Cantos Arredondados 11">
            <a:extLst>
              <a:ext uri="{FF2B5EF4-FFF2-40B4-BE49-F238E27FC236}">
                <a16:creationId xmlns:a16="http://schemas.microsoft.com/office/drawing/2014/main" id="{B238A4F9-7799-3154-D766-7FF5BC289B58}"/>
              </a:ext>
            </a:extLst>
          </p:cNvPr>
          <p:cNvSpPr/>
          <p:nvPr/>
        </p:nvSpPr>
        <p:spPr>
          <a:xfrm>
            <a:off x="2191863" y="948968"/>
            <a:ext cx="2509443" cy="413259"/>
          </a:xfrm>
          <a:prstGeom prst="wedgeRoundRectCallout">
            <a:avLst>
              <a:gd name="adj1" fmla="val -57530"/>
              <a:gd name="adj2" fmla="val 18639"/>
              <a:gd name="adj3" fmla="val 16667"/>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a:solidFill>
                  <a:schemeClr val="tx1"/>
                </a:solidFill>
              </a:rPr>
              <a:t>Atualizações tecnologógicas e hidrogaseificação</a:t>
            </a:r>
            <a:endParaRPr lang="en-US" sz="1100" dirty="0">
              <a:solidFill>
                <a:schemeClr val="tx1"/>
              </a:solidFill>
            </a:endParaRPr>
          </a:p>
        </p:txBody>
      </p:sp>
    </p:spTree>
    <p:extLst>
      <p:ext uri="{BB962C8B-B14F-4D97-AF65-F5344CB8AC3E}">
        <p14:creationId xmlns:p14="http://schemas.microsoft.com/office/powerpoint/2010/main" val="22790828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47"/>
          <p:cNvSpPr txBox="1">
            <a:spLocks noGrp="1"/>
          </p:cNvSpPr>
          <p:nvPr>
            <p:ph type="title"/>
          </p:nvPr>
        </p:nvSpPr>
        <p:spPr>
          <a:xfrm>
            <a:off x="719999" y="539500"/>
            <a:ext cx="8196999"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CONCEITO DE HIDROGASEIFICAÇÃO</a:t>
            </a:r>
            <a:endParaRPr dirty="0">
              <a:latin typeface="Montserrat SemiBold"/>
              <a:ea typeface="Montserrat SemiBold"/>
              <a:cs typeface="Montserrat SemiBold"/>
              <a:sym typeface="Montserrat SemiBold"/>
            </a:endParaRPr>
          </a:p>
        </p:txBody>
      </p:sp>
      <p:sp>
        <p:nvSpPr>
          <p:cNvPr id="616" name="Google Shape;544;p47">
            <a:extLst>
              <a:ext uri="{FF2B5EF4-FFF2-40B4-BE49-F238E27FC236}">
                <a16:creationId xmlns:a16="http://schemas.microsoft.com/office/drawing/2014/main" id="{948F16E1-E115-0FF8-49B8-EF360415840E}"/>
              </a:ext>
            </a:extLst>
          </p:cNvPr>
          <p:cNvSpPr txBox="1">
            <a:spLocks/>
          </p:cNvSpPr>
          <p:nvPr/>
        </p:nvSpPr>
        <p:spPr>
          <a:xfrm>
            <a:off x="719999" y="951334"/>
            <a:ext cx="4540064"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SemiBold"/>
              <a:buNone/>
              <a:defRPr sz="3000" b="0" i="0" u="none" strike="noStrike" cap="none">
                <a:solidFill>
                  <a:schemeClr val="dk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r>
              <a:rPr lang="pt-BR" sz="1600" dirty="0">
                <a:solidFill>
                  <a:schemeClr val="bg2">
                    <a:lumMod val="75000"/>
                  </a:schemeClr>
                </a:solidFill>
                <a:latin typeface="Montserrat Light" panose="00000400000000000000" pitchFamily="2" charset="0"/>
              </a:rPr>
              <a:t>DETALHES</a:t>
            </a:r>
            <a:endParaRPr lang="pt-BR" sz="1600" b="1" dirty="0">
              <a:solidFill>
                <a:schemeClr val="bg2">
                  <a:lumMod val="75000"/>
                </a:schemeClr>
              </a:solidFill>
              <a:latin typeface="Montserrat Light" panose="00000400000000000000" pitchFamily="2" charset="0"/>
            </a:endParaRPr>
          </a:p>
        </p:txBody>
      </p:sp>
      <p:pic>
        <p:nvPicPr>
          <p:cNvPr id="2" name="Imagem 1">
            <a:extLst>
              <a:ext uri="{FF2B5EF4-FFF2-40B4-BE49-F238E27FC236}">
                <a16:creationId xmlns:a16="http://schemas.microsoft.com/office/drawing/2014/main" id="{E8622EE7-F836-6EA3-5C88-A5C5FBBEE48E}"/>
              </a:ext>
            </a:extLst>
          </p:cNvPr>
          <p:cNvPicPr>
            <a:picLocks noChangeAspect="1"/>
          </p:cNvPicPr>
          <p:nvPr/>
        </p:nvPicPr>
        <p:blipFill>
          <a:blip r:embed="rId3"/>
          <a:stretch>
            <a:fillRect/>
          </a:stretch>
        </p:blipFill>
        <p:spPr>
          <a:xfrm>
            <a:off x="569340" y="1528725"/>
            <a:ext cx="2087562" cy="3318526"/>
          </a:xfrm>
          <a:prstGeom prst="rect">
            <a:avLst/>
          </a:prstGeom>
        </p:spPr>
      </p:pic>
      <p:pic>
        <p:nvPicPr>
          <p:cNvPr id="4" name="Imagem 3">
            <a:extLst>
              <a:ext uri="{FF2B5EF4-FFF2-40B4-BE49-F238E27FC236}">
                <a16:creationId xmlns:a16="http://schemas.microsoft.com/office/drawing/2014/main" id="{4EF02329-DBDC-A1BF-17F9-D0F82E2A9D34}"/>
              </a:ext>
            </a:extLst>
          </p:cNvPr>
          <p:cNvPicPr>
            <a:picLocks noChangeAspect="1"/>
          </p:cNvPicPr>
          <p:nvPr/>
        </p:nvPicPr>
        <p:blipFill>
          <a:blip r:embed="rId4"/>
          <a:stretch>
            <a:fillRect/>
          </a:stretch>
        </p:blipFill>
        <p:spPr>
          <a:xfrm>
            <a:off x="5935694" y="1606584"/>
            <a:ext cx="1607049" cy="3162809"/>
          </a:xfrm>
          <a:prstGeom prst="rect">
            <a:avLst/>
          </a:prstGeom>
        </p:spPr>
      </p:pic>
      <p:sp>
        <p:nvSpPr>
          <p:cNvPr id="5" name="CaixaDeTexto 4">
            <a:extLst>
              <a:ext uri="{FF2B5EF4-FFF2-40B4-BE49-F238E27FC236}">
                <a16:creationId xmlns:a16="http://schemas.microsoft.com/office/drawing/2014/main" id="{8055AEF1-C988-56CB-83F8-CE73460EE44F}"/>
              </a:ext>
            </a:extLst>
          </p:cNvPr>
          <p:cNvSpPr txBox="1"/>
          <p:nvPr/>
        </p:nvSpPr>
        <p:spPr>
          <a:xfrm>
            <a:off x="4257994" y="1678605"/>
            <a:ext cx="1779373" cy="523220"/>
          </a:xfrm>
          <a:prstGeom prst="rect">
            <a:avLst/>
          </a:prstGeom>
          <a:noFill/>
        </p:spPr>
        <p:txBody>
          <a:bodyPr wrap="square" rtlCol="0">
            <a:spAutoFit/>
          </a:bodyPr>
          <a:lstStyle/>
          <a:p>
            <a:pPr algn="ctr"/>
            <a:r>
              <a:rPr lang="pt-BR" dirty="0"/>
              <a:t>COMBUSTÍVEL</a:t>
            </a:r>
          </a:p>
          <a:p>
            <a:pPr algn="ctr"/>
            <a:r>
              <a:rPr lang="pt-BR" dirty="0"/>
              <a:t>(resíduo)</a:t>
            </a:r>
          </a:p>
        </p:txBody>
      </p:sp>
      <p:sp>
        <p:nvSpPr>
          <p:cNvPr id="9" name="CaixaDeTexto 8">
            <a:extLst>
              <a:ext uri="{FF2B5EF4-FFF2-40B4-BE49-F238E27FC236}">
                <a16:creationId xmlns:a16="http://schemas.microsoft.com/office/drawing/2014/main" id="{98CBDC8B-8FE9-F875-94F7-29CA05B9C714}"/>
              </a:ext>
            </a:extLst>
          </p:cNvPr>
          <p:cNvSpPr txBox="1"/>
          <p:nvPr/>
        </p:nvSpPr>
        <p:spPr>
          <a:xfrm>
            <a:off x="7676763" y="1680810"/>
            <a:ext cx="1167445" cy="369332"/>
          </a:xfrm>
          <a:prstGeom prst="rect">
            <a:avLst/>
          </a:prstGeom>
          <a:noFill/>
        </p:spPr>
        <p:txBody>
          <a:bodyPr wrap="square" rtlCol="0">
            <a:spAutoFit/>
          </a:bodyPr>
          <a:lstStyle/>
          <a:p>
            <a:r>
              <a:rPr lang="pt-BR" dirty="0"/>
              <a:t>SYNGAS</a:t>
            </a:r>
          </a:p>
        </p:txBody>
      </p:sp>
      <p:sp>
        <p:nvSpPr>
          <p:cNvPr id="10" name="CaixaDeTexto 9">
            <a:extLst>
              <a:ext uri="{FF2B5EF4-FFF2-40B4-BE49-F238E27FC236}">
                <a16:creationId xmlns:a16="http://schemas.microsoft.com/office/drawing/2014/main" id="{CE120974-AAD1-32D8-B717-60AD3687581E}"/>
              </a:ext>
            </a:extLst>
          </p:cNvPr>
          <p:cNvSpPr txBox="1"/>
          <p:nvPr/>
        </p:nvSpPr>
        <p:spPr>
          <a:xfrm>
            <a:off x="6375298" y="4847251"/>
            <a:ext cx="1167445" cy="369332"/>
          </a:xfrm>
          <a:prstGeom prst="rect">
            <a:avLst/>
          </a:prstGeom>
          <a:noFill/>
        </p:spPr>
        <p:txBody>
          <a:bodyPr wrap="square" rtlCol="0">
            <a:spAutoFit/>
          </a:bodyPr>
          <a:lstStyle/>
          <a:p>
            <a:r>
              <a:rPr lang="pt-BR" dirty="0"/>
              <a:t>CINZAS</a:t>
            </a:r>
          </a:p>
        </p:txBody>
      </p:sp>
      <p:pic>
        <p:nvPicPr>
          <p:cNvPr id="11" name="Imagem 10">
            <a:extLst>
              <a:ext uri="{FF2B5EF4-FFF2-40B4-BE49-F238E27FC236}">
                <a16:creationId xmlns:a16="http://schemas.microsoft.com/office/drawing/2014/main" id="{E6D7373D-9654-3E37-0B33-E6C0D73DE51F}"/>
              </a:ext>
            </a:extLst>
          </p:cNvPr>
          <p:cNvPicPr>
            <a:picLocks noChangeAspect="1"/>
          </p:cNvPicPr>
          <p:nvPr/>
        </p:nvPicPr>
        <p:blipFill>
          <a:blip r:embed="rId5"/>
          <a:stretch>
            <a:fillRect/>
          </a:stretch>
        </p:blipFill>
        <p:spPr>
          <a:xfrm>
            <a:off x="2927610" y="2227191"/>
            <a:ext cx="1368688" cy="2620060"/>
          </a:xfrm>
          <a:prstGeom prst="rect">
            <a:avLst/>
          </a:prstGeom>
        </p:spPr>
      </p:pic>
      <p:pic>
        <p:nvPicPr>
          <p:cNvPr id="12" name="Imagem 11" descr="Logotipo&#10;&#10;Descrição gerada automaticamente com confiança média">
            <a:extLst>
              <a:ext uri="{FF2B5EF4-FFF2-40B4-BE49-F238E27FC236}">
                <a16:creationId xmlns:a16="http://schemas.microsoft.com/office/drawing/2014/main" id="{C319615F-22F7-4D5C-7F4F-D2C94908FA9F}"/>
              </a:ext>
            </a:extLst>
          </p:cNvPr>
          <p:cNvPicPr>
            <a:picLocks noChangeAspect="1"/>
          </p:cNvPicPr>
          <p:nvPr/>
        </p:nvPicPr>
        <p:blipFill rotWithShape="1">
          <a:blip r:embed="rId6"/>
          <a:srcRect b="28855"/>
          <a:stretch/>
        </p:blipFill>
        <p:spPr>
          <a:xfrm>
            <a:off x="3007835" y="1529607"/>
            <a:ext cx="1225094" cy="670172"/>
          </a:xfrm>
          <a:prstGeom prst="rect">
            <a:avLst/>
          </a:prstGeom>
        </p:spPr>
      </p:pic>
      <p:sp>
        <p:nvSpPr>
          <p:cNvPr id="3" name="Rectangle 2">
            <a:extLst>
              <a:ext uri="{FF2B5EF4-FFF2-40B4-BE49-F238E27FC236}">
                <a16:creationId xmlns:a16="http://schemas.microsoft.com/office/drawing/2014/main" id="{464C2A5A-4AFF-F3F7-2AEA-F41C56693A8A}"/>
              </a:ext>
            </a:extLst>
          </p:cNvPr>
          <p:cNvSpPr/>
          <p:nvPr/>
        </p:nvSpPr>
        <p:spPr>
          <a:xfrm>
            <a:off x="2994387" y="1510586"/>
            <a:ext cx="1250159" cy="7031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39527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grpSp>
        <p:nvGrpSpPr>
          <p:cNvPr id="328" name="Google Shape;328;p34"/>
          <p:cNvGrpSpPr/>
          <p:nvPr/>
        </p:nvGrpSpPr>
        <p:grpSpPr>
          <a:xfrm>
            <a:off x="-600503" y="-956156"/>
            <a:ext cx="1978747" cy="2324235"/>
            <a:chOff x="5465250" y="3028750"/>
            <a:chExt cx="1232250" cy="1447400"/>
          </a:xfrm>
        </p:grpSpPr>
        <p:sp>
          <p:nvSpPr>
            <p:cNvPr id="329" name="Google Shape;329;p34"/>
            <p:cNvSpPr/>
            <p:nvPr/>
          </p:nvSpPr>
          <p:spPr>
            <a:xfrm>
              <a:off x="5465250" y="3028750"/>
              <a:ext cx="878525" cy="1186450"/>
            </a:xfrm>
            <a:custGeom>
              <a:avLst/>
              <a:gdLst/>
              <a:ahLst/>
              <a:cxnLst/>
              <a:rect l="l" t="t" r="r" b="b"/>
              <a:pathLst>
                <a:path w="35141" h="47458" extrusionOk="0">
                  <a:moveTo>
                    <a:pt x="7495" y="0"/>
                  </a:moveTo>
                  <a:cubicBezTo>
                    <a:pt x="7495" y="0"/>
                    <a:pt x="1" y="17695"/>
                    <a:pt x="6669" y="32207"/>
                  </a:cubicBezTo>
                  <a:cubicBezTo>
                    <a:pt x="9882" y="39197"/>
                    <a:pt x="15794" y="44175"/>
                    <a:pt x="21058" y="47458"/>
                  </a:cubicBezTo>
                  <a:cubicBezTo>
                    <a:pt x="22084" y="43678"/>
                    <a:pt x="23900" y="39557"/>
                    <a:pt x="27119" y="36339"/>
                  </a:cubicBezTo>
                  <a:cubicBezTo>
                    <a:pt x="29470" y="33987"/>
                    <a:pt x="32308" y="32385"/>
                    <a:pt x="35140" y="31291"/>
                  </a:cubicBezTo>
                  <a:cubicBezTo>
                    <a:pt x="34891" y="27659"/>
                    <a:pt x="34106" y="23910"/>
                    <a:pt x="32472" y="20352"/>
                  </a:cubicBezTo>
                  <a:cubicBezTo>
                    <a:pt x="25804" y="5838"/>
                    <a:pt x="7495" y="0"/>
                    <a:pt x="74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4"/>
            <p:cNvSpPr/>
            <p:nvPr/>
          </p:nvSpPr>
          <p:spPr>
            <a:xfrm>
              <a:off x="5953725" y="3753000"/>
              <a:ext cx="743775" cy="723150"/>
            </a:xfrm>
            <a:custGeom>
              <a:avLst/>
              <a:gdLst/>
              <a:ahLst/>
              <a:cxnLst/>
              <a:rect l="l" t="t" r="r" b="b"/>
              <a:pathLst>
                <a:path w="29751" h="28926" extrusionOk="0">
                  <a:moveTo>
                    <a:pt x="28443" y="0"/>
                  </a:moveTo>
                  <a:cubicBezTo>
                    <a:pt x="26566" y="0"/>
                    <a:pt x="21094" y="201"/>
                    <a:pt x="15601" y="2321"/>
                  </a:cubicBezTo>
                  <a:cubicBezTo>
                    <a:pt x="16376" y="13507"/>
                    <a:pt x="12108" y="23589"/>
                    <a:pt x="12108" y="23589"/>
                  </a:cubicBezTo>
                  <a:cubicBezTo>
                    <a:pt x="12108" y="23589"/>
                    <a:pt x="7189" y="22020"/>
                    <a:pt x="1519" y="18488"/>
                  </a:cubicBezTo>
                  <a:cubicBezTo>
                    <a:pt x="1" y="24081"/>
                    <a:pt x="222" y="28915"/>
                    <a:pt x="222" y="28915"/>
                  </a:cubicBezTo>
                  <a:cubicBezTo>
                    <a:pt x="222" y="28915"/>
                    <a:pt x="471" y="28926"/>
                    <a:pt x="921" y="28926"/>
                  </a:cubicBezTo>
                  <a:cubicBezTo>
                    <a:pt x="3794" y="28926"/>
                    <a:pt x="14869" y="28459"/>
                    <a:pt x="21770" y="21559"/>
                  </a:cubicBezTo>
                  <a:cubicBezTo>
                    <a:pt x="29751" y="13577"/>
                    <a:pt x="29125" y="11"/>
                    <a:pt x="29125" y="11"/>
                  </a:cubicBezTo>
                  <a:cubicBezTo>
                    <a:pt x="29125" y="11"/>
                    <a:pt x="28883" y="0"/>
                    <a:pt x="28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4"/>
            <p:cNvSpPr/>
            <p:nvPr/>
          </p:nvSpPr>
          <p:spPr>
            <a:xfrm>
              <a:off x="5991675" y="3811025"/>
              <a:ext cx="371450" cy="531725"/>
            </a:xfrm>
            <a:custGeom>
              <a:avLst/>
              <a:gdLst/>
              <a:ahLst/>
              <a:cxnLst/>
              <a:rect l="l" t="t" r="r" b="b"/>
              <a:pathLst>
                <a:path w="14858" h="21269" extrusionOk="0">
                  <a:moveTo>
                    <a:pt x="14083" y="0"/>
                  </a:moveTo>
                  <a:cubicBezTo>
                    <a:pt x="11251" y="1094"/>
                    <a:pt x="8416" y="2696"/>
                    <a:pt x="6062" y="5048"/>
                  </a:cubicBezTo>
                  <a:cubicBezTo>
                    <a:pt x="2846" y="8266"/>
                    <a:pt x="1027" y="12390"/>
                    <a:pt x="1" y="16167"/>
                  </a:cubicBezTo>
                  <a:cubicBezTo>
                    <a:pt x="5671" y="19699"/>
                    <a:pt x="10590" y="21268"/>
                    <a:pt x="10590" y="21268"/>
                  </a:cubicBezTo>
                  <a:cubicBezTo>
                    <a:pt x="10590" y="21268"/>
                    <a:pt x="14858" y="11186"/>
                    <a:pt x="14083" y="0"/>
                  </a:cubicBezTo>
                  <a:close/>
                </a:path>
              </a:pathLst>
            </a:custGeom>
            <a:solidFill>
              <a:srgbClr val="2F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34"/>
          <p:cNvGrpSpPr/>
          <p:nvPr/>
        </p:nvGrpSpPr>
        <p:grpSpPr>
          <a:xfrm rot="18237557">
            <a:off x="8484338" y="4514368"/>
            <a:ext cx="876514" cy="1153231"/>
            <a:chOff x="6600675" y="1508650"/>
            <a:chExt cx="794975" cy="1045950"/>
          </a:xfrm>
        </p:grpSpPr>
        <p:sp>
          <p:nvSpPr>
            <p:cNvPr id="340" name="Google Shape;340;p34"/>
            <p:cNvSpPr/>
            <p:nvPr/>
          </p:nvSpPr>
          <p:spPr>
            <a:xfrm>
              <a:off x="6600675" y="1508650"/>
              <a:ext cx="480675" cy="805000"/>
            </a:xfrm>
            <a:custGeom>
              <a:avLst/>
              <a:gdLst/>
              <a:ahLst/>
              <a:cxnLst/>
              <a:rect l="l" t="t" r="r" b="b"/>
              <a:pathLst>
                <a:path w="19227" h="32200" extrusionOk="0">
                  <a:moveTo>
                    <a:pt x="10034" y="0"/>
                  </a:moveTo>
                  <a:cubicBezTo>
                    <a:pt x="10034" y="0"/>
                    <a:pt x="1" y="9151"/>
                    <a:pt x="1" y="20437"/>
                  </a:cubicBezTo>
                  <a:cubicBezTo>
                    <a:pt x="1" y="24818"/>
                    <a:pt x="1511" y="28873"/>
                    <a:pt x="3361" y="32199"/>
                  </a:cubicBezTo>
                  <a:cubicBezTo>
                    <a:pt x="4341" y="28212"/>
                    <a:pt x="6180" y="23725"/>
                    <a:pt x="9628" y="20280"/>
                  </a:cubicBezTo>
                  <a:cubicBezTo>
                    <a:pt x="12419" y="17489"/>
                    <a:pt x="15889" y="15753"/>
                    <a:pt x="19226" y="14672"/>
                  </a:cubicBezTo>
                  <a:cubicBezTo>
                    <a:pt x="16818" y="6193"/>
                    <a:pt x="10034" y="0"/>
                    <a:pt x="100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4"/>
            <p:cNvSpPr/>
            <p:nvPr/>
          </p:nvSpPr>
          <p:spPr>
            <a:xfrm>
              <a:off x="6652400" y="1831425"/>
              <a:ext cx="743250" cy="723175"/>
            </a:xfrm>
            <a:custGeom>
              <a:avLst/>
              <a:gdLst/>
              <a:ahLst/>
              <a:cxnLst/>
              <a:rect l="l" t="t" r="r" b="b"/>
              <a:pathLst>
                <a:path w="29730" h="28927" extrusionOk="0">
                  <a:moveTo>
                    <a:pt x="28414" y="0"/>
                  </a:moveTo>
                  <a:cubicBezTo>
                    <a:pt x="26709" y="0"/>
                    <a:pt x="22081" y="165"/>
                    <a:pt x="17157" y="1761"/>
                  </a:cubicBezTo>
                  <a:cubicBezTo>
                    <a:pt x="17677" y="3590"/>
                    <a:pt x="17998" y="5525"/>
                    <a:pt x="17998" y="7526"/>
                  </a:cubicBezTo>
                  <a:cubicBezTo>
                    <a:pt x="17998" y="18815"/>
                    <a:pt x="7965" y="27966"/>
                    <a:pt x="7965" y="27966"/>
                  </a:cubicBezTo>
                  <a:cubicBezTo>
                    <a:pt x="7965" y="27966"/>
                    <a:pt x="4209" y="24534"/>
                    <a:pt x="1292" y="19288"/>
                  </a:cubicBezTo>
                  <a:cubicBezTo>
                    <a:pt x="0" y="24534"/>
                    <a:pt x="201" y="28915"/>
                    <a:pt x="201" y="28915"/>
                  </a:cubicBezTo>
                  <a:cubicBezTo>
                    <a:pt x="201" y="28915"/>
                    <a:pt x="450" y="28927"/>
                    <a:pt x="900" y="28927"/>
                  </a:cubicBezTo>
                  <a:cubicBezTo>
                    <a:pt x="3772" y="28927"/>
                    <a:pt x="14847" y="28459"/>
                    <a:pt x="21747" y="21557"/>
                  </a:cubicBezTo>
                  <a:cubicBezTo>
                    <a:pt x="29730" y="13577"/>
                    <a:pt x="29104" y="12"/>
                    <a:pt x="29104" y="12"/>
                  </a:cubicBezTo>
                  <a:cubicBezTo>
                    <a:pt x="29104" y="12"/>
                    <a:pt x="28859" y="0"/>
                    <a:pt x="284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4"/>
            <p:cNvSpPr/>
            <p:nvPr/>
          </p:nvSpPr>
          <p:spPr>
            <a:xfrm>
              <a:off x="6684675" y="1875450"/>
              <a:ext cx="417700" cy="655125"/>
            </a:xfrm>
            <a:custGeom>
              <a:avLst/>
              <a:gdLst/>
              <a:ahLst/>
              <a:cxnLst/>
              <a:rect l="l" t="t" r="r" b="b"/>
              <a:pathLst>
                <a:path w="16708" h="26205" extrusionOk="0">
                  <a:moveTo>
                    <a:pt x="15866" y="0"/>
                  </a:moveTo>
                  <a:cubicBezTo>
                    <a:pt x="12529" y="1081"/>
                    <a:pt x="9056" y="2817"/>
                    <a:pt x="6268" y="5608"/>
                  </a:cubicBezTo>
                  <a:cubicBezTo>
                    <a:pt x="2820" y="9056"/>
                    <a:pt x="981" y="13540"/>
                    <a:pt x="1" y="17527"/>
                  </a:cubicBezTo>
                  <a:cubicBezTo>
                    <a:pt x="2915" y="22773"/>
                    <a:pt x="6672" y="26205"/>
                    <a:pt x="6672" y="26205"/>
                  </a:cubicBezTo>
                  <a:lnTo>
                    <a:pt x="6674" y="26205"/>
                  </a:lnTo>
                  <a:cubicBezTo>
                    <a:pt x="6674" y="26205"/>
                    <a:pt x="16707" y="17054"/>
                    <a:pt x="16707" y="5765"/>
                  </a:cubicBezTo>
                  <a:cubicBezTo>
                    <a:pt x="16707" y="3764"/>
                    <a:pt x="16386" y="1829"/>
                    <a:pt x="15866" y="0"/>
                  </a:cubicBezTo>
                  <a:close/>
                </a:path>
              </a:pathLst>
            </a:custGeom>
            <a:solidFill>
              <a:srgbClr val="2F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544;p47">
            <a:extLst>
              <a:ext uri="{FF2B5EF4-FFF2-40B4-BE49-F238E27FC236}">
                <a16:creationId xmlns:a16="http://schemas.microsoft.com/office/drawing/2014/main" id="{A427ED80-94A4-46F2-BD12-66CF4511E309}"/>
              </a:ext>
            </a:extLst>
          </p:cNvPr>
          <p:cNvSpPr txBox="1">
            <a:spLocks noGrp="1"/>
          </p:cNvSpPr>
          <p:nvPr>
            <p:ph type="title"/>
          </p:nvPr>
        </p:nvSpPr>
        <p:spPr>
          <a:xfrm>
            <a:off x="1378244" y="147015"/>
            <a:ext cx="8196999"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TECNOLOGIA DE GASEIFICAÇÃO</a:t>
            </a:r>
            <a:endParaRPr dirty="0">
              <a:latin typeface="Montserrat SemiBold"/>
              <a:ea typeface="Montserrat SemiBold"/>
              <a:cs typeface="Montserrat SemiBold"/>
              <a:sym typeface="Montserrat SemiBold"/>
            </a:endParaRPr>
          </a:p>
        </p:txBody>
      </p:sp>
      <p:sp>
        <p:nvSpPr>
          <p:cNvPr id="6" name="Google Shape;544;p47">
            <a:extLst>
              <a:ext uri="{FF2B5EF4-FFF2-40B4-BE49-F238E27FC236}">
                <a16:creationId xmlns:a16="http://schemas.microsoft.com/office/drawing/2014/main" id="{C2484300-3AD5-BAE7-5512-311D8C88A5C1}"/>
              </a:ext>
            </a:extLst>
          </p:cNvPr>
          <p:cNvSpPr txBox="1">
            <a:spLocks/>
          </p:cNvSpPr>
          <p:nvPr/>
        </p:nvSpPr>
        <p:spPr>
          <a:xfrm>
            <a:off x="1378244" y="622489"/>
            <a:ext cx="8149346"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SemiBold"/>
              <a:buNone/>
              <a:defRPr sz="3000" b="0" i="0" u="none" strike="noStrike" cap="none">
                <a:solidFill>
                  <a:schemeClr val="dk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r>
              <a:rPr lang="pt-BR" sz="1600" dirty="0">
                <a:solidFill>
                  <a:schemeClr val="bg2">
                    <a:lumMod val="75000"/>
                  </a:schemeClr>
                </a:solidFill>
                <a:latin typeface="Montserrat Light" panose="00000400000000000000" pitchFamily="2" charset="0"/>
              </a:rPr>
              <a:t>Detalhes</a:t>
            </a:r>
            <a:endParaRPr lang="pt-BR" sz="1600" b="1" dirty="0">
              <a:solidFill>
                <a:schemeClr val="bg2">
                  <a:lumMod val="75000"/>
                </a:schemeClr>
              </a:solidFill>
              <a:latin typeface="Montserrat Light" panose="00000400000000000000" pitchFamily="2" charset="0"/>
            </a:endParaRPr>
          </a:p>
        </p:txBody>
      </p:sp>
      <p:sp>
        <p:nvSpPr>
          <p:cNvPr id="7" name="CaixaDeTexto 6">
            <a:extLst>
              <a:ext uri="{FF2B5EF4-FFF2-40B4-BE49-F238E27FC236}">
                <a16:creationId xmlns:a16="http://schemas.microsoft.com/office/drawing/2014/main" id="{A2768E7C-BCE8-1104-CE6F-222AF7CAFBB3}"/>
              </a:ext>
            </a:extLst>
          </p:cNvPr>
          <p:cNvSpPr txBox="1"/>
          <p:nvPr/>
        </p:nvSpPr>
        <p:spPr>
          <a:xfrm>
            <a:off x="598452" y="1202217"/>
            <a:ext cx="8318935" cy="523220"/>
          </a:xfrm>
          <a:prstGeom prst="rect">
            <a:avLst/>
          </a:prstGeom>
          <a:noFill/>
        </p:spPr>
        <p:txBody>
          <a:bodyPr wrap="square">
            <a:spAutoFit/>
          </a:bodyPr>
          <a:lstStyle/>
          <a:p>
            <a:pPr marL="12065" algn="just">
              <a:lnSpc>
                <a:spcPct val="100000"/>
              </a:lnSpc>
              <a:spcBef>
                <a:spcPts val="100"/>
              </a:spcBef>
              <a:tabLst>
                <a:tab pos="318135" algn="l"/>
              </a:tabLst>
            </a:pPr>
            <a:r>
              <a:rPr lang="pt-BR" spc="-5" dirty="0">
                <a:solidFill>
                  <a:schemeClr val="tx2"/>
                </a:solidFill>
                <a:latin typeface="Microsoft Sans Serif"/>
                <a:cs typeface="Microsoft Sans Serif"/>
              </a:rPr>
              <a:t>As demais etapas que incluem o processo de gaseificação e geração de energia, após a </a:t>
            </a:r>
            <a:r>
              <a:rPr lang="pt-BR" spc="-5" dirty="0">
                <a:solidFill>
                  <a:schemeClr val="tx2"/>
                </a:solidFill>
                <a:latin typeface="Montserrat Medium" panose="00000600000000000000" pitchFamily="2" charset="0"/>
                <a:cs typeface="Microsoft Sans Serif"/>
              </a:rPr>
              <a:t>produção</a:t>
            </a:r>
            <a:r>
              <a:rPr lang="pt-BR" spc="-5" dirty="0">
                <a:solidFill>
                  <a:schemeClr val="tx2"/>
                </a:solidFill>
                <a:latin typeface="Microsoft Sans Serif"/>
                <a:cs typeface="Microsoft Sans Serif"/>
              </a:rPr>
              <a:t> do CDR são: </a:t>
            </a:r>
          </a:p>
        </p:txBody>
      </p:sp>
      <p:sp>
        <p:nvSpPr>
          <p:cNvPr id="8" name="CaixaDeTexto 7">
            <a:extLst>
              <a:ext uri="{FF2B5EF4-FFF2-40B4-BE49-F238E27FC236}">
                <a16:creationId xmlns:a16="http://schemas.microsoft.com/office/drawing/2014/main" id="{58800F06-AF32-EEB3-3B3F-0D8F8E0D89F5}"/>
              </a:ext>
            </a:extLst>
          </p:cNvPr>
          <p:cNvSpPr txBox="1"/>
          <p:nvPr/>
        </p:nvSpPr>
        <p:spPr>
          <a:xfrm>
            <a:off x="727611" y="3387750"/>
            <a:ext cx="7988020" cy="1410643"/>
          </a:xfrm>
          <a:prstGeom prst="rect">
            <a:avLst/>
          </a:prstGeom>
          <a:noFill/>
        </p:spPr>
        <p:txBody>
          <a:bodyPr wrap="square">
            <a:spAutoFit/>
          </a:bodyPr>
          <a:lstStyle/>
          <a:p>
            <a:pPr marL="12065" algn="just">
              <a:lnSpc>
                <a:spcPct val="100000"/>
              </a:lnSpc>
              <a:spcBef>
                <a:spcPts val="100"/>
              </a:spcBef>
              <a:tabLst>
                <a:tab pos="318135" algn="l"/>
              </a:tabLst>
            </a:pPr>
            <a:r>
              <a:rPr lang="pt-BR" spc="-5" dirty="0">
                <a:solidFill>
                  <a:schemeClr val="tx2"/>
                </a:solidFill>
                <a:latin typeface="Montserrat Medium" panose="00000600000000000000" pitchFamily="2" charset="0"/>
                <a:cs typeface="Microsoft Sans Serif"/>
              </a:rPr>
              <a:t>Toda a usina é autossuficiente em energia elétrica, pois parte da energia produzida, retorna para o acionamento dos motores, enquanto o saldo é exportável. </a:t>
            </a:r>
          </a:p>
          <a:p>
            <a:pPr marL="12065" algn="just">
              <a:lnSpc>
                <a:spcPct val="100000"/>
              </a:lnSpc>
              <a:spcBef>
                <a:spcPts val="100"/>
              </a:spcBef>
              <a:tabLst>
                <a:tab pos="318135" algn="l"/>
              </a:tabLst>
            </a:pPr>
            <a:endParaRPr lang="pt-BR" spc="-5" dirty="0">
              <a:solidFill>
                <a:schemeClr val="tx2"/>
              </a:solidFill>
              <a:latin typeface="Montserrat Medium" panose="00000600000000000000" pitchFamily="2" charset="0"/>
              <a:cs typeface="Microsoft Sans Serif"/>
            </a:endParaRPr>
          </a:p>
          <a:p>
            <a:pPr marL="12065" algn="just">
              <a:lnSpc>
                <a:spcPct val="100000"/>
              </a:lnSpc>
              <a:spcBef>
                <a:spcPts val="100"/>
              </a:spcBef>
              <a:tabLst>
                <a:tab pos="318135" algn="l"/>
              </a:tabLst>
            </a:pPr>
            <a:r>
              <a:rPr lang="pt-BR" spc="-5" dirty="0">
                <a:solidFill>
                  <a:schemeClr val="tx2"/>
                </a:solidFill>
                <a:latin typeface="Montserrat Medium" panose="00000600000000000000" pitchFamily="2" charset="0"/>
                <a:cs typeface="Microsoft Sans Serif"/>
              </a:rPr>
              <a:t>A umidade contida no RSU é abatida durante o processo de obtenção do CDR e enviada a estação de tratamento de água, retornando posteriormente ao circuito, na alimentação das torres de resfriamento. </a:t>
            </a:r>
          </a:p>
        </p:txBody>
      </p:sp>
      <p:grpSp>
        <p:nvGrpSpPr>
          <p:cNvPr id="9" name="Agrupar 8">
            <a:extLst>
              <a:ext uri="{FF2B5EF4-FFF2-40B4-BE49-F238E27FC236}">
                <a16:creationId xmlns:a16="http://schemas.microsoft.com/office/drawing/2014/main" id="{128F44EA-5D63-0D5E-AFB0-810CC40A9C65}"/>
              </a:ext>
            </a:extLst>
          </p:cNvPr>
          <p:cNvGrpSpPr/>
          <p:nvPr/>
        </p:nvGrpSpPr>
        <p:grpSpPr>
          <a:xfrm>
            <a:off x="810232" y="1647185"/>
            <a:ext cx="7339517" cy="1595098"/>
            <a:chOff x="647521" y="2476246"/>
            <a:chExt cx="10047091" cy="2183536"/>
          </a:xfrm>
        </p:grpSpPr>
        <p:graphicFrame>
          <p:nvGraphicFramePr>
            <p:cNvPr id="10" name="Diagrama 9">
              <a:extLst>
                <a:ext uri="{FF2B5EF4-FFF2-40B4-BE49-F238E27FC236}">
                  <a16:creationId xmlns:a16="http://schemas.microsoft.com/office/drawing/2014/main" id="{CAA91E21-53D8-18CB-C9E6-5663E7E3C424}"/>
                </a:ext>
              </a:extLst>
            </p:cNvPr>
            <p:cNvGraphicFramePr/>
            <p:nvPr>
              <p:extLst>
                <p:ext uri="{D42A27DB-BD31-4B8C-83A1-F6EECF244321}">
                  <p14:modId xmlns:p14="http://schemas.microsoft.com/office/powerpoint/2010/main" val="3091009325"/>
                </p:ext>
              </p:extLst>
            </p:nvPr>
          </p:nvGraphicFramePr>
          <p:xfrm>
            <a:off x="647521" y="2476246"/>
            <a:ext cx="9757185" cy="2183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CaixaDeTexto 10">
              <a:extLst>
                <a:ext uri="{FF2B5EF4-FFF2-40B4-BE49-F238E27FC236}">
                  <a16:creationId xmlns:a16="http://schemas.microsoft.com/office/drawing/2014/main" id="{30B9EF2B-90E4-C1A0-77DB-E98E93F4D2C5}"/>
                </a:ext>
              </a:extLst>
            </p:cNvPr>
            <p:cNvSpPr txBox="1"/>
            <p:nvPr/>
          </p:nvSpPr>
          <p:spPr>
            <a:xfrm>
              <a:off x="8249309" y="2809644"/>
              <a:ext cx="2445303" cy="1516740"/>
            </a:xfrm>
            <a:prstGeom prst="rect">
              <a:avLst/>
            </a:prstGeom>
            <a:noFill/>
          </p:spPr>
          <p:txBody>
            <a:bodyPr wrap="square">
              <a:spAutoFit/>
            </a:bodyPr>
            <a:lstStyle/>
            <a:p>
              <a:pPr lvl="0"/>
              <a:r>
                <a:rPr lang="pt-BR" sz="1100" spc="-5" dirty="0">
                  <a:solidFill>
                    <a:schemeClr val="tx1"/>
                  </a:solidFill>
                  <a:latin typeface="Microsoft Sans Serif"/>
                  <a:cs typeface="Microsoft Sans Serif"/>
                </a:rPr>
                <a:t>Geração </a:t>
              </a:r>
            </a:p>
            <a:p>
              <a:pPr lvl="0"/>
              <a:r>
                <a:rPr lang="pt-BR" sz="1100" spc="-5" dirty="0">
                  <a:solidFill>
                    <a:schemeClr val="tx1"/>
                  </a:solidFill>
                  <a:latin typeface="Microsoft Sans Serif"/>
                  <a:cs typeface="Microsoft Sans Serif"/>
                </a:rPr>
                <a:t>de energia elétrica </a:t>
              </a:r>
            </a:p>
            <a:p>
              <a:pPr lvl="0"/>
              <a:r>
                <a:rPr lang="pt-BR" sz="1100" spc="-5" dirty="0">
                  <a:solidFill>
                    <a:schemeClr val="tx1"/>
                  </a:solidFill>
                  <a:latin typeface="Microsoft Sans Serif"/>
                  <a:cs typeface="Microsoft Sans Serif"/>
                </a:rPr>
                <a:t>via ciclo Rankine (caldeira, turbina e gerador) ou venda de combustível</a:t>
              </a:r>
              <a:endParaRPr lang="pt-BR" sz="1100" dirty="0">
                <a:solidFill>
                  <a:schemeClr val="tx1"/>
                </a:solidFill>
              </a:endParaRPr>
            </a:p>
          </p:txBody>
        </p:sp>
      </p:grpSp>
    </p:spTree>
    <p:extLst>
      <p:ext uri="{BB962C8B-B14F-4D97-AF65-F5344CB8AC3E}">
        <p14:creationId xmlns:p14="http://schemas.microsoft.com/office/powerpoint/2010/main" val="1537436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08">
          <a:extLst>
            <a:ext uri="{FF2B5EF4-FFF2-40B4-BE49-F238E27FC236}">
              <a16:creationId xmlns:a16="http://schemas.microsoft.com/office/drawing/2014/main" id="{7AC800E9-79E1-7D2A-EFD3-985C9946E1A1}"/>
            </a:ext>
          </a:extLst>
        </p:cNvPr>
        <p:cNvGrpSpPr/>
        <p:nvPr/>
      </p:nvGrpSpPr>
      <p:grpSpPr>
        <a:xfrm>
          <a:off x="0" y="0"/>
          <a:ext cx="0" cy="0"/>
          <a:chOff x="0" y="0"/>
          <a:chExt cx="0" cy="0"/>
        </a:xfrm>
      </p:grpSpPr>
      <p:cxnSp>
        <p:nvCxnSpPr>
          <p:cNvPr id="1045" name="Conector: Angulado 1044">
            <a:extLst>
              <a:ext uri="{FF2B5EF4-FFF2-40B4-BE49-F238E27FC236}">
                <a16:creationId xmlns:a16="http://schemas.microsoft.com/office/drawing/2014/main" id="{E742436D-7B93-FACA-278B-0957C0604AF0}"/>
              </a:ext>
            </a:extLst>
          </p:cNvPr>
          <p:cNvCxnSpPr>
            <a:cxnSpLocks/>
            <a:endCxn id="1048" idx="1"/>
          </p:cNvCxnSpPr>
          <p:nvPr/>
        </p:nvCxnSpPr>
        <p:spPr>
          <a:xfrm>
            <a:off x="4720452" y="3894003"/>
            <a:ext cx="1011890" cy="203488"/>
          </a:xfrm>
          <a:prstGeom prst="bentConnector3">
            <a:avLst>
              <a:gd name="adj1" fmla="val 23514"/>
            </a:avLst>
          </a:prstGeom>
          <a:ln w="19050"/>
        </p:spPr>
        <p:style>
          <a:lnRef idx="1">
            <a:schemeClr val="accent1"/>
          </a:lnRef>
          <a:fillRef idx="0">
            <a:schemeClr val="accent1"/>
          </a:fillRef>
          <a:effectRef idx="0">
            <a:schemeClr val="accent1"/>
          </a:effectRef>
          <a:fontRef idx="minor">
            <a:schemeClr val="tx1"/>
          </a:fontRef>
        </p:style>
      </p:cxnSp>
      <p:cxnSp>
        <p:nvCxnSpPr>
          <p:cNvPr id="1037" name="Conector: Angulado 1036">
            <a:extLst>
              <a:ext uri="{FF2B5EF4-FFF2-40B4-BE49-F238E27FC236}">
                <a16:creationId xmlns:a16="http://schemas.microsoft.com/office/drawing/2014/main" id="{A03E9ED6-E8BB-6EFF-06F3-BF1AEA9E9A2D}"/>
              </a:ext>
            </a:extLst>
          </p:cNvPr>
          <p:cNvCxnSpPr>
            <a:cxnSpLocks/>
            <a:endCxn id="1042" idx="1"/>
          </p:cNvCxnSpPr>
          <p:nvPr/>
        </p:nvCxnSpPr>
        <p:spPr>
          <a:xfrm flipV="1">
            <a:off x="5021618" y="3167519"/>
            <a:ext cx="684224" cy="297548"/>
          </a:xfrm>
          <a:prstGeom prst="bentConnector3">
            <a:avLst>
              <a:gd name="adj1" fmla="val 50000"/>
            </a:avLst>
          </a:prstGeom>
          <a:ln w="19050"/>
        </p:spPr>
        <p:style>
          <a:lnRef idx="1">
            <a:schemeClr val="accent1"/>
          </a:lnRef>
          <a:fillRef idx="0">
            <a:schemeClr val="accent1"/>
          </a:fillRef>
          <a:effectRef idx="0">
            <a:schemeClr val="accent1"/>
          </a:effectRef>
          <a:fontRef idx="minor">
            <a:schemeClr val="tx1"/>
          </a:fontRef>
        </p:style>
      </p:cxnSp>
      <p:cxnSp>
        <p:nvCxnSpPr>
          <p:cNvPr id="1034" name="Conector: Angulado 1033">
            <a:extLst>
              <a:ext uri="{FF2B5EF4-FFF2-40B4-BE49-F238E27FC236}">
                <a16:creationId xmlns:a16="http://schemas.microsoft.com/office/drawing/2014/main" id="{3D1863A2-CDE4-4F70-98A2-095BB9FB1EBC}"/>
              </a:ext>
            </a:extLst>
          </p:cNvPr>
          <p:cNvCxnSpPr>
            <a:cxnSpLocks/>
            <a:endCxn id="1035" idx="1"/>
          </p:cNvCxnSpPr>
          <p:nvPr/>
        </p:nvCxnSpPr>
        <p:spPr>
          <a:xfrm flipV="1">
            <a:off x="4363895" y="2171502"/>
            <a:ext cx="1341947" cy="363593"/>
          </a:xfrm>
          <a:prstGeom prst="bentConnector3">
            <a:avLst>
              <a:gd name="adj1" fmla="val 657"/>
            </a:avLst>
          </a:prstGeom>
          <a:ln w="19050"/>
        </p:spPr>
        <p:style>
          <a:lnRef idx="1">
            <a:schemeClr val="accent1"/>
          </a:lnRef>
          <a:fillRef idx="0">
            <a:schemeClr val="accent1"/>
          </a:fillRef>
          <a:effectRef idx="0">
            <a:schemeClr val="accent1"/>
          </a:effectRef>
          <a:fontRef idx="minor">
            <a:schemeClr val="tx1"/>
          </a:fontRef>
        </p:style>
      </p:cxnSp>
      <p:sp>
        <p:nvSpPr>
          <p:cNvPr id="30" name="Retângulo: Cantos Arredondados 29">
            <a:extLst>
              <a:ext uri="{FF2B5EF4-FFF2-40B4-BE49-F238E27FC236}">
                <a16:creationId xmlns:a16="http://schemas.microsoft.com/office/drawing/2014/main" id="{D2C38DFA-920E-3A9E-2327-17CCACDD0FCA}"/>
              </a:ext>
            </a:extLst>
          </p:cNvPr>
          <p:cNvSpPr/>
          <p:nvPr/>
        </p:nvSpPr>
        <p:spPr>
          <a:xfrm>
            <a:off x="847652" y="1923552"/>
            <a:ext cx="1875162" cy="2421889"/>
          </a:xfrm>
          <a:prstGeom prst="roundRect">
            <a:avLst>
              <a:gd name="adj" fmla="val 5569"/>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09" name="Google Shape;609;p51">
            <a:extLst>
              <a:ext uri="{FF2B5EF4-FFF2-40B4-BE49-F238E27FC236}">
                <a16:creationId xmlns:a16="http://schemas.microsoft.com/office/drawing/2014/main" id="{837FA39E-1B42-F9F4-5755-1E02ABF4FA5A}"/>
              </a:ext>
            </a:extLst>
          </p:cNvPr>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CENÁRIO NACIONAL - RSU</a:t>
            </a:r>
            <a:endParaRPr dirty="0"/>
          </a:p>
        </p:txBody>
      </p:sp>
      <p:grpSp>
        <p:nvGrpSpPr>
          <p:cNvPr id="5" name="Google Shape;1214;p64">
            <a:extLst>
              <a:ext uri="{FF2B5EF4-FFF2-40B4-BE49-F238E27FC236}">
                <a16:creationId xmlns:a16="http://schemas.microsoft.com/office/drawing/2014/main" id="{67BDB196-55A6-2853-07BE-106D1C91F150}"/>
              </a:ext>
            </a:extLst>
          </p:cNvPr>
          <p:cNvGrpSpPr/>
          <p:nvPr/>
        </p:nvGrpSpPr>
        <p:grpSpPr>
          <a:xfrm>
            <a:off x="848497" y="1430259"/>
            <a:ext cx="1990630" cy="294300"/>
            <a:chOff x="6336019" y="3733725"/>
            <a:chExt cx="2109006" cy="351310"/>
          </a:xfrm>
          <a:solidFill>
            <a:schemeClr val="bg2">
              <a:lumMod val="75000"/>
            </a:schemeClr>
          </a:solidFill>
        </p:grpSpPr>
        <p:sp>
          <p:nvSpPr>
            <p:cNvPr id="6" name="Google Shape;1215;p64">
              <a:extLst>
                <a:ext uri="{FF2B5EF4-FFF2-40B4-BE49-F238E27FC236}">
                  <a16:creationId xmlns:a16="http://schemas.microsoft.com/office/drawing/2014/main" id="{7C436CCE-F418-4474-3ECE-E956AB3E8CDD}"/>
                </a:ext>
              </a:extLst>
            </p:cNvPr>
            <p:cNvSpPr/>
            <p:nvPr/>
          </p:nvSpPr>
          <p:spPr>
            <a:xfrm>
              <a:off x="6336019" y="3733735"/>
              <a:ext cx="1881300" cy="351300"/>
            </a:xfrm>
            <a:prstGeom prst="homePlate">
              <a:avLst>
                <a:gd name="adj" fmla="val 5000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16;p64">
              <a:extLst>
                <a:ext uri="{FF2B5EF4-FFF2-40B4-BE49-F238E27FC236}">
                  <a16:creationId xmlns:a16="http://schemas.microsoft.com/office/drawing/2014/main" id="{54647451-C039-055C-7842-30D6A4CFA96E}"/>
                </a:ext>
              </a:extLst>
            </p:cNvPr>
            <p:cNvSpPr/>
            <p:nvPr/>
          </p:nvSpPr>
          <p:spPr>
            <a:xfrm>
              <a:off x="8098525" y="3733725"/>
              <a:ext cx="346500" cy="351300"/>
            </a:xfrm>
            <a:prstGeom prst="chevron">
              <a:avLst>
                <a:gd name="adj" fmla="val 5000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610;p51">
            <a:extLst>
              <a:ext uri="{FF2B5EF4-FFF2-40B4-BE49-F238E27FC236}">
                <a16:creationId xmlns:a16="http://schemas.microsoft.com/office/drawing/2014/main" id="{ABFE699D-E1E8-AFAC-C0E5-4401FE32BE06}"/>
              </a:ext>
            </a:extLst>
          </p:cNvPr>
          <p:cNvSpPr txBox="1"/>
          <p:nvPr/>
        </p:nvSpPr>
        <p:spPr>
          <a:xfrm>
            <a:off x="847652" y="1377542"/>
            <a:ext cx="1775706" cy="294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00" b="1" dirty="0">
                <a:solidFill>
                  <a:schemeClr val="accent6"/>
                </a:solidFill>
                <a:latin typeface="Open Sans"/>
                <a:ea typeface="Open Sans"/>
                <a:cs typeface="Open Sans"/>
                <a:sym typeface="Open Sans"/>
              </a:rPr>
              <a:t>SNIS-RS 2020</a:t>
            </a:r>
            <a:endParaRPr sz="1200" b="1" dirty="0">
              <a:solidFill>
                <a:schemeClr val="accent6"/>
              </a:solidFill>
              <a:latin typeface="Open Sans"/>
              <a:ea typeface="Open Sans"/>
              <a:cs typeface="Open Sans"/>
              <a:sym typeface="Open Sans"/>
            </a:endParaRPr>
          </a:p>
        </p:txBody>
      </p:sp>
      <p:grpSp>
        <p:nvGrpSpPr>
          <p:cNvPr id="23" name="Agrupar 22">
            <a:extLst>
              <a:ext uri="{FF2B5EF4-FFF2-40B4-BE49-F238E27FC236}">
                <a16:creationId xmlns:a16="http://schemas.microsoft.com/office/drawing/2014/main" id="{BBEE31CE-8C52-4181-0E7D-C825D36AFB5B}"/>
              </a:ext>
            </a:extLst>
          </p:cNvPr>
          <p:cNvGrpSpPr/>
          <p:nvPr/>
        </p:nvGrpSpPr>
        <p:grpSpPr>
          <a:xfrm>
            <a:off x="2722815" y="1430251"/>
            <a:ext cx="3382987" cy="294632"/>
            <a:chOff x="2722815" y="1430251"/>
            <a:chExt cx="3382987" cy="294632"/>
          </a:xfrm>
          <a:solidFill>
            <a:schemeClr val="accent1">
              <a:lumMod val="75000"/>
            </a:schemeClr>
          </a:solidFill>
        </p:grpSpPr>
        <p:sp>
          <p:nvSpPr>
            <p:cNvPr id="13" name="Google Shape;3675;p66">
              <a:extLst>
                <a:ext uri="{FF2B5EF4-FFF2-40B4-BE49-F238E27FC236}">
                  <a16:creationId xmlns:a16="http://schemas.microsoft.com/office/drawing/2014/main" id="{2A7D8D39-99CD-68BE-D046-ED6A10D550EE}"/>
                </a:ext>
              </a:extLst>
            </p:cNvPr>
            <p:cNvSpPr/>
            <p:nvPr/>
          </p:nvSpPr>
          <p:spPr>
            <a:xfrm>
              <a:off x="2722815" y="1430251"/>
              <a:ext cx="928010" cy="294300"/>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75;p66">
              <a:extLst>
                <a:ext uri="{FF2B5EF4-FFF2-40B4-BE49-F238E27FC236}">
                  <a16:creationId xmlns:a16="http://schemas.microsoft.com/office/drawing/2014/main" id="{882AE998-464F-0215-812C-82B044FFDE14}"/>
                </a:ext>
              </a:extLst>
            </p:cNvPr>
            <p:cNvSpPr/>
            <p:nvPr/>
          </p:nvSpPr>
          <p:spPr>
            <a:xfrm>
              <a:off x="3212979" y="1430583"/>
              <a:ext cx="2428819" cy="294300"/>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3675;p66">
              <a:extLst>
                <a:ext uri="{FF2B5EF4-FFF2-40B4-BE49-F238E27FC236}">
                  <a16:creationId xmlns:a16="http://schemas.microsoft.com/office/drawing/2014/main" id="{8C7723DB-B05E-0911-F75D-1DF644089C66}"/>
                </a:ext>
              </a:extLst>
            </p:cNvPr>
            <p:cNvSpPr/>
            <p:nvPr/>
          </p:nvSpPr>
          <p:spPr>
            <a:xfrm>
              <a:off x="5177793" y="1430583"/>
              <a:ext cx="928009" cy="294300"/>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610;p51">
            <a:extLst>
              <a:ext uri="{FF2B5EF4-FFF2-40B4-BE49-F238E27FC236}">
                <a16:creationId xmlns:a16="http://schemas.microsoft.com/office/drawing/2014/main" id="{ACA15738-0E79-8B2B-74AF-A0233F69A7B7}"/>
              </a:ext>
            </a:extLst>
          </p:cNvPr>
          <p:cNvSpPr txBox="1"/>
          <p:nvPr/>
        </p:nvSpPr>
        <p:spPr>
          <a:xfrm>
            <a:off x="2778242" y="1370444"/>
            <a:ext cx="3272132" cy="294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00" b="1" dirty="0">
                <a:solidFill>
                  <a:schemeClr val="accent6"/>
                </a:solidFill>
                <a:latin typeface="Open Sans"/>
                <a:ea typeface="Open Sans"/>
                <a:cs typeface="Open Sans"/>
                <a:sym typeface="Open Sans"/>
              </a:rPr>
              <a:t>5.018 UNIDADES DE PROCESSAMENTO</a:t>
            </a:r>
            <a:endParaRPr sz="1200" b="1" dirty="0">
              <a:solidFill>
                <a:schemeClr val="accent6"/>
              </a:solidFill>
              <a:latin typeface="Open Sans"/>
              <a:ea typeface="Open Sans"/>
              <a:cs typeface="Open Sans"/>
              <a:sym typeface="Open Sans"/>
            </a:endParaRPr>
          </a:p>
        </p:txBody>
      </p:sp>
      <p:grpSp>
        <p:nvGrpSpPr>
          <p:cNvPr id="26" name="Google Shape;4882;p70">
            <a:extLst>
              <a:ext uri="{FF2B5EF4-FFF2-40B4-BE49-F238E27FC236}">
                <a16:creationId xmlns:a16="http://schemas.microsoft.com/office/drawing/2014/main" id="{65EC63BA-4C5D-DEC7-9C94-4EF5FAE63542}"/>
              </a:ext>
            </a:extLst>
          </p:cNvPr>
          <p:cNvGrpSpPr/>
          <p:nvPr/>
        </p:nvGrpSpPr>
        <p:grpSpPr>
          <a:xfrm>
            <a:off x="1514134" y="2293490"/>
            <a:ext cx="542198" cy="616906"/>
            <a:chOff x="2707500" y="249400"/>
            <a:chExt cx="423475" cy="481825"/>
          </a:xfrm>
        </p:grpSpPr>
        <p:sp>
          <p:nvSpPr>
            <p:cNvPr id="27" name="Google Shape;4883;p70">
              <a:extLst>
                <a:ext uri="{FF2B5EF4-FFF2-40B4-BE49-F238E27FC236}">
                  <a16:creationId xmlns:a16="http://schemas.microsoft.com/office/drawing/2014/main" id="{AC58EB5C-973F-13C8-806E-5AF124C51344}"/>
                </a:ext>
              </a:extLst>
            </p:cNvPr>
            <p:cNvSpPr/>
            <p:nvPr/>
          </p:nvSpPr>
          <p:spPr>
            <a:xfrm>
              <a:off x="2739175" y="420675"/>
              <a:ext cx="360100" cy="310550"/>
            </a:xfrm>
            <a:custGeom>
              <a:avLst/>
              <a:gdLst/>
              <a:ahLst/>
              <a:cxnLst/>
              <a:rect l="l" t="t" r="r" b="b"/>
              <a:pathLst>
                <a:path w="14404" h="12422" extrusionOk="0">
                  <a:moveTo>
                    <a:pt x="3816" y="1130"/>
                  </a:moveTo>
                  <a:cubicBezTo>
                    <a:pt x="4126" y="1130"/>
                    <a:pt x="4379" y="1382"/>
                    <a:pt x="4379" y="1696"/>
                  </a:cubicBezTo>
                  <a:lnTo>
                    <a:pt x="4379" y="8471"/>
                  </a:lnTo>
                  <a:cubicBezTo>
                    <a:pt x="4379" y="8781"/>
                    <a:pt x="4126" y="9034"/>
                    <a:pt x="3816" y="9034"/>
                  </a:cubicBezTo>
                  <a:cubicBezTo>
                    <a:pt x="3503" y="9034"/>
                    <a:pt x="3250" y="8781"/>
                    <a:pt x="3250" y="8471"/>
                  </a:cubicBezTo>
                  <a:lnTo>
                    <a:pt x="3250" y="1696"/>
                  </a:lnTo>
                  <a:cubicBezTo>
                    <a:pt x="3250" y="1382"/>
                    <a:pt x="3503" y="1130"/>
                    <a:pt x="3816" y="1130"/>
                  </a:cubicBezTo>
                  <a:close/>
                  <a:moveTo>
                    <a:pt x="7204" y="1130"/>
                  </a:moveTo>
                  <a:cubicBezTo>
                    <a:pt x="7514" y="1130"/>
                    <a:pt x="7767" y="1382"/>
                    <a:pt x="7767" y="1696"/>
                  </a:cubicBezTo>
                  <a:lnTo>
                    <a:pt x="7767" y="8471"/>
                  </a:lnTo>
                  <a:cubicBezTo>
                    <a:pt x="7767" y="8781"/>
                    <a:pt x="7514" y="9034"/>
                    <a:pt x="7204" y="9034"/>
                  </a:cubicBezTo>
                  <a:cubicBezTo>
                    <a:pt x="6891" y="9034"/>
                    <a:pt x="6638" y="8781"/>
                    <a:pt x="6638" y="8471"/>
                  </a:cubicBezTo>
                  <a:lnTo>
                    <a:pt x="6638" y="1696"/>
                  </a:lnTo>
                  <a:cubicBezTo>
                    <a:pt x="6638" y="1382"/>
                    <a:pt x="6891" y="1130"/>
                    <a:pt x="7204" y="1130"/>
                  </a:cubicBezTo>
                  <a:close/>
                  <a:moveTo>
                    <a:pt x="10592" y="1130"/>
                  </a:moveTo>
                  <a:cubicBezTo>
                    <a:pt x="10902" y="1130"/>
                    <a:pt x="11155" y="1382"/>
                    <a:pt x="11155" y="1696"/>
                  </a:cubicBezTo>
                  <a:lnTo>
                    <a:pt x="11155" y="8471"/>
                  </a:lnTo>
                  <a:cubicBezTo>
                    <a:pt x="11155" y="8781"/>
                    <a:pt x="10902" y="9034"/>
                    <a:pt x="10592" y="9034"/>
                  </a:cubicBezTo>
                  <a:cubicBezTo>
                    <a:pt x="10278" y="9034"/>
                    <a:pt x="10025" y="8781"/>
                    <a:pt x="10025" y="8471"/>
                  </a:cubicBezTo>
                  <a:lnTo>
                    <a:pt x="10025" y="1696"/>
                  </a:lnTo>
                  <a:cubicBezTo>
                    <a:pt x="10025" y="1382"/>
                    <a:pt x="10278" y="1130"/>
                    <a:pt x="10592" y="1130"/>
                  </a:cubicBezTo>
                  <a:close/>
                  <a:moveTo>
                    <a:pt x="1" y="0"/>
                  </a:moveTo>
                  <a:lnTo>
                    <a:pt x="901" y="10880"/>
                  </a:lnTo>
                  <a:cubicBezTo>
                    <a:pt x="976" y="11754"/>
                    <a:pt x="1705" y="12422"/>
                    <a:pt x="2582" y="12422"/>
                  </a:cubicBezTo>
                  <a:cubicBezTo>
                    <a:pt x="2584" y="12422"/>
                    <a:pt x="2586" y="12422"/>
                    <a:pt x="2588" y="12422"/>
                  </a:cubicBezTo>
                  <a:lnTo>
                    <a:pt x="11817" y="12422"/>
                  </a:lnTo>
                  <a:cubicBezTo>
                    <a:pt x="11819" y="12422"/>
                    <a:pt x="11821" y="12422"/>
                    <a:pt x="11823" y="12422"/>
                  </a:cubicBezTo>
                  <a:cubicBezTo>
                    <a:pt x="12700" y="12422"/>
                    <a:pt x="13431" y="11751"/>
                    <a:pt x="13503" y="10877"/>
                  </a:cubicBezTo>
                  <a:lnTo>
                    <a:pt x="14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8" name="Google Shape;4884;p70">
              <a:extLst>
                <a:ext uri="{FF2B5EF4-FFF2-40B4-BE49-F238E27FC236}">
                  <a16:creationId xmlns:a16="http://schemas.microsoft.com/office/drawing/2014/main" id="{754804BD-C094-319D-79CE-FBACBF2826E7}"/>
                </a:ext>
              </a:extLst>
            </p:cNvPr>
            <p:cNvSpPr/>
            <p:nvPr/>
          </p:nvSpPr>
          <p:spPr>
            <a:xfrm>
              <a:off x="2707500" y="249400"/>
              <a:ext cx="423475" cy="141175"/>
            </a:xfrm>
            <a:custGeom>
              <a:avLst/>
              <a:gdLst/>
              <a:ahLst/>
              <a:cxnLst/>
              <a:rect l="l" t="t" r="r" b="b"/>
              <a:pathLst>
                <a:path w="16939" h="5647" extrusionOk="0">
                  <a:moveTo>
                    <a:pt x="9600" y="1130"/>
                  </a:moveTo>
                  <a:cubicBezTo>
                    <a:pt x="9910" y="1130"/>
                    <a:pt x="10163" y="1383"/>
                    <a:pt x="10163" y="1696"/>
                  </a:cubicBezTo>
                  <a:lnTo>
                    <a:pt x="10163" y="2259"/>
                  </a:lnTo>
                  <a:lnTo>
                    <a:pt x="6776" y="2259"/>
                  </a:lnTo>
                  <a:lnTo>
                    <a:pt x="6776" y="1696"/>
                  </a:lnTo>
                  <a:cubicBezTo>
                    <a:pt x="6776" y="1383"/>
                    <a:pt x="7029" y="1130"/>
                    <a:pt x="7342" y="1130"/>
                  </a:cubicBezTo>
                  <a:close/>
                  <a:moveTo>
                    <a:pt x="7342" y="1"/>
                  </a:moveTo>
                  <a:cubicBezTo>
                    <a:pt x="6405" y="1"/>
                    <a:pt x="5646" y="760"/>
                    <a:pt x="5646" y="1696"/>
                  </a:cubicBezTo>
                  <a:lnTo>
                    <a:pt x="5646" y="2259"/>
                  </a:lnTo>
                  <a:lnTo>
                    <a:pt x="1696" y="2259"/>
                  </a:lnTo>
                  <a:cubicBezTo>
                    <a:pt x="759" y="2259"/>
                    <a:pt x="0" y="3018"/>
                    <a:pt x="0" y="3954"/>
                  </a:cubicBezTo>
                  <a:lnTo>
                    <a:pt x="0" y="5084"/>
                  </a:lnTo>
                  <a:cubicBezTo>
                    <a:pt x="0" y="5394"/>
                    <a:pt x="253" y="5647"/>
                    <a:pt x="566" y="5647"/>
                  </a:cubicBezTo>
                  <a:lnTo>
                    <a:pt x="16375" y="5647"/>
                  </a:lnTo>
                  <a:cubicBezTo>
                    <a:pt x="16686" y="5647"/>
                    <a:pt x="16939" y="5394"/>
                    <a:pt x="16939" y="5084"/>
                  </a:cubicBezTo>
                  <a:lnTo>
                    <a:pt x="16939" y="3954"/>
                  </a:lnTo>
                  <a:cubicBezTo>
                    <a:pt x="16939" y="3018"/>
                    <a:pt x="16180" y="2259"/>
                    <a:pt x="15246" y="2259"/>
                  </a:cubicBezTo>
                  <a:lnTo>
                    <a:pt x="11292" y="2259"/>
                  </a:lnTo>
                  <a:lnTo>
                    <a:pt x="11292" y="1696"/>
                  </a:lnTo>
                  <a:cubicBezTo>
                    <a:pt x="11292" y="760"/>
                    <a:pt x="10534" y="1"/>
                    <a:pt x="96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9" name="Google Shape;610;p51">
            <a:extLst>
              <a:ext uri="{FF2B5EF4-FFF2-40B4-BE49-F238E27FC236}">
                <a16:creationId xmlns:a16="http://schemas.microsoft.com/office/drawing/2014/main" id="{45487A05-1949-756C-DAE6-F49DCD8229E5}"/>
              </a:ext>
            </a:extLst>
          </p:cNvPr>
          <p:cNvSpPr txBox="1"/>
          <p:nvPr/>
        </p:nvSpPr>
        <p:spPr>
          <a:xfrm>
            <a:off x="3483537" y="2982655"/>
            <a:ext cx="1655337" cy="916662"/>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900" b="1" dirty="0">
                <a:solidFill>
                  <a:schemeClr val="dk1"/>
                </a:solidFill>
                <a:latin typeface="Open Sans"/>
                <a:ea typeface="Open Sans"/>
                <a:cs typeface="Open Sans"/>
                <a:sym typeface="Open Sans"/>
              </a:rPr>
              <a:t>67,6 milhões de</a:t>
            </a:r>
          </a:p>
          <a:p>
            <a:pPr marL="0" lvl="0" indent="0" algn="ctr" rtl="0">
              <a:lnSpc>
                <a:spcPct val="115000"/>
              </a:lnSpc>
              <a:spcBef>
                <a:spcPts val="0"/>
              </a:spcBef>
              <a:spcAft>
                <a:spcPts val="0"/>
              </a:spcAft>
              <a:buNone/>
            </a:pPr>
            <a:r>
              <a:rPr lang="pt-BR" sz="900" b="1" dirty="0">
                <a:solidFill>
                  <a:schemeClr val="dk1"/>
                </a:solidFill>
                <a:latin typeface="Open Sans"/>
                <a:ea typeface="Open Sans"/>
                <a:cs typeface="Open Sans"/>
                <a:sym typeface="Open Sans"/>
              </a:rPr>
              <a:t>T</a:t>
            </a:r>
            <a:r>
              <a:rPr lang="en" sz="900" b="1" dirty="0">
                <a:solidFill>
                  <a:schemeClr val="dk1"/>
                </a:solidFill>
                <a:latin typeface="Open Sans"/>
                <a:ea typeface="Open Sans"/>
                <a:cs typeface="Open Sans"/>
                <a:sym typeface="Open Sans"/>
              </a:rPr>
              <a:t>oneladas.</a:t>
            </a:r>
          </a:p>
          <a:p>
            <a:pPr marL="0" lvl="0" indent="0" algn="ctr" rtl="0">
              <a:lnSpc>
                <a:spcPct val="115000"/>
              </a:lnSpc>
              <a:spcBef>
                <a:spcPts val="0"/>
              </a:spcBef>
              <a:spcAft>
                <a:spcPts val="0"/>
              </a:spcAft>
              <a:buNone/>
            </a:pPr>
            <a:r>
              <a:rPr lang="pt-BR" sz="700" dirty="0">
                <a:solidFill>
                  <a:schemeClr val="dk1"/>
                </a:solidFill>
                <a:latin typeface="Open Sans"/>
                <a:ea typeface="Open Sans"/>
                <a:cs typeface="Open Sans"/>
                <a:sym typeface="Open Sans"/>
              </a:rPr>
              <a:t>Unid. de disposição</a:t>
            </a:r>
          </a:p>
          <a:p>
            <a:pPr marL="0" lvl="0" indent="0" algn="ctr" rtl="0">
              <a:lnSpc>
                <a:spcPct val="115000"/>
              </a:lnSpc>
              <a:spcBef>
                <a:spcPts val="0"/>
              </a:spcBef>
              <a:spcAft>
                <a:spcPts val="0"/>
              </a:spcAft>
              <a:buNone/>
            </a:pPr>
            <a:r>
              <a:rPr lang="pt-BR" sz="700" dirty="0">
                <a:solidFill>
                  <a:schemeClr val="dk1"/>
                </a:solidFill>
                <a:latin typeface="Open Sans"/>
                <a:ea typeface="Open Sans"/>
                <a:cs typeface="Open Sans"/>
                <a:sym typeface="Open Sans"/>
              </a:rPr>
              <a:t>no solo</a:t>
            </a:r>
          </a:p>
        </p:txBody>
      </p:sp>
      <p:grpSp>
        <p:nvGrpSpPr>
          <p:cNvPr id="608" name="Agrupar 607">
            <a:extLst>
              <a:ext uri="{FF2B5EF4-FFF2-40B4-BE49-F238E27FC236}">
                <a16:creationId xmlns:a16="http://schemas.microsoft.com/office/drawing/2014/main" id="{DA4CA368-E158-B556-868E-AF355B5EBDDE}"/>
              </a:ext>
            </a:extLst>
          </p:cNvPr>
          <p:cNvGrpSpPr/>
          <p:nvPr/>
        </p:nvGrpSpPr>
        <p:grpSpPr>
          <a:xfrm>
            <a:off x="3334661" y="2293326"/>
            <a:ext cx="1956247" cy="1953091"/>
            <a:chOff x="3334661" y="2293326"/>
            <a:chExt cx="1956247" cy="1953091"/>
          </a:xfrm>
        </p:grpSpPr>
        <p:grpSp>
          <p:nvGrpSpPr>
            <p:cNvPr id="1028" name="Google Shape;1235;p64">
              <a:extLst>
                <a:ext uri="{FF2B5EF4-FFF2-40B4-BE49-F238E27FC236}">
                  <a16:creationId xmlns:a16="http://schemas.microsoft.com/office/drawing/2014/main" id="{B4EA913F-AE72-D1A6-7789-0ED1CED4333F}"/>
                </a:ext>
              </a:extLst>
            </p:cNvPr>
            <p:cNvGrpSpPr/>
            <p:nvPr/>
          </p:nvGrpSpPr>
          <p:grpSpPr>
            <a:xfrm>
              <a:off x="3334661" y="2293490"/>
              <a:ext cx="1956247" cy="1952764"/>
              <a:chOff x="4048412" y="640400"/>
              <a:chExt cx="860288" cy="858900"/>
            </a:xfrm>
          </p:grpSpPr>
          <p:sp>
            <p:nvSpPr>
              <p:cNvPr id="1029" name="Google Shape;1236;p64">
                <a:extLst>
                  <a:ext uri="{FF2B5EF4-FFF2-40B4-BE49-F238E27FC236}">
                    <a16:creationId xmlns:a16="http://schemas.microsoft.com/office/drawing/2014/main" id="{F05E5A82-C7DE-DADF-AE5C-24BB22705EBB}"/>
                  </a:ext>
                </a:extLst>
              </p:cNvPr>
              <p:cNvSpPr/>
              <p:nvPr/>
            </p:nvSpPr>
            <p:spPr>
              <a:xfrm>
                <a:off x="4049800" y="640400"/>
                <a:ext cx="858900" cy="858900"/>
              </a:xfrm>
              <a:prstGeom prst="donut">
                <a:avLst>
                  <a:gd name="adj" fmla="val 25000"/>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0" name="Google Shape;1237;p64">
                <a:extLst>
                  <a:ext uri="{FF2B5EF4-FFF2-40B4-BE49-F238E27FC236}">
                    <a16:creationId xmlns:a16="http://schemas.microsoft.com/office/drawing/2014/main" id="{81688212-C648-1CF8-0C10-C73025BE615C}"/>
                  </a:ext>
                </a:extLst>
              </p:cNvPr>
              <p:cNvSpPr/>
              <p:nvPr/>
            </p:nvSpPr>
            <p:spPr>
              <a:xfrm>
                <a:off x="4048412" y="640400"/>
                <a:ext cx="858900" cy="858900"/>
              </a:xfrm>
              <a:prstGeom prst="blockArc">
                <a:avLst>
                  <a:gd name="adj1" fmla="val 4543323"/>
                  <a:gd name="adj2" fmla="val 0"/>
                  <a:gd name="adj3" fmla="val 25000"/>
                </a:avLst>
              </a:prstGeom>
              <a:solidFill>
                <a:schemeClr val="bg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31" name="Google Shape;1237;p64">
              <a:extLst>
                <a:ext uri="{FF2B5EF4-FFF2-40B4-BE49-F238E27FC236}">
                  <a16:creationId xmlns:a16="http://schemas.microsoft.com/office/drawing/2014/main" id="{9850C672-7FDF-FD25-5972-227BABB4929D}"/>
                </a:ext>
              </a:extLst>
            </p:cNvPr>
            <p:cNvSpPr/>
            <p:nvPr/>
          </p:nvSpPr>
          <p:spPr>
            <a:xfrm rot="4938791">
              <a:off x="3334663" y="2293490"/>
              <a:ext cx="1953091" cy="1952764"/>
            </a:xfrm>
            <a:prstGeom prst="blockArc">
              <a:avLst>
                <a:gd name="adj1" fmla="val 16655149"/>
                <a:gd name="adj2" fmla="val 18512794"/>
                <a:gd name="adj3" fmla="val 24959"/>
              </a:avLst>
            </a:prstGeom>
            <a:solidFill>
              <a:schemeClr val="accent1">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32" name="Google Shape;610;p51">
            <a:extLst>
              <a:ext uri="{FF2B5EF4-FFF2-40B4-BE49-F238E27FC236}">
                <a16:creationId xmlns:a16="http://schemas.microsoft.com/office/drawing/2014/main" id="{CB64B33E-5E07-6B32-D176-15E84D5E56C1}"/>
              </a:ext>
            </a:extLst>
          </p:cNvPr>
          <p:cNvSpPr txBox="1"/>
          <p:nvPr/>
        </p:nvSpPr>
        <p:spPr>
          <a:xfrm>
            <a:off x="927672" y="3180829"/>
            <a:ext cx="1655337" cy="916662"/>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00" b="1" dirty="0">
                <a:solidFill>
                  <a:schemeClr val="dk1"/>
                </a:solidFill>
                <a:latin typeface="Open Sans"/>
                <a:ea typeface="Open Sans"/>
                <a:cs typeface="Open Sans"/>
                <a:sym typeface="Open Sans"/>
              </a:rPr>
              <a:t>92,7 milhões</a:t>
            </a:r>
          </a:p>
          <a:p>
            <a:pPr marL="0" lvl="0" indent="0" algn="ctr" rtl="0">
              <a:lnSpc>
                <a:spcPct val="115000"/>
              </a:lnSpc>
              <a:spcBef>
                <a:spcPts val="0"/>
              </a:spcBef>
              <a:spcAft>
                <a:spcPts val="0"/>
              </a:spcAft>
              <a:buNone/>
            </a:pPr>
            <a:r>
              <a:rPr lang="pt-BR" sz="1200" dirty="0">
                <a:solidFill>
                  <a:schemeClr val="dk1"/>
                </a:solidFill>
                <a:latin typeface="Open Sans"/>
                <a:ea typeface="Open Sans"/>
                <a:cs typeface="Open Sans"/>
                <a:sym typeface="Open Sans"/>
              </a:rPr>
              <a:t>de </a:t>
            </a:r>
            <a:r>
              <a:rPr lang="pt-BR" sz="1200" b="1" dirty="0">
                <a:solidFill>
                  <a:schemeClr val="dk1"/>
                </a:solidFill>
                <a:latin typeface="Open Sans"/>
                <a:ea typeface="Open Sans"/>
                <a:cs typeface="Open Sans"/>
                <a:sym typeface="Open Sans"/>
              </a:rPr>
              <a:t>toneladas</a:t>
            </a:r>
            <a:r>
              <a:rPr lang="pt-BR" sz="1200" dirty="0">
                <a:solidFill>
                  <a:schemeClr val="dk1"/>
                </a:solidFill>
                <a:latin typeface="Open Sans"/>
                <a:ea typeface="Open Sans"/>
                <a:cs typeface="Open Sans"/>
                <a:sym typeface="Open Sans"/>
              </a:rPr>
              <a:t> de massa de </a:t>
            </a:r>
            <a:r>
              <a:rPr lang="pt-BR" sz="1200" b="1" dirty="0">
                <a:solidFill>
                  <a:schemeClr val="dk1"/>
                </a:solidFill>
                <a:latin typeface="Open Sans"/>
                <a:ea typeface="Open Sans"/>
                <a:cs typeface="Open Sans"/>
                <a:sym typeface="Open Sans"/>
              </a:rPr>
              <a:t>RSU</a:t>
            </a:r>
            <a:endParaRPr sz="1200" b="1" dirty="0">
              <a:solidFill>
                <a:schemeClr val="dk1"/>
              </a:solidFill>
              <a:latin typeface="Open Sans"/>
              <a:ea typeface="Open Sans"/>
              <a:cs typeface="Open Sans"/>
              <a:sym typeface="Open Sans"/>
            </a:endParaRPr>
          </a:p>
        </p:txBody>
      </p:sp>
      <p:sp>
        <p:nvSpPr>
          <p:cNvPr id="1035" name="Google Shape;614;p51">
            <a:extLst>
              <a:ext uri="{FF2B5EF4-FFF2-40B4-BE49-F238E27FC236}">
                <a16:creationId xmlns:a16="http://schemas.microsoft.com/office/drawing/2014/main" id="{17C769DA-E88B-688E-5990-7023DE7917B0}"/>
              </a:ext>
            </a:extLst>
          </p:cNvPr>
          <p:cNvSpPr txBox="1"/>
          <p:nvPr/>
        </p:nvSpPr>
        <p:spPr>
          <a:xfrm>
            <a:off x="5705842" y="1923552"/>
            <a:ext cx="2883212" cy="495900"/>
          </a:xfrm>
          <a:prstGeom prst="rect">
            <a:avLst/>
          </a:prstGeom>
          <a:solidFill>
            <a:schemeClr val="tx2">
              <a:lumMod val="60000"/>
              <a:lumOff val="40000"/>
            </a:schemeClr>
          </a:solid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600" dirty="0">
                <a:solidFill>
                  <a:schemeClr val="dk1"/>
                </a:solidFill>
                <a:latin typeface="Montserrat SemiBold"/>
                <a:ea typeface="Montserrat SemiBold"/>
                <a:cs typeface="Montserrat SemiBold"/>
                <a:sym typeface="Montserrat SemiBold"/>
              </a:rPr>
              <a:t>49,4 mi – aterro sanitário</a:t>
            </a:r>
            <a:endParaRPr sz="1600" dirty="0">
              <a:solidFill>
                <a:schemeClr val="dk1"/>
              </a:solidFill>
              <a:latin typeface="Montserrat SemiBold"/>
              <a:ea typeface="Montserrat SemiBold"/>
              <a:cs typeface="Montserrat SemiBold"/>
              <a:sym typeface="Montserrat SemiBold"/>
            </a:endParaRPr>
          </a:p>
        </p:txBody>
      </p:sp>
      <p:sp>
        <p:nvSpPr>
          <p:cNvPr id="1042" name="Google Shape;614;p51">
            <a:extLst>
              <a:ext uri="{FF2B5EF4-FFF2-40B4-BE49-F238E27FC236}">
                <a16:creationId xmlns:a16="http://schemas.microsoft.com/office/drawing/2014/main" id="{BA28B5A4-740E-0DCF-B321-458689458E56}"/>
              </a:ext>
            </a:extLst>
          </p:cNvPr>
          <p:cNvSpPr txBox="1"/>
          <p:nvPr/>
        </p:nvSpPr>
        <p:spPr>
          <a:xfrm>
            <a:off x="5705842" y="2919569"/>
            <a:ext cx="2883212" cy="495900"/>
          </a:xfrm>
          <a:prstGeom prst="rect">
            <a:avLst/>
          </a:prstGeom>
          <a:solidFill>
            <a:schemeClr val="accent1">
              <a:lumMod val="60000"/>
              <a:lumOff val="40000"/>
            </a:schemeClr>
          </a:solid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600" dirty="0">
                <a:solidFill>
                  <a:schemeClr val="dk1"/>
                </a:solidFill>
                <a:latin typeface="Montserrat SemiBold"/>
                <a:ea typeface="Montserrat SemiBold"/>
                <a:cs typeface="Montserrat SemiBold"/>
                <a:sym typeface="Montserrat SemiBold"/>
              </a:rPr>
              <a:t>8,0 mi – aterro controlado</a:t>
            </a:r>
            <a:endParaRPr sz="1600" dirty="0">
              <a:solidFill>
                <a:schemeClr val="dk1"/>
              </a:solidFill>
              <a:latin typeface="Montserrat SemiBold"/>
              <a:ea typeface="Montserrat SemiBold"/>
              <a:cs typeface="Montserrat SemiBold"/>
              <a:sym typeface="Montserrat SemiBold"/>
            </a:endParaRPr>
          </a:p>
        </p:txBody>
      </p:sp>
      <p:sp>
        <p:nvSpPr>
          <p:cNvPr id="1048" name="Google Shape;614;p51">
            <a:extLst>
              <a:ext uri="{FF2B5EF4-FFF2-40B4-BE49-F238E27FC236}">
                <a16:creationId xmlns:a16="http://schemas.microsoft.com/office/drawing/2014/main" id="{69291257-8DDB-5B6C-659F-DC0BEFB055E1}"/>
              </a:ext>
            </a:extLst>
          </p:cNvPr>
          <p:cNvSpPr txBox="1"/>
          <p:nvPr/>
        </p:nvSpPr>
        <p:spPr>
          <a:xfrm>
            <a:off x="5732342" y="3849541"/>
            <a:ext cx="2883212" cy="495900"/>
          </a:xfrm>
          <a:prstGeom prst="rect">
            <a:avLst/>
          </a:prstGeom>
          <a:solidFill>
            <a:schemeClr val="accent3">
              <a:lumMod val="75000"/>
            </a:schemeClr>
          </a:solid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600" dirty="0">
                <a:solidFill>
                  <a:schemeClr val="dk1"/>
                </a:solidFill>
                <a:latin typeface="Montserrat SemiBold"/>
                <a:ea typeface="Montserrat SemiBold"/>
                <a:cs typeface="Montserrat SemiBold"/>
                <a:sym typeface="Montserrat SemiBold"/>
              </a:rPr>
              <a:t>10,2 mi – lixão</a:t>
            </a:r>
            <a:endParaRPr sz="1600" dirty="0">
              <a:solidFill>
                <a:schemeClr val="dk1"/>
              </a:solidFill>
              <a:latin typeface="Montserrat SemiBold"/>
              <a:ea typeface="Montserrat SemiBold"/>
              <a:cs typeface="Montserrat SemiBold"/>
              <a:sym typeface="Montserrat SemiBold"/>
            </a:endParaRPr>
          </a:p>
        </p:txBody>
      </p:sp>
      <p:sp>
        <p:nvSpPr>
          <p:cNvPr id="622" name="Google Shape;3675;p66">
            <a:extLst>
              <a:ext uri="{FF2B5EF4-FFF2-40B4-BE49-F238E27FC236}">
                <a16:creationId xmlns:a16="http://schemas.microsoft.com/office/drawing/2014/main" id="{010829B4-71B0-346D-DC82-6B688BF63A0A}"/>
              </a:ext>
            </a:extLst>
          </p:cNvPr>
          <p:cNvSpPr/>
          <p:nvPr/>
        </p:nvSpPr>
        <p:spPr>
          <a:xfrm>
            <a:off x="6015650" y="1430251"/>
            <a:ext cx="928010" cy="294300"/>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solidFill>
            <a:schemeClr val="accent2">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10;p51">
            <a:extLst>
              <a:ext uri="{FF2B5EF4-FFF2-40B4-BE49-F238E27FC236}">
                <a16:creationId xmlns:a16="http://schemas.microsoft.com/office/drawing/2014/main" id="{B678B66C-2A76-67D0-DAC9-93EFEEDDEA16}"/>
              </a:ext>
            </a:extLst>
          </p:cNvPr>
          <p:cNvSpPr txBox="1"/>
          <p:nvPr/>
        </p:nvSpPr>
        <p:spPr>
          <a:xfrm>
            <a:off x="6059867" y="1377542"/>
            <a:ext cx="874299" cy="294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00" b="1" dirty="0">
                <a:solidFill>
                  <a:schemeClr val="accent6"/>
                </a:solidFill>
                <a:latin typeface="Open Sans"/>
                <a:ea typeface="Open Sans"/>
                <a:cs typeface="Open Sans"/>
                <a:sym typeface="Open Sans"/>
              </a:rPr>
              <a:t>2020</a:t>
            </a:r>
            <a:endParaRPr sz="1200" b="1" dirty="0">
              <a:solidFill>
                <a:schemeClr val="accent6"/>
              </a:solidFill>
              <a:latin typeface="Open Sans"/>
              <a:ea typeface="Open Sans"/>
              <a:cs typeface="Open Sans"/>
              <a:sym typeface="Open Sans"/>
            </a:endParaRPr>
          </a:p>
        </p:txBody>
      </p:sp>
    </p:spTree>
    <p:extLst>
      <p:ext uri="{BB962C8B-B14F-4D97-AF65-F5344CB8AC3E}">
        <p14:creationId xmlns:p14="http://schemas.microsoft.com/office/powerpoint/2010/main" val="2365105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23"/>
                                        </p:tgtEl>
                                        <p:attrNameLst>
                                          <p:attrName>style.visibility</p:attrName>
                                        </p:attrNameLst>
                                      </p:cBhvr>
                                      <p:to>
                                        <p:strVal val="visible"/>
                                      </p:to>
                                    </p:set>
                                    <p:animEffect transition="in" filter="fade">
                                      <p:cBhvr>
                                        <p:cTn id="23" dur="500"/>
                                        <p:tgtEl>
                                          <p:spTgt spid="62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22"/>
                                        </p:tgtEl>
                                        <p:attrNameLst>
                                          <p:attrName>style.visibility</p:attrName>
                                        </p:attrNameLst>
                                      </p:cBhvr>
                                      <p:to>
                                        <p:strVal val="visible"/>
                                      </p:to>
                                    </p:set>
                                    <p:animEffect transition="in" filter="fade">
                                      <p:cBhvr>
                                        <p:cTn id="26" dur="500"/>
                                        <p:tgtEl>
                                          <p:spTgt spid="622"/>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32"/>
                                        </p:tgtEl>
                                        <p:attrNameLst>
                                          <p:attrName>style.visibility</p:attrName>
                                        </p:attrNameLst>
                                      </p:cBhvr>
                                      <p:to>
                                        <p:strVal val="visible"/>
                                      </p:to>
                                    </p:set>
                                    <p:anim calcmode="lin" valueType="num">
                                      <p:cBhvr additive="base">
                                        <p:cTn id="39" dur="500" fill="hold"/>
                                        <p:tgtEl>
                                          <p:spTgt spid="1032"/>
                                        </p:tgtEl>
                                        <p:attrNameLst>
                                          <p:attrName>ppt_x</p:attrName>
                                        </p:attrNameLst>
                                      </p:cBhvr>
                                      <p:tavLst>
                                        <p:tav tm="0">
                                          <p:val>
                                            <p:strVal val="#ppt_x"/>
                                          </p:val>
                                        </p:tav>
                                        <p:tav tm="100000">
                                          <p:val>
                                            <p:strVal val="#ppt_x"/>
                                          </p:val>
                                        </p:tav>
                                      </p:tavLst>
                                    </p:anim>
                                    <p:anim calcmode="lin" valueType="num">
                                      <p:cBhvr additive="base">
                                        <p:cTn id="40"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045"/>
                                        </p:tgtEl>
                                        <p:attrNameLst>
                                          <p:attrName>style.visibility</p:attrName>
                                        </p:attrNameLst>
                                      </p:cBhvr>
                                      <p:to>
                                        <p:strVal val="visible"/>
                                      </p:to>
                                    </p:set>
                                    <p:anim calcmode="lin" valueType="num">
                                      <p:cBhvr>
                                        <p:cTn id="45" dur="500" fill="hold"/>
                                        <p:tgtEl>
                                          <p:spTgt spid="1045"/>
                                        </p:tgtEl>
                                        <p:attrNameLst>
                                          <p:attrName>ppt_w</p:attrName>
                                        </p:attrNameLst>
                                      </p:cBhvr>
                                      <p:tavLst>
                                        <p:tav tm="0">
                                          <p:val>
                                            <p:fltVal val="0"/>
                                          </p:val>
                                        </p:tav>
                                        <p:tav tm="100000">
                                          <p:val>
                                            <p:strVal val="#ppt_w"/>
                                          </p:val>
                                        </p:tav>
                                      </p:tavLst>
                                    </p:anim>
                                    <p:anim calcmode="lin" valueType="num">
                                      <p:cBhvr>
                                        <p:cTn id="46" dur="500" fill="hold"/>
                                        <p:tgtEl>
                                          <p:spTgt spid="1045"/>
                                        </p:tgtEl>
                                        <p:attrNameLst>
                                          <p:attrName>ppt_h</p:attrName>
                                        </p:attrNameLst>
                                      </p:cBhvr>
                                      <p:tavLst>
                                        <p:tav tm="0">
                                          <p:val>
                                            <p:fltVal val="0"/>
                                          </p:val>
                                        </p:tav>
                                        <p:tav tm="100000">
                                          <p:val>
                                            <p:strVal val="#ppt_h"/>
                                          </p:val>
                                        </p:tav>
                                      </p:tavLst>
                                    </p:anim>
                                    <p:animEffect transition="in" filter="fade">
                                      <p:cBhvr>
                                        <p:cTn id="47" dur="500"/>
                                        <p:tgtEl>
                                          <p:spTgt spid="1045"/>
                                        </p:tgtEl>
                                      </p:cBhvr>
                                    </p:animEffect>
                                  </p:childTnLst>
                                </p:cTn>
                              </p:par>
                              <p:par>
                                <p:cTn id="48" presetID="53" presetClass="entr" presetSubtype="16" fill="hold" nodeType="withEffect">
                                  <p:stCondLst>
                                    <p:cond delay="0"/>
                                  </p:stCondLst>
                                  <p:childTnLst>
                                    <p:set>
                                      <p:cBhvr>
                                        <p:cTn id="49" dur="1" fill="hold">
                                          <p:stCondLst>
                                            <p:cond delay="0"/>
                                          </p:stCondLst>
                                        </p:cTn>
                                        <p:tgtEl>
                                          <p:spTgt spid="1037"/>
                                        </p:tgtEl>
                                        <p:attrNameLst>
                                          <p:attrName>style.visibility</p:attrName>
                                        </p:attrNameLst>
                                      </p:cBhvr>
                                      <p:to>
                                        <p:strVal val="visible"/>
                                      </p:to>
                                    </p:set>
                                    <p:anim calcmode="lin" valueType="num">
                                      <p:cBhvr>
                                        <p:cTn id="50" dur="500" fill="hold"/>
                                        <p:tgtEl>
                                          <p:spTgt spid="1037"/>
                                        </p:tgtEl>
                                        <p:attrNameLst>
                                          <p:attrName>ppt_w</p:attrName>
                                        </p:attrNameLst>
                                      </p:cBhvr>
                                      <p:tavLst>
                                        <p:tav tm="0">
                                          <p:val>
                                            <p:fltVal val="0"/>
                                          </p:val>
                                        </p:tav>
                                        <p:tav tm="100000">
                                          <p:val>
                                            <p:strVal val="#ppt_w"/>
                                          </p:val>
                                        </p:tav>
                                      </p:tavLst>
                                    </p:anim>
                                    <p:anim calcmode="lin" valueType="num">
                                      <p:cBhvr>
                                        <p:cTn id="51" dur="500" fill="hold"/>
                                        <p:tgtEl>
                                          <p:spTgt spid="1037"/>
                                        </p:tgtEl>
                                        <p:attrNameLst>
                                          <p:attrName>ppt_h</p:attrName>
                                        </p:attrNameLst>
                                      </p:cBhvr>
                                      <p:tavLst>
                                        <p:tav tm="0">
                                          <p:val>
                                            <p:fltVal val="0"/>
                                          </p:val>
                                        </p:tav>
                                        <p:tav tm="100000">
                                          <p:val>
                                            <p:strVal val="#ppt_h"/>
                                          </p:val>
                                        </p:tav>
                                      </p:tavLst>
                                    </p:anim>
                                    <p:animEffect transition="in" filter="fade">
                                      <p:cBhvr>
                                        <p:cTn id="52" dur="500"/>
                                        <p:tgtEl>
                                          <p:spTgt spid="1037"/>
                                        </p:tgtEl>
                                      </p:cBhvr>
                                    </p:animEffect>
                                  </p:childTnLst>
                                </p:cTn>
                              </p:par>
                              <p:par>
                                <p:cTn id="53" presetID="53" presetClass="entr" presetSubtype="16" fill="hold" nodeType="withEffect">
                                  <p:stCondLst>
                                    <p:cond delay="0"/>
                                  </p:stCondLst>
                                  <p:childTnLst>
                                    <p:set>
                                      <p:cBhvr>
                                        <p:cTn id="54" dur="1" fill="hold">
                                          <p:stCondLst>
                                            <p:cond delay="0"/>
                                          </p:stCondLst>
                                        </p:cTn>
                                        <p:tgtEl>
                                          <p:spTgt spid="1034"/>
                                        </p:tgtEl>
                                        <p:attrNameLst>
                                          <p:attrName>style.visibility</p:attrName>
                                        </p:attrNameLst>
                                      </p:cBhvr>
                                      <p:to>
                                        <p:strVal val="visible"/>
                                      </p:to>
                                    </p:set>
                                    <p:anim calcmode="lin" valueType="num">
                                      <p:cBhvr>
                                        <p:cTn id="55" dur="500" fill="hold"/>
                                        <p:tgtEl>
                                          <p:spTgt spid="1034"/>
                                        </p:tgtEl>
                                        <p:attrNameLst>
                                          <p:attrName>ppt_w</p:attrName>
                                        </p:attrNameLst>
                                      </p:cBhvr>
                                      <p:tavLst>
                                        <p:tav tm="0">
                                          <p:val>
                                            <p:fltVal val="0"/>
                                          </p:val>
                                        </p:tav>
                                        <p:tav tm="100000">
                                          <p:val>
                                            <p:strVal val="#ppt_w"/>
                                          </p:val>
                                        </p:tav>
                                      </p:tavLst>
                                    </p:anim>
                                    <p:anim calcmode="lin" valueType="num">
                                      <p:cBhvr>
                                        <p:cTn id="56" dur="500" fill="hold"/>
                                        <p:tgtEl>
                                          <p:spTgt spid="1034"/>
                                        </p:tgtEl>
                                        <p:attrNameLst>
                                          <p:attrName>ppt_h</p:attrName>
                                        </p:attrNameLst>
                                      </p:cBhvr>
                                      <p:tavLst>
                                        <p:tav tm="0">
                                          <p:val>
                                            <p:fltVal val="0"/>
                                          </p:val>
                                        </p:tav>
                                        <p:tav tm="100000">
                                          <p:val>
                                            <p:strVal val="#ppt_h"/>
                                          </p:val>
                                        </p:tav>
                                      </p:tavLst>
                                    </p:anim>
                                    <p:animEffect transition="in" filter="fade">
                                      <p:cBhvr>
                                        <p:cTn id="57" dur="500"/>
                                        <p:tgtEl>
                                          <p:spTgt spid="1034"/>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p:cTn id="60" dur="500" fill="hold"/>
                                        <p:tgtEl>
                                          <p:spTgt spid="29"/>
                                        </p:tgtEl>
                                        <p:attrNameLst>
                                          <p:attrName>ppt_w</p:attrName>
                                        </p:attrNameLst>
                                      </p:cBhvr>
                                      <p:tavLst>
                                        <p:tav tm="0">
                                          <p:val>
                                            <p:fltVal val="0"/>
                                          </p:val>
                                        </p:tav>
                                        <p:tav tm="100000">
                                          <p:val>
                                            <p:strVal val="#ppt_w"/>
                                          </p:val>
                                        </p:tav>
                                      </p:tavLst>
                                    </p:anim>
                                    <p:anim calcmode="lin" valueType="num">
                                      <p:cBhvr>
                                        <p:cTn id="61" dur="500" fill="hold"/>
                                        <p:tgtEl>
                                          <p:spTgt spid="29"/>
                                        </p:tgtEl>
                                        <p:attrNameLst>
                                          <p:attrName>ppt_h</p:attrName>
                                        </p:attrNameLst>
                                      </p:cBhvr>
                                      <p:tavLst>
                                        <p:tav tm="0">
                                          <p:val>
                                            <p:fltVal val="0"/>
                                          </p:val>
                                        </p:tav>
                                        <p:tav tm="100000">
                                          <p:val>
                                            <p:strVal val="#ppt_h"/>
                                          </p:val>
                                        </p:tav>
                                      </p:tavLst>
                                    </p:anim>
                                    <p:animEffect transition="in" filter="fade">
                                      <p:cBhvr>
                                        <p:cTn id="62" dur="500"/>
                                        <p:tgtEl>
                                          <p:spTgt spid="29"/>
                                        </p:tgtEl>
                                      </p:cBhvr>
                                    </p:animEffect>
                                  </p:childTnLst>
                                </p:cTn>
                              </p:par>
                              <p:par>
                                <p:cTn id="63" presetID="53" presetClass="entr" presetSubtype="16" fill="hold" nodeType="withEffect">
                                  <p:stCondLst>
                                    <p:cond delay="0"/>
                                  </p:stCondLst>
                                  <p:childTnLst>
                                    <p:set>
                                      <p:cBhvr>
                                        <p:cTn id="64" dur="1" fill="hold">
                                          <p:stCondLst>
                                            <p:cond delay="0"/>
                                          </p:stCondLst>
                                        </p:cTn>
                                        <p:tgtEl>
                                          <p:spTgt spid="608"/>
                                        </p:tgtEl>
                                        <p:attrNameLst>
                                          <p:attrName>style.visibility</p:attrName>
                                        </p:attrNameLst>
                                      </p:cBhvr>
                                      <p:to>
                                        <p:strVal val="visible"/>
                                      </p:to>
                                    </p:set>
                                    <p:anim calcmode="lin" valueType="num">
                                      <p:cBhvr>
                                        <p:cTn id="65" dur="500" fill="hold"/>
                                        <p:tgtEl>
                                          <p:spTgt spid="608"/>
                                        </p:tgtEl>
                                        <p:attrNameLst>
                                          <p:attrName>ppt_w</p:attrName>
                                        </p:attrNameLst>
                                      </p:cBhvr>
                                      <p:tavLst>
                                        <p:tav tm="0">
                                          <p:val>
                                            <p:fltVal val="0"/>
                                          </p:val>
                                        </p:tav>
                                        <p:tav tm="100000">
                                          <p:val>
                                            <p:strVal val="#ppt_w"/>
                                          </p:val>
                                        </p:tav>
                                      </p:tavLst>
                                    </p:anim>
                                    <p:anim calcmode="lin" valueType="num">
                                      <p:cBhvr>
                                        <p:cTn id="66" dur="500" fill="hold"/>
                                        <p:tgtEl>
                                          <p:spTgt spid="608"/>
                                        </p:tgtEl>
                                        <p:attrNameLst>
                                          <p:attrName>ppt_h</p:attrName>
                                        </p:attrNameLst>
                                      </p:cBhvr>
                                      <p:tavLst>
                                        <p:tav tm="0">
                                          <p:val>
                                            <p:fltVal val="0"/>
                                          </p:val>
                                        </p:tav>
                                        <p:tav tm="100000">
                                          <p:val>
                                            <p:strVal val="#ppt_h"/>
                                          </p:val>
                                        </p:tav>
                                      </p:tavLst>
                                    </p:anim>
                                    <p:animEffect transition="in" filter="fade">
                                      <p:cBhvr>
                                        <p:cTn id="67" dur="500"/>
                                        <p:tgtEl>
                                          <p:spTgt spid="608"/>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1035"/>
                                        </p:tgtEl>
                                        <p:attrNameLst>
                                          <p:attrName>style.visibility</p:attrName>
                                        </p:attrNameLst>
                                      </p:cBhvr>
                                      <p:to>
                                        <p:strVal val="visible"/>
                                      </p:to>
                                    </p:set>
                                    <p:anim calcmode="lin" valueType="num">
                                      <p:cBhvr>
                                        <p:cTn id="70" dur="500" fill="hold"/>
                                        <p:tgtEl>
                                          <p:spTgt spid="1035"/>
                                        </p:tgtEl>
                                        <p:attrNameLst>
                                          <p:attrName>ppt_w</p:attrName>
                                        </p:attrNameLst>
                                      </p:cBhvr>
                                      <p:tavLst>
                                        <p:tav tm="0">
                                          <p:val>
                                            <p:fltVal val="0"/>
                                          </p:val>
                                        </p:tav>
                                        <p:tav tm="100000">
                                          <p:val>
                                            <p:strVal val="#ppt_w"/>
                                          </p:val>
                                        </p:tav>
                                      </p:tavLst>
                                    </p:anim>
                                    <p:anim calcmode="lin" valueType="num">
                                      <p:cBhvr>
                                        <p:cTn id="71" dur="500" fill="hold"/>
                                        <p:tgtEl>
                                          <p:spTgt spid="1035"/>
                                        </p:tgtEl>
                                        <p:attrNameLst>
                                          <p:attrName>ppt_h</p:attrName>
                                        </p:attrNameLst>
                                      </p:cBhvr>
                                      <p:tavLst>
                                        <p:tav tm="0">
                                          <p:val>
                                            <p:fltVal val="0"/>
                                          </p:val>
                                        </p:tav>
                                        <p:tav tm="100000">
                                          <p:val>
                                            <p:strVal val="#ppt_h"/>
                                          </p:val>
                                        </p:tav>
                                      </p:tavLst>
                                    </p:anim>
                                    <p:animEffect transition="in" filter="fade">
                                      <p:cBhvr>
                                        <p:cTn id="72" dur="500"/>
                                        <p:tgtEl>
                                          <p:spTgt spid="1035"/>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1042"/>
                                        </p:tgtEl>
                                        <p:attrNameLst>
                                          <p:attrName>style.visibility</p:attrName>
                                        </p:attrNameLst>
                                      </p:cBhvr>
                                      <p:to>
                                        <p:strVal val="visible"/>
                                      </p:to>
                                    </p:set>
                                    <p:anim calcmode="lin" valueType="num">
                                      <p:cBhvr>
                                        <p:cTn id="75" dur="500" fill="hold"/>
                                        <p:tgtEl>
                                          <p:spTgt spid="1042"/>
                                        </p:tgtEl>
                                        <p:attrNameLst>
                                          <p:attrName>ppt_w</p:attrName>
                                        </p:attrNameLst>
                                      </p:cBhvr>
                                      <p:tavLst>
                                        <p:tav tm="0">
                                          <p:val>
                                            <p:fltVal val="0"/>
                                          </p:val>
                                        </p:tav>
                                        <p:tav tm="100000">
                                          <p:val>
                                            <p:strVal val="#ppt_w"/>
                                          </p:val>
                                        </p:tav>
                                      </p:tavLst>
                                    </p:anim>
                                    <p:anim calcmode="lin" valueType="num">
                                      <p:cBhvr>
                                        <p:cTn id="76" dur="500" fill="hold"/>
                                        <p:tgtEl>
                                          <p:spTgt spid="1042"/>
                                        </p:tgtEl>
                                        <p:attrNameLst>
                                          <p:attrName>ppt_h</p:attrName>
                                        </p:attrNameLst>
                                      </p:cBhvr>
                                      <p:tavLst>
                                        <p:tav tm="0">
                                          <p:val>
                                            <p:fltVal val="0"/>
                                          </p:val>
                                        </p:tav>
                                        <p:tav tm="100000">
                                          <p:val>
                                            <p:strVal val="#ppt_h"/>
                                          </p:val>
                                        </p:tav>
                                      </p:tavLst>
                                    </p:anim>
                                    <p:animEffect transition="in" filter="fade">
                                      <p:cBhvr>
                                        <p:cTn id="77" dur="500"/>
                                        <p:tgtEl>
                                          <p:spTgt spid="1042"/>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1048"/>
                                        </p:tgtEl>
                                        <p:attrNameLst>
                                          <p:attrName>style.visibility</p:attrName>
                                        </p:attrNameLst>
                                      </p:cBhvr>
                                      <p:to>
                                        <p:strVal val="visible"/>
                                      </p:to>
                                    </p:set>
                                    <p:anim calcmode="lin" valueType="num">
                                      <p:cBhvr>
                                        <p:cTn id="80" dur="500" fill="hold"/>
                                        <p:tgtEl>
                                          <p:spTgt spid="1048"/>
                                        </p:tgtEl>
                                        <p:attrNameLst>
                                          <p:attrName>ppt_w</p:attrName>
                                        </p:attrNameLst>
                                      </p:cBhvr>
                                      <p:tavLst>
                                        <p:tav tm="0">
                                          <p:val>
                                            <p:fltVal val="0"/>
                                          </p:val>
                                        </p:tav>
                                        <p:tav tm="100000">
                                          <p:val>
                                            <p:strVal val="#ppt_w"/>
                                          </p:val>
                                        </p:tav>
                                      </p:tavLst>
                                    </p:anim>
                                    <p:anim calcmode="lin" valueType="num">
                                      <p:cBhvr>
                                        <p:cTn id="81" dur="500" fill="hold"/>
                                        <p:tgtEl>
                                          <p:spTgt spid="1048"/>
                                        </p:tgtEl>
                                        <p:attrNameLst>
                                          <p:attrName>ppt_h</p:attrName>
                                        </p:attrNameLst>
                                      </p:cBhvr>
                                      <p:tavLst>
                                        <p:tav tm="0">
                                          <p:val>
                                            <p:fltVal val="0"/>
                                          </p:val>
                                        </p:tav>
                                        <p:tav tm="100000">
                                          <p:val>
                                            <p:strVal val="#ppt_h"/>
                                          </p:val>
                                        </p:tav>
                                      </p:tavLst>
                                    </p:anim>
                                    <p:animEffect transition="in" filter="fade">
                                      <p:cBhvr>
                                        <p:cTn id="82" dur="500"/>
                                        <p:tgtEl>
                                          <p:spTgt spid="10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0" grpId="0"/>
      <p:bldP spid="21" grpId="0"/>
      <p:bldP spid="29" grpId="0"/>
      <p:bldP spid="1032" grpId="0"/>
      <p:bldP spid="1035" grpId="0" animBg="1"/>
      <p:bldP spid="1042" grpId="0" animBg="1"/>
      <p:bldP spid="1048" grpId="0" animBg="1"/>
      <p:bldP spid="622" grpId="0" animBg="1"/>
      <p:bldP spid="62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47"/>
          <p:cNvSpPr txBox="1">
            <a:spLocks noGrp="1"/>
          </p:cNvSpPr>
          <p:nvPr>
            <p:ph type="title"/>
          </p:nvPr>
        </p:nvSpPr>
        <p:spPr>
          <a:xfrm>
            <a:off x="308017" y="154313"/>
            <a:ext cx="8196999"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TECNOLOGIA DE GASEIFICAÇÃO</a:t>
            </a:r>
            <a:endParaRPr dirty="0">
              <a:latin typeface="Montserrat SemiBold"/>
              <a:ea typeface="Montserrat SemiBold"/>
              <a:cs typeface="Montserrat SemiBold"/>
              <a:sym typeface="Montserrat SemiBold"/>
            </a:endParaRPr>
          </a:p>
        </p:txBody>
      </p:sp>
      <p:sp>
        <p:nvSpPr>
          <p:cNvPr id="21" name="Google Shape;573;p48">
            <a:extLst>
              <a:ext uri="{FF2B5EF4-FFF2-40B4-BE49-F238E27FC236}">
                <a16:creationId xmlns:a16="http://schemas.microsoft.com/office/drawing/2014/main" id="{5917BEFE-4202-E43E-B1A7-024EB912C3D0}"/>
              </a:ext>
            </a:extLst>
          </p:cNvPr>
          <p:cNvSpPr/>
          <p:nvPr/>
        </p:nvSpPr>
        <p:spPr>
          <a:xfrm>
            <a:off x="2039995" y="3357582"/>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69;p48">
            <a:extLst>
              <a:ext uri="{FF2B5EF4-FFF2-40B4-BE49-F238E27FC236}">
                <a16:creationId xmlns:a16="http://schemas.microsoft.com/office/drawing/2014/main" id="{7FF77BDD-5DB6-F88F-5D13-307D0BFD7298}"/>
              </a:ext>
            </a:extLst>
          </p:cNvPr>
          <p:cNvSpPr/>
          <p:nvPr/>
        </p:nvSpPr>
        <p:spPr>
          <a:xfrm>
            <a:off x="2039995" y="3876825"/>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67;p48">
            <a:extLst>
              <a:ext uri="{FF2B5EF4-FFF2-40B4-BE49-F238E27FC236}">
                <a16:creationId xmlns:a16="http://schemas.microsoft.com/office/drawing/2014/main" id="{D104324D-887A-9CA8-7901-79A396DC961B}"/>
              </a:ext>
            </a:extLst>
          </p:cNvPr>
          <p:cNvSpPr/>
          <p:nvPr/>
        </p:nvSpPr>
        <p:spPr>
          <a:xfrm>
            <a:off x="2039995" y="1670149"/>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544;p47">
            <a:extLst>
              <a:ext uri="{FF2B5EF4-FFF2-40B4-BE49-F238E27FC236}">
                <a16:creationId xmlns:a16="http://schemas.microsoft.com/office/drawing/2014/main" id="{10BF715E-1986-8821-32AB-05B5A0007973}"/>
              </a:ext>
            </a:extLst>
          </p:cNvPr>
          <p:cNvSpPr txBox="1">
            <a:spLocks/>
          </p:cNvSpPr>
          <p:nvPr/>
        </p:nvSpPr>
        <p:spPr>
          <a:xfrm>
            <a:off x="308017" y="629787"/>
            <a:ext cx="8149346"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SemiBold"/>
              <a:buNone/>
              <a:defRPr sz="3000" b="0" i="0" u="none" strike="noStrike" cap="none">
                <a:solidFill>
                  <a:schemeClr val="dk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r>
              <a:rPr lang="pt-BR" sz="1600" dirty="0">
                <a:solidFill>
                  <a:schemeClr val="bg2">
                    <a:lumMod val="75000"/>
                  </a:schemeClr>
                </a:solidFill>
                <a:latin typeface="Montserrat Light" panose="00000400000000000000" pitchFamily="2" charset="0"/>
              </a:rPr>
              <a:t>Aplicações para o </a:t>
            </a:r>
            <a:r>
              <a:rPr lang="pt-BR" sz="1600" b="1" dirty="0">
                <a:solidFill>
                  <a:schemeClr val="bg2">
                    <a:lumMod val="75000"/>
                  </a:schemeClr>
                </a:solidFill>
                <a:latin typeface="Montserrat Light" panose="00000400000000000000" pitchFamily="2" charset="0"/>
              </a:rPr>
              <a:t>gás de síntese</a:t>
            </a:r>
          </a:p>
        </p:txBody>
      </p:sp>
      <p:pic>
        <p:nvPicPr>
          <p:cNvPr id="2" name="Imagem 1">
            <a:extLst>
              <a:ext uri="{FF2B5EF4-FFF2-40B4-BE49-F238E27FC236}">
                <a16:creationId xmlns:a16="http://schemas.microsoft.com/office/drawing/2014/main" id="{C2091DED-180B-36A0-E190-D8C19749978B}"/>
              </a:ext>
            </a:extLst>
          </p:cNvPr>
          <p:cNvPicPr>
            <a:picLocks noChangeAspect="1"/>
          </p:cNvPicPr>
          <p:nvPr/>
        </p:nvPicPr>
        <p:blipFill>
          <a:blip r:embed="rId3"/>
          <a:stretch>
            <a:fillRect/>
          </a:stretch>
        </p:blipFill>
        <p:spPr>
          <a:xfrm>
            <a:off x="955657" y="1425764"/>
            <a:ext cx="7232685" cy="3339363"/>
          </a:xfrm>
          <a:prstGeom prst="rect">
            <a:avLst/>
          </a:prstGeom>
        </p:spPr>
      </p:pic>
      <p:sp>
        <p:nvSpPr>
          <p:cNvPr id="4" name="TextBox 3">
            <a:extLst>
              <a:ext uri="{FF2B5EF4-FFF2-40B4-BE49-F238E27FC236}">
                <a16:creationId xmlns:a16="http://schemas.microsoft.com/office/drawing/2014/main" id="{51F9EA2E-446C-79C0-1341-A2D5E127820E}"/>
              </a:ext>
            </a:extLst>
          </p:cNvPr>
          <p:cNvSpPr txBox="1"/>
          <p:nvPr/>
        </p:nvSpPr>
        <p:spPr>
          <a:xfrm>
            <a:off x="6523507" y="3171610"/>
            <a:ext cx="1347367" cy="1323439"/>
          </a:xfrm>
          <a:prstGeom prst="rect">
            <a:avLst/>
          </a:prstGeom>
          <a:solidFill>
            <a:srgbClr val="CCFFFF"/>
          </a:solidFill>
          <a:ln>
            <a:noFill/>
          </a:ln>
        </p:spPr>
        <p:txBody>
          <a:bodyPr wrap="square" rtlCol="0">
            <a:spAutoFit/>
          </a:bodyPr>
          <a:lstStyle/>
          <a:p>
            <a:r>
              <a:rPr lang="pt-BR" sz="1000" dirty="0"/>
              <a:t>Existe a possibilidade de geração de combustíveis líquiidos e olefinas.</a:t>
            </a:r>
          </a:p>
          <a:p>
            <a:r>
              <a:rPr lang="pt-BR" sz="1000" dirty="0"/>
              <a:t>Hidrogaseificação produz combustíveis líquidos valorizados.</a:t>
            </a:r>
          </a:p>
        </p:txBody>
      </p:sp>
    </p:spTree>
    <p:extLst>
      <p:ext uri="{BB962C8B-B14F-4D97-AF65-F5344CB8AC3E}">
        <p14:creationId xmlns:p14="http://schemas.microsoft.com/office/powerpoint/2010/main" val="354704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33"/>
          <p:cNvPicPr preferRelativeResize="0">
            <a:picLocks noGrp="1"/>
          </p:cNvPicPr>
          <p:nvPr>
            <p:ph type="pic" idx="3"/>
          </p:nvPr>
        </p:nvPicPr>
        <p:blipFill rotWithShape="1">
          <a:blip r:embed="rId3"/>
          <a:srcRect l="28317" r="28317"/>
          <a:stretch/>
        </p:blipFill>
        <p:spPr>
          <a:xfrm>
            <a:off x="0" y="0"/>
            <a:ext cx="3617100" cy="5143500"/>
          </a:xfrm>
          <a:prstGeom prst="round1Rect">
            <a:avLst>
              <a:gd name="adj" fmla="val 50000"/>
            </a:avLst>
          </a:prstGeom>
        </p:spPr>
      </p:pic>
      <p:sp>
        <p:nvSpPr>
          <p:cNvPr id="312" name="Google Shape;312;p33"/>
          <p:cNvSpPr txBox="1">
            <a:spLocks noGrp="1"/>
          </p:cNvSpPr>
          <p:nvPr>
            <p:ph type="title"/>
          </p:nvPr>
        </p:nvSpPr>
        <p:spPr>
          <a:xfrm>
            <a:off x="3959875" y="2706325"/>
            <a:ext cx="4743138" cy="841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MODELAGEM</a:t>
            </a:r>
            <a:endParaRPr dirty="0"/>
          </a:p>
        </p:txBody>
      </p:sp>
      <p:sp>
        <p:nvSpPr>
          <p:cNvPr id="313" name="Google Shape;313;p33"/>
          <p:cNvSpPr txBox="1">
            <a:spLocks noGrp="1"/>
          </p:cNvSpPr>
          <p:nvPr>
            <p:ph type="subTitle" idx="1"/>
          </p:nvPr>
        </p:nvSpPr>
        <p:spPr>
          <a:xfrm>
            <a:off x="3959875" y="3787850"/>
            <a:ext cx="4470900" cy="402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TÉCNICO-OPERACIONAL: usina termoquímica</a:t>
            </a:r>
            <a:endParaRPr dirty="0"/>
          </a:p>
        </p:txBody>
      </p:sp>
      <p:sp>
        <p:nvSpPr>
          <p:cNvPr id="314" name="Google Shape;314;p33"/>
          <p:cNvSpPr txBox="1">
            <a:spLocks noGrp="1"/>
          </p:cNvSpPr>
          <p:nvPr>
            <p:ph type="title" idx="2"/>
          </p:nvPr>
        </p:nvSpPr>
        <p:spPr>
          <a:xfrm>
            <a:off x="3959875" y="1425300"/>
            <a:ext cx="1324200" cy="114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06</a:t>
            </a:r>
            <a:endParaRPr dirty="0"/>
          </a:p>
        </p:txBody>
      </p:sp>
      <p:cxnSp>
        <p:nvCxnSpPr>
          <p:cNvPr id="315" name="Google Shape;315;p33"/>
          <p:cNvCxnSpPr/>
          <p:nvPr/>
        </p:nvCxnSpPr>
        <p:spPr>
          <a:xfrm>
            <a:off x="4034000" y="3675352"/>
            <a:ext cx="1214400" cy="0"/>
          </a:xfrm>
          <a:prstGeom prst="straightConnector1">
            <a:avLst/>
          </a:prstGeom>
          <a:noFill/>
          <a:ln w="19050" cap="flat" cmpd="sng">
            <a:solidFill>
              <a:schemeClr val="dk1"/>
            </a:solidFill>
            <a:prstDash val="solid"/>
            <a:round/>
            <a:headEnd type="none" w="med" len="med"/>
            <a:tailEnd type="none" w="med" len="med"/>
          </a:ln>
        </p:spPr>
      </p:cxnSp>
      <p:grpSp>
        <p:nvGrpSpPr>
          <p:cNvPr id="316" name="Google Shape;316;p33"/>
          <p:cNvGrpSpPr/>
          <p:nvPr/>
        </p:nvGrpSpPr>
        <p:grpSpPr>
          <a:xfrm>
            <a:off x="-125967" y="4040224"/>
            <a:ext cx="1406549" cy="1850599"/>
            <a:chOff x="6600675" y="1508650"/>
            <a:chExt cx="794975" cy="1045950"/>
          </a:xfrm>
        </p:grpSpPr>
        <p:sp>
          <p:nvSpPr>
            <p:cNvPr id="317" name="Google Shape;317;p33"/>
            <p:cNvSpPr/>
            <p:nvPr/>
          </p:nvSpPr>
          <p:spPr>
            <a:xfrm>
              <a:off x="6600675" y="1508650"/>
              <a:ext cx="480675" cy="805000"/>
            </a:xfrm>
            <a:custGeom>
              <a:avLst/>
              <a:gdLst/>
              <a:ahLst/>
              <a:cxnLst/>
              <a:rect l="l" t="t" r="r" b="b"/>
              <a:pathLst>
                <a:path w="19227" h="32200" extrusionOk="0">
                  <a:moveTo>
                    <a:pt x="10034" y="0"/>
                  </a:moveTo>
                  <a:cubicBezTo>
                    <a:pt x="10034" y="0"/>
                    <a:pt x="1" y="9151"/>
                    <a:pt x="1" y="20437"/>
                  </a:cubicBezTo>
                  <a:cubicBezTo>
                    <a:pt x="1" y="24818"/>
                    <a:pt x="1511" y="28873"/>
                    <a:pt x="3361" y="32199"/>
                  </a:cubicBezTo>
                  <a:cubicBezTo>
                    <a:pt x="4341" y="28212"/>
                    <a:pt x="6180" y="23725"/>
                    <a:pt x="9628" y="20280"/>
                  </a:cubicBezTo>
                  <a:cubicBezTo>
                    <a:pt x="12419" y="17489"/>
                    <a:pt x="15889" y="15753"/>
                    <a:pt x="19226" y="14672"/>
                  </a:cubicBezTo>
                  <a:cubicBezTo>
                    <a:pt x="16818" y="6193"/>
                    <a:pt x="10034" y="0"/>
                    <a:pt x="100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3"/>
            <p:cNvSpPr/>
            <p:nvPr/>
          </p:nvSpPr>
          <p:spPr>
            <a:xfrm>
              <a:off x="6652400" y="1831425"/>
              <a:ext cx="743250" cy="723175"/>
            </a:xfrm>
            <a:custGeom>
              <a:avLst/>
              <a:gdLst/>
              <a:ahLst/>
              <a:cxnLst/>
              <a:rect l="l" t="t" r="r" b="b"/>
              <a:pathLst>
                <a:path w="29730" h="28927" extrusionOk="0">
                  <a:moveTo>
                    <a:pt x="28414" y="0"/>
                  </a:moveTo>
                  <a:cubicBezTo>
                    <a:pt x="26709" y="0"/>
                    <a:pt x="22081" y="165"/>
                    <a:pt x="17157" y="1761"/>
                  </a:cubicBezTo>
                  <a:cubicBezTo>
                    <a:pt x="17677" y="3590"/>
                    <a:pt x="17998" y="5525"/>
                    <a:pt x="17998" y="7526"/>
                  </a:cubicBezTo>
                  <a:cubicBezTo>
                    <a:pt x="17998" y="18815"/>
                    <a:pt x="7965" y="27966"/>
                    <a:pt x="7965" y="27966"/>
                  </a:cubicBezTo>
                  <a:cubicBezTo>
                    <a:pt x="7965" y="27966"/>
                    <a:pt x="4209" y="24534"/>
                    <a:pt x="1292" y="19288"/>
                  </a:cubicBezTo>
                  <a:cubicBezTo>
                    <a:pt x="0" y="24534"/>
                    <a:pt x="201" y="28915"/>
                    <a:pt x="201" y="28915"/>
                  </a:cubicBezTo>
                  <a:cubicBezTo>
                    <a:pt x="201" y="28915"/>
                    <a:pt x="450" y="28927"/>
                    <a:pt x="900" y="28927"/>
                  </a:cubicBezTo>
                  <a:cubicBezTo>
                    <a:pt x="3772" y="28927"/>
                    <a:pt x="14847" y="28459"/>
                    <a:pt x="21747" y="21557"/>
                  </a:cubicBezTo>
                  <a:cubicBezTo>
                    <a:pt x="29730" y="13577"/>
                    <a:pt x="29104" y="12"/>
                    <a:pt x="29104" y="12"/>
                  </a:cubicBezTo>
                  <a:cubicBezTo>
                    <a:pt x="29104" y="12"/>
                    <a:pt x="28859" y="0"/>
                    <a:pt x="284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3"/>
            <p:cNvSpPr/>
            <p:nvPr/>
          </p:nvSpPr>
          <p:spPr>
            <a:xfrm>
              <a:off x="6684675" y="1875450"/>
              <a:ext cx="417700" cy="655125"/>
            </a:xfrm>
            <a:custGeom>
              <a:avLst/>
              <a:gdLst/>
              <a:ahLst/>
              <a:cxnLst/>
              <a:rect l="l" t="t" r="r" b="b"/>
              <a:pathLst>
                <a:path w="16708" h="26205" extrusionOk="0">
                  <a:moveTo>
                    <a:pt x="15866" y="0"/>
                  </a:moveTo>
                  <a:cubicBezTo>
                    <a:pt x="12529" y="1081"/>
                    <a:pt x="9056" y="2817"/>
                    <a:pt x="6268" y="5608"/>
                  </a:cubicBezTo>
                  <a:cubicBezTo>
                    <a:pt x="2820" y="9056"/>
                    <a:pt x="981" y="13540"/>
                    <a:pt x="1" y="17527"/>
                  </a:cubicBezTo>
                  <a:cubicBezTo>
                    <a:pt x="2915" y="22773"/>
                    <a:pt x="6672" y="26205"/>
                    <a:pt x="6672" y="26205"/>
                  </a:cubicBezTo>
                  <a:lnTo>
                    <a:pt x="6674" y="26205"/>
                  </a:lnTo>
                  <a:cubicBezTo>
                    <a:pt x="6674" y="26205"/>
                    <a:pt x="16707" y="17054"/>
                    <a:pt x="16707" y="5765"/>
                  </a:cubicBezTo>
                  <a:cubicBezTo>
                    <a:pt x="16707" y="3764"/>
                    <a:pt x="16386" y="1829"/>
                    <a:pt x="15866" y="0"/>
                  </a:cubicBezTo>
                  <a:close/>
                </a:path>
              </a:pathLst>
            </a:custGeom>
            <a:solidFill>
              <a:srgbClr val="2F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 name="Google Shape;320;p33"/>
          <p:cNvGrpSpPr/>
          <p:nvPr/>
        </p:nvGrpSpPr>
        <p:grpSpPr>
          <a:xfrm>
            <a:off x="-848003" y="-1320731"/>
            <a:ext cx="1978747" cy="2324235"/>
            <a:chOff x="5465250" y="3028750"/>
            <a:chExt cx="1232250" cy="1447400"/>
          </a:xfrm>
        </p:grpSpPr>
        <p:sp>
          <p:nvSpPr>
            <p:cNvPr id="321" name="Google Shape;321;p33"/>
            <p:cNvSpPr/>
            <p:nvPr/>
          </p:nvSpPr>
          <p:spPr>
            <a:xfrm>
              <a:off x="5465250" y="3028750"/>
              <a:ext cx="878525" cy="1186450"/>
            </a:xfrm>
            <a:custGeom>
              <a:avLst/>
              <a:gdLst/>
              <a:ahLst/>
              <a:cxnLst/>
              <a:rect l="l" t="t" r="r" b="b"/>
              <a:pathLst>
                <a:path w="35141" h="47458" extrusionOk="0">
                  <a:moveTo>
                    <a:pt x="7495" y="0"/>
                  </a:moveTo>
                  <a:cubicBezTo>
                    <a:pt x="7495" y="0"/>
                    <a:pt x="1" y="17695"/>
                    <a:pt x="6669" y="32207"/>
                  </a:cubicBezTo>
                  <a:cubicBezTo>
                    <a:pt x="9882" y="39197"/>
                    <a:pt x="15794" y="44175"/>
                    <a:pt x="21058" y="47458"/>
                  </a:cubicBezTo>
                  <a:cubicBezTo>
                    <a:pt x="22084" y="43678"/>
                    <a:pt x="23900" y="39557"/>
                    <a:pt x="27119" y="36339"/>
                  </a:cubicBezTo>
                  <a:cubicBezTo>
                    <a:pt x="29470" y="33987"/>
                    <a:pt x="32308" y="32385"/>
                    <a:pt x="35140" y="31291"/>
                  </a:cubicBezTo>
                  <a:cubicBezTo>
                    <a:pt x="34891" y="27659"/>
                    <a:pt x="34106" y="23910"/>
                    <a:pt x="32472" y="20352"/>
                  </a:cubicBezTo>
                  <a:cubicBezTo>
                    <a:pt x="25804" y="5838"/>
                    <a:pt x="7495" y="0"/>
                    <a:pt x="74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3"/>
            <p:cNvSpPr/>
            <p:nvPr/>
          </p:nvSpPr>
          <p:spPr>
            <a:xfrm>
              <a:off x="5953725" y="3753000"/>
              <a:ext cx="743775" cy="723150"/>
            </a:xfrm>
            <a:custGeom>
              <a:avLst/>
              <a:gdLst/>
              <a:ahLst/>
              <a:cxnLst/>
              <a:rect l="l" t="t" r="r" b="b"/>
              <a:pathLst>
                <a:path w="29751" h="28926" extrusionOk="0">
                  <a:moveTo>
                    <a:pt x="28443" y="0"/>
                  </a:moveTo>
                  <a:cubicBezTo>
                    <a:pt x="26566" y="0"/>
                    <a:pt x="21094" y="201"/>
                    <a:pt x="15601" y="2321"/>
                  </a:cubicBezTo>
                  <a:cubicBezTo>
                    <a:pt x="16376" y="13507"/>
                    <a:pt x="12108" y="23589"/>
                    <a:pt x="12108" y="23589"/>
                  </a:cubicBezTo>
                  <a:cubicBezTo>
                    <a:pt x="12108" y="23589"/>
                    <a:pt x="7189" y="22020"/>
                    <a:pt x="1519" y="18488"/>
                  </a:cubicBezTo>
                  <a:cubicBezTo>
                    <a:pt x="1" y="24081"/>
                    <a:pt x="222" y="28915"/>
                    <a:pt x="222" y="28915"/>
                  </a:cubicBezTo>
                  <a:cubicBezTo>
                    <a:pt x="222" y="28915"/>
                    <a:pt x="471" y="28926"/>
                    <a:pt x="921" y="28926"/>
                  </a:cubicBezTo>
                  <a:cubicBezTo>
                    <a:pt x="3794" y="28926"/>
                    <a:pt x="14869" y="28459"/>
                    <a:pt x="21770" y="21559"/>
                  </a:cubicBezTo>
                  <a:cubicBezTo>
                    <a:pt x="29751" y="13577"/>
                    <a:pt x="29125" y="11"/>
                    <a:pt x="29125" y="11"/>
                  </a:cubicBezTo>
                  <a:cubicBezTo>
                    <a:pt x="29125" y="11"/>
                    <a:pt x="28883" y="0"/>
                    <a:pt x="28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3"/>
            <p:cNvSpPr/>
            <p:nvPr/>
          </p:nvSpPr>
          <p:spPr>
            <a:xfrm>
              <a:off x="5991675" y="3811025"/>
              <a:ext cx="371450" cy="531725"/>
            </a:xfrm>
            <a:custGeom>
              <a:avLst/>
              <a:gdLst/>
              <a:ahLst/>
              <a:cxnLst/>
              <a:rect l="l" t="t" r="r" b="b"/>
              <a:pathLst>
                <a:path w="14858" h="21269" extrusionOk="0">
                  <a:moveTo>
                    <a:pt x="14083" y="0"/>
                  </a:moveTo>
                  <a:cubicBezTo>
                    <a:pt x="11251" y="1094"/>
                    <a:pt x="8416" y="2696"/>
                    <a:pt x="6062" y="5048"/>
                  </a:cubicBezTo>
                  <a:cubicBezTo>
                    <a:pt x="2846" y="8266"/>
                    <a:pt x="1027" y="12390"/>
                    <a:pt x="1" y="16167"/>
                  </a:cubicBezTo>
                  <a:cubicBezTo>
                    <a:pt x="5671" y="19699"/>
                    <a:pt x="10590" y="21268"/>
                    <a:pt x="10590" y="21268"/>
                  </a:cubicBezTo>
                  <a:cubicBezTo>
                    <a:pt x="10590" y="21268"/>
                    <a:pt x="14858" y="11186"/>
                    <a:pt x="14083" y="0"/>
                  </a:cubicBezTo>
                  <a:close/>
                </a:path>
              </a:pathLst>
            </a:custGeom>
            <a:solidFill>
              <a:srgbClr val="2F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3394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47"/>
          <p:cNvSpPr txBox="1">
            <a:spLocks noGrp="1"/>
          </p:cNvSpPr>
          <p:nvPr>
            <p:ph type="title"/>
          </p:nvPr>
        </p:nvSpPr>
        <p:spPr>
          <a:xfrm>
            <a:off x="406732" y="116166"/>
            <a:ext cx="8196999" cy="364303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dirty="0">
                <a:latin typeface="Montserrat SemiBold"/>
                <a:ea typeface="Montserrat SemiBold"/>
                <a:cs typeface="Montserrat SemiBold"/>
                <a:sym typeface="Montserrat SemiBold"/>
              </a:rPr>
              <a:t>IMPLANTAÇÃO E OPERAÇÃO DE USINA DE RECUPERAÇÃO DE MATERIAIS E GERAÇÃO DE ENERGIA, VISANDO À REDUÇÃO DE MASSA A SER ENCAMINHADA PARA DESTINO FINAL A PARTIR DOS RESÍDUOS SÓLIDOS URBANOS</a:t>
            </a:r>
          </a:p>
        </p:txBody>
      </p:sp>
      <p:sp>
        <p:nvSpPr>
          <p:cNvPr id="8" name="CaixaDeTexto 7">
            <a:extLst>
              <a:ext uri="{FF2B5EF4-FFF2-40B4-BE49-F238E27FC236}">
                <a16:creationId xmlns:a16="http://schemas.microsoft.com/office/drawing/2014/main" id="{89E6C026-810C-FBBF-D6F2-08E3B7DE41B3}"/>
              </a:ext>
            </a:extLst>
          </p:cNvPr>
          <p:cNvSpPr txBox="1"/>
          <p:nvPr/>
        </p:nvSpPr>
        <p:spPr>
          <a:xfrm>
            <a:off x="540270" y="1100701"/>
            <a:ext cx="8196999" cy="3380718"/>
          </a:xfrm>
          <a:prstGeom prst="rect">
            <a:avLst/>
          </a:prstGeom>
        </p:spPr>
        <p:txBody>
          <a:bodyPr vert="horz" lIns="91440" tIns="45720" rIns="91440" bIns="45720" rtlCol="0" anchor="t">
            <a:normAutofit/>
          </a:bodyPr>
          <a:lstStyle>
            <a:lvl1pPr algn="just">
              <a:defRPr sz="2800" b="0" i="0">
                <a:solidFill>
                  <a:srgbClr val="1F3864"/>
                </a:solidFill>
                <a:latin typeface="Microsoft Sans Serif"/>
                <a:cs typeface="Microsoft Sans Serif"/>
              </a:defRPr>
            </a:lvl1pPr>
          </a:lstStyle>
          <a:p>
            <a:pPr algn="l">
              <a:lnSpc>
                <a:spcPct val="160000"/>
              </a:lnSpc>
              <a:spcAft>
                <a:spcPts val="600"/>
              </a:spcAft>
              <a:buClr>
                <a:schemeClr val="tx2"/>
              </a:buClr>
            </a:pPr>
            <a:endParaRPr lang="pt-BR" sz="16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 name="Agrupar 1">
            <a:extLst>
              <a:ext uri="{FF2B5EF4-FFF2-40B4-BE49-F238E27FC236}">
                <a16:creationId xmlns:a16="http://schemas.microsoft.com/office/drawing/2014/main" id="{5A8868C0-8DF2-2FF4-0697-E6FECF8485B2}"/>
              </a:ext>
            </a:extLst>
          </p:cNvPr>
          <p:cNvGrpSpPr/>
          <p:nvPr/>
        </p:nvGrpSpPr>
        <p:grpSpPr>
          <a:xfrm>
            <a:off x="5853819" y="2791060"/>
            <a:ext cx="3512880" cy="2534473"/>
            <a:chOff x="1800225" y="320675"/>
            <a:chExt cx="6781800" cy="4700588"/>
          </a:xfrm>
        </p:grpSpPr>
        <p:sp>
          <p:nvSpPr>
            <p:cNvPr id="3" name="Freeform 6">
              <a:extLst>
                <a:ext uri="{FF2B5EF4-FFF2-40B4-BE49-F238E27FC236}">
                  <a16:creationId xmlns:a16="http://schemas.microsoft.com/office/drawing/2014/main" id="{B9D16F0B-E0E6-2E8C-02F8-43038F4F38A7}"/>
                </a:ext>
              </a:extLst>
            </p:cNvPr>
            <p:cNvSpPr>
              <a:spLocks/>
            </p:cNvSpPr>
            <p:nvPr/>
          </p:nvSpPr>
          <p:spPr bwMode="auto">
            <a:xfrm>
              <a:off x="4621213" y="320675"/>
              <a:ext cx="998537" cy="730250"/>
            </a:xfrm>
            <a:custGeom>
              <a:avLst/>
              <a:gdLst>
                <a:gd name="T0" fmla="*/ 860 w 1621"/>
                <a:gd name="T1" fmla="*/ 451 h 1188"/>
                <a:gd name="T2" fmla="*/ 1168 w 1621"/>
                <a:gd name="T3" fmla="*/ 705 h 1188"/>
                <a:gd name="T4" fmla="*/ 1568 w 1621"/>
                <a:gd name="T5" fmla="*/ 844 h 1188"/>
                <a:gd name="T6" fmla="*/ 1222 w 1621"/>
                <a:gd name="T7" fmla="*/ 890 h 1188"/>
                <a:gd name="T8" fmla="*/ 914 w 1621"/>
                <a:gd name="T9" fmla="*/ 921 h 1188"/>
                <a:gd name="T10" fmla="*/ 451 w 1621"/>
                <a:gd name="T11" fmla="*/ 921 h 1188"/>
                <a:gd name="T12" fmla="*/ 5 w 1621"/>
                <a:gd name="T13" fmla="*/ 867 h 1188"/>
                <a:gd name="T14" fmla="*/ 12 w 1621"/>
                <a:gd name="T15" fmla="*/ 828 h 1188"/>
                <a:gd name="T16" fmla="*/ 336 w 1621"/>
                <a:gd name="T17" fmla="*/ 797 h 1188"/>
                <a:gd name="T18" fmla="*/ 505 w 1621"/>
                <a:gd name="T19" fmla="*/ 566 h 1188"/>
                <a:gd name="T20" fmla="*/ 513 w 1621"/>
                <a:gd name="T21" fmla="*/ 428 h 1188"/>
                <a:gd name="T22" fmla="*/ 590 w 1621"/>
                <a:gd name="T23" fmla="*/ 304 h 1188"/>
                <a:gd name="T24" fmla="*/ 860 w 1621"/>
                <a:gd name="T25" fmla="*/ 451 h 1188"/>
                <a:gd name="T26" fmla="*/ 860 w 1621"/>
                <a:gd name="T27" fmla="*/ 451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21" h="1188">
                  <a:moveTo>
                    <a:pt x="860" y="451"/>
                  </a:moveTo>
                  <a:cubicBezTo>
                    <a:pt x="1035" y="0"/>
                    <a:pt x="1429" y="618"/>
                    <a:pt x="1168" y="705"/>
                  </a:cubicBezTo>
                  <a:cubicBezTo>
                    <a:pt x="1250" y="687"/>
                    <a:pt x="1621" y="755"/>
                    <a:pt x="1568" y="844"/>
                  </a:cubicBezTo>
                  <a:cubicBezTo>
                    <a:pt x="1524" y="918"/>
                    <a:pt x="1299" y="890"/>
                    <a:pt x="1222" y="890"/>
                  </a:cubicBezTo>
                  <a:cubicBezTo>
                    <a:pt x="1225" y="1051"/>
                    <a:pt x="971" y="1035"/>
                    <a:pt x="914" y="921"/>
                  </a:cubicBezTo>
                  <a:cubicBezTo>
                    <a:pt x="838" y="1188"/>
                    <a:pt x="551" y="1070"/>
                    <a:pt x="451" y="921"/>
                  </a:cubicBezTo>
                  <a:cubicBezTo>
                    <a:pt x="342" y="983"/>
                    <a:pt x="87" y="990"/>
                    <a:pt x="5" y="867"/>
                  </a:cubicBezTo>
                  <a:cubicBezTo>
                    <a:pt x="0" y="859"/>
                    <a:pt x="11" y="831"/>
                    <a:pt x="12" y="828"/>
                  </a:cubicBezTo>
                  <a:cubicBezTo>
                    <a:pt x="65" y="723"/>
                    <a:pt x="252" y="742"/>
                    <a:pt x="336" y="797"/>
                  </a:cubicBezTo>
                  <a:cubicBezTo>
                    <a:pt x="187" y="679"/>
                    <a:pt x="406" y="368"/>
                    <a:pt x="505" y="566"/>
                  </a:cubicBezTo>
                  <a:cubicBezTo>
                    <a:pt x="523" y="522"/>
                    <a:pt x="505" y="473"/>
                    <a:pt x="513" y="428"/>
                  </a:cubicBezTo>
                  <a:cubicBezTo>
                    <a:pt x="521" y="381"/>
                    <a:pt x="558" y="337"/>
                    <a:pt x="590" y="304"/>
                  </a:cubicBezTo>
                  <a:cubicBezTo>
                    <a:pt x="725" y="169"/>
                    <a:pt x="805" y="341"/>
                    <a:pt x="860" y="451"/>
                  </a:cubicBezTo>
                  <a:lnTo>
                    <a:pt x="860" y="451"/>
                  </a:lnTo>
                </a:path>
              </a:pathLst>
            </a:custGeom>
            <a:solidFill>
              <a:srgbClr val="E8F4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4" name="Freeform 7">
              <a:extLst>
                <a:ext uri="{FF2B5EF4-FFF2-40B4-BE49-F238E27FC236}">
                  <a16:creationId xmlns:a16="http://schemas.microsoft.com/office/drawing/2014/main" id="{4663E8B7-6822-72D5-0CA1-903F5E4DA050}"/>
                </a:ext>
              </a:extLst>
            </p:cNvPr>
            <p:cNvSpPr>
              <a:spLocks/>
            </p:cNvSpPr>
            <p:nvPr/>
          </p:nvSpPr>
          <p:spPr bwMode="auto">
            <a:xfrm>
              <a:off x="1800225" y="2884488"/>
              <a:ext cx="790575" cy="442913"/>
            </a:xfrm>
            <a:custGeom>
              <a:avLst/>
              <a:gdLst>
                <a:gd name="T0" fmla="*/ 968 w 1284"/>
                <a:gd name="T1" fmla="*/ 361 h 722"/>
                <a:gd name="T2" fmla="*/ 962 w 1284"/>
                <a:gd name="T3" fmla="*/ 295 h 722"/>
                <a:gd name="T4" fmla="*/ 734 w 1284"/>
                <a:gd name="T5" fmla="*/ 224 h 722"/>
                <a:gd name="T6" fmla="*/ 422 w 1284"/>
                <a:gd name="T7" fmla="*/ 333 h 722"/>
                <a:gd name="T8" fmla="*/ 309 w 1284"/>
                <a:gd name="T9" fmla="*/ 537 h 722"/>
                <a:gd name="T10" fmla="*/ 537 w 1284"/>
                <a:gd name="T11" fmla="*/ 560 h 722"/>
                <a:gd name="T12" fmla="*/ 915 w 1284"/>
                <a:gd name="T13" fmla="*/ 523 h 722"/>
                <a:gd name="T14" fmla="*/ 1094 w 1284"/>
                <a:gd name="T15" fmla="*/ 355 h 722"/>
                <a:gd name="T16" fmla="*/ 968 w 1284"/>
                <a:gd name="T17" fmla="*/ 361 h 722"/>
                <a:gd name="T18" fmla="*/ 968 w 1284"/>
                <a:gd name="T19" fmla="*/ 361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4" h="722">
                  <a:moveTo>
                    <a:pt x="968" y="361"/>
                  </a:moveTo>
                  <a:cubicBezTo>
                    <a:pt x="958" y="341"/>
                    <a:pt x="965" y="318"/>
                    <a:pt x="962" y="295"/>
                  </a:cubicBezTo>
                  <a:cubicBezTo>
                    <a:pt x="944" y="177"/>
                    <a:pt x="812" y="117"/>
                    <a:pt x="734" y="224"/>
                  </a:cubicBezTo>
                  <a:cubicBezTo>
                    <a:pt x="621" y="0"/>
                    <a:pt x="406" y="114"/>
                    <a:pt x="422" y="333"/>
                  </a:cubicBezTo>
                  <a:cubicBezTo>
                    <a:pt x="221" y="238"/>
                    <a:pt x="0" y="538"/>
                    <a:pt x="309" y="537"/>
                  </a:cubicBezTo>
                  <a:cubicBezTo>
                    <a:pt x="353" y="690"/>
                    <a:pt x="463" y="598"/>
                    <a:pt x="537" y="560"/>
                  </a:cubicBezTo>
                  <a:cubicBezTo>
                    <a:pt x="631" y="722"/>
                    <a:pt x="840" y="675"/>
                    <a:pt x="915" y="523"/>
                  </a:cubicBezTo>
                  <a:cubicBezTo>
                    <a:pt x="1016" y="630"/>
                    <a:pt x="1284" y="417"/>
                    <a:pt x="1094" y="355"/>
                  </a:cubicBezTo>
                  <a:cubicBezTo>
                    <a:pt x="1056" y="342"/>
                    <a:pt x="1006" y="361"/>
                    <a:pt x="968" y="361"/>
                  </a:cubicBezTo>
                  <a:lnTo>
                    <a:pt x="968" y="361"/>
                  </a:lnTo>
                  <a:close/>
                </a:path>
              </a:pathLst>
            </a:custGeom>
            <a:solidFill>
              <a:srgbClr val="E8F4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 name="Freeform 8">
              <a:extLst>
                <a:ext uri="{FF2B5EF4-FFF2-40B4-BE49-F238E27FC236}">
                  <a16:creationId xmlns:a16="http://schemas.microsoft.com/office/drawing/2014/main" id="{21CA76E5-628C-5123-30D7-2DCBA8C1147B}"/>
                </a:ext>
              </a:extLst>
            </p:cNvPr>
            <p:cNvSpPr>
              <a:spLocks/>
            </p:cNvSpPr>
            <p:nvPr/>
          </p:nvSpPr>
          <p:spPr bwMode="auto">
            <a:xfrm>
              <a:off x="6813550" y="1936750"/>
              <a:ext cx="908050" cy="665163"/>
            </a:xfrm>
            <a:custGeom>
              <a:avLst/>
              <a:gdLst>
                <a:gd name="T0" fmla="*/ 692 w 1475"/>
                <a:gd name="T1" fmla="*/ 409 h 1080"/>
                <a:gd name="T2" fmla="*/ 412 w 1475"/>
                <a:gd name="T3" fmla="*/ 641 h 1080"/>
                <a:gd name="T4" fmla="*/ 48 w 1475"/>
                <a:gd name="T5" fmla="*/ 769 h 1080"/>
                <a:gd name="T6" fmla="*/ 364 w 1475"/>
                <a:gd name="T7" fmla="*/ 810 h 1080"/>
                <a:gd name="T8" fmla="*/ 644 w 1475"/>
                <a:gd name="T9" fmla="*/ 837 h 1080"/>
                <a:gd name="T10" fmla="*/ 1064 w 1475"/>
                <a:gd name="T11" fmla="*/ 836 h 1080"/>
                <a:gd name="T12" fmla="*/ 1470 w 1475"/>
                <a:gd name="T13" fmla="*/ 786 h 1080"/>
                <a:gd name="T14" fmla="*/ 1463 w 1475"/>
                <a:gd name="T15" fmla="*/ 751 h 1080"/>
                <a:gd name="T16" fmla="*/ 1169 w 1475"/>
                <a:gd name="T17" fmla="*/ 723 h 1080"/>
                <a:gd name="T18" fmla="*/ 1014 w 1475"/>
                <a:gd name="T19" fmla="*/ 514 h 1080"/>
                <a:gd name="T20" fmla="*/ 1007 w 1475"/>
                <a:gd name="T21" fmla="*/ 388 h 1080"/>
                <a:gd name="T22" fmla="*/ 936 w 1475"/>
                <a:gd name="T23" fmla="*/ 276 h 1080"/>
                <a:gd name="T24" fmla="*/ 692 w 1475"/>
                <a:gd name="T25" fmla="*/ 409 h 1080"/>
                <a:gd name="T26" fmla="*/ 692 w 1475"/>
                <a:gd name="T27" fmla="*/ 409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75" h="1080">
                  <a:moveTo>
                    <a:pt x="692" y="409"/>
                  </a:moveTo>
                  <a:cubicBezTo>
                    <a:pt x="531" y="0"/>
                    <a:pt x="174" y="563"/>
                    <a:pt x="412" y="641"/>
                  </a:cubicBezTo>
                  <a:cubicBezTo>
                    <a:pt x="337" y="625"/>
                    <a:pt x="0" y="688"/>
                    <a:pt x="48" y="769"/>
                  </a:cubicBezTo>
                  <a:cubicBezTo>
                    <a:pt x="89" y="836"/>
                    <a:pt x="293" y="810"/>
                    <a:pt x="364" y="810"/>
                  </a:cubicBezTo>
                  <a:cubicBezTo>
                    <a:pt x="361" y="956"/>
                    <a:pt x="592" y="941"/>
                    <a:pt x="644" y="837"/>
                  </a:cubicBezTo>
                  <a:cubicBezTo>
                    <a:pt x="714" y="1080"/>
                    <a:pt x="974" y="972"/>
                    <a:pt x="1064" y="836"/>
                  </a:cubicBezTo>
                  <a:cubicBezTo>
                    <a:pt x="1164" y="892"/>
                    <a:pt x="1396" y="898"/>
                    <a:pt x="1470" y="786"/>
                  </a:cubicBezTo>
                  <a:cubicBezTo>
                    <a:pt x="1475" y="779"/>
                    <a:pt x="1464" y="753"/>
                    <a:pt x="1463" y="751"/>
                  </a:cubicBezTo>
                  <a:cubicBezTo>
                    <a:pt x="1415" y="655"/>
                    <a:pt x="1245" y="672"/>
                    <a:pt x="1169" y="723"/>
                  </a:cubicBezTo>
                  <a:cubicBezTo>
                    <a:pt x="1304" y="615"/>
                    <a:pt x="1104" y="333"/>
                    <a:pt x="1014" y="514"/>
                  </a:cubicBezTo>
                  <a:cubicBezTo>
                    <a:pt x="998" y="473"/>
                    <a:pt x="1014" y="429"/>
                    <a:pt x="1007" y="388"/>
                  </a:cubicBezTo>
                  <a:cubicBezTo>
                    <a:pt x="1000" y="345"/>
                    <a:pt x="966" y="305"/>
                    <a:pt x="936" y="276"/>
                  </a:cubicBezTo>
                  <a:cubicBezTo>
                    <a:pt x="813" y="153"/>
                    <a:pt x="742" y="309"/>
                    <a:pt x="692" y="409"/>
                  </a:cubicBezTo>
                  <a:lnTo>
                    <a:pt x="692" y="409"/>
                  </a:lnTo>
                </a:path>
              </a:pathLst>
            </a:custGeom>
            <a:solidFill>
              <a:srgbClr val="E8F4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 name="Freeform 9">
              <a:extLst>
                <a:ext uri="{FF2B5EF4-FFF2-40B4-BE49-F238E27FC236}">
                  <a16:creationId xmlns:a16="http://schemas.microsoft.com/office/drawing/2014/main" id="{5F5C8047-C14A-9ADA-3FE2-273E2A5B5B0A}"/>
                </a:ext>
              </a:extLst>
            </p:cNvPr>
            <p:cNvSpPr>
              <a:spLocks/>
            </p:cNvSpPr>
            <p:nvPr/>
          </p:nvSpPr>
          <p:spPr bwMode="auto">
            <a:xfrm>
              <a:off x="6424613" y="698500"/>
              <a:ext cx="395287" cy="288925"/>
            </a:xfrm>
            <a:custGeom>
              <a:avLst/>
              <a:gdLst>
                <a:gd name="T0" fmla="*/ 301 w 642"/>
                <a:gd name="T1" fmla="*/ 178 h 470"/>
                <a:gd name="T2" fmla="*/ 179 w 642"/>
                <a:gd name="T3" fmla="*/ 279 h 470"/>
                <a:gd name="T4" fmla="*/ 21 w 642"/>
                <a:gd name="T5" fmla="*/ 334 h 470"/>
                <a:gd name="T6" fmla="*/ 158 w 642"/>
                <a:gd name="T7" fmla="*/ 352 h 470"/>
                <a:gd name="T8" fmla="*/ 280 w 642"/>
                <a:gd name="T9" fmla="*/ 364 h 470"/>
                <a:gd name="T10" fmla="*/ 463 w 642"/>
                <a:gd name="T11" fmla="*/ 363 h 470"/>
                <a:gd name="T12" fmla="*/ 640 w 642"/>
                <a:gd name="T13" fmla="*/ 341 h 470"/>
                <a:gd name="T14" fmla="*/ 637 w 642"/>
                <a:gd name="T15" fmla="*/ 326 h 470"/>
                <a:gd name="T16" fmla="*/ 508 w 642"/>
                <a:gd name="T17" fmla="*/ 314 h 470"/>
                <a:gd name="T18" fmla="*/ 441 w 642"/>
                <a:gd name="T19" fmla="*/ 223 h 470"/>
                <a:gd name="T20" fmla="*/ 438 w 642"/>
                <a:gd name="T21" fmla="*/ 168 h 470"/>
                <a:gd name="T22" fmla="*/ 407 w 642"/>
                <a:gd name="T23" fmla="*/ 120 h 470"/>
                <a:gd name="T24" fmla="*/ 301 w 642"/>
                <a:gd name="T25" fmla="*/ 178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2" h="470">
                  <a:moveTo>
                    <a:pt x="301" y="178"/>
                  </a:moveTo>
                  <a:cubicBezTo>
                    <a:pt x="231" y="0"/>
                    <a:pt x="76" y="245"/>
                    <a:pt x="179" y="279"/>
                  </a:cubicBezTo>
                  <a:cubicBezTo>
                    <a:pt x="147" y="272"/>
                    <a:pt x="0" y="299"/>
                    <a:pt x="21" y="334"/>
                  </a:cubicBezTo>
                  <a:cubicBezTo>
                    <a:pt x="39" y="363"/>
                    <a:pt x="127" y="352"/>
                    <a:pt x="158" y="352"/>
                  </a:cubicBezTo>
                  <a:cubicBezTo>
                    <a:pt x="157" y="416"/>
                    <a:pt x="258" y="409"/>
                    <a:pt x="280" y="364"/>
                  </a:cubicBezTo>
                  <a:cubicBezTo>
                    <a:pt x="310" y="470"/>
                    <a:pt x="424" y="423"/>
                    <a:pt x="463" y="363"/>
                  </a:cubicBezTo>
                  <a:cubicBezTo>
                    <a:pt x="506" y="388"/>
                    <a:pt x="607" y="390"/>
                    <a:pt x="640" y="341"/>
                  </a:cubicBezTo>
                  <a:cubicBezTo>
                    <a:pt x="642" y="338"/>
                    <a:pt x="637" y="327"/>
                    <a:pt x="637" y="326"/>
                  </a:cubicBezTo>
                  <a:cubicBezTo>
                    <a:pt x="616" y="285"/>
                    <a:pt x="542" y="292"/>
                    <a:pt x="508" y="314"/>
                  </a:cubicBezTo>
                  <a:cubicBezTo>
                    <a:pt x="567" y="267"/>
                    <a:pt x="480" y="145"/>
                    <a:pt x="441" y="223"/>
                  </a:cubicBezTo>
                  <a:cubicBezTo>
                    <a:pt x="434" y="206"/>
                    <a:pt x="441" y="186"/>
                    <a:pt x="438" y="168"/>
                  </a:cubicBezTo>
                  <a:cubicBezTo>
                    <a:pt x="435" y="150"/>
                    <a:pt x="420" y="132"/>
                    <a:pt x="407" y="120"/>
                  </a:cubicBezTo>
                  <a:cubicBezTo>
                    <a:pt x="354" y="66"/>
                    <a:pt x="323" y="134"/>
                    <a:pt x="301" y="178"/>
                  </a:cubicBezTo>
                </a:path>
              </a:pathLst>
            </a:custGeom>
            <a:solidFill>
              <a:srgbClr val="E8F4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7" name="Freeform 10">
              <a:extLst>
                <a:ext uri="{FF2B5EF4-FFF2-40B4-BE49-F238E27FC236}">
                  <a16:creationId xmlns:a16="http://schemas.microsoft.com/office/drawing/2014/main" id="{8CCC410E-AF5D-8B87-FD82-82864289FDE3}"/>
                </a:ext>
              </a:extLst>
            </p:cNvPr>
            <p:cNvSpPr>
              <a:spLocks/>
            </p:cNvSpPr>
            <p:nvPr/>
          </p:nvSpPr>
          <p:spPr bwMode="auto">
            <a:xfrm>
              <a:off x="2781300" y="1474788"/>
              <a:ext cx="395287" cy="288925"/>
            </a:xfrm>
            <a:custGeom>
              <a:avLst/>
              <a:gdLst>
                <a:gd name="T0" fmla="*/ 301 w 642"/>
                <a:gd name="T1" fmla="*/ 178 h 470"/>
                <a:gd name="T2" fmla="*/ 180 w 642"/>
                <a:gd name="T3" fmla="*/ 279 h 470"/>
                <a:gd name="T4" fmla="*/ 21 w 642"/>
                <a:gd name="T5" fmla="*/ 335 h 470"/>
                <a:gd name="T6" fmla="*/ 159 w 642"/>
                <a:gd name="T7" fmla="*/ 353 h 470"/>
                <a:gd name="T8" fmla="*/ 280 w 642"/>
                <a:gd name="T9" fmla="*/ 364 h 470"/>
                <a:gd name="T10" fmla="*/ 463 w 642"/>
                <a:gd name="T11" fmla="*/ 364 h 470"/>
                <a:gd name="T12" fmla="*/ 640 w 642"/>
                <a:gd name="T13" fmla="*/ 342 h 470"/>
                <a:gd name="T14" fmla="*/ 637 w 642"/>
                <a:gd name="T15" fmla="*/ 327 h 470"/>
                <a:gd name="T16" fmla="*/ 509 w 642"/>
                <a:gd name="T17" fmla="*/ 315 h 470"/>
                <a:gd name="T18" fmla="*/ 442 w 642"/>
                <a:gd name="T19" fmla="*/ 224 h 470"/>
                <a:gd name="T20" fmla="*/ 438 w 642"/>
                <a:gd name="T21" fmla="*/ 169 h 470"/>
                <a:gd name="T22" fmla="*/ 408 w 642"/>
                <a:gd name="T23" fmla="*/ 120 h 470"/>
                <a:gd name="T24" fmla="*/ 301 w 642"/>
                <a:gd name="T25" fmla="*/ 178 h 470"/>
                <a:gd name="T26" fmla="*/ 301 w 642"/>
                <a:gd name="T27" fmla="*/ 178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2" h="470">
                  <a:moveTo>
                    <a:pt x="301" y="178"/>
                  </a:moveTo>
                  <a:cubicBezTo>
                    <a:pt x="231" y="0"/>
                    <a:pt x="76" y="245"/>
                    <a:pt x="180" y="279"/>
                  </a:cubicBezTo>
                  <a:cubicBezTo>
                    <a:pt x="147" y="272"/>
                    <a:pt x="0" y="300"/>
                    <a:pt x="21" y="335"/>
                  </a:cubicBezTo>
                  <a:cubicBezTo>
                    <a:pt x="39" y="364"/>
                    <a:pt x="128" y="353"/>
                    <a:pt x="159" y="353"/>
                  </a:cubicBezTo>
                  <a:cubicBezTo>
                    <a:pt x="157" y="416"/>
                    <a:pt x="258" y="410"/>
                    <a:pt x="280" y="364"/>
                  </a:cubicBezTo>
                  <a:cubicBezTo>
                    <a:pt x="311" y="470"/>
                    <a:pt x="424" y="423"/>
                    <a:pt x="463" y="364"/>
                  </a:cubicBezTo>
                  <a:cubicBezTo>
                    <a:pt x="507" y="389"/>
                    <a:pt x="608" y="391"/>
                    <a:pt x="640" y="342"/>
                  </a:cubicBezTo>
                  <a:cubicBezTo>
                    <a:pt x="642" y="339"/>
                    <a:pt x="638" y="328"/>
                    <a:pt x="637" y="327"/>
                  </a:cubicBezTo>
                  <a:cubicBezTo>
                    <a:pt x="616" y="285"/>
                    <a:pt x="542" y="293"/>
                    <a:pt x="509" y="315"/>
                  </a:cubicBezTo>
                  <a:cubicBezTo>
                    <a:pt x="568" y="268"/>
                    <a:pt x="481" y="145"/>
                    <a:pt x="442" y="224"/>
                  </a:cubicBezTo>
                  <a:cubicBezTo>
                    <a:pt x="434" y="206"/>
                    <a:pt x="441" y="187"/>
                    <a:pt x="438" y="169"/>
                  </a:cubicBezTo>
                  <a:cubicBezTo>
                    <a:pt x="435" y="151"/>
                    <a:pt x="421" y="133"/>
                    <a:pt x="408" y="120"/>
                  </a:cubicBezTo>
                  <a:cubicBezTo>
                    <a:pt x="354" y="67"/>
                    <a:pt x="323" y="135"/>
                    <a:pt x="301" y="178"/>
                  </a:cubicBezTo>
                  <a:lnTo>
                    <a:pt x="301" y="178"/>
                  </a:lnTo>
                </a:path>
              </a:pathLst>
            </a:custGeom>
            <a:solidFill>
              <a:srgbClr val="E8F4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9" name="Freeform 11">
              <a:extLst>
                <a:ext uri="{FF2B5EF4-FFF2-40B4-BE49-F238E27FC236}">
                  <a16:creationId xmlns:a16="http://schemas.microsoft.com/office/drawing/2014/main" id="{6375F0BF-CF67-C0D0-FF35-37DE79B79CE6}"/>
                </a:ext>
              </a:extLst>
            </p:cNvPr>
            <p:cNvSpPr>
              <a:spLocks/>
            </p:cNvSpPr>
            <p:nvPr/>
          </p:nvSpPr>
          <p:spPr bwMode="auto">
            <a:xfrm>
              <a:off x="7918450" y="2457450"/>
              <a:ext cx="395287" cy="288925"/>
            </a:xfrm>
            <a:custGeom>
              <a:avLst/>
              <a:gdLst>
                <a:gd name="T0" fmla="*/ 301 w 642"/>
                <a:gd name="T1" fmla="*/ 179 h 470"/>
                <a:gd name="T2" fmla="*/ 180 w 642"/>
                <a:gd name="T3" fmla="*/ 279 h 470"/>
                <a:gd name="T4" fmla="*/ 22 w 642"/>
                <a:gd name="T5" fmla="*/ 335 h 470"/>
                <a:gd name="T6" fmla="*/ 159 w 642"/>
                <a:gd name="T7" fmla="*/ 353 h 470"/>
                <a:gd name="T8" fmla="*/ 281 w 642"/>
                <a:gd name="T9" fmla="*/ 365 h 470"/>
                <a:gd name="T10" fmla="*/ 464 w 642"/>
                <a:gd name="T11" fmla="*/ 364 h 470"/>
                <a:gd name="T12" fmla="*/ 640 w 642"/>
                <a:gd name="T13" fmla="*/ 342 h 470"/>
                <a:gd name="T14" fmla="*/ 637 w 642"/>
                <a:gd name="T15" fmla="*/ 327 h 470"/>
                <a:gd name="T16" fmla="*/ 509 w 642"/>
                <a:gd name="T17" fmla="*/ 315 h 470"/>
                <a:gd name="T18" fmla="*/ 442 w 642"/>
                <a:gd name="T19" fmla="*/ 224 h 470"/>
                <a:gd name="T20" fmla="*/ 439 w 642"/>
                <a:gd name="T21" fmla="*/ 169 h 470"/>
                <a:gd name="T22" fmla="*/ 408 w 642"/>
                <a:gd name="T23" fmla="*/ 120 h 470"/>
                <a:gd name="T24" fmla="*/ 301 w 642"/>
                <a:gd name="T25" fmla="*/ 179 h 470"/>
                <a:gd name="T26" fmla="*/ 301 w 642"/>
                <a:gd name="T27" fmla="*/ 179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2" h="470">
                  <a:moveTo>
                    <a:pt x="301" y="179"/>
                  </a:moveTo>
                  <a:cubicBezTo>
                    <a:pt x="232" y="0"/>
                    <a:pt x="76" y="245"/>
                    <a:pt x="180" y="279"/>
                  </a:cubicBezTo>
                  <a:cubicBezTo>
                    <a:pt x="147" y="272"/>
                    <a:pt x="0" y="300"/>
                    <a:pt x="22" y="335"/>
                  </a:cubicBezTo>
                  <a:cubicBezTo>
                    <a:pt x="39" y="364"/>
                    <a:pt x="128" y="353"/>
                    <a:pt x="159" y="353"/>
                  </a:cubicBezTo>
                  <a:cubicBezTo>
                    <a:pt x="158" y="416"/>
                    <a:pt x="258" y="410"/>
                    <a:pt x="281" y="365"/>
                  </a:cubicBezTo>
                  <a:cubicBezTo>
                    <a:pt x="311" y="470"/>
                    <a:pt x="424" y="423"/>
                    <a:pt x="464" y="364"/>
                  </a:cubicBezTo>
                  <a:cubicBezTo>
                    <a:pt x="507" y="389"/>
                    <a:pt x="608" y="391"/>
                    <a:pt x="640" y="342"/>
                  </a:cubicBezTo>
                  <a:cubicBezTo>
                    <a:pt x="642" y="339"/>
                    <a:pt x="638" y="328"/>
                    <a:pt x="637" y="327"/>
                  </a:cubicBezTo>
                  <a:cubicBezTo>
                    <a:pt x="616" y="285"/>
                    <a:pt x="542" y="293"/>
                    <a:pt x="509" y="315"/>
                  </a:cubicBezTo>
                  <a:cubicBezTo>
                    <a:pt x="568" y="268"/>
                    <a:pt x="481" y="145"/>
                    <a:pt x="442" y="224"/>
                  </a:cubicBezTo>
                  <a:cubicBezTo>
                    <a:pt x="435" y="206"/>
                    <a:pt x="442" y="187"/>
                    <a:pt x="439" y="169"/>
                  </a:cubicBezTo>
                  <a:cubicBezTo>
                    <a:pt x="435" y="151"/>
                    <a:pt x="421" y="133"/>
                    <a:pt x="408" y="120"/>
                  </a:cubicBezTo>
                  <a:cubicBezTo>
                    <a:pt x="354" y="67"/>
                    <a:pt x="323" y="135"/>
                    <a:pt x="301" y="179"/>
                  </a:cubicBezTo>
                  <a:lnTo>
                    <a:pt x="301" y="179"/>
                  </a:lnTo>
                </a:path>
              </a:pathLst>
            </a:custGeom>
            <a:solidFill>
              <a:srgbClr val="E8F4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0" name="Freeform 12">
              <a:extLst>
                <a:ext uri="{FF2B5EF4-FFF2-40B4-BE49-F238E27FC236}">
                  <a16:creationId xmlns:a16="http://schemas.microsoft.com/office/drawing/2014/main" id="{50D2EB98-FB46-1C36-E409-2EFDFD780503}"/>
                </a:ext>
              </a:extLst>
            </p:cNvPr>
            <p:cNvSpPr>
              <a:spLocks/>
            </p:cNvSpPr>
            <p:nvPr/>
          </p:nvSpPr>
          <p:spPr bwMode="auto">
            <a:xfrm>
              <a:off x="6343650" y="2773363"/>
              <a:ext cx="1647825" cy="1268413"/>
            </a:xfrm>
            <a:custGeom>
              <a:avLst/>
              <a:gdLst>
                <a:gd name="T0" fmla="*/ 0 w 2679"/>
                <a:gd name="T1" fmla="*/ 1750 h 2062"/>
                <a:gd name="T2" fmla="*/ 269 w 2679"/>
                <a:gd name="T3" fmla="*/ 1050 h 2062"/>
                <a:gd name="T4" fmla="*/ 806 w 2679"/>
                <a:gd name="T5" fmla="*/ 915 h 2062"/>
                <a:gd name="T6" fmla="*/ 1183 w 2679"/>
                <a:gd name="T7" fmla="*/ 443 h 2062"/>
                <a:gd name="T8" fmla="*/ 1469 w 2679"/>
                <a:gd name="T9" fmla="*/ 388 h 2062"/>
                <a:gd name="T10" fmla="*/ 1656 w 2679"/>
                <a:gd name="T11" fmla="*/ 378 h 2062"/>
                <a:gd name="T12" fmla="*/ 2045 w 2679"/>
                <a:gd name="T13" fmla="*/ 97 h 2062"/>
                <a:gd name="T14" fmla="*/ 2257 w 2679"/>
                <a:gd name="T15" fmla="*/ 77 h 2062"/>
                <a:gd name="T16" fmla="*/ 2382 w 2679"/>
                <a:gd name="T17" fmla="*/ 77 h 2062"/>
                <a:gd name="T18" fmla="*/ 2679 w 2679"/>
                <a:gd name="T19" fmla="*/ 0 h 2062"/>
                <a:gd name="T20" fmla="*/ 2365 w 2679"/>
                <a:gd name="T21" fmla="*/ 651 h 2062"/>
                <a:gd name="T22" fmla="*/ 2058 w 2679"/>
                <a:gd name="T23" fmla="*/ 798 h 2062"/>
                <a:gd name="T24" fmla="*/ 1909 w 2679"/>
                <a:gd name="T25" fmla="*/ 934 h 2062"/>
                <a:gd name="T26" fmla="*/ 1589 w 2679"/>
                <a:gd name="T27" fmla="*/ 1472 h 2062"/>
                <a:gd name="T28" fmla="*/ 1163 w 2679"/>
                <a:gd name="T29" fmla="*/ 1654 h 2062"/>
                <a:gd name="T30" fmla="*/ 1052 w 2679"/>
                <a:gd name="T31" fmla="*/ 1835 h 2062"/>
                <a:gd name="T32" fmla="*/ 597 w 2679"/>
                <a:gd name="T33" fmla="*/ 1977 h 2062"/>
                <a:gd name="T34" fmla="*/ 17 w 2679"/>
                <a:gd name="T35" fmla="*/ 1793 h 2062"/>
                <a:gd name="T36" fmla="*/ 0 w 2679"/>
                <a:gd name="T37" fmla="*/ 1750 h 2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79" h="2062">
                  <a:moveTo>
                    <a:pt x="0" y="1750"/>
                  </a:moveTo>
                  <a:cubicBezTo>
                    <a:pt x="217" y="1585"/>
                    <a:pt x="69" y="1245"/>
                    <a:pt x="269" y="1050"/>
                  </a:cubicBezTo>
                  <a:cubicBezTo>
                    <a:pt x="418" y="904"/>
                    <a:pt x="616" y="990"/>
                    <a:pt x="806" y="915"/>
                  </a:cubicBezTo>
                  <a:cubicBezTo>
                    <a:pt x="964" y="853"/>
                    <a:pt x="1019" y="546"/>
                    <a:pt x="1183" y="443"/>
                  </a:cubicBezTo>
                  <a:cubicBezTo>
                    <a:pt x="1285" y="380"/>
                    <a:pt x="1376" y="384"/>
                    <a:pt x="1469" y="388"/>
                  </a:cubicBezTo>
                  <a:cubicBezTo>
                    <a:pt x="1529" y="391"/>
                    <a:pt x="1591" y="393"/>
                    <a:pt x="1656" y="378"/>
                  </a:cubicBezTo>
                  <a:cubicBezTo>
                    <a:pt x="1817" y="339"/>
                    <a:pt x="1891" y="158"/>
                    <a:pt x="2045" y="97"/>
                  </a:cubicBezTo>
                  <a:cubicBezTo>
                    <a:pt x="2112" y="71"/>
                    <a:pt x="2184" y="74"/>
                    <a:pt x="2257" y="77"/>
                  </a:cubicBezTo>
                  <a:cubicBezTo>
                    <a:pt x="2299" y="79"/>
                    <a:pt x="2341" y="81"/>
                    <a:pt x="2382" y="77"/>
                  </a:cubicBezTo>
                  <a:cubicBezTo>
                    <a:pt x="2477" y="69"/>
                    <a:pt x="2640" y="9"/>
                    <a:pt x="2679" y="0"/>
                  </a:cubicBezTo>
                  <a:cubicBezTo>
                    <a:pt x="2453" y="166"/>
                    <a:pt x="2556" y="464"/>
                    <a:pt x="2365" y="651"/>
                  </a:cubicBezTo>
                  <a:cubicBezTo>
                    <a:pt x="2279" y="735"/>
                    <a:pt x="2148" y="742"/>
                    <a:pt x="2058" y="798"/>
                  </a:cubicBezTo>
                  <a:cubicBezTo>
                    <a:pt x="2001" y="833"/>
                    <a:pt x="1958" y="887"/>
                    <a:pt x="1909" y="934"/>
                  </a:cubicBezTo>
                  <a:cubicBezTo>
                    <a:pt x="1758" y="1082"/>
                    <a:pt x="1770" y="1338"/>
                    <a:pt x="1589" y="1472"/>
                  </a:cubicBezTo>
                  <a:cubicBezTo>
                    <a:pt x="1442" y="1582"/>
                    <a:pt x="1258" y="1562"/>
                    <a:pt x="1163" y="1654"/>
                  </a:cubicBezTo>
                  <a:cubicBezTo>
                    <a:pt x="1120" y="1697"/>
                    <a:pt x="1088" y="1787"/>
                    <a:pt x="1052" y="1835"/>
                  </a:cubicBezTo>
                  <a:cubicBezTo>
                    <a:pt x="882" y="2062"/>
                    <a:pt x="786" y="1994"/>
                    <a:pt x="597" y="1977"/>
                  </a:cubicBezTo>
                  <a:cubicBezTo>
                    <a:pt x="470" y="1966"/>
                    <a:pt x="123" y="1768"/>
                    <a:pt x="17" y="1793"/>
                  </a:cubicBezTo>
                  <a:cubicBezTo>
                    <a:pt x="2" y="1797"/>
                    <a:pt x="4" y="1765"/>
                    <a:pt x="0" y="1750"/>
                  </a:cubicBezTo>
                </a:path>
              </a:pathLst>
            </a:custGeom>
            <a:solidFill>
              <a:srgbClr val="2EC2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1" name="Freeform 13">
              <a:extLst>
                <a:ext uri="{FF2B5EF4-FFF2-40B4-BE49-F238E27FC236}">
                  <a16:creationId xmlns:a16="http://schemas.microsoft.com/office/drawing/2014/main" id="{BEFE6964-C0FF-4146-D157-8CA53DE0930A}"/>
                </a:ext>
              </a:extLst>
            </p:cNvPr>
            <p:cNvSpPr>
              <a:spLocks/>
            </p:cNvSpPr>
            <p:nvPr/>
          </p:nvSpPr>
          <p:spPr bwMode="auto">
            <a:xfrm>
              <a:off x="6146800" y="2828925"/>
              <a:ext cx="1757362" cy="1125538"/>
            </a:xfrm>
            <a:custGeom>
              <a:avLst/>
              <a:gdLst>
                <a:gd name="T0" fmla="*/ 2840 w 2858"/>
                <a:gd name="T1" fmla="*/ 0 h 1829"/>
                <a:gd name="T2" fmla="*/ 2252 w 2858"/>
                <a:gd name="T3" fmla="*/ 412 h 1829"/>
                <a:gd name="T4" fmla="*/ 2397 w 2858"/>
                <a:gd name="T5" fmla="*/ 127 h 1829"/>
                <a:gd name="T6" fmla="*/ 2372 w 2858"/>
                <a:gd name="T7" fmla="*/ 106 h 1829"/>
                <a:gd name="T8" fmla="*/ 2213 w 2858"/>
                <a:gd name="T9" fmla="*/ 438 h 1829"/>
                <a:gd name="T10" fmla="*/ 1528 w 2858"/>
                <a:gd name="T11" fmla="*/ 895 h 1829"/>
                <a:gd name="T12" fmla="*/ 1685 w 2858"/>
                <a:gd name="T13" fmla="*/ 440 h 1829"/>
                <a:gd name="T14" fmla="*/ 1655 w 2858"/>
                <a:gd name="T15" fmla="*/ 429 h 1829"/>
                <a:gd name="T16" fmla="*/ 1491 w 2858"/>
                <a:gd name="T17" fmla="*/ 919 h 1829"/>
                <a:gd name="T18" fmla="*/ 653 w 2858"/>
                <a:gd name="T19" fmla="*/ 1482 h 1829"/>
                <a:gd name="T20" fmla="*/ 863 w 2858"/>
                <a:gd name="T21" fmla="*/ 1055 h 1829"/>
                <a:gd name="T22" fmla="*/ 838 w 2858"/>
                <a:gd name="T23" fmla="*/ 1035 h 1829"/>
                <a:gd name="T24" fmla="*/ 616 w 2858"/>
                <a:gd name="T25" fmla="*/ 1508 h 1829"/>
                <a:gd name="T26" fmla="*/ 498 w 2858"/>
                <a:gd name="T27" fmla="*/ 1589 h 1829"/>
                <a:gd name="T28" fmla="*/ 0 w 2858"/>
                <a:gd name="T29" fmla="*/ 1802 h 1829"/>
                <a:gd name="T30" fmla="*/ 17 w 2858"/>
                <a:gd name="T31" fmla="*/ 1829 h 1829"/>
                <a:gd name="T32" fmla="*/ 516 w 2858"/>
                <a:gd name="T33" fmla="*/ 1615 h 1829"/>
                <a:gd name="T34" fmla="*/ 624 w 2858"/>
                <a:gd name="T35" fmla="*/ 1541 h 1829"/>
                <a:gd name="T36" fmla="*/ 1139 w 2858"/>
                <a:gd name="T37" fmla="*/ 1611 h 1829"/>
                <a:gd name="T38" fmla="*/ 1363 w 2858"/>
                <a:gd name="T39" fmla="*/ 1615 h 1829"/>
                <a:gd name="T40" fmla="*/ 1366 w 2858"/>
                <a:gd name="T41" fmla="*/ 1584 h 1829"/>
                <a:gd name="T42" fmla="*/ 1135 w 2858"/>
                <a:gd name="T43" fmla="*/ 1579 h 1829"/>
                <a:gd name="T44" fmla="*/ 655 w 2858"/>
                <a:gd name="T45" fmla="*/ 1519 h 1829"/>
                <a:gd name="T46" fmla="*/ 1508 w 2858"/>
                <a:gd name="T47" fmla="*/ 946 h 1829"/>
                <a:gd name="T48" fmla="*/ 1760 w 2858"/>
                <a:gd name="T49" fmla="*/ 1031 h 1829"/>
                <a:gd name="T50" fmla="*/ 2024 w 2858"/>
                <a:gd name="T51" fmla="*/ 1029 h 1829"/>
                <a:gd name="T52" fmla="*/ 2007 w 2858"/>
                <a:gd name="T53" fmla="*/ 1002 h 1829"/>
                <a:gd name="T54" fmla="*/ 1769 w 2858"/>
                <a:gd name="T55" fmla="*/ 1000 h 1829"/>
                <a:gd name="T56" fmla="*/ 1542 w 2858"/>
                <a:gd name="T57" fmla="*/ 924 h 1829"/>
                <a:gd name="T58" fmla="*/ 2216 w 2858"/>
                <a:gd name="T59" fmla="*/ 475 h 1829"/>
                <a:gd name="T60" fmla="*/ 2222 w 2858"/>
                <a:gd name="T61" fmla="*/ 478 h 1829"/>
                <a:gd name="T62" fmla="*/ 2445 w 2858"/>
                <a:gd name="T63" fmla="*/ 471 h 1829"/>
                <a:gd name="T64" fmla="*/ 2653 w 2858"/>
                <a:gd name="T65" fmla="*/ 450 h 1829"/>
                <a:gd name="T66" fmla="*/ 2656 w 2858"/>
                <a:gd name="T67" fmla="*/ 418 h 1829"/>
                <a:gd name="T68" fmla="*/ 2440 w 2858"/>
                <a:gd name="T69" fmla="*/ 440 h 1829"/>
                <a:gd name="T70" fmla="*/ 2252 w 2858"/>
                <a:gd name="T71" fmla="*/ 450 h 1829"/>
                <a:gd name="T72" fmla="*/ 2858 w 2858"/>
                <a:gd name="T73" fmla="*/ 26 h 1829"/>
                <a:gd name="T74" fmla="*/ 2840 w 2858"/>
                <a:gd name="T75"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58" h="1829">
                  <a:moveTo>
                    <a:pt x="2840" y="0"/>
                  </a:moveTo>
                  <a:cubicBezTo>
                    <a:pt x="2647" y="141"/>
                    <a:pt x="2450" y="277"/>
                    <a:pt x="2252" y="412"/>
                  </a:cubicBezTo>
                  <a:cubicBezTo>
                    <a:pt x="2274" y="322"/>
                    <a:pt x="2330" y="205"/>
                    <a:pt x="2397" y="127"/>
                  </a:cubicBezTo>
                  <a:lnTo>
                    <a:pt x="2372" y="106"/>
                  </a:lnTo>
                  <a:cubicBezTo>
                    <a:pt x="2293" y="199"/>
                    <a:pt x="2229" y="337"/>
                    <a:pt x="2213" y="438"/>
                  </a:cubicBezTo>
                  <a:cubicBezTo>
                    <a:pt x="1986" y="592"/>
                    <a:pt x="1757" y="744"/>
                    <a:pt x="1528" y="895"/>
                  </a:cubicBezTo>
                  <a:cubicBezTo>
                    <a:pt x="1550" y="761"/>
                    <a:pt x="1633" y="585"/>
                    <a:pt x="1685" y="440"/>
                  </a:cubicBezTo>
                  <a:lnTo>
                    <a:pt x="1655" y="429"/>
                  </a:lnTo>
                  <a:cubicBezTo>
                    <a:pt x="1601" y="581"/>
                    <a:pt x="1507" y="772"/>
                    <a:pt x="1491" y="919"/>
                  </a:cubicBezTo>
                  <a:cubicBezTo>
                    <a:pt x="1210" y="1105"/>
                    <a:pt x="929" y="1291"/>
                    <a:pt x="653" y="1482"/>
                  </a:cubicBezTo>
                  <a:cubicBezTo>
                    <a:pt x="680" y="1351"/>
                    <a:pt x="770" y="1170"/>
                    <a:pt x="863" y="1055"/>
                  </a:cubicBezTo>
                  <a:lnTo>
                    <a:pt x="838" y="1035"/>
                  </a:lnTo>
                  <a:cubicBezTo>
                    <a:pt x="735" y="1164"/>
                    <a:pt x="635" y="1364"/>
                    <a:pt x="616" y="1508"/>
                  </a:cubicBezTo>
                  <a:cubicBezTo>
                    <a:pt x="577" y="1535"/>
                    <a:pt x="537" y="1562"/>
                    <a:pt x="498" y="1589"/>
                  </a:cubicBezTo>
                  <a:cubicBezTo>
                    <a:pt x="356" y="1690"/>
                    <a:pt x="149" y="1709"/>
                    <a:pt x="0" y="1802"/>
                  </a:cubicBezTo>
                  <a:lnTo>
                    <a:pt x="17" y="1829"/>
                  </a:lnTo>
                  <a:cubicBezTo>
                    <a:pt x="156" y="1742"/>
                    <a:pt x="364" y="1723"/>
                    <a:pt x="516" y="1615"/>
                  </a:cubicBezTo>
                  <a:cubicBezTo>
                    <a:pt x="552" y="1590"/>
                    <a:pt x="588" y="1566"/>
                    <a:pt x="624" y="1541"/>
                  </a:cubicBezTo>
                  <a:cubicBezTo>
                    <a:pt x="787" y="1616"/>
                    <a:pt x="968" y="1614"/>
                    <a:pt x="1139" y="1611"/>
                  </a:cubicBezTo>
                  <a:cubicBezTo>
                    <a:pt x="1216" y="1610"/>
                    <a:pt x="1292" y="1609"/>
                    <a:pt x="1363" y="1615"/>
                  </a:cubicBezTo>
                  <a:lnTo>
                    <a:pt x="1366" y="1584"/>
                  </a:lnTo>
                  <a:cubicBezTo>
                    <a:pt x="1291" y="1577"/>
                    <a:pt x="1214" y="1578"/>
                    <a:pt x="1135" y="1579"/>
                  </a:cubicBezTo>
                  <a:cubicBezTo>
                    <a:pt x="972" y="1580"/>
                    <a:pt x="804" y="1582"/>
                    <a:pt x="655" y="1519"/>
                  </a:cubicBezTo>
                  <a:cubicBezTo>
                    <a:pt x="936" y="1325"/>
                    <a:pt x="1221" y="1135"/>
                    <a:pt x="1508" y="946"/>
                  </a:cubicBezTo>
                  <a:cubicBezTo>
                    <a:pt x="1574" y="964"/>
                    <a:pt x="1667" y="1004"/>
                    <a:pt x="1760" y="1031"/>
                  </a:cubicBezTo>
                  <a:cubicBezTo>
                    <a:pt x="1856" y="1058"/>
                    <a:pt x="1953" y="1073"/>
                    <a:pt x="2024" y="1029"/>
                  </a:cubicBezTo>
                  <a:lnTo>
                    <a:pt x="2007" y="1002"/>
                  </a:lnTo>
                  <a:cubicBezTo>
                    <a:pt x="1950" y="1037"/>
                    <a:pt x="1862" y="1027"/>
                    <a:pt x="1769" y="1000"/>
                  </a:cubicBezTo>
                  <a:cubicBezTo>
                    <a:pt x="1688" y="977"/>
                    <a:pt x="1608" y="944"/>
                    <a:pt x="1542" y="924"/>
                  </a:cubicBezTo>
                  <a:cubicBezTo>
                    <a:pt x="1767" y="775"/>
                    <a:pt x="1992" y="626"/>
                    <a:pt x="2216" y="475"/>
                  </a:cubicBezTo>
                  <a:cubicBezTo>
                    <a:pt x="2218" y="477"/>
                    <a:pt x="2220" y="478"/>
                    <a:pt x="2222" y="478"/>
                  </a:cubicBezTo>
                  <a:cubicBezTo>
                    <a:pt x="2296" y="495"/>
                    <a:pt x="2372" y="484"/>
                    <a:pt x="2445" y="471"/>
                  </a:cubicBezTo>
                  <a:cubicBezTo>
                    <a:pt x="2519" y="459"/>
                    <a:pt x="2590" y="445"/>
                    <a:pt x="2653" y="450"/>
                  </a:cubicBezTo>
                  <a:lnTo>
                    <a:pt x="2656" y="418"/>
                  </a:lnTo>
                  <a:cubicBezTo>
                    <a:pt x="2586" y="412"/>
                    <a:pt x="2513" y="428"/>
                    <a:pt x="2440" y="440"/>
                  </a:cubicBezTo>
                  <a:cubicBezTo>
                    <a:pt x="2375" y="451"/>
                    <a:pt x="2312" y="459"/>
                    <a:pt x="2252" y="450"/>
                  </a:cubicBezTo>
                  <a:cubicBezTo>
                    <a:pt x="2457" y="312"/>
                    <a:pt x="2659" y="171"/>
                    <a:pt x="2858" y="26"/>
                  </a:cubicBezTo>
                  <a:lnTo>
                    <a:pt x="2840" y="0"/>
                  </a:lnTo>
                </a:path>
              </a:pathLst>
            </a:custGeom>
            <a:solidFill>
              <a:srgbClr val="26A2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2" name="Freeform 14">
              <a:extLst>
                <a:ext uri="{FF2B5EF4-FFF2-40B4-BE49-F238E27FC236}">
                  <a16:creationId xmlns:a16="http://schemas.microsoft.com/office/drawing/2014/main" id="{4CF3CE08-7AF5-92DD-57D7-3C9EB26E8268}"/>
                </a:ext>
              </a:extLst>
            </p:cNvPr>
            <p:cNvSpPr>
              <a:spLocks/>
            </p:cNvSpPr>
            <p:nvPr/>
          </p:nvSpPr>
          <p:spPr bwMode="auto">
            <a:xfrm>
              <a:off x="6176963" y="2054225"/>
              <a:ext cx="962025" cy="1416050"/>
            </a:xfrm>
            <a:custGeom>
              <a:avLst/>
              <a:gdLst>
                <a:gd name="T0" fmla="*/ 161 w 1566"/>
                <a:gd name="T1" fmla="*/ 2271 h 2302"/>
                <a:gd name="T2" fmla="*/ 69 w 1566"/>
                <a:gd name="T3" fmla="*/ 1684 h 2302"/>
                <a:gd name="T4" fmla="*/ 422 w 1566"/>
                <a:gd name="T5" fmla="*/ 1376 h 2302"/>
                <a:gd name="T6" fmla="*/ 510 w 1566"/>
                <a:gd name="T7" fmla="*/ 902 h 2302"/>
                <a:gd name="T8" fmla="*/ 843 w 1566"/>
                <a:gd name="T9" fmla="*/ 668 h 2302"/>
                <a:gd name="T10" fmla="*/ 1021 w 1566"/>
                <a:gd name="T11" fmla="*/ 320 h 2302"/>
                <a:gd name="T12" fmla="*/ 1270 w 1566"/>
                <a:gd name="T13" fmla="*/ 171 h 2302"/>
                <a:gd name="T14" fmla="*/ 1464 w 1566"/>
                <a:gd name="T15" fmla="*/ 0 h 2302"/>
                <a:gd name="T16" fmla="*/ 1499 w 1566"/>
                <a:gd name="T17" fmla="*/ 571 h 2302"/>
                <a:gd name="T18" fmla="*/ 1327 w 1566"/>
                <a:gd name="T19" fmla="*/ 794 h 2302"/>
                <a:gd name="T20" fmla="*/ 1272 w 1566"/>
                <a:gd name="T21" fmla="*/ 947 h 2302"/>
                <a:gd name="T22" fmla="*/ 1255 w 1566"/>
                <a:gd name="T23" fmla="*/ 1444 h 2302"/>
                <a:gd name="T24" fmla="*/ 1007 w 1566"/>
                <a:gd name="T25" fmla="*/ 1739 h 2302"/>
                <a:gd name="T26" fmla="*/ 999 w 1566"/>
                <a:gd name="T27" fmla="*/ 1907 h 2302"/>
                <a:gd name="T28" fmla="*/ 711 w 1566"/>
                <a:gd name="T29" fmla="*/ 2187 h 2302"/>
                <a:gd name="T30" fmla="*/ 192 w 1566"/>
                <a:gd name="T31" fmla="*/ 2293 h 2302"/>
                <a:gd name="T32" fmla="*/ 161 w 1566"/>
                <a:gd name="T33" fmla="*/ 2271 h 2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66" h="2302">
                  <a:moveTo>
                    <a:pt x="161" y="2271"/>
                  </a:moveTo>
                  <a:cubicBezTo>
                    <a:pt x="256" y="2070"/>
                    <a:pt x="0" y="1897"/>
                    <a:pt x="69" y="1684"/>
                  </a:cubicBezTo>
                  <a:cubicBezTo>
                    <a:pt x="121" y="1524"/>
                    <a:pt x="309" y="1503"/>
                    <a:pt x="422" y="1376"/>
                  </a:cubicBezTo>
                  <a:cubicBezTo>
                    <a:pt x="517" y="1270"/>
                    <a:pt x="428" y="1038"/>
                    <a:pt x="510" y="902"/>
                  </a:cubicBezTo>
                  <a:cubicBezTo>
                    <a:pt x="594" y="764"/>
                    <a:pt x="733" y="762"/>
                    <a:pt x="843" y="668"/>
                  </a:cubicBezTo>
                  <a:cubicBezTo>
                    <a:pt x="949" y="577"/>
                    <a:pt x="930" y="423"/>
                    <a:pt x="1021" y="320"/>
                  </a:cubicBezTo>
                  <a:cubicBezTo>
                    <a:pt x="1084" y="250"/>
                    <a:pt x="1189" y="223"/>
                    <a:pt x="1270" y="171"/>
                  </a:cubicBezTo>
                  <a:cubicBezTo>
                    <a:pt x="1339" y="127"/>
                    <a:pt x="1438" y="21"/>
                    <a:pt x="1464" y="0"/>
                  </a:cubicBezTo>
                  <a:cubicBezTo>
                    <a:pt x="1361" y="204"/>
                    <a:pt x="1566" y="367"/>
                    <a:pt x="1499" y="571"/>
                  </a:cubicBezTo>
                  <a:cubicBezTo>
                    <a:pt x="1469" y="663"/>
                    <a:pt x="1373" y="720"/>
                    <a:pt x="1327" y="794"/>
                  </a:cubicBezTo>
                  <a:cubicBezTo>
                    <a:pt x="1299" y="841"/>
                    <a:pt x="1288" y="895"/>
                    <a:pt x="1272" y="947"/>
                  </a:cubicBezTo>
                  <a:cubicBezTo>
                    <a:pt x="1219" y="1109"/>
                    <a:pt x="1336" y="1279"/>
                    <a:pt x="1255" y="1444"/>
                  </a:cubicBezTo>
                  <a:cubicBezTo>
                    <a:pt x="1189" y="1577"/>
                    <a:pt x="1040" y="1638"/>
                    <a:pt x="1007" y="1739"/>
                  </a:cubicBezTo>
                  <a:cubicBezTo>
                    <a:pt x="992" y="1785"/>
                    <a:pt x="1006" y="1859"/>
                    <a:pt x="999" y="1907"/>
                  </a:cubicBezTo>
                  <a:cubicBezTo>
                    <a:pt x="965" y="2130"/>
                    <a:pt x="863" y="2122"/>
                    <a:pt x="711" y="2187"/>
                  </a:cubicBezTo>
                  <a:cubicBezTo>
                    <a:pt x="610" y="2230"/>
                    <a:pt x="262" y="2234"/>
                    <a:pt x="192" y="2293"/>
                  </a:cubicBezTo>
                  <a:cubicBezTo>
                    <a:pt x="182" y="2302"/>
                    <a:pt x="170" y="2280"/>
                    <a:pt x="161" y="2271"/>
                  </a:cubicBezTo>
                </a:path>
              </a:pathLst>
            </a:custGeom>
            <a:solidFill>
              <a:srgbClr val="2EC2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3" name="Freeform 15">
              <a:extLst>
                <a:ext uri="{FF2B5EF4-FFF2-40B4-BE49-F238E27FC236}">
                  <a16:creationId xmlns:a16="http://schemas.microsoft.com/office/drawing/2014/main" id="{A0E43292-1D39-0E23-CF48-01F234B61DE9}"/>
                </a:ext>
              </a:extLst>
            </p:cNvPr>
            <p:cNvSpPr>
              <a:spLocks/>
            </p:cNvSpPr>
            <p:nvPr/>
          </p:nvSpPr>
          <p:spPr bwMode="auto">
            <a:xfrm>
              <a:off x="6161088" y="2132013"/>
              <a:ext cx="893762" cy="1465263"/>
            </a:xfrm>
            <a:custGeom>
              <a:avLst/>
              <a:gdLst>
                <a:gd name="T0" fmla="*/ 1404 w 1452"/>
                <a:gd name="T1" fmla="*/ 0 h 2382"/>
                <a:gd name="T2" fmla="*/ 1130 w 1452"/>
                <a:gd name="T3" fmla="*/ 517 h 2382"/>
                <a:gd name="T4" fmla="*/ 1120 w 1452"/>
                <a:gd name="T5" fmla="*/ 264 h 2382"/>
                <a:gd name="T6" fmla="*/ 1093 w 1452"/>
                <a:gd name="T7" fmla="*/ 260 h 2382"/>
                <a:gd name="T8" fmla="*/ 1112 w 1452"/>
                <a:gd name="T9" fmla="*/ 551 h 2382"/>
                <a:gd name="T10" fmla="*/ 782 w 1452"/>
                <a:gd name="T11" fmla="*/ 1138 h 2382"/>
                <a:gd name="T12" fmla="*/ 709 w 1452"/>
                <a:gd name="T13" fmla="*/ 764 h 2382"/>
                <a:gd name="T14" fmla="*/ 682 w 1452"/>
                <a:gd name="T15" fmla="*/ 768 h 2382"/>
                <a:gd name="T16" fmla="*/ 764 w 1452"/>
                <a:gd name="T17" fmla="*/ 1169 h 2382"/>
                <a:gd name="T18" fmla="*/ 363 w 1452"/>
                <a:gd name="T19" fmla="*/ 1890 h 2382"/>
                <a:gd name="T20" fmla="*/ 342 w 1452"/>
                <a:gd name="T21" fmla="*/ 1514 h 2382"/>
                <a:gd name="T22" fmla="*/ 315 w 1452"/>
                <a:gd name="T23" fmla="*/ 1510 h 2382"/>
                <a:gd name="T24" fmla="*/ 346 w 1452"/>
                <a:gd name="T25" fmla="*/ 1922 h 2382"/>
                <a:gd name="T26" fmla="*/ 290 w 1452"/>
                <a:gd name="T27" fmla="*/ 2026 h 2382"/>
                <a:gd name="T28" fmla="*/ 0 w 1452"/>
                <a:gd name="T29" fmla="*/ 2371 h 2382"/>
                <a:gd name="T30" fmla="*/ 24 w 1452"/>
                <a:gd name="T31" fmla="*/ 2382 h 2382"/>
                <a:gd name="T32" fmla="*/ 315 w 1452"/>
                <a:gd name="T33" fmla="*/ 2036 h 2382"/>
                <a:gd name="T34" fmla="*/ 366 w 1452"/>
                <a:gd name="T35" fmla="*/ 1942 h 2382"/>
                <a:gd name="T36" fmla="*/ 961 w 1452"/>
                <a:gd name="T37" fmla="*/ 1697 h 2382"/>
                <a:gd name="T38" fmla="*/ 949 w 1452"/>
                <a:gd name="T39" fmla="*/ 1674 h 2382"/>
                <a:gd name="T40" fmla="*/ 380 w 1452"/>
                <a:gd name="T41" fmla="*/ 1915 h 2382"/>
                <a:gd name="T42" fmla="*/ 788 w 1452"/>
                <a:gd name="T43" fmla="*/ 1181 h 2382"/>
                <a:gd name="T44" fmla="*/ 1017 w 1452"/>
                <a:gd name="T45" fmla="*/ 1138 h 2382"/>
                <a:gd name="T46" fmla="*/ 1217 w 1452"/>
                <a:gd name="T47" fmla="*/ 1031 h 2382"/>
                <a:gd name="T48" fmla="*/ 1193 w 1452"/>
                <a:gd name="T49" fmla="*/ 1019 h 2382"/>
                <a:gd name="T50" fmla="*/ 1010 w 1452"/>
                <a:gd name="T51" fmla="*/ 1113 h 2382"/>
                <a:gd name="T52" fmla="*/ 805 w 1452"/>
                <a:gd name="T53" fmla="*/ 1152 h 2382"/>
                <a:gd name="T54" fmla="*/ 1129 w 1452"/>
                <a:gd name="T55" fmla="*/ 575 h 2382"/>
                <a:gd name="T56" fmla="*/ 1136 w 1452"/>
                <a:gd name="T57" fmla="*/ 574 h 2382"/>
                <a:gd name="T58" fmla="*/ 1303 w 1452"/>
                <a:gd name="T59" fmla="*/ 480 h 2382"/>
                <a:gd name="T60" fmla="*/ 1452 w 1452"/>
                <a:gd name="T61" fmla="*/ 383 h 2382"/>
                <a:gd name="T62" fmla="*/ 1441 w 1452"/>
                <a:gd name="T63" fmla="*/ 360 h 2382"/>
                <a:gd name="T64" fmla="*/ 1285 w 1452"/>
                <a:gd name="T65" fmla="*/ 461 h 2382"/>
                <a:gd name="T66" fmla="*/ 1146 w 1452"/>
                <a:gd name="T67" fmla="*/ 544 h 2382"/>
                <a:gd name="T68" fmla="*/ 1429 w 1452"/>
                <a:gd name="T69" fmla="*/ 10 h 2382"/>
                <a:gd name="T70" fmla="*/ 1404 w 1452"/>
                <a:gd name="T71" fmla="*/ 0 h 2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52" h="2382">
                  <a:moveTo>
                    <a:pt x="1404" y="0"/>
                  </a:moveTo>
                  <a:cubicBezTo>
                    <a:pt x="1317" y="173"/>
                    <a:pt x="1224" y="346"/>
                    <a:pt x="1130" y="517"/>
                  </a:cubicBezTo>
                  <a:cubicBezTo>
                    <a:pt x="1109" y="447"/>
                    <a:pt x="1102" y="344"/>
                    <a:pt x="1120" y="264"/>
                  </a:cubicBezTo>
                  <a:lnTo>
                    <a:pt x="1093" y="260"/>
                  </a:lnTo>
                  <a:cubicBezTo>
                    <a:pt x="1072" y="355"/>
                    <a:pt x="1081" y="475"/>
                    <a:pt x="1112" y="551"/>
                  </a:cubicBezTo>
                  <a:cubicBezTo>
                    <a:pt x="1003" y="747"/>
                    <a:pt x="893" y="943"/>
                    <a:pt x="782" y="1138"/>
                  </a:cubicBezTo>
                  <a:cubicBezTo>
                    <a:pt x="743" y="1037"/>
                    <a:pt x="731" y="884"/>
                    <a:pt x="709" y="764"/>
                  </a:cubicBezTo>
                  <a:lnTo>
                    <a:pt x="682" y="768"/>
                  </a:lnTo>
                  <a:cubicBezTo>
                    <a:pt x="705" y="894"/>
                    <a:pt x="714" y="1062"/>
                    <a:pt x="764" y="1169"/>
                  </a:cubicBezTo>
                  <a:cubicBezTo>
                    <a:pt x="628" y="1409"/>
                    <a:pt x="493" y="1649"/>
                    <a:pt x="363" y="1890"/>
                  </a:cubicBezTo>
                  <a:cubicBezTo>
                    <a:pt x="328" y="1789"/>
                    <a:pt x="321" y="1630"/>
                    <a:pt x="342" y="1514"/>
                  </a:cubicBezTo>
                  <a:lnTo>
                    <a:pt x="315" y="1510"/>
                  </a:lnTo>
                  <a:cubicBezTo>
                    <a:pt x="291" y="1640"/>
                    <a:pt x="299" y="1817"/>
                    <a:pt x="346" y="1922"/>
                  </a:cubicBezTo>
                  <a:cubicBezTo>
                    <a:pt x="327" y="1957"/>
                    <a:pt x="309" y="1991"/>
                    <a:pt x="290" y="2026"/>
                  </a:cubicBezTo>
                  <a:cubicBezTo>
                    <a:pt x="224" y="2152"/>
                    <a:pt x="75" y="2247"/>
                    <a:pt x="0" y="2371"/>
                  </a:cubicBezTo>
                  <a:lnTo>
                    <a:pt x="24" y="2382"/>
                  </a:lnTo>
                  <a:cubicBezTo>
                    <a:pt x="94" y="2267"/>
                    <a:pt x="244" y="2171"/>
                    <a:pt x="315" y="2036"/>
                  </a:cubicBezTo>
                  <a:cubicBezTo>
                    <a:pt x="332" y="2005"/>
                    <a:pt x="349" y="1974"/>
                    <a:pt x="366" y="1942"/>
                  </a:cubicBezTo>
                  <a:cubicBezTo>
                    <a:pt x="593" y="1922"/>
                    <a:pt x="780" y="1774"/>
                    <a:pt x="961" y="1697"/>
                  </a:cubicBezTo>
                  <a:lnTo>
                    <a:pt x="949" y="1674"/>
                  </a:lnTo>
                  <a:cubicBezTo>
                    <a:pt x="768" y="1751"/>
                    <a:pt x="589" y="1890"/>
                    <a:pt x="380" y="1915"/>
                  </a:cubicBezTo>
                  <a:cubicBezTo>
                    <a:pt x="512" y="1669"/>
                    <a:pt x="650" y="1425"/>
                    <a:pt x="788" y="1181"/>
                  </a:cubicBezTo>
                  <a:cubicBezTo>
                    <a:pt x="847" y="1167"/>
                    <a:pt x="934" y="1157"/>
                    <a:pt x="1017" y="1138"/>
                  </a:cubicBezTo>
                  <a:cubicBezTo>
                    <a:pt x="1101" y="1118"/>
                    <a:pt x="1182" y="1089"/>
                    <a:pt x="1217" y="1031"/>
                  </a:cubicBezTo>
                  <a:lnTo>
                    <a:pt x="1193" y="1019"/>
                  </a:lnTo>
                  <a:cubicBezTo>
                    <a:pt x="1165" y="1066"/>
                    <a:pt x="1092" y="1094"/>
                    <a:pt x="1010" y="1113"/>
                  </a:cubicBezTo>
                  <a:cubicBezTo>
                    <a:pt x="939" y="1130"/>
                    <a:pt x="864" y="1140"/>
                    <a:pt x="805" y="1152"/>
                  </a:cubicBezTo>
                  <a:cubicBezTo>
                    <a:pt x="914" y="960"/>
                    <a:pt x="1022" y="768"/>
                    <a:pt x="1129" y="575"/>
                  </a:cubicBezTo>
                  <a:cubicBezTo>
                    <a:pt x="1131" y="575"/>
                    <a:pt x="1133" y="575"/>
                    <a:pt x="1136" y="574"/>
                  </a:cubicBezTo>
                  <a:cubicBezTo>
                    <a:pt x="1199" y="556"/>
                    <a:pt x="1252" y="518"/>
                    <a:pt x="1303" y="480"/>
                  </a:cubicBezTo>
                  <a:cubicBezTo>
                    <a:pt x="1354" y="442"/>
                    <a:pt x="1402" y="404"/>
                    <a:pt x="1452" y="383"/>
                  </a:cubicBezTo>
                  <a:lnTo>
                    <a:pt x="1441" y="360"/>
                  </a:lnTo>
                  <a:cubicBezTo>
                    <a:pt x="1385" y="384"/>
                    <a:pt x="1336" y="424"/>
                    <a:pt x="1285" y="461"/>
                  </a:cubicBezTo>
                  <a:cubicBezTo>
                    <a:pt x="1241" y="495"/>
                    <a:pt x="1196" y="525"/>
                    <a:pt x="1146" y="544"/>
                  </a:cubicBezTo>
                  <a:cubicBezTo>
                    <a:pt x="1244" y="367"/>
                    <a:pt x="1339" y="189"/>
                    <a:pt x="1429" y="10"/>
                  </a:cubicBezTo>
                  <a:lnTo>
                    <a:pt x="1404" y="0"/>
                  </a:lnTo>
                  <a:close/>
                </a:path>
              </a:pathLst>
            </a:custGeom>
            <a:solidFill>
              <a:srgbClr val="26A2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4" name="Freeform 16">
              <a:extLst>
                <a:ext uri="{FF2B5EF4-FFF2-40B4-BE49-F238E27FC236}">
                  <a16:creationId xmlns:a16="http://schemas.microsoft.com/office/drawing/2014/main" id="{570CAAFD-8818-2BFE-E8AF-B85F03A438FB}"/>
                </a:ext>
              </a:extLst>
            </p:cNvPr>
            <p:cNvSpPr>
              <a:spLocks/>
            </p:cNvSpPr>
            <p:nvPr/>
          </p:nvSpPr>
          <p:spPr bwMode="auto">
            <a:xfrm>
              <a:off x="2271713" y="3295650"/>
              <a:ext cx="1558925" cy="712788"/>
            </a:xfrm>
            <a:custGeom>
              <a:avLst/>
              <a:gdLst>
                <a:gd name="T0" fmla="*/ 2507 w 2533"/>
                <a:gd name="T1" fmla="*/ 231 h 1158"/>
                <a:gd name="T2" fmla="*/ 2224 w 2533"/>
                <a:gd name="T3" fmla="*/ 122 h 1158"/>
                <a:gd name="T4" fmla="*/ 1956 w 2533"/>
                <a:gd name="T5" fmla="*/ 9 h 1158"/>
                <a:gd name="T6" fmla="*/ 1577 w 2533"/>
                <a:gd name="T7" fmla="*/ 283 h 1158"/>
                <a:gd name="T8" fmla="*/ 1334 w 2533"/>
                <a:gd name="T9" fmla="*/ 276 h 1158"/>
                <a:gd name="T10" fmla="*/ 1095 w 2533"/>
                <a:gd name="T11" fmla="*/ 261 h 1158"/>
                <a:gd name="T12" fmla="*/ 791 w 2533"/>
                <a:gd name="T13" fmla="*/ 533 h 1158"/>
                <a:gd name="T14" fmla="*/ 412 w 2533"/>
                <a:gd name="T15" fmla="*/ 627 h 1158"/>
                <a:gd name="T16" fmla="*/ 211 w 2533"/>
                <a:gd name="T17" fmla="*/ 836 h 1158"/>
                <a:gd name="T18" fmla="*/ 0 w 2533"/>
                <a:gd name="T19" fmla="*/ 985 h 1158"/>
                <a:gd name="T20" fmla="*/ 293 w 2533"/>
                <a:gd name="T21" fmla="*/ 1064 h 1158"/>
                <a:gd name="T22" fmla="*/ 548 w 2533"/>
                <a:gd name="T23" fmla="*/ 1150 h 1158"/>
                <a:gd name="T24" fmla="*/ 805 w 2533"/>
                <a:gd name="T25" fmla="*/ 1033 h 1158"/>
                <a:gd name="T26" fmla="*/ 966 w 2533"/>
                <a:gd name="T27" fmla="*/ 1013 h 1158"/>
                <a:gd name="T28" fmla="*/ 1189 w 2533"/>
                <a:gd name="T29" fmla="*/ 1064 h 1158"/>
                <a:gd name="T30" fmla="*/ 1454 w 2533"/>
                <a:gd name="T31" fmla="*/ 1109 h 1158"/>
                <a:gd name="T32" fmla="*/ 1797 w 2533"/>
                <a:gd name="T33" fmla="*/ 935 h 1158"/>
                <a:gd name="T34" fmla="*/ 1963 w 2533"/>
                <a:gd name="T35" fmla="*/ 965 h 1158"/>
                <a:gd name="T36" fmla="*/ 2301 w 2533"/>
                <a:gd name="T37" fmla="*/ 749 h 1158"/>
                <a:gd name="T38" fmla="*/ 2522 w 2533"/>
                <a:gd name="T39" fmla="*/ 266 h 1158"/>
                <a:gd name="T40" fmla="*/ 2507 w 2533"/>
                <a:gd name="T41" fmla="*/ 231 h 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33" h="1158">
                  <a:moveTo>
                    <a:pt x="2507" y="231"/>
                  </a:moveTo>
                  <a:cubicBezTo>
                    <a:pt x="2394" y="256"/>
                    <a:pt x="2310" y="189"/>
                    <a:pt x="2224" y="122"/>
                  </a:cubicBezTo>
                  <a:cubicBezTo>
                    <a:pt x="2144" y="61"/>
                    <a:pt x="2063" y="0"/>
                    <a:pt x="1956" y="9"/>
                  </a:cubicBezTo>
                  <a:cubicBezTo>
                    <a:pt x="1789" y="24"/>
                    <a:pt x="1726" y="202"/>
                    <a:pt x="1577" y="283"/>
                  </a:cubicBezTo>
                  <a:cubicBezTo>
                    <a:pt x="1512" y="319"/>
                    <a:pt x="1424" y="297"/>
                    <a:pt x="1334" y="276"/>
                  </a:cubicBezTo>
                  <a:cubicBezTo>
                    <a:pt x="1252" y="257"/>
                    <a:pt x="1167" y="238"/>
                    <a:pt x="1095" y="261"/>
                  </a:cubicBezTo>
                  <a:cubicBezTo>
                    <a:pt x="942" y="312"/>
                    <a:pt x="908" y="446"/>
                    <a:pt x="791" y="533"/>
                  </a:cubicBezTo>
                  <a:cubicBezTo>
                    <a:pt x="679" y="616"/>
                    <a:pt x="534" y="561"/>
                    <a:pt x="412" y="627"/>
                  </a:cubicBezTo>
                  <a:cubicBezTo>
                    <a:pt x="330" y="672"/>
                    <a:pt x="280" y="768"/>
                    <a:pt x="211" y="836"/>
                  </a:cubicBezTo>
                  <a:cubicBezTo>
                    <a:pt x="153" y="892"/>
                    <a:pt x="27" y="965"/>
                    <a:pt x="0" y="985"/>
                  </a:cubicBezTo>
                  <a:cubicBezTo>
                    <a:pt x="118" y="957"/>
                    <a:pt x="205" y="1010"/>
                    <a:pt x="293" y="1064"/>
                  </a:cubicBezTo>
                  <a:cubicBezTo>
                    <a:pt x="370" y="1111"/>
                    <a:pt x="448" y="1158"/>
                    <a:pt x="548" y="1150"/>
                  </a:cubicBezTo>
                  <a:cubicBezTo>
                    <a:pt x="644" y="1141"/>
                    <a:pt x="722" y="1060"/>
                    <a:pt x="805" y="1033"/>
                  </a:cubicBezTo>
                  <a:cubicBezTo>
                    <a:pt x="857" y="1016"/>
                    <a:pt x="912" y="1018"/>
                    <a:pt x="966" y="1013"/>
                  </a:cubicBezTo>
                  <a:cubicBezTo>
                    <a:pt x="1045" y="1006"/>
                    <a:pt x="1117" y="1035"/>
                    <a:pt x="1189" y="1064"/>
                  </a:cubicBezTo>
                  <a:cubicBezTo>
                    <a:pt x="1273" y="1098"/>
                    <a:pt x="1358" y="1132"/>
                    <a:pt x="1454" y="1109"/>
                  </a:cubicBezTo>
                  <a:cubicBezTo>
                    <a:pt x="1599" y="1076"/>
                    <a:pt x="1691" y="944"/>
                    <a:pt x="1797" y="935"/>
                  </a:cubicBezTo>
                  <a:cubicBezTo>
                    <a:pt x="1846" y="931"/>
                    <a:pt x="1915" y="961"/>
                    <a:pt x="1963" y="965"/>
                  </a:cubicBezTo>
                  <a:cubicBezTo>
                    <a:pt x="2188" y="983"/>
                    <a:pt x="2203" y="881"/>
                    <a:pt x="2301" y="749"/>
                  </a:cubicBezTo>
                  <a:cubicBezTo>
                    <a:pt x="2365" y="660"/>
                    <a:pt x="2448" y="321"/>
                    <a:pt x="2522" y="266"/>
                  </a:cubicBezTo>
                  <a:cubicBezTo>
                    <a:pt x="2533" y="259"/>
                    <a:pt x="2514" y="242"/>
                    <a:pt x="2507" y="231"/>
                  </a:cubicBezTo>
                  <a:close/>
                </a:path>
              </a:pathLst>
            </a:custGeom>
            <a:solidFill>
              <a:srgbClr val="2EC2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5" name="Freeform 17">
              <a:extLst>
                <a:ext uri="{FF2B5EF4-FFF2-40B4-BE49-F238E27FC236}">
                  <a16:creationId xmlns:a16="http://schemas.microsoft.com/office/drawing/2014/main" id="{10DCFE9A-0FA2-C27F-71D2-972CB4147F29}"/>
                </a:ext>
              </a:extLst>
            </p:cNvPr>
            <p:cNvSpPr>
              <a:spLocks/>
            </p:cNvSpPr>
            <p:nvPr/>
          </p:nvSpPr>
          <p:spPr bwMode="auto">
            <a:xfrm>
              <a:off x="2359025" y="3359150"/>
              <a:ext cx="1619250" cy="592138"/>
            </a:xfrm>
            <a:custGeom>
              <a:avLst/>
              <a:gdLst>
                <a:gd name="T0" fmla="*/ 0 w 2633"/>
                <a:gd name="T1" fmla="*/ 829 h 963"/>
                <a:gd name="T2" fmla="*/ 566 w 2633"/>
                <a:gd name="T3" fmla="*/ 680 h 963"/>
                <a:gd name="T4" fmla="*/ 322 w 2633"/>
                <a:gd name="T5" fmla="*/ 613 h 963"/>
                <a:gd name="T6" fmla="*/ 324 w 2633"/>
                <a:gd name="T7" fmla="*/ 585 h 963"/>
                <a:gd name="T8" fmla="*/ 603 w 2633"/>
                <a:gd name="T9" fmla="*/ 669 h 963"/>
                <a:gd name="T10" fmla="*/ 1249 w 2633"/>
                <a:gd name="T11" fmla="*/ 481 h 963"/>
                <a:gd name="T12" fmla="*/ 901 w 2633"/>
                <a:gd name="T13" fmla="*/ 326 h 963"/>
                <a:gd name="T14" fmla="*/ 912 w 2633"/>
                <a:gd name="T15" fmla="*/ 300 h 963"/>
                <a:gd name="T16" fmla="*/ 1284 w 2633"/>
                <a:gd name="T17" fmla="*/ 471 h 963"/>
                <a:gd name="T18" fmla="*/ 2077 w 2633"/>
                <a:gd name="T19" fmla="*/ 244 h 963"/>
                <a:gd name="T20" fmla="*/ 1715 w 2633"/>
                <a:gd name="T21" fmla="*/ 139 h 963"/>
                <a:gd name="T22" fmla="*/ 1718 w 2633"/>
                <a:gd name="T23" fmla="*/ 111 h 963"/>
                <a:gd name="T24" fmla="*/ 2112 w 2633"/>
                <a:gd name="T25" fmla="*/ 235 h 963"/>
                <a:gd name="T26" fmla="*/ 2226 w 2633"/>
                <a:gd name="T27" fmla="*/ 204 h 963"/>
                <a:gd name="T28" fmla="*/ 2627 w 2633"/>
                <a:gd name="T29" fmla="*/ 0 h 963"/>
                <a:gd name="T30" fmla="*/ 2633 w 2633"/>
                <a:gd name="T31" fmla="*/ 26 h 963"/>
                <a:gd name="T32" fmla="*/ 2230 w 2633"/>
                <a:gd name="T33" fmla="*/ 231 h 963"/>
                <a:gd name="T34" fmla="*/ 2127 w 2633"/>
                <a:gd name="T35" fmla="*/ 258 h 963"/>
                <a:gd name="T36" fmla="*/ 1753 w 2633"/>
                <a:gd name="T37" fmla="*/ 782 h 963"/>
                <a:gd name="T38" fmla="*/ 1734 w 2633"/>
                <a:gd name="T39" fmla="*/ 766 h 963"/>
                <a:gd name="T40" fmla="*/ 2097 w 2633"/>
                <a:gd name="T41" fmla="*/ 267 h 963"/>
                <a:gd name="T42" fmla="*/ 1290 w 2633"/>
                <a:gd name="T43" fmla="*/ 498 h 963"/>
                <a:gd name="T44" fmla="*/ 1196 w 2633"/>
                <a:gd name="T45" fmla="*/ 710 h 963"/>
                <a:gd name="T46" fmla="*/ 1046 w 2633"/>
                <a:gd name="T47" fmla="*/ 881 h 963"/>
                <a:gd name="T48" fmla="*/ 1040 w 2633"/>
                <a:gd name="T49" fmla="*/ 855 h 963"/>
                <a:gd name="T50" fmla="*/ 1174 w 2633"/>
                <a:gd name="T51" fmla="*/ 698 h 963"/>
                <a:gd name="T52" fmla="*/ 1258 w 2633"/>
                <a:gd name="T53" fmla="*/ 507 h 963"/>
                <a:gd name="T54" fmla="*/ 622 w 2633"/>
                <a:gd name="T55" fmla="*/ 692 h 963"/>
                <a:gd name="T56" fmla="*/ 620 w 2633"/>
                <a:gd name="T57" fmla="*/ 698 h 963"/>
                <a:gd name="T58" fmla="*/ 491 w 2633"/>
                <a:gd name="T59" fmla="*/ 840 h 963"/>
                <a:gd name="T60" fmla="*/ 362 w 2633"/>
                <a:gd name="T61" fmla="*/ 963 h 963"/>
                <a:gd name="T62" fmla="*/ 342 w 2633"/>
                <a:gd name="T63" fmla="*/ 947 h 963"/>
                <a:gd name="T64" fmla="*/ 476 w 2633"/>
                <a:gd name="T65" fmla="*/ 818 h 963"/>
                <a:gd name="T66" fmla="*/ 588 w 2633"/>
                <a:gd name="T67" fmla="*/ 702 h 963"/>
                <a:gd name="T68" fmla="*/ 4 w 2633"/>
                <a:gd name="T69" fmla="*/ 856 h 963"/>
                <a:gd name="T70" fmla="*/ 0 w 2633"/>
                <a:gd name="T71" fmla="*/ 829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33" h="963">
                  <a:moveTo>
                    <a:pt x="0" y="829"/>
                  </a:moveTo>
                  <a:cubicBezTo>
                    <a:pt x="189" y="783"/>
                    <a:pt x="377" y="733"/>
                    <a:pt x="566" y="680"/>
                  </a:cubicBezTo>
                  <a:cubicBezTo>
                    <a:pt x="502" y="643"/>
                    <a:pt x="404" y="613"/>
                    <a:pt x="322" y="613"/>
                  </a:cubicBezTo>
                  <a:lnTo>
                    <a:pt x="324" y="585"/>
                  </a:lnTo>
                  <a:cubicBezTo>
                    <a:pt x="421" y="586"/>
                    <a:pt x="536" y="622"/>
                    <a:pt x="603" y="669"/>
                  </a:cubicBezTo>
                  <a:cubicBezTo>
                    <a:pt x="819" y="609"/>
                    <a:pt x="1034" y="545"/>
                    <a:pt x="1249" y="481"/>
                  </a:cubicBezTo>
                  <a:cubicBezTo>
                    <a:pt x="1160" y="420"/>
                    <a:pt x="1013" y="374"/>
                    <a:pt x="901" y="326"/>
                  </a:cubicBezTo>
                  <a:lnTo>
                    <a:pt x="912" y="300"/>
                  </a:lnTo>
                  <a:cubicBezTo>
                    <a:pt x="1029" y="351"/>
                    <a:pt x="1191" y="398"/>
                    <a:pt x="1284" y="471"/>
                  </a:cubicBezTo>
                  <a:cubicBezTo>
                    <a:pt x="1548" y="393"/>
                    <a:pt x="1812" y="316"/>
                    <a:pt x="2077" y="244"/>
                  </a:cubicBezTo>
                  <a:cubicBezTo>
                    <a:pt x="1987" y="187"/>
                    <a:pt x="1833" y="144"/>
                    <a:pt x="1715" y="139"/>
                  </a:cubicBezTo>
                  <a:lnTo>
                    <a:pt x="1718" y="111"/>
                  </a:lnTo>
                  <a:cubicBezTo>
                    <a:pt x="1850" y="117"/>
                    <a:pt x="2020" y="165"/>
                    <a:pt x="2112" y="235"/>
                  </a:cubicBezTo>
                  <a:cubicBezTo>
                    <a:pt x="2150" y="224"/>
                    <a:pt x="2188" y="214"/>
                    <a:pt x="2226" y="204"/>
                  </a:cubicBezTo>
                  <a:cubicBezTo>
                    <a:pt x="2363" y="168"/>
                    <a:pt x="2490" y="44"/>
                    <a:pt x="2627" y="0"/>
                  </a:cubicBezTo>
                  <a:lnTo>
                    <a:pt x="2633" y="26"/>
                  </a:lnTo>
                  <a:cubicBezTo>
                    <a:pt x="2505" y="68"/>
                    <a:pt x="2377" y="192"/>
                    <a:pt x="2230" y="231"/>
                  </a:cubicBezTo>
                  <a:cubicBezTo>
                    <a:pt x="2196" y="240"/>
                    <a:pt x="2162" y="249"/>
                    <a:pt x="2127" y="258"/>
                  </a:cubicBezTo>
                  <a:cubicBezTo>
                    <a:pt x="2056" y="475"/>
                    <a:pt x="1869" y="624"/>
                    <a:pt x="1753" y="782"/>
                  </a:cubicBezTo>
                  <a:lnTo>
                    <a:pt x="1734" y="766"/>
                  </a:lnTo>
                  <a:cubicBezTo>
                    <a:pt x="1850" y="607"/>
                    <a:pt x="2026" y="464"/>
                    <a:pt x="2097" y="267"/>
                  </a:cubicBezTo>
                  <a:cubicBezTo>
                    <a:pt x="1828" y="339"/>
                    <a:pt x="1559" y="418"/>
                    <a:pt x="1290" y="498"/>
                  </a:cubicBezTo>
                  <a:cubicBezTo>
                    <a:pt x="1263" y="551"/>
                    <a:pt x="1233" y="634"/>
                    <a:pt x="1196" y="710"/>
                  </a:cubicBezTo>
                  <a:cubicBezTo>
                    <a:pt x="1158" y="788"/>
                    <a:pt x="1112" y="860"/>
                    <a:pt x="1046" y="881"/>
                  </a:cubicBezTo>
                  <a:lnTo>
                    <a:pt x="1040" y="855"/>
                  </a:lnTo>
                  <a:cubicBezTo>
                    <a:pt x="1093" y="838"/>
                    <a:pt x="1137" y="774"/>
                    <a:pt x="1174" y="698"/>
                  </a:cubicBezTo>
                  <a:cubicBezTo>
                    <a:pt x="1206" y="633"/>
                    <a:pt x="1232" y="562"/>
                    <a:pt x="1258" y="507"/>
                  </a:cubicBezTo>
                  <a:cubicBezTo>
                    <a:pt x="1046" y="570"/>
                    <a:pt x="834" y="632"/>
                    <a:pt x="622" y="692"/>
                  </a:cubicBezTo>
                  <a:cubicBezTo>
                    <a:pt x="622" y="694"/>
                    <a:pt x="622" y="696"/>
                    <a:pt x="620" y="698"/>
                  </a:cubicBezTo>
                  <a:cubicBezTo>
                    <a:pt x="588" y="755"/>
                    <a:pt x="539" y="799"/>
                    <a:pt x="491" y="840"/>
                  </a:cubicBezTo>
                  <a:cubicBezTo>
                    <a:pt x="442" y="880"/>
                    <a:pt x="394" y="919"/>
                    <a:pt x="362" y="963"/>
                  </a:cubicBezTo>
                  <a:lnTo>
                    <a:pt x="342" y="947"/>
                  </a:lnTo>
                  <a:cubicBezTo>
                    <a:pt x="378" y="898"/>
                    <a:pt x="428" y="859"/>
                    <a:pt x="476" y="818"/>
                  </a:cubicBezTo>
                  <a:cubicBezTo>
                    <a:pt x="519" y="783"/>
                    <a:pt x="559" y="746"/>
                    <a:pt x="588" y="702"/>
                  </a:cubicBezTo>
                  <a:cubicBezTo>
                    <a:pt x="393" y="756"/>
                    <a:pt x="199" y="809"/>
                    <a:pt x="4" y="856"/>
                  </a:cubicBezTo>
                  <a:lnTo>
                    <a:pt x="0" y="829"/>
                  </a:lnTo>
                </a:path>
              </a:pathLst>
            </a:custGeom>
            <a:solidFill>
              <a:srgbClr val="26A2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6" name="Freeform 18">
              <a:extLst>
                <a:ext uri="{FF2B5EF4-FFF2-40B4-BE49-F238E27FC236}">
                  <a16:creationId xmlns:a16="http://schemas.microsoft.com/office/drawing/2014/main" id="{0E42F287-9EE4-C1E9-84FB-EA34DCEB3D70}"/>
                </a:ext>
              </a:extLst>
            </p:cNvPr>
            <p:cNvSpPr>
              <a:spLocks/>
            </p:cNvSpPr>
            <p:nvPr/>
          </p:nvSpPr>
          <p:spPr bwMode="auto">
            <a:xfrm>
              <a:off x="2503488" y="1998663"/>
              <a:ext cx="503237" cy="727075"/>
            </a:xfrm>
            <a:custGeom>
              <a:avLst/>
              <a:gdLst>
                <a:gd name="T0" fmla="*/ 99 w 818"/>
                <a:gd name="T1" fmla="*/ 0 h 1182"/>
                <a:gd name="T2" fmla="*/ 147 w 818"/>
                <a:gd name="T3" fmla="*/ 329 h 1182"/>
                <a:gd name="T4" fmla="*/ 153 w 818"/>
                <a:gd name="T5" fmla="*/ 347 h 1182"/>
                <a:gd name="T6" fmla="*/ 198 w 818"/>
                <a:gd name="T7" fmla="*/ 457 h 1182"/>
                <a:gd name="T8" fmla="*/ 0 w 818"/>
                <a:gd name="T9" fmla="*/ 365 h 1182"/>
                <a:gd name="T10" fmla="*/ 260 w 818"/>
                <a:gd name="T11" fmla="*/ 576 h 1182"/>
                <a:gd name="T12" fmla="*/ 308 w 818"/>
                <a:gd name="T13" fmla="*/ 653 h 1182"/>
                <a:gd name="T14" fmla="*/ 308 w 818"/>
                <a:gd name="T15" fmla="*/ 653 h 1182"/>
                <a:gd name="T16" fmla="*/ 48 w 818"/>
                <a:gd name="T17" fmla="*/ 624 h 1182"/>
                <a:gd name="T18" fmla="*/ 381 w 818"/>
                <a:gd name="T19" fmla="*/ 751 h 1182"/>
                <a:gd name="T20" fmla="*/ 481 w 818"/>
                <a:gd name="T21" fmla="*/ 871 h 1182"/>
                <a:gd name="T22" fmla="*/ 499 w 818"/>
                <a:gd name="T23" fmla="*/ 890 h 1182"/>
                <a:gd name="T24" fmla="*/ 141 w 818"/>
                <a:gd name="T25" fmla="*/ 894 h 1182"/>
                <a:gd name="T26" fmla="*/ 537 w 818"/>
                <a:gd name="T27" fmla="*/ 931 h 1182"/>
                <a:gd name="T28" fmla="*/ 717 w 818"/>
                <a:gd name="T29" fmla="*/ 1107 h 1182"/>
                <a:gd name="T30" fmla="*/ 792 w 818"/>
                <a:gd name="T31" fmla="*/ 1171 h 1182"/>
                <a:gd name="T32" fmla="*/ 805 w 818"/>
                <a:gd name="T33" fmla="*/ 1182 h 1182"/>
                <a:gd name="T34" fmla="*/ 805 w 818"/>
                <a:gd name="T35" fmla="*/ 1176 h 1182"/>
                <a:gd name="T36" fmla="*/ 805 w 818"/>
                <a:gd name="T37" fmla="*/ 1155 h 1182"/>
                <a:gd name="T38" fmla="*/ 805 w 818"/>
                <a:gd name="T39" fmla="*/ 1134 h 1182"/>
                <a:gd name="T40" fmla="*/ 818 w 818"/>
                <a:gd name="T41" fmla="*/ 1139 h 1182"/>
                <a:gd name="T42" fmla="*/ 743 w 818"/>
                <a:gd name="T43" fmla="*/ 1077 h 1182"/>
                <a:gd name="T44" fmla="*/ 556 w 818"/>
                <a:gd name="T45" fmla="*/ 898 h 1182"/>
                <a:gd name="T46" fmla="*/ 598 w 818"/>
                <a:gd name="T47" fmla="*/ 508 h 1182"/>
                <a:gd name="T48" fmla="*/ 519 w 818"/>
                <a:gd name="T49" fmla="*/ 859 h 1182"/>
                <a:gd name="T50" fmla="*/ 508 w 818"/>
                <a:gd name="T51" fmla="*/ 846 h 1182"/>
                <a:gd name="T52" fmla="*/ 403 w 818"/>
                <a:gd name="T53" fmla="*/ 722 h 1182"/>
                <a:gd name="T54" fmla="*/ 449 w 818"/>
                <a:gd name="T55" fmla="*/ 361 h 1182"/>
                <a:gd name="T56" fmla="*/ 370 w 818"/>
                <a:gd name="T57" fmla="*/ 679 h 1182"/>
                <a:gd name="T58" fmla="*/ 337 w 818"/>
                <a:gd name="T59" fmla="*/ 633 h 1182"/>
                <a:gd name="T60" fmla="*/ 286 w 818"/>
                <a:gd name="T61" fmla="*/ 559 h 1182"/>
                <a:gd name="T62" fmla="*/ 260 w 818"/>
                <a:gd name="T63" fmla="*/ 232 h 1182"/>
                <a:gd name="T64" fmla="*/ 222 w 818"/>
                <a:gd name="T65" fmla="*/ 457 h 1182"/>
                <a:gd name="T66" fmla="*/ 163 w 818"/>
                <a:gd name="T67" fmla="*/ 343 h 1182"/>
                <a:gd name="T68" fmla="*/ 156 w 818"/>
                <a:gd name="T69" fmla="*/ 326 h 1182"/>
                <a:gd name="T70" fmla="*/ 99 w 818"/>
                <a:gd name="T71" fmla="*/ 0 h 1182"/>
                <a:gd name="T72" fmla="*/ 99 w 818"/>
                <a:gd name="T73" fmla="*/ 0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18" h="1182">
                  <a:moveTo>
                    <a:pt x="99" y="0"/>
                  </a:moveTo>
                  <a:cubicBezTo>
                    <a:pt x="2" y="168"/>
                    <a:pt x="129" y="310"/>
                    <a:pt x="147" y="329"/>
                  </a:cubicBezTo>
                  <a:cubicBezTo>
                    <a:pt x="149" y="336"/>
                    <a:pt x="151" y="341"/>
                    <a:pt x="153" y="347"/>
                  </a:cubicBezTo>
                  <a:cubicBezTo>
                    <a:pt x="166" y="385"/>
                    <a:pt x="181" y="421"/>
                    <a:pt x="198" y="457"/>
                  </a:cubicBezTo>
                  <a:cubicBezTo>
                    <a:pt x="157" y="409"/>
                    <a:pt x="94" y="365"/>
                    <a:pt x="0" y="365"/>
                  </a:cubicBezTo>
                  <a:cubicBezTo>
                    <a:pt x="35" y="541"/>
                    <a:pt x="155" y="586"/>
                    <a:pt x="260" y="576"/>
                  </a:cubicBezTo>
                  <a:cubicBezTo>
                    <a:pt x="278" y="608"/>
                    <a:pt x="296" y="635"/>
                    <a:pt x="308" y="653"/>
                  </a:cubicBezTo>
                  <a:lnTo>
                    <a:pt x="308" y="653"/>
                  </a:lnTo>
                  <a:cubicBezTo>
                    <a:pt x="244" y="613"/>
                    <a:pt x="153" y="582"/>
                    <a:pt x="48" y="624"/>
                  </a:cubicBezTo>
                  <a:cubicBezTo>
                    <a:pt x="156" y="780"/>
                    <a:pt x="284" y="791"/>
                    <a:pt x="381" y="751"/>
                  </a:cubicBezTo>
                  <a:cubicBezTo>
                    <a:pt x="410" y="788"/>
                    <a:pt x="443" y="828"/>
                    <a:pt x="481" y="871"/>
                  </a:cubicBezTo>
                  <a:cubicBezTo>
                    <a:pt x="487" y="877"/>
                    <a:pt x="493" y="884"/>
                    <a:pt x="499" y="890"/>
                  </a:cubicBezTo>
                  <a:cubicBezTo>
                    <a:pt x="427" y="849"/>
                    <a:pt x="285" y="794"/>
                    <a:pt x="141" y="894"/>
                  </a:cubicBezTo>
                  <a:cubicBezTo>
                    <a:pt x="293" y="1040"/>
                    <a:pt x="439" y="1009"/>
                    <a:pt x="537" y="931"/>
                  </a:cubicBezTo>
                  <a:cubicBezTo>
                    <a:pt x="605" y="1004"/>
                    <a:pt x="669" y="1064"/>
                    <a:pt x="717" y="1107"/>
                  </a:cubicBezTo>
                  <a:cubicBezTo>
                    <a:pt x="774" y="1158"/>
                    <a:pt x="792" y="1171"/>
                    <a:pt x="792" y="1171"/>
                  </a:cubicBezTo>
                  <a:lnTo>
                    <a:pt x="805" y="1182"/>
                  </a:lnTo>
                  <a:lnTo>
                    <a:pt x="805" y="1176"/>
                  </a:lnTo>
                  <a:lnTo>
                    <a:pt x="805" y="1155"/>
                  </a:lnTo>
                  <a:lnTo>
                    <a:pt x="805" y="1134"/>
                  </a:lnTo>
                  <a:lnTo>
                    <a:pt x="818" y="1139"/>
                  </a:lnTo>
                  <a:cubicBezTo>
                    <a:pt x="818" y="1139"/>
                    <a:pt x="800" y="1127"/>
                    <a:pt x="743" y="1077"/>
                  </a:cubicBezTo>
                  <a:cubicBezTo>
                    <a:pt x="694" y="1034"/>
                    <a:pt x="627" y="973"/>
                    <a:pt x="556" y="898"/>
                  </a:cubicBezTo>
                  <a:cubicBezTo>
                    <a:pt x="649" y="818"/>
                    <a:pt x="707" y="684"/>
                    <a:pt x="598" y="508"/>
                  </a:cubicBezTo>
                  <a:cubicBezTo>
                    <a:pt x="468" y="629"/>
                    <a:pt x="494" y="781"/>
                    <a:pt x="519" y="859"/>
                  </a:cubicBezTo>
                  <a:cubicBezTo>
                    <a:pt x="516" y="855"/>
                    <a:pt x="512" y="851"/>
                    <a:pt x="508" y="846"/>
                  </a:cubicBezTo>
                  <a:cubicBezTo>
                    <a:pt x="467" y="801"/>
                    <a:pt x="433" y="760"/>
                    <a:pt x="403" y="722"/>
                  </a:cubicBezTo>
                  <a:cubicBezTo>
                    <a:pt x="487" y="655"/>
                    <a:pt x="542" y="534"/>
                    <a:pt x="449" y="361"/>
                  </a:cubicBezTo>
                  <a:cubicBezTo>
                    <a:pt x="333" y="462"/>
                    <a:pt x="349" y="603"/>
                    <a:pt x="370" y="679"/>
                  </a:cubicBezTo>
                  <a:cubicBezTo>
                    <a:pt x="358" y="662"/>
                    <a:pt x="347" y="647"/>
                    <a:pt x="337" y="633"/>
                  </a:cubicBezTo>
                  <a:cubicBezTo>
                    <a:pt x="325" y="615"/>
                    <a:pt x="306" y="589"/>
                    <a:pt x="286" y="559"/>
                  </a:cubicBezTo>
                  <a:cubicBezTo>
                    <a:pt x="350" y="480"/>
                    <a:pt x="378" y="360"/>
                    <a:pt x="260" y="232"/>
                  </a:cubicBezTo>
                  <a:cubicBezTo>
                    <a:pt x="201" y="314"/>
                    <a:pt x="204" y="395"/>
                    <a:pt x="222" y="457"/>
                  </a:cubicBezTo>
                  <a:cubicBezTo>
                    <a:pt x="201" y="421"/>
                    <a:pt x="181" y="383"/>
                    <a:pt x="163" y="343"/>
                  </a:cubicBezTo>
                  <a:cubicBezTo>
                    <a:pt x="160" y="337"/>
                    <a:pt x="158" y="332"/>
                    <a:pt x="156" y="326"/>
                  </a:cubicBezTo>
                  <a:cubicBezTo>
                    <a:pt x="214" y="240"/>
                    <a:pt x="231" y="116"/>
                    <a:pt x="99" y="0"/>
                  </a:cubicBezTo>
                  <a:lnTo>
                    <a:pt x="99" y="0"/>
                  </a:lnTo>
                </a:path>
              </a:pathLst>
            </a:custGeom>
            <a:solidFill>
              <a:srgbClr val="1C7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7" name="Freeform 19">
              <a:extLst>
                <a:ext uri="{FF2B5EF4-FFF2-40B4-BE49-F238E27FC236}">
                  <a16:creationId xmlns:a16="http://schemas.microsoft.com/office/drawing/2014/main" id="{ECDD7746-6065-84FE-4581-4969AE6B14E0}"/>
                </a:ext>
              </a:extLst>
            </p:cNvPr>
            <p:cNvSpPr>
              <a:spLocks/>
            </p:cNvSpPr>
            <p:nvPr/>
          </p:nvSpPr>
          <p:spPr bwMode="auto">
            <a:xfrm>
              <a:off x="2651125" y="1974850"/>
              <a:ext cx="893762" cy="1046163"/>
            </a:xfrm>
            <a:custGeom>
              <a:avLst/>
              <a:gdLst>
                <a:gd name="T0" fmla="*/ 1358 w 1452"/>
                <a:gd name="T1" fmla="*/ 1572 h 1700"/>
                <a:gd name="T2" fmla="*/ 220 w 1452"/>
                <a:gd name="T3" fmla="*/ 0 h 1700"/>
                <a:gd name="T4" fmla="*/ 1358 w 1452"/>
                <a:gd name="T5" fmla="*/ 1572 h 1700"/>
              </a:gdLst>
              <a:ahLst/>
              <a:cxnLst>
                <a:cxn ang="0">
                  <a:pos x="T0" y="T1"/>
                </a:cxn>
                <a:cxn ang="0">
                  <a:pos x="T2" y="T3"/>
                </a:cxn>
                <a:cxn ang="0">
                  <a:pos x="T4" y="T5"/>
                </a:cxn>
              </a:cxnLst>
              <a:rect l="0" t="0" r="r" b="b"/>
              <a:pathLst>
                <a:path w="1452" h="1700">
                  <a:moveTo>
                    <a:pt x="1358" y="1572"/>
                  </a:moveTo>
                  <a:cubicBezTo>
                    <a:pt x="1452" y="653"/>
                    <a:pt x="947" y="195"/>
                    <a:pt x="220" y="0"/>
                  </a:cubicBezTo>
                  <a:cubicBezTo>
                    <a:pt x="0" y="966"/>
                    <a:pt x="736" y="1700"/>
                    <a:pt x="1358" y="1572"/>
                  </a:cubicBezTo>
                  <a:close/>
                </a:path>
              </a:pathLst>
            </a:custGeom>
            <a:solidFill>
              <a:srgbClr val="A3CB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8" name="Freeform 20">
              <a:extLst>
                <a:ext uri="{FF2B5EF4-FFF2-40B4-BE49-F238E27FC236}">
                  <a16:creationId xmlns:a16="http://schemas.microsoft.com/office/drawing/2014/main" id="{418A7CBD-071F-0CC0-D9CE-8AB979D1E225}"/>
                </a:ext>
              </a:extLst>
            </p:cNvPr>
            <p:cNvSpPr>
              <a:spLocks/>
            </p:cNvSpPr>
            <p:nvPr/>
          </p:nvSpPr>
          <p:spPr bwMode="auto">
            <a:xfrm>
              <a:off x="2790825" y="2032000"/>
              <a:ext cx="819150" cy="1025525"/>
            </a:xfrm>
            <a:custGeom>
              <a:avLst/>
              <a:gdLst>
                <a:gd name="T0" fmla="*/ 39 w 1331"/>
                <a:gd name="T1" fmla="*/ 5 h 1666"/>
                <a:gd name="T2" fmla="*/ 63 w 1331"/>
                <a:gd name="T3" fmla="*/ 10 h 1666"/>
                <a:gd name="T4" fmla="*/ 368 w 1331"/>
                <a:gd name="T5" fmla="*/ 476 h 1666"/>
                <a:gd name="T6" fmla="*/ 429 w 1331"/>
                <a:gd name="T7" fmla="*/ 252 h 1666"/>
                <a:gd name="T8" fmla="*/ 452 w 1331"/>
                <a:gd name="T9" fmla="*/ 246 h 1666"/>
                <a:gd name="T10" fmla="*/ 459 w 1331"/>
                <a:gd name="T11" fmla="*/ 269 h 1666"/>
                <a:gd name="T12" fmla="*/ 404 w 1331"/>
                <a:gd name="T13" fmla="*/ 529 h 1666"/>
                <a:gd name="T14" fmla="*/ 535 w 1331"/>
                <a:gd name="T15" fmla="*/ 716 h 1666"/>
                <a:gd name="T16" fmla="*/ 610 w 1331"/>
                <a:gd name="T17" fmla="*/ 821 h 1666"/>
                <a:gd name="T18" fmla="*/ 736 w 1331"/>
                <a:gd name="T19" fmla="*/ 485 h 1666"/>
                <a:gd name="T20" fmla="*/ 759 w 1331"/>
                <a:gd name="T21" fmla="*/ 475 h 1666"/>
                <a:gd name="T22" fmla="*/ 769 w 1331"/>
                <a:gd name="T23" fmla="*/ 497 h 1666"/>
                <a:gd name="T24" fmla="*/ 634 w 1331"/>
                <a:gd name="T25" fmla="*/ 854 h 1666"/>
                <a:gd name="T26" fmla="*/ 847 w 1331"/>
                <a:gd name="T27" fmla="*/ 1135 h 1666"/>
                <a:gd name="T28" fmla="*/ 865 w 1331"/>
                <a:gd name="T29" fmla="*/ 951 h 1666"/>
                <a:gd name="T30" fmla="*/ 849 w 1331"/>
                <a:gd name="T31" fmla="*/ 819 h 1666"/>
                <a:gd name="T32" fmla="*/ 851 w 1331"/>
                <a:gd name="T33" fmla="*/ 806 h 1666"/>
                <a:gd name="T34" fmla="*/ 862 w 1331"/>
                <a:gd name="T35" fmla="*/ 799 h 1666"/>
                <a:gd name="T36" fmla="*/ 883 w 1331"/>
                <a:gd name="T37" fmla="*/ 812 h 1666"/>
                <a:gd name="T38" fmla="*/ 900 w 1331"/>
                <a:gd name="T39" fmla="*/ 949 h 1666"/>
                <a:gd name="T40" fmla="*/ 871 w 1331"/>
                <a:gd name="T41" fmla="*/ 1166 h 1666"/>
                <a:gd name="T42" fmla="*/ 1321 w 1331"/>
                <a:gd name="T43" fmla="*/ 1632 h 1666"/>
                <a:gd name="T44" fmla="*/ 1326 w 1331"/>
                <a:gd name="T45" fmla="*/ 1656 h 1666"/>
                <a:gd name="T46" fmla="*/ 1302 w 1331"/>
                <a:gd name="T47" fmla="*/ 1661 h 1666"/>
                <a:gd name="T48" fmla="*/ 839 w 1331"/>
                <a:gd name="T49" fmla="*/ 1181 h 1666"/>
                <a:gd name="T50" fmla="*/ 445 w 1331"/>
                <a:gd name="T51" fmla="*/ 1134 h 1666"/>
                <a:gd name="T52" fmla="*/ 433 w 1331"/>
                <a:gd name="T53" fmla="*/ 1113 h 1666"/>
                <a:gd name="T54" fmla="*/ 433 w 1331"/>
                <a:gd name="T55" fmla="*/ 1113 h 1666"/>
                <a:gd name="T56" fmla="*/ 455 w 1331"/>
                <a:gd name="T57" fmla="*/ 1102 h 1666"/>
                <a:gd name="T58" fmla="*/ 455 w 1331"/>
                <a:gd name="T59" fmla="*/ 1102 h 1666"/>
                <a:gd name="T60" fmla="*/ 810 w 1331"/>
                <a:gd name="T61" fmla="*/ 1146 h 1666"/>
                <a:gd name="T62" fmla="*/ 603 w 1331"/>
                <a:gd name="T63" fmla="*/ 871 h 1666"/>
                <a:gd name="T64" fmla="*/ 219 w 1331"/>
                <a:gd name="T65" fmla="*/ 859 h 1666"/>
                <a:gd name="T66" fmla="*/ 203 w 1331"/>
                <a:gd name="T67" fmla="*/ 841 h 1666"/>
                <a:gd name="T68" fmla="*/ 203 w 1331"/>
                <a:gd name="T69" fmla="*/ 841 h 1666"/>
                <a:gd name="T70" fmla="*/ 220 w 1331"/>
                <a:gd name="T71" fmla="*/ 825 h 1666"/>
                <a:gd name="T72" fmla="*/ 220 w 1331"/>
                <a:gd name="T73" fmla="*/ 825 h 1666"/>
                <a:gd name="T74" fmla="*/ 578 w 1331"/>
                <a:gd name="T75" fmla="*/ 835 h 1666"/>
                <a:gd name="T76" fmla="*/ 507 w 1331"/>
                <a:gd name="T77" fmla="*/ 736 h 1666"/>
                <a:gd name="T78" fmla="*/ 389 w 1331"/>
                <a:gd name="T79" fmla="*/ 567 h 1666"/>
                <a:gd name="T80" fmla="*/ 388 w 1331"/>
                <a:gd name="T81" fmla="*/ 567 h 1666"/>
                <a:gd name="T82" fmla="*/ 81 w 1331"/>
                <a:gd name="T83" fmla="*/ 489 h 1666"/>
                <a:gd name="T84" fmla="*/ 24 w 1331"/>
                <a:gd name="T85" fmla="*/ 460 h 1666"/>
                <a:gd name="T86" fmla="*/ 6 w 1331"/>
                <a:gd name="T87" fmla="*/ 447 h 1666"/>
                <a:gd name="T88" fmla="*/ 7 w 1331"/>
                <a:gd name="T89" fmla="*/ 423 h 1666"/>
                <a:gd name="T90" fmla="*/ 31 w 1331"/>
                <a:gd name="T91" fmla="*/ 423 h 1666"/>
                <a:gd name="T92" fmla="*/ 42 w 1331"/>
                <a:gd name="T93" fmla="*/ 431 h 1666"/>
                <a:gd name="T94" fmla="*/ 94 w 1331"/>
                <a:gd name="T95" fmla="*/ 457 h 1666"/>
                <a:gd name="T96" fmla="*/ 361 w 1331"/>
                <a:gd name="T97" fmla="*/ 527 h 1666"/>
                <a:gd name="T98" fmla="*/ 34 w 1331"/>
                <a:gd name="T99" fmla="*/ 28 h 1666"/>
                <a:gd name="T100" fmla="*/ 39 w 1331"/>
                <a:gd name="T101" fmla="*/ 5 h 1666"/>
                <a:gd name="T102" fmla="*/ 39 w 1331"/>
                <a:gd name="T103" fmla="*/ 5 h 1666"/>
                <a:gd name="T104" fmla="*/ 39 w 1331"/>
                <a:gd name="T105" fmla="*/ 5 h 1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31" h="1666">
                  <a:moveTo>
                    <a:pt x="39" y="5"/>
                  </a:moveTo>
                  <a:cubicBezTo>
                    <a:pt x="47" y="0"/>
                    <a:pt x="58" y="2"/>
                    <a:pt x="63" y="10"/>
                  </a:cubicBezTo>
                  <a:cubicBezTo>
                    <a:pt x="63" y="10"/>
                    <a:pt x="189" y="212"/>
                    <a:pt x="368" y="476"/>
                  </a:cubicBezTo>
                  <a:cubicBezTo>
                    <a:pt x="371" y="353"/>
                    <a:pt x="429" y="252"/>
                    <a:pt x="429" y="252"/>
                  </a:cubicBezTo>
                  <a:cubicBezTo>
                    <a:pt x="434" y="244"/>
                    <a:pt x="444" y="241"/>
                    <a:pt x="452" y="246"/>
                  </a:cubicBezTo>
                  <a:cubicBezTo>
                    <a:pt x="461" y="250"/>
                    <a:pt x="464" y="261"/>
                    <a:pt x="459" y="269"/>
                  </a:cubicBezTo>
                  <a:cubicBezTo>
                    <a:pt x="459" y="269"/>
                    <a:pt x="387" y="397"/>
                    <a:pt x="404" y="529"/>
                  </a:cubicBezTo>
                  <a:cubicBezTo>
                    <a:pt x="446" y="589"/>
                    <a:pt x="489" y="652"/>
                    <a:pt x="535" y="716"/>
                  </a:cubicBezTo>
                  <a:cubicBezTo>
                    <a:pt x="559" y="751"/>
                    <a:pt x="584" y="786"/>
                    <a:pt x="610" y="821"/>
                  </a:cubicBezTo>
                  <a:lnTo>
                    <a:pt x="736" y="485"/>
                  </a:lnTo>
                  <a:cubicBezTo>
                    <a:pt x="740" y="476"/>
                    <a:pt x="750" y="471"/>
                    <a:pt x="759" y="475"/>
                  </a:cubicBezTo>
                  <a:cubicBezTo>
                    <a:pt x="767" y="478"/>
                    <a:pt x="772" y="488"/>
                    <a:pt x="769" y="497"/>
                  </a:cubicBezTo>
                  <a:lnTo>
                    <a:pt x="634" y="854"/>
                  </a:lnTo>
                  <a:cubicBezTo>
                    <a:pt x="703" y="950"/>
                    <a:pt x="775" y="1045"/>
                    <a:pt x="847" y="1135"/>
                  </a:cubicBezTo>
                  <a:cubicBezTo>
                    <a:pt x="865" y="1087"/>
                    <a:pt x="869" y="1015"/>
                    <a:pt x="865" y="951"/>
                  </a:cubicBezTo>
                  <a:cubicBezTo>
                    <a:pt x="861" y="879"/>
                    <a:pt x="849" y="819"/>
                    <a:pt x="849" y="819"/>
                  </a:cubicBezTo>
                  <a:cubicBezTo>
                    <a:pt x="848" y="814"/>
                    <a:pt x="849" y="810"/>
                    <a:pt x="851" y="806"/>
                  </a:cubicBezTo>
                  <a:cubicBezTo>
                    <a:pt x="854" y="802"/>
                    <a:pt x="858" y="800"/>
                    <a:pt x="862" y="799"/>
                  </a:cubicBezTo>
                  <a:cubicBezTo>
                    <a:pt x="872" y="797"/>
                    <a:pt x="881" y="803"/>
                    <a:pt x="883" y="812"/>
                  </a:cubicBezTo>
                  <a:cubicBezTo>
                    <a:pt x="883" y="812"/>
                    <a:pt x="895" y="874"/>
                    <a:pt x="900" y="949"/>
                  </a:cubicBezTo>
                  <a:cubicBezTo>
                    <a:pt x="904" y="1022"/>
                    <a:pt x="903" y="1107"/>
                    <a:pt x="871" y="1166"/>
                  </a:cubicBezTo>
                  <a:cubicBezTo>
                    <a:pt x="1037" y="1373"/>
                    <a:pt x="1199" y="1550"/>
                    <a:pt x="1321" y="1632"/>
                  </a:cubicBezTo>
                  <a:cubicBezTo>
                    <a:pt x="1329" y="1637"/>
                    <a:pt x="1331" y="1648"/>
                    <a:pt x="1326" y="1656"/>
                  </a:cubicBezTo>
                  <a:cubicBezTo>
                    <a:pt x="1321" y="1664"/>
                    <a:pt x="1310" y="1666"/>
                    <a:pt x="1302" y="1661"/>
                  </a:cubicBezTo>
                  <a:cubicBezTo>
                    <a:pt x="1171" y="1573"/>
                    <a:pt x="1006" y="1392"/>
                    <a:pt x="839" y="1181"/>
                  </a:cubicBezTo>
                  <a:cubicBezTo>
                    <a:pt x="584" y="1178"/>
                    <a:pt x="445" y="1134"/>
                    <a:pt x="445" y="1134"/>
                  </a:cubicBezTo>
                  <a:cubicBezTo>
                    <a:pt x="436" y="1132"/>
                    <a:pt x="430" y="1122"/>
                    <a:pt x="433" y="1113"/>
                  </a:cubicBezTo>
                  <a:lnTo>
                    <a:pt x="433" y="1113"/>
                  </a:lnTo>
                  <a:cubicBezTo>
                    <a:pt x="436" y="1104"/>
                    <a:pt x="446" y="1099"/>
                    <a:pt x="455" y="1102"/>
                  </a:cubicBezTo>
                  <a:lnTo>
                    <a:pt x="455" y="1102"/>
                  </a:lnTo>
                  <a:cubicBezTo>
                    <a:pt x="455" y="1102"/>
                    <a:pt x="579" y="1140"/>
                    <a:pt x="810" y="1146"/>
                  </a:cubicBezTo>
                  <a:cubicBezTo>
                    <a:pt x="741" y="1057"/>
                    <a:pt x="671" y="964"/>
                    <a:pt x="603" y="871"/>
                  </a:cubicBezTo>
                  <a:lnTo>
                    <a:pt x="219" y="859"/>
                  </a:lnTo>
                  <a:cubicBezTo>
                    <a:pt x="210" y="859"/>
                    <a:pt x="202" y="851"/>
                    <a:pt x="203" y="841"/>
                  </a:cubicBezTo>
                  <a:lnTo>
                    <a:pt x="203" y="841"/>
                  </a:lnTo>
                  <a:cubicBezTo>
                    <a:pt x="203" y="832"/>
                    <a:pt x="211" y="824"/>
                    <a:pt x="220" y="825"/>
                  </a:cubicBezTo>
                  <a:lnTo>
                    <a:pt x="220" y="825"/>
                  </a:lnTo>
                  <a:lnTo>
                    <a:pt x="578" y="835"/>
                  </a:lnTo>
                  <a:cubicBezTo>
                    <a:pt x="554" y="802"/>
                    <a:pt x="530" y="769"/>
                    <a:pt x="507" y="736"/>
                  </a:cubicBezTo>
                  <a:cubicBezTo>
                    <a:pt x="466" y="678"/>
                    <a:pt x="427" y="622"/>
                    <a:pt x="389" y="567"/>
                  </a:cubicBezTo>
                  <a:lnTo>
                    <a:pt x="388" y="567"/>
                  </a:lnTo>
                  <a:cubicBezTo>
                    <a:pt x="230" y="541"/>
                    <a:pt x="136" y="511"/>
                    <a:pt x="81" y="489"/>
                  </a:cubicBezTo>
                  <a:cubicBezTo>
                    <a:pt x="53" y="477"/>
                    <a:pt x="35" y="467"/>
                    <a:pt x="24" y="460"/>
                  </a:cubicBezTo>
                  <a:cubicBezTo>
                    <a:pt x="12" y="453"/>
                    <a:pt x="6" y="447"/>
                    <a:pt x="6" y="447"/>
                  </a:cubicBezTo>
                  <a:cubicBezTo>
                    <a:pt x="0" y="440"/>
                    <a:pt x="0" y="429"/>
                    <a:pt x="7" y="423"/>
                  </a:cubicBezTo>
                  <a:cubicBezTo>
                    <a:pt x="14" y="416"/>
                    <a:pt x="25" y="416"/>
                    <a:pt x="31" y="423"/>
                  </a:cubicBezTo>
                  <a:cubicBezTo>
                    <a:pt x="31" y="423"/>
                    <a:pt x="33" y="425"/>
                    <a:pt x="42" y="431"/>
                  </a:cubicBezTo>
                  <a:cubicBezTo>
                    <a:pt x="51" y="437"/>
                    <a:pt x="68" y="446"/>
                    <a:pt x="94" y="457"/>
                  </a:cubicBezTo>
                  <a:cubicBezTo>
                    <a:pt x="142" y="477"/>
                    <a:pt x="228" y="502"/>
                    <a:pt x="361" y="527"/>
                  </a:cubicBezTo>
                  <a:cubicBezTo>
                    <a:pt x="171" y="248"/>
                    <a:pt x="34" y="28"/>
                    <a:pt x="34" y="28"/>
                  </a:cubicBezTo>
                  <a:cubicBezTo>
                    <a:pt x="29" y="20"/>
                    <a:pt x="31" y="10"/>
                    <a:pt x="39" y="5"/>
                  </a:cubicBezTo>
                  <a:lnTo>
                    <a:pt x="39" y="5"/>
                  </a:lnTo>
                  <a:lnTo>
                    <a:pt x="39" y="5"/>
                  </a:lnTo>
                </a:path>
              </a:pathLst>
            </a:custGeom>
            <a:solidFill>
              <a:srgbClr val="D3EA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19" name="Freeform 21">
              <a:extLst>
                <a:ext uri="{FF2B5EF4-FFF2-40B4-BE49-F238E27FC236}">
                  <a16:creationId xmlns:a16="http://schemas.microsoft.com/office/drawing/2014/main" id="{361170B6-D9DC-9790-BA25-BA9E72035B52}"/>
                </a:ext>
              </a:extLst>
            </p:cNvPr>
            <p:cNvSpPr>
              <a:spLocks/>
            </p:cNvSpPr>
            <p:nvPr/>
          </p:nvSpPr>
          <p:spPr bwMode="auto">
            <a:xfrm>
              <a:off x="2478088" y="2674938"/>
              <a:ext cx="887412" cy="973138"/>
            </a:xfrm>
            <a:custGeom>
              <a:avLst/>
              <a:gdLst>
                <a:gd name="T0" fmla="*/ 1442 w 1442"/>
                <a:gd name="T1" fmla="*/ 234 h 1584"/>
                <a:gd name="T2" fmla="*/ 48 w 1442"/>
                <a:gd name="T3" fmla="*/ 1584 h 1584"/>
                <a:gd name="T4" fmla="*/ 1442 w 1442"/>
                <a:gd name="T5" fmla="*/ 234 h 1584"/>
              </a:gdLst>
              <a:ahLst/>
              <a:cxnLst>
                <a:cxn ang="0">
                  <a:pos x="T0" y="T1"/>
                </a:cxn>
                <a:cxn ang="0">
                  <a:pos x="T2" y="T3"/>
                </a:cxn>
                <a:cxn ang="0">
                  <a:pos x="T4" y="T5"/>
                </a:cxn>
              </a:cxnLst>
              <a:rect l="0" t="0" r="r" b="b"/>
              <a:pathLst>
                <a:path w="1442" h="1584">
                  <a:moveTo>
                    <a:pt x="1442" y="234"/>
                  </a:moveTo>
                  <a:cubicBezTo>
                    <a:pt x="1375" y="1155"/>
                    <a:pt x="798" y="1519"/>
                    <a:pt x="48" y="1584"/>
                  </a:cubicBezTo>
                  <a:cubicBezTo>
                    <a:pt x="0" y="595"/>
                    <a:pt x="851" y="0"/>
                    <a:pt x="1442" y="234"/>
                  </a:cubicBezTo>
                  <a:close/>
                </a:path>
              </a:pathLst>
            </a:custGeom>
            <a:solidFill>
              <a:srgbClr val="A3CB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20" name="Freeform 22">
              <a:extLst>
                <a:ext uri="{FF2B5EF4-FFF2-40B4-BE49-F238E27FC236}">
                  <a16:creationId xmlns:a16="http://schemas.microsoft.com/office/drawing/2014/main" id="{A9AC2D28-93F5-C6F3-6E62-4D3C70E0C034}"/>
                </a:ext>
              </a:extLst>
            </p:cNvPr>
            <p:cNvSpPr>
              <a:spLocks/>
            </p:cNvSpPr>
            <p:nvPr/>
          </p:nvSpPr>
          <p:spPr bwMode="auto">
            <a:xfrm>
              <a:off x="2541588" y="2724150"/>
              <a:ext cx="962025" cy="873125"/>
            </a:xfrm>
            <a:custGeom>
              <a:avLst/>
              <a:gdLst>
                <a:gd name="T0" fmla="*/ 8 w 1566"/>
                <a:gd name="T1" fmla="*/ 1415 h 1421"/>
                <a:gd name="T2" fmla="*/ 32 w 1566"/>
                <a:gd name="T3" fmla="*/ 1414 h 1421"/>
                <a:gd name="T4" fmla="*/ 414 w 1566"/>
                <a:gd name="T5" fmla="*/ 1008 h 1421"/>
                <a:gd name="T6" fmla="*/ 434 w 1566"/>
                <a:gd name="T7" fmla="*/ 1239 h 1421"/>
                <a:gd name="T8" fmla="*/ 456 w 1566"/>
                <a:gd name="T9" fmla="*/ 1249 h 1421"/>
                <a:gd name="T10" fmla="*/ 467 w 1566"/>
                <a:gd name="T11" fmla="*/ 1227 h 1421"/>
                <a:gd name="T12" fmla="*/ 458 w 1566"/>
                <a:gd name="T13" fmla="*/ 962 h 1421"/>
                <a:gd name="T14" fmla="*/ 619 w 1566"/>
                <a:gd name="T15" fmla="*/ 800 h 1421"/>
                <a:gd name="T16" fmla="*/ 711 w 1566"/>
                <a:gd name="T17" fmla="*/ 711 h 1421"/>
                <a:gd name="T18" fmla="*/ 778 w 1566"/>
                <a:gd name="T19" fmla="*/ 1064 h 1421"/>
                <a:gd name="T20" fmla="*/ 798 w 1566"/>
                <a:gd name="T21" fmla="*/ 1077 h 1421"/>
                <a:gd name="T22" fmla="*/ 811 w 1566"/>
                <a:gd name="T23" fmla="*/ 1057 h 1421"/>
                <a:gd name="T24" fmla="*/ 741 w 1566"/>
                <a:gd name="T25" fmla="*/ 682 h 1421"/>
                <a:gd name="T26" fmla="*/ 999 w 1566"/>
                <a:gd name="T27" fmla="*/ 442 h 1421"/>
                <a:gd name="T28" fmla="*/ 986 w 1566"/>
                <a:gd name="T29" fmla="*/ 626 h 1421"/>
                <a:gd name="T30" fmla="*/ 947 w 1566"/>
                <a:gd name="T31" fmla="*/ 754 h 1421"/>
                <a:gd name="T32" fmla="*/ 947 w 1566"/>
                <a:gd name="T33" fmla="*/ 767 h 1421"/>
                <a:gd name="T34" fmla="*/ 956 w 1566"/>
                <a:gd name="T35" fmla="*/ 776 h 1421"/>
                <a:gd name="T36" fmla="*/ 979 w 1566"/>
                <a:gd name="T37" fmla="*/ 766 h 1421"/>
                <a:gd name="T38" fmla="*/ 1019 w 1566"/>
                <a:gd name="T39" fmla="*/ 634 h 1421"/>
                <a:gd name="T40" fmla="*/ 1029 w 1566"/>
                <a:gd name="T41" fmla="*/ 416 h 1421"/>
                <a:gd name="T42" fmla="*/ 1553 w 1566"/>
                <a:gd name="T43" fmla="*/ 35 h 1421"/>
                <a:gd name="T44" fmla="*/ 1562 w 1566"/>
                <a:gd name="T45" fmla="*/ 13 h 1421"/>
                <a:gd name="T46" fmla="*/ 1539 w 1566"/>
                <a:gd name="T47" fmla="*/ 4 h 1421"/>
                <a:gd name="T48" fmla="*/ 999 w 1566"/>
                <a:gd name="T49" fmla="*/ 395 h 1421"/>
                <a:gd name="T50" fmla="*/ 603 w 1566"/>
                <a:gd name="T51" fmla="*/ 373 h 1421"/>
                <a:gd name="T52" fmla="*/ 588 w 1566"/>
                <a:gd name="T53" fmla="*/ 392 h 1421"/>
                <a:gd name="T54" fmla="*/ 588 w 1566"/>
                <a:gd name="T55" fmla="*/ 392 h 1421"/>
                <a:gd name="T56" fmla="*/ 608 w 1566"/>
                <a:gd name="T57" fmla="*/ 407 h 1421"/>
                <a:gd name="T58" fmla="*/ 608 w 1566"/>
                <a:gd name="T59" fmla="*/ 407 h 1421"/>
                <a:gd name="T60" fmla="*/ 965 w 1566"/>
                <a:gd name="T61" fmla="*/ 425 h 1421"/>
                <a:gd name="T62" fmla="*/ 713 w 1566"/>
                <a:gd name="T63" fmla="*/ 660 h 1421"/>
                <a:gd name="T64" fmla="*/ 334 w 1566"/>
                <a:gd name="T65" fmla="*/ 605 h 1421"/>
                <a:gd name="T66" fmla="*/ 314 w 1566"/>
                <a:gd name="T67" fmla="*/ 620 h 1421"/>
                <a:gd name="T68" fmla="*/ 314 w 1566"/>
                <a:gd name="T69" fmla="*/ 620 h 1421"/>
                <a:gd name="T70" fmla="*/ 329 w 1566"/>
                <a:gd name="T71" fmla="*/ 639 h 1421"/>
                <a:gd name="T72" fmla="*/ 329 w 1566"/>
                <a:gd name="T73" fmla="*/ 639 h 1421"/>
                <a:gd name="T74" fmla="*/ 682 w 1566"/>
                <a:gd name="T75" fmla="*/ 691 h 1421"/>
                <a:gd name="T76" fmla="*/ 595 w 1566"/>
                <a:gd name="T77" fmla="*/ 776 h 1421"/>
                <a:gd name="T78" fmla="*/ 450 w 1566"/>
                <a:gd name="T79" fmla="*/ 922 h 1421"/>
                <a:gd name="T80" fmla="*/ 449 w 1566"/>
                <a:gd name="T81" fmla="*/ 922 h 1421"/>
                <a:gd name="T82" fmla="*/ 133 w 1566"/>
                <a:gd name="T83" fmla="*/ 946 h 1421"/>
                <a:gd name="T84" fmla="*/ 71 w 1566"/>
                <a:gd name="T85" fmla="*/ 964 h 1421"/>
                <a:gd name="T86" fmla="*/ 52 w 1566"/>
                <a:gd name="T87" fmla="*/ 974 h 1421"/>
                <a:gd name="T88" fmla="*/ 48 w 1566"/>
                <a:gd name="T89" fmla="*/ 998 h 1421"/>
                <a:gd name="T90" fmla="*/ 72 w 1566"/>
                <a:gd name="T91" fmla="*/ 1001 h 1421"/>
                <a:gd name="T92" fmla="*/ 85 w 1566"/>
                <a:gd name="T93" fmla="*/ 996 h 1421"/>
                <a:gd name="T94" fmla="*/ 140 w 1566"/>
                <a:gd name="T95" fmla="*/ 979 h 1421"/>
                <a:gd name="T96" fmla="*/ 416 w 1566"/>
                <a:gd name="T97" fmla="*/ 957 h 1421"/>
                <a:gd name="T98" fmla="*/ 7 w 1566"/>
                <a:gd name="T99" fmla="*/ 1391 h 1421"/>
                <a:gd name="T100" fmla="*/ 8 w 1566"/>
                <a:gd name="T101" fmla="*/ 1415 h 1421"/>
                <a:gd name="T102" fmla="*/ 8 w 1566"/>
                <a:gd name="T103" fmla="*/ 1415 h 1421"/>
                <a:gd name="T104" fmla="*/ 8 w 1566"/>
                <a:gd name="T105" fmla="*/ 1415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6" h="1421">
                  <a:moveTo>
                    <a:pt x="8" y="1415"/>
                  </a:moveTo>
                  <a:cubicBezTo>
                    <a:pt x="15" y="1421"/>
                    <a:pt x="26" y="1421"/>
                    <a:pt x="32" y="1414"/>
                  </a:cubicBezTo>
                  <a:cubicBezTo>
                    <a:pt x="32" y="1414"/>
                    <a:pt x="192" y="1236"/>
                    <a:pt x="414" y="1008"/>
                  </a:cubicBezTo>
                  <a:cubicBezTo>
                    <a:pt x="395" y="1129"/>
                    <a:pt x="434" y="1239"/>
                    <a:pt x="434" y="1239"/>
                  </a:cubicBezTo>
                  <a:cubicBezTo>
                    <a:pt x="438" y="1248"/>
                    <a:pt x="448" y="1253"/>
                    <a:pt x="456" y="1249"/>
                  </a:cubicBezTo>
                  <a:cubicBezTo>
                    <a:pt x="465" y="1246"/>
                    <a:pt x="470" y="1236"/>
                    <a:pt x="467" y="1227"/>
                  </a:cubicBezTo>
                  <a:cubicBezTo>
                    <a:pt x="467" y="1227"/>
                    <a:pt x="418" y="1089"/>
                    <a:pt x="458" y="962"/>
                  </a:cubicBezTo>
                  <a:cubicBezTo>
                    <a:pt x="510" y="910"/>
                    <a:pt x="563" y="856"/>
                    <a:pt x="619" y="800"/>
                  </a:cubicBezTo>
                  <a:cubicBezTo>
                    <a:pt x="649" y="771"/>
                    <a:pt x="680" y="741"/>
                    <a:pt x="711" y="711"/>
                  </a:cubicBezTo>
                  <a:lnTo>
                    <a:pt x="778" y="1064"/>
                  </a:lnTo>
                  <a:cubicBezTo>
                    <a:pt x="779" y="1073"/>
                    <a:pt x="788" y="1079"/>
                    <a:pt x="798" y="1077"/>
                  </a:cubicBezTo>
                  <a:cubicBezTo>
                    <a:pt x="807" y="1076"/>
                    <a:pt x="813" y="1067"/>
                    <a:pt x="811" y="1057"/>
                  </a:cubicBezTo>
                  <a:lnTo>
                    <a:pt x="741" y="682"/>
                  </a:lnTo>
                  <a:cubicBezTo>
                    <a:pt x="826" y="600"/>
                    <a:pt x="913" y="518"/>
                    <a:pt x="999" y="442"/>
                  </a:cubicBezTo>
                  <a:cubicBezTo>
                    <a:pt x="1009" y="493"/>
                    <a:pt x="1001" y="564"/>
                    <a:pt x="986" y="626"/>
                  </a:cubicBezTo>
                  <a:cubicBezTo>
                    <a:pt x="969" y="697"/>
                    <a:pt x="947" y="754"/>
                    <a:pt x="947" y="754"/>
                  </a:cubicBezTo>
                  <a:cubicBezTo>
                    <a:pt x="945" y="758"/>
                    <a:pt x="945" y="763"/>
                    <a:pt x="947" y="767"/>
                  </a:cubicBezTo>
                  <a:cubicBezTo>
                    <a:pt x="949" y="771"/>
                    <a:pt x="952" y="774"/>
                    <a:pt x="956" y="776"/>
                  </a:cubicBezTo>
                  <a:cubicBezTo>
                    <a:pt x="965" y="780"/>
                    <a:pt x="975" y="775"/>
                    <a:pt x="979" y="766"/>
                  </a:cubicBezTo>
                  <a:cubicBezTo>
                    <a:pt x="979" y="766"/>
                    <a:pt x="1001" y="708"/>
                    <a:pt x="1019" y="634"/>
                  </a:cubicBezTo>
                  <a:cubicBezTo>
                    <a:pt x="1036" y="564"/>
                    <a:pt x="1049" y="480"/>
                    <a:pt x="1029" y="416"/>
                  </a:cubicBezTo>
                  <a:cubicBezTo>
                    <a:pt x="1228" y="241"/>
                    <a:pt x="1418" y="94"/>
                    <a:pt x="1553" y="35"/>
                  </a:cubicBezTo>
                  <a:cubicBezTo>
                    <a:pt x="1562" y="31"/>
                    <a:pt x="1566" y="21"/>
                    <a:pt x="1562" y="13"/>
                  </a:cubicBezTo>
                  <a:cubicBezTo>
                    <a:pt x="1558" y="4"/>
                    <a:pt x="1548" y="0"/>
                    <a:pt x="1539" y="4"/>
                  </a:cubicBezTo>
                  <a:cubicBezTo>
                    <a:pt x="1395" y="67"/>
                    <a:pt x="1201" y="217"/>
                    <a:pt x="999" y="395"/>
                  </a:cubicBezTo>
                  <a:cubicBezTo>
                    <a:pt x="748" y="354"/>
                    <a:pt x="603" y="373"/>
                    <a:pt x="603" y="373"/>
                  </a:cubicBezTo>
                  <a:cubicBezTo>
                    <a:pt x="594" y="374"/>
                    <a:pt x="587" y="383"/>
                    <a:pt x="588" y="392"/>
                  </a:cubicBezTo>
                  <a:lnTo>
                    <a:pt x="588" y="392"/>
                  </a:lnTo>
                  <a:cubicBezTo>
                    <a:pt x="590" y="402"/>
                    <a:pt x="598" y="408"/>
                    <a:pt x="608" y="407"/>
                  </a:cubicBezTo>
                  <a:lnTo>
                    <a:pt x="608" y="407"/>
                  </a:lnTo>
                  <a:cubicBezTo>
                    <a:pt x="608" y="407"/>
                    <a:pt x="737" y="391"/>
                    <a:pt x="965" y="425"/>
                  </a:cubicBezTo>
                  <a:cubicBezTo>
                    <a:pt x="881" y="501"/>
                    <a:pt x="796" y="580"/>
                    <a:pt x="713" y="660"/>
                  </a:cubicBezTo>
                  <a:lnTo>
                    <a:pt x="334" y="605"/>
                  </a:lnTo>
                  <a:cubicBezTo>
                    <a:pt x="324" y="604"/>
                    <a:pt x="315" y="610"/>
                    <a:pt x="314" y="620"/>
                  </a:cubicBezTo>
                  <a:lnTo>
                    <a:pt x="314" y="620"/>
                  </a:lnTo>
                  <a:cubicBezTo>
                    <a:pt x="313" y="629"/>
                    <a:pt x="319" y="638"/>
                    <a:pt x="329" y="639"/>
                  </a:cubicBezTo>
                  <a:lnTo>
                    <a:pt x="329" y="639"/>
                  </a:lnTo>
                  <a:lnTo>
                    <a:pt x="682" y="691"/>
                  </a:lnTo>
                  <a:cubicBezTo>
                    <a:pt x="653" y="719"/>
                    <a:pt x="624" y="748"/>
                    <a:pt x="595" y="776"/>
                  </a:cubicBezTo>
                  <a:cubicBezTo>
                    <a:pt x="545" y="826"/>
                    <a:pt x="497" y="874"/>
                    <a:pt x="450" y="922"/>
                  </a:cubicBezTo>
                  <a:lnTo>
                    <a:pt x="449" y="922"/>
                  </a:lnTo>
                  <a:cubicBezTo>
                    <a:pt x="289" y="920"/>
                    <a:pt x="191" y="933"/>
                    <a:pt x="133" y="946"/>
                  </a:cubicBezTo>
                  <a:cubicBezTo>
                    <a:pt x="103" y="952"/>
                    <a:pt x="84" y="959"/>
                    <a:pt x="71" y="964"/>
                  </a:cubicBezTo>
                  <a:cubicBezTo>
                    <a:pt x="59" y="969"/>
                    <a:pt x="52" y="974"/>
                    <a:pt x="52" y="974"/>
                  </a:cubicBezTo>
                  <a:cubicBezTo>
                    <a:pt x="44" y="980"/>
                    <a:pt x="43" y="990"/>
                    <a:pt x="48" y="998"/>
                  </a:cubicBezTo>
                  <a:cubicBezTo>
                    <a:pt x="54" y="1006"/>
                    <a:pt x="65" y="1007"/>
                    <a:pt x="72" y="1001"/>
                  </a:cubicBezTo>
                  <a:cubicBezTo>
                    <a:pt x="72" y="1001"/>
                    <a:pt x="74" y="1000"/>
                    <a:pt x="85" y="996"/>
                  </a:cubicBezTo>
                  <a:cubicBezTo>
                    <a:pt x="95" y="991"/>
                    <a:pt x="112" y="985"/>
                    <a:pt x="140" y="979"/>
                  </a:cubicBezTo>
                  <a:cubicBezTo>
                    <a:pt x="191" y="968"/>
                    <a:pt x="280" y="958"/>
                    <a:pt x="416" y="957"/>
                  </a:cubicBezTo>
                  <a:cubicBezTo>
                    <a:pt x="180" y="1199"/>
                    <a:pt x="7" y="1391"/>
                    <a:pt x="7" y="1391"/>
                  </a:cubicBezTo>
                  <a:cubicBezTo>
                    <a:pt x="0" y="1398"/>
                    <a:pt x="1" y="1409"/>
                    <a:pt x="8" y="1415"/>
                  </a:cubicBezTo>
                  <a:lnTo>
                    <a:pt x="8" y="1415"/>
                  </a:lnTo>
                  <a:lnTo>
                    <a:pt x="8" y="1415"/>
                  </a:lnTo>
                </a:path>
              </a:pathLst>
            </a:custGeom>
            <a:solidFill>
              <a:srgbClr val="D3EA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21" name="Freeform 23">
              <a:extLst>
                <a:ext uri="{FF2B5EF4-FFF2-40B4-BE49-F238E27FC236}">
                  <a16:creationId xmlns:a16="http://schemas.microsoft.com/office/drawing/2014/main" id="{E6E351CE-747C-2127-36EB-1BC8AED6B4E7}"/>
                </a:ext>
              </a:extLst>
            </p:cNvPr>
            <p:cNvSpPr>
              <a:spLocks/>
            </p:cNvSpPr>
            <p:nvPr/>
          </p:nvSpPr>
          <p:spPr bwMode="auto">
            <a:xfrm>
              <a:off x="2163763" y="2346325"/>
              <a:ext cx="1141412" cy="817563"/>
            </a:xfrm>
            <a:custGeom>
              <a:avLst/>
              <a:gdLst>
                <a:gd name="T0" fmla="*/ 1855 w 1855"/>
                <a:gd name="T1" fmla="*/ 850 h 1328"/>
                <a:gd name="T2" fmla="*/ 0 w 1855"/>
                <a:gd name="T3" fmla="*/ 284 h 1328"/>
                <a:gd name="T4" fmla="*/ 1855 w 1855"/>
                <a:gd name="T5" fmla="*/ 850 h 1328"/>
              </a:gdLst>
              <a:ahLst/>
              <a:cxnLst>
                <a:cxn ang="0">
                  <a:pos x="T0" y="T1"/>
                </a:cxn>
                <a:cxn ang="0">
                  <a:pos x="T2" y="T3"/>
                </a:cxn>
                <a:cxn ang="0">
                  <a:pos x="T4" y="T5"/>
                </a:cxn>
              </a:cxnLst>
              <a:rect l="0" t="0" r="r" b="b"/>
              <a:pathLst>
                <a:path w="1855" h="1328">
                  <a:moveTo>
                    <a:pt x="1855" y="850"/>
                  </a:moveTo>
                  <a:cubicBezTo>
                    <a:pt x="1376" y="61"/>
                    <a:pt x="697" y="0"/>
                    <a:pt x="0" y="284"/>
                  </a:cubicBezTo>
                  <a:cubicBezTo>
                    <a:pt x="407" y="1186"/>
                    <a:pt x="1436" y="1328"/>
                    <a:pt x="1855" y="850"/>
                  </a:cubicBezTo>
                  <a:close/>
                </a:path>
              </a:pathLst>
            </a:custGeom>
            <a:solidFill>
              <a:srgbClr val="62AA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22" name="Freeform 24">
              <a:extLst>
                <a:ext uri="{FF2B5EF4-FFF2-40B4-BE49-F238E27FC236}">
                  <a16:creationId xmlns:a16="http://schemas.microsoft.com/office/drawing/2014/main" id="{5E2F339B-D6B6-677C-3D84-DC2CC58851F5}"/>
                </a:ext>
              </a:extLst>
            </p:cNvPr>
            <p:cNvSpPr>
              <a:spLocks/>
            </p:cNvSpPr>
            <p:nvPr/>
          </p:nvSpPr>
          <p:spPr bwMode="auto">
            <a:xfrm>
              <a:off x="2220913" y="2514600"/>
              <a:ext cx="1246187" cy="442913"/>
            </a:xfrm>
            <a:custGeom>
              <a:avLst/>
              <a:gdLst>
                <a:gd name="T0" fmla="*/ 3 w 2026"/>
                <a:gd name="T1" fmla="*/ 62 h 721"/>
                <a:gd name="T2" fmla="*/ 25 w 2026"/>
                <a:gd name="T3" fmla="*/ 52 h 721"/>
                <a:gd name="T4" fmla="*/ 549 w 2026"/>
                <a:gd name="T5" fmla="*/ 239 h 721"/>
                <a:gd name="T6" fmla="*/ 463 w 2026"/>
                <a:gd name="T7" fmla="*/ 24 h 721"/>
                <a:gd name="T8" fmla="*/ 478 w 2026"/>
                <a:gd name="T9" fmla="*/ 5 h 721"/>
                <a:gd name="T10" fmla="*/ 497 w 2026"/>
                <a:gd name="T11" fmla="*/ 20 h 721"/>
                <a:gd name="T12" fmla="*/ 610 w 2026"/>
                <a:gd name="T13" fmla="*/ 260 h 721"/>
                <a:gd name="T14" fmla="*/ 827 w 2026"/>
                <a:gd name="T15" fmla="*/ 331 h 721"/>
                <a:gd name="T16" fmla="*/ 950 w 2026"/>
                <a:gd name="T17" fmla="*/ 369 h 721"/>
                <a:gd name="T18" fmla="*/ 848 w 2026"/>
                <a:gd name="T19" fmla="*/ 24 h 721"/>
                <a:gd name="T20" fmla="*/ 860 w 2026"/>
                <a:gd name="T21" fmla="*/ 3 h 721"/>
                <a:gd name="T22" fmla="*/ 881 w 2026"/>
                <a:gd name="T23" fmla="*/ 14 h 721"/>
                <a:gd name="T24" fmla="*/ 989 w 2026"/>
                <a:gd name="T25" fmla="*/ 381 h 721"/>
                <a:gd name="T26" fmla="*/ 1329 w 2026"/>
                <a:gd name="T27" fmla="*/ 476 h 721"/>
                <a:gd name="T28" fmla="*/ 1233 w 2026"/>
                <a:gd name="T29" fmla="*/ 318 h 721"/>
                <a:gd name="T30" fmla="*/ 1140 w 2026"/>
                <a:gd name="T31" fmla="*/ 223 h 721"/>
                <a:gd name="T32" fmla="*/ 1134 w 2026"/>
                <a:gd name="T33" fmla="*/ 211 h 721"/>
                <a:gd name="T34" fmla="*/ 1138 w 2026"/>
                <a:gd name="T35" fmla="*/ 199 h 721"/>
                <a:gd name="T36" fmla="*/ 1163 w 2026"/>
                <a:gd name="T37" fmla="*/ 197 h 721"/>
                <a:gd name="T38" fmla="*/ 1259 w 2026"/>
                <a:gd name="T39" fmla="*/ 296 h 721"/>
                <a:gd name="T40" fmla="*/ 1367 w 2026"/>
                <a:gd name="T41" fmla="*/ 486 h 721"/>
                <a:gd name="T42" fmla="*/ 2007 w 2026"/>
                <a:gd name="T43" fmla="*/ 586 h 721"/>
                <a:gd name="T44" fmla="*/ 2025 w 2026"/>
                <a:gd name="T45" fmla="*/ 602 h 721"/>
                <a:gd name="T46" fmla="*/ 2009 w 2026"/>
                <a:gd name="T47" fmla="*/ 620 h 721"/>
                <a:gd name="T48" fmla="*/ 1350 w 2026"/>
                <a:gd name="T49" fmla="*/ 518 h 721"/>
                <a:gd name="T50" fmla="*/ 1008 w 2026"/>
                <a:gd name="T51" fmla="*/ 718 h 721"/>
                <a:gd name="T52" fmla="*/ 986 w 2026"/>
                <a:gd name="T53" fmla="*/ 708 h 721"/>
                <a:gd name="T54" fmla="*/ 986 w 2026"/>
                <a:gd name="T55" fmla="*/ 708 h 721"/>
                <a:gd name="T56" fmla="*/ 996 w 2026"/>
                <a:gd name="T57" fmla="*/ 686 h 721"/>
                <a:gd name="T58" fmla="*/ 996 w 2026"/>
                <a:gd name="T59" fmla="*/ 686 h 721"/>
                <a:gd name="T60" fmla="*/ 1306 w 2026"/>
                <a:gd name="T61" fmla="*/ 507 h 721"/>
                <a:gd name="T62" fmla="*/ 975 w 2026"/>
                <a:gd name="T63" fmla="*/ 412 h 721"/>
                <a:gd name="T64" fmla="*/ 662 w 2026"/>
                <a:gd name="T65" fmla="*/ 635 h 721"/>
                <a:gd name="T66" fmla="*/ 638 w 2026"/>
                <a:gd name="T67" fmla="*/ 630 h 721"/>
                <a:gd name="T68" fmla="*/ 638 w 2026"/>
                <a:gd name="T69" fmla="*/ 630 h 721"/>
                <a:gd name="T70" fmla="*/ 642 w 2026"/>
                <a:gd name="T71" fmla="*/ 606 h 721"/>
                <a:gd name="T72" fmla="*/ 642 w 2026"/>
                <a:gd name="T73" fmla="*/ 606 h 721"/>
                <a:gd name="T74" fmla="*/ 934 w 2026"/>
                <a:gd name="T75" fmla="*/ 399 h 721"/>
                <a:gd name="T76" fmla="*/ 817 w 2026"/>
                <a:gd name="T77" fmla="*/ 363 h 721"/>
                <a:gd name="T78" fmla="*/ 621 w 2026"/>
                <a:gd name="T79" fmla="*/ 299 h 721"/>
                <a:gd name="T80" fmla="*/ 620 w 2026"/>
                <a:gd name="T81" fmla="*/ 300 h 721"/>
                <a:gd name="T82" fmla="*/ 328 w 2026"/>
                <a:gd name="T83" fmla="*/ 423 h 721"/>
                <a:gd name="T84" fmla="*/ 265 w 2026"/>
                <a:gd name="T85" fmla="*/ 435 h 721"/>
                <a:gd name="T86" fmla="*/ 243 w 2026"/>
                <a:gd name="T87" fmla="*/ 435 h 721"/>
                <a:gd name="T88" fmla="*/ 229 w 2026"/>
                <a:gd name="T89" fmla="*/ 415 h 721"/>
                <a:gd name="T90" fmla="*/ 249 w 2026"/>
                <a:gd name="T91" fmla="*/ 401 h 721"/>
                <a:gd name="T92" fmla="*/ 262 w 2026"/>
                <a:gd name="T93" fmla="*/ 400 h 721"/>
                <a:gd name="T94" fmla="*/ 319 w 2026"/>
                <a:gd name="T95" fmla="*/ 390 h 721"/>
                <a:gd name="T96" fmla="*/ 575 w 2026"/>
                <a:gd name="T97" fmla="*/ 284 h 721"/>
                <a:gd name="T98" fmla="*/ 13 w 2026"/>
                <a:gd name="T99" fmla="*/ 84 h 721"/>
                <a:gd name="T100" fmla="*/ 3 w 2026"/>
                <a:gd name="T101" fmla="*/ 62 h 721"/>
                <a:gd name="T102" fmla="*/ 3 w 2026"/>
                <a:gd name="T103" fmla="*/ 62 h 721"/>
                <a:gd name="T104" fmla="*/ 3 w 2026"/>
                <a:gd name="T105" fmla="*/ 62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26" h="721">
                  <a:moveTo>
                    <a:pt x="3" y="62"/>
                  </a:moveTo>
                  <a:cubicBezTo>
                    <a:pt x="6" y="53"/>
                    <a:pt x="16" y="49"/>
                    <a:pt x="25" y="52"/>
                  </a:cubicBezTo>
                  <a:cubicBezTo>
                    <a:pt x="25" y="52"/>
                    <a:pt x="248" y="137"/>
                    <a:pt x="549" y="239"/>
                  </a:cubicBezTo>
                  <a:cubicBezTo>
                    <a:pt x="478" y="140"/>
                    <a:pt x="463" y="24"/>
                    <a:pt x="463" y="24"/>
                  </a:cubicBezTo>
                  <a:cubicBezTo>
                    <a:pt x="462" y="15"/>
                    <a:pt x="468" y="6"/>
                    <a:pt x="478" y="5"/>
                  </a:cubicBezTo>
                  <a:cubicBezTo>
                    <a:pt x="487" y="4"/>
                    <a:pt x="496" y="10"/>
                    <a:pt x="497" y="20"/>
                  </a:cubicBezTo>
                  <a:cubicBezTo>
                    <a:pt x="497" y="20"/>
                    <a:pt x="517" y="166"/>
                    <a:pt x="610" y="260"/>
                  </a:cubicBezTo>
                  <a:cubicBezTo>
                    <a:pt x="680" y="283"/>
                    <a:pt x="752" y="307"/>
                    <a:pt x="827" y="331"/>
                  </a:cubicBezTo>
                  <a:cubicBezTo>
                    <a:pt x="868" y="343"/>
                    <a:pt x="909" y="356"/>
                    <a:pt x="950" y="369"/>
                  </a:cubicBezTo>
                  <a:lnTo>
                    <a:pt x="848" y="24"/>
                  </a:lnTo>
                  <a:cubicBezTo>
                    <a:pt x="846" y="15"/>
                    <a:pt x="851" y="5"/>
                    <a:pt x="860" y="3"/>
                  </a:cubicBezTo>
                  <a:cubicBezTo>
                    <a:pt x="869" y="0"/>
                    <a:pt x="879" y="5"/>
                    <a:pt x="881" y="14"/>
                  </a:cubicBezTo>
                  <a:lnTo>
                    <a:pt x="989" y="381"/>
                  </a:lnTo>
                  <a:cubicBezTo>
                    <a:pt x="1103" y="415"/>
                    <a:pt x="1217" y="448"/>
                    <a:pt x="1329" y="476"/>
                  </a:cubicBezTo>
                  <a:cubicBezTo>
                    <a:pt x="1315" y="427"/>
                    <a:pt x="1274" y="367"/>
                    <a:pt x="1233" y="318"/>
                  </a:cubicBezTo>
                  <a:cubicBezTo>
                    <a:pt x="1185" y="263"/>
                    <a:pt x="1140" y="223"/>
                    <a:pt x="1140" y="223"/>
                  </a:cubicBezTo>
                  <a:cubicBezTo>
                    <a:pt x="1136" y="220"/>
                    <a:pt x="1134" y="216"/>
                    <a:pt x="1134" y="211"/>
                  </a:cubicBezTo>
                  <a:cubicBezTo>
                    <a:pt x="1134" y="206"/>
                    <a:pt x="1135" y="202"/>
                    <a:pt x="1138" y="199"/>
                  </a:cubicBezTo>
                  <a:cubicBezTo>
                    <a:pt x="1145" y="191"/>
                    <a:pt x="1156" y="191"/>
                    <a:pt x="1163" y="197"/>
                  </a:cubicBezTo>
                  <a:cubicBezTo>
                    <a:pt x="1163" y="197"/>
                    <a:pt x="1210" y="239"/>
                    <a:pt x="1259" y="296"/>
                  </a:cubicBezTo>
                  <a:cubicBezTo>
                    <a:pt x="1306" y="351"/>
                    <a:pt x="1356" y="420"/>
                    <a:pt x="1367" y="486"/>
                  </a:cubicBezTo>
                  <a:cubicBezTo>
                    <a:pt x="1625" y="551"/>
                    <a:pt x="1860" y="595"/>
                    <a:pt x="2007" y="586"/>
                  </a:cubicBezTo>
                  <a:cubicBezTo>
                    <a:pt x="2017" y="586"/>
                    <a:pt x="2025" y="593"/>
                    <a:pt x="2025" y="602"/>
                  </a:cubicBezTo>
                  <a:cubicBezTo>
                    <a:pt x="2026" y="612"/>
                    <a:pt x="2019" y="620"/>
                    <a:pt x="2009" y="620"/>
                  </a:cubicBezTo>
                  <a:cubicBezTo>
                    <a:pt x="1852" y="630"/>
                    <a:pt x="1611" y="585"/>
                    <a:pt x="1350" y="518"/>
                  </a:cubicBezTo>
                  <a:cubicBezTo>
                    <a:pt x="1146" y="669"/>
                    <a:pt x="1008" y="718"/>
                    <a:pt x="1008" y="718"/>
                  </a:cubicBezTo>
                  <a:cubicBezTo>
                    <a:pt x="999" y="721"/>
                    <a:pt x="989" y="717"/>
                    <a:pt x="986" y="708"/>
                  </a:cubicBezTo>
                  <a:lnTo>
                    <a:pt x="986" y="708"/>
                  </a:lnTo>
                  <a:cubicBezTo>
                    <a:pt x="983" y="699"/>
                    <a:pt x="987" y="689"/>
                    <a:pt x="996" y="686"/>
                  </a:cubicBezTo>
                  <a:lnTo>
                    <a:pt x="996" y="686"/>
                  </a:lnTo>
                  <a:cubicBezTo>
                    <a:pt x="996" y="686"/>
                    <a:pt x="1118" y="642"/>
                    <a:pt x="1306" y="507"/>
                  </a:cubicBezTo>
                  <a:cubicBezTo>
                    <a:pt x="1197" y="478"/>
                    <a:pt x="1085" y="446"/>
                    <a:pt x="975" y="412"/>
                  </a:cubicBezTo>
                  <a:lnTo>
                    <a:pt x="662" y="635"/>
                  </a:lnTo>
                  <a:cubicBezTo>
                    <a:pt x="654" y="640"/>
                    <a:pt x="643" y="638"/>
                    <a:pt x="638" y="630"/>
                  </a:cubicBezTo>
                  <a:lnTo>
                    <a:pt x="638" y="630"/>
                  </a:lnTo>
                  <a:cubicBezTo>
                    <a:pt x="632" y="623"/>
                    <a:pt x="634" y="612"/>
                    <a:pt x="642" y="606"/>
                  </a:cubicBezTo>
                  <a:lnTo>
                    <a:pt x="642" y="606"/>
                  </a:lnTo>
                  <a:lnTo>
                    <a:pt x="934" y="399"/>
                  </a:lnTo>
                  <a:cubicBezTo>
                    <a:pt x="894" y="387"/>
                    <a:pt x="855" y="376"/>
                    <a:pt x="817" y="363"/>
                  </a:cubicBezTo>
                  <a:cubicBezTo>
                    <a:pt x="749" y="342"/>
                    <a:pt x="684" y="321"/>
                    <a:pt x="621" y="299"/>
                  </a:cubicBezTo>
                  <a:lnTo>
                    <a:pt x="620" y="300"/>
                  </a:lnTo>
                  <a:cubicBezTo>
                    <a:pt x="478" y="374"/>
                    <a:pt x="386" y="408"/>
                    <a:pt x="328" y="423"/>
                  </a:cubicBezTo>
                  <a:cubicBezTo>
                    <a:pt x="299" y="431"/>
                    <a:pt x="279" y="434"/>
                    <a:pt x="265" y="435"/>
                  </a:cubicBezTo>
                  <a:cubicBezTo>
                    <a:pt x="252" y="436"/>
                    <a:pt x="243" y="435"/>
                    <a:pt x="243" y="435"/>
                  </a:cubicBezTo>
                  <a:cubicBezTo>
                    <a:pt x="234" y="433"/>
                    <a:pt x="228" y="424"/>
                    <a:pt x="229" y="415"/>
                  </a:cubicBezTo>
                  <a:cubicBezTo>
                    <a:pt x="231" y="405"/>
                    <a:pt x="240" y="399"/>
                    <a:pt x="249" y="401"/>
                  </a:cubicBezTo>
                  <a:cubicBezTo>
                    <a:pt x="249" y="401"/>
                    <a:pt x="251" y="401"/>
                    <a:pt x="262" y="400"/>
                  </a:cubicBezTo>
                  <a:cubicBezTo>
                    <a:pt x="273" y="400"/>
                    <a:pt x="292" y="397"/>
                    <a:pt x="319" y="390"/>
                  </a:cubicBezTo>
                  <a:cubicBezTo>
                    <a:pt x="369" y="377"/>
                    <a:pt x="453" y="345"/>
                    <a:pt x="575" y="284"/>
                  </a:cubicBezTo>
                  <a:cubicBezTo>
                    <a:pt x="254" y="176"/>
                    <a:pt x="13" y="84"/>
                    <a:pt x="13" y="84"/>
                  </a:cubicBezTo>
                  <a:cubicBezTo>
                    <a:pt x="4" y="81"/>
                    <a:pt x="0" y="71"/>
                    <a:pt x="3" y="62"/>
                  </a:cubicBezTo>
                  <a:lnTo>
                    <a:pt x="3" y="62"/>
                  </a:lnTo>
                  <a:lnTo>
                    <a:pt x="3" y="62"/>
                  </a:lnTo>
                </a:path>
              </a:pathLst>
            </a:custGeom>
            <a:solidFill>
              <a:srgbClr val="86C9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23" name="Freeform 25">
              <a:extLst>
                <a:ext uri="{FF2B5EF4-FFF2-40B4-BE49-F238E27FC236}">
                  <a16:creationId xmlns:a16="http://schemas.microsoft.com/office/drawing/2014/main" id="{ADBA7F3B-F2BA-8CA8-4FAA-F718AED31FBC}"/>
                </a:ext>
              </a:extLst>
            </p:cNvPr>
            <p:cNvSpPr>
              <a:spLocks/>
            </p:cNvSpPr>
            <p:nvPr/>
          </p:nvSpPr>
          <p:spPr bwMode="auto">
            <a:xfrm>
              <a:off x="3133725" y="1589088"/>
              <a:ext cx="377825" cy="820738"/>
            </a:xfrm>
            <a:custGeom>
              <a:avLst/>
              <a:gdLst>
                <a:gd name="T0" fmla="*/ 602 w 613"/>
                <a:gd name="T1" fmla="*/ 0 h 1334"/>
                <a:gd name="T2" fmla="*/ 404 w 613"/>
                <a:gd name="T3" fmla="*/ 267 h 1334"/>
                <a:gd name="T4" fmla="*/ 395 w 613"/>
                <a:gd name="T5" fmla="*/ 283 h 1334"/>
                <a:gd name="T6" fmla="*/ 349 w 613"/>
                <a:gd name="T7" fmla="*/ 392 h 1334"/>
                <a:gd name="T8" fmla="*/ 275 w 613"/>
                <a:gd name="T9" fmla="*/ 187 h 1334"/>
                <a:gd name="T10" fmla="*/ 309 w 613"/>
                <a:gd name="T11" fmla="*/ 521 h 1334"/>
                <a:gd name="T12" fmla="*/ 289 w 613"/>
                <a:gd name="T13" fmla="*/ 609 h 1334"/>
                <a:gd name="T14" fmla="*/ 289 w 613"/>
                <a:gd name="T15" fmla="*/ 610 h 1334"/>
                <a:gd name="T16" fmla="*/ 126 w 613"/>
                <a:gd name="T17" fmla="*/ 405 h 1334"/>
                <a:gd name="T18" fmla="*/ 271 w 613"/>
                <a:gd name="T19" fmla="*/ 730 h 1334"/>
                <a:gd name="T20" fmla="*/ 257 w 613"/>
                <a:gd name="T21" fmla="*/ 885 h 1334"/>
                <a:gd name="T22" fmla="*/ 256 w 613"/>
                <a:gd name="T23" fmla="*/ 912 h 1334"/>
                <a:gd name="T24" fmla="*/ 0 w 613"/>
                <a:gd name="T25" fmla="*/ 662 h 1334"/>
                <a:gd name="T26" fmla="*/ 253 w 613"/>
                <a:gd name="T27" fmla="*/ 968 h 1334"/>
                <a:gd name="T28" fmla="*/ 257 w 613"/>
                <a:gd name="T29" fmla="*/ 1219 h 1334"/>
                <a:gd name="T30" fmla="*/ 264 w 613"/>
                <a:gd name="T31" fmla="*/ 1318 h 1334"/>
                <a:gd name="T32" fmla="*/ 266 w 613"/>
                <a:gd name="T33" fmla="*/ 1334 h 1334"/>
                <a:gd name="T34" fmla="*/ 270 w 613"/>
                <a:gd name="T35" fmla="*/ 1330 h 1334"/>
                <a:gd name="T36" fmla="*/ 285 w 613"/>
                <a:gd name="T37" fmla="*/ 1315 h 1334"/>
                <a:gd name="T38" fmla="*/ 300 w 613"/>
                <a:gd name="T39" fmla="*/ 1300 h 1334"/>
                <a:gd name="T40" fmla="*/ 306 w 613"/>
                <a:gd name="T41" fmla="*/ 1313 h 1334"/>
                <a:gd name="T42" fmla="*/ 296 w 613"/>
                <a:gd name="T43" fmla="*/ 1217 h 1334"/>
                <a:gd name="T44" fmla="*/ 291 w 613"/>
                <a:gd name="T45" fmla="*/ 958 h 1334"/>
                <a:gd name="T46" fmla="*/ 596 w 613"/>
                <a:gd name="T47" fmla="*/ 711 h 1334"/>
                <a:gd name="T48" fmla="*/ 292 w 613"/>
                <a:gd name="T49" fmla="*/ 904 h 1334"/>
                <a:gd name="T50" fmla="*/ 293 w 613"/>
                <a:gd name="T51" fmla="*/ 887 h 1334"/>
                <a:gd name="T52" fmla="*/ 307 w 613"/>
                <a:gd name="T53" fmla="*/ 725 h 1334"/>
                <a:gd name="T54" fmla="*/ 595 w 613"/>
                <a:gd name="T55" fmla="*/ 503 h 1334"/>
                <a:gd name="T56" fmla="*/ 314 w 613"/>
                <a:gd name="T57" fmla="*/ 671 h 1334"/>
                <a:gd name="T58" fmla="*/ 323 w 613"/>
                <a:gd name="T59" fmla="*/ 615 h 1334"/>
                <a:gd name="T60" fmla="*/ 339 w 613"/>
                <a:gd name="T61" fmla="*/ 527 h 1334"/>
                <a:gd name="T62" fmla="*/ 552 w 613"/>
                <a:gd name="T63" fmla="*/ 278 h 1334"/>
                <a:gd name="T64" fmla="*/ 366 w 613"/>
                <a:gd name="T65" fmla="*/ 410 h 1334"/>
                <a:gd name="T66" fmla="*/ 405 w 613"/>
                <a:gd name="T67" fmla="*/ 288 h 1334"/>
                <a:gd name="T68" fmla="*/ 412 w 613"/>
                <a:gd name="T69" fmla="*/ 270 h 1334"/>
                <a:gd name="T70" fmla="*/ 602 w 613"/>
                <a:gd name="T71" fmla="*/ 0 h 1334"/>
                <a:gd name="T72" fmla="*/ 602 w 613"/>
                <a:gd name="T73" fmla="*/ 0 h 1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3" h="1334">
                  <a:moveTo>
                    <a:pt x="602" y="0"/>
                  </a:moveTo>
                  <a:cubicBezTo>
                    <a:pt x="416" y="50"/>
                    <a:pt x="404" y="240"/>
                    <a:pt x="404" y="267"/>
                  </a:cubicBezTo>
                  <a:cubicBezTo>
                    <a:pt x="401" y="272"/>
                    <a:pt x="398" y="277"/>
                    <a:pt x="395" y="283"/>
                  </a:cubicBezTo>
                  <a:cubicBezTo>
                    <a:pt x="378" y="319"/>
                    <a:pt x="363" y="356"/>
                    <a:pt x="349" y="392"/>
                  </a:cubicBezTo>
                  <a:cubicBezTo>
                    <a:pt x="355" y="330"/>
                    <a:pt x="341" y="254"/>
                    <a:pt x="275" y="187"/>
                  </a:cubicBezTo>
                  <a:cubicBezTo>
                    <a:pt x="175" y="337"/>
                    <a:pt x="228" y="453"/>
                    <a:pt x="309" y="521"/>
                  </a:cubicBezTo>
                  <a:cubicBezTo>
                    <a:pt x="299" y="557"/>
                    <a:pt x="293" y="588"/>
                    <a:pt x="289" y="609"/>
                  </a:cubicBezTo>
                  <a:lnTo>
                    <a:pt x="289" y="610"/>
                  </a:lnTo>
                  <a:cubicBezTo>
                    <a:pt x="272" y="536"/>
                    <a:pt x="229" y="449"/>
                    <a:pt x="126" y="405"/>
                  </a:cubicBezTo>
                  <a:cubicBezTo>
                    <a:pt x="92" y="592"/>
                    <a:pt x="174" y="690"/>
                    <a:pt x="271" y="730"/>
                  </a:cubicBezTo>
                  <a:cubicBezTo>
                    <a:pt x="265" y="776"/>
                    <a:pt x="260" y="828"/>
                    <a:pt x="257" y="885"/>
                  </a:cubicBezTo>
                  <a:cubicBezTo>
                    <a:pt x="256" y="894"/>
                    <a:pt x="256" y="903"/>
                    <a:pt x="256" y="912"/>
                  </a:cubicBezTo>
                  <a:cubicBezTo>
                    <a:pt x="234" y="832"/>
                    <a:pt x="173" y="693"/>
                    <a:pt x="0" y="662"/>
                  </a:cubicBezTo>
                  <a:cubicBezTo>
                    <a:pt x="4" y="873"/>
                    <a:pt x="130" y="953"/>
                    <a:pt x="253" y="968"/>
                  </a:cubicBezTo>
                  <a:cubicBezTo>
                    <a:pt x="251" y="1068"/>
                    <a:pt x="253" y="1155"/>
                    <a:pt x="257" y="1219"/>
                  </a:cubicBezTo>
                  <a:cubicBezTo>
                    <a:pt x="261" y="1296"/>
                    <a:pt x="264" y="1318"/>
                    <a:pt x="264" y="1318"/>
                  </a:cubicBezTo>
                  <a:lnTo>
                    <a:pt x="266" y="1334"/>
                  </a:lnTo>
                  <a:lnTo>
                    <a:pt x="270" y="1330"/>
                  </a:lnTo>
                  <a:lnTo>
                    <a:pt x="285" y="1315"/>
                  </a:lnTo>
                  <a:lnTo>
                    <a:pt x="300" y="1300"/>
                  </a:lnTo>
                  <a:lnTo>
                    <a:pt x="306" y="1313"/>
                  </a:lnTo>
                  <a:cubicBezTo>
                    <a:pt x="306" y="1313"/>
                    <a:pt x="302" y="1292"/>
                    <a:pt x="296" y="1217"/>
                  </a:cubicBezTo>
                  <a:cubicBezTo>
                    <a:pt x="292" y="1151"/>
                    <a:pt x="288" y="1061"/>
                    <a:pt x="291" y="958"/>
                  </a:cubicBezTo>
                  <a:cubicBezTo>
                    <a:pt x="413" y="967"/>
                    <a:pt x="549" y="913"/>
                    <a:pt x="596" y="711"/>
                  </a:cubicBezTo>
                  <a:cubicBezTo>
                    <a:pt x="419" y="705"/>
                    <a:pt x="329" y="831"/>
                    <a:pt x="292" y="904"/>
                  </a:cubicBezTo>
                  <a:cubicBezTo>
                    <a:pt x="293" y="898"/>
                    <a:pt x="293" y="893"/>
                    <a:pt x="293" y="887"/>
                  </a:cubicBezTo>
                  <a:cubicBezTo>
                    <a:pt x="296" y="827"/>
                    <a:pt x="301" y="773"/>
                    <a:pt x="307" y="725"/>
                  </a:cubicBezTo>
                  <a:cubicBezTo>
                    <a:pt x="414" y="737"/>
                    <a:pt x="538" y="690"/>
                    <a:pt x="595" y="503"/>
                  </a:cubicBezTo>
                  <a:cubicBezTo>
                    <a:pt x="441" y="492"/>
                    <a:pt x="353" y="603"/>
                    <a:pt x="314" y="671"/>
                  </a:cubicBezTo>
                  <a:cubicBezTo>
                    <a:pt x="317" y="651"/>
                    <a:pt x="320" y="632"/>
                    <a:pt x="323" y="615"/>
                  </a:cubicBezTo>
                  <a:cubicBezTo>
                    <a:pt x="327" y="594"/>
                    <a:pt x="332" y="563"/>
                    <a:pt x="339" y="527"/>
                  </a:cubicBezTo>
                  <a:cubicBezTo>
                    <a:pt x="441" y="516"/>
                    <a:pt x="546" y="451"/>
                    <a:pt x="552" y="278"/>
                  </a:cubicBezTo>
                  <a:cubicBezTo>
                    <a:pt x="453" y="294"/>
                    <a:pt x="397" y="353"/>
                    <a:pt x="366" y="410"/>
                  </a:cubicBezTo>
                  <a:cubicBezTo>
                    <a:pt x="377" y="369"/>
                    <a:pt x="390" y="328"/>
                    <a:pt x="405" y="288"/>
                  </a:cubicBezTo>
                  <a:cubicBezTo>
                    <a:pt x="407" y="281"/>
                    <a:pt x="410" y="276"/>
                    <a:pt x="412" y="270"/>
                  </a:cubicBezTo>
                  <a:cubicBezTo>
                    <a:pt x="514" y="250"/>
                    <a:pt x="613" y="175"/>
                    <a:pt x="602" y="0"/>
                  </a:cubicBezTo>
                  <a:lnTo>
                    <a:pt x="602" y="0"/>
                  </a:lnTo>
                </a:path>
              </a:pathLst>
            </a:custGeom>
            <a:solidFill>
              <a:srgbClr val="1C7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24" name="Freeform 26">
              <a:extLst>
                <a:ext uri="{FF2B5EF4-FFF2-40B4-BE49-F238E27FC236}">
                  <a16:creationId xmlns:a16="http://schemas.microsoft.com/office/drawing/2014/main" id="{41AC5D18-D6F2-7D3F-15A3-54CA6499049D}"/>
                </a:ext>
              </a:extLst>
            </p:cNvPr>
            <p:cNvSpPr>
              <a:spLocks/>
            </p:cNvSpPr>
            <p:nvPr/>
          </p:nvSpPr>
          <p:spPr bwMode="auto">
            <a:xfrm>
              <a:off x="2879725" y="3092450"/>
              <a:ext cx="493712" cy="739775"/>
            </a:xfrm>
            <a:custGeom>
              <a:avLst/>
              <a:gdLst>
                <a:gd name="T0" fmla="*/ 0 w 803"/>
                <a:gd name="T1" fmla="*/ 1202 h 1202"/>
                <a:gd name="T2" fmla="*/ 261 w 803"/>
                <a:gd name="T3" fmla="*/ 996 h 1202"/>
                <a:gd name="T4" fmla="*/ 273 w 803"/>
                <a:gd name="T5" fmla="*/ 982 h 1202"/>
                <a:gd name="T6" fmla="*/ 346 w 803"/>
                <a:gd name="T7" fmla="*/ 888 h 1202"/>
                <a:gd name="T8" fmla="*/ 365 w 803"/>
                <a:gd name="T9" fmla="*/ 1106 h 1202"/>
                <a:gd name="T10" fmla="*/ 418 w 803"/>
                <a:gd name="T11" fmla="*/ 775 h 1202"/>
                <a:gd name="T12" fmla="*/ 460 w 803"/>
                <a:gd name="T13" fmla="*/ 694 h 1202"/>
                <a:gd name="T14" fmla="*/ 460 w 803"/>
                <a:gd name="T15" fmla="*/ 694 h 1202"/>
                <a:gd name="T16" fmla="*/ 565 w 803"/>
                <a:gd name="T17" fmla="*/ 934 h 1202"/>
                <a:gd name="T18" fmla="*/ 509 w 803"/>
                <a:gd name="T19" fmla="*/ 582 h 1202"/>
                <a:gd name="T20" fmla="*/ 562 w 803"/>
                <a:gd name="T21" fmla="*/ 436 h 1202"/>
                <a:gd name="T22" fmla="*/ 570 w 803"/>
                <a:gd name="T23" fmla="*/ 411 h 1202"/>
                <a:gd name="T24" fmla="*/ 753 w 803"/>
                <a:gd name="T25" fmla="*/ 718 h 1202"/>
                <a:gd name="T26" fmla="*/ 587 w 803"/>
                <a:gd name="T27" fmla="*/ 357 h 1202"/>
                <a:gd name="T28" fmla="*/ 649 w 803"/>
                <a:gd name="T29" fmla="*/ 114 h 1202"/>
                <a:gd name="T30" fmla="*/ 667 w 803"/>
                <a:gd name="T31" fmla="*/ 16 h 1202"/>
                <a:gd name="T32" fmla="*/ 670 w 803"/>
                <a:gd name="T33" fmla="*/ 0 h 1202"/>
                <a:gd name="T34" fmla="*/ 665 w 803"/>
                <a:gd name="T35" fmla="*/ 3 h 1202"/>
                <a:gd name="T36" fmla="*/ 647 w 803"/>
                <a:gd name="T37" fmla="*/ 13 h 1202"/>
                <a:gd name="T38" fmla="*/ 629 w 803"/>
                <a:gd name="T39" fmla="*/ 24 h 1202"/>
                <a:gd name="T40" fmla="*/ 626 w 803"/>
                <a:gd name="T41" fmla="*/ 10 h 1202"/>
                <a:gd name="T42" fmla="*/ 610 w 803"/>
                <a:gd name="T43" fmla="*/ 106 h 1202"/>
                <a:gd name="T44" fmla="*/ 549 w 803"/>
                <a:gd name="T45" fmla="*/ 357 h 1202"/>
                <a:gd name="T46" fmla="*/ 189 w 803"/>
                <a:gd name="T47" fmla="*/ 516 h 1202"/>
                <a:gd name="T48" fmla="*/ 533 w 803"/>
                <a:gd name="T49" fmla="*/ 409 h 1202"/>
                <a:gd name="T50" fmla="*/ 528 w 803"/>
                <a:gd name="T51" fmla="*/ 425 h 1202"/>
                <a:gd name="T52" fmla="*/ 472 w 803"/>
                <a:gd name="T53" fmla="*/ 578 h 1202"/>
                <a:gd name="T54" fmla="*/ 137 w 803"/>
                <a:gd name="T55" fmla="*/ 718 h 1202"/>
                <a:gd name="T56" fmla="*/ 452 w 803"/>
                <a:gd name="T57" fmla="*/ 628 h 1202"/>
                <a:gd name="T58" fmla="*/ 429 w 803"/>
                <a:gd name="T59" fmla="*/ 680 h 1202"/>
                <a:gd name="T60" fmla="*/ 390 w 803"/>
                <a:gd name="T61" fmla="*/ 761 h 1202"/>
                <a:gd name="T62" fmla="*/ 120 w 803"/>
                <a:gd name="T63" fmla="*/ 947 h 1202"/>
                <a:gd name="T64" fmla="*/ 334 w 803"/>
                <a:gd name="T65" fmla="*/ 867 h 1202"/>
                <a:gd name="T66" fmla="*/ 265 w 803"/>
                <a:gd name="T67" fmla="*/ 975 h 1202"/>
                <a:gd name="T68" fmla="*/ 253 w 803"/>
                <a:gd name="T69" fmla="*/ 990 h 1202"/>
                <a:gd name="T70" fmla="*/ 0 w 803"/>
                <a:gd name="T71" fmla="*/ 1202 h 1202"/>
                <a:gd name="T72" fmla="*/ 0 w 803"/>
                <a:gd name="T73" fmla="*/ 1202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03" h="1202">
                  <a:moveTo>
                    <a:pt x="0" y="1202"/>
                  </a:moveTo>
                  <a:cubicBezTo>
                    <a:pt x="193" y="1202"/>
                    <a:pt x="253" y="1021"/>
                    <a:pt x="261" y="996"/>
                  </a:cubicBezTo>
                  <a:cubicBezTo>
                    <a:pt x="265" y="991"/>
                    <a:pt x="269" y="987"/>
                    <a:pt x="273" y="982"/>
                  </a:cubicBezTo>
                  <a:cubicBezTo>
                    <a:pt x="299" y="952"/>
                    <a:pt x="323" y="920"/>
                    <a:pt x="346" y="888"/>
                  </a:cubicBezTo>
                  <a:cubicBezTo>
                    <a:pt x="324" y="947"/>
                    <a:pt x="318" y="1024"/>
                    <a:pt x="365" y="1106"/>
                  </a:cubicBezTo>
                  <a:cubicBezTo>
                    <a:pt x="499" y="987"/>
                    <a:pt x="479" y="861"/>
                    <a:pt x="418" y="775"/>
                  </a:cubicBezTo>
                  <a:cubicBezTo>
                    <a:pt x="436" y="743"/>
                    <a:pt x="451" y="714"/>
                    <a:pt x="460" y="694"/>
                  </a:cubicBezTo>
                  <a:lnTo>
                    <a:pt x="460" y="694"/>
                  </a:lnTo>
                  <a:cubicBezTo>
                    <a:pt x="457" y="770"/>
                    <a:pt x="476" y="864"/>
                    <a:pt x="565" y="934"/>
                  </a:cubicBezTo>
                  <a:cubicBezTo>
                    <a:pt x="646" y="762"/>
                    <a:pt x="592" y="646"/>
                    <a:pt x="509" y="582"/>
                  </a:cubicBezTo>
                  <a:cubicBezTo>
                    <a:pt x="526" y="539"/>
                    <a:pt x="544" y="491"/>
                    <a:pt x="562" y="436"/>
                  </a:cubicBezTo>
                  <a:cubicBezTo>
                    <a:pt x="565" y="428"/>
                    <a:pt x="568" y="419"/>
                    <a:pt x="570" y="411"/>
                  </a:cubicBezTo>
                  <a:cubicBezTo>
                    <a:pt x="570" y="494"/>
                    <a:pt x="594" y="644"/>
                    <a:pt x="753" y="718"/>
                  </a:cubicBezTo>
                  <a:cubicBezTo>
                    <a:pt x="803" y="514"/>
                    <a:pt x="703" y="403"/>
                    <a:pt x="587" y="357"/>
                  </a:cubicBezTo>
                  <a:cubicBezTo>
                    <a:pt x="616" y="261"/>
                    <a:pt x="636" y="176"/>
                    <a:pt x="649" y="114"/>
                  </a:cubicBezTo>
                  <a:cubicBezTo>
                    <a:pt x="665" y="38"/>
                    <a:pt x="667" y="16"/>
                    <a:pt x="667" y="16"/>
                  </a:cubicBezTo>
                  <a:lnTo>
                    <a:pt x="670" y="0"/>
                  </a:lnTo>
                  <a:lnTo>
                    <a:pt x="665" y="3"/>
                  </a:lnTo>
                  <a:lnTo>
                    <a:pt x="647" y="13"/>
                  </a:lnTo>
                  <a:lnTo>
                    <a:pt x="629" y="24"/>
                  </a:lnTo>
                  <a:lnTo>
                    <a:pt x="626" y="10"/>
                  </a:lnTo>
                  <a:cubicBezTo>
                    <a:pt x="626" y="10"/>
                    <a:pt x="624" y="32"/>
                    <a:pt x="610" y="106"/>
                  </a:cubicBezTo>
                  <a:cubicBezTo>
                    <a:pt x="598" y="170"/>
                    <a:pt x="578" y="258"/>
                    <a:pt x="549" y="357"/>
                  </a:cubicBezTo>
                  <a:cubicBezTo>
                    <a:pt x="433" y="317"/>
                    <a:pt x="288" y="334"/>
                    <a:pt x="189" y="516"/>
                  </a:cubicBezTo>
                  <a:cubicBezTo>
                    <a:pt x="360" y="568"/>
                    <a:pt x="478" y="470"/>
                    <a:pt x="533" y="409"/>
                  </a:cubicBezTo>
                  <a:cubicBezTo>
                    <a:pt x="531" y="414"/>
                    <a:pt x="530" y="419"/>
                    <a:pt x="528" y="425"/>
                  </a:cubicBezTo>
                  <a:cubicBezTo>
                    <a:pt x="509" y="482"/>
                    <a:pt x="490" y="533"/>
                    <a:pt x="472" y="578"/>
                  </a:cubicBezTo>
                  <a:cubicBezTo>
                    <a:pt x="372" y="538"/>
                    <a:pt x="240" y="552"/>
                    <a:pt x="137" y="718"/>
                  </a:cubicBezTo>
                  <a:cubicBezTo>
                    <a:pt x="282" y="768"/>
                    <a:pt x="396" y="684"/>
                    <a:pt x="452" y="628"/>
                  </a:cubicBezTo>
                  <a:cubicBezTo>
                    <a:pt x="444" y="647"/>
                    <a:pt x="436" y="664"/>
                    <a:pt x="429" y="680"/>
                  </a:cubicBezTo>
                  <a:cubicBezTo>
                    <a:pt x="420" y="699"/>
                    <a:pt x="406" y="728"/>
                    <a:pt x="390" y="761"/>
                  </a:cubicBezTo>
                  <a:cubicBezTo>
                    <a:pt x="289" y="745"/>
                    <a:pt x="171" y="780"/>
                    <a:pt x="120" y="947"/>
                  </a:cubicBezTo>
                  <a:cubicBezTo>
                    <a:pt x="220" y="957"/>
                    <a:pt x="289" y="914"/>
                    <a:pt x="334" y="867"/>
                  </a:cubicBezTo>
                  <a:cubicBezTo>
                    <a:pt x="313" y="903"/>
                    <a:pt x="290" y="940"/>
                    <a:pt x="265" y="975"/>
                  </a:cubicBezTo>
                  <a:cubicBezTo>
                    <a:pt x="261" y="980"/>
                    <a:pt x="257" y="985"/>
                    <a:pt x="253" y="990"/>
                  </a:cubicBezTo>
                  <a:cubicBezTo>
                    <a:pt x="150" y="983"/>
                    <a:pt x="34" y="1030"/>
                    <a:pt x="0" y="1202"/>
                  </a:cubicBezTo>
                  <a:lnTo>
                    <a:pt x="0" y="1202"/>
                  </a:lnTo>
                </a:path>
              </a:pathLst>
            </a:custGeom>
            <a:solidFill>
              <a:srgbClr val="1C7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25" name="Freeform 27">
              <a:extLst>
                <a:ext uri="{FF2B5EF4-FFF2-40B4-BE49-F238E27FC236}">
                  <a16:creationId xmlns:a16="http://schemas.microsoft.com/office/drawing/2014/main" id="{2289CC98-5107-22DB-1924-E8BF4DEEF34A}"/>
                </a:ext>
              </a:extLst>
            </p:cNvPr>
            <p:cNvSpPr>
              <a:spLocks/>
            </p:cNvSpPr>
            <p:nvPr/>
          </p:nvSpPr>
          <p:spPr bwMode="auto">
            <a:xfrm>
              <a:off x="7232650" y="4102100"/>
              <a:ext cx="53975" cy="747713"/>
            </a:xfrm>
            <a:custGeom>
              <a:avLst/>
              <a:gdLst>
                <a:gd name="T0" fmla="*/ 87 w 87"/>
                <a:gd name="T1" fmla="*/ 1218 h 1218"/>
                <a:gd name="T2" fmla="*/ 66 w 87"/>
                <a:gd name="T3" fmla="*/ 264 h 1218"/>
                <a:gd name="T4" fmla="*/ 22 w 87"/>
                <a:gd name="T5" fmla="*/ 264 h 1218"/>
                <a:gd name="T6" fmla="*/ 0 w 87"/>
                <a:gd name="T7" fmla="*/ 1218 h 1218"/>
                <a:gd name="T8" fmla="*/ 44 w 87"/>
                <a:gd name="T9" fmla="*/ 1218 h 1218"/>
                <a:gd name="T10" fmla="*/ 87 w 87"/>
                <a:gd name="T11" fmla="*/ 1218 h 1218"/>
              </a:gdLst>
              <a:ahLst/>
              <a:cxnLst>
                <a:cxn ang="0">
                  <a:pos x="T0" y="T1"/>
                </a:cxn>
                <a:cxn ang="0">
                  <a:pos x="T2" y="T3"/>
                </a:cxn>
                <a:cxn ang="0">
                  <a:pos x="T4" y="T5"/>
                </a:cxn>
                <a:cxn ang="0">
                  <a:pos x="T6" y="T7"/>
                </a:cxn>
                <a:cxn ang="0">
                  <a:pos x="T8" y="T9"/>
                </a:cxn>
                <a:cxn ang="0">
                  <a:pos x="T10" y="T11"/>
                </a:cxn>
              </a:cxnLst>
              <a:rect l="0" t="0" r="r" b="b"/>
              <a:pathLst>
                <a:path w="87" h="1218">
                  <a:moveTo>
                    <a:pt x="87" y="1218"/>
                  </a:moveTo>
                  <a:cubicBezTo>
                    <a:pt x="87" y="690"/>
                    <a:pt x="79" y="528"/>
                    <a:pt x="66" y="264"/>
                  </a:cubicBezTo>
                  <a:cubicBezTo>
                    <a:pt x="52" y="0"/>
                    <a:pt x="36" y="0"/>
                    <a:pt x="22" y="264"/>
                  </a:cubicBezTo>
                  <a:cubicBezTo>
                    <a:pt x="9" y="528"/>
                    <a:pt x="0" y="690"/>
                    <a:pt x="0" y="1218"/>
                  </a:cubicBezTo>
                  <a:lnTo>
                    <a:pt x="44" y="1218"/>
                  </a:lnTo>
                  <a:lnTo>
                    <a:pt x="87" y="1218"/>
                  </a:lnTo>
                  <a:close/>
                </a:path>
              </a:pathLst>
            </a:custGeom>
            <a:solidFill>
              <a:srgbClr val="A9CE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26" name="Oval 28">
              <a:extLst>
                <a:ext uri="{FF2B5EF4-FFF2-40B4-BE49-F238E27FC236}">
                  <a16:creationId xmlns:a16="http://schemas.microsoft.com/office/drawing/2014/main" id="{A37ADFB9-717A-E47C-F5B6-A4898603BCF7}"/>
                </a:ext>
              </a:extLst>
            </p:cNvPr>
            <p:cNvSpPr>
              <a:spLocks noChangeArrowheads="1"/>
            </p:cNvSpPr>
            <p:nvPr/>
          </p:nvSpPr>
          <p:spPr bwMode="auto">
            <a:xfrm>
              <a:off x="7205663" y="4119563"/>
              <a:ext cx="107950" cy="106363"/>
            </a:xfrm>
            <a:prstGeom prst="ellipse">
              <a:avLst/>
            </a:prstGeom>
            <a:solidFill>
              <a:srgbClr val="60B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27" name="Freeform 29">
              <a:extLst>
                <a:ext uri="{FF2B5EF4-FFF2-40B4-BE49-F238E27FC236}">
                  <a16:creationId xmlns:a16="http://schemas.microsoft.com/office/drawing/2014/main" id="{9491BA2E-C3D2-E826-F61C-F4CA1A4475EE}"/>
                </a:ext>
              </a:extLst>
            </p:cNvPr>
            <p:cNvSpPr>
              <a:spLocks noEditPoints="1"/>
            </p:cNvSpPr>
            <p:nvPr/>
          </p:nvSpPr>
          <p:spPr bwMode="auto">
            <a:xfrm>
              <a:off x="6851650" y="3709988"/>
              <a:ext cx="814387" cy="706438"/>
            </a:xfrm>
            <a:custGeom>
              <a:avLst/>
              <a:gdLst>
                <a:gd name="T0" fmla="*/ 846 w 1323"/>
                <a:gd name="T1" fmla="*/ 909 h 1147"/>
                <a:gd name="T2" fmla="*/ 662 w 1323"/>
                <a:gd name="T3" fmla="*/ 749 h 1147"/>
                <a:gd name="T4" fmla="*/ 893 w 1323"/>
                <a:gd name="T5" fmla="*/ 828 h 1147"/>
                <a:gd name="T6" fmla="*/ 1310 w 1323"/>
                <a:gd name="T7" fmla="*/ 1123 h 1147"/>
                <a:gd name="T8" fmla="*/ 846 w 1323"/>
                <a:gd name="T9" fmla="*/ 909 h 1147"/>
                <a:gd name="T10" fmla="*/ 431 w 1323"/>
                <a:gd name="T11" fmla="*/ 829 h 1147"/>
                <a:gd name="T12" fmla="*/ 662 w 1323"/>
                <a:gd name="T13" fmla="*/ 749 h 1147"/>
                <a:gd name="T14" fmla="*/ 478 w 1323"/>
                <a:gd name="T15" fmla="*/ 910 h 1147"/>
                <a:gd name="T16" fmla="*/ 13 w 1323"/>
                <a:gd name="T17" fmla="*/ 1124 h 1147"/>
                <a:gd name="T18" fmla="*/ 431 w 1323"/>
                <a:gd name="T19" fmla="*/ 829 h 1147"/>
                <a:gd name="T20" fmla="*/ 708 w 1323"/>
                <a:gd name="T21" fmla="*/ 510 h 1147"/>
                <a:gd name="T22" fmla="*/ 661 w 1323"/>
                <a:gd name="T23" fmla="*/ 750 h 1147"/>
                <a:gd name="T24" fmla="*/ 614 w 1323"/>
                <a:gd name="T25" fmla="*/ 510 h 1147"/>
                <a:gd name="T26" fmla="*/ 661 w 1323"/>
                <a:gd name="T27" fmla="*/ 0 h 1147"/>
                <a:gd name="T28" fmla="*/ 708 w 1323"/>
                <a:gd name="T29" fmla="*/ 510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23" h="1147">
                  <a:moveTo>
                    <a:pt x="846" y="909"/>
                  </a:moveTo>
                  <a:cubicBezTo>
                    <a:pt x="667" y="806"/>
                    <a:pt x="649" y="771"/>
                    <a:pt x="662" y="749"/>
                  </a:cubicBezTo>
                  <a:cubicBezTo>
                    <a:pt x="674" y="726"/>
                    <a:pt x="714" y="725"/>
                    <a:pt x="893" y="828"/>
                  </a:cubicBezTo>
                  <a:cubicBezTo>
                    <a:pt x="1072" y="932"/>
                    <a:pt x="1323" y="1101"/>
                    <a:pt x="1310" y="1123"/>
                  </a:cubicBezTo>
                  <a:cubicBezTo>
                    <a:pt x="1297" y="1146"/>
                    <a:pt x="1025" y="1013"/>
                    <a:pt x="846" y="909"/>
                  </a:cubicBezTo>
                  <a:close/>
                  <a:moveTo>
                    <a:pt x="431" y="829"/>
                  </a:moveTo>
                  <a:cubicBezTo>
                    <a:pt x="610" y="725"/>
                    <a:pt x="649" y="727"/>
                    <a:pt x="662" y="749"/>
                  </a:cubicBezTo>
                  <a:cubicBezTo>
                    <a:pt x="675" y="772"/>
                    <a:pt x="657" y="807"/>
                    <a:pt x="478" y="910"/>
                  </a:cubicBezTo>
                  <a:cubicBezTo>
                    <a:pt x="299" y="1013"/>
                    <a:pt x="26" y="1147"/>
                    <a:pt x="13" y="1124"/>
                  </a:cubicBezTo>
                  <a:cubicBezTo>
                    <a:pt x="0" y="1102"/>
                    <a:pt x="252" y="932"/>
                    <a:pt x="431" y="829"/>
                  </a:cubicBezTo>
                  <a:close/>
                  <a:moveTo>
                    <a:pt x="708" y="510"/>
                  </a:moveTo>
                  <a:cubicBezTo>
                    <a:pt x="708" y="717"/>
                    <a:pt x="687" y="750"/>
                    <a:pt x="661" y="750"/>
                  </a:cubicBezTo>
                  <a:cubicBezTo>
                    <a:pt x="635" y="750"/>
                    <a:pt x="614" y="717"/>
                    <a:pt x="614" y="510"/>
                  </a:cubicBezTo>
                  <a:cubicBezTo>
                    <a:pt x="614" y="303"/>
                    <a:pt x="635" y="0"/>
                    <a:pt x="661" y="0"/>
                  </a:cubicBezTo>
                  <a:cubicBezTo>
                    <a:pt x="687" y="0"/>
                    <a:pt x="708" y="303"/>
                    <a:pt x="708" y="510"/>
                  </a:cubicBezTo>
                  <a:close/>
                </a:path>
              </a:pathLst>
            </a:custGeom>
            <a:solidFill>
              <a:srgbClr val="A9CE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28" name="Oval 30">
              <a:extLst>
                <a:ext uri="{FF2B5EF4-FFF2-40B4-BE49-F238E27FC236}">
                  <a16:creationId xmlns:a16="http://schemas.microsoft.com/office/drawing/2014/main" id="{6A7E7649-46FB-9B77-C016-8BAAE243BB6D}"/>
                </a:ext>
              </a:extLst>
            </p:cNvPr>
            <p:cNvSpPr>
              <a:spLocks noChangeArrowheads="1"/>
            </p:cNvSpPr>
            <p:nvPr/>
          </p:nvSpPr>
          <p:spPr bwMode="auto">
            <a:xfrm>
              <a:off x="7239000" y="4152900"/>
              <a:ext cx="39687" cy="39688"/>
            </a:xfrm>
            <a:prstGeom prst="ellipse">
              <a:avLst/>
            </a:prstGeom>
            <a:solidFill>
              <a:srgbClr val="60B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29" name="Freeform 31">
              <a:extLst>
                <a:ext uri="{FF2B5EF4-FFF2-40B4-BE49-F238E27FC236}">
                  <a16:creationId xmlns:a16="http://schemas.microsoft.com/office/drawing/2014/main" id="{EA740D61-3325-79CB-CE0B-795E84DB0194}"/>
                </a:ext>
              </a:extLst>
            </p:cNvPr>
            <p:cNvSpPr>
              <a:spLocks/>
            </p:cNvSpPr>
            <p:nvPr/>
          </p:nvSpPr>
          <p:spPr bwMode="auto">
            <a:xfrm>
              <a:off x="7748588" y="3576638"/>
              <a:ext cx="95250" cy="1331913"/>
            </a:xfrm>
            <a:custGeom>
              <a:avLst/>
              <a:gdLst>
                <a:gd name="T0" fmla="*/ 154 w 154"/>
                <a:gd name="T1" fmla="*/ 2164 h 2164"/>
                <a:gd name="T2" fmla="*/ 116 w 154"/>
                <a:gd name="T3" fmla="*/ 469 h 2164"/>
                <a:gd name="T4" fmla="*/ 38 w 154"/>
                <a:gd name="T5" fmla="*/ 469 h 2164"/>
                <a:gd name="T6" fmla="*/ 0 w 154"/>
                <a:gd name="T7" fmla="*/ 2164 h 2164"/>
                <a:gd name="T8" fmla="*/ 77 w 154"/>
                <a:gd name="T9" fmla="*/ 2164 h 2164"/>
                <a:gd name="T10" fmla="*/ 154 w 154"/>
                <a:gd name="T11" fmla="*/ 2164 h 2164"/>
              </a:gdLst>
              <a:ahLst/>
              <a:cxnLst>
                <a:cxn ang="0">
                  <a:pos x="T0" y="T1"/>
                </a:cxn>
                <a:cxn ang="0">
                  <a:pos x="T2" y="T3"/>
                </a:cxn>
                <a:cxn ang="0">
                  <a:pos x="T4" y="T5"/>
                </a:cxn>
                <a:cxn ang="0">
                  <a:pos x="T6" y="T7"/>
                </a:cxn>
                <a:cxn ang="0">
                  <a:pos x="T8" y="T9"/>
                </a:cxn>
                <a:cxn ang="0">
                  <a:pos x="T10" y="T11"/>
                </a:cxn>
              </a:cxnLst>
              <a:rect l="0" t="0" r="r" b="b"/>
              <a:pathLst>
                <a:path w="154" h="2164">
                  <a:moveTo>
                    <a:pt x="154" y="2164"/>
                  </a:moveTo>
                  <a:cubicBezTo>
                    <a:pt x="154" y="1225"/>
                    <a:pt x="139" y="938"/>
                    <a:pt x="116" y="469"/>
                  </a:cubicBezTo>
                  <a:cubicBezTo>
                    <a:pt x="92" y="0"/>
                    <a:pt x="62" y="0"/>
                    <a:pt x="38" y="469"/>
                  </a:cubicBezTo>
                  <a:cubicBezTo>
                    <a:pt x="14" y="938"/>
                    <a:pt x="0" y="1225"/>
                    <a:pt x="0" y="2164"/>
                  </a:cubicBezTo>
                  <a:lnTo>
                    <a:pt x="77" y="2164"/>
                  </a:lnTo>
                  <a:lnTo>
                    <a:pt x="154" y="2164"/>
                  </a:lnTo>
                  <a:close/>
                </a:path>
              </a:pathLst>
            </a:custGeom>
            <a:solidFill>
              <a:srgbClr val="A9CE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30" name="Oval 32">
              <a:extLst>
                <a:ext uri="{FF2B5EF4-FFF2-40B4-BE49-F238E27FC236}">
                  <a16:creationId xmlns:a16="http://schemas.microsoft.com/office/drawing/2014/main" id="{21206C58-75EC-C0DB-45DF-0C2EB7F89E23}"/>
                </a:ext>
              </a:extLst>
            </p:cNvPr>
            <p:cNvSpPr>
              <a:spLocks noChangeArrowheads="1"/>
            </p:cNvSpPr>
            <p:nvPr/>
          </p:nvSpPr>
          <p:spPr bwMode="auto">
            <a:xfrm>
              <a:off x="7700963" y="3608388"/>
              <a:ext cx="188912" cy="190500"/>
            </a:xfrm>
            <a:prstGeom prst="ellipse">
              <a:avLst/>
            </a:prstGeom>
            <a:solidFill>
              <a:srgbClr val="60B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31" name="Freeform 33">
              <a:extLst>
                <a:ext uri="{FF2B5EF4-FFF2-40B4-BE49-F238E27FC236}">
                  <a16:creationId xmlns:a16="http://schemas.microsoft.com/office/drawing/2014/main" id="{708839E1-EC82-963C-F128-216826FB7356}"/>
                </a:ext>
              </a:extLst>
            </p:cNvPr>
            <p:cNvSpPr>
              <a:spLocks noEditPoints="1"/>
            </p:cNvSpPr>
            <p:nvPr/>
          </p:nvSpPr>
          <p:spPr bwMode="auto">
            <a:xfrm>
              <a:off x="7072313" y="2882900"/>
              <a:ext cx="1446212" cy="1250950"/>
            </a:xfrm>
            <a:custGeom>
              <a:avLst/>
              <a:gdLst>
                <a:gd name="T0" fmla="*/ 1502 w 2350"/>
                <a:gd name="T1" fmla="*/ 1614 h 2035"/>
                <a:gd name="T2" fmla="*/ 1174 w 2350"/>
                <a:gd name="T3" fmla="*/ 1328 h 2035"/>
                <a:gd name="T4" fmla="*/ 1585 w 2350"/>
                <a:gd name="T5" fmla="*/ 1470 h 2035"/>
                <a:gd name="T6" fmla="*/ 2327 w 2350"/>
                <a:gd name="T7" fmla="*/ 1994 h 2035"/>
                <a:gd name="T8" fmla="*/ 1502 w 2350"/>
                <a:gd name="T9" fmla="*/ 1614 h 2035"/>
                <a:gd name="T10" fmla="*/ 765 w 2350"/>
                <a:gd name="T11" fmla="*/ 1471 h 2035"/>
                <a:gd name="T12" fmla="*/ 1176 w 2350"/>
                <a:gd name="T13" fmla="*/ 1330 h 2035"/>
                <a:gd name="T14" fmla="*/ 848 w 2350"/>
                <a:gd name="T15" fmla="*/ 1615 h 2035"/>
                <a:gd name="T16" fmla="*/ 23 w 2350"/>
                <a:gd name="T17" fmla="*/ 1995 h 2035"/>
                <a:gd name="T18" fmla="*/ 765 w 2350"/>
                <a:gd name="T19" fmla="*/ 1471 h 2035"/>
                <a:gd name="T20" fmla="*/ 1257 w 2350"/>
                <a:gd name="T21" fmla="*/ 904 h 2035"/>
                <a:gd name="T22" fmla="*/ 1174 w 2350"/>
                <a:gd name="T23" fmla="*/ 1330 h 2035"/>
                <a:gd name="T24" fmla="*/ 1091 w 2350"/>
                <a:gd name="T25" fmla="*/ 904 h 2035"/>
                <a:gd name="T26" fmla="*/ 1174 w 2350"/>
                <a:gd name="T27" fmla="*/ 0 h 2035"/>
                <a:gd name="T28" fmla="*/ 1257 w 2350"/>
                <a:gd name="T29" fmla="*/ 904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50" h="2035">
                  <a:moveTo>
                    <a:pt x="1502" y="1614"/>
                  </a:moveTo>
                  <a:cubicBezTo>
                    <a:pt x="1184" y="1430"/>
                    <a:pt x="1151" y="1368"/>
                    <a:pt x="1174" y="1328"/>
                  </a:cubicBezTo>
                  <a:cubicBezTo>
                    <a:pt x="1197" y="1289"/>
                    <a:pt x="1267" y="1286"/>
                    <a:pt x="1585" y="1470"/>
                  </a:cubicBezTo>
                  <a:cubicBezTo>
                    <a:pt x="1903" y="1653"/>
                    <a:pt x="2350" y="1954"/>
                    <a:pt x="2327" y="1994"/>
                  </a:cubicBezTo>
                  <a:cubicBezTo>
                    <a:pt x="2304" y="2033"/>
                    <a:pt x="1820" y="1797"/>
                    <a:pt x="1502" y="1614"/>
                  </a:cubicBezTo>
                  <a:close/>
                  <a:moveTo>
                    <a:pt x="765" y="1471"/>
                  </a:moveTo>
                  <a:cubicBezTo>
                    <a:pt x="1083" y="1287"/>
                    <a:pt x="1153" y="1290"/>
                    <a:pt x="1176" y="1330"/>
                  </a:cubicBezTo>
                  <a:cubicBezTo>
                    <a:pt x="1199" y="1369"/>
                    <a:pt x="1166" y="1431"/>
                    <a:pt x="848" y="1615"/>
                  </a:cubicBezTo>
                  <a:cubicBezTo>
                    <a:pt x="530" y="1798"/>
                    <a:pt x="46" y="2035"/>
                    <a:pt x="23" y="1995"/>
                  </a:cubicBezTo>
                  <a:cubicBezTo>
                    <a:pt x="0" y="1955"/>
                    <a:pt x="447" y="1654"/>
                    <a:pt x="765" y="1471"/>
                  </a:cubicBezTo>
                  <a:close/>
                  <a:moveTo>
                    <a:pt x="1257" y="904"/>
                  </a:moveTo>
                  <a:cubicBezTo>
                    <a:pt x="1257" y="1271"/>
                    <a:pt x="1220" y="1330"/>
                    <a:pt x="1174" y="1330"/>
                  </a:cubicBezTo>
                  <a:cubicBezTo>
                    <a:pt x="1128" y="1330"/>
                    <a:pt x="1091" y="1271"/>
                    <a:pt x="1091" y="904"/>
                  </a:cubicBezTo>
                  <a:cubicBezTo>
                    <a:pt x="1091" y="537"/>
                    <a:pt x="1128" y="0"/>
                    <a:pt x="1174" y="0"/>
                  </a:cubicBezTo>
                  <a:cubicBezTo>
                    <a:pt x="1220" y="0"/>
                    <a:pt x="1257" y="537"/>
                    <a:pt x="1257" y="904"/>
                  </a:cubicBezTo>
                  <a:close/>
                </a:path>
              </a:pathLst>
            </a:custGeom>
            <a:solidFill>
              <a:srgbClr val="A9CE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45" name="Oval 34">
              <a:extLst>
                <a:ext uri="{FF2B5EF4-FFF2-40B4-BE49-F238E27FC236}">
                  <a16:creationId xmlns:a16="http://schemas.microsoft.com/office/drawing/2014/main" id="{B20507FB-0AAD-7FCD-E006-52573586F75E}"/>
                </a:ext>
              </a:extLst>
            </p:cNvPr>
            <p:cNvSpPr>
              <a:spLocks noChangeArrowheads="1"/>
            </p:cNvSpPr>
            <p:nvPr/>
          </p:nvSpPr>
          <p:spPr bwMode="auto">
            <a:xfrm>
              <a:off x="7759700" y="3667125"/>
              <a:ext cx="71437" cy="71438"/>
            </a:xfrm>
            <a:prstGeom prst="ellipse">
              <a:avLst/>
            </a:prstGeom>
            <a:solidFill>
              <a:srgbClr val="60B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46" name="Freeform 35">
              <a:extLst>
                <a:ext uri="{FF2B5EF4-FFF2-40B4-BE49-F238E27FC236}">
                  <a16:creationId xmlns:a16="http://schemas.microsoft.com/office/drawing/2014/main" id="{3D2E0F6F-6520-F810-5906-B853B300AB7C}"/>
                </a:ext>
              </a:extLst>
            </p:cNvPr>
            <p:cNvSpPr>
              <a:spLocks/>
            </p:cNvSpPr>
            <p:nvPr/>
          </p:nvSpPr>
          <p:spPr bwMode="auto">
            <a:xfrm>
              <a:off x="2111375" y="4546600"/>
              <a:ext cx="5876925" cy="474663"/>
            </a:xfrm>
            <a:custGeom>
              <a:avLst/>
              <a:gdLst>
                <a:gd name="T0" fmla="*/ 9553 w 9553"/>
                <a:gd name="T1" fmla="*/ 771 h 771"/>
                <a:gd name="T2" fmla="*/ 0 w 9553"/>
                <a:gd name="T3" fmla="*/ 771 h 771"/>
                <a:gd name="T4" fmla="*/ 1082 w 9553"/>
                <a:gd name="T5" fmla="*/ 359 h 771"/>
                <a:gd name="T6" fmla="*/ 2134 w 9553"/>
                <a:gd name="T7" fmla="*/ 170 h 771"/>
                <a:gd name="T8" fmla="*/ 3944 w 9553"/>
                <a:gd name="T9" fmla="*/ 120 h 771"/>
                <a:gd name="T10" fmla="*/ 5763 w 9553"/>
                <a:gd name="T11" fmla="*/ 409 h 771"/>
                <a:gd name="T12" fmla="*/ 7118 w 9553"/>
                <a:gd name="T13" fmla="*/ 168 h 771"/>
                <a:gd name="T14" fmla="*/ 8228 w 9553"/>
                <a:gd name="T15" fmla="*/ 434 h 771"/>
                <a:gd name="T16" fmla="*/ 9553 w 9553"/>
                <a:gd name="T17" fmla="*/ 771 h 771"/>
                <a:gd name="T18" fmla="*/ 9553 w 9553"/>
                <a:gd name="T19" fmla="*/ 771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53" h="771">
                  <a:moveTo>
                    <a:pt x="9553" y="771"/>
                  </a:moveTo>
                  <a:lnTo>
                    <a:pt x="0" y="771"/>
                  </a:lnTo>
                  <a:cubicBezTo>
                    <a:pt x="0" y="771"/>
                    <a:pt x="589" y="287"/>
                    <a:pt x="1082" y="359"/>
                  </a:cubicBezTo>
                  <a:cubicBezTo>
                    <a:pt x="1575" y="432"/>
                    <a:pt x="1826" y="315"/>
                    <a:pt x="2134" y="170"/>
                  </a:cubicBezTo>
                  <a:cubicBezTo>
                    <a:pt x="2443" y="25"/>
                    <a:pt x="3205" y="0"/>
                    <a:pt x="3944" y="120"/>
                  </a:cubicBezTo>
                  <a:cubicBezTo>
                    <a:pt x="4684" y="241"/>
                    <a:pt x="5393" y="506"/>
                    <a:pt x="5763" y="409"/>
                  </a:cubicBezTo>
                  <a:cubicBezTo>
                    <a:pt x="6132" y="313"/>
                    <a:pt x="6533" y="96"/>
                    <a:pt x="7118" y="168"/>
                  </a:cubicBezTo>
                  <a:cubicBezTo>
                    <a:pt x="7704" y="241"/>
                    <a:pt x="7889" y="506"/>
                    <a:pt x="8228" y="434"/>
                  </a:cubicBezTo>
                  <a:cubicBezTo>
                    <a:pt x="8567" y="361"/>
                    <a:pt x="9430" y="458"/>
                    <a:pt x="9553" y="771"/>
                  </a:cubicBezTo>
                  <a:lnTo>
                    <a:pt x="9553" y="771"/>
                  </a:lnTo>
                </a:path>
              </a:pathLst>
            </a:custGeom>
            <a:solidFill>
              <a:srgbClr val="26A2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47" name="Freeform 36">
              <a:extLst>
                <a:ext uri="{FF2B5EF4-FFF2-40B4-BE49-F238E27FC236}">
                  <a16:creationId xmlns:a16="http://schemas.microsoft.com/office/drawing/2014/main" id="{3AC434F6-7E12-1E62-60D1-B2A98551DFA2}"/>
                </a:ext>
              </a:extLst>
            </p:cNvPr>
            <p:cNvSpPr>
              <a:spLocks/>
            </p:cNvSpPr>
            <p:nvPr/>
          </p:nvSpPr>
          <p:spPr bwMode="auto">
            <a:xfrm>
              <a:off x="5476875" y="676275"/>
              <a:ext cx="363537" cy="846138"/>
            </a:xfrm>
            <a:custGeom>
              <a:avLst/>
              <a:gdLst>
                <a:gd name="T0" fmla="*/ 441 w 593"/>
                <a:gd name="T1" fmla="*/ 0 h 1376"/>
                <a:gd name="T2" fmla="*/ 307 w 593"/>
                <a:gd name="T3" fmla="*/ 304 h 1376"/>
                <a:gd name="T4" fmla="*/ 302 w 593"/>
                <a:gd name="T5" fmla="*/ 323 h 1376"/>
                <a:gd name="T6" fmla="*/ 282 w 593"/>
                <a:gd name="T7" fmla="*/ 439 h 1376"/>
                <a:gd name="T8" fmla="*/ 163 w 593"/>
                <a:gd name="T9" fmla="*/ 256 h 1376"/>
                <a:gd name="T10" fmla="*/ 271 w 593"/>
                <a:gd name="T11" fmla="*/ 573 h 1376"/>
                <a:gd name="T12" fmla="*/ 271 w 593"/>
                <a:gd name="T13" fmla="*/ 664 h 1376"/>
                <a:gd name="T14" fmla="*/ 271 w 593"/>
                <a:gd name="T15" fmla="*/ 664 h 1376"/>
                <a:gd name="T16" fmla="*/ 66 w 593"/>
                <a:gd name="T17" fmla="*/ 501 h 1376"/>
                <a:gd name="T18" fmla="*/ 280 w 593"/>
                <a:gd name="T19" fmla="*/ 786 h 1376"/>
                <a:gd name="T20" fmla="*/ 301 w 593"/>
                <a:gd name="T21" fmla="*/ 940 h 1376"/>
                <a:gd name="T22" fmla="*/ 305 w 593"/>
                <a:gd name="T23" fmla="*/ 966 h 1376"/>
                <a:gd name="T24" fmla="*/ 0 w 593"/>
                <a:gd name="T25" fmla="*/ 779 h 1376"/>
                <a:gd name="T26" fmla="*/ 316 w 593"/>
                <a:gd name="T27" fmla="*/ 1021 h 1376"/>
                <a:gd name="T28" fmla="*/ 374 w 593"/>
                <a:gd name="T29" fmla="*/ 1266 h 1376"/>
                <a:gd name="T30" fmla="*/ 404 w 593"/>
                <a:gd name="T31" fmla="*/ 1361 h 1376"/>
                <a:gd name="T32" fmla="*/ 409 w 593"/>
                <a:gd name="T33" fmla="*/ 1376 h 1376"/>
                <a:gd name="T34" fmla="*/ 412 w 593"/>
                <a:gd name="T35" fmla="*/ 1371 h 1376"/>
                <a:gd name="T36" fmla="*/ 423 w 593"/>
                <a:gd name="T37" fmla="*/ 1353 h 1376"/>
                <a:gd name="T38" fmla="*/ 434 w 593"/>
                <a:gd name="T39" fmla="*/ 1336 h 1376"/>
                <a:gd name="T40" fmla="*/ 443 w 593"/>
                <a:gd name="T41" fmla="*/ 1346 h 1376"/>
                <a:gd name="T42" fmla="*/ 413 w 593"/>
                <a:gd name="T43" fmla="*/ 1255 h 1376"/>
                <a:gd name="T44" fmla="*/ 350 w 593"/>
                <a:gd name="T45" fmla="*/ 1003 h 1376"/>
                <a:gd name="T46" fmla="*/ 593 w 593"/>
                <a:gd name="T47" fmla="*/ 695 h 1376"/>
                <a:gd name="T48" fmla="*/ 340 w 593"/>
                <a:gd name="T49" fmla="*/ 951 h 1376"/>
                <a:gd name="T50" fmla="*/ 336 w 593"/>
                <a:gd name="T51" fmla="*/ 934 h 1376"/>
                <a:gd name="T52" fmla="*/ 314 w 593"/>
                <a:gd name="T53" fmla="*/ 773 h 1376"/>
                <a:gd name="T54" fmla="*/ 546 w 593"/>
                <a:gd name="T55" fmla="*/ 492 h 1376"/>
                <a:gd name="T56" fmla="*/ 309 w 593"/>
                <a:gd name="T57" fmla="*/ 719 h 1376"/>
                <a:gd name="T58" fmla="*/ 305 w 593"/>
                <a:gd name="T59" fmla="*/ 662 h 1376"/>
                <a:gd name="T60" fmla="*/ 301 w 593"/>
                <a:gd name="T61" fmla="*/ 573 h 1376"/>
                <a:gd name="T62" fmla="*/ 454 w 593"/>
                <a:gd name="T63" fmla="*/ 282 h 1376"/>
                <a:gd name="T64" fmla="*/ 302 w 593"/>
                <a:gd name="T65" fmla="*/ 453 h 1376"/>
                <a:gd name="T66" fmla="*/ 313 w 593"/>
                <a:gd name="T67" fmla="*/ 325 h 1376"/>
                <a:gd name="T68" fmla="*/ 316 w 593"/>
                <a:gd name="T69" fmla="*/ 306 h 1376"/>
                <a:gd name="T70" fmla="*/ 441 w 593"/>
                <a:gd name="T71" fmla="*/ 0 h 1376"/>
                <a:gd name="T72" fmla="*/ 441 w 593"/>
                <a:gd name="T73"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3" h="1376">
                  <a:moveTo>
                    <a:pt x="441" y="0"/>
                  </a:moveTo>
                  <a:cubicBezTo>
                    <a:pt x="271" y="90"/>
                    <a:pt x="302" y="279"/>
                    <a:pt x="307" y="304"/>
                  </a:cubicBezTo>
                  <a:cubicBezTo>
                    <a:pt x="305" y="311"/>
                    <a:pt x="304" y="316"/>
                    <a:pt x="302" y="323"/>
                  </a:cubicBezTo>
                  <a:cubicBezTo>
                    <a:pt x="293" y="361"/>
                    <a:pt x="287" y="400"/>
                    <a:pt x="282" y="439"/>
                  </a:cubicBezTo>
                  <a:cubicBezTo>
                    <a:pt x="273" y="377"/>
                    <a:pt x="243" y="306"/>
                    <a:pt x="163" y="256"/>
                  </a:cubicBezTo>
                  <a:cubicBezTo>
                    <a:pt x="99" y="424"/>
                    <a:pt x="177" y="525"/>
                    <a:pt x="271" y="573"/>
                  </a:cubicBezTo>
                  <a:cubicBezTo>
                    <a:pt x="269" y="610"/>
                    <a:pt x="270" y="642"/>
                    <a:pt x="271" y="664"/>
                  </a:cubicBezTo>
                  <a:lnTo>
                    <a:pt x="271" y="664"/>
                  </a:lnTo>
                  <a:cubicBezTo>
                    <a:pt x="238" y="596"/>
                    <a:pt x="177" y="521"/>
                    <a:pt x="66" y="501"/>
                  </a:cubicBezTo>
                  <a:cubicBezTo>
                    <a:pt x="74" y="691"/>
                    <a:pt x="176" y="768"/>
                    <a:pt x="280" y="786"/>
                  </a:cubicBezTo>
                  <a:cubicBezTo>
                    <a:pt x="285" y="832"/>
                    <a:pt x="291" y="884"/>
                    <a:pt x="301" y="940"/>
                  </a:cubicBezTo>
                  <a:cubicBezTo>
                    <a:pt x="302" y="949"/>
                    <a:pt x="304" y="958"/>
                    <a:pt x="305" y="966"/>
                  </a:cubicBezTo>
                  <a:cubicBezTo>
                    <a:pt x="267" y="893"/>
                    <a:pt x="176" y="771"/>
                    <a:pt x="0" y="779"/>
                  </a:cubicBezTo>
                  <a:cubicBezTo>
                    <a:pt x="51" y="984"/>
                    <a:pt x="192" y="1035"/>
                    <a:pt x="316" y="1021"/>
                  </a:cubicBezTo>
                  <a:cubicBezTo>
                    <a:pt x="335" y="1120"/>
                    <a:pt x="357" y="1204"/>
                    <a:pt x="374" y="1266"/>
                  </a:cubicBezTo>
                  <a:cubicBezTo>
                    <a:pt x="396" y="1340"/>
                    <a:pt x="404" y="1360"/>
                    <a:pt x="404" y="1361"/>
                  </a:cubicBezTo>
                  <a:lnTo>
                    <a:pt x="409" y="1376"/>
                  </a:lnTo>
                  <a:lnTo>
                    <a:pt x="412" y="1371"/>
                  </a:lnTo>
                  <a:lnTo>
                    <a:pt x="423" y="1353"/>
                  </a:lnTo>
                  <a:lnTo>
                    <a:pt x="434" y="1336"/>
                  </a:lnTo>
                  <a:lnTo>
                    <a:pt x="443" y="1346"/>
                  </a:lnTo>
                  <a:cubicBezTo>
                    <a:pt x="443" y="1347"/>
                    <a:pt x="434" y="1327"/>
                    <a:pt x="413" y="1255"/>
                  </a:cubicBezTo>
                  <a:cubicBezTo>
                    <a:pt x="394" y="1192"/>
                    <a:pt x="370" y="1105"/>
                    <a:pt x="350" y="1003"/>
                  </a:cubicBezTo>
                  <a:cubicBezTo>
                    <a:pt x="471" y="985"/>
                    <a:pt x="591" y="902"/>
                    <a:pt x="593" y="695"/>
                  </a:cubicBezTo>
                  <a:cubicBezTo>
                    <a:pt x="418" y="729"/>
                    <a:pt x="359" y="871"/>
                    <a:pt x="340" y="951"/>
                  </a:cubicBezTo>
                  <a:cubicBezTo>
                    <a:pt x="338" y="945"/>
                    <a:pt x="337" y="940"/>
                    <a:pt x="336" y="934"/>
                  </a:cubicBezTo>
                  <a:cubicBezTo>
                    <a:pt x="326" y="874"/>
                    <a:pt x="319" y="821"/>
                    <a:pt x="314" y="773"/>
                  </a:cubicBezTo>
                  <a:cubicBezTo>
                    <a:pt x="421" y="761"/>
                    <a:pt x="532" y="688"/>
                    <a:pt x="546" y="492"/>
                  </a:cubicBezTo>
                  <a:cubicBezTo>
                    <a:pt x="393" y="516"/>
                    <a:pt x="332" y="643"/>
                    <a:pt x="309" y="719"/>
                  </a:cubicBezTo>
                  <a:cubicBezTo>
                    <a:pt x="307" y="698"/>
                    <a:pt x="306" y="680"/>
                    <a:pt x="305" y="662"/>
                  </a:cubicBezTo>
                  <a:cubicBezTo>
                    <a:pt x="304" y="641"/>
                    <a:pt x="303" y="609"/>
                    <a:pt x="301" y="573"/>
                  </a:cubicBezTo>
                  <a:cubicBezTo>
                    <a:pt x="399" y="540"/>
                    <a:pt x="486" y="453"/>
                    <a:pt x="454" y="282"/>
                  </a:cubicBezTo>
                  <a:cubicBezTo>
                    <a:pt x="361" y="320"/>
                    <a:pt x="320" y="390"/>
                    <a:pt x="302" y="453"/>
                  </a:cubicBezTo>
                  <a:cubicBezTo>
                    <a:pt x="303" y="411"/>
                    <a:pt x="307" y="368"/>
                    <a:pt x="313" y="325"/>
                  </a:cubicBezTo>
                  <a:cubicBezTo>
                    <a:pt x="314" y="318"/>
                    <a:pt x="315" y="312"/>
                    <a:pt x="316" y="306"/>
                  </a:cubicBezTo>
                  <a:cubicBezTo>
                    <a:pt x="411" y="264"/>
                    <a:pt x="491" y="169"/>
                    <a:pt x="441" y="0"/>
                  </a:cubicBezTo>
                  <a:lnTo>
                    <a:pt x="441" y="0"/>
                  </a:lnTo>
                </a:path>
              </a:pathLst>
            </a:custGeom>
            <a:solidFill>
              <a:srgbClr val="1C7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48" name="Freeform 37">
              <a:extLst>
                <a:ext uri="{FF2B5EF4-FFF2-40B4-BE49-F238E27FC236}">
                  <a16:creationId xmlns:a16="http://schemas.microsoft.com/office/drawing/2014/main" id="{EF038F98-8617-2CC1-6DBD-9B859417109F}"/>
                </a:ext>
              </a:extLst>
            </p:cNvPr>
            <p:cNvSpPr>
              <a:spLocks/>
            </p:cNvSpPr>
            <p:nvPr/>
          </p:nvSpPr>
          <p:spPr bwMode="auto">
            <a:xfrm>
              <a:off x="4679950" y="862013"/>
              <a:ext cx="696912" cy="542925"/>
            </a:xfrm>
            <a:custGeom>
              <a:avLst/>
              <a:gdLst>
                <a:gd name="T0" fmla="*/ 24 w 1133"/>
                <a:gd name="T1" fmla="*/ 0 h 883"/>
                <a:gd name="T2" fmla="*/ 196 w 1133"/>
                <a:gd name="T3" fmla="*/ 284 h 883"/>
                <a:gd name="T4" fmla="*/ 208 w 1133"/>
                <a:gd name="T5" fmla="*/ 299 h 883"/>
                <a:gd name="T6" fmla="*/ 292 w 1133"/>
                <a:gd name="T7" fmla="*/ 382 h 883"/>
                <a:gd name="T8" fmla="*/ 74 w 1133"/>
                <a:gd name="T9" fmla="*/ 374 h 883"/>
                <a:gd name="T10" fmla="*/ 396 w 1133"/>
                <a:gd name="T11" fmla="*/ 468 h 883"/>
                <a:gd name="T12" fmla="*/ 470 w 1133"/>
                <a:gd name="T13" fmla="*/ 520 h 883"/>
                <a:gd name="T14" fmla="*/ 470 w 1133"/>
                <a:gd name="T15" fmla="*/ 520 h 883"/>
                <a:gd name="T16" fmla="*/ 219 w 1133"/>
                <a:gd name="T17" fmla="*/ 594 h 883"/>
                <a:gd name="T18" fmla="*/ 575 w 1133"/>
                <a:gd name="T19" fmla="*/ 583 h 883"/>
                <a:gd name="T20" fmla="*/ 713 w 1133"/>
                <a:gd name="T21" fmla="*/ 654 h 883"/>
                <a:gd name="T22" fmla="*/ 737 w 1133"/>
                <a:gd name="T23" fmla="*/ 665 h 883"/>
                <a:gd name="T24" fmla="*/ 409 w 1133"/>
                <a:gd name="T25" fmla="*/ 807 h 883"/>
                <a:gd name="T26" fmla="*/ 788 w 1133"/>
                <a:gd name="T27" fmla="*/ 688 h 883"/>
                <a:gd name="T28" fmla="*/ 1022 w 1133"/>
                <a:gd name="T29" fmla="*/ 780 h 883"/>
                <a:gd name="T30" fmla="*/ 1117 w 1133"/>
                <a:gd name="T31" fmla="*/ 810 h 883"/>
                <a:gd name="T32" fmla="*/ 1133 w 1133"/>
                <a:gd name="T33" fmla="*/ 815 h 883"/>
                <a:gd name="T34" fmla="*/ 1130 w 1133"/>
                <a:gd name="T35" fmla="*/ 809 h 883"/>
                <a:gd name="T36" fmla="*/ 1122 w 1133"/>
                <a:gd name="T37" fmla="*/ 790 h 883"/>
                <a:gd name="T38" fmla="*/ 1114 w 1133"/>
                <a:gd name="T39" fmla="*/ 771 h 883"/>
                <a:gd name="T40" fmla="*/ 1128 w 1133"/>
                <a:gd name="T41" fmla="*/ 770 h 883"/>
                <a:gd name="T42" fmla="*/ 1035 w 1133"/>
                <a:gd name="T43" fmla="*/ 742 h 883"/>
                <a:gd name="T44" fmla="*/ 793 w 1133"/>
                <a:gd name="T45" fmla="*/ 650 h 883"/>
                <a:gd name="T46" fmla="*/ 680 w 1133"/>
                <a:gd name="T47" fmla="*/ 274 h 883"/>
                <a:gd name="T48" fmla="*/ 744 w 1133"/>
                <a:gd name="T49" fmla="*/ 628 h 883"/>
                <a:gd name="T50" fmla="*/ 729 w 1133"/>
                <a:gd name="T51" fmla="*/ 621 h 883"/>
                <a:gd name="T52" fmla="*/ 584 w 1133"/>
                <a:gd name="T53" fmla="*/ 547 h 883"/>
                <a:gd name="T54" fmla="*/ 486 w 1133"/>
                <a:gd name="T55" fmla="*/ 196 h 883"/>
                <a:gd name="T56" fmla="*/ 536 w 1133"/>
                <a:gd name="T57" fmla="*/ 520 h 883"/>
                <a:gd name="T58" fmla="*/ 488 w 1133"/>
                <a:gd name="T59" fmla="*/ 491 h 883"/>
                <a:gd name="T60" fmla="*/ 413 w 1133"/>
                <a:gd name="T61" fmla="*/ 443 h 883"/>
                <a:gd name="T62" fmla="*/ 262 w 1133"/>
                <a:gd name="T63" fmla="*/ 151 h 883"/>
                <a:gd name="T64" fmla="*/ 314 w 1133"/>
                <a:gd name="T65" fmla="*/ 374 h 883"/>
                <a:gd name="T66" fmla="*/ 216 w 1133"/>
                <a:gd name="T67" fmla="*/ 291 h 883"/>
                <a:gd name="T68" fmla="*/ 202 w 1133"/>
                <a:gd name="T69" fmla="*/ 278 h 883"/>
                <a:gd name="T70" fmla="*/ 24 w 1133"/>
                <a:gd name="T71" fmla="*/ 0 h 883"/>
                <a:gd name="T72" fmla="*/ 24 w 1133"/>
                <a:gd name="T73" fmla="*/ 0 h 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33" h="883">
                  <a:moveTo>
                    <a:pt x="24" y="0"/>
                  </a:moveTo>
                  <a:cubicBezTo>
                    <a:pt x="0" y="191"/>
                    <a:pt x="172" y="274"/>
                    <a:pt x="196" y="284"/>
                  </a:cubicBezTo>
                  <a:cubicBezTo>
                    <a:pt x="200" y="289"/>
                    <a:pt x="204" y="294"/>
                    <a:pt x="208" y="299"/>
                  </a:cubicBezTo>
                  <a:cubicBezTo>
                    <a:pt x="235" y="328"/>
                    <a:pt x="263" y="356"/>
                    <a:pt x="292" y="382"/>
                  </a:cubicBezTo>
                  <a:cubicBezTo>
                    <a:pt x="236" y="354"/>
                    <a:pt x="161" y="337"/>
                    <a:pt x="74" y="374"/>
                  </a:cubicBezTo>
                  <a:cubicBezTo>
                    <a:pt x="175" y="523"/>
                    <a:pt x="302" y="518"/>
                    <a:pt x="396" y="468"/>
                  </a:cubicBezTo>
                  <a:cubicBezTo>
                    <a:pt x="425" y="490"/>
                    <a:pt x="451" y="508"/>
                    <a:pt x="470" y="520"/>
                  </a:cubicBezTo>
                  <a:lnTo>
                    <a:pt x="470" y="520"/>
                  </a:lnTo>
                  <a:cubicBezTo>
                    <a:pt x="395" y="508"/>
                    <a:pt x="299" y="515"/>
                    <a:pt x="219" y="594"/>
                  </a:cubicBezTo>
                  <a:cubicBezTo>
                    <a:pt x="379" y="696"/>
                    <a:pt x="501" y="657"/>
                    <a:pt x="575" y="583"/>
                  </a:cubicBezTo>
                  <a:cubicBezTo>
                    <a:pt x="616" y="605"/>
                    <a:pt x="662" y="629"/>
                    <a:pt x="713" y="654"/>
                  </a:cubicBezTo>
                  <a:cubicBezTo>
                    <a:pt x="721" y="658"/>
                    <a:pt x="729" y="661"/>
                    <a:pt x="737" y="665"/>
                  </a:cubicBezTo>
                  <a:cubicBezTo>
                    <a:pt x="655" y="655"/>
                    <a:pt x="504" y="659"/>
                    <a:pt x="409" y="807"/>
                  </a:cubicBezTo>
                  <a:cubicBezTo>
                    <a:pt x="606" y="883"/>
                    <a:pt x="728" y="797"/>
                    <a:pt x="788" y="688"/>
                  </a:cubicBezTo>
                  <a:cubicBezTo>
                    <a:pt x="880" y="729"/>
                    <a:pt x="962" y="759"/>
                    <a:pt x="1022" y="780"/>
                  </a:cubicBezTo>
                  <a:cubicBezTo>
                    <a:pt x="1095" y="805"/>
                    <a:pt x="1117" y="810"/>
                    <a:pt x="1117" y="810"/>
                  </a:cubicBezTo>
                  <a:lnTo>
                    <a:pt x="1133" y="815"/>
                  </a:lnTo>
                  <a:lnTo>
                    <a:pt x="1130" y="809"/>
                  </a:lnTo>
                  <a:lnTo>
                    <a:pt x="1122" y="790"/>
                  </a:lnTo>
                  <a:lnTo>
                    <a:pt x="1114" y="771"/>
                  </a:lnTo>
                  <a:lnTo>
                    <a:pt x="1128" y="770"/>
                  </a:lnTo>
                  <a:cubicBezTo>
                    <a:pt x="1128" y="770"/>
                    <a:pt x="1107" y="766"/>
                    <a:pt x="1035" y="742"/>
                  </a:cubicBezTo>
                  <a:cubicBezTo>
                    <a:pt x="973" y="722"/>
                    <a:pt x="888" y="691"/>
                    <a:pt x="793" y="650"/>
                  </a:cubicBezTo>
                  <a:cubicBezTo>
                    <a:pt x="848" y="540"/>
                    <a:pt x="849" y="394"/>
                    <a:pt x="680" y="274"/>
                  </a:cubicBezTo>
                  <a:cubicBezTo>
                    <a:pt x="608" y="436"/>
                    <a:pt x="690" y="566"/>
                    <a:pt x="744" y="628"/>
                  </a:cubicBezTo>
                  <a:cubicBezTo>
                    <a:pt x="739" y="626"/>
                    <a:pt x="734" y="623"/>
                    <a:pt x="729" y="621"/>
                  </a:cubicBezTo>
                  <a:cubicBezTo>
                    <a:pt x="674" y="595"/>
                    <a:pt x="626" y="570"/>
                    <a:pt x="584" y="547"/>
                  </a:cubicBezTo>
                  <a:cubicBezTo>
                    <a:pt x="635" y="452"/>
                    <a:pt x="639" y="320"/>
                    <a:pt x="486" y="196"/>
                  </a:cubicBezTo>
                  <a:cubicBezTo>
                    <a:pt x="419" y="335"/>
                    <a:pt x="488" y="458"/>
                    <a:pt x="536" y="520"/>
                  </a:cubicBezTo>
                  <a:cubicBezTo>
                    <a:pt x="519" y="510"/>
                    <a:pt x="503" y="500"/>
                    <a:pt x="488" y="491"/>
                  </a:cubicBezTo>
                  <a:cubicBezTo>
                    <a:pt x="470" y="479"/>
                    <a:pt x="443" y="462"/>
                    <a:pt x="413" y="443"/>
                  </a:cubicBezTo>
                  <a:cubicBezTo>
                    <a:pt x="441" y="344"/>
                    <a:pt x="420" y="223"/>
                    <a:pt x="262" y="151"/>
                  </a:cubicBezTo>
                  <a:cubicBezTo>
                    <a:pt x="240" y="249"/>
                    <a:pt x="273" y="323"/>
                    <a:pt x="314" y="374"/>
                  </a:cubicBezTo>
                  <a:cubicBezTo>
                    <a:pt x="281" y="348"/>
                    <a:pt x="248" y="321"/>
                    <a:pt x="216" y="291"/>
                  </a:cubicBezTo>
                  <a:cubicBezTo>
                    <a:pt x="211" y="287"/>
                    <a:pt x="207" y="282"/>
                    <a:pt x="202" y="278"/>
                  </a:cubicBezTo>
                  <a:cubicBezTo>
                    <a:pt x="222" y="176"/>
                    <a:pt x="190" y="56"/>
                    <a:pt x="24" y="0"/>
                  </a:cubicBezTo>
                  <a:lnTo>
                    <a:pt x="24" y="0"/>
                  </a:lnTo>
                </a:path>
              </a:pathLst>
            </a:custGeom>
            <a:solidFill>
              <a:srgbClr val="1C7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49" name="Freeform 38">
              <a:extLst>
                <a:ext uri="{FF2B5EF4-FFF2-40B4-BE49-F238E27FC236}">
                  <a16:creationId xmlns:a16="http://schemas.microsoft.com/office/drawing/2014/main" id="{92F9C879-8BFB-8742-1CEE-F43ACFF0B61C}"/>
                </a:ext>
              </a:extLst>
            </p:cNvPr>
            <p:cNvSpPr>
              <a:spLocks/>
            </p:cNvSpPr>
            <p:nvPr/>
          </p:nvSpPr>
          <p:spPr bwMode="auto">
            <a:xfrm>
              <a:off x="5780088" y="920750"/>
              <a:ext cx="758825" cy="642938"/>
            </a:xfrm>
            <a:custGeom>
              <a:avLst/>
              <a:gdLst>
                <a:gd name="T0" fmla="*/ 52 w 1232"/>
                <a:gd name="T1" fmla="*/ 920 h 1044"/>
                <a:gd name="T2" fmla="*/ 1232 w 1232"/>
                <a:gd name="T3" fmla="*/ 216 h 1044"/>
                <a:gd name="T4" fmla="*/ 52 w 1232"/>
                <a:gd name="T5" fmla="*/ 920 h 1044"/>
              </a:gdLst>
              <a:ahLst/>
              <a:cxnLst>
                <a:cxn ang="0">
                  <a:pos x="T0" y="T1"/>
                </a:cxn>
                <a:cxn ang="0">
                  <a:pos x="T2" y="T3"/>
                </a:cxn>
                <a:cxn ang="0">
                  <a:pos x="T4" y="T5"/>
                </a:cxn>
              </a:cxnLst>
              <a:rect l="0" t="0" r="r" b="b"/>
              <a:pathLst>
                <a:path w="1232" h="1044">
                  <a:moveTo>
                    <a:pt x="52" y="920"/>
                  </a:moveTo>
                  <a:cubicBezTo>
                    <a:pt x="694" y="1044"/>
                    <a:pt x="1049" y="717"/>
                    <a:pt x="1232" y="216"/>
                  </a:cubicBezTo>
                  <a:cubicBezTo>
                    <a:pt x="565" y="0"/>
                    <a:pt x="0" y="473"/>
                    <a:pt x="52" y="920"/>
                  </a:cubicBezTo>
                </a:path>
              </a:pathLst>
            </a:custGeom>
            <a:solidFill>
              <a:srgbClr val="A3CB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50" name="Freeform 39">
              <a:extLst>
                <a:ext uri="{FF2B5EF4-FFF2-40B4-BE49-F238E27FC236}">
                  <a16:creationId xmlns:a16="http://schemas.microsoft.com/office/drawing/2014/main" id="{E52766B3-6D27-B22E-52BF-DEED2295CB79}"/>
                </a:ext>
              </a:extLst>
            </p:cNvPr>
            <p:cNvSpPr>
              <a:spLocks/>
            </p:cNvSpPr>
            <p:nvPr/>
          </p:nvSpPr>
          <p:spPr bwMode="auto">
            <a:xfrm>
              <a:off x="5715000" y="1025525"/>
              <a:ext cx="771525" cy="531813"/>
            </a:xfrm>
            <a:custGeom>
              <a:avLst/>
              <a:gdLst>
                <a:gd name="T0" fmla="*/ 1252 w 1255"/>
                <a:gd name="T1" fmla="*/ 55 h 864"/>
                <a:gd name="T2" fmla="*/ 1246 w 1255"/>
                <a:gd name="T3" fmla="*/ 72 h 864"/>
                <a:gd name="T4" fmla="*/ 899 w 1255"/>
                <a:gd name="T5" fmla="*/ 258 h 864"/>
                <a:gd name="T6" fmla="*/ 1053 w 1255"/>
                <a:gd name="T7" fmla="*/ 315 h 864"/>
                <a:gd name="T8" fmla="*/ 1056 w 1255"/>
                <a:gd name="T9" fmla="*/ 332 h 864"/>
                <a:gd name="T10" fmla="*/ 1039 w 1255"/>
                <a:gd name="T11" fmla="*/ 335 h 864"/>
                <a:gd name="T12" fmla="*/ 859 w 1255"/>
                <a:gd name="T13" fmla="*/ 280 h 864"/>
                <a:gd name="T14" fmla="*/ 718 w 1255"/>
                <a:gd name="T15" fmla="*/ 360 h 864"/>
                <a:gd name="T16" fmla="*/ 640 w 1255"/>
                <a:gd name="T17" fmla="*/ 406 h 864"/>
                <a:gd name="T18" fmla="*/ 869 w 1255"/>
                <a:gd name="T19" fmla="*/ 517 h 864"/>
                <a:gd name="T20" fmla="*/ 875 w 1255"/>
                <a:gd name="T21" fmla="*/ 533 h 864"/>
                <a:gd name="T22" fmla="*/ 859 w 1255"/>
                <a:gd name="T23" fmla="*/ 539 h 864"/>
                <a:gd name="T24" fmla="*/ 615 w 1255"/>
                <a:gd name="T25" fmla="*/ 421 h 864"/>
                <a:gd name="T26" fmla="*/ 403 w 1255"/>
                <a:gd name="T27" fmla="*/ 554 h 864"/>
                <a:gd name="T28" fmla="*/ 532 w 1255"/>
                <a:gd name="T29" fmla="*/ 579 h 864"/>
                <a:gd name="T30" fmla="*/ 626 w 1255"/>
                <a:gd name="T31" fmla="*/ 575 h 864"/>
                <a:gd name="T32" fmla="*/ 635 w 1255"/>
                <a:gd name="T33" fmla="*/ 578 h 864"/>
                <a:gd name="T34" fmla="*/ 640 w 1255"/>
                <a:gd name="T35" fmla="*/ 586 h 864"/>
                <a:gd name="T36" fmla="*/ 629 w 1255"/>
                <a:gd name="T37" fmla="*/ 600 h 864"/>
                <a:gd name="T38" fmla="*/ 531 w 1255"/>
                <a:gd name="T39" fmla="*/ 603 h 864"/>
                <a:gd name="T40" fmla="*/ 380 w 1255"/>
                <a:gd name="T41" fmla="*/ 570 h 864"/>
                <a:gd name="T42" fmla="*/ 23 w 1255"/>
                <a:gd name="T43" fmla="*/ 858 h 864"/>
                <a:gd name="T44" fmla="*/ 6 w 1255"/>
                <a:gd name="T45" fmla="*/ 859 h 864"/>
                <a:gd name="T46" fmla="*/ 4 w 1255"/>
                <a:gd name="T47" fmla="*/ 842 h 864"/>
                <a:gd name="T48" fmla="*/ 372 w 1255"/>
                <a:gd name="T49" fmla="*/ 545 h 864"/>
                <a:gd name="T50" fmla="*/ 429 w 1255"/>
                <a:gd name="T51" fmla="*/ 270 h 864"/>
                <a:gd name="T52" fmla="*/ 445 w 1255"/>
                <a:gd name="T53" fmla="*/ 264 h 864"/>
                <a:gd name="T54" fmla="*/ 445 w 1255"/>
                <a:gd name="T55" fmla="*/ 264 h 864"/>
                <a:gd name="T56" fmla="*/ 452 w 1255"/>
                <a:gd name="T57" fmla="*/ 280 h 864"/>
                <a:gd name="T58" fmla="*/ 452 w 1255"/>
                <a:gd name="T59" fmla="*/ 280 h 864"/>
                <a:gd name="T60" fmla="*/ 398 w 1255"/>
                <a:gd name="T61" fmla="*/ 528 h 864"/>
                <a:gd name="T62" fmla="*/ 605 w 1255"/>
                <a:gd name="T63" fmla="*/ 399 h 864"/>
                <a:gd name="T64" fmla="*/ 638 w 1255"/>
                <a:gd name="T65" fmla="*/ 129 h 864"/>
                <a:gd name="T66" fmla="*/ 651 w 1255"/>
                <a:gd name="T67" fmla="*/ 118 h 864"/>
                <a:gd name="T68" fmla="*/ 651 w 1255"/>
                <a:gd name="T69" fmla="*/ 118 h 864"/>
                <a:gd name="T70" fmla="*/ 662 w 1255"/>
                <a:gd name="T71" fmla="*/ 132 h 864"/>
                <a:gd name="T72" fmla="*/ 662 w 1255"/>
                <a:gd name="T73" fmla="*/ 132 h 864"/>
                <a:gd name="T74" fmla="*/ 632 w 1255"/>
                <a:gd name="T75" fmla="*/ 383 h 864"/>
                <a:gd name="T76" fmla="*/ 706 w 1255"/>
                <a:gd name="T77" fmla="*/ 339 h 864"/>
                <a:gd name="T78" fmla="*/ 833 w 1255"/>
                <a:gd name="T79" fmla="*/ 267 h 864"/>
                <a:gd name="T80" fmla="*/ 833 w 1255"/>
                <a:gd name="T81" fmla="*/ 266 h 864"/>
                <a:gd name="T82" fmla="*/ 908 w 1255"/>
                <a:gd name="T83" fmla="*/ 54 h 864"/>
                <a:gd name="T84" fmla="*/ 931 w 1255"/>
                <a:gd name="T85" fmla="*/ 16 h 864"/>
                <a:gd name="T86" fmla="*/ 942 w 1255"/>
                <a:gd name="T87" fmla="*/ 4 h 864"/>
                <a:gd name="T88" fmla="*/ 959 w 1255"/>
                <a:gd name="T89" fmla="*/ 6 h 864"/>
                <a:gd name="T90" fmla="*/ 957 w 1255"/>
                <a:gd name="T91" fmla="*/ 23 h 864"/>
                <a:gd name="T92" fmla="*/ 951 w 1255"/>
                <a:gd name="T93" fmla="*/ 31 h 864"/>
                <a:gd name="T94" fmla="*/ 929 w 1255"/>
                <a:gd name="T95" fmla="*/ 65 h 864"/>
                <a:gd name="T96" fmla="*/ 863 w 1255"/>
                <a:gd name="T97" fmla="*/ 250 h 864"/>
                <a:gd name="T98" fmla="*/ 1235 w 1255"/>
                <a:gd name="T99" fmla="*/ 50 h 864"/>
                <a:gd name="T100" fmla="*/ 1251 w 1255"/>
                <a:gd name="T101" fmla="*/ 55 h 864"/>
                <a:gd name="T102" fmla="*/ 1252 w 1255"/>
                <a:gd name="T103" fmla="*/ 55 h 864"/>
                <a:gd name="T104" fmla="*/ 1252 w 1255"/>
                <a:gd name="T105" fmla="*/ 55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55" h="864">
                  <a:moveTo>
                    <a:pt x="1252" y="55"/>
                  </a:moveTo>
                  <a:cubicBezTo>
                    <a:pt x="1255" y="61"/>
                    <a:pt x="1252" y="69"/>
                    <a:pt x="1246" y="72"/>
                  </a:cubicBezTo>
                  <a:cubicBezTo>
                    <a:pt x="1246" y="72"/>
                    <a:pt x="1096" y="148"/>
                    <a:pt x="899" y="258"/>
                  </a:cubicBezTo>
                  <a:cubicBezTo>
                    <a:pt x="985" y="267"/>
                    <a:pt x="1053" y="315"/>
                    <a:pt x="1053" y="315"/>
                  </a:cubicBezTo>
                  <a:cubicBezTo>
                    <a:pt x="1058" y="319"/>
                    <a:pt x="1059" y="326"/>
                    <a:pt x="1056" y="332"/>
                  </a:cubicBezTo>
                  <a:cubicBezTo>
                    <a:pt x="1052" y="337"/>
                    <a:pt x="1044" y="339"/>
                    <a:pt x="1039" y="335"/>
                  </a:cubicBezTo>
                  <a:cubicBezTo>
                    <a:pt x="1039" y="335"/>
                    <a:pt x="953" y="276"/>
                    <a:pt x="859" y="280"/>
                  </a:cubicBezTo>
                  <a:cubicBezTo>
                    <a:pt x="814" y="306"/>
                    <a:pt x="767" y="332"/>
                    <a:pt x="718" y="360"/>
                  </a:cubicBezTo>
                  <a:cubicBezTo>
                    <a:pt x="693" y="375"/>
                    <a:pt x="666" y="391"/>
                    <a:pt x="640" y="406"/>
                  </a:cubicBezTo>
                  <a:lnTo>
                    <a:pt x="869" y="517"/>
                  </a:lnTo>
                  <a:cubicBezTo>
                    <a:pt x="875" y="520"/>
                    <a:pt x="878" y="527"/>
                    <a:pt x="875" y="533"/>
                  </a:cubicBezTo>
                  <a:cubicBezTo>
                    <a:pt x="872" y="539"/>
                    <a:pt x="865" y="542"/>
                    <a:pt x="859" y="539"/>
                  </a:cubicBezTo>
                  <a:lnTo>
                    <a:pt x="615" y="421"/>
                  </a:lnTo>
                  <a:cubicBezTo>
                    <a:pt x="543" y="465"/>
                    <a:pt x="472" y="509"/>
                    <a:pt x="403" y="554"/>
                  </a:cubicBezTo>
                  <a:cubicBezTo>
                    <a:pt x="436" y="570"/>
                    <a:pt x="487" y="577"/>
                    <a:pt x="532" y="579"/>
                  </a:cubicBezTo>
                  <a:cubicBezTo>
                    <a:pt x="583" y="580"/>
                    <a:pt x="626" y="575"/>
                    <a:pt x="626" y="575"/>
                  </a:cubicBezTo>
                  <a:cubicBezTo>
                    <a:pt x="630" y="575"/>
                    <a:pt x="633" y="576"/>
                    <a:pt x="635" y="578"/>
                  </a:cubicBezTo>
                  <a:cubicBezTo>
                    <a:pt x="638" y="580"/>
                    <a:pt x="639" y="583"/>
                    <a:pt x="640" y="586"/>
                  </a:cubicBezTo>
                  <a:cubicBezTo>
                    <a:pt x="641" y="593"/>
                    <a:pt x="636" y="599"/>
                    <a:pt x="629" y="600"/>
                  </a:cubicBezTo>
                  <a:cubicBezTo>
                    <a:pt x="629" y="600"/>
                    <a:pt x="585" y="604"/>
                    <a:pt x="531" y="603"/>
                  </a:cubicBezTo>
                  <a:cubicBezTo>
                    <a:pt x="480" y="602"/>
                    <a:pt x="420" y="595"/>
                    <a:pt x="380" y="570"/>
                  </a:cubicBezTo>
                  <a:cubicBezTo>
                    <a:pt x="224" y="674"/>
                    <a:pt x="89" y="776"/>
                    <a:pt x="23" y="858"/>
                  </a:cubicBezTo>
                  <a:cubicBezTo>
                    <a:pt x="19" y="863"/>
                    <a:pt x="11" y="864"/>
                    <a:pt x="6" y="859"/>
                  </a:cubicBezTo>
                  <a:cubicBezTo>
                    <a:pt x="1" y="855"/>
                    <a:pt x="0" y="848"/>
                    <a:pt x="4" y="842"/>
                  </a:cubicBezTo>
                  <a:cubicBezTo>
                    <a:pt x="74" y="756"/>
                    <a:pt x="212" y="651"/>
                    <a:pt x="372" y="545"/>
                  </a:cubicBezTo>
                  <a:cubicBezTo>
                    <a:pt x="390" y="366"/>
                    <a:pt x="429" y="270"/>
                    <a:pt x="429" y="270"/>
                  </a:cubicBezTo>
                  <a:cubicBezTo>
                    <a:pt x="432" y="264"/>
                    <a:pt x="439" y="261"/>
                    <a:pt x="445" y="264"/>
                  </a:cubicBezTo>
                  <a:lnTo>
                    <a:pt x="445" y="264"/>
                  </a:lnTo>
                  <a:cubicBezTo>
                    <a:pt x="451" y="266"/>
                    <a:pt x="454" y="274"/>
                    <a:pt x="452" y="280"/>
                  </a:cubicBezTo>
                  <a:lnTo>
                    <a:pt x="452" y="280"/>
                  </a:lnTo>
                  <a:cubicBezTo>
                    <a:pt x="452" y="280"/>
                    <a:pt x="417" y="365"/>
                    <a:pt x="398" y="528"/>
                  </a:cubicBezTo>
                  <a:cubicBezTo>
                    <a:pt x="465" y="484"/>
                    <a:pt x="535" y="441"/>
                    <a:pt x="605" y="399"/>
                  </a:cubicBezTo>
                  <a:lnTo>
                    <a:pt x="638" y="129"/>
                  </a:lnTo>
                  <a:cubicBezTo>
                    <a:pt x="638" y="122"/>
                    <a:pt x="645" y="117"/>
                    <a:pt x="651" y="118"/>
                  </a:cubicBezTo>
                  <a:lnTo>
                    <a:pt x="651" y="118"/>
                  </a:lnTo>
                  <a:cubicBezTo>
                    <a:pt x="658" y="119"/>
                    <a:pt x="663" y="125"/>
                    <a:pt x="662" y="132"/>
                  </a:cubicBezTo>
                  <a:lnTo>
                    <a:pt x="662" y="132"/>
                  </a:lnTo>
                  <a:lnTo>
                    <a:pt x="632" y="383"/>
                  </a:lnTo>
                  <a:cubicBezTo>
                    <a:pt x="657" y="368"/>
                    <a:pt x="682" y="353"/>
                    <a:pt x="706" y="339"/>
                  </a:cubicBezTo>
                  <a:cubicBezTo>
                    <a:pt x="750" y="314"/>
                    <a:pt x="792" y="290"/>
                    <a:pt x="833" y="267"/>
                  </a:cubicBezTo>
                  <a:lnTo>
                    <a:pt x="833" y="266"/>
                  </a:lnTo>
                  <a:cubicBezTo>
                    <a:pt x="862" y="156"/>
                    <a:pt x="888" y="92"/>
                    <a:pt x="908" y="54"/>
                  </a:cubicBezTo>
                  <a:cubicBezTo>
                    <a:pt x="917" y="35"/>
                    <a:pt x="925" y="23"/>
                    <a:pt x="931" y="16"/>
                  </a:cubicBezTo>
                  <a:cubicBezTo>
                    <a:pt x="937" y="8"/>
                    <a:pt x="942" y="4"/>
                    <a:pt x="942" y="4"/>
                  </a:cubicBezTo>
                  <a:cubicBezTo>
                    <a:pt x="947" y="0"/>
                    <a:pt x="955" y="1"/>
                    <a:pt x="959" y="6"/>
                  </a:cubicBezTo>
                  <a:cubicBezTo>
                    <a:pt x="963" y="12"/>
                    <a:pt x="962" y="19"/>
                    <a:pt x="957" y="23"/>
                  </a:cubicBezTo>
                  <a:cubicBezTo>
                    <a:pt x="957" y="23"/>
                    <a:pt x="955" y="24"/>
                    <a:pt x="951" y="31"/>
                  </a:cubicBezTo>
                  <a:cubicBezTo>
                    <a:pt x="946" y="37"/>
                    <a:pt x="938" y="48"/>
                    <a:pt x="929" y="65"/>
                  </a:cubicBezTo>
                  <a:cubicBezTo>
                    <a:pt x="912" y="98"/>
                    <a:pt x="889" y="157"/>
                    <a:pt x="863" y="250"/>
                  </a:cubicBezTo>
                  <a:cubicBezTo>
                    <a:pt x="1072" y="133"/>
                    <a:pt x="1235" y="50"/>
                    <a:pt x="1235" y="50"/>
                  </a:cubicBezTo>
                  <a:cubicBezTo>
                    <a:pt x="1241" y="47"/>
                    <a:pt x="1248" y="49"/>
                    <a:pt x="1251" y="55"/>
                  </a:cubicBezTo>
                  <a:lnTo>
                    <a:pt x="1252" y="55"/>
                  </a:lnTo>
                  <a:lnTo>
                    <a:pt x="1252" y="55"/>
                  </a:lnTo>
                </a:path>
              </a:pathLst>
            </a:custGeom>
            <a:solidFill>
              <a:srgbClr val="D3EA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51" name="Freeform 40">
              <a:extLst>
                <a:ext uri="{FF2B5EF4-FFF2-40B4-BE49-F238E27FC236}">
                  <a16:creationId xmlns:a16="http://schemas.microsoft.com/office/drawing/2014/main" id="{19975AD4-2EAE-C7BD-1060-1ADB387F1C25}"/>
                </a:ext>
              </a:extLst>
            </p:cNvPr>
            <p:cNvSpPr>
              <a:spLocks/>
            </p:cNvSpPr>
            <p:nvPr/>
          </p:nvSpPr>
          <p:spPr bwMode="auto">
            <a:xfrm>
              <a:off x="5732463" y="1309688"/>
              <a:ext cx="835025" cy="625475"/>
            </a:xfrm>
            <a:custGeom>
              <a:avLst/>
              <a:gdLst>
                <a:gd name="T0" fmla="*/ 0 w 1358"/>
                <a:gd name="T1" fmla="*/ 660 h 1016"/>
                <a:gd name="T2" fmla="*/ 1358 w 1358"/>
                <a:gd name="T3" fmla="*/ 451 h 1016"/>
                <a:gd name="T4" fmla="*/ 0 w 1358"/>
                <a:gd name="T5" fmla="*/ 660 h 1016"/>
              </a:gdLst>
              <a:ahLst/>
              <a:cxnLst>
                <a:cxn ang="0">
                  <a:pos x="T0" y="T1"/>
                </a:cxn>
                <a:cxn ang="0">
                  <a:pos x="T2" y="T3"/>
                </a:cxn>
                <a:cxn ang="0">
                  <a:pos x="T4" y="T5"/>
                </a:cxn>
              </a:cxnLst>
              <a:rect l="0" t="0" r="r" b="b"/>
              <a:pathLst>
                <a:path w="1358" h="1016">
                  <a:moveTo>
                    <a:pt x="0" y="660"/>
                  </a:moveTo>
                  <a:cubicBezTo>
                    <a:pt x="548" y="1016"/>
                    <a:pt x="1000" y="846"/>
                    <a:pt x="1358" y="451"/>
                  </a:cubicBezTo>
                  <a:cubicBezTo>
                    <a:pt x="821" y="0"/>
                    <a:pt x="120" y="226"/>
                    <a:pt x="0" y="660"/>
                  </a:cubicBezTo>
                </a:path>
              </a:pathLst>
            </a:custGeom>
            <a:solidFill>
              <a:srgbClr val="A3CB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52" name="Freeform 41">
              <a:extLst>
                <a:ext uri="{FF2B5EF4-FFF2-40B4-BE49-F238E27FC236}">
                  <a16:creationId xmlns:a16="http://schemas.microsoft.com/office/drawing/2014/main" id="{FC7286AD-6991-CB32-AE9C-8809A79AC38D}"/>
                </a:ext>
              </a:extLst>
            </p:cNvPr>
            <p:cNvSpPr>
              <a:spLocks/>
            </p:cNvSpPr>
            <p:nvPr/>
          </p:nvSpPr>
          <p:spPr bwMode="auto">
            <a:xfrm>
              <a:off x="5621338" y="1479550"/>
              <a:ext cx="900112" cy="293688"/>
            </a:xfrm>
            <a:custGeom>
              <a:avLst/>
              <a:gdLst>
                <a:gd name="T0" fmla="*/ 1460 w 1461"/>
                <a:gd name="T1" fmla="*/ 171 h 476"/>
                <a:gd name="T2" fmla="*/ 1449 w 1461"/>
                <a:gd name="T3" fmla="*/ 184 h 476"/>
                <a:gd name="T4" fmla="*/ 1057 w 1461"/>
                <a:gd name="T5" fmla="*/ 226 h 476"/>
                <a:gd name="T6" fmla="*/ 1178 w 1461"/>
                <a:gd name="T7" fmla="*/ 336 h 476"/>
                <a:gd name="T8" fmla="*/ 1175 w 1461"/>
                <a:gd name="T9" fmla="*/ 353 h 476"/>
                <a:gd name="T10" fmla="*/ 1158 w 1461"/>
                <a:gd name="T11" fmla="*/ 350 h 476"/>
                <a:gd name="T12" fmla="*/ 1012 w 1461"/>
                <a:gd name="T13" fmla="*/ 231 h 476"/>
                <a:gd name="T14" fmla="*/ 852 w 1461"/>
                <a:gd name="T15" fmla="*/ 253 h 476"/>
                <a:gd name="T16" fmla="*/ 762 w 1461"/>
                <a:gd name="T17" fmla="*/ 266 h 476"/>
                <a:gd name="T18" fmla="*/ 932 w 1461"/>
                <a:gd name="T19" fmla="*/ 455 h 476"/>
                <a:gd name="T20" fmla="*/ 931 w 1461"/>
                <a:gd name="T21" fmla="*/ 472 h 476"/>
                <a:gd name="T22" fmla="*/ 914 w 1461"/>
                <a:gd name="T23" fmla="*/ 471 h 476"/>
                <a:gd name="T24" fmla="*/ 733 w 1461"/>
                <a:gd name="T25" fmla="*/ 270 h 476"/>
                <a:gd name="T26" fmla="*/ 487 w 1461"/>
                <a:gd name="T27" fmla="*/ 314 h 476"/>
                <a:gd name="T28" fmla="*/ 597 w 1461"/>
                <a:gd name="T29" fmla="*/ 385 h 476"/>
                <a:gd name="T30" fmla="*/ 685 w 1461"/>
                <a:gd name="T31" fmla="*/ 417 h 476"/>
                <a:gd name="T32" fmla="*/ 693 w 1461"/>
                <a:gd name="T33" fmla="*/ 423 h 476"/>
                <a:gd name="T34" fmla="*/ 694 w 1461"/>
                <a:gd name="T35" fmla="*/ 432 h 476"/>
                <a:gd name="T36" fmla="*/ 679 w 1461"/>
                <a:gd name="T37" fmla="*/ 441 h 476"/>
                <a:gd name="T38" fmla="*/ 587 w 1461"/>
                <a:gd name="T39" fmla="*/ 407 h 476"/>
                <a:gd name="T40" fmla="*/ 459 w 1461"/>
                <a:gd name="T41" fmla="*/ 319 h 476"/>
                <a:gd name="T42" fmla="*/ 20 w 1461"/>
                <a:gd name="T43" fmla="*/ 452 h 476"/>
                <a:gd name="T44" fmla="*/ 4 w 1461"/>
                <a:gd name="T45" fmla="*/ 447 h 476"/>
                <a:gd name="T46" fmla="*/ 8 w 1461"/>
                <a:gd name="T47" fmla="*/ 430 h 476"/>
                <a:gd name="T48" fmla="*/ 460 w 1461"/>
                <a:gd name="T49" fmla="*/ 294 h 476"/>
                <a:gd name="T50" fmla="*/ 617 w 1461"/>
                <a:gd name="T51" fmla="*/ 61 h 476"/>
                <a:gd name="T52" fmla="*/ 635 w 1461"/>
                <a:gd name="T53" fmla="*/ 60 h 476"/>
                <a:gd name="T54" fmla="*/ 635 w 1461"/>
                <a:gd name="T55" fmla="*/ 60 h 476"/>
                <a:gd name="T56" fmla="*/ 635 w 1461"/>
                <a:gd name="T57" fmla="*/ 78 h 476"/>
                <a:gd name="T58" fmla="*/ 635 w 1461"/>
                <a:gd name="T59" fmla="*/ 78 h 476"/>
                <a:gd name="T60" fmla="*/ 492 w 1461"/>
                <a:gd name="T61" fmla="*/ 287 h 476"/>
                <a:gd name="T62" fmla="*/ 732 w 1461"/>
                <a:gd name="T63" fmla="*/ 246 h 476"/>
                <a:gd name="T64" fmla="*/ 864 w 1461"/>
                <a:gd name="T65" fmla="*/ 8 h 476"/>
                <a:gd name="T66" fmla="*/ 880 w 1461"/>
                <a:gd name="T67" fmla="*/ 3 h 476"/>
                <a:gd name="T68" fmla="*/ 880 w 1461"/>
                <a:gd name="T69" fmla="*/ 3 h 476"/>
                <a:gd name="T70" fmla="*/ 885 w 1461"/>
                <a:gd name="T71" fmla="*/ 20 h 476"/>
                <a:gd name="T72" fmla="*/ 885 w 1461"/>
                <a:gd name="T73" fmla="*/ 20 h 476"/>
                <a:gd name="T74" fmla="*/ 763 w 1461"/>
                <a:gd name="T75" fmla="*/ 241 h 476"/>
                <a:gd name="T76" fmla="*/ 848 w 1461"/>
                <a:gd name="T77" fmla="*/ 229 h 476"/>
                <a:gd name="T78" fmla="*/ 993 w 1461"/>
                <a:gd name="T79" fmla="*/ 209 h 476"/>
                <a:gd name="T80" fmla="*/ 993 w 1461"/>
                <a:gd name="T81" fmla="*/ 208 h 476"/>
                <a:gd name="T82" fmla="*/ 1142 w 1461"/>
                <a:gd name="T83" fmla="*/ 40 h 476"/>
                <a:gd name="T84" fmla="*/ 1179 w 1461"/>
                <a:gd name="T85" fmla="*/ 14 h 476"/>
                <a:gd name="T86" fmla="*/ 1192 w 1461"/>
                <a:gd name="T87" fmla="*/ 7 h 476"/>
                <a:gd name="T88" fmla="*/ 1208 w 1461"/>
                <a:gd name="T89" fmla="*/ 15 h 476"/>
                <a:gd name="T90" fmla="*/ 1199 w 1461"/>
                <a:gd name="T91" fmla="*/ 30 h 476"/>
                <a:gd name="T92" fmla="*/ 1191 w 1461"/>
                <a:gd name="T93" fmla="*/ 35 h 476"/>
                <a:gd name="T94" fmla="*/ 1158 w 1461"/>
                <a:gd name="T95" fmla="*/ 59 h 476"/>
                <a:gd name="T96" fmla="*/ 1027 w 1461"/>
                <a:gd name="T97" fmla="*/ 205 h 476"/>
                <a:gd name="T98" fmla="*/ 1447 w 1461"/>
                <a:gd name="T99" fmla="*/ 160 h 476"/>
                <a:gd name="T100" fmla="*/ 1460 w 1461"/>
                <a:gd name="T101" fmla="*/ 171 h 476"/>
                <a:gd name="T102" fmla="*/ 1460 w 1461"/>
                <a:gd name="T103" fmla="*/ 171 h 476"/>
                <a:gd name="T104" fmla="*/ 1460 w 1461"/>
                <a:gd name="T105" fmla="*/ 1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61" h="476">
                  <a:moveTo>
                    <a:pt x="1460" y="171"/>
                  </a:moveTo>
                  <a:cubicBezTo>
                    <a:pt x="1461" y="178"/>
                    <a:pt x="1456" y="184"/>
                    <a:pt x="1449" y="184"/>
                  </a:cubicBezTo>
                  <a:cubicBezTo>
                    <a:pt x="1449" y="184"/>
                    <a:pt x="1281" y="198"/>
                    <a:pt x="1057" y="226"/>
                  </a:cubicBezTo>
                  <a:cubicBezTo>
                    <a:pt x="1133" y="267"/>
                    <a:pt x="1178" y="336"/>
                    <a:pt x="1178" y="336"/>
                  </a:cubicBezTo>
                  <a:cubicBezTo>
                    <a:pt x="1182" y="342"/>
                    <a:pt x="1180" y="350"/>
                    <a:pt x="1175" y="353"/>
                  </a:cubicBezTo>
                  <a:cubicBezTo>
                    <a:pt x="1169" y="357"/>
                    <a:pt x="1162" y="355"/>
                    <a:pt x="1158" y="350"/>
                  </a:cubicBezTo>
                  <a:cubicBezTo>
                    <a:pt x="1158" y="350"/>
                    <a:pt x="1101" y="263"/>
                    <a:pt x="1012" y="231"/>
                  </a:cubicBezTo>
                  <a:cubicBezTo>
                    <a:pt x="960" y="238"/>
                    <a:pt x="907" y="245"/>
                    <a:pt x="852" y="253"/>
                  </a:cubicBezTo>
                  <a:cubicBezTo>
                    <a:pt x="822" y="257"/>
                    <a:pt x="792" y="261"/>
                    <a:pt x="762" y="266"/>
                  </a:cubicBezTo>
                  <a:lnTo>
                    <a:pt x="932" y="455"/>
                  </a:lnTo>
                  <a:cubicBezTo>
                    <a:pt x="937" y="460"/>
                    <a:pt x="936" y="467"/>
                    <a:pt x="931" y="472"/>
                  </a:cubicBezTo>
                  <a:cubicBezTo>
                    <a:pt x="927" y="476"/>
                    <a:pt x="919" y="476"/>
                    <a:pt x="914" y="471"/>
                  </a:cubicBezTo>
                  <a:lnTo>
                    <a:pt x="733" y="270"/>
                  </a:lnTo>
                  <a:cubicBezTo>
                    <a:pt x="650" y="283"/>
                    <a:pt x="567" y="298"/>
                    <a:pt x="487" y="314"/>
                  </a:cubicBezTo>
                  <a:cubicBezTo>
                    <a:pt x="511" y="341"/>
                    <a:pt x="555" y="367"/>
                    <a:pt x="597" y="385"/>
                  </a:cubicBezTo>
                  <a:cubicBezTo>
                    <a:pt x="644" y="406"/>
                    <a:pt x="685" y="417"/>
                    <a:pt x="685" y="417"/>
                  </a:cubicBezTo>
                  <a:cubicBezTo>
                    <a:pt x="688" y="418"/>
                    <a:pt x="691" y="420"/>
                    <a:pt x="693" y="423"/>
                  </a:cubicBezTo>
                  <a:cubicBezTo>
                    <a:pt x="694" y="426"/>
                    <a:pt x="695" y="429"/>
                    <a:pt x="694" y="432"/>
                  </a:cubicBezTo>
                  <a:cubicBezTo>
                    <a:pt x="692" y="439"/>
                    <a:pt x="685" y="443"/>
                    <a:pt x="679" y="441"/>
                  </a:cubicBezTo>
                  <a:cubicBezTo>
                    <a:pt x="679" y="441"/>
                    <a:pt x="636" y="429"/>
                    <a:pt x="587" y="407"/>
                  </a:cubicBezTo>
                  <a:cubicBezTo>
                    <a:pt x="540" y="386"/>
                    <a:pt x="487" y="358"/>
                    <a:pt x="459" y="319"/>
                  </a:cubicBezTo>
                  <a:cubicBezTo>
                    <a:pt x="275" y="357"/>
                    <a:pt x="111" y="401"/>
                    <a:pt x="20" y="452"/>
                  </a:cubicBezTo>
                  <a:cubicBezTo>
                    <a:pt x="14" y="455"/>
                    <a:pt x="7" y="453"/>
                    <a:pt x="4" y="447"/>
                  </a:cubicBezTo>
                  <a:cubicBezTo>
                    <a:pt x="0" y="441"/>
                    <a:pt x="3" y="434"/>
                    <a:pt x="8" y="430"/>
                  </a:cubicBezTo>
                  <a:cubicBezTo>
                    <a:pt x="106" y="376"/>
                    <a:pt x="273" y="331"/>
                    <a:pt x="460" y="294"/>
                  </a:cubicBezTo>
                  <a:cubicBezTo>
                    <a:pt x="545" y="134"/>
                    <a:pt x="617" y="61"/>
                    <a:pt x="617" y="61"/>
                  </a:cubicBezTo>
                  <a:cubicBezTo>
                    <a:pt x="622" y="56"/>
                    <a:pt x="630" y="56"/>
                    <a:pt x="635" y="60"/>
                  </a:cubicBezTo>
                  <a:lnTo>
                    <a:pt x="635" y="60"/>
                  </a:lnTo>
                  <a:cubicBezTo>
                    <a:pt x="639" y="65"/>
                    <a:pt x="639" y="73"/>
                    <a:pt x="635" y="78"/>
                  </a:cubicBezTo>
                  <a:lnTo>
                    <a:pt x="635" y="78"/>
                  </a:lnTo>
                  <a:cubicBezTo>
                    <a:pt x="635" y="78"/>
                    <a:pt x="570" y="143"/>
                    <a:pt x="492" y="287"/>
                  </a:cubicBezTo>
                  <a:cubicBezTo>
                    <a:pt x="570" y="272"/>
                    <a:pt x="652" y="258"/>
                    <a:pt x="732" y="246"/>
                  </a:cubicBezTo>
                  <a:lnTo>
                    <a:pt x="864" y="8"/>
                  </a:lnTo>
                  <a:cubicBezTo>
                    <a:pt x="867" y="2"/>
                    <a:pt x="875" y="0"/>
                    <a:pt x="880" y="3"/>
                  </a:cubicBezTo>
                  <a:lnTo>
                    <a:pt x="880" y="3"/>
                  </a:lnTo>
                  <a:cubicBezTo>
                    <a:pt x="886" y="6"/>
                    <a:pt x="888" y="14"/>
                    <a:pt x="885" y="20"/>
                  </a:cubicBezTo>
                  <a:lnTo>
                    <a:pt x="885" y="20"/>
                  </a:lnTo>
                  <a:lnTo>
                    <a:pt x="763" y="241"/>
                  </a:lnTo>
                  <a:cubicBezTo>
                    <a:pt x="791" y="237"/>
                    <a:pt x="820" y="233"/>
                    <a:pt x="848" y="229"/>
                  </a:cubicBezTo>
                  <a:cubicBezTo>
                    <a:pt x="898" y="221"/>
                    <a:pt x="946" y="215"/>
                    <a:pt x="993" y="209"/>
                  </a:cubicBezTo>
                  <a:lnTo>
                    <a:pt x="993" y="208"/>
                  </a:lnTo>
                  <a:cubicBezTo>
                    <a:pt x="1061" y="118"/>
                    <a:pt x="1110" y="68"/>
                    <a:pt x="1142" y="40"/>
                  </a:cubicBezTo>
                  <a:cubicBezTo>
                    <a:pt x="1158" y="27"/>
                    <a:pt x="1170" y="18"/>
                    <a:pt x="1179" y="14"/>
                  </a:cubicBezTo>
                  <a:cubicBezTo>
                    <a:pt x="1187" y="9"/>
                    <a:pt x="1192" y="7"/>
                    <a:pt x="1192" y="7"/>
                  </a:cubicBezTo>
                  <a:cubicBezTo>
                    <a:pt x="1199" y="5"/>
                    <a:pt x="1206" y="9"/>
                    <a:pt x="1208" y="15"/>
                  </a:cubicBezTo>
                  <a:cubicBezTo>
                    <a:pt x="1209" y="22"/>
                    <a:pt x="1206" y="28"/>
                    <a:pt x="1199" y="30"/>
                  </a:cubicBezTo>
                  <a:cubicBezTo>
                    <a:pt x="1199" y="30"/>
                    <a:pt x="1198" y="31"/>
                    <a:pt x="1191" y="35"/>
                  </a:cubicBezTo>
                  <a:cubicBezTo>
                    <a:pt x="1184" y="39"/>
                    <a:pt x="1173" y="46"/>
                    <a:pt x="1158" y="59"/>
                  </a:cubicBezTo>
                  <a:cubicBezTo>
                    <a:pt x="1130" y="83"/>
                    <a:pt x="1086" y="129"/>
                    <a:pt x="1027" y="205"/>
                  </a:cubicBezTo>
                  <a:cubicBezTo>
                    <a:pt x="1265" y="175"/>
                    <a:pt x="1447" y="160"/>
                    <a:pt x="1447" y="160"/>
                  </a:cubicBezTo>
                  <a:cubicBezTo>
                    <a:pt x="1454" y="159"/>
                    <a:pt x="1460" y="164"/>
                    <a:pt x="1460" y="171"/>
                  </a:cubicBezTo>
                  <a:lnTo>
                    <a:pt x="1460" y="171"/>
                  </a:lnTo>
                  <a:lnTo>
                    <a:pt x="1460" y="171"/>
                  </a:lnTo>
                </a:path>
              </a:pathLst>
            </a:custGeom>
            <a:solidFill>
              <a:srgbClr val="D3EA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53" name="Freeform 42">
              <a:extLst>
                <a:ext uri="{FF2B5EF4-FFF2-40B4-BE49-F238E27FC236}">
                  <a16:creationId xmlns:a16="http://schemas.microsoft.com/office/drawing/2014/main" id="{5C396171-1862-55AA-57DE-82DF0C27EED2}"/>
                </a:ext>
              </a:extLst>
            </p:cNvPr>
            <p:cNvSpPr>
              <a:spLocks noEditPoints="1"/>
            </p:cNvSpPr>
            <p:nvPr/>
          </p:nvSpPr>
          <p:spPr bwMode="auto">
            <a:xfrm>
              <a:off x="6102350" y="1436688"/>
              <a:ext cx="109537" cy="233363"/>
            </a:xfrm>
            <a:custGeom>
              <a:avLst/>
              <a:gdLst>
                <a:gd name="T0" fmla="*/ 44 w 177"/>
                <a:gd name="T1" fmla="*/ 380 h 380"/>
                <a:gd name="T2" fmla="*/ 0 w 177"/>
                <a:gd name="T3" fmla="*/ 345 h 380"/>
                <a:gd name="T4" fmla="*/ 17 w 177"/>
                <a:gd name="T5" fmla="*/ 333 h 380"/>
                <a:gd name="T6" fmla="*/ 71 w 177"/>
                <a:gd name="T7" fmla="*/ 325 h 380"/>
                <a:gd name="T8" fmla="*/ 95 w 177"/>
                <a:gd name="T9" fmla="*/ 321 h 380"/>
                <a:gd name="T10" fmla="*/ 44 w 177"/>
                <a:gd name="T11" fmla="*/ 380 h 380"/>
                <a:gd name="T12" fmla="*/ 50 w 177"/>
                <a:gd name="T13" fmla="*/ 303 h 380"/>
                <a:gd name="T14" fmla="*/ 118 w 177"/>
                <a:gd name="T15" fmla="*/ 143 h 380"/>
                <a:gd name="T16" fmla="*/ 62 w 177"/>
                <a:gd name="T17" fmla="*/ 1 h 380"/>
                <a:gd name="T18" fmla="*/ 106 w 177"/>
                <a:gd name="T19" fmla="*/ 0 h 380"/>
                <a:gd name="T20" fmla="*/ 119 w 177"/>
                <a:gd name="T21" fmla="*/ 0 h 380"/>
                <a:gd name="T22" fmla="*/ 138 w 177"/>
                <a:gd name="T23" fmla="*/ 248 h 380"/>
                <a:gd name="T24" fmla="*/ 112 w 177"/>
                <a:gd name="T25" fmla="*/ 294 h 380"/>
                <a:gd name="T26" fmla="*/ 67 w 177"/>
                <a:gd name="T27" fmla="*/ 301 h 380"/>
                <a:gd name="T28" fmla="*/ 50 w 177"/>
                <a:gd name="T29" fmla="*/ 303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7" h="380">
                  <a:moveTo>
                    <a:pt x="44" y="380"/>
                  </a:moveTo>
                  <a:cubicBezTo>
                    <a:pt x="30" y="368"/>
                    <a:pt x="15" y="357"/>
                    <a:pt x="0" y="345"/>
                  </a:cubicBezTo>
                  <a:cubicBezTo>
                    <a:pt x="6" y="341"/>
                    <a:pt x="11" y="337"/>
                    <a:pt x="17" y="333"/>
                  </a:cubicBezTo>
                  <a:cubicBezTo>
                    <a:pt x="35" y="330"/>
                    <a:pt x="53" y="327"/>
                    <a:pt x="71" y="325"/>
                  </a:cubicBezTo>
                  <a:cubicBezTo>
                    <a:pt x="79" y="323"/>
                    <a:pt x="87" y="322"/>
                    <a:pt x="95" y="321"/>
                  </a:cubicBezTo>
                  <a:cubicBezTo>
                    <a:pt x="80" y="343"/>
                    <a:pt x="63" y="362"/>
                    <a:pt x="44" y="380"/>
                  </a:cubicBezTo>
                  <a:moveTo>
                    <a:pt x="50" y="303"/>
                  </a:moveTo>
                  <a:cubicBezTo>
                    <a:pt x="92" y="259"/>
                    <a:pt x="117" y="206"/>
                    <a:pt x="118" y="143"/>
                  </a:cubicBezTo>
                  <a:cubicBezTo>
                    <a:pt x="120" y="69"/>
                    <a:pt x="97" y="26"/>
                    <a:pt x="62" y="1"/>
                  </a:cubicBezTo>
                  <a:cubicBezTo>
                    <a:pt x="76" y="0"/>
                    <a:pt x="91" y="0"/>
                    <a:pt x="106" y="0"/>
                  </a:cubicBezTo>
                  <a:cubicBezTo>
                    <a:pt x="110" y="0"/>
                    <a:pt x="114" y="0"/>
                    <a:pt x="119" y="0"/>
                  </a:cubicBezTo>
                  <a:cubicBezTo>
                    <a:pt x="160" y="75"/>
                    <a:pt x="177" y="172"/>
                    <a:pt x="138" y="248"/>
                  </a:cubicBezTo>
                  <a:cubicBezTo>
                    <a:pt x="130" y="264"/>
                    <a:pt x="122" y="279"/>
                    <a:pt x="112" y="294"/>
                  </a:cubicBezTo>
                  <a:cubicBezTo>
                    <a:pt x="97" y="296"/>
                    <a:pt x="82" y="298"/>
                    <a:pt x="67" y="301"/>
                  </a:cubicBezTo>
                  <a:cubicBezTo>
                    <a:pt x="61" y="301"/>
                    <a:pt x="56" y="302"/>
                    <a:pt x="50" y="303"/>
                  </a:cubicBezTo>
                </a:path>
              </a:pathLst>
            </a:custGeom>
            <a:solidFill>
              <a:srgbClr val="92B6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54" name="Freeform 43">
              <a:extLst>
                <a:ext uri="{FF2B5EF4-FFF2-40B4-BE49-F238E27FC236}">
                  <a16:creationId xmlns:a16="http://schemas.microsoft.com/office/drawing/2014/main" id="{EC4312A8-9065-CF52-244B-2A79A996485C}"/>
                </a:ext>
              </a:extLst>
            </p:cNvPr>
            <p:cNvSpPr>
              <a:spLocks/>
            </p:cNvSpPr>
            <p:nvPr/>
          </p:nvSpPr>
          <p:spPr bwMode="auto">
            <a:xfrm>
              <a:off x="6113463" y="1616075"/>
              <a:ext cx="57150" cy="25400"/>
            </a:xfrm>
            <a:custGeom>
              <a:avLst/>
              <a:gdLst>
                <a:gd name="T0" fmla="*/ 0 w 95"/>
                <a:gd name="T1" fmla="*/ 39 h 39"/>
                <a:gd name="T2" fmla="*/ 33 w 95"/>
                <a:gd name="T3" fmla="*/ 9 h 39"/>
                <a:gd name="T4" fmla="*/ 50 w 95"/>
                <a:gd name="T5" fmla="*/ 7 h 39"/>
                <a:gd name="T6" fmla="*/ 95 w 95"/>
                <a:gd name="T7" fmla="*/ 0 h 39"/>
                <a:gd name="T8" fmla="*/ 78 w 95"/>
                <a:gd name="T9" fmla="*/ 27 h 39"/>
                <a:gd name="T10" fmla="*/ 54 w 95"/>
                <a:gd name="T11" fmla="*/ 31 h 39"/>
                <a:gd name="T12" fmla="*/ 0 w 95"/>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95" h="39">
                  <a:moveTo>
                    <a:pt x="0" y="39"/>
                  </a:moveTo>
                  <a:cubicBezTo>
                    <a:pt x="12" y="29"/>
                    <a:pt x="23" y="19"/>
                    <a:pt x="33" y="9"/>
                  </a:cubicBezTo>
                  <a:cubicBezTo>
                    <a:pt x="39" y="8"/>
                    <a:pt x="44" y="7"/>
                    <a:pt x="50" y="7"/>
                  </a:cubicBezTo>
                  <a:cubicBezTo>
                    <a:pt x="65" y="4"/>
                    <a:pt x="80" y="2"/>
                    <a:pt x="95" y="0"/>
                  </a:cubicBezTo>
                  <a:cubicBezTo>
                    <a:pt x="90" y="9"/>
                    <a:pt x="84" y="19"/>
                    <a:pt x="78" y="27"/>
                  </a:cubicBezTo>
                  <a:cubicBezTo>
                    <a:pt x="70" y="28"/>
                    <a:pt x="62" y="29"/>
                    <a:pt x="54" y="31"/>
                  </a:cubicBezTo>
                  <a:cubicBezTo>
                    <a:pt x="36" y="33"/>
                    <a:pt x="18" y="36"/>
                    <a:pt x="0" y="39"/>
                  </a:cubicBezTo>
                  <a:close/>
                </a:path>
              </a:pathLst>
            </a:custGeom>
            <a:solidFill>
              <a:srgbClr val="BDD2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55" name="Freeform 44">
              <a:extLst>
                <a:ext uri="{FF2B5EF4-FFF2-40B4-BE49-F238E27FC236}">
                  <a16:creationId xmlns:a16="http://schemas.microsoft.com/office/drawing/2014/main" id="{56716D89-BC4B-FC99-1735-DD677F6DEEED}"/>
                </a:ext>
              </a:extLst>
            </p:cNvPr>
            <p:cNvSpPr>
              <a:spLocks/>
            </p:cNvSpPr>
            <p:nvPr/>
          </p:nvSpPr>
          <p:spPr bwMode="auto">
            <a:xfrm>
              <a:off x="5005388" y="760413"/>
              <a:ext cx="577850" cy="809625"/>
            </a:xfrm>
            <a:custGeom>
              <a:avLst/>
              <a:gdLst>
                <a:gd name="T0" fmla="*/ 601 w 940"/>
                <a:gd name="T1" fmla="*/ 1315 h 1315"/>
                <a:gd name="T2" fmla="*/ 202 w 940"/>
                <a:gd name="T3" fmla="*/ 0 h 1315"/>
                <a:gd name="T4" fmla="*/ 601 w 940"/>
                <a:gd name="T5" fmla="*/ 1315 h 1315"/>
              </a:gdLst>
              <a:ahLst/>
              <a:cxnLst>
                <a:cxn ang="0">
                  <a:pos x="T0" y="T1"/>
                </a:cxn>
                <a:cxn ang="0">
                  <a:pos x="T2" y="T3"/>
                </a:cxn>
                <a:cxn ang="0">
                  <a:pos x="T4" y="T5"/>
                </a:cxn>
              </a:cxnLst>
              <a:rect l="0" t="0" r="r" b="b"/>
              <a:pathLst>
                <a:path w="940" h="1315">
                  <a:moveTo>
                    <a:pt x="601" y="1315"/>
                  </a:moveTo>
                  <a:cubicBezTo>
                    <a:pt x="42" y="975"/>
                    <a:pt x="0" y="493"/>
                    <a:pt x="202" y="0"/>
                  </a:cubicBezTo>
                  <a:cubicBezTo>
                    <a:pt x="841" y="289"/>
                    <a:pt x="940" y="1019"/>
                    <a:pt x="601" y="1315"/>
                  </a:cubicBezTo>
                  <a:close/>
                </a:path>
              </a:pathLst>
            </a:custGeom>
            <a:solidFill>
              <a:srgbClr val="A3CB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56" name="Freeform 45">
              <a:extLst>
                <a:ext uri="{FF2B5EF4-FFF2-40B4-BE49-F238E27FC236}">
                  <a16:creationId xmlns:a16="http://schemas.microsoft.com/office/drawing/2014/main" id="{DB72474E-FA8E-4C8C-D031-64DF1043D40B}"/>
                </a:ext>
              </a:extLst>
            </p:cNvPr>
            <p:cNvSpPr>
              <a:spLocks/>
            </p:cNvSpPr>
            <p:nvPr/>
          </p:nvSpPr>
          <p:spPr bwMode="auto">
            <a:xfrm>
              <a:off x="5124450" y="800100"/>
              <a:ext cx="314325" cy="884238"/>
            </a:xfrm>
            <a:custGeom>
              <a:avLst/>
              <a:gdLst>
                <a:gd name="T0" fmla="*/ 45 w 511"/>
                <a:gd name="T1" fmla="*/ 3 h 1436"/>
                <a:gd name="T2" fmla="*/ 38 w 511"/>
                <a:gd name="T3" fmla="*/ 18 h 1436"/>
                <a:gd name="T4" fmla="*/ 170 w 511"/>
                <a:gd name="T5" fmla="*/ 390 h 1436"/>
                <a:gd name="T6" fmla="*/ 18 w 511"/>
                <a:gd name="T7" fmla="*/ 328 h 1436"/>
                <a:gd name="T8" fmla="*/ 4 w 511"/>
                <a:gd name="T9" fmla="*/ 339 h 1436"/>
                <a:gd name="T10" fmla="*/ 15 w 511"/>
                <a:gd name="T11" fmla="*/ 352 h 1436"/>
                <a:gd name="T12" fmla="*/ 184 w 511"/>
                <a:gd name="T13" fmla="*/ 433 h 1436"/>
                <a:gd name="T14" fmla="*/ 234 w 511"/>
                <a:gd name="T15" fmla="*/ 587 h 1436"/>
                <a:gd name="T16" fmla="*/ 261 w 511"/>
                <a:gd name="T17" fmla="*/ 673 h 1436"/>
                <a:gd name="T18" fmla="*/ 17 w 511"/>
                <a:gd name="T19" fmla="*/ 601 h 1436"/>
                <a:gd name="T20" fmla="*/ 2 w 511"/>
                <a:gd name="T21" fmla="*/ 609 h 1436"/>
                <a:gd name="T22" fmla="*/ 10 w 511"/>
                <a:gd name="T23" fmla="*/ 624 h 1436"/>
                <a:gd name="T24" fmla="*/ 270 w 511"/>
                <a:gd name="T25" fmla="*/ 701 h 1436"/>
                <a:gd name="T26" fmla="*/ 337 w 511"/>
                <a:gd name="T27" fmla="*/ 942 h 1436"/>
                <a:gd name="T28" fmla="*/ 225 w 511"/>
                <a:gd name="T29" fmla="*/ 874 h 1436"/>
                <a:gd name="T30" fmla="*/ 158 w 511"/>
                <a:gd name="T31" fmla="*/ 808 h 1436"/>
                <a:gd name="T32" fmla="*/ 149 w 511"/>
                <a:gd name="T33" fmla="*/ 804 h 1436"/>
                <a:gd name="T34" fmla="*/ 140 w 511"/>
                <a:gd name="T35" fmla="*/ 807 h 1436"/>
                <a:gd name="T36" fmla="*/ 139 w 511"/>
                <a:gd name="T37" fmla="*/ 824 h 1436"/>
                <a:gd name="T38" fmla="*/ 209 w 511"/>
                <a:gd name="T39" fmla="*/ 892 h 1436"/>
                <a:gd name="T40" fmla="*/ 344 w 511"/>
                <a:gd name="T41" fmla="*/ 969 h 1436"/>
                <a:gd name="T42" fmla="*/ 414 w 511"/>
                <a:gd name="T43" fmla="*/ 1422 h 1436"/>
                <a:gd name="T44" fmla="*/ 425 w 511"/>
                <a:gd name="T45" fmla="*/ 1435 h 1436"/>
                <a:gd name="T46" fmla="*/ 438 w 511"/>
                <a:gd name="T47" fmla="*/ 1424 h 1436"/>
                <a:gd name="T48" fmla="*/ 366 w 511"/>
                <a:gd name="T49" fmla="*/ 957 h 1436"/>
                <a:gd name="T50" fmla="*/ 509 w 511"/>
                <a:gd name="T51" fmla="*/ 715 h 1436"/>
                <a:gd name="T52" fmla="*/ 501 w 511"/>
                <a:gd name="T53" fmla="*/ 699 h 1436"/>
                <a:gd name="T54" fmla="*/ 501 w 511"/>
                <a:gd name="T55" fmla="*/ 699 h 1436"/>
                <a:gd name="T56" fmla="*/ 486 w 511"/>
                <a:gd name="T57" fmla="*/ 707 h 1436"/>
                <a:gd name="T58" fmla="*/ 486 w 511"/>
                <a:gd name="T59" fmla="*/ 707 h 1436"/>
                <a:gd name="T60" fmla="*/ 359 w 511"/>
                <a:gd name="T61" fmla="*/ 926 h 1436"/>
                <a:gd name="T62" fmla="*/ 292 w 511"/>
                <a:gd name="T63" fmla="*/ 691 h 1436"/>
                <a:gd name="T64" fmla="*/ 450 w 511"/>
                <a:gd name="T65" fmla="*/ 470 h 1436"/>
                <a:gd name="T66" fmla="*/ 447 w 511"/>
                <a:gd name="T67" fmla="*/ 453 h 1436"/>
                <a:gd name="T68" fmla="*/ 447 w 511"/>
                <a:gd name="T69" fmla="*/ 453 h 1436"/>
                <a:gd name="T70" fmla="*/ 430 w 511"/>
                <a:gd name="T71" fmla="*/ 456 h 1436"/>
                <a:gd name="T72" fmla="*/ 430 w 511"/>
                <a:gd name="T73" fmla="*/ 456 h 1436"/>
                <a:gd name="T74" fmla="*/ 283 w 511"/>
                <a:gd name="T75" fmla="*/ 662 h 1436"/>
                <a:gd name="T76" fmla="*/ 258 w 511"/>
                <a:gd name="T77" fmla="*/ 579 h 1436"/>
                <a:gd name="T78" fmla="*/ 213 w 511"/>
                <a:gd name="T79" fmla="*/ 441 h 1436"/>
                <a:gd name="T80" fmla="*/ 213 w 511"/>
                <a:gd name="T81" fmla="*/ 440 h 1436"/>
                <a:gd name="T82" fmla="*/ 300 w 511"/>
                <a:gd name="T83" fmla="*/ 233 h 1436"/>
                <a:gd name="T84" fmla="*/ 309 w 511"/>
                <a:gd name="T85" fmla="*/ 188 h 1436"/>
                <a:gd name="T86" fmla="*/ 309 w 511"/>
                <a:gd name="T87" fmla="*/ 173 h 1436"/>
                <a:gd name="T88" fmla="*/ 295 w 511"/>
                <a:gd name="T89" fmla="*/ 163 h 1436"/>
                <a:gd name="T90" fmla="*/ 285 w 511"/>
                <a:gd name="T91" fmla="*/ 177 h 1436"/>
                <a:gd name="T92" fmla="*/ 284 w 511"/>
                <a:gd name="T93" fmla="*/ 187 h 1436"/>
                <a:gd name="T94" fmla="*/ 277 w 511"/>
                <a:gd name="T95" fmla="*/ 227 h 1436"/>
                <a:gd name="T96" fmla="*/ 202 w 511"/>
                <a:gd name="T97" fmla="*/ 408 h 1436"/>
                <a:gd name="T98" fmla="*/ 61 w 511"/>
                <a:gd name="T99" fmla="*/ 10 h 1436"/>
                <a:gd name="T100" fmla="*/ 45 w 511"/>
                <a:gd name="T101" fmla="*/ 3 h 1436"/>
                <a:gd name="T102" fmla="*/ 45 w 511"/>
                <a:gd name="T103" fmla="*/ 3 h 1436"/>
                <a:gd name="T104" fmla="*/ 45 w 511"/>
                <a:gd name="T105" fmla="*/ 3 h 1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11" h="1436">
                  <a:moveTo>
                    <a:pt x="45" y="3"/>
                  </a:moveTo>
                  <a:cubicBezTo>
                    <a:pt x="39" y="5"/>
                    <a:pt x="36" y="12"/>
                    <a:pt x="38" y="18"/>
                  </a:cubicBezTo>
                  <a:cubicBezTo>
                    <a:pt x="38" y="18"/>
                    <a:pt x="98" y="176"/>
                    <a:pt x="170" y="390"/>
                  </a:cubicBezTo>
                  <a:cubicBezTo>
                    <a:pt x="100" y="339"/>
                    <a:pt x="18" y="328"/>
                    <a:pt x="18" y="328"/>
                  </a:cubicBezTo>
                  <a:cubicBezTo>
                    <a:pt x="11" y="327"/>
                    <a:pt x="5" y="332"/>
                    <a:pt x="4" y="339"/>
                  </a:cubicBezTo>
                  <a:cubicBezTo>
                    <a:pt x="3" y="345"/>
                    <a:pt x="8" y="351"/>
                    <a:pt x="15" y="352"/>
                  </a:cubicBezTo>
                  <a:cubicBezTo>
                    <a:pt x="15" y="352"/>
                    <a:pt x="118" y="366"/>
                    <a:pt x="184" y="433"/>
                  </a:cubicBezTo>
                  <a:cubicBezTo>
                    <a:pt x="201" y="482"/>
                    <a:pt x="218" y="533"/>
                    <a:pt x="234" y="587"/>
                  </a:cubicBezTo>
                  <a:cubicBezTo>
                    <a:pt x="243" y="615"/>
                    <a:pt x="252" y="644"/>
                    <a:pt x="261" y="673"/>
                  </a:cubicBezTo>
                  <a:lnTo>
                    <a:pt x="17" y="601"/>
                  </a:lnTo>
                  <a:cubicBezTo>
                    <a:pt x="11" y="599"/>
                    <a:pt x="4" y="603"/>
                    <a:pt x="2" y="609"/>
                  </a:cubicBezTo>
                  <a:cubicBezTo>
                    <a:pt x="0" y="616"/>
                    <a:pt x="4" y="623"/>
                    <a:pt x="10" y="624"/>
                  </a:cubicBezTo>
                  <a:lnTo>
                    <a:pt x="270" y="701"/>
                  </a:lnTo>
                  <a:cubicBezTo>
                    <a:pt x="294" y="782"/>
                    <a:pt x="317" y="863"/>
                    <a:pt x="337" y="942"/>
                  </a:cubicBezTo>
                  <a:cubicBezTo>
                    <a:pt x="302" y="932"/>
                    <a:pt x="259" y="903"/>
                    <a:pt x="225" y="874"/>
                  </a:cubicBezTo>
                  <a:cubicBezTo>
                    <a:pt x="186" y="840"/>
                    <a:pt x="158" y="808"/>
                    <a:pt x="158" y="808"/>
                  </a:cubicBezTo>
                  <a:cubicBezTo>
                    <a:pt x="156" y="805"/>
                    <a:pt x="153" y="804"/>
                    <a:pt x="149" y="804"/>
                  </a:cubicBezTo>
                  <a:cubicBezTo>
                    <a:pt x="146" y="804"/>
                    <a:pt x="143" y="805"/>
                    <a:pt x="140" y="807"/>
                  </a:cubicBezTo>
                  <a:cubicBezTo>
                    <a:pt x="135" y="811"/>
                    <a:pt x="135" y="819"/>
                    <a:pt x="139" y="824"/>
                  </a:cubicBezTo>
                  <a:cubicBezTo>
                    <a:pt x="139" y="824"/>
                    <a:pt x="169" y="857"/>
                    <a:pt x="209" y="892"/>
                  </a:cubicBezTo>
                  <a:cubicBezTo>
                    <a:pt x="248" y="926"/>
                    <a:pt x="297" y="961"/>
                    <a:pt x="344" y="969"/>
                  </a:cubicBezTo>
                  <a:cubicBezTo>
                    <a:pt x="390" y="1151"/>
                    <a:pt x="420" y="1318"/>
                    <a:pt x="414" y="1422"/>
                  </a:cubicBezTo>
                  <a:cubicBezTo>
                    <a:pt x="414" y="1429"/>
                    <a:pt x="419" y="1435"/>
                    <a:pt x="425" y="1435"/>
                  </a:cubicBezTo>
                  <a:cubicBezTo>
                    <a:pt x="432" y="1436"/>
                    <a:pt x="438" y="1431"/>
                    <a:pt x="438" y="1424"/>
                  </a:cubicBezTo>
                  <a:cubicBezTo>
                    <a:pt x="445" y="1313"/>
                    <a:pt x="413" y="1142"/>
                    <a:pt x="366" y="957"/>
                  </a:cubicBezTo>
                  <a:cubicBezTo>
                    <a:pt x="474" y="812"/>
                    <a:pt x="509" y="715"/>
                    <a:pt x="509" y="715"/>
                  </a:cubicBezTo>
                  <a:cubicBezTo>
                    <a:pt x="511" y="708"/>
                    <a:pt x="508" y="702"/>
                    <a:pt x="501" y="699"/>
                  </a:cubicBezTo>
                  <a:lnTo>
                    <a:pt x="501" y="699"/>
                  </a:lnTo>
                  <a:cubicBezTo>
                    <a:pt x="495" y="697"/>
                    <a:pt x="488" y="700"/>
                    <a:pt x="486" y="707"/>
                  </a:cubicBezTo>
                  <a:lnTo>
                    <a:pt x="486" y="707"/>
                  </a:lnTo>
                  <a:cubicBezTo>
                    <a:pt x="486" y="707"/>
                    <a:pt x="454" y="793"/>
                    <a:pt x="359" y="926"/>
                  </a:cubicBezTo>
                  <a:cubicBezTo>
                    <a:pt x="338" y="849"/>
                    <a:pt x="316" y="769"/>
                    <a:pt x="292" y="691"/>
                  </a:cubicBezTo>
                  <a:lnTo>
                    <a:pt x="450" y="470"/>
                  </a:lnTo>
                  <a:cubicBezTo>
                    <a:pt x="454" y="464"/>
                    <a:pt x="452" y="457"/>
                    <a:pt x="447" y="453"/>
                  </a:cubicBezTo>
                  <a:lnTo>
                    <a:pt x="447" y="453"/>
                  </a:lnTo>
                  <a:cubicBezTo>
                    <a:pt x="441" y="449"/>
                    <a:pt x="434" y="450"/>
                    <a:pt x="430" y="456"/>
                  </a:cubicBezTo>
                  <a:lnTo>
                    <a:pt x="430" y="456"/>
                  </a:lnTo>
                  <a:lnTo>
                    <a:pt x="283" y="662"/>
                  </a:lnTo>
                  <a:cubicBezTo>
                    <a:pt x="275" y="634"/>
                    <a:pt x="266" y="606"/>
                    <a:pt x="258" y="579"/>
                  </a:cubicBezTo>
                  <a:cubicBezTo>
                    <a:pt x="242" y="531"/>
                    <a:pt x="227" y="485"/>
                    <a:pt x="213" y="441"/>
                  </a:cubicBezTo>
                  <a:lnTo>
                    <a:pt x="213" y="440"/>
                  </a:lnTo>
                  <a:cubicBezTo>
                    <a:pt x="266" y="340"/>
                    <a:pt x="289" y="274"/>
                    <a:pt x="300" y="233"/>
                  </a:cubicBezTo>
                  <a:cubicBezTo>
                    <a:pt x="306" y="212"/>
                    <a:pt x="308" y="198"/>
                    <a:pt x="309" y="188"/>
                  </a:cubicBezTo>
                  <a:cubicBezTo>
                    <a:pt x="309" y="179"/>
                    <a:pt x="309" y="173"/>
                    <a:pt x="309" y="173"/>
                  </a:cubicBezTo>
                  <a:cubicBezTo>
                    <a:pt x="307" y="166"/>
                    <a:pt x="301" y="162"/>
                    <a:pt x="295" y="163"/>
                  </a:cubicBezTo>
                  <a:cubicBezTo>
                    <a:pt x="288" y="164"/>
                    <a:pt x="283" y="170"/>
                    <a:pt x="285" y="177"/>
                  </a:cubicBezTo>
                  <a:cubicBezTo>
                    <a:pt x="285" y="177"/>
                    <a:pt x="285" y="179"/>
                    <a:pt x="284" y="187"/>
                  </a:cubicBezTo>
                  <a:cubicBezTo>
                    <a:pt x="284" y="194"/>
                    <a:pt x="282" y="207"/>
                    <a:pt x="277" y="227"/>
                  </a:cubicBezTo>
                  <a:cubicBezTo>
                    <a:pt x="267" y="262"/>
                    <a:pt x="245" y="322"/>
                    <a:pt x="202" y="408"/>
                  </a:cubicBezTo>
                  <a:cubicBezTo>
                    <a:pt x="126" y="181"/>
                    <a:pt x="61" y="10"/>
                    <a:pt x="61" y="10"/>
                  </a:cubicBezTo>
                  <a:cubicBezTo>
                    <a:pt x="58" y="3"/>
                    <a:pt x="51" y="0"/>
                    <a:pt x="45" y="3"/>
                  </a:cubicBezTo>
                  <a:lnTo>
                    <a:pt x="45" y="3"/>
                  </a:lnTo>
                  <a:lnTo>
                    <a:pt x="45" y="3"/>
                  </a:lnTo>
                </a:path>
              </a:pathLst>
            </a:custGeom>
            <a:solidFill>
              <a:srgbClr val="D3EA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57" name="Freeform 46">
              <a:extLst>
                <a:ext uri="{FF2B5EF4-FFF2-40B4-BE49-F238E27FC236}">
                  <a16:creationId xmlns:a16="http://schemas.microsoft.com/office/drawing/2014/main" id="{4981A929-7C47-1648-9A72-1BA0827A2CF7}"/>
                </a:ext>
              </a:extLst>
            </p:cNvPr>
            <p:cNvSpPr>
              <a:spLocks/>
            </p:cNvSpPr>
            <p:nvPr/>
          </p:nvSpPr>
          <p:spPr bwMode="auto">
            <a:xfrm>
              <a:off x="5226050" y="933450"/>
              <a:ext cx="950912" cy="850900"/>
            </a:xfrm>
            <a:custGeom>
              <a:avLst/>
              <a:gdLst>
                <a:gd name="T0" fmla="*/ 321 w 1546"/>
                <a:gd name="T1" fmla="*/ 847 h 1383"/>
                <a:gd name="T2" fmla="*/ 289 w 1546"/>
                <a:gd name="T3" fmla="*/ 101 h 1383"/>
                <a:gd name="T4" fmla="*/ 681 w 1546"/>
                <a:gd name="T5" fmla="*/ 525 h 1383"/>
                <a:gd name="T6" fmla="*/ 769 w 1546"/>
                <a:gd name="T7" fmla="*/ 496 h 1383"/>
                <a:gd name="T8" fmla="*/ 839 w 1546"/>
                <a:gd name="T9" fmla="*/ 269 h 1383"/>
                <a:gd name="T10" fmla="*/ 1146 w 1546"/>
                <a:gd name="T11" fmla="*/ 81 h 1383"/>
                <a:gd name="T12" fmla="*/ 1091 w 1546"/>
                <a:gd name="T13" fmla="*/ 681 h 1383"/>
                <a:gd name="T14" fmla="*/ 1288 w 1546"/>
                <a:gd name="T15" fmla="*/ 783 h 1383"/>
                <a:gd name="T16" fmla="*/ 1542 w 1546"/>
                <a:gd name="T17" fmla="*/ 960 h 1383"/>
                <a:gd name="T18" fmla="*/ 321 w 1546"/>
                <a:gd name="T19" fmla="*/ 847 h 1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46" h="1383">
                  <a:moveTo>
                    <a:pt x="321" y="847"/>
                  </a:moveTo>
                  <a:cubicBezTo>
                    <a:pt x="215" y="633"/>
                    <a:pt x="0" y="185"/>
                    <a:pt x="289" y="101"/>
                  </a:cubicBezTo>
                  <a:cubicBezTo>
                    <a:pt x="639" y="0"/>
                    <a:pt x="534" y="485"/>
                    <a:pt x="681" y="525"/>
                  </a:cubicBezTo>
                  <a:cubicBezTo>
                    <a:pt x="718" y="535"/>
                    <a:pt x="745" y="526"/>
                    <a:pt x="769" y="496"/>
                  </a:cubicBezTo>
                  <a:cubicBezTo>
                    <a:pt x="811" y="443"/>
                    <a:pt x="822" y="338"/>
                    <a:pt x="839" y="269"/>
                  </a:cubicBezTo>
                  <a:cubicBezTo>
                    <a:pt x="877" y="122"/>
                    <a:pt x="1031" y="17"/>
                    <a:pt x="1146" y="81"/>
                  </a:cubicBezTo>
                  <a:cubicBezTo>
                    <a:pt x="1426" y="237"/>
                    <a:pt x="1092" y="563"/>
                    <a:pt x="1091" y="681"/>
                  </a:cubicBezTo>
                  <a:cubicBezTo>
                    <a:pt x="1091" y="784"/>
                    <a:pt x="1186" y="784"/>
                    <a:pt x="1288" y="783"/>
                  </a:cubicBezTo>
                  <a:cubicBezTo>
                    <a:pt x="1411" y="783"/>
                    <a:pt x="1546" y="782"/>
                    <a:pt x="1542" y="960"/>
                  </a:cubicBezTo>
                  <a:cubicBezTo>
                    <a:pt x="1534" y="1357"/>
                    <a:pt x="586" y="1383"/>
                    <a:pt x="321" y="847"/>
                  </a:cubicBezTo>
                </a:path>
              </a:pathLst>
            </a:custGeom>
            <a:solidFill>
              <a:srgbClr val="62AA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58" name="Freeform 47">
              <a:extLst>
                <a:ext uri="{FF2B5EF4-FFF2-40B4-BE49-F238E27FC236}">
                  <a16:creationId xmlns:a16="http://schemas.microsoft.com/office/drawing/2014/main" id="{959FD9C4-7026-B9D0-FEC5-D594F0F24742}"/>
                </a:ext>
              </a:extLst>
            </p:cNvPr>
            <p:cNvSpPr>
              <a:spLocks/>
            </p:cNvSpPr>
            <p:nvPr/>
          </p:nvSpPr>
          <p:spPr bwMode="auto">
            <a:xfrm>
              <a:off x="5395913" y="1047750"/>
              <a:ext cx="709612" cy="733425"/>
            </a:xfrm>
            <a:custGeom>
              <a:avLst/>
              <a:gdLst>
                <a:gd name="T0" fmla="*/ 21 w 1153"/>
                <a:gd name="T1" fmla="*/ 78 h 1194"/>
                <a:gd name="T2" fmla="*/ 185 w 1153"/>
                <a:gd name="T3" fmla="*/ 473 h 1194"/>
                <a:gd name="T4" fmla="*/ 198 w 1153"/>
                <a:gd name="T5" fmla="*/ 499 h 1194"/>
                <a:gd name="T6" fmla="*/ 60 w 1153"/>
                <a:gd name="T7" fmla="*/ 407 h 1194"/>
                <a:gd name="T8" fmla="*/ 9 w 1153"/>
                <a:gd name="T9" fmla="*/ 361 h 1194"/>
                <a:gd name="T10" fmla="*/ 43 w 1153"/>
                <a:gd name="T11" fmla="*/ 425 h 1194"/>
                <a:gd name="T12" fmla="*/ 190 w 1153"/>
                <a:gd name="T13" fmla="*/ 522 h 1194"/>
                <a:gd name="T14" fmla="*/ 292 w 1153"/>
                <a:gd name="T15" fmla="*/ 622 h 1194"/>
                <a:gd name="T16" fmla="*/ 428 w 1153"/>
                <a:gd name="T17" fmla="*/ 807 h 1194"/>
                <a:gd name="T18" fmla="*/ 293 w 1153"/>
                <a:gd name="T19" fmla="*/ 1038 h 1194"/>
                <a:gd name="T20" fmla="*/ 188 w 1153"/>
                <a:gd name="T21" fmla="*/ 1188 h 1194"/>
                <a:gd name="T22" fmla="*/ 205 w 1153"/>
                <a:gd name="T23" fmla="*/ 1190 h 1194"/>
                <a:gd name="T24" fmla="*/ 314 w 1153"/>
                <a:gd name="T25" fmla="*/ 1051 h 1194"/>
                <a:gd name="T26" fmla="*/ 451 w 1153"/>
                <a:gd name="T27" fmla="*/ 816 h 1194"/>
                <a:gd name="T28" fmla="*/ 501 w 1153"/>
                <a:gd name="T29" fmla="*/ 825 h 1194"/>
                <a:gd name="T30" fmla="*/ 703 w 1153"/>
                <a:gd name="T31" fmla="*/ 870 h 1194"/>
                <a:gd name="T32" fmla="*/ 862 w 1153"/>
                <a:gd name="T33" fmla="*/ 952 h 1194"/>
                <a:gd name="T34" fmla="*/ 963 w 1153"/>
                <a:gd name="T35" fmla="*/ 955 h 1194"/>
                <a:gd name="T36" fmla="*/ 964 w 1153"/>
                <a:gd name="T37" fmla="*/ 930 h 1194"/>
                <a:gd name="T38" fmla="*/ 932 w 1153"/>
                <a:gd name="T39" fmla="*/ 932 h 1194"/>
                <a:gd name="T40" fmla="*/ 783 w 1153"/>
                <a:gd name="T41" fmla="*/ 895 h 1194"/>
                <a:gd name="T42" fmla="*/ 1143 w 1153"/>
                <a:gd name="T43" fmla="*/ 824 h 1194"/>
                <a:gd name="T44" fmla="*/ 1135 w 1153"/>
                <a:gd name="T45" fmla="*/ 800 h 1194"/>
                <a:gd name="T46" fmla="*/ 719 w 1153"/>
                <a:gd name="T47" fmla="*/ 824 h 1194"/>
                <a:gd name="T48" fmla="*/ 827 w 1153"/>
                <a:gd name="T49" fmla="*/ 770 h 1194"/>
                <a:gd name="T50" fmla="*/ 813 w 1153"/>
                <a:gd name="T51" fmla="*/ 761 h 1194"/>
                <a:gd name="T52" fmla="*/ 702 w 1153"/>
                <a:gd name="T53" fmla="*/ 807 h 1194"/>
                <a:gd name="T54" fmla="*/ 506 w 1153"/>
                <a:gd name="T55" fmla="*/ 801 h 1194"/>
                <a:gd name="T56" fmla="*/ 464 w 1153"/>
                <a:gd name="T57" fmla="*/ 794 h 1194"/>
                <a:gd name="T58" fmla="*/ 796 w 1153"/>
                <a:gd name="T59" fmla="*/ 241 h 1194"/>
                <a:gd name="T60" fmla="*/ 871 w 1153"/>
                <a:gd name="T61" fmla="*/ 98 h 1194"/>
                <a:gd name="T62" fmla="*/ 857 w 1153"/>
                <a:gd name="T63" fmla="*/ 108 h 1194"/>
                <a:gd name="T64" fmla="*/ 703 w 1153"/>
                <a:gd name="T65" fmla="*/ 287 h 1194"/>
                <a:gd name="T66" fmla="*/ 782 w 1153"/>
                <a:gd name="T67" fmla="*/ 2 h 1194"/>
                <a:gd name="T68" fmla="*/ 767 w 1153"/>
                <a:gd name="T69" fmla="*/ 10 h 1194"/>
                <a:gd name="T70" fmla="*/ 670 w 1153"/>
                <a:gd name="T71" fmla="*/ 307 h 1194"/>
                <a:gd name="T72" fmla="*/ 636 w 1153"/>
                <a:gd name="T73" fmla="*/ 137 h 1194"/>
                <a:gd name="T74" fmla="*/ 622 w 1153"/>
                <a:gd name="T75" fmla="*/ 147 h 1194"/>
                <a:gd name="T76" fmla="*/ 441 w 1153"/>
                <a:gd name="T77" fmla="*/ 785 h 1194"/>
                <a:gd name="T78" fmla="*/ 249 w 1153"/>
                <a:gd name="T79" fmla="*/ 522 h 1194"/>
                <a:gd name="T80" fmla="*/ 274 w 1153"/>
                <a:gd name="T81" fmla="*/ 462 h 1194"/>
                <a:gd name="T82" fmla="*/ 251 w 1153"/>
                <a:gd name="T83" fmla="*/ 273 h 1194"/>
                <a:gd name="T84" fmla="*/ 238 w 1153"/>
                <a:gd name="T85" fmla="*/ 262 h 1194"/>
                <a:gd name="T86" fmla="*/ 226 w 1153"/>
                <a:gd name="T87" fmla="*/ 275 h 1194"/>
                <a:gd name="T88" fmla="*/ 249 w 1153"/>
                <a:gd name="T89" fmla="*/ 460 h 1194"/>
                <a:gd name="T90" fmla="*/ 233 w 1153"/>
                <a:gd name="T91" fmla="*/ 503 h 1194"/>
                <a:gd name="T92" fmla="*/ 44 w 1153"/>
                <a:gd name="T93" fmla="*/ 72 h 1194"/>
                <a:gd name="T94" fmla="*/ 29 w 1153"/>
                <a:gd name="T95" fmla="*/ 63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53" h="1194">
                  <a:moveTo>
                    <a:pt x="29" y="63"/>
                  </a:moveTo>
                  <a:cubicBezTo>
                    <a:pt x="23" y="65"/>
                    <a:pt x="19" y="71"/>
                    <a:pt x="21" y="78"/>
                  </a:cubicBezTo>
                  <a:cubicBezTo>
                    <a:pt x="57" y="220"/>
                    <a:pt x="119" y="348"/>
                    <a:pt x="185" y="473"/>
                  </a:cubicBezTo>
                  <a:lnTo>
                    <a:pt x="185" y="473"/>
                  </a:lnTo>
                  <a:cubicBezTo>
                    <a:pt x="190" y="482"/>
                    <a:pt x="195" y="491"/>
                    <a:pt x="201" y="500"/>
                  </a:cubicBezTo>
                  <a:lnTo>
                    <a:pt x="198" y="499"/>
                  </a:lnTo>
                  <a:cubicBezTo>
                    <a:pt x="178" y="491"/>
                    <a:pt x="152" y="477"/>
                    <a:pt x="128" y="460"/>
                  </a:cubicBezTo>
                  <a:cubicBezTo>
                    <a:pt x="103" y="443"/>
                    <a:pt x="79" y="424"/>
                    <a:pt x="60" y="407"/>
                  </a:cubicBezTo>
                  <a:cubicBezTo>
                    <a:pt x="41" y="390"/>
                    <a:pt x="27" y="373"/>
                    <a:pt x="25" y="367"/>
                  </a:cubicBezTo>
                  <a:cubicBezTo>
                    <a:pt x="22" y="361"/>
                    <a:pt x="15" y="358"/>
                    <a:pt x="9" y="361"/>
                  </a:cubicBezTo>
                  <a:cubicBezTo>
                    <a:pt x="3" y="364"/>
                    <a:pt x="0" y="371"/>
                    <a:pt x="3" y="377"/>
                  </a:cubicBezTo>
                  <a:cubicBezTo>
                    <a:pt x="9" y="392"/>
                    <a:pt x="23" y="407"/>
                    <a:pt x="43" y="425"/>
                  </a:cubicBezTo>
                  <a:cubicBezTo>
                    <a:pt x="63" y="443"/>
                    <a:pt x="88" y="463"/>
                    <a:pt x="114" y="480"/>
                  </a:cubicBezTo>
                  <a:cubicBezTo>
                    <a:pt x="140" y="498"/>
                    <a:pt x="166" y="513"/>
                    <a:pt x="190" y="522"/>
                  </a:cubicBezTo>
                  <a:cubicBezTo>
                    <a:pt x="201" y="526"/>
                    <a:pt x="212" y="529"/>
                    <a:pt x="223" y="529"/>
                  </a:cubicBezTo>
                  <a:cubicBezTo>
                    <a:pt x="248" y="561"/>
                    <a:pt x="275" y="590"/>
                    <a:pt x="292" y="622"/>
                  </a:cubicBezTo>
                  <a:cubicBezTo>
                    <a:pt x="327" y="689"/>
                    <a:pt x="381" y="760"/>
                    <a:pt x="426" y="805"/>
                  </a:cubicBezTo>
                  <a:lnTo>
                    <a:pt x="428" y="807"/>
                  </a:lnTo>
                  <a:cubicBezTo>
                    <a:pt x="415" y="829"/>
                    <a:pt x="403" y="852"/>
                    <a:pt x="389" y="875"/>
                  </a:cubicBezTo>
                  <a:cubicBezTo>
                    <a:pt x="365" y="916"/>
                    <a:pt x="330" y="979"/>
                    <a:pt x="293" y="1038"/>
                  </a:cubicBezTo>
                  <a:cubicBezTo>
                    <a:pt x="257" y="1096"/>
                    <a:pt x="218" y="1150"/>
                    <a:pt x="190" y="1171"/>
                  </a:cubicBezTo>
                  <a:cubicBezTo>
                    <a:pt x="185" y="1175"/>
                    <a:pt x="184" y="1182"/>
                    <a:pt x="188" y="1188"/>
                  </a:cubicBezTo>
                  <a:lnTo>
                    <a:pt x="188" y="1188"/>
                  </a:lnTo>
                  <a:cubicBezTo>
                    <a:pt x="192" y="1193"/>
                    <a:pt x="199" y="1194"/>
                    <a:pt x="205" y="1190"/>
                  </a:cubicBezTo>
                  <a:lnTo>
                    <a:pt x="205" y="1190"/>
                  </a:lnTo>
                  <a:cubicBezTo>
                    <a:pt x="239" y="1165"/>
                    <a:pt x="277" y="1110"/>
                    <a:pt x="314" y="1051"/>
                  </a:cubicBezTo>
                  <a:cubicBezTo>
                    <a:pt x="351" y="992"/>
                    <a:pt x="386" y="928"/>
                    <a:pt x="410" y="887"/>
                  </a:cubicBezTo>
                  <a:cubicBezTo>
                    <a:pt x="424" y="863"/>
                    <a:pt x="438" y="839"/>
                    <a:pt x="451" y="816"/>
                  </a:cubicBezTo>
                  <a:cubicBezTo>
                    <a:pt x="455" y="817"/>
                    <a:pt x="459" y="818"/>
                    <a:pt x="463" y="818"/>
                  </a:cubicBezTo>
                  <a:cubicBezTo>
                    <a:pt x="477" y="821"/>
                    <a:pt x="492" y="823"/>
                    <a:pt x="501" y="825"/>
                  </a:cubicBezTo>
                  <a:cubicBezTo>
                    <a:pt x="562" y="838"/>
                    <a:pt x="627" y="850"/>
                    <a:pt x="694" y="857"/>
                  </a:cubicBezTo>
                  <a:cubicBezTo>
                    <a:pt x="696" y="862"/>
                    <a:pt x="699" y="866"/>
                    <a:pt x="703" y="870"/>
                  </a:cubicBezTo>
                  <a:cubicBezTo>
                    <a:pt x="719" y="888"/>
                    <a:pt x="744" y="903"/>
                    <a:pt x="773" y="917"/>
                  </a:cubicBezTo>
                  <a:cubicBezTo>
                    <a:pt x="801" y="931"/>
                    <a:pt x="833" y="943"/>
                    <a:pt x="862" y="952"/>
                  </a:cubicBezTo>
                  <a:cubicBezTo>
                    <a:pt x="885" y="960"/>
                    <a:pt x="912" y="958"/>
                    <a:pt x="936" y="956"/>
                  </a:cubicBezTo>
                  <a:cubicBezTo>
                    <a:pt x="946" y="956"/>
                    <a:pt x="956" y="955"/>
                    <a:pt x="963" y="955"/>
                  </a:cubicBezTo>
                  <a:cubicBezTo>
                    <a:pt x="970" y="955"/>
                    <a:pt x="976" y="949"/>
                    <a:pt x="976" y="943"/>
                  </a:cubicBezTo>
                  <a:cubicBezTo>
                    <a:pt x="976" y="936"/>
                    <a:pt x="970" y="930"/>
                    <a:pt x="964" y="930"/>
                  </a:cubicBezTo>
                  <a:lnTo>
                    <a:pt x="964" y="930"/>
                  </a:lnTo>
                  <a:cubicBezTo>
                    <a:pt x="954" y="930"/>
                    <a:pt x="943" y="931"/>
                    <a:pt x="932" y="932"/>
                  </a:cubicBezTo>
                  <a:cubicBezTo>
                    <a:pt x="909" y="933"/>
                    <a:pt x="885" y="934"/>
                    <a:pt x="870" y="929"/>
                  </a:cubicBezTo>
                  <a:cubicBezTo>
                    <a:pt x="842" y="920"/>
                    <a:pt x="810" y="908"/>
                    <a:pt x="783" y="895"/>
                  </a:cubicBezTo>
                  <a:cubicBezTo>
                    <a:pt x="760" y="884"/>
                    <a:pt x="740" y="871"/>
                    <a:pt x="728" y="860"/>
                  </a:cubicBezTo>
                  <a:cubicBezTo>
                    <a:pt x="870" y="873"/>
                    <a:pt x="1016" y="865"/>
                    <a:pt x="1143" y="824"/>
                  </a:cubicBezTo>
                  <a:cubicBezTo>
                    <a:pt x="1149" y="821"/>
                    <a:pt x="1153" y="815"/>
                    <a:pt x="1150" y="808"/>
                  </a:cubicBezTo>
                  <a:cubicBezTo>
                    <a:pt x="1148" y="802"/>
                    <a:pt x="1141" y="798"/>
                    <a:pt x="1135" y="800"/>
                  </a:cubicBezTo>
                  <a:cubicBezTo>
                    <a:pt x="1008" y="842"/>
                    <a:pt x="858" y="848"/>
                    <a:pt x="713" y="834"/>
                  </a:cubicBezTo>
                  <a:cubicBezTo>
                    <a:pt x="714" y="831"/>
                    <a:pt x="715" y="828"/>
                    <a:pt x="719" y="824"/>
                  </a:cubicBezTo>
                  <a:cubicBezTo>
                    <a:pt x="731" y="813"/>
                    <a:pt x="762" y="798"/>
                    <a:pt x="818" y="785"/>
                  </a:cubicBezTo>
                  <a:cubicBezTo>
                    <a:pt x="825" y="783"/>
                    <a:pt x="829" y="777"/>
                    <a:pt x="827" y="770"/>
                  </a:cubicBezTo>
                  <a:cubicBezTo>
                    <a:pt x="826" y="764"/>
                    <a:pt x="819" y="760"/>
                    <a:pt x="813" y="761"/>
                  </a:cubicBezTo>
                  <a:lnTo>
                    <a:pt x="813" y="761"/>
                  </a:lnTo>
                  <a:cubicBezTo>
                    <a:pt x="784" y="768"/>
                    <a:pt x="761" y="775"/>
                    <a:pt x="742" y="782"/>
                  </a:cubicBezTo>
                  <a:cubicBezTo>
                    <a:pt x="724" y="790"/>
                    <a:pt x="711" y="798"/>
                    <a:pt x="702" y="807"/>
                  </a:cubicBezTo>
                  <a:cubicBezTo>
                    <a:pt x="695" y="814"/>
                    <a:pt x="690" y="823"/>
                    <a:pt x="689" y="832"/>
                  </a:cubicBezTo>
                  <a:cubicBezTo>
                    <a:pt x="626" y="825"/>
                    <a:pt x="564" y="814"/>
                    <a:pt x="506" y="801"/>
                  </a:cubicBezTo>
                  <a:cubicBezTo>
                    <a:pt x="495" y="798"/>
                    <a:pt x="480" y="797"/>
                    <a:pt x="467" y="794"/>
                  </a:cubicBezTo>
                  <a:lnTo>
                    <a:pt x="464" y="794"/>
                  </a:lnTo>
                  <a:cubicBezTo>
                    <a:pt x="548" y="643"/>
                    <a:pt x="623" y="490"/>
                    <a:pt x="686" y="333"/>
                  </a:cubicBezTo>
                  <a:cubicBezTo>
                    <a:pt x="716" y="307"/>
                    <a:pt x="758" y="276"/>
                    <a:pt x="796" y="241"/>
                  </a:cubicBezTo>
                  <a:cubicBezTo>
                    <a:pt x="837" y="203"/>
                    <a:pt x="874" y="160"/>
                    <a:pt x="881" y="112"/>
                  </a:cubicBezTo>
                  <a:cubicBezTo>
                    <a:pt x="882" y="105"/>
                    <a:pt x="877" y="99"/>
                    <a:pt x="871" y="98"/>
                  </a:cubicBezTo>
                  <a:cubicBezTo>
                    <a:pt x="864" y="97"/>
                    <a:pt x="858" y="102"/>
                    <a:pt x="857" y="108"/>
                  </a:cubicBezTo>
                  <a:lnTo>
                    <a:pt x="857" y="108"/>
                  </a:lnTo>
                  <a:cubicBezTo>
                    <a:pt x="851" y="147"/>
                    <a:pt x="819" y="186"/>
                    <a:pt x="780" y="223"/>
                  </a:cubicBezTo>
                  <a:cubicBezTo>
                    <a:pt x="755" y="246"/>
                    <a:pt x="728" y="267"/>
                    <a:pt x="703" y="287"/>
                  </a:cubicBezTo>
                  <a:cubicBezTo>
                    <a:pt x="737" y="198"/>
                    <a:pt x="766" y="108"/>
                    <a:pt x="791" y="17"/>
                  </a:cubicBezTo>
                  <a:cubicBezTo>
                    <a:pt x="792" y="10"/>
                    <a:pt x="788" y="3"/>
                    <a:pt x="782" y="2"/>
                  </a:cubicBezTo>
                  <a:lnTo>
                    <a:pt x="782" y="2"/>
                  </a:lnTo>
                  <a:cubicBezTo>
                    <a:pt x="775" y="0"/>
                    <a:pt x="769" y="4"/>
                    <a:pt x="767" y="10"/>
                  </a:cubicBezTo>
                  <a:lnTo>
                    <a:pt x="767" y="10"/>
                  </a:lnTo>
                  <a:cubicBezTo>
                    <a:pt x="740" y="111"/>
                    <a:pt x="707" y="210"/>
                    <a:pt x="670" y="307"/>
                  </a:cubicBezTo>
                  <a:cubicBezTo>
                    <a:pt x="642" y="261"/>
                    <a:pt x="640" y="194"/>
                    <a:pt x="646" y="150"/>
                  </a:cubicBezTo>
                  <a:cubicBezTo>
                    <a:pt x="647" y="144"/>
                    <a:pt x="642" y="137"/>
                    <a:pt x="636" y="137"/>
                  </a:cubicBezTo>
                  <a:cubicBezTo>
                    <a:pt x="633" y="136"/>
                    <a:pt x="629" y="137"/>
                    <a:pt x="627" y="139"/>
                  </a:cubicBezTo>
                  <a:cubicBezTo>
                    <a:pt x="624" y="141"/>
                    <a:pt x="622" y="144"/>
                    <a:pt x="622" y="147"/>
                  </a:cubicBezTo>
                  <a:cubicBezTo>
                    <a:pt x="614" y="199"/>
                    <a:pt x="615" y="281"/>
                    <a:pt x="658" y="336"/>
                  </a:cubicBezTo>
                  <a:cubicBezTo>
                    <a:pt x="597" y="489"/>
                    <a:pt x="523" y="638"/>
                    <a:pt x="441" y="785"/>
                  </a:cubicBezTo>
                  <a:cubicBezTo>
                    <a:pt x="398" y="741"/>
                    <a:pt x="346" y="673"/>
                    <a:pt x="314" y="611"/>
                  </a:cubicBezTo>
                  <a:cubicBezTo>
                    <a:pt x="296" y="578"/>
                    <a:pt x="272" y="550"/>
                    <a:pt x="249" y="522"/>
                  </a:cubicBezTo>
                  <a:lnTo>
                    <a:pt x="252" y="519"/>
                  </a:lnTo>
                  <a:cubicBezTo>
                    <a:pt x="266" y="505"/>
                    <a:pt x="272" y="485"/>
                    <a:pt x="274" y="462"/>
                  </a:cubicBezTo>
                  <a:cubicBezTo>
                    <a:pt x="276" y="440"/>
                    <a:pt x="274" y="416"/>
                    <a:pt x="271" y="391"/>
                  </a:cubicBezTo>
                  <a:cubicBezTo>
                    <a:pt x="264" y="342"/>
                    <a:pt x="252" y="292"/>
                    <a:pt x="251" y="273"/>
                  </a:cubicBezTo>
                  <a:cubicBezTo>
                    <a:pt x="250" y="266"/>
                    <a:pt x="244" y="261"/>
                    <a:pt x="238" y="262"/>
                  </a:cubicBezTo>
                  <a:lnTo>
                    <a:pt x="238" y="262"/>
                  </a:lnTo>
                  <a:cubicBezTo>
                    <a:pt x="231" y="262"/>
                    <a:pt x="226" y="268"/>
                    <a:pt x="226" y="275"/>
                  </a:cubicBezTo>
                  <a:lnTo>
                    <a:pt x="226" y="275"/>
                  </a:lnTo>
                  <a:cubicBezTo>
                    <a:pt x="228" y="300"/>
                    <a:pt x="240" y="347"/>
                    <a:pt x="246" y="394"/>
                  </a:cubicBezTo>
                  <a:cubicBezTo>
                    <a:pt x="250" y="418"/>
                    <a:pt x="251" y="441"/>
                    <a:pt x="249" y="460"/>
                  </a:cubicBezTo>
                  <a:cubicBezTo>
                    <a:pt x="248" y="479"/>
                    <a:pt x="243" y="494"/>
                    <a:pt x="235" y="501"/>
                  </a:cubicBezTo>
                  <a:lnTo>
                    <a:pt x="233" y="503"/>
                  </a:lnTo>
                  <a:cubicBezTo>
                    <a:pt x="223" y="489"/>
                    <a:pt x="214" y="476"/>
                    <a:pt x="206" y="462"/>
                  </a:cubicBezTo>
                  <a:cubicBezTo>
                    <a:pt x="141" y="337"/>
                    <a:pt x="79" y="211"/>
                    <a:pt x="44" y="72"/>
                  </a:cubicBezTo>
                  <a:cubicBezTo>
                    <a:pt x="42" y="65"/>
                    <a:pt x="36" y="62"/>
                    <a:pt x="29" y="63"/>
                  </a:cubicBezTo>
                  <a:lnTo>
                    <a:pt x="29" y="63"/>
                  </a:lnTo>
                  <a:lnTo>
                    <a:pt x="29" y="63"/>
                  </a:lnTo>
                </a:path>
              </a:pathLst>
            </a:custGeom>
            <a:solidFill>
              <a:srgbClr val="86C9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59" name="Oval 48">
              <a:extLst>
                <a:ext uri="{FF2B5EF4-FFF2-40B4-BE49-F238E27FC236}">
                  <a16:creationId xmlns:a16="http://schemas.microsoft.com/office/drawing/2014/main" id="{3834A54F-DB38-B88F-E7D2-72659833FF04}"/>
                </a:ext>
              </a:extLst>
            </p:cNvPr>
            <p:cNvSpPr>
              <a:spLocks noChangeArrowheads="1"/>
            </p:cNvSpPr>
            <p:nvPr/>
          </p:nvSpPr>
          <p:spPr bwMode="auto">
            <a:xfrm>
              <a:off x="3170238" y="1270000"/>
              <a:ext cx="3640137" cy="3640138"/>
            </a:xfrm>
            <a:prstGeom prst="ellipse">
              <a:avLst/>
            </a:prstGeom>
            <a:solidFill>
              <a:srgbClr val="A9CE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60" name="Freeform 49">
              <a:extLst>
                <a:ext uri="{FF2B5EF4-FFF2-40B4-BE49-F238E27FC236}">
                  <a16:creationId xmlns:a16="http://schemas.microsoft.com/office/drawing/2014/main" id="{4B2DA70B-5D4A-2E99-2ADB-A885AF15CF9C}"/>
                </a:ext>
              </a:extLst>
            </p:cNvPr>
            <p:cNvSpPr>
              <a:spLocks noEditPoints="1"/>
            </p:cNvSpPr>
            <p:nvPr/>
          </p:nvSpPr>
          <p:spPr bwMode="auto">
            <a:xfrm>
              <a:off x="3170238" y="1270000"/>
              <a:ext cx="3640137" cy="3143250"/>
            </a:xfrm>
            <a:custGeom>
              <a:avLst/>
              <a:gdLst>
                <a:gd name="T0" fmla="*/ 580 w 5919"/>
                <a:gd name="T1" fmla="*/ 1203 h 5110"/>
                <a:gd name="T2" fmla="*/ 0 w 5919"/>
                <a:gd name="T3" fmla="*/ 2960 h 5110"/>
                <a:gd name="T4" fmla="*/ 158 w 5919"/>
                <a:gd name="T5" fmla="*/ 3905 h 5110"/>
                <a:gd name="T6" fmla="*/ 486 w 5919"/>
                <a:gd name="T7" fmla="*/ 3924 h 5110"/>
                <a:gd name="T8" fmla="*/ 1057 w 5919"/>
                <a:gd name="T9" fmla="*/ 3721 h 5110"/>
                <a:gd name="T10" fmla="*/ 1813 w 5919"/>
                <a:gd name="T11" fmla="*/ 4034 h 5110"/>
                <a:gd name="T12" fmla="*/ 1684 w 5919"/>
                <a:gd name="T13" fmla="*/ 3112 h 5110"/>
                <a:gd name="T14" fmla="*/ 1924 w 5919"/>
                <a:gd name="T15" fmla="*/ 2375 h 5110"/>
                <a:gd name="T16" fmla="*/ 1315 w 5919"/>
                <a:gd name="T17" fmla="*/ 1951 h 5110"/>
                <a:gd name="T18" fmla="*/ 1149 w 5919"/>
                <a:gd name="T19" fmla="*/ 1490 h 5110"/>
                <a:gd name="T20" fmla="*/ 859 w 5919"/>
                <a:gd name="T21" fmla="*/ 1426 h 5110"/>
                <a:gd name="T22" fmla="*/ 580 w 5919"/>
                <a:gd name="T23" fmla="*/ 1203 h 5110"/>
                <a:gd name="T24" fmla="*/ 580 w 5919"/>
                <a:gd name="T25" fmla="*/ 1203 h 5110"/>
                <a:gd name="T26" fmla="*/ 4741 w 5919"/>
                <a:gd name="T27" fmla="*/ 598 h 5110"/>
                <a:gd name="T28" fmla="*/ 3915 w 5919"/>
                <a:gd name="T29" fmla="*/ 900 h 5110"/>
                <a:gd name="T30" fmla="*/ 4044 w 5919"/>
                <a:gd name="T31" fmla="*/ 1527 h 5110"/>
                <a:gd name="T32" fmla="*/ 3472 w 5919"/>
                <a:gd name="T33" fmla="*/ 2006 h 5110"/>
                <a:gd name="T34" fmla="*/ 3788 w 5919"/>
                <a:gd name="T35" fmla="*/ 2109 h 5110"/>
                <a:gd name="T36" fmla="*/ 4136 w 5919"/>
                <a:gd name="T37" fmla="*/ 2393 h 5110"/>
                <a:gd name="T38" fmla="*/ 4081 w 5919"/>
                <a:gd name="T39" fmla="*/ 2651 h 5110"/>
                <a:gd name="T40" fmla="*/ 3435 w 5919"/>
                <a:gd name="T41" fmla="*/ 2891 h 5110"/>
                <a:gd name="T42" fmla="*/ 3399 w 5919"/>
                <a:gd name="T43" fmla="*/ 3370 h 5110"/>
                <a:gd name="T44" fmla="*/ 3104 w 5919"/>
                <a:gd name="T45" fmla="*/ 3684 h 5110"/>
                <a:gd name="T46" fmla="*/ 2790 w 5919"/>
                <a:gd name="T47" fmla="*/ 4993 h 5110"/>
                <a:gd name="T48" fmla="*/ 3399 w 5919"/>
                <a:gd name="T49" fmla="*/ 4514 h 5110"/>
                <a:gd name="T50" fmla="*/ 3613 w 5919"/>
                <a:gd name="T51" fmla="*/ 4520 h 5110"/>
                <a:gd name="T52" fmla="*/ 3786 w 5919"/>
                <a:gd name="T53" fmla="*/ 4532 h 5110"/>
                <a:gd name="T54" fmla="*/ 4579 w 5919"/>
                <a:gd name="T55" fmla="*/ 4163 h 5110"/>
                <a:gd name="T56" fmla="*/ 4615 w 5919"/>
                <a:gd name="T57" fmla="*/ 3647 h 5110"/>
                <a:gd name="T58" fmla="*/ 4855 w 5919"/>
                <a:gd name="T59" fmla="*/ 3352 h 5110"/>
                <a:gd name="T60" fmla="*/ 4873 w 5919"/>
                <a:gd name="T61" fmla="*/ 2965 h 5110"/>
                <a:gd name="T62" fmla="*/ 4947 w 5919"/>
                <a:gd name="T63" fmla="*/ 2725 h 5110"/>
                <a:gd name="T64" fmla="*/ 5519 w 5919"/>
                <a:gd name="T65" fmla="*/ 3426 h 5110"/>
                <a:gd name="T66" fmla="*/ 5832 w 5919"/>
                <a:gd name="T67" fmla="*/ 3352 h 5110"/>
                <a:gd name="T68" fmla="*/ 5890 w 5919"/>
                <a:gd name="T69" fmla="*/ 3323 h 5110"/>
                <a:gd name="T70" fmla="*/ 5919 w 5919"/>
                <a:gd name="T71" fmla="*/ 2960 h 5110"/>
                <a:gd name="T72" fmla="*/ 4741 w 5919"/>
                <a:gd name="T73" fmla="*/ 598 h 5110"/>
                <a:gd name="T74" fmla="*/ 4741 w 5919"/>
                <a:gd name="T75" fmla="*/ 598 h 5110"/>
                <a:gd name="T76" fmla="*/ 2959 w 5919"/>
                <a:gd name="T77" fmla="*/ 0 h 5110"/>
                <a:gd name="T78" fmla="*/ 1526 w 5919"/>
                <a:gd name="T79" fmla="*/ 378 h 5110"/>
                <a:gd name="T80" fmla="*/ 1573 w 5919"/>
                <a:gd name="T81" fmla="*/ 531 h 5110"/>
                <a:gd name="T82" fmla="*/ 1942 w 5919"/>
                <a:gd name="T83" fmla="*/ 863 h 5110"/>
                <a:gd name="T84" fmla="*/ 2698 w 5919"/>
                <a:gd name="T85" fmla="*/ 458 h 5110"/>
                <a:gd name="T86" fmla="*/ 3048 w 5919"/>
                <a:gd name="T87" fmla="*/ 511 h 5110"/>
                <a:gd name="T88" fmla="*/ 3454 w 5919"/>
                <a:gd name="T89" fmla="*/ 550 h 5110"/>
                <a:gd name="T90" fmla="*/ 3771 w 5919"/>
                <a:gd name="T91" fmla="*/ 114 h 5110"/>
                <a:gd name="T92" fmla="*/ 2959 w 5919"/>
                <a:gd name="T93" fmla="*/ 0 h 5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919" h="5110">
                  <a:moveTo>
                    <a:pt x="580" y="1203"/>
                  </a:moveTo>
                  <a:cubicBezTo>
                    <a:pt x="204" y="1712"/>
                    <a:pt x="1" y="2327"/>
                    <a:pt x="0" y="2960"/>
                  </a:cubicBezTo>
                  <a:cubicBezTo>
                    <a:pt x="1" y="3281"/>
                    <a:pt x="54" y="3600"/>
                    <a:pt x="158" y="3905"/>
                  </a:cubicBezTo>
                  <a:cubicBezTo>
                    <a:pt x="268" y="3929"/>
                    <a:pt x="380" y="3945"/>
                    <a:pt x="486" y="3924"/>
                  </a:cubicBezTo>
                  <a:cubicBezTo>
                    <a:pt x="709" y="3879"/>
                    <a:pt x="799" y="3669"/>
                    <a:pt x="1057" y="3721"/>
                  </a:cubicBezTo>
                  <a:cubicBezTo>
                    <a:pt x="1369" y="3783"/>
                    <a:pt x="1447" y="4126"/>
                    <a:pt x="1813" y="4034"/>
                  </a:cubicBezTo>
                  <a:cubicBezTo>
                    <a:pt x="2107" y="3961"/>
                    <a:pt x="1733" y="3235"/>
                    <a:pt x="1684" y="3112"/>
                  </a:cubicBezTo>
                  <a:cubicBezTo>
                    <a:pt x="1557" y="2795"/>
                    <a:pt x="2019" y="2660"/>
                    <a:pt x="1924" y="2375"/>
                  </a:cubicBezTo>
                  <a:cubicBezTo>
                    <a:pt x="1809" y="2031"/>
                    <a:pt x="1514" y="2150"/>
                    <a:pt x="1315" y="1951"/>
                  </a:cubicBezTo>
                  <a:cubicBezTo>
                    <a:pt x="1196" y="1831"/>
                    <a:pt x="1280" y="1621"/>
                    <a:pt x="1149" y="1490"/>
                  </a:cubicBezTo>
                  <a:cubicBezTo>
                    <a:pt x="1080" y="1420"/>
                    <a:pt x="967" y="1423"/>
                    <a:pt x="859" y="1426"/>
                  </a:cubicBezTo>
                  <a:cubicBezTo>
                    <a:pt x="700" y="1430"/>
                    <a:pt x="554" y="1434"/>
                    <a:pt x="580" y="1203"/>
                  </a:cubicBezTo>
                  <a:lnTo>
                    <a:pt x="580" y="1203"/>
                  </a:lnTo>
                  <a:moveTo>
                    <a:pt x="4741" y="598"/>
                  </a:moveTo>
                  <a:cubicBezTo>
                    <a:pt x="4546" y="801"/>
                    <a:pt x="4102" y="619"/>
                    <a:pt x="3915" y="900"/>
                  </a:cubicBezTo>
                  <a:cubicBezTo>
                    <a:pt x="3765" y="1125"/>
                    <a:pt x="4112" y="1322"/>
                    <a:pt x="4044" y="1527"/>
                  </a:cubicBezTo>
                  <a:cubicBezTo>
                    <a:pt x="4006" y="1640"/>
                    <a:pt x="3319" y="1700"/>
                    <a:pt x="3472" y="2006"/>
                  </a:cubicBezTo>
                  <a:cubicBezTo>
                    <a:pt x="3531" y="2124"/>
                    <a:pt x="3660" y="2117"/>
                    <a:pt x="3788" y="2109"/>
                  </a:cubicBezTo>
                  <a:cubicBezTo>
                    <a:pt x="3962" y="2099"/>
                    <a:pt x="4136" y="2089"/>
                    <a:pt x="4136" y="2393"/>
                  </a:cubicBezTo>
                  <a:cubicBezTo>
                    <a:pt x="4136" y="2480"/>
                    <a:pt x="4149" y="2583"/>
                    <a:pt x="4081" y="2651"/>
                  </a:cubicBezTo>
                  <a:cubicBezTo>
                    <a:pt x="3912" y="2821"/>
                    <a:pt x="3601" y="2726"/>
                    <a:pt x="3435" y="2891"/>
                  </a:cubicBezTo>
                  <a:cubicBezTo>
                    <a:pt x="3298" y="3028"/>
                    <a:pt x="3456" y="3228"/>
                    <a:pt x="3399" y="3370"/>
                  </a:cubicBezTo>
                  <a:cubicBezTo>
                    <a:pt x="3347" y="3499"/>
                    <a:pt x="3190" y="3576"/>
                    <a:pt x="3104" y="3684"/>
                  </a:cubicBezTo>
                  <a:cubicBezTo>
                    <a:pt x="3076" y="3719"/>
                    <a:pt x="2790" y="4992"/>
                    <a:pt x="2790" y="4993"/>
                  </a:cubicBezTo>
                  <a:cubicBezTo>
                    <a:pt x="2849" y="5110"/>
                    <a:pt x="3265" y="4543"/>
                    <a:pt x="3399" y="4514"/>
                  </a:cubicBezTo>
                  <a:cubicBezTo>
                    <a:pt x="3468" y="4498"/>
                    <a:pt x="3540" y="4509"/>
                    <a:pt x="3613" y="4520"/>
                  </a:cubicBezTo>
                  <a:cubicBezTo>
                    <a:pt x="3671" y="4528"/>
                    <a:pt x="3729" y="4537"/>
                    <a:pt x="3786" y="4532"/>
                  </a:cubicBezTo>
                  <a:cubicBezTo>
                    <a:pt x="4000" y="4512"/>
                    <a:pt x="4488" y="4390"/>
                    <a:pt x="4579" y="4163"/>
                  </a:cubicBezTo>
                  <a:cubicBezTo>
                    <a:pt x="4639" y="4012"/>
                    <a:pt x="4532" y="3787"/>
                    <a:pt x="4615" y="3647"/>
                  </a:cubicBezTo>
                  <a:cubicBezTo>
                    <a:pt x="4684" y="3532"/>
                    <a:pt x="4838" y="3510"/>
                    <a:pt x="4855" y="3352"/>
                  </a:cubicBezTo>
                  <a:cubicBezTo>
                    <a:pt x="4869" y="3225"/>
                    <a:pt x="4873" y="3093"/>
                    <a:pt x="4873" y="2965"/>
                  </a:cubicBezTo>
                  <a:cubicBezTo>
                    <a:pt x="4873" y="2863"/>
                    <a:pt x="4845" y="2766"/>
                    <a:pt x="4947" y="2725"/>
                  </a:cubicBezTo>
                  <a:cubicBezTo>
                    <a:pt x="5298" y="2585"/>
                    <a:pt x="5265" y="3299"/>
                    <a:pt x="5519" y="3426"/>
                  </a:cubicBezTo>
                  <a:cubicBezTo>
                    <a:pt x="5608" y="3471"/>
                    <a:pt x="5758" y="3386"/>
                    <a:pt x="5832" y="3352"/>
                  </a:cubicBezTo>
                  <a:cubicBezTo>
                    <a:pt x="5853" y="3342"/>
                    <a:pt x="5871" y="3333"/>
                    <a:pt x="5890" y="3323"/>
                  </a:cubicBezTo>
                  <a:cubicBezTo>
                    <a:pt x="5907" y="3202"/>
                    <a:pt x="5917" y="3081"/>
                    <a:pt x="5919" y="2960"/>
                  </a:cubicBezTo>
                  <a:cubicBezTo>
                    <a:pt x="5918" y="2031"/>
                    <a:pt x="5482" y="1157"/>
                    <a:pt x="4741" y="598"/>
                  </a:cubicBezTo>
                  <a:lnTo>
                    <a:pt x="4741" y="598"/>
                  </a:lnTo>
                  <a:moveTo>
                    <a:pt x="2959" y="0"/>
                  </a:moveTo>
                  <a:cubicBezTo>
                    <a:pt x="2458" y="2"/>
                    <a:pt x="1964" y="132"/>
                    <a:pt x="1526" y="378"/>
                  </a:cubicBezTo>
                  <a:cubicBezTo>
                    <a:pt x="1534" y="427"/>
                    <a:pt x="1549" y="478"/>
                    <a:pt x="1573" y="531"/>
                  </a:cubicBezTo>
                  <a:cubicBezTo>
                    <a:pt x="1651" y="698"/>
                    <a:pt x="1768" y="813"/>
                    <a:pt x="1942" y="863"/>
                  </a:cubicBezTo>
                  <a:cubicBezTo>
                    <a:pt x="2413" y="998"/>
                    <a:pt x="2283" y="517"/>
                    <a:pt x="2698" y="458"/>
                  </a:cubicBezTo>
                  <a:cubicBezTo>
                    <a:pt x="2807" y="442"/>
                    <a:pt x="2927" y="477"/>
                    <a:pt x="3048" y="511"/>
                  </a:cubicBezTo>
                  <a:cubicBezTo>
                    <a:pt x="3191" y="552"/>
                    <a:pt x="3334" y="593"/>
                    <a:pt x="3454" y="550"/>
                  </a:cubicBezTo>
                  <a:cubicBezTo>
                    <a:pt x="3662" y="474"/>
                    <a:pt x="3699" y="282"/>
                    <a:pt x="3771" y="114"/>
                  </a:cubicBezTo>
                  <a:cubicBezTo>
                    <a:pt x="3507" y="39"/>
                    <a:pt x="3234" y="0"/>
                    <a:pt x="2959" y="0"/>
                  </a:cubicBezTo>
                </a:path>
              </a:pathLst>
            </a:custGeom>
            <a:solidFill>
              <a:srgbClr val="60B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61" name="Freeform 50">
              <a:extLst>
                <a:ext uri="{FF2B5EF4-FFF2-40B4-BE49-F238E27FC236}">
                  <a16:creationId xmlns:a16="http://schemas.microsoft.com/office/drawing/2014/main" id="{F0E50D43-0227-02E9-721F-4D9BBE263BF7}"/>
                </a:ext>
              </a:extLst>
            </p:cNvPr>
            <p:cNvSpPr>
              <a:spLocks/>
            </p:cNvSpPr>
            <p:nvPr/>
          </p:nvSpPr>
          <p:spPr bwMode="auto">
            <a:xfrm>
              <a:off x="4224338" y="1881188"/>
              <a:ext cx="639762" cy="412750"/>
            </a:xfrm>
            <a:custGeom>
              <a:avLst/>
              <a:gdLst>
                <a:gd name="T0" fmla="*/ 605 w 1042"/>
                <a:gd name="T1" fmla="*/ 131 h 670"/>
                <a:gd name="T2" fmla="*/ 780 w 1042"/>
                <a:gd name="T3" fmla="*/ 40 h 670"/>
                <a:gd name="T4" fmla="*/ 969 w 1042"/>
                <a:gd name="T5" fmla="*/ 37 h 670"/>
                <a:gd name="T6" fmla="*/ 1019 w 1042"/>
                <a:gd name="T7" fmla="*/ 262 h 670"/>
                <a:gd name="T8" fmla="*/ 908 w 1042"/>
                <a:gd name="T9" fmla="*/ 441 h 670"/>
                <a:gd name="T10" fmla="*/ 460 w 1042"/>
                <a:gd name="T11" fmla="*/ 613 h 670"/>
                <a:gd name="T12" fmla="*/ 304 w 1042"/>
                <a:gd name="T13" fmla="*/ 665 h 670"/>
                <a:gd name="T14" fmla="*/ 138 w 1042"/>
                <a:gd name="T15" fmla="*/ 616 h 670"/>
                <a:gd name="T16" fmla="*/ 42 w 1042"/>
                <a:gd name="T17" fmla="*/ 526 h 670"/>
                <a:gd name="T18" fmla="*/ 100 w 1042"/>
                <a:gd name="T19" fmla="*/ 281 h 670"/>
                <a:gd name="T20" fmla="*/ 343 w 1042"/>
                <a:gd name="T21" fmla="*/ 154 h 670"/>
                <a:gd name="T22" fmla="*/ 458 w 1042"/>
                <a:gd name="T23" fmla="*/ 147 h 670"/>
                <a:gd name="T24" fmla="*/ 605 w 1042"/>
                <a:gd name="T25" fmla="*/ 131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2" h="670">
                  <a:moveTo>
                    <a:pt x="605" y="131"/>
                  </a:moveTo>
                  <a:cubicBezTo>
                    <a:pt x="667" y="109"/>
                    <a:pt x="720" y="67"/>
                    <a:pt x="780" y="40"/>
                  </a:cubicBezTo>
                  <a:cubicBezTo>
                    <a:pt x="840" y="12"/>
                    <a:pt x="914" y="0"/>
                    <a:pt x="969" y="37"/>
                  </a:cubicBezTo>
                  <a:cubicBezTo>
                    <a:pt x="1037" y="84"/>
                    <a:pt x="1042" y="183"/>
                    <a:pt x="1019" y="262"/>
                  </a:cubicBezTo>
                  <a:cubicBezTo>
                    <a:pt x="999" y="330"/>
                    <a:pt x="962" y="394"/>
                    <a:pt x="908" y="441"/>
                  </a:cubicBezTo>
                  <a:cubicBezTo>
                    <a:pt x="788" y="548"/>
                    <a:pt x="610" y="553"/>
                    <a:pt x="460" y="613"/>
                  </a:cubicBezTo>
                  <a:cubicBezTo>
                    <a:pt x="409" y="634"/>
                    <a:pt x="359" y="661"/>
                    <a:pt x="304" y="665"/>
                  </a:cubicBezTo>
                  <a:cubicBezTo>
                    <a:pt x="246" y="670"/>
                    <a:pt x="189" y="646"/>
                    <a:pt x="138" y="616"/>
                  </a:cubicBezTo>
                  <a:cubicBezTo>
                    <a:pt x="100" y="593"/>
                    <a:pt x="63" y="565"/>
                    <a:pt x="42" y="526"/>
                  </a:cubicBezTo>
                  <a:cubicBezTo>
                    <a:pt x="0" y="446"/>
                    <a:pt x="35" y="343"/>
                    <a:pt x="100" y="281"/>
                  </a:cubicBezTo>
                  <a:cubicBezTo>
                    <a:pt x="160" y="224"/>
                    <a:pt x="262" y="172"/>
                    <a:pt x="343" y="154"/>
                  </a:cubicBezTo>
                  <a:cubicBezTo>
                    <a:pt x="381" y="145"/>
                    <a:pt x="420" y="146"/>
                    <a:pt x="458" y="147"/>
                  </a:cubicBezTo>
                  <a:cubicBezTo>
                    <a:pt x="507" y="148"/>
                    <a:pt x="556" y="149"/>
                    <a:pt x="605" y="131"/>
                  </a:cubicBezTo>
                </a:path>
              </a:pathLst>
            </a:custGeom>
            <a:solidFill>
              <a:srgbClr val="60B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62" name="Freeform 51">
              <a:extLst>
                <a:ext uri="{FF2B5EF4-FFF2-40B4-BE49-F238E27FC236}">
                  <a16:creationId xmlns:a16="http://schemas.microsoft.com/office/drawing/2014/main" id="{A2BC1E12-1BA6-DD1D-0BC2-2CCB21EF2A36}"/>
                </a:ext>
              </a:extLst>
            </p:cNvPr>
            <p:cNvSpPr>
              <a:spLocks/>
            </p:cNvSpPr>
            <p:nvPr/>
          </p:nvSpPr>
          <p:spPr bwMode="auto">
            <a:xfrm>
              <a:off x="3671888" y="3757613"/>
              <a:ext cx="379412" cy="403225"/>
            </a:xfrm>
            <a:custGeom>
              <a:avLst/>
              <a:gdLst>
                <a:gd name="T0" fmla="*/ 230 w 616"/>
                <a:gd name="T1" fmla="*/ 581 h 657"/>
                <a:gd name="T2" fmla="*/ 360 w 616"/>
                <a:gd name="T3" fmla="*/ 643 h 657"/>
                <a:gd name="T4" fmla="*/ 583 w 616"/>
                <a:gd name="T5" fmla="*/ 512 h 657"/>
                <a:gd name="T6" fmla="*/ 511 w 616"/>
                <a:gd name="T7" fmla="*/ 262 h 657"/>
                <a:gd name="T8" fmla="*/ 401 w 616"/>
                <a:gd name="T9" fmla="*/ 176 h 657"/>
                <a:gd name="T10" fmla="*/ 356 w 616"/>
                <a:gd name="T11" fmla="*/ 53 h 657"/>
                <a:gd name="T12" fmla="*/ 262 w 616"/>
                <a:gd name="T13" fmla="*/ 5 h 657"/>
                <a:gd name="T14" fmla="*/ 25 w 616"/>
                <a:gd name="T15" fmla="*/ 252 h 657"/>
                <a:gd name="T16" fmla="*/ 230 w 616"/>
                <a:gd name="T17" fmla="*/ 581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 h="657">
                  <a:moveTo>
                    <a:pt x="230" y="581"/>
                  </a:moveTo>
                  <a:cubicBezTo>
                    <a:pt x="268" y="611"/>
                    <a:pt x="312" y="635"/>
                    <a:pt x="360" y="643"/>
                  </a:cubicBezTo>
                  <a:cubicBezTo>
                    <a:pt x="452" y="657"/>
                    <a:pt x="549" y="599"/>
                    <a:pt x="583" y="512"/>
                  </a:cubicBezTo>
                  <a:cubicBezTo>
                    <a:pt x="616" y="426"/>
                    <a:pt x="585" y="319"/>
                    <a:pt x="511" y="262"/>
                  </a:cubicBezTo>
                  <a:cubicBezTo>
                    <a:pt x="473" y="234"/>
                    <a:pt x="425" y="216"/>
                    <a:pt x="401" y="176"/>
                  </a:cubicBezTo>
                  <a:cubicBezTo>
                    <a:pt x="378" y="138"/>
                    <a:pt x="380" y="90"/>
                    <a:pt x="356" y="53"/>
                  </a:cubicBezTo>
                  <a:cubicBezTo>
                    <a:pt x="335" y="23"/>
                    <a:pt x="298" y="7"/>
                    <a:pt x="262" y="5"/>
                  </a:cubicBezTo>
                  <a:cubicBezTo>
                    <a:pt x="136" y="0"/>
                    <a:pt x="0" y="123"/>
                    <a:pt x="25" y="252"/>
                  </a:cubicBezTo>
                  <a:cubicBezTo>
                    <a:pt x="46" y="365"/>
                    <a:pt x="141" y="510"/>
                    <a:pt x="230" y="581"/>
                  </a:cubicBezTo>
                  <a:close/>
                </a:path>
              </a:pathLst>
            </a:custGeom>
            <a:solidFill>
              <a:srgbClr val="60B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63" name="Freeform 52">
              <a:extLst>
                <a:ext uri="{FF2B5EF4-FFF2-40B4-BE49-F238E27FC236}">
                  <a16:creationId xmlns:a16="http://schemas.microsoft.com/office/drawing/2014/main" id="{A247E87E-0C40-2502-52BC-8D0F148715B5}"/>
                </a:ext>
              </a:extLst>
            </p:cNvPr>
            <p:cNvSpPr>
              <a:spLocks/>
            </p:cNvSpPr>
            <p:nvPr/>
          </p:nvSpPr>
          <p:spPr bwMode="auto">
            <a:xfrm>
              <a:off x="4105275" y="3987800"/>
              <a:ext cx="266700" cy="209550"/>
            </a:xfrm>
            <a:custGeom>
              <a:avLst/>
              <a:gdLst>
                <a:gd name="T0" fmla="*/ 182 w 433"/>
                <a:gd name="T1" fmla="*/ 295 h 341"/>
                <a:gd name="T2" fmla="*/ 337 w 433"/>
                <a:gd name="T3" fmla="*/ 317 h 341"/>
                <a:gd name="T4" fmla="*/ 425 w 433"/>
                <a:gd name="T5" fmla="*/ 186 h 341"/>
                <a:gd name="T6" fmla="*/ 420 w 433"/>
                <a:gd name="T7" fmla="*/ 102 h 341"/>
                <a:gd name="T8" fmla="*/ 320 w 433"/>
                <a:gd name="T9" fmla="*/ 34 h 341"/>
                <a:gd name="T10" fmla="*/ 155 w 433"/>
                <a:gd name="T11" fmla="*/ 16 h 341"/>
                <a:gd name="T12" fmla="*/ 182 w 433"/>
                <a:gd name="T13" fmla="*/ 295 h 341"/>
              </a:gdLst>
              <a:ahLst/>
              <a:cxnLst>
                <a:cxn ang="0">
                  <a:pos x="T0" y="T1"/>
                </a:cxn>
                <a:cxn ang="0">
                  <a:pos x="T2" y="T3"/>
                </a:cxn>
                <a:cxn ang="0">
                  <a:pos x="T4" y="T5"/>
                </a:cxn>
                <a:cxn ang="0">
                  <a:pos x="T6" y="T7"/>
                </a:cxn>
                <a:cxn ang="0">
                  <a:pos x="T8" y="T9"/>
                </a:cxn>
                <a:cxn ang="0">
                  <a:pos x="T10" y="T11"/>
                </a:cxn>
                <a:cxn ang="0">
                  <a:pos x="T12" y="T13"/>
                </a:cxn>
              </a:cxnLst>
              <a:rect l="0" t="0" r="r" b="b"/>
              <a:pathLst>
                <a:path w="433" h="341">
                  <a:moveTo>
                    <a:pt x="182" y="295"/>
                  </a:moveTo>
                  <a:cubicBezTo>
                    <a:pt x="226" y="327"/>
                    <a:pt x="288" y="341"/>
                    <a:pt x="337" y="317"/>
                  </a:cubicBezTo>
                  <a:cubicBezTo>
                    <a:pt x="386" y="293"/>
                    <a:pt x="414" y="240"/>
                    <a:pt x="425" y="186"/>
                  </a:cubicBezTo>
                  <a:cubicBezTo>
                    <a:pt x="431" y="158"/>
                    <a:pt x="433" y="128"/>
                    <a:pt x="420" y="102"/>
                  </a:cubicBezTo>
                  <a:cubicBezTo>
                    <a:pt x="402" y="65"/>
                    <a:pt x="359" y="47"/>
                    <a:pt x="320" y="34"/>
                  </a:cubicBezTo>
                  <a:cubicBezTo>
                    <a:pt x="267" y="16"/>
                    <a:pt x="209" y="0"/>
                    <a:pt x="155" y="16"/>
                  </a:cubicBezTo>
                  <a:cubicBezTo>
                    <a:pt x="0" y="62"/>
                    <a:pt x="100" y="234"/>
                    <a:pt x="182" y="295"/>
                  </a:cubicBezTo>
                </a:path>
              </a:pathLst>
            </a:custGeom>
            <a:solidFill>
              <a:srgbClr val="60B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64" name="Freeform 53">
              <a:extLst>
                <a:ext uri="{FF2B5EF4-FFF2-40B4-BE49-F238E27FC236}">
                  <a16:creationId xmlns:a16="http://schemas.microsoft.com/office/drawing/2014/main" id="{C44D37E0-3C5C-563B-6D76-A93206963B1C}"/>
                </a:ext>
              </a:extLst>
            </p:cNvPr>
            <p:cNvSpPr>
              <a:spLocks/>
            </p:cNvSpPr>
            <p:nvPr/>
          </p:nvSpPr>
          <p:spPr bwMode="auto">
            <a:xfrm>
              <a:off x="4459288" y="3638550"/>
              <a:ext cx="120650" cy="93663"/>
            </a:xfrm>
            <a:custGeom>
              <a:avLst/>
              <a:gdLst>
                <a:gd name="T0" fmla="*/ 83 w 196"/>
                <a:gd name="T1" fmla="*/ 133 h 154"/>
                <a:gd name="T2" fmla="*/ 153 w 196"/>
                <a:gd name="T3" fmla="*/ 143 h 154"/>
                <a:gd name="T4" fmla="*/ 192 w 196"/>
                <a:gd name="T5" fmla="*/ 84 h 154"/>
                <a:gd name="T6" fmla="*/ 190 w 196"/>
                <a:gd name="T7" fmla="*/ 46 h 154"/>
                <a:gd name="T8" fmla="*/ 145 w 196"/>
                <a:gd name="T9" fmla="*/ 16 h 154"/>
                <a:gd name="T10" fmla="*/ 70 w 196"/>
                <a:gd name="T11" fmla="*/ 7 h 154"/>
                <a:gd name="T12" fmla="*/ 83 w 196"/>
                <a:gd name="T13" fmla="*/ 133 h 154"/>
              </a:gdLst>
              <a:ahLst/>
              <a:cxnLst>
                <a:cxn ang="0">
                  <a:pos x="T0" y="T1"/>
                </a:cxn>
                <a:cxn ang="0">
                  <a:pos x="T2" y="T3"/>
                </a:cxn>
                <a:cxn ang="0">
                  <a:pos x="T4" y="T5"/>
                </a:cxn>
                <a:cxn ang="0">
                  <a:pos x="T6" y="T7"/>
                </a:cxn>
                <a:cxn ang="0">
                  <a:pos x="T8" y="T9"/>
                </a:cxn>
                <a:cxn ang="0">
                  <a:pos x="T10" y="T11"/>
                </a:cxn>
                <a:cxn ang="0">
                  <a:pos x="T12" y="T13"/>
                </a:cxn>
              </a:cxnLst>
              <a:rect l="0" t="0" r="r" b="b"/>
              <a:pathLst>
                <a:path w="196" h="154">
                  <a:moveTo>
                    <a:pt x="83" y="133"/>
                  </a:moveTo>
                  <a:cubicBezTo>
                    <a:pt x="103" y="148"/>
                    <a:pt x="130" y="154"/>
                    <a:pt x="153" y="143"/>
                  </a:cubicBezTo>
                  <a:cubicBezTo>
                    <a:pt x="175" y="133"/>
                    <a:pt x="187" y="108"/>
                    <a:pt x="192" y="84"/>
                  </a:cubicBezTo>
                  <a:cubicBezTo>
                    <a:pt x="195" y="72"/>
                    <a:pt x="196" y="58"/>
                    <a:pt x="190" y="46"/>
                  </a:cubicBezTo>
                  <a:cubicBezTo>
                    <a:pt x="182" y="30"/>
                    <a:pt x="163" y="22"/>
                    <a:pt x="145" y="16"/>
                  </a:cubicBezTo>
                  <a:cubicBezTo>
                    <a:pt x="121" y="8"/>
                    <a:pt x="95" y="0"/>
                    <a:pt x="70" y="7"/>
                  </a:cubicBezTo>
                  <a:cubicBezTo>
                    <a:pt x="0" y="28"/>
                    <a:pt x="45" y="106"/>
                    <a:pt x="83" y="133"/>
                  </a:cubicBezTo>
                  <a:close/>
                </a:path>
              </a:pathLst>
            </a:custGeom>
            <a:solidFill>
              <a:srgbClr val="60B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65" name="Freeform 54">
              <a:extLst>
                <a:ext uri="{FF2B5EF4-FFF2-40B4-BE49-F238E27FC236}">
                  <a16:creationId xmlns:a16="http://schemas.microsoft.com/office/drawing/2014/main" id="{1D3DB747-DBF6-C831-A051-7E915E0EC02A}"/>
                </a:ext>
              </a:extLst>
            </p:cNvPr>
            <p:cNvSpPr>
              <a:spLocks/>
            </p:cNvSpPr>
            <p:nvPr/>
          </p:nvSpPr>
          <p:spPr bwMode="auto">
            <a:xfrm>
              <a:off x="4354513" y="2998788"/>
              <a:ext cx="293687" cy="352425"/>
            </a:xfrm>
            <a:custGeom>
              <a:avLst/>
              <a:gdLst>
                <a:gd name="T0" fmla="*/ 268 w 478"/>
                <a:gd name="T1" fmla="*/ 559 h 574"/>
                <a:gd name="T2" fmla="*/ 456 w 478"/>
                <a:gd name="T3" fmla="*/ 468 h 574"/>
                <a:gd name="T4" fmla="*/ 435 w 478"/>
                <a:gd name="T5" fmla="*/ 307 h 574"/>
                <a:gd name="T6" fmla="*/ 311 w 478"/>
                <a:gd name="T7" fmla="*/ 193 h 574"/>
                <a:gd name="T8" fmla="*/ 268 w 478"/>
                <a:gd name="T9" fmla="*/ 559 h 574"/>
              </a:gdLst>
              <a:ahLst/>
              <a:cxnLst>
                <a:cxn ang="0">
                  <a:pos x="T0" y="T1"/>
                </a:cxn>
                <a:cxn ang="0">
                  <a:pos x="T2" y="T3"/>
                </a:cxn>
                <a:cxn ang="0">
                  <a:pos x="T4" y="T5"/>
                </a:cxn>
                <a:cxn ang="0">
                  <a:pos x="T6" y="T7"/>
                </a:cxn>
                <a:cxn ang="0">
                  <a:pos x="T8" y="T9"/>
                </a:cxn>
              </a:cxnLst>
              <a:rect l="0" t="0" r="r" b="b"/>
              <a:pathLst>
                <a:path w="478" h="574">
                  <a:moveTo>
                    <a:pt x="268" y="559"/>
                  </a:moveTo>
                  <a:cubicBezTo>
                    <a:pt x="342" y="574"/>
                    <a:pt x="428" y="538"/>
                    <a:pt x="456" y="468"/>
                  </a:cubicBezTo>
                  <a:cubicBezTo>
                    <a:pt x="478" y="416"/>
                    <a:pt x="465" y="354"/>
                    <a:pt x="435" y="307"/>
                  </a:cubicBezTo>
                  <a:cubicBezTo>
                    <a:pt x="404" y="259"/>
                    <a:pt x="358" y="223"/>
                    <a:pt x="311" y="193"/>
                  </a:cubicBezTo>
                  <a:cubicBezTo>
                    <a:pt x="10" y="0"/>
                    <a:pt x="0" y="504"/>
                    <a:pt x="268" y="559"/>
                  </a:cubicBezTo>
                  <a:close/>
                </a:path>
              </a:pathLst>
            </a:custGeom>
            <a:solidFill>
              <a:srgbClr val="60B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66" name="Freeform 55">
              <a:extLst>
                <a:ext uri="{FF2B5EF4-FFF2-40B4-BE49-F238E27FC236}">
                  <a16:creationId xmlns:a16="http://schemas.microsoft.com/office/drawing/2014/main" id="{BCF16CEF-9D9B-C51D-4EA9-623C34A9E217}"/>
                </a:ext>
              </a:extLst>
            </p:cNvPr>
            <p:cNvSpPr>
              <a:spLocks/>
            </p:cNvSpPr>
            <p:nvPr/>
          </p:nvSpPr>
          <p:spPr bwMode="auto">
            <a:xfrm>
              <a:off x="5334000" y="1690688"/>
              <a:ext cx="169862" cy="150813"/>
            </a:xfrm>
            <a:custGeom>
              <a:avLst/>
              <a:gdLst>
                <a:gd name="T0" fmla="*/ 6 w 278"/>
                <a:gd name="T1" fmla="*/ 143 h 244"/>
                <a:gd name="T2" fmla="*/ 56 w 278"/>
                <a:gd name="T3" fmla="*/ 235 h 244"/>
                <a:gd name="T4" fmla="*/ 136 w 278"/>
                <a:gd name="T5" fmla="*/ 220 h 244"/>
                <a:gd name="T6" fmla="*/ 190 w 278"/>
                <a:gd name="T7" fmla="*/ 155 h 244"/>
                <a:gd name="T8" fmla="*/ 6 w 278"/>
                <a:gd name="T9" fmla="*/ 143 h 244"/>
              </a:gdLst>
              <a:ahLst/>
              <a:cxnLst>
                <a:cxn ang="0">
                  <a:pos x="T0" y="T1"/>
                </a:cxn>
                <a:cxn ang="0">
                  <a:pos x="T2" y="T3"/>
                </a:cxn>
                <a:cxn ang="0">
                  <a:pos x="T4" y="T5"/>
                </a:cxn>
                <a:cxn ang="0">
                  <a:pos x="T6" y="T7"/>
                </a:cxn>
                <a:cxn ang="0">
                  <a:pos x="T8" y="T9"/>
                </a:cxn>
              </a:cxnLst>
              <a:rect l="0" t="0" r="r" b="b"/>
              <a:pathLst>
                <a:path w="278" h="244">
                  <a:moveTo>
                    <a:pt x="6" y="143"/>
                  </a:moveTo>
                  <a:cubicBezTo>
                    <a:pt x="0" y="181"/>
                    <a:pt x="20" y="223"/>
                    <a:pt x="56" y="235"/>
                  </a:cubicBezTo>
                  <a:cubicBezTo>
                    <a:pt x="83" y="244"/>
                    <a:pt x="113" y="236"/>
                    <a:pt x="136" y="220"/>
                  </a:cubicBezTo>
                  <a:cubicBezTo>
                    <a:pt x="159" y="203"/>
                    <a:pt x="176" y="179"/>
                    <a:pt x="190" y="155"/>
                  </a:cubicBezTo>
                  <a:cubicBezTo>
                    <a:pt x="278" y="0"/>
                    <a:pt x="26" y="8"/>
                    <a:pt x="6" y="143"/>
                  </a:cubicBezTo>
                </a:path>
              </a:pathLst>
            </a:custGeom>
            <a:solidFill>
              <a:srgbClr val="60B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67" name="Freeform 56">
              <a:extLst>
                <a:ext uri="{FF2B5EF4-FFF2-40B4-BE49-F238E27FC236}">
                  <a16:creationId xmlns:a16="http://schemas.microsoft.com/office/drawing/2014/main" id="{37B52A18-B945-4A35-F912-F58FC5981318}"/>
                </a:ext>
              </a:extLst>
            </p:cNvPr>
            <p:cNvSpPr>
              <a:spLocks/>
            </p:cNvSpPr>
            <p:nvPr/>
          </p:nvSpPr>
          <p:spPr bwMode="auto">
            <a:xfrm>
              <a:off x="4351338" y="2370138"/>
              <a:ext cx="203200" cy="138113"/>
            </a:xfrm>
            <a:custGeom>
              <a:avLst/>
              <a:gdLst>
                <a:gd name="T0" fmla="*/ 280 w 330"/>
                <a:gd name="T1" fmla="*/ 153 h 223"/>
                <a:gd name="T2" fmla="*/ 317 w 330"/>
                <a:gd name="T3" fmla="*/ 57 h 223"/>
                <a:gd name="T4" fmla="*/ 254 w 330"/>
                <a:gd name="T5" fmla="*/ 7 h 223"/>
                <a:gd name="T6" fmla="*/ 172 w 330"/>
                <a:gd name="T7" fmla="*/ 8 h 223"/>
                <a:gd name="T8" fmla="*/ 280 w 330"/>
                <a:gd name="T9" fmla="*/ 153 h 223"/>
              </a:gdLst>
              <a:ahLst/>
              <a:cxnLst>
                <a:cxn ang="0">
                  <a:pos x="T0" y="T1"/>
                </a:cxn>
                <a:cxn ang="0">
                  <a:pos x="T2" y="T3"/>
                </a:cxn>
                <a:cxn ang="0">
                  <a:pos x="T4" y="T5"/>
                </a:cxn>
                <a:cxn ang="0">
                  <a:pos x="T6" y="T7"/>
                </a:cxn>
                <a:cxn ang="0">
                  <a:pos x="T8" y="T9"/>
                </a:cxn>
              </a:cxnLst>
              <a:rect l="0" t="0" r="r" b="b"/>
              <a:pathLst>
                <a:path w="330" h="223">
                  <a:moveTo>
                    <a:pt x="280" y="153"/>
                  </a:moveTo>
                  <a:cubicBezTo>
                    <a:pt x="312" y="133"/>
                    <a:pt x="330" y="92"/>
                    <a:pt x="317" y="57"/>
                  </a:cubicBezTo>
                  <a:cubicBezTo>
                    <a:pt x="307" y="31"/>
                    <a:pt x="281" y="13"/>
                    <a:pt x="254" y="7"/>
                  </a:cubicBezTo>
                  <a:cubicBezTo>
                    <a:pt x="228" y="0"/>
                    <a:pt x="199" y="3"/>
                    <a:pt x="172" y="8"/>
                  </a:cubicBezTo>
                  <a:cubicBezTo>
                    <a:pt x="0" y="41"/>
                    <a:pt x="166" y="223"/>
                    <a:pt x="280" y="153"/>
                  </a:cubicBezTo>
                  <a:close/>
                </a:path>
              </a:pathLst>
            </a:custGeom>
            <a:solidFill>
              <a:srgbClr val="60B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68" name="Freeform 57">
              <a:extLst>
                <a:ext uri="{FF2B5EF4-FFF2-40B4-BE49-F238E27FC236}">
                  <a16:creationId xmlns:a16="http://schemas.microsoft.com/office/drawing/2014/main" id="{35A2D82B-4DAA-7DD3-78A9-167C71D66F76}"/>
                </a:ext>
              </a:extLst>
            </p:cNvPr>
            <p:cNvSpPr>
              <a:spLocks/>
            </p:cNvSpPr>
            <p:nvPr/>
          </p:nvSpPr>
          <p:spPr bwMode="auto">
            <a:xfrm>
              <a:off x="5080000" y="2627313"/>
              <a:ext cx="406400" cy="328613"/>
            </a:xfrm>
            <a:custGeom>
              <a:avLst/>
              <a:gdLst>
                <a:gd name="T0" fmla="*/ 175 w 662"/>
                <a:gd name="T1" fmla="*/ 94 h 534"/>
                <a:gd name="T2" fmla="*/ 29 w 662"/>
                <a:gd name="T3" fmla="*/ 197 h 534"/>
                <a:gd name="T4" fmla="*/ 1 w 662"/>
                <a:gd name="T5" fmla="*/ 345 h 534"/>
                <a:gd name="T6" fmla="*/ 11 w 662"/>
                <a:gd name="T7" fmla="*/ 412 h 534"/>
                <a:gd name="T8" fmla="*/ 71 w 662"/>
                <a:gd name="T9" fmla="*/ 460 h 534"/>
                <a:gd name="T10" fmla="*/ 581 w 662"/>
                <a:gd name="T11" fmla="*/ 412 h 534"/>
                <a:gd name="T12" fmla="*/ 623 w 662"/>
                <a:gd name="T13" fmla="*/ 371 h 534"/>
                <a:gd name="T14" fmla="*/ 642 w 662"/>
                <a:gd name="T15" fmla="*/ 303 h 534"/>
                <a:gd name="T16" fmla="*/ 175 w 662"/>
                <a:gd name="T17" fmla="*/ 94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2" h="534">
                  <a:moveTo>
                    <a:pt x="175" y="94"/>
                  </a:moveTo>
                  <a:cubicBezTo>
                    <a:pt x="118" y="115"/>
                    <a:pt x="59" y="144"/>
                    <a:pt x="29" y="197"/>
                  </a:cubicBezTo>
                  <a:cubicBezTo>
                    <a:pt x="3" y="241"/>
                    <a:pt x="2" y="294"/>
                    <a:pt x="1" y="345"/>
                  </a:cubicBezTo>
                  <a:cubicBezTo>
                    <a:pt x="1" y="368"/>
                    <a:pt x="0" y="392"/>
                    <a:pt x="11" y="412"/>
                  </a:cubicBezTo>
                  <a:cubicBezTo>
                    <a:pt x="24" y="435"/>
                    <a:pt x="48" y="449"/>
                    <a:pt x="71" y="460"/>
                  </a:cubicBezTo>
                  <a:cubicBezTo>
                    <a:pt x="234" y="534"/>
                    <a:pt x="435" y="515"/>
                    <a:pt x="581" y="412"/>
                  </a:cubicBezTo>
                  <a:cubicBezTo>
                    <a:pt x="597" y="401"/>
                    <a:pt x="612" y="388"/>
                    <a:pt x="623" y="371"/>
                  </a:cubicBezTo>
                  <a:cubicBezTo>
                    <a:pt x="636" y="351"/>
                    <a:pt x="640" y="327"/>
                    <a:pt x="642" y="303"/>
                  </a:cubicBezTo>
                  <a:cubicBezTo>
                    <a:pt x="662" y="0"/>
                    <a:pt x="375" y="22"/>
                    <a:pt x="175" y="94"/>
                  </a:cubicBezTo>
                </a:path>
              </a:pathLst>
            </a:custGeom>
            <a:solidFill>
              <a:srgbClr val="60B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69" name="Freeform 58">
              <a:extLst>
                <a:ext uri="{FF2B5EF4-FFF2-40B4-BE49-F238E27FC236}">
                  <a16:creationId xmlns:a16="http://schemas.microsoft.com/office/drawing/2014/main" id="{6A48B5EE-B7BE-0724-C1A3-DF894A296D15}"/>
                </a:ext>
              </a:extLst>
            </p:cNvPr>
            <p:cNvSpPr>
              <a:spLocks/>
            </p:cNvSpPr>
            <p:nvPr/>
          </p:nvSpPr>
          <p:spPr bwMode="auto">
            <a:xfrm>
              <a:off x="6132513" y="3586163"/>
              <a:ext cx="381000" cy="342900"/>
            </a:xfrm>
            <a:custGeom>
              <a:avLst/>
              <a:gdLst>
                <a:gd name="T0" fmla="*/ 123 w 619"/>
                <a:gd name="T1" fmla="*/ 482 h 558"/>
                <a:gd name="T2" fmla="*/ 233 w 619"/>
                <a:gd name="T3" fmla="*/ 553 h 558"/>
                <a:gd name="T4" fmla="*/ 367 w 619"/>
                <a:gd name="T5" fmla="*/ 526 h 558"/>
                <a:gd name="T6" fmla="*/ 538 w 619"/>
                <a:gd name="T7" fmla="*/ 428 h 558"/>
                <a:gd name="T8" fmla="*/ 601 w 619"/>
                <a:gd name="T9" fmla="*/ 358 h 558"/>
                <a:gd name="T10" fmla="*/ 617 w 619"/>
                <a:gd name="T11" fmla="*/ 264 h 558"/>
                <a:gd name="T12" fmla="*/ 600 w 619"/>
                <a:gd name="T13" fmla="*/ 161 h 558"/>
                <a:gd name="T14" fmla="*/ 518 w 619"/>
                <a:gd name="T15" fmla="*/ 103 h 558"/>
                <a:gd name="T16" fmla="*/ 123 w 619"/>
                <a:gd name="T17" fmla="*/ 482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9" h="558">
                  <a:moveTo>
                    <a:pt x="123" y="482"/>
                  </a:moveTo>
                  <a:cubicBezTo>
                    <a:pt x="141" y="524"/>
                    <a:pt x="187" y="549"/>
                    <a:pt x="233" y="553"/>
                  </a:cubicBezTo>
                  <a:cubicBezTo>
                    <a:pt x="279" y="558"/>
                    <a:pt x="325" y="544"/>
                    <a:pt x="367" y="526"/>
                  </a:cubicBezTo>
                  <a:cubicBezTo>
                    <a:pt x="428" y="501"/>
                    <a:pt x="486" y="468"/>
                    <a:pt x="538" y="428"/>
                  </a:cubicBezTo>
                  <a:cubicBezTo>
                    <a:pt x="563" y="409"/>
                    <a:pt x="588" y="387"/>
                    <a:pt x="601" y="358"/>
                  </a:cubicBezTo>
                  <a:cubicBezTo>
                    <a:pt x="615" y="329"/>
                    <a:pt x="616" y="296"/>
                    <a:pt x="617" y="264"/>
                  </a:cubicBezTo>
                  <a:cubicBezTo>
                    <a:pt x="618" y="229"/>
                    <a:pt x="619" y="191"/>
                    <a:pt x="600" y="161"/>
                  </a:cubicBezTo>
                  <a:cubicBezTo>
                    <a:pt x="582" y="132"/>
                    <a:pt x="549" y="116"/>
                    <a:pt x="518" y="103"/>
                  </a:cubicBezTo>
                  <a:cubicBezTo>
                    <a:pt x="268" y="0"/>
                    <a:pt x="0" y="199"/>
                    <a:pt x="123" y="482"/>
                  </a:cubicBezTo>
                  <a:close/>
                </a:path>
              </a:pathLst>
            </a:custGeom>
            <a:solidFill>
              <a:srgbClr val="60B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70" name="Freeform 59">
              <a:extLst>
                <a:ext uri="{FF2B5EF4-FFF2-40B4-BE49-F238E27FC236}">
                  <a16:creationId xmlns:a16="http://schemas.microsoft.com/office/drawing/2014/main" id="{BE9592A5-D5F3-6029-0FB2-414BB36C526D}"/>
                </a:ext>
              </a:extLst>
            </p:cNvPr>
            <p:cNvSpPr>
              <a:spLocks/>
            </p:cNvSpPr>
            <p:nvPr/>
          </p:nvSpPr>
          <p:spPr bwMode="auto">
            <a:xfrm>
              <a:off x="4845050" y="4567238"/>
              <a:ext cx="969962" cy="342900"/>
            </a:xfrm>
            <a:custGeom>
              <a:avLst/>
              <a:gdLst>
                <a:gd name="T0" fmla="*/ 1576 w 1576"/>
                <a:gd name="T1" fmla="*/ 237 h 558"/>
                <a:gd name="T2" fmla="*/ 236 w 1576"/>
                <a:gd name="T3" fmla="*/ 558 h 558"/>
                <a:gd name="T4" fmla="*/ 144 w 1576"/>
                <a:gd name="T5" fmla="*/ 556 h 558"/>
                <a:gd name="T6" fmla="*/ 111 w 1576"/>
                <a:gd name="T7" fmla="*/ 536 h 558"/>
                <a:gd name="T8" fmla="*/ 51 w 1576"/>
                <a:gd name="T9" fmla="*/ 314 h 558"/>
                <a:gd name="T10" fmla="*/ 120 w 1576"/>
                <a:gd name="T11" fmla="*/ 259 h 558"/>
                <a:gd name="T12" fmla="*/ 558 w 1576"/>
                <a:gd name="T13" fmla="*/ 34 h 558"/>
                <a:gd name="T14" fmla="*/ 740 w 1576"/>
                <a:gd name="T15" fmla="*/ 21 h 558"/>
                <a:gd name="T16" fmla="*/ 830 w 1576"/>
                <a:gd name="T17" fmla="*/ 64 h 558"/>
                <a:gd name="T18" fmla="*/ 1068 w 1576"/>
                <a:gd name="T19" fmla="*/ 47 h 558"/>
                <a:gd name="T20" fmla="*/ 1248 w 1576"/>
                <a:gd name="T21" fmla="*/ 17 h 558"/>
                <a:gd name="T22" fmla="*/ 1576 w 1576"/>
                <a:gd name="T23" fmla="*/ 237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6" h="558">
                  <a:moveTo>
                    <a:pt x="1576" y="237"/>
                  </a:moveTo>
                  <a:cubicBezTo>
                    <a:pt x="1174" y="442"/>
                    <a:pt x="718" y="558"/>
                    <a:pt x="236" y="558"/>
                  </a:cubicBezTo>
                  <a:cubicBezTo>
                    <a:pt x="205" y="558"/>
                    <a:pt x="175" y="557"/>
                    <a:pt x="144" y="556"/>
                  </a:cubicBezTo>
                  <a:cubicBezTo>
                    <a:pt x="133" y="550"/>
                    <a:pt x="122" y="543"/>
                    <a:pt x="111" y="536"/>
                  </a:cubicBezTo>
                  <a:cubicBezTo>
                    <a:pt x="42" y="486"/>
                    <a:pt x="0" y="382"/>
                    <a:pt x="51" y="314"/>
                  </a:cubicBezTo>
                  <a:cubicBezTo>
                    <a:pt x="69" y="290"/>
                    <a:pt x="95" y="274"/>
                    <a:pt x="120" y="259"/>
                  </a:cubicBezTo>
                  <a:cubicBezTo>
                    <a:pt x="260" y="172"/>
                    <a:pt x="402" y="85"/>
                    <a:pt x="558" y="34"/>
                  </a:cubicBezTo>
                  <a:cubicBezTo>
                    <a:pt x="617" y="14"/>
                    <a:pt x="682" y="0"/>
                    <a:pt x="740" y="21"/>
                  </a:cubicBezTo>
                  <a:cubicBezTo>
                    <a:pt x="772" y="32"/>
                    <a:pt x="799" y="52"/>
                    <a:pt x="830" y="64"/>
                  </a:cubicBezTo>
                  <a:cubicBezTo>
                    <a:pt x="907" y="94"/>
                    <a:pt x="987" y="71"/>
                    <a:pt x="1068" y="47"/>
                  </a:cubicBezTo>
                  <a:cubicBezTo>
                    <a:pt x="1128" y="30"/>
                    <a:pt x="1188" y="13"/>
                    <a:pt x="1248" y="17"/>
                  </a:cubicBezTo>
                  <a:cubicBezTo>
                    <a:pt x="1369" y="24"/>
                    <a:pt x="1494" y="127"/>
                    <a:pt x="1576" y="237"/>
                  </a:cubicBezTo>
                </a:path>
              </a:pathLst>
            </a:custGeom>
            <a:solidFill>
              <a:srgbClr val="60B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71" name="Freeform 60">
              <a:extLst>
                <a:ext uri="{FF2B5EF4-FFF2-40B4-BE49-F238E27FC236}">
                  <a16:creationId xmlns:a16="http://schemas.microsoft.com/office/drawing/2014/main" id="{08F508C2-2CBA-7E9A-6629-75DC038A59E5}"/>
                </a:ext>
              </a:extLst>
            </p:cNvPr>
            <p:cNvSpPr>
              <a:spLocks noEditPoints="1"/>
            </p:cNvSpPr>
            <p:nvPr/>
          </p:nvSpPr>
          <p:spPr bwMode="auto">
            <a:xfrm>
              <a:off x="3754438" y="1484313"/>
              <a:ext cx="2011362" cy="1752600"/>
            </a:xfrm>
            <a:custGeom>
              <a:avLst/>
              <a:gdLst>
                <a:gd name="T0" fmla="*/ 1410 w 3268"/>
                <a:gd name="T1" fmla="*/ 2769 h 2849"/>
                <a:gd name="T2" fmla="*/ 1164 w 3268"/>
                <a:gd name="T3" fmla="*/ 2611 h 2849"/>
                <a:gd name="T4" fmla="*/ 716 w 3268"/>
                <a:gd name="T5" fmla="*/ 2708 h 2849"/>
                <a:gd name="T6" fmla="*/ 364 w 3268"/>
                <a:gd name="T7" fmla="*/ 1602 h 2849"/>
                <a:gd name="T8" fmla="*/ 0 w 3268"/>
                <a:gd name="T9" fmla="*/ 1076 h 2849"/>
                <a:gd name="T10" fmla="*/ 991 w 3268"/>
                <a:gd name="T11" fmla="*/ 514 h 2849"/>
                <a:gd name="T12" fmla="*/ 1747 w 3268"/>
                <a:gd name="T13" fmla="*/ 109 h 2849"/>
                <a:gd name="T14" fmla="*/ 2097 w 3268"/>
                <a:gd name="T15" fmla="*/ 162 h 2849"/>
                <a:gd name="T16" fmla="*/ 2503 w 3268"/>
                <a:gd name="T17" fmla="*/ 201 h 2849"/>
                <a:gd name="T18" fmla="*/ 3268 w 3268"/>
                <a:gd name="T19" fmla="*/ 383 h 2849"/>
                <a:gd name="T20" fmla="*/ 3093 w 3268"/>
                <a:gd name="T21" fmla="*/ 1178 h 2849"/>
                <a:gd name="T22" fmla="*/ 2744 w 3268"/>
                <a:gd name="T23" fmla="*/ 1764 h 2849"/>
                <a:gd name="T24" fmla="*/ 2929 w 3268"/>
                <a:gd name="T25" fmla="*/ 1757 h 2849"/>
                <a:gd name="T26" fmla="*/ 3130 w 3268"/>
                <a:gd name="T27" fmla="*/ 2302 h 2849"/>
                <a:gd name="T28" fmla="*/ 2427 w 3268"/>
                <a:gd name="T29" fmla="*/ 2681 h 2849"/>
                <a:gd name="T30" fmla="*/ 1440 w 3268"/>
                <a:gd name="T31" fmla="*/ 2849 h 2849"/>
                <a:gd name="T32" fmla="*/ 2328 w 3268"/>
                <a:gd name="T33" fmla="*/ 1953 h 2849"/>
                <a:gd name="T34" fmla="*/ 2154 w 3268"/>
                <a:gd name="T35" fmla="*/ 2204 h 2849"/>
                <a:gd name="T36" fmla="*/ 2224 w 3268"/>
                <a:gd name="T37" fmla="*/ 2319 h 2849"/>
                <a:gd name="T38" fmla="*/ 2734 w 3268"/>
                <a:gd name="T39" fmla="*/ 2271 h 2849"/>
                <a:gd name="T40" fmla="*/ 2795 w 3268"/>
                <a:gd name="T41" fmla="*/ 2162 h 2849"/>
                <a:gd name="T42" fmla="*/ 1189 w 3268"/>
                <a:gd name="T43" fmla="*/ 1444 h 2849"/>
                <a:gd name="T44" fmla="*/ 1192 w 3268"/>
                <a:gd name="T45" fmla="*/ 1610 h 2849"/>
                <a:gd name="T46" fmla="*/ 1286 w 3268"/>
                <a:gd name="T47" fmla="*/ 1498 h 2849"/>
                <a:gd name="T48" fmla="*/ 1189 w 3268"/>
                <a:gd name="T49" fmla="*/ 1444 h 2849"/>
                <a:gd name="T50" fmla="*/ 1105 w 3268"/>
                <a:gd name="T51" fmla="*/ 800 h 2849"/>
                <a:gd name="T52" fmla="*/ 804 w 3268"/>
                <a:gd name="T53" fmla="*/ 1172 h 2849"/>
                <a:gd name="T54" fmla="*/ 1052 w 3268"/>
                <a:gd name="T55" fmla="*/ 1312 h 2849"/>
                <a:gd name="T56" fmla="*/ 1222 w 3268"/>
                <a:gd name="T57" fmla="*/ 1259 h 2849"/>
                <a:gd name="T58" fmla="*/ 1781 w 3268"/>
                <a:gd name="T59" fmla="*/ 908 h 2849"/>
                <a:gd name="T60" fmla="*/ 1649 w 3268"/>
                <a:gd name="T61" fmla="*/ 660 h 2849"/>
                <a:gd name="T62" fmla="*/ 1367 w 3268"/>
                <a:gd name="T63" fmla="*/ 777 h 2849"/>
                <a:gd name="T64" fmla="*/ 1220 w 3268"/>
                <a:gd name="T65" fmla="*/ 793 h 2849"/>
                <a:gd name="T66" fmla="*/ 2704 w 3268"/>
                <a:gd name="T67" fmla="*/ 377 h 2849"/>
                <a:gd name="T68" fmla="*/ 2622 w 3268"/>
                <a:gd name="T69" fmla="*/ 572 h 2849"/>
                <a:gd name="T70" fmla="*/ 2702 w 3268"/>
                <a:gd name="T71" fmla="*/ 557 h 2849"/>
                <a:gd name="T72" fmla="*/ 2704 w 3268"/>
                <a:gd name="T73" fmla="*/ 377 h 2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68" h="2849">
                  <a:moveTo>
                    <a:pt x="1440" y="2849"/>
                  </a:moveTo>
                  <a:cubicBezTo>
                    <a:pt x="1436" y="2821"/>
                    <a:pt x="1425" y="2793"/>
                    <a:pt x="1410" y="2769"/>
                  </a:cubicBezTo>
                  <a:cubicBezTo>
                    <a:pt x="1379" y="2721"/>
                    <a:pt x="1333" y="2685"/>
                    <a:pt x="1286" y="2655"/>
                  </a:cubicBezTo>
                  <a:cubicBezTo>
                    <a:pt x="1238" y="2624"/>
                    <a:pt x="1197" y="2611"/>
                    <a:pt x="1164" y="2611"/>
                  </a:cubicBezTo>
                  <a:cubicBezTo>
                    <a:pt x="1070" y="2611"/>
                    <a:pt x="1034" y="2717"/>
                    <a:pt x="1058" y="2822"/>
                  </a:cubicBezTo>
                  <a:cubicBezTo>
                    <a:pt x="936" y="2798"/>
                    <a:pt x="822" y="2759"/>
                    <a:pt x="716" y="2708"/>
                  </a:cubicBezTo>
                  <a:cubicBezTo>
                    <a:pt x="660" y="2429"/>
                    <a:pt x="1062" y="2294"/>
                    <a:pt x="973" y="2026"/>
                  </a:cubicBezTo>
                  <a:cubicBezTo>
                    <a:pt x="858" y="1682"/>
                    <a:pt x="563" y="1801"/>
                    <a:pt x="364" y="1602"/>
                  </a:cubicBezTo>
                  <a:cubicBezTo>
                    <a:pt x="245" y="1482"/>
                    <a:pt x="329" y="1272"/>
                    <a:pt x="198" y="1141"/>
                  </a:cubicBezTo>
                  <a:cubicBezTo>
                    <a:pt x="148" y="1091"/>
                    <a:pt x="76" y="1078"/>
                    <a:pt x="0" y="1076"/>
                  </a:cubicBezTo>
                  <a:cubicBezTo>
                    <a:pt x="119" y="769"/>
                    <a:pt x="359" y="481"/>
                    <a:pt x="663" y="259"/>
                  </a:cubicBezTo>
                  <a:cubicBezTo>
                    <a:pt x="739" y="384"/>
                    <a:pt x="845" y="472"/>
                    <a:pt x="991" y="514"/>
                  </a:cubicBezTo>
                  <a:cubicBezTo>
                    <a:pt x="1048" y="530"/>
                    <a:pt x="1097" y="538"/>
                    <a:pt x="1138" y="538"/>
                  </a:cubicBezTo>
                  <a:cubicBezTo>
                    <a:pt x="1438" y="538"/>
                    <a:pt x="1383" y="161"/>
                    <a:pt x="1747" y="109"/>
                  </a:cubicBezTo>
                  <a:cubicBezTo>
                    <a:pt x="1765" y="106"/>
                    <a:pt x="1784" y="105"/>
                    <a:pt x="1803" y="105"/>
                  </a:cubicBezTo>
                  <a:cubicBezTo>
                    <a:pt x="1896" y="105"/>
                    <a:pt x="1997" y="133"/>
                    <a:pt x="2097" y="162"/>
                  </a:cubicBezTo>
                  <a:cubicBezTo>
                    <a:pt x="2197" y="191"/>
                    <a:pt x="2296" y="219"/>
                    <a:pt x="2388" y="219"/>
                  </a:cubicBezTo>
                  <a:cubicBezTo>
                    <a:pt x="2428" y="219"/>
                    <a:pt x="2466" y="214"/>
                    <a:pt x="2503" y="201"/>
                  </a:cubicBezTo>
                  <a:cubicBezTo>
                    <a:pt x="2615" y="160"/>
                    <a:pt x="2677" y="86"/>
                    <a:pt x="2722" y="0"/>
                  </a:cubicBezTo>
                  <a:cubicBezTo>
                    <a:pt x="2931" y="92"/>
                    <a:pt x="3118" y="221"/>
                    <a:pt x="3268" y="383"/>
                  </a:cubicBezTo>
                  <a:cubicBezTo>
                    <a:pt x="3148" y="403"/>
                    <a:pt x="3037" y="442"/>
                    <a:pt x="2964" y="551"/>
                  </a:cubicBezTo>
                  <a:cubicBezTo>
                    <a:pt x="2814" y="776"/>
                    <a:pt x="3161" y="973"/>
                    <a:pt x="3093" y="1178"/>
                  </a:cubicBezTo>
                  <a:cubicBezTo>
                    <a:pt x="3055" y="1291"/>
                    <a:pt x="2368" y="1351"/>
                    <a:pt x="2521" y="1657"/>
                  </a:cubicBezTo>
                  <a:cubicBezTo>
                    <a:pt x="2566" y="1746"/>
                    <a:pt x="2650" y="1764"/>
                    <a:pt x="2744" y="1764"/>
                  </a:cubicBezTo>
                  <a:cubicBezTo>
                    <a:pt x="2775" y="1764"/>
                    <a:pt x="2806" y="1762"/>
                    <a:pt x="2837" y="1760"/>
                  </a:cubicBezTo>
                  <a:cubicBezTo>
                    <a:pt x="2868" y="1759"/>
                    <a:pt x="2899" y="1757"/>
                    <a:pt x="2929" y="1757"/>
                  </a:cubicBezTo>
                  <a:cubicBezTo>
                    <a:pt x="3068" y="1757"/>
                    <a:pt x="3185" y="1795"/>
                    <a:pt x="3185" y="2044"/>
                  </a:cubicBezTo>
                  <a:cubicBezTo>
                    <a:pt x="3185" y="2131"/>
                    <a:pt x="3198" y="2234"/>
                    <a:pt x="3130" y="2302"/>
                  </a:cubicBezTo>
                  <a:cubicBezTo>
                    <a:pt x="2961" y="2472"/>
                    <a:pt x="2650" y="2377"/>
                    <a:pt x="2484" y="2542"/>
                  </a:cubicBezTo>
                  <a:cubicBezTo>
                    <a:pt x="2443" y="2584"/>
                    <a:pt x="2428" y="2631"/>
                    <a:pt x="2427" y="2681"/>
                  </a:cubicBezTo>
                  <a:cubicBezTo>
                    <a:pt x="2197" y="2728"/>
                    <a:pt x="1947" y="2768"/>
                    <a:pt x="1688" y="2819"/>
                  </a:cubicBezTo>
                  <a:cubicBezTo>
                    <a:pt x="1603" y="2835"/>
                    <a:pt x="1521" y="2845"/>
                    <a:pt x="1440" y="2849"/>
                  </a:cubicBezTo>
                  <a:moveTo>
                    <a:pt x="2561" y="1908"/>
                  </a:moveTo>
                  <a:cubicBezTo>
                    <a:pt x="2484" y="1908"/>
                    <a:pt x="2401" y="1927"/>
                    <a:pt x="2328" y="1953"/>
                  </a:cubicBezTo>
                  <a:cubicBezTo>
                    <a:pt x="2271" y="1974"/>
                    <a:pt x="2212" y="2003"/>
                    <a:pt x="2182" y="2056"/>
                  </a:cubicBezTo>
                  <a:cubicBezTo>
                    <a:pt x="2156" y="2100"/>
                    <a:pt x="2155" y="2153"/>
                    <a:pt x="2154" y="2204"/>
                  </a:cubicBezTo>
                  <a:cubicBezTo>
                    <a:pt x="2154" y="2227"/>
                    <a:pt x="2153" y="2251"/>
                    <a:pt x="2164" y="2271"/>
                  </a:cubicBezTo>
                  <a:cubicBezTo>
                    <a:pt x="2177" y="2294"/>
                    <a:pt x="2201" y="2308"/>
                    <a:pt x="2224" y="2319"/>
                  </a:cubicBezTo>
                  <a:cubicBezTo>
                    <a:pt x="2290" y="2349"/>
                    <a:pt x="2363" y="2364"/>
                    <a:pt x="2435" y="2364"/>
                  </a:cubicBezTo>
                  <a:cubicBezTo>
                    <a:pt x="2541" y="2364"/>
                    <a:pt x="2647" y="2332"/>
                    <a:pt x="2734" y="2271"/>
                  </a:cubicBezTo>
                  <a:cubicBezTo>
                    <a:pt x="2750" y="2260"/>
                    <a:pt x="2765" y="2247"/>
                    <a:pt x="2776" y="2230"/>
                  </a:cubicBezTo>
                  <a:cubicBezTo>
                    <a:pt x="2789" y="2210"/>
                    <a:pt x="2793" y="2186"/>
                    <a:pt x="2795" y="2162"/>
                  </a:cubicBezTo>
                  <a:cubicBezTo>
                    <a:pt x="2807" y="1969"/>
                    <a:pt x="2695" y="1908"/>
                    <a:pt x="2561" y="1908"/>
                  </a:cubicBezTo>
                  <a:moveTo>
                    <a:pt x="1189" y="1444"/>
                  </a:moveTo>
                  <a:cubicBezTo>
                    <a:pt x="1173" y="1444"/>
                    <a:pt x="1157" y="1446"/>
                    <a:pt x="1141" y="1449"/>
                  </a:cubicBezTo>
                  <a:cubicBezTo>
                    <a:pt x="997" y="1476"/>
                    <a:pt x="1091" y="1610"/>
                    <a:pt x="1192" y="1610"/>
                  </a:cubicBezTo>
                  <a:cubicBezTo>
                    <a:pt x="1211" y="1610"/>
                    <a:pt x="1231" y="1605"/>
                    <a:pt x="1249" y="1594"/>
                  </a:cubicBezTo>
                  <a:cubicBezTo>
                    <a:pt x="1281" y="1574"/>
                    <a:pt x="1299" y="1533"/>
                    <a:pt x="1286" y="1498"/>
                  </a:cubicBezTo>
                  <a:cubicBezTo>
                    <a:pt x="1276" y="1472"/>
                    <a:pt x="1250" y="1454"/>
                    <a:pt x="1223" y="1448"/>
                  </a:cubicBezTo>
                  <a:cubicBezTo>
                    <a:pt x="1212" y="1445"/>
                    <a:pt x="1200" y="1444"/>
                    <a:pt x="1189" y="1444"/>
                  </a:cubicBezTo>
                  <a:moveTo>
                    <a:pt x="1186" y="792"/>
                  </a:moveTo>
                  <a:cubicBezTo>
                    <a:pt x="1159" y="792"/>
                    <a:pt x="1132" y="794"/>
                    <a:pt x="1105" y="800"/>
                  </a:cubicBezTo>
                  <a:cubicBezTo>
                    <a:pt x="1024" y="818"/>
                    <a:pt x="922" y="870"/>
                    <a:pt x="862" y="927"/>
                  </a:cubicBezTo>
                  <a:cubicBezTo>
                    <a:pt x="797" y="989"/>
                    <a:pt x="762" y="1092"/>
                    <a:pt x="804" y="1172"/>
                  </a:cubicBezTo>
                  <a:cubicBezTo>
                    <a:pt x="825" y="1211"/>
                    <a:pt x="862" y="1239"/>
                    <a:pt x="900" y="1262"/>
                  </a:cubicBezTo>
                  <a:cubicBezTo>
                    <a:pt x="947" y="1290"/>
                    <a:pt x="999" y="1312"/>
                    <a:pt x="1052" y="1312"/>
                  </a:cubicBezTo>
                  <a:cubicBezTo>
                    <a:pt x="1057" y="1312"/>
                    <a:pt x="1062" y="1312"/>
                    <a:pt x="1066" y="1311"/>
                  </a:cubicBezTo>
                  <a:cubicBezTo>
                    <a:pt x="1121" y="1307"/>
                    <a:pt x="1171" y="1280"/>
                    <a:pt x="1222" y="1259"/>
                  </a:cubicBezTo>
                  <a:cubicBezTo>
                    <a:pt x="1372" y="1199"/>
                    <a:pt x="1550" y="1194"/>
                    <a:pt x="1670" y="1087"/>
                  </a:cubicBezTo>
                  <a:cubicBezTo>
                    <a:pt x="1724" y="1040"/>
                    <a:pt x="1761" y="976"/>
                    <a:pt x="1781" y="908"/>
                  </a:cubicBezTo>
                  <a:cubicBezTo>
                    <a:pt x="1804" y="829"/>
                    <a:pt x="1799" y="730"/>
                    <a:pt x="1731" y="683"/>
                  </a:cubicBezTo>
                  <a:cubicBezTo>
                    <a:pt x="1706" y="667"/>
                    <a:pt x="1678" y="660"/>
                    <a:pt x="1649" y="660"/>
                  </a:cubicBezTo>
                  <a:cubicBezTo>
                    <a:pt x="1613" y="660"/>
                    <a:pt x="1575" y="670"/>
                    <a:pt x="1542" y="686"/>
                  </a:cubicBezTo>
                  <a:cubicBezTo>
                    <a:pt x="1482" y="713"/>
                    <a:pt x="1429" y="755"/>
                    <a:pt x="1367" y="777"/>
                  </a:cubicBezTo>
                  <a:cubicBezTo>
                    <a:pt x="1329" y="791"/>
                    <a:pt x="1292" y="793"/>
                    <a:pt x="1255" y="793"/>
                  </a:cubicBezTo>
                  <a:cubicBezTo>
                    <a:pt x="1243" y="793"/>
                    <a:pt x="1232" y="793"/>
                    <a:pt x="1220" y="793"/>
                  </a:cubicBezTo>
                  <a:cubicBezTo>
                    <a:pt x="1209" y="793"/>
                    <a:pt x="1197" y="792"/>
                    <a:pt x="1186" y="792"/>
                  </a:cubicBezTo>
                  <a:moveTo>
                    <a:pt x="2704" y="377"/>
                  </a:moveTo>
                  <a:cubicBezTo>
                    <a:pt x="2649" y="377"/>
                    <a:pt x="2582" y="413"/>
                    <a:pt x="2572" y="480"/>
                  </a:cubicBezTo>
                  <a:cubicBezTo>
                    <a:pt x="2566" y="518"/>
                    <a:pt x="2586" y="560"/>
                    <a:pt x="2622" y="572"/>
                  </a:cubicBezTo>
                  <a:cubicBezTo>
                    <a:pt x="2630" y="575"/>
                    <a:pt x="2638" y="576"/>
                    <a:pt x="2646" y="576"/>
                  </a:cubicBezTo>
                  <a:cubicBezTo>
                    <a:pt x="2666" y="576"/>
                    <a:pt x="2686" y="568"/>
                    <a:pt x="2702" y="557"/>
                  </a:cubicBezTo>
                  <a:cubicBezTo>
                    <a:pt x="2725" y="540"/>
                    <a:pt x="2742" y="516"/>
                    <a:pt x="2756" y="492"/>
                  </a:cubicBezTo>
                  <a:cubicBezTo>
                    <a:pt x="2800" y="414"/>
                    <a:pt x="2759" y="377"/>
                    <a:pt x="2704" y="377"/>
                  </a:cubicBezTo>
                </a:path>
              </a:pathLst>
            </a:custGeom>
            <a:solidFill>
              <a:srgbClr val="B2D3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72" name="Freeform 61">
              <a:extLst>
                <a:ext uri="{FF2B5EF4-FFF2-40B4-BE49-F238E27FC236}">
                  <a16:creationId xmlns:a16="http://schemas.microsoft.com/office/drawing/2014/main" id="{7D8E63E0-512E-E7F5-FC45-3D930474A07E}"/>
                </a:ext>
              </a:extLst>
            </p:cNvPr>
            <p:cNvSpPr>
              <a:spLocks noEditPoints="1"/>
            </p:cNvSpPr>
            <p:nvPr/>
          </p:nvSpPr>
          <p:spPr bwMode="auto">
            <a:xfrm>
              <a:off x="3705225" y="1382713"/>
              <a:ext cx="2316162" cy="1766888"/>
            </a:xfrm>
            <a:custGeom>
              <a:avLst/>
              <a:gdLst>
                <a:gd name="T0" fmla="*/ 798 w 3765"/>
                <a:gd name="T1" fmla="*/ 2873 h 2873"/>
                <a:gd name="T2" fmla="*/ 0 w 3765"/>
                <a:gd name="T3" fmla="*/ 1656 h 2873"/>
                <a:gd name="T4" fmla="*/ 82 w 3765"/>
                <a:gd name="T5" fmla="*/ 1241 h 2873"/>
                <a:gd name="T6" fmla="*/ 280 w 3765"/>
                <a:gd name="T7" fmla="*/ 1306 h 2873"/>
                <a:gd name="T8" fmla="*/ 446 w 3765"/>
                <a:gd name="T9" fmla="*/ 1767 h 2873"/>
                <a:gd name="T10" fmla="*/ 1055 w 3765"/>
                <a:gd name="T11" fmla="*/ 2191 h 2873"/>
                <a:gd name="T12" fmla="*/ 798 w 3765"/>
                <a:gd name="T13" fmla="*/ 2873 h 2873"/>
                <a:gd name="T14" fmla="*/ 2509 w 3765"/>
                <a:gd name="T15" fmla="*/ 2846 h 2873"/>
                <a:gd name="T16" fmla="*/ 2566 w 3765"/>
                <a:gd name="T17" fmla="*/ 2707 h 2873"/>
                <a:gd name="T18" fmla="*/ 3212 w 3765"/>
                <a:gd name="T19" fmla="*/ 2467 h 2873"/>
                <a:gd name="T20" fmla="*/ 3267 w 3765"/>
                <a:gd name="T21" fmla="*/ 2209 h 2873"/>
                <a:gd name="T22" fmla="*/ 3011 w 3765"/>
                <a:gd name="T23" fmla="*/ 1922 h 2873"/>
                <a:gd name="T24" fmla="*/ 2919 w 3765"/>
                <a:gd name="T25" fmla="*/ 1925 h 2873"/>
                <a:gd name="T26" fmla="*/ 2826 w 3765"/>
                <a:gd name="T27" fmla="*/ 1929 h 2873"/>
                <a:gd name="T28" fmla="*/ 2603 w 3765"/>
                <a:gd name="T29" fmla="*/ 1822 h 2873"/>
                <a:gd name="T30" fmla="*/ 3175 w 3765"/>
                <a:gd name="T31" fmla="*/ 1343 h 2873"/>
                <a:gd name="T32" fmla="*/ 3046 w 3765"/>
                <a:gd name="T33" fmla="*/ 716 h 2873"/>
                <a:gd name="T34" fmla="*/ 3350 w 3765"/>
                <a:gd name="T35" fmla="*/ 548 h 2873"/>
                <a:gd name="T36" fmla="*/ 3743 w 3765"/>
                <a:gd name="T37" fmla="*/ 1656 h 2873"/>
                <a:gd name="T38" fmla="*/ 2509 w 3765"/>
                <a:gd name="T39" fmla="*/ 2846 h 2873"/>
                <a:gd name="T40" fmla="*/ 1220 w 3765"/>
                <a:gd name="T41" fmla="*/ 703 h 2873"/>
                <a:gd name="T42" fmla="*/ 1073 w 3765"/>
                <a:gd name="T43" fmla="*/ 679 h 2873"/>
                <a:gd name="T44" fmla="*/ 745 w 3765"/>
                <a:gd name="T45" fmla="*/ 424 h 2873"/>
                <a:gd name="T46" fmla="*/ 1752 w 3765"/>
                <a:gd name="T47" fmla="*/ 15 h 2873"/>
                <a:gd name="T48" fmla="*/ 2008 w 3765"/>
                <a:gd name="T49" fmla="*/ 0 h 2873"/>
                <a:gd name="T50" fmla="*/ 2804 w 3765"/>
                <a:gd name="T51" fmla="*/ 165 h 2873"/>
                <a:gd name="T52" fmla="*/ 2585 w 3765"/>
                <a:gd name="T53" fmla="*/ 366 h 2873"/>
                <a:gd name="T54" fmla="*/ 2470 w 3765"/>
                <a:gd name="T55" fmla="*/ 384 h 2873"/>
                <a:gd name="T56" fmla="*/ 2179 w 3765"/>
                <a:gd name="T57" fmla="*/ 327 h 2873"/>
                <a:gd name="T58" fmla="*/ 1885 w 3765"/>
                <a:gd name="T59" fmla="*/ 270 h 2873"/>
                <a:gd name="T60" fmla="*/ 1829 w 3765"/>
                <a:gd name="T61" fmla="*/ 274 h 2873"/>
                <a:gd name="T62" fmla="*/ 1220 w 3765"/>
                <a:gd name="T63" fmla="*/ 703 h 2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5" h="2873">
                  <a:moveTo>
                    <a:pt x="798" y="2873"/>
                  </a:moveTo>
                  <a:cubicBezTo>
                    <a:pt x="306" y="2637"/>
                    <a:pt x="0" y="2143"/>
                    <a:pt x="0" y="1656"/>
                  </a:cubicBezTo>
                  <a:cubicBezTo>
                    <a:pt x="0" y="1517"/>
                    <a:pt x="29" y="1377"/>
                    <a:pt x="82" y="1241"/>
                  </a:cubicBezTo>
                  <a:cubicBezTo>
                    <a:pt x="158" y="1243"/>
                    <a:pt x="230" y="1256"/>
                    <a:pt x="280" y="1306"/>
                  </a:cubicBezTo>
                  <a:cubicBezTo>
                    <a:pt x="411" y="1437"/>
                    <a:pt x="327" y="1647"/>
                    <a:pt x="446" y="1767"/>
                  </a:cubicBezTo>
                  <a:cubicBezTo>
                    <a:pt x="645" y="1966"/>
                    <a:pt x="940" y="1847"/>
                    <a:pt x="1055" y="2191"/>
                  </a:cubicBezTo>
                  <a:cubicBezTo>
                    <a:pt x="1144" y="2459"/>
                    <a:pt x="742" y="2594"/>
                    <a:pt x="798" y="2873"/>
                  </a:cubicBezTo>
                  <a:close/>
                  <a:moveTo>
                    <a:pt x="2509" y="2846"/>
                  </a:moveTo>
                  <a:cubicBezTo>
                    <a:pt x="2510" y="2796"/>
                    <a:pt x="2525" y="2749"/>
                    <a:pt x="2566" y="2707"/>
                  </a:cubicBezTo>
                  <a:cubicBezTo>
                    <a:pt x="2732" y="2542"/>
                    <a:pt x="3043" y="2637"/>
                    <a:pt x="3212" y="2467"/>
                  </a:cubicBezTo>
                  <a:cubicBezTo>
                    <a:pt x="3280" y="2399"/>
                    <a:pt x="3267" y="2296"/>
                    <a:pt x="3267" y="2209"/>
                  </a:cubicBezTo>
                  <a:cubicBezTo>
                    <a:pt x="3267" y="1960"/>
                    <a:pt x="3150" y="1922"/>
                    <a:pt x="3011" y="1922"/>
                  </a:cubicBezTo>
                  <a:cubicBezTo>
                    <a:pt x="2981" y="1922"/>
                    <a:pt x="2950" y="1924"/>
                    <a:pt x="2919" y="1925"/>
                  </a:cubicBezTo>
                  <a:cubicBezTo>
                    <a:pt x="2888" y="1927"/>
                    <a:pt x="2857" y="1929"/>
                    <a:pt x="2826" y="1929"/>
                  </a:cubicBezTo>
                  <a:cubicBezTo>
                    <a:pt x="2732" y="1929"/>
                    <a:pt x="2648" y="1911"/>
                    <a:pt x="2603" y="1822"/>
                  </a:cubicBezTo>
                  <a:cubicBezTo>
                    <a:pt x="2450" y="1516"/>
                    <a:pt x="3137" y="1456"/>
                    <a:pt x="3175" y="1343"/>
                  </a:cubicBezTo>
                  <a:cubicBezTo>
                    <a:pt x="3243" y="1138"/>
                    <a:pt x="2896" y="941"/>
                    <a:pt x="3046" y="716"/>
                  </a:cubicBezTo>
                  <a:cubicBezTo>
                    <a:pt x="3119" y="607"/>
                    <a:pt x="3230" y="568"/>
                    <a:pt x="3350" y="548"/>
                  </a:cubicBezTo>
                  <a:cubicBezTo>
                    <a:pt x="3611" y="828"/>
                    <a:pt x="3765" y="1206"/>
                    <a:pt x="3743" y="1656"/>
                  </a:cubicBezTo>
                  <a:cubicBezTo>
                    <a:pt x="3701" y="2485"/>
                    <a:pt x="3194" y="2703"/>
                    <a:pt x="2509" y="2846"/>
                  </a:cubicBezTo>
                  <a:moveTo>
                    <a:pt x="1220" y="703"/>
                  </a:moveTo>
                  <a:cubicBezTo>
                    <a:pt x="1179" y="703"/>
                    <a:pt x="1130" y="695"/>
                    <a:pt x="1073" y="679"/>
                  </a:cubicBezTo>
                  <a:cubicBezTo>
                    <a:pt x="927" y="637"/>
                    <a:pt x="821" y="549"/>
                    <a:pt x="745" y="424"/>
                  </a:cubicBezTo>
                  <a:cubicBezTo>
                    <a:pt x="1039" y="211"/>
                    <a:pt x="1391" y="60"/>
                    <a:pt x="1752" y="15"/>
                  </a:cubicBezTo>
                  <a:cubicBezTo>
                    <a:pt x="1837" y="5"/>
                    <a:pt x="1923" y="0"/>
                    <a:pt x="2008" y="0"/>
                  </a:cubicBezTo>
                  <a:cubicBezTo>
                    <a:pt x="2289" y="0"/>
                    <a:pt x="2562" y="57"/>
                    <a:pt x="2804" y="165"/>
                  </a:cubicBezTo>
                  <a:cubicBezTo>
                    <a:pt x="2759" y="251"/>
                    <a:pt x="2697" y="325"/>
                    <a:pt x="2585" y="366"/>
                  </a:cubicBezTo>
                  <a:cubicBezTo>
                    <a:pt x="2548" y="379"/>
                    <a:pt x="2510" y="384"/>
                    <a:pt x="2470" y="384"/>
                  </a:cubicBezTo>
                  <a:cubicBezTo>
                    <a:pt x="2378" y="384"/>
                    <a:pt x="2279" y="356"/>
                    <a:pt x="2179" y="327"/>
                  </a:cubicBezTo>
                  <a:cubicBezTo>
                    <a:pt x="2079" y="298"/>
                    <a:pt x="1978" y="270"/>
                    <a:pt x="1885" y="270"/>
                  </a:cubicBezTo>
                  <a:cubicBezTo>
                    <a:pt x="1866" y="270"/>
                    <a:pt x="1847" y="271"/>
                    <a:pt x="1829" y="274"/>
                  </a:cubicBezTo>
                  <a:cubicBezTo>
                    <a:pt x="1465" y="326"/>
                    <a:pt x="1520" y="703"/>
                    <a:pt x="1220" y="703"/>
                  </a:cubicBezTo>
                </a:path>
              </a:pathLst>
            </a:custGeom>
            <a:solidFill>
              <a:srgbClr val="70B9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73" name="Freeform 62">
              <a:extLst>
                <a:ext uri="{FF2B5EF4-FFF2-40B4-BE49-F238E27FC236}">
                  <a16:creationId xmlns:a16="http://schemas.microsoft.com/office/drawing/2014/main" id="{5A56B480-BC2A-5F6A-E327-BC6CDA47C7F3}"/>
                </a:ext>
              </a:extLst>
            </p:cNvPr>
            <p:cNvSpPr>
              <a:spLocks/>
            </p:cNvSpPr>
            <p:nvPr/>
          </p:nvSpPr>
          <p:spPr bwMode="auto">
            <a:xfrm>
              <a:off x="4224338" y="1890713"/>
              <a:ext cx="639762" cy="400050"/>
            </a:xfrm>
            <a:custGeom>
              <a:avLst/>
              <a:gdLst>
                <a:gd name="T0" fmla="*/ 290 w 1042"/>
                <a:gd name="T1" fmla="*/ 652 h 652"/>
                <a:gd name="T2" fmla="*/ 138 w 1042"/>
                <a:gd name="T3" fmla="*/ 602 h 652"/>
                <a:gd name="T4" fmla="*/ 42 w 1042"/>
                <a:gd name="T5" fmla="*/ 512 h 652"/>
                <a:gd name="T6" fmla="*/ 100 w 1042"/>
                <a:gd name="T7" fmla="*/ 267 h 652"/>
                <a:gd name="T8" fmla="*/ 343 w 1042"/>
                <a:gd name="T9" fmla="*/ 140 h 652"/>
                <a:gd name="T10" fmla="*/ 424 w 1042"/>
                <a:gd name="T11" fmla="*/ 132 h 652"/>
                <a:gd name="T12" fmla="*/ 458 w 1042"/>
                <a:gd name="T13" fmla="*/ 133 h 652"/>
                <a:gd name="T14" fmla="*/ 493 w 1042"/>
                <a:gd name="T15" fmla="*/ 133 h 652"/>
                <a:gd name="T16" fmla="*/ 605 w 1042"/>
                <a:gd name="T17" fmla="*/ 117 h 652"/>
                <a:gd name="T18" fmla="*/ 780 w 1042"/>
                <a:gd name="T19" fmla="*/ 26 h 652"/>
                <a:gd name="T20" fmla="*/ 887 w 1042"/>
                <a:gd name="T21" fmla="*/ 0 h 652"/>
                <a:gd name="T22" fmla="*/ 969 w 1042"/>
                <a:gd name="T23" fmla="*/ 23 h 652"/>
                <a:gd name="T24" fmla="*/ 1019 w 1042"/>
                <a:gd name="T25" fmla="*/ 248 h 652"/>
                <a:gd name="T26" fmla="*/ 908 w 1042"/>
                <a:gd name="T27" fmla="*/ 427 h 652"/>
                <a:gd name="T28" fmla="*/ 460 w 1042"/>
                <a:gd name="T29" fmla="*/ 599 h 652"/>
                <a:gd name="T30" fmla="*/ 304 w 1042"/>
                <a:gd name="T31" fmla="*/ 651 h 652"/>
                <a:gd name="T32" fmla="*/ 290 w 1042"/>
                <a:gd name="T33"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42" h="652">
                  <a:moveTo>
                    <a:pt x="290" y="652"/>
                  </a:moveTo>
                  <a:cubicBezTo>
                    <a:pt x="237" y="652"/>
                    <a:pt x="185" y="630"/>
                    <a:pt x="138" y="602"/>
                  </a:cubicBezTo>
                  <a:cubicBezTo>
                    <a:pt x="100" y="579"/>
                    <a:pt x="63" y="551"/>
                    <a:pt x="42" y="512"/>
                  </a:cubicBezTo>
                  <a:cubicBezTo>
                    <a:pt x="0" y="432"/>
                    <a:pt x="35" y="329"/>
                    <a:pt x="100" y="267"/>
                  </a:cubicBezTo>
                  <a:cubicBezTo>
                    <a:pt x="160" y="210"/>
                    <a:pt x="262" y="158"/>
                    <a:pt x="343" y="140"/>
                  </a:cubicBezTo>
                  <a:cubicBezTo>
                    <a:pt x="370" y="134"/>
                    <a:pt x="397" y="132"/>
                    <a:pt x="424" y="132"/>
                  </a:cubicBezTo>
                  <a:cubicBezTo>
                    <a:pt x="435" y="132"/>
                    <a:pt x="447" y="133"/>
                    <a:pt x="458" y="133"/>
                  </a:cubicBezTo>
                  <a:cubicBezTo>
                    <a:pt x="470" y="133"/>
                    <a:pt x="481" y="133"/>
                    <a:pt x="493" y="133"/>
                  </a:cubicBezTo>
                  <a:cubicBezTo>
                    <a:pt x="530" y="133"/>
                    <a:pt x="567" y="131"/>
                    <a:pt x="605" y="117"/>
                  </a:cubicBezTo>
                  <a:cubicBezTo>
                    <a:pt x="667" y="95"/>
                    <a:pt x="720" y="53"/>
                    <a:pt x="780" y="26"/>
                  </a:cubicBezTo>
                  <a:cubicBezTo>
                    <a:pt x="813" y="10"/>
                    <a:pt x="851" y="0"/>
                    <a:pt x="887" y="0"/>
                  </a:cubicBezTo>
                  <a:cubicBezTo>
                    <a:pt x="916" y="0"/>
                    <a:pt x="944" y="7"/>
                    <a:pt x="969" y="23"/>
                  </a:cubicBezTo>
                  <a:cubicBezTo>
                    <a:pt x="1037" y="70"/>
                    <a:pt x="1042" y="169"/>
                    <a:pt x="1019" y="248"/>
                  </a:cubicBezTo>
                  <a:cubicBezTo>
                    <a:pt x="999" y="316"/>
                    <a:pt x="962" y="380"/>
                    <a:pt x="908" y="427"/>
                  </a:cubicBezTo>
                  <a:cubicBezTo>
                    <a:pt x="788" y="534"/>
                    <a:pt x="610" y="539"/>
                    <a:pt x="460" y="599"/>
                  </a:cubicBezTo>
                  <a:cubicBezTo>
                    <a:pt x="409" y="620"/>
                    <a:pt x="359" y="647"/>
                    <a:pt x="304" y="651"/>
                  </a:cubicBezTo>
                  <a:cubicBezTo>
                    <a:pt x="300" y="652"/>
                    <a:pt x="295" y="652"/>
                    <a:pt x="290" y="652"/>
                  </a:cubicBezTo>
                </a:path>
              </a:pathLst>
            </a:custGeom>
            <a:solidFill>
              <a:srgbClr val="70B9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74" name="Freeform 63">
              <a:extLst>
                <a:ext uri="{FF2B5EF4-FFF2-40B4-BE49-F238E27FC236}">
                  <a16:creationId xmlns:a16="http://schemas.microsoft.com/office/drawing/2014/main" id="{4D00699D-16DF-10EE-DB28-3B561EA5925A}"/>
                </a:ext>
              </a:extLst>
            </p:cNvPr>
            <p:cNvSpPr>
              <a:spLocks/>
            </p:cNvSpPr>
            <p:nvPr/>
          </p:nvSpPr>
          <p:spPr bwMode="auto">
            <a:xfrm>
              <a:off x="4391025" y="3089275"/>
              <a:ext cx="249237" cy="147638"/>
            </a:xfrm>
            <a:custGeom>
              <a:avLst/>
              <a:gdLst>
                <a:gd name="T0" fmla="*/ 325 w 406"/>
                <a:gd name="T1" fmla="*/ 240 h 240"/>
                <a:gd name="T2" fmla="*/ 24 w 406"/>
                <a:gd name="T3" fmla="*/ 211 h 240"/>
                <a:gd name="T4" fmla="*/ 130 w 406"/>
                <a:gd name="T5" fmla="*/ 0 h 240"/>
                <a:gd name="T6" fmla="*/ 252 w 406"/>
                <a:gd name="T7" fmla="*/ 44 h 240"/>
                <a:gd name="T8" fmla="*/ 376 w 406"/>
                <a:gd name="T9" fmla="*/ 158 h 240"/>
                <a:gd name="T10" fmla="*/ 406 w 406"/>
                <a:gd name="T11" fmla="*/ 238 h 240"/>
                <a:gd name="T12" fmla="*/ 325 w 406"/>
                <a:gd name="T13" fmla="*/ 240 h 240"/>
              </a:gdLst>
              <a:ahLst/>
              <a:cxnLst>
                <a:cxn ang="0">
                  <a:pos x="T0" y="T1"/>
                </a:cxn>
                <a:cxn ang="0">
                  <a:pos x="T2" y="T3"/>
                </a:cxn>
                <a:cxn ang="0">
                  <a:pos x="T4" y="T5"/>
                </a:cxn>
                <a:cxn ang="0">
                  <a:pos x="T6" y="T7"/>
                </a:cxn>
                <a:cxn ang="0">
                  <a:pos x="T8" y="T9"/>
                </a:cxn>
                <a:cxn ang="0">
                  <a:pos x="T10" y="T11"/>
                </a:cxn>
                <a:cxn ang="0">
                  <a:pos x="T12" y="T13"/>
                </a:cxn>
              </a:cxnLst>
              <a:rect l="0" t="0" r="r" b="b"/>
              <a:pathLst>
                <a:path w="406" h="240">
                  <a:moveTo>
                    <a:pt x="325" y="240"/>
                  </a:moveTo>
                  <a:cubicBezTo>
                    <a:pt x="220" y="240"/>
                    <a:pt x="120" y="230"/>
                    <a:pt x="24" y="211"/>
                  </a:cubicBezTo>
                  <a:cubicBezTo>
                    <a:pt x="0" y="106"/>
                    <a:pt x="36" y="0"/>
                    <a:pt x="130" y="0"/>
                  </a:cubicBezTo>
                  <a:cubicBezTo>
                    <a:pt x="163" y="0"/>
                    <a:pt x="204" y="13"/>
                    <a:pt x="252" y="44"/>
                  </a:cubicBezTo>
                  <a:cubicBezTo>
                    <a:pt x="299" y="74"/>
                    <a:pt x="345" y="110"/>
                    <a:pt x="376" y="158"/>
                  </a:cubicBezTo>
                  <a:cubicBezTo>
                    <a:pt x="391" y="182"/>
                    <a:pt x="402" y="210"/>
                    <a:pt x="406" y="238"/>
                  </a:cubicBezTo>
                  <a:cubicBezTo>
                    <a:pt x="379" y="240"/>
                    <a:pt x="352" y="240"/>
                    <a:pt x="325" y="240"/>
                  </a:cubicBezTo>
                  <a:close/>
                </a:path>
              </a:pathLst>
            </a:custGeom>
            <a:solidFill>
              <a:srgbClr val="70B9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75" name="Freeform 64">
              <a:extLst>
                <a:ext uri="{FF2B5EF4-FFF2-40B4-BE49-F238E27FC236}">
                  <a16:creationId xmlns:a16="http://schemas.microsoft.com/office/drawing/2014/main" id="{93866374-89C7-F1DE-7FD4-43A871897D0A}"/>
                </a:ext>
              </a:extLst>
            </p:cNvPr>
            <p:cNvSpPr>
              <a:spLocks/>
            </p:cNvSpPr>
            <p:nvPr/>
          </p:nvSpPr>
          <p:spPr bwMode="auto">
            <a:xfrm>
              <a:off x="5334000" y="1716088"/>
              <a:ext cx="142875" cy="122238"/>
            </a:xfrm>
            <a:custGeom>
              <a:avLst/>
              <a:gdLst>
                <a:gd name="T0" fmla="*/ 80 w 234"/>
                <a:gd name="T1" fmla="*/ 199 h 199"/>
                <a:gd name="T2" fmla="*/ 56 w 234"/>
                <a:gd name="T3" fmla="*/ 195 h 199"/>
                <a:gd name="T4" fmla="*/ 6 w 234"/>
                <a:gd name="T5" fmla="*/ 103 h 199"/>
                <a:gd name="T6" fmla="*/ 138 w 234"/>
                <a:gd name="T7" fmla="*/ 0 h 199"/>
                <a:gd name="T8" fmla="*/ 190 w 234"/>
                <a:gd name="T9" fmla="*/ 115 h 199"/>
                <a:gd name="T10" fmla="*/ 136 w 234"/>
                <a:gd name="T11" fmla="*/ 180 h 199"/>
                <a:gd name="T12" fmla="*/ 80 w 234"/>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234" h="199">
                  <a:moveTo>
                    <a:pt x="80" y="199"/>
                  </a:moveTo>
                  <a:cubicBezTo>
                    <a:pt x="72" y="199"/>
                    <a:pt x="64" y="198"/>
                    <a:pt x="56" y="195"/>
                  </a:cubicBezTo>
                  <a:cubicBezTo>
                    <a:pt x="20" y="183"/>
                    <a:pt x="0" y="141"/>
                    <a:pt x="6" y="103"/>
                  </a:cubicBezTo>
                  <a:cubicBezTo>
                    <a:pt x="16" y="36"/>
                    <a:pt x="83" y="0"/>
                    <a:pt x="138" y="0"/>
                  </a:cubicBezTo>
                  <a:cubicBezTo>
                    <a:pt x="193" y="0"/>
                    <a:pt x="234" y="37"/>
                    <a:pt x="190" y="115"/>
                  </a:cubicBezTo>
                  <a:cubicBezTo>
                    <a:pt x="176" y="139"/>
                    <a:pt x="159" y="163"/>
                    <a:pt x="136" y="180"/>
                  </a:cubicBezTo>
                  <a:cubicBezTo>
                    <a:pt x="120" y="191"/>
                    <a:pt x="100" y="199"/>
                    <a:pt x="80" y="199"/>
                  </a:cubicBezTo>
                </a:path>
              </a:pathLst>
            </a:custGeom>
            <a:solidFill>
              <a:srgbClr val="70B9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76" name="Freeform 65">
              <a:extLst>
                <a:ext uri="{FF2B5EF4-FFF2-40B4-BE49-F238E27FC236}">
                  <a16:creationId xmlns:a16="http://schemas.microsoft.com/office/drawing/2014/main" id="{5535A129-B123-02EE-8103-533647C5EAA3}"/>
                </a:ext>
              </a:extLst>
            </p:cNvPr>
            <p:cNvSpPr>
              <a:spLocks/>
            </p:cNvSpPr>
            <p:nvPr/>
          </p:nvSpPr>
          <p:spPr bwMode="auto">
            <a:xfrm>
              <a:off x="4368800" y="2371725"/>
              <a:ext cx="185737" cy="103188"/>
            </a:xfrm>
            <a:custGeom>
              <a:avLst/>
              <a:gdLst>
                <a:gd name="T0" fmla="*/ 195 w 302"/>
                <a:gd name="T1" fmla="*/ 166 h 166"/>
                <a:gd name="T2" fmla="*/ 144 w 302"/>
                <a:gd name="T3" fmla="*/ 5 h 166"/>
                <a:gd name="T4" fmla="*/ 192 w 302"/>
                <a:gd name="T5" fmla="*/ 0 h 166"/>
                <a:gd name="T6" fmla="*/ 226 w 302"/>
                <a:gd name="T7" fmla="*/ 4 h 166"/>
                <a:gd name="T8" fmla="*/ 289 w 302"/>
                <a:gd name="T9" fmla="*/ 54 h 166"/>
                <a:gd name="T10" fmla="*/ 252 w 302"/>
                <a:gd name="T11" fmla="*/ 150 h 166"/>
                <a:gd name="T12" fmla="*/ 195 w 302"/>
                <a:gd name="T13" fmla="*/ 166 h 166"/>
              </a:gdLst>
              <a:ahLst/>
              <a:cxnLst>
                <a:cxn ang="0">
                  <a:pos x="T0" y="T1"/>
                </a:cxn>
                <a:cxn ang="0">
                  <a:pos x="T2" y="T3"/>
                </a:cxn>
                <a:cxn ang="0">
                  <a:pos x="T4" y="T5"/>
                </a:cxn>
                <a:cxn ang="0">
                  <a:pos x="T6" y="T7"/>
                </a:cxn>
                <a:cxn ang="0">
                  <a:pos x="T8" y="T9"/>
                </a:cxn>
                <a:cxn ang="0">
                  <a:pos x="T10" y="T11"/>
                </a:cxn>
                <a:cxn ang="0">
                  <a:pos x="T12" y="T13"/>
                </a:cxn>
              </a:cxnLst>
              <a:rect l="0" t="0" r="r" b="b"/>
              <a:pathLst>
                <a:path w="302" h="166">
                  <a:moveTo>
                    <a:pt x="195" y="166"/>
                  </a:moveTo>
                  <a:cubicBezTo>
                    <a:pt x="94" y="166"/>
                    <a:pt x="0" y="32"/>
                    <a:pt x="144" y="5"/>
                  </a:cubicBezTo>
                  <a:cubicBezTo>
                    <a:pt x="160" y="2"/>
                    <a:pt x="176" y="0"/>
                    <a:pt x="192" y="0"/>
                  </a:cubicBezTo>
                  <a:cubicBezTo>
                    <a:pt x="203" y="0"/>
                    <a:pt x="215" y="1"/>
                    <a:pt x="226" y="4"/>
                  </a:cubicBezTo>
                  <a:cubicBezTo>
                    <a:pt x="253" y="10"/>
                    <a:pt x="279" y="28"/>
                    <a:pt x="289" y="54"/>
                  </a:cubicBezTo>
                  <a:cubicBezTo>
                    <a:pt x="302" y="89"/>
                    <a:pt x="284" y="130"/>
                    <a:pt x="252" y="150"/>
                  </a:cubicBezTo>
                  <a:cubicBezTo>
                    <a:pt x="234" y="161"/>
                    <a:pt x="214" y="166"/>
                    <a:pt x="195" y="166"/>
                  </a:cubicBezTo>
                </a:path>
              </a:pathLst>
            </a:custGeom>
            <a:solidFill>
              <a:srgbClr val="70B9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77" name="Freeform 66">
              <a:extLst>
                <a:ext uri="{FF2B5EF4-FFF2-40B4-BE49-F238E27FC236}">
                  <a16:creationId xmlns:a16="http://schemas.microsoft.com/office/drawing/2014/main" id="{759314CA-3889-8385-765A-CBA6939ABE56}"/>
                </a:ext>
              </a:extLst>
            </p:cNvPr>
            <p:cNvSpPr>
              <a:spLocks/>
            </p:cNvSpPr>
            <p:nvPr/>
          </p:nvSpPr>
          <p:spPr bwMode="auto">
            <a:xfrm>
              <a:off x="5080000" y="2657475"/>
              <a:ext cx="401637" cy="280988"/>
            </a:xfrm>
            <a:custGeom>
              <a:avLst/>
              <a:gdLst>
                <a:gd name="T0" fmla="*/ 282 w 654"/>
                <a:gd name="T1" fmla="*/ 456 h 456"/>
                <a:gd name="T2" fmla="*/ 71 w 654"/>
                <a:gd name="T3" fmla="*/ 411 h 456"/>
                <a:gd name="T4" fmla="*/ 11 w 654"/>
                <a:gd name="T5" fmla="*/ 363 h 456"/>
                <a:gd name="T6" fmla="*/ 1 w 654"/>
                <a:gd name="T7" fmla="*/ 296 h 456"/>
                <a:gd name="T8" fmla="*/ 29 w 654"/>
                <a:gd name="T9" fmla="*/ 148 h 456"/>
                <a:gd name="T10" fmla="*/ 175 w 654"/>
                <a:gd name="T11" fmla="*/ 45 h 456"/>
                <a:gd name="T12" fmla="*/ 408 w 654"/>
                <a:gd name="T13" fmla="*/ 0 h 456"/>
                <a:gd name="T14" fmla="*/ 642 w 654"/>
                <a:gd name="T15" fmla="*/ 254 h 456"/>
                <a:gd name="T16" fmla="*/ 623 w 654"/>
                <a:gd name="T17" fmla="*/ 322 h 456"/>
                <a:gd name="T18" fmla="*/ 581 w 654"/>
                <a:gd name="T19" fmla="*/ 363 h 456"/>
                <a:gd name="T20" fmla="*/ 282 w 654"/>
                <a:gd name="T21" fmla="*/ 45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4" h="456">
                  <a:moveTo>
                    <a:pt x="282" y="456"/>
                  </a:moveTo>
                  <a:cubicBezTo>
                    <a:pt x="210" y="456"/>
                    <a:pt x="137" y="441"/>
                    <a:pt x="71" y="411"/>
                  </a:cubicBezTo>
                  <a:cubicBezTo>
                    <a:pt x="48" y="400"/>
                    <a:pt x="24" y="386"/>
                    <a:pt x="11" y="363"/>
                  </a:cubicBezTo>
                  <a:cubicBezTo>
                    <a:pt x="0" y="343"/>
                    <a:pt x="1" y="319"/>
                    <a:pt x="1" y="296"/>
                  </a:cubicBezTo>
                  <a:cubicBezTo>
                    <a:pt x="2" y="245"/>
                    <a:pt x="3" y="192"/>
                    <a:pt x="29" y="148"/>
                  </a:cubicBezTo>
                  <a:cubicBezTo>
                    <a:pt x="59" y="95"/>
                    <a:pt x="118" y="66"/>
                    <a:pt x="175" y="45"/>
                  </a:cubicBezTo>
                  <a:cubicBezTo>
                    <a:pt x="248" y="19"/>
                    <a:pt x="331" y="0"/>
                    <a:pt x="408" y="0"/>
                  </a:cubicBezTo>
                  <a:cubicBezTo>
                    <a:pt x="542" y="0"/>
                    <a:pt x="654" y="61"/>
                    <a:pt x="642" y="254"/>
                  </a:cubicBezTo>
                  <a:cubicBezTo>
                    <a:pt x="640" y="278"/>
                    <a:pt x="636" y="302"/>
                    <a:pt x="623" y="322"/>
                  </a:cubicBezTo>
                  <a:cubicBezTo>
                    <a:pt x="612" y="339"/>
                    <a:pt x="597" y="352"/>
                    <a:pt x="581" y="363"/>
                  </a:cubicBezTo>
                  <a:cubicBezTo>
                    <a:pt x="494" y="424"/>
                    <a:pt x="388" y="456"/>
                    <a:pt x="282" y="456"/>
                  </a:cubicBezTo>
                </a:path>
              </a:pathLst>
            </a:custGeom>
            <a:solidFill>
              <a:srgbClr val="70B9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78" name="Freeform 67">
              <a:extLst>
                <a:ext uri="{FF2B5EF4-FFF2-40B4-BE49-F238E27FC236}">
                  <a16:creationId xmlns:a16="http://schemas.microsoft.com/office/drawing/2014/main" id="{7B3E47EF-A207-57F3-7290-0F0B53B456D8}"/>
                </a:ext>
              </a:extLst>
            </p:cNvPr>
            <p:cNvSpPr>
              <a:spLocks noEditPoints="1"/>
            </p:cNvSpPr>
            <p:nvPr/>
          </p:nvSpPr>
          <p:spPr bwMode="auto">
            <a:xfrm>
              <a:off x="6048375" y="3095625"/>
              <a:ext cx="762000" cy="1476375"/>
            </a:xfrm>
            <a:custGeom>
              <a:avLst/>
              <a:gdLst>
                <a:gd name="T0" fmla="*/ 0 w 1240"/>
                <a:gd name="T1" fmla="*/ 2399 h 2399"/>
                <a:gd name="T2" fmla="*/ 0 w 1240"/>
                <a:gd name="T3" fmla="*/ 2399 h 2399"/>
                <a:gd name="T4" fmla="*/ 0 w 1240"/>
                <a:gd name="T5" fmla="*/ 2399 h 2399"/>
                <a:gd name="T6" fmla="*/ 1 w 1240"/>
                <a:gd name="T7" fmla="*/ 2399 h 2399"/>
                <a:gd name="T8" fmla="*/ 887 w 1240"/>
                <a:gd name="T9" fmla="*/ 1393 h 2399"/>
                <a:gd name="T10" fmla="*/ 887 w 1240"/>
                <a:gd name="T11" fmla="*/ 1393 h 2399"/>
                <a:gd name="T12" fmla="*/ 1 w 1240"/>
                <a:gd name="T13" fmla="*/ 2399 h 2399"/>
                <a:gd name="T14" fmla="*/ 1210 w 1240"/>
                <a:gd name="T15" fmla="*/ 415 h 2399"/>
                <a:gd name="T16" fmla="*/ 1240 w 1240"/>
                <a:gd name="T17" fmla="*/ 0 h 2399"/>
                <a:gd name="T18" fmla="*/ 1240 w 1240"/>
                <a:gd name="T19" fmla="*/ 0 h 2399"/>
                <a:gd name="T20" fmla="*/ 1210 w 1240"/>
                <a:gd name="T21" fmla="*/ 415 h 2399"/>
                <a:gd name="T22" fmla="*/ 1210 w 1240"/>
                <a:gd name="T23" fmla="*/ 415 h 2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0" h="2399">
                  <a:moveTo>
                    <a:pt x="0" y="2399"/>
                  </a:moveTo>
                  <a:cubicBezTo>
                    <a:pt x="0" y="2399"/>
                    <a:pt x="0" y="2399"/>
                    <a:pt x="0" y="2399"/>
                  </a:cubicBezTo>
                  <a:cubicBezTo>
                    <a:pt x="0" y="2399"/>
                    <a:pt x="0" y="2399"/>
                    <a:pt x="0" y="2399"/>
                  </a:cubicBezTo>
                  <a:close/>
                  <a:moveTo>
                    <a:pt x="1" y="2399"/>
                  </a:moveTo>
                  <a:cubicBezTo>
                    <a:pt x="368" y="2136"/>
                    <a:pt x="672" y="1792"/>
                    <a:pt x="887" y="1393"/>
                  </a:cubicBezTo>
                  <a:cubicBezTo>
                    <a:pt x="887" y="1393"/>
                    <a:pt x="887" y="1393"/>
                    <a:pt x="887" y="1393"/>
                  </a:cubicBezTo>
                  <a:cubicBezTo>
                    <a:pt x="672" y="1792"/>
                    <a:pt x="368" y="2136"/>
                    <a:pt x="1" y="2399"/>
                  </a:cubicBezTo>
                  <a:moveTo>
                    <a:pt x="1210" y="415"/>
                  </a:moveTo>
                  <a:cubicBezTo>
                    <a:pt x="1229" y="279"/>
                    <a:pt x="1239" y="141"/>
                    <a:pt x="1240" y="0"/>
                  </a:cubicBezTo>
                  <a:cubicBezTo>
                    <a:pt x="1240" y="0"/>
                    <a:pt x="1240" y="0"/>
                    <a:pt x="1240" y="0"/>
                  </a:cubicBezTo>
                  <a:cubicBezTo>
                    <a:pt x="1239" y="141"/>
                    <a:pt x="1229" y="279"/>
                    <a:pt x="1210" y="415"/>
                  </a:cubicBezTo>
                  <a:lnTo>
                    <a:pt x="1210" y="415"/>
                  </a:lnTo>
                  <a:close/>
                </a:path>
              </a:pathLst>
            </a:custGeom>
            <a:solidFill>
              <a:srgbClr val="EEF5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79" name="Freeform 68">
              <a:extLst>
                <a:ext uri="{FF2B5EF4-FFF2-40B4-BE49-F238E27FC236}">
                  <a16:creationId xmlns:a16="http://schemas.microsoft.com/office/drawing/2014/main" id="{B7DC9EF0-4A18-52D6-1524-FAF7777696E3}"/>
                </a:ext>
              </a:extLst>
            </p:cNvPr>
            <p:cNvSpPr>
              <a:spLocks noEditPoints="1"/>
            </p:cNvSpPr>
            <p:nvPr/>
          </p:nvSpPr>
          <p:spPr bwMode="auto">
            <a:xfrm>
              <a:off x="6594475" y="3351213"/>
              <a:ext cx="198437" cy="601663"/>
            </a:xfrm>
            <a:custGeom>
              <a:avLst/>
              <a:gdLst>
                <a:gd name="T0" fmla="*/ 0 w 323"/>
                <a:gd name="T1" fmla="*/ 978 h 978"/>
                <a:gd name="T2" fmla="*/ 0 w 323"/>
                <a:gd name="T3" fmla="*/ 978 h 978"/>
                <a:gd name="T4" fmla="*/ 109 w 323"/>
                <a:gd name="T5" fmla="*/ 752 h 978"/>
                <a:gd name="T6" fmla="*/ 110 w 323"/>
                <a:gd name="T7" fmla="*/ 752 h 978"/>
                <a:gd name="T8" fmla="*/ 0 w 323"/>
                <a:gd name="T9" fmla="*/ 978 h 978"/>
                <a:gd name="T10" fmla="*/ 123 w 323"/>
                <a:gd name="T11" fmla="*/ 721 h 978"/>
                <a:gd name="T12" fmla="*/ 123 w 323"/>
                <a:gd name="T13" fmla="*/ 721 h 978"/>
                <a:gd name="T14" fmla="*/ 213 w 323"/>
                <a:gd name="T15" fmla="*/ 476 h 978"/>
                <a:gd name="T16" fmla="*/ 213 w 323"/>
                <a:gd name="T17" fmla="*/ 476 h 978"/>
                <a:gd name="T18" fmla="*/ 123 w 323"/>
                <a:gd name="T19" fmla="*/ 721 h 978"/>
                <a:gd name="T20" fmla="*/ 228 w 323"/>
                <a:gd name="T21" fmla="*/ 428 h 978"/>
                <a:gd name="T22" fmla="*/ 323 w 323"/>
                <a:gd name="T23" fmla="*/ 0 h 978"/>
                <a:gd name="T24" fmla="*/ 323 w 323"/>
                <a:gd name="T25" fmla="*/ 0 h 978"/>
                <a:gd name="T26" fmla="*/ 228 w 323"/>
                <a:gd name="T27" fmla="*/ 428 h 978"/>
                <a:gd name="T28" fmla="*/ 228 w 323"/>
                <a:gd name="T29" fmla="*/ 428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3" h="978">
                  <a:moveTo>
                    <a:pt x="0" y="978"/>
                  </a:moveTo>
                  <a:cubicBezTo>
                    <a:pt x="0" y="978"/>
                    <a:pt x="0" y="978"/>
                    <a:pt x="0" y="978"/>
                  </a:cubicBezTo>
                  <a:cubicBezTo>
                    <a:pt x="40" y="905"/>
                    <a:pt x="76" y="829"/>
                    <a:pt x="109" y="752"/>
                  </a:cubicBezTo>
                  <a:lnTo>
                    <a:pt x="110" y="752"/>
                  </a:lnTo>
                  <a:cubicBezTo>
                    <a:pt x="76" y="829"/>
                    <a:pt x="40" y="905"/>
                    <a:pt x="0" y="978"/>
                  </a:cubicBezTo>
                  <a:moveTo>
                    <a:pt x="123" y="721"/>
                  </a:moveTo>
                  <a:lnTo>
                    <a:pt x="123" y="721"/>
                  </a:lnTo>
                  <a:cubicBezTo>
                    <a:pt x="157" y="641"/>
                    <a:pt x="187" y="559"/>
                    <a:pt x="213" y="476"/>
                  </a:cubicBezTo>
                  <a:cubicBezTo>
                    <a:pt x="213" y="476"/>
                    <a:pt x="213" y="476"/>
                    <a:pt x="213" y="476"/>
                  </a:cubicBezTo>
                  <a:cubicBezTo>
                    <a:pt x="187" y="559"/>
                    <a:pt x="157" y="641"/>
                    <a:pt x="123" y="721"/>
                  </a:cubicBezTo>
                  <a:moveTo>
                    <a:pt x="228" y="428"/>
                  </a:moveTo>
                  <a:cubicBezTo>
                    <a:pt x="270" y="289"/>
                    <a:pt x="302" y="146"/>
                    <a:pt x="323" y="0"/>
                  </a:cubicBezTo>
                  <a:lnTo>
                    <a:pt x="323" y="0"/>
                  </a:lnTo>
                  <a:cubicBezTo>
                    <a:pt x="302" y="146"/>
                    <a:pt x="270" y="289"/>
                    <a:pt x="228" y="428"/>
                  </a:cubicBezTo>
                  <a:cubicBezTo>
                    <a:pt x="228" y="428"/>
                    <a:pt x="228" y="428"/>
                    <a:pt x="228" y="428"/>
                  </a:cubicBezTo>
                </a:path>
              </a:pathLst>
            </a:custGeom>
            <a:solidFill>
              <a:srgbClr val="2BBB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80" name="Freeform 69">
              <a:extLst>
                <a:ext uri="{FF2B5EF4-FFF2-40B4-BE49-F238E27FC236}">
                  <a16:creationId xmlns:a16="http://schemas.microsoft.com/office/drawing/2014/main" id="{0020E805-B579-E33C-A160-E30204DFFE60}"/>
                </a:ext>
              </a:extLst>
            </p:cNvPr>
            <p:cNvSpPr>
              <a:spLocks noEditPoints="1"/>
            </p:cNvSpPr>
            <p:nvPr/>
          </p:nvSpPr>
          <p:spPr bwMode="auto">
            <a:xfrm>
              <a:off x="6661150" y="3614738"/>
              <a:ext cx="73025" cy="198438"/>
            </a:xfrm>
            <a:custGeom>
              <a:avLst/>
              <a:gdLst>
                <a:gd name="T0" fmla="*/ 1 w 119"/>
                <a:gd name="T1" fmla="*/ 324 h 324"/>
                <a:gd name="T2" fmla="*/ 0 w 119"/>
                <a:gd name="T3" fmla="*/ 324 h 324"/>
                <a:gd name="T4" fmla="*/ 14 w 119"/>
                <a:gd name="T5" fmla="*/ 293 h 324"/>
                <a:gd name="T6" fmla="*/ 14 w 119"/>
                <a:gd name="T7" fmla="*/ 293 h 324"/>
                <a:gd name="T8" fmla="*/ 1 w 119"/>
                <a:gd name="T9" fmla="*/ 324 h 324"/>
                <a:gd name="T10" fmla="*/ 104 w 119"/>
                <a:gd name="T11" fmla="*/ 48 h 324"/>
                <a:gd name="T12" fmla="*/ 119 w 119"/>
                <a:gd name="T13" fmla="*/ 0 h 324"/>
                <a:gd name="T14" fmla="*/ 119 w 119"/>
                <a:gd name="T15" fmla="*/ 0 h 324"/>
                <a:gd name="T16" fmla="*/ 104 w 119"/>
                <a:gd name="T17" fmla="*/ 48 h 324"/>
                <a:gd name="T18" fmla="*/ 104 w 119"/>
                <a:gd name="T19" fmla="*/ 48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9" h="324">
                  <a:moveTo>
                    <a:pt x="1" y="324"/>
                  </a:moveTo>
                  <a:lnTo>
                    <a:pt x="0" y="324"/>
                  </a:lnTo>
                  <a:cubicBezTo>
                    <a:pt x="5" y="314"/>
                    <a:pt x="10" y="303"/>
                    <a:pt x="14" y="293"/>
                  </a:cubicBezTo>
                  <a:lnTo>
                    <a:pt x="14" y="293"/>
                  </a:lnTo>
                  <a:cubicBezTo>
                    <a:pt x="10" y="303"/>
                    <a:pt x="5" y="314"/>
                    <a:pt x="1" y="324"/>
                  </a:cubicBezTo>
                  <a:moveTo>
                    <a:pt x="104" y="48"/>
                  </a:moveTo>
                  <a:cubicBezTo>
                    <a:pt x="109" y="32"/>
                    <a:pt x="114" y="16"/>
                    <a:pt x="119" y="0"/>
                  </a:cubicBezTo>
                  <a:cubicBezTo>
                    <a:pt x="119" y="0"/>
                    <a:pt x="119" y="0"/>
                    <a:pt x="119" y="0"/>
                  </a:cubicBezTo>
                  <a:cubicBezTo>
                    <a:pt x="114" y="16"/>
                    <a:pt x="109" y="32"/>
                    <a:pt x="104" y="48"/>
                  </a:cubicBezTo>
                  <a:cubicBezTo>
                    <a:pt x="104" y="48"/>
                    <a:pt x="104" y="48"/>
                    <a:pt x="104" y="48"/>
                  </a:cubicBezTo>
                  <a:close/>
                </a:path>
              </a:pathLst>
            </a:custGeom>
            <a:solidFill>
              <a:srgbClr val="239C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81" name="Freeform 70">
              <a:extLst>
                <a:ext uri="{FF2B5EF4-FFF2-40B4-BE49-F238E27FC236}">
                  <a16:creationId xmlns:a16="http://schemas.microsoft.com/office/drawing/2014/main" id="{B5BDC435-582C-115A-E3D2-0D5C5A286D1B}"/>
                </a:ext>
              </a:extLst>
            </p:cNvPr>
            <p:cNvSpPr>
              <a:spLocks/>
            </p:cNvSpPr>
            <p:nvPr/>
          </p:nvSpPr>
          <p:spPr bwMode="auto">
            <a:xfrm>
              <a:off x="6810375" y="3027363"/>
              <a:ext cx="0" cy="68263"/>
            </a:xfrm>
            <a:custGeom>
              <a:avLst/>
              <a:gdLst>
                <a:gd name="T0" fmla="*/ 2 w 2"/>
                <a:gd name="T1" fmla="*/ 111 h 111"/>
                <a:gd name="T2" fmla="*/ 2 w 2"/>
                <a:gd name="T3" fmla="*/ 102 h 111"/>
                <a:gd name="T4" fmla="*/ 0 w 2"/>
                <a:gd name="T5" fmla="*/ 0 h 111"/>
                <a:gd name="T6" fmla="*/ 2 w 2"/>
                <a:gd name="T7" fmla="*/ 101 h 111"/>
                <a:gd name="T8" fmla="*/ 2 w 2"/>
                <a:gd name="T9" fmla="*/ 111 h 111"/>
                <a:gd name="T10" fmla="*/ 2 w 2"/>
                <a:gd name="T11" fmla="*/ 111 h 111"/>
              </a:gdLst>
              <a:ahLst/>
              <a:cxnLst>
                <a:cxn ang="0">
                  <a:pos x="T0" y="T1"/>
                </a:cxn>
                <a:cxn ang="0">
                  <a:pos x="T2" y="T3"/>
                </a:cxn>
                <a:cxn ang="0">
                  <a:pos x="T4" y="T5"/>
                </a:cxn>
                <a:cxn ang="0">
                  <a:pos x="T6" y="T7"/>
                </a:cxn>
                <a:cxn ang="0">
                  <a:pos x="T8" y="T9"/>
                </a:cxn>
                <a:cxn ang="0">
                  <a:pos x="T10" y="T11"/>
                </a:cxn>
              </a:cxnLst>
              <a:rect l="0" t="0" r="r" b="b"/>
              <a:pathLst>
                <a:path w="2" h="111">
                  <a:moveTo>
                    <a:pt x="2" y="111"/>
                  </a:moveTo>
                  <a:cubicBezTo>
                    <a:pt x="2" y="108"/>
                    <a:pt x="2" y="105"/>
                    <a:pt x="2" y="102"/>
                  </a:cubicBezTo>
                  <a:cubicBezTo>
                    <a:pt x="2" y="68"/>
                    <a:pt x="1" y="34"/>
                    <a:pt x="0" y="0"/>
                  </a:cubicBezTo>
                  <a:cubicBezTo>
                    <a:pt x="1" y="34"/>
                    <a:pt x="2" y="68"/>
                    <a:pt x="2" y="101"/>
                  </a:cubicBezTo>
                  <a:cubicBezTo>
                    <a:pt x="2" y="105"/>
                    <a:pt x="2" y="108"/>
                    <a:pt x="2" y="111"/>
                  </a:cubicBezTo>
                  <a:cubicBezTo>
                    <a:pt x="2" y="111"/>
                    <a:pt x="2" y="111"/>
                    <a:pt x="2" y="111"/>
                  </a:cubicBezTo>
                </a:path>
              </a:pathLst>
            </a:custGeom>
            <a:solidFill>
              <a:srgbClr val="2BBB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82" name="Freeform 71">
              <a:extLst>
                <a:ext uri="{FF2B5EF4-FFF2-40B4-BE49-F238E27FC236}">
                  <a16:creationId xmlns:a16="http://schemas.microsoft.com/office/drawing/2014/main" id="{E9D2B8BE-6971-65B3-362B-EE7C6FB2B7C0}"/>
                </a:ext>
              </a:extLst>
            </p:cNvPr>
            <p:cNvSpPr>
              <a:spLocks noEditPoints="1"/>
            </p:cNvSpPr>
            <p:nvPr/>
          </p:nvSpPr>
          <p:spPr bwMode="auto">
            <a:xfrm>
              <a:off x="3270250" y="2787650"/>
              <a:ext cx="3540125" cy="2122488"/>
            </a:xfrm>
            <a:custGeom>
              <a:avLst/>
              <a:gdLst>
                <a:gd name="T0" fmla="*/ 2705 w 5756"/>
                <a:gd name="T1" fmla="*/ 3449 h 3451"/>
                <a:gd name="T2" fmla="*/ 217 w 5756"/>
                <a:gd name="T3" fmla="*/ 1465 h 3451"/>
                <a:gd name="T4" fmla="*/ 461 w 5756"/>
                <a:gd name="T5" fmla="*/ 1402 h 3451"/>
                <a:gd name="T6" fmla="*/ 678 w 5756"/>
                <a:gd name="T7" fmla="*/ 1829 h 3451"/>
                <a:gd name="T8" fmla="*/ 1013 w 5756"/>
                <a:gd name="T9" fmla="*/ 2220 h 3451"/>
                <a:gd name="T10" fmla="*/ 1236 w 5756"/>
                <a:gd name="T11" fmla="*/ 2089 h 3451"/>
                <a:gd name="T12" fmla="*/ 1432 w 5756"/>
                <a:gd name="T13" fmla="*/ 2056 h 3451"/>
                <a:gd name="T14" fmla="*/ 1640 w 5756"/>
                <a:gd name="T15" fmla="*/ 2280 h 3451"/>
                <a:gd name="T16" fmla="*/ 1775 w 5756"/>
                <a:gd name="T17" fmla="*/ 2166 h 3451"/>
                <a:gd name="T18" fmla="*/ 2701 w 5756"/>
                <a:gd name="T19" fmla="*/ 2198 h 3451"/>
                <a:gd name="T20" fmla="*/ 2653 w 5756"/>
                <a:gd name="T21" fmla="*/ 2541 h 3451"/>
                <a:gd name="T22" fmla="*/ 3213 w 5756"/>
                <a:gd name="T23" fmla="*/ 2064 h 3451"/>
                <a:gd name="T24" fmla="*/ 3311 w 5756"/>
                <a:gd name="T25" fmla="*/ 2038 h 3451"/>
                <a:gd name="T26" fmla="*/ 3587 w 5756"/>
                <a:gd name="T27" fmla="*/ 2065 h 3451"/>
                <a:gd name="T28" fmla="*/ 4416 w 5756"/>
                <a:gd name="T29" fmla="*/ 1695 h 3451"/>
                <a:gd name="T30" fmla="*/ 5234 w 5756"/>
                <a:gd name="T31" fmla="*/ 826 h 3451"/>
                <a:gd name="T32" fmla="*/ 5416 w 5756"/>
                <a:gd name="T33" fmla="*/ 971 h 3451"/>
                <a:gd name="T34" fmla="*/ 5727 w 5756"/>
                <a:gd name="T35" fmla="*/ 855 h 3451"/>
                <a:gd name="T36" fmla="*/ 5714 w 5756"/>
                <a:gd name="T37" fmla="*/ 0 h 3451"/>
                <a:gd name="T38" fmla="*/ 5754 w 5756"/>
                <a:gd name="T39" fmla="*/ 390 h 3451"/>
                <a:gd name="T40" fmla="*/ 5756 w 5756"/>
                <a:gd name="T41" fmla="*/ 501 h 3451"/>
                <a:gd name="T42" fmla="*/ 5631 w 5756"/>
                <a:gd name="T43" fmla="*/ 1344 h 3451"/>
                <a:gd name="T44" fmla="*/ 5526 w 5756"/>
                <a:gd name="T45" fmla="*/ 1637 h 3451"/>
                <a:gd name="T46" fmla="*/ 5403 w 5756"/>
                <a:gd name="T47" fmla="*/ 1894 h 3451"/>
                <a:gd name="T48" fmla="*/ 4516 w 5756"/>
                <a:gd name="T49" fmla="*/ 2900 h 3451"/>
                <a:gd name="T50" fmla="*/ 4137 w 5756"/>
                <a:gd name="T51" fmla="*/ 3130 h 3451"/>
                <a:gd name="T52" fmla="*/ 3239 w 5756"/>
                <a:gd name="T53" fmla="*/ 2904 h 3451"/>
                <a:gd name="T54" fmla="*/ 2681 w 5756"/>
                <a:gd name="T55" fmla="*/ 3152 h 3451"/>
                <a:gd name="T56" fmla="*/ 2672 w 5756"/>
                <a:gd name="T57" fmla="*/ 3429 h 3451"/>
                <a:gd name="T58" fmla="*/ 2797 w 5756"/>
                <a:gd name="T59" fmla="*/ 3451 h 3451"/>
                <a:gd name="T60" fmla="*/ 3809 w 5756"/>
                <a:gd name="T61" fmla="*/ 2910 h 3451"/>
                <a:gd name="T62" fmla="*/ 3629 w 5756"/>
                <a:gd name="T63" fmla="*/ 2940 h 3451"/>
                <a:gd name="T64" fmla="*/ 3391 w 5756"/>
                <a:gd name="T65" fmla="*/ 2957 h 3451"/>
                <a:gd name="T66" fmla="*/ 3239 w 5756"/>
                <a:gd name="T67" fmla="*/ 2904 h 3451"/>
                <a:gd name="T68" fmla="*/ 4776 w 5756"/>
                <a:gd name="T69" fmla="*/ 1781 h 3451"/>
                <a:gd name="T70" fmla="*/ 4903 w 5756"/>
                <a:gd name="T71" fmla="*/ 1853 h 3451"/>
                <a:gd name="T72" fmla="*/ 5191 w 5756"/>
                <a:gd name="T73" fmla="*/ 1727 h 3451"/>
                <a:gd name="T74" fmla="*/ 5270 w 5756"/>
                <a:gd name="T75" fmla="*/ 1563 h 3451"/>
                <a:gd name="T76" fmla="*/ 5171 w 5756"/>
                <a:gd name="T77" fmla="*/ 1402 h 3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756" h="3451">
                  <a:moveTo>
                    <a:pt x="2797" y="3451"/>
                  </a:moveTo>
                  <a:cubicBezTo>
                    <a:pt x="2766" y="3451"/>
                    <a:pt x="2736" y="3450"/>
                    <a:pt x="2705" y="3449"/>
                  </a:cubicBezTo>
                  <a:cubicBezTo>
                    <a:pt x="1450" y="3408"/>
                    <a:pt x="386" y="2583"/>
                    <a:pt x="0" y="1438"/>
                  </a:cubicBezTo>
                  <a:cubicBezTo>
                    <a:pt x="73" y="1453"/>
                    <a:pt x="146" y="1465"/>
                    <a:pt x="217" y="1465"/>
                  </a:cubicBezTo>
                  <a:cubicBezTo>
                    <a:pt x="253" y="1465"/>
                    <a:pt x="288" y="1462"/>
                    <a:pt x="323" y="1456"/>
                  </a:cubicBezTo>
                  <a:cubicBezTo>
                    <a:pt x="375" y="1445"/>
                    <a:pt x="420" y="1426"/>
                    <a:pt x="461" y="1402"/>
                  </a:cubicBezTo>
                  <a:cubicBezTo>
                    <a:pt x="549" y="1488"/>
                    <a:pt x="643" y="1572"/>
                    <a:pt x="744" y="1651"/>
                  </a:cubicBezTo>
                  <a:cubicBezTo>
                    <a:pt x="695" y="1698"/>
                    <a:pt x="665" y="1762"/>
                    <a:pt x="678" y="1829"/>
                  </a:cubicBezTo>
                  <a:cubicBezTo>
                    <a:pt x="699" y="1942"/>
                    <a:pt x="794" y="2087"/>
                    <a:pt x="883" y="2158"/>
                  </a:cubicBezTo>
                  <a:cubicBezTo>
                    <a:pt x="921" y="2188"/>
                    <a:pt x="965" y="2212"/>
                    <a:pt x="1013" y="2220"/>
                  </a:cubicBezTo>
                  <a:cubicBezTo>
                    <a:pt x="1022" y="2221"/>
                    <a:pt x="1031" y="2222"/>
                    <a:pt x="1041" y="2222"/>
                  </a:cubicBezTo>
                  <a:cubicBezTo>
                    <a:pt x="1124" y="2222"/>
                    <a:pt x="1205" y="2167"/>
                    <a:pt x="1236" y="2089"/>
                  </a:cubicBezTo>
                  <a:cubicBezTo>
                    <a:pt x="1250" y="2052"/>
                    <a:pt x="1252" y="2011"/>
                    <a:pt x="1245" y="1972"/>
                  </a:cubicBezTo>
                  <a:cubicBezTo>
                    <a:pt x="1305" y="2002"/>
                    <a:pt x="1368" y="2030"/>
                    <a:pt x="1432" y="2056"/>
                  </a:cubicBezTo>
                  <a:cubicBezTo>
                    <a:pt x="1429" y="2124"/>
                    <a:pt x="1488" y="2207"/>
                    <a:pt x="1540" y="2246"/>
                  </a:cubicBezTo>
                  <a:cubicBezTo>
                    <a:pt x="1569" y="2267"/>
                    <a:pt x="1605" y="2280"/>
                    <a:pt x="1640" y="2280"/>
                  </a:cubicBezTo>
                  <a:cubicBezTo>
                    <a:pt x="1659" y="2280"/>
                    <a:pt x="1678" y="2276"/>
                    <a:pt x="1695" y="2268"/>
                  </a:cubicBezTo>
                  <a:cubicBezTo>
                    <a:pt x="1736" y="2249"/>
                    <a:pt x="1761" y="2209"/>
                    <a:pt x="1775" y="2166"/>
                  </a:cubicBezTo>
                  <a:cubicBezTo>
                    <a:pt x="1945" y="2207"/>
                    <a:pt x="2123" y="2229"/>
                    <a:pt x="2311" y="2229"/>
                  </a:cubicBezTo>
                  <a:cubicBezTo>
                    <a:pt x="2437" y="2229"/>
                    <a:pt x="2567" y="2219"/>
                    <a:pt x="2701" y="2198"/>
                  </a:cubicBezTo>
                  <a:cubicBezTo>
                    <a:pt x="2658" y="2385"/>
                    <a:pt x="2627" y="2525"/>
                    <a:pt x="2627" y="2525"/>
                  </a:cubicBezTo>
                  <a:cubicBezTo>
                    <a:pt x="2633" y="2536"/>
                    <a:pt x="2641" y="2541"/>
                    <a:pt x="2653" y="2541"/>
                  </a:cubicBezTo>
                  <a:cubicBezTo>
                    <a:pt x="2747" y="2541"/>
                    <a:pt x="3026" y="2187"/>
                    <a:pt x="3177" y="2077"/>
                  </a:cubicBezTo>
                  <a:cubicBezTo>
                    <a:pt x="3189" y="2073"/>
                    <a:pt x="3201" y="2068"/>
                    <a:pt x="3213" y="2064"/>
                  </a:cubicBezTo>
                  <a:cubicBezTo>
                    <a:pt x="3237" y="2056"/>
                    <a:pt x="3260" y="2047"/>
                    <a:pt x="3282" y="2039"/>
                  </a:cubicBezTo>
                  <a:cubicBezTo>
                    <a:pt x="3292" y="2038"/>
                    <a:pt x="3302" y="2038"/>
                    <a:pt x="3311" y="2038"/>
                  </a:cubicBezTo>
                  <a:cubicBezTo>
                    <a:pt x="3357" y="2038"/>
                    <a:pt x="3403" y="2045"/>
                    <a:pt x="3450" y="2052"/>
                  </a:cubicBezTo>
                  <a:cubicBezTo>
                    <a:pt x="3496" y="2059"/>
                    <a:pt x="3542" y="2065"/>
                    <a:pt x="3587" y="2065"/>
                  </a:cubicBezTo>
                  <a:cubicBezTo>
                    <a:pt x="3599" y="2065"/>
                    <a:pt x="3611" y="2065"/>
                    <a:pt x="3623" y="2064"/>
                  </a:cubicBezTo>
                  <a:cubicBezTo>
                    <a:pt x="3837" y="2044"/>
                    <a:pt x="4325" y="1922"/>
                    <a:pt x="4416" y="1695"/>
                  </a:cubicBezTo>
                  <a:cubicBezTo>
                    <a:pt x="4439" y="1636"/>
                    <a:pt x="4437" y="1564"/>
                    <a:pt x="4431" y="1491"/>
                  </a:cubicBezTo>
                  <a:cubicBezTo>
                    <a:pt x="4779" y="1275"/>
                    <a:pt x="5039" y="1049"/>
                    <a:pt x="5234" y="826"/>
                  </a:cubicBezTo>
                  <a:cubicBezTo>
                    <a:pt x="5267" y="885"/>
                    <a:pt x="5306" y="933"/>
                    <a:pt x="5356" y="958"/>
                  </a:cubicBezTo>
                  <a:cubicBezTo>
                    <a:pt x="5374" y="967"/>
                    <a:pt x="5394" y="971"/>
                    <a:pt x="5416" y="971"/>
                  </a:cubicBezTo>
                  <a:cubicBezTo>
                    <a:pt x="5503" y="971"/>
                    <a:pt x="5610" y="911"/>
                    <a:pt x="5669" y="884"/>
                  </a:cubicBezTo>
                  <a:cubicBezTo>
                    <a:pt x="5690" y="874"/>
                    <a:pt x="5708" y="865"/>
                    <a:pt x="5727" y="855"/>
                  </a:cubicBezTo>
                  <a:cubicBezTo>
                    <a:pt x="5744" y="734"/>
                    <a:pt x="5754" y="613"/>
                    <a:pt x="5756" y="492"/>
                  </a:cubicBezTo>
                  <a:cubicBezTo>
                    <a:pt x="5756" y="326"/>
                    <a:pt x="5742" y="161"/>
                    <a:pt x="5714" y="0"/>
                  </a:cubicBezTo>
                  <a:cubicBezTo>
                    <a:pt x="5715" y="0"/>
                    <a:pt x="5715" y="0"/>
                    <a:pt x="5715" y="0"/>
                  </a:cubicBezTo>
                  <a:cubicBezTo>
                    <a:pt x="5736" y="129"/>
                    <a:pt x="5750" y="260"/>
                    <a:pt x="5754" y="390"/>
                  </a:cubicBezTo>
                  <a:cubicBezTo>
                    <a:pt x="5755" y="424"/>
                    <a:pt x="5756" y="458"/>
                    <a:pt x="5756" y="492"/>
                  </a:cubicBezTo>
                  <a:cubicBezTo>
                    <a:pt x="5756" y="495"/>
                    <a:pt x="5756" y="498"/>
                    <a:pt x="5756" y="501"/>
                  </a:cubicBezTo>
                  <a:cubicBezTo>
                    <a:pt x="5755" y="642"/>
                    <a:pt x="5745" y="780"/>
                    <a:pt x="5726" y="916"/>
                  </a:cubicBezTo>
                  <a:cubicBezTo>
                    <a:pt x="5705" y="1062"/>
                    <a:pt x="5673" y="1205"/>
                    <a:pt x="5631" y="1344"/>
                  </a:cubicBezTo>
                  <a:cubicBezTo>
                    <a:pt x="5626" y="1360"/>
                    <a:pt x="5621" y="1376"/>
                    <a:pt x="5616" y="1392"/>
                  </a:cubicBezTo>
                  <a:cubicBezTo>
                    <a:pt x="5590" y="1475"/>
                    <a:pt x="5560" y="1557"/>
                    <a:pt x="5526" y="1637"/>
                  </a:cubicBezTo>
                  <a:cubicBezTo>
                    <a:pt x="5522" y="1647"/>
                    <a:pt x="5517" y="1658"/>
                    <a:pt x="5512" y="1668"/>
                  </a:cubicBezTo>
                  <a:cubicBezTo>
                    <a:pt x="5479" y="1745"/>
                    <a:pt x="5443" y="1821"/>
                    <a:pt x="5403" y="1894"/>
                  </a:cubicBezTo>
                  <a:cubicBezTo>
                    <a:pt x="5188" y="2293"/>
                    <a:pt x="4884" y="2637"/>
                    <a:pt x="4517" y="2900"/>
                  </a:cubicBezTo>
                  <a:cubicBezTo>
                    <a:pt x="4517" y="2900"/>
                    <a:pt x="4516" y="2900"/>
                    <a:pt x="4516" y="2900"/>
                  </a:cubicBezTo>
                  <a:cubicBezTo>
                    <a:pt x="4516" y="2900"/>
                    <a:pt x="4516" y="2900"/>
                    <a:pt x="4516" y="2900"/>
                  </a:cubicBezTo>
                  <a:cubicBezTo>
                    <a:pt x="4396" y="2986"/>
                    <a:pt x="4269" y="3063"/>
                    <a:pt x="4137" y="3130"/>
                  </a:cubicBezTo>
                  <a:cubicBezTo>
                    <a:pt x="3735" y="3335"/>
                    <a:pt x="3279" y="3451"/>
                    <a:pt x="2797" y="3451"/>
                  </a:cubicBezTo>
                  <a:close/>
                  <a:moveTo>
                    <a:pt x="3239" y="2904"/>
                  </a:moveTo>
                  <a:cubicBezTo>
                    <a:pt x="3199" y="2904"/>
                    <a:pt x="3158" y="2914"/>
                    <a:pt x="3119" y="2927"/>
                  </a:cubicBezTo>
                  <a:cubicBezTo>
                    <a:pt x="2963" y="2978"/>
                    <a:pt x="2821" y="3065"/>
                    <a:pt x="2681" y="3152"/>
                  </a:cubicBezTo>
                  <a:cubicBezTo>
                    <a:pt x="2656" y="3167"/>
                    <a:pt x="2630" y="3183"/>
                    <a:pt x="2612" y="3207"/>
                  </a:cubicBezTo>
                  <a:cubicBezTo>
                    <a:pt x="2561" y="3275"/>
                    <a:pt x="2603" y="3379"/>
                    <a:pt x="2672" y="3429"/>
                  </a:cubicBezTo>
                  <a:cubicBezTo>
                    <a:pt x="2683" y="3436"/>
                    <a:pt x="2694" y="3443"/>
                    <a:pt x="2705" y="3449"/>
                  </a:cubicBezTo>
                  <a:cubicBezTo>
                    <a:pt x="2736" y="3450"/>
                    <a:pt x="2766" y="3451"/>
                    <a:pt x="2797" y="3451"/>
                  </a:cubicBezTo>
                  <a:cubicBezTo>
                    <a:pt x="3279" y="3451"/>
                    <a:pt x="3735" y="3335"/>
                    <a:pt x="4137" y="3130"/>
                  </a:cubicBezTo>
                  <a:cubicBezTo>
                    <a:pt x="4055" y="3020"/>
                    <a:pt x="3930" y="2917"/>
                    <a:pt x="3809" y="2910"/>
                  </a:cubicBezTo>
                  <a:cubicBezTo>
                    <a:pt x="3804" y="2909"/>
                    <a:pt x="3798" y="2909"/>
                    <a:pt x="3792" y="2909"/>
                  </a:cubicBezTo>
                  <a:cubicBezTo>
                    <a:pt x="3738" y="2909"/>
                    <a:pt x="3683" y="2925"/>
                    <a:pt x="3629" y="2940"/>
                  </a:cubicBezTo>
                  <a:cubicBezTo>
                    <a:pt x="3575" y="2956"/>
                    <a:pt x="3522" y="2971"/>
                    <a:pt x="3470" y="2971"/>
                  </a:cubicBezTo>
                  <a:cubicBezTo>
                    <a:pt x="3443" y="2971"/>
                    <a:pt x="3417" y="2967"/>
                    <a:pt x="3391" y="2957"/>
                  </a:cubicBezTo>
                  <a:cubicBezTo>
                    <a:pt x="3360" y="2945"/>
                    <a:pt x="3333" y="2925"/>
                    <a:pt x="3301" y="2914"/>
                  </a:cubicBezTo>
                  <a:cubicBezTo>
                    <a:pt x="3281" y="2907"/>
                    <a:pt x="3260" y="2904"/>
                    <a:pt x="3239" y="2904"/>
                  </a:cubicBezTo>
                  <a:moveTo>
                    <a:pt x="5035" y="1375"/>
                  </a:moveTo>
                  <a:cubicBezTo>
                    <a:pt x="4836" y="1375"/>
                    <a:pt x="4675" y="1550"/>
                    <a:pt x="4776" y="1781"/>
                  </a:cubicBezTo>
                  <a:cubicBezTo>
                    <a:pt x="4794" y="1823"/>
                    <a:pt x="4840" y="1848"/>
                    <a:pt x="4886" y="1852"/>
                  </a:cubicBezTo>
                  <a:cubicBezTo>
                    <a:pt x="4892" y="1853"/>
                    <a:pt x="4897" y="1853"/>
                    <a:pt x="4903" y="1853"/>
                  </a:cubicBezTo>
                  <a:cubicBezTo>
                    <a:pt x="4943" y="1853"/>
                    <a:pt x="4983" y="1841"/>
                    <a:pt x="5020" y="1825"/>
                  </a:cubicBezTo>
                  <a:cubicBezTo>
                    <a:pt x="5081" y="1800"/>
                    <a:pt x="5139" y="1767"/>
                    <a:pt x="5191" y="1727"/>
                  </a:cubicBezTo>
                  <a:cubicBezTo>
                    <a:pt x="5216" y="1708"/>
                    <a:pt x="5241" y="1686"/>
                    <a:pt x="5254" y="1657"/>
                  </a:cubicBezTo>
                  <a:cubicBezTo>
                    <a:pt x="5268" y="1628"/>
                    <a:pt x="5269" y="1595"/>
                    <a:pt x="5270" y="1563"/>
                  </a:cubicBezTo>
                  <a:cubicBezTo>
                    <a:pt x="5271" y="1528"/>
                    <a:pt x="5272" y="1490"/>
                    <a:pt x="5253" y="1460"/>
                  </a:cubicBezTo>
                  <a:cubicBezTo>
                    <a:pt x="5235" y="1431"/>
                    <a:pt x="5202" y="1415"/>
                    <a:pt x="5171" y="1402"/>
                  </a:cubicBezTo>
                  <a:cubicBezTo>
                    <a:pt x="5125" y="1383"/>
                    <a:pt x="5079" y="1375"/>
                    <a:pt x="5035" y="1375"/>
                  </a:cubicBezTo>
                </a:path>
              </a:pathLst>
            </a:custGeom>
            <a:solidFill>
              <a:srgbClr val="9EC6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83" name="Freeform 72">
              <a:extLst>
                <a:ext uri="{FF2B5EF4-FFF2-40B4-BE49-F238E27FC236}">
                  <a16:creationId xmlns:a16="http://schemas.microsoft.com/office/drawing/2014/main" id="{CD6916C6-8143-BA21-E03B-DCF97ADA3E3C}"/>
                </a:ext>
              </a:extLst>
            </p:cNvPr>
            <p:cNvSpPr>
              <a:spLocks noEditPoints="1"/>
            </p:cNvSpPr>
            <p:nvPr/>
          </p:nvSpPr>
          <p:spPr bwMode="auto">
            <a:xfrm>
              <a:off x="3178175" y="2787650"/>
              <a:ext cx="3632200" cy="1562100"/>
            </a:xfrm>
            <a:custGeom>
              <a:avLst/>
              <a:gdLst>
                <a:gd name="T0" fmla="*/ 2803 w 5906"/>
                <a:gd name="T1" fmla="*/ 2541 h 2541"/>
                <a:gd name="T2" fmla="*/ 2777 w 5906"/>
                <a:gd name="T3" fmla="*/ 2525 h 2541"/>
                <a:gd name="T4" fmla="*/ 2851 w 5906"/>
                <a:gd name="T5" fmla="*/ 2198 h 2541"/>
                <a:gd name="T6" fmla="*/ 3327 w 5906"/>
                <a:gd name="T7" fmla="*/ 2077 h 2541"/>
                <a:gd name="T8" fmla="*/ 2803 w 5906"/>
                <a:gd name="T9" fmla="*/ 2541 h 2541"/>
                <a:gd name="T10" fmla="*/ 3737 w 5906"/>
                <a:gd name="T11" fmla="*/ 2065 h 2541"/>
                <a:gd name="T12" fmla="*/ 3600 w 5906"/>
                <a:gd name="T13" fmla="*/ 2052 h 2541"/>
                <a:gd name="T14" fmla="*/ 3461 w 5906"/>
                <a:gd name="T15" fmla="*/ 2038 h 2541"/>
                <a:gd name="T16" fmla="*/ 3432 w 5906"/>
                <a:gd name="T17" fmla="*/ 2039 h 2541"/>
                <a:gd name="T18" fmla="*/ 4581 w 5906"/>
                <a:gd name="T19" fmla="*/ 1491 h 2541"/>
                <a:gd name="T20" fmla="*/ 4566 w 5906"/>
                <a:gd name="T21" fmla="*/ 1695 h 2541"/>
                <a:gd name="T22" fmla="*/ 3773 w 5906"/>
                <a:gd name="T23" fmla="*/ 2064 h 2541"/>
                <a:gd name="T24" fmla="*/ 3737 w 5906"/>
                <a:gd name="T25" fmla="*/ 2065 h 2541"/>
                <a:gd name="T26" fmla="*/ 367 w 5906"/>
                <a:gd name="T27" fmla="*/ 1465 h 2541"/>
                <a:gd name="T28" fmla="*/ 150 w 5906"/>
                <a:gd name="T29" fmla="*/ 1438 h 2541"/>
                <a:gd name="T30" fmla="*/ 0 w 5906"/>
                <a:gd name="T31" fmla="*/ 653 h 2541"/>
                <a:gd name="T32" fmla="*/ 611 w 5906"/>
                <a:gd name="T33" fmla="*/ 1402 h 2541"/>
                <a:gd name="T34" fmla="*/ 473 w 5906"/>
                <a:gd name="T35" fmla="*/ 1456 h 2541"/>
                <a:gd name="T36" fmla="*/ 367 w 5906"/>
                <a:gd name="T37" fmla="*/ 1465 h 2541"/>
                <a:gd name="T38" fmla="*/ 5566 w 5906"/>
                <a:gd name="T39" fmla="*/ 971 h 2541"/>
                <a:gd name="T40" fmla="*/ 5506 w 5906"/>
                <a:gd name="T41" fmla="*/ 958 h 2541"/>
                <a:gd name="T42" fmla="*/ 5384 w 5906"/>
                <a:gd name="T43" fmla="*/ 826 h 2541"/>
                <a:gd name="T44" fmla="*/ 5864 w 5906"/>
                <a:gd name="T45" fmla="*/ 0 h 2541"/>
                <a:gd name="T46" fmla="*/ 5906 w 5906"/>
                <a:gd name="T47" fmla="*/ 492 h 2541"/>
                <a:gd name="T48" fmla="*/ 5877 w 5906"/>
                <a:gd name="T49" fmla="*/ 855 h 2541"/>
                <a:gd name="T50" fmla="*/ 5819 w 5906"/>
                <a:gd name="T51" fmla="*/ 884 h 2541"/>
                <a:gd name="T52" fmla="*/ 5566 w 5906"/>
                <a:gd name="T53" fmla="*/ 971 h 2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906" h="2541">
                  <a:moveTo>
                    <a:pt x="2803" y="2541"/>
                  </a:moveTo>
                  <a:cubicBezTo>
                    <a:pt x="2791" y="2541"/>
                    <a:pt x="2783" y="2536"/>
                    <a:pt x="2777" y="2525"/>
                  </a:cubicBezTo>
                  <a:cubicBezTo>
                    <a:pt x="2777" y="2525"/>
                    <a:pt x="2808" y="2385"/>
                    <a:pt x="2851" y="2198"/>
                  </a:cubicBezTo>
                  <a:cubicBezTo>
                    <a:pt x="3004" y="2173"/>
                    <a:pt x="3163" y="2133"/>
                    <a:pt x="3327" y="2077"/>
                  </a:cubicBezTo>
                  <a:cubicBezTo>
                    <a:pt x="3176" y="2187"/>
                    <a:pt x="2897" y="2541"/>
                    <a:pt x="2803" y="2541"/>
                  </a:cubicBezTo>
                  <a:close/>
                  <a:moveTo>
                    <a:pt x="3737" y="2065"/>
                  </a:moveTo>
                  <a:cubicBezTo>
                    <a:pt x="3692" y="2065"/>
                    <a:pt x="3646" y="2059"/>
                    <a:pt x="3600" y="2052"/>
                  </a:cubicBezTo>
                  <a:cubicBezTo>
                    <a:pt x="3553" y="2045"/>
                    <a:pt x="3507" y="2038"/>
                    <a:pt x="3461" y="2038"/>
                  </a:cubicBezTo>
                  <a:cubicBezTo>
                    <a:pt x="3452" y="2038"/>
                    <a:pt x="3442" y="2038"/>
                    <a:pt x="3432" y="2039"/>
                  </a:cubicBezTo>
                  <a:cubicBezTo>
                    <a:pt x="3895" y="1868"/>
                    <a:pt x="4272" y="1683"/>
                    <a:pt x="4581" y="1491"/>
                  </a:cubicBezTo>
                  <a:cubicBezTo>
                    <a:pt x="4587" y="1564"/>
                    <a:pt x="4589" y="1636"/>
                    <a:pt x="4566" y="1695"/>
                  </a:cubicBezTo>
                  <a:cubicBezTo>
                    <a:pt x="4475" y="1922"/>
                    <a:pt x="3987" y="2044"/>
                    <a:pt x="3773" y="2064"/>
                  </a:cubicBezTo>
                  <a:cubicBezTo>
                    <a:pt x="3761" y="2065"/>
                    <a:pt x="3749" y="2065"/>
                    <a:pt x="3737" y="2065"/>
                  </a:cubicBezTo>
                  <a:moveTo>
                    <a:pt x="367" y="1465"/>
                  </a:moveTo>
                  <a:cubicBezTo>
                    <a:pt x="296" y="1465"/>
                    <a:pt x="223" y="1453"/>
                    <a:pt x="150" y="1438"/>
                  </a:cubicBezTo>
                  <a:cubicBezTo>
                    <a:pt x="67" y="1190"/>
                    <a:pt x="15" y="927"/>
                    <a:pt x="0" y="653"/>
                  </a:cubicBezTo>
                  <a:cubicBezTo>
                    <a:pt x="143" y="872"/>
                    <a:pt x="347" y="1145"/>
                    <a:pt x="611" y="1402"/>
                  </a:cubicBezTo>
                  <a:cubicBezTo>
                    <a:pt x="570" y="1426"/>
                    <a:pt x="525" y="1445"/>
                    <a:pt x="473" y="1456"/>
                  </a:cubicBezTo>
                  <a:cubicBezTo>
                    <a:pt x="438" y="1462"/>
                    <a:pt x="403" y="1465"/>
                    <a:pt x="367" y="1465"/>
                  </a:cubicBezTo>
                  <a:moveTo>
                    <a:pt x="5566" y="971"/>
                  </a:moveTo>
                  <a:cubicBezTo>
                    <a:pt x="5544" y="971"/>
                    <a:pt x="5524" y="967"/>
                    <a:pt x="5506" y="958"/>
                  </a:cubicBezTo>
                  <a:cubicBezTo>
                    <a:pt x="5456" y="933"/>
                    <a:pt x="5417" y="885"/>
                    <a:pt x="5384" y="826"/>
                  </a:cubicBezTo>
                  <a:cubicBezTo>
                    <a:pt x="5634" y="540"/>
                    <a:pt x="5778" y="257"/>
                    <a:pt x="5864" y="0"/>
                  </a:cubicBezTo>
                  <a:cubicBezTo>
                    <a:pt x="5892" y="161"/>
                    <a:pt x="5906" y="326"/>
                    <a:pt x="5906" y="492"/>
                  </a:cubicBezTo>
                  <a:cubicBezTo>
                    <a:pt x="5904" y="613"/>
                    <a:pt x="5894" y="734"/>
                    <a:pt x="5877" y="855"/>
                  </a:cubicBezTo>
                  <a:cubicBezTo>
                    <a:pt x="5858" y="865"/>
                    <a:pt x="5840" y="874"/>
                    <a:pt x="5819" y="884"/>
                  </a:cubicBezTo>
                  <a:cubicBezTo>
                    <a:pt x="5760" y="911"/>
                    <a:pt x="5653" y="971"/>
                    <a:pt x="5566" y="971"/>
                  </a:cubicBezTo>
                </a:path>
              </a:pathLst>
            </a:custGeom>
            <a:solidFill>
              <a:srgbClr val="5AAA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84" name="Freeform 73">
              <a:extLst>
                <a:ext uri="{FF2B5EF4-FFF2-40B4-BE49-F238E27FC236}">
                  <a16:creationId xmlns:a16="http://schemas.microsoft.com/office/drawing/2014/main" id="{1E8EE175-145B-E7E8-FD57-1BE3C6CBF732}"/>
                </a:ext>
              </a:extLst>
            </p:cNvPr>
            <p:cNvSpPr>
              <a:spLocks/>
            </p:cNvSpPr>
            <p:nvPr/>
          </p:nvSpPr>
          <p:spPr bwMode="auto">
            <a:xfrm>
              <a:off x="3679825" y="3803650"/>
              <a:ext cx="360362" cy="350838"/>
            </a:xfrm>
            <a:custGeom>
              <a:avLst/>
              <a:gdLst>
                <a:gd name="T0" fmla="*/ 376 w 587"/>
                <a:gd name="T1" fmla="*/ 571 h 571"/>
                <a:gd name="T2" fmla="*/ 348 w 587"/>
                <a:gd name="T3" fmla="*/ 569 h 571"/>
                <a:gd name="T4" fmla="*/ 218 w 587"/>
                <a:gd name="T5" fmla="*/ 507 h 571"/>
                <a:gd name="T6" fmla="*/ 13 w 587"/>
                <a:gd name="T7" fmla="*/ 178 h 571"/>
                <a:gd name="T8" fmla="*/ 79 w 587"/>
                <a:gd name="T9" fmla="*/ 0 h 571"/>
                <a:gd name="T10" fmla="*/ 580 w 587"/>
                <a:gd name="T11" fmla="*/ 321 h 571"/>
                <a:gd name="T12" fmla="*/ 571 w 587"/>
                <a:gd name="T13" fmla="*/ 438 h 571"/>
                <a:gd name="T14" fmla="*/ 376 w 587"/>
                <a:gd name="T15" fmla="*/ 57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571">
                  <a:moveTo>
                    <a:pt x="376" y="571"/>
                  </a:moveTo>
                  <a:cubicBezTo>
                    <a:pt x="366" y="571"/>
                    <a:pt x="357" y="570"/>
                    <a:pt x="348" y="569"/>
                  </a:cubicBezTo>
                  <a:cubicBezTo>
                    <a:pt x="300" y="561"/>
                    <a:pt x="256" y="537"/>
                    <a:pt x="218" y="507"/>
                  </a:cubicBezTo>
                  <a:cubicBezTo>
                    <a:pt x="129" y="436"/>
                    <a:pt x="34" y="291"/>
                    <a:pt x="13" y="178"/>
                  </a:cubicBezTo>
                  <a:cubicBezTo>
                    <a:pt x="0" y="111"/>
                    <a:pt x="30" y="47"/>
                    <a:pt x="79" y="0"/>
                  </a:cubicBezTo>
                  <a:cubicBezTo>
                    <a:pt x="231" y="120"/>
                    <a:pt x="398" y="230"/>
                    <a:pt x="580" y="321"/>
                  </a:cubicBezTo>
                  <a:cubicBezTo>
                    <a:pt x="587" y="360"/>
                    <a:pt x="585" y="401"/>
                    <a:pt x="571" y="438"/>
                  </a:cubicBezTo>
                  <a:cubicBezTo>
                    <a:pt x="540" y="516"/>
                    <a:pt x="459" y="571"/>
                    <a:pt x="376" y="571"/>
                  </a:cubicBezTo>
                </a:path>
              </a:pathLst>
            </a:custGeom>
            <a:solidFill>
              <a:srgbClr val="5AAA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85" name="Freeform 74">
              <a:extLst>
                <a:ext uri="{FF2B5EF4-FFF2-40B4-BE49-F238E27FC236}">
                  <a16:creationId xmlns:a16="http://schemas.microsoft.com/office/drawing/2014/main" id="{E24C2F62-0A8E-DC03-091F-A507BA083BE9}"/>
                </a:ext>
              </a:extLst>
            </p:cNvPr>
            <p:cNvSpPr>
              <a:spLocks/>
            </p:cNvSpPr>
            <p:nvPr/>
          </p:nvSpPr>
          <p:spPr bwMode="auto">
            <a:xfrm>
              <a:off x="4149725" y="4052888"/>
              <a:ext cx="212725" cy="136525"/>
            </a:xfrm>
            <a:custGeom>
              <a:avLst/>
              <a:gdLst>
                <a:gd name="T0" fmla="*/ 211 w 346"/>
                <a:gd name="T1" fmla="*/ 224 h 224"/>
                <a:gd name="T2" fmla="*/ 111 w 346"/>
                <a:gd name="T3" fmla="*/ 190 h 224"/>
                <a:gd name="T4" fmla="*/ 3 w 346"/>
                <a:gd name="T5" fmla="*/ 0 h 224"/>
                <a:gd name="T6" fmla="*/ 346 w 346"/>
                <a:gd name="T7" fmla="*/ 110 h 224"/>
                <a:gd name="T8" fmla="*/ 266 w 346"/>
                <a:gd name="T9" fmla="*/ 212 h 224"/>
                <a:gd name="T10" fmla="*/ 211 w 346"/>
                <a:gd name="T11" fmla="*/ 224 h 224"/>
              </a:gdLst>
              <a:ahLst/>
              <a:cxnLst>
                <a:cxn ang="0">
                  <a:pos x="T0" y="T1"/>
                </a:cxn>
                <a:cxn ang="0">
                  <a:pos x="T2" y="T3"/>
                </a:cxn>
                <a:cxn ang="0">
                  <a:pos x="T4" y="T5"/>
                </a:cxn>
                <a:cxn ang="0">
                  <a:pos x="T6" y="T7"/>
                </a:cxn>
                <a:cxn ang="0">
                  <a:pos x="T8" y="T9"/>
                </a:cxn>
                <a:cxn ang="0">
                  <a:pos x="T10" y="T11"/>
                </a:cxn>
              </a:cxnLst>
              <a:rect l="0" t="0" r="r" b="b"/>
              <a:pathLst>
                <a:path w="346" h="224">
                  <a:moveTo>
                    <a:pt x="211" y="224"/>
                  </a:moveTo>
                  <a:cubicBezTo>
                    <a:pt x="176" y="224"/>
                    <a:pt x="140" y="211"/>
                    <a:pt x="111" y="190"/>
                  </a:cubicBezTo>
                  <a:cubicBezTo>
                    <a:pt x="59" y="151"/>
                    <a:pt x="0" y="68"/>
                    <a:pt x="3" y="0"/>
                  </a:cubicBezTo>
                  <a:cubicBezTo>
                    <a:pt x="113" y="45"/>
                    <a:pt x="227" y="82"/>
                    <a:pt x="346" y="110"/>
                  </a:cubicBezTo>
                  <a:cubicBezTo>
                    <a:pt x="332" y="153"/>
                    <a:pt x="307" y="193"/>
                    <a:pt x="266" y="212"/>
                  </a:cubicBezTo>
                  <a:cubicBezTo>
                    <a:pt x="249" y="220"/>
                    <a:pt x="230" y="224"/>
                    <a:pt x="211" y="224"/>
                  </a:cubicBezTo>
                </a:path>
              </a:pathLst>
            </a:custGeom>
            <a:solidFill>
              <a:srgbClr val="5AAA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86" name="Freeform 75">
              <a:extLst>
                <a:ext uri="{FF2B5EF4-FFF2-40B4-BE49-F238E27FC236}">
                  <a16:creationId xmlns:a16="http://schemas.microsoft.com/office/drawing/2014/main" id="{3767FC96-28C0-44E6-CD39-55063F186B32}"/>
                </a:ext>
              </a:extLst>
            </p:cNvPr>
            <p:cNvSpPr>
              <a:spLocks/>
            </p:cNvSpPr>
            <p:nvPr/>
          </p:nvSpPr>
          <p:spPr bwMode="auto">
            <a:xfrm>
              <a:off x="6146800" y="3633788"/>
              <a:ext cx="366712" cy="293688"/>
            </a:xfrm>
            <a:custGeom>
              <a:avLst/>
              <a:gdLst>
                <a:gd name="T0" fmla="*/ 228 w 597"/>
                <a:gd name="T1" fmla="*/ 478 h 478"/>
                <a:gd name="T2" fmla="*/ 211 w 597"/>
                <a:gd name="T3" fmla="*/ 477 h 478"/>
                <a:gd name="T4" fmla="*/ 101 w 597"/>
                <a:gd name="T5" fmla="*/ 406 h 478"/>
                <a:gd name="T6" fmla="*/ 360 w 597"/>
                <a:gd name="T7" fmla="*/ 0 h 478"/>
                <a:gd name="T8" fmla="*/ 496 w 597"/>
                <a:gd name="T9" fmla="*/ 27 h 478"/>
                <a:gd name="T10" fmla="*/ 578 w 597"/>
                <a:gd name="T11" fmla="*/ 85 h 478"/>
                <a:gd name="T12" fmla="*/ 595 w 597"/>
                <a:gd name="T13" fmla="*/ 188 h 478"/>
                <a:gd name="T14" fmla="*/ 579 w 597"/>
                <a:gd name="T15" fmla="*/ 282 h 478"/>
                <a:gd name="T16" fmla="*/ 516 w 597"/>
                <a:gd name="T17" fmla="*/ 352 h 478"/>
                <a:gd name="T18" fmla="*/ 345 w 597"/>
                <a:gd name="T19" fmla="*/ 450 h 478"/>
                <a:gd name="T20" fmla="*/ 228 w 597"/>
                <a:gd name="T21" fmla="*/ 478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7" h="478">
                  <a:moveTo>
                    <a:pt x="228" y="478"/>
                  </a:moveTo>
                  <a:cubicBezTo>
                    <a:pt x="222" y="478"/>
                    <a:pt x="217" y="478"/>
                    <a:pt x="211" y="477"/>
                  </a:cubicBezTo>
                  <a:cubicBezTo>
                    <a:pt x="165" y="473"/>
                    <a:pt x="119" y="448"/>
                    <a:pt x="101" y="406"/>
                  </a:cubicBezTo>
                  <a:cubicBezTo>
                    <a:pt x="0" y="175"/>
                    <a:pt x="161" y="0"/>
                    <a:pt x="360" y="0"/>
                  </a:cubicBezTo>
                  <a:cubicBezTo>
                    <a:pt x="404" y="0"/>
                    <a:pt x="450" y="8"/>
                    <a:pt x="496" y="27"/>
                  </a:cubicBezTo>
                  <a:cubicBezTo>
                    <a:pt x="527" y="40"/>
                    <a:pt x="560" y="56"/>
                    <a:pt x="578" y="85"/>
                  </a:cubicBezTo>
                  <a:cubicBezTo>
                    <a:pt x="597" y="115"/>
                    <a:pt x="596" y="153"/>
                    <a:pt x="595" y="188"/>
                  </a:cubicBezTo>
                  <a:cubicBezTo>
                    <a:pt x="594" y="220"/>
                    <a:pt x="593" y="253"/>
                    <a:pt x="579" y="282"/>
                  </a:cubicBezTo>
                  <a:cubicBezTo>
                    <a:pt x="566" y="311"/>
                    <a:pt x="541" y="333"/>
                    <a:pt x="516" y="352"/>
                  </a:cubicBezTo>
                  <a:cubicBezTo>
                    <a:pt x="464" y="392"/>
                    <a:pt x="406" y="425"/>
                    <a:pt x="345" y="450"/>
                  </a:cubicBezTo>
                  <a:cubicBezTo>
                    <a:pt x="308" y="466"/>
                    <a:pt x="268" y="478"/>
                    <a:pt x="228" y="478"/>
                  </a:cubicBezTo>
                </a:path>
              </a:pathLst>
            </a:custGeom>
            <a:solidFill>
              <a:srgbClr val="5AAA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87" name="Freeform 76">
              <a:extLst>
                <a:ext uri="{FF2B5EF4-FFF2-40B4-BE49-F238E27FC236}">
                  <a16:creationId xmlns:a16="http://schemas.microsoft.com/office/drawing/2014/main" id="{E5B19938-BF21-91B0-BE59-D81C84C473DA}"/>
                </a:ext>
              </a:extLst>
            </p:cNvPr>
            <p:cNvSpPr>
              <a:spLocks/>
            </p:cNvSpPr>
            <p:nvPr/>
          </p:nvSpPr>
          <p:spPr bwMode="auto">
            <a:xfrm>
              <a:off x="4845050" y="4573588"/>
              <a:ext cx="969962" cy="336550"/>
            </a:xfrm>
            <a:custGeom>
              <a:avLst/>
              <a:gdLst>
                <a:gd name="T0" fmla="*/ 236 w 1576"/>
                <a:gd name="T1" fmla="*/ 547 h 547"/>
                <a:gd name="T2" fmla="*/ 144 w 1576"/>
                <a:gd name="T3" fmla="*/ 545 h 547"/>
                <a:gd name="T4" fmla="*/ 111 w 1576"/>
                <a:gd name="T5" fmla="*/ 525 h 547"/>
                <a:gd name="T6" fmla="*/ 51 w 1576"/>
                <a:gd name="T7" fmla="*/ 303 h 547"/>
                <a:gd name="T8" fmla="*/ 120 w 1576"/>
                <a:gd name="T9" fmla="*/ 248 h 547"/>
                <a:gd name="T10" fmla="*/ 558 w 1576"/>
                <a:gd name="T11" fmla="*/ 23 h 547"/>
                <a:gd name="T12" fmla="*/ 678 w 1576"/>
                <a:gd name="T13" fmla="*/ 0 h 547"/>
                <a:gd name="T14" fmla="*/ 740 w 1576"/>
                <a:gd name="T15" fmla="*/ 10 h 547"/>
                <a:gd name="T16" fmla="*/ 830 w 1576"/>
                <a:gd name="T17" fmla="*/ 53 h 547"/>
                <a:gd name="T18" fmla="*/ 909 w 1576"/>
                <a:gd name="T19" fmla="*/ 67 h 547"/>
                <a:gd name="T20" fmla="*/ 1068 w 1576"/>
                <a:gd name="T21" fmla="*/ 36 h 547"/>
                <a:gd name="T22" fmla="*/ 1231 w 1576"/>
                <a:gd name="T23" fmla="*/ 5 h 547"/>
                <a:gd name="T24" fmla="*/ 1248 w 1576"/>
                <a:gd name="T25" fmla="*/ 6 h 547"/>
                <a:gd name="T26" fmla="*/ 1576 w 1576"/>
                <a:gd name="T27" fmla="*/ 226 h 547"/>
                <a:gd name="T28" fmla="*/ 236 w 1576"/>
                <a:gd name="T29" fmla="*/ 547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6" h="547">
                  <a:moveTo>
                    <a:pt x="236" y="547"/>
                  </a:moveTo>
                  <a:cubicBezTo>
                    <a:pt x="205" y="547"/>
                    <a:pt x="175" y="546"/>
                    <a:pt x="144" y="545"/>
                  </a:cubicBezTo>
                  <a:cubicBezTo>
                    <a:pt x="133" y="539"/>
                    <a:pt x="122" y="532"/>
                    <a:pt x="111" y="525"/>
                  </a:cubicBezTo>
                  <a:cubicBezTo>
                    <a:pt x="42" y="475"/>
                    <a:pt x="0" y="371"/>
                    <a:pt x="51" y="303"/>
                  </a:cubicBezTo>
                  <a:cubicBezTo>
                    <a:pt x="69" y="279"/>
                    <a:pt x="95" y="263"/>
                    <a:pt x="120" y="248"/>
                  </a:cubicBezTo>
                  <a:cubicBezTo>
                    <a:pt x="260" y="161"/>
                    <a:pt x="402" y="74"/>
                    <a:pt x="558" y="23"/>
                  </a:cubicBezTo>
                  <a:cubicBezTo>
                    <a:pt x="597" y="10"/>
                    <a:pt x="638" y="0"/>
                    <a:pt x="678" y="0"/>
                  </a:cubicBezTo>
                  <a:cubicBezTo>
                    <a:pt x="699" y="0"/>
                    <a:pt x="720" y="3"/>
                    <a:pt x="740" y="10"/>
                  </a:cubicBezTo>
                  <a:cubicBezTo>
                    <a:pt x="772" y="21"/>
                    <a:pt x="799" y="41"/>
                    <a:pt x="830" y="53"/>
                  </a:cubicBezTo>
                  <a:cubicBezTo>
                    <a:pt x="856" y="63"/>
                    <a:pt x="882" y="67"/>
                    <a:pt x="909" y="67"/>
                  </a:cubicBezTo>
                  <a:cubicBezTo>
                    <a:pt x="961" y="67"/>
                    <a:pt x="1014" y="52"/>
                    <a:pt x="1068" y="36"/>
                  </a:cubicBezTo>
                  <a:cubicBezTo>
                    <a:pt x="1122" y="21"/>
                    <a:pt x="1177" y="5"/>
                    <a:pt x="1231" y="5"/>
                  </a:cubicBezTo>
                  <a:cubicBezTo>
                    <a:pt x="1237" y="5"/>
                    <a:pt x="1243" y="5"/>
                    <a:pt x="1248" y="6"/>
                  </a:cubicBezTo>
                  <a:cubicBezTo>
                    <a:pt x="1369" y="13"/>
                    <a:pt x="1494" y="116"/>
                    <a:pt x="1576" y="226"/>
                  </a:cubicBezTo>
                  <a:cubicBezTo>
                    <a:pt x="1174" y="431"/>
                    <a:pt x="718" y="547"/>
                    <a:pt x="236" y="547"/>
                  </a:cubicBezTo>
                  <a:close/>
                </a:path>
              </a:pathLst>
            </a:custGeom>
            <a:solidFill>
              <a:srgbClr val="5AAA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88" name="Freeform 77">
              <a:extLst>
                <a:ext uri="{FF2B5EF4-FFF2-40B4-BE49-F238E27FC236}">
                  <a16:creationId xmlns:a16="http://schemas.microsoft.com/office/drawing/2014/main" id="{1F583708-0F90-6E8E-38DA-3F0A9BA6E317}"/>
                </a:ext>
              </a:extLst>
            </p:cNvPr>
            <p:cNvSpPr>
              <a:spLocks/>
            </p:cNvSpPr>
            <p:nvPr/>
          </p:nvSpPr>
          <p:spPr bwMode="auto">
            <a:xfrm>
              <a:off x="3800475" y="2613025"/>
              <a:ext cx="400050" cy="139700"/>
            </a:xfrm>
            <a:custGeom>
              <a:avLst/>
              <a:gdLst>
                <a:gd name="T0" fmla="*/ 0 w 651"/>
                <a:gd name="T1" fmla="*/ 91 h 228"/>
                <a:gd name="T2" fmla="*/ 221 w 651"/>
                <a:gd name="T3" fmla="*/ 208 h 228"/>
                <a:gd name="T4" fmla="*/ 449 w 651"/>
                <a:gd name="T5" fmla="*/ 202 h 228"/>
                <a:gd name="T6" fmla="*/ 651 w 651"/>
                <a:gd name="T7" fmla="*/ 98 h 228"/>
                <a:gd name="T8" fmla="*/ 456 w 651"/>
                <a:gd name="T9" fmla="*/ 52 h 228"/>
                <a:gd name="T10" fmla="*/ 228 w 651"/>
                <a:gd name="T11" fmla="*/ 39 h 228"/>
                <a:gd name="T12" fmla="*/ 0 w 651"/>
                <a:gd name="T13" fmla="*/ 91 h 228"/>
                <a:gd name="T14" fmla="*/ 0 w 651"/>
                <a:gd name="T15" fmla="*/ 91 h 2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1" h="228">
                  <a:moveTo>
                    <a:pt x="0" y="91"/>
                  </a:moveTo>
                  <a:cubicBezTo>
                    <a:pt x="0" y="91"/>
                    <a:pt x="117" y="228"/>
                    <a:pt x="221" y="208"/>
                  </a:cubicBezTo>
                  <a:cubicBezTo>
                    <a:pt x="326" y="189"/>
                    <a:pt x="371" y="189"/>
                    <a:pt x="449" y="202"/>
                  </a:cubicBezTo>
                  <a:cubicBezTo>
                    <a:pt x="528" y="215"/>
                    <a:pt x="651" y="98"/>
                    <a:pt x="651" y="98"/>
                  </a:cubicBezTo>
                  <a:cubicBezTo>
                    <a:pt x="651" y="98"/>
                    <a:pt x="547" y="104"/>
                    <a:pt x="456" y="52"/>
                  </a:cubicBezTo>
                  <a:cubicBezTo>
                    <a:pt x="365" y="0"/>
                    <a:pt x="306" y="0"/>
                    <a:pt x="228" y="39"/>
                  </a:cubicBezTo>
                  <a:cubicBezTo>
                    <a:pt x="150" y="78"/>
                    <a:pt x="0" y="91"/>
                    <a:pt x="0" y="91"/>
                  </a:cubicBezTo>
                  <a:lnTo>
                    <a:pt x="0" y="91"/>
                  </a:lnTo>
                </a:path>
              </a:pathLst>
            </a:custGeom>
            <a:solidFill>
              <a:srgbClr val="986A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89" name="Freeform 78">
              <a:extLst>
                <a:ext uri="{FF2B5EF4-FFF2-40B4-BE49-F238E27FC236}">
                  <a16:creationId xmlns:a16="http://schemas.microsoft.com/office/drawing/2014/main" id="{B9DEFD82-5D34-958B-40C7-251BC49EFCB1}"/>
                </a:ext>
              </a:extLst>
            </p:cNvPr>
            <p:cNvSpPr>
              <a:spLocks/>
            </p:cNvSpPr>
            <p:nvPr/>
          </p:nvSpPr>
          <p:spPr bwMode="auto">
            <a:xfrm>
              <a:off x="3759200" y="2071688"/>
              <a:ext cx="609600" cy="590550"/>
            </a:xfrm>
            <a:custGeom>
              <a:avLst/>
              <a:gdLst>
                <a:gd name="T0" fmla="*/ 378 w 991"/>
                <a:gd name="T1" fmla="*/ 925 h 960"/>
                <a:gd name="T2" fmla="*/ 85 w 991"/>
                <a:gd name="T3" fmla="*/ 534 h 960"/>
                <a:gd name="T4" fmla="*/ 0 w 991"/>
                <a:gd name="T5" fmla="*/ 313 h 960"/>
                <a:gd name="T6" fmla="*/ 281 w 991"/>
                <a:gd name="T7" fmla="*/ 489 h 960"/>
                <a:gd name="T8" fmla="*/ 352 w 991"/>
                <a:gd name="T9" fmla="*/ 639 h 960"/>
                <a:gd name="T10" fmla="*/ 352 w 991"/>
                <a:gd name="T11" fmla="*/ 606 h 960"/>
                <a:gd name="T12" fmla="*/ 378 w 991"/>
                <a:gd name="T13" fmla="*/ 528 h 960"/>
                <a:gd name="T14" fmla="*/ 509 w 991"/>
                <a:gd name="T15" fmla="*/ 46 h 960"/>
                <a:gd name="T16" fmla="*/ 554 w 991"/>
                <a:gd name="T17" fmla="*/ 0 h 960"/>
                <a:gd name="T18" fmla="*/ 541 w 991"/>
                <a:gd name="T19" fmla="*/ 91 h 960"/>
                <a:gd name="T20" fmla="*/ 535 w 991"/>
                <a:gd name="T21" fmla="*/ 456 h 960"/>
                <a:gd name="T22" fmla="*/ 431 w 991"/>
                <a:gd name="T23" fmla="*/ 560 h 960"/>
                <a:gd name="T24" fmla="*/ 418 w 991"/>
                <a:gd name="T25" fmla="*/ 613 h 960"/>
                <a:gd name="T26" fmla="*/ 887 w 991"/>
                <a:gd name="T27" fmla="*/ 573 h 960"/>
                <a:gd name="T28" fmla="*/ 978 w 991"/>
                <a:gd name="T29" fmla="*/ 515 h 960"/>
                <a:gd name="T30" fmla="*/ 874 w 991"/>
                <a:gd name="T31" fmla="*/ 671 h 960"/>
                <a:gd name="T32" fmla="*/ 496 w 991"/>
                <a:gd name="T33" fmla="*/ 756 h 960"/>
                <a:gd name="T34" fmla="*/ 437 w 991"/>
                <a:gd name="T35" fmla="*/ 919 h 960"/>
                <a:gd name="T36" fmla="*/ 450 w 991"/>
                <a:gd name="T37" fmla="*/ 945 h 960"/>
                <a:gd name="T38" fmla="*/ 378 w 991"/>
                <a:gd name="T39" fmla="*/ 925 h 960"/>
                <a:gd name="T40" fmla="*/ 378 w 991"/>
                <a:gd name="T41" fmla="*/ 925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91" h="960">
                  <a:moveTo>
                    <a:pt x="378" y="925"/>
                  </a:moveTo>
                  <a:cubicBezTo>
                    <a:pt x="417" y="694"/>
                    <a:pt x="212" y="687"/>
                    <a:pt x="85" y="534"/>
                  </a:cubicBezTo>
                  <a:cubicBezTo>
                    <a:pt x="58" y="502"/>
                    <a:pt x="0" y="420"/>
                    <a:pt x="0" y="313"/>
                  </a:cubicBezTo>
                  <a:cubicBezTo>
                    <a:pt x="54" y="367"/>
                    <a:pt x="218" y="428"/>
                    <a:pt x="281" y="489"/>
                  </a:cubicBezTo>
                  <a:cubicBezTo>
                    <a:pt x="331" y="538"/>
                    <a:pt x="349" y="639"/>
                    <a:pt x="352" y="639"/>
                  </a:cubicBezTo>
                  <a:cubicBezTo>
                    <a:pt x="353" y="639"/>
                    <a:pt x="351" y="608"/>
                    <a:pt x="352" y="606"/>
                  </a:cubicBezTo>
                  <a:cubicBezTo>
                    <a:pt x="364" y="582"/>
                    <a:pt x="367" y="552"/>
                    <a:pt x="378" y="528"/>
                  </a:cubicBezTo>
                  <a:cubicBezTo>
                    <a:pt x="461" y="362"/>
                    <a:pt x="319" y="236"/>
                    <a:pt x="509" y="46"/>
                  </a:cubicBezTo>
                  <a:cubicBezTo>
                    <a:pt x="516" y="38"/>
                    <a:pt x="545" y="0"/>
                    <a:pt x="554" y="0"/>
                  </a:cubicBezTo>
                  <a:cubicBezTo>
                    <a:pt x="555" y="0"/>
                    <a:pt x="541" y="86"/>
                    <a:pt x="541" y="91"/>
                  </a:cubicBezTo>
                  <a:cubicBezTo>
                    <a:pt x="541" y="252"/>
                    <a:pt x="613" y="300"/>
                    <a:pt x="535" y="456"/>
                  </a:cubicBezTo>
                  <a:cubicBezTo>
                    <a:pt x="515" y="496"/>
                    <a:pt x="454" y="537"/>
                    <a:pt x="431" y="560"/>
                  </a:cubicBezTo>
                  <a:cubicBezTo>
                    <a:pt x="418" y="573"/>
                    <a:pt x="405" y="625"/>
                    <a:pt x="418" y="613"/>
                  </a:cubicBezTo>
                  <a:cubicBezTo>
                    <a:pt x="559" y="472"/>
                    <a:pt x="728" y="605"/>
                    <a:pt x="887" y="573"/>
                  </a:cubicBezTo>
                  <a:cubicBezTo>
                    <a:pt x="897" y="572"/>
                    <a:pt x="973" y="510"/>
                    <a:pt x="978" y="515"/>
                  </a:cubicBezTo>
                  <a:cubicBezTo>
                    <a:pt x="991" y="528"/>
                    <a:pt x="889" y="656"/>
                    <a:pt x="874" y="671"/>
                  </a:cubicBezTo>
                  <a:cubicBezTo>
                    <a:pt x="767" y="778"/>
                    <a:pt x="513" y="739"/>
                    <a:pt x="496" y="756"/>
                  </a:cubicBezTo>
                  <a:cubicBezTo>
                    <a:pt x="451" y="800"/>
                    <a:pt x="437" y="831"/>
                    <a:pt x="437" y="919"/>
                  </a:cubicBezTo>
                  <a:cubicBezTo>
                    <a:pt x="437" y="927"/>
                    <a:pt x="452" y="943"/>
                    <a:pt x="450" y="945"/>
                  </a:cubicBezTo>
                  <a:cubicBezTo>
                    <a:pt x="435" y="960"/>
                    <a:pt x="386" y="929"/>
                    <a:pt x="378" y="925"/>
                  </a:cubicBezTo>
                  <a:lnTo>
                    <a:pt x="378" y="925"/>
                  </a:lnTo>
                </a:path>
              </a:pathLst>
            </a:custGeom>
            <a:solidFill>
              <a:srgbClr val="3F7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90" name="Freeform 79">
              <a:extLst>
                <a:ext uri="{FF2B5EF4-FFF2-40B4-BE49-F238E27FC236}">
                  <a16:creationId xmlns:a16="http://schemas.microsoft.com/office/drawing/2014/main" id="{3C2EFAC3-9117-D177-35CA-7131FC2C6537}"/>
                </a:ext>
              </a:extLst>
            </p:cNvPr>
            <p:cNvSpPr>
              <a:spLocks/>
            </p:cNvSpPr>
            <p:nvPr/>
          </p:nvSpPr>
          <p:spPr bwMode="auto">
            <a:xfrm>
              <a:off x="5410200" y="3486150"/>
              <a:ext cx="400050" cy="139700"/>
            </a:xfrm>
            <a:custGeom>
              <a:avLst/>
              <a:gdLst>
                <a:gd name="T0" fmla="*/ 0 w 651"/>
                <a:gd name="T1" fmla="*/ 92 h 229"/>
                <a:gd name="T2" fmla="*/ 221 w 651"/>
                <a:gd name="T3" fmla="*/ 209 h 229"/>
                <a:gd name="T4" fmla="*/ 449 w 651"/>
                <a:gd name="T5" fmla="*/ 202 h 229"/>
                <a:gd name="T6" fmla="*/ 651 w 651"/>
                <a:gd name="T7" fmla="*/ 98 h 229"/>
                <a:gd name="T8" fmla="*/ 456 w 651"/>
                <a:gd name="T9" fmla="*/ 53 h 229"/>
                <a:gd name="T10" fmla="*/ 228 w 651"/>
                <a:gd name="T11" fmla="*/ 40 h 229"/>
                <a:gd name="T12" fmla="*/ 0 w 651"/>
                <a:gd name="T13" fmla="*/ 92 h 229"/>
                <a:gd name="T14" fmla="*/ 0 w 651"/>
                <a:gd name="T15" fmla="*/ 92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1" h="229">
                  <a:moveTo>
                    <a:pt x="0" y="92"/>
                  </a:moveTo>
                  <a:cubicBezTo>
                    <a:pt x="0" y="92"/>
                    <a:pt x="117" y="229"/>
                    <a:pt x="221" y="209"/>
                  </a:cubicBezTo>
                  <a:cubicBezTo>
                    <a:pt x="325" y="189"/>
                    <a:pt x="371" y="189"/>
                    <a:pt x="449" y="202"/>
                  </a:cubicBezTo>
                  <a:cubicBezTo>
                    <a:pt x="528" y="216"/>
                    <a:pt x="651" y="98"/>
                    <a:pt x="651" y="98"/>
                  </a:cubicBezTo>
                  <a:cubicBezTo>
                    <a:pt x="651" y="98"/>
                    <a:pt x="547" y="105"/>
                    <a:pt x="456" y="53"/>
                  </a:cubicBezTo>
                  <a:cubicBezTo>
                    <a:pt x="365" y="0"/>
                    <a:pt x="306" y="0"/>
                    <a:pt x="228" y="40"/>
                  </a:cubicBezTo>
                  <a:cubicBezTo>
                    <a:pt x="149" y="79"/>
                    <a:pt x="0" y="92"/>
                    <a:pt x="0" y="92"/>
                  </a:cubicBezTo>
                  <a:lnTo>
                    <a:pt x="0" y="92"/>
                  </a:lnTo>
                  <a:close/>
                </a:path>
              </a:pathLst>
            </a:custGeom>
            <a:solidFill>
              <a:srgbClr val="986A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91" name="Freeform 80">
              <a:extLst>
                <a:ext uri="{FF2B5EF4-FFF2-40B4-BE49-F238E27FC236}">
                  <a16:creationId xmlns:a16="http://schemas.microsoft.com/office/drawing/2014/main" id="{EC1E6877-6647-E3F2-A047-4C5874C33AE6}"/>
                </a:ext>
              </a:extLst>
            </p:cNvPr>
            <p:cNvSpPr>
              <a:spLocks/>
            </p:cNvSpPr>
            <p:nvPr/>
          </p:nvSpPr>
          <p:spPr bwMode="auto">
            <a:xfrm>
              <a:off x="5265738" y="2940050"/>
              <a:ext cx="609600" cy="590550"/>
            </a:xfrm>
            <a:custGeom>
              <a:avLst/>
              <a:gdLst>
                <a:gd name="T0" fmla="*/ 613 w 991"/>
                <a:gd name="T1" fmla="*/ 926 h 960"/>
                <a:gd name="T2" fmla="*/ 906 w 991"/>
                <a:gd name="T3" fmla="*/ 534 h 960"/>
                <a:gd name="T4" fmla="*/ 991 w 991"/>
                <a:gd name="T5" fmla="*/ 313 h 960"/>
                <a:gd name="T6" fmla="*/ 710 w 991"/>
                <a:gd name="T7" fmla="*/ 489 h 960"/>
                <a:gd name="T8" fmla="*/ 639 w 991"/>
                <a:gd name="T9" fmla="*/ 639 h 960"/>
                <a:gd name="T10" fmla="*/ 639 w 991"/>
                <a:gd name="T11" fmla="*/ 606 h 960"/>
                <a:gd name="T12" fmla="*/ 613 w 991"/>
                <a:gd name="T13" fmla="*/ 528 h 960"/>
                <a:gd name="T14" fmla="*/ 482 w 991"/>
                <a:gd name="T15" fmla="*/ 46 h 960"/>
                <a:gd name="T16" fmla="*/ 437 w 991"/>
                <a:gd name="T17" fmla="*/ 0 h 960"/>
                <a:gd name="T18" fmla="*/ 450 w 991"/>
                <a:gd name="T19" fmla="*/ 91 h 960"/>
                <a:gd name="T20" fmla="*/ 456 w 991"/>
                <a:gd name="T21" fmla="*/ 456 h 960"/>
                <a:gd name="T22" fmla="*/ 561 w 991"/>
                <a:gd name="T23" fmla="*/ 561 h 960"/>
                <a:gd name="T24" fmla="*/ 574 w 991"/>
                <a:gd name="T25" fmla="*/ 613 h 960"/>
                <a:gd name="T26" fmla="*/ 104 w 991"/>
                <a:gd name="T27" fmla="*/ 574 h 960"/>
                <a:gd name="T28" fmla="*/ 13 w 991"/>
                <a:gd name="T29" fmla="*/ 515 h 960"/>
                <a:gd name="T30" fmla="*/ 117 w 991"/>
                <a:gd name="T31" fmla="*/ 671 h 960"/>
                <a:gd name="T32" fmla="*/ 495 w 991"/>
                <a:gd name="T33" fmla="*/ 756 h 960"/>
                <a:gd name="T34" fmla="*/ 554 w 991"/>
                <a:gd name="T35" fmla="*/ 919 h 960"/>
                <a:gd name="T36" fmla="*/ 541 w 991"/>
                <a:gd name="T37" fmla="*/ 945 h 960"/>
                <a:gd name="T38" fmla="*/ 613 w 991"/>
                <a:gd name="T39" fmla="*/ 926 h 960"/>
                <a:gd name="T40" fmla="*/ 613 w 991"/>
                <a:gd name="T41" fmla="*/ 926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91" h="960">
                  <a:moveTo>
                    <a:pt x="613" y="926"/>
                  </a:moveTo>
                  <a:cubicBezTo>
                    <a:pt x="574" y="694"/>
                    <a:pt x="779" y="687"/>
                    <a:pt x="906" y="534"/>
                  </a:cubicBezTo>
                  <a:cubicBezTo>
                    <a:pt x="933" y="502"/>
                    <a:pt x="991" y="420"/>
                    <a:pt x="991" y="313"/>
                  </a:cubicBezTo>
                  <a:cubicBezTo>
                    <a:pt x="937" y="367"/>
                    <a:pt x="773" y="428"/>
                    <a:pt x="710" y="489"/>
                  </a:cubicBezTo>
                  <a:cubicBezTo>
                    <a:pt x="660" y="538"/>
                    <a:pt x="642" y="639"/>
                    <a:pt x="639" y="639"/>
                  </a:cubicBezTo>
                  <a:cubicBezTo>
                    <a:pt x="638" y="639"/>
                    <a:pt x="640" y="609"/>
                    <a:pt x="639" y="606"/>
                  </a:cubicBezTo>
                  <a:cubicBezTo>
                    <a:pt x="627" y="582"/>
                    <a:pt x="625" y="552"/>
                    <a:pt x="613" y="528"/>
                  </a:cubicBezTo>
                  <a:cubicBezTo>
                    <a:pt x="530" y="362"/>
                    <a:pt x="672" y="236"/>
                    <a:pt x="482" y="46"/>
                  </a:cubicBezTo>
                  <a:cubicBezTo>
                    <a:pt x="475" y="39"/>
                    <a:pt x="446" y="0"/>
                    <a:pt x="437" y="0"/>
                  </a:cubicBezTo>
                  <a:cubicBezTo>
                    <a:pt x="436" y="0"/>
                    <a:pt x="450" y="86"/>
                    <a:pt x="450" y="91"/>
                  </a:cubicBezTo>
                  <a:cubicBezTo>
                    <a:pt x="450" y="252"/>
                    <a:pt x="378" y="300"/>
                    <a:pt x="456" y="456"/>
                  </a:cubicBezTo>
                  <a:cubicBezTo>
                    <a:pt x="476" y="496"/>
                    <a:pt x="537" y="537"/>
                    <a:pt x="561" y="561"/>
                  </a:cubicBezTo>
                  <a:cubicBezTo>
                    <a:pt x="573" y="573"/>
                    <a:pt x="586" y="625"/>
                    <a:pt x="574" y="613"/>
                  </a:cubicBezTo>
                  <a:cubicBezTo>
                    <a:pt x="433" y="472"/>
                    <a:pt x="264" y="605"/>
                    <a:pt x="104" y="574"/>
                  </a:cubicBezTo>
                  <a:cubicBezTo>
                    <a:pt x="95" y="572"/>
                    <a:pt x="18" y="510"/>
                    <a:pt x="13" y="515"/>
                  </a:cubicBezTo>
                  <a:cubicBezTo>
                    <a:pt x="0" y="528"/>
                    <a:pt x="102" y="656"/>
                    <a:pt x="117" y="671"/>
                  </a:cubicBezTo>
                  <a:cubicBezTo>
                    <a:pt x="224" y="778"/>
                    <a:pt x="478" y="739"/>
                    <a:pt x="495" y="756"/>
                  </a:cubicBezTo>
                  <a:cubicBezTo>
                    <a:pt x="540" y="800"/>
                    <a:pt x="554" y="831"/>
                    <a:pt x="554" y="919"/>
                  </a:cubicBezTo>
                  <a:cubicBezTo>
                    <a:pt x="554" y="927"/>
                    <a:pt x="539" y="943"/>
                    <a:pt x="541" y="945"/>
                  </a:cubicBezTo>
                  <a:cubicBezTo>
                    <a:pt x="556" y="960"/>
                    <a:pt x="605" y="930"/>
                    <a:pt x="613" y="926"/>
                  </a:cubicBezTo>
                  <a:lnTo>
                    <a:pt x="613" y="926"/>
                  </a:lnTo>
                </a:path>
              </a:pathLst>
            </a:custGeom>
            <a:solidFill>
              <a:srgbClr val="3F7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92" name="Freeform 81">
              <a:extLst>
                <a:ext uri="{FF2B5EF4-FFF2-40B4-BE49-F238E27FC236}">
                  <a16:creationId xmlns:a16="http://schemas.microsoft.com/office/drawing/2014/main" id="{57F0CC24-61C3-D9FC-21FB-6372BBF97F37}"/>
                </a:ext>
              </a:extLst>
            </p:cNvPr>
            <p:cNvSpPr>
              <a:spLocks/>
            </p:cNvSpPr>
            <p:nvPr/>
          </p:nvSpPr>
          <p:spPr bwMode="auto">
            <a:xfrm>
              <a:off x="1866900" y="4713288"/>
              <a:ext cx="6715125" cy="307975"/>
            </a:xfrm>
            <a:custGeom>
              <a:avLst/>
              <a:gdLst>
                <a:gd name="T0" fmla="*/ 0 w 10916"/>
                <a:gd name="T1" fmla="*/ 501 h 501"/>
                <a:gd name="T2" fmla="*/ 10916 w 10916"/>
                <a:gd name="T3" fmla="*/ 501 h 501"/>
                <a:gd name="T4" fmla="*/ 9754 w 10916"/>
                <a:gd name="T5" fmla="*/ 250 h 501"/>
                <a:gd name="T6" fmla="*/ 8521 w 10916"/>
                <a:gd name="T7" fmla="*/ 266 h 501"/>
                <a:gd name="T8" fmla="*/ 6409 w 10916"/>
                <a:gd name="T9" fmla="*/ 78 h 501"/>
                <a:gd name="T10" fmla="*/ 4331 w 10916"/>
                <a:gd name="T11" fmla="*/ 266 h 501"/>
                <a:gd name="T12" fmla="*/ 2782 w 10916"/>
                <a:gd name="T13" fmla="*/ 110 h 501"/>
                <a:gd name="T14" fmla="*/ 1514 w 10916"/>
                <a:gd name="T15" fmla="*/ 282 h 501"/>
                <a:gd name="T16" fmla="*/ 0 w 10916"/>
                <a:gd name="T17"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16" h="501">
                  <a:moveTo>
                    <a:pt x="0" y="501"/>
                  </a:moveTo>
                  <a:lnTo>
                    <a:pt x="10916" y="501"/>
                  </a:lnTo>
                  <a:cubicBezTo>
                    <a:pt x="10916" y="501"/>
                    <a:pt x="10317" y="204"/>
                    <a:pt x="9754" y="250"/>
                  </a:cubicBezTo>
                  <a:cubicBezTo>
                    <a:pt x="9190" y="297"/>
                    <a:pt x="8873" y="360"/>
                    <a:pt x="8521" y="266"/>
                  </a:cubicBezTo>
                  <a:cubicBezTo>
                    <a:pt x="8169" y="172"/>
                    <a:pt x="7254" y="0"/>
                    <a:pt x="6409" y="78"/>
                  </a:cubicBezTo>
                  <a:cubicBezTo>
                    <a:pt x="5564" y="157"/>
                    <a:pt x="4754" y="329"/>
                    <a:pt x="4331" y="266"/>
                  </a:cubicBezTo>
                  <a:cubicBezTo>
                    <a:pt x="3909" y="204"/>
                    <a:pt x="3451" y="63"/>
                    <a:pt x="2782" y="110"/>
                  </a:cubicBezTo>
                  <a:cubicBezTo>
                    <a:pt x="2113" y="157"/>
                    <a:pt x="1902" y="329"/>
                    <a:pt x="1514" y="282"/>
                  </a:cubicBezTo>
                  <a:cubicBezTo>
                    <a:pt x="1127" y="235"/>
                    <a:pt x="141" y="297"/>
                    <a:pt x="0" y="501"/>
                  </a:cubicBezTo>
                  <a:close/>
                </a:path>
              </a:pathLst>
            </a:custGeom>
            <a:solidFill>
              <a:srgbClr val="2EC2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93" name="Freeform 82">
              <a:extLst>
                <a:ext uri="{FF2B5EF4-FFF2-40B4-BE49-F238E27FC236}">
                  <a16:creationId xmlns:a16="http://schemas.microsoft.com/office/drawing/2014/main" id="{E9751AA6-21D8-3482-5238-B3AE19B6A031}"/>
                </a:ext>
              </a:extLst>
            </p:cNvPr>
            <p:cNvSpPr>
              <a:spLocks noEditPoints="1"/>
            </p:cNvSpPr>
            <p:nvPr/>
          </p:nvSpPr>
          <p:spPr bwMode="auto">
            <a:xfrm>
              <a:off x="7165975" y="3092450"/>
              <a:ext cx="822325" cy="1928813"/>
            </a:xfrm>
            <a:custGeom>
              <a:avLst/>
              <a:gdLst>
                <a:gd name="T0" fmla="*/ 1163 w 1338"/>
                <a:gd name="T1" fmla="*/ 2545 h 3135"/>
                <a:gd name="T2" fmla="*/ 666 w 1338"/>
                <a:gd name="T3" fmla="*/ 2545 h 3135"/>
                <a:gd name="T4" fmla="*/ 785 w 1338"/>
                <a:gd name="T5" fmla="*/ 3018 h 3135"/>
                <a:gd name="T6" fmla="*/ 1282 w 1338"/>
                <a:gd name="T7" fmla="*/ 3018 h 3135"/>
                <a:gd name="T8" fmla="*/ 1163 w 1338"/>
                <a:gd name="T9" fmla="*/ 2545 h 3135"/>
                <a:gd name="T10" fmla="*/ 1037 w 1338"/>
                <a:gd name="T11" fmla="*/ 2042 h 3135"/>
                <a:gd name="T12" fmla="*/ 540 w 1338"/>
                <a:gd name="T13" fmla="*/ 2042 h 3135"/>
                <a:gd name="T14" fmla="*/ 659 w 1338"/>
                <a:gd name="T15" fmla="*/ 2515 h 3135"/>
                <a:gd name="T16" fmla="*/ 1156 w 1338"/>
                <a:gd name="T17" fmla="*/ 2515 h 3135"/>
                <a:gd name="T18" fmla="*/ 1037 w 1338"/>
                <a:gd name="T19" fmla="*/ 2042 h 3135"/>
                <a:gd name="T20" fmla="*/ 910 w 1338"/>
                <a:gd name="T21" fmla="*/ 1539 h 3135"/>
                <a:gd name="T22" fmla="*/ 413 w 1338"/>
                <a:gd name="T23" fmla="*/ 1539 h 3135"/>
                <a:gd name="T24" fmla="*/ 532 w 1338"/>
                <a:gd name="T25" fmla="*/ 2012 h 3135"/>
                <a:gd name="T26" fmla="*/ 1029 w 1338"/>
                <a:gd name="T27" fmla="*/ 2012 h 3135"/>
                <a:gd name="T28" fmla="*/ 910 w 1338"/>
                <a:gd name="T29" fmla="*/ 1539 h 3135"/>
                <a:gd name="T30" fmla="*/ 784 w 1338"/>
                <a:gd name="T31" fmla="*/ 1036 h 3135"/>
                <a:gd name="T32" fmla="*/ 287 w 1338"/>
                <a:gd name="T33" fmla="*/ 1036 h 3135"/>
                <a:gd name="T34" fmla="*/ 406 w 1338"/>
                <a:gd name="T35" fmla="*/ 1509 h 3135"/>
                <a:gd name="T36" fmla="*/ 903 w 1338"/>
                <a:gd name="T37" fmla="*/ 1509 h 3135"/>
                <a:gd name="T38" fmla="*/ 784 w 1338"/>
                <a:gd name="T39" fmla="*/ 1036 h 3135"/>
                <a:gd name="T40" fmla="*/ 657 w 1338"/>
                <a:gd name="T41" fmla="*/ 533 h 3135"/>
                <a:gd name="T42" fmla="*/ 160 w 1338"/>
                <a:gd name="T43" fmla="*/ 533 h 3135"/>
                <a:gd name="T44" fmla="*/ 279 w 1338"/>
                <a:gd name="T45" fmla="*/ 1006 h 3135"/>
                <a:gd name="T46" fmla="*/ 776 w 1338"/>
                <a:gd name="T47" fmla="*/ 1006 h 3135"/>
                <a:gd name="T48" fmla="*/ 657 w 1338"/>
                <a:gd name="T49" fmla="*/ 533 h 3135"/>
                <a:gd name="T50" fmla="*/ 531 w 1338"/>
                <a:gd name="T51" fmla="*/ 30 h 3135"/>
                <a:gd name="T52" fmla="*/ 34 w 1338"/>
                <a:gd name="T53" fmla="*/ 30 h 3135"/>
                <a:gd name="T54" fmla="*/ 153 w 1338"/>
                <a:gd name="T55" fmla="*/ 503 h 3135"/>
                <a:gd name="T56" fmla="*/ 650 w 1338"/>
                <a:gd name="T57" fmla="*/ 503 h 3135"/>
                <a:gd name="T58" fmla="*/ 531 w 1338"/>
                <a:gd name="T59" fmla="*/ 30 h 3135"/>
                <a:gd name="T60" fmla="*/ 550 w 1338"/>
                <a:gd name="T61" fmla="*/ 0 h 3135"/>
                <a:gd name="T62" fmla="*/ 1338 w 1338"/>
                <a:gd name="T63" fmla="*/ 3135 h 3135"/>
                <a:gd name="T64" fmla="*/ 1311 w 1338"/>
                <a:gd name="T65" fmla="*/ 3135 h 3135"/>
                <a:gd name="T66" fmla="*/ 1290 w 1338"/>
                <a:gd name="T67" fmla="*/ 3048 h 3135"/>
                <a:gd name="T68" fmla="*/ 793 w 1338"/>
                <a:gd name="T69" fmla="*/ 3048 h 3135"/>
                <a:gd name="T70" fmla="*/ 814 w 1338"/>
                <a:gd name="T71" fmla="*/ 3135 h 3135"/>
                <a:gd name="T72" fmla="*/ 788 w 1338"/>
                <a:gd name="T73" fmla="*/ 3135 h 3135"/>
                <a:gd name="T74" fmla="*/ 0 w 1338"/>
                <a:gd name="T75" fmla="*/ 1 h 3135"/>
                <a:gd name="T76" fmla="*/ 26 w 1338"/>
                <a:gd name="T77" fmla="*/ 0 h 3135"/>
                <a:gd name="T78" fmla="*/ 523 w 1338"/>
                <a:gd name="T79" fmla="*/ 0 h 3135"/>
                <a:gd name="T80" fmla="*/ 550 w 1338"/>
                <a:gd name="T81" fmla="*/ 0 h 3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38" h="3135">
                  <a:moveTo>
                    <a:pt x="1163" y="2545"/>
                  </a:moveTo>
                  <a:lnTo>
                    <a:pt x="666" y="2545"/>
                  </a:lnTo>
                  <a:lnTo>
                    <a:pt x="785" y="3018"/>
                  </a:lnTo>
                  <a:lnTo>
                    <a:pt x="1282" y="3018"/>
                  </a:lnTo>
                  <a:lnTo>
                    <a:pt x="1163" y="2545"/>
                  </a:lnTo>
                  <a:close/>
                  <a:moveTo>
                    <a:pt x="1037" y="2042"/>
                  </a:moveTo>
                  <a:lnTo>
                    <a:pt x="540" y="2042"/>
                  </a:lnTo>
                  <a:lnTo>
                    <a:pt x="659" y="2515"/>
                  </a:lnTo>
                  <a:lnTo>
                    <a:pt x="1156" y="2515"/>
                  </a:lnTo>
                  <a:lnTo>
                    <a:pt x="1037" y="2042"/>
                  </a:lnTo>
                  <a:close/>
                  <a:moveTo>
                    <a:pt x="910" y="1539"/>
                  </a:moveTo>
                  <a:lnTo>
                    <a:pt x="413" y="1539"/>
                  </a:lnTo>
                  <a:lnTo>
                    <a:pt x="532" y="2012"/>
                  </a:lnTo>
                  <a:lnTo>
                    <a:pt x="1029" y="2012"/>
                  </a:lnTo>
                  <a:lnTo>
                    <a:pt x="910" y="1539"/>
                  </a:lnTo>
                  <a:close/>
                  <a:moveTo>
                    <a:pt x="784" y="1036"/>
                  </a:moveTo>
                  <a:lnTo>
                    <a:pt x="287" y="1036"/>
                  </a:lnTo>
                  <a:lnTo>
                    <a:pt x="406" y="1509"/>
                  </a:lnTo>
                  <a:lnTo>
                    <a:pt x="903" y="1509"/>
                  </a:lnTo>
                  <a:lnTo>
                    <a:pt x="784" y="1036"/>
                  </a:lnTo>
                  <a:close/>
                  <a:moveTo>
                    <a:pt x="657" y="533"/>
                  </a:moveTo>
                  <a:lnTo>
                    <a:pt x="160" y="533"/>
                  </a:lnTo>
                  <a:lnTo>
                    <a:pt x="279" y="1006"/>
                  </a:lnTo>
                  <a:lnTo>
                    <a:pt x="776" y="1006"/>
                  </a:lnTo>
                  <a:lnTo>
                    <a:pt x="657" y="533"/>
                  </a:lnTo>
                  <a:close/>
                  <a:moveTo>
                    <a:pt x="531" y="30"/>
                  </a:moveTo>
                  <a:lnTo>
                    <a:pt x="34" y="30"/>
                  </a:lnTo>
                  <a:lnTo>
                    <a:pt x="153" y="503"/>
                  </a:lnTo>
                  <a:lnTo>
                    <a:pt x="650" y="503"/>
                  </a:lnTo>
                  <a:lnTo>
                    <a:pt x="531" y="30"/>
                  </a:lnTo>
                  <a:close/>
                  <a:moveTo>
                    <a:pt x="550" y="0"/>
                  </a:moveTo>
                  <a:lnTo>
                    <a:pt x="1338" y="3135"/>
                  </a:lnTo>
                  <a:lnTo>
                    <a:pt x="1311" y="3135"/>
                  </a:lnTo>
                  <a:lnTo>
                    <a:pt x="1290" y="3048"/>
                  </a:lnTo>
                  <a:lnTo>
                    <a:pt x="793" y="3048"/>
                  </a:lnTo>
                  <a:lnTo>
                    <a:pt x="814" y="3135"/>
                  </a:lnTo>
                  <a:lnTo>
                    <a:pt x="788" y="3135"/>
                  </a:lnTo>
                  <a:lnTo>
                    <a:pt x="0" y="1"/>
                  </a:lnTo>
                  <a:lnTo>
                    <a:pt x="26" y="0"/>
                  </a:lnTo>
                  <a:lnTo>
                    <a:pt x="523" y="0"/>
                  </a:lnTo>
                  <a:lnTo>
                    <a:pt x="550" y="0"/>
                  </a:lnTo>
                </a:path>
              </a:pathLst>
            </a:custGeom>
            <a:solidFill>
              <a:srgbClr val="124C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94" name="Freeform 83">
              <a:extLst>
                <a:ext uri="{FF2B5EF4-FFF2-40B4-BE49-F238E27FC236}">
                  <a16:creationId xmlns:a16="http://schemas.microsoft.com/office/drawing/2014/main" id="{AA1385D3-DC94-F534-3F28-A0A83B98AA63}"/>
                </a:ext>
              </a:extLst>
            </p:cNvPr>
            <p:cNvSpPr>
              <a:spLocks noEditPoints="1"/>
            </p:cNvSpPr>
            <p:nvPr/>
          </p:nvSpPr>
          <p:spPr bwMode="auto">
            <a:xfrm>
              <a:off x="5929313" y="3092450"/>
              <a:ext cx="822325" cy="1928813"/>
            </a:xfrm>
            <a:custGeom>
              <a:avLst/>
              <a:gdLst>
                <a:gd name="T0" fmla="*/ 174 w 1337"/>
                <a:gd name="T1" fmla="*/ 2545 h 3135"/>
                <a:gd name="T2" fmla="*/ 671 w 1337"/>
                <a:gd name="T3" fmla="*/ 2545 h 3135"/>
                <a:gd name="T4" fmla="*/ 552 w 1337"/>
                <a:gd name="T5" fmla="*/ 3018 h 3135"/>
                <a:gd name="T6" fmla="*/ 55 w 1337"/>
                <a:gd name="T7" fmla="*/ 3018 h 3135"/>
                <a:gd name="T8" fmla="*/ 174 w 1337"/>
                <a:gd name="T9" fmla="*/ 2545 h 3135"/>
                <a:gd name="T10" fmla="*/ 301 w 1337"/>
                <a:gd name="T11" fmla="*/ 2042 h 3135"/>
                <a:gd name="T12" fmla="*/ 798 w 1337"/>
                <a:gd name="T13" fmla="*/ 2042 h 3135"/>
                <a:gd name="T14" fmla="*/ 679 w 1337"/>
                <a:gd name="T15" fmla="*/ 2515 h 3135"/>
                <a:gd name="T16" fmla="*/ 182 w 1337"/>
                <a:gd name="T17" fmla="*/ 2515 h 3135"/>
                <a:gd name="T18" fmla="*/ 301 w 1337"/>
                <a:gd name="T19" fmla="*/ 2042 h 3135"/>
                <a:gd name="T20" fmla="*/ 427 w 1337"/>
                <a:gd name="T21" fmla="*/ 1539 h 3135"/>
                <a:gd name="T22" fmla="*/ 924 w 1337"/>
                <a:gd name="T23" fmla="*/ 1539 h 3135"/>
                <a:gd name="T24" fmla="*/ 805 w 1337"/>
                <a:gd name="T25" fmla="*/ 2012 h 3135"/>
                <a:gd name="T26" fmla="*/ 308 w 1337"/>
                <a:gd name="T27" fmla="*/ 2012 h 3135"/>
                <a:gd name="T28" fmla="*/ 427 w 1337"/>
                <a:gd name="T29" fmla="*/ 1539 h 3135"/>
                <a:gd name="T30" fmla="*/ 554 w 1337"/>
                <a:gd name="T31" fmla="*/ 1036 h 3135"/>
                <a:gd name="T32" fmla="*/ 1051 w 1337"/>
                <a:gd name="T33" fmla="*/ 1036 h 3135"/>
                <a:gd name="T34" fmla="*/ 932 w 1337"/>
                <a:gd name="T35" fmla="*/ 1509 h 3135"/>
                <a:gd name="T36" fmla="*/ 435 w 1337"/>
                <a:gd name="T37" fmla="*/ 1509 h 3135"/>
                <a:gd name="T38" fmla="*/ 554 w 1337"/>
                <a:gd name="T39" fmla="*/ 1036 h 3135"/>
                <a:gd name="T40" fmla="*/ 680 w 1337"/>
                <a:gd name="T41" fmla="*/ 533 h 3135"/>
                <a:gd name="T42" fmla="*/ 1177 w 1337"/>
                <a:gd name="T43" fmla="*/ 533 h 3135"/>
                <a:gd name="T44" fmla="*/ 1058 w 1337"/>
                <a:gd name="T45" fmla="*/ 1006 h 3135"/>
                <a:gd name="T46" fmla="*/ 561 w 1337"/>
                <a:gd name="T47" fmla="*/ 1006 h 3135"/>
                <a:gd name="T48" fmla="*/ 680 w 1337"/>
                <a:gd name="T49" fmla="*/ 533 h 3135"/>
                <a:gd name="T50" fmla="*/ 807 w 1337"/>
                <a:gd name="T51" fmla="*/ 30 h 3135"/>
                <a:gd name="T52" fmla="*/ 1304 w 1337"/>
                <a:gd name="T53" fmla="*/ 30 h 3135"/>
                <a:gd name="T54" fmla="*/ 1185 w 1337"/>
                <a:gd name="T55" fmla="*/ 503 h 3135"/>
                <a:gd name="T56" fmla="*/ 688 w 1337"/>
                <a:gd name="T57" fmla="*/ 503 h 3135"/>
                <a:gd name="T58" fmla="*/ 807 w 1337"/>
                <a:gd name="T59" fmla="*/ 30 h 3135"/>
                <a:gd name="T60" fmla="*/ 788 w 1337"/>
                <a:gd name="T61" fmla="*/ 0 h 3135"/>
                <a:gd name="T62" fmla="*/ 0 w 1337"/>
                <a:gd name="T63" fmla="*/ 3135 h 3135"/>
                <a:gd name="T64" fmla="*/ 26 w 1337"/>
                <a:gd name="T65" fmla="*/ 3135 h 3135"/>
                <a:gd name="T66" fmla="*/ 48 w 1337"/>
                <a:gd name="T67" fmla="*/ 3048 h 3135"/>
                <a:gd name="T68" fmla="*/ 545 w 1337"/>
                <a:gd name="T69" fmla="*/ 3048 h 3135"/>
                <a:gd name="T70" fmla="*/ 523 w 1337"/>
                <a:gd name="T71" fmla="*/ 3135 h 3135"/>
                <a:gd name="T72" fmla="*/ 549 w 1337"/>
                <a:gd name="T73" fmla="*/ 3135 h 3135"/>
                <a:gd name="T74" fmla="*/ 1337 w 1337"/>
                <a:gd name="T75" fmla="*/ 1 h 3135"/>
                <a:gd name="T76" fmla="*/ 1311 w 1337"/>
                <a:gd name="T77" fmla="*/ 0 h 3135"/>
                <a:gd name="T78" fmla="*/ 814 w 1337"/>
                <a:gd name="T79" fmla="*/ 0 h 3135"/>
                <a:gd name="T80" fmla="*/ 788 w 1337"/>
                <a:gd name="T81" fmla="*/ 0 h 3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37" h="3135">
                  <a:moveTo>
                    <a:pt x="174" y="2545"/>
                  </a:moveTo>
                  <a:lnTo>
                    <a:pt x="671" y="2545"/>
                  </a:lnTo>
                  <a:lnTo>
                    <a:pt x="552" y="3018"/>
                  </a:lnTo>
                  <a:lnTo>
                    <a:pt x="55" y="3018"/>
                  </a:lnTo>
                  <a:lnTo>
                    <a:pt x="174" y="2545"/>
                  </a:lnTo>
                  <a:close/>
                  <a:moveTo>
                    <a:pt x="301" y="2042"/>
                  </a:moveTo>
                  <a:lnTo>
                    <a:pt x="798" y="2042"/>
                  </a:lnTo>
                  <a:lnTo>
                    <a:pt x="679" y="2515"/>
                  </a:lnTo>
                  <a:lnTo>
                    <a:pt x="182" y="2515"/>
                  </a:lnTo>
                  <a:lnTo>
                    <a:pt x="301" y="2042"/>
                  </a:lnTo>
                  <a:close/>
                  <a:moveTo>
                    <a:pt x="427" y="1539"/>
                  </a:moveTo>
                  <a:lnTo>
                    <a:pt x="924" y="1539"/>
                  </a:lnTo>
                  <a:lnTo>
                    <a:pt x="805" y="2012"/>
                  </a:lnTo>
                  <a:lnTo>
                    <a:pt x="308" y="2012"/>
                  </a:lnTo>
                  <a:lnTo>
                    <a:pt x="427" y="1539"/>
                  </a:lnTo>
                  <a:close/>
                  <a:moveTo>
                    <a:pt x="554" y="1036"/>
                  </a:moveTo>
                  <a:lnTo>
                    <a:pt x="1051" y="1036"/>
                  </a:lnTo>
                  <a:lnTo>
                    <a:pt x="932" y="1509"/>
                  </a:lnTo>
                  <a:lnTo>
                    <a:pt x="435" y="1509"/>
                  </a:lnTo>
                  <a:lnTo>
                    <a:pt x="554" y="1036"/>
                  </a:lnTo>
                  <a:close/>
                  <a:moveTo>
                    <a:pt x="680" y="533"/>
                  </a:moveTo>
                  <a:lnTo>
                    <a:pt x="1177" y="533"/>
                  </a:lnTo>
                  <a:lnTo>
                    <a:pt x="1058" y="1006"/>
                  </a:lnTo>
                  <a:lnTo>
                    <a:pt x="561" y="1006"/>
                  </a:lnTo>
                  <a:lnTo>
                    <a:pt x="680" y="533"/>
                  </a:lnTo>
                  <a:close/>
                  <a:moveTo>
                    <a:pt x="807" y="30"/>
                  </a:moveTo>
                  <a:lnTo>
                    <a:pt x="1304" y="30"/>
                  </a:lnTo>
                  <a:lnTo>
                    <a:pt x="1185" y="503"/>
                  </a:lnTo>
                  <a:lnTo>
                    <a:pt x="688" y="503"/>
                  </a:lnTo>
                  <a:lnTo>
                    <a:pt x="807" y="30"/>
                  </a:lnTo>
                  <a:close/>
                  <a:moveTo>
                    <a:pt x="788" y="0"/>
                  </a:moveTo>
                  <a:lnTo>
                    <a:pt x="0" y="3135"/>
                  </a:lnTo>
                  <a:lnTo>
                    <a:pt x="26" y="3135"/>
                  </a:lnTo>
                  <a:lnTo>
                    <a:pt x="48" y="3048"/>
                  </a:lnTo>
                  <a:lnTo>
                    <a:pt x="545" y="3048"/>
                  </a:lnTo>
                  <a:lnTo>
                    <a:pt x="523" y="3135"/>
                  </a:lnTo>
                  <a:lnTo>
                    <a:pt x="549" y="3135"/>
                  </a:lnTo>
                  <a:lnTo>
                    <a:pt x="1337" y="1"/>
                  </a:lnTo>
                  <a:lnTo>
                    <a:pt x="1311" y="0"/>
                  </a:lnTo>
                  <a:lnTo>
                    <a:pt x="814" y="0"/>
                  </a:lnTo>
                  <a:lnTo>
                    <a:pt x="788" y="0"/>
                  </a:lnTo>
                </a:path>
              </a:pathLst>
            </a:custGeom>
            <a:solidFill>
              <a:srgbClr val="124C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95" name="Freeform 84">
              <a:extLst>
                <a:ext uri="{FF2B5EF4-FFF2-40B4-BE49-F238E27FC236}">
                  <a16:creationId xmlns:a16="http://schemas.microsoft.com/office/drawing/2014/main" id="{3498E485-BFA7-2691-CEF4-AAC1F1D27963}"/>
                </a:ext>
              </a:extLst>
            </p:cNvPr>
            <p:cNvSpPr>
              <a:spLocks/>
            </p:cNvSpPr>
            <p:nvPr/>
          </p:nvSpPr>
          <p:spPr bwMode="auto">
            <a:xfrm>
              <a:off x="6354763" y="3027363"/>
              <a:ext cx="1212850" cy="92075"/>
            </a:xfrm>
            <a:custGeom>
              <a:avLst/>
              <a:gdLst>
                <a:gd name="T0" fmla="*/ 1848 w 1973"/>
                <a:gd name="T1" fmla="*/ 0 h 148"/>
                <a:gd name="T2" fmla="*/ 125 w 1973"/>
                <a:gd name="T3" fmla="*/ 0 h 148"/>
                <a:gd name="T4" fmla="*/ 0 w 1973"/>
                <a:gd name="T5" fmla="*/ 74 h 148"/>
                <a:gd name="T6" fmla="*/ 125 w 1973"/>
                <a:gd name="T7" fmla="*/ 148 h 148"/>
                <a:gd name="T8" fmla="*/ 1848 w 1973"/>
                <a:gd name="T9" fmla="*/ 148 h 148"/>
                <a:gd name="T10" fmla="*/ 1973 w 1973"/>
                <a:gd name="T11" fmla="*/ 74 h 148"/>
                <a:gd name="T12" fmla="*/ 1848 w 1973"/>
                <a:gd name="T13" fmla="*/ 0 h 148"/>
              </a:gdLst>
              <a:ahLst/>
              <a:cxnLst>
                <a:cxn ang="0">
                  <a:pos x="T0" y="T1"/>
                </a:cxn>
                <a:cxn ang="0">
                  <a:pos x="T2" y="T3"/>
                </a:cxn>
                <a:cxn ang="0">
                  <a:pos x="T4" y="T5"/>
                </a:cxn>
                <a:cxn ang="0">
                  <a:pos x="T6" y="T7"/>
                </a:cxn>
                <a:cxn ang="0">
                  <a:pos x="T8" y="T9"/>
                </a:cxn>
                <a:cxn ang="0">
                  <a:pos x="T10" y="T11"/>
                </a:cxn>
                <a:cxn ang="0">
                  <a:pos x="T12" y="T13"/>
                </a:cxn>
              </a:cxnLst>
              <a:rect l="0" t="0" r="r" b="b"/>
              <a:pathLst>
                <a:path w="1973" h="148">
                  <a:moveTo>
                    <a:pt x="1848" y="0"/>
                  </a:moveTo>
                  <a:lnTo>
                    <a:pt x="125" y="0"/>
                  </a:lnTo>
                  <a:cubicBezTo>
                    <a:pt x="56" y="0"/>
                    <a:pt x="0" y="33"/>
                    <a:pt x="0" y="74"/>
                  </a:cubicBezTo>
                  <a:cubicBezTo>
                    <a:pt x="0" y="115"/>
                    <a:pt x="56" y="148"/>
                    <a:pt x="125" y="148"/>
                  </a:cubicBezTo>
                  <a:lnTo>
                    <a:pt x="1848" y="148"/>
                  </a:lnTo>
                  <a:cubicBezTo>
                    <a:pt x="1917" y="148"/>
                    <a:pt x="1973" y="115"/>
                    <a:pt x="1973" y="74"/>
                  </a:cubicBezTo>
                  <a:cubicBezTo>
                    <a:pt x="1973" y="33"/>
                    <a:pt x="1917" y="0"/>
                    <a:pt x="1848" y="0"/>
                  </a:cubicBezTo>
                  <a:close/>
                </a:path>
              </a:pathLst>
            </a:custGeom>
            <a:solidFill>
              <a:srgbClr val="124C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96" name="Freeform 85">
              <a:extLst>
                <a:ext uri="{FF2B5EF4-FFF2-40B4-BE49-F238E27FC236}">
                  <a16:creationId xmlns:a16="http://schemas.microsoft.com/office/drawing/2014/main" id="{F37C01C2-3FA3-C02C-FCAD-D9C0BBC3D649}"/>
                </a:ext>
              </a:extLst>
            </p:cNvPr>
            <p:cNvSpPr>
              <a:spLocks/>
            </p:cNvSpPr>
            <p:nvPr/>
          </p:nvSpPr>
          <p:spPr bwMode="auto">
            <a:xfrm>
              <a:off x="8142288" y="4394200"/>
              <a:ext cx="39687" cy="569913"/>
            </a:xfrm>
            <a:custGeom>
              <a:avLst/>
              <a:gdLst>
                <a:gd name="T0" fmla="*/ 66 w 66"/>
                <a:gd name="T1" fmla="*/ 928 h 928"/>
                <a:gd name="T2" fmla="*/ 50 w 66"/>
                <a:gd name="T3" fmla="*/ 201 h 928"/>
                <a:gd name="T4" fmla="*/ 17 w 66"/>
                <a:gd name="T5" fmla="*/ 201 h 928"/>
                <a:gd name="T6" fmla="*/ 0 w 66"/>
                <a:gd name="T7" fmla="*/ 928 h 928"/>
                <a:gd name="T8" fmla="*/ 33 w 66"/>
                <a:gd name="T9" fmla="*/ 928 h 928"/>
                <a:gd name="T10" fmla="*/ 66 w 66"/>
                <a:gd name="T11" fmla="*/ 928 h 928"/>
              </a:gdLst>
              <a:ahLst/>
              <a:cxnLst>
                <a:cxn ang="0">
                  <a:pos x="T0" y="T1"/>
                </a:cxn>
                <a:cxn ang="0">
                  <a:pos x="T2" y="T3"/>
                </a:cxn>
                <a:cxn ang="0">
                  <a:pos x="T4" y="T5"/>
                </a:cxn>
                <a:cxn ang="0">
                  <a:pos x="T6" y="T7"/>
                </a:cxn>
                <a:cxn ang="0">
                  <a:pos x="T8" y="T9"/>
                </a:cxn>
                <a:cxn ang="0">
                  <a:pos x="T10" y="T11"/>
                </a:cxn>
              </a:cxnLst>
              <a:rect l="0" t="0" r="r" b="b"/>
              <a:pathLst>
                <a:path w="66" h="928">
                  <a:moveTo>
                    <a:pt x="66" y="928"/>
                  </a:moveTo>
                  <a:cubicBezTo>
                    <a:pt x="66" y="526"/>
                    <a:pt x="60" y="402"/>
                    <a:pt x="50" y="201"/>
                  </a:cubicBezTo>
                  <a:cubicBezTo>
                    <a:pt x="40" y="0"/>
                    <a:pt x="27" y="0"/>
                    <a:pt x="17" y="201"/>
                  </a:cubicBezTo>
                  <a:cubicBezTo>
                    <a:pt x="7" y="402"/>
                    <a:pt x="0" y="526"/>
                    <a:pt x="0" y="928"/>
                  </a:cubicBezTo>
                  <a:lnTo>
                    <a:pt x="33" y="928"/>
                  </a:lnTo>
                  <a:lnTo>
                    <a:pt x="66" y="928"/>
                  </a:lnTo>
                </a:path>
              </a:pathLst>
            </a:custGeom>
            <a:solidFill>
              <a:srgbClr val="A9CE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97" name="Oval 86">
              <a:extLst>
                <a:ext uri="{FF2B5EF4-FFF2-40B4-BE49-F238E27FC236}">
                  <a16:creationId xmlns:a16="http://schemas.microsoft.com/office/drawing/2014/main" id="{4FA8B445-5E39-C40E-1B3B-BB058F09F0A6}"/>
                </a:ext>
              </a:extLst>
            </p:cNvPr>
            <p:cNvSpPr>
              <a:spLocks noChangeArrowheads="1"/>
            </p:cNvSpPr>
            <p:nvPr/>
          </p:nvSpPr>
          <p:spPr bwMode="auto">
            <a:xfrm>
              <a:off x="8121650" y="4406900"/>
              <a:ext cx="80962" cy="82550"/>
            </a:xfrm>
            <a:prstGeom prst="ellipse">
              <a:avLst/>
            </a:prstGeom>
            <a:solidFill>
              <a:srgbClr val="60B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98" name="Freeform 87">
              <a:extLst>
                <a:ext uri="{FF2B5EF4-FFF2-40B4-BE49-F238E27FC236}">
                  <a16:creationId xmlns:a16="http://schemas.microsoft.com/office/drawing/2014/main" id="{34F4C8D6-78BD-0D45-DF35-57731C8FEAC1}"/>
                </a:ext>
              </a:extLst>
            </p:cNvPr>
            <p:cNvSpPr>
              <a:spLocks noEditPoints="1"/>
            </p:cNvSpPr>
            <p:nvPr/>
          </p:nvSpPr>
          <p:spPr bwMode="auto">
            <a:xfrm>
              <a:off x="7851775" y="4095750"/>
              <a:ext cx="620712" cy="536575"/>
            </a:xfrm>
            <a:custGeom>
              <a:avLst/>
              <a:gdLst>
                <a:gd name="T0" fmla="*/ 644 w 1007"/>
                <a:gd name="T1" fmla="*/ 692 h 873"/>
                <a:gd name="T2" fmla="*/ 503 w 1007"/>
                <a:gd name="T3" fmla="*/ 570 h 873"/>
                <a:gd name="T4" fmla="*/ 679 w 1007"/>
                <a:gd name="T5" fmla="*/ 631 h 873"/>
                <a:gd name="T6" fmla="*/ 997 w 1007"/>
                <a:gd name="T7" fmla="*/ 855 h 873"/>
                <a:gd name="T8" fmla="*/ 644 w 1007"/>
                <a:gd name="T9" fmla="*/ 692 h 873"/>
                <a:gd name="T10" fmla="*/ 328 w 1007"/>
                <a:gd name="T11" fmla="*/ 631 h 873"/>
                <a:gd name="T12" fmla="*/ 504 w 1007"/>
                <a:gd name="T13" fmla="*/ 571 h 873"/>
                <a:gd name="T14" fmla="*/ 363 w 1007"/>
                <a:gd name="T15" fmla="*/ 693 h 873"/>
                <a:gd name="T16" fmla="*/ 10 w 1007"/>
                <a:gd name="T17" fmla="*/ 856 h 873"/>
                <a:gd name="T18" fmla="*/ 328 w 1007"/>
                <a:gd name="T19" fmla="*/ 631 h 873"/>
                <a:gd name="T20" fmla="*/ 539 w 1007"/>
                <a:gd name="T21" fmla="*/ 388 h 873"/>
                <a:gd name="T22" fmla="*/ 503 w 1007"/>
                <a:gd name="T23" fmla="*/ 571 h 873"/>
                <a:gd name="T24" fmla="*/ 467 w 1007"/>
                <a:gd name="T25" fmla="*/ 388 h 873"/>
                <a:gd name="T26" fmla="*/ 503 w 1007"/>
                <a:gd name="T27" fmla="*/ 0 h 873"/>
                <a:gd name="T28" fmla="*/ 539 w 1007"/>
                <a:gd name="T29" fmla="*/ 388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7" h="873">
                  <a:moveTo>
                    <a:pt x="644" y="692"/>
                  </a:moveTo>
                  <a:cubicBezTo>
                    <a:pt x="507" y="614"/>
                    <a:pt x="493" y="587"/>
                    <a:pt x="503" y="570"/>
                  </a:cubicBezTo>
                  <a:cubicBezTo>
                    <a:pt x="513" y="553"/>
                    <a:pt x="543" y="552"/>
                    <a:pt x="679" y="631"/>
                  </a:cubicBezTo>
                  <a:cubicBezTo>
                    <a:pt x="816" y="709"/>
                    <a:pt x="1007" y="838"/>
                    <a:pt x="997" y="855"/>
                  </a:cubicBezTo>
                  <a:cubicBezTo>
                    <a:pt x="987" y="872"/>
                    <a:pt x="780" y="771"/>
                    <a:pt x="644" y="692"/>
                  </a:cubicBezTo>
                  <a:close/>
                  <a:moveTo>
                    <a:pt x="328" y="631"/>
                  </a:moveTo>
                  <a:cubicBezTo>
                    <a:pt x="464" y="552"/>
                    <a:pt x="494" y="553"/>
                    <a:pt x="504" y="571"/>
                  </a:cubicBezTo>
                  <a:cubicBezTo>
                    <a:pt x="513" y="588"/>
                    <a:pt x="500" y="614"/>
                    <a:pt x="363" y="693"/>
                  </a:cubicBezTo>
                  <a:cubicBezTo>
                    <a:pt x="227" y="772"/>
                    <a:pt x="19" y="873"/>
                    <a:pt x="10" y="856"/>
                  </a:cubicBezTo>
                  <a:cubicBezTo>
                    <a:pt x="0" y="839"/>
                    <a:pt x="191" y="710"/>
                    <a:pt x="328" y="631"/>
                  </a:cubicBezTo>
                  <a:close/>
                  <a:moveTo>
                    <a:pt x="539" y="388"/>
                  </a:moveTo>
                  <a:cubicBezTo>
                    <a:pt x="539" y="546"/>
                    <a:pt x="523" y="571"/>
                    <a:pt x="503" y="571"/>
                  </a:cubicBezTo>
                  <a:cubicBezTo>
                    <a:pt x="483" y="571"/>
                    <a:pt x="467" y="546"/>
                    <a:pt x="467" y="388"/>
                  </a:cubicBezTo>
                  <a:cubicBezTo>
                    <a:pt x="467" y="231"/>
                    <a:pt x="483" y="0"/>
                    <a:pt x="503" y="0"/>
                  </a:cubicBezTo>
                  <a:cubicBezTo>
                    <a:pt x="523" y="0"/>
                    <a:pt x="539" y="231"/>
                    <a:pt x="539" y="388"/>
                  </a:cubicBezTo>
                  <a:close/>
                </a:path>
              </a:pathLst>
            </a:custGeom>
            <a:solidFill>
              <a:srgbClr val="A9CE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599" name="Oval 88">
              <a:extLst>
                <a:ext uri="{FF2B5EF4-FFF2-40B4-BE49-F238E27FC236}">
                  <a16:creationId xmlns:a16="http://schemas.microsoft.com/office/drawing/2014/main" id="{368BBF29-DA2C-D576-711C-8D96C0027465}"/>
                </a:ext>
              </a:extLst>
            </p:cNvPr>
            <p:cNvSpPr>
              <a:spLocks noChangeArrowheads="1"/>
            </p:cNvSpPr>
            <p:nvPr/>
          </p:nvSpPr>
          <p:spPr bwMode="auto">
            <a:xfrm>
              <a:off x="8147050" y="4432300"/>
              <a:ext cx="30162" cy="30163"/>
            </a:xfrm>
            <a:prstGeom prst="ellipse">
              <a:avLst/>
            </a:prstGeom>
            <a:solidFill>
              <a:srgbClr val="60B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00" name="Freeform 89">
              <a:extLst>
                <a:ext uri="{FF2B5EF4-FFF2-40B4-BE49-F238E27FC236}">
                  <a16:creationId xmlns:a16="http://schemas.microsoft.com/office/drawing/2014/main" id="{57ED1BF1-051B-0E26-85A0-62766D7D3571}"/>
                </a:ext>
              </a:extLst>
            </p:cNvPr>
            <p:cNvSpPr>
              <a:spLocks/>
            </p:cNvSpPr>
            <p:nvPr/>
          </p:nvSpPr>
          <p:spPr bwMode="auto">
            <a:xfrm>
              <a:off x="6961188" y="1933575"/>
              <a:ext cx="179387" cy="1019175"/>
            </a:xfrm>
            <a:custGeom>
              <a:avLst/>
              <a:gdLst>
                <a:gd name="T0" fmla="*/ 266 w 291"/>
                <a:gd name="T1" fmla="*/ 0 h 1657"/>
                <a:gd name="T2" fmla="*/ 278 w 291"/>
                <a:gd name="T3" fmla="*/ 324 h 1657"/>
                <a:gd name="T4" fmla="*/ 248 w 291"/>
                <a:gd name="T5" fmla="*/ 894 h 1657"/>
                <a:gd name="T6" fmla="*/ 252 w 291"/>
                <a:gd name="T7" fmla="*/ 1610 h 1657"/>
                <a:gd name="T8" fmla="*/ 138 w 291"/>
                <a:gd name="T9" fmla="*/ 1616 h 1657"/>
                <a:gd name="T10" fmla="*/ 6 w 291"/>
                <a:gd name="T11" fmla="*/ 758 h 1657"/>
                <a:gd name="T12" fmla="*/ 5 w 291"/>
                <a:gd name="T13" fmla="*/ 61 h 1657"/>
                <a:gd name="T14" fmla="*/ 266 w 291"/>
                <a:gd name="T15" fmla="*/ 0 h 16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1" h="1657">
                  <a:moveTo>
                    <a:pt x="266" y="0"/>
                  </a:moveTo>
                  <a:cubicBezTo>
                    <a:pt x="266" y="0"/>
                    <a:pt x="291" y="177"/>
                    <a:pt x="278" y="324"/>
                  </a:cubicBezTo>
                  <a:cubicBezTo>
                    <a:pt x="265" y="471"/>
                    <a:pt x="260" y="784"/>
                    <a:pt x="248" y="894"/>
                  </a:cubicBezTo>
                  <a:cubicBezTo>
                    <a:pt x="237" y="1004"/>
                    <a:pt x="252" y="1610"/>
                    <a:pt x="252" y="1610"/>
                  </a:cubicBezTo>
                  <a:cubicBezTo>
                    <a:pt x="252" y="1610"/>
                    <a:pt x="197" y="1657"/>
                    <a:pt x="138" y="1616"/>
                  </a:cubicBezTo>
                  <a:cubicBezTo>
                    <a:pt x="54" y="1149"/>
                    <a:pt x="12" y="874"/>
                    <a:pt x="6" y="758"/>
                  </a:cubicBezTo>
                  <a:cubicBezTo>
                    <a:pt x="0" y="642"/>
                    <a:pt x="5" y="61"/>
                    <a:pt x="5" y="61"/>
                  </a:cubicBezTo>
                  <a:lnTo>
                    <a:pt x="266" y="0"/>
                  </a:lnTo>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01" name="Freeform 90">
              <a:extLst>
                <a:ext uri="{FF2B5EF4-FFF2-40B4-BE49-F238E27FC236}">
                  <a16:creationId xmlns:a16="http://schemas.microsoft.com/office/drawing/2014/main" id="{4776F748-A995-CECC-6517-C6D008DC48E8}"/>
                </a:ext>
              </a:extLst>
            </p:cNvPr>
            <p:cNvSpPr>
              <a:spLocks/>
            </p:cNvSpPr>
            <p:nvPr/>
          </p:nvSpPr>
          <p:spPr bwMode="auto">
            <a:xfrm>
              <a:off x="6937375" y="2754313"/>
              <a:ext cx="222250" cy="280988"/>
            </a:xfrm>
            <a:custGeom>
              <a:avLst/>
              <a:gdLst>
                <a:gd name="T0" fmla="*/ 314 w 361"/>
                <a:gd name="T1" fmla="*/ 15 h 458"/>
                <a:gd name="T2" fmla="*/ 96 w 361"/>
                <a:gd name="T3" fmla="*/ 0 h 458"/>
                <a:gd name="T4" fmla="*/ 147 w 361"/>
                <a:gd name="T5" fmla="*/ 341 h 458"/>
                <a:gd name="T6" fmla="*/ 0 w 361"/>
                <a:gd name="T7" fmla="*/ 428 h 458"/>
                <a:gd name="T8" fmla="*/ 361 w 361"/>
                <a:gd name="T9" fmla="*/ 442 h 458"/>
                <a:gd name="T10" fmla="*/ 314 w 361"/>
                <a:gd name="T11" fmla="*/ 15 h 458"/>
                <a:gd name="T12" fmla="*/ 314 w 361"/>
                <a:gd name="T13" fmla="*/ 15 h 458"/>
              </a:gdLst>
              <a:ahLst/>
              <a:cxnLst>
                <a:cxn ang="0">
                  <a:pos x="T0" y="T1"/>
                </a:cxn>
                <a:cxn ang="0">
                  <a:pos x="T2" y="T3"/>
                </a:cxn>
                <a:cxn ang="0">
                  <a:pos x="T4" y="T5"/>
                </a:cxn>
                <a:cxn ang="0">
                  <a:pos x="T6" y="T7"/>
                </a:cxn>
                <a:cxn ang="0">
                  <a:pos x="T8" y="T9"/>
                </a:cxn>
                <a:cxn ang="0">
                  <a:pos x="T10" y="T11"/>
                </a:cxn>
                <a:cxn ang="0">
                  <a:pos x="T12" y="T13"/>
                </a:cxn>
              </a:cxnLst>
              <a:rect l="0" t="0" r="r" b="b"/>
              <a:pathLst>
                <a:path w="361" h="458">
                  <a:moveTo>
                    <a:pt x="314" y="15"/>
                  </a:moveTo>
                  <a:lnTo>
                    <a:pt x="96" y="0"/>
                  </a:lnTo>
                  <a:lnTo>
                    <a:pt x="147" y="341"/>
                  </a:lnTo>
                  <a:lnTo>
                    <a:pt x="0" y="428"/>
                  </a:lnTo>
                  <a:cubicBezTo>
                    <a:pt x="0" y="428"/>
                    <a:pt x="314" y="458"/>
                    <a:pt x="361" y="442"/>
                  </a:cubicBezTo>
                  <a:cubicBezTo>
                    <a:pt x="329" y="177"/>
                    <a:pt x="314" y="15"/>
                    <a:pt x="314" y="15"/>
                  </a:cubicBezTo>
                  <a:lnTo>
                    <a:pt x="314" y="15"/>
                  </a:lnTo>
                </a:path>
              </a:pathLst>
            </a:custGeom>
            <a:solidFill>
              <a:srgbClr val="FF5F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02" name="Freeform 91">
              <a:extLst>
                <a:ext uri="{FF2B5EF4-FFF2-40B4-BE49-F238E27FC236}">
                  <a16:creationId xmlns:a16="http://schemas.microsoft.com/office/drawing/2014/main" id="{8C87B324-E12B-60D1-C2D8-369CA3969DF7}"/>
                </a:ext>
              </a:extLst>
            </p:cNvPr>
            <p:cNvSpPr>
              <a:spLocks/>
            </p:cNvSpPr>
            <p:nvPr/>
          </p:nvSpPr>
          <p:spPr bwMode="auto">
            <a:xfrm>
              <a:off x="6902450" y="1054100"/>
              <a:ext cx="187325" cy="236538"/>
            </a:xfrm>
            <a:custGeom>
              <a:avLst/>
              <a:gdLst>
                <a:gd name="T0" fmla="*/ 10 w 305"/>
                <a:gd name="T1" fmla="*/ 137 h 385"/>
                <a:gd name="T2" fmla="*/ 46 w 305"/>
                <a:gd name="T3" fmla="*/ 287 h 385"/>
                <a:gd name="T4" fmla="*/ 108 w 305"/>
                <a:gd name="T5" fmla="*/ 385 h 385"/>
                <a:gd name="T6" fmla="*/ 222 w 305"/>
                <a:gd name="T7" fmla="*/ 345 h 385"/>
                <a:gd name="T8" fmla="*/ 304 w 305"/>
                <a:gd name="T9" fmla="*/ 238 h 385"/>
                <a:gd name="T10" fmla="*/ 233 w 305"/>
                <a:gd name="T11" fmla="*/ 43 h 385"/>
                <a:gd name="T12" fmla="*/ 60 w 305"/>
                <a:gd name="T13" fmla="*/ 41 h 385"/>
                <a:gd name="T14" fmla="*/ 10 w 305"/>
                <a:gd name="T15" fmla="*/ 137 h 385"/>
                <a:gd name="T16" fmla="*/ 10 w 305"/>
                <a:gd name="T17" fmla="*/ 137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385">
                  <a:moveTo>
                    <a:pt x="10" y="137"/>
                  </a:moveTo>
                  <a:cubicBezTo>
                    <a:pt x="10" y="137"/>
                    <a:pt x="31" y="226"/>
                    <a:pt x="46" y="287"/>
                  </a:cubicBezTo>
                  <a:cubicBezTo>
                    <a:pt x="62" y="347"/>
                    <a:pt x="76" y="385"/>
                    <a:pt x="108" y="385"/>
                  </a:cubicBezTo>
                  <a:cubicBezTo>
                    <a:pt x="138" y="385"/>
                    <a:pt x="174" y="371"/>
                    <a:pt x="222" y="345"/>
                  </a:cubicBezTo>
                  <a:cubicBezTo>
                    <a:pt x="284" y="312"/>
                    <a:pt x="305" y="278"/>
                    <a:pt x="304" y="238"/>
                  </a:cubicBezTo>
                  <a:cubicBezTo>
                    <a:pt x="303" y="180"/>
                    <a:pt x="277" y="86"/>
                    <a:pt x="233" y="43"/>
                  </a:cubicBezTo>
                  <a:cubicBezTo>
                    <a:pt x="189" y="0"/>
                    <a:pt x="120" y="10"/>
                    <a:pt x="60" y="41"/>
                  </a:cubicBezTo>
                  <a:cubicBezTo>
                    <a:pt x="0" y="73"/>
                    <a:pt x="6" y="115"/>
                    <a:pt x="10" y="137"/>
                  </a:cubicBezTo>
                  <a:lnTo>
                    <a:pt x="10" y="137"/>
                  </a:lnTo>
                </a:path>
              </a:pathLst>
            </a:custGeom>
            <a:solidFill>
              <a:srgbClr val="F4B5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03" name="Freeform 92">
              <a:extLst>
                <a:ext uri="{FF2B5EF4-FFF2-40B4-BE49-F238E27FC236}">
                  <a16:creationId xmlns:a16="http://schemas.microsoft.com/office/drawing/2014/main" id="{97CC3945-9199-C573-D1F9-285D57A5A908}"/>
                </a:ext>
              </a:extLst>
            </p:cNvPr>
            <p:cNvSpPr>
              <a:spLocks/>
            </p:cNvSpPr>
            <p:nvPr/>
          </p:nvSpPr>
          <p:spPr bwMode="auto">
            <a:xfrm>
              <a:off x="7037388" y="1933575"/>
              <a:ext cx="231775" cy="1020763"/>
            </a:xfrm>
            <a:custGeom>
              <a:avLst/>
              <a:gdLst>
                <a:gd name="T0" fmla="*/ 314 w 375"/>
                <a:gd name="T1" fmla="*/ 0 h 1659"/>
                <a:gd name="T2" fmla="*/ 345 w 375"/>
                <a:gd name="T3" fmla="*/ 322 h 1659"/>
                <a:gd name="T4" fmla="*/ 336 w 375"/>
                <a:gd name="T5" fmla="*/ 894 h 1659"/>
                <a:gd name="T6" fmla="*/ 375 w 375"/>
                <a:gd name="T7" fmla="*/ 1608 h 1659"/>
                <a:gd name="T8" fmla="*/ 237 w 375"/>
                <a:gd name="T9" fmla="*/ 1622 h 1659"/>
                <a:gd name="T10" fmla="*/ 34 w 375"/>
                <a:gd name="T11" fmla="*/ 774 h 1659"/>
                <a:gd name="T12" fmla="*/ 0 w 375"/>
                <a:gd name="T13" fmla="*/ 78 h 1659"/>
                <a:gd name="T14" fmla="*/ 314 w 375"/>
                <a:gd name="T15" fmla="*/ 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5" h="1659">
                  <a:moveTo>
                    <a:pt x="314" y="0"/>
                  </a:moveTo>
                  <a:cubicBezTo>
                    <a:pt x="314" y="0"/>
                    <a:pt x="353" y="175"/>
                    <a:pt x="345" y="322"/>
                  </a:cubicBezTo>
                  <a:cubicBezTo>
                    <a:pt x="336" y="470"/>
                    <a:pt x="345" y="783"/>
                    <a:pt x="336" y="894"/>
                  </a:cubicBezTo>
                  <a:cubicBezTo>
                    <a:pt x="327" y="1005"/>
                    <a:pt x="375" y="1608"/>
                    <a:pt x="375" y="1608"/>
                  </a:cubicBezTo>
                  <a:cubicBezTo>
                    <a:pt x="375" y="1608"/>
                    <a:pt x="310" y="1659"/>
                    <a:pt x="237" y="1622"/>
                  </a:cubicBezTo>
                  <a:cubicBezTo>
                    <a:pt x="112" y="1161"/>
                    <a:pt x="47" y="889"/>
                    <a:pt x="34" y="774"/>
                  </a:cubicBezTo>
                  <a:cubicBezTo>
                    <a:pt x="21" y="659"/>
                    <a:pt x="0" y="78"/>
                    <a:pt x="0" y="78"/>
                  </a:cubicBezTo>
                  <a:lnTo>
                    <a:pt x="314"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04" name="Freeform 93">
              <a:extLst>
                <a:ext uri="{FF2B5EF4-FFF2-40B4-BE49-F238E27FC236}">
                  <a16:creationId xmlns:a16="http://schemas.microsoft.com/office/drawing/2014/main" id="{2373FD2C-D342-83E4-114E-045D6F414E3B}"/>
                </a:ext>
              </a:extLst>
            </p:cNvPr>
            <p:cNvSpPr>
              <a:spLocks/>
            </p:cNvSpPr>
            <p:nvPr/>
          </p:nvSpPr>
          <p:spPr bwMode="auto">
            <a:xfrm>
              <a:off x="7019925" y="1206500"/>
              <a:ext cx="109537" cy="160338"/>
            </a:xfrm>
            <a:custGeom>
              <a:avLst/>
              <a:gdLst>
                <a:gd name="T0" fmla="*/ 101 w 178"/>
                <a:gd name="T1" fmla="*/ 0 h 260"/>
                <a:gd name="T2" fmla="*/ 178 w 178"/>
                <a:gd name="T3" fmla="*/ 197 h 260"/>
                <a:gd name="T4" fmla="*/ 23 w 178"/>
                <a:gd name="T5" fmla="*/ 260 h 260"/>
                <a:gd name="T6" fmla="*/ 0 w 178"/>
                <a:gd name="T7" fmla="*/ 84 h 260"/>
                <a:gd name="T8" fmla="*/ 101 w 178"/>
                <a:gd name="T9" fmla="*/ 0 h 260"/>
                <a:gd name="T10" fmla="*/ 101 w 178"/>
                <a:gd name="T11" fmla="*/ 0 h 260"/>
              </a:gdLst>
              <a:ahLst/>
              <a:cxnLst>
                <a:cxn ang="0">
                  <a:pos x="T0" y="T1"/>
                </a:cxn>
                <a:cxn ang="0">
                  <a:pos x="T2" y="T3"/>
                </a:cxn>
                <a:cxn ang="0">
                  <a:pos x="T4" y="T5"/>
                </a:cxn>
                <a:cxn ang="0">
                  <a:pos x="T6" y="T7"/>
                </a:cxn>
                <a:cxn ang="0">
                  <a:pos x="T8" y="T9"/>
                </a:cxn>
                <a:cxn ang="0">
                  <a:pos x="T10" y="T11"/>
                </a:cxn>
              </a:cxnLst>
              <a:rect l="0" t="0" r="r" b="b"/>
              <a:pathLst>
                <a:path w="178" h="260">
                  <a:moveTo>
                    <a:pt x="101" y="0"/>
                  </a:moveTo>
                  <a:lnTo>
                    <a:pt x="178" y="197"/>
                  </a:lnTo>
                  <a:lnTo>
                    <a:pt x="23" y="260"/>
                  </a:lnTo>
                  <a:cubicBezTo>
                    <a:pt x="23" y="260"/>
                    <a:pt x="34" y="140"/>
                    <a:pt x="0" y="84"/>
                  </a:cubicBezTo>
                  <a:cubicBezTo>
                    <a:pt x="47" y="52"/>
                    <a:pt x="101" y="0"/>
                    <a:pt x="101" y="0"/>
                  </a:cubicBezTo>
                  <a:lnTo>
                    <a:pt x="101" y="0"/>
                  </a:lnTo>
                  <a:close/>
                </a:path>
              </a:pathLst>
            </a:custGeom>
            <a:solidFill>
              <a:srgbClr val="F4B5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05" name="Freeform 94">
              <a:extLst>
                <a:ext uri="{FF2B5EF4-FFF2-40B4-BE49-F238E27FC236}">
                  <a16:creationId xmlns:a16="http://schemas.microsoft.com/office/drawing/2014/main" id="{E0817FCD-5FDE-59DA-0BD4-41E194CEDEE4}"/>
                </a:ext>
              </a:extLst>
            </p:cNvPr>
            <p:cNvSpPr>
              <a:spLocks/>
            </p:cNvSpPr>
            <p:nvPr/>
          </p:nvSpPr>
          <p:spPr bwMode="auto">
            <a:xfrm>
              <a:off x="6853238" y="1296988"/>
              <a:ext cx="468312" cy="1344613"/>
            </a:xfrm>
            <a:custGeom>
              <a:avLst/>
              <a:gdLst>
                <a:gd name="T0" fmla="*/ 364 w 763"/>
                <a:gd name="T1" fmla="*/ 4 h 2184"/>
                <a:gd name="T2" fmla="*/ 545 w 763"/>
                <a:gd name="T3" fmla="*/ 264 h 2184"/>
                <a:gd name="T4" fmla="*/ 750 w 763"/>
                <a:gd name="T5" fmla="*/ 2033 h 2184"/>
                <a:gd name="T6" fmla="*/ 155 w 763"/>
                <a:gd name="T7" fmla="*/ 2142 h 2184"/>
                <a:gd name="T8" fmla="*/ 171 w 763"/>
                <a:gd name="T9" fmla="*/ 1048 h 2184"/>
                <a:gd name="T10" fmla="*/ 103 w 763"/>
                <a:gd name="T11" fmla="*/ 496 h 2184"/>
                <a:gd name="T12" fmla="*/ 186 w 763"/>
                <a:gd name="T13" fmla="*/ 181 h 2184"/>
                <a:gd name="T14" fmla="*/ 364 w 763"/>
                <a:gd name="T15" fmla="*/ 4 h 21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3" h="2184">
                  <a:moveTo>
                    <a:pt x="364" y="4"/>
                  </a:moveTo>
                  <a:cubicBezTo>
                    <a:pt x="466" y="0"/>
                    <a:pt x="491" y="54"/>
                    <a:pt x="545" y="264"/>
                  </a:cubicBezTo>
                  <a:cubicBezTo>
                    <a:pt x="589" y="437"/>
                    <a:pt x="763" y="1386"/>
                    <a:pt x="750" y="2033"/>
                  </a:cubicBezTo>
                  <a:cubicBezTo>
                    <a:pt x="654" y="2098"/>
                    <a:pt x="282" y="2184"/>
                    <a:pt x="155" y="2142"/>
                  </a:cubicBezTo>
                  <a:cubicBezTo>
                    <a:pt x="69" y="1724"/>
                    <a:pt x="146" y="1347"/>
                    <a:pt x="171" y="1048"/>
                  </a:cubicBezTo>
                  <a:cubicBezTo>
                    <a:pt x="194" y="778"/>
                    <a:pt x="165" y="569"/>
                    <a:pt x="103" y="496"/>
                  </a:cubicBezTo>
                  <a:cubicBezTo>
                    <a:pt x="0" y="377"/>
                    <a:pt x="101" y="276"/>
                    <a:pt x="186" y="181"/>
                  </a:cubicBezTo>
                  <a:cubicBezTo>
                    <a:pt x="247" y="113"/>
                    <a:pt x="293" y="6"/>
                    <a:pt x="364" y="4"/>
                  </a:cubicBezTo>
                  <a:close/>
                </a:path>
              </a:pathLst>
            </a:custGeom>
            <a:solidFill>
              <a:srgbClr val="FFC4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06" name="Freeform 95">
              <a:extLst>
                <a:ext uri="{FF2B5EF4-FFF2-40B4-BE49-F238E27FC236}">
                  <a16:creationId xmlns:a16="http://schemas.microsoft.com/office/drawing/2014/main" id="{649BDBB4-182D-16C1-5B72-ACE3F369D44F}"/>
                </a:ext>
              </a:extLst>
            </p:cNvPr>
            <p:cNvSpPr>
              <a:spLocks/>
            </p:cNvSpPr>
            <p:nvPr/>
          </p:nvSpPr>
          <p:spPr bwMode="auto">
            <a:xfrm>
              <a:off x="7083425" y="2762250"/>
              <a:ext cx="222250" cy="271463"/>
            </a:xfrm>
            <a:custGeom>
              <a:avLst/>
              <a:gdLst>
                <a:gd name="T0" fmla="*/ 297 w 361"/>
                <a:gd name="T1" fmla="*/ 0 h 442"/>
                <a:gd name="T2" fmla="*/ 79 w 361"/>
                <a:gd name="T3" fmla="*/ 0 h 442"/>
                <a:gd name="T4" fmla="*/ 143 w 361"/>
                <a:gd name="T5" fmla="*/ 336 h 442"/>
                <a:gd name="T6" fmla="*/ 0 w 361"/>
                <a:gd name="T7" fmla="*/ 433 h 442"/>
                <a:gd name="T8" fmla="*/ 361 w 361"/>
                <a:gd name="T9" fmla="*/ 424 h 442"/>
                <a:gd name="T10" fmla="*/ 297 w 361"/>
                <a:gd name="T11" fmla="*/ 0 h 442"/>
                <a:gd name="T12" fmla="*/ 297 w 361"/>
                <a:gd name="T13" fmla="*/ 0 h 442"/>
              </a:gdLst>
              <a:ahLst/>
              <a:cxnLst>
                <a:cxn ang="0">
                  <a:pos x="T0" y="T1"/>
                </a:cxn>
                <a:cxn ang="0">
                  <a:pos x="T2" y="T3"/>
                </a:cxn>
                <a:cxn ang="0">
                  <a:pos x="T4" y="T5"/>
                </a:cxn>
                <a:cxn ang="0">
                  <a:pos x="T6" y="T7"/>
                </a:cxn>
                <a:cxn ang="0">
                  <a:pos x="T8" y="T9"/>
                </a:cxn>
                <a:cxn ang="0">
                  <a:pos x="T10" y="T11"/>
                </a:cxn>
                <a:cxn ang="0">
                  <a:pos x="T12" y="T13"/>
                </a:cxn>
              </a:cxnLst>
              <a:rect l="0" t="0" r="r" b="b"/>
              <a:pathLst>
                <a:path w="361" h="442">
                  <a:moveTo>
                    <a:pt x="297" y="0"/>
                  </a:moveTo>
                  <a:lnTo>
                    <a:pt x="79" y="0"/>
                  </a:lnTo>
                  <a:lnTo>
                    <a:pt x="143" y="336"/>
                  </a:lnTo>
                  <a:lnTo>
                    <a:pt x="0" y="433"/>
                  </a:lnTo>
                  <a:cubicBezTo>
                    <a:pt x="0" y="433"/>
                    <a:pt x="315" y="442"/>
                    <a:pt x="361" y="424"/>
                  </a:cubicBezTo>
                  <a:cubicBezTo>
                    <a:pt x="318" y="161"/>
                    <a:pt x="297" y="0"/>
                    <a:pt x="297" y="0"/>
                  </a:cubicBezTo>
                  <a:lnTo>
                    <a:pt x="297" y="0"/>
                  </a:lnTo>
                  <a:close/>
                </a:path>
              </a:pathLst>
            </a:custGeom>
            <a:solidFill>
              <a:srgbClr val="FF5F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07" name="Freeform 96">
              <a:extLst>
                <a:ext uri="{FF2B5EF4-FFF2-40B4-BE49-F238E27FC236}">
                  <a16:creationId xmlns:a16="http://schemas.microsoft.com/office/drawing/2014/main" id="{C21C67AE-801B-9971-9B88-DFE5BFDB4B56}"/>
                </a:ext>
              </a:extLst>
            </p:cNvPr>
            <p:cNvSpPr>
              <a:spLocks/>
            </p:cNvSpPr>
            <p:nvPr/>
          </p:nvSpPr>
          <p:spPr bwMode="auto">
            <a:xfrm>
              <a:off x="6391275" y="1720850"/>
              <a:ext cx="339725" cy="385763"/>
            </a:xfrm>
            <a:custGeom>
              <a:avLst/>
              <a:gdLst>
                <a:gd name="T0" fmla="*/ 433 w 553"/>
                <a:gd name="T1" fmla="*/ 9 h 627"/>
                <a:gd name="T2" fmla="*/ 0 w 553"/>
                <a:gd name="T3" fmla="*/ 120 h 627"/>
                <a:gd name="T4" fmla="*/ 124 w 553"/>
                <a:gd name="T5" fmla="*/ 627 h 627"/>
                <a:gd name="T6" fmla="*/ 553 w 553"/>
                <a:gd name="T7" fmla="*/ 530 h 627"/>
                <a:gd name="T8" fmla="*/ 433 w 553"/>
                <a:gd name="T9" fmla="*/ 9 h 627"/>
              </a:gdLst>
              <a:ahLst/>
              <a:cxnLst>
                <a:cxn ang="0">
                  <a:pos x="T0" y="T1"/>
                </a:cxn>
                <a:cxn ang="0">
                  <a:pos x="T2" y="T3"/>
                </a:cxn>
                <a:cxn ang="0">
                  <a:pos x="T4" y="T5"/>
                </a:cxn>
                <a:cxn ang="0">
                  <a:pos x="T6" y="T7"/>
                </a:cxn>
                <a:cxn ang="0">
                  <a:pos x="T8" y="T9"/>
                </a:cxn>
              </a:cxnLst>
              <a:rect l="0" t="0" r="r" b="b"/>
              <a:pathLst>
                <a:path w="553" h="627">
                  <a:moveTo>
                    <a:pt x="433" y="9"/>
                  </a:moveTo>
                  <a:cubicBezTo>
                    <a:pt x="433" y="9"/>
                    <a:pt x="194" y="0"/>
                    <a:pt x="0" y="120"/>
                  </a:cubicBezTo>
                  <a:cubicBezTo>
                    <a:pt x="18" y="290"/>
                    <a:pt x="92" y="567"/>
                    <a:pt x="124" y="627"/>
                  </a:cubicBezTo>
                  <a:cubicBezTo>
                    <a:pt x="332" y="622"/>
                    <a:pt x="553" y="530"/>
                    <a:pt x="553" y="530"/>
                  </a:cubicBezTo>
                  <a:cubicBezTo>
                    <a:pt x="553" y="530"/>
                    <a:pt x="553" y="184"/>
                    <a:pt x="433" y="9"/>
                  </a:cubicBezTo>
                  <a:close/>
                </a:path>
              </a:pathLst>
            </a:custGeom>
            <a:solidFill>
              <a:srgbClr val="E5A5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08" name="Freeform 97">
              <a:extLst>
                <a:ext uri="{FF2B5EF4-FFF2-40B4-BE49-F238E27FC236}">
                  <a16:creationId xmlns:a16="http://schemas.microsoft.com/office/drawing/2014/main" id="{63ECE46C-D257-8492-EB8C-51A80FF6FF14}"/>
                </a:ext>
              </a:extLst>
            </p:cNvPr>
            <p:cNvSpPr>
              <a:spLocks/>
            </p:cNvSpPr>
            <p:nvPr/>
          </p:nvSpPr>
          <p:spPr bwMode="auto">
            <a:xfrm>
              <a:off x="6415088" y="1738313"/>
              <a:ext cx="223837" cy="84138"/>
            </a:xfrm>
            <a:custGeom>
              <a:avLst/>
              <a:gdLst>
                <a:gd name="T0" fmla="*/ 364 w 364"/>
                <a:gd name="T1" fmla="*/ 0 h 138"/>
                <a:gd name="T2" fmla="*/ 0 w 364"/>
                <a:gd name="T3" fmla="*/ 92 h 138"/>
                <a:gd name="T4" fmla="*/ 364 w 364"/>
                <a:gd name="T5" fmla="*/ 0 h 138"/>
              </a:gdLst>
              <a:ahLst/>
              <a:cxnLst>
                <a:cxn ang="0">
                  <a:pos x="T0" y="T1"/>
                </a:cxn>
                <a:cxn ang="0">
                  <a:pos x="T2" y="T3"/>
                </a:cxn>
                <a:cxn ang="0">
                  <a:pos x="T4" y="T5"/>
                </a:cxn>
              </a:cxnLst>
              <a:rect l="0" t="0" r="r" b="b"/>
              <a:pathLst>
                <a:path w="364" h="138">
                  <a:moveTo>
                    <a:pt x="364" y="0"/>
                  </a:moveTo>
                  <a:cubicBezTo>
                    <a:pt x="364" y="0"/>
                    <a:pt x="217" y="138"/>
                    <a:pt x="0" y="92"/>
                  </a:cubicBezTo>
                  <a:cubicBezTo>
                    <a:pt x="129" y="14"/>
                    <a:pt x="364" y="0"/>
                    <a:pt x="364" y="0"/>
                  </a:cubicBezTo>
                  <a:close/>
                </a:path>
              </a:pathLst>
            </a:custGeom>
            <a:solidFill>
              <a:srgbClr val="634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09" name="Freeform 98">
              <a:extLst>
                <a:ext uri="{FF2B5EF4-FFF2-40B4-BE49-F238E27FC236}">
                  <a16:creationId xmlns:a16="http://schemas.microsoft.com/office/drawing/2014/main" id="{C058A726-453B-9679-9F40-B74EC9BED8CD}"/>
                </a:ext>
              </a:extLst>
            </p:cNvPr>
            <p:cNvSpPr>
              <a:spLocks/>
            </p:cNvSpPr>
            <p:nvPr/>
          </p:nvSpPr>
          <p:spPr bwMode="auto">
            <a:xfrm>
              <a:off x="6467475" y="1474788"/>
              <a:ext cx="74612" cy="300038"/>
            </a:xfrm>
            <a:custGeom>
              <a:avLst/>
              <a:gdLst>
                <a:gd name="T0" fmla="*/ 120 w 120"/>
                <a:gd name="T1" fmla="*/ 470 h 489"/>
                <a:gd name="T2" fmla="*/ 65 w 120"/>
                <a:gd name="T3" fmla="*/ 208 h 489"/>
                <a:gd name="T4" fmla="*/ 28 w 120"/>
                <a:gd name="T5" fmla="*/ 0 h 489"/>
                <a:gd name="T6" fmla="*/ 0 w 120"/>
                <a:gd name="T7" fmla="*/ 9 h 489"/>
                <a:gd name="T8" fmla="*/ 37 w 120"/>
                <a:gd name="T9" fmla="*/ 143 h 489"/>
                <a:gd name="T10" fmla="*/ 56 w 120"/>
                <a:gd name="T11" fmla="*/ 323 h 489"/>
                <a:gd name="T12" fmla="*/ 97 w 120"/>
                <a:gd name="T13" fmla="*/ 489 h 489"/>
                <a:gd name="T14" fmla="*/ 120 w 120"/>
                <a:gd name="T15" fmla="*/ 470 h 4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489">
                  <a:moveTo>
                    <a:pt x="120" y="470"/>
                  </a:moveTo>
                  <a:cubicBezTo>
                    <a:pt x="120" y="470"/>
                    <a:pt x="70" y="309"/>
                    <a:pt x="65" y="208"/>
                  </a:cubicBezTo>
                  <a:cubicBezTo>
                    <a:pt x="60" y="106"/>
                    <a:pt x="28" y="0"/>
                    <a:pt x="28" y="0"/>
                  </a:cubicBezTo>
                  <a:lnTo>
                    <a:pt x="0" y="9"/>
                  </a:lnTo>
                  <a:cubicBezTo>
                    <a:pt x="0" y="9"/>
                    <a:pt x="33" y="88"/>
                    <a:pt x="37" y="143"/>
                  </a:cubicBezTo>
                  <a:cubicBezTo>
                    <a:pt x="42" y="198"/>
                    <a:pt x="51" y="286"/>
                    <a:pt x="56" y="323"/>
                  </a:cubicBezTo>
                  <a:cubicBezTo>
                    <a:pt x="60" y="360"/>
                    <a:pt x="97" y="489"/>
                    <a:pt x="97" y="489"/>
                  </a:cubicBezTo>
                  <a:lnTo>
                    <a:pt x="120" y="470"/>
                  </a:lnTo>
                  <a:close/>
                </a:path>
              </a:pathLst>
            </a:custGeom>
            <a:solidFill>
              <a:srgbClr val="4B87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10" name="Freeform 99">
              <a:extLst>
                <a:ext uri="{FF2B5EF4-FFF2-40B4-BE49-F238E27FC236}">
                  <a16:creationId xmlns:a16="http://schemas.microsoft.com/office/drawing/2014/main" id="{0D7EF0B8-BD9D-F5CD-2912-34FB1F367AB0}"/>
                </a:ext>
              </a:extLst>
            </p:cNvPr>
            <p:cNvSpPr>
              <a:spLocks/>
            </p:cNvSpPr>
            <p:nvPr/>
          </p:nvSpPr>
          <p:spPr bwMode="auto">
            <a:xfrm>
              <a:off x="6503988" y="1525588"/>
              <a:ext cx="106362" cy="90488"/>
            </a:xfrm>
            <a:custGeom>
              <a:avLst/>
              <a:gdLst>
                <a:gd name="T0" fmla="*/ 0 w 173"/>
                <a:gd name="T1" fmla="*/ 148 h 148"/>
                <a:gd name="T2" fmla="*/ 173 w 173"/>
                <a:gd name="T3" fmla="*/ 0 h 148"/>
                <a:gd name="T4" fmla="*/ 0 w 173"/>
                <a:gd name="T5" fmla="*/ 148 h 148"/>
              </a:gdLst>
              <a:ahLst/>
              <a:cxnLst>
                <a:cxn ang="0">
                  <a:pos x="T0" y="T1"/>
                </a:cxn>
                <a:cxn ang="0">
                  <a:pos x="T2" y="T3"/>
                </a:cxn>
                <a:cxn ang="0">
                  <a:pos x="T4" y="T5"/>
                </a:cxn>
              </a:cxnLst>
              <a:rect l="0" t="0" r="r" b="b"/>
              <a:pathLst>
                <a:path w="173" h="148">
                  <a:moveTo>
                    <a:pt x="0" y="148"/>
                  </a:moveTo>
                  <a:cubicBezTo>
                    <a:pt x="2" y="136"/>
                    <a:pt x="39" y="2"/>
                    <a:pt x="173" y="0"/>
                  </a:cubicBezTo>
                  <a:cubicBezTo>
                    <a:pt x="141" y="129"/>
                    <a:pt x="0" y="148"/>
                    <a:pt x="0" y="148"/>
                  </a:cubicBezTo>
                  <a:close/>
                </a:path>
              </a:pathLst>
            </a:custGeom>
            <a:solidFill>
              <a:srgbClr val="4B87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11" name="Freeform 100">
              <a:extLst>
                <a:ext uri="{FF2B5EF4-FFF2-40B4-BE49-F238E27FC236}">
                  <a16:creationId xmlns:a16="http://schemas.microsoft.com/office/drawing/2014/main" id="{CAC01139-4C9D-2D0D-FE65-E1CAC74BCCF3}"/>
                </a:ext>
              </a:extLst>
            </p:cNvPr>
            <p:cNvSpPr>
              <a:spLocks/>
            </p:cNvSpPr>
            <p:nvPr/>
          </p:nvSpPr>
          <p:spPr bwMode="auto">
            <a:xfrm>
              <a:off x="6378575" y="1474788"/>
              <a:ext cx="114300" cy="74613"/>
            </a:xfrm>
            <a:custGeom>
              <a:avLst/>
              <a:gdLst>
                <a:gd name="T0" fmla="*/ 185 w 185"/>
                <a:gd name="T1" fmla="*/ 120 h 120"/>
                <a:gd name="T2" fmla="*/ 0 w 185"/>
                <a:gd name="T3" fmla="*/ 17 h 120"/>
                <a:gd name="T4" fmla="*/ 185 w 185"/>
                <a:gd name="T5" fmla="*/ 120 h 120"/>
              </a:gdLst>
              <a:ahLst/>
              <a:cxnLst>
                <a:cxn ang="0">
                  <a:pos x="T0" y="T1"/>
                </a:cxn>
                <a:cxn ang="0">
                  <a:pos x="T2" y="T3"/>
                </a:cxn>
                <a:cxn ang="0">
                  <a:pos x="T4" y="T5"/>
                </a:cxn>
              </a:cxnLst>
              <a:rect l="0" t="0" r="r" b="b"/>
              <a:pathLst>
                <a:path w="185" h="120">
                  <a:moveTo>
                    <a:pt x="185" y="120"/>
                  </a:moveTo>
                  <a:cubicBezTo>
                    <a:pt x="185" y="120"/>
                    <a:pt x="109" y="0"/>
                    <a:pt x="0" y="17"/>
                  </a:cubicBezTo>
                  <a:cubicBezTo>
                    <a:pt x="26" y="118"/>
                    <a:pt x="185" y="120"/>
                    <a:pt x="185" y="120"/>
                  </a:cubicBezTo>
                  <a:close/>
                </a:path>
              </a:pathLst>
            </a:custGeom>
            <a:solidFill>
              <a:srgbClr val="4B87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12" name="Freeform 101">
              <a:extLst>
                <a:ext uri="{FF2B5EF4-FFF2-40B4-BE49-F238E27FC236}">
                  <a16:creationId xmlns:a16="http://schemas.microsoft.com/office/drawing/2014/main" id="{A89D30BA-8472-7909-EDFA-C3C89B4752C4}"/>
                </a:ext>
              </a:extLst>
            </p:cNvPr>
            <p:cNvSpPr>
              <a:spLocks/>
            </p:cNvSpPr>
            <p:nvPr/>
          </p:nvSpPr>
          <p:spPr bwMode="auto">
            <a:xfrm>
              <a:off x="6392863" y="1362075"/>
              <a:ext cx="134937" cy="122238"/>
            </a:xfrm>
            <a:custGeom>
              <a:avLst/>
              <a:gdLst>
                <a:gd name="T0" fmla="*/ 185 w 220"/>
                <a:gd name="T1" fmla="*/ 144 h 197"/>
                <a:gd name="T2" fmla="*/ 215 w 220"/>
                <a:gd name="T3" fmla="*/ 59 h 197"/>
                <a:gd name="T4" fmla="*/ 139 w 220"/>
                <a:gd name="T5" fmla="*/ 54 h 197"/>
                <a:gd name="T6" fmla="*/ 95 w 220"/>
                <a:gd name="T7" fmla="*/ 41 h 197"/>
                <a:gd name="T8" fmla="*/ 69 w 220"/>
                <a:gd name="T9" fmla="*/ 80 h 197"/>
                <a:gd name="T10" fmla="*/ 7 w 220"/>
                <a:gd name="T11" fmla="*/ 75 h 197"/>
                <a:gd name="T12" fmla="*/ 0 w 220"/>
                <a:gd name="T13" fmla="*/ 100 h 197"/>
                <a:gd name="T14" fmla="*/ 88 w 220"/>
                <a:gd name="T15" fmla="*/ 186 h 197"/>
                <a:gd name="T16" fmla="*/ 185 w 220"/>
                <a:gd name="T17" fmla="*/ 144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197">
                  <a:moveTo>
                    <a:pt x="185" y="144"/>
                  </a:moveTo>
                  <a:cubicBezTo>
                    <a:pt x="212" y="129"/>
                    <a:pt x="220" y="89"/>
                    <a:pt x="215" y="59"/>
                  </a:cubicBezTo>
                  <a:cubicBezTo>
                    <a:pt x="205" y="0"/>
                    <a:pt x="149" y="59"/>
                    <a:pt x="139" y="54"/>
                  </a:cubicBezTo>
                  <a:cubicBezTo>
                    <a:pt x="127" y="49"/>
                    <a:pt x="113" y="27"/>
                    <a:pt x="95" y="41"/>
                  </a:cubicBezTo>
                  <a:cubicBezTo>
                    <a:pt x="83" y="50"/>
                    <a:pt x="80" y="75"/>
                    <a:pt x="69" y="80"/>
                  </a:cubicBezTo>
                  <a:cubicBezTo>
                    <a:pt x="49" y="90"/>
                    <a:pt x="28" y="55"/>
                    <a:pt x="7" y="75"/>
                  </a:cubicBezTo>
                  <a:cubicBezTo>
                    <a:pt x="2" y="80"/>
                    <a:pt x="0" y="93"/>
                    <a:pt x="0" y="100"/>
                  </a:cubicBezTo>
                  <a:cubicBezTo>
                    <a:pt x="0" y="154"/>
                    <a:pt x="46" y="172"/>
                    <a:pt x="88" y="186"/>
                  </a:cubicBezTo>
                  <a:cubicBezTo>
                    <a:pt x="122" y="197"/>
                    <a:pt x="163" y="158"/>
                    <a:pt x="185" y="144"/>
                  </a:cubicBezTo>
                  <a:close/>
                </a:path>
              </a:pathLst>
            </a:custGeom>
            <a:solidFill>
              <a:srgbClr val="FFC4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13" name="Freeform 102">
              <a:extLst>
                <a:ext uri="{FF2B5EF4-FFF2-40B4-BE49-F238E27FC236}">
                  <a16:creationId xmlns:a16="http://schemas.microsoft.com/office/drawing/2014/main" id="{395E21AC-822C-5BCF-4ADF-EB277D678A26}"/>
                </a:ext>
              </a:extLst>
            </p:cNvPr>
            <p:cNvSpPr>
              <a:spLocks/>
            </p:cNvSpPr>
            <p:nvPr/>
          </p:nvSpPr>
          <p:spPr bwMode="auto">
            <a:xfrm>
              <a:off x="6434138" y="1431925"/>
              <a:ext cx="90487" cy="63500"/>
            </a:xfrm>
            <a:custGeom>
              <a:avLst/>
              <a:gdLst>
                <a:gd name="T0" fmla="*/ 89 w 148"/>
                <a:gd name="T1" fmla="*/ 89 h 103"/>
                <a:gd name="T2" fmla="*/ 130 w 148"/>
                <a:gd name="T3" fmla="*/ 36 h 103"/>
                <a:gd name="T4" fmla="*/ 96 w 148"/>
                <a:gd name="T5" fmla="*/ 27 h 103"/>
                <a:gd name="T6" fmla="*/ 77 w 148"/>
                <a:gd name="T7" fmla="*/ 13 h 103"/>
                <a:gd name="T8" fmla="*/ 54 w 148"/>
                <a:gd name="T9" fmla="*/ 29 h 103"/>
                <a:gd name="T10" fmla="*/ 20 w 148"/>
                <a:gd name="T11" fmla="*/ 27 h 103"/>
                <a:gd name="T12" fmla="*/ 13 w 148"/>
                <a:gd name="T13" fmla="*/ 47 h 103"/>
                <a:gd name="T14" fmla="*/ 3 w 148"/>
                <a:gd name="T15" fmla="*/ 66 h 103"/>
                <a:gd name="T16" fmla="*/ 89 w 148"/>
                <a:gd name="T17" fmla="*/ 8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103">
                  <a:moveTo>
                    <a:pt x="89" y="89"/>
                  </a:moveTo>
                  <a:cubicBezTo>
                    <a:pt x="97" y="65"/>
                    <a:pt x="119" y="58"/>
                    <a:pt x="130" y="36"/>
                  </a:cubicBezTo>
                  <a:cubicBezTo>
                    <a:pt x="148" y="0"/>
                    <a:pt x="97" y="27"/>
                    <a:pt x="96" y="27"/>
                  </a:cubicBezTo>
                  <a:cubicBezTo>
                    <a:pt x="89" y="23"/>
                    <a:pt x="85" y="15"/>
                    <a:pt x="77" y="13"/>
                  </a:cubicBezTo>
                  <a:cubicBezTo>
                    <a:pt x="62" y="9"/>
                    <a:pt x="62" y="21"/>
                    <a:pt x="54" y="29"/>
                  </a:cubicBezTo>
                  <a:cubicBezTo>
                    <a:pt x="47" y="36"/>
                    <a:pt x="30" y="20"/>
                    <a:pt x="20" y="27"/>
                  </a:cubicBezTo>
                  <a:cubicBezTo>
                    <a:pt x="8" y="34"/>
                    <a:pt x="13" y="40"/>
                    <a:pt x="13" y="47"/>
                  </a:cubicBezTo>
                  <a:cubicBezTo>
                    <a:pt x="13" y="49"/>
                    <a:pt x="0" y="55"/>
                    <a:pt x="3" y="66"/>
                  </a:cubicBezTo>
                  <a:cubicBezTo>
                    <a:pt x="16" y="103"/>
                    <a:pt x="65" y="95"/>
                    <a:pt x="89" y="89"/>
                  </a:cubicBezTo>
                </a:path>
              </a:pathLst>
            </a:custGeom>
            <a:solidFill>
              <a:srgbClr val="4B87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14" name="Freeform 103">
              <a:extLst>
                <a:ext uri="{FF2B5EF4-FFF2-40B4-BE49-F238E27FC236}">
                  <a16:creationId xmlns:a16="http://schemas.microsoft.com/office/drawing/2014/main" id="{5D8703F8-EC74-3456-AFF1-CE4E3F60885A}"/>
                </a:ext>
              </a:extLst>
            </p:cNvPr>
            <p:cNvSpPr>
              <a:spLocks/>
            </p:cNvSpPr>
            <p:nvPr/>
          </p:nvSpPr>
          <p:spPr bwMode="auto">
            <a:xfrm>
              <a:off x="6473825" y="1819275"/>
              <a:ext cx="203200" cy="141288"/>
            </a:xfrm>
            <a:custGeom>
              <a:avLst/>
              <a:gdLst>
                <a:gd name="T0" fmla="*/ 293 w 331"/>
                <a:gd name="T1" fmla="*/ 0 h 231"/>
                <a:gd name="T2" fmla="*/ 234 w 331"/>
                <a:gd name="T3" fmla="*/ 15 h 231"/>
                <a:gd name="T4" fmla="*/ 133 w 331"/>
                <a:gd name="T5" fmla="*/ 21 h 231"/>
                <a:gd name="T6" fmla="*/ 70 w 331"/>
                <a:gd name="T7" fmla="*/ 27 h 231"/>
                <a:gd name="T8" fmla="*/ 62 w 331"/>
                <a:gd name="T9" fmla="*/ 45 h 231"/>
                <a:gd name="T10" fmla="*/ 105 w 331"/>
                <a:gd name="T11" fmla="*/ 56 h 231"/>
                <a:gd name="T12" fmla="*/ 136 w 331"/>
                <a:gd name="T13" fmla="*/ 56 h 231"/>
                <a:gd name="T14" fmla="*/ 71 w 331"/>
                <a:gd name="T15" fmla="*/ 98 h 231"/>
                <a:gd name="T16" fmla="*/ 12 w 331"/>
                <a:gd name="T17" fmla="*/ 158 h 231"/>
                <a:gd name="T18" fmla="*/ 33 w 331"/>
                <a:gd name="T19" fmla="*/ 217 h 231"/>
                <a:gd name="T20" fmla="*/ 131 w 331"/>
                <a:gd name="T21" fmla="*/ 218 h 231"/>
                <a:gd name="T22" fmla="*/ 263 w 331"/>
                <a:gd name="T23" fmla="*/ 134 h 231"/>
                <a:gd name="T24" fmla="*/ 331 w 331"/>
                <a:gd name="T25" fmla="*/ 71 h 231"/>
                <a:gd name="T26" fmla="*/ 293 w 331"/>
                <a:gd name="T27"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1" h="231">
                  <a:moveTo>
                    <a:pt x="293" y="0"/>
                  </a:moveTo>
                  <a:cubicBezTo>
                    <a:pt x="293" y="0"/>
                    <a:pt x="275" y="14"/>
                    <a:pt x="234" y="15"/>
                  </a:cubicBezTo>
                  <a:cubicBezTo>
                    <a:pt x="194" y="15"/>
                    <a:pt x="168" y="11"/>
                    <a:pt x="133" y="21"/>
                  </a:cubicBezTo>
                  <a:cubicBezTo>
                    <a:pt x="98" y="31"/>
                    <a:pt x="84" y="30"/>
                    <a:pt x="70" y="27"/>
                  </a:cubicBezTo>
                  <a:cubicBezTo>
                    <a:pt x="56" y="23"/>
                    <a:pt x="53" y="35"/>
                    <a:pt x="62" y="45"/>
                  </a:cubicBezTo>
                  <a:cubicBezTo>
                    <a:pt x="71" y="54"/>
                    <a:pt x="89" y="63"/>
                    <a:pt x="105" y="56"/>
                  </a:cubicBezTo>
                  <a:cubicBezTo>
                    <a:pt x="122" y="48"/>
                    <a:pt x="142" y="43"/>
                    <a:pt x="136" y="56"/>
                  </a:cubicBezTo>
                  <a:cubicBezTo>
                    <a:pt x="129" y="68"/>
                    <a:pt x="91" y="83"/>
                    <a:pt x="71" y="98"/>
                  </a:cubicBezTo>
                  <a:cubicBezTo>
                    <a:pt x="51" y="112"/>
                    <a:pt x="24" y="134"/>
                    <a:pt x="12" y="158"/>
                  </a:cubicBezTo>
                  <a:cubicBezTo>
                    <a:pt x="0" y="181"/>
                    <a:pt x="15" y="202"/>
                    <a:pt x="33" y="217"/>
                  </a:cubicBezTo>
                  <a:cubicBezTo>
                    <a:pt x="51" y="231"/>
                    <a:pt x="97" y="226"/>
                    <a:pt x="131" y="218"/>
                  </a:cubicBezTo>
                  <a:cubicBezTo>
                    <a:pt x="166" y="211"/>
                    <a:pt x="242" y="149"/>
                    <a:pt x="263" y="134"/>
                  </a:cubicBezTo>
                  <a:cubicBezTo>
                    <a:pt x="284" y="118"/>
                    <a:pt x="331" y="71"/>
                    <a:pt x="331" y="71"/>
                  </a:cubicBezTo>
                  <a:lnTo>
                    <a:pt x="293" y="0"/>
                  </a:lnTo>
                </a:path>
              </a:pathLst>
            </a:custGeom>
            <a:solidFill>
              <a:srgbClr val="F4B5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15" name="Freeform 104">
              <a:extLst>
                <a:ext uri="{FF2B5EF4-FFF2-40B4-BE49-F238E27FC236}">
                  <a16:creationId xmlns:a16="http://schemas.microsoft.com/office/drawing/2014/main" id="{69D6EDCE-0BBD-A726-C008-1A2AFA65A38C}"/>
                </a:ext>
              </a:extLst>
            </p:cNvPr>
            <p:cNvSpPr>
              <a:spLocks/>
            </p:cNvSpPr>
            <p:nvPr/>
          </p:nvSpPr>
          <p:spPr bwMode="auto">
            <a:xfrm>
              <a:off x="6627813" y="1312863"/>
              <a:ext cx="541337" cy="563563"/>
            </a:xfrm>
            <a:custGeom>
              <a:avLst/>
              <a:gdLst>
                <a:gd name="T0" fmla="*/ 744 w 879"/>
                <a:gd name="T1" fmla="*/ 0 h 916"/>
                <a:gd name="T2" fmla="*/ 761 w 879"/>
                <a:gd name="T3" fmla="*/ 350 h 916"/>
                <a:gd name="T4" fmla="*/ 503 w 879"/>
                <a:gd name="T5" fmla="*/ 663 h 916"/>
                <a:gd name="T6" fmla="*/ 60 w 879"/>
                <a:gd name="T7" fmla="*/ 916 h 916"/>
                <a:gd name="T8" fmla="*/ 0 w 879"/>
                <a:gd name="T9" fmla="*/ 843 h 916"/>
                <a:gd name="T10" fmla="*/ 355 w 879"/>
                <a:gd name="T11" fmla="*/ 525 h 916"/>
                <a:gd name="T12" fmla="*/ 744 w 879"/>
                <a:gd name="T13" fmla="*/ 0 h 916"/>
              </a:gdLst>
              <a:ahLst/>
              <a:cxnLst>
                <a:cxn ang="0">
                  <a:pos x="T0" y="T1"/>
                </a:cxn>
                <a:cxn ang="0">
                  <a:pos x="T2" y="T3"/>
                </a:cxn>
                <a:cxn ang="0">
                  <a:pos x="T4" y="T5"/>
                </a:cxn>
                <a:cxn ang="0">
                  <a:pos x="T6" y="T7"/>
                </a:cxn>
                <a:cxn ang="0">
                  <a:pos x="T8" y="T9"/>
                </a:cxn>
                <a:cxn ang="0">
                  <a:pos x="T10" y="T11"/>
                </a:cxn>
                <a:cxn ang="0">
                  <a:pos x="T12" y="T13"/>
                </a:cxn>
              </a:cxnLst>
              <a:rect l="0" t="0" r="r" b="b"/>
              <a:pathLst>
                <a:path w="879" h="916">
                  <a:moveTo>
                    <a:pt x="744" y="0"/>
                  </a:moveTo>
                  <a:cubicBezTo>
                    <a:pt x="879" y="49"/>
                    <a:pt x="816" y="244"/>
                    <a:pt x="761" y="350"/>
                  </a:cubicBezTo>
                  <a:cubicBezTo>
                    <a:pt x="706" y="456"/>
                    <a:pt x="549" y="622"/>
                    <a:pt x="503" y="663"/>
                  </a:cubicBezTo>
                  <a:cubicBezTo>
                    <a:pt x="457" y="704"/>
                    <a:pt x="153" y="880"/>
                    <a:pt x="60" y="916"/>
                  </a:cubicBezTo>
                  <a:cubicBezTo>
                    <a:pt x="33" y="903"/>
                    <a:pt x="0" y="843"/>
                    <a:pt x="0" y="843"/>
                  </a:cubicBezTo>
                  <a:cubicBezTo>
                    <a:pt x="0" y="843"/>
                    <a:pt x="240" y="598"/>
                    <a:pt x="355" y="525"/>
                  </a:cubicBezTo>
                  <a:cubicBezTo>
                    <a:pt x="471" y="451"/>
                    <a:pt x="566" y="19"/>
                    <a:pt x="744" y="0"/>
                  </a:cubicBezTo>
                  <a:close/>
                </a:path>
              </a:pathLst>
            </a:custGeom>
            <a:solidFill>
              <a:srgbClr val="FFC4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16" name="Freeform 105">
              <a:extLst>
                <a:ext uri="{FF2B5EF4-FFF2-40B4-BE49-F238E27FC236}">
                  <a16:creationId xmlns:a16="http://schemas.microsoft.com/office/drawing/2014/main" id="{3A1C8020-B410-D198-4091-002F223883B4}"/>
                </a:ext>
              </a:extLst>
            </p:cNvPr>
            <p:cNvSpPr>
              <a:spLocks/>
            </p:cNvSpPr>
            <p:nvPr/>
          </p:nvSpPr>
          <p:spPr bwMode="auto">
            <a:xfrm>
              <a:off x="6789738" y="1355725"/>
              <a:ext cx="357187" cy="455613"/>
            </a:xfrm>
            <a:custGeom>
              <a:avLst/>
              <a:gdLst>
                <a:gd name="T0" fmla="*/ 551 w 581"/>
                <a:gd name="T1" fmla="*/ 0 h 742"/>
                <a:gd name="T2" fmla="*/ 497 w 581"/>
                <a:gd name="T3" fmla="*/ 281 h 742"/>
                <a:gd name="T4" fmla="*/ 239 w 581"/>
                <a:gd name="T5" fmla="*/ 594 h 742"/>
                <a:gd name="T6" fmla="*/ 0 w 581"/>
                <a:gd name="T7" fmla="*/ 742 h 742"/>
                <a:gd name="T8" fmla="*/ 294 w 581"/>
                <a:gd name="T9" fmla="*/ 497 h 742"/>
                <a:gd name="T10" fmla="*/ 520 w 581"/>
                <a:gd name="T11" fmla="*/ 161 h 742"/>
                <a:gd name="T12" fmla="*/ 551 w 581"/>
                <a:gd name="T13" fmla="*/ 0 h 742"/>
                <a:gd name="T14" fmla="*/ 551 w 581"/>
                <a:gd name="T15" fmla="*/ 0 h 7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1" h="742">
                  <a:moveTo>
                    <a:pt x="551" y="0"/>
                  </a:moveTo>
                  <a:cubicBezTo>
                    <a:pt x="581" y="80"/>
                    <a:pt x="537" y="204"/>
                    <a:pt x="497" y="281"/>
                  </a:cubicBezTo>
                  <a:cubicBezTo>
                    <a:pt x="442" y="387"/>
                    <a:pt x="285" y="553"/>
                    <a:pt x="239" y="594"/>
                  </a:cubicBezTo>
                  <a:cubicBezTo>
                    <a:pt x="213" y="617"/>
                    <a:pt x="106" y="683"/>
                    <a:pt x="0" y="742"/>
                  </a:cubicBezTo>
                  <a:cubicBezTo>
                    <a:pt x="69" y="689"/>
                    <a:pt x="199" y="586"/>
                    <a:pt x="294" y="497"/>
                  </a:cubicBezTo>
                  <a:cubicBezTo>
                    <a:pt x="428" y="373"/>
                    <a:pt x="483" y="248"/>
                    <a:pt x="520" y="161"/>
                  </a:cubicBezTo>
                  <a:cubicBezTo>
                    <a:pt x="540" y="113"/>
                    <a:pt x="548" y="48"/>
                    <a:pt x="551" y="0"/>
                  </a:cubicBezTo>
                  <a:lnTo>
                    <a:pt x="551" y="0"/>
                  </a:lnTo>
                </a:path>
              </a:pathLst>
            </a:custGeom>
            <a:solidFill>
              <a:srgbClr val="E5A5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17" name="Freeform 106">
              <a:extLst>
                <a:ext uri="{FF2B5EF4-FFF2-40B4-BE49-F238E27FC236}">
                  <a16:creationId xmlns:a16="http://schemas.microsoft.com/office/drawing/2014/main" id="{5BBCD520-9CFB-4F0F-F528-122663507A59}"/>
                </a:ext>
              </a:extLst>
            </p:cNvPr>
            <p:cNvSpPr>
              <a:spLocks/>
            </p:cNvSpPr>
            <p:nvPr/>
          </p:nvSpPr>
          <p:spPr bwMode="auto">
            <a:xfrm>
              <a:off x="6859588" y="1312863"/>
              <a:ext cx="236537" cy="357188"/>
            </a:xfrm>
            <a:custGeom>
              <a:avLst/>
              <a:gdLst>
                <a:gd name="T0" fmla="*/ 366 w 383"/>
                <a:gd name="T1" fmla="*/ 0 h 580"/>
                <a:gd name="T2" fmla="*/ 383 w 383"/>
                <a:gd name="T3" fmla="*/ 8 h 580"/>
                <a:gd name="T4" fmla="*/ 286 w 383"/>
                <a:gd name="T5" fmla="*/ 59 h 580"/>
                <a:gd name="T6" fmla="*/ 74 w 383"/>
                <a:gd name="T7" fmla="*/ 419 h 580"/>
                <a:gd name="T8" fmla="*/ 0 w 383"/>
                <a:gd name="T9" fmla="*/ 580 h 580"/>
                <a:gd name="T10" fmla="*/ 15 w 383"/>
                <a:gd name="T11" fmla="*/ 487 h 580"/>
                <a:gd name="T12" fmla="*/ 366 w 383"/>
                <a:gd name="T13" fmla="*/ 0 h 580"/>
              </a:gdLst>
              <a:ahLst/>
              <a:cxnLst>
                <a:cxn ang="0">
                  <a:pos x="T0" y="T1"/>
                </a:cxn>
                <a:cxn ang="0">
                  <a:pos x="T2" y="T3"/>
                </a:cxn>
                <a:cxn ang="0">
                  <a:pos x="T4" y="T5"/>
                </a:cxn>
                <a:cxn ang="0">
                  <a:pos x="T6" y="T7"/>
                </a:cxn>
                <a:cxn ang="0">
                  <a:pos x="T8" y="T9"/>
                </a:cxn>
                <a:cxn ang="0">
                  <a:pos x="T10" y="T11"/>
                </a:cxn>
                <a:cxn ang="0">
                  <a:pos x="T12" y="T13"/>
                </a:cxn>
              </a:cxnLst>
              <a:rect l="0" t="0" r="r" b="b"/>
              <a:pathLst>
                <a:path w="383" h="580">
                  <a:moveTo>
                    <a:pt x="366" y="0"/>
                  </a:moveTo>
                  <a:cubicBezTo>
                    <a:pt x="372" y="2"/>
                    <a:pt x="378" y="5"/>
                    <a:pt x="383" y="8"/>
                  </a:cubicBezTo>
                  <a:cubicBezTo>
                    <a:pt x="356" y="11"/>
                    <a:pt x="322" y="23"/>
                    <a:pt x="286" y="59"/>
                  </a:cubicBezTo>
                  <a:cubicBezTo>
                    <a:pt x="203" y="142"/>
                    <a:pt x="74" y="419"/>
                    <a:pt x="74" y="419"/>
                  </a:cubicBezTo>
                  <a:cubicBezTo>
                    <a:pt x="74" y="419"/>
                    <a:pt x="51" y="515"/>
                    <a:pt x="0" y="580"/>
                  </a:cubicBezTo>
                  <a:cubicBezTo>
                    <a:pt x="10" y="548"/>
                    <a:pt x="14" y="515"/>
                    <a:pt x="15" y="487"/>
                  </a:cubicBezTo>
                  <a:cubicBezTo>
                    <a:pt x="115" y="359"/>
                    <a:pt x="208" y="17"/>
                    <a:pt x="366" y="0"/>
                  </a:cubicBezTo>
                  <a:close/>
                </a:path>
              </a:pathLst>
            </a:custGeom>
            <a:solidFill>
              <a:srgbClr val="F6D3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18" name="Freeform 107">
              <a:extLst>
                <a:ext uri="{FF2B5EF4-FFF2-40B4-BE49-F238E27FC236}">
                  <a16:creationId xmlns:a16="http://schemas.microsoft.com/office/drawing/2014/main" id="{9CF6A43A-A5F4-5B85-D6E2-C98C023C4687}"/>
                </a:ext>
              </a:extLst>
            </p:cNvPr>
            <p:cNvSpPr>
              <a:spLocks/>
            </p:cNvSpPr>
            <p:nvPr/>
          </p:nvSpPr>
          <p:spPr bwMode="auto">
            <a:xfrm>
              <a:off x="6889750" y="1046163"/>
              <a:ext cx="203200" cy="196850"/>
            </a:xfrm>
            <a:custGeom>
              <a:avLst/>
              <a:gdLst>
                <a:gd name="T0" fmla="*/ 193 w 330"/>
                <a:gd name="T1" fmla="*/ 183 h 320"/>
                <a:gd name="T2" fmla="*/ 242 w 330"/>
                <a:gd name="T3" fmla="*/ 186 h 320"/>
                <a:gd name="T4" fmla="*/ 248 w 330"/>
                <a:gd name="T5" fmla="*/ 264 h 320"/>
                <a:gd name="T6" fmla="*/ 320 w 330"/>
                <a:gd name="T7" fmla="*/ 284 h 320"/>
                <a:gd name="T8" fmla="*/ 303 w 330"/>
                <a:gd name="T9" fmla="*/ 92 h 320"/>
                <a:gd name="T10" fmla="*/ 199 w 330"/>
                <a:gd name="T11" fmla="*/ 0 h 320"/>
                <a:gd name="T12" fmla="*/ 75 w 330"/>
                <a:gd name="T13" fmla="*/ 30 h 320"/>
                <a:gd name="T14" fmla="*/ 10 w 330"/>
                <a:gd name="T15" fmla="*/ 121 h 320"/>
                <a:gd name="T16" fmla="*/ 79 w 330"/>
                <a:gd name="T17" fmla="*/ 183 h 320"/>
                <a:gd name="T18" fmla="*/ 193 w 330"/>
                <a:gd name="T19" fmla="*/ 183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320">
                  <a:moveTo>
                    <a:pt x="193" y="183"/>
                  </a:moveTo>
                  <a:cubicBezTo>
                    <a:pt x="193" y="183"/>
                    <a:pt x="225" y="150"/>
                    <a:pt x="242" y="186"/>
                  </a:cubicBezTo>
                  <a:cubicBezTo>
                    <a:pt x="258" y="222"/>
                    <a:pt x="229" y="245"/>
                    <a:pt x="248" y="264"/>
                  </a:cubicBezTo>
                  <a:cubicBezTo>
                    <a:pt x="268" y="284"/>
                    <a:pt x="310" y="320"/>
                    <a:pt x="320" y="284"/>
                  </a:cubicBezTo>
                  <a:cubicBezTo>
                    <a:pt x="330" y="248"/>
                    <a:pt x="326" y="154"/>
                    <a:pt x="303" y="92"/>
                  </a:cubicBezTo>
                  <a:cubicBezTo>
                    <a:pt x="281" y="30"/>
                    <a:pt x="238" y="0"/>
                    <a:pt x="199" y="0"/>
                  </a:cubicBezTo>
                  <a:cubicBezTo>
                    <a:pt x="160" y="0"/>
                    <a:pt x="118" y="14"/>
                    <a:pt x="75" y="30"/>
                  </a:cubicBezTo>
                  <a:cubicBezTo>
                    <a:pt x="33" y="46"/>
                    <a:pt x="0" y="79"/>
                    <a:pt x="10" y="121"/>
                  </a:cubicBezTo>
                  <a:cubicBezTo>
                    <a:pt x="20" y="163"/>
                    <a:pt x="53" y="173"/>
                    <a:pt x="79" y="183"/>
                  </a:cubicBezTo>
                  <a:cubicBezTo>
                    <a:pt x="105" y="193"/>
                    <a:pt x="160" y="203"/>
                    <a:pt x="193" y="183"/>
                  </a:cubicBezTo>
                </a:path>
              </a:pathLst>
            </a:custGeom>
            <a:solidFill>
              <a:srgbClr val="634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19" name="Freeform 108">
              <a:extLst>
                <a:ext uri="{FF2B5EF4-FFF2-40B4-BE49-F238E27FC236}">
                  <a16:creationId xmlns:a16="http://schemas.microsoft.com/office/drawing/2014/main" id="{847BB3D9-471B-3206-24EF-438D8F329E13}"/>
                </a:ext>
              </a:extLst>
            </p:cNvPr>
            <p:cNvSpPr>
              <a:spLocks/>
            </p:cNvSpPr>
            <p:nvPr/>
          </p:nvSpPr>
          <p:spPr bwMode="auto">
            <a:xfrm>
              <a:off x="7034213" y="955675"/>
              <a:ext cx="231775" cy="371475"/>
            </a:xfrm>
            <a:custGeom>
              <a:avLst/>
              <a:gdLst>
                <a:gd name="T0" fmla="*/ 2 w 378"/>
                <a:gd name="T1" fmla="*/ 172 h 603"/>
                <a:gd name="T2" fmla="*/ 159 w 378"/>
                <a:gd name="T3" fmla="*/ 16 h 603"/>
                <a:gd name="T4" fmla="*/ 316 w 378"/>
                <a:gd name="T5" fmla="*/ 373 h 603"/>
                <a:gd name="T6" fmla="*/ 378 w 378"/>
                <a:gd name="T7" fmla="*/ 564 h 603"/>
                <a:gd name="T8" fmla="*/ 267 w 378"/>
                <a:gd name="T9" fmla="*/ 550 h 603"/>
                <a:gd name="T10" fmla="*/ 157 w 378"/>
                <a:gd name="T11" fmla="*/ 292 h 603"/>
                <a:gd name="T12" fmla="*/ 64 w 378"/>
                <a:gd name="T13" fmla="*/ 159 h 603"/>
                <a:gd name="T14" fmla="*/ 23 w 378"/>
                <a:gd name="T15" fmla="*/ 198 h 603"/>
                <a:gd name="T16" fmla="*/ 2 w 378"/>
                <a:gd name="T17" fmla="*/ 172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8" h="603">
                  <a:moveTo>
                    <a:pt x="2" y="172"/>
                  </a:moveTo>
                  <a:cubicBezTo>
                    <a:pt x="2" y="172"/>
                    <a:pt x="0" y="0"/>
                    <a:pt x="159" y="16"/>
                  </a:cubicBezTo>
                  <a:cubicBezTo>
                    <a:pt x="318" y="32"/>
                    <a:pt x="325" y="228"/>
                    <a:pt x="316" y="373"/>
                  </a:cubicBezTo>
                  <a:cubicBezTo>
                    <a:pt x="306" y="518"/>
                    <a:pt x="378" y="564"/>
                    <a:pt x="378" y="564"/>
                  </a:cubicBezTo>
                  <a:cubicBezTo>
                    <a:pt x="378" y="564"/>
                    <a:pt x="336" y="603"/>
                    <a:pt x="267" y="550"/>
                  </a:cubicBezTo>
                  <a:cubicBezTo>
                    <a:pt x="198" y="497"/>
                    <a:pt x="177" y="394"/>
                    <a:pt x="157" y="292"/>
                  </a:cubicBezTo>
                  <a:cubicBezTo>
                    <a:pt x="136" y="191"/>
                    <a:pt x="97" y="143"/>
                    <a:pt x="64" y="159"/>
                  </a:cubicBezTo>
                  <a:cubicBezTo>
                    <a:pt x="32" y="175"/>
                    <a:pt x="23" y="198"/>
                    <a:pt x="23" y="198"/>
                  </a:cubicBezTo>
                  <a:lnTo>
                    <a:pt x="2" y="172"/>
                  </a:lnTo>
                </a:path>
              </a:pathLst>
            </a:custGeom>
            <a:solidFill>
              <a:srgbClr val="634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20" name="Freeform 109">
              <a:extLst>
                <a:ext uri="{FF2B5EF4-FFF2-40B4-BE49-F238E27FC236}">
                  <a16:creationId xmlns:a16="http://schemas.microsoft.com/office/drawing/2014/main" id="{9957A65B-8016-A133-D56F-A37129481309}"/>
                </a:ext>
              </a:extLst>
            </p:cNvPr>
            <p:cNvSpPr>
              <a:spLocks noEditPoints="1"/>
            </p:cNvSpPr>
            <p:nvPr/>
          </p:nvSpPr>
          <p:spPr bwMode="auto">
            <a:xfrm>
              <a:off x="1922463" y="3890963"/>
              <a:ext cx="1600200" cy="1069975"/>
            </a:xfrm>
            <a:custGeom>
              <a:avLst/>
              <a:gdLst>
                <a:gd name="T0" fmla="*/ 2119 w 2603"/>
                <a:gd name="T1" fmla="*/ 500 h 1739"/>
                <a:gd name="T2" fmla="*/ 2014 w 2603"/>
                <a:gd name="T3" fmla="*/ 511 h 1739"/>
                <a:gd name="T4" fmla="*/ 1866 w 2603"/>
                <a:gd name="T5" fmla="*/ 572 h 1739"/>
                <a:gd name="T6" fmla="*/ 1909 w 2603"/>
                <a:gd name="T7" fmla="*/ 1456 h 1739"/>
                <a:gd name="T8" fmla="*/ 2431 w 2603"/>
                <a:gd name="T9" fmla="*/ 1129 h 1739"/>
                <a:gd name="T10" fmla="*/ 2392 w 2603"/>
                <a:gd name="T11" fmla="*/ 620 h 1739"/>
                <a:gd name="T12" fmla="*/ 2119 w 2603"/>
                <a:gd name="T13" fmla="*/ 500 h 1739"/>
                <a:gd name="T14" fmla="*/ 359 w 2603"/>
                <a:gd name="T15" fmla="*/ 0 h 1739"/>
                <a:gd name="T16" fmla="*/ 327 w 2603"/>
                <a:gd name="T17" fmla="*/ 211 h 1739"/>
                <a:gd name="T18" fmla="*/ 1048 w 2603"/>
                <a:gd name="T19" fmla="*/ 1075 h 1739"/>
                <a:gd name="T20" fmla="*/ 1126 w 2603"/>
                <a:gd name="T21" fmla="*/ 358 h 1739"/>
                <a:gd name="T22" fmla="*/ 1857 w 2603"/>
                <a:gd name="T23" fmla="*/ 380 h 1739"/>
                <a:gd name="T24" fmla="*/ 1863 w 2603"/>
                <a:gd name="T25" fmla="*/ 497 h 1739"/>
                <a:gd name="T26" fmla="*/ 1999 w 2603"/>
                <a:gd name="T27" fmla="*/ 445 h 1739"/>
                <a:gd name="T28" fmla="*/ 2096 w 2603"/>
                <a:gd name="T29" fmla="*/ 434 h 1739"/>
                <a:gd name="T30" fmla="*/ 2437 w 2603"/>
                <a:gd name="T31" fmla="*/ 570 h 1739"/>
                <a:gd name="T32" fmla="*/ 2490 w 2603"/>
                <a:gd name="T33" fmla="*/ 1162 h 1739"/>
                <a:gd name="T34" fmla="*/ 1912 w 2603"/>
                <a:gd name="T35" fmla="*/ 1523 h 1739"/>
                <a:gd name="T36" fmla="*/ 1923 w 2603"/>
                <a:gd name="T37" fmla="*/ 1739 h 1739"/>
                <a:gd name="T38" fmla="*/ 978 w 2603"/>
                <a:gd name="T39" fmla="*/ 1711 h 1739"/>
                <a:gd name="T40" fmla="*/ 1001 w 2603"/>
                <a:gd name="T41" fmla="*/ 1502 h 1739"/>
                <a:gd name="T42" fmla="*/ 232 w 2603"/>
                <a:gd name="T43" fmla="*/ 307 h 1739"/>
                <a:gd name="T44" fmla="*/ 0 w 2603"/>
                <a:gd name="T45" fmla="*/ 294 h 1739"/>
                <a:gd name="T46" fmla="*/ 359 w 2603"/>
                <a:gd name="T47" fmla="*/ 0 h 1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03" h="1739">
                  <a:moveTo>
                    <a:pt x="2119" y="500"/>
                  </a:moveTo>
                  <a:cubicBezTo>
                    <a:pt x="2081" y="499"/>
                    <a:pt x="2046" y="504"/>
                    <a:pt x="2014" y="511"/>
                  </a:cubicBezTo>
                  <a:cubicBezTo>
                    <a:pt x="1947" y="526"/>
                    <a:pt x="1895" y="554"/>
                    <a:pt x="1866" y="572"/>
                  </a:cubicBezTo>
                  <a:lnTo>
                    <a:pt x="1909" y="1456"/>
                  </a:lnTo>
                  <a:cubicBezTo>
                    <a:pt x="2158" y="1434"/>
                    <a:pt x="2339" y="1295"/>
                    <a:pt x="2431" y="1129"/>
                  </a:cubicBezTo>
                  <a:cubicBezTo>
                    <a:pt x="2532" y="948"/>
                    <a:pt x="2527" y="742"/>
                    <a:pt x="2392" y="620"/>
                  </a:cubicBezTo>
                  <a:cubicBezTo>
                    <a:pt x="2295" y="533"/>
                    <a:pt x="2202" y="503"/>
                    <a:pt x="2119" y="500"/>
                  </a:cubicBezTo>
                  <a:close/>
                  <a:moveTo>
                    <a:pt x="359" y="0"/>
                  </a:moveTo>
                  <a:lnTo>
                    <a:pt x="327" y="211"/>
                  </a:lnTo>
                  <a:lnTo>
                    <a:pt x="1048" y="1075"/>
                  </a:lnTo>
                  <a:lnTo>
                    <a:pt x="1126" y="358"/>
                  </a:lnTo>
                  <a:lnTo>
                    <a:pt x="1857" y="380"/>
                  </a:lnTo>
                  <a:lnTo>
                    <a:pt x="1863" y="497"/>
                  </a:lnTo>
                  <a:cubicBezTo>
                    <a:pt x="1897" y="478"/>
                    <a:pt x="1943" y="458"/>
                    <a:pt x="1999" y="445"/>
                  </a:cubicBezTo>
                  <a:cubicBezTo>
                    <a:pt x="2029" y="439"/>
                    <a:pt x="2061" y="434"/>
                    <a:pt x="2096" y="434"/>
                  </a:cubicBezTo>
                  <a:cubicBezTo>
                    <a:pt x="2199" y="432"/>
                    <a:pt x="2320" y="465"/>
                    <a:pt x="2437" y="570"/>
                  </a:cubicBezTo>
                  <a:cubicBezTo>
                    <a:pt x="2599" y="717"/>
                    <a:pt x="2603" y="961"/>
                    <a:pt x="2490" y="1162"/>
                  </a:cubicBezTo>
                  <a:cubicBezTo>
                    <a:pt x="2387" y="1347"/>
                    <a:pt x="2184" y="1501"/>
                    <a:pt x="1912" y="1523"/>
                  </a:cubicBezTo>
                  <a:lnTo>
                    <a:pt x="1923" y="1739"/>
                  </a:lnTo>
                  <a:lnTo>
                    <a:pt x="978" y="1711"/>
                  </a:lnTo>
                  <a:lnTo>
                    <a:pt x="1001" y="1502"/>
                  </a:lnTo>
                  <a:cubicBezTo>
                    <a:pt x="829" y="1262"/>
                    <a:pt x="278" y="381"/>
                    <a:pt x="232" y="307"/>
                  </a:cubicBezTo>
                  <a:lnTo>
                    <a:pt x="0" y="294"/>
                  </a:lnTo>
                  <a:lnTo>
                    <a:pt x="359"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21" name="Freeform 110">
              <a:extLst>
                <a:ext uri="{FF2B5EF4-FFF2-40B4-BE49-F238E27FC236}">
                  <a16:creationId xmlns:a16="http://schemas.microsoft.com/office/drawing/2014/main" id="{4F906918-8060-21CF-E14A-CDD4EC87E61A}"/>
                </a:ext>
              </a:extLst>
            </p:cNvPr>
            <p:cNvSpPr>
              <a:spLocks/>
            </p:cNvSpPr>
            <p:nvPr/>
          </p:nvSpPr>
          <p:spPr bwMode="auto">
            <a:xfrm>
              <a:off x="1809750" y="3957638"/>
              <a:ext cx="757237" cy="857250"/>
            </a:xfrm>
            <a:custGeom>
              <a:avLst/>
              <a:gdLst>
                <a:gd name="T0" fmla="*/ 101 w 1230"/>
                <a:gd name="T1" fmla="*/ 0 h 1394"/>
                <a:gd name="T2" fmla="*/ 428 w 1230"/>
                <a:gd name="T3" fmla="*/ 145 h 1394"/>
                <a:gd name="T4" fmla="*/ 1113 w 1230"/>
                <a:gd name="T5" fmla="*/ 1132 h 1394"/>
                <a:gd name="T6" fmla="*/ 1230 w 1230"/>
                <a:gd name="T7" fmla="*/ 967 h 1394"/>
                <a:gd name="T8" fmla="*/ 1183 w 1230"/>
                <a:gd name="T9" fmla="*/ 1394 h 1394"/>
                <a:gd name="T10" fmla="*/ 0 w 1230"/>
                <a:gd name="T11" fmla="*/ 242 h 1394"/>
                <a:gd name="T12" fmla="*/ 101 w 1230"/>
                <a:gd name="T13" fmla="*/ 0 h 1394"/>
              </a:gdLst>
              <a:ahLst/>
              <a:cxnLst>
                <a:cxn ang="0">
                  <a:pos x="T0" y="T1"/>
                </a:cxn>
                <a:cxn ang="0">
                  <a:pos x="T2" y="T3"/>
                </a:cxn>
                <a:cxn ang="0">
                  <a:pos x="T4" y="T5"/>
                </a:cxn>
                <a:cxn ang="0">
                  <a:pos x="T6" y="T7"/>
                </a:cxn>
                <a:cxn ang="0">
                  <a:pos x="T8" y="T9"/>
                </a:cxn>
                <a:cxn ang="0">
                  <a:pos x="T10" y="T11"/>
                </a:cxn>
                <a:cxn ang="0">
                  <a:pos x="T12" y="T13"/>
                </a:cxn>
              </a:cxnLst>
              <a:rect l="0" t="0" r="r" b="b"/>
              <a:pathLst>
                <a:path w="1230" h="1394">
                  <a:moveTo>
                    <a:pt x="101" y="0"/>
                  </a:moveTo>
                  <a:lnTo>
                    <a:pt x="428" y="145"/>
                  </a:lnTo>
                  <a:cubicBezTo>
                    <a:pt x="428" y="145"/>
                    <a:pt x="1012" y="1107"/>
                    <a:pt x="1113" y="1132"/>
                  </a:cubicBezTo>
                  <a:cubicBezTo>
                    <a:pt x="1214" y="1157"/>
                    <a:pt x="1230" y="967"/>
                    <a:pt x="1230" y="967"/>
                  </a:cubicBezTo>
                  <a:lnTo>
                    <a:pt x="1183" y="1394"/>
                  </a:lnTo>
                  <a:lnTo>
                    <a:pt x="0" y="242"/>
                  </a:lnTo>
                  <a:lnTo>
                    <a:pt x="101" y="0"/>
                  </a:lnTo>
                </a:path>
              </a:pathLst>
            </a:custGeom>
            <a:solidFill>
              <a:srgbClr val="054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22" name="Freeform 111">
              <a:extLst>
                <a:ext uri="{FF2B5EF4-FFF2-40B4-BE49-F238E27FC236}">
                  <a16:creationId xmlns:a16="http://schemas.microsoft.com/office/drawing/2014/main" id="{8B33BB98-084E-BD17-9EBA-989144DBA2A9}"/>
                </a:ext>
              </a:extLst>
            </p:cNvPr>
            <p:cNvSpPr>
              <a:spLocks/>
            </p:cNvSpPr>
            <p:nvPr/>
          </p:nvSpPr>
          <p:spPr bwMode="auto">
            <a:xfrm>
              <a:off x="3068638" y="4057650"/>
              <a:ext cx="298450" cy="769938"/>
            </a:xfrm>
            <a:custGeom>
              <a:avLst/>
              <a:gdLst>
                <a:gd name="T0" fmla="*/ 0 w 188"/>
                <a:gd name="T1" fmla="*/ 88 h 485"/>
                <a:gd name="T2" fmla="*/ 19 w 188"/>
                <a:gd name="T3" fmla="*/ 485 h 485"/>
                <a:gd name="T4" fmla="*/ 188 w 188"/>
                <a:gd name="T5" fmla="*/ 484 h 485"/>
                <a:gd name="T6" fmla="*/ 54 w 188"/>
                <a:gd name="T7" fmla="*/ 0 h 485"/>
                <a:gd name="T8" fmla="*/ 0 w 188"/>
                <a:gd name="T9" fmla="*/ 88 h 485"/>
              </a:gdLst>
              <a:ahLst/>
              <a:cxnLst>
                <a:cxn ang="0">
                  <a:pos x="T0" y="T1"/>
                </a:cxn>
                <a:cxn ang="0">
                  <a:pos x="T2" y="T3"/>
                </a:cxn>
                <a:cxn ang="0">
                  <a:pos x="T4" y="T5"/>
                </a:cxn>
                <a:cxn ang="0">
                  <a:pos x="T6" y="T7"/>
                </a:cxn>
                <a:cxn ang="0">
                  <a:pos x="T8" y="T9"/>
                </a:cxn>
              </a:cxnLst>
              <a:rect l="0" t="0" r="r" b="b"/>
              <a:pathLst>
                <a:path w="188" h="485">
                  <a:moveTo>
                    <a:pt x="0" y="88"/>
                  </a:moveTo>
                  <a:lnTo>
                    <a:pt x="19" y="485"/>
                  </a:lnTo>
                  <a:lnTo>
                    <a:pt x="188" y="484"/>
                  </a:lnTo>
                  <a:lnTo>
                    <a:pt x="54" y="0"/>
                  </a:lnTo>
                  <a:lnTo>
                    <a:pt x="0" y="88"/>
                  </a:lnTo>
                  <a:close/>
                </a:path>
              </a:pathLst>
            </a:custGeom>
            <a:solidFill>
              <a:srgbClr val="054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23" name="Freeform 112">
              <a:extLst>
                <a:ext uri="{FF2B5EF4-FFF2-40B4-BE49-F238E27FC236}">
                  <a16:creationId xmlns:a16="http://schemas.microsoft.com/office/drawing/2014/main" id="{0E655F6B-D3A8-AEEC-2A82-C67D9C65AFC4}"/>
                </a:ext>
              </a:extLst>
            </p:cNvPr>
            <p:cNvSpPr>
              <a:spLocks noEditPoints="1"/>
            </p:cNvSpPr>
            <p:nvPr/>
          </p:nvSpPr>
          <p:spPr bwMode="auto">
            <a:xfrm>
              <a:off x="2679700" y="4437063"/>
              <a:ext cx="279400" cy="279400"/>
            </a:xfrm>
            <a:custGeom>
              <a:avLst/>
              <a:gdLst>
                <a:gd name="T0" fmla="*/ 453 w 453"/>
                <a:gd name="T1" fmla="*/ 268 h 454"/>
                <a:gd name="T2" fmla="*/ 360 w 453"/>
                <a:gd name="T3" fmla="*/ 302 h 454"/>
                <a:gd name="T4" fmla="*/ 305 w 453"/>
                <a:gd name="T5" fmla="*/ 305 h 454"/>
                <a:gd name="T6" fmla="*/ 309 w 453"/>
                <a:gd name="T7" fmla="*/ 271 h 454"/>
                <a:gd name="T8" fmla="*/ 249 w 453"/>
                <a:gd name="T9" fmla="*/ 359 h 454"/>
                <a:gd name="T10" fmla="*/ 286 w 453"/>
                <a:gd name="T11" fmla="*/ 454 h 454"/>
                <a:gd name="T12" fmla="*/ 292 w 453"/>
                <a:gd name="T13" fmla="*/ 411 h 454"/>
                <a:gd name="T14" fmla="*/ 394 w 453"/>
                <a:gd name="T15" fmla="*/ 371 h 454"/>
                <a:gd name="T16" fmla="*/ 453 w 453"/>
                <a:gd name="T17" fmla="*/ 268 h 454"/>
                <a:gd name="T18" fmla="*/ 78 w 453"/>
                <a:gd name="T19" fmla="*/ 383 h 454"/>
                <a:gd name="T20" fmla="*/ 94 w 453"/>
                <a:gd name="T21" fmla="*/ 285 h 454"/>
                <a:gd name="T22" fmla="*/ 120 w 453"/>
                <a:gd name="T23" fmla="*/ 236 h 454"/>
                <a:gd name="T24" fmla="*/ 147 w 453"/>
                <a:gd name="T25" fmla="*/ 257 h 454"/>
                <a:gd name="T26" fmla="*/ 101 w 453"/>
                <a:gd name="T27" fmla="*/ 161 h 454"/>
                <a:gd name="T28" fmla="*/ 0 w 453"/>
                <a:gd name="T29" fmla="*/ 145 h 454"/>
                <a:gd name="T30" fmla="*/ 35 w 453"/>
                <a:gd name="T31" fmla="*/ 171 h 454"/>
                <a:gd name="T32" fmla="*/ 19 w 453"/>
                <a:gd name="T33" fmla="*/ 280 h 454"/>
                <a:gd name="T34" fmla="*/ 78 w 453"/>
                <a:gd name="T35" fmla="*/ 383 h 454"/>
                <a:gd name="T36" fmla="*/ 166 w 453"/>
                <a:gd name="T37" fmla="*/ 0 h 454"/>
                <a:gd name="T38" fmla="*/ 242 w 453"/>
                <a:gd name="T39" fmla="*/ 63 h 454"/>
                <a:gd name="T40" fmla="*/ 272 w 453"/>
                <a:gd name="T41" fmla="*/ 110 h 454"/>
                <a:gd name="T42" fmla="*/ 240 w 453"/>
                <a:gd name="T43" fmla="*/ 124 h 454"/>
                <a:gd name="T44" fmla="*/ 347 w 453"/>
                <a:gd name="T45" fmla="*/ 132 h 454"/>
                <a:gd name="T46" fmla="*/ 411 w 453"/>
                <a:gd name="T47" fmla="*/ 52 h 454"/>
                <a:gd name="T48" fmla="*/ 371 w 453"/>
                <a:gd name="T49" fmla="*/ 69 h 454"/>
                <a:gd name="T50" fmla="*/ 285 w 453"/>
                <a:gd name="T51" fmla="*/ 0 h 454"/>
                <a:gd name="T52" fmla="*/ 166 w 453"/>
                <a:gd name="T53"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3" h="454">
                  <a:moveTo>
                    <a:pt x="453" y="268"/>
                  </a:moveTo>
                  <a:cubicBezTo>
                    <a:pt x="438" y="293"/>
                    <a:pt x="399" y="299"/>
                    <a:pt x="360" y="302"/>
                  </a:cubicBezTo>
                  <a:cubicBezTo>
                    <a:pt x="345" y="304"/>
                    <a:pt x="324" y="305"/>
                    <a:pt x="305" y="305"/>
                  </a:cubicBezTo>
                  <a:lnTo>
                    <a:pt x="309" y="271"/>
                  </a:lnTo>
                  <a:lnTo>
                    <a:pt x="249" y="359"/>
                  </a:lnTo>
                  <a:lnTo>
                    <a:pt x="286" y="454"/>
                  </a:lnTo>
                  <a:lnTo>
                    <a:pt x="292" y="411"/>
                  </a:lnTo>
                  <a:cubicBezTo>
                    <a:pt x="347" y="408"/>
                    <a:pt x="383" y="389"/>
                    <a:pt x="394" y="371"/>
                  </a:cubicBezTo>
                  <a:lnTo>
                    <a:pt x="453" y="268"/>
                  </a:lnTo>
                  <a:close/>
                  <a:moveTo>
                    <a:pt x="78" y="383"/>
                  </a:moveTo>
                  <a:cubicBezTo>
                    <a:pt x="63" y="358"/>
                    <a:pt x="78" y="321"/>
                    <a:pt x="94" y="285"/>
                  </a:cubicBezTo>
                  <a:cubicBezTo>
                    <a:pt x="101" y="271"/>
                    <a:pt x="111" y="253"/>
                    <a:pt x="120" y="236"/>
                  </a:cubicBezTo>
                  <a:lnTo>
                    <a:pt x="147" y="257"/>
                  </a:lnTo>
                  <a:lnTo>
                    <a:pt x="101" y="161"/>
                  </a:lnTo>
                  <a:lnTo>
                    <a:pt x="0" y="145"/>
                  </a:lnTo>
                  <a:lnTo>
                    <a:pt x="35" y="171"/>
                  </a:lnTo>
                  <a:cubicBezTo>
                    <a:pt x="10" y="221"/>
                    <a:pt x="8" y="261"/>
                    <a:pt x="19" y="280"/>
                  </a:cubicBezTo>
                  <a:lnTo>
                    <a:pt x="78" y="383"/>
                  </a:lnTo>
                  <a:close/>
                  <a:moveTo>
                    <a:pt x="166" y="0"/>
                  </a:moveTo>
                  <a:cubicBezTo>
                    <a:pt x="195" y="0"/>
                    <a:pt x="220" y="32"/>
                    <a:pt x="242" y="63"/>
                  </a:cubicBezTo>
                  <a:cubicBezTo>
                    <a:pt x="251" y="76"/>
                    <a:pt x="263" y="94"/>
                    <a:pt x="272" y="110"/>
                  </a:cubicBezTo>
                  <a:lnTo>
                    <a:pt x="240" y="124"/>
                  </a:lnTo>
                  <a:lnTo>
                    <a:pt x="347" y="132"/>
                  </a:lnTo>
                  <a:lnTo>
                    <a:pt x="411" y="52"/>
                  </a:lnTo>
                  <a:lnTo>
                    <a:pt x="371" y="69"/>
                  </a:lnTo>
                  <a:cubicBezTo>
                    <a:pt x="340" y="22"/>
                    <a:pt x="306" y="0"/>
                    <a:pt x="285" y="0"/>
                  </a:cubicBezTo>
                  <a:lnTo>
                    <a:pt x="166" y="0"/>
                  </a:lnTo>
                </a:path>
              </a:pathLst>
            </a:custGeom>
            <a:solidFill>
              <a:srgbClr val="A9CE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24" name="Freeform 113">
              <a:extLst>
                <a:ext uri="{FF2B5EF4-FFF2-40B4-BE49-F238E27FC236}">
                  <a16:creationId xmlns:a16="http://schemas.microsoft.com/office/drawing/2014/main" id="{CFA2F89E-1F46-E70C-0AE9-D7E08E98613F}"/>
                </a:ext>
              </a:extLst>
            </p:cNvPr>
            <p:cNvSpPr>
              <a:spLocks noEditPoints="1"/>
            </p:cNvSpPr>
            <p:nvPr/>
          </p:nvSpPr>
          <p:spPr bwMode="auto">
            <a:xfrm>
              <a:off x="2692400" y="4437063"/>
              <a:ext cx="274637" cy="261938"/>
            </a:xfrm>
            <a:custGeom>
              <a:avLst/>
              <a:gdLst>
                <a:gd name="T0" fmla="*/ 395 w 448"/>
                <a:gd name="T1" fmla="*/ 116 h 426"/>
                <a:gd name="T2" fmla="*/ 308 w 448"/>
                <a:gd name="T3" fmla="*/ 181 h 426"/>
                <a:gd name="T4" fmla="*/ 358 w 448"/>
                <a:gd name="T5" fmla="*/ 273 h 426"/>
                <a:gd name="T6" fmla="*/ 375 w 448"/>
                <a:gd name="T7" fmla="*/ 371 h 426"/>
                <a:gd name="T8" fmla="*/ 434 w 448"/>
                <a:gd name="T9" fmla="*/ 268 h 426"/>
                <a:gd name="T10" fmla="*/ 395 w 448"/>
                <a:gd name="T11" fmla="*/ 116 h 426"/>
                <a:gd name="T12" fmla="*/ 210 w 448"/>
                <a:gd name="T13" fmla="*/ 425 h 426"/>
                <a:gd name="T14" fmla="*/ 197 w 448"/>
                <a:gd name="T15" fmla="*/ 317 h 426"/>
                <a:gd name="T16" fmla="*/ 92 w 448"/>
                <a:gd name="T17" fmla="*/ 315 h 426"/>
                <a:gd name="T18" fmla="*/ 0 w 448"/>
                <a:gd name="T19" fmla="*/ 280 h 426"/>
                <a:gd name="T20" fmla="*/ 59 w 448"/>
                <a:gd name="T21" fmla="*/ 383 h 426"/>
                <a:gd name="T22" fmla="*/ 210 w 448"/>
                <a:gd name="T23" fmla="*/ 425 h 426"/>
                <a:gd name="T24" fmla="*/ 35 w 448"/>
                <a:gd name="T25" fmla="*/ 110 h 426"/>
                <a:gd name="T26" fmla="*/ 135 w 448"/>
                <a:gd name="T27" fmla="*/ 153 h 426"/>
                <a:gd name="T28" fmla="*/ 190 w 448"/>
                <a:gd name="T29" fmla="*/ 63 h 426"/>
                <a:gd name="T30" fmla="*/ 266 w 448"/>
                <a:gd name="T31" fmla="*/ 0 h 426"/>
                <a:gd name="T32" fmla="*/ 147 w 448"/>
                <a:gd name="T33" fmla="*/ 0 h 426"/>
                <a:gd name="T34" fmla="*/ 35 w 448"/>
                <a:gd name="T35" fmla="*/ 11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8" h="426">
                  <a:moveTo>
                    <a:pt x="395" y="116"/>
                  </a:moveTo>
                  <a:lnTo>
                    <a:pt x="308" y="181"/>
                  </a:lnTo>
                  <a:cubicBezTo>
                    <a:pt x="308" y="181"/>
                    <a:pt x="343" y="239"/>
                    <a:pt x="358" y="273"/>
                  </a:cubicBezTo>
                  <a:cubicBezTo>
                    <a:pt x="374" y="309"/>
                    <a:pt x="389" y="345"/>
                    <a:pt x="375" y="371"/>
                  </a:cubicBezTo>
                  <a:lnTo>
                    <a:pt x="434" y="268"/>
                  </a:lnTo>
                  <a:cubicBezTo>
                    <a:pt x="448" y="244"/>
                    <a:pt x="437" y="187"/>
                    <a:pt x="395" y="116"/>
                  </a:cubicBezTo>
                  <a:close/>
                  <a:moveTo>
                    <a:pt x="210" y="425"/>
                  </a:moveTo>
                  <a:lnTo>
                    <a:pt x="197" y="317"/>
                  </a:lnTo>
                  <a:cubicBezTo>
                    <a:pt x="197" y="317"/>
                    <a:pt x="130" y="318"/>
                    <a:pt x="92" y="315"/>
                  </a:cubicBezTo>
                  <a:cubicBezTo>
                    <a:pt x="53" y="311"/>
                    <a:pt x="14" y="305"/>
                    <a:pt x="0" y="280"/>
                  </a:cubicBezTo>
                  <a:lnTo>
                    <a:pt x="59" y="383"/>
                  </a:lnTo>
                  <a:cubicBezTo>
                    <a:pt x="73" y="407"/>
                    <a:pt x="127" y="426"/>
                    <a:pt x="210" y="425"/>
                  </a:cubicBezTo>
                  <a:close/>
                  <a:moveTo>
                    <a:pt x="35" y="110"/>
                  </a:moveTo>
                  <a:lnTo>
                    <a:pt x="135" y="153"/>
                  </a:lnTo>
                  <a:cubicBezTo>
                    <a:pt x="135" y="153"/>
                    <a:pt x="168" y="94"/>
                    <a:pt x="190" y="63"/>
                  </a:cubicBezTo>
                  <a:cubicBezTo>
                    <a:pt x="212" y="32"/>
                    <a:pt x="237" y="0"/>
                    <a:pt x="266" y="0"/>
                  </a:cubicBezTo>
                  <a:lnTo>
                    <a:pt x="147" y="0"/>
                  </a:lnTo>
                  <a:cubicBezTo>
                    <a:pt x="120" y="0"/>
                    <a:pt x="76" y="38"/>
                    <a:pt x="35" y="110"/>
                  </a:cubicBezTo>
                  <a:close/>
                </a:path>
              </a:pathLst>
            </a:custGeom>
            <a:solidFill>
              <a:srgbClr val="A9CE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25" name="Freeform 114">
              <a:extLst>
                <a:ext uri="{FF2B5EF4-FFF2-40B4-BE49-F238E27FC236}">
                  <a16:creationId xmlns:a16="http://schemas.microsoft.com/office/drawing/2014/main" id="{D532011C-CA08-871A-2063-28436DEF5706}"/>
                </a:ext>
              </a:extLst>
            </p:cNvPr>
            <p:cNvSpPr>
              <a:spLocks/>
            </p:cNvSpPr>
            <p:nvPr/>
          </p:nvSpPr>
          <p:spPr bwMode="auto">
            <a:xfrm>
              <a:off x="4037013" y="2308225"/>
              <a:ext cx="193675" cy="400050"/>
            </a:xfrm>
            <a:custGeom>
              <a:avLst/>
              <a:gdLst>
                <a:gd name="T0" fmla="*/ 0 w 313"/>
                <a:gd name="T1" fmla="*/ 650 h 650"/>
                <a:gd name="T2" fmla="*/ 281 w 313"/>
                <a:gd name="T3" fmla="*/ 0 h 650"/>
                <a:gd name="T4" fmla="*/ 295 w 313"/>
                <a:gd name="T5" fmla="*/ 166 h 650"/>
                <a:gd name="T6" fmla="*/ 175 w 313"/>
                <a:gd name="T7" fmla="*/ 443 h 650"/>
                <a:gd name="T8" fmla="*/ 124 w 313"/>
                <a:gd name="T9" fmla="*/ 470 h 650"/>
                <a:gd name="T10" fmla="*/ 23 w 313"/>
                <a:gd name="T11" fmla="*/ 650 h 650"/>
              </a:gdLst>
              <a:ahLst/>
              <a:cxnLst>
                <a:cxn ang="0">
                  <a:pos x="T0" y="T1"/>
                </a:cxn>
                <a:cxn ang="0">
                  <a:pos x="T2" y="T3"/>
                </a:cxn>
                <a:cxn ang="0">
                  <a:pos x="T4" y="T5"/>
                </a:cxn>
                <a:cxn ang="0">
                  <a:pos x="T6" y="T7"/>
                </a:cxn>
                <a:cxn ang="0">
                  <a:pos x="T8" y="T9"/>
                </a:cxn>
                <a:cxn ang="0">
                  <a:pos x="T10" y="T11"/>
                </a:cxn>
              </a:cxnLst>
              <a:rect l="0" t="0" r="r" b="b"/>
              <a:pathLst>
                <a:path w="313" h="650">
                  <a:moveTo>
                    <a:pt x="0" y="650"/>
                  </a:moveTo>
                  <a:cubicBezTo>
                    <a:pt x="14" y="609"/>
                    <a:pt x="281" y="0"/>
                    <a:pt x="281" y="0"/>
                  </a:cubicBezTo>
                  <a:cubicBezTo>
                    <a:pt x="281" y="0"/>
                    <a:pt x="313" y="97"/>
                    <a:pt x="295" y="166"/>
                  </a:cubicBezTo>
                  <a:cubicBezTo>
                    <a:pt x="277" y="235"/>
                    <a:pt x="175" y="443"/>
                    <a:pt x="175" y="443"/>
                  </a:cubicBezTo>
                  <a:cubicBezTo>
                    <a:pt x="175" y="443"/>
                    <a:pt x="143" y="434"/>
                    <a:pt x="124" y="470"/>
                  </a:cubicBezTo>
                  <a:cubicBezTo>
                    <a:pt x="106" y="507"/>
                    <a:pt x="23" y="650"/>
                    <a:pt x="23" y="650"/>
                  </a:cubicBezTo>
                </a:path>
              </a:pathLst>
            </a:custGeom>
            <a:solidFill>
              <a:srgbClr val="DE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26" name="Freeform 115">
              <a:extLst>
                <a:ext uri="{FF2B5EF4-FFF2-40B4-BE49-F238E27FC236}">
                  <a16:creationId xmlns:a16="http://schemas.microsoft.com/office/drawing/2014/main" id="{05C7C6DA-15D0-D451-8777-9C91E548A20B}"/>
                </a:ext>
              </a:extLst>
            </p:cNvPr>
            <p:cNvSpPr>
              <a:spLocks/>
            </p:cNvSpPr>
            <p:nvPr/>
          </p:nvSpPr>
          <p:spPr bwMode="auto">
            <a:xfrm>
              <a:off x="3941763" y="2308225"/>
              <a:ext cx="193675" cy="400050"/>
            </a:xfrm>
            <a:custGeom>
              <a:avLst/>
              <a:gdLst>
                <a:gd name="T0" fmla="*/ 314 w 314"/>
                <a:gd name="T1" fmla="*/ 650 h 650"/>
                <a:gd name="T2" fmla="*/ 33 w 314"/>
                <a:gd name="T3" fmla="*/ 0 h 650"/>
                <a:gd name="T4" fmla="*/ 19 w 314"/>
                <a:gd name="T5" fmla="*/ 166 h 650"/>
                <a:gd name="T6" fmla="*/ 139 w 314"/>
                <a:gd name="T7" fmla="*/ 443 h 650"/>
                <a:gd name="T8" fmla="*/ 189 w 314"/>
                <a:gd name="T9" fmla="*/ 470 h 650"/>
                <a:gd name="T10" fmla="*/ 291 w 314"/>
                <a:gd name="T11" fmla="*/ 650 h 650"/>
              </a:gdLst>
              <a:ahLst/>
              <a:cxnLst>
                <a:cxn ang="0">
                  <a:pos x="T0" y="T1"/>
                </a:cxn>
                <a:cxn ang="0">
                  <a:pos x="T2" y="T3"/>
                </a:cxn>
                <a:cxn ang="0">
                  <a:pos x="T4" y="T5"/>
                </a:cxn>
                <a:cxn ang="0">
                  <a:pos x="T6" y="T7"/>
                </a:cxn>
                <a:cxn ang="0">
                  <a:pos x="T8" y="T9"/>
                </a:cxn>
                <a:cxn ang="0">
                  <a:pos x="T10" y="T11"/>
                </a:cxn>
              </a:cxnLst>
              <a:rect l="0" t="0" r="r" b="b"/>
              <a:pathLst>
                <a:path w="314" h="650">
                  <a:moveTo>
                    <a:pt x="314" y="650"/>
                  </a:moveTo>
                  <a:cubicBezTo>
                    <a:pt x="300" y="609"/>
                    <a:pt x="33" y="0"/>
                    <a:pt x="33" y="0"/>
                  </a:cubicBezTo>
                  <a:cubicBezTo>
                    <a:pt x="33" y="0"/>
                    <a:pt x="0" y="97"/>
                    <a:pt x="19" y="166"/>
                  </a:cubicBezTo>
                  <a:cubicBezTo>
                    <a:pt x="37" y="235"/>
                    <a:pt x="139" y="443"/>
                    <a:pt x="139" y="443"/>
                  </a:cubicBezTo>
                  <a:cubicBezTo>
                    <a:pt x="139" y="443"/>
                    <a:pt x="171" y="434"/>
                    <a:pt x="189" y="470"/>
                  </a:cubicBezTo>
                  <a:cubicBezTo>
                    <a:pt x="208" y="507"/>
                    <a:pt x="291" y="650"/>
                    <a:pt x="291" y="6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27" name="Freeform 116">
              <a:extLst>
                <a:ext uri="{FF2B5EF4-FFF2-40B4-BE49-F238E27FC236}">
                  <a16:creationId xmlns:a16="http://schemas.microsoft.com/office/drawing/2014/main" id="{58DB0825-7CB8-27A9-A8D7-7BE972C156DE}"/>
                </a:ext>
              </a:extLst>
            </p:cNvPr>
            <p:cNvSpPr>
              <a:spLocks/>
            </p:cNvSpPr>
            <p:nvPr/>
          </p:nvSpPr>
          <p:spPr bwMode="auto">
            <a:xfrm>
              <a:off x="4089400" y="2708275"/>
              <a:ext cx="409575" cy="587375"/>
            </a:xfrm>
            <a:custGeom>
              <a:avLst/>
              <a:gdLst>
                <a:gd name="T0" fmla="*/ 666 w 666"/>
                <a:gd name="T1" fmla="*/ 749 h 955"/>
                <a:gd name="T2" fmla="*/ 469 w 666"/>
                <a:gd name="T3" fmla="*/ 702 h 955"/>
                <a:gd name="T4" fmla="*/ 270 w 666"/>
                <a:gd name="T5" fmla="*/ 172 h 955"/>
                <a:gd name="T6" fmla="*/ 95 w 666"/>
                <a:gd name="T7" fmla="*/ 14 h 955"/>
                <a:gd name="T8" fmla="*/ 82 w 666"/>
                <a:gd name="T9" fmla="*/ 180 h 955"/>
                <a:gd name="T10" fmla="*/ 216 w 666"/>
                <a:gd name="T11" fmla="*/ 243 h 955"/>
                <a:gd name="T12" fmla="*/ 288 w 666"/>
                <a:gd name="T13" fmla="*/ 803 h 955"/>
                <a:gd name="T14" fmla="*/ 617 w 666"/>
                <a:gd name="T15" fmla="*/ 955 h 955"/>
                <a:gd name="T16" fmla="*/ 666 w 666"/>
                <a:gd name="T17" fmla="*/ 749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6" h="955">
                  <a:moveTo>
                    <a:pt x="666" y="749"/>
                  </a:moveTo>
                  <a:lnTo>
                    <a:pt x="469" y="702"/>
                  </a:lnTo>
                  <a:cubicBezTo>
                    <a:pt x="469" y="702"/>
                    <a:pt x="315" y="346"/>
                    <a:pt x="270" y="172"/>
                  </a:cubicBezTo>
                  <a:cubicBezTo>
                    <a:pt x="223" y="93"/>
                    <a:pt x="134" y="0"/>
                    <a:pt x="95" y="14"/>
                  </a:cubicBezTo>
                  <a:cubicBezTo>
                    <a:pt x="0" y="48"/>
                    <a:pt x="42" y="159"/>
                    <a:pt x="82" y="180"/>
                  </a:cubicBezTo>
                  <a:cubicBezTo>
                    <a:pt x="122" y="202"/>
                    <a:pt x="208" y="172"/>
                    <a:pt x="216" y="243"/>
                  </a:cubicBezTo>
                  <a:cubicBezTo>
                    <a:pt x="224" y="314"/>
                    <a:pt x="265" y="735"/>
                    <a:pt x="288" y="803"/>
                  </a:cubicBezTo>
                  <a:cubicBezTo>
                    <a:pt x="310" y="871"/>
                    <a:pt x="617" y="955"/>
                    <a:pt x="617" y="955"/>
                  </a:cubicBezTo>
                  <a:lnTo>
                    <a:pt x="666" y="749"/>
                  </a:lnTo>
                </a:path>
              </a:pathLst>
            </a:custGeom>
            <a:solidFill>
              <a:srgbClr val="F4B5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28" name="Freeform 117">
              <a:extLst>
                <a:ext uri="{FF2B5EF4-FFF2-40B4-BE49-F238E27FC236}">
                  <a16:creationId xmlns:a16="http://schemas.microsoft.com/office/drawing/2014/main" id="{8C624D6C-054C-5A90-35B4-9FB2CBB8E538}"/>
                </a:ext>
              </a:extLst>
            </p:cNvPr>
            <p:cNvSpPr>
              <a:spLocks/>
            </p:cNvSpPr>
            <p:nvPr/>
          </p:nvSpPr>
          <p:spPr bwMode="auto">
            <a:xfrm>
              <a:off x="4721225" y="4826000"/>
              <a:ext cx="258762" cy="169863"/>
            </a:xfrm>
            <a:custGeom>
              <a:avLst/>
              <a:gdLst>
                <a:gd name="T0" fmla="*/ 120 w 420"/>
                <a:gd name="T1" fmla="*/ 0 h 277"/>
                <a:gd name="T2" fmla="*/ 172 w 420"/>
                <a:gd name="T3" fmla="*/ 101 h 277"/>
                <a:gd name="T4" fmla="*/ 400 w 420"/>
                <a:gd name="T5" fmla="*/ 221 h 277"/>
                <a:gd name="T6" fmla="*/ 277 w 420"/>
                <a:gd name="T7" fmla="*/ 257 h 277"/>
                <a:gd name="T8" fmla="*/ 123 w 420"/>
                <a:gd name="T9" fmla="*/ 257 h 277"/>
                <a:gd name="T10" fmla="*/ 13 w 420"/>
                <a:gd name="T11" fmla="*/ 241 h 277"/>
                <a:gd name="T12" fmla="*/ 42 w 420"/>
                <a:gd name="T13" fmla="*/ 114 h 277"/>
                <a:gd name="T14" fmla="*/ 39 w 420"/>
                <a:gd name="T15" fmla="*/ 13 h 277"/>
                <a:gd name="T16" fmla="*/ 120 w 420"/>
                <a:gd name="T17"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0" h="277">
                  <a:moveTo>
                    <a:pt x="120" y="0"/>
                  </a:moveTo>
                  <a:cubicBezTo>
                    <a:pt x="120" y="0"/>
                    <a:pt x="127" y="68"/>
                    <a:pt x="172" y="101"/>
                  </a:cubicBezTo>
                  <a:cubicBezTo>
                    <a:pt x="218" y="133"/>
                    <a:pt x="381" y="182"/>
                    <a:pt x="400" y="221"/>
                  </a:cubicBezTo>
                  <a:cubicBezTo>
                    <a:pt x="420" y="260"/>
                    <a:pt x="335" y="254"/>
                    <a:pt x="277" y="257"/>
                  </a:cubicBezTo>
                  <a:cubicBezTo>
                    <a:pt x="218" y="260"/>
                    <a:pt x="150" y="254"/>
                    <a:pt x="123" y="257"/>
                  </a:cubicBezTo>
                  <a:cubicBezTo>
                    <a:pt x="97" y="260"/>
                    <a:pt x="26" y="277"/>
                    <a:pt x="13" y="241"/>
                  </a:cubicBezTo>
                  <a:cubicBezTo>
                    <a:pt x="0" y="205"/>
                    <a:pt x="32" y="156"/>
                    <a:pt x="42" y="114"/>
                  </a:cubicBezTo>
                  <a:cubicBezTo>
                    <a:pt x="52" y="71"/>
                    <a:pt x="39" y="13"/>
                    <a:pt x="39" y="13"/>
                  </a:cubicBezTo>
                  <a:lnTo>
                    <a:pt x="120" y="0"/>
                  </a:lnTo>
                  <a:close/>
                </a:path>
              </a:pathLst>
            </a:custGeom>
            <a:solidFill>
              <a:srgbClr val="F4B5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29" name="Freeform 118">
              <a:extLst>
                <a:ext uri="{FF2B5EF4-FFF2-40B4-BE49-F238E27FC236}">
                  <a16:creationId xmlns:a16="http://schemas.microsoft.com/office/drawing/2014/main" id="{8445B946-7587-8AEF-2B33-19461829F5F1}"/>
                </a:ext>
              </a:extLst>
            </p:cNvPr>
            <p:cNvSpPr>
              <a:spLocks/>
            </p:cNvSpPr>
            <p:nvPr/>
          </p:nvSpPr>
          <p:spPr bwMode="auto">
            <a:xfrm>
              <a:off x="4722813" y="4900613"/>
              <a:ext cx="257175" cy="95250"/>
            </a:xfrm>
            <a:custGeom>
              <a:avLst/>
              <a:gdLst>
                <a:gd name="T0" fmla="*/ 211 w 417"/>
                <a:gd name="T1" fmla="*/ 0 h 154"/>
                <a:gd name="T2" fmla="*/ 397 w 417"/>
                <a:gd name="T3" fmla="*/ 98 h 154"/>
                <a:gd name="T4" fmla="*/ 274 w 417"/>
                <a:gd name="T5" fmla="*/ 134 h 154"/>
                <a:gd name="T6" fmla="*/ 120 w 417"/>
                <a:gd name="T7" fmla="*/ 134 h 154"/>
                <a:gd name="T8" fmla="*/ 10 w 417"/>
                <a:gd name="T9" fmla="*/ 118 h 154"/>
                <a:gd name="T10" fmla="*/ 28 w 417"/>
                <a:gd name="T11" fmla="*/ 24 h 154"/>
                <a:gd name="T12" fmla="*/ 101 w 417"/>
                <a:gd name="T13" fmla="*/ 36 h 154"/>
                <a:gd name="T14" fmla="*/ 211 w 417"/>
                <a:gd name="T15" fmla="*/ 0 h 1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7" h="154">
                  <a:moveTo>
                    <a:pt x="211" y="0"/>
                  </a:moveTo>
                  <a:cubicBezTo>
                    <a:pt x="277" y="30"/>
                    <a:pt x="382" y="67"/>
                    <a:pt x="397" y="98"/>
                  </a:cubicBezTo>
                  <a:cubicBezTo>
                    <a:pt x="417" y="137"/>
                    <a:pt x="332" y="131"/>
                    <a:pt x="274" y="134"/>
                  </a:cubicBezTo>
                  <a:cubicBezTo>
                    <a:pt x="215" y="137"/>
                    <a:pt x="147" y="131"/>
                    <a:pt x="120" y="134"/>
                  </a:cubicBezTo>
                  <a:cubicBezTo>
                    <a:pt x="94" y="137"/>
                    <a:pt x="23" y="154"/>
                    <a:pt x="10" y="118"/>
                  </a:cubicBezTo>
                  <a:cubicBezTo>
                    <a:pt x="0" y="91"/>
                    <a:pt x="16" y="57"/>
                    <a:pt x="28" y="24"/>
                  </a:cubicBezTo>
                  <a:cubicBezTo>
                    <a:pt x="49" y="28"/>
                    <a:pt x="74" y="33"/>
                    <a:pt x="101" y="36"/>
                  </a:cubicBezTo>
                  <a:cubicBezTo>
                    <a:pt x="149" y="43"/>
                    <a:pt x="189" y="18"/>
                    <a:pt x="211" y="0"/>
                  </a:cubicBezTo>
                  <a:close/>
                </a:path>
              </a:pathLst>
            </a:custGeom>
            <a:solidFill>
              <a:srgbClr val="1B40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30" name="Freeform 119">
              <a:extLst>
                <a:ext uri="{FF2B5EF4-FFF2-40B4-BE49-F238E27FC236}">
                  <a16:creationId xmlns:a16="http://schemas.microsoft.com/office/drawing/2014/main" id="{99593FAB-96CF-9AD9-3080-D8D050FD4A7C}"/>
                </a:ext>
              </a:extLst>
            </p:cNvPr>
            <p:cNvSpPr>
              <a:spLocks/>
            </p:cNvSpPr>
            <p:nvPr/>
          </p:nvSpPr>
          <p:spPr bwMode="auto">
            <a:xfrm>
              <a:off x="3949700" y="2674938"/>
              <a:ext cx="125412" cy="220663"/>
            </a:xfrm>
            <a:custGeom>
              <a:avLst/>
              <a:gdLst>
                <a:gd name="T0" fmla="*/ 55 w 79"/>
                <a:gd name="T1" fmla="*/ 0 h 139"/>
                <a:gd name="T2" fmla="*/ 0 w 79"/>
                <a:gd name="T3" fmla="*/ 128 h 139"/>
                <a:gd name="T4" fmla="*/ 21 w 79"/>
                <a:gd name="T5" fmla="*/ 139 h 139"/>
                <a:gd name="T6" fmla="*/ 79 w 79"/>
                <a:gd name="T7" fmla="*/ 7 h 139"/>
                <a:gd name="T8" fmla="*/ 55 w 79"/>
                <a:gd name="T9" fmla="*/ 0 h 139"/>
              </a:gdLst>
              <a:ahLst/>
              <a:cxnLst>
                <a:cxn ang="0">
                  <a:pos x="T0" y="T1"/>
                </a:cxn>
                <a:cxn ang="0">
                  <a:pos x="T2" y="T3"/>
                </a:cxn>
                <a:cxn ang="0">
                  <a:pos x="T4" y="T5"/>
                </a:cxn>
                <a:cxn ang="0">
                  <a:pos x="T6" y="T7"/>
                </a:cxn>
                <a:cxn ang="0">
                  <a:pos x="T8" y="T9"/>
                </a:cxn>
              </a:cxnLst>
              <a:rect l="0" t="0" r="r" b="b"/>
              <a:pathLst>
                <a:path w="79" h="139">
                  <a:moveTo>
                    <a:pt x="55" y="0"/>
                  </a:moveTo>
                  <a:lnTo>
                    <a:pt x="0" y="128"/>
                  </a:lnTo>
                  <a:lnTo>
                    <a:pt x="21" y="139"/>
                  </a:lnTo>
                  <a:lnTo>
                    <a:pt x="79" y="7"/>
                  </a:lnTo>
                  <a:lnTo>
                    <a:pt x="55" y="0"/>
                  </a:lnTo>
                  <a:close/>
                </a:path>
              </a:pathLst>
            </a:custGeom>
            <a:solidFill>
              <a:srgbClr val="FF5F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31" name="Freeform 120">
              <a:extLst>
                <a:ext uri="{FF2B5EF4-FFF2-40B4-BE49-F238E27FC236}">
                  <a16:creationId xmlns:a16="http://schemas.microsoft.com/office/drawing/2014/main" id="{5CA08854-E7D0-B7C2-0E52-C33EE2093B40}"/>
                </a:ext>
              </a:extLst>
            </p:cNvPr>
            <p:cNvSpPr>
              <a:spLocks/>
            </p:cNvSpPr>
            <p:nvPr/>
          </p:nvSpPr>
          <p:spPr bwMode="auto">
            <a:xfrm>
              <a:off x="3927475" y="2714625"/>
              <a:ext cx="287337" cy="593725"/>
            </a:xfrm>
            <a:custGeom>
              <a:avLst/>
              <a:gdLst>
                <a:gd name="T0" fmla="*/ 466 w 466"/>
                <a:gd name="T1" fmla="*/ 761 h 966"/>
                <a:gd name="T2" fmla="*/ 269 w 466"/>
                <a:gd name="T3" fmla="*/ 713 h 966"/>
                <a:gd name="T4" fmla="*/ 239 w 466"/>
                <a:gd name="T5" fmla="*/ 224 h 966"/>
                <a:gd name="T6" fmla="*/ 119 w 466"/>
                <a:gd name="T7" fmla="*/ 3 h 966"/>
                <a:gd name="T8" fmla="*/ 38 w 466"/>
                <a:gd name="T9" fmla="*/ 148 h 966"/>
                <a:gd name="T10" fmla="*/ 133 w 466"/>
                <a:gd name="T11" fmla="*/ 261 h 966"/>
                <a:gd name="T12" fmla="*/ 87 w 466"/>
                <a:gd name="T13" fmla="*/ 815 h 966"/>
                <a:gd name="T14" fmla="*/ 416 w 466"/>
                <a:gd name="T15" fmla="*/ 966 h 966"/>
                <a:gd name="T16" fmla="*/ 466 w 466"/>
                <a:gd name="T17" fmla="*/ 761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6" h="966">
                  <a:moveTo>
                    <a:pt x="466" y="761"/>
                  </a:moveTo>
                  <a:lnTo>
                    <a:pt x="269" y="713"/>
                  </a:lnTo>
                  <a:cubicBezTo>
                    <a:pt x="269" y="713"/>
                    <a:pt x="207" y="401"/>
                    <a:pt x="239" y="224"/>
                  </a:cubicBezTo>
                  <a:cubicBezTo>
                    <a:pt x="230" y="133"/>
                    <a:pt x="160" y="3"/>
                    <a:pt x="119" y="3"/>
                  </a:cubicBezTo>
                  <a:cubicBezTo>
                    <a:pt x="0" y="0"/>
                    <a:pt x="10" y="111"/>
                    <a:pt x="38" y="148"/>
                  </a:cubicBezTo>
                  <a:cubicBezTo>
                    <a:pt x="65" y="184"/>
                    <a:pt x="156" y="193"/>
                    <a:pt x="133" y="261"/>
                  </a:cubicBezTo>
                  <a:cubicBezTo>
                    <a:pt x="110" y="329"/>
                    <a:pt x="65" y="747"/>
                    <a:pt x="87" y="815"/>
                  </a:cubicBezTo>
                  <a:cubicBezTo>
                    <a:pt x="110" y="883"/>
                    <a:pt x="416" y="966"/>
                    <a:pt x="416" y="966"/>
                  </a:cubicBezTo>
                  <a:lnTo>
                    <a:pt x="466" y="761"/>
                  </a:lnTo>
                </a:path>
              </a:pathLst>
            </a:custGeom>
            <a:solidFill>
              <a:srgbClr val="F4B5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32" name="Freeform 121">
              <a:extLst>
                <a:ext uri="{FF2B5EF4-FFF2-40B4-BE49-F238E27FC236}">
                  <a16:creationId xmlns:a16="http://schemas.microsoft.com/office/drawing/2014/main" id="{E7E7DC37-1D5E-9427-81EB-236C9B50A86E}"/>
                </a:ext>
              </a:extLst>
            </p:cNvPr>
            <p:cNvSpPr>
              <a:spLocks/>
            </p:cNvSpPr>
            <p:nvPr/>
          </p:nvSpPr>
          <p:spPr bwMode="auto">
            <a:xfrm>
              <a:off x="4364038" y="3146425"/>
              <a:ext cx="323850" cy="147638"/>
            </a:xfrm>
            <a:custGeom>
              <a:avLst/>
              <a:gdLst>
                <a:gd name="T0" fmla="*/ 519 w 528"/>
                <a:gd name="T1" fmla="*/ 201 h 240"/>
                <a:gd name="T2" fmla="*/ 413 w 528"/>
                <a:gd name="T3" fmla="*/ 88 h 240"/>
                <a:gd name="T4" fmla="*/ 85 w 528"/>
                <a:gd name="T5" fmla="*/ 0 h 240"/>
                <a:gd name="T6" fmla="*/ 14 w 528"/>
                <a:gd name="T7" fmla="*/ 139 h 240"/>
                <a:gd name="T8" fmla="*/ 519 w 528"/>
                <a:gd name="T9" fmla="*/ 201 h 240"/>
              </a:gdLst>
              <a:ahLst/>
              <a:cxnLst>
                <a:cxn ang="0">
                  <a:pos x="T0" y="T1"/>
                </a:cxn>
                <a:cxn ang="0">
                  <a:pos x="T2" y="T3"/>
                </a:cxn>
                <a:cxn ang="0">
                  <a:pos x="T4" y="T5"/>
                </a:cxn>
                <a:cxn ang="0">
                  <a:pos x="T6" y="T7"/>
                </a:cxn>
                <a:cxn ang="0">
                  <a:pos x="T8" y="T9"/>
                </a:cxn>
              </a:cxnLst>
              <a:rect l="0" t="0" r="r" b="b"/>
              <a:pathLst>
                <a:path w="528" h="240">
                  <a:moveTo>
                    <a:pt x="519" y="201"/>
                  </a:moveTo>
                  <a:cubicBezTo>
                    <a:pt x="519" y="201"/>
                    <a:pt x="528" y="139"/>
                    <a:pt x="413" y="88"/>
                  </a:cubicBezTo>
                  <a:cubicBezTo>
                    <a:pt x="297" y="37"/>
                    <a:pt x="85" y="0"/>
                    <a:pt x="85" y="0"/>
                  </a:cubicBezTo>
                  <a:cubicBezTo>
                    <a:pt x="85" y="0"/>
                    <a:pt x="0" y="21"/>
                    <a:pt x="14" y="139"/>
                  </a:cubicBezTo>
                  <a:cubicBezTo>
                    <a:pt x="219" y="240"/>
                    <a:pt x="519" y="201"/>
                    <a:pt x="519" y="201"/>
                  </a:cubicBezTo>
                </a:path>
              </a:pathLst>
            </a:custGeom>
            <a:solidFill>
              <a:srgbClr val="E5A5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33" name="Freeform 122">
              <a:extLst>
                <a:ext uri="{FF2B5EF4-FFF2-40B4-BE49-F238E27FC236}">
                  <a16:creationId xmlns:a16="http://schemas.microsoft.com/office/drawing/2014/main" id="{AB30102F-55FE-4D49-DD7B-518B8931304A}"/>
                </a:ext>
              </a:extLst>
            </p:cNvPr>
            <p:cNvSpPr>
              <a:spLocks/>
            </p:cNvSpPr>
            <p:nvPr/>
          </p:nvSpPr>
          <p:spPr bwMode="auto">
            <a:xfrm>
              <a:off x="4383088" y="3148013"/>
              <a:ext cx="192087" cy="155575"/>
            </a:xfrm>
            <a:custGeom>
              <a:avLst/>
              <a:gdLst>
                <a:gd name="T0" fmla="*/ 311 w 311"/>
                <a:gd name="T1" fmla="*/ 113 h 252"/>
                <a:gd name="T2" fmla="*/ 252 w 311"/>
                <a:gd name="T3" fmla="*/ 109 h 252"/>
                <a:gd name="T4" fmla="*/ 234 w 311"/>
                <a:gd name="T5" fmla="*/ 0 h 252"/>
                <a:gd name="T6" fmla="*/ 95 w 311"/>
                <a:gd name="T7" fmla="*/ 2 h 252"/>
                <a:gd name="T8" fmla="*/ 73 w 311"/>
                <a:gd name="T9" fmla="*/ 113 h 252"/>
                <a:gd name="T10" fmla="*/ 0 w 311"/>
                <a:gd name="T11" fmla="*/ 122 h 252"/>
                <a:gd name="T12" fmla="*/ 79 w 311"/>
                <a:gd name="T13" fmla="*/ 243 h 252"/>
                <a:gd name="T14" fmla="*/ 261 w 311"/>
                <a:gd name="T15" fmla="*/ 224 h 252"/>
                <a:gd name="T16" fmla="*/ 311 w 311"/>
                <a:gd name="T17" fmla="*/ 113 h 252"/>
                <a:gd name="T18" fmla="*/ 311 w 311"/>
                <a:gd name="T19" fmla="*/ 113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1" h="252">
                  <a:moveTo>
                    <a:pt x="311" y="113"/>
                  </a:moveTo>
                  <a:cubicBezTo>
                    <a:pt x="311" y="113"/>
                    <a:pt x="268" y="129"/>
                    <a:pt x="252" y="109"/>
                  </a:cubicBezTo>
                  <a:cubicBezTo>
                    <a:pt x="236" y="88"/>
                    <a:pt x="234" y="0"/>
                    <a:pt x="234" y="0"/>
                  </a:cubicBezTo>
                  <a:lnTo>
                    <a:pt x="95" y="2"/>
                  </a:lnTo>
                  <a:cubicBezTo>
                    <a:pt x="95" y="2"/>
                    <a:pt x="88" y="104"/>
                    <a:pt x="73" y="113"/>
                  </a:cubicBezTo>
                  <a:cubicBezTo>
                    <a:pt x="57" y="122"/>
                    <a:pt x="0" y="122"/>
                    <a:pt x="0" y="122"/>
                  </a:cubicBezTo>
                  <a:cubicBezTo>
                    <a:pt x="0" y="122"/>
                    <a:pt x="25" y="233"/>
                    <a:pt x="79" y="243"/>
                  </a:cubicBezTo>
                  <a:cubicBezTo>
                    <a:pt x="134" y="252"/>
                    <a:pt x="220" y="249"/>
                    <a:pt x="261" y="224"/>
                  </a:cubicBezTo>
                  <a:cubicBezTo>
                    <a:pt x="302" y="199"/>
                    <a:pt x="311" y="113"/>
                    <a:pt x="311" y="113"/>
                  </a:cubicBezTo>
                  <a:lnTo>
                    <a:pt x="311" y="113"/>
                  </a:lnTo>
                </a:path>
              </a:pathLst>
            </a:custGeom>
            <a:solidFill>
              <a:srgbClr val="F4B5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34" name="Freeform 123">
              <a:extLst>
                <a:ext uri="{FF2B5EF4-FFF2-40B4-BE49-F238E27FC236}">
                  <a16:creationId xmlns:a16="http://schemas.microsoft.com/office/drawing/2014/main" id="{8F7FCD4A-0A26-E0A8-36BF-5150800BF626}"/>
                </a:ext>
              </a:extLst>
            </p:cNvPr>
            <p:cNvSpPr>
              <a:spLocks/>
            </p:cNvSpPr>
            <p:nvPr/>
          </p:nvSpPr>
          <p:spPr bwMode="auto">
            <a:xfrm>
              <a:off x="4067175" y="4826000"/>
              <a:ext cx="258762" cy="169863"/>
            </a:xfrm>
            <a:custGeom>
              <a:avLst/>
              <a:gdLst>
                <a:gd name="T0" fmla="*/ 300 w 420"/>
                <a:gd name="T1" fmla="*/ 0 h 277"/>
                <a:gd name="T2" fmla="*/ 248 w 420"/>
                <a:gd name="T3" fmla="*/ 101 h 277"/>
                <a:gd name="T4" fmla="*/ 20 w 420"/>
                <a:gd name="T5" fmla="*/ 221 h 277"/>
                <a:gd name="T6" fmla="*/ 143 w 420"/>
                <a:gd name="T7" fmla="*/ 257 h 277"/>
                <a:gd name="T8" fmla="*/ 297 w 420"/>
                <a:gd name="T9" fmla="*/ 257 h 277"/>
                <a:gd name="T10" fmla="*/ 407 w 420"/>
                <a:gd name="T11" fmla="*/ 241 h 277"/>
                <a:gd name="T12" fmla="*/ 378 w 420"/>
                <a:gd name="T13" fmla="*/ 114 h 277"/>
                <a:gd name="T14" fmla="*/ 381 w 420"/>
                <a:gd name="T15" fmla="*/ 13 h 277"/>
                <a:gd name="T16" fmla="*/ 300 w 420"/>
                <a:gd name="T17"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0" h="277">
                  <a:moveTo>
                    <a:pt x="300" y="0"/>
                  </a:moveTo>
                  <a:cubicBezTo>
                    <a:pt x="300" y="0"/>
                    <a:pt x="293" y="68"/>
                    <a:pt x="248" y="101"/>
                  </a:cubicBezTo>
                  <a:cubicBezTo>
                    <a:pt x="202" y="133"/>
                    <a:pt x="39" y="182"/>
                    <a:pt x="20" y="221"/>
                  </a:cubicBezTo>
                  <a:cubicBezTo>
                    <a:pt x="0" y="260"/>
                    <a:pt x="85" y="254"/>
                    <a:pt x="143" y="257"/>
                  </a:cubicBezTo>
                  <a:cubicBezTo>
                    <a:pt x="202" y="260"/>
                    <a:pt x="270" y="254"/>
                    <a:pt x="297" y="257"/>
                  </a:cubicBezTo>
                  <a:cubicBezTo>
                    <a:pt x="323" y="260"/>
                    <a:pt x="394" y="277"/>
                    <a:pt x="407" y="241"/>
                  </a:cubicBezTo>
                  <a:cubicBezTo>
                    <a:pt x="420" y="205"/>
                    <a:pt x="388" y="156"/>
                    <a:pt x="378" y="114"/>
                  </a:cubicBezTo>
                  <a:cubicBezTo>
                    <a:pt x="368" y="71"/>
                    <a:pt x="381" y="13"/>
                    <a:pt x="381" y="13"/>
                  </a:cubicBezTo>
                  <a:lnTo>
                    <a:pt x="300" y="0"/>
                  </a:lnTo>
                  <a:close/>
                </a:path>
              </a:pathLst>
            </a:custGeom>
            <a:solidFill>
              <a:srgbClr val="F4B5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35" name="Freeform 124">
              <a:extLst>
                <a:ext uri="{FF2B5EF4-FFF2-40B4-BE49-F238E27FC236}">
                  <a16:creationId xmlns:a16="http://schemas.microsoft.com/office/drawing/2014/main" id="{4B0EAED0-E599-EB2D-53F0-0351333844CA}"/>
                </a:ext>
              </a:extLst>
            </p:cNvPr>
            <p:cNvSpPr>
              <a:spLocks/>
            </p:cNvSpPr>
            <p:nvPr/>
          </p:nvSpPr>
          <p:spPr bwMode="auto">
            <a:xfrm>
              <a:off x="4241800" y="3798888"/>
              <a:ext cx="565150" cy="1063625"/>
            </a:xfrm>
            <a:custGeom>
              <a:avLst/>
              <a:gdLst>
                <a:gd name="T0" fmla="*/ 796 w 918"/>
                <a:gd name="T1" fmla="*/ 0 h 1730"/>
                <a:gd name="T2" fmla="*/ 850 w 918"/>
                <a:gd name="T3" fmla="*/ 599 h 1730"/>
                <a:gd name="T4" fmla="*/ 918 w 918"/>
                <a:gd name="T5" fmla="*/ 1689 h 1730"/>
                <a:gd name="T6" fmla="*/ 791 w 918"/>
                <a:gd name="T7" fmla="*/ 1689 h 1730"/>
                <a:gd name="T8" fmla="*/ 636 w 918"/>
                <a:gd name="T9" fmla="*/ 951 h 1730"/>
                <a:gd name="T10" fmla="*/ 539 w 918"/>
                <a:gd name="T11" fmla="*/ 577 h 1730"/>
                <a:gd name="T12" fmla="*/ 412 w 918"/>
                <a:gd name="T13" fmla="*/ 586 h 1730"/>
                <a:gd name="T14" fmla="*/ 260 w 918"/>
                <a:gd name="T15" fmla="*/ 1108 h 1730"/>
                <a:gd name="T16" fmla="*/ 106 w 918"/>
                <a:gd name="T17" fmla="*/ 1717 h 1730"/>
                <a:gd name="T18" fmla="*/ 0 w 918"/>
                <a:gd name="T19" fmla="*/ 1682 h 1730"/>
                <a:gd name="T20" fmla="*/ 55 w 918"/>
                <a:gd name="T21" fmla="*/ 972 h 1730"/>
                <a:gd name="T22" fmla="*/ 138 w 918"/>
                <a:gd name="T23" fmla="*/ 181 h 1730"/>
                <a:gd name="T24" fmla="*/ 170 w 918"/>
                <a:gd name="T25" fmla="*/ 18 h 1730"/>
                <a:gd name="T26" fmla="*/ 796 w 918"/>
                <a:gd name="T27" fmla="*/ 0 h 1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8" h="1730">
                  <a:moveTo>
                    <a:pt x="796" y="0"/>
                  </a:moveTo>
                  <a:cubicBezTo>
                    <a:pt x="796" y="0"/>
                    <a:pt x="841" y="395"/>
                    <a:pt x="850" y="599"/>
                  </a:cubicBezTo>
                  <a:cubicBezTo>
                    <a:pt x="859" y="803"/>
                    <a:pt x="918" y="1689"/>
                    <a:pt x="918" y="1689"/>
                  </a:cubicBezTo>
                  <a:cubicBezTo>
                    <a:pt x="918" y="1689"/>
                    <a:pt x="855" y="1730"/>
                    <a:pt x="791" y="1689"/>
                  </a:cubicBezTo>
                  <a:cubicBezTo>
                    <a:pt x="743" y="1529"/>
                    <a:pt x="660" y="1060"/>
                    <a:pt x="636" y="951"/>
                  </a:cubicBezTo>
                  <a:cubicBezTo>
                    <a:pt x="597" y="777"/>
                    <a:pt x="557" y="627"/>
                    <a:pt x="539" y="577"/>
                  </a:cubicBezTo>
                  <a:cubicBezTo>
                    <a:pt x="498" y="462"/>
                    <a:pt x="448" y="485"/>
                    <a:pt x="412" y="586"/>
                  </a:cubicBezTo>
                  <a:cubicBezTo>
                    <a:pt x="379" y="679"/>
                    <a:pt x="287" y="989"/>
                    <a:pt x="260" y="1108"/>
                  </a:cubicBezTo>
                  <a:cubicBezTo>
                    <a:pt x="225" y="1261"/>
                    <a:pt x="177" y="1508"/>
                    <a:pt x="106" y="1717"/>
                  </a:cubicBezTo>
                  <a:cubicBezTo>
                    <a:pt x="72" y="1717"/>
                    <a:pt x="23" y="1716"/>
                    <a:pt x="0" y="1682"/>
                  </a:cubicBezTo>
                  <a:cubicBezTo>
                    <a:pt x="18" y="1415"/>
                    <a:pt x="46" y="1037"/>
                    <a:pt x="55" y="972"/>
                  </a:cubicBezTo>
                  <a:cubicBezTo>
                    <a:pt x="78" y="810"/>
                    <a:pt x="120" y="259"/>
                    <a:pt x="138" y="181"/>
                  </a:cubicBezTo>
                  <a:cubicBezTo>
                    <a:pt x="156" y="104"/>
                    <a:pt x="170" y="18"/>
                    <a:pt x="170" y="18"/>
                  </a:cubicBezTo>
                  <a:lnTo>
                    <a:pt x="796" y="0"/>
                  </a:lnTo>
                </a:path>
              </a:pathLst>
            </a:custGeom>
            <a:solidFill>
              <a:srgbClr val="FF5F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36" name="Freeform 125">
              <a:extLst>
                <a:ext uri="{FF2B5EF4-FFF2-40B4-BE49-F238E27FC236}">
                  <a16:creationId xmlns:a16="http://schemas.microsoft.com/office/drawing/2014/main" id="{FE82F6B2-0339-4746-563D-25AB2DC9FC97}"/>
                </a:ext>
              </a:extLst>
            </p:cNvPr>
            <p:cNvSpPr>
              <a:spLocks/>
            </p:cNvSpPr>
            <p:nvPr/>
          </p:nvSpPr>
          <p:spPr bwMode="auto">
            <a:xfrm>
              <a:off x="4083050" y="3146425"/>
              <a:ext cx="660400" cy="717550"/>
            </a:xfrm>
            <a:custGeom>
              <a:avLst/>
              <a:gdLst>
                <a:gd name="T0" fmla="*/ 413 w 1074"/>
                <a:gd name="T1" fmla="*/ 1104 h 1167"/>
                <a:gd name="T2" fmla="*/ 349 w 1074"/>
                <a:gd name="T3" fmla="*/ 452 h 1167"/>
                <a:gd name="T4" fmla="*/ 248 w 1074"/>
                <a:gd name="T5" fmla="*/ 298 h 1167"/>
                <a:gd name="T6" fmla="*/ 68 w 1074"/>
                <a:gd name="T7" fmla="*/ 243 h 1167"/>
                <a:gd name="T8" fmla="*/ 76 w 1074"/>
                <a:gd name="T9" fmla="*/ 16 h 1167"/>
                <a:gd name="T10" fmla="*/ 318 w 1074"/>
                <a:gd name="T11" fmla="*/ 67 h 1167"/>
                <a:gd name="T12" fmla="*/ 523 w 1074"/>
                <a:gd name="T13" fmla="*/ 109 h 1167"/>
                <a:gd name="T14" fmla="*/ 666 w 1074"/>
                <a:gd name="T15" fmla="*/ 145 h 1167"/>
                <a:gd name="T16" fmla="*/ 796 w 1074"/>
                <a:gd name="T17" fmla="*/ 116 h 1167"/>
                <a:gd name="T18" fmla="*/ 1033 w 1074"/>
                <a:gd name="T19" fmla="*/ 579 h 1167"/>
                <a:gd name="T20" fmla="*/ 1072 w 1074"/>
                <a:gd name="T21" fmla="*/ 1076 h 1167"/>
                <a:gd name="T22" fmla="*/ 413 w 1074"/>
                <a:gd name="T23" fmla="*/ 1104 h 1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4" h="1167">
                  <a:moveTo>
                    <a:pt x="413" y="1104"/>
                  </a:moveTo>
                  <a:lnTo>
                    <a:pt x="349" y="452"/>
                  </a:lnTo>
                  <a:cubicBezTo>
                    <a:pt x="338" y="343"/>
                    <a:pt x="304" y="316"/>
                    <a:pt x="248" y="298"/>
                  </a:cubicBezTo>
                  <a:cubicBezTo>
                    <a:pt x="191" y="280"/>
                    <a:pt x="68" y="243"/>
                    <a:pt x="68" y="243"/>
                  </a:cubicBezTo>
                  <a:cubicBezTo>
                    <a:pt x="0" y="245"/>
                    <a:pt x="24" y="0"/>
                    <a:pt x="76" y="16"/>
                  </a:cubicBezTo>
                  <a:cubicBezTo>
                    <a:pt x="76" y="16"/>
                    <a:pt x="262" y="57"/>
                    <a:pt x="318" y="67"/>
                  </a:cubicBezTo>
                  <a:cubicBezTo>
                    <a:pt x="374" y="76"/>
                    <a:pt x="472" y="100"/>
                    <a:pt x="523" y="109"/>
                  </a:cubicBezTo>
                  <a:cubicBezTo>
                    <a:pt x="538" y="157"/>
                    <a:pt x="565" y="144"/>
                    <a:pt x="666" y="145"/>
                  </a:cubicBezTo>
                  <a:cubicBezTo>
                    <a:pt x="769" y="147"/>
                    <a:pt x="778" y="150"/>
                    <a:pt x="796" y="116"/>
                  </a:cubicBezTo>
                  <a:cubicBezTo>
                    <a:pt x="968" y="104"/>
                    <a:pt x="1007" y="120"/>
                    <a:pt x="1033" y="579"/>
                  </a:cubicBezTo>
                  <a:cubicBezTo>
                    <a:pt x="1032" y="643"/>
                    <a:pt x="1069" y="986"/>
                    <a:pt x="1072" y="1076"/>
                  </a:cubicBezTo>
                  <a:cubicBezTo>
                    <a:pt x="1074" y="1167"/>
                    <a:pt x="413" y="1104"/>
                    <a:pt x="413" y="1104"/>
                  </a:cubicBezTo>
                  <a:close/>
                </a:path>
              </a:pathLst>
            </a:custGeom>
            <a:solidFill>
              <a:srgbClr val="FFC4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37" name="Freeform 126">
              <a:extLst>
                <a:ext uri="{FF2B5EF4-FFF2-40B4-BE49-F238E27FC236}">
                  <a16:creationId xmlns:a16="http://schemas.microsoft.com/office/drawing/2014/main" id="{B3A21A6F-4CCD-2662-0C4C-085536A95763}"/>
                </a:ext>
              </a:extLst>
            </p:cNvPr>
            <p:cNvSpPr>
              <a:spLocks/>
            </p:cNvSpPr>
            <p:nvPr/>
          </p:nvSpPr>
          <p:spPr bwMode="auto">
            <a:xfrm>
              <a:off x="4403725" y="2954338"/>
              <a:ext cx="163512" cy="230188"/>
            </a:xfrm>
            <a:custGeom>
              <a:avLst/>
              <a:gdLst>
                <a:gd name="T0" fmla="*/ 261 w 267"/>
                <a:gd name="T1" fmla="*/ 137 h 375"/>
                <a:gd name="T2" fmla="*/ 245 w 267"/>
                <a:gd name="T3" fmla="*/ 289 h 375"/>
                <a:gd name="T4" fmla="*/ 134 w 267"/>
                <a:gd name="T5" fmla="*/ 370 h 375"/>
                <a:gd name="T6" fmla="*/ 31 w 267"/>
                <a:gd name="T7" fmla="*/ 327 h 375"/>
                <a:gd name="T8" fmla="*/ 4 w 267"/>
                <a:gd name="T9" fmla="*/ 118 h 375"/>
                <a:gd name="T10" fmla="*/ 136 w 267"/>
                <a:gd name="T11" fmla="*/ 5 h 375"/>
                <a:gd name="T12" fmla="*/ 261 w 267"/>
                <a:gd name="T13" fmla="*/ 137 h 375"/>
                <a:gd name="T14" fmla="*/ 261 w 267"/>
                <a:gd name="T15" fmla="*/ 137 h 3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7" h="375">
                  <a:moveTo>
                    <a:pt x="261" y="137"/>
                  </a:moveTo>
                  <a:cubicBezTo>
                    <a:pt x="261" y="137"/>
                    <a:pt x="267" y="227"/>
                    <a:pt x="245" y="289"/>
                  </a:cubicBezTo>
                  <a:cubicBezTo>
                    <a:pt x="222" y="350"/>
                    <a:pt x="168" y="366"/>
                    <a:pt x="134" y="370"/>
                  </a:cubicBezTo>
                  <a:cubicBezTo>
                    <a:pt x="100" y="375"/>
                    <a:pt x="47" y="359"/>
                    <a:pt x="31" y="327"/>
                  </a:cubicBezTo>
                  <a:cubicBezTo>
                    <a:pt x="16" y="295"/>
                    <a:pt x="0" y="189"/>
                    <a:pt x="4" y="118"/>
                  </a:cubicBezTo>
                  <a:cubicBezTo>
                    <a:pt x="9" y="48"/>
                    <a:pt x="63" y="10"/>
                    <a:pt x="136" y="5"/>
                  </a:cubicBezTo>
                  <a:cubicBezTo>
                    <a:pt x="208" y="0"/>
                    <a:pt x="258" y="55"/>
                    <a:pt x="261" y="137"/>
                  </a:cubicBezTo>
                  <a:lnTo>
                    <a:pt x="261" y="137"/>
                  </a:lnTo>
                  <a:close/>
                </a:path>
              </a:pathLst>
            </a:custGeom>
            <a:solidFill>
              <a:srgbClr val="F4B5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38" name="Freeform 127">
              <a:extLst>
                <a:ext uri="{FF2B5EF4-FFF2-40B4-BE49-F238E27FC236}">
                  <a16:creationId xmlns:a16="http://schemas.microsoft.com/office/drawing/2014/main" id="{769FF170-DD92-F88D-80A2-AA2D775D305F}"/>
                </a:ext>
              </a:extLst>
            </p:cNvPr>
            <p:cNvSpPr>
              <a:spLocks/>
            </p:cNvSpPr>
            <p:nvPr/>
          </p:nvSpPr>
          <p:spPr bwMode="auto">
            <a:xfrm>
              <a:off x="4400550" y="2857500"/>
              <a:ext cx="268287" cy="341313"/>
            </a:xfrm>
            <a:custGeom>
              <a:avLst/>
              <a:gdLst>
                <a:gd name="T0" fmla="*/ 346 w 436"/>
                <a:gd name="T1" fmla="*/ 325 h 553"/>
                <a:gd name="T2" fmla="*/ 258 w 436"/>
                <a:gd name="T3" fmla="*/ 488 h 553"/>
                <a:gd name="T4" fmla="*/ 65 w 436"/>
                <a:gd name="T5" fmla="*/ 449 h 553"/>
                <a:gd name="T6" fmla="*/ 42 w 436"/>
                <a:gd name="T7" fmla="*/ 384 h 553"/>
                <a:gd name="T8" fmla="*/ 32 w 436"/>
                <a:gd name="T9" fmla="*/ 266 h 553"/>
                <a:gd name="T10" fmla="*/ 6 w 436"/>
                <a:gd name="T11" fmla="*/ 197 h 553"/>
                <a:gd name="T12" fmla="*/ 18 w 436"/>
                <a:gd name="T13" fmla="*/ 89 h 553"/>
                <a:gd name="T14" fmla="*/ 108 w 436"/>
                <a:gd name="T15" fmla="*/ 16 h 553"/>
                <a:gd name="T16" fmla="*/ 346 w 436"/>
                <a:gd name="T17" fmla="*/ 325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 h="553">
                  <a:moveTo>
                    <a:pt x="346" y="325"/>
                  </a:moveTo>
                  <a:cubicBezTo>
                    <a:pt x="331" y="381"/>
                    <a:pt x="305" y="427"/>
                    <a:pt x="258" y="488"/>
                  </a:cubicBezTo>
                  <a:cubicBezTo>
                    <a:pt x="208" y="553"/>
                    <a:pt x="106" y="500"/>
                    <a:pt x="65" y="449"/>
                  </a:cubicBezTo>
                  <a:cubicBezTo>
                    <a:pt x="48" y="428"/>
                    <a:pt x="51" y="409"/>
                    <a:pt x="42" y="384"/>
                  </a:cubicBezTo>
                  <a:cubicBezTo>
                    <a:pt x="31" y="349"/>
                    <a:pt x="44" y="306"/>
                    <a:pt x="32" y="266"/>
                  </a:cubicBezTo>
                  <a:cubicBezTo>
                    <a:pt x="20" y="223"/>
                    <a:pt x="10" y="230"/>
                    <a:pt x="6" y="197"/>
                  </a:cubicBezTo>
                  <a:cubicBezTo>
                    <a:pt x="5" y="185"/>
                    <a:pt x="0" y="124"/>
                    <a:pt x="18" y="89"/>
                  </a:cubicBezTo>
                  <a:cubicBezTo>
                    <a:pt x="35" y="56"/>
                    <a:pt x="57" y="32"/>
                    <a:pt x="108" y="16"/>
                  </a:cubicBezTo>
                  <a:cubicBezTo>
                    <a:pt x="141" y="6"/>
                    <a:pt x="436" y="0"/>
                    <a:pt x="346" y="325"/>
                  </a:cubicBezTo>
                </a:path>
              </a:pathLst>
            </a:custGeom>
            <a:solidFill>
              <a:srgbClr val="634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39" name="Freeform 128">
              <a:extLst>
                <a:ext uri="{FF2B5EF4-FFF2-40B4-BE49-F238E27FC236}">
                  <a16:creationId xmlns:a16="http://schemas.microsoft.com/office/drawing/2014/main" id="{9CA31CFF-04AB-4BA4-3BE4-97F16F68778C}"/>
                </a:ext>
              </a:extLst>
            </p:cNvPr>
            <p:cNvSpPr>
              <a:spLocks/>
            </p:cNvSpPr>
            <p:nvPr/>
          </p:nvSpPr>
          <p:spPr bwMode="auto">
            <a:xfrm>
              <a:off x="4067175" y="4900613"/>
              <a:ext cx="255587" cy="95250"/>
            </a:xfrm>
            <a:custGeom>
              <a:avLst/>
              <a:gdLst>
                <a:gd name="T0" fmla="*/ 206 w 417"/>
                <a:gd name="T1" fmla="*/ 0 h 154"/>
                <a:gd name="T2" fmla="*/ 20 w 417"/>
                <a:gd name="T3" fmla="*/ 98 h 154"/>
                <a:gd name="T4" fmla="*/ 143 w 417"/>
                <a:gd name="T5" fmla="*/ 134 h 154"/>
                <a:gd name="T6" fmla="*/ 297 w 417"/>
                <a:gd name="T7" fmla="*/ 134 h 154"/>
                <a:gd name="T8" fmla="*/ 407 w 417"/>
                <a:gd name="T9" fmla="*/ 118 h 154"/>
                <a:gd name="T10" fmla="*/ 389 w 417"/>
                <a:gd name="T11" fmla="*/ 24 h 154"/>
                <a:gd name="T12" fmla="*/ 316 w 417"/>
                <a:gd name="T13" fmla="*/ 36 h 154"/>
                <a:gd name="T14" fmla="*/ 206 w 417"/>
                <a:gd name="T15" fmla="*/ 0 h 1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7" h="154">
                  <a:moveTo>
                    <a:pt x="206" y="0"/>
                  </a:moveTo>
                  <a:cubicBezTo>
                    <a:pt x="140" y="30"/>
                    <a:pt x="35" y="67"/>
                    <a:pt x="20" y="98"/>
                  </a:cubicBezTo>
                  <a:cubicBezTo>
                    <a:pt x="0" y="137"/>
                    <a:pt x="85" y="131"/>
                    <a:pt x="143" y="134"/>
                  </a:cubicBezTo>
                  <a:cubicBezTo>
                    <a:pt x="202" y="137"/>
                    <a:pt x="270" y="131"/>
                    <a:pt x="297" y="134"/>
                  </a:cubicBezTo>
                  <a:cubicBezTo>
                    <a:pt x="323" y="137"/>
                    <a:pt x="394" y="154"/>
                    <a:pt x="407" y="118"/>
                  </a:cubicBezTo>
                  <a:cubicBezTo>
                    <a:pt x="417" y="91"/>
                    <a:pt x="401" y="57"/>
                    <a:pt x="389" y="24"/>
                  </a:cubicBezTo>
                  <a:cubicBezTo>
                    <a:pt x="368" y="28"/>
                    <a:pt x="343" y="33"/>
                    <a:pt x="316" y="36"/>
                  </a:cubicBezTo>
                  <a:cubicBezTo>
                    <a:pt x="268" y="43"/>
                    <a:pt x="228" y="18"/>
                    <a:pt x="206" y="0"/>
                  </a:cubicBezTo>
                  <a:close/>
                </a:path>
              </a:pathLst>
            </a:custGeom>
            <a:solidFill>
              <a:srgbClr val="1B40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40" name="Freeform 129">
              <a:extLst>
                <a:ext uri="{FF2B5EF4-FFF2-40B4-BE49-F238E27FC236}">
                  <a16:creationId xmlns:a16="http://schemas.microsoft.com/office/drawing/2014/main" id="{25E3E93D-BFFF-F093-2D31-8F753388F978}"/>
                </a:ext>
              </a:extLst>
            </p:cNvPr>
            <p:cNvSpPr>
              <a:spLocks/>
            </p:cNvSpPr>
            <p:nvPr/>
          </p:nvSpPr>
          <p:spPr bwMode="auto">
            <a:xfrm>
              <a:off x="4097338" y="2674938"/>
              <a:ext cx="125412" cy="220663"/>
            </a:xfrm>
            <a:custGeom>
              <a:avLst/>
              <a:gdLst>
                <a:gd name="T0" fmla="*/ 24 w 79"/>
                <a:gd name="T1" fmla="*/ 0 h 139"/>
                <a:gd name="T2" fmla="*/ 79 w 79"/>
                <a:gd name="T3" fmla="*/ 128 h 139"/>
                <a:gd name="T4" fmla="*/ 57 w 79"/>
                <a:gd name="T5" fmla="*/ 139 h 139"/>
                <a:gd name="T6" fmla="*/ 0 w 79"/>
                <a:gd name="T7" fmla="*/ 7 h 139"/>
                <a:gd name="T8" fmla="*/ 24 w 79"/>
                <a:gd name="T9" fmla="*/ 0 h 139"/>
              </a:gdLst>
              <a:ahLst/>
              <a:cxnLst>
                <a:cxn ang="0">
                  <a:pos x="T0" y="T1"/>
                </a:cxn>
                <a:cxn ang="0">
                  <a:pos x="T2" y="T3"/>
                </a:cxn>
                <a:cxn ang="0">
                  <a:pos x="T4" y="T5"/>
                </a:cxn>
                <a:cxn ang="0">
                  <a:pos x="T6" y="T7"/>
                </a:cxn>
                <a:cxn ang="0">
                  <a:pos x="T8" y="T9"/>
                </a:cxn>
              </a:cxnLst>
              <a:rect l="0" t="0" r="r" b="b"/>
              <a:pathLst>
                <a:path w="79" h="139">
                  <a:moveTo>
                    <a:pt x="24" y="0"/>
                  </a:moveTo>
                  <a:lnTo>
                    <a:pt x="79" y="128"/>
                  </a:lnTo>
                  <a:lnTo>
                    <a:pt x="57" y="139"/>
                  </a:lnTo>
                  <a:lnTo>
                    <a:pt x="0" y="7"/>
                  </a:lnTo>
                  <a:lnTo>
                    <a:pt x="24" y="0"/>
                  </a:lnTo>
                  <a:close/>
                </a:path>
              </a:pathLst>
            </a:custGeom>
            <a:solidFill>
              <a:srgbClr val="FF5F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41" name="Freeform 130">
              <a:extLst>
                <a:ext uri="{FF2B5EF4-FFF2-40B4-BE49-F238E27FC236}">
                  <a16:creationId xmlns:a16="http://schemas.microsoft.com/office/drawing/2014/main" id="{F03D8CA9-7401-E65D-0F7E-09F259E43169}"/>
                </a:ext>
              </a:extLst>
            </p:cNvPr>
            <p:cNvSpPr>
              <a:spLocks/>
            </p:cNvSpPr>
            <p:nvPr/>
          </p:nvSpPr>
          <p:spPr bwMode="auto">
            <a:xfrm>
              <a:off x="5657850" y="2259013"/>
              <a:ext cx="317500" cy="182563"/>
            </a:xfrm>
            <a:custGeom>
              <a:avLst/>
              <a:gdLst>
                <a:gd name="T0" fmla="*/ 0 w 516"/>
                <a:gd name="T1" fmla="*/ 175 h 295"/>
                <a:gd name="T2" fmla="*/ 133 w 516"/>
                <a:gd name="T3" fmla="*/ 37 h 295"/>
                <a:gd name="T4" fmla="*/ 309 w 516"/>
                <a:gd name="T5" fmla="*/ 87 h 295"/>
                <a:gd name="T6" fmla="*/ 456 w 516"/>
                <a:gd name="T7" fmla="*/ 120 h 295"/>
                <a:gd name="T8" fmla="*/ 0 w 516"/>
                <a:gd name="T9" fmla="*/ 175 h 295"/>
              </a:gdLst>
              <a:ahLst/>
              <a:cxnLst>
                <a:cxn ang="0">
                  <a:pos x="T0" y="T1"/>
                </a:cxn>
                <a:cxn ang="0">
                  <a:pos x="T2" y="T3"/>
                </a:cxn>
                <a:cxn ang="0">
                  <a:pos x="T4" y="T5"/>
                </a:cxn>
                <a:cxn ang="0">
                  <a:pos x="T6" y="T7"/>
                </a:cxn>
                <a:cxn ang="0">
                  <a:pos x="T8" y="T9"/>
                </a:cxn>
              </a:cxnLst>
              <a:rect l="0" t="0" r="r" b="b"/>
              <a:pathLst>
                <a:path w="516" h="295">
                  <a:moveTo>
                    <a:pt x="0" y="175"/>
                  </a:moveTo>
                  <a:cubicBezTo>
                    <a:pt x="0" y="175"/>
                    <a:pt x="37" y="74"/>
                    <a:pt x="133" y="37"/>
                  </a:cubicBezTo>
                  <a:cubicBezTo>
                    <a:pt x="230" y="0"/>
                    <a:pt x="272" y="78"/>
                    <a:pt x="309" y="87"/>
                  </a:cubicBezTo>
                  <a:cubicBezTo>
                    <a:pt x="345" y="97"/>
                    <a:pt x="396" y="64"/>
                    <a:pt x="456" y="120"/>
                  </a:cubicBezTo>
                  <a:cubicBezTo>
                    <a:pt x="516" y="175"/>
                    <a:pt x="286" y="295"/>
                    <a:pt x="0" y="175"/>
                  </a:cubicBezTo>
                  <a:close/>
                </a:path>
              </a:pathLst>
            </a:custGeom>
            <a:solidFill>
              <a:srgbClr val="986A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42" name="Freeform 131">
              <a:extLst>
                <a:ext uri="{FF2B5EF4-FFF2-40B4-BE49-F238E27FC236}">
                  <a16:creationId xmlns:a16="http://schemas.microsoft.com/office/drawing/2014/main" id="{3C00CF8E-9315-7EBA-729F-CA682FF6C786}"/>
                </a:ext>
              </a:extLst>
            </p:cNvPr>
            <p:cNvSpPr>
              <a:spLocks/>
            </p:cNvSpPr>
            <p:nvPr/>
          </p:nvSpPr>
          <p:spPr bwMode="auto">
            <a:xfrm>
              <a:off x="5588000" y="1760538"/>
              <a:ext cx="434975" cy="584200"/>
            </a:xfrm>
            <a:custGeom>
              <a:avLst/>
              <a:gdLst>
                <a:gd name="T0" fmla="*/ 478 w 708"/>
                <a:gd name="T1" fmla="*/ 0 h 950"/>
                <a:gd name="T2" fmla="*/ 377 w 708"/>
                <a:gd name="T3" fmla="*/ 378 h 950"/>
                <a:gd name="T4" fmla="*/ 315 w 708"/>
                <a:gd name="T5" fmla="*/ 585 h 950"/>
                <a:gd name="T6" fmla="*/ 238 w 708"/>
                <a:gd name="T7" fmla="*/ 405 h 950"/>
                <a:gd name="T8" fmla="*/ 8 w 708"/>
                <a:gd name="T9" fmla="*/ 272 h 950"/>
                <a:gd name="T10" fmla="*/ 298 w 708"/>
                <a:gd name="T11" fmla="*/ 663 h 950"/>
                <a:gd name="T12" fmla="*/ 290 w 708"/>
                <a:gd name="T13" fmla="*/ 912 h 950"/>
                <a:gd name="T14" fmla="*/ 386 w 708"/>
                <a:gd name="T15" fmla="*/ 917 h 950"/>
                <a:gd name="T16" fmla="*/ 356 w 708"/>
                <a:gd name="T17" fmla="*/ 723 h 950"/>
                <a:gd name="T18" fmla="*/ 356 w 708"/>
                <a:gd name="T19" fmla="*/ 717 h 950"/>
                <a:gd name="T20" fmla="*/ 542 w 708"/>
                <a:gd name="T21" fmla="*/ 679 h 950"/>
                <a:gd name="T22" fmla="*/ 708 w 708"/>
                <a:gd name="T23" fmla="*/ 726 h 950"/>
                <a:gd name="T24" fmla="*/ 542 w 708"/>
                <a:gd name="T25" fmla="*/ 576 h 950"/>
                <a:gd name="T26" fmla="*/ 354 w 708"/>
                <a:gd name="T27" fmla="*/ 650 h 950"/>
                <a:gd name="T28" fmla="*/ 391 w 708"/>
                <a:gd name="T29" fmla="*/ 507 h 950"/>
                <a:gd name="T30" fmla="*/ 520 w 708"/>
                <a:gd name="T31" fmla="*/ 356 h 950"/>
                <a:gd name="T32" fmla="*/ 478 w 708"/>
                <a:gd name="T33" fmla="*/ 0 h 950"/>
                <a:gd name="T34" fmla="*/ 478 w 708"/>
                <a:gd name="T35" fmla="*/ 0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8" h="950">
                  <a:moveTo>
                    <a:pt x="478" y="0"/>
                  </a:moveTo>
                  <a:cubicBezTo>
                    <a:pt x="388" y="192"/>
                    <a:pt x="427" y="272"/>
                    <a:pt x="377" y="378"/>
                  </a:cubicBezTo>
                  <a:cubicBezTo>
                    <a:pt x="328" y="484"/>
                    <a:pt x="315" y="585"/>
                    <a:pt x="315" y="585"/>
                  </a:cubicBezTo>
                  <a:cubicBezTo>
                    <a:pt x="315" y="585"/>
                    <a:pt x="271" y="462"/>
                    <a:pt x="238" y="405"/>
                  </a:cubicBezTo>
                  <a:cubicBezTo>
                    <a:pt x="190" y="325"/>
                    <a:pt x="117" y="305"/>
                    <a:pt x="8" y="272"/>
                  </a:cubicBezTo>
                  <a:cubicBezTo>
                    <a:pt x="0" y="507"/>
                    <a:pt x="256" y="567"/>
                    <a:pt x="298" y="663"/>
                  </a:cubicBezTo>
                  <a:cubicBezTo>
                    <a:pt x="341" y="760"/>
                    <a:pt x="290" y="912"/>
                    <a:pt x="290" y="912"/>
                  </a:cubicBezTo>
                  <a:cubicBezTo>
                    <a:pt x="346" y="950"/>
                    <a:pt x="387" y="914"/>
                    <a:pt x="386" y="917"/>
                  </a:cubicBezTo>
                  <a:cubicBezTo>
                    <a:pt x="386" y="917"/>
                    <a:pt x="363" y="797"/>
                    <a:pt x="356" y="723"/>
                  </a:cubicBezTo>
                  <a:cubicBezTo>
                    <a:pt x="356" y="721"/>
                    <a:pt x="356" y="719"/>
                    <a:pt x="356" y="717"/>
                  </a:cubicBezTo>
                  <a:cubicBezTo>
                    <a:pt x="392" y="715"/>
                    <a:pt x="476" y="706"/>
                    <a:pt x="542" y="679"/>
                  </a:cubicBezTo>
                  <a:cubicBezTo>
                    <a:pt x="630" y="645"/>
                    <a:pt x="708" y="726"/>
                    <a:pt x="708" y="726"/>
                  </a:cubicBezTo>
                  <a:cubicBezTo>
                    <a:pt x="708" y="726"/>
                    <a:pt x="699" y="592"/>
                    <a:pt x="542" y="576"/>
                  </a:cubicBezTo>
                  <a:cubicBezTo>
                    <a:pt x="433" y="564"/>
                    <a:pt x="377" y="618"/>
                    <a:pt x="354" y="650"/>
                  </a:cubicBezTo>
                  <a:cubicBezTo>
                    <a:pt x="356" y="604"/>
                    <a:pt x="365" y="558"/>
                    <a:pt x="391" y="507"/>
                  </a:cubicBezTo>
                  <a:cubicBezTo>
                    <a:pt x="431" y="428"/>
                    <a:pt x="463" y="436"/>
                    <a:pt x="520" y="356"/>
                  </a:cubicBezTo>
                  <a:cubicBezTo>
                    <a:pt x="547" y="318"/>
                    <a:pt x="611" y="161"/>
                    <a:pt x="478" y="0"/>
                  </a:cubicBezTo>
                  <a:lnTo>
                    <a:pt x="478" y="0"/>
                  </a:lnTo>
                </a:path>
              </a:pathLst>
            </a:custGeom>
            <a:solidFill>
              <a:srgbClr val="3F7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43" name="Freeform 132">
              <a:extLst>
                <a:ext uri="{FF2B5EF4-FFF2-40B4-BE49-F238E27FC236}">
                  <a16:creationId xmlns:a16="http://schemas.microsoft.com/office/drawing/2014/main" id="{D384C697-51D9-4E4F-71D4-3420D5307AF2}"/>
                </a:ext>
              </a:extLst>
            </p:cNvPr>
            <p:cNvSpPr>
              <a:spLocks/>
            </p:cNvSpPr>
            <p:nvPr/>
          </p:nvSpPr>
          <p:spPr bwMode="auto">
            <a:xfrm>
              <a:off x="7410450" y="804863"/>
              <a:ext cx="960437" cy="1084263"/>
            </a:xfrm>
            <a:custGeom>
              <a:avLst/>
              <a:gdLst>
                <a:gd name="T0" fmla="*/ 1563 w 1563"/>
                <a:gd name="T1" fmla="*/ 781 h 1762"/>
                <a:gd name="T2" fmla="*/ 1334 w 1563"/>
                <a:gd name="T3" fmla="*/ 1334 h 1762"/>
                <a:gd name="T4" fmla="*/ 1037 w 1563"/>
                <a:gd name="T5" fmla="*/ 1762 h 1762"/>
                <a:gd name="T6" fmla="*/ 526 w 1563"/>
                <a:gd name="T7" fmla="*/ 1762 h 1762"/>
                <a:gd name="T8" fmla="*/ 229 w 1563"/>
                <a:gd name="T9" fmla="*/ 1334 h 1762"/>
                <a:gd name="T10" fmla="*/ 0 w 1563"/>
                <a:gd name="T11" fmla="*/ 781 h 1762"/>
                <a:gd name="T12" fmla="*/ 781 w 1563"/>
                <a:gd name="T13" fmla="*/ 0 h 1762"/>
                <a:gd name="T14" fmla="*/ 1563 w 1563"/>
                <a:gd name="T15" fmla="*/ 781 h 1762"/>
                <a:gd name="T16" fmla="*/ 1563 w 1563"/>
                <a:gd name="T17" fmla="*/ 781 h 1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3" h="1762">
                  <a:moveTo>
                    <a:pt x="1563" y="781"/>
                  </a:moveTo>
                  <a:cubicBezTo>
                    <a:pt x="1563" y="997"/>
                    <a:pt x="1475" y="1192"/>
                    <a:pt x="1334" y="1334"/>
                  </a:cubicBezTo>
                  <a:cubicBezTo>
                    <a:pt x="1263" y="1404"/>
                    <a:pt x="1130" y="1616"/>
                    <a:pt x="1037" y="1762"/>
                  </a:cubicBezTo>
                  <a:lnTo>
                    <a:pt x="526" y="1762"/>
                  </a:lnTo>
                  <a:cubicBezTo>
                    <a:pt x="433" y="1616"/>
                    <a:pt x="300" y="1404"/>
                    <a:pt x="229" y="1334"/>
                  </a:cubicBezTo>
                  <a:cubicBezTo>
                    <a:pt x="88" y="1192"/>
                    <a:pt x="0" y="997"/>
                    <a:pt x="0" y="781"/>
                  </a:cubicBezTo>
                  <a:cubicBezTo>
                    <a:pt x="0" y="350"/>
                    <a:pt x="350" y="0"/>
                    <a:pt x="781" y="0"/>
                  </a:cubicBezTo>
                  <a:cubicBezTo>
                    <a:pt x="1213" y="0"/>
                    <a:pt x="1563" y="350"/>
                    <a:pt x="1563" y="781"/>
                  </a:cubicBezTo>
                  <a:lnTo>
                    <a:pt x="1563" y="781"/>
                  </a:lnTo>
                  <a:close/>
                </a:path>
              </a:pathLst>
            </a:custGeom>
            <a:solidFill>
              <a:srgbClr val="A3CB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44" name="Freeform 133">
              <a:extLst>
                <a:ext uri="{FF2B5EF4-FFF2-40B4-BE49-F238E27FC236}">
                  <a16:creationId xmlns:a16="http://schemas.microsoft.com/office/drawing/2014/main" id="{DE21215B-C84C-E8B5-0DA2-6D3449BB8E15}"/>
                </a:ext>
              </a:extLst>
            </p:cNvPr>
            <p:cNvSpPr>
              <a:spLocks/>
            </p:cNvSpPr>
            <p:nvPr/>
          </p:nvSpPr>
          <p:spPr bwMode="auto">
            <a:xfrm>
              <a:off x="7513638" y="804863"/>
              <a:ext cx="755650" cy="1084263"/>
            </a:xfrm>
            <a:custGeom>
              <a:avLst/>
              <a:gdLst>
                <a:gd name="T0" fmla="*/ 1229 w 1229"/>
                <a:gd name="T1" fmla="*/ 781 h 1762"/>
                <a:gd name="T2" fmla="*/ 1049 w 1229"/>
                <a:gd name="T3" fmla="*/ 1334 h 1762"/>
                <a:gd name="T4" fmla="*/ 805 w 1229"/>
                <a:gd name="T5" fmla="*/ 1762 h 1762"/>
                <a:gd name="T6" fmla="*/ 424 w 1229"/>
                <a:gd name="T7" fmla="*/ 1762 h 1762"/>
                <a:gd name="T8" fmla="*/ 180 w 1229"/>
                <a:gd name="T9" fmla="*/ 1334 h 1762"/>
                <a:gd name="T10" fmla="*/ 0 w 1229"/>
                <a:gd name="T11" fmla="*/ 781 h 1762"/>
                <a:gd name="T12" fmla="*/ 614 w 1229"/>
                <a:gd name="T13" fmla="*/ 0 h 1762"/>
                <a:gd name="T14" fmla="*/ 1229 w 1229"/>
                <a:gd name="T15" fmla="*/ 781 h 17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9" h="1762">
                  <a:moveTo>
                    <a:pt x="1229" y="781"/>
                  </a:moveTo>
                  <a:cubicBezTo>
                    <a:pt x="1229" y="997"/>
                    <a:pt x="1160" y="1192"/>
                    <a:pt x="1049" y="1334"/>
                  </a:cubicBezTo>
                  <a:cubicBezTo>
                    <a:pt x="993" y="1404"/>
                    <a:pt x="878" y="1616"/>
                    <a:pt x="805" y="1762"/>
                  </a:cubicBezTo>
                  <a:lnTo>
                    <a:pt x="424" y="1762"/>
                  </a:lnTo>
                  <a:cubicBezTo>
                    <a:pt x="351" y="1616"/>
                    <a:pt x="236" y="1404"/>
                    <a:pt x="180" y="1334"/>
                  </a:cubicBezTo>
                  <a:cubicBezTo>
                    <a:pt x="69" y="1192"/>
                    <a:pt x="0" y="997"/>
                    <a:pt x="0" y="781"/>
                  </a:cubicBezTo>
                  <a:cubicBezTo>
                    <a:pt x="0" y="350"/>
                    <a:pt x="275" y="0"/>
                    <a:pt x="614" y="0"/>
                  </a:cubicBezTo>
                  <a:cubicBezTo>
                    <a:pt x="954" y="0"/>
                    <a:pt x="1229" y="350"/>
                    <a:pt x="1229" y="781"/>
                  </a:cubicBezTo>
                  <a:close/>
                </a:path>
              </a:pathLst>
            </a:custGeom>
            <a:solidFill>
              <a:srgbClr val="D5E8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45" name="Freeform 134">
              <a:extLst>
                <a:ext uri="{FF2B5EF4-FFF2-40B4-BE49-F238E27FC236}">
                  <a16:creationId xmlns:a16="http://schemas.microsoft.com/office/drawing/2014/main" id="{C977B0EA-A601-6FB6-4557-D818D6C9E430}"/>
                </a:ext>
              </a:extLst>
            </p:cNvPr>
            <p:cNvSpPr>
              <a:spLocks/>
            </p:cNvSpPr>
            <p:nvPr/>
          </p:nvSpPr>
          <p:spPr bwMode="auto">
            <a:xfrm>
              <a:off x="7643813" y="804863"/>
              <a:ext cx="493712" cy="1084263"/>
            </a:xfrm>
            <a:custGeom>
              <a:avLst/>
              <a:gdLst>
                <a:gd name="T0" fmla="*/ 801 w 801"/>
                <a:gd name="T1" fmla="*/ 781 h 1762"/>
                <a:gd name="T2" fmla="*/ 683 w 801"/>
                <a:gd name="T3" fmla="*/ 1334 h 1762"/>
                <a:gd name="T4" fmla="*/ 556 w 801"/>
                <a:gd name="T5" fmla="*/ 1762 h 1762"/>
                <a:gd name="T6" fmla="*/ 245 w 801"/>
                <a:gd name="T7" fmla="*/ 1762 h 1762"/>
                <a:gd name="T8" fmla="*/ 117 w 801"/>
                <a:gd name="T9" fmla="*/ 1334 h 1762"/>
                <a:gd name="T10" fmla="*/ 0 w 801"/>
                <a:gd name="T11" fmla="*/ 781 h 1762"/>
                <a:gd name="T12" fmla="*/ 400 w 801"/>
                <a:gd name="T13" fmla="*/ 0 h 1762"/>
                <a:gd name="T14" fmla="*/ 801 w 801"/>
                <a:gd name="T15" fmla="*/ 781 h 1762"/>
                <a:gd name="T16" fmla="*/ 801 w 801"/>
                <a:gd name="T17" fmla="*/ 781 h 1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1" h="1762">
                  <a:moveTo>
                    <a:pt x="801" y="781"/>
                  </a:moveTo>
                  <a:cubicBezTo>
                    <a:pt x="801" y="997"/>
                    <a:pt x="756" y="1192"/>
                    <a:pt x="683" y="1334"/>
                  </a:cubicBezTo>
                  <a:cubicBezTo>
                    <a:pt x="647" y="1404"/>
                    <a:pt x="604" y="1616"/>
                    <a:pt x="556" y="1762"/>
                  </a:cubicBezTo>
                  <a:lnTo>
                    <a:pt x="245" y="1762"/>
                  </a:lnTo>
                  <a:cubicBezTo>
                    <a:pt x="197" y="1616"/>
                    <a:pt x="154" y="1404"/>
                    <a:pt x="117" y="1334"/>
                  </a:cubicBezTo>
                  <a:cubicBezTo>
                    <a:pt x="45" y="1192"/>
                    <a:pt x="0" y="997"/>
                    <a:pt x="0" y="781"/>
                  </a:cubicBezTo>
                  <a:cubicBezTo>
                    <a:pt x="0" y="350"/>
                    <a:pt x="179" y="0"/>
                    <a:pt x="400" y="0"/>
                  </a:cubicBezTo>
                  <a:cubicBezTo>
                    <a:pt x="621" y="0"/>
                    <a:pt x="801" y="350"/>
                    <a:pt x="801" y="781"/>
                  </a:cubicBezTo>
                  <a:lnTo>
                    <a:pt x="801" y="781"/>
                  </a:lnTo>
                </a:path>
              </a:pathLst>
            </a:custGeom>
            <a:solidFill>
              <a:srgbClr val="A3CB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46" name="Freeform 135">
              <a:extLst>
                <a:ext uri="{FF2B5EF4-FFF2-40B4-BE49-F238E27FC236}">
                  <a16:creationId xmlns:a16="http://schemas.microsoft.com/office/drawing/2014/main" id="{A8A381F1-1413-2932-A324-EB94E65BFDF9}"/>
                </a:ext>
              </a:extLst>
            </p:cNvPr>
            <p:cNvSpPr>
              <a:spLocks/>
            </p:cNvSpPr>
            <p:nvPr/>
          </p:nvSpPr>
          <p:spPr bwMode="auto">
            <a:xfrm>
              <a:off x="7775575" y="804863"/>
              <a:ext cx="230187" cy="1084263"/>
            </a:xfrm>
            <a:custGeom>
              <a:avLst/>
              <a:gdLst>
                <a:gd name="T0" fmla="*/ 372 w 372"/>
                <a:gd name="T1" fmla="*/ 781 h 1762"/>
                <a:gd name="T2" fmla="*/ 318 w 372"/>
                <a:gd name="T3" fmla="*/ 1334 h 1762"/>
                <a:gd name="T4" fmla="*/ 259 w 372"/>
                <a:gd name="T5" fmla="*/ 1762 h 1762"/>
                <a:gd name="T6" fmla="*/ 114 w 372"/>
                <a:gd name="T7" fmla="*/ 1762 h 1762"/>
                <a:gd name="T8" fmla="*/ 55 w 372"/>
                <a:gd name="T9" fmla="*/ 1334 h 1762"/>
                <a:gd name="T10" fmla="*/ 0 w 372"/>
                <a:gd name="T11" fmla="*/ 781 h 1762"/>
                <a:gd name="T12" fmla="*/ 186 w 372"/>
                <a:gd name="T13" fmla="*/ 0 h 1762"/>
                <a:gd name="T14" fmla="*/ 372 w 372"/>
                <a:gd name="T15" fmla="*/ 781 h 17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2" h="1762">
                  <a:moveTo>
                    <a:pt x="372" y="781"/>
                  </a:moveTo>
                  <a:cubicBezTo>
                    <a:pt x="372" y="997"/>
                    <a:pt x="352" y="1192"/>
                    <a:pt x="318" y="1334"/>
                  </a:cubicBezTo>
                  <a:cubicBezTo>
                    <a:pt x="301" y="1404"/>
                    <a:pt x="281" y="1616"/>
                    <a:pt x="259" y="1762"/>
                  </a:cubicBezTo>
                  <a:lnTo>
                    <a:pt x="114" y="1762"/>
                  </a:lnTo>
                  <a:cubicBezTo>
                    <a:pt x="92" y="1616"/>
                    <a:pt x="72" y="1404"/>
                    <a:pt x="55" y="1334"/>
                  </a:cubicBezTo>
                  <a:cubicBezTo>
                    <a:pt x="21" y="1192"/>
                    <a:pt x="0" y="997"/>
                    <a:pt x="0" y="781"/>
                  </a:cubicBezTo>
                  <a:cubicBezTo>
                    <a:pt x="0" y="350"/>
                    <a:pt x="84" y="0"/>
                    <a:pt x="186" y="0"/>
                  </a:cubicBezTo>
                  <a:cubicBezTo>
                    <a:pt x="289" y="0"/>
                    <a:pt x="372" y="350"/>
                    <a:pt x="372" y="781"/>
                  </a:cubicBezTo>
                </a:path>
              </a:pathLst>
            </a:custGeom>
            <a:solidFill>
              <a:srgbClr val="D5E8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47" name="Freeform 136">
              <a:extLst>
                <a:ext uri="{FF2B5EF4-FFF2-40B4-BE49-F238E27FC236}">
                  <a16:creationId xmlns:a16="http://schemas.microsoft.com/office/drawing/2014/main" id="{7E241A6A-BA9F-C778-82D3-55C9672E9A4C}"/>
                </a:ext>
              </a:extLst>
            </p:cNvPr>
            <p:cNvSpPr>
              <a:spLocks/>
            </p:cNvSpPr>
            <p:nvPr/>
          </p:nvSpPr>
          <p:spPr bwMode="auto">
            <a:xfrm>
              <a:off x="7748588" y="1944688"/>
              <a:ext cx="25400" cy="117475"/>
            </a:xfrm>
            <a:custGeom>
              <a:avLst/>
              <a:gdLst>
                <a:gd name="T0" fmla="*/ 28 w 41"/>
                <a:gd name="T1" fmla="*/ 192 h 192"/>
                <a:gd name="T2" fmla="*/ 16 w 41"/>
                <a:gd name="T3" fmla="*/ 181 h 192"/>
                <a:gd name="T4" fmla="*/ 0 w 41"/>
                <a:gd name="T5" fmla="*/ 14 h 192"/>
                <a:gd name="T6" fmla="*/ 11 w 41"/>
                <a:gd name="T7" fmla="*/ 0 h 192"/>
                <a:gd name="T8" fmla="*/ 25 w 41"/>
                <a:gd name="T9" fmla="*/ 11 h 192"/>
                <a:gd name="T10" fmla="*/ 40 w 41"/>
                <a:gd name="T11" fmla="*/ 178 h 192"/>
                <a:gd name="T12" fmla="*/ 29 w 41"/>
                <a:gd name="T13" fmla="*/ 192 h 192"/>
                <a:gd name="T14" fmla="*/ 28 w 41"/>
                <a:gd name="T15" fmla="*/ 192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192">
                  <a:moveTo>
                    <a:pt x="28" y="192"/>
                  </a:moveTo>
                  <a:cubicBezTo>
                    <a:pt x="22" y="192"/>
                    <a:pt x="17" y="187"/>
                    <a:pt x="16" y="181"/>
                  </a:cubicBezTo>
                  <a:lnTo>
                    <a:pt x="0" y="14"/>
                  </a:lnTo>
                  <a:cubicBezTo>
                    <a:pt x="0" y="7"/>
                    <a:pt x="5" y="1"/>
                    <a:pt x="11" y="0"/>
                  </a:cubicBezTo>
                  <a:cubicBezTo>
                    <a:pt x="18" y="0"/>
                    <a:pt x="24" y="5"/>
                    <a:pt x="25" y="11"/>
                  </a:cubicBezTo>
                  <a:lnTo>
                    <a:pt x="40" y="178"/>
                  </a:lnTo>
                  <a:cubicBezTo>
                    <a:pt x="41" y="185"/>
                    <a:pt x="36" y="191"/>
                    <a:pt x="29" y="192"/>
                  </a:cubicBezTo>
                  <a:lnTo>
                    <a:pt x="28" y="192"/>
                  </a:lnTo>
                </a:path>
              </a:pathLst>
            </a:custGeom>
            <a:solidFill>
              <a:srgbClr val="A3CB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48" name="Freeform 137">
              <a:extLst>
                <a:ext uri="{FF2B5EF4-FFF2-40B4-BE49-F238E27FC236}">
                  <a16:creationId xmlns:a16="http://schemas.microsoft.com/office/drawing/2014/main" id="{9B389FFE-A7DD-C4A2-AA16-D18D80C0015B}"/>
                </a:ext>
              </a:extLst>
            </p:cNvPr>
            <p:cNvSpPr>
              <a:spLocks/>
            </p:cNvSpPr>
            <p:nvPr/>
          </p:nvSpPr>
          <p:spPr bwMode="auto">
            <a:xfrm>
              <a:off x="8007350" y="1944688"/>
              <a:ext cx="25400" cy="117475"/>
            </a:xfrm>
            <a:custGeom>
              <a:avLst/>
              <a:gdLst>
                <a:gd name="T0" fmla="*/ 13 w 41"/>
                <a:gd name="T1" fmla="*/ 192 h 192"/>
                <a:gd name="T2" fmla="*/ 11 w 41"/>
                <a:gd name="T3" fmla="*/ 192 h 192"/>
                <a:gd name="T4" fmla="*/ 0 w 41"/>
                <a:gd name="T5" fmla="*/ 178 h 192"/>
                <a:gd name="T6" fmla="*/ 16 w 41"/>
                <a:gd name="T7" fmla="*/ 11 h 192"/>
                <a:gd name="T8" fmla="*/ 30 w 41"/>
                <a:gd name="T9" fmla="*/ 0 h 192"/>
                <a:gd name="T10" fmla="*/ 41 w 41"/>
                <a:gd name="T11" fmla="*/ 14 h 192"/>
                <a:gd name="T12" fmla="*/ 25 w 41"/>
                <a:gd name="T13" fmla="*/ 181 h 192"/>
                <a:gd name="T14" fmla="*/ 13 w 41"/>
                <a:gd name="T15" fmla="*/ 192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192">
                  <a:moveTo>
                    <a:pt x="13" y="192"/>
                  </a:moveTo>
                  <a:lnTo>
                    <a:pt x="11" y="192"/>
                  </a:lnTo>
                  <a:cubicBezTo>
                    <a:pt x="5" y="191"/>
                    <a:pt x="0" y="185"/>
                    <a:pt x="0" y="178"/>
                  </a:cubicBezTo>
                  <a:lnTo>
                    <a:pt x="16" y="11"/>
                  </a:lnTo>
                  <a:cubicBezTo>
                    <a:pt x="17" y="5"/>
                    <a:pt x="23" y="0"/>
                    <a:pt x="30" y="0"/>
                  </a:cubicBezTo>
                  <a:cubicBezTo>
                    <a:pt x="36" y="1"/>
                    <a:pt x="41" y="7"/>
                    <a:pt x="41" y="14"/>
                  </a:cubicBezTo>
                  <a:lnTo>
                    <a:pt x="25" y="181"/>
                  </a:lnTo>
                  <a:cubicBezTo>
                    <a:pt x="24" y="187"/>
                    <a:pt x="19" y="192"/>
                    <a:pt x="13" y="192"/>
                  </a:cubicBezTo>
                </a:path>
              </a:pathLst>
            </a:custGeom>
            <a:solidFill>
              <a:srgbClr val="A3CB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49" name="Freeform 138">
              <a:extLst>
                <a:ext uri="{FF2B5EF4-FFF2-40B4-BE49-F238E27FC236}">
                  <a16:creationId xmlns:a16="http://schemas.microsoft.com/office/drawing/2014/main" id="{74F62D48-71DD-0934-A077-18F377FF6F24}"/>
                </a:ext>
              </a:extLst>
            </p:cNvPr>
            <p:cNvSpPr>
              <a:spLocks/>
            </p:cNvSpPr>
            <p:nvPr/>
          </p:nvSpPr>
          <p:spPr bwMode="auto">
            <a:xfrm>
              <a:off x="7816850" y="1944688"/>
              <a:ext cx="19050" cy="117475"/>
            </a:xfrm>
            <a:custGeom>
              <a:avLst/>
              <a:gdLst>
                <a:gd name="T0" fmla="*/ 19 w 31"/>
                <a:gd name="T1" fmla="*/ 192 h 192"/>
                <a:gd name="T2" fmla="*/ 7 w 31"/>
                <a:gd name="T3" fmla="*/ 180 h 192"/>
                <a:gd name="T4" fmla="*/ 0 w 31"/>
                <a:gd name="T5" fmla="*/ 13 h 192"/>
                <a:gd name="T6" fmla="*/ 12 w 31"/>
                <a:gd name="T7" fmla="*/ 0 h 192"/>
                <a:gd name="T8" fmla="*/ 24 w 31"/>
                <a:gd name="T9" fmla="*/ 12 h 192"/>
                <a:gd name="T10" fmla="*/ 31 w 31"/>
                <a:gd name="T11" fmla="*/ 179 h 192"/>
                <a:gd name="T12" fmla="*/ 19 w 31"/>
                <a:gd name="T13" fmla="*/ 192 h 192"/>
                <a:gd name="T14" fmla="*/ 19 w 31"/>
                <a:gd name="T15" fmla="*/ 192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92">
                  <a:moveTo>
                    <a:pt x="19" y="192"/>
                  </a:moveTo>
                  <a:cubicBezTo>
                    <a:pt x="12" y="192"/>
                    <a:pt x="7" y="187"/>
                    <a:pt x="7" y="180"/>
                  </a:cubicBezTo>
                  <a:lnTo>
                    <a:pt x="0" y="13"/>
                  </a:lnTo>
                  <a:cubicBezTo>
                    <a:pt x="0" y="6"/>
                    <a:pt x="5" y="1"/>
                    <a:pt x="12" y="0"/>
                  </a:cubicBezTo>
                  <a:cubicBezTo>
                    <a:pt x="18" y="0"/>
                    <a:pt x="24" y="5"/>
                    <a:pt x="24" y="12"/>
                  </a:cubicBezTo>
                  <a:lnTo>
                    <a:pt x="31" y="179"/>
                  </a:lnTo>
                  <a:cubicBezTo>
                    <a:pt x="31" y="186"/>
                    <a:pt x="26" y="191"/>
                    <a:pt x="19" y="192"/>
                  </a:cubicBezTo>
                  <a:lnTo>
                    <a:pt x="19" y="192"/>
                  </a:lnTo>
                  <a:close/>
                </a:path>
              </a:pathLst>
            </a:custGeom>
            <a:solidFill>
              <a:srgbClr val="A3CB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50" name="Freeform 139">
              <a:extLst>
                <a:ext uri="{FF2B5EF4-FFF2-40B4-BE49-F238E27FC236}">
                  <a16:creationId xmlns:a16="http://schemas.microsoft.com/office/drawing/2014/main" id="{0F4FEB1E-479A-CA34-ACB5-6AFA8CF3E4DF}"/>
                </a:ext>
              </a:extLst>
            </p:cNvPr>
            <p:cNvSpPr>
              <a:spLocks/>
            </p:cNvSpPr>
            <p:nvPr/>
          </p:nvSpPr>
          <p:spPr bwMode="auto">
            <a:xfrm>
              <a:off x="7947025" y="1944688"/>
              <a:ext cx="19050" cy="117475"/>
            </a:xfrm>
            <a:custGeom>
              <a:avLst/>
              <a:gdLst>
                <a:gd name="T0" fmla="*/ 12 w 31"/>
                <a:gd name="T1" fmla="*/ 192 h 192"/>
                <a:gd name="T2" fmla="*/ 12 w 31"/>
                <a:gd name="T3" fmla="*/ 192 h 192"/>
                <a:gd name="T4" fmla="*/ 0 w 31"/>
                <a:gd name="T5" fmla="*/ 179 h 192"/>
                <a:gd name="T6" fmla="*/ 7 w 31"/>
                <a:gd name="T7" fmla="*/ 12 h 192"/>
                <a:gd name="T8" fmla="*/ 19 w 31"/>
                <a:gd name="T9" fmla="*/ 0 h 192"/>
                <a:gd name="T10" fmla="*/ 31 w 31"/>
                <a:gd name="T11" fmla="*/ 13 h 192"/>
                <a:gd name="T12" fmla="*/ 24 w 31"/>
                <a:gd name="T13" fmla="*/ 180 h 192"/>
                <a:gd name="T14" fmla="*/ 12 w 31"/>
                <a:gd name="T15" fmla="*/ 192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92">
                  <a:moveTo>
                    <a:pt x="12" y="192"/>
                  </a:moveTo>
                  <a:lnTo>
                    <a:pt x="12" y="192"/>
                  </a:lnTo>
                  <a:cubicBezTo>
                    <a:pt x="5" y="191"/>
                    <a:pt x="0" y="186"/>
                    <a:pt x="0" y="179"/>
                  </a:cubicBezTo>
                  <a:lnTo>
                    <a:pt x="7" y="12"/>
                  </a:lnTo>
                  <a:cubicBezTo>
                    <a:pt x="7" y="5"/>
                    <a:pt x="13" y="0"/>
                    <a:pt x="19" y="0"/>
                  </a:cubicBezTo>
                  <a:cubicBezTo>
                    <a:pt x="26" y="1"/>
                    <a:pt x="31" y="6"/>
                    <a:pt x="31" y="13"/>
                  </a:cubicBezTo>
                  <a:lnTo>
                    <a:pt x="24" y="180"/>
                  </a:lnTo>
                  <a:cubicBezTo>
                    <a:pt x="24" y="187"/>
                    <a:pt x="19" y="192"/>
                    <a:pt x="12" y="192"/>
                  </a:cubicBezTo>
                  <a:close/>
                </a:path>
              </a:pathLst>
            </a:custGeom>
            <a:solidFill>
              <a:srgbClr val="A3CB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51" name="Freeform 140">
              <a:extLst>
                <a:ext uri="{FF2B5EF4-FFF2-40B4-BE49-F238E27FC236}">
                  <a16:creationId xmlns:a16="http://schemas.microsoft.com/office/drawing/2014/main" id="{DCDC950C-D12E-55FE-F75B-F141BC7E6BE6}"/>
                </a:ext>
              </a:extLst>
            </p:cNvPr>
            <p:cNvSpPr>
              <a:spLocks/>
            </p:cNvSpPr>
            <p:nvPr/>
          </p:nvSpPr>
          <p:spPr bwMode="auto">
            <a:xfrm>
              <a:off x="7756525" y="2055813"/>
              <a:ext cx="268287" cy="146050"/>
            </a:xfrm>
            <a:custGeom>
              <a:avLst/>
              <a:gdLst>
                <a:gd name="T0" fmla="*/ 0 w 169"/>
                <a:gd name="T1" fmla="*/ 0 h 92"/>
                <a:gd name="T2" fmla="*/ 169 w 169"/>
                <a:gd name="T3" fmla="*/ 0 h 92"/>
                <a:gd name="T4" fmla="*/ 161 w 169"/>
                <a:gd name="T5" fmla="*/ 92 h 92"/>
                <a:gd name="T6" fmla="*/ 8 w 169"/>
                <a:gd name="T7" fmla="*/ 92 h 92"/>
                <a:gd name="T8" fmla="*/ 0 w 169"/>
                <a:gd name="T9" fmla="*/ 0 h 92"/>
              </a:gdLst>
              <a:ahLst/>
              <a:cxnLst>
                <a:cxn ang="0">
                  <a:pos x="T0" y="T1"/>
                </a:cxn>
                <a:cxn ang="0">
                  <a:pos x="T2" y="T3"/>
                </a:cxn>
                <a:cxn ang="0">
                  <a:pos x="T4" y="T5"/>
                </a:cxn>
                <a:cxn ang="0">
                  <a:pos x="T6" y="T7"/>
                </a:cxn>
                <a:cxn ang="0">
                  <a:pos x="T8" y="T9"/>
                </a:cxn>
              </a:cxnLst>
              <a:rect l="0" t="0" r="r" b="b"/>
              <a:pathLst>
                <a:path w="169" h="92">
                  <a:moveTo>
                    <a:pt x="0" y="0"/>
                  </a:moveTo>
                  <a:lnTo>
                    <a:pt x="169" y="0"/>
                  </a:lnTo>
                  <a:lnTo>
                    <a:pt x="161" y="92"/>
                  </a:lnTo>
                  <a:lnTo>
                    <a:pt x="8" y="92"/>
                  </a:lnTo>
                  <a:lnTo>
                    <a:pt x="0" y="0"/>
                  </a:lnTo>
                  <a:close/>
                </a:path>
              </a:pathLst>
            </a:custGeom>
            <a:solidFill>
              <a:srgbClr val="E8F4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52" name="Freeform 141">
              <a:extLst>
                <a:ext uri="{FF2B5EF4-FFF2-40B4-BE49-F238E27FC236}">
                  <a16:creationId xmlns:a16="http://schemas.microsoft.com/office/drawing/2014/main" id="{91D4619C-C009-85D1-4BF3-77E67C38B76D}"/>
                </a:ext>
              </a:extLst>
            </p:cNvPr>
            <p:cNvSpPr>
              <a:spLocks/>
            </p:cNvSpPr>
            <p:nvPr/>
          </p:nvSpPr>
          <p:spPr bwMode="auto">
            <a:xfrm>
              <a:off x="7726363" y="1881188"/>
              <a:ext cx="328612" cy="71438"/>
            </a:xfrm>
            <a:custGeom>
              <a:avLst/>
              <a:gdLst>
                <a:gd name="T0" fmla="*/ 0 w 207"/>
                <a:gd name="T1" fmla="*/ 0 h 45"/>
                <a:gd name="T2" fmla="*/ 207 w 207"/>
                <a:gd name="T3" fmla="*/ 0 h 45"/>
                <a:gd name="T4" fmla="*/ 197 w 207"/>
                <a:gd name="T5" fmla="*/ 45 h 45"/>
                <a:gd name="T6" fmla="*/ 10 w 207"/>
                <a:gd name="T7" fmla="*/ 45 h 45"/>
                <a:gd name="T8" fmla="*/ 0 w 207"/>
                <a:gd name="T9" fmla="*/ 0 h 45"/>
              </a:gdLst>
              <a:ahLst/>
              <a:cxnLst>
                <a:cxn ang="0">
                  <a:pos x="T0" y="T1"/>
                </a:cxn>
                <a:cxn ang="0">
                  <a:pos x="T2" y="T3"/>
                </a:cxn>
                <a:cxn ang="0">
                  <a:pos x="T4" y="T5"/>
                </a:cxn>
                <a:cxn ang="0">
                  <a:pos x="T6" y="T7"/>
                </a:cxn>
                <a:cxn ang="0">
                  <a:pos x="T8" y="T9"/>
                </a:cxn>
              </a:cxnLst>
              <a:rect l="0" t="0" r="r" b="b"/>
              <a:pathLst>
                <a:path w="207" h="45">
                  <a:moveTo>
                    <a:pt x="0" y="0"/>
                  </a:moveTo>
                  <a:lnTo>
                    <a:pt x="207" y="0"/>
                  </a:lnTo>
                  <a:lnTo>
                    <a:pt x="197" y="45"/>
                  </a:lnTo>
                  <a:lnTo>
                    <a:pt x="10" y="45"/>
                  </a:lnTo>
                  <a:lnTo>
                    <a:pt x="0" y="0"/>
                  </a:lnTo>
                  <a:close/>
                </a:path>
              </a:pathLst>
            </a:custGeom>
            <a:solidFill>
              <a:srgbClr val="3F7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53" name="Freeform 142">
              <a:extLst>
                <a:ext uri="{FF2B5EF4-FFF2-40B4-BE49-F238E27FC236}">
                  <a16:creationId xmlns:a16="http://schemas.microsoft.com/office/drawing/2014/main" id="{6C88FDB4-5462-9072-3E00-5A79A60CE185}"/>
                </a:ext>
              </a:extLst>
            </p:cNvPr>
            <p:cNvSpPr>
              <a:spLocks noEditPoints="1"/>
            </p:cNvSpPr>
            <p:nvPr/>
          </p:nvSpPr>
          <p:spPr bwMode="auto">
            <a:xfrm>
              <a:off x="7988300" y="3113088"/>
              <a:ext cx="428625" cy="463550"/>
            </a:xfrm>
            <a:custGeom>
              <a:avLst/>
              <a:gdLst>
                <a:gd name="T0" fmla="*/ 79 w 695"/>
                <a:gd name="T1" fmla="*/ 611 h 753"/>
                <a:gd name="T2" fmla="*/ 92 w 695"/>
                <a:gd name="T3" fmla="*/ 654 h 753"/>
                <a:gd name="T4" fmla="*/ 0 w 695"/>
                <a:gd name="T5" fmla="*/ 636 h 753"/>
                <a:gd name="T6" fmla="*/ 82 w 695"/>
                <a:gd name="T7" fmla="*/ 697 h 753"/>
                <a:gd name="T8" fmla="*/ 33 w 695"/>
                <a:gd name="T9" fmla="*/ 714 h 753"/>
                <a:gd name="T10" fmla="*/ 72 w 695"/>
                <a:gd name="T11" fmla="*/ 729 h 753"/>
                <a:gd name="T12" fmla="*/ 83 w 695"/>
                <a:gd name="T13" fmla="*/ 753 h 753"/>
                <a:gd name="T14" fmla="*/ 96 w 695"/>
                <a:gd name="T15" fmla="*/ 719 h 753"/>
                <a:gd name="T16" fmla="*/ 130 w 695"/>
                <a:gd name="T17" fmla="*/ 700 h 753"/>
                <a:gd name="T18" fmla="*/ 176 w 695"/>
                <a:gd name="T19" fmla="*/ 692 h 753"/>
                <a:gd name="T20" fmla="*/ 128 w 695"/>
                <a:gd name="T21" fmla="*/ 673 h 753"/>
                <a:gd name="T22" fmla="*/ 79 w 695"/>
                <a:gd name="T23" fmla="*/ 611 h 753"/>
                <a:gd name="T24" fmla="*/ 491 w 695"/>
                <a:gd name="T25" fmla="*/ 556 h 753"/>
                <a:gd name="T26" fmla="*/ 399 w 695"/>
                <a:gd name="T27" fmla="*/ 538 h 753"/>
                <a:gd name="T28" fmla="*/ 481 w 695"/>
                <a:gd name="T29" fmla="*/ 599 h 753"/>
                <a:gd name="T30" fmla="*/ 432 w 695"/>
                <a:gd name="T31" fmla="*/ 617 h 753"/>
                <a:gd name="T32" fmla="*/ 472 w 695"/>
                <a:gd name="T33" fmla="*/ 632 h 753"/>
                <a:gd name="T34" fmla="*/ 483 w 695"/>
                <a:gd name="T35" fmla="*/ 656 h 753"/>
                <a:gd name="T36" fmla="*/ 496 w 695"/>
                <a:gd name="T37" fmla="*/ 621 h 753"/>
                <a:gd name="T38" fmla="*/ 530 w 695"/>
                <a:gd name="T39" fmla="*/ 603 h 753"/>
                <a:gd name="T40" fmla="*/ 575 w 695"/>
                <a:gd name="T41" fmla="*/ 594 h 753"/>
                <a:gd name="T42" fmla="*/ 527 w 695"/>
                <a:gd name="T43" fmla="*/ 576 h 753"/>
                <a:gd name="T44" fmla="*/ 479 w 695"/>
                <a:gd name="T45" fmla="*/ 514 h 753"/>
                <a:gd name="T46" fmla="*/ 491 w 695"/>
                <a:gd name="T47" fmla="*/ 556 h 753"/>
                <a:gd name="T48" fmla="*/ 146 w 695"/>
                <a:gd name="T49" fmla="*/ 328 h 753"/>
                <a:gd name="T50" fmla="*/ 165 w 695"/>
                <a:gd name="T51" fmla="*/ 393 h 753"/>
                <a:gd name="T52" fmla="*/ 25 w 695"/>
                <a:gd name="T53" fmla="*/ 366 h 753"/>
                <a:gd name="T54" fmla="*/ 150 w 695"/>
                <a:gd name="T55" fmla="*/ 460 h 753"/>
                <a:gd name="T56" fmla="*/ 76 w 695"/>
                <a:gd name="T57" fmla="*/ 487 h 753"/>
                <a:gd name="T58" fmla="*/ 136 w 695"/>
                <a:gd name="T59" fmla="*/ 510 h 753"/>
                <a:gd name="T60" fmla="*/ 152 w 695"/>
                <a:gd name="T61" fmla="*/ 547 h 753"/>
                <a:gd name="T62" fmla="*/ 173 w 695"/>
                <a:gd name="T63" fmla="*/ 493 h 753"/>
                <a:gd name="T64" fmla="*/ 225 w 695"/>
                <a:gd name="T65" fmla="*/ 465 h 753"/>
                <a:gd name="T66" fmla="*/ 294 w 695"/>
                <a:gd name="T67" fmla="*/ 452 h 753"/>
                <a:gd name="T68" fmla="*/ 220 w 695"/>
                <a:gd name="T69" fmla="*/ 424 h 753"/>
                <a:gd name="T70" fmla="*/ 146 w 695"/>
                <a:gd name="T71" fmla="*/ 328 h 753"/>
                <a:gd name="T72" fmla="*/ 477 w 695"/>
                <a:gd name="T73" fmla="*/ 0 h 753"/>
                <a:gd name="T74" fmla="*/ 505 w 695"/>
                <a:gd name="T75" fmla="*/ 96 h 753"/>
                <a:gd name="T76" fmla="*/ 297 w 695"/>
                <a:gd name="T77" fmla="*/ 56 h 753"/>
                <a:gd name="T78" fmla="*/ 482 w 695"/>
                <a:gd name="T79" fmla="*/ 194 h 753"/>
                <a:gd name="T80" fmla="*/ 372 w 695"/>
                <a:gd name="T81" fmla="*/ 234 h 753"/>
                <a:gd name="T82" fmla="*/ 461 w 695"/>
                <a:gd name="T83" fmla="*/ 268 h 753"/>
                <a:gd name="T84" fmla="*/ 486 w 695"/>
                <a:gd name="T85" fmla="*/ 322 h 753"/>
                <a:gd name="T86" fmla="*/ 516 w 695"/>
                <a:gd name="T87" fmla="*/ 243 h 753"/>
                <a:gd name="T88" fmla="*/ 593 w 695"/>
                <a:gd name="T89" fmla="*/ 202 h 753"/>
                <a:gd name="T90" fmla="*/ 695 w 695"/>
                <a:gd name="T91" fmla="*/ 182 h 753"/>
                <a:gd name="T92" fmla="*/ 586 w 695"/>
                <a:gd name="T93" fmla="*/ 141 h 753"/>
                <a:gd name="T94" fmla="*/ 477 w 695"/>
                <a:gd name="T95" fmla="*/ 0 h 753"/>
                <a:gd name="T96" fmla="*/ 477 w 695"/>
                <a:gd name="T97" fmla="*/ 0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95" h="753">
                  <a:moveTo>
                    <a:pt x="79" y="611"/>
                  </a:moveTo>
                  <a:cubicBezTo>
                    <a:pt x="101" y="631"/>
                    <a:pt x="92" y="654"/>
                    <a:pt x="92" y="654"/>
                  </a:cubicBezTo>
                  <a:cubicBezTo>
                    <a:pt x="92" y="654"/>
                    <a:pt x="52" y="613"/>
                    <a:pt x="0" y="636"/>
                  </a:cubicBezTo>
                  <a:cubicBezTo>
                    <a:pt x="29" y="650"/>
                    <a:pt x="82" y="697"/>
                    <a:pt x="82" y="697"/>
                  </a:cubicBezTo>
                  <a:lnTo>
                    <a:pt x="33" y="714"/>
                  </a:lnTo>
                  <a:cubicBezTo>
                    <a:pt x="33" y="714"/>
                    <a:pt x="71" y="717"/>
                    <a:pt x="72" y="729"/>
                  </a:cubicBezTo>
                  <a:cubicBezTo>
                    <a:pt x="74" y="742"/>
                    <a:pt x="83" y="753"/>
                    <a:pt x="83" y="753"/>
                  </a:cubicBezTo>
                  <a:lnTo>
                    <a:pt x="96" y="719"/>
                  </a:lnTo>
                  <a:cubicBezTo>
                    <a:pt x="96" y="719"/>
                    <a:pt x="125" y="709"/>
                    <a:pt x="130" y="700"/>
                  </a:cubicBezTo>
                  <a:cubicBezTo>
                    <a:pt x="136" y="691"/>
                    <a:pt x="164" y="680"/>
                    <a:pt x="176" y="692"/>
                  </a:cubicBezTo>
                  <a:cubicBezTo>
                    <a:pt x="167" y="671"/>
                    <a:pt x="135" y="664"/>
                    <a:pt x="128" y="673"/>
                  </a:cubicBezTo>
                  <a:cubicBezTo>
                    <a:pt x="131" y="648"/>
                    <a:pt x="120" y="617"/>
                    <a:pt x="79" y="611"/>
                  </a:cubicBezTo>
                  <a:close/>
                  <a:moveTo>
                    <a:pt x="491" y="556"/>
                  </a:moveTo>
                  <a:cubicBezTo>
                    <a:pt x="491" y="556"/>
                    <a:pt x="452" y="516"/>
                    <a:pt x="399" y="538"/>
                  </a:cubicBezTo>
                  <a:cubicBezTo>
                    <a:pt x="428" y="552"/>
                    <a:pt x="481" y="599"/>
                    <a:pt x="481" y="599"/>
                  </a:cubicBezTo>
                  <a:lnTo>
                    <a:pt x="432" y="617"/>
                  </a:lnTo>
                  <a:cubicBezTo>
                    <a:pt x="432" y="617"/>
                    <a:pt x="471" y="619"/>
                    <a:pt x="472" y="632"/>
                  </a:cubicBezTo>
                  <a:cubicBezTo>
                    <a:pt x="473" y="644"/>
                    <a:pt x="483" y="656"/>
                    <a:pt x="483" y="656"/>
                  </a:cubicBezTo>
                  <a:lnTo>
                    <a:pt x="496" y="621"/>
                  </a:lnTo>
                  <a:cubicBezTo>
                    <a:pt x="496" y="621"/>
                    <a:pt x="524" y="612"/>
                    <a:pt x="530" y="603"/>
                  </a:cubicBezTo>
                  <a:cubicBezTo>
                    <a:pt x="535" y="594"/>
                    <a:pt x="563" y="583"/>
                    <a:pt x="575" y="594"/>
                  </a:cubicBezTo>
                  <a:cubicBezTo>
                    <a:pt x="567" y="574"/>
                    <a:pt x="534" y="567"/>
                    <a:pt x="527" y="576"/>
                  </a:cubicBezTo>
                  <a:cubicBezTo>
                    <a:pt x="531" y="550"/>
                    <a:pt x="519" y="520"/>
                    <a:pt x="479" y="514"/>
                  </a:cubicBezTo>
                  <a:cubicBezTo>
                    <a:pt x="500" y="533"/>
                    <a:pt x="491" y="556"/>
                    <a:pt x="491" y="556"/>
                  </a:cubicBezTo>
                  <a:close/>
                  <a:moveTo>
                    <a:pt x="146" y="328"/>
                  </a:moveTo>
                  <a:cubicBezTo>
                    <a:pt x="179" y="359"/>
                    <a:pt x="165" y="393"/>
                    <a:pt x="165" y="393"/>
                  </a:cubicBezTo>
                  <a:cubicBezTo>
                    <a:pt x="165" y="393"/>
                    <a:pt x="105" y="332"/>
                    <a:pt x="25" y="366"/>
                  </a:cubicBezTo>
                  <a:cubicBezTo>
                    <a:pt x="69" y="388"/>
                    <a:pt x="150" y="460"/>
                    <a:pt x="150" y="460"/>
                  </a:cubicBezTo>
                  <a:lnTo>
                    <a:pt x="76" y="487"/>
                  </a:lnTo>
                  <a:cubicBezTo>
                    <a:pt x="76" y="487"/>
                    <a:pt x="134" y="490"/>
                    <a:pt x="136" y="510"/>
                  </a:cubicBezTo>
                  <a:cubicBezTo>
                    <a:pt x="138" y="529"/>
                    <a:pt x="152" y="547"/>
                    <a:pt x="152" y="547"/>
                  </a:cubicBezTo>
                  <a:lnTo>
                    <a:pt x="173" y="493"/>
                  </a:lnTo>
                  <a:cubicBezTo>
                    <a:pt x="173" y="493"/>
                    <a:pt x="216" y="479"/>
                    <a:pt x="225" y="465"/>
                  </a:cubicBezTo>
                  <a:cubicBezTo>
                    <a:pt x="233" y="452"/>
                    <a:pt x="276" y="434"/>
                    <a:pt x="294" y="452"/>
                  </a:cubicBezTo>
                  <a:cubicBezTo>
                    <a:pt x="281" y="421"/>
                    <a:pt x="232" y="410"/>
                    <a:pt x="220" y="424"/>
                  </a:cubicBezTo>
                  <a:cubicBezTo>
                    <a:pt x="226" y="385"/>
                    <a:pt x="209" y="338"/>
                    <a:pt x="146" y="328"/>
                  </a:cubicBezTo>
                  <a:close/>
                  <a:moveTo>
                    <a:pt x="477" y="0"/>
                  </a:moveTo>
                  <a:cubicBezTo>
                    <a:pt x="525" y="45"/>
                    <a:pt x="505" y="96"/>
                    <a:pt x="505" y="96"/>
                  </a:cubicBezTo>
                  <a:cubicBezTo>
                    <a:pt x="505" y="96"/>
                    <a:pt x="415" y="5"/>
                    <a:pt x="297" y="56"/>
                  </a:cubicBezTo>
                  <a:cubicBezTo>
                    <a:pt x="362" y="88"/>
                    <a:pt x="482" y="194"/>
                    <a:pt x="482" y="194"/>
                  </a:cubicBezTo>
                  <a:lnTo>
                    <a:pt x="372" y="234"/>
                  </a:lnTo>
                  <a:cubicBezTo>
                    <a:pt x="372" y="234"/>
                    <a:pt x="458" y="240"/>
                    <a:pt x="461" y="268"/>
                  </a:cubicBezTo>
                  <a:cubicBezTo>
                    <a:pt x="464" y="296"/>
                    <a:pt x="486" y="322"/>
                    <a:pt x="486" y="322"/>
                  </a:cubicBezTo>
                  <a:lnTo>
                    <a:pt x="516" y="243"/>
                  </a:lnTo>
                  <a:cubicBezTo>
                    <a:pt x="516" y="243"/>
                    <a:pt x="580" y="222"/>
                    <a:pt x="593" y="202"/>
                  </a:cubicBezTo>
                  <a:cubicBezTo>
                    <a:pt x="605" y="182"/>
                    <a:pt x="669" y="156"/>
                    <a:pt x="695" y="182"/>
                  </a:cubicBezTo>
                  <a:cubicBezTo>
                    <a:pt x="676" y="137"/>
                    <a:pt x="603" y="120"/>
                    <a:pt x="586" y="141"/>
                  </a:cubicBezTo>
                  <a:cubicBezTo>
                    <a:pt x="595" y="83"/>
                    <a:pt x="569" y="14"/>
                    <a:pt x="477" y="0"/>
                  </a:cubicBezTo>
                  <a:lnTo>
                    <a:pt x="477" y="0"/>
                  </a:lnTo>
                </a:path>
              </a:pathLst>
            </a:custGeom>
            <a:solidFill>
              <a:srgbClr val="E8F4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54" name="Freeform 143">
              <a:extLst>
                <a:ext uri="{FF2B5EF4-FFF2-40B4-BE49-F238E27FC236}">
                  <a16:creationId xmlns:a16="http://schemas.microsoft.com/office/drawing/2014/main" id="{E874CA92-978D-7F9D-03B1-41FFB4E34F6E}"/>
                </a:ext>
              </a:extLst>
            </p:cNvPr>
            <p:cNvSpPr>
              <a:spLocks/>
            </p:cNvSpPr>
            <p:nvPr/>
          </p:nvSpPr>
          <p:spPr bwMode="auto">
            <a:xfrm>
              <a:off x="3136900" y="776288"/>
              <a:ext cx="1412875" cy="793750"/>
            </a:xfrm>
            <a:custGeom>
              <a:avLst/>
              <a:gdLst>
                <a:gd name="T0" fmla="*/ 1733 w 2296"/>
                <a:gd name="T1" fmla="*/ 654 h 1289"/>
                <a:gd name="T2" fmla="*/ 1724 w 2296"/>
                <a:gd name="T3" fmla="*/ 536 h 1289"/>
                <a:gd name="T4" fmla="*/ 1319 w 2296"/>
                <a:gd name="T5" fmla="*/ 403 h 1289"/>
                <a:gd name="T6" fmla="*/ 760 w 2296"/>
                <a:gd name="T7" fmla="*/ 589 h 1289"/>
                <a:gd name="T8" fmla="*/ 553 w 2296"/>
                <a:gd name="T9" fmla="*/ 950 h 1289"/>
                <a:gd name="T10" fmla="*/ 959 w 2296"/>
                <a:gd name="T11" fmla="*/ 998 h 1289"/>
                <a:gd name="T12" fmla="*/ 1633 w 2296"/>
                <a:gd name="T13" fmla="*/ 942 h 1289"/>
                <a:gd name="T14" fmla="*/ 1958 w 2296"/>
                <a:gd name="T15" fmla="*/ 646 h 1289"/>
                <a:gd name="T16" fmla="*/ 1733 w 2296"/>
                <a:gd name="T17" fmla="*/ 654 h 1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6" h="1289">
                  <a:moveTo>
                    <a:pt x="1733" y="654"/>
                  </a:moveTo>
                  <a:cubicBezTo>
                    <a:pt x="1716" y="618"/>
                    <a:pt x="1729" y="577"/>
                    <a:pt x="1724" y="536"/>
                  </a:cubicBezTo>
                  <a:cubicBezTo>
                    <a:pt x="1696" y="325"/>
                    <a:pt x="1461" y="214"/>
                    <a:pt x="1319" y="403"/>
                  </a:cubicBezTo>
                  <a:cubicBezTo>
                    <a:pt x="1123" y="0"/>
                    <a:pt x="737" y="198"/>
                    <a:pt x="760" y="589"/>
                  </a:cubicBezTo>
                  <a:cubicBezTo>
                    <a:pt x="404" y="414"/>
                    <a:pt x="0" y="944"/>
                    <a:pt x="553" y="950"/>
                  </a:cubicBezTo>
                  <a:cubicBezTo>
                    <a:pt x="627" y="1225"/>
                    <a:pt x="825" y="1063"/>
                    <a:pt x="959" y="998"/>
                  </a:cubicBezTo>
                  <a:cubicBezTo>
                    <a:pt x="1122" y="1289"/>
                    <a:pt x="1495" y="1210"/>
                    <a:pt x="1633" y="942"/>
                  </a:cubicBezTo>
                  <a:cubicBezTo>
                    <a:pt x="1812" y="1135"/>
                    <a:pt x="2296" y="763"/>
                    <a:pt x="1958" y="646"/>
                  </a:cubicBezTo>
                  <a:cubicBezTo>
                    <a:pt x="1890" y="622"/>
                    <a:pt x="1800" y="655"/>
                    <a:pt x="1733" y="654"/>
                  </a:cubicBezTo>
                </a:path>
              </a:pathLst>
            </a:custGeom>
            <a:solidFill>
              <a:srgbClr val="E8F4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55" name="Freeform 144">
              <a:extLst>
                <a:ext uri="{FF2B5EF4-FFF2-40B4-BE49-F238E27FC236}">
                  <a16:creationId xmlns:a16="http://schemas.microsoft.com/office/drawing/2014/main" id="{04675CA1-684D-08E1-1796-31D2B1126C91}"/>
                </a:ext>
              </a:extLst>
            </p:cNvPr>
            <p:cNvSpPr>
              <a:spLocks/>
            </p:cNvSpPr>
            <p:nvPr/>
          </p:nvSpPr>
          <p:spPr bwMode="auto">
            <a:xfrm>
              <a:off x="3295650" y="1203325"/>
              <a:ext cx="1189037" cy="366713"/>
            </a:xfrm>
            <a:custGeom>
              <a:avLst/>
              <a:gdLst>
                <a:gd name="T0" fmla="*/ 1787 w 1933"/>
                <a:gd name="T1" fmla="*/ 0 h 594"/>
                <a:gd name="T2" fmla="*/ 1375 w 1933"/>
                <a:gd name="T3" fmla="*/ 88 h 594"/>
                <a:gd name="T4" fmla="*/ 970 w 1933"/>
                <a:gd name="T5" fmla="*/ 366 h 594"/>
                <a:gd name="T6" fmla="*/ 707 w 1933"/>
                <a:gd name="T7" fmla="*/ 125 h 594"/>
                <a:gd name="T8" fmla="*/ 475 w 1933"/>
                <a:gd name="T9" fmla="*/ 276 h 594"/>
                <a:gd name="T10" fmla="*/ 505 w 1933"/>
                <a:gd name="T11" fmla="*/ 110 h 594"/>
                <a:gd name="T12" fmla="*/ 34 w 1933"/>
                <a:gd name="T13" fmla="*/ 58 h 594"/>
                <a:gd name="T14" fmla="*/ 297 w 1933"/>
                <a:gd name="T15" fmla="*/ 255 h 594"/>
                <a:gd name="T16" fmla="*/ 703 w 1933"/>
                <a:gd name="T17" fmla="*/ 303 h 594"/>
                <a:gd name="T18" fmla="*/ 1377 w 1933"/>
                <a:gd name="T19" fmla="*/ 247 h 594"/>
                <a:gd name="T20" fmla="*/ 1787 w 1933"/>
                <a:gd name="T21" fmla="*/ 0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33" h="594">
                  <a:moveTo>
                    <a:pt x="1787" y="0"/>
                  </a:moveTo>
                  <a:cubicBezTo>
                    <a:pt x="1682" y="208"/>
                    <a:pt x="1510" y="208"/>
                    <a:pt x="1375" y="88"/>
                  </a:cubicBezTo>
                  <a:cubicBezTo>
                    <a:pt x="1367" y="208"/>
                    <a:pt x="1180" y="366"/>
                    <a:pt x="970" y="366"/>
                  </a:cubicBezTo>
                  <a:cubicBezTo>
                    <a:pt x="760" y="366"/>
                    <a:pt x="707" y="125"/>
                    <a:pt x="707" y="125"/>
                  </a:cubicBezTo>
                  <a:cubicBezTo>
                    <a:pt x="707" y="125"/>
                    <a:pt x="587" y="253"/>
                    <a:pt x="475" y="276"/>
                  </a:cubicBezTo>
                  <a:cubicBezTo>
                    <a:pt x="362" y="298"/>
                    <a:pt x="332" y="223"/>
                    <a:pt x="505" y="110"/>
                  </a:cubicBezTo>
                  <a:cubicBezTo>
                    <a:pt x="296" y="188"/>
                    <a:pt x="131" y="122"/>
                    <a:pt x="34" y="58"/>
                  </a:cubicBezTo>
                  <a:cubicBezTo>
                    <a:pt x="0" y="155"/>
                    <a:pt x="62" y="252"/>
                    <a:pt x="297" y="255"/>
                  </a:cubicBezTo>
                  <a:cubicBezTo>
                    <a:pt x="371" y="530"/>
                    <a:pt x="569" y="368"/>
                    <a:pt x="703" y="303"/>
                  </a:cubicBezTo>
                  <a:cubicBezTo>
                    <a:pt x="866" y="594"/>
                    <a:pt x="1239" y="515"/>
                    <a:pt x="1377" y="247"/>
                  </a:cubicBezTo>
                  <a:cubicBezTo>
                    <a:pt x="1536" y="418"/>
                    <a:pt x="1933" y="146"/>
                    <a:pt x="1787" y="0"/>
                  </a:cubicBezTo>
                </a:path>
              </a:pathLst>
            </a:custGeom>
            <a:solidFill>
              <a:srgbClr val="D7E8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56" name="Freeform 145">
              <a:extLst>
                <a:ext uri="{FF2B5EF4-FFF2-40B4-BE49-F238E27FC236}">
                  <a16:creationId xmlns:a16="http://schemas.microsoft.com/office/drawing/2014/main" id="{52F84427-5B27-50CD-689B-5C050863C17F}"/>
                </a:ext>
              </a:extLst>
            </p:cNvPr>
            <p:cNvSpPr>
              <a:spLocks/>
            </p:cNvSpPr>
            <p:nvPr/>
          </p:nvSpPr>
          <p:spPr bwMode="auto">
            <a:xfrm>
              <a:off x="3586163" y="1730375"/>
              <a:ext cx="198437" cy="230188"/>
            </a:xfrm>
            <a:custGeom>
              <a:avLst/>
              <a:gdLst>
                <a:gd name="T0" fmla="*/ 167 w 322"/>
                <a:gd name="T1" fmla="*/ 0 h 374"/>
                <a:gd name="T2" fmla="*/ 151 w 322"/>
                <a:gd name="T3" fmla="*/ 365 h 374"/>
                <a:gd name="T4" fmla="*/ 167 w 322"/>
                <a:gd name="T5" fmla="*/ 0 h 374"/>
              </a:gdLst>
              <a:ahLst/>
              <a:cxnLst>
                <a:cxn ang="0">
                  <a:pos x="T0" y="T1"/>
                </a:cxn>
                <a:cxn ang="0">
                  <a:pos x="T2" y="T3"/>
                </a:cxn>
                <a:cxn ang="0">
                  <a:pos x="T4" y="T5"/>
                </a:cxn>
              </a:cxnLst>
              <a:rect l="0" t="0" r="r" b="b"/>
              <a:pathLst>
                <a:path w="322" h="374">
                  <a:moveTo>
                    <a:pt x="167" y="0"/>
                  </a:moveTo>
                  <a:cubicBezTo>
                    <a:pt x="70" y="135"/>
                    <a:pt x="0" y="374"/>
                    <a:pt x="151" y="365"/>
                  </a:cubicBezTo>
                  <a:cubicBezTo>
                    <a:pt x="322" y="354"/>
                    <a:pt x="167" y="0"/>
                    <a:pt x="167" y="0"/>
                  </a:cubicBezTo>
                  <a:close/>
                </a:path>
              </a:pathLst>
            </a:custGeom>
            <a:solidFill>
              <a:srgbClr val="E8F4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57" name="Freeform 146">
              <a:extLst>
                <a:ext uri="{FF2B5EF4-FFF2-40B4-BE49-F238E27FC236}">
                  <a16:creationId xmlns:a16="http://schemas.microsoft.com/office/drawing/2014/main" id="{14BB277D-0AF6-2527-48B4-D7DBC516C7EB}"/>
                </a:ext>
              </a:extLst>
            </p:cNvPr>
            <p:cNvSpPr>
              <a:spLocks/>
            </p:cNvSpPr>
            <p:nvPr/>
          </p:nvSpPr>
          <p:spPr bwMode="auto">
            <a:xfrm>
              <a:off x="4078288" y="1600200"/>
              <a:ext cx="198437" cy="230188"/>
            </a:xfrm>
            <a:custGeom>
              <a:avLst/>
              <a:gdLst>
                <a:gd name="T0" fmla="*/ 167 w 322"/>
                <a:gd name="T1" fmla="*/ 0 h 374"/>
                <a:gd name="T2" fmla="*/ 151 w 322"/>
                <a:gd name="T3" fmla="*/ 365 h 374"/>
                <a:gd name="T4" fmla="*/ 167 w 322"/>
                <a:gd name="T5" fmla="*/ 0 h 374"/>
              </a:gdLst>
              <a:ahLst/>
              <a:cxnLst>
                <a:cxn ang="0">
                  <a:pos x="T0" y="T1"/>
                </a:cxn>
                <a:cxn ang="0">
                  <a:pos x="T2" y="T3"/>
                </a:cxn>
                <a:cxn ang="0">
                  <a:pos x="T4" y="T5"/>
                </a:cxn>
              </a:cxnLst>
              <a:rect l="0" t="0" r="r" b="b"/>
              <a:pathLst>
                <a:path w="322" h="374">
                  <a:moveTo>
                    <a:pt x="167" y="0"/>
                  </a:moveTo>
                  <a:cubicBezTo>
                    <a:pt x="70" y="135"/>
                    <a:pt x="0" y="374"/>
                    <a:pt x="151" y="365"/>
                  </a:cubicBezTo>
                  <a:cubicBezTo>
                    <a:pt x="322" y="354"/>
                    <a:pt x="167" y="0"/>
                    <a:pt x="167" y="0"/>
                  </a:cubicBezTo>
                  <a:close/>
                </a:path>
              </a:pathLst>
            </a:custGeom>
            <a:solidFill>
              <a:srgbClr val="E8F4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58" name="Freeform 147">
              <a:extLst>
                <a:ext uri="{FF2B5EF4-FFF2-40B4-BE49-F238E27FC236}">
                  <a16:creationId xmlns:a16="http://schemas.microsoft.com/office/drawing/2014/main" id="{83CF2086-B6DF-A3E8-6510-9BC704605ADC}"/>
                </a:ext>
              </a:extLst>
            </p:cNvPr>
            <p:cNvSpPr>
              <a:spLocks/>
            </p:cNvSpPr>
            <p:nvPr/>
          </p:nvSpPr>
          <p:spPr bwMode="auto">
            <a:xfrm>
              <a:off x="3778250" y="1552575"/>
              <a:ext cx="198437" cy="230188"/>
            </a:xfrm>
            <a:custGeom>
              <a:avLst/>
              <a:gdLst>
                <a:gd name="T0" fmla="*/ 168 w 323"/>
                <a:gd name="T1" fmla="*/ 0 h 374"/>
                <a:gd name="T2" fmla="*/ 152 w 323"/>
                <a:gd name="T3" fmla="*/ 365 h 374"/>
                <a:gd name="T4" fmla="*/ 168 w 323"/>
                <a:gd name="T5" fmla="*/ 0 h 374"/>
              </a:gdLst>
              <a:ahLst/>
              <a:cxnLst>
                <a:cxn ang="0">
                  <a:pos x="T0" y="T1"/>
                </a:cxn>
                <a:cxn ang="0">
                  <a:pos x="T2" y="T3"/>
                </a:cxn>
                <a:cxn ang="0">
                  <a:pos x="T4" y="T5"/>
                </a:cxn>
              </a:cxnLst>
              <a:rect l="0" t="0" r="r" b="b"/>
              <a:pathLst>
                <a:path w="323" h="374">
                  <a:moveTo>
                    <a:pt x="168" y="0"/>
                  </a:moveTo>
                  <a:cubicBezTo>
                    <a:pt x="70" y="135"/>
                    <a:pt x="0" y="374"/>
                    <a:pt x="152" y="365"/>
                  </a:cubicBezTo>
                  <a:cubicBezTo>
                    <a:pt x="323" y="354"/>
                    <a:pt x="168" y="0"/>
                    <a:pt x="168" y="0"/>
                  </a:cubicBezTo>
                  <a:close/>
                </a:path>
              </a:pathLst>
            </a:custGeom>
            <a:solidFill>
              <a:srgbClr val="E8F4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59" name="Freeform 148">
              <a:extLst>
                <a:ext uri="{FF2B5EF4-FFF2-40B4-BE49-F238E27FC236}">
                  <a16:creationId xmlns:a16="http://schemas.microsoft.com/office/drawing/2014/main" id="{CA90A7B7-21C7-A7D0-595B-58A88ADA6C9B}"/>
                </a:ext>
              </a:extLst>
            </p:cNvPr>
            <p:cNvSpPr>
              <a:spLocks/>
            </p:cNvSpPr>
            <p:nvPr/>
          </p:nvSpPr>
          <p:spPr bwMode="auto">
            <a:xfrm>
              <a:off x="3890963" y="1892300"/>
              <a:ext cx="111125" cy="128588"/>
            </a:xfrm>
            <a:custGeom>
              <a:avLst/>
              <a:gdLst>
                <a:gd name="T0" fmla="*/ 94 w 181"/>
                <a:gd name="T1" fmla="*/ 0 h 210"/>
                <a:gd name="T2" fmla="*/ 85 w 181"/>
                <a:gd name="T3" fmla="*/ 205 h 210"/>
                <a:gd name="T4" fmla="*/ 94 w 181"/>
                <a:gd name="T5" fmla="*/ 0 h 210"/>
              </a:gdLst>
              <a:ahLst/>
              <a:cxnLst>
                <a:cxn ang="0">
                  <a:pos x="T0" y="T1"/>
                </a:cxn>
                <a:cxn ang="0">
                  <a:pos x="T2" y="T3"/>
                </a:cxn>
                <a:cxn ang="0">
                  <a:pos x="T4" y="T5"/>
                </a:cxn>
              </a:cxnLst>
              <a:rect l="0" t="0" r="r" b="b"/>
              <a:pathLst>
                <a:path w="181" h="210">
                  <a:moveTo>
                    <a:pt x="94" y="0"/>
                  </a:moveTo>
                  <a:cubicBezTo>
                    <a:pt x="39" y="76"/>
                    <a:pt x="0" y="210"/>
                    <a:pt x="85" y="205"/>
                  </a:cubicBezTo>
                  <a:cubicBezTo>
                    <a:pt x="181" y="199"/>
                    <a:pt x="94" y="0"/>
                    <a:pt x="94" y="0"/>
                  </a:cubicBezTo>
                  <a:close/>
                </a:path>
              </a:pathLst>
            </a:custGeom>
            <a:solidFill>
              <a:srgbClr val="E8F4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60" name="Freeform 149">
              <a:extLst>
                <a:ext uri="{FF2B5EF4-FFF2-40B4-BE49-F238E27FC236}">
                  <a16:creationId xmlns:a16="http://schemas.microsoft.com/office/drawing/2014/main" id="{9137A217-48BC-8A71-02A0-716DDBC2437A}"/>
                </a:ext>
              </a:extLst>
            </p:cNvPr>
            <p:cNvSpPr>
              <a:spLocks/>
            </p:cNvSpPr>
            <p:nvPr/>
          </p:nvSpPr>
          <p:spPr bwMode="auto">
            <a:xfrm>
              <a:off x="4302125" y="1414463"/>
              <a:ext cx="111125" cy="128588"/>
            </a:xfrm>
            <a:custGeom>
              <a:avLst/>
              <a:gdLst>
                <a:gd name="T0" fmla="*/ 94 w 181"/>
                <a:gd name="T1" fmla="*/ 0 h 210"/>
                <a:gd name="T2" fmla="*/ 85 w 181"/>
                <a:gd name="T3" fmla="*/ 205 h 210"/>
                <a:gd name="T4" fmla="*/ 94 w 181"/>
                <a:gd name="T5" fmla="*/ 0 h 210"/>
              </a:gdLst>
              <a:ahLst/>
              <a:cxnLst>
                <a:cxn ang="0">
                  <a:pos x="T0" y="T1"/>
                </a:cxn>
                <a:cxn ang="0">
                  <a:pos x="T2" y="T3"/>
                </a:cxn>
                <a:cxn ang="0">
                  <a:pos x="T4" y="T5"/>
                </a:cxn>
              </a:cxnLst>
              <a:rect l="0" t="0" r="r" b="b"/>
              <a:pathLst>
                <a:path w="181" h="210">
                  <a:moveTo>
                    <a:pt x="94" y="0"/>
                  </a:moveTo>
                  <a:cubicBezTo>
                    <a:pt x="39" y="76"/>
                    <a:pt x="0" y="210"/>
                    <a:pt x="85" y="205"/>
                  </a:cubicBezTo>
                  <a:cubicBezTo>
                    <a:pt x="181" y="199"/>
                    <a:pt x="94" y="0"/>
                    <a:pt x="94" y="0"/>
                  </a:cubicBezTo>
                  <a:close/>
                </a:path>
              </a:pathLst>
            </a:custGeom>
            <a:solidFill>
              <a:srgbClr val="E8F4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61" name="Freeform 150">
              <a:extLst>
                <a:ext uri="{FF2B5EF4-FFF2-40B4-BE49-F238E27FC236}">
                  <a16:creationId xmlns:a16="http://schemas.microsoft.com/office/drawing/2014/main" id="{BA5A71A7-DAE7-7F85-3360-F5AE7AE6F8D2}"/>
                </a:ext>
              </a:extLst>
            </p:cNvPr>
            <p:cNvSpPr>
              <a:spLocks/>
            </p:cNvSpPr>
            <p:nvPr/>
          </p:nvSpPr>
          <p:spPr bwMode="auto">
            <a:xfrm>
              <a:off x="3440113" y="1536700"/>
              <a:ext cx="111125" cy="128588"/>
            </a:xfrm>
            <a:custGeom>
              <a:avLst/>
              <a:gdLst>
                <a:gd name="T0" fmla="*/ 95 w 182"/>
                <a:gd name="T1" fmla="*/ 0 h 211"/>
                <a:gd name="T2" fmla="*/ 86 w 182"/>
                <a:gd name="T3" fmla="*/ 205 h 211"/>
                <a:gd name="T4" fmla="*/ 95 w 182"/>
                <a:gd name="T5" fmla="*/ 0 h 211"/>
              </a:gdLst>
              <a:ahLst/>
              <a:cxnLst>
                <a:cxn ang="0">
                  <a:pos x="T0" y="T1"/>
                </a:cxn>
                <a:cxn ang="0">
                  <a:pos x="T2" y="T3"/>
                </a:cxn>
                <a:cxn ang="0">
                  <a:pos x="T4" y="T5"/>
                </a:cxn>
              </a:cxnLst>
              <a:rect l="0" t="0" r="r" b="b"/>
              <a:pathLst>
                <a:path w="182" h="211">
                  <a:moveTo>
                    <a:pt x="95" y="0"/>
                  </a:moveTo>
                  <a:cubicBezTo>
                    <a:pt x="40" y="76"/>
                    <a:pt x="0" y="211"/>
                    <a:pt x="86" y="205"/>
                  </a:cubicBezTo>
                  <a:cubicBezTo>
                    <a:pt x="182" y="199"/>
                    <a:pt x="95" y="0"/>
                    <a:pt x="95" y="0"/>
                  </a:cubicBezTo>
                  <a:close/>
                </a:path>
              </a:pathLst>
            </a:custGeom>
            <a:solidFill>
              <a:srgbClr val="E8F4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62" name="Freeform 151">
              <a:extLst>
                <a:ext uri="{FF2B5EF4-FFF2-40B4-BE49-F238E27FC236}">
                  <a16:creationId xmlns:a16="http://schemas.microsoft.com/office/drawing/2014/main" id="{C65FD27A-D61D-514C-85CE-DB04B99C4561}"/>
                </a:ext>
              </a:extLst>
            </p:cNvPr>
            <p:cNvSpPr>
              <a:spLocks/>
            </p:cNvSpPr>
            <p:nvPr/>
          </p:nvSpPr>
          <p:spPr bwMode="auto">
            <a:xfrm>
              <a:off x="2133600" y="774700"/>
              <a:ext cx="860425" cy="1011238"/>
            </a:xfrm>
            <a:custGeom>
              <a:avLst/>
              <a:gdLst>
                <a:gd name="T0" fmla="*/ 1245 w 1400"/>
                <a:gd name="T1" fmla="*/ 1013 h 1644"/>
                <a:gd name="T2" fmla="*/ 877 w 1400"/>
                <a:gd name="T3" fmla="*/ 1338 h 1644"/>
                <a:gd name="T4" fmla="*/ 503 w 1400"/>
                <a:gd name="T5" fmla="*/ 1639 h 1644"/>
                <a:gd name="T6" fmla="*/ 257 w 1400"/>
                <a:gd name="T7" fmla="*/ 1575 h 1644"/>
                <a:gd name="T8" fmla="*/ 55 w 1400"/>
                <a:gd name="T9" fmla="*/ 1420 h 1644"/>
                <a:gd name="T10" fmla="*/ 62 w 1400"/>
                <a:gd name="T11" fmla="*/ 940 h 1644"/>
                <a:gd name="T12" fmla="*/ 92 w 1400"/>
                <a:gd name="T13" fmla="*/ 450 h 1644"/>
                <a:gd name="T14" fmla="*/ 950 w 1400"/>
                <a:gd name="T15" fmla="*/ 155 h 1644"/>
                <a:gd name="T16" fmla="*/ 1245 w 1400"/>
                <a:gd name="T17" fmla="*/ 1013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0" h="1644">
                  <a:moveTo>
                    <a:pt x="1245" y="1013"/>
                  </a:moveTo>
                  <a:cubicBezTo>
                    <a:pt x="1167" y="1172"/>
                    <a:pt x="1032" y="1285"/>
                    <a:pt x="877" y="1338"/>
                  </a:cubicBezTo>
                  <a:cubicBezTo>
                    <a:pt x="800" y="1365"/>
                    <a:pt x="587" y="1644"/>
                    <a:pt x="503" y="1639"/>
                  </a:cubicBezTo>
                  <a:cubicBezTo>
                    <a:pt x="420" y="1635"/>
                    <a:pt x="337" y="1614"/>
                    <a:pt x="257" y="1575"/>
                  </a:cubicBezTo>
                  <a:cubicBezTo>
                    <a:pt x="177" y="1536"/>
                    <a:pt x="109" y="1483"/>
                    <a:pt x="55" y="1420"/>
                  </a:cubicBezTo>
                  <a:cubicBezTo>
                    <a:pt x="0" y="1357"/>
                    <a:pt x="89" y="1018"/>
                    <a:pt x="62" y="940"/>
                  </a:cubicBezTo>
                  <a:cubicBezTo>
                    <a:pt x="8" y="785"/>
                    <a:pt x="14" y="609"/>
                    <a:pt x="92" y="450"/>
                  </a:cubicBezTo>
                  <a:cubicBezTo>
                    <a:pt x="247" y="132"/>
                    <a:pt x="631" y="0"/>
                    <a:pt x="950" y="155"/>
                  </a:cubicBezTo>
                  <a:cubicBezTo>
                    <a:pt x="1268" y="310"/>
                    <a:pt x="1400" y="694"/>
                    <a:pt x="1245" y="1013"/>
                  </a:cubicBezTo>
                </a:path>
              </a:pathLst>
            </a:custGeom>
            <a:solidFill>
              <a:srgbClr val="F6D3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63" name="Freeform 152">
              <a:extLst>
                <a:ext uri="{FF2B5EF4-FFF2-40B4-BE49-F238E27FC236}">
                  <a16:creationId xmlns:a16="http://schemas.microsoft.com/office/drawing/2014/main" id="{AE925A00-ECF3-D536-9F74-19DA8F6CFF46}"/>
                </a:ext>
              </a:extLst>
            </p:cNvPr>
            <p:cNvSpPr>
              <a:spLocks/>
            </p:cNvSpPr>
            <p:nvPr/>
          </p:nvSpPr>
          <p:spPr bwMode="auto">
            <a:xfrm>
              <a:off x="2162175" y="1154113"/>
              <a:ext cx="509587" cy="641350"/>
            </a:xfrm>
            <a:custGeom>
              <a:avLst/>
              <a:gdLst>
                <a:gd name="T0" fmla="*/ 42 w 828"/>
                <a:gd name="T1" fmla="*/ 945 h 1041"/>
                <a:gd name="T2" fmla="*/ 512 w 828"/>
                <a:gd name="T3" fmla="*/ 262 h 1041"/>
                <a:gd name="T4" fmla="*/ 553 w 828"/>
                <a:gd name="T5" fmla="*/ 115 h 1041"/>
                <a:gd name="T6" fmla="*/ 556 w 828"/>
                <a:gd name="T7" fmla="*/ 86 h 1041"/>
                <a:gd name="T8" fmla="*/ 547 w 828"/>
                <a:gd name="T9" fmla="*/ 43 h 1041"/>
                <a:gd name="T10" fmla="*/ 513 w 828"/>
                <a:gd name="T11" fmla="*/ 9 h 1041"/>
                <a:gd name="T12" fmla="*/ 471 w 828"/>
                <a:gd name="T13" fmla="*/ 0 h 1041"/>
                <a:gd name="T14" fmla="*/ 421 w 828"/>
                <a:gd name="T15" fmla="*/ 10 h 1041"/>
                <a:gd name="T16" fmla="*/ 379 w 828"/>
                <a:gd name="T17" fmla="*/ 36 h 1041"/>
                <a:gd name="T18" fmla="*/ 311 w 828"/>
                <a:gd name="T19" fmla="*/ 199 h 1041"/>
                <a:gd name="T20" fmla="*/ 340 w 828"/>
                <a:gd name="T21" fmla="*/ 310 h 1041"/>
                <a:gd name="T22" fmla="*/ 434 w 828"/>
                <a:gd name="T23" fmla="*/ 402 h 1041"/>
                <a:gd name="T24" fmla="*/ 562 w 828"/>
                <a:gd name="T25" fmla="*/ 436 h 1041"/>
                <a:gd name="T26" fmla="*/ 586 w 828"/>
                <a:gd name="T27" fmla="*/ 435 h 1041"/>
                <a:gd name="T28" fmla="*/ 719 w 828"/>
                <a:gd name="T29" fmla="*/ 385 h 1041"/>
                <a:gd name="T30" fmla="*/ 813 w 828"/>
                <a:gd name="T31" fmla="*/ 279 h 1041"/>
                <a:gd name="T32" fmla="*/ 828 w 828"/>
                <a:gd name="T33" fmla="*/ 227 h 1041"/>
                <a:gd name="T34" fmla="*/ 823 w 828"/>
                <a:gd name="T35" fmla="*/ 200 h 1041"/>
                <a:gd name="T36" fmla="*/ 793 w 828"/>
                <a:gd name="T37" fmla="*/ 168 h 1041"/>
                <a:gd name="T38" fmla="*/ 754 w 828"/>
                <a:gd name="T39" fmla="*/ 159 h 1041"/>
                <a:gd name="T40" fmla="*/ 723 w 828"/>
                <a:gd name="T41" fmla="*/ 165 h 1041"/>
                <a:gd name="T42" fmla="*/ 685 w 828"/>
                <a:gd name="T43" fmla="*/ 190 h 1041"/>
                <a:gd name="T44" fmla="*/ 660 w 828"/>
                <a:gd name="T45" fmla="*/ 220 h 1041"/>
                <a:gd name="T46" fmla="*/ 349 w 828"/>
                <a:gd name="T47" fmla="*/ 1036 h 1041"/>
                <a:gd name="T48" fmla="*/ 413 w 828"/>
                <a:gd name="T49" fmla="*/ 1041 h 1041"/>
                <a:gd name="T50" fmla="*/ 711 w 828"/>
                <a:gd name="T51" fmla="*/ 258 h 1041"/>
                <a:gd name="T52" fmla="*/ 730 w 828"/>
                <a:gd name="T53" fmla="*/ 236 h 1041"/>
                <a:gd name="T54" fmla="*/ 747 w 828"/>
                <a:gd name="T55" fmla="*/ 224 h 1041"/>
                <a:gd name="T56" fmla="*/ 754 w 828"/>
                <a:gd name="T57" fmla="*/ 223 h 1041"/>
                <a:gd name="T58" fmla="*/ 763 w 828"/>
                <a:gd name="T59" fmla="*/ 225 h 1041"/>
                <a:gd name="T60" fmla="*/ 764 w 828"/>
                <a:gd name="T61" fmla="*/ 225 h 1041"/>
                <a:gd name="T62" fmla="*/ 764 w 828"/>
                <a:gd name="T63" fmla="*/ 225 h 1041"/>
                <a:gd name="T64" fmla="*/ 764 w 828"/>
                <a:gd name="T65" fmla="*/ 225 h 1041"/>
                <a:gd name="T66" fmla="*/ 764 w 828"/>
                <a:gd name="T67" fmla="*/ 225 h 1041"/>
                <a:gd name="T68" fmla="*/ 764 w 828"/>
                <a:gd name="T69" fmla="*/ 225 h 1041"/>
                <a:gd name="T70" fmla="*/ 764 w 828"/>
                <a:gd name="T71" fmla="*/ 225 h 1041"/>
                <a:gd name="T72" fmla="*/ 764 w 828"/>
                <a:gd name="T73" fmla="*/ 225 h 1041"/>
                <a:gd name="T74" fmla="*/ 764 w 828"/>
                <a:gd name="T75" fmla="*/ 227 h 1041"/>
                <a:gd name="T76" fmla="*/ 757 w 828"/>
                <a:gd name="T77" fmla="*/ 249 h 1041"/>
                <a:gd name="T78" fmla="*/ 682 w 828"/>
                <a:gd name="T79" fmla="*/ 332 h 1041"/>
                <a:gd name="T80" fmla="*/ 580 w 828"/>
                <a:gd name="T81" fmla="*/ 371 h 1041"/>
                <a:gd name="T82" fmla="*/ 562 w 828"/>
                <a:gd name="T83" fmla="*/ 372 h 1041"/>
                <a:gd name="T84" fmla="*/ 466 w 828"/>
                <a:gd name="T85" fmla="*/ 346 h 1041"/>
                <a:gd name="T86" fmla="*/ 396 w 828"/>
                <a:gd name="T87" fmla="*/ 278 h 1041"/>
                <a:gd name="T88" fmla="*/ 376 w 828"/>
                <a:gd name="T89" fmla="*/ 199 h 1041"/>
                <a:gd name="T90" fmla="*/ 423 w 828"/>
                <a:gd name="T91" fmla="*/ 83 h 1041"/>
                <a:gd name="T92" fmla="*/ 446 w 828"/>
                <a:gd name="T93" fmla="*/ 69 h 1041"/>
                <a:gd name="T94" fmla="*/ 471 w 828"/>
                <a:gd name="T95" fmla="*/ 64 h 1041"/>
                <a:gd name="T96" fmla="*/ 484 w 828"/>
                <a:gd name="T97" fmla="*/ 66 h 1041"/>
                <a:gd name="T98" fmla="*/ 489 w 828"/>
                <a:gd name="T99" fmla="*/ 72 h 1041"/>
                <a:gd name="T100" fmla="*/ 492 w 828"/>
                <a:gd name="T101" fmla="*/ 86 h 1041"/>
                <a:gd name="T102" fmla="*/ 490 w 828"/>
                <a:gd name="T103" fmla="*/ 105 h 1041"/>
                <a:gd name="T104" fmla="*/ 452 w 828"/>
                <a:gd name="T105" fmla="*/ 240 h 1041"/>
                <a:gd name="T106" fmla="*/ 0 w 828"/>
                <a:gd name="T107" fmla="*/ 896 h 1041"/>
                <a:gd name="T108" fmla="*/ 42 w 828"/>
                <a:gd name="T109" fmla="*/ 945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28" h="1041">
                  <a:moveTo>
                    <a:pt x="42" y="945"/>
                  </a:moveTo>
                  <a:cubicBezTo>
                    <a:pt x="252" y="761"/>
                    <a:pt x="416" y="524"/>
                    <a:pt x="512" y="262"/>
                  </a:cubicBezTo>
                  <a:cubicBezTo>
                    <a:pt x="529" y="215"/>
                    <a:pt x="545" y="166"/>
                    <a:pt x="553" y="115"/>
                  </a:cubicBezTo>
                  <a:cubicBezTo>
                    <a:pt x="555" y="106"/>
                    <a:pt x="556" y="96"/>
                    <a:pt x="556" y="86"/>
                  </a:cubicBezTo>
                  <a:cubicBezTo>
                    <a:pt x="556" y="73"/>
                    <a:pt x="554" y="58"/>
                    <a:pt x="547" y="43"/>
                  </a:cubicBezTo>
                  <a:cubicBezTo>
                    <a:pt x="539" y="28"/>
                    <a:pt x="527" y="16"/>
                    <a:pt x="513" y="9"/>
                  </a:cubicBezTo>
                  <a:cubicBezTo>
                    <a:pt x="499" y="2"/>
                    <a:pt x="485" y="0"/>
                    <a:pt x="471" y="0"/>
                  </a:cubicBezTo>
                  <a:cubicBezTo>
                    <a:pt x="454" y="0"/>
                    <a:pt x="437" y="3"/>
                    <a:pt x="421" y="10"/>
                  </a:cubicBezTo>
                  <a:cubicBezTo>
                    <a:pt x="406" y="16"/>
                    <a:pt x="392" y="25"/>
                    <a:pt x="379" y="36"/>
                  </a:cubicBezTo>
                  <a:cubicBezTo>
                    <a:pt x="334" y="79"/>
                    <a:pt x="312" y="139"/>
                    <a:pt x="311" y="199"/>
                  </a:cubicBezTo>
                  <a:cubicBezTo>
                    <a:pt x="311" y="237"/>
                    <a:pt x="321" y="275"/>
                    <a:pt x="340" y="310"/>
                  </a:cubicBezTo>
                  <a:cubicBezTo>
                    <a:pt x="362" y="350"/>
                    <a:pt x="396" y="381"/>
                    <a:pt x="434" y="402"/>
                  </a:cubicBezTo>
                  <a:cubicBezTo>
                    <a:pt x="473" y="424"/>
                    <a:pt x="517" y="436"/>
                    <a:pt x="562" y="436"/>
                  </a:cubicBezTo>
                  <a:cubicBezTo>
                    <a:pt x="570" y="436"/>
                    <a:pt x="578" y="435"/>
                    <a:pt x="586" y="435"/>
                  </a:cubicBezTo>
                  <a:cubicBezTo>
                    <a:pt x="634" y="430"/>
                    <a:pt x="680" y="412"/>
                    <a:pt x="719" y="385"/>
                  </a:cubicBezTo>
                  <a:cubicBezTo>
                    <a:pt x="758" y="357"/>
                    <a:pt x="791" y="321"/>
                    <a:pt x="813" y="279"/>
                  </a:cubicBezTo>
                  <a:cubicBezTo>
                    <a:pt x="820" y="266"/>
                    <a:pt x="828" y="249"/>
                    <a:pt x="828" y="227"/>
                  </a:cubicBezTo>
                  <a:cubicBezTo>
                    <a:pt x="828" y="219"/>
                    <a:pt x="827" y="209"/>
                    <a:pt x="823" y="200"/>
                  </a:cubicBezTo>
                  <a:cubicBezTo>
                    <a:pt x="816" y="185"/>
                    <a:pt x="805" y="174"/>
                    <a:pt x="793" y="168"/>
                  </a:cubicBezTo>
                  <a:cubicBezTo>
                    <a:pt x="780" y="161"/>
                    <a:pt x="767" y="159"/>
                    <a:pt x="754" y="159"/>
                  </a:cubicBezTo>
                  <a:cubicBezTo>
                    <a:pt x="744" y="159"/>
                    <a:pt x="733" y="160"/>
                    <a:pt x="723" y="165"/>
                  </a:cubicBezTo>
                  <a:cubicBezTo>
                    <a:pt x="707" y="171"/>
                    <a:pt x="695" y="180"/>
                    <a:pt x="685" y="190"/>
                  </a:cubicBezTo>
                  <a:cubicBezTo>
                    <a:pt x="675" y="200"/>
                    <a:pt x="667" y="210"/>
                    <a:pt x="660" y="220"/>
                  </a:cubicBezTo>
                  <a:cubicBezTo>
                    <a:pt x="481" y="455"/>
                    <a:pt x="372" y="742"/>
                    <a:pt x="349" y="1036"/>
                  </a:cubicBezTo>
                  <a:lnTo>
                    <a:pt x="413" y="1041"/>
                  </a:lnTo>
                  <a:cubicBezTo>
                    <a:pt x="435" y="759"/>
                    <a:pt x="540" y="484"/>
                    <a:pt x="711" y="258"/>
                  </a:cubicBezTo>
                  <a:cubicBezTo>
                    <a:pt x="717" y="250"/>
                    <a:pt x="724" y="242"/>
                    <a:pt x="730" y="236"/>
                  </a:cubicBezTo>
                  <a:cubicBezTo>
                    <a:pt x="736" y="230"/>
                    <a:pt x="742" y="226"/>
                    <a:pt x="747" y="224"/>
                  </a:cubicBezTo>
                  <a:cubicBezTo>
                    <a:pt x="749" y="223"/>
                    <a:pt x="752" y="223"/>
                    <a:pt x="754" y="223"/>
                  </a:cubicBezTo>
                  <a:cubicBezTo>
                    <a:pt x="758" y="223"/>
                    <a:pt x="761" y="224"/>
                    <a:pt x="763" y="225"/>
                  </a:cubicBezTo>
                  <a:lnTo>
                    <a:pt x="764" y="225"/>
                  </a:lnTo>
                  <a:lnTo>
                    <a:pt x="764" y="225"/>
                  </a:lnTo>
                  <a:lnTo>
                    <a:pt x="764" y="225"/>
                  </a:lnTo>
                  <a:lnTo>
                    <a:pt x="764" y="225"/>
                  </a:lnTo>
                  <a:lnTo>
                    <a:pt x="764" y="225"/>
                  </a:lnTo>
                  <a:lnTo>
                    <a:pt x="764" y="225"/>
                  </a:lnTo>
                  <a:lnTo>
                    <a:pt x="764" y="225"/>
                  </a:lnTo>
                  <a:lnTo>
                    <a:pt x="764" y="227"/>
                  </a:lnTo>
                  <a:cubicBezTo>
                    <a:pt x="764" y="231"/>
                    <a:pt x="762" y="240"/>
                    <a:pt x="757" y="249"/>
                  </a:cubicBezTo>
                  <a:cubicBezTo>
                    <a:pt x="739" y="282"/>
                    <a:pt x="713" y="311"/>
                    <a:pt x="682" y="332"/>
                  </a:cubicBezTo>
                  <a:cubicBezTo>
                    <a:pt x="652" y="353"/>
                    <a:pt x="616" y="367"/>
                    <a:pt x="580" y="371"/>
                  </a:cubicBezTo>
                  <a:cubicBezTo>
                    <a:pt x="574" y="371"/>
                    <a:pt x="568" y="372"/>
                    <a:pt x="562" y="372"/>
                  </a:cubicBezTo>
                  <a:cubicBezTo>
                    <a:pt x="529" y="372"/>
                    <a:pt x="495" y="363"/>
                    <a:pt x="466" y="346"/>
                  </a:cubicBezTo>
                  <a:cubicBezTo>
                    <a:pt x="436" y="330"/>
                    <a:pt x="412" y="307"/>
                    <a:pt x="396" y="278"/>
                  </a:cubicBezTo>
                  <a:cubicBezTo>
                    <a:pt x="382" y="255"/>
                    <a:pt x="376" y="227"/>
                    <a:pt x="376" y="199"/>
                  </a:cubicBezTo>
                  <a:cubicBezTo>
                    <a:pt x="376" y="155"/>
                    <a:pt x="392" y="111"/>
                    <a:pt x="423" y="83"/>
                  </a:cubicBezTo>
                  <a:cubicBezTo>
                    <a:pt x="429" y="78"/>
                    <a:pt x="437" y="73"/>
                    <a:pt x="446" y="69"/>
                  </a:cubicBezTo>
                  <a:cubicBezTo>
                    <a:pt x="454" y="66"/>
                    <a:pt x="463" y="64"/>
                    <a:pt x="471" y="64"/>
                  </a:cubicBezTo>
                  <a:cubicBezTo>
                    <a:pt x="477" y="64"/>
                    <a:pt x="481" y="65"/>
                    <a:pt x="484" y="66"/>
                  </a:cubicBezTo>
                  <a:cubicBezTo>
                    <a:pt x="486" y="68"/>
                    <a:pt x="488" y="69"/>
                    <a:pt x="489" y="72"/>
                  </a:cubicBezTo>
                  <a:cubicBezTo>
                    <a:pt x="491" y="75"/>
                    <a:pt x="492" y="79"/>
                    <a:pt x="492" y="86"/>
                  </a:cubicBezTo>
                  <a:cubicBezTo>
                    <a:pt x="492" y="91"/>
                    <a:pt x="491" y="98"/>
                    <a:pt x="490" y="105"/>
                  </a:cubicBezTo>
                  <a:cubicBezTo>
                    <a:pt x="483" y="150"/>
                    <a:pt x="469" y="195"/>
                    <a:pt x="452" y="240"/>
                  </a:cubicBezTo>
                  <a:cubicBezTo>
                    <a:pt x="359" y="492"/>
                    <a:pt x="202" y="720"/>
                    <a:pt x="0" y="896"/>
                  </a:cubicBezTo>
                  <a:lnTo>
                    <a:pt x="42" y="945"/>
                  </a:lnTo>
                </a:path>
              </a:pathLst>
            </a:custGeom>
            <a:solidFill>
              <a:srgbClr val="E5A5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64" name="Freeform 153">
              <a:extLst>
                <a:ext uri="{FF2B5EF4-FFF2-40B4-BE49-F238E27FC236}">
                  <a16:creationId xmlns:a16="http://schemas.microsoft.com/office/drawing/2014/main" id="{C3AAF312-2F77-6CAA-3214-E222F197C338}"/>
                </a:ext>
              </a:extLst>
            </p:cNvPr>
            <p:cNvSpPr>
              <a:spLocks/>
            </p:cNvSpPr>
            <p:nvPr/>
          </p:nvSpPr>
          <p:spPr bwMode="auto">
            <a:xfrm>
              <a:off x="2081213" y="1841500"/>
              <a:ext cx="249237" cy="201613"/>
            </a:xfrm>
            <a:custGeom>
              <a:avLst/>
              <a:gdLst>
                <a:gd name="T0" fmla="*/ 257 w 407"/>
                <a:gd name="T1" fmla="*/ 49 h 326"/>
                <a:gd name="T2" fmla="*/ 377 w 407"/>
                <a:gd name="T3" fmla="*/ 251 h 326"/>
                <a:gd name="T4" fmla="*/ 150 w 407"/>
                <a:gd name="T5" fmla="*/ 278 h 326"/>
                <a:gd name="T6" fmla="*/ 29 w 407"/>
                <a:gd name="T7" fmla="*/ 75 h 326"/>
                <a:gd name="T8" fmla="*/ 257 w 407"/>
                <a:gd name="T9" fmla="*/ 49 h 326"/>
              </a:gdLst>
              <a:ahLst/>
              <a:cxnLst>
                <a:cxn ang="0">
                  <a:pos x="T0" y="T1"/>
                </a:cxn>
                <a:cxn ang="0">
                  <a:pos x="T2" y="T3"/>
                </a:cxn>
                <a:cxn ang="0">
                  <a:pos x="T4" y="T5"/>
                </a:cxn>
                <a:cxn ang="0">
                  <a:pos x="T6" y="T7"/>
                </a:cxn>
                <a:cxn ang="0">
                  <a:pos x="T8" y="T9"/>
                </a:cxn>
              </a:cxnLst>
              <a:rect l="0" t="0" r="r" b="b"/>
              <a:pathLst>
                <a:path w="407" h="326">
                  <a:moveTo>
                    <a:pt x="257" y="49"/>
                  </a:moveTo>
                  <a:cubicBezTo>
                    <a:pt x="353" y="97"/>
                    <a:pt x="407" y="188"/>
                    <a:pt x="377" y="251"/>
                  </a:cubicBezTo>
                  <a:cubicBezTo>
                    <a:pt x="347" y="315"/>
                    <a:pt x="246" y="326"/>
                    <a:pt x="150" y="278"/>
                  </a:cubicBezTo>
                  <a:cubicBezTo>
                    <a:pt x="53" y="229"/>
                    <a:pt x="0" y="138"/>
                    <a:pt x="29" y="75"/>
                  </a:cubicBezTo>
                  <a:cubicBezTo>
                    <a:pt x="59" y="12"/>
                    <a:pt x="160" y="0"/>
                    <a:pt x="257" y="49"/>
                  </a:cubicBezTo>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65" name="Freeform 154">
              <a:extLst>
                <a:ext uri="{FF2B5EF4-FFF2-40B4-BE49-F238E27FC236}">
                  <a16:creationId xmlns:a16="http://schemas.microsoft.com/office/drawing/2014/main" id="{F46FA376-0A54-5E12-6B33-F4526E4C03D8}"/>
                </a:ext>
              </a:extLst>
            </p:cNvPr>
            <p:cNvSpPr>
              <a:spLocks/>
            </p:cNvSpPr>
            <p:nvPr/>
          </p:nvSpPr>
          <p:spPr bwMode="auto">
            <a:xfrm>
              <a:off x="2098675" y="1614488"/>
              <a:ext cx="381000" cy="382588"/>
            </a:xfrm>
            <a:custGeom>
              <a:avLst/>
              <a:gdLst>
                <a:gd name="T0" fmla="*/ 36 w 240"/>
                <a:gd name="T1" fmla="*/ 0 h 241"/>
                <a:gd name="T2" fmla="*/ 0 w 240"/>
                <a:gd name="T3" fmla="*/ 177 h 241"/>
                <a:gd name="T4" fmla="*/ 136 w 240"/>
                <a:gd name="T5" fmla="*/ 241 h 241"/>
                <a:gd name="T6" fmla="*/ 240 w 240"/>
                <a:gd name="T7" fmla="*/ 96 h 241"/>
                <a:gd name="T8" fmla="*/ 36 w 240"/>
                <a:gd name="T9" fmla="*/ 0 h 241"/>
              </a:gdLst>
              <a:ahLst/>
              <a:cxnLst>
                <a:cxn ang="0">
                  <a:pos x="T0" y="T1"/>
                </a:cxn>
                <a:cxn ang="0">
                  <a:pos x="T2" y="T3"/>
                </a:cxn>
                <a:cxn ang="0">
                  <a:pos x="T4" y="T5"/>
                </a:cxn>
                <a:cxn ang="0">
                  <a:pos x="T6" y="T7"/>
                </a:cxn>
                <a:cxn ang="0">
                  <a:pos x="T8" y="T9"/>
                </a:cxn>
              </a:cxnLst>
              <a:rect l="0" t="0" r="r" b="b"/>
              <a:pathLst>
                <a:path w="240" h="241">
                  <a:moveTo>
                    <a:pt x="36" y="0"/>
                  </a:moveTo>
                  <a:lnTo>
                    <a:pt x="0" y="177"/>
                  </a:lnTo>
                  <a:lnTo>
                    <a:pt x="136" y="241"/>
                  </a:lnTo>
                  <a:lnTo>
                    <a:pt x="240" y="96"/>
                  </a:lnTo>
                  <a:lnTo>
                    <a:pt x="36" y="0"/>
                  </a:lnTo>
                  <a:close/>
                </a:path>
              </a:pathLst>
            </a:custGeom>
            <a:solidFill>
              <a:srgbClr val="3F7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66" name="Freeform 155">
              <a:extLst>
                <a:ext uri="{FF2B5EF4-FFF2-40B4-BE49-F238E27FC236}">
                  <a16:creationId xmlns:a16="http://schemas.microsoft.com/office/drawing/2014/main" id="{DCD94935-EE9E-7461-59A2-5B14B56B2A38}"/>
                </a:ext>
              </a:extLst>
            </p:cNvPr>
            <p:cNvSpPr>
              <a:spLocks/>
            </p:cNvSpPr>
            <p:nvPr/>
          </p:nvSpPr>
          <p:spPr bwMode="auto">
            <a:xfrm>
              <a:off x="2097088" y="1674813"/>
              <a:ext cx="358775" cy="206375"/>
            </a:xfrm>
            <a:custGeom>
              <a:avLst/>
              <a:gdLst>
                <a:gd name="T0" fmla="*/ 518 w 583"/>
                <a:gd name="T1" fmla="*/ 326 h 334"/>
                <a:gd name="T2" fmla="*/ 24 w 583"/>
                <a:gd name="T3" fmla="*/ 92 h 334"/>
                <a:gd name="T4" fmla="*/ 8 w 583"/>
                <a:gd name="T5" fmla="*/ 46 h 334"/>
                <a:gd name="T6" fmla="*/ 18 w 583"/>
                <a:gd name="T7" fmla="*/ 25 h 334"/>
                <a:gd name="T8" fmla="*/ 64 w 583"/>
                <a:gd name="T9" fmla="*/ 9 h 334"/>
                <a:gd name="T10" fmla="*/ 558 w 583"/>
                <a:gd name="T11" fmla="*/ 242 h 334"/>
                <a:gd name="T12" fmla="*/ 575 w 583"/>
                <a:gd name="T13" fmla="*/ 289 h 334"/>
                <a:gd name="T14" fmla="*/ 565 w 583"/>
                <a:gd name="T15" fmla="*/ 310 h 334"/>
                <a:gd name="T16" fmla="*/ 518 w 583"/>
                <a:gd name="T17" fmla="*/ 326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3" h="334">
                  <a:moveTo>
                    <a:pt x="518" y="326"/>
                  </a:moveTo>
                  <a:lnTo>
                    <a:pt x="24" y="92"/>
                  </a:lnTo>
                  <a:cubicBezTo>
                    <a:pt x="7" y="84"/>
                    <a:pt x="0" y="63"/>
                    <a:pt x="8" y="46"/>
                  </a:cubicBezTo>
                  <a:lnTo>
                    <a:pt x="18" y="25"/>
                  </a:lnTo>
                  <a:cubicBezTo>
                    <a:pt x="26" y="8"/>
                    <a:pt x="47" y="0"/>
                    <a:pt x="64" y="9"/>
                  </a:cubicBezTo>
                  <a:lnTo>
                    <a:pt x="558" y="242"/>
                  </a:lnTo>
                  <a:cubicBezTo>
                    <a:pt x="575" y="250"/>
                    <a:pt x="583" y="271"/>
                    <a:pt x="575" y="289"/>
                  </a:cubicBezTo>
                  <a:lnTo>
                    <a:pt x="565" y="310"/>
                  </a:lnTo>
                  <a:cubicBezTo>
                    <a:pt x="557" y="327"/>
                    <a:pt x="536" y="334"/>
                    <a:pt x="518" y="326"/>
                  </a:cubicBezTo>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67" name="Freeform 156">
              <a:extLst>
                <a:ext uri="{FF2B5EF4-FFF2-40B4-BE49-F238E27FC236}">
                  <a16:creationId xmlns:a16="http://schemas.microsoft.com/office/drawing/2014/main" id="{33CF3082-9DC8-4215-74D5-8519B342EB1C}"/>
                </a:ext>
              </a:extLst>
            </p:cNvPr>
            <p:cNvSpPr>
              <a:spLocks/>
            </p:cNvSpPr>
            <p:nvPr/>
          </p:nvSpPr>
          <p:spPr bwMode="auto">
            <a:xfrm>
              <a:off x="2071688" y="1774825"/>
              <a:ext cx="323850" cy="188913"/>
            </a:xfrm>
            <a:custGeom>
              <a:avLst/>
              <a:gdLst>
                <a:gd name="T0" fmla="*/ 462 w 527"/>
                <a:gd name="T1" fmla="*/ 299 h 308"/>
                <a:gd name="T2" fmla="*/ 25 w 527"/>
                <a:gd name="T3" fmla="*/ 93 h 308"/>
                <a:gd name="T4" fmla="*/ 8 w 527"/>
                <a:gd name="T5" fmla="*/ 46 h 308"/>
                <a:gd name="T6" fmla="*/ 18 w 527"/>
                <a:gd name="T7" fmla="*/ 25 h 308"/>
                <a:gd name="T8" fmla="*/ 65 w 527"/>
                <a:gd name="T9" fmla="*/ 9 h 308"/>
                <a:gd name="T10" fmla="*/ 502 w 527"/>
                <a:gd name="T11" fmla="*/ 215 h 308"/>
                <a:gd name="T12" fmla="*/ 518 w 527"/>
                <a:gd name="T13" fmla="*/ 262 h 308"/>
                <a:gd name="T14" fmla="*/ 508 w 527"/>
                <a:gd name="T15" fmla="*/ 283 h 308"/>
                <a:gd name="T16" fmla="*/ 462 w 527"/>
                <a:gd name="T17" fmla="*/ 299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7" h="308">
                  <a:moveTo>
                    <a:pt x="462" y="299"/>
                  </a:moveTo>
                  <a:lnTo>
                    <a:pt x="25" y="93"/>
                  </a:lnTo>
                  <a:cubicBezTo>
                    <a:pt x="8" y="84"/>
                    <a:pt x="0" y="64"/>
                    <a:pt x="8" y="46"/>
                  </a:cubicBezTo>
                  <a:lnTo>
                    <a:pt x="18" y="25"/>
                  </a:lnTo>
                  <a:cubicBezTo>
                    <a:pt x="27" y="8"/>
                    <a:pt x="47" y="0"/>
                    <a:pt x="65" y="9"/>
                  </a:cubicBezTo>
                  <a:lnTo>
                    <a:pt x="502" y="215"/>
                  </a:lnTo>
                  <a:cubicBezTo>
                    <a:pt x="519" y="224"/>
                    <a:pt x="527" y="244"/>
                    <a:pt x="518" y="262"/>
                  </a:cubicBezTo>
                  <a:lnTo>
                    <a:pt x="508" y="283"/>
                  </a:lnTo>
                  <a:cubicBezTo>
                    <a:pt x="500" y="300"/>
                    <a:pt x="479" y="308"/>
                    <a:pt x="462" y="299"/>
                  </a:cubicBez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68" name="Rectangle 157">
              <a:extLst>
                <a:ext uri="{FF2B5EF4-FFF2-40B4-BE49-F238E27FC236}">
                  <a16:creationId xmlns:a16="http://schemas.microsoft.com/office/drawing/2014/main" id="{A9D6D01A-FD44-63CC-6E0A-64CCCA95AFC2}"/>
                </a:ext>
              </a:extLst>
            </p:cNvPr>
            <p:cNvSpPr>
              <a:spLocks noChangeArrowheads="1"/>
            </p:cNvSpPr>
            <p:nvPr/>
          </p:nvSpPr>
          <p:spPr bwMode="auto">
            <a:xfrm>
              <a:off x="2327275" y="912813"/>
              <a:ext cx="301625" cy="158750"/>
            </a:xfrm>
            <a:prstGeom prst="rect">
              <a:avLst/>
            </a:prstGeom>
            <a:solidFill>
              <a:srgbClr val="F9E3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69" name="Freeform 158">
              <a:extLst>
                <a:ext uri="{FF2B5EF4-FFF2-40B4-BE49-F238E27FC236}">
                  <a16:creationId xmlns:a16="http://schemas.microsoft.com/office/drawing/2014/main" id="{30683B08-B3E3-742A-F1DA-7CDFFB552C18}"/>
                </a:ext>
              </a:extLst>
            </p:cNvPr>
            <p:cNvSpPr>
              <a:spLocks/>
            </p:cNvSpPr>
            <p:nvPr/>
          </p:nvSpPr>
          <p:spPr bwMode="auto">
            <a:xfrm>
              <a:off x="1995488" y="2794000"/>
              <a:ext cx="196850" cy="287338"/>
            </a:xfrm>
            <a:custGeom>
              <a:avLst/>
              <a:gdLst>
                <a:gd name="T0" fmla="*/ 119 w 322"/>
                <a:gd name="T1" fmla="*/ 0 h 467"/>
                <a:gd name="T2" fmla="*/ 0 w 322"/>
                <a:gd name="T3" fmla="*/ 238 h 467"/>
                <a:gd name="T4" fmla="*/ 161 w 322"/>
                <a:gd name="T5" fmla="*/ 467 h 467"/>
                <a:gd name="T6" fmla="*/ 322 w 322"/>
                <a:gd name="T7" fmla="*/ 234 h 467"/>
                <a:gd name="T8" fmla="*/ 119 w 322"/>
                <a:gd name="T9" fmla="*/ 0 h 467"/>
              </a:gdLst>
              <a:ahLst/>
              <a:cxnLst>
                <a:cxn ang="0">
                  <a:pos x="T0" y="T1"/>
                </a:cxn>
                <a:cxn ang="0">
                  <a:pos x="T2" y="T3"/>
                </a:cxn>
                <a:cxn ang="0">
                  <a:pos x="T4" y="T5"/>
                </a:cxn>
                <a:cxn ang="0">
                  <a:pos x="T6" y="T7"/>
                </a:cxn>
                <a:cxn ang="0">
                  <a:pos x="T8" y="T9"/>
                </a:cxn>
              </a:cxnLst>
              <a:rect l="0" t="0" r="r" b="b"/>
              <a:pathLst>
                <a:path w="322" h="467">
                  <a:moveTo>
                    <a:pt x="119" y="0"/>
                  </a:moveTo>
                  <a:cubicBezTo>
                    <a:pt x="119" y="144"/>
                    <a:pt x="0" y="238"/>
                    <a:pt x="0" y="238"/>
                  </a:cubicBezTo>
                  <a:cubicBezTo>
                    <a:pt x="0" y="238"/>
                    <a:pt x="144" y="357"/>
                    <a:pt x="161" y="467"/>
                  </a:cubicBezTo>
                  <a:cubicBezTo>
                    <a:pt x="161" y="467"/>
                    <a:pt x="246" y="277"/>
                    <a:pt x="322" y="234"/>
                  </a:cubicBezTo>
                  <a:cubicBezTo>
                    <a:pt x="322" y="234"/>
                    <a:pt x="119" y="85"/>
                    <a:pt x="119" y="0"/>
                  </a:cubicBezTo>
                  <a:close/>
                </a:path>
              </a:pathLst>
            </a:custGeom>
            <a:solidFill>
              <a:srgbClr val="F6D3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70" name="Freeform 159">
              <a:extLst>
                <a:ext uri="{FF2B5EF4-FFF2-40B4-BE49-F238E27FC236}">
                  <a16:creationId xmlns:a16="http://schemas.microsoft.com/office/drawing/2014/main" id="{6096D212-01B8-63F6-31DF-A33E23EAEAA5}"/>
                </a:ext>
              </a:extLst>
            </p:cNvPr>
            <p:cNvSpPr>
              <a:spLocks/>
            </p:cNvSpPr>
            <p:nvPr/>
          </p:nvSpPr>
          <p:spPr bwMode="auto">
            <a:xfrm>
              <a:off x="2266950" y="3019425"/>
              <a:ext cx="101600" cy="147638"/>
            </a:xfrm>
            <a:custGeom>
              <a:avLst/>
              <a:gdLst>
                <a:gd name="T0" fmla="*/ 61 w 166"/>
                <a:gd name="T1" fmla="*/ 0 h 240"/>
                <a:gd name="T2" fmla="*/ 0 w 166"/>
                <a:gd name="T3" fmla="*/ 122 h 240"/>
                <a:gd name="T4" fmla="*/ 83 w 166"/>
                <a:gd name="T5" fmla="*/ 240 h 240"/>
                <a:gd name="T6" fmla="*/ 166 w 166"/>
                <a:gd name="T7" fmla="*/ 120 h 240"/>
                <a:gd name="T8" fmla="*/ 61 w 166"/>
                <a:gd name="T9" fmla="*/ 0 h 240"/>
              </a:gdLst>
              <a:ahLst/>
              <a:cxnLst>
                <a:cxn ang="0">
                  <a:pos x="T0" y="T1"/>
                </a:cxn>
                <a:cxn ang="0">
                  <a:pos x="T2" y="T3"/>
                </a:cxn>
                <a:cxn ang="0">
                  <a:pos x="T4" y="T5"/>
                </a:cxn>
                <a:cxn ang="0">
                  <a:pos x="T6" y="T7"/>
                </a:cxn>
                <a:cxn ang="0">
                  <a:pos x="T8" y="T9"/>
                </a:cxn>
              </a:cxnLst>
              <a:rect l="0" t="0" r="r" b="b"/>
              <a:pathLst>
                <a:path w="166" h="240">
                  <a:moveTo>
                    <a:pt x="61" y="0"/>
                  </a:moveTo>
                  <a:cubicBezTo>
                    <a:pt x="61" y="74"/>
                    <a:pt x="0" y="122"/>
                    <a:pt x="0" y="122"/>
                  </a:cubicBezTo>
                  <a:cubicBezTo>
                    <a:pt x="0" y="122"/>
                    <a:pt x="74" y="183"/>
                    <a:pt x="83" y="240"/>
                  </a:cubicBezTo>
                  <a:cubicBezTo>
                    <a:pt x="83" y="240"/>
                    <a:pt x="127" y="142"/>
                    <a:pt x="166" y="120"/>
                  </a:cubicBezTo>
                  <a:cubicBezTo>
                    <a:pt x="166" y="120"/>
                    <a:pt x="61" y="43"/>
                    <a:pt x="61" y="0"/>
                  </a:cubicBezTo>
                  <a:close/>
                </a:path>
              </a:pathLst>
            </a:custGeom>
            <a:solidFill>
              <a:srgbClr val="F6D3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71" name="Freeform 160">
              <a:extLst>
                <a:ext uri="{FF2B5EF4-FFF2-40B4-BE49-F238E27FC236}">
                  <a16:creationId xmlns:a16="http://schemas.microsoft.com/office/drawing/2014/main" id="{85092002-81FA-8946-4C53-25278F0B493F}"/>
                </a:ext>
              </a:extLst>
            </p:cNvPr>
            <p:cNvSpPr>
              <a:spLocks/>
            </p:cNvSpPr>
            <p:nvPr/>
          </p:nvSpPr>
          <p:spPr bwMode="auto">
            <a:xfrm>
              <a:off x="2279650" y="2725738"/>
              <a:ext cx="76200" cy="107950"/>
            </a:xfrm>
            <a:custGeom>
              <a:avLst/>
              <a:gdLst>
                <a:gd name="T0" fmla="*/ 46 w 123"/>
                <a:gd name="T1" fmla="*/ 0 h 177"/>
                <a:gd name="T2" fmla="*/ 0 w 123"/>
                <a:gd name="T3" fmla="*/ 90 h 177"/>
                <a:gd name="T4" fmla="*/ 62 w 123"/>
                <a:gd name="T5" fmla="*/ 177 h 177"/>
                <a:gd name="T6" fmla="*/ 123 w 123"/>
                <a:gd name="T7" fmla="*/ 89 h 177"/>
                <a:gd name="T8" fmla="*/ 46 w 123"/>
                <a:gd name="T9" fmla="*/ 0 h 177"/>
              </a:gdLst>
              <a:ahLst/>
              <a:cxnLst>
                <a:cxn ang="0">
                  <a:pos x="T0" y="T1"/>
                </a:cxn>
                <a:cxn ang="0">
                  <a:pos x="T2" y="T3"/>
                </a:cxn>
                <a:cxn ang="0">
                  <a:pos x="T4" y="T5"/>
                </a:cxn>
                <a:cxn ang="0">
                  <a:pos x="T6" y="T7"/>
                </a:cxn>
                <a:cxn ang="0">
                  <a:pos x="T8" y="T9"/>
                </a:cxn>
              </a:cxnLst>
              <a:rect l="0" t="0" r="r" b="b"/>
              <a:pathLst>
                <a:path w="123" h="177">
                  <a:moveTo>
                    <a:pt x="46" y="0"/>
                  </a:moveTo>
                  <a:cubicBezTo>
                    <a:pt x="46" y="55"/>
                    <a:pt x="0" y="90"/>
                    <a:pt x="0" y="90"/>
                  </a:cubicBezTo>
                  <a:cubicBezTo>
                    <a:pt x="0" y="90"/>
                    <a:pt x="55" y="135"/>
                    <a:pt x="62" y="177"/>
                  </a:cubicBezTo>
                  <a:cubicBezTo>
                    <a:pt x="62" y="177"/>
                    <a:pt x="94" y="105"/>
                    <a:pt x="123" y="89"/>
                  </a:cubicBezTo>
                  <a:cubicBezTo>
                    <a:pt x="123" y="89"/>
                    <a:pt x="46" y="32"/>
                    <a:pt x="46" y="0"/>
                  </a:cubicBezTo>
                </a:path>
              </a:pathLst>
            </a:custGeom>
            <a:solidFill>
              <a:srgbClr val="F6D3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72" name="Freeform 161">
              <a:extLst>
                <a:ext uri="{FF2B5EF4-FFF2-40B4-BE49-F238E27FC236}">
                  <a16:creationId xmlns:a16="http://schemas.microsoft.com/office/drawing/2014/main" id="{867DE095-6644-F263-588B-B6D6729C0687}"/>
                </a:ext>
              </a:extLst>
            </p:cNvPr>
            <p:cNvSpPr>
              <a:spLocks/>
            </p:cNvSpPr>
            <p:nvPr/>
          </p:nvSpPr>
          <p:spPr bwMode="auto">
            <a:xfrm>
              <a:off x="2168525" y="3303588"/>
              <a:ext cx="74612" cy="109538"/>
            </a:xfrm>
            <a:custGeom>
              <a:avLst/>
              <a:gdLst>
                <a:gd name="T0" fmla="*/ 45 w 122"/>
                <a:gd name="T1" fmla="*/ 0 h 177"/>
                <a:gd name="T2" fmla="*/ 0 w 122"/>
                <a:gd name="T3" fmla="*/ 90 h 177"/>
                <a:gd name="T4" fmla="*/ 61 w 122"/>
                <a:gd name="T5" fmla="*/ 177 h 177"/>
                <a:gd name="T6" fmla="*/ 122 w 122"/>
                <a:gd name="T7" fmla="*/ 89 h 177"/>
                <a:gd name="T8" fmla="*/ 45 w 122"/>
                <a:gd name="T9" fmla="*/ 0 h 177"/>
              </a:gdLst>
              <a:ahLst/>
              <a:cxnLst>
                <a:cxn ang="0">
                  <a:pos x="T0" y="T1"/>
                </a:cxn>
                <a:cxn ang="0">
                  <a:pos x="T2" y="T3"/>
                </a:cxn>
                <a:cxn ang="0">
                  <a:pos x="T4" y="T5"/>
                </a:cxn>
                <a:cxn ang="0">
                  <a:pos x="T6" y="T7"/>
                </a:cxn>
                <a:cxn ang="0">
                  <a:pos x="T8" y="T9"/>
                </a:cxn>
              </a:cxnLst>
              <a:rect l="0" t="0" r="r" b="b"/>
              <a:pathLst>
                <a:path w="122" h="177">
                  <a:moveTo>
                    <a:pt x="45" y="0"/>
                  </a:moveTo>
                  <a:cubicBezTo>
                    <a:pt x="45" y="55"/>
                    <a:pt x="0" y="90"/>
                    <a:pt x="0" y="90"/>
                  </a:cubicBezTo>
                  <a:cubicBezTo>
                    <a:pt x="0" y="90"/>
                    <a:pt x="55" y="135"/>
                    <a:pt x="61" y="177"/>
                  </a:cubicBezTo>
                  <a:cubicBezTo>
                    <a:pt x="61" y="177"/>
                    <a:pt x="93" y="105"/>
                    <a:pt x="122" y="89"/>
                  </a:cubicBezTo>
                  <a:cubicBezTo>
                    <a:pt x="122" y="89"/>
                    <a:pt x="45" y="32"/>
                    <a:pt x="45" y="0"/>
                  </a:cubicBezTo>
                </a:path>
              </a:pathLst>
            </a:custGeom>
            <a:solidFill>
              <a:srgbClr val="F6D3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73" name="Freeform 162">
              <a:extLst>
                <a:ext uri="{FF2B5EF4-FFF2-40B4-BE49-F238E27FC236}">
                  <a16:creationId xmlns:a16="http://schemas.microsoft.com/office/drawing/2014/main" id="{4122067C-683B-BA23-A661-A48DB39A79BC}"/>
                </a:ext>
              </a:extLst>
            </p:cNvPr>
            <p:cNvSpPr>
              <a:spLocks/>
            </p:cNvSpPr>
            <p:nvPr/>
          </p:nvSpPr>
          <p:spPr bwMode="auto">
            <a:xfrm>
              <a:off x="7867650" y="2344738"/>
              <a:ext cx="198437" cy="287338"/>
            </a:xfrm>
            <a:custGeom>
              <a:avLst/>
              <a:gdLst>
                <a:gd name="T0" fmla="*/ 119 w 323"/>
                <a:gd name="T1" fmla="*/ 0 h 467"/>
                <a:gd name="T2" fmla="*/ 0 w 323"/>
                <a:gd name="T3" fmla="*/ 238 h 467"/>
                <a:gd name="T4" fmla="*/ 162 w 323"/>
                <a:gd name="T5" fmla="*/ 467 h 467"/>
                <a:gd name="T6" fmla="*/ 323 w 323"/>
                <a:gd name="T7" fmla="*/ 234 h 467"/>
                <a:gd name="T8" fmla="*/ 119 w 323"/>
                <a:gd name="T9" fmla="*/ 0 h 467"/>
              </a:gdLst>
              <a:ahLst/>
              <a:cxnLst>
                <a:cxn ang="0">
                  <a:pos x="T0" y="T1"/>
                </a:cxn>
                <a:cxn ang="0">
                  <a:pos x="T2" y="T3"/>
                </a:cxn>
                <a:cxn ang="0">
                  <a:pos x="T4" y="T5"/>
                </a:cxn>
                <a:cxn ang="0">
                  <a:pos x="T6" y="T7"/>
                </a:cxn>
                <a:cxn ang="0">
                  <a:pos x="T8" y="T9"/>
                </a:cxn>
              </a:cxnLst>
              <a:rect l="0" t="0" r="r" b="b"/>
              <a:pathLst>
                <a:path w="323" h="467">
                  <a:moveTo>
                    <a:pt x="119" y="0"/>
                  </a:moveTo>
                  <a:cubicBezTo>
                    <a:pt x="119" y="144"/>
                    <a:pt x="0" y="238"/>
                    <a:pt x="0" y="238"/>
                  </a:cubicBezTo>
                  <a:cubicBezTo>
                    <a:pt x="0" y="238"/>
                    <a:pt x="145" y="357"/>
                    <a:pt x="162" y="467"/>
                  </a:cubicBezTo>
                  <a:cubicBezTo>
                    <a:pt x="162" y="467"/>
                    <a:pt x="247" y="277"/>
                    <a:pt x="323" y="234"/>
                  </a:cubicBezTo>
                  <a:cubicBezTo>
                    <a:pt x="323" y="234"/>
                    <a:pt x="119" y="85"/>
                    <a:pt x="119" y="0"/>
                  </a:cubicBezTo>
                  <a:close/>
                </a:path>
              </a:pathLst>
            </a:custGeom>
            <a:solidFill>
              <a:srgbClr val="F6D3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74" name="Freeform 163">
              <a:extLst>
                <a:ext uri="{FF2B5EF4-FFF2-40B4-BE49-F238E27FC236}">
                  <a16:creationId xmlns:a16="http://schemas.microsoft.com/office/drawing/2014/main" id="{FB510465-050F-048A-75FA-A3848DCE3001}"/>
                </a:ext>
              </a:extLst>
            </p:cNvPr>
            <p:cNvSpPr>
              <a:spLocks/>
            </p:cNvSpPr>
            <p:nvPr/>
          </p:nvSpPr>
          <p:spPr bwMode="auto">
            <a:xfrm>
              <a:off x="8139113" y="2570163"/>
              <a:ext cx="103187" cy="147638"/>
            </a:xfrm>
            <a:custGeom>
              <a:avLst/>
              <a:gdLst>
                <a:gd name="T0" fmla="*/ 61 w 166"/>
                <a:gd name="T1" fmla="*/ 0 h 240"/>
                <a:gd name="T2" fmla="*/ 0 w 166"/>
                <a:gd name="T3" fmla="*/ 122 h 240"/>
                <a:gd name="T4" fmla="*/ 83 w 166"/>
                <a:gd name="T5" fmla="*/ 240 h 240"/>
                <a:gd name="T6" fmla="*/ 166 w 166"/>
                <a:gd name="T7" fmla="*/ 120 h 240"/>
                <a:gd name="T8" fmla="*/ 61 w 166"/>
                <a:gd name="T9" fmla="*/ 0 h 240"/>
              </a:gdLst>
              <a:ahLst/>
              <a:cxnLst>
                <a:cxn ang="0">
                  <a:pos x="T0" y="T1"/>
                </a:cxn>
                <a:cxn ang="0">
                  <a:pos x="T2" y="T3"/>
                </a:cxn>
                <a:cxn ang="0">
                  <a:pos x="T4" y="T5"/>
                </a:cxn>
                <a:cxn ang="0">
                  <a:pos x="T6" y="T7"/>
                </a:cxn>
                <a:cxn ang="0">
                  <a:pos x="T8" y="T9"/>
                </a:cxn>
              </a:cxnLst>
              <a:rect l="0" t="0" r="r" b="b"/>
              <a:pathLst>
                <a:path w="166" h="240">
                  <a:moveTo>
                    <a:pt x="61" y="0"/>
                  </a:moveTo>
                  <a:cubicBezTo>
                    <a:pt x="61" y="74"/>
                    <a:pt x="0" y="122"/>
                    <a:pt x="0" y="122"/>
                  </a:cubicBezTo>
                  <a:cubicBezTo>
                    <a:pt x="0" y="122"/>
                    <a:pt x="74" y="183"/>
                    <a:pt x="83" y="240"/>
                  </a:cubicBezTo>
                  <a:cubicBezTo>
                    <a:pt x="83" y="240"/>
                    <a:pt x="126" y="142"/>
                    <a:pt x="166" y="120"/>
                  </a:cubicBezTo>
                  <a:cubicBezTo>
                    <a:pt x="166" y="120"/>
                    <a:pt x="61" y="43"/>
                    <a:pt x="61" y="0"/>
                  </a:cubicBezTo>
                </a:path>
              </a:pathLst>
            </a:custGeom>
            <a:solidFill>
              <a:srgbClr val="F6D3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75" name="Freeform 164">
              <a:extLst>
                <a:ext uri="{FF2B5EF4-FFF2-40B4-BE49-F238E27FC236}">
                  <a16:creationId xmlns:a16="http://schemas.microsoft.com/office/drawing/2014/main" id="{5E9B9B51-CBAA-15DA-7C50-785052BDF96F}"/>
                </a:ext>
              </a:extLst>
            </p:cNvPr>
            <p:cNvSpPr>
              <a:spLocks/>
            </p:cNvSpPr>
            <p:nvPr/>
          </p:nvSpPr>
          <p:spPr bwMode="auto">
            <a:xfrm>
              <a:off x="8153400" y="2274888"/>
              <a:ext cx="74612" cy="109538"/>
            </a:xfrm>
            <a:custGeom>
              <a:avLst/>
              <a:gdLst>
                <a:gd name="T0" fmla="*/ 45 w 123"/>
                <a:gd name="T1" fmla="*/ 0 h 178"/>
                <a:gd name="T2" fmla="*/ 0 w 123"/>
                <a:gd name="T3" fmla="*/ 90 h 178"/>
                <a:gd name="T4" fmla="*/ 62 w 123"/>
                <a:gd name="T5" fmla="*/ 178 h 178"/>
                <a:gd name="T6" fmla="*/ 123 w 123"/>
                <a:gd name="T7" fmla="*/ 89 h 178"/>
                <a:gd name="T8" fmla="*/ 45 w 123"/>
                <a:gd name="T9" fmla="*/ 0 h 178"/>
              </a:gdLst>
              <a:ahLst/>
              <a:cxnLst>
                <a:cxn ang="0">
                  <a:pos x="T0" y="T1"/>
                </a:cxn>
                <a:cxn ang="0">
                  <a:pos x="T2" y="T3"/>
                </a:cxn>
                <a:cxn ang="0">
                  <a:pos x="T4" y="T5"/>
                </a:cxn>
                <a:cxn ang="0">
                  <a:pos x="T6" y="T7"/>
                </a:cxn>
                <a:cxn ang="0">
                  <a:pos x="T8" y="T9"/>
                </a:cxn>
              </a:cxnLst>
              <a:rect l="0" t="0" r="r" b="b"/>
              <a:pathLst>
                <a:path w="123" h="178">
                  <a:moveTo>
                    <a:pt x="45" y="0"/>
                  </a:moveTo>
                  <a:cubicBezTo>
                    <a:pt x="45" y="55"/>
                    <a:pt x="0" y="90"/>
                    <a:pt x="0" y="90"/>
                  </a:cubicBezTo>
                  <a:cubicBezTo>
                    <a:pt x="0" y="90"/>
                    <a:pt x="55" y="135"/>
                    <a:pt x="62" y="178"/>
                  </a:cubicBezTo>
                  <a:cubicBezTo>
                    <a:pt x="62" y="178"/>
                    <a:pt x="94" y="105"/>
                    <a:pt x="123" y="89"/>
                  </a:cubicBezTo>
                  <a:cubicBezTo>
                    <a:pt x="123" y="89"/>
                    <a:pt x="45" y="32"/>
                    <a:pt x="45" y="0"/>
                  </a:cubicBezTo>
                </a:path>
              </a:pathLst>
            </a:custGeom>
            <a:solidFill>
              <a:srgbClr val="F6D3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sp>
          <p:nvSpPr>
            <p:cNvPr id="676" name="Freeform 165">
              <a:extLst>
                <a:ext uri="{FF2B5EF4-FFF2-40B4-BE49-F238E27FC236}">
                  <a16:creationId xmlns:a16="http://schemas.microsoft.com/office/drawing/2014/main" id="{26F574B0-7A0B-77E9-9E6C-6D32E06DDA71}"/>
                </a:ext>
              </a:extLst>
            </p:cNvPr>
            <p:cNvSpPr>
              <a:spLocks/>
            </p:cNvSpPr>
            <p:nvPr/>
          </p:nvSpPr>
          <p:spPr bwMode="auto">
            <a:xfrm>
              <a:off x="8040688" y="2854325"/>
              <a:ext cx="76200" cy="109538"/>
            </a:xfrm>
            <a:custGeom>
              <a:avLst/>
              <a:gdLst>
                <a:gd name="T0" fmla="*/ 46 w 123"/>
                <a:gd name="T1" fmla="*/ 0 h 177"/>
                <a:gd name="T2" fmla="*/ 0 w 123"/>
                <a:gd name="T3" fmla="*/ 90 h 177"/>
                <a:gd name="T4" fmla="*/ 62 w 123"/>
                <a:gd name="T5" fmla="*/ 177 h 177"/>
                <a:gd name="T6" fmla="*/ 123 w 123"/>
                <a:gd name="T7" fmla="*/ 89 h 177"/>
                <a:gd name="T8" fmla="*/ 46 w 123"/>
                <a:gd name="T9" fmla="*/ 0 h 177"/>
              </a:gdLst>
              <a:ahLst/>
              <a:cxnLst>
                <a:cxn ang="0">
                  <a:pos x="T0" y="T1"/>
                </a:cxn>
                <a:cxn ang="0">
                  <a:pos x="T2" y="T3"/>
                </a:cxn>
                <a:cxn ang="0">
                  <a:pos x="T4" y="T5"/>
                </a:cxn>
                <a:cxn ang="0">
                  <a:pos x="T6" y="T7"/>
                </a:cxn>
                <a:cxn ang="0">
                  <a:pos x="T8" y="T9"/>
                </a:cxn>
              </a:cxnLst>
              <a:rect l="0" t="0" r="r" b="b"/>
              <a:pathLst>
                <a:path w="123" h="177">
                  <a:moveTo>
                    <a:pt x="46" y="0"/>
                  </a:moveTo>
                  <a:cubicBezTo>
                    <a:pt x="46" y="55"/>
                    <a:pt x="0" y="90"/>
                    <a:pt x="0" y="90"/>
                  </a:cubicBezTo>
                  <a:cubicBezTo>
                    <a:pt x="0" y="90"/>
                    <a:pt x="55" y="135"/>
                    <a:pt x="62" y="177"/>
                  </a:cubicBezTo>
                  <a:cubicBezTo>
                    <a:pt x="62" y="177"/>
                    <a:pt x="94" y="105"/>
                    <a:pt x="123" y="89"/>
                  </a:cubicBezTo>
                  <a:cubicBezTo>
                    <a:pt x="123" y="89"/>
                    <a:pt x="46" y="32"/>
                    <a:pt x="46" y="0"/>
                  </a:cubicBezTo>
                </a:path>
              </a:pathLst>
            </a:custGeom>
            <a:solidFill>
              <a:srgbClr val="F6D3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pt-BR"/>
            </a:p>
          </p:txBody>
        </p:sp>
      </p:grpSp>
    </p:spTree>
    <p:extLst>
      <p:ext uri="{BB962C8B-B14F-4D97-AF65-F5344CB8AC3E}">
        <p14:creationId xmlns:p14="http://schemas.microsoft.com/office/powerpoint/2010/main" val="3053508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1"/>
          <p:cNvSpPr txBox="1">
            <a:spLocks noGrp="1"/>
          </p:cNvSpPr>
          <p:nvPr>
            <p:ph type="title"/>
          </p:nvPr>
        </p:nvSpPr>
        <p:spPr>
          <a:xfrm>
            <a:off x="695820" y="19661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IDEIA GERAL</a:t>
            </a:r>
            <a:endParaRPr dirty="0"/>
          </a:p>
        </p:txBody>
      </p:sp>
      <p:graphicFrame>
        <p:nvGraphicFramePr>
          <p:cNvPr id="2" name="object 3">
            <a:extLst>
              <a:ext uri="{FF2B5EF4-FFF2-40B4-BE49-F238E27FC236}">
                <a16:creationId xmlns:a16="http://schemas.microsoft.com/office/drawing/2014/main" id="{F2B2CD91-B593-CF10-2463-7F24948E77B2}"/>
              </a:ext>
            </a:extLst>
          </p:cNvPr>
          <p:cNvGraphicFramePr/>
          <p:nvPr>
            <p:extLst>
              <p:ext uri="{D42A27DB-BD31-4B8C-83A1-F6EECF244321}">
                <p14:modId xmlns:p14="http://schemas.microsoft.com/office/powerpoint/2010/main" val="3428188360"/>
              </p:ext>
            </p:extLst>
          </p:nvPr>
        </p:nvGraphicFramePr>
        <p:xfrm>
          <a:off x="241161" y="984738"/>
          <a:ext cx="8725539" cy="3504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4" name="Google Shape;1214;p64">
            <a:extLst>
              <a:ext uri="{FF2B5EF4-FFF2-40B4-BE49-F238E27FC236}">
                <a16:creationId xmlns:a16="http://schemas.microsoft.com/office/drawing/2014/main" id="{0A1B7FD7-F31C-1546-93BF-0D5CB78BBCB0}"/>
              </a:ext>
            </a:extLst>
          </p:cNvPr>
          <p:cNvGrpSpPr/>
          <p:nvPr/>
        </p:nvGrpSpPr>
        <p:grpSpPr>
          <a:xfrm>
            <a:off x="249534" y="4362417"/>
            <a:ext cx="2464571" cy="294300"/>
            <a:chOff x="6336019" y="3733725"/>
            <a:chExt cx="2109006" cy="351310"/>
          </a:xfrm>
          <a:solidFill>
            <a:schemeClr val="bg2">
              <a:lumMod val="75000"/>
            </a:schemeClr>
          </a:solidFill>
        </p:grpSpPr>
        <p:sp>
          <p:nvSpPr>
            <p:cNvPr id="15" name="Google Shape;1215;p64">
              <a:extLst>
                <a:ext uri="{FF2B5EF4-FFF2-40B4-BE49-F238E27FC236}">
                  <a16:creationId xmlns:a16="http://schemas.microsoft.com/office/drawing/2014/main" id="{F0FD895C-9876-377B-D907-8A4E63249195}"/>
                </a:ext>
              </a:extLst>
            </p:cNvPr>
            <p:cNvSpPr/>
            <p:nvPr/>
          </p:nvSpPr>
          <p:spPr>
            <a:xfrm>
              <a:off x="6336019" y="3733735"/>
              <a:ext cx="1824024" cy="351300"/>
            </a:xfrm>
            <a:prstGeom prst="homePlate">
              <a:avLst>
                <a:gd name="adj" fmla="val 5000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16;p64">
              <a:extLst>
                <a:ext uri="{FF2B5EF4-FFF2-40B4-BE49-F238E27FC236}">
                  <a16:creationId xmlns:a16="http://schemas.microsoft.com/office/drawing/2014/main" id="{2EE4CC92-E9B3-2109-B5AC-6A0F18B58B40}"/>
                </a:ext>
              </a:extLst>
            </p:cNvPr>
            <p:cNvSpPr/>
            <p:nvPr/>
          </p:nvSpPr>
          <p:spPr>
            <a:xfrm>
              <a:off x="8098525" y="3733725"/>
              <a:ext cx="346500" cy="351300"/>
            </a:xfrm>
            <a:prstGeom prst="chevron">
              <a:avLst>
                <a:gd name="adj" fmla="val 5000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610;p51">
            <a:extLst>
              <a:ext uri="{FF2B5EF4-FFF2-40B4-BE49-F238E27FC236}">
                <a16:creationId xmlns:a16="http://schemas.microsoft.com/office/drawing/2014/main" id="{426BDEEB-DBB7-DD8E-4695-B05C26CB4889}"/>
              </a:ext>
            </a:extLst>
          </p:cNvPr>
          <p:cNvSpPr txBox="1"/>
          <p:nvPr/>
        </p:nvSpPr>
        <p:spPr>
          <a:xfrm>
            <a:off x="486035" y="4309867"/>
            <a:ext cx="1733582" cy="294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00" b="1" dirty="0">
                <a:solidFill>
                  <a:schemeClr val="accent6"/>
                </a:solidFill>
                <a:latin typeface="Open Sans"/>
                <a:ea typeface="Open Sans"/>
                <a:cs typeface="Open Sans"/>
                <a:sym typeface="Open Sans"/>
              </a:rPr>
              <a:t>COLETA</a:t>
            </a:r>
            <a:endParaRPr sz="1200" b="1" dirty="0">
              <a:solidFill>
                <a:schemeClr val="accent6"/>
              </a:solidFill>
              <a:latin typeface="Open Sans"/>
              <a:ea typeface="Open Sans"/>
              <a:cs typeface="Open Sans"/>
              <a:sym typeface="Open Sans"/>
            </a:endParaRPr>
          </a:p>
        </p:txBody>
      </p:sp>
      <p:grpSp>
        <p:nvGrpSpPr>
          <p:cNvPr id="18" name="Agrupar 17">
            <a:extLst>
              <a:ext uri="{FF2B5EF4-FFF2-40B4-BE49-F238E27FC236}">
                <a16:creationId xmlns:a16="http://schemas.microsoft.com/office/drawing/2014/main" id="{7C2B7244-83BB-04F7-D0AA-BB38F01D7697}"/>
              </a:ext>
            </a:extLst>
          </p:cNvPr>
          <p:cNvGrpSpPr/>
          <p:nvPr/>
        </p:nvGrpSpPr>
        <p:grpSpPr>
          <a:xfrm>
            <a:off x="2652618" y="4362409"/>
            <a:ext cx="3292410" cy="294632"/>
            <a:chOff x="2722815" y="1430251"/>
            <a:chExt cx="3382987" cy="294632"/>
          </a:xfrm>
          <a:solidFill>
            <a:schemeClr val="accent1">
              <a:lumMod val="75000"/>
            </a:schemeClr>
          </a:solidFill>
        </p:grpSpPr>
        <p:sp>
          <p:nvSpPr>
            <p:cNvPr id="19" name="Google Shape;3675;p66">
              <a:extLst>
                <a:ext uri="{FF2B5EF4-FFF2-40B4-BE49-F238E27FC236}">
                  <a16:creationId xmlns:a16="http://schemas.microsoft.com/office/drawing/2014/main" id="{D169012D-2F6B-E856-B8D1-4DA0723A6894}"/>
                </a:ext>
              </a:extLst>
            </p:cNvPr>
            <p:cNvSpPr/>
            <p:nvPr/>
          </p:nvSpPr>
          <p:spPr>
            <a:xfrm>
              <a:off x="2722815" y="1430251"/>
              <a:ext cx="928010" cy="294300"/>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75;p66">
              <a:extLst>
                <a:ext uri="{FF2B5EF4-FFF2-40B4-BE49-F238E27FC236}">
                  <a16:creationId xmlns:a16="http://schemas.microsoft.com/office/drawing/2014/main" id="{7EBD7EDD-BE42-4078-2C91-619AE0D3F143}"/>
                </a:ext>
              </a:extLst>
            </p:cNvPr>
            <p:cNvSpPr/>
            <p:nvPr/>
          </p:nvSpPr>
          <p:spPr>
            <a:xfrm>
              <a:off x="3212979" y="1430583"/>
              <a:ext cx="2428819" cy="294300"/>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3675;p66">
              <a:extLst>
                <a:ext uri="{FF2B5EF4-FFF2-40B4-BE49-F238E27FC236}">
                  <a16:creationId xmlns:a16="http://schemas.microsoft.com/office/drawing/2014/main" id="{BB041A0E-352B-9666-EFC5-C4C8CD90AFC1}"/>
                </a:ext>
              </a:extLst>
            </p:cNvPr>
            <p:cNvSpPr/>
            <p:nvPr/>
          </p:nvSpPr>
          <p:spPr>
            <a:xfrm>
              <a:off x="5177793" y="1430583"/>
              <a:ext cx="928009" cy="294300"/>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610;p51">
            <a:extLst>
              <a:ext uri="{FF2B5EF4-FFF2-40B4-BE49-F238E27FC236}">
                <a16:creationId xmlns:a16="http://schemas.microsoft.com/office/drawing/2014/main" id="{C2507547-A90B-E1FA-C227-4C18D83F78C1}"/>
              </a:ext>
            </a:extLst>
          </p:cNvPr>
          <p:cNvSpPr txBox="1"/>
          <p:nvPr/>
        </p:nvSpPr>
        <p:spPr>
          <a:xfrm>
            <a:off x="3253974" y="4302602"/>
            <a:ext cx="2635626" cy="294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00" b="1" dirty="0">
                <a:solidFill>
                  <a:schemeClr val="accent6"/>
                </a:solidFill>
                <a:latin typeface="Open Sans"/>
                <a:ea typeface="Open Sans"/>
                <a:cs typeface="Open Sans"/>
                <a:sym typeface="Open Sans"/>
              </a:rPr>
              <a:t>PESAGEM</a:t>
            </a:r>
            <a:endParaRPr sz="1200" b="1" dirty="0">
              <a:solidFill>
                <a:schemeClr val="accent6"/>
              </a:solidFill>
              <a:latin typeface="Open Sans"/>
              <a:ea typeface="Open Sans"/>
              <a:cs typeface="Open Sans"/>
              <a:sym typeface="Open Sans"/>
            </a:endParaRPr>
          </a:p>
        </p:txBody>
      </p:sp>
      <p:sp>
        <p:nvSpPr>
          <p:cNvPr id="23" name="Google Shape;3675;p66">
            <a:extLst>
              <a:ext uri="{FF2B5EF4-FFF2-40B4-BE49-F238E27FC236}">
                <a16:creationId xmlns:a16="http://schemas.microsoft.com/office/drawing/2014/main" id="{BCE40A9F-5E32-F1AC-F236-D40456DC46B5}"/>
              </a:ext>
            </a:extLst>
          </p:cNvPr>
          <p:cNvSpPr/>
          <p:nvPr/>
        </p:nvSpPr>
        <p:spPr>
          <a:xfrm>
            <a:off x="5854876" y="4362409"/>
            <a:ext cx="928010" cy="294300"/>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solidFill>
            <a:schemeClr val="accent2">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675;p66">
            <a:extLst>
              <a:ext uri="{FF2B5EF4-FFF2-40B4-BE49-F238E27FC236}">
                <a16:creationId xmlns:a16="http://schemas.microsoft.com/office/drawing/2014/main" id="{B6016439-665F-C6FC-1020-4FE196B8EB02}"/>
              </a:ext>
            </a:extLst>
          </p:cNvPr>
          <p:cNvSpPr/>
          <p:nvPr/>
        </p:nvSpPr>
        <p:spPr>
          <a:xfrm>
            <a:off x="6216569" y="4362409"/>
            <a:ext cx="2334578" cy="294300"/>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solidFill>
            <a:schemeClr val="accent2">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75;p66">
            <a:extLst>
              <a:ext uri="{FF2B5EF4-FFF2-40B4-BE49-F238E27FC236}">
                <a16:creationId xmlns:a16="http://schemas.microsoft.com/office/drawing/2014/main" id="{9B75D9A8-E756-1D56-9456-933C6FD960F0}"/>
              </a:ext>
            </a:extLst>
          </p:cNvPr>
          <p:cNvSpPr/>
          <p:nvPr/>
        </p:nvSpPr>
        <p:spPr>
          <a:xfrm>
            <a:off x="8048183" y="4362409"/>
            <a:ext cx="928010" cy="294300"/>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solidFill>
            <a:schemeClr val="accent2">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10;p51">
            <a:extLst>
              <a:ext uri="{FF2B5EF4-FFF2-40B4-BE49-F238E27FC236}">
                <a16:creationId xmlns:a16="http://schemas.microsoft.com/office/drawing/2014/main" id="{11EBF37A-2DCF-A038-75E8-7F0FFF9F24A4}"/>
              </a:ext>
            </a:extLst>
          </p:cNvPr>
          <p:cNvSpPr txBox="1"/>
          <p:nvPr/>
        </p:nvSpPr>
        <p:spPr>
          <a:xfrm>
            <a:off x="6872456" y="4309700"/>
            <a:ext cx="1257645" cy="294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00" b="1" dirty="0">
                <a:solidFill>
                  <a:schemeClr val="accent6"/>
                </a:solidFill>
                <a:latin typeface="Open Sans"/>
                <a:ea typeface="Open Sans"/>
                <a:cs typeface="Open Sans"/>
                <a:sym typeface="Open Sans"/>
              </a:rPr>
              <a:t>TRATAMENTO</a:t>
            </a:r>
            <a:endParaRPr sz="1200" b="1" dirty="0">
              <a:solidFill>
                <a:schemeClr val="accent6"/>
              </a:solidFill>
              <a:latin typeface="Open Sans"/>
              <a:ea typeface="Open Sans"/>
              <a:cs typeface="Open Sans"/>
              <a:sym typeface="Open Sans"/>
            </a:endParaRPr>
          </a:p>
        </p:txBody>
      </p:sp>
      <p:sp>
        <p:nvSpPr>
          <p:cNvPr id="29" name="Google Shape;544;p47">
            <a:extLst>
              <a:ext uri="{FF2B5EF4-FFF2-40B4-BE49-F238E27FC236}">
                <a16:creationId xmlns:a16="http://schemas.microsoft.com/office/drawing/2014/main" id="{D1F32213-F23C-4B6B-07C0-3D6C8F1F8B24}"/>
              </a:ext>
            </a:extLst>
          </p:cNvPr>
          <p:cNvSpPr txBox="1">
            <a:spLocks/>
          </p:cNvSpPr>
          <p:nvPr/>
        </p:nvSpPr>
        <p:spPr>
          <a:xfrm>
            <a:off x="744180" y="703659"/>
            <a:ext cx="8019118"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SemiBold"/>
              <a:buNone/>
              <a:defRPr sz="3000" b="0" i="0" u="none" strike="noStrike" cap="none">
                <a:solidFill>
                  <a:schemeClr val="dk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r>
              <a:rPr lang="pt-BR" sz="1600" b="1" dirty="0">
                <a:solidFill>
                  <a:schemeClr val="bg2">
                    <a:lumMod val="75000"/>
                  </a:schemeClr>
                </a:solidFill>
                <a:latin typeface="Montserrat Light" panose="00000400000000000000" pitchFamily="2" charset="0"/>
              </a:rPr>
              <a:t>DA CONCEPÇÃO</a:t>
            </a:r>
          </a:p>
        </p:txBody>
      </p:sp>
    </p:spTree>
    <p:extLst>
      <p:ext uri="{BB962C8B-B14F-4D97-AF65-F5344CB8AC3E}">
        <p14:creationId xmlns:p14="http://schemas.microsoft.com/office/powerpoint/2010/main" val="2188696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par>
                                <p:cTn id="15" presetID="10"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17" grpId="0"/>
      <p:bldP spid="22" grpId="0"/>
      <p:bldP spid="23" grpId="0" animBg="1"/>
      <p:bldP spid="25" grpId="0" animBg="1"/>
      <p:bldP spid="27" grpId="0" animBg="1"/>
      <p:bldP spid="28" grpId="0"/>
      <p:bldP spid="2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2231" name="Google Shape;609;p51">
            <a:extLst>
              <a:ext uri="{FF2B5EF4-FFF2-40B4-BE49-F238E27FC236}">
                <a16:creationId xmlns:a16="http://schemas.microsoft.com/office/drawing/2014/main" id="{147A1FB3-374B-A6BC-6ED4-620F617A8C93}"/>
              </a:ext>
            </a:extLst>
          </p:cNvPr>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accent2">
                    <a:lumMod val="75000"/>
                  </a:schemeClr>
                </a:solidFill>
              </a:rPr>
              <a:t>CONCEITO GERAL</a:t>
            </a:r>
            <a:endParaRPr dirty="0">
              <a:solidFill>
                <a:schemeClr val="accent2">
                  <a:lumMod val="75000"/>
                </a:schemeClr>
              </a:solidFill>
            </a:endParaRPr>
          </a:p>
        </p:txBody>
      </p:sp>
      <p:sp>
        <p:nvSpPr>
          <p:cNvPr id="2373" name="CaixaDeTexto 2372">
            <a:extLst>
              <a:ext uri="{FF2B5EF4-FFF2-40B4-BE49-F238E27FC236}">
                <a16:creationId xmlns:a16="http://schemas.microsoft.com/office/drawing/2014/main" id="{5DC5D550-E09F-C677-54AF-631F23455A7B}"/>
              </a:ext>
            </a:extLst>
          </p:cNvPr>
          <p:cNvSpPr txBox="1"/>
          <p:nvPr/>
        </p:nvSpPr>
        <p:spPr>
          <a:xfrm>
            <a:off x="465667" y="1509655"/>
            <a:ext cx="8366835" cy="2870868"/>
          </a:xfrm>
          <a:prstGeom prst="rect">
            <a:avLst/>
          </a:prstGeom>
        </p:spPr>
        <p:txBody>
          <a:bodyPr vert="horz" lIns="91440" tIns="45720" rIns="91440" bIns="45720" rtlCol="0" anchor="t">
            <a:noAutofit/>
          </a:bodyPr>
          <a:lstStyle>
            <a:lvl1pPr algn="just">
              <a:defRPr sz="2800" b="0" i="0">
                <a:solidFill>
                  <a:srgbClr val="1F3864"/>
                </a:solidFill>
                <a:latin typeface="Microsoft Sans Serif"/>
                <a:cs typeface="Microsoft Sans Serif"/>
              </a:defRPr>
            </a:lvl1pPr>
          </a:lstStyle>
          <a:p>
            <a:pPr algn="l">
              <a:lnSpc>
                <a:spcPct val="150000"/>
              </a:lnSpc>
              <a:spcAft>
                <a:spcPts val="600"/>
              </a:spcAft>
              <a:buClr>
                <a:schemeClr val="tx2"/>
              </a:buClr>
            </a:pPr>
            <a:r>
              <a:rPr lang="pt-BR" sz="1600" b="1" dirty="0">
                <a:solidFill>
                  <a:schemeClr val="tx2"/>
                </a:solidFill>
                <a:latin typeface="Montserrat Light" panose="00000400000000000000" pitchFamily="2" charset="0"/>
              </a:rPr>
              <a:t>Unidades integrantes da solução:</a:t>
            </a:r>
          </a:p>
          <a:p>
            <a:pPr marL="342900" indent="-342900" algn="l">
              <a:lnSpc>
                <a:spcPct val="150000"/>
              </a:lnSpc>
              <a:spcAft>
                <a:spcPts val="600"/>
              </a:spcAft>
              <a:buClr>
                <a:schemeClr val="tx2"/>
              </a:buClr>
              <a:buFont typeface="Arial" panose="020B0604020202020204" pitchFamily="34" charset="0"/>
              <a:buChar char="•"/>
            </a:pPr>
            <a:r>
              <a:rPr lang="pt-BR" sz="1600" b="1" u="sng" dirty="0">
                <a:solidFill>
                  <a:schemeClr val="tx2"/>
                </a:solidFill>
                <a:latin typeface="Montserrat Light" panose="00000400000000000000" pitchFamily="2" charset="0"/>
              </a:rPr>
              <a:t>Planta de processamento de CDR </a:t>
            </a:r>
            <a:r>
              <a:rPr lang="pt-BR" sz="1600" b="1" dirty="0">
                <a:solidFill>
                  <a:schemeClr val="tx2"/>
                </a:solidFill>
                <a:latin typeface="Montserrat Light" panose="00000400000000000000" pitchFamily="2" charset="0"/>
              </a:rPr>
              <a:t>com capacidade em </a:t>
            </a:r>
            <a:r>
              <a:rPr lang="pt-BR" sz="1600" b="1" dirty="0" err="1">
                <a:solidFill>
                  <a:schemeClr val="tx2"/>
                </a:solidFill>
                <a:latin typeface="Montserrat Light" panose="00000400000000000000" pitchFamily="2" charset="0"/>
              </a:rPr>
              <a:t>ton</a:t>
            </a:r>
            <a:r>
              <a:rPr lang="pt-BR" sz="1600" b="1" dirty="0">
                <a:solidFill>
                  <a:schemeClr val="tx2"/>
                </a:solidFill>
                <a:latin typeface="Montserrat Light" panose="00000400000000000000" pitchFamily="2" charset="0"/>
              </a:rPr>
              <a:t>/hora;</a:t>
            </a:r>
          </a:p>
          <a:p>
            <a:pPr marL="342900" indent="-342900" algn="l">
              <a:lnSpc>
                <a:spcPct val="150000"/>
              </a:lnSpc>
              <a:spcAft>
                <a:spcPts val="600"/>
              </a:spcAft>
              <a:buClr>
                <a:schemeClr val="tx2"/>
              </a:buClr>
              <a:buFont typeface="Arial" panose="020B0604020202020204" pitchFamily="34" charset="0"/>
              <a:buChar char="•"/>
            </a:pPr>
            <a:r>
              <a:rPr lang="pt-BR" sz="1600" b="1" u="sng" dirty="0">
                <a:solidFill>
                  <a:schemeClr val="tx2"/>
                </a:solidFill>
                <a:latin typeface="Montserrat Light" panose="00000400000000000000" pitchFamily="2" charset="0"/>
              </a:rPr>
              <a:t>Planta termoquímica</a:t>
            </a:r>
            <a:r>
              <a:rPr lang="pt-BR" sz="1600" b="1" dirty="0">
                <a:solidFill>
                  <a:schemeClr val="tx2"/>
                </a:solidFill>
                <a:latin typeface="Montserrat Light" panose="00000400000000000000" pitchFamily="2" charset="0"/>
              </a:rPr>
              <a:t>;</a:t>
            </a:r>
          </a:p>
          <a:p>
            <a:pPr marL="342900" indent="-342900" algn="l">
              <a:lnSpc>
                <a:spcPct val="150000"/>
              </a:lnSpc>
              <a:spcAft>
                <a:spcPts val="600"/>
              </a:spcAft>
              <a:buClr>
                <a:schemeClr val="tx2"/>
              </a:buClr>
              <a:buFont typeface="Arial" panose="020B0604020202020204" pitchFamily="34" charset="0"/>
              <a:buChar char="•"/>
            </a:pPr>
            <a:r>
              <a:rPr lang="pt-BR" sz="1600" b="1" u="sng" dirty="0">
                <a:solidFill>
                  <a:schemeClr val="tx2"/>
                </a:solidFill>
                <a:latin typeface="Montserrat Light" panose="00000400000000000000" pitchFamily="2" charset="0"/>
              </a:rPr>
              <a:t>Planta de geração de energia elétrica</a:t>
            </a:r>
            <a:r>
              <a:rPr lang="pt-BR" sz="1600" b="1" dirty="0">
                <a:solidFill>
                  <a:schemeClr val="tx2"/>
                </a:solidFill>
                <a:latin typeface="Montserrat Light" panose="00000400000000000000" pitchFamily="2" charset="0"/>
              </a:rPr>
              <a:t>;</a:t>
            </a:r>
          </a:p>
          <a:p>
            <a:pPr marL="342900" indent="-342900" algn="l">
              <a:lnSpc>
                <a:spcPct val="150000"/>
              </a:lnSpc>
              <a:spcAft>
                <a:spcPts val="600"/>
              </a:spcAft>
              <a:buClr>
                <a:schemeClr val="tx2"/>
              </a:buClr>
              <a:buFont typeface="Arial" panose="020B0604020202020204" pitchFamily="34" charset="0"/>
              <a:buChar char="•"/>
            </a:pPr>
            <a:r>
              <a:rPr lang="pt-BR" sz="1600" b="1" u="sng" dirty="0">
                <a:solidFill>
                  <a:schemeClr val="tx2"/>
                </a:solidFill>
                <a:latin typeface="Montserrat Light" panose="00000400000000000000" pitchFamily="2" charset="0"/>
              </a:rPr>
              <a:t>Estação de tratamento de efluentes</a:t>
            </a:r>
            <a:r>
              <a:rPr lang="pt-BR" sz="1600" b="1" dirty="0">
                <a:solidFill>
                  <a:schemeClr val="tx2"/>
                </a:solidFill>
                <a:latin typeface="Montserrat Light" panose="00000400000000000000" pitchFamily="2" charset="0"/>
              </a:rPr>
              <a:t>;</a:t>
            </a:r>
          </a:p>
          <a:p>
            <a:pPr marL="342900" indent="-342900" algn="l">
              <a:lnSpc>
                <a:spcPct val="150000"/>
              </a:lnSpc>
              <a:spcAft>
                <a:spcPts val="600"/>
              </a:spcAft>
              <a:buClr>
                <a:schemeClr val="tx2"/>
              </a:buClr>
              <a:buFont typeface="Arial" panose="020B0604020202020204" pitchFamily="34" charset="0"/>
              <a:buChar char="•"/>
            </a:pPr>
            <a:r>
              <a:rPr lang="pt-BR" sz="1600" b="1" u="sng" dirty="0">
                <a:solidFill>
                  <a:schemeClr val="tx2"/>
                </a:solidFill>
                <a:latin typeface="Montserrat Light" panose="00000400000000000000" pitchFamily="2" charset="0"/>
              </a:rPr>
              <a:t>Sistema de recuperação dos resíduos </a:t>
            </a:r>
            <a:r>
              <a:rPr lang="pt-BR" sz="1600" b="1" dirty="0">
                <a:solidFill>
                  <a:schemeClr val="tx2"/>
                </a:solidFill>
                <a:latin typeface="Montserrat Light" panose="00000400000000000000" pitchFamily="2" charset="0"/>
              </a:rPr>
              <a:t>enterrados no volume de tonelagem diária.</a:t>
            </a:r>
          </a:p>
        </p:txBody>
      </p:sp>
      <p:sp>
        <p:nvSpPr>
          <p:cNvPr id="2375" name="Google Shape;544;p47">
            <a:extLst>
              <a:ext uri="{FF2B5EF4-FFF2-40B4-BE49-F238E27FC236}">
                <a16:creationId xmlns:a16="http://schemas.microsoft.com/office/drawing/2014/main" id="{0CA5123D-BED3-C67D-AFF7-75073BB8A1D2}"/>
              </a:ext>
            </a:extLst>
          </p:cNvPr>
          <p:cNvSpPr txBox="1">
            <a:spLocks/>
          </p:cNvSpPr>
          <p:nvPr/>
        </p:nvSpPr>
        <p:spPr>
          <a:xfrm>
            <a:off x="720000" y="936955"/>
            <a:ext cx="8019118"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SemiBold"/>
              <a:buNone/>
              <a:defRPr sz="3000" b="0" i="0" u="none" strike="noStrike" cap="none">
                <a:solidFill>
                  <a:schemeClr val="dk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r>
              <a:rPr lang="pt-BR" sz="1600" b="1" dirty="0">
                <a:solidFill>
                  <a:schemeClr val="bg2">
                    <a:lumMod val="75000"/>
                  </a:schemeClr>
                </a:solidFill>
                <a:latin typeface="Montserrat Light" panose="00000400000000000000" pitchFamily="2" charset="0"/>
              </a:rPr>
              <a:t>DA CONCEPÇÃO</a:t>
            </a:r>
          </a:p>
        </p:txBody>
      </p:sp>
    </p:spTree>
    <p:extLst>
      <p:ext uri="{BB962C8B-B14F-4D97-AF65-F5344CB8AC3E}">
        <p14:creationId xmlns:p14="http://schemas.microsoft.com/office/powerpoint/2010/main" val="2587059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73">
                                            <p:txEl>
                                              <p:pRg st="0" end="0"/>
                                            </p:txEl>
                                          </p:spTgt>
                                        </p:tgtEl>
                                        <p:attrNameLst>
                                          <p:attrName>style.visibility</p:attrName>
                                        </p:attrNameLst>
                                      </p:cBhvr>
                                      <p:to>
                                        <p:strVal val="visible"/>
                                      </p:to>
                                    </p:set>
                                    <p:animEffect transition="in" filter="fade">
                                      <p:cBhvr>
                                        <p:cTn id="7" dur="500"/>
                                        <p:tgtEl>
                                          <p:spTgt spid="237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73">
                                            <p:txEl>
                                              <p:pRg st="1" end="1"/>
                                            </p:txEl>
                                          </p:spTgt>
                                        </p:tgtEl>
                                        <p:attrNameLst>
                                          <p:attrName>style.visibility</p:attrName>
                                        </p:attrNameLst>
                                      </p:cBhvr>
                                      <p:to>
                                        <p:strVal val="visible"/>
                                      </p:to>
                                    </p:set>
                                    <p:animEffect transition="in" filter="fade">
                                      <p:cBhvr>
                                        <p:cTn id="11" dur="500"/>
                                        <p:tgtEl>
                                          <p:spTgt spid="237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373">
                                            <p:txEl>
                                              <p:pRg st="2" end="2"/>
                                            </p:txEl>
                                          </p:spTgt>
                                        </p:tgtEl>
                                        <p:attrNameLst>
                                          <p:attrName>style.visibility</p:attrName>
                                        </p:attrNameLst>
                                      </p:cBhvr>
                                      <p:to>
                                        <p:strVal val="visible"/>
                                      </p:to>
                                    </p:set>
                                    <p:animEffect transition="in" filter="fade">
                                      <p:cBhvr>
                                        <p:cTn id="15" dur="500"/>
                                        <p:tgtEl>
                                          <p:spTgt spid="237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373">
                                            <p:txEl>
                                              <p:pRg st="3" end="3"/>
                                            </p:txEl>
                                          </p:spTgt>
                                        </p:tgtEl>
                                        <p:attrNameLst>
                                          <p:attrName>style.visibility</p:attrName>
                                        </p:attrNameLst>
                                      </p:cBhvr>
                                      <p:to>
                                        <p:strVal val="visible"/>
                                      </p:to>
                                    </p:set>
                                    <p:animEffect transition="in" filter="fade">
                                      <p:cBhvr>
                                        <p:cTn id="19" dur="500"/>
                                        <p:tgtEl>
                                          <p:spTgt spid="237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373">
                                            <p:txEl>
                                              <p:pRg st="4" end="4"/>
                                            </p:txEl>
                                          </p:spTgt>
                                        </p:tgtEl>
                                        <p:attrNameLst>
                                          <p:attrName>style.visibility</p:attrName>
                                        </p:attrNameLst>
                                      </p:cBhvr>
                                      <p:to>
                                        <p:strVal val="visible"/>
                                      </p:to>
                                    </p:set>
                                    <p:animEffect transition="in" filter="fade">
                                      <p:cBhvr>
                                        <p:cTn id="23" dur="500"/>
                                        <p:tgtEl>
                                          <p:spTgt spid="237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373">
                                            <p:txEl>
                                              <p:pRg st="5" end="5"/>
                                            </p:txEl>
                                          </p:spTgt>
                                        </p:tgtEl>
                                        <p:attrNameLst>
                                          <p:attrName>style.visibility</p:attrName>
                                        </p:attrNameLst>
                                      </p:cBhvr>
                                      <p:to>
                                        <p:strVal val="visible"/>
                                      </p:to>
                                    </p:set>
                                    <p:animEffect transition="in" filter="fade">
                                      <p:cBhvr>
                                        <p:cTn id="27" dur="500"/>
                                        <p:tgtEl>
                                          <p:spTgt spid="2373">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75"/>
                                        </p:tgtEl>
                                        <p:attrNameLst>
                                          <p:attrName>style.visibility</p:attrName>
                                        </p:attrNameLst>
                                      </p:cBhvr>
                                      <p:to>
                                        <p:strVal val="visible"/>
                                      </p:to>
                                    </p:set>
                                    <p:animEffect transition="in" filter="fade">
                                      <p:cBhvr>
                                        <p:cTn id="30" dur="500"/>
                                        <p:tgtEl>
                                          <p:spTgt spid="2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3" grpId="0" build="p" advAuto="0"/>
      <p:bldP spid="237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47"/>
          <p:cNvSpPr txBox="1">
            <a:spLocks noGrp="1"/>
          </p:cNvSpPr>
          <p:nvPr>
            <p:ph type="title"/>
          </p:nvPr>
        </p:nvSpPr>
        <p:spPr>
          <a:xfrm>
            <a:off x="719999" y="539500"/>
            <a:ext cx="8196999"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LOCALIZAÇÃO DO EMPREENDIMENTO</a:t>
            </a:r>
            <a:endParaRPr dirty="0">
              <a:latin typeface="Montserrat SemiBold"/>
              <a:ea typeface="Montserrat SemiBold"/>
              <a:cs typeface="Montserrat SemiBold"/>
              <a:sym typeface="Montserrat SemiBold"/>
            </a:endParaRPr>
          </a:p>
        </p:txBody>
      </p:sp>
      <p:sp>
        <p:nvSpPr>
          <p:cNvPr id="616" name="Google Shape;544;p47">
            <a:extLst>
              <a:ext uri="{FF2B5EF4-FFF2-40B4-BE49-F238E27FC236}">
                <a16:creationId xmlns:a16="http://schemas.microsoft.com/office/drawing/2014/main" id="{948F16E1-E115-0FF8-49B8-EF360415840E}"/>
              </a:ext>
            </a:extLst>
          </p:cNvPr>
          <p:cNvSpPr txBox="1">
            <a:spLocks/>
          </p:cNvSpPr>
          <p:nvPr/>
        </p:nvSpPr>
        <p:spPr>
          <a:xfrm>
            <a:off x="719999" y="1014974"/>
            <a:ext cx="4570243"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SemiBold"/>
              <a:buNone/>
              <a:defRPr sz="3000" b="0" i="0" u="none" strike="noStrike" cap="none">
                <a:solidFill>
                  <a:schemeClr val="dk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r>
              <a:rPr lang="pt-BR" sz="1600" dirty="0">
                <a:solidFill>
                  <a:schemeClr val="bg2">
                    <a:lumMod val="75000"/>
                  </a:schemeClr>
                </a:solidFill>
                <a:latin typeface="Montserrat Light" panose="00000400000000000000" pitchFamily="2" charset="0"/>
              </a:rPr>
              <a:t>FATORES DECISIVOS</a:t>
            </a:r>
            <a:endParaRPr lang="pt-BR" sz="1600" b="1" dirty="0">
              <a:solidFill>
                <a:schemeClr val="bg2">
                  <a:lumMod val="75000"/>
                </a:schemeClr>
              </a:solidFill>
              <a:latin typeface="Montserrat Light" panose="00000400000000000000" pitchFamily="2" charset="0"/>
            </a:endParaRPr>
          </a:p>
        </p:txBody>
      </p:sp>
      <p:sp>
        <p:nvSpPr>
          <p:cNvPr id="2" name="Google Shape;557;p48">
            <a:extLst>
              <a:ext uri="{FF2B5EF4-FFF2-40B4-BE49-F238E27FC236}">
                <a16:creationId xmlns:a16="http://schemas.microsoft.com/office/drawing/2014/main" id="{D61BA84B-496B-E420-E61A-9674A74B698A}"/>
              </a:ext>
            </a:extLst>
          </p:cNvPr>
          <p:cNvSpPr txBox="1"/>
          <p:nvPr/>
        </p:nvSpPr>
        <p:spPr>
          <a:xfrm>
            <a:off x="2825274" y="1971703"/>
            <a:ext cx="5796952" cy="716100"/>
          </a:xfrm>
          <a:prstGeom prst="rect">
            <a:avLst/>
          </a:prstGeom>
          <a:noFill/>
          <a:ln>
            <a:noFill/>
          </a:ln>
        </p:spPr>
        <p:txBody>
          <a:bodyPr spcFirstLastPara="1" wrap="square" lIns="91425" tIns="91425" rIns="91425" bIns="91425" anchor="ctr" anchorCtr="0">
            <a:noAutofit/>
          </a:bodyPr>
          <a:lstStyle/>
          <a:p>
            <a:pPr lvl="0">
              <a:lnSpc>
                <a:spcPct val="115000"/>
              </a:lnSpc>
            </a:pPr>
            <a:r>
              <a:rPr lang="pt-BR" sz="1100" dirty="0">
                <a:solidFill>
                  <a:schemeClr val="dk1"/>
                </a:solidFill>
                <a:latin typeface="Open Sans"/>
                <a:ea typeface="Open Sans"/>
                <a:cs typeface="Open Sans"/>
                <a:sym typeface="Open Sans"/>
              </a:rPr>
              <a:t>O </a:t>
            </a:r>
            <a:r>
              <a:rPr lang="pt-BR" sz="1100" b="1" dirty="0">
                <a:solidFill>
                  <a:schemeClr val="dk1"/>
                </a:solidFill>
                <a:latin typeface="Open Sans"/>
                <a:ea typeface="Open Sans"/>
                <a:cs typeface="Open Sans"/>
                <a:sym typeface="Open Sans"/>
              </a:rPr>
              <a:t>CONISUD</a:t>
            </a:r>
            <a:r>
              <a:rPr lang="pt-BR" sz="1100" dirty="0">
                <a:solidFill>
                  <a:schemeClr val="dk1"/>
                </a:solidFill>
                <a:latin typeface="Open Sans"/>
                <a:ea typeface="Open Sans"/>
                <a:cs typeface="Open Sans"/>
                <a:sym typeface="Open Sans"/>
              </a:rPr>
              <a:t> considerou os </a:t>
            </a:r>
            <a:r>
              <a:rPr lang="pt-BR" sz="1100" b="1" dirty="0">
                <a:solidFill>
                  <a:schemeClr val="dk1"/>
                </a:solidFill>
                <a:latin typeface="Open Sans"/>
                <a:ea typeface="Open Sans"/>
                <a:cs typeface="Open Sans"/>
                <a:sym typeface="Open Sans"/>
              </a:rPr>
              <a:t>aspectos logísticos</a:t>
            </a:r>
            <a:r>
              <a:rPr lang="pt-BR" sz="1100" dirty="0">
                <a:solidFill>
                  <a:schemeClr val="dk1"/>
                </a:solidFill>
                <a:latin typeface="Open Sans"/>
                <a:ea typeface="Open Sans"/>
                <a:cs typeface="Open Sans"/>
                <a:sym typeface="Open Sans"/>
              </a:rPr>
              <a:t>,  </a:t>
            </a:r>
            <a:r>
              <a:rPr lang="pt-BR" sz="1100" b="1" dirty="0">
                <a:solidFill>
                  <a:schemeClr val="dk1"/>
                </a:solidFill>
                <a:latin typeface="Open Sans"/>
                <a:ea typeface="Open Sans"/>
                <a:cs typeface="Open Sans"/>
                <a:sym typeface="Open Sans"/>
              </a:rPr>
              <a:t>acessibilidade</a:t>
            </a:r>
            <a:r>
              <a:rPr lang="pt-BR" sz="1100" dirty="0">
                <a:solidFill>
                  <a:schemeClr val="dk1"/>
                </a:solidFill>
                <a:latin typeface="Open Sans"/>
                <a:ea typeface="Open Sans"/>
                <a:cs typeface="Open Sans"/>
                <a:sym typeface="Open Sans"/>
              </a:rPr>
              <a:t>, </a:t>
            </a:r>
            <a:r>
              <a:rPr lang="pt-BR" sz="1100" b="1" dirty="0">
                <a:solidFill>
                  <a:schemeClr val="dk1"/>
                </a:solidFill>
                <a:latin typeface="Open Sans"/>
                <a:ea typeface="Open Sans"/>
                <a:cs typeface="Open Sans"/>
                <a:sym typeface="Open Sans"/>
              </a:rPr>
              <a:t>topografia</a:t>
            </a:r>
            <a:r>
              <a:rPr lang="pt-BR" sz="1100" dirty="0">
                <a:solidFill>
                  <a:schemeClr val="dk1"/>
                </a:solidFill>
                <a:latin typeface="Open Sans"/>
                <a:ea typeface="Open Sans"/>
                <a:cs typeface="Open Sans"/>
                <a:sym typeface="Open Sans"/>
              </a:rPr>
              <a:t>, </a:t>
            </a:r>
            <a:r>
              <a:rPr lang="pt-BR" sz="1100" b="1" dirty="0">
                <a:solidFill>
                  <a:schemeClr val="dk1"/>
                </a:solidFill>
                <a:latin typeface="Open Sans"/>
                <a:ea typeface="Open Sans"/>
                <a:cs typeface="Open Sans"/>
                <a:sym typeface="Open Sans"/>
              </a:rPr>
              <a:t>meio ambiente</a:t>
            </a:r>
            <a:r>
              <a:rPr lang="pt-BR" sz="1100" dirty="0">
                <a:solidFill>
                  <a:schemeClr val="dk1"/>
                </a:solidFill>
                <a:latin typeface="Open Sans"/>
                <a:ea typeface="Open Sans"/>
                <a:cs typeface="Open Sans"/>
                <a:sym typeface="Open Sans"/>
              </a:rPr>
              <a:t>, </a:t>
            </a:r>
            <a:r>
              <a:rPr lang="pt-BR" sz="1100" b="1" dirty="0">
                <a:solidFill>
                  <a:schemeClr val="dk1"/>
                </a:solidFill>
                <a:latin typeface="Open Sans"/>
                <a:ea typeface="Open Sans"/>
                <a:cs typeface="Open Sans"/>
                <a:sym typeface="Open Sans"/>
              </a:rPr>
              <a:t>proximidade do maciço </a:t>
            </a:r>
            <a:r>
              <a:rPr lang="pt-BR" sz="1100" dirty="0">
                <a:solidFill>
                  <a:schemeClr val="dk1"/>
                </a:solidFill>
                <a:latin typeface="Open Sans"/>
                <a:ea typeface="Open Sans"/>
                <a:cs typeface="Open Sans"/>
                <a:sym typeface="Open Sans"/>
              </a:rPr>
              <a:t>a ser  descomissionado e área de abrangência do projeto.</a:t>
            </a:r>
          </a:p>
        </p:txBody>
      </p:sp>
      <p:sp>
        <p:nvSpPr>
          <p:cNvPr id="3" name="Google Shape;558;p48">
            <a:extLst>
              <a:ext uri="{FF2B5EF4-FFF2-40B4-BE49-F238E27FC236}">
                <a16:creationId xmlns:a16="http://schemas.microsoft.com/office/drawing/2014/main" id="{531004BB-EFB9-BAAE-3F75-84E3806331AD}"/>
              </a:ext>
            </a:extLst>
          </p:cNvPr>
          <p:cNvSpPr txBox="1"/>
          <p:nvPr/>
        </p:nvSpPr>
        <p:spPr>
          <a:xfrm>
            <a:off x="2822131" y="2823920"/>
            <a:ext cx="5796952" cy="706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200" b="1" dirty="0">
                <a:solidFill>
                  <a:schemeClr val="dk1"/>
                </a:solidFill>
                <a:latin typeface="Open Sans"/>
                <a:ea typeface="Open Sans"/>
                <a:cs typeface="Open Sans"/>
                <a:sym typeface="Open Sans"/>
              </a:rPr>
              <a:t>Aterro Sanitário Municipal de Itapecerica da Serra - SP</a:t>
            </a:r>
            <a:r>
              <a:rPr lang="en" sz="1200" dirty="0">
                <a:solidFill>
                  <a:schemeClr val="dk1"/>
                </a:solidFill>
                <a:latin typeface="Open Sans"/>
                <a:ea typeface="Open Sans"/>
                <a:cs typeface="Open Sans"/>
                <a:sym typeface="Open Sans"/>
              </a:rPr>
              <a:t>: Estrada Baltazar Manoel</a:t>
            </a:r>
            <a:endParaRPr sz="1200" dirty="0">
              <a:solidFill>
                <a:schemeClr val="dk1"/>
              </a:solidFill>
              <a:latin typeface="Open Sans"/>
              <a:ea typeface="Open Sans"/>
              <a:cs typeface="Open Sans"/>
              <a:sym typeface="Open Sans"/>
            </a:endParaRPr>
          </a:p>
        </p:txBody>
      </p:sp>
      <p:sp>
        <p:nvSpPr>
          <p:cNvPr id="4" name="Google Shape;561;p48">
            <a:extLst>
              <a:ext uri="{FF2B5EF4-FFF2-40B4-BE49-F238E27FC236}">
                <a16:creationId xmlns:a16="http://schemas.microsoft.com/office/drawing/2014/main" id="{7AE4392D-1B17-8539-673F-ABAE58EB179B}"/>
              </a:ext>
            </a:extLst>
          </p:cNvPr>
          <p:cNvSpPr txBox="1"/>
          <p:nvPr/>
        </p:nvSpPr>
        <p:spPr>
          <a:xfrm>
            <a:off x="888216" y="2049811"/>
            <a:ext cx="1884201" cy="55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600" dirty="0">
                <a:solidFill>
                  <a:schemeClr val="dk1"/>
                </a:solidFill>
                <a:latin typeface="Montserrat SemiBold"/>
                <a:ea typeface="Montserrat SemiBold"/>
                <a:cs typeface="Montserrat SemiBold"/>
                <a:sym typeface="Montserrat SemiBold"/>
              </a:rPr>
              <a:t>TÉCNICOS</a:t>
            </a:r>
            <a:endParaRPr sz="1600" dirty="0">
              <a:solidFill>
                <a:schemeClr val="dk1"/>
              </a:solidFill>
              <a:latin typeface="Montserrat SemiBold"/>
              <a:ea typeface="Montserrat SemiBold"/>
              <a:cs typeface="Montserrat SemiBold"/>
              <a:sym typeface="Montserrat SemiBold"/>
            </a:endParaRPr>
          </a:p>
        </p:txBody>
      </p:sp>
      <p:sp>
        <p:nvSpPr>
          <p:cNvPr id="723" name="Google Shape;562;p48">
            <a:extLst>
              <a:ext uri="{FF2B5EF4-FFF2-40B4-BE49-F238E27FC236}">
                <a16:creationId xmlns:a16="http://schemas.microsoft.com/office/drawing/2014/main" id="{13570246-43D6-F1A7-2DFA-0B3934A640B1}"/>
              </a:ext>
            </a:extLst>
          </p:cNvPr>
          <p:cNvSpPr txBox="1"/>
          <p:nvPr/>
        </p:nvSpPr>
        <p:spPr>
          <a:xfrm>
            <a:off x="888216" y="2893528"/>
            <a:ext cx="1884201" cy="55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600" dirty="0">
                <a:solidFill>
                  <a:schemeClr val="dk1"/>
                </a:solidFill>
                <a:latin typeface="Montserrat SemiBold"/>
                <a:ea typeface="Montserrat SemiBold"/>
                <a:cs typeface="Montserrat SemiBold"/>
                <a:sym typeface="Montserrat SemiBold"/>
              </a:rPr>
              <a:t>LOCAL</a:t>
            </a:r>
            <a:endParaRPr sz="1600" dirty="0">
              <a:solidFill>
                <a:schemeClr val="dk1"/>
              </a:solidFill>
              <a:latin typeface="Montserrat SemiBold"/>
              <a:ea typeface="Montserrat SemiBold"/>
              <a:cs typeface="Montserrat SemiBold"/>
              <a:sym typeface="Montserrat SemiBold"/>
            </a:endParaRPr>
          </a:p>
        </p:txBody>
      </p:sp>
      <p:sp>
        <p:nvSpPr>
          <p:cNvPr id="735" name="Google Shape;3250;p65">
            <a:extLst>
              <a:ext uri="{FF2B5EF4-FFF2-40B4-BE49-F238E27FC236}">
                <a16:creationId xmlns:a16="http://schemas.microsoft.com/office/drawing/2014/main" id="{BD281C06-8131-82D0-2292-C2909D8D0B99}"/>
              </a:ext>
            </a:extLst>
          </p:cNvPr>
          <p:cNvSpPr/>
          <p:nvPr/>
        </p:nvSpPr>
        <p:spPr>
          <a:xfrm flipH="1">
            <a:off x="361470" y="2926154"/>
            <a:ext cx="337725" cy="496985"/>
          </a:xfrm>
          <a:custGeom>
            <a:avLst/>
            <a:gdLst/>
            <a:ahLst/>
            <a:cxnLst/>
            <a:rect l="l" t="t" r="r" b="b"/>
            <a:pathLst>
              <a:path w="133027" h="195758" extrusionOk="0">
                <a:moveTo>
                  <a:pt x="65846" y="26249"/>
                </a:moveTo>
                <a:cubicBezTo>
                  <a:pt x="87201" y="26249"/>
                  <a:pt x="104108" y="43156"/>
                  <a:pt x="104108" y="64511"/>
                </a:cubicBezTo>
                <a:cubicBezTo>
                  <a:pt x="104108" y="85422"/>
                  <a:pt x="87201" y="102328"/>
                  <a:pt x="65846" y="102328"/>
                </a:cubicBezTo>
                <a:cubicBezTo>
                  <a:pt x="44936" y="102328"/>
                  <a:pt x="28029" y="85422"/>
                  <a:pt x="28029" y="64511"/>
                </a:cubicBezTo>
                <a:cubicBezTo>
                  <a:pt x="28029" y="43156"/>
                  <a:pt x="44936" y="26249"/>
                  <a:pt x="65846" y="26249"/>
                </a:cubicBezTo>
                <a:close/>
                <a:moveTo>
                  <a:pt x="66291" y="0"/>
                </a:moveTo>
                <a:cubicBezTo>
                  <a:pt x="29809" y="0"/>
                  <a:pt x="0" y="29809"/>
                  <a:pt x="0" y="66291"/>
                </a:cubicBezTo>
                <a:cubicBezTo>
                  <a:pt x="0" y="84977"/>
                  <a:pt x="18241" y="118345"/>
                  <a:pt x="18241" y="118345"/>
                </a:cubicBezTo>
                <a:lnTo>
                  <a:pt x="64066" y="195758"/>
                </a:lnTo>
                <a:lnTo>
                  <a:pt x="111671" y="119234"/>
                </a:lnTo>
                <a:cubicBezTo>
                  <a:pt x="111671" y="119234"/>
                  <a:pt x="133027" y="87201"/>
                  <a:pt x="133027" y="66291"/>
                </a:cubicBezTo>
                <a:cubicBezTo>
                  <a:pt x="133027" y="29809"/>
                  <a:pt x="103218" y="0"/>
                  <a:pt x="66291" y="0"/>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5446;p71">
            <a:extLst>
              <a:ext uri="{FF2B5EF4-FFF2-40B4-BE49-F238E27FC236}">
                <a16:creationId xmlns:a16="http://schemas.microsoft.com/office/drawing/2014/main" id="{32D7AAA5-658F-8922-565E-91D7D99940CA}"/>
              </a:ext>
            </a:extLst>
          </p:cNvPr>
          <p:cNvSpPr/>
          <p:nvPr/>
        </p:nvSpPr>
        <p:spPr>
          <a:xfrm>
            <a:off x="334206" y="2108628"/>
            <a:ext cx="361389" cy="423555"/>
          </a:xfrm>
          <a:custGeom>
            <a:avLst/>
            <a:gdLst/>
            <a:ahLst/>
            <a:cxnLst/>
            <a:rect l="l" t="t" r="r" b="b"/>
            <a:pathLst>
              <a:path w="10807" h="12666" extrusionOk="0">
                <a:moveTo>
                  <a:pt x="5419" y="851"/>
                </a:moveTo>
                <a:cubicBezTo>
                  <a:pt x="5640" y="851"/>
                  <a:pt x="5797" y="1040"/>
                  <a:pt x="5829" y="1261"/>
                </a:cubicBezTo>
                <a:cubicBezTo>
                  <a:pt x="5829" y="1513"/>
                  <a:pt x="6049" y="1670"/>
                  <a:pt x="6270" y="1670"/>
                </a:cubicBezTo>
                <a:lnTo>
                  <a:pt x="7940" y="1670"/>
                </a:lnTo>
                <a:cubicBezTo>
                  <a:pt x="8160" y="1670"/>
                  <a:pt x="8318" y="1859"/>
                  <a:pt x="8349" y="2048"/>
                </a:cubicBezTo>
                <a:lnTo>
                  <a:pt x="8349" y="2489"/>
                </a:lnTo>
                <a:lnTo>
                  <a:pt x="2615" y="2489"/>
                </a:lnTo>
                <a:lnTo>
                  <a:pt x="2615" y="2048"/>
                </a:lnTo>
                <a:lnTo>
                  <a:pt x="2521" y="2048"/>
                </a:lnTo>
                <a:cubicBezTo>
                  <a:pt x="2521" y="1828"/>
                  <a:pt x="2741" y="1670"/>
                  <a:pt x="2962" y="1670"/>
                </a:cubicBezTo>
                <a:lnTo>
                  <a:pt x="4569" y="1670"/>
                </a:lnTo>
                <a:cubicBezTo>
                  <a:pt x="4821" y="1670"/>
                  <a:pt x="5010" y="1481"/>
                  <a:pt x="5010" y="1261"/>
                </a:cubicBezTo>
                <a:cubicBezTo>
                  <a:pt x="5010" y="1040"/>
                  <a:pt x="5199" y="882"/>
                  <a:pt x="5419" y="851"/>
                </a:cubicBezTo>
                <a:close/>
                <a:moveTo>
                  <a:pt x="8203" y="5651"/>
                </a:moveTo>
                <a:cubicBezTo>
                  <a:pt x="8417" y="5651"/>
                  <a:pt x="8629" y="5730"/>
                  <a:pt x="8790" y="5892"/>
                </a:cubicBezTo>
                <a:lnTo>
                  <a:pt x="8885" y="5955"/>
                </a:lnTo>
                <a:cubicBezTo>
                  <a:pt x="9200" y="6270"/>
                  <a:pt x="9200" y="6805"/>
                  <a:pt x="8885" y="7152"/>
                </a:cubicBezTo>
                <a:lnTo>
                  <a:pt x="5577" y="10428"/>
                </a:lnTo>
                <a:cubicBezTo>
                  <a:pt x="5419" y="10586"/>
                  <a:pt x="5199" y="10665"/>
                  <a:pt x="4978" y="10665"/>
                </a:cubicBezTo>
                <a:cubicBezTo>
                  <a:pt x="4758" y="10665"/>
                  <a:pt x="4537" y="10586"/>
                  <a:pt x="4380" y="10428"/>
                </a:cubicBezTo>
                <a:lnTo>
                  <a:pt x="2773" y="8822"/>
                </a:lnTo>
                <a:cubicBezTo>
                  <a:pt x="2458" y="8507"/>
                  <a:pt x="2458" y="7971"/>
                  <a:pt x="2773" y="7656"/>
                </a:cubicBezTo>
                <a:lnTo>
                  <a:pt x="2836" y="7561"/>
                </a:lnTo>
                <a:cubicBezTo>
                  <a:pt x="2993" y="7404"/>
                  <a:pt x="3214" y="7325"/>
                  <a:pt x="3434" y="7325"/>
                </a:cubicBezTo>
                <a:cubicBezTo>
                  <a:pt x="3655" y="7325"/>
                  <a:pt x="3876" y="7404"/>
                  <a:pt x="4033" y="7561"/>
                </a:cubicBezTo>
                <a:lnTo>
                  <a:pt x="4978" y="8507"/>
                </a:lnTo>
                <a:lnTo>
                  <a:pt x="7625" y="5860"/>
                </a:lnTo>
                <a:cubicBezTo>
                  <a:pt x="7793" y="5722"/>
                  <a:pt x="7999" y="5651"/>
                  <a:pt x="8203" y="5651"/>
                </a:cubicBezTo>
                <a:close/>
                <a:moveTo>
                  <a:pt x="5419" y="0"/>
                </a:moveTo>
                <a:cubicBezTo>
                  <a:pt x="4852" y="0"/>
                  <a:pt x="4411" y="347"/>
                  <a:pt x="4222" y="851"/>
                </a:cubicBezTo>
                <a:lnTo>
                  <a:pt x="2930" y="851"/>
                </a:lnTo>
                <a:cubicBezTo>
                  <a:pt x="2363" y="851"/>
                  <a:pt x="1954" y="1198"/>
                  <a:pt x="1733" y="1670"/>
                </a:cubicBezTo>
                <a:lnTo>
                  <a:pt x="442" y="1670"/>
                </a:lnTo>
                <a:cubicBezTo>
                  <a:pt x="221" y="1670"/>
                  <a:pt x="0" y="1859"/>
                  <a:pt x="0" y="2048"/>
                </a:cubicBezTo>
                <a:lnTo>
                  <a:pt x="0" y="12256"/>
                </a:lnTo>
                <a:cubicBezTo>
                  <a:pt x="0" y="12508"/>
                  <a:pt x="221" y="12665"/>
                  <a:pt x="442" y="12665"/>
                </a:cubicBezTo>
                <a:lnTo>
                  <a:pt x="10366" y="12665"/>
                </a:lnTo>
                <a:cubicBezTo>
                  <a:pt x="10618" y="12665"/>
                  <a:pt x="10807" y="12445"/>
                  <a:pt x="10807" y="12256"/>
                </a:cubicBezTo>
                <a:lnTo>
                  <a:pt x="10807" y="2048"/>
                </a:lnTo>
                <a:cubicBezTo>
                  <a:pt x="10807" y="1828"/>
                  <a:pt x="10618" y="1670"/>
                  <a:pt x="10366" y="1670"/>
                </a:cubicBezTo>
                <a:lnTo>
                  <a:pt x="9074" y="1670"/>
                </a:lnTo>
                <a:cubicBezTo>
                  <a:pt x="8916" y="1198"/>
                  <a:pt x="8444" y="851"/>
                  <a:pt x="7877" y="851"/>
                </a:cubicBezTo>
                <a:lnTo>
                  <a:pt x="6585" y="851"/>
                </a:lnTo>
                <a:cubicBezTo>
                  <a:pt x="6427" y="378"/>
                  <a:pt x="5955" y="0"/>
                  <a:pt x="54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7278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47"/>
          <p:cNvSpPr txBox="1">
            <a:spLocks noGrp="1"/>
          </p:cNvSpPr>
          <p:nvPr>
            <p:ph type="title"/>
          </p:nvPr>
        </p:nvSpPr>
        <p:spPr>
          <a:xfrm>
            <a:off x="719999" y="539500"/>
            <a:ext cx="8196999"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LOCALIZAÇÃO DO EMPREENDIMENTO</a:t>
            </a:r>
            <a:endParaRPr dirty="0">
              <a:latin typeface="Montserrat SemiBold"/>
              <a:ea typeface="Montserrat SemiBold"/>
              <a:cs typeface="Montserrat SemiBold"/>
              <a:sym typeface="Montserrat SemiBold"/>
            </a:endParaRPr>
          </a:p>
        </p:txBody>
      </p:sp>
      <p:sp>
        <p:nvSpPr>
          <p:cNvPr id="616" name="Google Shape;544;p47">
            <a:extLst>
              <a:ext uri="{FF2B5EF4-FFF2-40B4-BE49-F238E27FC236}">
                <a16:creationId xmlns:a16="http://schemas.microsoft.com/office/drawing/2014/main" id="{948F16E1-E115-0FF8-49B8-EF360415840E}"/>
              </a:ext>
            </a:extLst>
          </p:cNvPr>
          <p:cNvSpPr txBox="1">
            <a:spLocks/>
          </p:cNvSpPr>
          <p:nvPr/>
        </p:nvSpPr>
        <p:spPr>
          <a:xfrm>
            <a:off x="719999" y="1014974"/>
            <a:ext cx="8149346"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SemiBold"/>
              <a:buNone/>
              <a:defRPr sz="3000" b="0" i="0" u="none" strike="noStrike" cap="none">
                <a:solidFill>
                  <a:schemeClr val="dk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r>
              <a:rPr lang="pt-BR" sz="1600" dirty="0">
                <a:solidFill>
                  <a:schemeClr val="bg2">
                    <a:lumMod val="75000"/>
                  </a:schemeClr>
                </a:solidFill>
                <a:latin typeface="Montserrat Light" panose="00000400000000000000" pitchFamily="2" charset="0"/>
              </a:rPr>
              <a:t>PROPOSTA DE LOCALIZAÇÃO DA USINA</a:t>
            </a:r>
            <a:endParaRPr lang="pt-BR" sz="1600" b="1" dirty="0">
              <a:solidFill>
                <a:schemeClr val="bg2">
                  <a:lumMod val="75000"/>
                </a:schemeClr>
              </a:solidFill>
              <a:latin typeface="Montserrat Light" panose="00000400000000000000" pitchFamily="2" charset="0"/>
            </a:endParaRPr>
          </a:p>
        </p:txBody>
      </p:sp>
      <p:pic>
        <p:nvPicPr>
          <p:cNvPr id="5" name="Picture 2">
            <a:extLst>
              <a:ext uri="{FF2B5EF4-FFF2-40B4-BE49-F238E27FC236}">
                <a16:creationId xmlns:a16="http://schemas.microsoft.com/office/drawing/2014/main" id="{BBACD0D2-9544-2EF4-FF30-B42143BDC4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764" y="1455632"/>
            <a:ext cx="6789336" cy="3325822"/>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561;p48">
            <a:extLst>
              <a:ext uri="{FF2B5EF4-FFF2-40B4-BE49-F238E27FC236}">
                <a16:creationId xmlns:a16="http://schemas.microsoft.com/office/drawing/2014/main" id="{A848EF24-9827-E6E6-75CF-8066C0DC9E7E}"/>
              </a:ext>
            </a:extLst>
          </p:cNvPr>
          <p:cNvSpPr txBox="1"/>
          <p:nvPr/>
        </p:nvSpPr>
        <p:spPr>
          <a:xfrm>
            <a:off x="7285667" y="2669512"/>
            <a:ext cx="1690861" cy="1160969"/>
          </a:xfrm>
          <a:prstGeom prst="rect">
            <a:avLst/>
          </a:pr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100" dirty="0">
                <a:solidFill>
                  <a:schemeClr val="dk1"/>
                </a:solidFill>
                <a:latin typeface="Montserrat SemiBold"/>
                <a:ea typeface="Montserrat SemiBold"/>
                <a:cs typeface="Montserrat SemiBold"/>
                <a:sym typeface="Montserrat SemiBold"/>
              </a:rPr>
              <a:t>Coordenadas</a:t>
            </a:r>
          </a:p>
          <a:p>
            <a:pPr marL="0" lvl="0" indent="0" algn="ctr" rtl="0">
              <a:lnSpc>
                <a:spcPct val="115000"/>
              </a:lnSpc>
              <a:spcBef>
                <a:spcPts val="0"/>
              </a:spcBef>
              <a:spcAft>
                <a:spcPts val="0"/>
              </a:spcAft>
              <a:buNone/>
            </a:pPr>
            <a:endParaRPr lang="en" sz="1100" dirty="0">
              <a:solidFill>
                <a:schemeClr val="dk1"/>
              </a:solidFill>
              <a:latin typeface="Montserrat SemiBold"/>
              <a:ea typeface="Montserrat SemiBold"/>
              <a:cs typeface="Montserrat SemiBold"/>
              <a:sym typeface="Montserrat SemiBold"/>
            </a:endParaRPr>
          </a:p>
          <a:p>
            <a:pPr lvl="0" algn="ctr">
              <a:lnSpc>
                <a:spcPct val="115000"/>
              </a:lnSpc>
            </a:pPr>
            <a:r>
              <a:rPr lang="en" sz="1100" dirty="0">
                <a:solidFill>
                  <a:schemeClr val="dk1"/>
                </a:solidFill>
                <a:latin typeface="Montserrat Light" panose="00000400000000000000" pitchFamily="2" charset="0"/>
                <a:ea typeface="Montserrat SemiBold"/>
                <a:cs typeface="Montserrat SemiBold"/>
                <a:sym typeface="Montserrat SemiBold"/>
              </a:rPr>
              <a:t>(-23.76129, -46.91267) </a:t>
            </a:r>
          </a:p>
        </p:txBody>
      </p:sp>
    </p:spTree>
    <p:extLst>
      <p:ext uri="{BB962C8B-B14F-4D97-AF65-F5344CB8AC3E}">
        <p14:creationId xmlns:p14="http://schemas.microsoft.com/office/powerpoint/2010/main" val="405697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6"/>
                                        </p:tgtEl>
                                        <p:attrNameLst>
                                          <p:attrName>style.visibility</p:attrName>
                                        </p:attrNameLst>
                                      </p:cBhvr>
                                      <p:to>
                                        <p:strVal val="visible"/>
                                      </p:to>
                                    </p:set>
                                    <p:animEffect transition="in" filter="fade">
                                      <p:cBhvr>
                                        <p:cTn id="7" dur="500"/>
                                        <p:tgtEl>
                                          <p:spTgt spid="6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 grpId="0"/>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47"/>
          <p:cNvSpPr txBox="1">
            <a:spLocks noGrp="1"/>
          </p:cNvSpPr>
          <p:nvPr>
            <p:ph type="title"/>
          </p:nvPr>
        </p:nvSpPr>
        <p:spPr>
          <a:xfrm>
            <a:off x="308017" y="154313"/>
            <a:ext cx="8196999"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VANTAGENS DO PROCESSO</a:t>
            </a:r>
            <a:endParaRPr dirty="0">
              <a:latin typeface="Montserrat SemiBold"/>
              <a:ea typeface="Montserrat SemiBold"/>
              <a:cs typeface="Montserrat SemiBold"/>
              <a:sym typeface="Montserrat SemiBold"/>
            </a:endParaRPr>
          </a:p>
        </p:txBody>
      </p:sp>
      <p:sp>
        <p:nvSpPr>
          <p:cNvPr id="616" name="Google Shape;544;p47">
            <a:extLst>
              <a:ext uri="{FF2B5EF4-FFF2-40B4-BE49-F238E27FC236}">
                <a16:creationId xmlns:a16="http://schemas.microsoft.com/office/drawing/2014/main" id="{948F16E1-E115-0FF8-49B8-EF360415840E}"/>
              </a:ext>
            </a:extLst>
          </p:cNvPr>
          <p:cNvSpPr txBox="1">
            <a:spLocks/>
          </p:cNvSpPr>
          <p:nvPr/>
        </p:nvSpPr>
        <p:spPr>
          <a:xfrm>
            <a:off x="308017" y="629787"/>
            <a:ext cx="8149346"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SemiBold"/>
              <a:buNone/>
              <a:defRPr sz="3000" b="0" i="0" u="none" strike="noStrike" cap="none">
                <a:solidFill>
                  <a:schemeClr val="dk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r>
              <a:rPr lang="pt-BR" sz="1600" dirty="0">
                <a:solidFill>
                  <a:schemeClr val="bg2">
                    <a:lumMod val="75000"/>
                  </a:schemeClr>
                </a:solidFill>
                <a:latin typeface="Montserrat Light" panose="00000400000000000000" pitchFamily="2" charset="0"/>
              </a:rPr>
              <a:t>DA IMPLEMENTAÇÃO DA USINA TERMOQUÍMICA</a:t>
            </a:r>
            <a:endParaRPr lang="pt-BR" sz="1600" b="1" dirty="0">
              <a:solidFill>
                <a:schemeClr val="bg2">
                  <a:lumMod val="75000"/>
                </a:schemeClr>
              </a:solidFill>
              <a:latin typeface="Montserrat Light" panose="00000400000000000000" pitchFamily="2" charset="0"/>
            </a:endParaRPr>
          </a:p>
        </p:txBody>
      </p:sp>
      <p:sp>
        <p:nvSpPr>
          <p:cNvPr id="4" name="Google Shape;557;p48">
            <a:extLst>
              <a:ext uri="{FF2B5EF4-FFF2-40B4-BE49-F238E27FC236}">
                <a16:creationId xmlns:a16="http://schemas.microsoft.com/office/drawing/2014/main" id="{36997E58-E8AE-1DE5-12CD-D110B7ACFD16}"/>
              </a:ext>
            </a:extLst>
          </p:cNvPr>
          <p:cNvSpPr txBox="1"/>
          <p:nvPr/>
        </p:nvSpPr>
        <p:spPr>
          <a:xfrm>
            <a:off x="4232684" y="1277850"/>
            <a:ext cx="4417800" cy="716100"/>
          </a:xfrm>
          <a:prstGeom prst="rect">
            <a:avLst/>
          </a:prstGeom>
          <a:noFill/>
          <a:ln>
            <a:noFill/>
          </a:ln>
        </p:spPr>
        <p:txBody>
          <a:bodyPr spcFirstLastPara="1" wrap="square" lIns="91425" tIns="91425" rIns="91425" bIns="91425" anchor="ctr" anchorCtr="0">
            <a:noAutofit/>
          </a:bodyPr>
          <a:lstStyle/>
          <a:p>
            <a:pPr lvl="0">
              <a:lnSpc>
                <a:spcPct val="115000"/>
              </a:lnSpc>
            </a:pPr>
            <a:r>
              <a:rPr lang="pt-BR" sz="1100" dirty="0">
                <a:solidFill>
                  <a:schemeClr val="dk1"/>
                </a:solidFill>
                <a:latin typeface="Open Sans"/>
                <a:ea typeface="Open Sans"/>
                <a:cs typeface="Open Sans"/>
                <a:sym typeface="Open Sans"/>
              </a:rPr>
              <a:t>Converte o  passivo ambiental (RSU) em ativo econômico  (energia elétrica) só restando as cinzas do  processo (que são inerentes ao combustível).</a:t>
            </a:r>
            <a:endParaRPr sz="1100" dirty="0">
              <a:solidFill>
                <a:schemeClr val="dk1"/>
              </a:solidFill>
              <a:latin typeface="Open Sans"/>
              <a:ea typeface="Open Sans"/>
              <a:cs typeface="Open Sans"/>
              <a:sym typeface="Open Sans"/>
            </a:endParaRPr>
          </a:p>
        </p:txBody>
      </p:sp>
      <p:sp>
        <p:nvSpPr>
          <p:cNvPr id="5" name="Google Shape;558;p48">
            <a:extLst>
              <a:ext uri="{FF2B5EF4-FFF2-40B4-BE49-F238E27FC236}">
                <a16:creationId xmlns:a16="http://schemas.microsoft.com/office/drawing/2014/main" id="{41F2A148-B088-C67B-68B0-9331E7920AB5}"/>
              </a:ext>
            </a:extLst>
          </p:cNvPr>
          <p:cNvSpPr txBox="1"/>
          <p:nvPr/>
        </p:nvSpPr>
        <p:spPr>
          <a:xfrm>
            <a:off x="4229541" y="2130067"/>
            <a:ext cx="4417800" cy="706800"/>
          </a:xfrm>
          <a:prstGeom prst="rect">
            <a:avLst/>
          </a:prstGeom>
          <a:noFill/>
          <a:ln>
            <a:noFill/>
          </a:ln>
        </p:spPr>
        <p:txBody>
          <a:bodyPr spcFirstLastPara="1" wrap="square" lIns="91425" tIns="91425" rIns="91425" bIns="91425" anchor="ctr" anchorCtr="0">
            <a:noAutofit/>
          </a:bodyPr>
          <a:lstStyle/>
          <a:p>
            <a:pPr lvl="0">
              <a:lnSpc>
                <a:spcPct val="115000"/>
              </a:lnSpc>
            </a:pPr>
            <a:r>
              <a:rPr lang="pt-BR" sz="1200" dirty="0">
                <a:solidFill>
                  <a:schemeClr val="dk1"/>
                </a:solidFill>
                <a:latin typeface="Open Sans"/>
                <a:ea typeface="Open Sans"/>
                <a:cs typeface="Open Sans"/>
                <a:sym typeface="Open Sans"/>
              </a:rPr>
              <a:t>Produção de gás combustível ao invés de calor.</a:t>
            </a:r>
          </a:p>
        </p:txBody>
      </p:sp>
      <p:sp>
        <p:nvSpPr>
          <p:cNvPr id="6" name="Google Shape;559;p48">
            <a:extLst>
              <a:ext uri="{FF2B5EF4-FFF2-40B4-BE49-F238E27FC236}">
                <a16:creationId xmlns:a16="http://schemas.microsoft.com/office/drawing/2014/main" id="{EAD604B5-30CE-F28A-FB03-D294AD778200}"/>
              </a:ext>
            </a:extLst>
          </p:cNvPr>
          <p:cNvSpPr txBox="1"/>
          <p:nvPr/>
        </p:nvSpPr>
        <p:spPr>
          <a:xfrm>
            <a:off x="4229538" y="2972983"/>
            <a:ext cx="4417800" cy="699900"/>
          </a:xfrm>
          <a:prstGeom prst="rect">
            <a:avLst/>
          </a:prstGeom>
          <a:noFill/>
          <a:ln>
            <a:noFill/>
          </a:ln>
        </p:spPr>
        <p:txBody>
          <a:bodyPr spcFirstLastPara="1" wrap="square" lIns="91425" tIns="91425" rIns="91425" bIns="91425" anchor="ctr" anchorCtr="0">
            <a:noAutofit/>
          </a:bodyPr>
          <a:lstStyle/>
          <a:p>
            <a:pPr lvl="0">
              <a:lnSpc>
                <a:spcPct val="115000"/>
              </a:lnSpc>
            </a:pPr>
            <a:r>
              <a:rPr lang="pt-BR" sz="1200" dirty="0">
                <a:solidFill>
                  <a:schemeClr val="dk1"/>
                </a:solidFill>
                <a:latin typeface="Open Sans"/>
                <a:ea typeface="Open Sans"/>
                <a:cs typeface="Open Sans"/>
                <a:sym typeface="Open Sans"/>
              </a:rPr>
              <a:t>Elimina emissões de CH4, contaminações de  solo e lençóis freáticos e formação de chorume.</a:t>
            </a:r>
            <a:endParaRPr sz="1200" dirty="0">
              <a:solidFill>
                <a:schemeClr val="dk1"/>
              </a:solidFill>
              <a:latin typeface="Open Sans"/>
              <a:ea typeface="Open Sans"/>
              <a:cs typeface="Open Sans"/>
              <a:sym typeface="Open Sans"/>
            </a:endParaRPr>
          </a:p>
        </p:txBody>
      </p:sp>
      <p:sp>
        <p:nvSpPr>
          <p:cNvPr id="11" name="Google Shape;560;p48">
            <a:extLst>
              <a:ext uri="{FF2B5EF4-FFF2-40B4-BE49-F238E27FC236}">
                <a16:creationId xmlns:a16="http://schemas.microsoft.com/office/drawing/2014/main" id="{FE30CE0C-FE28-522F-DCC5-2877D0C42247}"/>
              </a:ext>
            </a:extLst>
          </p:cNvPr>
          <p:cNvSpPr txBox="1"/>
          <p:nvPr/>
        </p:nvSpPr>
        <p:spPr>
          <a:xfrm>
            <a:off x="4232684" y="3809000"/>
            <a:ext cx="4417800" cy="716100"/>
          </a:xfrm>
          <a:prstGeom prst="rect">
            <a:avLst/>
          </a:prstGeom>
          <a:noFill/>
          <a:ln>
            <a:noFill/>
          </a:ln>
        </p:spPr>
        <p:txBody>
          <a:bodyPr spcFirstLastPara="1" wrap="square" lIns="91425" tIns="91425" rIns="91425" bIns="91425" anchor="ctr" anchorCtr="0">
            <a:noAutofit/>
          </a:bodyPr>
          <a:lstStyle/>
          <a:p>
            <a:pPr lvl="0">
              <a:lnSpc>
                <a:spcPct val="115000"/>
              </a:lnSpc>
            </a:pPr>
            <a:r>
              <a:rPr lang="pt-BR" sz="1200" b="1" dirty="0">
                <a:solidFill>
                  <a:schemeClr val="dk1"/>
                </a:solidFill>
                <a:latin typeface="Open Sans"/>
                <a:ea typeface="Open Sans"/>
                <a:cs typeface="Open Sans"/>
                <a:sym typeface="Open Sans"/>
              </a:rPr>
              <a:t>Eficiência estimada acima de 80%</a:t>
            </a:r>
          </a:p>
        </p:txBody>
      </p:sp>
      <p:sp>
        <p:nvSpPr>
          <p:cNvPr id="12" name="Google Shape;561;p48">
            <a:extLst>
              <a:ext uri="{FF2B5EF4-FFF2-40B4-BE49-F238E27FC236}">
                <a16:creationId xmlns:a16="http://schemas.microsoft.com/office/drawing/2014/main" id="{E2D454BC-2101-BAB9-2240-1D819D9B78F0}"/>
              </a:ext>
            </a:extLst>
          </p:cNvPr>
          <p:cNvSpPr txBox="1"/>
          <p:nvPr/>
        </p:nvSpPr>
        <p:spPr>
          <a:xfrm>
            <a:off x="2097006" y="1353487"/>
            <a:ext cx="1959542" cy="55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600" dirty="0">
                <a:solidFill>
                  <a:schemeClr val="dk1"/>
                </a:solidFill>
                <a:latin typeface="Montserrat SemiBold"/>
                <a:ea typeface="Montserrat SemiBold"/>
                <a:cs typeface="Montserrat SemiBold"/>
                <a:sym typeface="Montserrat SemiBold"/>
              </a:rPr>
              <a:t>ATIVO</a:t>
            </a:r>
            <a:endParaRPr sz="1600" dirty="0">
              <a:solidFill>
                <a:schemeClr val="dk1"/>
              </a:solidFill>
              <a:latin typeface="Montserrat SemiBold"/>
              <a:ea typeface="Montserrat SemiBold"/>
              <a:cs typeface="Montserrat SemiBold"/>
              <a:sym typeface="Montserrat SemiBold"/>
            </a:endParaRPr>
          </a:p>
        </p:txBody>
      </p:sp>
      <p:sp>
        <p:nvSpPr>
          <p:cNvPr id="13" name="Google Shape;562;p48">
            <a:extLst>
              <a:ext uri="{FF2B5EF4-FFF2-40B4-BE49-F238E27FC236}">
                <a16:creationId xmlns:a16="http://schemas.microsoft.com/office/drawing/2014/main" id="{DD047B86-12E7-C905-07A1-392A6BD71A05}"/>
              </a:ext>
            </a:extLst>
          </p:cNvPr>
          <p:cNvSpPr txBox="1"/>
          <p:nvPr/>
        </p:nvSpPr>
        <p:spPr>
          <a:xfrm>
            <a:off x="2097006" y="2197204"/>
            <a:ext cx="1959542" cy="55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600" dirty="0">
                <a:solidFill>
                  <a:schemeClr val="dk1"/>
                </a:solidFill>
                <a:latin typeface="Montserrat SemiBold"/>
                <a:ea typeface="Montserrat SemiBold"/>
                <a:cs typeface="Montserrat SemiBold"/>
                <a:sym typeface="Montserrat SemiBold"/>
              </a:rPr>
              <a:t>COMBUSTÍVEL</a:t>
            </a:r>
            <a:endParaRPr sz="1600" dirty="0">
              <a:solidFill>
                <a:schemeClr val="dk1"/>
              </a:solidFill>
              <a:latin typeface="Montserrat SemiBold"/>
              <a:ea typeface="Montserrat SemiBold"/>
              <a:cs typeface="Montserrat SemiBold"/>
              <a:sym typeface="Montserrat SemiBold"/>
            </a:endParaRPr>
          </a:p>
        </p:txBody>
      </p:sp>
      <p:sp>
        <p:nvSpPr>
          <p:cNvPr id="14" name="Google Shape;563;p48">
            <a:extLst>
              <a:ext uri="{FF2B5EF4-FFF2-40B4-BE49-F238E27FC236}">
                <a16:creationId xmlns:a16="http://schemas.microsoft.com/office/drawing/2014/main" id="{7FB0FE9E-B06A-702B-D931-AAFFA7B36C46}"/>
              </a:ext>
            </a:extLst>
          </p:cNvPr>
          <p:cNvSpPr txBox="1"/>
          <p:nvPr/>
        </p:nvSpPr>
        <p:spPr>
          <a:xfrm>
            <a:off x="2097006" y="3040920"/>
            <a:ext cx="1959542" cy="55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600" dirty="0">
                <a:solidFill>
                  <a:schemeClr val="dk1"/>
                </a:solidFill>
                <a:latin typeface="Montserrat SemiBold"/>
                <a:ea typeface="Montserrat SemiBold"/>
                <a:cs typeface="Montserrat SemiBold"/>
                <a:sym typeface="Montserrat SemiBold"/>
              </a:rPr>
              <a:t>MEIO AMBIENTE</a:t>
            </a:r>
            <a:endParaRPr sz="1600" dirty="0">
              <a:solidFill>
                <a:schemeClr val="dk1"/>
              </a:solidFill>
              <a:latin typeface="Montserrat SemiBold"/>
              <a:ea typeface="Montserrat SemiBold"/>
              <a:cs typeface="Montserrat SemiBold"/>
              <a:sym typeface="Montserrat SemiBold"/>
            </a:endParaRPr>
          </a:p>
        </p:txBody>
      </p:sp>
      <p:sp>
        <p:nvSpPr>
          <p:cNvPr id="15" name="Google Shape;564;p48">
            <a:extLst>
              <a:ext uri="{FF2B5EF4-FFF2-40B4-BE49-F238E27FC236}">
                <a16:creationId xmlns:a16="http://schemas.microsoft.com/office/drawing/2014/main" id="{AF234F6C-F8D0-951E-4C4B-6C9FBD63597E}"/>
              </a:ext>
            </a:extLst>
          </p:cNvPr>
          <p:cNvSpPr txBox="1"/>
          <p:nvPr/>
        </p:nvSpPr>
        <p:spPr>
          <a:xfrm>
            <a:off x="2097006" y="3884637"/>
            <a:ext cx="1959542" cy="55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600" dirty="0">
                <a:solidFill>
                  <a:schemeClr val="dk1"/>
                </a:solidFill>
                <a:latin typeface="Montserrat SemiBold"/>
                <a:ea typeface="Montserrat SemiBold"/>
                <a:cs typeface="Montserrat SemiBold"/>
                <a:sym typeface="Montserrat SemiBold"/>
              </a:rPr>
              <a:t>EFICIÊNCIA</a:t>
            </a:r>
            <a:endParaRPr sz="1600" dirty="0">
              <a:solidFill>
                <a:schemeClr val="dk1"/>
              </a:solidFill>
              <a:latin typeface="Montserrat SemiBold"/>
              <a:ea typeface="Montserrat SemiBold"/>
              <a:cs typeface="Montserrat SemiBold"/>
              <a:sym typeface="Montserrat SemiBold"/>
            </a:endParaRPr>
          </a:p>
        </p:txBody>
      </p:sp>
      <p:sp>
        <p:nvSpPr>
          <p:cNvPr id="16" name="Google Shape;565;p48">
            <a:extLst>
              <a:ext uri="{FF2B5EF4-FFF2-40B4-BE49-F238E27FC236}">
                <a16:creationId xmlns:a16="http://schemas.microsoft.com/office/drawing/2014/main" id="{64921C84-95BC-2F14-EBCD-68F2A1D0C976}"/>
              </a:ext>
            </a:extLst>
          </p:cNvPr>
          <p:cNvSpPr txBox="1"/>
          <p:nvPr/>
        </p:nvSpPr>
        <p:spPr>
          <a:xfrm>
            <a:off x="207534" y="2622050"/>
            <a:ext cx="1615800" cy="5589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Montserrat SemiBold"/>
                <a:ea typeface="Montserrat SemiBold"/>
                <a:cs typeface="Montserrat SemiBold"/>
                <a:sym typeface="Montserrat SemiBold"/>
              </a:rPr>
              <a:t>VANTAGENS</a:t>
            </a:r>
            <a:endParaRPr sz="1600" dirty="0">
              <a:solidFill>
                <a:schemeClr val="dk1"/>
              </a:solidFill>
              <a:latin typeface="Montserrat SemiBold"/>
              <a:ea typeface="Montserrat SemiBold"/>
              <a:cs typeface="Montserrat SemiBold"/>
              <a:sym typeface="Montserrat SemiBold"/>
            </a:endParaRPr>
          </a:p>
        </p:txBody>
      </p:sp>
      <p:cxnSp>
        <p:nvCxnSpPr>
          <p:cNvPr id="17" name="Google Shape;566;p48">
            <a:extLst>
              <a:ext uri="{FF2B5EF4-FFF2-40B4-BE49-F238E27FC236}">
                <a16:creationId xmlns:a16="http://schemas.microsoft.com/office/drawing/2014/main" id="{1DCA5F39-5096-9C52-4046-9CDB8F2BC56C}"/>
              </a:ext>
            </a:extLst>
          </p:cNvPr>
          <p:cNvCxnSpPr>
            <a:stCxn id="16" idx="0"/>
            <a:endCxn id="24" idx="2"/>
          </p:cNvCxnSpPr>
          <p:nvPr/>
        </p:nvCxnSpPr>
        <p:spPr>
          <a:xfrm rot="-5400000">
            <a:off x="1034634" y="1616750"/>
            <a:ext cx="986100" cy="1024500"/>
          </a:xfrm>
          <a:prstGeom prst="bentConnector2">
            <a:avLst/>
          </a:prstGeom>
          <a:noFill/>
          <a:ln w="19050" cap="flat" cmpd="sng">
            <a:solidFill>
              <a:schemeClr val="dk1"/>
            </a:solidFill>
            <a:prstDash val="solid"/>
            <a:round/>
            <a:headEnd type="none" w="med" len="med"/>
            <a:tailEnd type="none" w="med" len="med"/>
          </a:ln>
        </p:spPr>
      </p:cxnSp>
      <p:cxnSp>
        <p:nvCxnSpPr>
          <p:cNvPr id="18" name="Google Shape;568;p48">
            <a:extLst>
              <a:ext uri="{FF2B5EF4-FFF2-40B4-BE49-F238E27FC236}">
                <a16:creationId xmlns:a16="http://schemas.microsoft.com/office/drawing/2014/main" id="{04138EDC-0772-5916-254D-2CECF3DA2321}"/>
              </a:ext>
            </a:extLst>
          </p:cNvPr>
          <p:cNvCxnSpPr>
            <a:stCxn id="16" idx="2"/>
            <a:endCxn id="23" idx="2"/>
          </p:cNvCxnSpPr>
          <p:nvPr/>
        </p:nvCxnSpPr>
        <p:spPr>
          <a:xfrm rot="-5400000" flipH="1">
            <a:off x="1034634" y="3161750"/>
            <a:ext cx="986100" cy="1024500"/>
          </a:xfrm>
          <a:prstGeom prst="bentConnector2">
            <a:avLst/>
          </a:prstGeom>
          <a:noFill/>
          <a:ln w="19050" cap="flat" cmpd="sng">
            <a:solidFill>
              <a:schemeClr val="dk1"/>
            </a:solidFill>
            <a:prstDash val="solid"/>
            <a:round/>
            <a:headEnd type="none" w="med" len="med"/>
            <a:tailEnd type="none" w="med" len="med"/>
          </a:ln>
        </p:spPr>
      </p:cxnSp>
      <p:cxnSp>
        <p:nvCxnSpPr>
          <p:cNvPr id="19" name="Google Shape;570;p48">
            <a:extLst>
              <a:ext uri="{FF2B5EF4-FFF2-40B4-BE49-F238E27FC236}">
                <a16:creationId xmlns:a16="http://schemas.microsoft.com/office/drawing/2014/main" id="{E6DBAFD6-3B3F-D488-B33C-0A59048B5948}"/>
              </a:ext>
            </a:extLst>
          </p:cNvPr>
          <p:cNvCxnSpPr>
            <a:stCxn id="16" idx="0"/>
            <a:endCxn id="22" idx="2"/>
          </p:cNvCxnSpPr>
          <p:nvPr/>
        </p:nvCxnSpPr>
        <p:spPr>
          <a:xfrm rot="-5400000">
            <a:off x="1456434" y="2038550"/>
            <a:ext cx="142500" cy="1024500"/>
          </a:xfrm>
          <a:prstGeom prst="bentConnector2">
            <a:avLst/>
          </a:prstGeom>
          <a:noFill/>
          <a:ln w="19050" cap="flat" cmpd="sng">
            <a:solidFill>
              <a:schemeClr val="dk1"/>
            </a:solidFill>
            <a:prstDash val="solid"/>
            <a:round/>
            <a:headEnd type="none" w="med" len="med"/>
            <a:tailEnd type="none" w="med" len="med"/>
          </a:ln>
        </p:spPr>
      </p:cxnSp>
      <p:cxnSp>
        <p:nvCxnSpPr>
          <p:cNvPr id="20" name="Google Shape;572;p48">
            <a:extLst>
              <a:ext uri="{FF2B5EF4-FFF2-40B4-BE49-F238E27FC236}">
                <a16:creationId xmlns:a16="http://schemas.microsoft.com/office/drawing/2014/main" id="{8203BD82-3EF8-3122-FE31-B5B2A56CB6EE}"/>
              </a:ext>
            </a:extLst>
          </p:cNvPr>
          <p:cNvCxnSpPr>
            <a:stCxn id="16" idx="2"/>
            <a:endCxn id="21" idx="2"/>
          </p:cNvCxnSpPr>
          <p:nvPr/>
        </p:nvCxnSpPr>
        <p:spPr>
          <a:xfrm rot="-5400000" flipH="1">
            <a:off x="1456434" y="2739950"/>
            <a:ext cx="142500" cy="1024500"/>
          </a:xfrm>
          <a:prstGeom prst="bentConnector2">
            <a:avLst/>
          </a:prstGeom>
          <a:noFill/>
          <a:ln w="19050" cap="flat" cmpd="sng">
            <a:solidFill>
              <a:schemeClr val="dk1"/>
            </a:solidFill>
            <a:prstDash val="solid"/>
            <a:round/>
            <a:headEnd type="none" w="med" len="med"/>
            <a:tailEnd type="none" w="med" len="med"/>
          </a:ln>
        </p:spPr>
      </p:cxnSp>
      <p:sp>
        <p:nvSpPr>
          <p:cNvPr id="21" name="Google Shape;573;p48">
            <a:extLst>
              <a:ext uri="{FF2B5EF4-FFF2-40B4-BE49-F238E27FC236}">
                <a16:creationId xmlns:a16="http://schemas.microsoft.com/office/drawing/2014/main" id="{5917BEFE-4202-E43E-B1A7-024EB912C3D0}"/>
              </a:ext>
            </a:extLst>
          </p:cNvPr>
          <p:cNvSpPr/>
          <p:nvPr/>
        </p:nvSpPr>
        <p:spPr>
          <a:xfrm>
            <a:off x="2039995" y="3033108"/>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71;p48">
            <a:extLst>
              <a:ext uri="{FF2B5EF4-FFF2-40B4-BE49-F238E27FC236}">
                <a16:creationId xmlns:a16="http://schemas.microsoft.com/office/drawing/2014/main" id="{7A716C6A-5867-E49B-41C2-17DF0546CD53}"/>
              </a:ext>
            </a:extLst>
          </p:cNvPr>
          <p:cNvSpPr/>
          <p:nvPr/>
        </p:nvSpPr>
        <p:spPr>
          <a:xfrm>
            <a:off x="2039995" y="2189392"/>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69;p48">
            <a:extLst>
              <a:ext uri="{FF2B5EF4-FFF2-40B4-BE49-F238E27FC236}">
                <a16:creationId xmlns:a16="http://schemas.microsoft.com/office/drawing/2014/main" id="{7FF77BDD-5DB6-F88F-5D13-307D0BFD7298}"/>
              </a:ext>
            </a:extLst>
          </p:cNvPr>
          <p:cNvSpPr/>
          <p:nvPr/>
        </p:nvSpPr>
        <p:spPr>
          <a:xfrm>
            <a:off x="2039995" y="3876825"/>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67;p48">
            <a:extLst>
              <a:ext uri="{FF2B5EF4-FFF2-40B4-BE49-F238E27FC236}">
                <a16:creationId xmlns:a16="http://schemas.microsoft.com/office/drawing/2014/main" id="{D104324D-887A-9CA8-7901-79A396DC961B}"/>
              </a:ext>
            </a:extLst>
          </p:cNvPr>
          <p:cNvSpPr/>
          <p:nvPr/>
        </p:nvSpPr>
        <p:spPr>
          <a:xfrm>
            <a:off x="2039995" y="1345675"/>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392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6"/>
                                        </p:tgtEl>
                                        <p:attrNameLst>
                                          <p:attrName>style.visibility</p:attrName>
                                        </p:attrNameLst>
                                      </p:cBhvr>
                                      <p:to>
                                        <p:strVal val="visible"/>
                                      </p:to>
                                    </p:set>
                                    <p:animEffect transition="in" filter="fade">
                                      <p:cBhvr>
                                        <p:cTn id="7" dur="500"/>
                                        <p:tgtEl>
                                          <p:spTgt spid="6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 grpId="0"/>
      <p:bldP spid="4" grpId="0"/>
      <p:bldP spid="5" grpId="0"/>
      <p:bldP spid="6" grpId="0"/>
      <p:bldP spid="11" grpId="0"/>
      <p:bldP spid="12" grpId="0" animBg="1"/>
      <p:bldP spid="13" grpId="0" animBg="1"/>
      <p:bldP spid="14" grpId="0" animBg="1"/>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47"/>
          <p:cNvSpPr txBox="1">
            <a:spLocks noGrp="1"/>
          </p:cNvSpPr>
          <p:nvPr>
            <p:ph type="title"/>
          </p:nvPr>
        </p:nvSpPr>
        <p:spPr>
          <a:xfrm>
            <a:off x="308017" y="154313"/>
            <a:ext cx="8196999"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VANTAGENS DO PROCESSO</a:t>
            </a:r>
            <a:endParaRPr dirty="0">
              <a:latin typeface="Montserrat SemiBold"/>
              <a:ea typeface="Montserrat SemiBold"/>
              <a:cs typeface="Montserrat SemiBold"/>
              <a:sym typeface="Montserrat SemiBold"/>
            </a:endParaRPr>
          </a:p>
        </p:txBody>
      </p:sp>
      <p:sp>
        <p:nvSpPr>
          <p:cNvPr id="616" name="Google Shape;544;p47">
            <a:extLst>
              <a:ext uri="{FF2B5EF4-FFF2-40B4-BE49-F238E27FC236}">
                <a16:creationId xmlns:a16="http://schemas.microsoft.com/office/drawing/2014/main" id="{948F16E1-E115-0FF8-49B8-EF360415840E}"/>
              </a:ext>
            </a:extLst>
          </p:cNvPr>
          <p:cNvSpPr txBox="1">
            <a:spLocks/>
          </p:cNvSpPr>
          <p:nvPr/>
        </p:nvSpPr>
        <p:spPr>
          <a:xfrm>
            <a:off x="308017" y="629787"/>
            <a:ext cx="8149346"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SemiBold"/>
              <a:buNone/>
              <a:defRPr sz="3000" b="0" i="0" u="none" strike="noStrike" cap="none">
                <a:solidFill>
                  <a:schemeClr val="dk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r>
              <a:rPr lang="pt-BR" sz="1600" dirty="0">
                <a:solidFill>
                  <a:schemeClr val="bg2">
                    <a:lumMod val="75000"/>
                  </a:schemeClr>
                </a:solidFill>
                <a:latin typeface="Montserrat Light" panose="00000400000000000000" pitchFamily="2" charset="0"/>
              </a:rPr>
              <a:t>DA IMPLEMENTAÇÃO DA USINA TERMOQUÍMICA</a:t>
            </a:r>
            <a:endParaRPr lang="pt-BR" sz="1600" b="1" dirty="0">
              <a:solidFill>
                <a:schemeClr val="bg2">
                  <a:lumMod val="75000"/>
                </a:schemeClr>
              </a:solidFill>
              <a:latin typeface="Montserrat Light" panose="00000400000000000000" pitchFamily="2" charset="0"/>
            </a:endParaRPr>
          </a:p>
        </p:txBody>
      </p:sp>
      <p:sp>
        <p:nvSpPr>
          <p:cNvPr id="4" name="Google Shape;557;p48">
            <a:extLst>
              <a:ext uri="{FF2B5EF4-FFF2-40B4-BE49-F238E27FC236}">
                <a16:creationId xmlns:a16="http://schemas.microsoft.com/office/drawing/2014/main" id="{36997E58-E8AE-1DE5-12CD-D110B7ACFD16}"/>
              </a:ext>
            </a:extLst>
          </p:cNvPr>
          <p:cNvSpPr txBox="1"/>
          <p:nvPr/>
        </p:nvSpPr>
        <p:spPr>
          <a:xfrm>
            <a:off x="4232684" y="1602324"/>
            <a:ext cx="4417800" cy="716100"/>
          </a:xfrm>
          <a:prstGeom prst="rect">
            <a:avLst/>
          </a:prstGeom>
          <a:noFill/>
          <a:ln>
            <a:noFill/>
          </a:ln>
        </p:spPr>
        <p:txBody>
          <a:bodyPr spcFirstLastPara="1" wrap="square" lIns="91425" tIns="91425" rIns="91425" bIns="91425" anchor="ctr" anchorCtr="0">
            <a:noAutofit/>
          </a:bodyPr>
          <a:lstStyle/>
          <a:p>
            <a:pPr lvl="0">
              <a:lnSpc>
                <a:spcPct val="115000"/>
              </a:lnSpc>
            </a:pPr>
            <a:r>
              <a:rPr lang="pt-BR" sz="1100" dirty="0">
                <a:solidFill>
                  <a:schemeClr val="dk1"/>
                </a:solidFill>
                <a:latin typeface="Open Sans"/>
                <a:ea typeface="Open Sans"/>
                <a:cs typeface="Open Sans"/>
                <a:sym typeface="Open Sans"/>
              </a:rPr>
              <a:t>Devido indisponibilidade de oxigênio, não forma  toxinas, </a:t>
            </a:r>
            <a:r>
              <a:rPr lang="pt-BR" sz="1100" dirty="0" err="1">
                <a:solidFill>
                  <a:schemeClr val="dk1"/>
                </a:solidFill>
                <a:latin typeface="Open Sans"/>
                <a:ea typeface="Open Sans"/>
                <a:cs typeface="Open Sans"/>
                <a:sym typeface="Open Sans"/>
              </a:rPr>
              <a:t>NOx</a:t>
            </a:r>
            <a:r>
              <a:rPr lang="pt-BR" sz="1100" dirty="0">
                <a:solidFill>
                  <a:schemeClr val="dk1"/>
                </a:solidFill>
                <a:latin typeface="Open Sans"/>
                <a:ea typeface="Open Sans"/>
                <a:cs typeface="Open Sans"/>
                <a:sym typeface="Open Sans"/>
              </a:rPr>
              <a:t> e </a:t>
            </a:r>
            <a:r>
              <a:rPr lang="pt-BR" sz="1100" dirty="0" err="1">
                <a:solidFill>
                  <a:schemeClr val="dk1"/>
                </a:solidFill>
                <a:latin typeface="Open Sans"/>
                <a:ea typeface="Open Sans"/>
                <a:cs typeface="Open Sans"/>
                <a:sym typeface="Open Sans"/>
              </a:rPr>
              <a:t>SOx</a:t>
            </a:r>
            <a:endParaRPr lang="pt-BR" sz="1100" dirty="0">
              <a:solidFill>
                <a:schemeClr val="dk1"/>
              </a:solidFill>
              <a:latin typeface="Open Sans"/>
              <a:ea typeface="Open Sans"/>
              <a:cs typeface="Open Sans"/>
              <a:sym typeface="Open Sans"/>
            </a:endParaRPr>
          </a:p>
        </p:txBody>
      </p:sp>
      <p:sp>
        <p:nvSpPr>
          <p:cNvPr id="5" name="Google Shape;558;p48">
            <a:extLst>
              <a:ext uri="{FF2B5EF4-FFF2-40B4-BE49-F238E27FC236}">
                <a16:creationId xmlns:a16="http://schemas.microsoft.com/office/drawing/2014/main" id="{41F2A148-B088-C67B-68B0-9331E7920AB5}"/>
              </a:ext>
            </a:extLst>
          </p:cNvPr>
          <p:cNvSpPr txBox="1"/>
          <p:nvPr/>
        </p:nvSpPr>
        <p:spPr>
          <a:xfrm>
            <a:off x="4229541" y="3312045"/>
            <a:ext cx="4417800" cy="706800"/>
          </a:xfrm>
          <a:prstGeom prst="rect">
            <a:avLst/>
          </a:prstGeom>
          <a:noFill/>
          <a:ln>
            <a:noFill/>
          </a:ln>
        </p:spPr>
        <p:txBody>
          <a:bodyPr spcFirstLastPara="1" wrap="square" lIns="91425" tIns="91425" rIns="91425" bIns="91425" anchor="ctr" anchorCtr="0">
            <a:noAutofit/>
          </a:bodyPr>
          <a:lstStyle/>
          <a:p>
            <a:pPr lvl="0">
              <a:lnSpc>
                <a:spcPct val="115000"/>
              </a:lnSpc>
            </a:pPr>
            <a:r>
              <a:rPr lang="pt-BR" sz="1200" dirty="0">
                <a:solidFill>
                  <a:schemeClr val="dk1"/>
                </a:solidFill>
                <a:latin typeface="Open Sans"/>
                <a:ea typeface="Open Sans"/>
                <a:cs typeface="Open Sans"/>
                <a:sym typeface="Open Sans"/>
              </a:rPr>
              <a:t>Uso dos resíduos coletados e recuperação do passivo ambiental</a:t>
            </a:r>
          </a:p>
        </p:txBody>
      </p:sp>
      <p:sp>
        <p:nvSpPr>
          <p:cNvPr id="12" name="Google Shape;561;p48">
            <a:extLst>
              <a:ext uri="{FF2B5EF4-FFF2-40B4-BE49-F238E27FC236}">
                <a16:creationId xmlns:a16="http://schemas.microsoft.com/office/drawing/2014/main" id="{E2D454BC-2101-BAB9-2240-1D819D9B78F0}"/>
              </a:ext>
            </a:extLst>
          </p:cNvPr>
          <p:cNvSpPr txBox="1"/>
          <p:nvPr/>
        </p:nvSpPr>
        <p:spPr>
          <a:xfrm>
            <a:off x="2097006" y="1677961"/>
            <a:ext cx="1959542" cy="55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600" dirty="0">
                <a:solidFill>
                  <a:schemeClr val="dk1"/>
                </a:solidFill>
                <a:latin typeface="Montserrat SemiBold"/>
                <a:ea typeface="Montserrat SemiBold"/>
                <a:cs typeface="Montserrat SemiBold"/>
                <a:sym typeface="Montserrat SemiBold"/>
              </a:rPr>
              <a:t>SEM TÓXICOS</a:t>
            </a:r>
            <a:endParaRPr sz="1600" dirty="0">
              <a:solidFill>
                <a:schemeClr val="dk1"/>
              </a:solidFill>
              <a:latin typeface="Montserrat SemiBold"/>
              <a:ea typeface="Montserrat SemiBold"/>
              <a:cs typeface="Montserrat SemiBold"/>
              <a:sym typeface="Montserrat SemiBold"/>
            </a:endParaRPr>
          </a:p>
        </p:txBody>
      </p:sp>
      <p:sp>
        <p:nvSpPr>
          <p:cNvPr id="13" name="Google Shape;562;p48">
            <a:extLst>
              <a:ext uri="{FF2B5EF4-FFF2-40B4-BE49-F238E27FC236}">
                <a16:creationId xmlns:a16="http://schemas.microsoft.com/office/drawing/2014/main" id="{DD047B86-12E7-C905-07A1-392A6BD71A05}"/>
              </a:ext>
            </a:extLst>
          </p:cNvPr>
          <p:cNvSpPr txBox="1"/>
          <p:nvPr/>
        </p:nvSpPr>
        <p:spPr>
          <a:xfrm>
            <a:off x="2097006" y="3379182"/>
            <a:ext cx="1959542" cy="55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600" dirty="0">
                <a:solidFill>
                  <a:schemeClr val="dk1"/>
                </a:solidFill>
                <a:latin typeface="Montserrat SemiBold"/>
                <a:ea typeface="Montserrat SemiBold"/>
                <a:cs typeface="Montserrat SemiBold"/>
                <a:sym typeface="Montserrat SemiBold"/>
              </a:rPr>
              <a:t>COMBUSTÍVEL</a:t>
            </a:r>
            <a:endParaRPr sz="1600" dirty="0">
              <a:solidFill>
                <a:schemeClr val="dk1"/>
              </a:solidFill>
              <a:latin typeface="Montserrat SemiBold"/>
              <a:ea typeface="Montserrat SemiBold"/>
              <a:cs typeface="Montserrat SemiBold"/>
              <a:sym typeface="Montserrat SemiBold"/>
            </a:endParaRPr>
          </a:p>
        </p:txBody>
      </p:sp>
      <p:cxnSp>
        <p:nvCxnSpPr>
          <p:cNvPr id="17" name="Google Shape;566;p48">
            <a:extLst>
              <a:ext uri="{FF2B5EF4-FFF2-40B4-BE49-F238E27FC236}">
                <a16:creationId xmlns:a16="http://schemas.microsoft.com/office/drawing/2014/main" id="{1DCA5F39-5096-9C52-4046-9CDB8F2BC56C}"/>
              </a:ext>
            </a:extLst>
          </p:cNvPr>
          <p:cNvCxnSpPr>
            <a:cxnSpLocks/>
            <a:endCxn id="24" idx="2"/>
          </p:cNvCxnSpPr>
          <p:nvPr/>
        </p:nvCxnSpPr>
        <p:spPr>
          <a:xfrm rot="5400000" flipH="1" flipV="1">
            <a:off x="1204823" y="1781603"/>
            <a:ext cx="656375" cy="1013969"/>
          </a:xfrm>
          <a:prstGeom prst="bentConnector2">
            <a:avLst/>
          </a:prstGeom>
          <a:noFill/>
          <a:ln w="19050" cap="flat" cmpd="sng">
            <a:solidFill>
              <a:schemeClr val="dk1"/>
            </a:solidFill>
            <a:prstDash val="solid"/>
            <a:round/>
            <a:headEnd type="none" w="med" len="med"/>
            <a:tailEnd type="none" w="med" len="med"/>
          </a:ln>
        </p:spPr>
      </p:cxnSp>
      <p:cxnSp>
        <p:nvCxnSpPr>
          <p:cNvPr id="19" name="Google Shape;570;p48">
            <a:extLst>
              <a:ext uri="{FF2B5EF4-FFF2-40B4-BE49-F238E27FC236}">
                <a16:creationId xmlns:a16="http://schemas.microsoft.com/office/drawing/2014/main" id="{E6DBAFD6-3B3F-D488-B33C-0A59048B5948}"/>
              </a:ext>
            </a:extLst>
          </p:cNvPr>
          <p:cNvCxnSpPr>
            <a:cxnSpLocks/>
            <a:endCxn id="21" idx="2"/>
          </p:cNvCxnSpPr>
          <p:nvPr/>
        </p:nvCxnSpPr>
        <p:spPr>
          <a:xfrm rot="16200000" flipH="1">
            <a:off x="1017481" y="2625319"/>
            <a:ext cx="1031058" cy="1013969"/>
          </a:xfrm>
          <a:prstGeom prst="bentConnector4">
            <a:avLst>
              <a:gd name="adj1" fmla="val 100071"/>
              <a:gd name="adj2" fmla="val 89838"/>
            </a:avLst>
          </a:prstGeom>
          <a:noFill/>
          <a:ln w="19050" cap="flat" cmpd="sng">
            <a:solidFill>
              <a:schemeClr val="dk1"/>
            </a:solidFill>
            <a:prstDash val="solid"/>
            <a:round/>
            <a:headEnd type="none" w="med" len="med"/>
            <a:tailEnd type="none" w="med" len="med"/>
          </a:ln>
        </p:spPr>
      </p:cxnSp>
      <p:sp>
        <p:nvSpPr>
          <p:cNvPr id="21" name="Google Shape;573;p48">
            <a:extLst>
              <a:ext uri="{FF2B5EF4-FFF2-40B4-BE49-F238E27FC236}">
                <a16:creationId xmlns:a16="http://schemas.microsoft.com/office/drawing/2014/main" id="{5917BEFE-4202-E43E-B1A7-024EB912C3D0}"/>
              </a:ext>
            </a:extLst>
          </p:cNvPr>
          <p:cNvSpPr/>
          <p:nvPr/>
        </p:nvSpPr>
        <p:spPr>
          <a:xfrm>
            <a:off x="2039995" y="3357582"/>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69;p48">
            <a:extLst>
              <a:ext uri="{FF2B5EF4-FFF2-40B4-BE49-F238E27FC236}">
                <a16:creationId xmlns:a16="http://schemas.microsoft.com/office/drawing/2014/main" id="{7FF77BDD-5DB6-F88F-5D13-307D0BFD7298}"/>
              </a:ext>
            </a:extLst>
          </p:cNvPr>
          <p:cNvSpPr/>
          <p:nvPr/>
        </p:nvSpPr>
        <p:spPr>
          <a:xfrm>
            <a:off x="2039995" y="3876825"/>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67;p48">
            <a:extLst>
              <a:ext uri="{FF2B5EF4-FFF2-40B4-BE49-F238E27FC236}">
                <a16:creationId xmlns:a16="http://schemas.microsoft.com/office/drawing/2014/main" id="{D104324D-887A-9CA8-7901-79A396DC961B}"/>
              </a:ext>
            </a:extLst>
          </p:cNvPr>
          <p:cNvSpPr/>
          <p:nvPr/>
        </p:nvSpPr>
        <p:spPr>
          <a:xfrm>
            <a:off x="2039995" y="1670149"/>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65;p48">
            <a:extLst>
              <a:ext uri="{FF2B5EF4-FFF2-40B4-BE49-F238E27FC236}">
                <a16:creationId xmlns:a16="http://schemas.microsoft.com/office/drawing/2014/main" id="{669EFA89-2B70-1F21-8047-E8E7B1CF439D}"/>
              </a:ext>
            </a:extLst>
          </p:cNvPr>
          <p:cNvSpPr txBox="1"/>
          <p:nvPr/>
        </p:nvSpPr>
        <p:spPr>
          <a:xfrm>
            <a:off x="218126" y="2616774"/>
            <a:ext cx="1615800" cy="5589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Montserrat SemiBold"/>
                <a:ea typeface="Montserrat SemiBold"/>
                <a:cs typeface="Montserrat SemiBold"/>
                <a:sym typeface="Montserrat SemiBold"/>
              </a:rPr>
              <a:t>VANTAGENS</a:t>
            </a:r>
            <a:endParaRPr sz="1600" dirty="0">
              <a:solidFill>
                <a:schemeClr val="dk1"/>
              </a:solidFill>
              <a:latin typeface="Montserrat SemiBold"/>
              <a:ea typeface="Montserrat SemiBold"/>
              <a:cs typeface="Montserrat SemiBold"/>
              <a:sym typeface="Montserrat SemiBold"/>
            </a:endParaRPr>
          </a:p>
        </p:txBody>
      </p:sp>
    </p:spTree>
    <p:extLst>
      <p:ext uri="{BB962C8B-B14F-4D97-AF65-F5344CB8AC3E}">
        <p14:creationId xmlns:p14="http://schemas.microsoft.com/office/powerpoint/2010/main" val="286300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6"/>
                                        </p:tgtEl>
                                        <p:attrNameLst>
                                          <p:attrName>style.visibility</p:attrName>
                                        </p:attrNameLst>
                                      </p:cBhvr>
                                      <p:to>
                                        <p:strVal val="visible"/>
                                      </p:to>
                                    </p:set>
                                    <p:animEffect transition="in" filter="fade">
                                      <p:cBhvr>
                                        <p:cTn id="7" dur="500"/>
                                        <p:tgtEl>
                                          <p:spTgt spid="6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 grpId="0"/>
      <p:bldP spid="4" grpId="0"/>
      <p:bldP spid="5" grpId="0"/>
      <p:bldP spid="12" grpId="0" animBg="1"/>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47"/>
          <p:cNvSpPr txBox="1">
            <a:spLocks noGrp="1"/>
          </p:cNvSpPr>
          <p:nvPr>
            <p:ph type="title"/>
          </p:nvPr>
        </p:nvSpPr>
        <p:spPr>
          <a:xfrm>
            <a:off x="308017" y="154313"/>
            <a:ext cx="8196999"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INDICADORES DE DESEMPENHO</a:t>
            </a:r>
            <a:endParaRPr dirty="0">
              <a:latin typeface="Montserrat SemiBold"/>
              <a:ea typeface="Montserrat SemiBold"/>
              <a:cs typeface="Montserrat SemiBold"/>
              <a:sym typeface="Montserrat SemiBold"/>
            </a:endParaRPr>
          </a:p>
        </p:txBody>
      </p:sp>
      <p:sp>
        <p:nvSpPr>
          <p:cNvPr id="21" name="Google Shape;573;p48">
            <a:extLst>
              <a:ext uri="{FF2B5EF4-FFF2-40B4-BE49-F238E27FC236}">
                <a16:creationId xmlns:a16="http://schemas.microsoft.com/office/drawing/2014/main" id="{5917BEFE-4202-E43E-B1A7-024EB912C3D0}"/>
              </a:ext>
            </a:extLst>
          </p:cNvPr>
          <p:cNvSpPr/>
          <p:nvPr/>
        </p:nvSpPr>
        <p:spPr>
          <a:xfrm>
            <a:off x="2039995" y="3357582"/>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69;p48">
            <a:extLst>
              <a:ext uri="{FF2B5EF4-FFF2-40B4-BE49-F238E27FC236}">
                <a16:creationId xmlns:a16="http://schemas.microsoft.com/office/drawing/2014/main" id="{7FF77BDD-5DB6-F88F-5D13-307D0BFD7298}"/>
              </a:ext>
            </a:extLst>
          </p:cNvPr>
          <p:cNvSpPr/>
          <p:nvPr/>
        </p:nvSpPr>
        <p:spPr>
          <a:xfrm>
            <a:off x="2039995" y="3876825"/>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67;p48">
            <a:extLst>
              <a:ext uri="{FF2B5EF4-FFF2-40B4-BE49-F238E27FC236}">
                <a16:creationId xmlns:a16="http://schemas.microsoft.com/office/drawing/2014/main" id="{D104324D-887A-9CA8-7901-79A396DC961B}"/>
              </a:ext>
            </a:extLst>
          </p:cNvPr>
          <p:cNvSpPr/>
          <p:nvPr/>
        </p:nvSpPr>
        <p:spPr>
          <a:xfrm>
            <a:off x="2039995" y="1670149"/>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Imagem 1">
            <a:extLst>
              <a:ext uri="{FF2B5EF4-FFF2-40B4-BE49-F238E27FC236}">
                <a16:creationId xmlns:a16="http://schemas.microsoft.com/office/drawing/2014/main" id="{84C8493A-507F-3F3E-292D-8345A7C71FB8}"/>
              </a:ext>
            </a:extLst>
          </p:cNvPr>
          <p:cNvPicPr>
            <a:picLocks noChangeAspect="1"/>
          </p:cNvPicPr>
          <p:nvPr/>
        </p:nvPicPr>
        <p:blipFill>
          <a:blip r:embed="rId3"/>
          <a:stretch>
            <a:fillRect/>
          </a:stretch>
        </p:blipFill>
        <p:spPr>
          <a:xfrm>
            <a:off x="5924296" y="1642518"/>
            <a:ext cx="3348899" cy="3547072"/>
          </a:xfrm>
          <a:prstGeom prst="rect">
            <a:avLst/>
          </a:prstGeom>
        </p:spPr>
      </p:pic>
      <p:sp>
        <p:nvSpPr>
          <p:cNvPr id="557" name="Google Shape;557;p48">
            <a:extLst>
              <a:ext uri="{FF2B5EF4-FFF2-40B4-BE49-F238E27FC236}">
                <a16:creationId xmlns:a16="http://schemas.microsoft.com/office/drawing/2014/main" id="{CD139AE9-C6B3-B8A8-C935-98E50C776707}"/>
              </a:ext>
            </a:extLst>
          </p:cNvPr>
          <p:cNvSpPr txBox="1"/>
          <p:nvPr/>
        </p:nvSpPr>
        <p:spPr>
          <a:xfrm>
            <a:off x="1219105" y="1002662"/>
            <a:ext cx="4417800" cy="3412565"/>
          </a:xfrm>
          <a:prstGeom prst="rect">
            <a:avLst/>
          </a:prstGeom>
          <a:noFill/>
          <a:ln>
            <a:noFill/>
          </a:ln>
        </p:spPr>
        <p:txBody>
          <a:bodyPr spcFirstLastPara="1" wrap="square" lIns="91425" tIns="91425" rIns="91425" bIns="91425" anchor="ctr" anchorCtr="0">
            <a:noAutofit/>
          </a:bodyPr>
          <a:lstStyle/>
          <a:p>
            <a:pPr marL="285750" lvl="0" indent="-285750">
              <a:lnSpc>
                <a:spcPct val="150000"/>
              </a:lnSpc>
              <a:buClr>
                <a:schemeClr val="tx2"/>
              </a:buClr>
              <a:buFont typeface="Arial" panose="020B0604020202020204" pitchFamily="34" charset="0"/>
              <a:buChar char="•"/>
            </a:pPr>
            <a:r>
              <a:rPr lang="pt-BR" dirty="0">
                <a:solidFill>
                  <a:schemeClr val="tx2"/>
                </a:solidFill>
                <a:latin typeface="Montserrat Medium" panose="00000600000000000000" pitchFamily="2" charset="0"/>
                <a:ea typeface="Open Sans"/>
                <a:cs typeface="Open Sans"/>
                <a:sym typeface="Open Sans"/>
              </a:rPr>
              <a:t>Emissões Atmosféricas;</a:t>
            </a:r>
          </a:p>
          <a:p>
            <a:pPr marL="285750" lvl="0" indent="-285750">
              <a:lnSpc>
                <a:spcPct val="150000"/>
              </a:lnSpc>
              <a:buClr>
                <a:schemeClr val="tx2"/>
              </a:buClr>
              <a:buFont typeface="Arial" panose="020B0604020202020204" pitchFamily="34" charset="0"/>
              <a:buChar char="•"/>
            </a:pPr>
            <a:r>
              <a:rPr lang="pt-BR" dirty="0">
                <a:solidFill>
                  <a:schemeClr val="tx2"/>
                </a:solidFill>
                <a:latin typeface="Montserrat Medium" panose="00000600000000000000" pitchFamily="2" charset="0"/>
                <a:ea typeface="Open Sans"/>
                <a:cs typeface="Open Sans"/>
                <a:sym typeface="Open Sans"/>
              </a:rPr>
              <a:t>Teor de Cinzas;</a:t>
            </a:r>
          </a:p>
          <a:p>
            <a:pPr marL="285750" lvl="0" indent="-285750">
              <a:lnSpc>
                <a:spcPct val="150000"/>
              </a:lnSpc>
              <a:buClr>
                <a:schemeClr val="tx2"/>
              </a:buClr>
              <a:buFont typeface="Arial" panose="020B0604020202020204" pitchFamily="34" charset="0"/>
              <a:buChar char="•"/>
            </a:pPr>
            <a:r>
              <a:rPr lang="pt-BR" dirty="0">
                <a:solidFill>
                  <a:schemeClr val="tx2"/>
                </a:solidFill>
                <a:latin typeface="Montserrat Medium" panose="00000600000000000000" pitchFamily="2" charset="0"/>
                <a:ea typeface="Open Sans"/>
                <a:cs typeface="Open Sans"/>
                <a:sym typeface="Open Sans"/>
              </a:rPr>
              <a:t>Efluentes Líquidos;</a:t>
            </a:r>
          </a:p>
          <a:p>
            <a:pPr marL="285750" lvl="0" indent="-285750">
              <a:lnSpc>
                <a:spcPct val="150000"/>
              </a:lnSpc>
              <a:buClr>
                <a:schemeClr val="tx2"/>
              </a:buClr>
              <a:buFont typeface="Arial" panose="020B0604020202020204" pitchFamily="34" charset="0"/>
              <a:buChar char="•"/>
            </a:pPr>
            <a:r>
              <a:rPr lang="pt-BR" dirty="0">
                <a:solidFill>
                  <a:schemeClr val="tx2"/>
                </a:solidFill>
                <a:latin typeface="Montserrat Medium" panose="00000600000000000000" pitchFamily="2" charset="0"/>
                <a:ea typeface="Open Sans"/>
                <a:cs typeface="Open Sans"/>
                <a:sym typeface="Open Sans"/>
              </a:rPr>
              <a:t>Redução Mássica;</a:t>
            </a:r>
          </a:p>
          <a:p>
            <a:pPr marL="285750" lvl="0" indent="-285750">
              <a:lnSpc>
                <a:spcPct val="150000"/>
              </a:lnSpc>
              <a:buClr>
                <a:schemeClr val="tx2"/>
              </a:buClr>
              <a:buFont typeface="Arial" panose="020B0604020202020204" pitchFamily="34" charset="0"/>
              <a:buChar char="•"/>
            </a:pPr>
            <a:r>
              <a:rPr lang="pt-BR" dirty="0">
                <a:solidFill>
                  <a:schemeClr val="tx2"/>
                </a:solidFill>
                <a:latin typeface="Montserrat Medium" panose="00000600000000000000" pitchFamily="2" charset="0"/>
                <a:ea typeface="Open Sans"/>
                <a:cs typeface="Open Sans"/>
                <a:sym typeface="Open Sans"/>
              </a:rPr>
              <a:t>Descomissionamento do Aterro;</a:t>
            </a:r>
          </a:p>
          <a:p>
            <a:pPr marL="285750" lvl="0" indent="-285750">
              <a:lnSpc>
                <a:spcPct val="150000"/>
              </a:lnSpc>
              <a:buClr>
                <a:schemeClr val="tx2"/>
              </a:buClr>
              <a:buFont typeface="Arial" panose="020B0604020202020204" pitchFamily="34" charset="0"/>
              <a:buChar char="•"/>
            </a:pPr>
            <a:r>
              <a:rPr lang="pt-BR" dirty="0">
                <a:solidFill>
                  <a:schemeClr val="tx2"/>
                </a:solidFill>
                <a:latin typeface="Montserrat Medium" panose="00000600000000000000" pitchFamily="2" charset="0"/>
                <a:ea typeface="Open Sans"/>
                <a:cs typeface="Open Sans"/>
                <a:sym typeface="Open Sans"/>
              </a:rPr>
              <a:t>Processamento do Resíduos Sólido Urbanos (RSU);</a:t>
            </a:r>
          </a:p>
          <a:p>
            <a:pPr marL="285750" lvl="0" indent="-285750">
              <a:lnSpc>
                <a:spcPct val="150000"/>
              </a:lnSpc>
              <a:buClr>
                <a:schemeClr val="tx2"/>
              </a:buClr>
              <a:buFont typeface="Arial" panose="020B0604020202020204" pitchFamily="34" charset="0"/>
              <a:buChar char="•"/>
            </a:pPr>
            <a:r>
              <a:rPr lang="pt-BR" dirty="0">
                <a:solidFill>
                  <a:schemeClr val="tx2"/>
                </a:solidFill>
                <a:latin typeface="Montserrat Medium" panose="00000600000000000000" pitchFamily="2" charset="0"/>
                <a:ea typeface="Open Sans"/>
                <a:cs typeface="Open Sans"/>
                <a:sym typeface="Open Sans"/>
              </a:rPr>
              <a:t>A Qualidade do Combustível Derivado de Resíduo;</a:t>
            </a:r>
          </a:p>
          <a:p>
            <a:pPr marL="285750" lvl="0" indent="-285750">
              <a:lnSpc>
                <a:spcPct val="150000"/>
              </a:lnSpc>
              <a:buClr>
                <a:schemeClr val="tx2"/>
              </a:buClr>
              <a:buFont typeface="Arial" panose="020B0604020202020204" pitchFamily="34" charset="0"/>
              <a:buChar char="•"/>
            </a:pPr>
            <a:r>
              <a:rPr lang="pt-BR" dirty="0">
                <a:solidFill>
                  <a:schemeClr val="tx2"/>
                </a:solidFill>
                <a:latin typeface="Montserrat Medium" panose="00000600000000000000" pitchFamily="2" charset="0"/>
                <a:ea typeface="Open Sans"/>
                <a:cs typeface="Open Sans"/>
                <a:sym typeface="Open Sans"/>
              </a:rPr>
              <a:t>Produção de Energia Elétrica;</a:t>
            </a:r>
          </a:p>
          <a:p>
            <a:pPr marL="285750" lvl="0" indent="-285750">
              <a:lnSpc>
                <a:spcPct val="150000"/>
              </a:lnSpc>
              <a:buClr>
                <a:schemeClr val="tx2"/>
              </a:buClr>
              <a:buFont typeface="Arial" panose="020B0604020202020204" pitchFamily="34" charset="0"/>
              <a:buChar char="•"/>
            </a:pPr>
            <a:r>
              <a:rPr lang="pt-BR" dirty="0">
                <a:solidFill>
                  <a:schemeClr val="tx2"/>
                </a:solidFill>
                <a:latin typeface="Montserrat Medium" panose="00000600000000000000" pitchFamily="2" charset="0"/>
                <a:ea typeface="Open Sans"/>
                <a:cs typeface="Open Sans"/>
                <a:sym typeface="Open Sans"/>
              </a:rPr>
              <a:t>Diário de Obra.</a:t>
            </a:r>
          </a:p>
        </p:txBody>
      </p:sp>
      <p:sp>
        <p:nvSpPr>
          <p:cNvPr id="3" name="TextBox 2">
            <a:extLst>
              <a:ext uri="{FF2B5EF4-FFF2-40B4-BE49-F238E27FC236}">
                <a16:creationId xmlns:a16="http://schemas.microsoft.com/office/drawing/2014/main" id="{13194398-4E2E-6163-9A1A-6E4DE6BA22C8}"/>
              </a:ext>
            </a:extLst>
          </p:cNvPr>
          <p:cNvSpPr txBox="1"/>
          <p:nvPr/>
        </p:nvSpPr>
        <p:spPr>
          <a:xfrm>
            <a:off x="787070" y="4683408"/>
            <a:ext cx="5508239" cy="307777"/>
          </a:xfrm>
          <a:prstGeom prst="rect">
            <a:avLst/>
          </a:prstGeom>
          <a:noFill/>
        </p:spPr>
        <p:txBody>
          <a:bodyPr wrap="none" rtlCol="0">
            <a:spAutoFit/>
          </a:bodyPr>
          <a:lstStyle/>
          <a:p>
            <a:r>
              <a:rPr lang="pt-BR" dirty="0"/>
              <a:t>Emissão de laudos periódicos e fiscalizão dos orgãos competentes</a:t>
            </a:r>
          </a:p>
        </p:txBody>
      </p:sp>
    </p:spTree>
    <p:extLst>
      <p:ext uri="{BB962C8B-B14F-4D97-AF65-F5344CB8AC3E}">
        <p14:creationId xmlns:p14="http://schemas.microsoft.com/office/powerpoint/2010/main" val="195315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57"/>
                                        </p:tgtEl>
                                        <p:attrNameLst>
                                          <p:attrName>style.visibility</p:attrName>
                                        </p:attrNameLst>
                                      </p:cBhvr>
                                      <p:to>
                                        <p:strVal val="visible"/>
                                      </p:to>
                                    </p:set>
                                    <p:animEffect transition="in" filter="fade">
                                      <p:cBhvr>
                                        <p:cTn id="7" dur="500"/>
                                        <p:tgtEl>
                                          <p:spTgt spid="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47"/>
          <p:cNvSpPr txBox="1">
            <a:spLocks noGrp="1"/>
          </p:cNvSpPr>
          <p:nvPr>
            <p:ph type="title"/>
          </p:nvPr>
        </p:nvSpPr>
        <p:spPr>
          <a:xfrm>
            <a:off x="719999" y="80071"/>
            <a:ext cx="8196999"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TAXA DE RECUPERAÇÃO DE MATERIAIS RECICLÁVEIS* (RDO + RPU) </a:t>
            </a:r>
            <a:r>
              <a:rPr lang="en"/>
              <a:t>EM RELA-</a:t>
            </a:r>
            <a:br>
              <a:rPr lang="en" dirty="0"/>
            </a:br>
            <a:r>
              <a:rPr lang="en" dirty="0"/>
              <a:t>ÇÃO À QUANTIDADE TOTAL (IN031) </a:t>
            </a:r>
            <a:endParaRPr dirty="0">
              <a:latin typeface="Montserrat SemiBold"/>
              <a:ea typeface="Montserrat SemiBold"/>
              <a:cs typeface="Montserrat SemiBold"/>
              <a:sym typeface="Montserrat SemiBold"/>
            </a:endParaRPr>
          </a:p>
        </p:txBody>
      </p:sp>
      <p:sp>
        <p:nvSpPr>
          <p:cNvPr id="616" name="Google Shape;544;p47">
            <a:extLst>
              <a:ext uri="{FF2B5EF4-FFF2-40B4-BE49-F238E27FC236}">
                <a16:creationId xmlns:a16="http://schemas.microsoft.com/office/drawing/2014/main" id="{948F16E1-E115-0FF8-49B8-EF360415840E}"/>
              </a:ext>
            </a:extLst>
          </p:cNvPr>
          <p:cNvSpPr txBox="1">
            <a:spLocks/>
          </p:cNvSpPr>
          <p:nvPr/>
        </p:nvSpPr>
        <p:spPr>
          <a:xfrm>
            <a:off x="719999" y="1456159"/>
            <a:ext cx="7265126" cy="4420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SemiBold"/>
              <a:buNone/>
              <a:defRPr sz="3000" b="0" i="0" u="none" strike="noStrike" cap="none">
                <a:solidFill>
                  <a:schemeClr val="dk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r>
              <a:rPr lang="pt-BR" sz="1600" dirty="0">
                <a:solidFill>
                  <a:schemeClr val="bg2">
                    <a:lumMod val="75000"/>
                  </a:schemeClr>
                </a:solidFill>
                <a:latin typeface="Montserrat Light" panose="00000400000000000000" pitchFamily="2" charset="0"/>
              </a:rPr>
              <a:t>*exceto matéria orgânica e rejeitos  **dados em t/mun./ano</a:t>
            </a:r>
            <a:endParaRPr lang="pt-BR" sz="1600" b="1" dirty="0">
              <a:solidFill>
                <a:schemeClr val="bg2">
                  <a:lumMod val="75000"/>
                </a:schemeClr>
              </a:solidFill>
              <a:latin typeface="Montserrat Light" panose="00000400000000000000" pitchFamily="2" charset="0"/>
            </a:endParaRPr>
          </a:p>
        </p:txBody>
      </p:sp>
      <p:sp>
        <p:nvSpPr>
          <p:cNvPr id="760" name="Google Shape;544;p47">
            <a:extLst>
              <a:ext uri="{FF2B5EF4-FFF2-40B4-BE49-F238E27FC236}">
                <a16:creationId xmlns:a16="http://schemas.microsoft.com/office/drawing/2014/main" id="{9ED70D41-90E0-303B-F406-C1682148EC58}"/>
              </a:ext>
            </a:extLst>
          </p:cNvPr>
          <p:cNvSpPr txBox="1">
            <a:spLocks/>
          </p:cNvSpPr>
          <p:nvPr/>
        </p:nvSpPr>
        <p:spPr>
          <a:xfrm>
            <a:off x="6432771" y="4726164"/>
            <a:ext cx="2105891"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SemiBold"/>
              <a:buNone/>
              <a:defRPr sz="3000" b="0" i="0" u="none" strike="noStrike" cap="none">
                <a:solidFill>
                  <a:schemeClr val="dk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r>
              <a:rPr lang="pt-BR" sz="1600" dirty="0">
                <a:solidFill>
                  <a:schemeClr val="bg2">
                    <a:lumMod val="75000"/>
                  </a:schemeClr>
                </a:solidFill>
                <a:latin typeface="Montserrat Light" panose="00000400000000000000" pitchFamily="2" charset="0"/>
              </a:rPr>
              <a:t>Fonte: SNIS 2020</a:t>
            </a:r>
            <a:endParaRPr lang="pt-BR" sz="1600" b="1" dirty="0">
              <a:solidFill>
                <a:schemeClr val="bg2">
                  <a:lumMod val="75000"/>
                </a:schemeClr>
              </a:solidFill>
              <a:latin typeface="Montserrat Light" panose="00000400000000000000" pitchFamily="2" charset="0"/>
            </a:endParaRPr>
          </a:p>
        </p:txBody>
      </p:sp>
      <p:grpSp>
        <p:nvGrpSpPr>
          <p:cNvPr id="2" name="Agrupar 1">
            <a:extLst>
              <a:ext uri="{FF2B5EF4-FFF2-40B4-BE49-F238E27FC236}">
                <a16:creationId xmlns:a16="http://schemas.microsoft.com/office/drawing/2014/main" id="{4D3235DA-1F6F-A0A2-946B-E750925453AF}"/>
              </a:ext>
            </a:extLst>
          </p:cNvPr>
          <p:cNvGrpSpPr/>
          <p:nvPr/>
        </p:nvGrpSpPr>
        <p:grpSpPr>
          <a:xfrm>
            <a:off x="631512" y="2296060"/>
            <a:ext cx="2712947" cy="2801096"/>
            <a:chOff x="2760663" y="546100"/>
            <a:chExt cx="4152901" cy="4287838"/>
          </a:xfrm>
        </p:grpSpPr>
        <p:sp>
          <p:nvSpPr>
            <p:cNvPr id="3" name="Freeform 163">
              <a:extLst>
                <a:ext uri="{FF2B5EF4-FFF2-40B4-BE49-F238E27FC236}">
                  <a16:creationId xmlns:a16="http://schemas.microsoft.com/office/drawing/2014/main" id="{4DC7F39A-5C78-0173-A913-CB6B30230937}"/>
                </a:ext>
              </a:extLst>
            </p:cNvPr>
            <p:cNvSpPr>
              <a:spLocks/>
            </p:cNvSpPr>
            <p:nvPr/>
          </p:nvSpPr>
          <p:spPr bwMode="auto">
            <a:xfrm>
              <a:off x="3506788" y="1995487"/>
              <a:ext cx="754063" cy="636588"/>
            </a:xfrm>
            <a:custGeom>
              <a:avLst/>
              <a:gdLst>
                <a:gd name="T0" fmla="*/ 1025 w 1227"/>
                <a:gd name="T1" fmla="*/ 1014 h 1033"/>
                <a:gd name="T2" fmla="*/ 1002 w 1227"/>
                <a:gd name="T3" fmla="*/ 1000 h 1033"/>
                <a:gd name="T4" fmla="*/ 984 w 1227"/>
                <a:gd name="T5" fmla="*/ 1003 h 1033"/>
                <a:gd name="T6" fmla="*/ 964 w 1227"/>
                <a:gd name="T7" fmla="*/ 999 h 1033"/>
                <a:gd name="T8" fmla="*/ 812 w 1227"/>
                <a:gd name="T9" fmla="*/ 944 h 1033"/>
                <a:gd name="T10" fmla="*/ 658 w 1227"/>
                <a:gd name="T11" fmla="*/ 873 h 1033"/>
                <a:gd name="T12" fmla="*/ 638 w 1227"/>
                <a:gd name="T13" fmla="*/ 845 h 1033"/>
                <a:gd name="T14" fmla="*/ 614 w 1227"/>
                <a:gd name="T15" fmla="*/ 853 h 1033"/>
                <a:gd name="T16" fmla="*/ 560 w 1227"/>
                <a:gd name="T17" fmla="*/ 818 h 1033"/>
                <a:gd name="T18" fmla="*/ 507 w 1227"/>
                <a:gd name="T19" fmla="*/ 818 h 1033"/>
                <a:gd name="T20" fmla="*/ 363 w 1227"/>
                <a:gd name="T21" fmla="*/ 750 h 1033"/>
                <a:gd name="T22" fmla="*/ 301 w 1227"/>
                <a:gd name="T23" fmla="*/ 691 h 1033"/>
                <a:gd name="T24" fmla="*/ 274 w 1227"/>
                <a:gd name="T25" fmla="*/ 644 h 1033"/>
                <a:gd name="T26" fmla="*/ 256 w 1227"/>
                <a:gd name="T27" fmla="*/ 566 h 1033"/>
                <a:gd name="T28" fmla="*/ 256 w 1227"/>
                <a:gd name="T29" fmla="*/ 513 h 1033"/>
                <a:gd name="T30" fmla="*/ 259 w 1227"/>
                <a:gd name="T31" fmla="*/ 386 h 1033"/>
                <a:gd name="T32" fmla="*/ 239 w 1227"/>
                <a:gd name="T33" fmla="*/ 325 h 1033"/>
                <a:gd name="T34" fmla="*/ 217 w 1227"/>
                <a:gd name="T35" fmla="*/ 347 h 1033"/>
                <a:gd name="T36" fmla="*/ 198 w 1227"/>
                <a:gd name="T37" fmla="*/ 341 h 1033"/>
                <a:gd name="T38" fmla="*/ 166 w 1227"/>
                <a:gd name="T39" fmla="*/ 337 h 1033"/>
                <a:gd name="T40" fmla="*/ 141 w 1227"/>
                <a:gd name="T41" fmla="*/ 339 h 1033"/>
                <a:gd name="T42" fmla="*/ 119 w 1227"/>
                <a:gd name="T43" fmla="*/ 338 h 1033"/>
                <a:gd name="T44" fmla="*/ 5 w 1227"/>
                <a:gd name="T45" fmla="*/ 326 h 1033"/>
                <a:gd name="T46" fmla="*/ 71 w 1227"/>
                <a:gd name="T47" fmla="*/ 271 h 1033"/>
                <a:gd name="T48" fmla="*/ 92 w 1227"/>
                <a:gd name="T49" fmla="*/ 258 h 1033"/>
                <a:gd name="T50" fmla="*/ 123 w 1227"/>
                <a:gd name="T51" fmla="*/ 256 h 1033"/>
                <a:gd name="T52" fmla="*/ 163 w 1227"/>
                <a:gd name="T53" fmla="*/ 266 h 1033"/>
                <a:gd name="T54" fmla="*/ 194 w 1227"/>
                <a:gd name="T55" fmla="*/ 275 h 1033"/>
                <a:gd name="T56" fmla="*/ 245 w 1227"/>
                <a:gd name="T57" fmla="*/ 240 h 1033"/>
                <a:gd name="T58" fmla="*/ 294 w 1227"/>
                <a:gd name="T59" fmla="*/ 256 h 1033"/>
                <a:gd name="T60" fmla="*/ 323 w 1227"/>
                <a:gd name="T61" fmla="*/ 235 h 1033"/>
                <a:gd name="T62" fmla="*/ 363 w 1227"/>
                <a:gd name="T63" fmla="*/ 186 h 1033"/>
                <a:gd name="T64" fmla="*/ 435 w 1227"/>
                <a:gd name="T65" fmla="*/ 171 h 1033"/>
                <a:gd name="T66" fmla="*/ 461 w 1227"/>
                <a:gd name="T67" fmla="*/ 155 h 1033"/>
                <a:gd name="T68" fmla="*/ 494 w 1227"/>
                <a:gd name="T69" fmla="*/ 92 h 1033"/>
                <a:gd name="T70" fmla="*/ 516 w 1227"/>
                <a:gd name="T71" fmla="*/ 57 h 1033"/>
                <a:gd name="T72" fmla="*/ 550 w 1227"/>
                <a:gd name="T73" fmla="*/ 15 h 1033"/>
                <a:gd name="T74" fmla="*/ 613 w 1227"/>
                <a:gd name="T75" fmla="*/ 0 h 1033"/>
                <a:gd name="T76" fmla="*/ 749 w 1227"/>
                <a:gd name="T77" fmla="*/ 70 h 1033"/>
                <a:gd name="T78" fmla="*/ 788 w 1227"/>
                <a:gd name="T79" fmla="*/ 109 h 1033"/>
                <a:gd name="T80" fmla="*/ 822 w 1227"/>
                <a:gd name="T81" fmla="*/ 148 h 1033"/>
                <a:gd name="T82" fmla="*/ 857 w 1227"/>
                <a:gd name="T83" fmla="*/ 152 h 1033"/>
                <a:gd name="T84" fmla="*/ 887 w 1227"/>
                <a:gd name="T85" fmla="*/ 128 h 1033"/>
                <a:gd name="T86" fmla="*/ 930 w 1227"/>
                <a:gd name="T87" fmla="*/ 185 h 1033"/>
                <a:gd name="T88" fmla="*/ 914 w 1227"/>
                <a:gd name="T89" fmla="*/ 239 h 1033"/>
                <a:gd name="T90" fmla="*/ 925 w 1227"/>
                <a:gd name="T91" fmla="*/ 281 h 1033"/>
                <a:gd name="T92" fmla="*/ 925 w 1227"/>
                <a:gd name="T93" fmla="*/ 328 h 1033"/>
                <a:gd name="T94" fmla="*/ 919 w 1227"/>
                <a:gd name="T95" fmla="*/ 407 h 1033"/>
                <a:gd name="T96" fmla="*/ 935 w 1227"/>
                <a:gd name="T97" fmla="*/ 463 h 1033"/>
                <a:gd name="T98" fmla="*/ 933 w 1227"/>
                <a:gd name="T99" fmla="*/ 513 h 1033"/>
                <a:gd name="T100" fmla="*/ 1049 w 1227"/>
                <a:gd name="T101" fmla="*/ 535 h 1033"/>
                <a:gd name="T102" fmla="*/ 1148 w 1227"/>
                <a:gd name="T103" fmla="*/ 559 h 1033"/>
                <a:gd name="T104" fmla="*/ 1183 w 1227"/>
                <a:gd name="T105" fmla="*/ 561 h 1033"/>
                <a:gd name="T106" fmla="*/ 1179 w 1227"/>
                <a:gd name="T107" fmla="*/ 646 h 1033"/>
                <a:gd name="T108" fmla="*/ 1172 w 1227"/>
                <a:gd name="T109" fmla="*/ 692 h 1033"/>
                <a:gd name="T110" fmla="*/ 1187 w 1227"/>
                <a:gd name="T111" fmla="*/ 701 h 1033"/>
                <a:gd name="T112" fmla="*/ 1227 w 1227"/>
                <a:gd name="T113" fmla="*/ 786 h 1033"/>
                <a:gd name="T114" fmla="*/ 1201 w 1227"/>
                <a:gd name="T115" fmla="*/ 815 h 1033"/>
                <a:gd name="T116" fmla="*/ 1172 w 1227"/>
                <a:gd name="T117" fmla="*/ 891 h 1033"/>
                <a:gd name="T118" fmla="*/ 1142 w 1227"/>
                <a:gd name="T119" fmla="*/ 923 h 1033"/>
                <a:gd name="T120" fmla="*/ 1125 w 1227"/>
                <a:gd name="T121" fmla="*/ 971 h 1033"/>
                <a:gd name="T122" fmla="*/ 1098 w 1227"/>
                <a:gd name="T123" fmla="*/ 998 h 1033"/>
                <a:gd name="T124" fmla="*/ 1070 w 1227"/>
                <a:gd name="T125" fmla="*/ 1019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27" h="1033">
                  <a:moveTo>
                    <a:pt x="1060" y="1033"/>
                  </a:moveTo>
                  <a:cubicBezTo>
                    <a:pt x="1058" y="1033"/>
                    <a:pt x="1056" y="1032"/>
                    <a:pt x="1055" y="1032"/>
                  </a:cubicBezTo>
                  <a:lnTo>
                    <a:pt x="1053" y="1032"/>
                  </a:lnTo>
                  <a:lnTo>
                    <a:pt x="1053" y="1032"/>
                  </a:lnTo>
                  <a:cubicBezTo>
                    <a:pt x="1051" y="1032"/>
                    <a:pt x="1049" y="1031"/>
                    <a:pt x="1047" y="1030"/>
                  </a:cubicBezTo>
                  <a:cubicBezTo>
                    <a:pt x="1044" y="1025"/>
                    <a:pt x="1038" y="1022"/>
                    <a:pt x="1030" y="1019"/>
                  </a:cubicBezTo>
                  <a:cubicBezTo>
                    <a:pt x="1027" y="1018"/>
                    <a:pt x="1026" y="1017"/>
                    <a:pt x="1025" y="1014"/>
                  </a:cubicBezTo>
                  <a:lnTo>
                    <a:pt x="1025" y="1015"/>
                  </a:lnTo>
                  <a:lnTo>
                    <a:pt x="1024" y="1014"/>
                  </a:lnTo>
                  <a:cubicBezTo>
                    <a:pt x="1022" y="1012"/>
                    <a:pt x="1020" y="1011"/>
                    <a:pt x="1019" y="1008"/>
                  </a:cubicBezTo>
                  <a:lnTo>
                    <a:pt x="1018" y="1008"/>
                  </a:lnTo>
                  <a:lnTo>
                    <a:pt x="1014" y="1006"/>
                  </a:lnTo>
                  <a:lnTo>
                    <a:pt x="1010" y="1007"/>
                  </a:lnTo>
                  <a:cubicBezTo>
                    <a:pt x="1009" y="1007"/>
                    <a:pt x="1004" y="1006"/>
                    <a:pt x="1002" y="1000"/>
                  </a:cubicBezTo>
                  <a:lnTo>
                    <a:pt x="1002" y="1000"/>
                  </a:lnTo>
                  <a:lnTo>
                    <a:pt x="998" y="1000"/>
                  </a:lnTo>
                  <a:cubicBezTo>
                    <a:pt x="996" y="1003"/>
                    <a:pt x="994" y="1004"/>
                    <a:pt x="991" y="1004"/>
                  </a:cubicBezTo>
                  <a:lnTo>
                    <a:pt x="988" y="1003"/>
                  </a:lnTo>
                  <a:lnTo>
                    <a:pt x="987" y="1003"/>
                  </a:lnTo>
                  <a:lnTo>
                    <a:pt x="985" y="1003"/>
                  </a:lnTo>
                  <a:lnTo>
                    <a:pt x="984" y="1003"/>
                  </a:lnTo>
                  <a:lnTo>
                    <a:pt x="983" y="1003"/>
                  </a:lnTo>
                  <a:lnTo>
                    <a:pt x="979" y="1001"/>
                  </a:lnTo>
                  <a:lnTo>
                    <a:pt x="979" y="1001"/>
                  </a:lnTo>
                  <a:lnTo>
                    <a:pt x="977" y="1001"/>
                  </a:lnTo>
                  <a:cubicBezTo>
                    <a:pt x="974" y="1000"/>
                    <a:pt x="970" y="1000"/>
                    <a:pt x="966" y="999"/>
                  </a:cubicBezTo>
                  <a:lnTo>
                    <a:pt x="965" y="999"/>
                  </a:lnTo>
                  <a:lnTo>
                    <a:pt x="964" y="999"/>
                  </a:lnTo>
                  <a:lnTo>
                    <a:pt x="961" y="998"/>
                  </a:lnTo>
                  <a:lnTo>
                    <a:pt x="959" y="997"/>
                  </a:lnTo>
                  <a:lnTo>
                    <a:pt x="958" y="997"/>
                  </a:lnTo>
                  <a:lnTo>
                    <a:pt x="957" y="997"/>
                  </a:lnTo>
                  <a:cubicBezTo>
                    <a:pt x="946" y="996"/>
                    <a:pt x="935" y="995"/>
                    <a:pt x="924" y="994"/>
                  </a:cubicBezTo>
                  <a:cubicBezTo>
                    <a:pt x="879" y="989"/>
                    <a:pt x="848" y="970"/>
                    <a:pt x="815" y="950"/>
                  </a:cubicBezTo>
                  <a:cubicBezTo>
                    <a:pt x="813" y="948"/>
                    <a:pt x="812" y="946"/>
                    <a:pt x="812" y="944"/>
                  </a:cubicBezTo>
                  <a:lnTo>
                    <a:pt x="811" y="938"/>
                  </a:lnTo>
                  <a:lnTo>
                    <a:pt x="808" y="936"/>
                  </a:lnTo>
                  <a:lnTo>
                    <a:pt x="805" y="937"/>
                  </a:lnTo>
                  <a:cubicBezTo>
                    <a:pt x="801" y="937"/>
                    <a:pt x="799" y="935"/>
                    <a:pt x="798" y="933"/>
                  </a:cubicBezTo>
                  <a:cubicBezTo>
                    <a:pt x="797" y="934"/>
                    <a:pt x="795" y="935"/>
                    <a:pt x="793" y="935"/>
                  </a:cubicBezTo>
                  <a:lnTo>
                    <a:pt x="790" y="934"/>
                  </a:lnTo>
                  <a:cubicBezTo>
                    <a:pt x="753" y="912"/>
                    <a:pt x="711" y="893"/>
                    <a:pt x="658" y="873"/>
                  </a:cubicBezTo>
                  <a:cubicBezTo>
                    <a:pt x="656" y="872"/>
                    <a:pt x="654" y="870"/>
                    <a:pt x="654" y="868"/>
                  </a:cubicBezTo>
                  <a:cubicBezTo>
                    <a:pt x="651" y="860"/>
                    <a:pt x="649" y="860"/>
                    <a:pt x="649" y="860"/>
                  </a:cubicBezTo>
                  <a:cubicBezTo>
                    <a:pt x="647" y="859"/>
                    <a:pt x="646" y="858"/>
                    <a:pt x="645" y="857"/>
                  </a:cubicBezTo>
                  <a:cubicBezTo>
                    <a:pt x="644" y="855"/>
                    <a:pt x="643" y="853"/>
                    <a:pt x="644" y="851"/>
                  </a:cubicBezTo>
                  <a:lnTo>
                    <a:pt x="642" y="850"/>
                  </a:lnTo>
                  <a:lnTo>
                    <a:pt x="641" y="846"/>
                  </a:lnTo>
                  <a:lnTo>
                    <a:pt x="638" y="845"/>
                  </a:lnTo>
                  <a:lnTo>
                    <a:pt x="635" y="846"/>
                  </a:lnTo>
                  <a:cubicBezTo>
                    <a:pt x="634" y="847"/>
                    <a:pt x="633" y="848"/>
                    <a:pt x="630" y="848"/>
                  </a:cubicBezTo>
                  <a:lnTo>
                    <a:pt x="630" y="850"/>
                  </a:lnTo>
                  <a:cubicBezTo>
                    <a:pt x="629" y="852"/>
                    <a:pt x="626" y="854"/>
                    <a:pt x="623" y="854"/>
                  </a:cubicBezTo>
                  <a:cubicBezTo>
                    <a:pt x="622" y="854"/>
                    <a:pt x="621" y="853"/>
                    <a:pt x="619" y="853"/>
                  </a:cubicBezTo>
                  <a:lnTo>
                    <a:pt x="616" y="853"/>
                  </a:lnTo>
                  <a:lnTo>
                    <a:pt x="614" y="853"/>
                  </a:lnTo>
                  <a:lnTo>
                    <a:pt x="610" y="852"/>
                  </a:lnTo>
                  <a:cubicBezTo>
                    <a:pt x="609" y="851"/>
                    <a:pt x="606" y="850"/>
                    <a:pt x="604" y="849"/>
                  </a:cubicBezTo>
                  <a:cubicBezTo>
                    <a:pt x="599" y="848"/>
                    <a:pt x="592" y="846"/>
                    <a:pt x="589" y="839"/>
                  </a:cubicBezTo>
                  <a:cubicBezTo>
                    <a:pt x="586" y="838"/>
                    <a:pt x="585" y="837"/>
                    <a:pt x="584" y="835"/>
                  </a:cubicBezTo>
                  <a:lnTo>
                    <a:pt x="583" y="832"/>
                  </a:lnTo>
                  <a:cubicBezTo>
                    <a:pt x="575" y="832"/>
                    <a:pt x="571" y="827"/>
                    <a:pt x="567" y="824"/>
                  </a:cubicBezTo>
                  <a:cubicBezTo>
                    <a:pt x="565" y="821"/>
                    <a:pt x="563" y="819"/>
                    <a:pt x="560" y="818"/>
                  </a:cubicBezTo>
                  <a:cubicBezTo>
                    <a:pt x="552" y="814"/>
                    <a:pt x="540" y="809"/>
                    <a:pt x="532" y="809"/>
                  </a:cubicBezTo>
                  <a:lnTo>
                    <a:pt x="528" y="809"/>
                  </a:lnTo>
                  <a:cubicBezTo>
                    <a:pt x="526" y="812"/>
                    <a:pt x="523" y="813"/>
                    <a:pt x="521" y="813"/>
                  </a:cubicBezTo>
                  <a:cubicBezTo>
                    <a:pt x="519" y="813"/>
                    <a:pt x="518" y="813"/>
                    <a:pt x="516" y="813"/>
                  </a:cubicBezTo>
                  <a:lnTo>
                    <a:pt x="516" y="815"/>
                  </a:lnTo>
                  <a:cubicBezTo>
                    <a:pt x="514" y="817"/>
                    <a:pt x="512" y="819"/>
                    <a:pt x="510" y="819"/>
                  </a:cubicBezTo>
                  <a:lnTo>
                    <a:pt x="507" y="818"/>
                  </a:lnTo>
                  <a:cubicBezTo>
                    <a:pt x="467" y="803"/>
                    <a:pt x="434" y="789"/>
                    <a:pt x="405" y="775"/>
                  </a:cubicBezTo>
                  <a:lnTo>
                    <a:pt x="403" y="774"/>
                  </a:lnTo>
                  <a:lnTo>
                    <a:pt x="401" y="772"/>
                  </a:lnTo>
                  <a:lnTo>
                    <a:pt x="400" y="772"/>
                  </a:lnTo>
                  <a:lnTo>
                    <a:pt x="398" y="771"/>
                  </a:lnTo>
                  <a:cubicBezTo>
                    <a:pt x="387" y="765"/>
                    <a:pt x="375" y="758"/>
                    <a:pt x="365" y="752"/>
                  </a:cubicBezTo>
                  <a:lnTo>
                    <a:pt x="363" y="750"/>
                  </a:lnTo>
                  <a:lnTo>
                    <a:pt x="361" y="749"/>
                  </a:lnTo>
                  <a:cubicBezTo>
                    <a:pt x="356" y="746"/>
                    <a:pt x="352" y="742"/>
                    <a:pt x="347" y="739"/>
                  </a:cubicBezTo>
                  <a:cubicBezTo>
                    <a:pt x="345" y="738"/>
                    <a:pt x="344" y="736"/>
                    <a:pt x="345" y="733"/>
                  </a:cubicBezTo>
                  <a:lnTo>
                    <a:pt x="342" y="733"/>
                  </a:lnTo>
                  <a:cubicBezTo>
                    <a:pt x="341" y="733"/>
                    <a:pt x="339" y="733"/>
                    <a:pt x="338" y="732"/>
                  </a:cubicBezTo>
                  <a:cubicBezTo>
                    <a:pt x="324" y="721"/>
                    <a:pt x="313" y="709"/>
                    <a:pt x="303" y="696"/>
                  </a:cubicBezTo>
                  <a:cubicBezTo>
                    <a:pt x="301" y="695"/>
                    <a:pt x="301" y="693"/>
                    <a:pt x="301" y="691"/>
                  </a:cubicBezTo>
                  <a:cubicBezTo>
                    <a:pt x="302" y="687"/>
                    <a:pt x="302" y="684"/>
                    <a:pt x="300" y="681"/>
                  </a:cubicBezTo>
                  <a:lnTo>
                    <a:pt x="299" y="680"/>
                  </a:lnTo>
                  <a:lnTo>
                    <a:pt x="298" y="680"/>
                  </a:lnTo>
                  <a:lnTo>
                    <a:pt x="296" y="681"/>
                  </a:lnTo>
                  <a:cubicBezTo>
                    <a:pt x="293" y="681"/>
                    <a:pt x="291" y="680"/>
                    <a:pt x="289" y="678"/>
                  </a:cubicBezTo>
                  <a:cubicBezTo>
                    <a:pt x="284" y="669"/>
                    <a:pt x="279" y="659"/>
                    <a:pt x="274" y="649"/>
                  </a:cubicBezTo>
                  <a:lnTo>
                    <a:pt x="274" y="644"/>
                  </a:lnTo>
                  <a:lnTo>
                    <a:pt x="271" y="641"/>
                  </a:lnTo>
                  <a:cubicBezTo>
                    <a:pt x="269" y="637"/>
                    <a:pt x="268" y="632"/>
                    <a:pt x="266" y="628"/>
                  </a:cubicBezTo>
                  <a:cubicBezTo>
                    <a:pt x="264" y="621"/>
                    <a:pt x="263" y="614"/>
                    <a:pt x="261" y="605"/>
                  </a:cubicBezTo>
                  <a:lnTo>
                    <a:pt x="261" y="603"/>
                  </a:lnTo>
                  <a:cubicBezTo>
                    <a:pt x="259" y="597"/>
                    <a:pt x="258" y="590"/>
                    <a:pt x="257" y="583"/>
                  </a:cubicBezTo>
                  <a:lnTo>
                    <a:pt x="257" y="583"/>
                  </a:lnTo>
                  <a:cubicBezTo>
                    <a:pt x="257" y="577"/>
                    <a:pt x="256" y="572"/>
                    <a:pt x="256" y="566"/>
                  </a:cubicBezTo>
                  <a:cubicBezTo>
                    <a:pt x="256" y="564"/>
                    <a:pt x="257" y="561"/>
                    <a:pt x="260" y="560"/>
                  </a:cubicBezTo>
                  <a:lnTo>
                    <a:pt x="263" y="558"/>
                  </a:lnTo>
                  <a:cubicBezTo>
                    <a:pt x="261" y="554"/>
                    <a:pt x="260" y="548"/>
                    <a:pt x="267" y="543"/>
                  </a:cubicBezTo>
                  <a:cubicBezTo>
                    <a:pt x="266" y="541"/>
                    <a:pt x="265" y="539"/>
                    <a:pt x="265" y="537"/>
                  </a:cubicBezTo>
                  <a:lnTo>
                    <a:pt x="265" y="534"/>
                  </a:lnTo>
                  <a:cubicBezTo>
                    <a:pt x="266" y="532"/>
                    <a:pt x="265" y="523"/>
                    <a:pt x="259" y="519"/>
                  </a:cubicBezTo>
                  <a:cubicBezTo>
                    <a:pt x="257" y="518"/>
                    <a:pt x="256" y="515"/>
                    <a:pt x="256" y="513"/>
                  </a:cubicBezTo>
                  <a:cubicBezTo>
                    <a:pt x="256" y="503"/>
                    <a:pt x="257" y="494"/>
                    <a:pt x="258" y="484"/>
                  </a:cubicBezTo>
                  <a:lnTo>
                    <a:pt x="259" y="472"/>
                  </a:lnTo>
                  <a:cubicBezTo>
                    <a:pt x="261" y="452"/>
                    <a:pt x="263" y="433"/>
                    <a:pt x="260" y="415"/>
                  </a:cubicBezTo>
                  <a:lnTo>
                    <a:pt x="260" y="411"/>
                  </a:lnTo>
                  <a:cubicBezTo>
                    <a:pt x="262" y="407"/>
                    <a:pt x="262" y="404"/>
                    <a:pt x="260" y="400"/>
                  </a:cubicBezTo>
                  <a:cubicBezTo>
                    <a:pt x="260" y="399"/>
                    <a:pt x="260" y="397"/>
                    <a:pt x="260" y="395"/>
                  </a:cubicBezTo>
                  <a:cubicBezTo>
                    <a:pt x="261" y="393"/>
                    <a:pt x="260" y="390"/>
                    <a:pt x="259" y="386"/>
                  </a:cubicBezTo>
                  <a:cubicBezTo>
                    <a:pt x="257" y="382"/>
                    <a:pt x="254" y="375"/>
                    <a:pt x="257" y="369"/>
                  </a:cubicBezTo>
                  <a:cubicBezTo>
                    <a:pt x="253" y="358"/>
                    <a:pt x="258" y="349"/>
                    <a:pt x="261" y="343"/>
                  </a:cubicBezTo>
                  <a:lnTo>
                    <a:pt x="262" y="341"/>
                  </a:lnTo>
                  <a:cubicBezTo>
                    <a:pt x="260" y="338"/>
                    <a:pt x="258" y="335"/>
                    <a:pt x="256" y="332"/>
                  </a:cubicBezTo>
                  <a:cubicBezTo>
                    <a:pt x="254" y="328"/>
                    <a:pt x="250" y="321"/>
                    <a:pt x="247" y="318"/>
                  </a:cubicBezTo>
                  <a:cubicBezTo>
                    <a:pt x="246" y="321"/>
                    <a:pt x="243" y="322"/>
                    <a:pt x="241" y="323"/>
                  </a:cubicBezTo>
                  <a:lnTo>
                    <a:pt x="239" y="325"/>
                  </a:lnTo>
                  <a:cubicBezTo>
                    <a:pt x="239" y="329"/>
                    <a:pt x="239" y="336"/>
                    <a:pt x="232" y="337"/>
                  </a:cubicBezTo>
                  <a:lnTo>
                    <a:pt x="230" y="338"/>
                  </a:lnTo>
                  <a:lnTo>
                    <a:pt x="230" y="338"/>
                  </a:lnTo>
                  <a:cubicBezTo>
                    <a:pt x="230" y="339"/>
                    <a:pt x="230" y="341"/>
                    <a:pt x="229" y="343"/>
                  </a:cubicBezTo>
                  <a:cubicBezTo>
                    <a:pt x="227" y="345"/>
                    <a:pt x="224" y="347"/>
                    <a:pt x="222" y="347"/>
                  </a:cubicBezTo>
                  <a:lnTo>
                    <a:pt x="220" y="346"/>
                  </a:lnTo>
                  <a:lnTo>
                    <a:pt x="217" y="347"/>
                  </a:lnTo>
                  <a:cubicBezTo>
                    <a:pt x="215" y="347"/>
                    <a:pt x="213" y="347"/>
                    <a:pt x="212" y="346"/>
                  </a:cubicBezTo>
                  <a:lnTo>
                    <a:pt x="211" y="346"/>
                  </a:lnTo>
                  <a:lnTo>
                    <a:pt x="208" y="345"/>
                  </a:lnTo>
                  <a:lnTo>
                    <a:pt x="205" y="342"/>
                  </a:lnTo>
                  <a:lnTo>
                    <a:pt x="202" y="340"/>
                  </a:lnTo>
                  <a:lnTo>
                    <a:pt x="202" y="340"/>
                  </a:lnTo>
                  <a:lnTo>
                    <a:pt x="198" y="341"/>
                  </a:lnTo>
                  <a:cubicBezTo>
                    <a:pt x="196" y="341"/>
                    <a:pt x="195" y="340"/>
                    <a:pt x="193" y="339"/>
                  </a:cubicBezTo>
                  <a:cubicBezTo>
                    <a:pt x="191" y="338"/>
                    <a:pt x="190" y="337"/>
                    <a:pt x="190" y="335"/>
                  </a:cubicBezTo>
                  <a:lnTo>
                    <a:pt x="188" y="335"/>
                  </a:lnTo>
                  <a:cubicBezTo>
                    <a:pt x="186" y="336"/>
                    <a:pt x="184" y="337"/>
                    <a:pt x="182" y="337"/>
                  </a:cubicBezTo>
                  <a:cubicBezTo>
                    <a:pt x="180" y="337"/>
                    <a:pt x="178" y="337"/>
                    <a:pt x="177" y="336"/>
                  </a:cubicBezTo>
                  <a:cubicBezTo>
                    <a:pt x="175" y="337"/>
                    <a:pt x="173" y="338"/>
                    <a:pt x="171" y="338"/>
                  </a:cubicBezTo>
                  <a:cubicBezTo>
                    <a:pt x="169" y="338"/>
                    <a:pt x="167" y="338"/>
                    <a:pt x="166" y="337"/>
                  </a:cubicBezTo>
                  <a:cubicBezTo>
                    <a:pt x="164" y="336"/>
                    <a:pt x="162" y="335"/>
                    <a:pt x="162" y="333"/>
                  </a:cubicBezTo>
                  <a:lnTo>
                    <a:pt x="161" y="332"/>
                  </a:lnTo>
                  <a:lnTo>
                    <a:pt x="158" y="333"/>
                  </a:lnTo>
                  <a:lnTo>
                    <a:pt x="158" y="333"/>
                  </a:lnTo>
                  <a:lnTo>
                    <a:pt x="157" y="336"/>
                  </a:lnTo>
                  <a:cubicBezTo>
                    <a:pt x="155" y="338"/>
                    <a:pt x="153" y="339"/>
                    <a:pt x="151" y="339"/>
                  </a:cubicBezTo>
                  <a:lnTo>
                    <a:pt x="141" y="339"/>
                  </a:lnTo>
                  <a:cubicBezTo>
                    <a:pt x="139" y="339"/>
                    <a:pt x="137" y="338"/>
                    <a:pt x="136" y="336"/>
                  </a:cubicBezTo>
                  <a:cubicBezTo>
                    <a:pt x="134" y="338"/>
                    <a:pt x="134" y="339"/>
                    <a:pt x="131" y="339"/>
                  </a:cubicBezTo>
                  <a:lnTo>
                    <a:pt x="131" y="339"/>
                  </a:lnTo>
                  <a:cubicBezTo>
                    <a:pt x="129" y="339"/>
                    <a:pt x="127" y="339"/>
                    <a:pt x="125" y="337"/>
                  </a:cubicBezTo>
                  <a:lnTo>
                    <a:pt x="123" y="337"/>
                  </a:lnTo>
                  <a:lnTo>
                    <a:pt x="120" y="337"/>
                  </a:lnTo>
                  <a:lnTo>
                    <a:pt x="119" y="338"/>
                  </a:lnTo>
                  <a:cubicBezTo>
                    <a:pt x="118" y="340"/>
                    <a:pt x="116" y="340"/>
                    <a:pt x="115" y="341"/>
                  </a:cubicBezTo>
                  <a:cubicBezTo>
                    <a:pt x="94" y="343"/>
                    <a:pt x="73" y="348"/>
                    <a:pt x="54" y="355"/>
                  </a:cubicBezTo>
                  <a:cubicBezTo>
                    <a:pt x="51" y="355"/>
                    <a:pt x="50" y="355"/>
                    <a:pt x="49" y="355"/>
                  </a:cubicBezTo>
                  <a:cubicBezTo>
                    <a:pt x="37" y="355"/>
                    <a:pt x="17" y="348"/>
                    <a:pt x="4" y="340"/>
                  </a:cubicBezTo>
                  <a:cubicBezTo>
                    <a:pt x="2" y="339"/>
                    <a:pt x="1" y="337"/>
                    <a:pt x="1" y="335"/>
                  </a:cubicBezTo>
                  <a:cubicBezTo>
                    <a:pt x="0" y="332"/>
                    <a:pt x="2" y="330"/>
                    <a:pt x="4" y="329"/>
                  </a:cubicBezTo>
                  <a:cubicBezTo>
                    <a:pt x="5" y="328"/>
                    <a:pt x="5" y="328"/>
                    <a:pt x="5" y="326"/>
                  </a:cubicBezTo>
                  <a:cubicBezTo>
                    <a:pt x="6" y="321"/>
                    <a:pt x="10" y="318"/>
                    <a:pt x="16" y="318"/>
                  </a:cubicBezTo>
                  <a:lnTo>
                    <a:pt x="19" y="318"/>
                  </a:lnTo>
                  <a:cubicBezTo>
                    <a:pt x="30" y="307"/>
                    <a:pt x="43" y="301"/>
                    <a:pt x="54" y="297"/>
                  </a:cubicBezTo>
                  <a:cubicBezTo>
                    <a:pt x="57" y="291"/>
                    <a:pt x="62" y="286"/>
                    <a:pt x="67" y="281"/>
                  </a:cubicBezTo>
                  <a:cubicBezTo>
                    <a:pt x="70" y="279"/>
                    <a:pt x="72" y="277"/>
                    <a:pt x="74" y="275"/>
                  </a:cubicBezTo>
                  <a:lnTo>
                    <a:pt x="74" y="275"/>
                  </a:lnTo>
                  <a:lnTo>
                    <a:pt x="71" y="271"/>
                  </a:lnTo>
                  <a:cubicBezTo>
                    <a:pt x="69" y="268"/>
                    <a:pt x="67" y="264"/>
                    <a:pt x="69" y="260"/>
                  </a:cubicBezTo>
                  <a:cubicBezTo>
                    <a:pt x="71" y="258"/>
                    <a:pt x="74" y="257"/>
                    <a:pt x="76" y="257"/>
                  </a:cubicBezTo>
                  <a:cubicBezTo>
                    <a:pt x="77" y="257"/>
                    <a:pt x="79" y="257"/>
                    <a:pt x="81" y="258"/>
                  </a:cubicBezTo>
                  <a:lnTo>
                    <a:pt x="83" y="258"/>
                  </a:lnTo>
                  <a:lnTo>
                    <a:pt x="87" y="258"/>
                  </a:lnTo>
                  <a:lnTo>
                    <a:pt x="91" y="257"/>
                  </a:lnTo>
                  <a:lnTo>
                    <a:pt x="92" y="258"/>
                  </a:lnTo>
                  <a:lnTo>
                    <a:pt x="93" y="258"/>
                  </a:lnTo>
                  <a:cubicBezTo>
                    <a:pt x="96" y="256"/>
                    <a:pt x="98" y="256"/>
                    <a:pt x="99" y="256"/>
                  </a:cubicBezTo>
                  <a:lnTo>
                    <a:pt x="103" y="256"/>
                  </a:lnTo>
                  <a:lnTo>
                    <a:pt x="106" y="258"/>
                  </a:lnTo>
                  <a:cubicBezTo>
                    <a:pt x="107" y="259"/>
                    <a:pt x="109" y="260"/>
                    <a:pt x="112" y="260"/>
                  </a:cubicBezTo>
                  <a:cubicBezTo>
                    <a:pt x="115" y="260"/>
                    <a:pt x="117" y="259"/>
                    <a:pt x="119" y="258"/>
                  </a:cubicBezTo>
                  <a:cubicBezTo>
                    <a:pt x="120" y="257"/>
                    <a:pt x="122" y="256"/>
                    <a:pt x="123" y="256"/>
                  </a:cubicBezTo>
                  <a:lnTo>
                    <a:pt x="125" y="257"/>
                  </a:lnTo>
                  <a:cubicBezTo>
                    <a:pt x="127" y="257"/>
                    <a:pt x="128" y="257"/>
                    <a:pt x="130" y="257"/>
                  </a:cubicBezTo>
                  <a:cubicBezTo>
                    <a:pt x="132" y="257"/>
                    <a:pt x="134" y="257"/>
                    <a:pt x="136" y="256"/>
                  </a:cubicBezTo>
                  <a:cubicBezTo>
                    <a:pt x="139" y="256"/>
                    <a:pt x="142" y="255"/>
                    <a:pt x="146" y="255"/>
                  </a:cubicBezTo>
                  <a:lnTo>
                    <a:pt x="146" y="255"/>
                  </a:lnTo>
                  <a:lnTo>
                    <a:pt x="147" y="255"/>
                  </a:lnTo>
                  <a:cubicBezTo>
                    <a:pt x="154" y="257"/>
                    <a:pt x="159" y="262"/>
                    <a:pt x="163" y="266"/>
                  </a:cubicBezTo>
                  <a:cubicBezTo>
                    <a:pt x="166" y="270"/>
                    <a:pt x="169" y="273"/>
                    <a:pt x="173" y="274"/>
                  </a:cubicBezTo>
                  <a:lnTo>
                    <a:pt x="176" y="275"/>
                  </a:lnTo>
                  <a:lnTo>
                    <a:pt x="178" y="278"/>
                  </a:lnTo>
                  <a:lnTo>
                    <a:pt x="179" y="278"/>
                  </a:lnTo>
                  <a:cubicBezTo>
                    <a:pt x="181" y="279"/>
                    <a:pt x="183" y="281"/>
                    <a:pt x="183" y="283"/>
                  </a:cubicBezTo>
                  <a:lnTo>
                    <a:pt x="183" y="286"/>
                  </a:lnTo>
                  <a:cubicBezTo>
                    <a:pt x="188" y="285"/>
                    <a:pt x="190" y="281"/>
                    <a:pt x="194" y="275"/>
                  </a:cubicBezTo>
                  <a:cubicBezTo>
                    <a:pt x="198" y="268"/>
                    <a:pt x="204" y="257"/>
                    <a:pt x="219" y="257"/>
                  </a:cubicBezTo>
                  <a:lnTo>
                    <a:pt x="221" y="257"/>
                  </a:lnTo>
                  <a:lnTo>
                    <a:pt x="224" y="258"/>
                  </a:lnTo>
                  <a:lnTo>
                    <a:pt x="228" y="260"/>
                  </a:lnTo>
                  <a:cubicBezTo>
                    <a:pt x="230" y="262"/>
                    <a:pt x="233" y="264"/>
                    <a:pt x="236" y="266"/>
                  </a:cubicBezTo>
                  <a:cubicBezTo>
                    <a:pt x="234" y="259"/>
                    <a:pt x="233" y="249"/>
                    <a:pt x="237" y="244"/>
                  </a:cubicBezTo>
                  <a:cubicBezTo>
                    <a:pt x="239" y="241"/>
                    <a:pt x="242" y="240"/>
                    <a:pt x="245" y="240"/>
                  </a:cubicBezTo>
                  <a:cubicBezTo>
                    <a:pt x="247" y="240"/>
                    <a:pt x="250" y="241"/>
                    <a:pt x="252" y="242"/>
                  </a:cubicBezTo>
                  <a:cubicBezTo>
                    <a:pt x="254" y="241"/>
                    <a:pt x="256" y="240"/>
                    <a:pt x="258" y="238"/>
                  </a:cubicBezTo>
                  <a:cubicBezTo>
                    <a:pt x="263" y="235"/>
                    <a:pt x="269" y="231"/>
                    <a:pt x="276" y="229"/>
                  </a:cubicBezTo>
                  <a:lnTo>
                    <a:pt x="277" y="229"/>
                  </a:lnTo>
                  <a:lnTo>
                    <a:pt x="280" y="230"/>
                  </a:lnTo>
                  <a:cubicBezTo>
                    <a:pt x="289" y="234"/>
                    <a:pt x="291" y="243"/>
                    <a:pt x="292" y="249"/>
                  </a:cubicBezTo>
                  <a:cubicBezTo>
                    <a:pt x="292" y="252"/>
                    <a:pt x="293" y="255"/>
                    <a:pt x="294" y="256"/>
                  </a:cubicBezTo>
                  <a:cubicBezTo>
                    <a:pt x="295" y="257"/>
                    <a:pt x="296" y="259"/>
                    <a:pt x="295" y="261"/>
                  </a:cubicBezTo>
                  <a:lnTo>
                    <a:pt x="298" y="260"/>
                  </a:lnTo>
                  <a:cubicBezTo>
                    <a:pt x="300" y="258"/>
                    <a:pt x="302" y="255"/>
                    <a:pt x="306" y="255"/>
                  </a:cubicBezTo>
                  <a:cubicBezTo>
                    <a:pt x="307" y="252"/>
                    <a:pt x="308" y="249"/>
                    <a:pt x="312" y="246"/>
                  </a:cubicBezTo>
                  <a:cubicBezTo>
                    <a:pt x="313" y="242"/>
                    <a:pt x="315" y="239"/>
                    <a:pt x="318" y="236"/>
                  </a:cubicBezTo>
                  <a:lnTo>
                    <a:pt x="322" y="235"/>
                  </a:lnTo>
                  <a:lnTo>
                    <a:pt x="323" y="235"/>
                  </a:lnTo>
                  <a:lnTo>
                    <a:pt x="324" y="232"/>
                  </a:lnTo>
                  <a:lnTo>
                    <a:pt x="326" y="228"/>
                  </a:lnTo>
                  <a:cubicBezTo>
                    <a:pt x="322" y="217"/>
                    <a:pt x="324" y="205"/>
                    <a:pt x="330" y="195"/>
                  </a:cubicBezTo>
                  <a:cubicBezTo>
                    <a:pt x="335" y="186"/>
                    <a:pt x="343" y="182"/>
                    <a:pt x="352" y="182"/>
                  </a:cubicBezTo>
                  <a:cubicBezTo>
                    <a:pt x="354" y="182"/>
                    <a:pt x="356" y="182"/>
                    <a:pt x="358" y="182"/>
                  </a:cubicBezTo>
                  <a:cubicBezTo>
                    <a:pt x="360" y="183"/>
                    <a:pt x="362" y="184"/>
                    <a:pt x="362" y="185"/>
                  </a:cubicBezTo>
                  <a:lnTo>
                    <a:pt x="363" y="186"/>
                  </a:lnTo>
                  <a:cubicBezTo>
                    <a:pt x="365" y="184"/>
                    <a:pt x="368" y="183"/>
                    <a:pt x="372" y="183"/>
                  </a:cubicBezTo>
                  <a:cubicBezTo>
                    <a:pt x="375" y="183"/>
                    <a:pt x="378" y="183"/>
                    <a:pt x="381" y="185"/>
                  </a:cubicBezTo>
                  <a:lnTo>
                    <a:pt x="384" y="185"/>
                  </a:lnTo>
                  <a:cubicBezTo>
                    <a:pt x="386" y="185"/>
                    <a:pt x="387" y="185"/>
                    <a:pt x="391" y="181"/>
                  </a:cubicBezTo>
                  <a:lnTo>
                    <a:pt x="395" y="180"/>
                  </a:lnTo>
                  <a:cubicBezTo>
                    <a:pt x="410" y="180"/>
                    <a:pt x="422" y="177"/>
                    <a:pt x="432" y="171"/>
                  </a:cubicBezTo>
                  <a:lnTo>
                    <a:pt x="435" y="171"/>
                  </a:lnTo>
                  <a:lnTo>
                    <a:pt x="435" y="171"/>
                  </a:lnTo>
                  <a:cubicBezTo>
                    <a:pt x="439" y="171"/>
                    <a:pt x="442" y="172"/>
                    <a:pt x="443" y="174"/>
                  </a:cubicBezTo>
                  <a:cubicBezTo>
                    <a:pt x="445" y="177"/>
                    <a:pt x="445" y="180"/>
                    <a:pt x="444" y="182"/>
                  </a:cubicBezTo>
                  <a:cubicBezTo>
                    <a:pt x="449" y="182"/>
                    <a:pt x="454" y="181"/>
                    <a:pt x="457" y="178"/>
                  </a:cubicBezTo>
                  <a:lnTo>
                    <a:pt x="460" y="176"/>
                  </a:lnTo>
                  <a:lnTo>
                    <a:pt x="460" y="173"/>
                  </a:lnTo>
                  <a:cubicBezTo>
                    <a:pt x="459" y="168"/>
                    <a:pt x="457" y="160"/>
                    <a:pt x="461" y="155"/>
                  </a:cubicBezTo>
                  <a:cubicBezTo>
                    <a:pt x="460" y="148"/>
                    <a:pt x="461" y="142"/>
                    <a:pt x="464" y="138"/>
                  </a:cubicBezTo>
                  <a:cubicBezTo>
                    <a:pt x="468" y="134"/>
                    <a:pt x="473" y="132"/>
                    <a:pt x="480" y="132"/>
                  </a:cubicBezTo>
                  <a:lnTo>
                    <a:pt x="481" y="132"/>
                  </a:lnTo>
                  <a:cubicBezTo>
                    <a:pt x="482" y="128"/>
                    <a:pt x="484" y="124"/>
                    <a:pt x="486" y="120"/>
                  </a:cubicBezTo>
                  <a:cubicBezTo>
                    <a:pt x="487" y="118"/>
                    <a:pt x="488" y="116"/>
                    <a:pt x="489" y="113"/>
                  </a:cubicBezTo>
                  <a:cubicBezTo>
                    <a:pt x="490" y="111"/>
                    <a:pt x="491" y="109"/>
                    <a:pt x="493" y="109"/>
                  </a:cubicBezTo>
                  <a:cubicBezTo>
                    <a:pt x="490" y="102"/>
                    <a:pt x="490" y="97"/>
                    <a:pt x="494" y="92"/>
                  </a:cubicBezTo>
                  <a:lnTo>
                    <a:pt x="491" y="90"/>
                  </a:lnTo>
                  <a:cubicBezTo>
                    <a:pt x="489" y="88"/>
                    <a:pt x="488" y="85"/>
                    <a:pt x="489" y="83"/>
                  </a:cubicBezTo>
                  <a:cubicBezTo>
                    <a:pt x="490" y="80"/>
                    <a:pt x="492" y="78"/>
                    <a:pt x="494" y="78"/>
                  </a:cubicBezTo>
                  <a:lnTo>
                    <a:pt x="494" y="76"/>
                  </a:lnTo>
                  <a:cubicBezTo>
                    <a:pt x="494" y="72"/>
                    <a:pt x="495" y="66"/>
                    <a:pt x="501" y="63"/>
                  </a:cubicBezTo>
                  <a:cubicBezTo>
                    <a:pt x="505" y="62"/>
                    <a:pt x="506" y="61"/>
                    <a:pt x="508" y="60"/>
                  </a:cubicBezTo>
                  <a:cubicBezTo>
                    <a:pt x="510" y="59"/>
                    <a:pt x="512" y="57"/>
                    <a:pt x="516" y="57"/>
                  </a:cubicBezTo>
                  <a:cubicBezTo>
                    <a:pt x="519" y="57"/>
                    <a:pt x="523" y="58"/>
                    <a:pt x="527" y="61"/>
                  </a:cubicBezTo>
                  <a:lnTo>
                    <a:pt x="528" y="60"/>
                  </a:lnTo>
                  <a:cubicBezTo>
                    <a:pt x="532" y="55"/>
                    <a:pt x="532" y="55"/>
                    <a:pt x="530" y="53"/>
                  </a:cubicBezTo>
                  <a:cubicBezTo>
                    <a:pt x="529" y="51"/>
                    <a:pt x="528" y="48"/>
                    <a:pt x="529" y="45"/>
                  </a:cubicBezTo>
                  <a:cubicBezTo>
                    <a:pt x="531" y="41"/>
                    <a:pt x="535" y="38"/>
                    <a:pt x="538" y="36"/>
                  </a:cubicBezTo>
                  <a:cubicBezTo>
                    <a:pt x="540" y="34"/>
                    <a:pt x="542" y="33"/>
                    <a:pt x="543" y="31"/>
                  </a:cubicBezTo>
                  <a:cubicBezTo>
                    <a:pt x="543" y="24"/>
                    <a:pt x="547" y="19"/>
                    <a:pt x="550" y="15"/>
                  </a:cubicBezTo>
                  <a:cubicBezTo>
                    <a:pt x="549" y="12"/>
                    <a:pt x="549" y="8"/>
                    <a:pt x="551" y="5"/>
                  </a:cubicBezTo>
                  <a:cubicBezTo>
                    <a:pt x="555" y="0"/>
                    <a:pt x="562" y="0"/>
                    <a:pt x="564" y="0"/>
                  </a:cubicBezTo>
                  <a:cubicBezTo>
                    <a:pt x="566" y="0"/>
                    <a:pt x="569" y="0"/>
                    <a:pt x="571" y="0"/>
                  </a:cubicBezTo>
                  <a:cubicBezTo>
                    <a:pt x="573" y="0"/>
                    <a:pt x="575" y="0"/>
                    <a:pt x="577" y="0"/>
                  </a:cubicBezTo>
                  <a:lnTo>
                    <a:pt x="579" y="0"/>
                  </a:lnTo>
                  <a:cubicBezTo>
                    <a:pt x="582" y="1"/>
                    <a:pt x="586" y="1"/>
                    <a:pt x="590" y="1"/>
                  </a:cubicBezTo>
                  <a:cubicBezTo>
                    <a:pt x="597" y="1"/>
                    <a:pt x="605" y="0"/>
                    <a:pt x="613" y="0"/>
                  </a:cubicBezTo>
                  <a:cubicBezTo>
                    <a:pt x="622" y="0"/>
                    <a:pt x="632" y="0"/>
                    <a:pt x="641" y="0"/>
                  </a:cubicBezTo>
                  <a:cubicBezTo>
                    <a:pt x="667" y="0"/>
                    <a:pt x="728" y="0"/>
                    <a:pt x="731" y="49"/>
                  </a:cubicBezTo>
                  <a:lnTo>
                    <a:pt x="732" y="50"/>
                  </a:lnTo>
                  <a:cubicBezTo>
                    <a:pt x="736" y="53"/>
                    <a:pt x="739" y="55"/>
                    <a:pt x="742" y="56"/>
                  </a:cubicBezTo>
                  <a:cubicBezTo>
                    <a:pt x="745" y="56"/>
                    <a:pt x="747" y="58"/>
                    <a:pt x="747" y="61"/>
                  </a:cubicBezTo>
                  <a:cubicBezTo>
                    <a:pt x="747" y="62"/>
                    <a:pt x="748" y="64"/>
                    <a:pt x="748" y="65"/>
                  </a:cubicBezTo>
                  <a:cubicBezTo>
                    <a:pt x="748" y="67"/>
                    <a:pt x="748" y="68"/>
                    <a:pt x="749" y="70"/>
                  </a:cubicBezTo>
                  <a:cubicBezTo>
                    <a:pt x="751" y="66"/>
                    <a:pt x="754" y="66"/>
                    <a:pt x="756" y="66"/>
                  </a:cubicBezTo>
                  <a:cubicBezTo>
                    <a:pt x="760" y="66"/>
                    <a:pt x="763" y="68"/>
                    <a:pt x="765" y="70"/>
                  </a:cubicBezTo>
                  <a:lnTo>
                    <a:pt x="766" y="71"/>
                  </a:lnTo>
                  <a:cubicBezTo>
                    <a:pt x="772" y="72"/>
                    <a:pt x="778" y="74"/>
                    <a:pt x="781" y="79"/>
                  </a:cubicBezTo>
                  <a:cubicBezTo>
                    <a:pt x="783" y="84"/>
                    <a:pt x="782" y="90"/>
                    <a:pt x="780" y="93"/>
                  </a:cubicBezTo>
                  <a:cubicBezTo>
                    <a:pt x="781" y="96"/>
                    <a:pt x="782" y="98"/>
                    <a:pt x="784" y="101"/>
                  </a:cubicBezTo>
                  <a:cubicBezTo>
                    <a:pt x="785" y="104"/>
                    <a:pt x="787" y="106"/>
                    <a:pt x="788" y="109"/>
                  </a:cubicBezTo>
                  <a:cubicBezTo>
                    <a:pt x="789" y="109"/>
                    <a:pt x="791" y="108"/>
                    <a:pt x="793" y="108"/>
                  </a:cubicBezTo>
                  <a:cubicBezTo>
                    <a:pt x="800" y="108"/>
                    <a:pt x="810" y="111"/>
                    <a:pt x="813" y="118"/>
                  </a:cubicBezTo>
                  <a:cubicBezTo>
                    <a:pt x="814" y="120"/>
                    <a:pt x="815" y="123"/>
                    <a:pt x="814" y="127"/>
                  </a:cubicBezTo>
                  <a:lnTo>
                    <a:pt x="813" y="128"/>
                  </a:lnTo>
                  <a:cubicBezTo>
                    <a:pt x="816" y="133"/>
                    <a:pt x="818" y="140"/>
                    <a:pt x="818" y="144"/>
                  </a:cubicBezTo>
                  <a:cubicBezTo>
                    <a:pt x="819" y="148"/>
                    <a:pt x="820" y="148"/>
                    <a:pt x="822" y="148"/>
                  </a:cubicBezTo>
                  <a:lnTo>
                    <a:pt x="822" y="148"/>
                  </a:lnTo>
                  <a:cubicBezTo>
                    <a:pt x="824" y="148"/>
                    <a:pt x="826" y="148"/>
                    <a:pt x="828" y="148"/>
                  </a:cubicBezTo>
                  <a:lnTo>
                    <a:pt x="832" y="147"/>
                  </a:lnTo>
                  <a:cubicBezTo>
                    <a:pt x="835" y="147"/>
                    <a:pt x="837" y="148"/>
                    <a:pt x="838" y="151"/>
                  </a:cubicBezTo>
                  <a:cubicBezTo>
                    <a:pt x="842" y="158"/>
                    <a:pt x="847" y="162"/>
                    <a:pt x="848" y="162"/>
                  </a:cubicBezTo>
                  <a:cubicBezTo>
                    <a:pt x="850" y="161"/>
                    <a:pt x="852" y="159"/>
                    <a:pt x="855" y="159"/>
                  </a:cubicBezTo>
                  <a:lnTo>
                    <a:pt x="855" y="159"/>
                  </a:lnTo>
                  <a:cubicBezTo>
                    <a:pt x="856" y="158"/>
                    <a:pt x="856" y="155"/>
                    <a:pt x="857" y="152"/>
                  </a:cubicBezTo>
                  <a:cubicBezTo>
                    <a:pt x="857" y="147"/>
                    <a:pt x="858" y="140"/>
                    <a:pt x="864" y="136"/>
                  </a:cubicBezTo>
                  <a:lnTo>
                    <a:pt x="867" y="135"/>
                  </a:lnTo>
                  <a:cubicBezTo>
                    <a:pt x="869" y="135"/>
                    <a:pt x="870" y="136"/>
                    <a:pt x="872" y="137"/>
                  </a:cubicBezTo>
                  <a:lnTo>
                    <a:pt x="874" y="139"/>
                  </a:lnTo>
                  <a:lnTo>
                    <a:pt x="875" y="136"/>
                  </a:lnTo>
                  <a:cubicBezTo>
                    <a:pt x="877" y="133"/>
                    <a:pt x="879" y="130"/>
                    <a:pt x="882" y="129"/>
                  </a:cubicBezTo>
                  <a:cubicBezTo>
                    <a:pt x="883" y="128"/>
                    <a:pt x="885" y="128"/>
                    <a:pt x="887" y="128"/>
                  </a:cubicBezTo>
                  <a:cubicBezTo>
                    <a:pt x="890" y="128"/>
                    <a:pt x="892" y="129"/>
                    <a:pt x="893" y="131"/>
                  </a:cubicBezTo>
                  <a:lnTo>
                    <a:pt x="895" y="131"/>
                  </a:lnTo>
                  <a:lnTo>
                    <a:pt x="896" y="131"/>
                  </a:lnTo>
                  <a:cubicBezTo>
                    <a:pt x="905" y="134"/>
                    <a:pt x="907" y="140"/>
                    <a:pt x="909" y="144"/>
                  </a:cubicBezTo>
                  <a:cubicBezTo>
                    <a:pt x="912" y="148"/>
                    <a:pt x="912" y="150"/>
                    <a:pt x="918" y="151"/>
                  </a:cubicBezTo>
                  <a:cubicBezTo>
                    <a:pt x="920" y="151"/>
                    <a:pt x="921" y="151"/>
                    <a:pt x="923" y="153"/>
                  </a:cubicBezTo>
                  <a:cubicBezTo>
                    <a:pt x="937" y="167"/>
                    <a:pt x="935" y="175"/>
                    <a:pt x="930" y="185"/>
                  </a:cubicBezTo>
                  <a:cubicBezTo>
                    <a:pt x="929" y="189"/>
                    <a:pt x="927" y="193"/>
                    <a:pt x="925" y="199"/>
                  </a:cubicBezTo>
                  <a:lnTo>
                    <a:pt x="923" y="202"/>
                  </a:lnTo>
                  <a:cubicBezTo>
                    <a:pt x="920" y="205"/>
                    <a:pt x="920" y="207"/>
                    <a:pt x="924" y="215"/>
                  </a:cubicBezTo>
                  <a:cubicBezTo>
                    <a:pt x="926" y="222"/>
                    <a:pt x="929" y="230"/>
                    <a:pt x="925" y="238"/>
                  </a:cubicBezTo>
                  <a:cubicBezTo>
                    <a:pt x="924" y="240"/>
                    <a:pt x="922" y="241"/>
                    <a:pt x="920" y="241"/>
                  </a:cubicBezTo>
                  <a:lnTo>
                    <a:pt x="919" y="241"/>
                  </a:lnTo>
                  <a:cubicBezTo>
                    <a:pt x="917" y="241"/>
                    <a:pt x="915" y="240"/>
                    <a:pt x="914" y="239"/>
                  </a:cubicBezTo>
                  <a:lnTo>
                    <a:pt x="911" y="240"/>
                  </a:lnTo>
                  <a:cubicBezTo>
                    <a:pt x="912" y="243"/>
                    <a:pt x="911" y="246"/>
                    <a:pt x="910" y="249"/>
                  </a:cubicBezTo>
                  <a:lnTo>
                    <a:pt x="910" y="249"/>
                  </a:lnTo>
                  <a:cubicBezTo>
                    <a:pt x="915" y="251"/>
                    <a:pt x="919" y="255"/>
                    <a:pt x="921" y="259"/>
                  </a:cubicBezTo>
                  <a:cubicBezTo>
                    <a:pt x="922" y="263"/>
                    <a:pt x="921" y="268"/>
                    <a:pt x="919" y="271"/>
                  </a:cubicBezTo>
                  <a:cubicBezTo>
                    <a:pt x="921" y="272"/>
                    <a:pt x="926" y="274"/>
                    <a:pt x="926" y="279"/>
                  </a:cubicBezTo>
                  <a:lnTo>
                    <a:pt x="925" y="281"/>
                  </a:lnTo>
                  <a:cubicBezTo>
                    <a:pt x="930" y="285"/>
                    <a:pt x="930" y="290"/>
                    <a:pt x="931" y="296"/>
                  </a:cubicBezTo>
                  <a:lnTo>
                    <a:pt x="933" y="299"/>
                  </a:lnTo>
                  <a:cubicBezTo>
                    <a:pt x="936" y="303"/>
                    <a:pt x="933" y="306"/>
                    <a:pt x="932" y="309"/>
                  </a:cubicBezTo>
                  <a:lnTo>
                    <a:pt x="930" y="311"/>
                  </a:lnTo>
                  <a:cubicBezTo>
                    <a:pt x="931" y="313"/>
                    <a:pt x="930" y="316"/>
                    <a:pt x="929" y="318"/>
                  </a:cubicBezTo>
                  <a:lnTo>
                    <a:pt x="925" y="321"/>
                  </a:lnTo>
                  <a:cubicBezTo>
                    <a:pt x="926" y="323"/>
                    <a:pt x="926" y="326"/>
                    <a:pt x="925" y="328"/>
                  </a:cubicBezTo>
                  <a:cubicBezTo>
                    <a:pt x="927" y="332"/>
                    <a:pt x="927" y="335"/>
                    <a:pt x="928" y="338"/>
                  </a:cubicBezTo>
                  <a:cubicBezTo>
                    <a:pt x="928" y="340"/>
                    <a:pt x="928" y="341"/>
                    <a:pt x="929" y="343"/>
                  </a:cubicBezTo>
                  <a:lnTo>
                    <a:pt x="929" y="346"/>
                  </a:lnTo>
                  <a:cubicBezTo>
                    <a:pt x="928" y="356"/>
                    <a:pt x="925" y="365"/>
                    <a:pt x="921" y="373"/>
                  </a:cubicBezTo>
                  <a:cubicBezTo>
                    <a:pt x="919" y="379"/>
                    <a:pt x="916" y="385"/>
                    <a:pt x="915" y="392"/>
                  </a:cubicBezTo>
                  <a:cubicBezTo>
                    <a:pt x="918" y="393"/>
                    <a:pt x="920" y="395"/>
                    <a:pt x="921" y="398"/>
                  </a:cubicBezTo>
                  <a:cubicBezTo>
                    <a:pt x="922" y="402"/>
                    <a:pt x="920" y="405"/>
                    <a:pt x="919" y="407"/>
                  </a:cubicBezTo>
                  <a:lnTo>
                    <a:pt x="918" y="410"/>
                  </a:lnTo>
                  <a:cubicBezTo>
                    <a:pt x="920" y="414"/>
                    <a:pt x="921" y="417"/>
                    <a:pt x="921" y="419"/>
                  </a:cubicBezTo>
                  <a:lnTo>
                    <a:pt x="922" y="421"/>
                  </a:lnTo>
                  <a:cubicBezTo>
                    <a:pt x="928" y="422"/>
                    <a:pt x="929" y="429"/>
                    <a:pt x="930" y="431"/>
                  </a:cubicBezTo>
                  <a:lnTo>
                    <a:pt x="930" y="433"/>
                  </a:lnTo>
                  <a:cubicBezTo>
                    <a:pt x="939" y="438"/>
                    <a:pt x="937" y="447"/>
                    <a:pt x="935" y="453"/>
                  </a:cubicBezTo>
                  <a:cubicBezTo>
                    <a:pt x="934" y="457"/>
                    <a:pt x="933" y="461"/>
                    <a:pt x="935" y="463"/>
                  </a:cubicBezTo>
                  <a:cubicBezTo>
                    <a:pt x="937" y="466"/>
                    <a:pt x="937" y="469"/>
                    <a:pt x="934" y="472"/>
                  </a:cubicBezTo>
                  <a:cubicBezTo>
                    <a:pt x="934" y="472"/>
                    <a:pt x="934" y="476"/>
                    <a:pt x="934" y="478"/>
                  </a:cubicBezTo>
                  <a:cubicBezTo>
                    <a:pt x="934" y="481"/>
                    <a:pt x="935" y="486"/>
                    <a:pt x="933" y="490"/>
                  </a:cubicBezTo>
                  <a:lnTo>
                    <a:pt x="935" y="492"/>
                  </a:lnTo>
                  <a:cubicBezTo>
                    <a:pt x="936" y="495"/>
                    <a:pt x="935" y="498"/>
                    <a:pt x="933" y="500"/>
                  </a:cubicBezTo>
                  <a:lnTo>
                    <a:pt x="933" y="500"/>
                  </a:lnTo>
                  <a:cubicBezTo>
                    <a:pt x="935" y="504"/>
                    <a:pt x="935" y="510"/>
                    <a:pt x="933" y="513"/>
                  </a:cubicBezTo>
                  <a:cubicBezTo>
                    <a:pt x="932" y="515"/>
                    <a:pt x="931" y="516"/>
                    <a:pt x="929" y="517"/>
                  </a:cubicBezTo>
                  <a:cubicBezTo>
                    <a:pt x="929" y="518"/>
                    <a:pt x="928" y="520"/>
                    <a:pt x="927" y="522"/>
                  </a:cubicBezTo>
                  <a:lnTo>
                    <a:pt x="927" y="526"/>
                  </a:lnTo>
                  <a:cubicBezTo>
                    <a:pt x="927" y="529"/>
                    <a:pt x="928" y="534"/>
                    <a:pt x="927" y="538"/>
                  </a:cubicBezTo>
                  <a:cubicBezTo>
                    <a:pt x="933" y="539"/>
                    <a:pt x="940" y="539"/>
                    <a:pt x="949" y="539"/>
                  </a:cubicBezTo>
                  <a:cubicBezTo>
                    <a:pt x="964" y="539"/>
                    <a:pt x="980" y="538"/>
                    <a:pt x="997" y="537"/>
                  </a:cubicBezTo>
                  <a:cubicBezTo>
                    <a:pt x="1015" y="536"/>
                    <a:pt x="1033" y="535"/>
                    <a:pt x="1049" y="535"/>
                  </a:cubicBezTo>
                  <a:cubicBezTo>
                    <a:pt x="1076" y="535"/>
                    <a:pt x="1108" y="538"/>
                    <a:pt x="1120" y="556"/>
                  </a:cubicBezTo>
                  <a:cubicBezTo>
                    <a:pt x="1123" y="553"/>
                    <a:pt x="1128" y="550"/>
                    <a:pt x="1133" y="550"/>
                  </a:cubicBezTo>
                  <a:lnTo>
                    <a:pt x="1137" y="551"/>
                  </a:lnTo>
                  <a:cubicBezTo>
                    <a:pt x="1139" y="552"/>
                    <a:pt x="1140" y="553"/>
                    <a:pt x="1141" y="554"/>
                  </a:cubicBezTo>
                  <a:lnTo>
                    <a:pt x="1142" y="557"/>
                  </a:lnTo>
                  <a:cubicBezTo>
                    <a:pt x="1143" y="557"/>
                    <a:pt x="1145" y="557"/>
                    <a:pt x="1146" y="558"/>
                  </a:cubicBezTo>
                  <a:lnTo>
                    <a:pt x="1148" y="559"/>
                  </a:lnTo>
                  <a:cubicBezTo>
                    <a:pt x="1149" y="559"/>
                    <a:pt x="1151" y="558"/>
                    <a:pt x="1153" y="557"/>
                  </a:cubicBezTo>
                  <a:lnTo>
                    <a:pt x="1156" y="557"/>
                  </a:lnTo>
                  <a:cubicBezTo>
                    <a:pt x="1158" y="557"/>
                    <a:pt x="1160" y="557"/>
                    <a:pt x="1161" y="559"/>
                  </a:cubicBezTo>
                  <a:lnTo>
                    <a:pt x="1163" y="558"/>
                  </a:lnTo>
                  <a:cubicBezTo>
                    <a:pt x="1165" y="558"/>
                    <a:pt x="1166" y="558"/>
                    <a:pt x="1168" y="558"/>
                  </a:cubicBezTo>
                  <a:cubicBezTo>
                    <a:pt x="1171" y="558"/>
                    <a:pt x="1174" y="559"/>
                    <a:pt x="1176" y="562"/>
                  </a:cubicBezTo>
                  <a:cubicBezTo>
                    <a:pt x="1179" y="561"/>
                    <a:pt x="1181" y="561"/>
                    <a:pt x="1183" y="561"/>
                  </a:cubicBezTo>
                  <a:cubicBezTo>
                    <a:pt x="1190" y="561"/>
                    <a:pt x="1192" y="564"/>
                    <a:pt x="1193" y="566"/>
                  </a:cubicBezTo>
                  <a:cubicBezTo>
                    <a:pt x="1195" y="569"/>
                    <a:pt x="1194" y="572"/>
                    <a:pt x="1193" y="574"/>
                  </a:cubicBezTo>
                  <a:cubicBezTo>
                    <a:pt x="1194" y="575"/>
                    <a:pt x="1195" y="577"/>
                    <a:pt x="1195" y="579"/>
                  </a:cubicBezTo>
                  <a:cubicBezTo>
                    <a:pt x="1196" y="582"/>
                    <a:pt x="1195" y="584"/>
                    <a:pt x="1194" y="586"/>
                  </a:cubicBezTo>
                  <a:cubicBezTo>
                    <a:pt x="1194" y="590"/>
                    <a:pt x="1196" y="593"/>
                    <a:pt x="1198" y="597"/>
                  </a:cubicBezTo>
                  <a:cubicBezTo>
                    <a:pt x="1203" y="605"/>
                    <a:pt x="1210" y="618"/>
                    <a:pt x="1195" y="630"/>
                  </a:cubicBezTo>
                  <a:cubicBezTo>
                    <a:pt x="1189" y="634"/>
                    <a:pt x="1183" y="640"/>
                    <a:pt x="1179" y="646"/>
                  </a:cubicBezTo>
                  <a:cubicBezTo>
                    <a:pt x="1176" y="649"/>
                    <a:pt x="1173" y="652"/>
                    <a:pt x="1170" y="654"/>
                  </a:cubicBezTo>
                  <a:cubicBezTo>
                    <a:pt x="1171" y="658"/>
                    <a:pt x="1170" y="661"/>
                    <a:pt x="1170" y="664"/>
                  </a:cubicBezTo>
                  <a:cubicBezTo>
                    <a:pt x="1169" y="669"/>
                    <a:pt x="1169" y="673"/>
                    <a:pt x="1170" y="677"/>
                  </a:cubicBezTo>
                  <a:lnTo>
                    <a:pt x="1171" y="679"/>
                  </a:lnTo>
                  <a:cubicBezTo>
                    <a:pt x="1171" y="680"/>
                    <a:pt x="1172" y="682"/>
                    <a:pt x="1172" y="684"/>
                  </a:cubicBezTo>
                  <a:lnTo>
                    <a:pt x="1172" y="685"/>
                  </a:lnTo>
                  <a:cubicBezTo>
                    <a:pt x="1174" y="687"/>
                    <a:pt x="1174" y="690"/>
                    <a:pt x="1172" y="692"/>
                  </a:cubicBezTo>
                  <a:lnTo>
                    <a:pt x="1173" y="694"/>
                  </a:lnTo>
                  <a:lnTo>
                    <a:pt x="1174" y="696"/>
                  </a:lnTo>
                  <a:cubicBezTo>
                    <a:pt x="1174" y="696"/>
                    <a:pt x="1175" y="698"/>
                    <a:pt x="1176" y="699"/>
                  </a:cubicBezTo>
                  <a:lnTo>
                    <a:pt x="1177" y="699"/>
                  </a:lnTo>
                  <a:lnTo>
                    <a:pt x="1180" y="699"/>
                  </a:lnTo>
                  <a:lnTo>
                    <a:pt x="1182" y="699"/>
                  </a:lnTo>
                  <a:cubicBezTo>
                    <a:pt x="1184" y="699"/>
                    <a:pt x="1185" y="699"/>
                    <a:pt x="1187" y="701"/>
                  </a:cubicBezTo>
                  <a:cubicBezTo>
                    <a:pt x="1188" y="703"/>
                    <a:pt x="1194" y="709"/>
                    <a:pt x="1193" y="715"/>
                  </a:cubicBezTo>
                  <a:cubicBezTo>
                    <a:pt x="1195" y="717"/>
                    <a:pt x="1196" y="720"/>
                    <a:pt x="1195" y="723"/>
                  </a:cubicBezTo>
                  <a:cubicBezTo>
                    <a:pt x="1196" y="724"/>
                    <a:pt x="1196" y="727"/>
                    <a:pt x="1195" y="728"/>
                  </a:cubicBezTo>
                  <a:lnTo>
                    <a:pt x="1198" y="733"/>
                  </a:lnTo>
                  <a:cubicBezTo>
                    <a:pt x="1203" y="737"/>
                    <a:pt x="1211" y="745"/>
                    <a:pt x="1207" y="758"/>
                  </a:cubicBezTo>
                  <a:cubicBezTo>
                    <a:pt x="1205" y="761"/>
                    <a:pt x="1207" y="764"/>
                    <a:pt x="1215" y="770"/>
                  </a:cubicBezTo>
                  <a:cubicBezTo>
                    <a:pt x="1221" y="774"/>
                    <a:pt x="1227" y="779"/>
                    <a:pt x="1227" y="786"/>
                  </a:cubicBezTo>
                  <a:cubicBezTo>
                    <a:pt x="1227" y="793"/>
                    <a:pt x="1220" y="797"/>
                    <a:pt x="1218" y="798"/>
                  </a:cubicBezTo>
                  <a:lnTo>
                    <a:pt x="1218" y="798"/>
                  </a:lnTo>
                  <a:cubicBezTo>
                    <a:pt x="1219" y="798"/>
                    <a:pt x="1218" y="800"/>
                    <a:pt x="1218" y="802"/>
                  </a:cubicBezTo>
                  <a:cubicBezTo>
                    <a:pt x="1217" y="806"/>
                    <a:pt x="1216" y="813"/>
                    <a:pt x="1210" y="817"/>
                  </a:cubicBezTo>
                  <a:lnTo>
                    <a:pt x="1206" y="818"/>
                  </a:lnTo>
                  <a:lnTo>
                    <a:pt x="1203" y="816"/>
                  </a:lnTo>
                  <a:lnTo>
                    <a:pt x="1201" y="815"/>
                  </a:lnTo>
                  <a:lnTo>
                    <a:pt x="1198" y="818"/>
                  </a:lnTo>
                  <a:cubicBezTo>
                    <a:pt x="1195" y="821"/>
                    <a:pt x="1192" y="824"/>
                    <a:pt x="1187" y="826"/>
                  </a:cubicBezTo>
                  <a:cubicBezTo>
                    <a:pt x="1186" y="827"/>
                    <a:pt x="1185" y="829"/>
                    <a:pt x="1184" y="830"/>
                  </a:cubicBezTo>
                  <a:cubicBezTo>
                    <a:pt x="1183" y="832"/>
                    <a:pt x="1181" y="835"/>
                    <a:pt x="1179" y="837"/>
                  </a:cubicBezTo>
                  <a:cubicBezTo>
                    <a:pt x="1179" y="841"/>
                    <a:pt x="1177" y="845"/>
                    <a:pt x="1176" y="849"/>
                  </a:cubicBezTo>
                  <a:cubicBezTo>
                    <a:pt x="1175" y="851"/>
                    <a:pt x="1174" y="854"/>
                    <a:pt x="1174" y="855"/>
                  </a:cubicBezTo>
                  <a:cubicBezTo>
                    <a:pt x="1176" y="865"/>
                    <a:pt x="1180" y="881"/>
                    <a:pt x="1172" y="891"/>
                  </a:cubicBezTo>
                  <a:cubicBezTo>
                    <a:pt x="1170" y="902"/>
                    <a:pt x="1161" y="903"/>
                    <a:pt x="1157" y="903"/>
                  </a:cubicBezTo>
                  <a:lnTo>
                    <a:pt x="1155" y="904"/>
                  </a:lnTo>
                  <a:cubicBezTo>
                    <a:pt x="1153" y="908"/>
                    <a:pt x="1151" y="910"/>
                    <a:pt x="1149" y="912"/>
                  </a:cubicBezTo>
                  <a:lnTo>
                    <a:pt x="1147" y="915"/>
                  </a:lnTo>
                  <a:cubicBezTo>
                    <a:pt x="1146" y="917"/>
                    <a:pt x="1145" y="919"/>
                    <a:pt x="1143" y="919"/>
                  </a:cubicBezTo>
                  <a:lnTo>
                    <a:pt x="1141" y="921"/>
                  </a:lnTo>
                  <a:lnTo>
                    <a:pt x="1142" y="923"/>
                  </a:lnTo>
                  <a:cubicBezTo>
                    <a:pt x="1143" y="925"/>
                    <a:pt x="1144" y="926"/>
                    <a:pt x="1144" y="928"/>
                  </a:cubicBezTo>
                  <a:cubicBezTo>
                    <a:pt x="1144" y="930"/>
                    <a:pt x="1143" y="932"/>
                    <a:pt x="1141" y="933"/>
                  </a:cubicBezTo>
                  <a:cubicBezTo>
                    <a:pt x="1138" y="937"/>
                    <a:pt x="1135" y="942"/>
                    <a:pt x="1133" y="948"/>
                  </a:cubicBezTo>
                  <a:cubicBezTo>
                    <a:pt x="1131" y="952"/>
                    <a:pt x="1129" y="956"/>
                    <a:pt x="1127" y="959"/>
                  </a:cubicBezTo>
                  <a:lnTo>
                    <a:pt x="1126" y="961"/>
                  </a:lnTo>
                  <a:cubicBezTo>
                    <a:pt x="1126" y="963"/>
                    <a:pt x="1126" y="963"/>
                    <a:pt x="1126" y="964"/>
                  </a:cubicBezTo>
                  <a:cubicBezTo>
                    <a:pt x="1126" y="968"/>
                    <a:pt x="1126" y="970"/>
                    <a:pt x="1125" y="971"/>
                  </a:cubicBezTo>
                  <a:cubicBezTo>
                    <a:pt x="1126" y="973"/>
                    <a:pt x="1126" y="975"/>
                    <a:pt x="1126" y="977"/>
                  </a:cubicBezTo>
                  <a:lnTo>
                    <a:pt x="1124" y="980"/>
                  </a:lnTo>
                  <a:cubicBezTo>
                    <a:pt x="1123" y="987"/>
                    <a:pt x="1120" y="989"/>
                    <a:pt x="1118" y="990"/>
                  </a:cubicBezTo>
                  <a:cubicBezTo>
                    <a:pt x="1114" y="994"/>
                    <a:pt x="1110" y="995"/>
                    <a:pt x="1107" y="996"/>
                  </a:cubicBezTo>
                  <a:lnTo>
                    <a:pt x="1103" y="997"/>
                  </a:lnTo>
                  <a:lnTo>
                    <a:pt x="1100" y="998"/>
                  </a:lnTo>
                  <a:lnTo>
                    <a:pt x="1098" y="998"/>
                  </a:lnTo>
                  <a:lnTo>
                    <a:pt x="1096" y="1001"/>
                  </a:lnTo>
                  <a:cubicBezTo>
                    <a:pt x="1094" y="1004"/>
                    <a:pt x="1090" y="1009"/>
                    <a:pt x="1084" y="1010"/>
                  </a:cubicBezTo>
                  <a:cubicBezTo>
                    <a:pt x="1082" y="1011"/>
                    <a:pt x="1081" y="1011"/>
                    <a:pt x="1079" y="1011"/>
                  </a:cubicBezTo>
                  <a:lnTo>
                    <a:pt x="1077" y="1014"/>
                  </a:lnTo>
                  <a:lnTo>
                    <a:pt x="1072" y="1016"/>
                  </a:lnTo>
                  <a:lnTo>
                    <a:pt x="1072" y="1016"/>
                  </a:lnTo>
                  <a:lnTo>
                    <a:pt x="1070" y="1019"/>
                  </a:lnTo>
                  <a:cubicBezTo>
                    <a:pt x="1070" y="1022"/>
                    <a:pt x="1069" y="1024"/>
                    <a:pt x="1068" y="1025"/>
                  </a:cubicBezTo>
                  <a:lnTo>
                    <a:pt x="1067" y="1029"/>
                  </a:lnTo>
                  <a:cubicBezTo>
                    <a:pt x="1065" y="1031"/>
                    <a:pt x="1062" y="1033"/>
                    <a:pt x="1060" y="1033"/>
                  </a:cubicBezTo>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pt-BR"/>
            </a:p>
          </p:txBody>
        </p:sp>
        <p:sp>
          <p:nvSpPr>
            <p:cNvPr id="4" name="Freeform 164">
              <a:extLst>
                <a:ext uri="{FF2B5EF4-FFF2-40B4-BE49-F238E27FC236}">
                  <a16:creationId xmlns:a16="http://schemas.microsoft.com/office/drawing/2014/main" id="{C07F51E0-5950-5E6F-FC3C-C91E2E15980E}"/>
                </a:ext>
              </a:extLst>
            </p:cNvPr>
            <p:cNvSpPr>
              <a:spLocks noEditPoints="1"/>
            </p:cNvSpPr>
            <p:nvPr/>
          </p:nvSpPr>
          <p:spPr bwMode="auto">
            <a:xfrm>
              <a:off x="3502026" y="1992312"/>
              <a:ext cx="763588" cy="642938"/>
            </a:xfrm>
            <a:custGeom>
              <a:avLst/>
              <a:gdLst>
                <a:gd name="T0" fmla="*/ 552 w 1241"/>
                <a:gd name="T1" fmla="*/ 8 h 1047"/>
                <a:gd name="T2" fmla="*/ 491 w 1241"/>
                <a:gd name="T3" fmla="*/ 100 h 1047"/>
                <a:gd name="T4" fmla="*/ 440 w 1241"/>
                <a:gd name="T5" fmla="*/ 171 h 1047"/>
                <a:gd name="T6" fmla="*/ 324 w 1241"/>
                <a:gd name="T7" fmla="*/ 236 h 1047"/>
                <a:gd name="T8" fmla="*/ 238 w 1241"/>
                <a:gd name="T9" fmla="*/ 247 h 1047"/>
                <a:gd name="T10" fmla="*/ 152 w 1241"/>
                <a:gd name="T11" fmla="*/ 255 h 1047"/>
                <a:gd name="T12" fmla="*/ 96 w 1241"/>
                <a:gd name="T13" fmla="*/ 258 h 1047"/>
                <a:gd name="T14" fmla="*/ 5 w 1241"/>
                <a:gd name="T15" fmla="*/ 331 h 1047"/>
                <a:gd name="T16" fmla="*/ 147 w 1241"/>
                <a:gd name="T17" fmla="*/ 353 h 1047"/>
                <a:gd name="T18" fmla="*/ 183 w 1241"/>
                <a:gd name="T19" fmla="*/ 350 h 1047"/>
                <a:gd name="T20" fmla="*/ 240 w 1241"/>
                <a:gd name="T21" fmla="*/ 354 h 1047"/>
                <a:gd name="T22" fmla="*/ 259 w 1241"/>
                <a:gd name="T23" fmla="*/ 478 h 1047"/>
                <a:gd name="T24" fmla="*/ 260 w 1241"/>
                <a:gd name="T25" fmla="*/ 612 h 1047"/>
                <a:gd name="T26" fmla="*/ 345 w 1241"/>
                <a:gd name="T27" fmla="*/ 746 h 1047"/>
                <a:gd name="T28" fmla="*/ 526 w 1241"/>
                <a:gd name="T29" fmla="*/ 827 h 1047"/>
                <a:gd name="T30" fmla="*/ 622 w 1241"/>
                <a:gd name="T31" fmla="*/ 866 h 1047"/>
                <a:gd name="T32" fmla="*/ 799 w 1241"/>
                <a:gd name="T33" fmla="*/ 949 h 1047"/>
                <a:gd name="T34" fmla="*/ 969 w 1241"/>
                <a:gd name="T35" fmla="*/ 1012 h 1047"/>
                <a:gd name="T36" fmla="*/ 1005 w 1241"/>
                <a:gd name="T37" fmla="*/ 1015 h 1047"/>
                <a:gd name="T38" fmla="*/ 1078 w 1241"/>
                <a:gd name="T39" fmla="*/ 1039 h 1047"/>
                <a:gd name="T40" fmla="*/ 1138 w 1241"/>
                <a:gd name="T41" fmla="*/ 978 h 1047"/>
                <a:gd name="T42" fmla="*/ 1184 w 1241"/>
                <a:gd name="T43" fmla="*/ 901 h 1047"/>
                <a:gd name="T44" fmla="*/ 1225 w 1241"/>
                <a:gd name="T45" fmla="*/ 771 h 1047"/>
                <a:gd name="T46" fmla="*/ 1183 w 1241"/>
                <a:gd name="T47" fmla="*/ 682 h 1047"/>
                <a:gd name="T48" fmla="*/ 1184 w 1241"/>
                <a:gd name="T49" fmla="*/ 562 h 1047"/>
                <a:gd name="T50" fmla="*/ 955 w 1241"/>
                <a:gd name="T51" fmla="*/ 540 h 1047"/>
                <a:gd name="T52" fmla="*/ 948 w 1241"/>
                <a:gd name="T53" fmla="*/ 461 h 1047"/>
                <a:gd name="T54" fmla="*/ 940 w 1241"/>
                <a:gd name="T55" fmla="*/ 329 h 1047"/>
                <a:gd name="T56" fmla="*/ 942 w 1241"/>
                <a:gd name="T57" fmla="*/ 195 h 1047"/>
                <a:gd name="T58" fmla="*/ 856 w 1241"/>
                <a:gd name="T59" fmla="*/ 159 h 1047"/>
                <a:gd name="T60" fmla="*/ 796 w 1241"/>
                <a:gd name="T61" fmla="*/ 105 h 1047"/>
                <a:gd name="T62" fmla="*/ 753 w 1241"/>
                <a:gd name="T63" fmla="*/ 86 h 1047"/>
                <a:gd name="T64" fmla="*/ 828 w 1241"/>
                <a:gd name="T65" fmla="*/ 162 h 1047"/>
                <a:gd name="T66" fmla="*/ 925 w 1241"/>
                <a:gd name="T67" fmla="*/ 204 h 1047"/>
                <a:gd name="T68" fmla="*/ 919 w 1241"/>
                <a:gd name="T69" fmla="*/ 326 h 1047"/>
                <a:gd name="T70" fmla="*/ 933 w 1241"/>
                <a:gd name="T71" fmla="*/ 510 h 1047"/>
                <a:gd name="T72" fmla="*/ 1146 w 1241"/>
                <a:gd name="T73" fmla="*/ 571 h 1047"/>
                <a:gd name="T74" fmla="*/ 1170 w 1241"/>
                <a:gd name="T75" fmla="*/ 686 h 1047"/>
                <a:gd name="T76" fmla="*/ 1188 w 1241"/>
                <a:gd name="T77" fmla="*/ 712 h 1047"/>
                <a:gd name="T78" fmla="*/ 1147 w 1241"/>
                <a:gd name="T79" fmla="*/ 920 h 1047"/>
                <a:gd name="T80" fmla="*/ 1069 w 1241"/>
                <a:gd name="T81" fmla="*/ 1027 h 1047"/>
                <a:gd name="T82" fmla="*/ 1016 w 1241"/>
                <a:gd name="T83" fmla="*/ 1004 h 1047"/>
                <a:gd name="T84" fmla="*/ 992 w 1241"/>
                <a:gd name="T85" fmla="*/ 1001 h 1047"/>
                <a:gd name="T86" fmla="*/ 931 w 1241"/>
                <a:gd name="T87" fmla="*/ 994 h 1047"/>
                <a:gd name="T88" fmla="*/ 654 w 1241"/>
                <a:gd name="T89" fmla="*/ 853 h 1047"/>
                <a:gd name="T90" fmla="*/ 590 w 1241"/>
                <a:gd name="T91" fmla="*/ 833 h 1047"/>
                <a:gd name="T92" fmla="*/ 407 w 1241"/>
                <a:gd name="T93" fmla="*/ 772 h 1047"/>
                <a:gd name="T94" fmla="*/ 286 w 1241"/>
                <a:gd name="T95" fmla="*/ 653 h 1047"/>
                <a:gd name="T96" fmla="*/ 277 w 1241"/>
                <a:gd name="T97" fmla="*/ 543 h 1047"/>
                <a:gd name="T98" fmla="*/ 236 w 1241"/>
                <a:gd name="T99" fmla="*/ 338 h 1047"/>
                <a:gd name="T100" fmla="*/ 209 w 1241"/>
                <a:gd name="T101" fmla="*/ 336 h 1047"/>
                <a:gd name="T102" fmla="*/ 187 w 1241"/>
                <a:gd name="T103" fmla="*/ 333 h 1047"/>
                <a:gd name="T104" fmla="*/ 157 w 1241"/>
                <a:gd name="T105" fmla="*/ 340 h 1047"/>
                <a:gd name="T106" fmla="*/ 120 w 1241"/>
                <a:gd name="T107" fmla="*/ 341 h 1047"/>
                <a:gd name="T108" fmla="*/ 96 w 1241"/>
                <a:gd name="T109" fmla="*/ 271 h 1047"/>
                <a:gd name="T110" fmla="*/ 182 w 1241"/>
                <a:gd name="T111" fmla="*/ 291 h 1047"/>
                <a:gd name="T112" fmla="*/ 300 w 1241"/>
                <a:gd name="T113" fmla="*/ 276 h 1047"/>
                <a:gd name="T114" fmla="*/ 368 w 1241"/>
                <a:gd name="T115" fmla="*/ 200 h 1047"/>
                <a:gd name="T116" fmla="*/ 486 w 1241"/>
                <a:gd name="T117" fmla="*/ 146 h 1047"/>
                <a:gd name="T118" fmla="*/ 570 w 1241"/>
                <a:gd name="T119" fmla="*/ 13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41" h="1047">
                  <a:moveTo>
                    <a:pt x="647" y="0"/>
                  </a:moveTo>
                  <a:lnTo>
                    <a:pt x="647" y="13"/>
                  </a:lnTo>
                  <a:lnTo>
                    <a:pt x="647" y="0"/>
                  </a:lnTo>
                  <a:cubicBezTo>
                    <a:pt x="638" y="0"/>
                    <a:pt x="628" y="0"/>
                    <a:pt x="619" y="0"/>
                  </a:cubicBezTo>
                  <a:cubicBezTo>
                    <a:pt x="611" y="1"/>
                    <a:pt x="603" y="1"/>
                    <a:pt x="596" y="1"/>
                  </a:cubicBezTo>
                  <a:cubicBezTo>
                    <a:pt x="592" y="1"/>
                    <a:pt x="589" y="1"/>
                    <a:pt x="585" y="1"/>
                  </a:cubicBezTo>
                  <a:lnTo>
                    <a:pt x="585" y="1"/>
                  </a:lnTo>
                  <a:lnTo>
                    <a:pt x="583" y="1"/>
                  </a:lnTo>
                  <a:lnTo>
                    <a:pt x="583" y="1"/>
                  </a:lnTo>
                  <a:cubicBezTo>
                    <a:pt x="581" y="1"/>
                    <a:pt x="580" y="1"/>
                    <a:pt x="578" y="0"/>
                  </a:cubicBezTo>
                  <a:cubicBezTo>
                    <a:pt x="575" y="0"/>
                    <a:pt x="572" y="0"/>
                    <a:pt x="570" y="0"/>
                  </a:cubicBezTo>
                  <a:cubicBezTo>
                    <a:pt x="562" y="0"/>
                    <a:pt x="556" y="3"/>
                    <a:pt x="552" y="8"/>
                  </a:cubicBezTo>
                  <a:cubicBezTo>
                    <a:pt x="549" y="12"/>
                    <a:pt x="549" y="16"/>
                    <a:pt x="549" y="20"/>
                  </a:cubicBezTo>
                  <a:cubicBezTo>
                    <a:pt x="546" y="24"/>
                    <a:pt x="543" y="29"/>
                    <a:pt x="542" y="36"/>
                  </a:cubicBezTo>
                  <a:lnTo>
                    <a:pt x="540" y="38"/>
                  </a:lnTo>
                  <a:cubicBezTo>
                    <a:pt x="536" y="40"/>
                    <a:pt x="532" y="44"/>
                    <a:pt x="529" y="50"/>
                  </a:cubicBezTo>
                  <a:cubicBezTo>
                    <a:pt x="528" y="53"/>
                    <a:pt x="528" y="55"/>
                    <a:pt x="528" y="58"/>
                  </a:cubicBezTo>
                  <a:cubicBezTo>
                    <a:pt x="526" y="58"/>
                    <a:pt x="524" y="57"/>
                    <a:pt x="522" y="57"/>
                  </a:cubicBezTo>
                  <a:cubicBezTo>
                    <a:pt x="516" y="57"/>
                    <a:pt x="512" y="60"/>
                    <a:pt x="510" y="62"/>
                  </a:cubicBezTo>
                  <a:lnTo>
                    <a:pt x="507" y="63"/>
                  </a:lnTo>
                  <a:lnTo>
                    <a:pt x="504" y="64"/>
                  </a:lnTo>
                  <a:cubicBezTo>
                    <a:pt x="496" y="68"/>
                    <a:pt x="494" y="76"/>
                    <a:pt x="494" y="81"/>
                  </a:cubicBezTo>
                  <a:cubicBezTo>
                    <a:pt x="491" y="82"/>
                    <a:pt x="489" y="85"/>
                    <a:pt x="489" y="88"/>
                  </a:cubicBezTo>
                  <a:cubicBezTo>
                    <a:pt x="487" y="92"/>
                    <a:pt x="488" y="97"/>
                    <a:pt x="491" y="100"/>
                  </a:cubicBezTo>
                  <a:cubicBezTo>
                    <a:pt x="490" y="105"/>
                    <a:pt x="490" y="109"/>
                    <a:pt x="491" y="113"/>
                  </a:cubicBezTo>
                  <a:cubicBezTo>
                    <a:pt x="490" y="115"/>
                    <a:pt x="489" y="116"/>
                    <a:pt x="489" y="118"/>
                  </a:cubicBezTo>
                  <a:cubicBezTo>
                    <a:pt x="488" y="120"/>
                    <a:pt x="487" y="122"/>
                    <a:pt x="486" y="124"/>
                  </a:cubicBezTo>
                  <a:cubicBezTo>
                    <a:pt x="484" y="127"/>
                    <a:pt x="483" y="130"/>
                    <a:pt x="482" y="133"/>
                  </a:cubicBezTo>
                  <a:cubicBezTo>
                    <a:pt x="475" y="134"/>
                    <a:pt x="469" y="136"/>
                    <a:pt x="465" y="141"/>
                  </a:cubicBezTo>
                  <a:cubicBezTo>
                    <a:pt x="460" y="147"/>
                    <a:pt x="460" y="154"/>
                    <a:pt x="460" y="160"/>
                  </a:cubicBezTo>
                  <a:cubicBezTo>
                    <a:pt x="457" y="167"/>
                    <a:pt x="458" y="175"/>
                    <a:pt x="459" y="180"/>
                  </a:cubicBezTo>
                  <a:lnTo>
                    <a:pt x="459" y="180"/>
                  </a:lnTo>
                  <a:lnTo>
                    <a:pt x="457" y="181"/>
                  </a:lnTo>
                  <a:lnTo>
                    <a:pt x="455" y="177"/>
                  </a:lnTo>
                  <a:cubicBezTo>
                    <a:pt x="452" y="173"/>
                    <a:pt x="447" y="171"/>
                    <a:pt x="442" y="171"/>
                  </a:cubicBezTo>
                  <a:lnTo>
                    <a:pt x="440" y="171"/>
                  </a:lnTo>
                  <a:lnTo>
                    <a:pt x="435" y="172"/>
                  </a:lnTo>
                  <a:cubicBezTo>
                    <a:pt x="426" y="177"/>
                    <a:pt x="414" y="180"/>
                    <a:pt x="401" y="180"/>
                  </a:cubicBezTo>
                  <a:cubicBezTo>
                    <a:pt x="398" y="180"/>
                    <a:pt x="395" y="181"/>
                    <a:pt x="393" y="183"/>
                  </a:cubicBezTo>
                  <a:lnTo>
                    <a:pt x="390" y="186"/>
                  </a:lnTo>
                  <a:lnTo>
                    <a:pt x="389" y="186"/>
                  </a:lnTo>
                  <a:cubicBezTo>
                    <a:pt x="385" y="184"/>
                    <a:pt x="382" y="183"/>
                    <a:pt x="378" y="183"/>
                  </a:cubicBezTo>
                  <a:cubicBezTo>
                    <a:pt x="375" y="183"/>
                    <a:pt x="372" y="184"/>
                    <a:pt x="370" y="185"/>
                  </a:cubicBezTo>
                  <a:lnTo>
                    <a:pt x="366" y="183"/>
                  </a:lnTo>
                  <a:cubicBezTo>
                    <a:pt x="363" y="182"/>
                    <a:pt x="361" y="182"/>
                    <a:pt x="358" y="182"/>
                  </a:cubicBezTo>
                  <a:cubicBezTo>
                    <a:pt x="347" y="182"/>
                    <a:pt x="336" y="188"/>
                    <a:pt x="330" y="198"/>
                  </a:cubicBezTo>
                  <a:cubicBezTo>
                    <a:pt x="323" y="209"/>
                    <a:pt x="322" y="223"/>
                    <a:pt x="325" y="234"/>
                  </a:cubicBezTo>
                  <a:lnTo>
                    <a:pt x="324" y="236"/>
                  </a:lnTo>
                  <a:lnTo>
                    <a:pt x="320" y="238"/>
                  </a:lnTo>
                  <a:cubicBezTo>
                    <a:pt x="315" y="241"/>
                    <a:pt x="313" y="246"/>
                    <a:pt x="312" y="249"/>
                  </a:cubicBezTo>
                  <a:cubicBezTo>
                    <a:pt x="309" y="251"/>
                    <a:pt x="308" y="254"/>
                    <a:pt x="307" y="256"/>
                  </a:cubicBezTo>
                  <a:lnTo>
                    <a:pt x="305" y="257"/>
                  </a:lnTo>
                  <a:lnTo>
                    <a:pt x="304" y="255"/>
                  </a:lnTo>
                  <a:cubicBezTo>
                    <a:pt x="303" y="248"/>
                    <a:pt x="301" y="236"/>
                    <a:pt x="289" y="231"/>
                  </a:cubicBezTo>
                  <a:cubicBezTo>
                    <a:pt x="287" y="230"/>
                    <a:pt x="285" y="230"/>
                    <a:pt x="283" y="230"/>
                  </a:cubicBezTo>
                  <a:lnTo>
                    <a:pt x="280" y="230"/>
                  </a:lnTo>
                  <a:cubicBezTo>
                    <a:pt x="272" y="232"/>
                    <a:pt x="266" y="236"/>
                    <a:pt x="260" y="240"/>
                  </a:cubicBezTo>
                  <a:lnTo>
                    <a:pt x="258" y="242"/>
                  </a:lnTo>
                  <a:cubicBezTo>
                    <a:pt x="256" y="241"/>
                    <a:pt x="253" y="240"/>
                    <a:pt x="251" y="240"/>
                  </a:cubicBezTo>
                  <a:cubicBezTo>
                    <a:pt x="246" y="240"/>
                    <a:pt x="241" y="243"/>
                    <a:pt x="238" y="247"/>
                  </a:cubicBezTo>
                  <a:cubicBezTo>
                    <a:pt x="235" y="250"/>
                    <a:pt x="234" y="255"/>
                    <a:pt x="234" y="260"/>
                  </a:cubicBezTo>
                  <a:cubicBezTo>
                    <a:pt x="232" y="259"/>
                    <a:pt x="230" y="258"/>
                    <a:pt x="228" y="258"/>
                  </a:cubicBezTo>
                  <a:lnTo>
                    <a:pt x="225" y="258"/>
                  </a:lnTo>
                  <a:cubicBezTo>
                    <a:pt x="206" y="258"/>
                    <a:pt x="199" y="271"/>
                    <a:pt x="194" y="279"/>
                  </a:cubicBezTo>
                  <a:lnTo>
                    <a:pt x="192" y="282"/>
                  </a:lnTo>
                  <a:cubicBezTo>
                    <a:pt x="191" y="281"/>
                    <a:pt x="189" y="280"/>
                    <a:pt x="188" y="279"/>
                  </a:cubicBezTo>
                  <a:lnTo>
                    <a:pt x="188" y="279"/>
                  </a:lnTo>
                  <a:lnTo>
                    <a:pt x="186" y="277"/>
                  </a:lnTo>
                  <a:cubicBezTo>
                    <a:pt x="184" y="276"/>
                    <a:pt x="183" y="275"/>
                    <a:pt x="181" y="275"/>
                  </a:cubicBezTo>
                  <a:cubicBezTo>
                    <a:pt x="179" y="274"/>
                    <a:pt x="177" y="272"/>
                    <a:pt x="174" y="269"/>
                  </a:cubicBezTo>
                  <a:cubicBezTo>
                    <a:pt x="169" y="264"/>
                    <a:pt x="164" y="258"/>
                    <a:pt x="155" y="256"/>
                  </a:cubicBezTo>
                  <a:lnTo>
                    <a:pt x="152" y="255"/>
                  </a:lnTo>
                  <a:lnTo>
                    <a:pt x="151" y="255"/>
                  </a:lnTo>
                  <a:cubicBezTo>
                    <a:pt x="147" y="255"/>
                    <a:pt x="144" y="256"/>
                    <a:pt x="141" y="257"/>
                  </a:cubicBezTo>
                  <a:cubicBezTo>
                    <a:pt x="139" y="257"/>
                    <a:pt x="137" y="258"/>
                    <a:pt x="136" y="258"/>
                  </a:cubicBezTo>
                  <a:lnTo>
                    <a:pt x="133" y="257"/>
                  </a:lnTo>
                  <a:lnTo>
                    <a:pt x="129" y="257"/>
                  </a:lnTo>
                  <a:cubicBezTo>
                    <a:pt x="126" y="257"/>
                    <a:pt x="123" y="258"/>
                    <a:pt x="121" y="260"/>
                  </a:cubicBezTo>
                  <a:lnTo>
                    <a:pt x="118" y="260"/>
                  </a:lnTo>
                  <a:lnTo>
                    <a:pt x="116" y="260"/>
                  </a:lnTo>
                  <a:cubicBezTo>
                    <a:pt x="114" y="258"/>
                    <a:pt x="112" y="257"/>
                    <a:pt x="110" y="257"/>
                  </a:cubicBezTo>
                  <a:cubicBezTo>
                    <a:pt x="108" y="256"/>
                    <a:pt x="107" y="256"/>
                    <a:pt x="105" y="256"/>
                  </a:cubicBezTo>
                  <a:cubicBezTo>
                    <a:pt x="103" y="256"/>
                    <a:pt x="100" y="257"/>
                    <a:pt x="98" y="258"/>
                  </a:cubicBezTo>
                  <a:lnTo>
                    <a:pt x="96" y="258"/>
                  </a:lnTo>
                  <a:cubicBezTo>
                    <a:pt x="95" y="258"/>
                    <a:pt x="93" y="258"/>
                    <a:pt x="92" y="258"/>
                  </a:cubicBezTo>
                  <a:lnTo>
                    <a:pt x="89" y="258"/>
                  </a:lnTo>
                  <a:lnTo>
                    <a:pt x="88" y="258"/>
                  </a:lnTo>
                  <a:cubicBezTo>
                    <a:pt x="86" y="257"/>
                    <a:pt x="84" y="257"/>
                    <a:pt x="82" y="257"/>
                  </a:cubicBezTo>
                  <a:cubicBezTo>
                    <a:pt x="77" y="257"/>
                    <a:pt x="72" y="260"/>
                    <a:pt x="70" y="264"/>
                  </a:cubicBezTo>
                  <a:cubicBezTo>
                    <a:pt x="65" y="271"/>
                    <a:pt x="69" y="277"/>
                    <a:pt x="71" y="281"/>
                  </a:cubicBezTo>
                  <a:lnTo>
                    <a:pt x="71" y="281"/>
                  </a:lnTo>
                  <a:lnTo>
                    <a:pt x="69" y="283"/>
                  </a:lnTo>
                  <a:cubicBezTo>
                    <a:pt x="64" y="288"/>
                    <a:pt x="59" y="293"/>
                    <a:pt x="55" y="299"/>
                  </a:cubicBezTo>
                  <a:cubicBezTo>
                    <a:pt x="45" y="303"/>
                    <a:pt x="33" y="308"/>
                    <a:pt x="22" y="318"/>
                  </a:cubicBezTo>
                  <a:lnTo>
                    <a:pt x="22" y="318"/>
                  </a:lnTo>
                  <a:cubicBezTo>
                    <a:pt x="18" y="318"/>
                    <a:pt x="8" y="319"/>
                    <a:pt x="5" y="331"/>
                  </a:cubicBezTo>
                  <a:cubicBezTo>
                    <a:pt x="2" y="333"/>
                    <a:pt x="0" y="338"/>
                    <a:pt x="0" y="342"/>
                  </a:cubicBezTo>
                  <a:cubicBezTo>
                    <a:pt x="0" y="346"/>
                    <a:pt x="3" y="351"/>
                    <a:pt x="7" y="353"/>
                  </a:cubicBezTo>
                  <a:cubicBezTo>
                    <a:pt x="21" y="361"/>
                    <a:pt x="42" y="369"/>
                    <a:pt x="55" y="369"/>
                  </a:cubicBezTo>
                  <a:lnTo>
                    <a:pt x="59" y="369"/>
                  </a:lnTo>
                  <a:lnTo>
                    <a:pt x="62" y="368"/>
                  </a:lnTo>
                  <a:cubicBezTo>
                    <a:pt x="81" y="361"/>
                    <a:pt x="102" y="357"/>
                    <a:pt x="122" y="354"/>
                  </a:cubicBezTo>
                  <a:cubicBezTo>
                    <a:pt x="124" y="354"/>
                    <a:pt x="127" y="353"/>
                    <a:pt x="129" y="351"/>
                  </a:cubicBezTo>
                  <a:cubicBezTo>
                    <a:pt x="131" y="352"/>
                    <a:pt x="133" y="353"/>
                    <a:pt x="136" y="353"/>
                  </a:cubicBezTo>
                  <a:lnTo>
                    <a:pt x="137" y="353"/>
                  </a:lnTo>
                  <a:lnTo>
                    <a:pt x="138" y="353"/>
                  </a:lnTo>
                  <a:cubicBezTo>
                    <a:pt x="139" y="353"/>
                    <a:pt x="141" y="352"/>
                    <a:pt x="143" y="352"/>
                  </a:cubicBezTo>
                  <a:cubicBezTo>
                    <a:pt x="144" y="352"/>
                    <a:pt x="146" y="353"/>
                    <a:pt x="147" y="353"/>
                  </a:cubicBezTo>
                  <a:lnTo>
                    <a:pt x="147" y="353"/>
                  </a:lnTo>
                  <a:lnTo>
                    <a:pt x="149" y="353"/>
                  </a:lnTo>
                  <a:lnTo>
                    <a:pt x="151" y="353"/>
                  </a:lnTo>
                  <a:lnTo>
                    <a:pt x="151" y="353"/>
                  </a:lnTo>
                  <a:lnTo>
                    <a:pt x="152" y="353"/>
                  </a:lnTo>
                  <a:lnTo>
                    <a:pt x="153" y="353"/>
                  </a:lnTo>
                  <a:lnTo>
                    <a:pt x="157" y="353"/>
                  </a:lnTo>
                  <a:lnTo>
                    <a:pt x="157" y="353"/>
                  </a:lnTo>
                  <a:cubicBezTo>
                    <a:pt x="161" y="353"/>
                    <a:pt x="164" y="352"/>
                    <a:pt x="167" y="349"/>
                  </a:cubicBezTo>
                  <a:lnTo>
                    <a:pt x="169" y="350"/>
                  </a:lnTo>
                  <a:cubicBezTo>
                    <a:pt x="172" y="351"/>
                    <a:pt x="174" y="352"/>
                    <a:pt x="177" y="352"/>
                  </a:cubicBezTo>
                  <a:cubicBezTo>
                    <a:pt x="179" y="352"/>
                    <a:pt x="181" y="351"/>
                    <a:pt x="183" y="350"/>
                  </a:cubicBezTo>
                  <a:lnTo>
                    <a:pt x="188" y="351"/>
                  </a:lnTo>
                  <a:cubicBezTo>
                    <a:pt x="190" y="351"/>
                    <a:pt x="191" y="351"/>
                    <a:pt x="193" y="350"/>
                  </a:cubicBezTo>
                  <a:lnTo>
                    <a:pt x="195" y="352"/>
                  </a:lnTo>
                  <a:cubicBezTo>
                    <a:pt x="198" y="353"/>
                    <a:pt x="201" y="354"/>
                    <a:pt x="204" y="354"/>
                  </a:cubicBezTo>
                  <a:lnTo>
                    <a:pt x="206" y="354"/>
                  </a:lnTo>
                  <a:lnTo>
                    <a:pt x="207" y="354"/>
                  </a:lnTo>
                  <a:cubicBezTo>
                    <a:pt x="208" y="356"/>
                    <a:pt x="209" y="357"/>
                    <a:pt x="211" y="358"/>
                  </a:cubicBezTo>
                  <a:cubicBezTo>
                    <a:pt x="213" y="359"/>
                    <a:pt x="215" y="359"/>
                    <a:pt x="217" y="359"/>
                  </a:cubicBezTo>
                  <a:cubicBezTo>
                    <a:pt x="218" y="360"/>
                    <a:pt x="220" y="361"/>
                    <a:pt x="222" y="361"/>
                  </a:cubicBezTo>
                  <a:lnTo>
                    <a:pt x="226" y="360"/>
                  </a:lnTo>
                  <a:lnTo>
                    <a:pt x="228" y="360"/>
                  </a:lnTo>
                  <a:cubicBezTo>
                    <a:pt x="233" y="360"/>
                    <a:pt x="238" y="358"/>
                    <a:pt x="240" y="354"/>
                  </a:cubicBezTo>
                  <a:lnTo>
                    <a:pt x="242" y="350"/>
                  </a:lnTo>
                  <a:cubicBezTo>
                    <a:pt x="246" y="348"/>
                    <a:pt x="251" y="344"/>
                    <a:pt x="252" y="335"/>
                  </a:cubicBezTo>
                  <a:lnTo>
                    <a:pt x="252" y="335"/>
                  </a:lnTo>
                  <a:cubicBezTo>
                    <a:pt x="254" y="337"/>
                    <a:pt x="255" y="340"/>
                    <a:pt x="257" y="342"/>
                  </a:cubicBezTo>
                  <a:cubicBezTo>
                    <a:pt x="258" y="344"/>
                    <a:pt x="259" y="346"/>
                    <a:pt x="260" y="348"/>
                  </a:cubicBezTo>
                  <a:cubicBezTo>
                    <a:pt x="257" y="355"/>
                    <a:pt x="252" y="364"/>
                    <a:pt x="256" y="376"/>
                  </a:cubicBezTo>
                  <a:cubicBezTo>
                    <a:pt x="254" y="384"/>
                    <a:pt x="257" y="392"/>
                    <a:pt x="259" y="396"/>
                  </a:cubicBezTo>
                  <a:lnTo>
                    <a:pt x="260" y="400"/>
                  </a:lnTo>
                  <a:cubicBezTo>
                    <a:pt x="259" y="403"/>
                    <a:pt x="259" y="406"/>
                    <a:pt x="260" y="410"/>
                  </a:cubicBezTo>
                  <a:cubicBezTo>
                    <a:pt x="261" y="411"/>
                    <a:pt x="261" y="413"/>
                    <a:pt x="260" y="416"/>
                  </a:cubicBezTo>
                  <a:cubicBezTo>
                    <a:pt x="259" y="418"/>
                    <a:pt x="259" y="421"/>
                    <a:pt x="259" y="424"/>
                  </a:cubicBezTo>
                  <a:cubicBezTo>
                    <a:pt x="262" y="440"/>
                    <a:pt x="261" y="459"/>
                    <a:pt x="259" y="478"/>
                  </a:cubicBezTo>
                  <a:cubicBezTo>
                    <a:pt x="258" y="482"/>
                    <a:pt x="258" y="486"/>
                    <a:pt x="257" y="491"/>
                  </a:cubicBezTo>
                  <a:cubicBezTo>
                    <a:pt x="256" y="500"/>
                    <a:pt x="256" y="510"/>
                    <a:pt x="255" y="520"/>
                  </a:cubicBezTo>
                  <a:cubicBezTo>
                    <a:pt x="255" y="524"/>
                    <a:pt x="257" y="529"/>
                    <a:pt x="261" y="531"/>
                  </a:cubicBezTo>
                  <a:cubicBezTo>
                    <a:pt x="264" y="533"/>
                    <a:pt x="265" y="538"/>
                    <a:pt x="264" y="539"/>
                  </a:cubicBezTo>
                  <a:cubicBezTo>
                    <a:pt x="264" y="541"/>
                    <a:pt x="264" y="542"/>
                    <a:pt x="264" y="544"/>
                  </a:cubicBezTo>
                  <a:cubicBezTo>
                    <a:pt x="264" y="546"/>
                    <a:pt x="264" y="547"/>
                    <a:pt x="265" y="549"/>
                  </a:cubicBezTo>
                  <a:cubicBezTo>
                    <a:pt x="262" y="552"/>
                    <a:pt x="260" y="557"/>
                    <a:pt x="261" y="562"/>
                  </a:cubicBezTo>
                  <a:cubicBezTo>
                    <a:pt x="257" y="565"/>
                    <a:pt x="255" y="569"/>
                    <a:pt x="255" y="574"/>
                  </a:cubicBezTo>
                  <a:cubicBezTo>
                    <a:pt x="256" y="579"/>
                    <a:pt x="256" y="585"/>
                    <a:pt x="257" y="590"/>
                  </a:cubicBezTo>
                  <a:lnTo>
                    <a:pt x="257" y="591"/>
                  </a:lnTo>
                  <a:lnTo>
                    <a:pt x="257" y="591"/>
                  </a:lnTo>
                  <a:cubicBezTo>
                    <a:pt x="258" y="598"/>
                    <a:pt x="259" y="605"/>
                    <a:pt x="260" y="612"/>
                  </a:cubicBezTo>
                  <a:lnTo>
                    <a:pt x="260" y="612"/>
                  </a:lnTo>
                  <a:lnTo>
                    <a:pt x="260" y="613"/>
                  </a:lnTo>
                  <a:cubicBezTo>
                    <a:pt x="262" y="622"/>
                    <a:pt x="264" y="630"/>
                    <a:pt x="266" y="637"/>
                  </a:cubicBezTo>
                  <a:cubicBezTo>
                    <a:pt x="268" y="642"/>
                    <a:pt x="269" y="646"/>
                    <a:pt x="271" y="651"/>
                  </a:cubicBezTo>
                  <a:lnTo>
                    <a:pt x="273" y="654"/>
                  </a:lnTo>
                  <a:lnTo>
                    <a:pt x="274" y="658"/>
                  </a:lnTo>
                  <a:cubicBezTo>
                    <a:pt x="279" y="669"/>
                    <a:pt x="284" y="679"/>
                    <a:pt x="290" y="688"/>
                  </a:cubicBezTo>
                  <a:cubicBezTo>
                    <a:pt x="292" y="692"/>
                    <a:pt x="296" y="695"/>
                    <a:pt x="301" y="695"/>
                  </a:cubicBezTo>
                  <a:lnTo>
                    <a:pt x="301" y="698"/>
                  </a:lnTo>
                  <a:cubicBezTo>
                    <a:pt x="300" y="701"/>
                    <a:pt x="301" y="705"/>
                    <a:pt x="303" y="707"/>
                  </a:cubicBezTo>
                  <a:cubicBezTo>
                    <a:pt x="314" y="720"/>
                    <a:pt x="326" y="732"/>
                    <a:pt x="339" y="744"/>
                  </a:cubicBezTo>
                  <a:cubicBezTo>
                    <a:pt x="341" y="745"/>
                    <a:pt x="343" y="746"/>
                    <a:pt x="345" y="746"/>
                  </a:cubicBezTo>
                  <a:cubicBezTo>
                    <a:pt x="346" y="748"/>
                    <a:pt x="347" y="750"/>
                    <a:pt x="349" y="751"/>
                  </a:cubicBezTo>
                  <a:cubicBezTo>
                    <a:pt x="354" y="755"/>
                    <a:pt x="358" y="758"/>
                    <a:pt x="363" y="761"/>
                  </a:cubicBezTo>
                  <a:lnTo>
                    <a:pt x="366" y="763"/>
                  </a:lnTo>
                  <a:lnTo>
                    <a:pt x="367" y="764"/>
                  </a:lnTo>
                  <a:cubicBezTo>
                    <a:pt x="378" y="771"/>
                    <a:pt x="389" y="778"/>
                    <a:pt x="401" y="784"/>
                  </a:cubicBezTo>
                  <a:lnTo>
                    <a:pt x="403" y="785"/>
                  </a:lnTo>
                  <a:lnTo>
                    <a:pt x="405" y="786"/>
                  </a:lnTo>
                  <a:lnTo>
                    <a:pt x="406" y="787"/>
                  </a:lnTo>
                  <a:lnTo>
                    <a:pt x="408" y="788"/>
                  </a:lnTo>
                  <a:cubicBezTo>
                    <a:pt x="438" y="802"/>
                    <a:pt x="470" y="816"/>
                    <a:pt x="511" y="832"/>
                  </a:cubicBezTo>
                  <a:cubicBezTo>
                    <a:pt x="512" y="832"/>
                    <a:pt x="514" y="832"/>
                    <a:pt x="516" y="832"/>
                  </a:cubicBezTo>
                  <a:cubicBezTo>
                    <a:pt x="520" y="832"/>
                    <a:pt x="524" y="831"/>
                    <a:pt x="526" y="827"/>
                  </a:cubicBezTo>
                  <a:lnTo>
                    <a:pt x="527" y="827"/>
                  </a:lnTo>
                  <a:cubicBezTo>
                    <a:pt x="531" y="827"/>
                    <a:pt x="535" y="826"/>
                    <a:pt x="538" y="823"/>
                  </a:cubicBezTo>
                  <a:cubicBezTo>
                    <a:pt x="544" y="823"/>
                    <a:pt x="553" y="826"/>
                    <a:pt x="562" y="831"/>
                  </a:cubicBezTo>
                  <a:lnTo>
                    <a:pt x="565" y="832"/>
                  </a:lnTo>
                  <a:lnTo>
                    <a:pt x="569" y="835"/>
                  </a:lnTo>
                  <a:cubicBezTo>
                    <a:pt x="572" y="838"/>
                    <a:pt x="576" y="843"/>
                    <a:pt x="584" y="845"/>
                  </a:cubicBezTo>
                  <a:lnTo>
                    <a:pt x="584" y="846"/>
                  </a:lnTo>
                  <a:cubicBezTo>
                    <a:pt x="586" y="849"/>
                    <a:pt x="588" y="850"/>
                    <a:pt x="590" y="851"/>
                  </a:cubicBezTo>
                  <a:cubicBezTo>
                    <a:pt x="595" y="859"/>
                    <a:pt x="604" y="862"/>
                    <a:pt x="608" y="863"/>
                  </a:cubicBezTo>
                  <a:lnTo>
                    <a:pt x="613" y="864"/>
                  </a:lnTo>
                  <a:cubicBezTo>
                    <a:pt x="615" y="866"/>
                    <a:pt x="617" y="866"/>
                    <a:pt x="620" y="866"/>
                  </a:cubicBezTo>
                  <a:lnTo>
                    <a:pt x="622" y="866"/>
                  </a:lnTo>
                  <a:lnTo>
                    <a:pt x="624" y="867"/>
                  </a:lnTo>
                  <a:cubicBezTo>
                    <a:pt x="626" y="867"/>
                    <a:pt x="628" y="867"/>
                    <a:pt x="629" y="867"/>
                  </a:cubicBezTo>
                  <a:cubicBezTo>
                    <a:pt x="634" y="867"/>
                    <a:pt x="639" y="865"/>
                    <a:pt x="641" y="860"/>
                  </a:cubicBezTo>
                  <a:lnTo>
                    <a:pt x="642" y="860"/>
                  </a:lnTo>
                  <a:lnTo>
                    <a:pt x="643" y="861"/>
                  </a:lnTo>
                  <a:lnTo>
                    <a:pt x="643" y="861"/>
                  </a:lnTo>
                  <a:cubicBezTo>
                    <a:pt x="643" y="863"/>
                    <a:pt x="644" y="865"/>
                    <a:pt x="645" y="867"/>
                  </a:cubicBezTo>
                  <a:cubicBezTo>
                    <a:pt x="646" y="870"/>
                    <a:pt x="649" y="872"/>
                    <a:pt x="652" y="873"/>
                  </a:cubicBezTo>
                  <a:cubicBezTo>
                    <a:pt x="652" y="873"/>
                    <a:pt x="653" y="875"/>
                    <a:pt x="653" y="877"/>
                  </a:cubicBezTo>
                  <a:cubicBezTo>
                    <a:pt x="655" y="881"/>
                    <a:pt x="658" y="884"/>
                    <a:pt x="661" y="886"/>
                  </a:cubicBezTo>
                  <a:cubicBezTo>
                    <a:pt x="714" y="906"/>
                    <a:pt x="756" y="925"/>
                    <a:pt x="792" y="947"/>
                  </a:cubicBezTo>
                  <a:cubicBezTo>
                    <a:pt x="794" y="948"/>
                    <a:pt x="797" y="949"/>
                    <a:pt x="799" y="949"/>
                  </a:cubicBezTo>
                  <a:lnTo>
                    <a:pt x="803" y="948"/>
                  </a:lnTo>
                  <a:cubicBezTo>
                    <a:pt x="805" y="950"/>
                    <a:pt x="808" y="951"/>
                    <a:pt x="811" y="951"/>
                  </a:cubicBezTo>
                  <a:lnTo>
                    <a:pt x="811" y="951"/>
                  </a:lnTo>
                  <a:lnTo>
                    <a:pt x="811" y="952"/>
                  </a:lnTo>
                  <a:cubicBezTo>
                    <a:pt x="811" y="956"/>
                    <a:pt x="814" y="960"/>
                    <a:pt x="817" y="962"/>
                  </a:cubicBezTo>
                  <a:cubicBezTo>
                    <a:pt x="851" y="983"/>
                    <a:pt x="882" y="1003"/>
                    <a:pt x="930" y="1007"/>
                  </a:cubicBezTo>
                  <a:cubicBezTo>
                    <a:pt x="941" y="1008"/>
                    <a:pt x="951" y="1009"/>
                    <a:pt x="962" y="1011"/>
                  </a:cubicBezTo>
                  <a:lnTo>
                    <a:pt x="964" y="1011"/>
                  </a:lnTo>
                  <a:lnTo>
                    <a:pt x="964" y="1011"/>
                  </a:lnTo>
                  <a:lnTo>
                    <a:pt x="966" y="1012"/>
                  </a:lnTo>
                  <a:lnTo>
                    <a:pt x="968" y="1012"/>
                  </a:lnTo>
                  <a:lnTo>
                    <a:pt x="969" y="1012"/>
                  </a:lnTo>
                  <a:lnTo>
                    <a:pt x="970" y="1012"/>
                  </a:lnTo>
                  <a:lnTo>
                    <a:pt x="971" y="1012"/>
                  </a:lnTo>
                  <a:cubicBezTo>
                    <a:pt x="975" y="1013"/>
                    <a:pt x="978" y="1014"/>
                    <a:pt x="981" y="1015"/>
                  </a:cubicBezTo>
                  <a:lnTo>
                    <a:pt x="984" y="1015"/>
                  </a:lnTo>
                  <a:lnTo>
                    <a:pt x="986" y="1016"/>
                  </a:lnTo>
                  <a:lnTo>
                    <a:pt x="987" y="1016"/>
                  </a:lnTo>
                  <a:lnTo>
                    <a:pt x="988" y="1016"/>
                  </a:lnTo>
                  <a:lnTo>
                    <a:pt x="989" y="1016"/>
                  </a:lnTo>
                  <a:lnTo>
                    <a:pt x="992" y="1017"/>
                  </a:lnTo>
                  <a:lnTo>
                    <a:pt x="993" y="1017"/>
                  </a:lnTo>
                  <a:lnTo>
                    <a:pt x="997" y="1017"/>
                  </a:lnTo>
                  <a:cubicBezTo>
                    <a:pt x="999" y="1017"/>
                    <a:pt x="1002" y="1017"/>
                    <a:pt x="1005" y="1015"/>
                  </a:cubicBezTo>
                  <a:cubicBezTo>
                    <a:pt x="1008" y="1019"/>
                    <a:pt x="1013" y="1021"/>
                    <a:pt x="1016" y="1021"/>
                  </a:cubicBezTo>
                  <a:lnTo>
                    <a:pt x="1020" y="1020"/>
                  </a:lnTo>
                  <a:lnTo>
                    <a:pt x="1020" y="1021"/>
                  </a:lnTo>
                  <a:cubicBezTo>
                    <a:pt x="1022" y="1023"/>
                    <a:pt x="1024" y="1025"/>
                    <a:pt x="1026" y="1026"/>
                  </a:cubicBezTo>
                  <a:lnTo>
                    <a:pt x="1026" y="1026"/>
                  </a:lnTo>
                  <a:cubicBezTo>
                    <a:pt x="1028" y="1029"/>
                    <a:pt x="1030" y="1032"/>
                    <a:pt x="1034" y="1033"/>
                  </a:cubicBezTo>
                  <a:cubicBezTo>
                    <a:pt x="1041" y="1034"/>
                    <a:pt x="1046" y="1037"/>
                    <a:pt x="1048" y="1041"/>
                  </a:cubicBezTo>
                  <a:cubicBezTo>
                    <a:pt x="1051" y="1044"/>
                    <a:pt x="1055" y="1046"/>
                    <a:pt x="1059" y="1046"/>
                  </a:cubicBezTo>
                  <a:lnTo>
                    <a:pt x="1059" y="1046"/>
                  </a:lnTo>
                  <a:lnTo>
                    <a:pt x="1060" y="1046"/>
                  </a:lnTo>
                  <a:cubicBezTo>
                    <a:pt x="1062" y="1046"/>
                    <a:pt x="1064" y="1047"/>
                    <a:pt x="1066" y="1047"/>
                  </a:cubicBezTo>
                  <a:cubicBezTo>
                    <a:pt x="1071" y="1047"/>
                    <a:pt x="1076" y="1044"/>
                    <a:pt x="1078" y="1039"/>
                  </a:cubicBezTo>
                  <a:cubicBezTo>
                    <a:pt x="1079" y="1038"/>
                    <a:pt x="1080" y="1036"/>
                    <a:pt x="1080" y="1035"/>
                  </a:cubicBezTo>
                  <a:cubicBezTo>
                    <a:pt x="1081" y="1033"/>
                    <a:pt x="1082" y="1031"/>
                    <a:pt x="1082" y="1029"/>
                  </a:cubicBezTo>
                  <a:lnTo>
                    <a:pt x="1086" y="1027"/>
                  </a:lnTo>
                  <a:lnTo>
                    <a:pt x="1090" y="1024"/>
                  </a:lnTo>
                  <a:lnTo>
                    <a:pt x="1092" y="1023"/>
                  </a:lnTo>
                  <a:cubicBezTo>
                    <a:pt x="1100" y="1022"/>
                    <a:pt x="1105" y="1015"/>
                    <a:pt x="1108" y="1012"/>
                  </a:cubicBezTo>
                  <a:cubicBezTo>
                    <a:pt x="1109" y="1012"/>
                    <a:pt x="1111" y="1011"/>
                    <a:pt x="1112" y="1010"/>
                  </a:cubicBezTo>
                  <a:lnTo>
                    <a:pt x="1115" y="1009"/>
                  </a:lnTo>
                  <a:cubicBezTo>
                    <a:pt x="1118" y="1008"/>
                    <a:pt x="1123" y="1007"/>
                    <a:pt x="1128" y="1002"/>
                  </a:cubicBezTo>
                  <a:cubicBezTo>
                    <a:pt x="1131" y="1001"/>
                    <a:pt x="1135" y="997"/>
                    <a:pt x="1136" y="990"/>
                  </a:cubicBezTo>
                  <a:cubicBezTo>
                    <a:pt x="1137" y="989"/>
                    <a:pt x="1138" y="987"/>
                    <a:pt x="1139" y="985"/>
                  </a:cubicBezTo>
                  <a:cubicBezTo>
                    <a:pt x="1139" y="983"/>
                    <a:pt x="1139" y="980"/>
                    <a:pt x="1138" y="978"/>
                  </a:cubicBezTo>
                  <a:cubicBezTo>
                    <a:pt x="1139" y="976"/>
                    <a:pt x="1139" y="974"/>
                    <a:pt x="1139" y="972"/>
                  </a:cubicBezTo>
                  <a:lnTo>
                    <a:pt x="1139" y="970"/>
                  </a:lnTo>
                  <a:lnTo>
                    <a:pt x="1139" y="970"/>
                  </a:lnTo>
                  <a:lnTo>
                    <a:pt x="1139" y="969"/>
                  </a:lnTo>
                  <a:cubicBezTo>
                    <a:pt x="1142" y="965"/>
                    <a:pt x="1143" y="961"/>
                    <a:pt x="1145" y="957"/>
                  </a:cubicBezTo>
                  <a:cubicBezTo>
                    <a:pt x="1147" y="953"/>
                    <a:pt x="1149" y="948"/>
                    <a:pt x="1152" y="946"/>
                  </a:cubicBezTo>
                  <a:cubicBezTo>
                    <a:pt x="1155" y="943"/>
                    <a:pt x="1156" y="939"/>
                    <a:pt x="1157" y="936"/>
                  </a:cubicBezTo>
                  <a:cubicBezTo>
                    <a:pt x="1157" y="934"/>
                    <a:pt x="1156" y="932"/>
                    <a:pt x="1156" y="930"/>
                  </a:cubicBezTo>
                  <a:cubicBezTo>
                    <a:pt x="1157" y="929"/>
                    <a:pt x="1158" y="927"/>
                    <a:pt x="1159" y="925"/>
                  </a:cubicBezTo>
                  <a:lnTo>
                    <a:pt x="1160" y="923"/>
                  </a:lnTo>
                  <a:cubicBezTo>
                    <a:pt x="1162" y="922"/>
                    <a:pt x="1164" y="920"/>
                    <a:pt x="1165" y="917"/>
                  </a:cubicBezTo>
                  <a:cubicBezTo>
                    <a:pt x="1176" y="915"/>
                    <a:pt x="1182" y="910"/>
                    <a:pt x="1184" y="901"/>
                  </a:cubicBezTo>
                  <a:cubicBezTo>
                    <a:pt x="1192" y="889"/>
                    <a:pt x="1189" y="873"/>
                    <a:pt x="1187" y="862"/>
                  </a:cubicBezTo>
                  <a:lnTo>
                    <a:pt x="1188" y="858"/>
                  </a:lnTo>
                  <a:cubicBezTo>
                    <a:pt x="1189" y="855"/>
                    <a:pt x="1191" y="851"/>
                    <a:pt x="1191" y="847"/>
                  </a:cubicBezTo>
                  <a:cubicBezTo>
                    <a:pt x="1193" y="845"/>
                    <a:pt x="1195" y="842"/>
                    <a:pt x="1196" y="840"/>
                  </a:cubicBezTo>
                  <a:lnTo>
                    <a:pt x="1197" y="839"/>
                  </a:lnTo>
                  <a:cubicBezTo>
                    <a:pt x="1202" y="836"/>
                    <a:pt x="1206" y="833"/>
                    <a:pt x="1208" y="830"/>
                  </a:cubicBezTo>
                  <a:lnTo>
                    <a:pt x="1213" y="831"/>
                  </a:lnTo>
                  <a:cubicBezTo>
                    <a:pt x="1215" y="831"/>
                    <a:pt x="1217" y="831"/>
                    <a:pt x="1219" y="830"/>
                  </a:cubicBezTo>
                  <a:cubicBezTo>
                    <a:pt x="1229" y="824"/>
                    <a:pt x="1230" y="815"/>
                    <a:pt x="1231" y="810"/>
                  </a:cubicBezTo>
                  <a:lnTo>
                    <a:pt x="1231" y="808"/>
                  </a:lnTo>
                  <a:cubicBezTo>
                    <a:pt x="1236" y="804"/>
                    <a:pt x="1239" y="799"/>
                    <a:pt x="1240" y="793"/>
                  </a:cubicBezTo>
                  <a:cubicBezTo>
                    <a:pt x="1240" y="783"/>
                    <a:pt x="1232" y="776"/>
                    <a:pt x="1225" y="771"/>
                  </a:cubicBezTo>
                  <a:cubicBezTo>
                    <a:pt x="1223" y="770"/>
                    <a:pt x="1221" y="768"/>
                    <a:pt x="1219" y="767"/>
                  </a:cubicBezTo>
                  <a:cubicBezTo>
                    <a:pt x="1224" y="750"/>
                    <a:pt x="1214" y="740"/>
                    <a:pt x="1209" y="735"/>
                  </a:cubicBezTo>
                  <a:lnTo>
                    <a:pt x="1208" y="734"/>
                  </a:lnTo>
                  <a:cubicBezTo>
                    <a:pt x="1208" y="732"/>
                    <a:pt x="1208" y="731"/>
                    <a:pt x="1208" y="729"/>
                  </a:cubicBezTo>
                  <a:cubicBezTo>
                    <a:pt x="1208" y="726"/>
                    <a:pt x="1208" y="723"/>
                    <a:pt x="1206" y="720"/>
                  </a:cubicBezTo>
                  <a:cubicBezTo>
                    <a:pt x="1205" y="712"/>
                    <a:pt x="1200" y="706"/>
                    <a:pt x="1198" y="703"/>
                  </a:cubicBezTo>
                  <a:cubicBezTo>
                    <a:pt x="1195" y="700"/>
                    <a:pt x="1192" y="699"/>
                    <a:pt x="1188" y="699"/>
                  </a:cubicBezTo>
                  <a:lnTo>
                    <a:pt x="1186" y="699"/>
                  </a:lnTo>
                  <a:lnTo>
                    <a:pt x="1186" y="699"/>
                  </a:lnTo>
                  <a:cubicBezTo>
                    <a:pt x="1186" y="696"/>
                    <a:pt x="1186" y="692"/>
                    <a:pt x="1184" y="689"/>
                  </a:cubicBezTo>
                  <a:lnTo>
                    <a:pt x="1183" y="685"/>
                  </a:lnTo>
                  <a:lnTo>
                    <a:pt x="1183" y="682"/>
                  </a:lnTo>
                  <a:cubicBezTo>
                    <a:pt x="1182" y="679"/>
                    <a:pt x="1182" y="676"/>
                    <a:pt x="1183" y="672"/>
                  </a:cubicBezTo>
                  <a:cubicBezTo>
                    <a:pt x="1183" y="670"/>
                    <a:pt x="1183" y="667"/>
                    <a:pt x="1183" y="664"/>
                  </a:cubicBezTo>
                  <a:cubicBezTo>
                    <a:pt x="1185" y="662"/>
                    <a:pt x="1187" y="660"/>
                    <a:pt x="1190" y="657"/>
                  </a:cubicBezTo>
                  <a:cubicBezTo>
                    <a:pt x="1194" y="652"/>
                    <a:pt x="1199" y="646"/>
                    <a:pt x="1204" y="643"/>
                  </a:cubicBezTo>
                  <a:lnTo>
                    <a:pt x="1206" y="642"/>
                  </a:lnTo>
                  <a:cubicBezTo>
                    <a:pt x="1225" y="626"/>
                    <a:pt x="1215" y="609"/>
                    <a:pt x="1210" y="600"/>
                  </a:cubicBezTo>
                  <a:cubicBezTo>
                    <a:pt x="1209" y="598"/>
                    <a:pt x="1208" y="596"/>
                    <a:pt x="1207" y="594"/>
                  </a:cubicBezTo>
                  <a:cubicBezTo>
                    <a:pt x="1208" y="591"/>
                    <a:pt x="1208" y="588"/>
                    <a:pt x="1208" y="585"/>
                  </a:cubicBezTo>
                  <a:cubicBezTo>
                    <a:pt x="1208" y="583"/>
                    <a:pt x="1207" y="581"/>
                    <a:pt x="1206" y="580"/>
                  </a:cubicBezTo>
                  <a:cubicBezTo>
                    <a:pt x="1207" y="577"/>
                    <a:pt x="1207" y="574"/>
                    <a:pt x="1206" y="571"/>
                  </a:cubicBezTo>
                  <a:cubicBezTo>
                    <a:pt x="1204" y="568"/>
                    <a:pt x="1200" y="561"/>
                    <a:pt x="1189" y="561"/>
                  </a:cubicBezTo>
                  <a:cubicBezTo>
                    <a:pt x="1188" y="561"/>
                    <a:pt x="1186" y="561"/>
                    <a:pt x="1184" y="562"/>
                  </a:cubicBezTo>
                  <a:cubicBezTo>
                    <a:pt x="1181" y="559"/>
                    <a:pt x="1178" y="558"/>
                    <a:pt x="1174" y="558"/>
                  </a:cubicBezTo>
                  <a:cubicBezTo>
                    <a:pt x="1172" y="558"/>
                    <a:pt x="1170" y="558"/>
                    <a:pt x="1169" y="559"/>
                  </a:cubicBezTo>
                  <a:cubicBezTo>
                    <a:pt x="1167" y="558"/>
                    <a:pt x="1164" y="557"/>
                    <a:pt x="1162" y="557"/>
                  </a:cubicBezTo>
                  <a:cubicBezTo>
                    <a:pt x="1160" y="557"/>
                    <a:pt x="1158" y="557"/>
                    <a:pt x="1156" y="558"/>
                  </a:cubicBezTo>
                  <a:lnTo>
                    <a:pt x="1155" y="559"/>
                  </a:lnTo>
                  <a:lnTo>
                    <a:pt x="1152" y="558"/>
                  </a:lnTo>
                  <a:cubicBezTo>
                    <a:pt x="1151" y="555"/>
                    <a:pt x="1148" y="553"/>
                    <a:pt x="1145" y="552"/>
                  </a:cubicBezTo>
                  <a:cubicBezTo>
                    <a:pt x="1143" y="551"/>
                    <a:pt x="1141" y="551"/>
                    <a:pt x="1139" y="551"/>
                  </a:cubicBezTo>
                  <a:cubicBezTo>
                    <a:pt x="1135" y="551"/>
                    <a:pt x="1131" y="552"/>
                    <a:pt x="1127" y="554"/>
                  </a:cubicBezTo>
                  <a:cubicBezTo>
                    <a:pt x="1111" y="538"/>
                    <a:pt x="1082" y="536"/>
                    <a:pt x="1055" y="536"/>
                  </a:cubicBezTo>
                  <a:cubicBezTo>
                    <a:pt x="1039" y="536"/>
                    <a:pt x="1020" y="537"/>
                    <a:pt x="1003" y="538"/>
                  </a:cubicBezTo>
                  <a:cubicBezTo>
                    <a:pt x="986" y="539"/>
                    <a:pt x="969" y="540"/>
                    <a:pt x="955" y="540"/>
                  </a:cubicBezTo>
                  <a:cubicBezTo>
                    <a:pt x="949" y="540"/>
                    <a:pt x="944" y="540"/>
                    <a:pt x="940" y="539"/>
                  </a:cubicBezTo>
                  <a:cubicBezTo>
                    <a:pt x="940" y="537"/>
                    <a:pt x="940" y="534"/>
                    <a:pt x="940" y="532"/>
                  </a:cubicBezTo>
                  <a:lnTo>
                    <a:pt x="940" y="531"/>
                  </a:lnTo>
                  <a:lnTo>
                    <a:pt x="941" y="528"/>
                  </a:lnTo>
                  <a:cubicBezTo>
                    <a:pt x="943" y="527"/>
                    <a:pt x="944" y="525"/>
                    <a:pt x="945" y="523"/>
                  </a:cubicBezTo>
                  <a:cubicBezTo>
                    <a:pt x="947" y="520"/>
                    <a:pt x="948" y="513"/>
                    <a:pt x="946" y="508"/>
                  </a:cubicBezTo>
                  <a:cubicBezTo>
                    <a:pt x="948" y="504"/>
                    <a:pt x="948" y="500"/>
                    <a:pt x="946" y="496"/>
                  </a:cubicBezTo>
                  <a:lnTo>
                    <a:pt x="946" y="496"/>
                  </a:lnTo>
                  <a:cubicBezTo>
                    <a:pt x="947" y="491"/>
                    <a:pt x="947" y="487"/>
                    <a:pt x="947" y="484"/>
                  </a:cubicBezTo>
                  <a:lnTo>
                    <a:pt x="947" y="482"/>
                  </a:lnTo>
                  <a:cubicBezTo>
                    <a:pt x="950" y="477"/>
                    <a:pt x="950" y="471"/>
                    <a:pt x="947" y="467"/>
                  </a:cubicBezTo>
                  <a:cubicBezTo>
                    <a:pt x="947" y="466"/>
                    <a:pt x="947" y="463"/>
                    <a:pt x="948" y="461"/>
                  </a:cubicBezTo>
                  <a:cubicBezTo>
                    <a:pt x="949" y="456"/>
                    <a:pt x="952" y="444"/>
                    <a:pt x="942" y="436"/>
                  </a:cubicBezTo>
                  <a:cubicBezTo>
                    <a:pt x="941" y="429"/>
                    <a:pt x="937" y="425"/>
                    <a:pt x="934" y="423"/>
                  </a:cubicBezTo>
                  <a:cubicBezTo>
                    <a:pt x="933" y="421"/>
                    <a:pt x="932" y="419"/>
                    <a:pt x="931" y="417"/>
                  </a:cubicBezTo>
                  <a:cubicBezTo>
                    <a:pt x="932" y="414"/>
                    <a:pt x="935" y="409"/>
                    <a:pt x="933" y="403"/>
                  </a:cubicBezTo>
                  <a:cubicBezTo>
                    <a:pt x="932" y="400"/>
                    <a:pt x="930" y="398"/>
                    <a:pt x="928" y="396"/>
                  </a:cubicBezTo>
                  <a:cubicBezTo>
                    <a:pt x="930" y="391"/>
                    <a:pt x="931" y="387"/>
                    <a:pt x="933" y="382"/>
                  </a:cubicBezTo>
                  <a:cubicBezTo>
                    <a:pt x="937" y="374"/>
                    <a:pt x="941" y="365"/>
                    <a:pt x="942" y="353"/>
                  </a:cubicBezTo>
                  <a:cubicBezTo>
                    <a:pt x="942" y="351"/>
                    <a:pt x="942" y="350"/>
                    <a:pt x="941" y="348"/>
                  </a:cubicBezTo>
                  <a:lnTo>
                    <a:pt x="940" y="344"/>
                  </a:lnTo>
                  <a:cubicBezTo>
                    <a:pt x="940" y="342"/>
                    <a:pt x="940" y="338"/>
                    <a:pt x="938" y="334"/>
                  </a:cubicBezTo>
                  <a:lnTo>
                    <a:pt x="938" y="331"/>
                  </a:lnTo>
                  <a:lnTo>
                    <a:pt x="940" y="329"/>
                  </a:lnTo>
                  <a:cubicBezTo>
                    <a:pt x="942" y="326"/>
                    <a:pt x="943" y="323"/>
                    <a:pt x="943" y="319"/>
                  </a:cubicBezTo>
                  <a:cubicBezTo>
                    <a:pt x="945" y="317"/>
                    <a:pt x="949" y="310"/>
                    <a:pt x="945" y="303"/>
                  </a:cubicBezTo>
                  <a:lnTo>
                    <a:pt x="943" y="300"/>
                  </a:lnTo>
                  <a:cubicBezTo>
                    <a:pt x="943" y="295"/>
                    <a:pt x="941" y="290"/>
                    <a:pt x="938" y="286"/>
                  </a:cubicBezTo>
                  <a:cubicBezTo>
                    <a:pt x="938" y="281"/>
                    <a:pt x="936" y="278"/>
                    <a:pt x="933" y="275"/>
                  </a:cubicBezTo>
                  <a:cubicBezTo>
                    <a:pt x="934" y="272"/>
                    <a:pt x="934" y="268"/>
                    <a:pt x="933" y="265"/>
                  </a:cubicBezTo>
                  <a:cubicBezTo>
                    <a:pt x="932" y="261"/>
                    <a:pt x="930" y="257"/>
                    <a:pt x="927" y="255"/>
                  </a:cubicBezTo>
                  <a:cubicBezTo>
                    <a:pt x="932" y="254"/>
                    <a:pt x="935" y="251"/>
                    <a:pt x="937" y="247"/>
                  </a:cubicBezTo>
                  <a:cubicBezTo>
                    <a:pt x="942" y="237"/>
                    <a:pt x="938" y="227"/>
                    <a:pt x="936" y="220"/>
                  </a:cubicBezTo>
                  <a:cubicBezTo>
                    <a:pt x="935" y="218"/>
                    <a:pt x="934" y="216"/>
                    <a:pt x="934" y="214"/>
                  </a:cubicBezTo>
                  <a:cubicBezTo>
                    <a:pt x="936" y="212"/>
                    <a:pt x="937" y="210"/>
                    <a:pt x="938" y="207"/>
                  </a:cubicBezTo>
                  <a:cubicBezTo>
                    <a:pt x="939" y="202"/>
                    <a:pt x="941" y="199"/>
                    <a:pt x="942" y="195"/>
                  </a:cubicBezTo>
                  <a:cubicBezTo>
                    <a:pt x="949" y="181"/>
                    <a:pt x="949" y="171"/>
                    <a:pt x="933" y="155"/>
                  </a:cubicBezTo>
                  <a:cubicBezTo>
                    <a:pt x="931" y="153"/>
                    <a:pt x="928" y="151"/>
                    <a:pt x="925" y="151"/>
                  </a:cubicBezTo>
                  <a:lnTo>
                    <a:pt x="923" y="151"/>
                  </a:lnTo>
                  <a:lnTo>
                    <a:pt x="921" y="148"/>
                  </a:lnTo>
                  <a:cubicBezTo>
                    <a:pt x="919" y="143"/>
                    <a:pt x="915" y="135"/>
                    <a:pt x="904" y="132"/>
                  </a:cubicBezTo>
                  <a:lnTo>
                    <a:pt x="901" y="131"/>
                  </a:lnTo>
                  <a:cubicBezTo>
                    <a:pt x="898" y="129"/>
                    <a:pt x="895" y="128"/>
                    <a:pt x="893" y="128"/>
                  </a:cubicBezTo>
                  <a:cubicBezTo>
                    <a:pt x="890" y="128"/>
                    <a:pt x="887" y="129"/>
                    <a:pt x="884" y="130"/>
                  </a:cubicBezTo>
                  <a:cubicBezTo>
                    <a:pt x="881" y="132"/>
                    <a:pt x="879" y="134"/>
                    <a:pt x="878" y="136"/>
                  </a:cubicBezTo>
                  <a:lnTo>
                    <a:pt x="873" y="136"/>
                  </a:lnTo>
                  <a:cubicBezTo>
                    <a:pt x="871" y="136"/>
                    <a:pt x="868" y="136"/>
                    <a:pt x="866" y="138"/>
                  </a:cubicBezTo>
                  <a:cubicBezTo>
                    <a:pt x="858" y="143"/>
                    <a:pt x="857" y="153"/>
                    <a:pt x="856" y="159"/>
                  </a:cubicBezTo>
                  <a:lnTo>
                    <a:pt x="856" y="160"/>
                  </a:lnTo>
                  <a:lnTo>
                    <a:pt x="854" y="161"/>
                  </a:lnTo>
                  <a:cubicBezTo>
                    <a:pt x="853" y="159"/>
                    <a:pt x="851" y="157"/>
                    <a:pt x="850" y="155"/>
                  </a:cubicBezTo>
                  <a:cubicBezTo>
                    <a:pt x="848" y="150"/>
                    <a:pt x="843" y="147"/>
                    <a:pt x="838" y="147"/>
                  </a:cubicBezTo>
                  <a:lnTo>
                    <a:pt x="837" y="147"/>
                  </a:lnTo>
                  <a:lnTo>
                    <a:pt x="833" y="148"/>
                  </a:lnTo>
                  <a:lnTo>
                    <a:pt x="830" y="148"/>
                  </a:lnTo>
                  <a:cubicBezTo>
                    <a:pt x="830" y="144"/>
                    <a:pt x="829" y="139"/>
                    <a:pt x="826" y="135"/>
                  </a:cubicBezTo>
                  <a:cubicBezTo>
                    <a:pt x="828" y="129"/>
                    <a:pt x="826" y="125"/>
                    <a:pt x="825" y="123"/>
                  </a:cubicBezTo>
                  <a:cubicBezTo>
                    <a:pt x="821" y="113"/>
                    <a:pt x="809" y="109"/>
                    <a:pt x="799" y="109"/>
                  </a:cubicBezTo>
                  <a:lnTo>
                    <a:pt x="798" y="109"/>
                  </a:lnTo>
                  <a:lnTo>
                    <a:pt x="796" y="105"/>
                  </a:lnTo>
                  <a:cubicBezTo>
                    <a:pt x="795" y="103"/>
                    <a:pt x="794" y="102"/>
                    <a:pt x="793" y="100"/>
                  </a:cubicBezTo>
                  <a:cubicBezTo>
                    <a:pt x="795" y="94"/>
                    <a:pt x="795" y="88"/>
                    <a:pt x="793" y="83"/>
                  </a:cubicBezTo>
                  <a:cubicBezTo>
                    <a:pt x="789" y="76"/>
                    <a:pt x="781" y="73"/>
                    <a:pt x="775" y="72"/>
                  </a:cubicBezTo>
                  <a:cubicBezTo>
                    <a:pt x="773" y="70"/>
                    <a:pt x="769" y="66"/>
                    <a:pt x="762" y="66"/>
                  </a:cubicBezTo>
                  <a:lnTo>
                    <a:pt x="760" y="66"/>
                  </a:lnTo>
                  <a:cubicBezTo>
                    <a:pt x="758" y="61"/>
                    <a:pt x="755" y="58"/>
                    <a:pt x="750" y="56"/>
                  </a:cubicBezTo>
                  <a:cubicBezTo>
                    <a:pt x="748" y="56"/>
                    <a:pt x="746" y="55"/>
                    <a:pt x="743" y="52"/>
                  </a:cubicBezTo>
                  <a:cubicBezTo>
                    <a:pt x="737" y="0"/>
                    <a:pt x="672" y="0"/>
                    <a:pt x="647" y="0"/>
                  </a:cubicBezTo>
                  <a:close/>
                  <a:moveTo>
                    <a:pt x="647" y="13"/>
                  </a:moveTo>
                  <a:cubicBezTo>
                    <a:pt x="689" y="13"/>
                    <a:pt x="730" y="19"/>
                    <a:pt x="730" y="60"/>
                  </a:cubicBezTo>
                  <a:cubicBezTo>
                    <a:pt x="736" y="64"/>
                    <a:pt x="741" y="68"/>
                    <a:pt x="747" y="69"/>
                  </a:cubicBezTo>
                  <a:cubicBezTo>
                    <a:pt x="748" y="75"/>
                    <a:pt x="748" y="86"/>
                    <a:pt x="753" y="86"/>
                  </a:cubicBezTo>
                  <a:cubicBezTo>
                    <a:pt x="755" y="86"/>
                    <a:pt x="757" y="85"/>
                    <a:pt x="760" y="82"/>
                  </a:cubicBezTo>
                  <a:cubicBezTo>
                    <a:pt x="760" y="80"/>
                    <a:pt x="761" y="79"/>
                    <a:pt x="762" y="79"/>
                  </a:cubicBezTo>
                  <a:cubicBezTo>
                    <a:pt x="764" y="79"/>
                    <a:pt x="766" y="83"/>
                    <a:pt x="769" y="84"/>
                  </a:cubicBezTo>
                  <a:cubicBezTo>
                    <a:pt x="778" y="86"/>
                    <a:pt x="785" y="88"/>
                    <a:pt x="779" y="99"/>
                  </a:cubicBezTo>
                  <a:cubicBezTo>
                    <a:pt x="780" y="108"/>
                    <a:pt x="785" y="111"/>
                    <a:pt x="788" y="118"/>
                  </a:cubicBezTo>
                  <a:cubicBezTo>
                    <a:pt x="781" y="123"/>
                    <a:pt x="788" y="132"/>
                    <a:pt x="793" y="132"/>
                  </a:cubicBezTo>
                  <a:lnTo>
                    <a:pt x="796" y="130"/>
                  </a:lnTo>
                  <a:cubicBezTo>
                    <a:pt x="790" y="124"/>
                    <a:pt x="793" y="122"/>
                    <a:pt x="799" y="122"/>
                  </a:cubicBezTo>
                  <a:cubicBezTo>
                    <a:pt x="804" y="122"/>
                    <a:pt x="812" y="124"/>
                    <a:pt x="812" y="128"/>
                  </a:cubicBezTo>
                  <a:cubicBezTo>
                    <a:pt x="816" y="133"/>
                    <a:pt x="812" y="131"/>
                    <a:pt x="809" y="134"/>
                  </a:cubicBezTo>
                  <a:cubicBezTo>
                    <a:pt x="814" y="136"/>
                    <a:pt x="817" y="146"/>
                    <a:pt x="817" y="150"/>
                  </a:cubicBezTo>
                  <a:cubicBezTo>
                    <a:pt x="819" y="160"/>
                    <a:pt x="822" y="162"/>
                    <a:pt x="828" y="162"/>
                  </a:cubicBezTo>
                  <a:cubicBezTo>
                    <a:pt x="831" y="162"/>
                    <a:pt x="834" y="161"/>
                    <a:pt x="838" y="161"/>
                  </a:cubicBezTo>
                  <a:cubicBezTo>
                    <a:pt x="841" y="167"/>
                    <a:pt x="848" y="176"/>
                    <a:pt x="854" y="176"/>
                  </a:cubicBezTo>
                  <a:cubicBezTo>
                    <a:pt x="857" y="176"/>
                    <a:pt x="859" y="175"/>
                    <a:pt x="860" y="172"/>
                  </a:cubicBezTo>
                  <a:lnTo>
                    <a:pt x="861" y="172"/>
                  </a:lnTo>
                  <a:cubicBezTo>
                    <a:pt x="873" y="172"/>
                    <a:pt x="866" y="154"/>
                    <a:pt x="873" y="149"/>
                  </a:cubicBezTo>
                  <a:cubicBezTo>
                    <a:pt x="876" y="151"/>
                    <a:pt x="878" y="152"/>
                    <a:pt x="880" y="152"/>
                  </a:cubicBezTo>
                  <a:cubicBezTo>
                    <a:pt x="885" y="152"/>
                    <a:pt x="887" y="144"/>
                    <a:pt x="891" y="142"/>
                  </a:cubicBezTo>
                  <a:lnTo>
                    <a:pt x="893" y="141"/>
                  </a:lnTo>
                  <a:cubicBezTo>
                    <a:pt x="895" y="141"/>
                    <a:pt x="895" y="145"/>
                    <a:pt x="897" y="145"/>
                  </a:cubicBezTo>
                  <a:lnTo>
                    <a:pt x="900" y="144"/>
                  </a:lnTo>
                  <a:cubicBezTo>
                    <a:pt x="913" y="148"/>
                    <a:pt x="906" y="163"/>
                    <a:pt x="924" y="164"/>
                  </a:cubicBezTo>
                  <a:cubicBezTo>
                    <a:pt x="941" y="183"/>
                    <a:pt x="929" y="184"/>
                    <a:pt x="925" y="204"/>
                  </a:cubicBezTo>
                  <a:cubicBezTo>
                    <a:pt x="913" y="215"/>
                    <a:pt x="931" y="229"/>
                    <a:pt x="925" y="242"/>
                  </a:cubicBezTo>
                  <a:cubicBezTo>
                    <a:pt x="924" y="240"/>
                    <a:pt x="922" y="240"/>
                    <a:pt x="920" y="240"/>
                  </a:cubicBezTo>
                  <a:cubicBezTo>
                    <a:pt x="914" y="240"/>
                    <a:pt x="907" y="243"/>
                    <a:pt x="907" y="246"/>
                  </a:cubicBezTo>
                  <a:cubicBezTo>
                    <a:pt x="914" y="247"/>
                    <a:pt x="908" y="255"/>
                    <a:pt x="909" y="262"/>
                  </a:cubicBezTo>
                  <a:lnTo>
                    <a:pt x="910" y="262"/>
                  </a:lnTo>
                  <a:cubicBezTo>
                    <a:pt x="919" y="262"/>
                    <a:pt x="926" y="271"/>
                    <a:pt x="916" y="278"/>
                  </a:cubicBezTo>
                  <a:cubicBezTo>
                    <a:pt x="917" y="285"/>
                    <a:pt x="932" y="284"/>
                    <a:pt x="921" y="289"/>
                  </a:cubicBezTo>
                  <a:cubicBezTo>
                    <a:pt x="930" y="294"/>
                    <a:pt x="930" y="298"/>
                    <a:pt x="931" y="309"/>
                  </a:cubicBezTo>
                  <a:lnTo>
                    <a:pt x="933" y="308"/>
                  </a:lnTo>
                  <a:cubicBezTo>
                    <a:pt x="937" y="308"/>
                    <a:pt x="927" y="315"/>
                    <a:pt x="930" y="320"/>
                  </a:cubicBezTo>
                  <a:cubicBezTo>
                    <a:pt x="927" y="324"/>
                    <a:pt x="916" y="322"/>
                    <a:pt x="918" y="326"/>
                  </a:cubicBezTo>
                  <a:lnTo>
                    <a:pt x="919" y="326"/>
                  </a:lnTo>
                  <a:cubicBezTo>
                    <a:pt x="925" y="326"/>
                    <a:pt x="927" y="332"/>
                    <a:pt x="921" y="337"/>
                  </a:cubicBezTo>
                  <a:cubicBezTo>
                    <a:pt x="928" y="339"/>
                    <a:pt x="926" y="345"/>
                    <a:pt x="929" y="352"/>
                  </a:cubicBezTo>
                  <a:cubicBezTo>
                    <a:pt x="927" y="371"/>
                    <a:pt x="916" y="382"/>
                    <a:pt x="913" y="402"/>
                  </a:cubicBezTo>
                  <a:cubicBezTo>
                    <a:pt x="927" y="409"/>
                    <a:pt x="916" y="408"/>
                    <a:pt x="917" y="419"/>
                  </a:cubicBezTo>
                  <a:cubicBezTo>
                    <a:pt x="922" y="425"/>
                    <a:pt x="920" y="429"/>
                    <a:pt x="924" y="434"/>
                  </a:cubicBezTo>
                  <a:lnTo>
                    <a:pt x="925" y="434"/>
                  </a:lnTo>
                  <a:cubicBezTo>
                    <a:pt x="931" y="434"/>
                    <a:pt x="928" y="444"/>
                    <a:pt x="933" y="446"/>
                  </a:cubicBezTo>
                  <a:cubicBezTo>
                    <a:pt x="941" y="451"/>
                    <a:pt x="929" y="464"/>
                    <a:pt x="936" y="474"/>
                  </a:cubicBezTo>
                  <a:cubicBezTo>
                    <a:pt x="930" y="480"/>
                    <a:pt x="937" y="491"/>
                    <a:pt x="931" y="496"/>
                  </a:cubicBezTo>
                  <a:cubicBezTo>
                    <a:pt x="930" y="498"/>
                    <a:pt x="932" y="502"/>
                    <a:pt x="934" y="502"/>
                  </a:cubicBezTo>
                  <a:lnTo>
                    <a:pt x="934" y="502"/>
                  </a:lnTo>
                  <a:cubicBezTo>
                    <a:pt x="932" y="505"/>
                    <a:pt x="933" y="506"/>
                    <a:pt x="933" y="510"/>
                  </a:cubicBezTo>
                  <a:cubicBezTo>
                    <a:pt x="934" y="513"/>
                    <a:pt x="934" y="517"/>
                    <a:pt x="933" y="517"/>
                  </a:cubicBezTo>
                  <a:cubicBezTo>
                    <a:pt x="932" y="517"/>
                    <a:pt x="931" y="517"/>
                    <a:pt x="931" y="514"/>
                  </a:cubicBezTo>
                  <a:cubicBezTo>
                    <a:pt x="927" y="517"/>
                    <a:pt x="931" y="524"/>
                    <a:pt x="926" y="526"/>
                  </a:cubicBezTo>
                  <a:cubicBezTo>
                    <a:pt x="926" y="535"/>
                    <a:pt x="930" y="545"/>
                    <a:pt x="921" y="550"/>
                  </a:cubicBezTo>
                  <a:cubicBezTo>
                    <a:pt x="931" y="552"/>
                    <a:pt x="942" y="553"/>
                    <a:pt x="955" y="553"/>
                  </a:cubicBezTo>
                  <a:cubicBezTo>
                    <a:pt x="985" y="553"/>
                    <a:pt x="1023" y="549"/>
                    <a:pt x="1055" y="549"/>
                  </a:cubicBezTo>
                  <a:cubicBezTo>
                    <a:pt x="1086" y="549"/>
                    <a:pt x="1112" y="553"/>
                    <a:pt x="1121" y="568"/>
                  </a:cubicBezTo>
                  <a:cubicBezTo>
                    <a:pt x="1122" y="570"/>
                    <a:pt x="1126" y="572"/>
                    <a:pt x="1129" y="572"/>
                  </a:cubicBezTo>
                  <a:lnTo>
                    <a:pt x="1130" y="571"/>
                  </a:lnTo>
                  <a:cubicBezTo>
                    <a:pt x="1128" y="569"/>
                    <a:pt x="1133" y="564"/>
                    <a:pt x="1139" y="564"/>
                  </a:cubicBezTo>
                  <a:lnTo>
                    <a:pt x="1141" y="564"/>
                  </a:lnTo>
                  <a:cubicBezTo>
                    <a:pt x="1139" y="569"/>
                    <a:pt x="1142" y="571"/>
                    <a:pt x="1146" y="571"/>
                  </a:cubicBezTo>
                  <a:lnTo>
                    <a:pt x="1148" y="570"/>
                  </a:lnTo>
                  <a:cubicBezTo>
                    <a:pt x="1150" y="572"/>
                    <a:pt x="1152" y="573"/>
                    <a:pt x="1154" y="573"/>
                  </a:cubicBezTo>
                  <a:cubicBezTo>
                    <a:pt x="1157" y="573"/>
                    <a:pt x="1159" y="572"/>
                    <a:pt x="1162" y="570"/>
                  </a:cubicBezTo>
                  <a:cubicBezTo>
                    <a:pt x="1163" y="572"/>
                    <a:pt x="1165" y="572"/>
                    <a:pt x="1167" y="572"/>
                  </a:cubicBezTo>
                  <a:cubicBezTo>
                    <a:pt x="1169" y="572"/>
                    <a:pt x="1172" y="571"/>
                    <a:pt x="1174" y="571"/>
                  </a:cubicBezTo>
                  <a:cubicBezTo>
                    <a:pt x="1176" y="571"/>
                    <a:pt x="1177" y="572"/>
                    <a:pt x="1177" y="576"/>
                  </a:cubicBezTo>
                  <a:cubicBezTo>
                    <a:pt x="1181" y="575"/>
                    <a:pt x="1186" y="575"/>
                    <a:pt x="1189" y="575"/>
                  </a:cubicBezTo>
                  <a:cubicBezTo>
                    <a:pt x="1194" y="575"/>
                    <a:pt x="1195" y="576"/>
                    <a:pt x="1190" y="581"/>
                  </a:cubicBezTo>
                  <a:cubicBezTo>
                    <a:pt x="1192" y="587"/>
                    <a:pt x="1198" y="584"/>
                    <a:pt x="1193" y="591"/>
                  </a:cubicBezTo>
                  <a:cubicBezTo>
                    <a:pt x="1194" y="607"/>
                    <a:pt x="1213" y="618"/>
                    <a:pt x="1197" y="631"/>
                  </a:cubicBezTo>
                  <a:cubicBezTo>
                    <a:pt x="1184" y="639"/>
                    <a:pt x="1176" y="655"/>
                    <a:pt x="1169" y="658"/>
                  </a:cubicBezTo>
                  <a:cubicBezTo>
                    <a:pt x="1171" y="667"/>
                    <a:pt x="1166" y="676"/>
                    <a:pt x="1170" y="686"/>
                  </a:cubicBezTo>
                  <a:cubicBezTo>
                    <a:pt x="1170" y="689"/>
                    <a:pt x="1172" y="690"/>
                    <a:pt x="1170" y="692"/>
                  </a:cubicBezTo>
                  <a:lnTo>
                    <a:pt x="1171" y="692"/>
                  </a:lnTo>
                  <a:lnTo>
                    <a:pt x="1170" y="695"/>
                  </a:lnTo>
                  <a:lnTo>
                    <a:pt x="1171" y="695"/>
                  </a:lnTo>
                  <a:lnTo>
                    <a:pt x="1173" y="696"/>
                  </a:lnTo>
                  <a:cubicBezTo>
                    <a:pt x="1171" y="700"/>
                    <a:pt x="1173" y="700"/>
                    <a:pt x="1173" y="706"/>
                  </a:cubicBezTo>
                  <a:lnTo>
                    <a:pt x="1173" y="706"/>
                  </a:lnTo>
                  <a:lnTo>
                    <a:pt x="1173" y="706"/>
                  </a:lnTo>
                  <a:lnTo>
                    <a:pt x="1173" y="705"/>
                  </a:lnTo>
                  <a:cubicBezTo>
                    <a:pt x="1174" y="705"/>
                    <a:pt x="1177" y="709"/>
                    <a:pt x="1176" y="711"/>
                  </a:cubicBezTo>
                  <a:cubicBezTo>
                    <a:pt x="1179" y="713"/>
                    <a:pt x="1181" y="713"/>
                    <a:pt x="1183" y="713"/>
                  </a:cubicBezTo>
                  <a:cubicBezTo>
                    <a:pt x="1184" y="713"/>
                    <a:pt x="1186" y="713"/>
                    <a:pt x="1188" y="712"/>
                  </a:cubicBezTo>
                  <a:cubicBezTo>
                    <a:pt x="1191" y="715"/>
                    <a:pt x="1195" y="721"/>
                    <a:pt x="1191" y="724"/>
                  </a:cubicBezTo>
                  <a:cubicBezTo>
                    <a:pt x="1197" y="728"/>
                    <a:pt x="1193" y="729"/>
                    <a:pt x="1195" y="732"/>
                  </a:cubicBezTo>
                  <a:cubicBezTo>
                    <a:pt x="1190" y="743"/>
                    <a:pt x="1212" y="747"/>
                    <a:pt x="1207" y="763"/>
                  </a:cubicBezTo>
                  <a:cubicBezTo>
                    <a:pt x="1198" y="780"/>
                    <a:pt x="1241" y="787"/>
                    <a:pt x="1221" y="799"/>
                  </a:cubicBezTo>
                  <a:cubicBezTo>
                    <a:pt x="1216" y="804"/>
                    <a:pt x="1219" y="814"/>
                    <a:pt x="1212" y="818"/>
                  </a:cubicBezTo>
                  <a:cubicBezTo>
                    <a:pt x="1210" y="816"/>
                    <a:pt x="1209" y="816"/>
                    <a:pt x="1207" y="816"/>
                  </a:cubicBezTo>
                  <a:cubicBezTo>
                    <a:pt x="1201" y="816"/>
                    <a:pt x="1198" y="825"/>
                    <a:pt x="1189" y="827"/>
                  </a:cubicBezTo>
                  <a:cubicBezTo>
                    <a:pt x="1184" y="832"/>
                    <a:pt x="1184" y="838"/>
                    <a:pt x="1177" y="841"/>
                  </a:cubicBezTo>
                  <a:cubicBezTo>
                    <a:pt x="1180" y="848"/>
                    <a:pt x="1174" y="856"/>
                    <a:pt x="1174" y="862"/>
                  </a:cubicBezTo>
                  <a:cubicBezTo>
                    <a:pt x="1176" y="872"/>
                    <a:pt x="1179" y="888"/>
                    <a:pt x="1171" y="895"/>
                  </a:cubicBezTo>
                  <a:cubicBezTo>
                    <a:pt x="1170" y="908"/>
                    <a:pt x="1160" y="900"/>
                    <a:pt x="1155" y="907"/>
                  </a:cubicBezTo>
                  <a:cubicBezTo>
                    <a:pt x="1153" y="914"/>
                    <a:pt x="1149" y="914"/>
                    <a:pt x="1147" y="920"/>
                  </a:cubicBezTo>
                  <a:cubicBezTo>
                    <a:pt x="1140" y="922"/>
                    <a:pt x="1139" y="931"/>
                    <a:pt x="1143" y="935"/>
                  </a:cubicBezTo>
                  <a:cubicBezTo>
                    <a:pt x="1134" y="943"/>
                    <a:pt x="1132" y="959"/>
                    <a:pt x="1127" y="962"/>
                  </a:cubicBezTo>
                  <a:cubicBezTo>
                    <a:pt x="1126" y="967"/>
                    <a:pt x="1125" y="968"/>
                    <a:pt x="1126" y="973"/>
                  </a:cubicBezTo>
                  <a:cubicBezTo>
                    <a:pt x="1126" y="976"/>
                    <a:pt x="1120" y="978"/>
                    <a:pt x="1126" y="982"/>
                  </a:cubicBezTo>
                  <a:cubicBezTo>
                    <a:pt x="1121" y="983"/>
                    <a:pt x="1125" y="990"/>
                    <a:pt x="1121" y="990"/>
                  </a:cubicBezTo>
                  <a:lnTo>
                    <a:pt x="1120" y="990"/>
                  </a:lnTo>
                  <a:cubicBezTo>
                    <a:pt x="1117" y="996"/>
                    <a:pt x="1111" y="996"/>
                    <a:pt x="1106" y="999"/>
                  </a:cubicBezTo>
                  <a:lnTo>
                    <a:pt x="1104" y="998"/>
                  </a:lnTo>
                  <a:cubicBezTo>
                    <a:pt x="1098" y="998"/>
                    <a:pt x="1095" y="1010"/>
                    <a:pt x="1088" y="1010"/>
                  </a:cubicBezTo>
                  <a:cubicBezTo>
                    <a:pt x="1085" y="1012"/>
                    <a:pt x="1078" y="1009"/>
                    <a:pt x="1079" y="1016"/>
                  </a:cubicBezTo>
                  <a:lnTo>
                    <a:pt x="1078" y="1016"/>
                  </a:lnTo>
                  <a:cubicBezTo>
                    <a:pt x="1074" y="1016"/>
                    <a:pt x="1068" y="1026"/>
                    <a:pt x="1069" y="1027"/>
                  </a:cubicBezTo>
                  <a:cubicBezTo>
                    <a:pt x="1069" y="1028"/>
                    <a:pt x="1064" y="1030"/>
                    <a:pt x="1067" y="1033"/>
                  </a:cubicBezTo>
                  <a:lnTo>
                    <a:pt x="1066" y="1033"/>
                  </a:lnTo>
                  <a:cubicBezTo>
                    <a:pt x="1064" y="1033"/>
                    <a:pt x="1062" y="1032"/>
                    <a:pt x="1061" y="1032"/>
                  </a:cubicBezTo>
                  <a:lnTo>
                    <a:pt x="1059" y="1033"/>
                  </a:lnTo>
                  <a:cubicBezTo>
                    <a:pt x="1054" y="1027"/>
                    <a:pt x="1047" y="1022"/>
                    <a:pt x="1038" y="1020"/>
                  </a:cubicBezTo>
                  <a:cubicBezTo>
                    <a:pt x="1037" y="1016"/>
                    <a:pt x="1031" y="1015"/>
                    <a:pt x="1031" y="1012"/>
                  </a:cubicBezTo>
                  <a:cubicBezTo>
                    <a:pt x="1030" y="1008"/>
                    <a:pt x="1030" y="1006"/>
                    <a:pt x="1029" y="1006"/>
                  </a:cubicBezTo>
                  <a:cubicBezTo>
                    <a:pt x="1028" y="1006"/>
                    <a:pt x="1027" y="1006"/>
                    <a:pt x="1025" y="1008"/>
                  </a:cubicBezTo>
                  <a:lnTo>
                    <a:pt x="1021" y="1006"/>
                  </a:lnTo>
                  <a:cubicBezTo>
                    <a:pt x="1020" y="1006"/>
                    <a:pt x="1018" y="1007"/>
                    <a:pt x="1016" y="1007"/>
                  </a:cubicBezTo>
                  <a:cubicBezTo>
                    <a:pt x="1015" y="1007"/>
                    <a:pt x="1014" y="1006"/>
                    <a:pt x="1014" y="1003"/>
                  </a:cubicBezTo>
                  <a:lnTo>
                    <a:pt x="1016" y="1004"/>
                  </a:lnTo>
                  <a:cubicBezTo>
                    <a:pt x="1017" y="1004"/>
                    <a:pt x="1013" y="1000"/>
                    <a:pt x="1016" y="999"/>
                  </a:cubicBezTo>
                  <a:lnTo>
                    <a:pt x="1018" y="999"/>
                  </a:lnTo>
                  <a:cubicBezTo>
                    <a:pt x="1020" y="999"/>
                    <a:pt x="1012" y="996"/>
                    <a:pt x="1009" y="996"/>
                  </a:cubicBezTo>
                  <a:lnTo>
                    <a:pt x="1008" y="996"/>
                  </a:lnTo>
                  <a:cubicBezTo>
                    <a:pt x="1005" y="996"/>
                    <a:pt x="1010" y="998"/>
                    <a:pt x="1011" y="999"/>
                  </a:cubicBezTo>
                  <a:cubicBezTo>
                    <a:pt x="1009" y="1000"/>
                    <a:pt x="1008" y="1001"/>
                    <a:pt x="1008" y="1001"/>
                  </a:cubicBezTo>
                  <a:cubicBezTo>
                    <a:pt x="1006" y="1001"/>
                    <a:pt x="1004" y="998"/>
                    <a:pt x="1001" y="997"/>
                  </a:cubicBezTo>
                  <a:cubicBezTo>
                    <a:pt x="999" y="998"/>
                    <a:pt x="1000" y="1004"/>
                    <a:pt x="997" y="1004"/>
                  </a:cubicBezTo>
                  <a:lnTo>
                    <a:pt x="994" y="1002"/>
                  </a:lnTo>
                  <a:lnTo>
                    <a:pt x="993" y="1004"/>
                  </a:lnTo>
                  <a:lnTo>
                    <a:pt x="992" y="1004"/>
                  </a:lnTo>
                  <a:lnTo>
                    <a:pt x="992" y="1001"/>
                  </a:lnTo>
                  <a:lnTo>
                    <a:pt x="992" y="1001"/>
                  </a:lnTo>
                  <a:cubicBezTo>
                    <a:pt x="991" y="1002"/>
                    <a:pt x="991" y="1003"/>
                    <a:pt x="990" y="1003"/>
                  </a:cubicBezTo>
                  <a:lnTo>
                    <a:pt x="989" y="1003"/>
                  </a:lnTo>
                  <a:lnTo>
                    <a:pt x="986" y="1001"/>
                  </a:lnTo>
                  <a:lnTo>
                    <a:pt x="985" y="1002"/>
                  </a:lnTo>
                  <a:cubicBezTo>
                    <a:pt x="981" y="1001"/>
                    <a:pt x="977" y="1000"/>
                    <a:pt x="974" y="999"/>
                  </a:cubicBezTo>
                  <a:lnTo>
                    <a:pt x="973" y="999"/>
                  </a:lnTo>
                  <a:lnTo>
                    <a:pt x="972" y="999"/>
                  </a:lnTo>
                  <a:lnTo>
                    <a:pt x="968" y="998"/>
                  </a:lnTo>
                  <a:cubicBezTo>
                    <a:pt x="967" y="997"/>
                    <a:pt x="966" y="995"/>
                    <a:pt x="964" y="995"/>
                  </a:cubicBezTo>
                  <a:lnTo>
                    <a:pt x="964" y="998"/>
                  </a:lnTo>
                  <a:cubicBezTo>
                    <a:pt x="953" y="996"/>
                    <a:pt x="942" y="995"/>
                    <a:pt x="931" y="994"/>
                  </a:cubicBezTo>
                  <a:cubicBezTo>
                    <a:pt x="887" y="990"/>
                    <a:pt x="858" y="972"/>
                    <a:pt x="824" y="951"/>
                  </a:cubicBezTo>
                  <a:cubicBezTo>
                    <a:pt x="824" y="946"/>
                    <a:pt x="825" y="940"/>
                    <a:pt x="822" y="936"/>
                  </a:cubicBezTo>
                  <a:lnTo>
                    <a:pt x="819" y="938"/>
                  </a:lnTo>
                  <a:cubicBezTo>
                    <a:pt x="816" y="938"/>
                    <a:pt x="815" y="931"/>
                    <a:pt x="813" y="931"/>
                  </a:cubicBezTo>
                  <a:cubicBezTo>
                    <a:pt x="813" y="931"/>
                    <a:pt x="813" y="931"/>
                    <a:pt x="812" y="933"/>
                  </a:cubicBezTo>
                  <a:cubicBezTo>
                    <a:pt x="812" y="936"/>
                    <a:pt x="811" y="937"/>
                    <a:pt x="811" y="937"/>
                  </a:cubicBezTo>
                  <a:cubicBezTo>
                    <a:pt x="810" y="937"/>
                    <a:pt x="809" y="930"/>
                    <a:pt x="805" y="930"/>
                  </a:cubicBezTo>
                  <a:cubicBezTo>
                    <a:pt x="804" y="930"/>
                    <a:pt x="802" y="931"/>
                    <a:pt x="799" y="935"/>
                  </a:cubicBezTo>
                  <a:cubicBezTo>
                    <a:pt x="756" y="910"/>
                    <a:pt x="712" y="891"/>
                    <a:pt x="666" y="873"/>
                  </a:cubicBezTo>
                  <a:cubicBezTo>
                    <a:pt x="665" y="868"/>
                    <a:pt x="662" y="861"/>
                    <a:pt x="656" y="860"/>
                  </a:cubicBezTo>
                  <a:cubicBezTo>
                    <a:pt x="658" y="855"/>
                    <a:pt x="662" y="853"/>
                    <a:pt x="656" y="853"/>
                  </a:cubicBezTo>
                  <a:lnTo>
                    <a:pt x="654" y="853"/>
                  </a:lnTo>
                  <a:cubicBezTo>
                    <a:pt x="658" y="845"/>
                    <a:pt x="643" y="850"/>
                    <a:pt x="645" y="841"/>
                  </a:cubicBezTo>
                  <a:cubicBezTo>
                    <a:pt x="642" y="842"/>
                    <a:pt x="643" y="846"/>
                    <a:pt x="641" y="846"/>
                  </a:cubicBezTo>
                  <a:cubicBezTo>
                    <a:pt x="641" y="846"/>
                    <a:pt x="640" y="845"/>
                    <a:pt x="639" y="844"/>
                  </a:cubicBezTo>
                  <a:lnTo>
                    <a:pt x="637" y="843"/>
                  </a:lnTo>
                  <a:lnTo>
                    <a:pt x="637" y="846"/>
                  </a:lnTo>
                  <a:cubicBezTo>
                    <a:pt x="638" y="850"/>
                    <a:pt x="631" y="849"/>
                    <a:pt x="628" y="850"/>
                  </a:cubicBezTo>
                  <a:cubicBezTo>
                    <a:pt x="631" y="853"/>
                    <a:pt x="630" y="854"/>
                    <a:pt x="629" y="854"/>
                  </a:cubicBezTo>
                  <a:cubicBezTo>
                    <a:pt x="628" y="854"/>
                    <a:pt x="625" y="853"/>
                    <a:pt x="622" y="853"/>
                  </a:cubicBezTo>
                  <a:lnTo>
                    <a:pt x="620" y="853"/>
                  </a:lnTo>
                  <a:cubicBezTo>
                    <a:pt x="613" y="848"/>
                    <a:pt x="601" y="851"/>
                    <a:pt x="600" y="840"/>
                  </a:cubicBezTo>
                  <a:cubicBezTo>
                    <a:pt x="592" y="838"/>
                    <a:pt x="597" y="840"/>
                    <a:pt x="595" y="832"/>
                  </a:cubicBezTo>
                  <a:cubicBezTo>
                    <a:pt x="593" y="833"/>
                    <a:pt x="592" y="833"/>
                    <a:pt x="590" y="833"/>
                  </a:cubicBezTo>
                  <a:cubicBezTo>
                    <a:pt x="580" y="833"/>
                    <a:pt x="578" y="822"/>
                    <a:pt x="568" y="819"/>
                  </a:cubicBezTo>
                  <a:cubicBezTo>
                    <a:pt x="560" y="814"/>
                    <a:pt x="547" y="809"/>
                    <a:pt x="538" y="809"/>
                  </a:cubicBezTo>
                  <a:cubicBezTo>
                    <a:pt x="535" y="809"/>
                    <a:pt x="532" y="810"/>
                    <a:pt x="530" y="811"/>
                  </a:cubicBezTo>
                  <a:cubicBezTo>
                    <a:pt x="529" y="813"/>
                    <a:pt x="528" y="814"/>
                    <a:pt x="527" y="814"/>
                  </a:cubicBezTo>
                  <a:cubicBezTo>
                    <a:pt x="524" y="814"/>
                    <a:pt x="521" y="811"/>
                    <a:pt x="519" y="811"/>
                  </a:cubicBezTo>
                  <a:cubicBezTo>
                    <a:pt x="517" y="811"/>
                    <a:pt x="517" y="812"/>
                    <a:pt x="517" y="814"/>
                  </a:cubicBezTo>
                  <a:cubicBezTo>
                    <a:pt x="516" y="816"/>
                    <a:pt x="516" y="818"/>
                    <a:pt x="516" y="819"/>
                  </a:cubicBezTo>
                  <a:cubicBezTo>
                    <a:pt x="481" y="806"/>
                    <a:pt x="447" y="792"/>
                    <a:pt x="414" y="776"/>
                  </a:cubicBezTo>
                  <a:lnTo>
                    <a:pt x="411" y="774"/>
                  </a:lnTo>
                  <a:lnTo>
                    <a:pt x="411" y="772"/>
                  </a:lnTo>
                  <a:lnTo>
                    <a:pt x="409" y="772"/>
                  </a:lnTo>
                  <a:lnTo>
                    <a:pt x="407" y="772"/>
                  </a:lnTo>
                  <a:cubicBezTo>
                    <a:pt x="396" y="766"/>
                    <a:pt x="385" y="760"/>
                    <a:pt x="375" y="753"/>
                  </a:cubicBezTo>
                  <a:cubicBezTo>
                    <a:pt x="377" y="749"/>
                    <a:pt x="376" y="747"/>
                    <a:pt x="375" y="747"/>
                  </a:cubicBezTo>
                  <a:cubicBezTo>
                    <a:pt x="373" y="747"/>
                    <a:pt x="371" y="748"/>
                    <a:pt x="371" y="750"/>
                  </a:cubicBezTo>
                  <a:cubicBezTo>
                    <a:pt x="366" y="747"/>
                    <a:pt x="362" y="744"/>
                    <a:pt x="357" y="741"/>
                  </a:cubicBezTo>
                  <a:cubicBezTo>
                    <a:pt x="358" y="739"/>
                    <a:pt x="357" y="737"/>
                    <a:pt x="355" y="735"/>
                  </a:cubicBezTo>
                  <a:cubicBezTo>
                    <a:pt x="352" y="734"/>
                    <a:pt x="350" y="733"/>
                    <a:pt x="348" y="733"/>
                  </a:cubicBezTo>
                  <a:lnTo>
                    <a:pt x="348" y="733"/>
                  </a:lnTo>
                  <a:cubicBezTo>
                    <a:pt x="335" y="723"/>
                    <a:pt x="324" y="712"/>
                    <a:pt x="314" y="699"/>
                  </a:cubicBezTo>
                  <a:cubicBezTo>
                    <a:pt x="314" y="694"/>
                    <a:pt x="315" y="689"/>
                    <a:pt x="311" y="684"/>
                  </a:cubicBezTo>
                  <a:cubicBezTo>
                    <a:pt x="312" y="681"/>
                    <a:pt x="310" y="680"/>
                    <a:pt x="308" y="680"/>
                  </a:cubicBezTo>
                  <a:cubicBezTo>
                    <a:pt x="306" y="680"/>
                    <a:pt x="304" y="681"/>
                    <a:pt x="301" y="681"/>
                  </a:cubicBezTo>
                  <a:cubicBezTo>
                    <a:pt x="295" y="672"/>
                    <a:pt x="291" y="663"/>
                    <a:pt x="286" y="653"/>
                  </a:cubicBezTo>
                  <a:cubicBezTo>
                    <a:pt x="287" y="651"/>
                    <a:pt x="287" y="649"/>
                    <a:pt x="289" y="648"/>
                  </a:cubicBezTo>
                  <a:cubicBezTo>
                    <a:pt x="287" y="647"/>
                    <a:pt x="285" y="646"/>
                    <a:pt x="283" y="646"/>
                  </a:cubicBezTo>
                  <a:cubicBezTo>
                    <a:pt x="282" y="642"/>
                    <a:pt x="280" y="637"/>
                    <a:pt x="279" y="633"/>
                  </a:cubicBezTo>
                  <a:cubicBezTo>
                    <a:pt x="277" y="626"/>
                    <a:pt x="275" y="618"/>
                    <a:pt x="273" y="610"/>
                  </a:cubicBezTo>
                  <a:lnTo>
                    <a:pt x="274" y="609"/>
                  </a:lnTo>
                  <a:lnTo>
                    <a:pt x="273" y="609"/>
                  </a:lnTo>
                  <a:cubicBezTo>
                    <a:pt x="272" y="602"/>
                    <a:pt x="271" y="596"/>
                    <a:pt x="270" y="589"/>
                  </a:cubicBezTo>
                  <a:lnTo>
                    <a:pt x="270" y="589"/>
                  </a:lnTo>
                  <a:lnTo>
                    <a:pt x="270" y="589"/>
                  </a:lnTo>
                  <a:cubicBezTo>
                    <a:pt x="269" y="584"/>
                    <a:pt x="269" y="578"/>
                    <a:pt x="269" y="573"/>
                  </a:cubicBezTo>
                  <a:cubicBezTo>
                    <a:pt x="286" y="564"/>
                    <a:pt x="266" y="563"/>
                    <a:pt x="278" y="554"/>
                  </a:cubicBezTo>
                  <a:cubicBezTo>
                    <a:pt x="286" y="551"/>
                    <a:pt x="277" y="548"/>
                    <a:pt x="277" y="543"/>
                  </a:cubicBezTo>
                  <a:cubicBezTo>
                    <a:pt x="279" y="539"/>
                    <a:pt x="277" y="526"/>
                    <a:pt x="269" y="520"/>
                  </a:cubicBezTo>
                  <a:cubicBezTo>
                    <a:pt x="269" y="511"/>
                    <a:pt x="270" y="501"/>
                    <a:pt x="271" y="492"/>
                  </a:cubicBezTo>
                  <a:cubicBezTo>
                    <a:pt x="273" y="467"/>
                    <a:pt x="277" y="444"/>
                    <a:pt x="272" y="421"/>
                  </a:cubicBezTo>
                  <a:cubicBezTo>
                    <a:pt x="274" y="416"/>
                    <a:pt x="275" y="411"/>
                    <a:pt x="273" y="405"/>
                  </a:cubicBezTo>
                  <a:cubicBezTo>
                    <a:pt x="277" y="394"/>
                    <a:pt x="264" y="386"/>
                    <a:pt x="270" y="375"/>
                  </a:cubicBezTo>
                  <a:cubicBezTo>
                    <a:pt x="264" y="364"/>
                    <a:pt x="272" y="356"/>
                    <a:pt x="276" y="347"/>
                  </a:cubicBezTo>
                  <a:cubicBezTo>
                    <a:pt x="270" y="341"/>
                    <a:pt x="260" y="317"/>
                    <a:pt x="252" y="317"/>
                  </a:cubicBezTo>
                  <a:cubicBezTo>
                    <a:pt x="251" y="317"/>
                    <a:pt x="249" y="318"/>
                    <a:pt x="248" y="321"/>
                  </a:cubicBezTo>
                  <a:cubicBezTo>
                    <a:pt x="247" y="323"/>
                    <a:pt x="245" y="323"/>
                    <a:pt x="243" y="323"/>
                  </a:cubicBezTo>
                  <a:lnTo>
                    <a:pt x="242" y="323"/>
                  </a:lnTo>
                  <a:cubicBezTo>
                    <a:pt x="241" y="323"/>
                    <a:pt x="240" y="324"/>
                    <a:pt x="242" y="326"/>
                  </a:cubicBezTo>
                  <a:cubicBezTo>
                    <a:pt x="235" y="326"/>
                    <a:pt x="242" y="336"/>
                    <a:pt x="236" y="338"/>
                  </a:cubicBezTo>
                  <a:lnTo>
                    <a:pt x="234" y="336"/>
                  </a:lnTo>
                  <a:cubicBezTo>
                    <a:pt x="231" y="336"/>
                    <a:pt x="230" y="341"/>
                    <a:pt x="228" y="343"/>
                  </a:cubicBezTo>
                  <a:cubicBezTo>
                    <a:pt x="230" y="346"/>
                    <a:pt x="229" y="347"/>
                    <a:pt x="228" y="347"/>
                  </a:cubicBezTo>
                  <a:lnTo>
                    <a:pt x="225" y="347"/>
                  </a:lnTo>
                  <a:lnTo>
                    <a:pt x="222" y="347"/>
                  </a:lnTo>
                  <a:cubicBezTo>
                    <a:pt x="223" y="345"/>
                    <a:pt x="222" y="344"/>
                    <a:pt x="221" y="344"/>
                  </a:cubicBezTo>
                  <a:lnTo>
                    <a:pt x="217" y="346"/>
                  </a:lnTo>
                  <a:cubicBezTo>
                    <a:pt x="216" y="345"/>
                    <a:pt x="216" y="342"/>
                    <a:pt x="215" y="340"/>
                  </a:cubicBezTo>
                  <a:lnTo>
                    <a:pt x="215" y="340"/>
                  </a:lnTo>
                  <a:lnTo>
                    <a:pt x="213" y="342"/>
                  </a:lnTo>
                  <a:lnTo>
                    <a:pt x="213" y="341"/>
                  </a:lnTo>
                  <a:cubicBezTo>
                    <a:pt x="212" y="338"/>
                    <a:pt x="214" y="339"/>
                    <a:pt x="209" y="336"/>
                  </a:cubicBezTo>
                  <a:cubicBezTo>
                    <a:pt x="207" y="338"/>
                    <a:pt x="206" y="341"/>
                    <a:pt x="204" y="341"/>
                  </a:cubicBezTo>
                  <a:lnTo>
                    <a:pt x="202" y="340"/>
                  </a:lnTo>
                  <a:cubicBezTo>
                    <a:pt x="207" y="334"/>
                    <a:pt x="198" y="334"/>
                    <a:pt x="208" y="332"/>
                  </a:cubicBezTo>
                  <a:lnTo>
                    <a:pt x="206" y="330"/>
                  </a:lnTo>
                  <a:lnTo>
                    <a:pt x="203" y="332"/>
                  </a:lnTo>
                  <a:lnTo>
                    <a:pt x="202" y="332"/>
                  </a:lnTo>
                  <a:lnTo>
                    <a:pt x="201" y="332"/>
                  </a:lnTo>
                  <a:cubicBezTo>
                    <a:pt x="199" y="332"/>
                    <a:pt x="197" y="332"/>
                    <a:pt x="197" y="336"/>
                  </a:cubicBezTo>
                  <a:cubicBezTo>
                    <a:pt x="193" y="335"/>
                    <a:pt x="191" y="331"/>
                    <a:pt x="193" y="327"/>
                  </a:cubicBezTo>
                  <a:cubicBezTo>
                    <a:pt x="188" y="328"/>
                    <a:pt x="193" y="334"/>
                    <a:pt x="189" y="337"/>
                  </a:cubicBezTo>
                  <a:lnTo>
                    <a:pt x="188" y="338"/>
                  </a:lnTo>
                  <a:cubicBezTo>
                    <a:pt x="186" y="338"/>
                    <a:pt x="183" y="334"/>
                    <a:pt x="187" y="333"/>
                  </a:cubicBezTo>
                  <a:lnTo>
                    <a:pt x="184" y="331"/>
                  </a:lnTo>
                  <a:cubicBezTo>
                    <a:pt x="183" y="331"/>
                    <a:pt x="183" y="332"/>
                    <a:pt x="183" y="333"/>
                  </a:cubicBezTo>
                  <a:lnTo>
                    <a:pt x="183" y="333"/>
                  </a:lnTo>
                  <a:cubicBezTo>
                    <a:pt x="180" y="333"/>
                    <a:pt x="180" y="338"/>
                    <a:pt x="177" y="338"/>
                  </a:cubicBezTo>
                  <a:lnTo>
                    <a:pt x="174" y="338"/>
                  </a:lnTo>
                  <a:cubicBezTo>
                    <a:pt x="177" y="333"/>
                    <a:pt x="176" y="332"/>
                    <a:pt x="174" y="332"/>
                  </a:cubicBezTo>
                  <a:cubicBezTo>
                    <a:pt x="172" y="332"/>
                    <a:pt x="170" y="332"/>
                    <a:pt x="168" y="332"/>
                  </a:cubicBezTo>
                  <a:lnTo>
                    <a:pt x="167" y="331"/>
                  </a:lnTo>
                  <a:cubicBezTo>
                    <a:pt x="165" y="333"/>
                    <a:pt x="164" y="334"/>
                    <a:pt x="164" y="334"/>
                  </a:cubicBezTo>
                  <a:lnTo>
                    <a:pt x="162" y="333"/>
                  </a:lnTo>
                  <a:lnTo>
                    <a:pt x="160" y="333"/>
                  </a:lnTo>
                  <a:cubicBezTo>
                    <a:pt x="156" y="335"/>
                    <a:pt x="157" y="338"/>
                    <a:pt x="157" y="340"/>
                  </a:cubicBezTo>
                  <a:lnTo>
                    <a:pt x="153" y="339"/>
                  </a:lnTo>
                  <a:lnTo>
                    <a:pt x="153" y="338"/>
                  </a:lnTo>
                  <a:lnTo>
                    <a:pt x="151" y="339"/>
                  </a:lnTo>
                  <a:lnTo>
                    <a:pt x="147" y="339"/>
                  </a:lnTo>
                  <a:lnTo>
                    <a:pt x="147" y="339"/>
                  </a:lnTo>
                  <a:cubicBezTo>
                    <a:pt x="146" y="337"/>
                    <a:pt x="144" y="337"/>
                    <a:pt x="142" y="337"/>
                  </a:cubicBezTo>
                  <a:cubicBezTo>
                    <a:pt x="140" y="337"/>
                    <a:pt x="138" y="338"/>
                    <a:pt x="137" y="340"/>
                  </a:cubicBezTo>
                  <a:lnTo>
                    <a:pt x="136" y="340"/>
                  </a:lnTo>
                  <a:cubicBezTo>
                    <a:pt x="135" y="338"/>
                    <a:pt x="134" y="337"/>
                    <a:pt x="133" y="337"/>
                  </a:cubicBezTo>
                  <a:lnTo>
                    <a:pt x="129" y="338"/>
                  </a:lnTo>
                  <a:lnTo>
                    <a:pt x="126" y="337"/>
                  </a:lnTo>
                  <a:cubicBezTo>
                    <a:pt x="122" y="338"/>
                    <a:pt x="121" y="340"/>
                    <a:pt x="120" y="341"/>
                  </a:cubicBezTo>
                  <a:cubicBezTo>
                    <a:pt x="98" y="344"/>
                    <a:pt x="76" y="349"/>
                    <a:pt x="58" y="356"/>
                  </a:cubicBezTo>
                  <a:lnTo>
                    <a:pt x="55" y="356"/>
                  </a:lnTo>
                  <a:cubicBezTo>
                    <a:pt x="45" y="356"/>
                    <a:pt x="26" y="349"/>
                    <a:pt x="13" y="341"/>
                  </a:cubicBezTo>
                  <a:cubicBezTo>
                    <a:pt x="21" y="336"/>
                    <a:pt x="15" y="331"/>
                    <a:pt x="22" y="331"/>
                  </a:cubicBezTo>
                  <a:cubicBezTo>
                    <a:pt x="23" y="331"/>
                    <a:pt x="25" y="332"/>
                    <a:pt x="27" y="332"/>
                  </a:cubicBezTo>
                  <a:cubicBezTo>
                    <a:pt x="38" y="320"/>
                    <a:pt x="51" y="314"/>
                    <a:pt x="66" y="310"/>
                  </a:cubicBezTo>
                  <a:cubicBezTo>
                    <a:pt x="67" y="301"/>
                    <a:pt x="79" y="293"/>
                    <a:pt x="85" y="286"/>
                  </a:cubicBezTo>
                  <a:cubicBezTo>
                    <a:pt x="88" y="280"/>
                    <a:pt x="78" y="270"/>
                    <a:pt x="82" y="270"/>
                  </a:cubicBezTo>
                  <a:cubicBezTo>
                    <a:pt x="83" y="270"/>
                    <a:pt x="84" y="271"/>
                    <a:pt x="87" y="272"/>
                  </a:cubicBezTo>
                  <a:lnTo>
                    <a:pt x="89" y="272"/>
                  </a:lnTo>
                  <a:cubicBezTo>
                    <a:pt x="91" y="272"/>
                    <a:pt x="93" y="273"/>
                    <a:pt x="94" y="273"/>
                  </a:cubicBezTo>
                  <a:lnTo>
                    <a:pt x="96" y="271"/>
                  </a:lnTo>
                  <a:cubicBezTo>
                    <a:pt x="99" y="272"/>
                    <a:pt x="97" y="275"/>
                    <a:pt x="98" y="275"/>
                  </a:cubicBezTo>
                  <a:lnTo>
                    <a:pt x="99" y="275"/>
                  </a:lnTo>
                  <a:lnTo>
                    <a:pt x="101" y="275"/>
                  </a:lnTo>
                  <a:cubicBezTo>
                    <a:pt x="105" y="275"/>
                    <a:pt x="101" y="270"/>
                    <a:pt x="105" y="270"/>
                  </a:cubicBezTo>
                  <a:lnTo>
                    <a:pt x="107" y="270"/>
                  </a:lnTo>
                  <a:cubicBezTo>
                    <a:pt x="110" y="272"/>
                    <a:pt x="114" y="274"/>
                    <a:pt x="118" y="274"/>
                  </a:cubicBezTo>
                  <a:cubicBezTo>
                    <a:pt x="122" y="274"/>
                    <a:pt x="126" y="272"/>
                    <a:pt x="129" y="270"/>
                  </a:cubicBezTo>
                  <a:cubicBezTo>
                    <a:pt x="132" y="271"/>
                    <a:pt x="134" y="271"/>
                    <a:pt x="136" y="271"/>
                  </a:cubicBezTo>
                  <a:cubicBezTo>
                    <a:pt x="141" y="271"/>
                    <a:pt x="146" y="269"/>
                    <a:pt x="152" y="269"/>
                  </a:cubicBezTo>
                  <a:cubicBezTo>
                    <a:pt x="162" y="271"/>
                    <a:pt x="166" y="284"/>
                    <a:pt x="177" y="287"/>
                  </a:cubicBezTo>
                  <a:cubicBezTo>
                    <a:pt x="179" y="289"/>
                    <a:pt x="178" y="292"/>
                    <a:pt x="180" y="292"/>
                  </a:cubicBezTo>
                  <a:lnTo>
                    <a:pt x="182" y="291"/>
                  </a:lnTo>
                  <a:cubicBezTo>
                    <a:pt x="182" y="294"/>
                    <a:pt x="185" y="301"/>
                    <a:pt x="188" y="301"/>
                  </a:cubicBezTo>
                  <a:lnTo>
                    <a:pt x="190" y="299"/>
                  </a:lnTo>
                  <a:cubicBezTo>
                    <a:pt x="208" y="297"/>
                    <a:pt x="204" y="271"/>
                    <a:pt x="225" y="271"/>
                  </a:cubicBezTo>
                  <a:lnTo>
                    <a:pt x="227" y="271"/>
                  </a:lnTo>
                  <a:cubicBezTo>
                    <a:pt x="232" y="274"/>
                    <a:pt x="238" y="277"/>
                    <a:pt x="240" y="282"/>
                  </a:cubicBezTo>
                  <a:cubicBezTo>
                    <a:pt x="243" y="280"/>
                    <a:pt x="244" y="279"/>
                    <a:pt x="246" y="279"/>
                  </a:cubicBezTo>
                  <a:cubicBezTo>
                    <a:pt x="247" y="279"/>
                    <a:pt x="249" y="280"/>
                    <a:pt x="250" y="280"/>
                  </a:cubicBezTo>
                  <a:cubicBezTo>
                    <a:pt x="248" y="274"/>
                    <a:pt x="244" y="253"/>
                    <a:pt x="251" y="253"/>
                  </a:cubicBezTo>
                  <a:cubicBezTo>
                    <a:pt x="252" y="253"/>
                    <a:pt x="254" y="254"/>
                    <a:pt x="257" y="257"/>
                  </a:cubicBezTo>
                  <a:cubicBezTo>
                    <a:pt x="265" y="255"/>
                    <a:pt x="273" y="245"/>
                    <a:pt x="283" y="243"/>
                  </a:cubicBezTo>
                  <a:cubicBezTo>
                    <a:pt x="293" y="247"/>
                    <a:pt x="290" y="262"/>
                    <a:pt x="295" y="268"/>
                  </a:cubicBezTo>
                  <a:cubicBezTo>
                    <a:pt x="290" y="272"/>
                    <a:pt x="295" y="276"/>
                    <a:pt x="300" y="276"/>
                  </a:cubicBezTo>
                  <a:cubicBezTo>
                    <a:pt x="302" y="276"/>
                    <a:pt x="304" y="275"/>
                    <a:pt x="305" y="273"/>
                  </a:cubicBezTo>
                  <a:lnTo>
                    <a:pt x="306" y="273"/>
                  </a:lnTo>
                  <a:cubicBezTo>
                    <a:pt x="310" y="273"/>
                    <a:pt x="309" y="268"/>
                    <a:pt x="313" y="268"/>
                  </a:cubicBezTo>
                  <a:lnTo>
                    <a:pt x="316" y="269"/>
                  </a:lnTo>
                  <a:cubicBezTo>
                    <a:pt x="320" y="265"/>
                    <a:pt x="317" y="261"/>
                    <a:pt x="322" y="258"/>
                  </a:cubicBezTo>
                  <a:lnTo>
                    <a:pt x="322" y="258"/>
                  </a:lnTo>
                  <a:cubicBezTo>
                    <a:pt x="324" y="258"/>
                    <a:pt x="324" y="251"/>
                    <a:pt x="328" y="249"/>
                  </a:cubicBezTo>
                  <a:lnTo>
                    <a:pt x="329" y="249"/>
                  </a:lnTo>
                  <a:cubicBezTo>
                    <a:pt x="336" y="249"/>
                    <a:pt x="335" y="240"/>
                    <a:pt x="339" y="236"/>
                  </a:cubicBezTo>
                  <a:cubicBezTo>
                    <a:pt x="332" y="220"/>
                    <a:pt x="340" y="195"/>
                    <a:pt x="358" y="195"/>
                  </a:cubicBezTo>
                  <a:cubicBezTo>
                    <a:pt x="360" y="195"/>
                    <a:pt x="361" y="196"/>
                    <a:pt x="363" y="196"/>
                  </a:cubicBezTo>
                  <a:cubicBezTo>
                    <a:pt x="365" y="199"/>
                    <a:pt x="367" y="200"/>
                    <a:pt x="368" y="200"/>
                  </a:cubicBezTo>
                  <a:cubicBezTo>
                    <a:pt x="371" y="200"/>
                    <a:pt x="373" y="196"/>
                    <a:pt x="378" y="196"/>
                  </a:cubicBezTo>
                  <a:cubicBezTo>
                    <a:pt x="380" y="196"/>
                    <a:pt x="382" y="197"/>
                    <a:pt x="384" y="198"/>
                  </a:cubicBezTo>
                  <a:cubicBezTo>
                    <a:pt x="386" y="199"/>
                    <a:pt x="388" y="199"/>
                    <a:pt x="390" y="199"/>
                  </a:cubicBezTo>
                  <a:cubicBezTo>
                    <a:pt x="395" y="199"/>
                    <a:pt x="397" y="197"/>
                    <a:pt x="402" y="194"/>
                  </a:cubicBezTo>
                  <a:cubicBezTo>
                    <a:pt x="415" y="193"/>
                    <a:pt x="429" y="191"/>
                    <a:pt x="441" y="184"/>
                  </a:cubicBezTo>
                  <a:lnTo>
                    <a:pt x="442" y="184"/>
                  </a:lnTo>
                  <a:cubicBezTo>
                    <a:pt x="447" y="184"/>
                    <a:pt x="441" y="192"/>
                    <a:pt x="441" y="195"/>
                  </a:cubicBezTo>
                  <a:cubicBezTo>
                    <a:pt x="444" y="195"/>
                    <a:pt x="447" y="196"/>
                    <a:pt x="450" y="196"/>
                  </a:cubicBezTo>
                  <a:cubicBezTo>
                    <a:pt x="456" y="196"/>
                    <a:pt x="463" y="194"/>
                    <a:pt x="467" y="190"/>
                  </a:cubicBezTo>
                  <a:lnTo>
                    <a:pt x="469" y="190"/>
                  </a:lnTo>
                  <a:cubicBezTo>
                    <a:pt x="481" y="190"/>
                    <a:pt x="465" y="169"/>
                    <a:pt x="474" y="164"/>
                  </a:cubicBezTo>
                  <a:cubicBezTo>
                    <a:pt x="472" y="152"/>
                    <a:pt x="475" y="146"/>
                    <a:pt x="486" y="146"/>
                  </a:cubicBezTo>
                  <a:cubicBezTo>
                    <a:pt x="488" y="146"/>
                    <a:pt x="490" y="146"/>
                    <a:pt x="493" y="147"/>
                  </a:cubicBezTo>
                  <a:cubicBezTo>
                    <a:pt x="491" y="137"/>
                    <a:pt x="499" y="131"/>
                    <a:pt x="501" y="122"/>
                  </a:cubicBezTo>
                  <a:cubicBezTo>
                    <a:pt x="503" y="125"/>
                    <a:pt x="505" y="126"/>
                    <a:pt x="506" y="126"/>
                  </a:cubicBezTo>
                  <a:cubicBezTo>
                    <a:pt x="510" y="126"/>
                    <a:pt x="512" y="122"/>
                    <a:pt x="510" y="118"/>
                  </a:cubicBezTo>
                  <a:cubicBezTo>
                    <a:pt x="493" y="98"/>
                    <a:pt x="519" y="105"/>
                    <a:pt x="501" y="92"/>
                  </a:cubicBezTo>
                  <a:cubicBezTo>
                    <a:pt x="511" y="91"/>
                    <a:pt x="504" y="79"/>
                    <a:pt x="510" y="76"/>
                  </a:cubicBezTo>
                  <a:cubicBezTo>
                    <a:pt x="518" y="75"/>
                    <a:pt x="518" y="71"/>
                    <a:pt x="522" y="71"/>
                  </a:cubicBezTo>
                  <a:cubicBezTo>
                    <a:pt x="525" y="71"/>
                    <a:pt x="528" y="72"/>
                    <a:pt x="535" y="77"/>
                  </a:cubicBezTo>
                  <a:cubicBezTo>
                    <a:pt x="539" y="69"/>
                    <a:pt x="549" y="63"/>
                    <a:pt x="541" y="55"/>
                  </a:cubicBezTo>
                  <a:cubicBezTo>
                    <a:pt x="544" y="49"/>
                    <a:pt x="553" y="46"/>
                    <a:pt x="555" y="40"/>
                  </a:cubicBezTo>
                  <a:cubicBezTo>
                    <a:pt x="555" y="33"/>
                    <a:pt x="559" y="29"/>
                    <a:pt x="564" y="23"/>
                  </a:cubicBezTo>
                  <a:cubicBezTo>
                    <a:pt x="560" y="15"/>
                    <a:pt x="564" y="13"/>
                    <a:pt x="570" y="13"/>
                  </a:cubicBezTo>
                  <a:cubicBezTo>
                    <a:pt x="574" y="13"/>
                    <a:pt x="579" y="14"/>
                    <a:pt x="583" y="14"/>
                  </a:cubicBezTo>
                  <a:lnTo>
                    <a:pt x="585" y="14"/>
                  </a:lnTo>
                  <a:cubicBezTo>
                    <a:pt x="588" y="14"/>
                    <a:pt x="592" y="14"/>
                    <a:pt x="596" y="14"/>
                  </a:cubicBezTo>
                  <a:cubicBezTo>
                    <a:pt x="611" y="14"/>
                    <a:pt x="629" y="13"/>
                    <a:pt x="647"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6" name="Freeform 165">
              <a:extLst>
                <a:ext uri="{FF2B5EF4-FFF2-40B4-BE49-F238E27FC236}">
                  <a16:creationId xmlns:a16="http://schemas.microsoft.com/office/drawing/2014/main" id="{48968923-DCDE-295B-F57A-5A7037962266}"/>
                </a:ext>
              </a:extLst>
            </p:cNvPr>
            <p:cNvSpPr>
              <a:spLocks noEditPoints="1"/>
            </p:cNvSpPr>
            <p:nvPr/>
          </p:nvSpPr>
          <p:spPr bwMode="auto">
            <a:xfrm>
              <a:off x="2765426" y="1905000"/>
              <a:ext cx="768350" cy="431800"/>
            </a:xfrm>
            <a:custGeom>
              <a:avLst/>
              <a:gdLst>
                <a:gd name="T0" fmla="*/ 558 w 1250"/>
                <a:gd name="T1" fmla="*/ 428 h 701"/>
                <a:gd name="T2" fmla="*/ 560 w 1250"/>
                <a:gd name="T3" fmla="*/ 426 h 701"/>
                <a:gd name="T4" fmla="*/ 564 w 1250"/>
                <a:gd name="T5" fmla="*/ 422 h 701"/>
                <a:gd name="T6" fmla="*/ 855 w 1250"/>
                <a:gd name="T7" fmla="*/ 701 h 701"/>
                <a:gd name="T8" fmla="*/ 839 w 1250"/>
                <a:gd name="T9" fmla="*/ 700 h 701"/>
                <a:gd name="T10" fmla="*/ 830 w 1250"/>
                <a:gd name="T11" fmla="*/ 699 h 701"/>
                <a:gd name="T12" fmla="*/ 825 w 1250"/>
                <a:gd name="T13" fmla="*/ 698 h 701"/>
                <a:gd name="T14" fmla="*/ 820 w 1250"/>
                <a:gd name="T15" fmla="*/ 697 h 701"/>
                <a:gd name="T16" fmla="*/ 813 w 1250"/>
                <a:gd name="T17" fmla="*/ 697 h 701"/>
                <a:gd name="T18" fmla="*/ 798 w 1250"/>
                <a:gd name="T19" fmla="*/ 693 h 701"/>
                <a:gd name="T20" fmla="*/ 786 w 1250"/>
                <a:gd name="T21" fmla="*/ 693 h 701"/>
                <a:gd name="T22" fmla="*/ 781 w 1250"/>
                <a:gd name="T23" fmla="*/ 691 h 701"/>
                <a:gd name="T24" fmla="*/ 755 w 1250"/>
                <a:gd name="T25" fmla="*/ 686 h 701"/>
                <a:gd name="T26" fmla="*/ 616 w 1250"/>
                <a:gd name="T27" fmla="*/ 682 h 701"/>
                <a:gd name="T28" fmla="*/ 547 w 1250"/>
                <a:gd name="T29" fmla="*/ 646 h 701"/>
                <a:gd name="T30" fmla="*/ 546 w 1250"/>
                <a:gd name="T31" fmla="*/ 581 h 701"/>
                <a:gd name="T32" fmla="*/ 562 w 1250"/>
                <a:gd name="T33" fmla="*/ 464 h 701"/>
                <a:gd name="T34" fmla="*/ 552 w 1250"/>
                <a:gd name="T35" fmla="*/ 445 h 701"/>
                <a:gd name="T36" fmla="*/ 551 w 1250"/>
                <a:gd name="T37" fmla="*/ 436 h 701"/>
                <a:gd name="T38" fmla="*/ 549 w 1250"/>
                <a:gd name="T39" fmla="*/ 436 h 701"/>
                <a:gd name="T40" fmla="*/ 542 w 1250"/>
                <a:gd name="T41" fmla="*/ 440 h 701"/>
                <a:gd name="T42" fmla="*/ 536 w 1250"/>
                <a:gd name="T43" fmla="*/ 445 h 701"/>
                <a:gd name="T44" fmla="*/ 529 w 1250"/>
                <a:gd name="T45" fmla="*/ 453 h 701"/>
                <a:gd name="T46" fmla="*/ 521 w 1250"/>
                <a:gd name="T47" fmla="*/ 459 h 701"/>
                <a:gd name="T48" fmla="*/ 511 w 1250"/>
                <a:gd name="T49" fmla="*/ 467 h 701"/>
                <a:gd name="T50" fmla="*/ 496 w 1250"/>
                <a:gd name="T51" fmla="*/ 482 h 701"/>
                <a:gd name="T52" fmla="*/ 482 w 1250"/>
                <a:gd name="T53" fmla="*/ 491 h 701"/>
                <a:gd name="T54" fmla="*/ 471 w 1250"/>
                <a:gd name="T55" fmla="*/ 496 h 701"/>
                <a:gd name="T56" fmla="*/ 464 w 1250"/>
                <a:gd name="T57" fmla="*/ 499 h 701"/>
                <a:gd name="T58" fmla="*/ 380 w 1250"/>
                <a:gd name="T59" fmla="*/ 509 h 701"/>
                <a:gd name="T60" fmla="*/ 274 w 1250"/>
                <a:gd name="T61" fmla="*/ 476 h 701"/>
                <a:gd name="T62" fmla="*/ 264 w 1250"/>
                <a:gd name="T63" fmla="*/ 460 h 701"/>
                <a:gd name="T64" fmla="*/ 259 w 1250"/>
                <a:gd name="T65" fmla="*/ 443 h 701"/>
                <a:gd name="T66" fmla="*/ 258 w 1250"/>
                <a:gd name="T67" fmla="*/ 441 h 701"/>
                <a:gd name="T68" fmla="*/ 250 w 1250"/>
                <a:gd name="T69" fmla="*/ 438 h 701"/>
                <a:gd name="T70" fmla="*/ 205 w 1250"/>
                <a:gd name="T71" fmla="*/ 407 h 701"/>
                <a:gd name="T72" fmla="*/ 152 w 1250"/>
                <a:gd name="T73" fmla="*/ 356 h 701"/>
                <a:gd name="T74" fmla="*/ 144 w 1250"/>
                <a:gd name="T75" fmla="*/ 341 h 701"/>
                <a:gd name="T76" fmla="*/ 136 w 1250"/>
                <a:gd name="T77" fmla="*/ 327 h 701"/>
                <a:gd name="T78" fmla="*/ 118 w 1250"/>
                <a:gd name="T79" fmla="*/ 298 h 701"/>
                <a:gd name="T80" fmla="*/ 111 w 1250"/>
                <a:gd name="T81" fmla="*/ 287 h 701"/>
                <a:gd name="T82" fmla="*/ 72 w 1250"/>
                <a:gd name="T83" fmla="*/ 231 h 701"/>
                <a:gd name="T84" fmla="*/ 16 w 1250"/>
                <a:gd name="T85" fmla="*/ 130 h 701"/>
                <a:gd name="T86" fmla="*/ 14 w 1250"/>
                <a:gd name="T87" fmla="*/ 121 h 701"/>
                <a:gd name="T88" fmla="*/ 1 w 1250"/>
                <a:gd name="T89" fmla="*/ 42 h 701"/>
                <a:gd name="T90" fmla="*/ 14 w 1250"/>
                <a:gd name="T91" fmla="*/ 34 h 701"/>
                <a:gd name="T92" fmla="*/ 5 w 1250"/>
                <a:gd name="T93" fmla="*/ 13 h 701"/>
                <a:gd name="T94" fmla="*/ 10 w 1250"/>
                <a:gd name="T95" fmla="*/ 1 h 701"/>
                <a:gd name="T96" fmla="*/ 16 w 1250"/>
                <a:gd name="T97" fmla="*/ 1 h 701"/>
                <a:gd name="T98" fmla="*/ 612 w 1250"/>
                <a:gd name="T99" fmla="*/ 186 h 701"/>
                <a:gd name="T100" fmla="*/ 1020 w 1250"/>
                <a:gd name="T101" fmla="*/ 392 h 701"/>
                <a:gd name="T102" fmla="*/ 1247 w 1250"/>
                <a:gd name="T103" fmla="*/ 505 h 701"/>
                <a:gd name="T104" fmla="*/ 1088 w 1250"/>
                <a:gd name="T105" fmla="*/ 598 h 701"/>
                <a:gd name="T106" fmla="*/ 1029 w 1250"/>
                <a:gd name="T107" fmla="*/ 636 h 701"/>
                <a:gd name="T108" fmla="*/ 1024 w 1250"/>
                <a:gd name="T109" fmla="*/ 637 h 701"/>
                <a:gd name="T110" fmla="*/ 1015 w 1250"/>
                <a:gd name="T111" fmla="*/ 639 h 701"/>
                <a:gd name="T112" fmla="*/ 1007 w 1250"/>
                <a:gd name="T113" fmla="*/ 639 h 701"/>
                <a:gd name="T114" fmla="*/ 1000 w 1250"/>
                <a:gd name="T115" fmla="*/ 642 h 701"/>
                <a:gd name="T116" fmla="*/ 995 w 1250"/>
                <a:gd name="T117" fmla="*/ 646 h 701"/>
                <a:gd name="T118" fmla="*/ 991 w 1250"/>
                <a:gd name="T119" fmla="*/ 659 h 701"/>
                <a:gd name="T120" fmla="*/ 869 w 1250"/>
                <a:gd name="T121" fmla="*/ 700 h 701"/>
                <a:gd name="T122" fmla="*/ 855 w 1250"/>
                <a:gd name="T123" fmla="*/ 701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50" h="701">
                  <a:moveTo>
                    <a:pt x="564" y="422"/>
                  </a:moveTo>
                  <a:cubicBezTo>
                    <a:pt x="559" y="425"/>
                    <a:pt x="558" y="425"/>
                    <a:pt x="558" y="428"/>
                  </a:cubicBezTo>
                  <a:lnTo>
                    <a:pt x="558" y="428"/>
                  </a:lnTo>
                  <a:lnTo>
                    <a:pt x="560" y="426"/>
                  </a:lnTo>
                  <a:lnTo>
                    <a:pt x="561" y="426"/>
                  </a:lnTo>
                  <a:cubicBezTo>
                    <a:pt x="561" y="424"/>
                    <a:pt x="563" y="423"/>
                    <a:pt x="564" y="422"/>
                  </a:cubicBezTo>
                  <a:lnTo>
                    <a:pt x="564" y="422"/>
                  </a:lnTo>
                  <a:close/>
                  <a:moveTo>
                    <a:pt x="855" y="701"/>
                  </a:moveTo>
                  <a:cubicBezTo>
                    <a:pt x="850" y="701"/>
                    <a:pt x="846" y="700"/>
                    <a:pt x="841" y="700"/>
                  </a:cubicBezTo>
                  <a:lnTo>
                    <a:pt x="839" y="700"/>
                  </a:lnTo>
                  <a:lnTo>
                    <a:pt x="838" y="700"/>
                  </a:lnTo>
                  <a:cubicBezTo>
                    <a:pt x="838" y="700"/>
                    <a:pt x="831" y="699"/>
                    <a:pt x="830" y="699"/>
                  </a:cubicBezTo>
                  <a:lnTo>
                    <a:pt x="826" y="698"/>
                  </a:lnTo>
                  <a:lnTo>
                    <a:pt x="825" y="698"/>
                  </a:lnTo>
                  <a:cubicBezTo>
                    <a:pt x="824" y="698"/>
                    <a:pt x="822" y="697"/>
                    <a:pt x="821" y="697"/>
                  </a:cubicBezTo>
                  <a:lnTo>
                    <a:pt x="820" y="697"/>
                  </a:lnTo>
                  <a:lnTo>
                    <a:pt x="817" y="696"/>
                  </a:lnTo>
                  <a:cubicBezTo>
                    <a:pt x="815" y="696"/>
                    <a:pt x="814" y="697"/>
                    <a:pt x="813" y="697"/>
                  </a:cubicBezTo>
                  <a:cubicBezTo>
                    <a:pt x="811" y="697"/>
                    <a:pt x="808" y="696"/>
                    <a:pt x="807" y="695"/>
                  </a:cubicBezTo>
                  <a:cubicBezTo>
                    <a:pt x="804" y="694"/>
                    <a:pt x="801" y="693"/>
                    <a:pt x="798" y="693"/>
                  </a:cubicBezTo>
                  <a:cubicBezTo>
                    <a:pt x="796" y="692"/>
                    <a:pt x="793" y="691"/>
                    <a:pt x="791" y="691"/>
                  </a:cubicBezTo>
                  <a:cubicBezTo>
                    <a:pt x="790" y="692"/>
                    <a:pt x="788" y="693"/>
                    <a:pt x="786" y="693"/>
                  </a:cubicBezTo>
                  <a:lnTo>
                    <a:pt x="785" y="692"/>
                  </a:lnTo>
                  <a:lnTo>
                    <a:pt x="781" y="691"/>
                  </a:lnTo>
                  <a:lnTo>
                    <a:pt x="779" y="691"/>
                  </a:lnTo>
                  <a:lnTo>
                    <a:pt x="755" y="686"/>
                  </a:lnTo>
                  <a:cubicBezTo>
                    <a:pt x="730" y="681"/>
                    <a:pt x="706" y="679"/>
                    <a:pt x="679" y="679"/>
                  </a:cubicBezTo>
                  <a:cubicBezTo>
                    <a:pt x="661" y="679"/>
                    <a:pt x="642" y="680"/>
                    <a:pt x="616" y="682"/>
                  </a:cubicBezTo>
                  <a:cubicBezTo>
                    <a:pt x="613" y="683"/>
                    <a:pt x="610" y="683"/>
                    <a:pt x="607" y="683"/>
                  </a:cubicBezTo>
                  <a:cubicBezTo>
                    <a:pt x="573" y="683"/>
                    <a:pt x="557" y="663"/>
                    <a:pt x="547" y="646"/>
                  </a:cubicBezTo>
                  <a:cubicBezTo>
                    <a:pt x="546" y="645"/>
                    <a:pt x="546" y="643"/>
                    <a:pt x="546" y="642"/>
                  </a:cubicBezTo>
                  <a:cubicBezTo>
                    <a:pt x="548" y="628"/>
                    <a:pt x="547" y="605"/>
                    <a:pt x="546" y="581"/>
                  </a:cubicBezTo>
                  <a:cubicBezTo>
                    <a:pt x="543" y="531"/>
                    <a:pt x="540" y="485"/>
                    <a:pt x="561" y="472"/>
                  </a:cubicBezTo>
                  <a:cubicBezTo>
                    <a:pt x="562" y="469"/>
                    <a:pt x="563" y="466"/>
                    <a:pt x="562" y="464"/>
                  </a:cubicBezTo>
                  <a:lnTo>
                    <a:pt x="560" y="463"/>
                  </a:lnTo>
                  <a:cubicBezTo>
                    <a:pt x="552" y="457"/>
                    <a:pt x="552" y="449"/>
                    <a:pt x="552" y="445"/>
                  </a:cubicBezTo>
                  <a:lnTo>
                    <a:pt x="552" y="442"/>
                  </a:lnTo>
                  <a:cubicBezTo>
                    <a:pt x="550" y="440"/>
                    <a:pt x="550" y="438"/>
                    <a:pt x="551" y="436"/>
                  </a:cubicBezTo>
                  <a:lnTo>
                    <a:pt x="551" y="436"/>
                  </a:lnTo>
                  <a:lnTo>
                    <a:pt x="549" y="436"/>
                  </a:lnTo>
                  <a:cubicBezTo>
                    <a:pt x="548" y="436"/>
                    <a:pt x="547" y="437"/>
                    <a:pt x="546" y="438"/>
                  </a:cubicBezTo>
                  <a:lnTo>
                    <a:pt x="542" y="440"/>
                  </a:lnTo>
                  <a:lnTo>
                    <a:pt x="542" y="441"/>
                  </a:lnTo>
                  <a:cubicBezTo>
                    <a:pt x="541" y="443"/>
                    <a:pt x="539" y="445"/>
                    <a:pt x="536" y="445"/>
                  </a:cubicBezTo>
                  <a:cubicBezTo>
                    <a:pt x="536" y="448"/>
                    <a:pt x="533" y="450"/>
                    <a:pt x="531" y="452"/>
                  </a:cubicBezTo>
                  <a:lnTo>
                    <a:pt x="529" y="453"/>
                  </a:lnTo>
                  <a:cubicBezTo>
                    <a:pt x="529" y="455"/>
                    <a:pt x="527" y="457"/>
                    <a:pt x="525" y="457"/>
                  </a:cubicBezTo>
                  <a:lnTo>
                    <a:pt x="521" y="459"/>
                  </a:lnTo>
                  <a:cubicBezTo>
                    <a:pt x="519" y="460"/>
                    <a:pt x="517" y="461"/>
                    <a:pt x="515" y="461"/>
                  </a:cubicBezTo>
                  <a:cubicBezTo>
                    <a:pt x="514" y="463"/>
                    <a:pt x="513" y="465"/>
                    <a:pt x="511" y="467"/>
                  </a:cubicBezTo>
                  <a:cubicBezTo>
                    <a:pt x="509" y="470"/>
                    <a:pt x="505" y="475"/>
                    <a:pt x="499" y="477"/>
                  </a:cubicBezTo>
                  <a:cubicBezTo>
                    <a:pt x="498" y="479"/>
                    <a:pt x="497" y="480"/>
                    <a:pt x="496" y="482"/>
                  </a:cubicBezTo>
                  <a:cubicBezTo>
                    <a:pt x="495" y="483"/>
                    <a:pt x="495" y="485"/>
                    <a:pt x="494" y="486"/>
                  </a:cubicBezTo>
                  <a:cubicBezTo>
                    <a:pt x="491" y="490"/>
                    <a:pt x="486" y="491"/>
                    <a:pt x="482" y="491"/>
                  </a:cubicBezTo>
                  <a:cubicBezTo>
                    <a:pt x="478" y="491"/>
                    <a:pt x="476" y="492"/>
                    <a:pt x="475" y="493"/>
                  </a:cubicBezTo>
                  <a:cubicBezTo>
                    <a:pt x="474" y="494"/>
                    <a:pt x="473" y="495"/>
                    <a:pt x="471" y="496"/>
                  </a:cubicBezTo>
                  <a:lnTo>
                    <a:pt x="467" y="498"/>
                  </a:lnTo>
                  <a:lnTo>
                    <a:pt x="464" y="499"/>
                  </a:lnTo>
                  <a:cubicBezTo>
                    <a:pt x="462" y="499"/>
                    <a:pt x="460" y="499"/>
                    <a:pt x="457" y="500"/>
                  </a:cubicBezTo>
                  <a:cubicBezTo>
                    <a:pt x="433" y="506"/>
                    <a:pt x="405" y="509"/>
                    <a:pt x="380" y="509"/>
                  </a:cubicBezTo>
                  <a:cubicBezTo>
                    <a:pt x="351" y="509"/>
                    <a:pt x="310" y="504"/>
                    <a:pt x="283" y="484"/>
                  </a:cubicBezTo>
                  <a:cubicBezTo>
                    <a:pt x="279" y="481"/>
                    <a:pt x="277" y="479"/>
                    <a:pt x="274" y="476"/>
                  </a:cubicBezTo>
                  <a:cubicBezTo>
                    <a:pt x="271" y="473"/>
                    <a:pt x="268" y="469"/>
                    <a:pt x="265" y="464"/>
                  </a:cubicBezTo>
                  <a:cubicBezTo>
                    <a:pt x="264" y="463"/>
                    <a:pt x="264" y="461"/>
                    <a:pt x="264" y="460"/>
                  </a:cubicBezTo>
                  <a:cubicBezTo>
                    <a:pt x="265" y="452"/>
                    <a:pt x="264" y="451"/>
                    <a:pt x="263" y="451"/>
                  </a:cubicBezTo>
                  <a:cubicBezTo>
                    <a:pt x="259" y="450"/>
                    <a:pt x="258" y="446"/>
                    <a:pt x="259" y="443"/>
                  </a:cubicBezTo>
                  <a:lnTo>
                    <a:pt x="259" y="440"/>
                  </a:lnTo>
                  <a:lnTo>
                    <a:pt x="258" y="441"/>
                  </a:lnTo>
                  <a:lnTo>
                    <a:pt x="256" y="441"/>
                  </a:lnTo>
                  <a:cubicBezTo>
                    <a:pt x="254" y="441"/>
                    <a:pt x="252" y="440"/>
                    <a:pt x="250" y="438"/>
                  </a:cubicBezTo>
                  <a:cubicBezTo>
                    <a:pt x="246" y="430"/>
                    <a:pt x="242" y="425"/>
                    <a:pt x="238" y="421"/>
                  </a:cubicBezTo>
                  <a:cubicBezTo>
                    <a:pt x="229" y="414"/>
                    <a:pt x="217" y="410"/>
                    <a:pt x="205" y="407"/>
                  </a:cubicBezTo>
                  <a:cubicBezTo>
                    <a:pt x="195" y="404"/>
                    <a:pt x="184" y="402"/>
                    <a:pt x="176" y="395"/>
                  </a:cubicBezTo>
                  <a:cubicBezTo>
                    <a:pt x="168" y="390"/>
                    <a:pt x="161" y="376"/>
                    <a:pt x="152" y="356"/>
                  </a:cubicBezTo>
                  <a:cubicBezTo>
                    <a:pt x="149" y="351"/>
                    <a:pt x="147" y="346"/>
                    <a:pt x="145" y="343"/>
                  </a:cubicBezTo>
                  <a:lnTo>
                    <a:pt x="144" y="341"/>
                  </a:lnTo>
                  <a:cubicBezTo>
                    <a:pt x="143" y="336"/>
                    <a:pt x="141" y="332"/>
                    <a:pt x="137" y="329"/>
                  </a:cubicBezTo>
                  <a:lnTo>
                    <a:pt x="136" y="327"/>
                  </a:lnTo>
                  <a:lnTo>
                    <a:pt x="133" y="322"/>
                  </a:lnTo>
                  <a:cubicBezTo>
                    <a:pt x="128" y="314"/>
                    <a:pt x="123" y="306"/>
                    <a:pt x="118" y="298"/>
                  </a:cubicBezTo>
                  <a:cubicBezTo>
                    <a:pt x="115" y="293"/>
                    <a:pt x="114" y="290"/>
                    <a:pt x="112" y="289"/>
                  </a:cubicBezTo>
                  <a:lnTo>
                    <a:pt x="111" y="287"/>
                  </a:lnTo>
                  <a:cubicBezTo>
                    <a:pt x="105" y="278"/>
                    <a:pt x="99" y="270"/>
                    <a:pt x="93" y="261"/>
                  </a:cubicBezTo>
                  <a:cubicBezTo>
                    <a:pt x="86" y="251"/>
                    <a:pt x="79" y="241"/>
                    <a:pt x="72" y="231"/>
                  </a:cubicBezTo>
                  <a:cubicBezTo>
                    <a:pt x="50" y="202"/>
                    <a:pt x="28" y="171"/>
                    <a:pt x="16" y="136"/>
                  </a:cubicBezTo>
                  <a:cubicBezTo>
                    <a:pt x="15" y="134"/>
                    <a:pt x="15" y="132"/>
                    <a:pt x="16" y="130"/>
                  </a:cubicBezTo>
                  <a:cubicBezTo>
                    <a:pt x="17" y="129"/>
                    <a:pt x="18" y="125"/>
                    <a:pt x="17" y="123"/>
                  </a:cubicBezTo>
                  <a:cubicBezTo>
                    <a:pt x="16" y="121"/>
                    <a:pt x="15" y="121"/>
                    <a:pt x="14" y="121"/>
                  </a:cubicBezTo>
                  <a:cubicBezTo>
                    <a:pt x="12" y="120"/>
                    <a:pt x="10" y="118"/>
                    <a:pt x="9" y="116"/>
                  </a:cubicBezTo>
                  <a:cubicBezTo>
                    <a:pt x="3" y="92"/>
                    <a:pt x="0" y="66"/>
                    <a:pt x="1" y="42"/>
                  </a:cubicBezTo>
                  <a:cubicBezTo>
                    <a:pt x="2" y="39"/>
                    <a:pt x="4" y="36"/>
                    <a:pt x="8" y="36"/>
                  </a:cubicBezTo>
                  <a:cubicBezTo>
                    <a:pt x="12" y="35"/>
                    <a:pt x="14" y="34"/>
                    <a:pt x="14" y="34"/>
                  </a:cubicBezTo>
                  <a:cubicBezTo>
                    <a:pt x="14" y="32"/>
                    <a:pt x="8" y="21"/>
                    <a:pt x="5" y="18"/>
                  </a:cubicBezTo>
                  <a:cubicBezTo>
                    <a:pt x="5" y="16"/>
                    <a:pt x="4" y="15"/>
                    <a:pt x="5" y="13"/>
                  </a:cubicBezTo>
                  <a:cubicBezTo>
                    <a:pt x="5" y="11"/>
                    <a:pt x="6" y="8"/>
                    <a:pt x="6" y="5"/>
                  </a:cubicBezTo>
                  <a:cubicBezTo>
                    <a:pt x="7" y="3"/>
                    <a:pt x="8" y="1"/>
                    <a:pt x="10" y="1"/>
                  </a:cubicBezTo>
                  <a:lnTo>
                    <a:pt x="13" y="0"/>
                  </a:lnTo>
                  <a:lnTo>
                    <a:pt x="16" y="1"/>
                  </a:lnTo>
                  <a:cubicBezTo>
                    <a:pt x="142" y="71"/>
                    <a:pt x="285" y="105"/>
                    <a:pt x="424" y="138"/>
                  </a:cubicBezTo>
                  <a:cubicBezTo>
                    <a:pt x="486" y="153"/>
                    <a:pt x="550" y="168"/>
                    <a:pt x="612" y="186"/>
                  </a:cubicBezTo>
                  <a:lnTo>
                    <a:pt x="630" y="196"/>
                  </a:lnTo>
                  <a:cubicBezTo>
                    <a:pt x="756" y="266"/>
                    <a:pt x="887" y="338"/>
                    <a:pt x="1020" y="392"/>
                  </a:cubicBezTo>
                  <a:cubicBezTo>
                    <a:pt x="1034" y="401"/>
                    <a:pt x="1070" y="415"/>
                    <a:pt x="1108" y="430"/>
                  </a:cubicBezTo>
                  <a:cubicBezTo>
                    <a:pt x="1215" y="471"/>
                    <a:pt x="1250" y="488"/>
                    <a:pt x="1247" y="505"/>
                  </a:cubicBezTo>
                  <a:cubicBezTo>
                    <a:pt x="1246" y="507"/>
                    <a:pt x="1245" y="509"/>
                    <a:pt x="1243" y="510"/>
                  </a:cubicBezTo>
                  <a:cubicBezTo>
                    <a:pt x="1189" y="532"/>
                    <a:pt x="1138" y="566"/>
                    <a:pt x="1088" y="598"/>
                  </a:cubicBezTo>
                  <a:cubicBezTo>
                    <a:pt x="1070" y="610"/>
                    <a:pt x="1053" y="621"/>
                    <a:pt x="1035" y="632"/>
                  </a:cubicBezTo>
                  <a:lnTo>
                    <a:pt x="1029" y="636"/>
                  </a:lnTo>
                  <a:lnTo>
                    <a:pt x="1025" y="637"/>
                  </a:lnTo>
                  <a:lnTo>
                    <a:pt x="1024" y="637"/>
                  </a:lnTo>
                  <a:cubicBezTo>
                    <a:pt x="1022" y="638"/>
                    <a:pt x="1020" y="639"/>
                    <a:pt x="1018" y="639"/>
                  </a:cubicBezTo>
                  <a:lnTo>
                    <a:pt x="1015" y="639"/>
                  </a:lnTo>
                  <a:lnTo>
                    <a:pt x="1011" y="639"/>
                  </a:lnTo>
                  <a:cubicBezTo>
                    <a:pt x="1010" y="639"/>
                    <a:pt x="1008" y="639"/>
                    <a:pt x="1007" y="639"/>
                  </a:cubicBezTo>
                  <a:lnTo>
                    <a:pt x="1005" y="639"/>
                  </a:lnTo>
                  <a:cubicBezTo>
                    <a:pt x="1003" y="641"/>
                    <a:pt x="1002" y="641"/>
                    <a:pt x="1000" y="642"/>
                  </a:cubicBezTo>
                  <a:cubicBezTo>
                    <a:pt x="999" y="642"/>
                    <a:pt x="999" y="642"/>
                    <a:pt x="997" y="645"/>
                  </a:cubicBezTo>
                  <a:lnTo>
                    <a:pt x="995" y="646"/>
                  </a:lnTo>
                  <a:cubicBezTo>
                    <a:pt x="997" y="650"/>
                    <a:pt x="996" y="653"/>
                    <a:pt x="993" y="657"/>
                  </a:cubicBezTo>
                  <a:lnTo>
                    <a:pt x="991" y="659"/>
                  </a:lnTo>
                  <a:cubicBezTo>
                    <a:pt x="958" y="677"/>
                    <a:pt x="931" y="689"/>
                    <a:pt x="903" y="695"/>
                  </a:cubicBezTo>
                  <a:cubicBezTo>
                    <a:pt x="893" y="698"/>
                    <a:pt x="881" y="699"/>
                    <a:pt x="869" y="700"/>
                  </a:cubicBezTo>
                  <a:lnTo>
                    <a:pt x="863" y="700"/>
                  </a:lnTo>
                  <a:lnTo>
                    <a:pt x="855" y="701"/>
                  </a:lnTo>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pt-BR"/>
            </a:p>
          </p:txBody>
        </p:sp>
        <p:sp>
          <p:nvSpPr>
            <p:cNvPr id="7" name="Freeform 166">
              <a:extLst>
                <a:ext uri="{FF2B5EF4-FFF2-40B4-BE49-F238E27FC236}">
                  <a16:creationId xmlns:a16="http://schemas.microsoft.com/office/drawing/2014/main" id="{C04ED217-1120-6B8F-41B0-6516A6D7D90A}"/>
                </a:ext>
              </a:extLst>
            </p:cNvPr>
            <p:cNvSpPr>
              <a:spLocks noEditPoints="1"/>
            </p:cNvSpPr>
            <p:nvPr/>
          </p:nvSpPr>
          <p:spPr bwMode="auto">
            <a:xfrm>
              <a:off x="2760663" y="1900237"/>
              <a:ext cx="776288" cy="439738"/>
            </a:xfrm>
            <a:custGeom>
              <a:avLst/>
              <a:gdLst>
                <a:gd name="T0" fmla="*/ 19 w 1263"/>
                <a:gd name="T1" fmla="*/ 13 h 714"/>
                <a:gd name="T2" fmla="*/ 11 w 1263"/>
                <a:gd name="T3" fmla="*/ 36 h 714"/>
                <a:gd name="T4" fmla="*/ 17 w 1263"/>
                <a:gd name="T5" fmla="*/ 134 h 714"/>
                <a:gd name="T6" fmla="*/ 111 w 1263"/>
                <a:gd name="T7" fmla="*/ 298 h 714"/>
                <a:gd name="T8" fmla="*/ 133 w 1263"/>
                <a:gd name="T9" fmla="*/ 332 h 714"/>
                <a:gd name="T10" fmla="*/ 139 w 1263"/>
                <a:gd name="T11" fmla="*/ 341 h 714"/>
                <a:gd name="T12" fmla="*/ 178 w 1263"/>
                <a:gd name="T13" fmla="*/ 408 h 714"/>
                <a:gd name="T14" fmla="*/ 258 w 1263"/>
                <a:gd name="T15" fmla="*/ 454 h 714"/>
                <a:gd name="T16" fmla="*/ 275 w 1263"/>
                <a:gd name="T17" fmla="*/ 488 h 714"/>
                <a:gd name="T18" fmla="*/ 386 w 1263"/>
                <a:gd name="T19" fmla="*/ 522 h 714"/>
                <a:gd name="T20" fmla="*/ 479 w 1263"/>
                <a:gd name="T21" fmla="*/ 509 h 714"/>
                <a:gd name="T22" fmla="*/ 508 w 1263"/>
                <a:gd name="T23" fmla="*/ 492 h 714"/>
                <a:gd name="T24" fmla="*/ 530 w 1263"/>
                <a:gd name="T25" fmla="*/ 472 h 714"/>
                <a:gd name="T26" fmla="*/ 547 w 1263"/>
                <a:gd name="T27" fmla="*/ 457 h 714"/>
                <a:gd name="T28" fmla="*/ 545 w 1263"/>
                <a:gd name="T29" fmla="*/ 647 h 714"/>
                <a:gd name="T30" fmla="*/ 685 w 1263"/>
                <a:gd name="T31" fmla="*/ 693 h 714"/>
                <a:gd name="T32" fmla="*/ 786 w 1263"/>
                <a:gd name="T33" fmla="*/ 705 h 714"/>
                <a:gd name="T34" fmla="*/ 799 w 1263"/>
                <a:gd name="T35" fmla="*/ 705 h 714"/>
                <a:gd name="T36" fmla="*/ 822 w 1263"/>
                <a:gd name="T37" fmla="*/ 710 h 714"/>
                <a:gd name="T38" fmla="*/ 841 w 1263"/>
                <a:gd name="T39" fmla="*/ 713 h 714"/>
                <a:gd name="T40" fmla="*/ 847 w 1263"/>
                <a:gd name="T41" fmla="*/ 714 h 714"/>
                <a:gd name="T42" fmla="*/ 867 w 1263"/>
                <a:gd name="T43" fmla="*/ 714 h 714"/>
                <a:gd name="T44" fmla="*/ 869 w 1263"/>
                <a:gd name="T45" fmla="*/ 714 h 714"/>
                <a:gd name="T46" fmla="*/ 876 w 1263"/>
                <a:gd name="T47" fmla="*/ 714 h 714"/>
                <a:gd name="T48" fmla="*/ 1004 w 1263"/>
                <a:gd name="T49" fmla="*/ 668 h 714"/>
                <a:gd name="T50" fmla="*/ 1021 w 1263"/>
                <a:gd name="T51" fmla="*/ 653 h 714"/>
                <a:gd name="T52" fmla="*/ 1041 w 1263"/>
                <a:gd name="T53" fmla="*/ 647 h 714"/>
                <a:gd name="T54" fmla="*/ 1259 w 1263"/>
                <a:gd name="T55" fmla="*/ 513 h 714"/>
                <a:gd name="T56" fmla="*/ 639 w 1263"/>
                <a:gd name="T57" fmla="*/ 197 h 714"/>
                <a:gd name="T58" fmla="*/ 25 w 1263"/>
                <a:gd name="T59" fmla="*/ 2 h 714"/>
                <a:gd name="T60" fmla="*/ 554 w 1263"/>
                <a:gd name="T61" fmla="*/ 436 h 714"/>
                <a:gd name="T62" fmla="*/ 1246 w 1263"/>
                <a:gd name="T63" fmla="*/ 510 h 714"/>
                <a:gd name="T64" fmla="*/ 1030 w 1263"/>
                <a:gd name="T65" fmla="*/ 637 h 714"/>
                <a:gd name="T66" fmla="*/ 1017 w 1263"/>
                <a:gd name="T67" fmla="*/ 640 h 714"/>
                <a:gd name="T68" fmla="*/ 994 w 1263"/>
                <a:gd name="T69" fmla="*/ 660 h 714"/>
                <a:gd name="T70" fmla="*/ 875 w 1263"/>
                <a:gd name="T71" fmla="*/ 700 h 714"/>
                <a:gd name="T72" fmla="*/ 869 w 1263"/>
                <a:gd name="T73" fmla="*/ 701 h 714"/>
                <a:gd name="T74" fmla="*/ 867 w 1263"/>
                <a:gd name="T75" fmla="*/ 701 h 714"/>
                <a:gd name="T76" fmla="*/ 848 w 1263"/>
                <a:gd name="T77" fmla="*/ 700 h 714"/>
                <a:gd name="T78" fmla="*/ 836 w 1263"/>
                <a:gd name="T79" fmla="*/ 700 h 714"/>
                <a:gd name="T80" fmla="*/ 826 w 1263"/>
                <a:gd name="T81" fmla="*/ 697 h 714"/>
                <a:gd name="T82" fmla="*/ 814 w 1263"/>
                <a:gd name="T83" fmla="*/ 695 h 714"/>
                <a:gd name="T84" fmla="*/ 787 w 1263"/>
                <a:gd name="T85" fmla="*/ 692 h 714"/>
                <a:gd name="T86" fmla="*/ 622 w 1263"/>
                <a:gd name="T87" fmla="*/ 683 h 714"/>
                <a:gd name="T88" fmla="*/ 569 w 1263"/>
                <a:gd name="T89" fmla="*/ 464 h 714"/>
                <a:gd name="T90" fmla="*/ 569 w 1263"/>
                <a:gd name="T91" fmla="*/ 439 h 714"/>
                <a:gd name="T92" fmla="*/ 574 w 1263"/>
                <a:gd name="T93" fmla="*/ 436 h 714"/>
                <a:gd name="T94" fmla="*/ 577 w 1263"/>
                <a:gd name="T95" fmla="*/ 426 h 714"/>
                <a:gd name="T96" fmla="*/ 579 w 1263"/>
                <a:gd name="T97" fmla="*/ 421 h 714"/>
                <a:gd name="T98" fmla="*/ 571 w 1263"/>
                <a:gd name="T99" fmla="*/ 423 h 714"/>
                <a:gd name="T100" fmla="*/ 557 w 1263"/>
                <a:gd name="T101" fmla="*/ 433 h 714"/>
                <a:gd name="T102" fmla="*/ 554 w 1263"/>
                <a:gd name="T103" fmla="*/ 435 h 714"/>
                <a:gd name="T104" fmla="*/ 542 w 1263"/>
                <a:gd name="T105" fmla="*/ 445 h 714"/>
                <a:gd name="T106" fmla="*/ 535 w 1263"/>
                <a:gd name="T107" fmla="*/ 447 h 714"/>
                <a:gd name="T108" fmla="*/ 502 w 1263"/>
                <a:gd name="T109" fmla="*/ 478 h 714"/>
                <a:gd name="T110" fmla="*/ 475 w 1263"/>
                <a:gd name="T111" fmla="*/ 496 h 714"/>
                <a:gd name="T112" fmla="*/ 293 w 1263"/>
                <a:gd name="T113" fmla="*/ 486 h 714"/>
                <a:gd name="T114" fmla="*/ 271 w 1263"/>
                <a:gd name="T115" fmla="*/ 452 h 714"/>
                <a:gd name="T116" fmla="*/ 186 w 1263"/>
                <a:gd name="T117" fmla="*/ 397 h 714"/>
                <a:gd name="T118" fmla="*/ 144 w 1263"/>
                <a:gd name="T119" fmla="*/ 325 h 714"/>
                <a:gd name="T120" fmla="*/ 104 w 1263"/>
                <a:gd name="T121" fmla="*/ 264 h 714"/>
                <a:gd name="T122" fmla="*/ 17 w 1263"/>
                <a:gd name="T123" fmla="*/ 21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63" h="714">
                  <a:moveTo>
                    <a:pt x="19" y="0"/>
                  </a:moveTo>
                  <a:cubicBezTo>
                    <a:pt x="17" y="0"/>
                    <a:pt x="15" y="0"/>
                    <a:pt x="13" y="1"/>
                  </a:cubicBezTo>
                  <a:cubicBezTo>
                    <a:pt x="9" y="3"/>
                    <a:pt x="7" y="6"/>
                    <a:pt x="6" y="11"/>
                  </a:cubicBezTo>
                  <a:lnTo>
                    <a:pt x="19" y="13"/>
                  </a:lnTo>
                  <a:lnTo>
                    <a:pt x="6" y="11"/>
                  </a:lnTo>
                  <a:cubicBezTo>
                    <a:pt x="5" y="14"/>
                    <a:pt x="4" y="16"/>
                    <a:pt x="4" y="19"/>
                  </a:cubicBezTo>
                  <a:cubicBezTo>
                    <a:pt x="3" y="22"/>
                    <a:pt x="4" y="26"/>
                    <a:pt x="6" y="28"/>
                  </a:cubicBezTo>
                  <a:cubicBezTo>
                    <a:pt x="7" y="30"/>
                    <a:pt x="9" y="33"/>
                    <a:pt x="11" y="36"/>
                  </a:cubicBezTo>
                  <a:cubicBezTo>
                    <a:pt x="5" y="38"/>
                    <a:pt x="1" y="43"/>
                    <a:pt x="1" y="49"/>
                  </a:cubicBezTo>
                  <a:cubicBezTo>
                    <a:pt x="0" y="73"/>
                    <a:pt x="3" y="100"/>
                    <a:pt x="9" y="124"/>
                  </a:cubicBezTo>
                  <a:cubicBezTo>
                    <a:pt x="10" y="129"/>
                    <a:pt x="13" y="132"/>
                    <a:pt x="17" y="133"/>
                  </a:cubicBezTo>
                  <a:lnTo>
                    <a:pt x="17" y="134"/>
                  </a:lnTo>
                  <a:cubicBezTo>
                    <a:pt x="14" y="137"/>
                    <a:pt x="14" y="142"/>
                    <a:pt x="15" y="145"/>
                  </a:cubicBezTo>
                  <a:cubicBezTo>
                    <a:pt x="29" y="181"/>
                    <a:pt x="51" y="212"/>
                    <a:pt x="72" y="242"/>
                  </a:cubicBezTo>
                  <a:cubicBezTo>
                    <a:pt x="79" y="252"/>
                    <a:pt x="86" y="262"/>
                    <a:pt x="93" y="271"/>
                  </a:cubicBezTo>
                  <a:cubicBezTo>
                    <a:pt x="99" y="280"/>
                    <a:pt x="105" y="289"/>
                    <a:pt x="111" y="298"/>
                  </a:cubicBezTo>
                  <a:lnTo>
                    <a:pt x="114" y="301"/>
                  </a:lnTo>
                  <a:cubicBezTo>
                    <a:pt x="114" y="301"/>
                    <a:pt x="115" y="303"/>
                    <a:pt x="117" y="307"/>
                  </a:cubicBezTo>
                  <a:lnTo>
                    <a:pt x="118" y="309"/>
                  </a:lnTo>
                  <a:cubicBezTo>
                    <a:pt x="123" y="317"/>
                    <a:pt x="128" y="324"/>
                    <a:pt x="133" y="332"/>
                  </a:cubicBezTo>
                  <a:lnTo>
                    <a:pt x="133" y="332"/>
                  </a:lnTo>
                  <a:lnTo>
                    <a:pt x="135" y="335"/>
                  </a:lnTo>
                  <a:lnTo>
                    <a:pt x="136" y="338"/>
                  </a:lnTo>
                  <a:lnTo>
                    <a:pt x="139" y="341"/>
                  </a:lnTo>
                  <a:cubicBezTo>
                    <a:pt x="141" y="343"/>
                    <a:pt x="143" y="346"/>
                    <a:pt x="144" y="350"/>
                  </a:cubicBezTo>
                  <a:lnTo>
                    <a:pt x="145" y="353"/>
                  </a:lnTo>
                  <a:cubicBezTo>
                    <a:pt x="147" y="357"/>
                    <a:pt x="149" y="361"/>
                    <a:pt x="152" y="366"/>
                  </a:cubicBezTo>
                  <a:cubicBezTo>
                    <a:pt x="161" y="386"/>
                    <a:pt x="169" y="401"/>
                    <a:pt x="178" y="408"/>
                  </a:cubicBezTo>
                  <a:cubicBezTo>
                    <a:pt x="187" y="415"/>
                    <a:pt x="199" y="418"/>
                    <a:pt x="210" y="421"/>
                  </a:cubicBezTo>
                  <a:cubicBezTo>
                    <a:pt x="221" y="424"/>
                    <a:pt x="232" y="427"/>
                    <a:pt x="239" y="433"/>
                  </a:cubicBezTo>
                  <a:cubicBezTo>
                    <a:pt x="243" y="437"/>
                    <a:pt x="247" y="441"/>
                    <a:pt x="251" y="448"/>
                  </a:cubicBezTo>
                  <a:cubicBezTo>
                    <a:pt x="252" y="451"/>
                    <a:pt x="255" y="453"/>
                    <a:pt x="258" y="454"/>
                  </a:cubicBezTo>
                  <a:cubicBezTo>
                    <a:pt x="258" y="458"/>
                    <a:pt x="261" y="461"/>
                    <a:pt x="264" y="463"/>
                  </a:cubicBezTo>
                  <a:lnTo>
                    <a:pt x="264" y="466"/>
                  </a:lnTo>
                  <a:cubicBezTo>
                    <a:pt x="263" y="469"/>
                    <a:pt x="264" y="472"/>
                    <a:pt x="265" y="475"/>
                  </a:cubicBezTo>
                  <a:cubicBezTo>
                    <a:pt x="268" y="478"/>
                    <a:pt x="271" y="483"/>
                    <a:pt x="275" y="488"/>
                  </a:cubicBezTo>
                  <a:cubicBezTo>
                    <a:pt x="278" y="491"/>
                    <a:pt x="281" y="493"/>
                    <a:pt x="284" y="496"/>
                  </a:cubicBezTo>
                  <a:lnTo>
                    <a:pt x="284" y="496"/>
                  </a:lnTo>
                  <a:lnTo>
                    <a:pt x="285" y="496"/>
                  </a:lnTo>
                  <a:cubicBezTo>
                    <a:pt x="314" y="518"/>
                    <a:pt x="356" y="522"/>
                    <a:pt x="386" y="522"/>
                  </a:cubicBezTo>
                  <a:cubicBezTo>
                    <a:pt x="412" y="522"/>
                    <a:pt x="440" y="519"/>
                    <a:pt x="465" y="513"/>
                  </a:cubicBezTo>
                  <a:cubicBezTo>
                    <a:pt x="467" y="513"/>
                    <a:pt x="469" y="512"/>
                    <a:pt x="471" y="512"/>
                  </a:cubicBezTo>
                  <a:cubicBezTo>
                    <a:pt x="473" y="512"/>
                    <a:pt x="475" y="511"/>
                    <a:pt x="477" y="510"/>
                  </a:cubicBezTo>
                  <a:lnTo>
                    <a:pt x="479" y="509"/>
                  </a:lnTo>
                  <a:cubicBezTo>
                    <a:pt x="482" y="509"/>
                    <a:pt x="484" y="507"/>
                    <a:pt x="486" y="505"/>
                  </a:cubicBezTo>
                  <a:lnTo>
                    <a:pt x="488" y="505"/>
                  </a:lnTo>
                  <a:cubicBezTo>
                    <a:pt x="493" y="504"/>
                    <a:pt x="500" y="503"/>
                    <a:pt x="505" y="497"/>
                  </a:cubicBezTo>
                  <a:cubicBezTo>
                    <a:pt x="506" y="496"/>
                    <a:pt x="507" y="494"/>
                    <a:pt x="508" y="492"/>
                  </a:cubicBezTo>
                  <a:lnTo>
                    <a:pt x="509" y="489"/>
                  </a:lnTo>
                  <a:cubicBezTo>
                    <a:pt x="516" y="486"/>
                    <a:pt x="520" y="481"/>
                    <a:pt x="523" y="477"/>
                  </a:cubicBezTo>
                  <a:lnTo>
                    <a:pt x="525" y="474"/>
                  </a:lnTo>
                  <a:cubicBezTo>
                    <a:pt x="527" y="474"/>
                    <a:pt x="528" y="473"/>
                    <a:pt x="530" y="472"/>
                  </a:cubicBezTo>
                  <a:lnTo>
                    <a:pt x="533" y="471"/>
                  </a:lnTo>
                  <a:cubicBezTo>
                    <a:pt x="536" y="470"/>
                    <a:pt x="539" y="467"/>
                    <a:pt x="541" y="464"/>
                  </a:cubicBezTo>
                  <a:lnTo>
                    <a:pt x="541" y="464"/>
                  </a:lnTo>
                  <a:cubicBezTo>
                    <a:pt x="543" y="463"/>
                    <a:pt x="545" y="461"/>
                    <a:pt x="547" y="457"/>
                  </a:cubicBezTo>
                  <a:cubicBezTo>
                    <a:pt x="549" y="457"/>
                    <a:pt x="550" y="456"/>
                    <a:pt x="552" y="454"/>
                  </a:cubicBezTo>
                  <a:cubicBezTo>
                    <a:pt x="552" y="460"/>
                    <a:pt x="553" y="469"/>
                    <a:pt x="562" y="475"/>
                  </a:cubicBezTo>
                  <a:cubicBezTo>
                    <a:pt x="540" y="491"/>
                    <a:pt x="542" y="538"/>
                    <a:pt x="545" y="588"/>
                  </a:cubicBezTo>
                  <a:cubicBezTo>
                    <a:pt x="546" y="612"/>
                    <a:pt x="548" y="635"/>
                    <a:pt x="545" y="647"/>
                  </a:cubicBezTo>
                  <a:cubicBezTo>
                    <a:pt x="545" y="651"/>
                    <a:pt x="545" y="654"/>
                    <a:pt x="547" y="657"/>
                  </a:cubicBezTo>
                  <a:cubicBezTo>
                    <a:pt x="558" y="675"/>
                    <a:pt x="575" y="696"/>
                    <a:pt x="613" y="696"/>
                  </a:cubicBezTo>
                  <a:cubicBezTo>
                    <a:pt x="616" y="696"/>
                    <a:pt x="619" y="696"/>
                    <a:pt x="623" y="696"/>
                  </a:cubicBezTo>
                  <a:cubicBezTo>
                    <a:pt x="648" y="694"/>
                    <a:pt x="667" y="693"/>
                    <a:pt x="685" y="693"/>
                  </a:cubicBezTo>
                  <a:cubicBezTo>
                    <a:pt x="711" y="693"/>
                    <a:pt x="735" y="695"/>
                    <a:pt x="759" y="700"/>
                  </a:cubicBezTo>
                  <a:lnTo>
                    <a:pt x="767" y="701"/>
                  </a:lnTo>
                  <a:lnTo>
                    <a:pt x="783" y="705"/>
                  </a:lnTo>
                  <a:lnTo>
                    <a:pt x="786" y="705"/>
                  </a:lnTo>
                  <a:lnTo>
                    <a:pt x="788" y="706"/>
                  </a:lnTo>
                  <a:lnTo>
                    <a:pt x="790" y="706"/>
                  </a:lnTo>
                  <a:lnTo>
                    <a:pt x="792" y="706"/>
                  </a:lnTo>
                  <a:cubicBezTo>
                    <a:pt x="795" y="706"/>
                    <a:pt x="797" y="706"/>
                    <a:pt x="799" y="705"/>
                  </a:cubicBezTo>
                  <a:lnTo>
                    <a:pt x="802" y="706"/>
                  </a:lnTo>
                  <a:cubicBezTo>
                    <a:pt x="805" y="707"/>
                    <a:pt x="808" y="708"/>
                    <a:pt x="810" y="708"/>
                  </a:cubicBezTo>
                  <a:cubicBezTo>
                    <a:pt x="813" y="709"/>
                    <a:pt x="816" y="710"/>
                    <a:pt x="819" y="710"/>
                  </a:cubicBezTo>
                  <a:lnTo>
                    <a:pt x="822" y="710"/>
                  </a:lnTo>
                  <a:lnTo>
                    <a:pt x="826" y="710"/>
                  </a:lnTo>
                  <a:lnTo>
                    <a:pt x="830" y="711"/>
                  </a:lnTo>
                  <a:cubicBezTo>
                    <a:pt x="831" y="712"/>
                    <a:pt x="833" y="713"/>
                    <a:pt x="835" y="713"/>
                  </a:cubicBezTo>
                  <a:cubicBezTo>
                    <a:pt x="837" y="713"/>
                    <a:pt x="839" y="713"/>
                    <a:pt x="841" y="713"/>
                  </a:cubicBezTo>
                  <a:lnTo>
                    <a:pt x="843" y="714"/>
                  </a:lnTo>
                  <a:lnTo>
                    <a:pt x="844" y="714"/>
                  </a:lnTo>
                  <a:lnTo>
                    <a:pt x="845" y="714"/>
                  </a:lnTo>
                  <a:lnTo>
                    <a:pt x="847" y="714"/>
                  </a:lnTo>
                  <a:cubicBezTo>
                    <a:pt x="852" y="714"/>
                    <a:pt x="856" y="714"/>
                    <a:pt x="861" y="714"/>
                  </a:cubicBezTo>
                  <a:cubicBezTo>
                    <a:pt x="862" y="714"/>
                    <a:pt x="864" y="714"/>
                    <a:pt x="866" y="714"/>
                  </a:cubicBezTo>
                  <a:lnTo>
                    <a:pt x="866" y="714"/>
                  </a:lnTo>
                  <a:lnTo>
                    <a:pt x="867" y="714"/>
                  </a:lnTo>
                  <a:lnTo>
                    <a:pt x="867" y="714"/>
                  </a:lnTo>
                  <a:lnTo>
                    <a:pt x="869" y="714"/>
                  </a:lnTo>
                  <a:lnTo>
                    <a:pt x="869" y="714"/>
                  </a:lnTo>
                  <a:lnTo>
                    <a:pt x="869" y="714"/>
                  </a:lnTo>
                  <a:lnTo>
                    <a:pt x="870" y="714"/>
                  </a:lnTo>
                  <a:lnTo>
                    <a:pt x="873" y="714"/>
                  </a:lnTo>
                  <a:lnTo>
                    <a:pt x="875" y="714"/>
                  </a:lnTo>
                  <a:lnTo>
                    <a:pt x="876" y="714"/>
                  </a:lnTo>
                  <a:lnTo>
                    <a:pt x="876" y="714"/>
                  </a:lnTo>
                  <a:cubicBezTo>
                    <a:pt x="888" y="713"/>
                    <a:pt x="900" y="711"/>
                    <a:pt x="911" y="709"/>
                  </a:cubicBezTo>
                  <a:cubicBezTo>
                    <a:pt x="939" y="702"/>
                    <a:pt x="966" y="691"/>
                    <a:pt x="1000" y="671"/>
                  </a:cubicBezTo>
                  <a:cubicBezTo>
                    <a:pt x="1002" y="671"/>
                    <a:pt x="1003" y="669"/>
                    <a:pt x="1004" y="668"/>
                  </a:cubicBezTo>
                  <a:cubicBezTo>
                    <a:pt x="1008" y="664"/>
                    <a:pt x="1009" y="660"/>
                    <a:pt x="1009" y="655"/>
                  </a:cubicBezTo>
                  <a:cubicBezTo>
                    <a:pt x="1010" y="655"/>
                    <a:pt x="1012" y="654"/>
                    <a:pt x="1013" y="653"/>
                  </a:cubicBezTo>
                  <a:lnTo>
                    <a:pt x="1017" y="653"/>
                  </a:lnTo>
                  <a:lnTo>
                    <a:pt x="1021" y="653"/>
                  </a:lnTo>
                  <a:lnTo>
                    <a:pt x="1024" y="653"/>
                  </a:lnTo>
                  <a:cubicBezTo>
                    <a:pt x="1028" y="653"/>
                    <a:pt x="1030" y="652"/>
                    <a:pt x="1032" y="651"/>
                  </a:cubicBezTo>
                  <a:cubicBezTo>
                    <a:pt x="1034" y="650"/>
                    <a:pt x="1037" y="650"/>
                    <a:pt x="1038" y="649"/>
                  </a:cubicBezTo>
                  <a:lnTo>
                    <a:pt x="1041" y="647"/>
                  </a:lnTo>
                  <a:lnTo>
                    <a:pt x="1045" y="645"/>
                  </a:lnTo>
                  <a:cubicBezTo>
                    <a:pt x="1063" y="634"/>
                    <a:pt x="1080" y="622"/>
                    <a:pt x="1098" y="611"/>
                  </a:cubicBezTo>
                  <a:cubicBezTo>
                    <a:pt x="1147" y="578"/>
                    <a:pt x="1198" y="545"/>
                    <a:pt x="1251" y="523"/>
                  </a:cubicBezTo>
                  <a:cubicBezTo>
                    <a:pt x="1256" y="521"/>
                    <a:pt x="1259" y="517"/>
                    <a:pt x="1259" y="513"/>
                  </a:cubicBezTo>
                  <a:cubicBezTo>
                    <a:pt x="1263" y="491"/>
                    <a:pt x="1232" y="476"/>
                    <a:pt x="1117" y="431"/>
                  </a:cubicBezTo>
                  <a:cubicBezTo>
                    <a:pt x="1080" y="416"/>
                    <a:pt x="1043" y="402"/>
                    <a:pt x="1030" y="394"/>
                  </a:cubicBezTo>
                  <a:lnTo>
                    <a:pt x="1028" y="393"/>
                  </a:lnTo>
                  <a:cubicBezTo>
                    <a:pt x="896" y="339"/>
                    <a:pt x="765" y="267"/>
                    <a:pt x="639" y="197"/>
                  </a:cubicBezTo>
                  <a:lnTo>
                    <a:pt x="622" y="188"/>
                  </a:lnTo>
                  <a:lnTo>
                    <a:pt x="620" y="187"/>
                  </a:lnTo>
                  <a:cubicBezTo>
                    <a:pt x="558" y="168"/>
                    <a:pt x="494" y="153"/>
                    <a:pt x="432" y="138"/>
                  </a:cubicBezTo>
                  <a:cubicBezTo>
                    <a:pt x="293" y="106"/>
                    <a:pt x="150" y="72"/>
                    <a:pt x="25" y="2"/>
                  </a:cubicBezTo>
                  <a:cubicBezTo>
                    <a:pt x="23" y="1"/>
                    <a:pt x="21" y="0"/>
                    <a:pt x="19" y="0"/>
                  </a:cubicBezTo>
                  <a:close/>
                  <a:moveTo>
                    <a:pt x="554" y="436"/>
                  </a:moveTo>
                  <a:lnTo>
                    <a:pt x="554" y="437"/>
                  </a:lnTo>
                  <a:lnTo>
                    <a:pt x="554" y="436"/>
                  </a:lnTo>
                  <a:close/>
                  <a:moveTo>
                    <a:pt x="19" y="13"/>
                  </a:moveTo>
                  <a:cubicBezTo>
                    <a:pt x="203" y="116"/>
                    <a:pt x="418" y="141"/>
                    <a:pt x="616" y="200"/>
                  </a:cubicBezTo>
                  <a:cubicBezTo>
                    <a:pt x="748" y="272"/>
                    <a:pt x="884" y="348"/>
                    <a:pt x="1023" y="405"/>
                  </a:cubicBezTo>
                  <a:cubicBezTo>
                    <a:pt x="1058" y="428"/>
                    <a:pt x="1250" y="488"/>
                    <a:pt x="1246" y="510"/>
                  </a:cubicBezTo>
                  <a:cubicBezTo>
                    <a:pt x="1173" y="541"/>
                    <a:pt x="1105" y="591"/>
                    <a:pt x="1038" y="633"/>
                  </a:cubicBezTo>
                  <a:cubicBezTo>
                    <a:pt x="1036" y="635"/>
                    <a:pt x="1033" y="636"/>
                    <a:pt x="1031" y="637"/>
                  </a:cubicBezTo>
                  <a:lnTo>
                    <a:pt x="1030" y="637"/>
                  </a:lnTo>
                  <a:lnTo>
                    <a:pt x="1030" y="637"/>
                  </a:lnTo>
                  <a:lnTo>
                    <a:pt x="1030" y="637"/>
                  </a:lnTo>
                  <a:cubicBezTo>
                    <a:pt x="1028" y="637"/>
                    <a:pt x="1025" y="640"/>
                    <a:pt x="1024" y="640"/>
                  </a:cubicBezTo>
                  <a:lnTo>
                    <a:pt x="1022" y="638"/>
                  </a:lnTo>
                  <a:cubicBezTo>
                    <a:pt x="1021" y="639"/>
                    <a:pt x="1019" y="640"/>
                    <a:pt x="1017" y="640"/>
                  </a:cubicBezTo>
                  <a:cubicBezTo>
                    <a:pt x="1015" y="640"/>
                    <a:pt x="1013" y="639"/>
                    <a:pt x="1011" y="639"/>
                  </a:cubicBezTo>
                  <a:cubicBezTo>
                    <a:pt x="1009" y="639"/>
                    <a:pt x="1007" y="640"/>
                    <a:pt x="1006" y="642"/>
                  </a:cubicBezTo>
                  <a:cubicBezTo>
                    <a:pt x="1000" y="642"/>
                    <a:pt x="998" y="647"/>
                    <a:pt x="994" y="651"/>
                  </a:cubicBezTo>
                  <a:cubicBezTo>
                    <a:pt x="993" y="655"/>
                    <a:pt x="998" y="656"/>
                    <a:pt x="994" y="660"/>
                  </a:cubicBezTo>
                  <a:lnTo>
                    <a:pt x="994" y="660"/>
                  </a:lnTo>
                  <a:cubicBezTo>
                    <a:pt x="967" y="675"/>
                    <a:pt x="938" y="688"/>
                    <a:pt x="908" y="696"/>
                  </a:cubicBezTo>
                  <a:cubicBezTo>
                    <a:pt x="896" y="698"/>
                    <a:pt x="886" y="700"/>
                    <a:pt x="875" y="700"/>
                  </a:cubicBezTo>
                  <a:lnTo>
                    <a:pt x="875" y="700"/>
                  </a:lnTo>
                  <a:lnTo>
                    <a:pt x="874" y="700"/>
                  </a:lnTo>
                  <a:lnTo>
                    <a:pt x="869" y="701"/>
                  </a:lnTo>
                  <a:lnTo>
                    <a:pt x="870" y="701"/>
                  </a:lnTo>
                  <a:lnTo>
                    <a:pt x="869" y="701"/>
                  </a:lnTo>
                  <a:lnTo>
                    <a:pt x="869" y="701"/>
                  </a:lnTo>
                  <a:lnTo>
                    <a:pt x="867" y="701"/>
                  </a:lnTo>
                  <a:lnTo>
                    <a:pt x="867" y="701"/>
                  </a:lnTo>
                  <a:lnTo>
                    <a:pt x="867" y="701"/>
                  </a:lnTo>
                  <a:lnTo>
                    <a:pt x="867" y="701"/>
                  </a:lnTo>
                  <a:lnTo>
                    <a:pt x="866" y="701"/>
                  </a:lnTo>
                  <a:cubicBezTo>
                    <a:pt x="864" y="701"/>
                    <a:pt x="862" y="701"/>
                    <a:pt x="861" y="701"/>
                  </a:cubicBezTo>
                  <a:cubicBezTo>
                    <a:pt x="856" y="701"/>
                    <a:pt x="852" y="701"/>
                    <a:pt x="848" y="700"/>
                  </a:cubicBezTo>
                  <a:lnTo>
                    <a:pt x="845" y="699"/>
                  </a:lnTo>
                  <a:lnTo>
                    <a:pt x="845" y="700"/>
                  </a:lnTo>
                  <a:lnTo>
                    <a:pt x="844" y="700"/>
                  </a:lnTo>
                  <a:cubicBezTo>
                    <a:pt x="841" y="700"/>
                    <a:pt x="839" y="700"/>
                    <a:pt x="836" y="700"/>
                  </a:cubicBezTo>
                  <a:lnTo>
                    <a:pt x="833" y="697"/>
                  </a:lnTo>
                  <a:lnTo>
                    <a:pt x="831" y="698"/>
                  </a:lnTo>
                  <a:cubicBezTo>
                    <a:pt x="829" y="698"/>
                    <a:pt x="828" y="696"/>
                    <a:pt x="827" y="696"/>
                  </a:cubicBezTo>
                  <a:lnTo>
                    <a:pt x="826" y="697"/>
                  </a:lnTo>
                  <a:lnTo>
                    <a:pt x="823" y="696"/>
                  </a:lnTo>
                  <a:cubicBezTo>
                    <a:pt x="822" y="696"/>
                    <a:pt x="820" y="697"/>
                    <a:pt x="819" y="697"/>
                  </a:cubicBezTo>
                  <a:cubicBezTo>
                    <a:pt x="818" y="697"/>
                    <a:pt x="816" y="696"/>
                    <a:pt x="816" y="695"/>
                  </a:cubicBezTo>
                  <a:lnTo>
                    <a:pt x="814" y="695"/>
                  </a:lnTo>
                  <a:cubicBezTo>
                    <a:pt x="810" y="695"/>
                    <a:pt x="802" y="691"/>
                    <a:pt x="796" y="691"/>
                  </a:cubicBezTo>
                  <a:cubicBezTo>
                    <a:pt x="795" y="691"/>
                    <a:pt x="793" y="692"/>
                    <a:pt x="792" y="693"/>
                  </a:cubicBezTo>
                  <a:lnTo>
                    <a:pt x="791" y="693"/>
                  </a:lnTo>
                  <a:lnTo>
                    <a:pt x="787" y="692"/>
                  </a:lnTo>
                  <a:lnTo>
                    <a:pt x="786" y="692"/>
                  </a:lnTo>
                  <a:cubicBezTo>
                    <a:pt x="778" y="690"/>
                    <a:pt x="770" y="688"/>
                    <a:pt x="762" y="687"/>
                  </a:cubicBezTo>
                  <a:cubicBezTo>
                    <a:pt x="735" y="681"/>
                    <a:pt x="710" y="679"/>
                    <a:pt x="685" y="679"/>
                  </a:cubicBezTo>
                  <a:cubicBezTo>
                    <a:pt x="664" y="679"/>
                    <a:pt x="644" y="681"/>
                    <a:pt x="622" y="683"/>
                  </a:cubicBezTo>
                  <a:cubicBezTo>
                    <a:pt x="619" y="683"/>
                    <a:pt x="616" y="683"/>
                    <a:pt x="613" y="683"/>
                  </a:cubicBezTo>
                  <a:cubicBezTo>
                    <a:pt x="585" y="683"/>
                    <a:pt x="570" y="669"/>
                    <a:pt x="559" y="650"/>
                  </a:cubicBezTo>
                  <a:cubicBezTo>
                    <a:pt x="566" y="609"/>
                    <a:pt x="542" y="497"/>
                    <a:pt x="573" y="484"/>
                  </a:cubicBezTo>
                  <a:cubicBezTo>
                    <a:pt x="576" y="476"/>
                    <a:pt x="577" y="467"/>
                    <a:pt x="569" y="464"/>
                  </a:cubicBezTo>
                  <a:cubicBezTo>
                    <a:pt x="561" y="459"/>
                    <a:pt x="568" y="449"/>
                    <a:pt x="563" y="445"/>
                  </a:cubicBezTo>
                  <a:lnTo>
                    <a:pt x="564" y="443"/>
                  </a:lnTo>
                  <a:cubicBezTo>
                    <a:pt x="565" y="443"/>
                    <a:pt x="566" y="447"/>
                    <a:pt x="570" y="447"/>
                  </a:cubicBezTo>
                  <a:cubicBezTo>
                    <a:pt x="573" y="445"/>
                    <a:pt x="565" y="439"/>
                    <a:pt x="569" y="439"/>
                  </a:cubicBezTo>
                  <a:cubicBezTo>
                    <a:pt x="570" y="439"/>
                    <a:pt x="571" y="440"/>
                    <a:pt x="573" y="440"/>
                  </a:cubicBezTo>
                  <a:lnTo>
                    <a:pt x="573" y="440"/>
                  </a:lnTo>
                  <a:cubicBezTo>
                    <a:pt x="575" y="440"/>
                    <a:pt x="572" y="438"/>
                    <a:pt x="573" y="435"/>
                  </a:cubicBezTo>
                  <a:lnTo>
                    <a:pt x="574" y="436"/>
                  </a:lnTo>
                  <a:cubicBezTo>
                    <a:pt x="576" y="436"/>
                    <a:pt x="576" y="433"/>
                    <a:pt x="578" y="432"/>
                  </a:cubicBezTo>
                  <a:lnTo>
                    <a:pt x="580" y="434"/>
                  </a:lnTo>
                  <a:lnTo>
                    <a:pt x="580" y="433"/>
                  </a:lnTo>
                  <a:cubicBezTo>
                    <a:pt x="578" y="431"/>
                    <a:pt x="575" y="426"/>
                    <a:pt x="577" y="426"/>
                  </a:cubicBezTo>
                  <a:lnTo>
                    <a:pt x="580" y="427"/>
                  </a:lnTo>
                  <a:cubicBezTo>
                    <a:pt x="577" y="425"/>
                    <a:pt x="582" y="421"/>
                    <a:pt x="582" y="421"/>
                  </a:cubicBezTo>
                  <a:lnTo>
                    <a:pt x="581" y="421"/>
                  </a:lnTo>
                  <a:lnTo>
                    <a:pt x="579" y="421"/>
                  </a:lnTo>
                  <a:cubicBezTo>
                    <a:pt x="577" y="421"/>
                    <a:pt x="576" y="423"/>
                    <a:pt x="574" y="423"/>
                  </a:cubicBezTo>
                  <a:lnTo>
                    <a:pt x="574" y="423"/>
                  </a:lnTo>
                  <a:cubicBezTo>
                    <a:pt x="573" y="421"/>
                    <a:pt x="573" y="420"/>
                    <a:pt x="573" y="420"/>
                  </a:cubicBezTo>
                  <a:lnTo>
                    <a:pt x="571" y="423"/>
                  </a:lnTo>
                  <a:lnTo>
                    <a:pt x="570" y="423"/>
                  </a:lnTo>
                  <a:lnTo>
                    <a:pt x="569" y="421"/>
                  </a:lnTo>
                  <a:lnTo>
                    <a:pt x="568" y="423"/>
                  </a:lnTo>
                  <a:cubicBezTo>
                    <a:pt x="562" y="426"/>
                    <a:pt x="559" y="427"/>
                    <a:pt x="557" y="433"/>
                  </a:cubicBezTo>
                  <a:lnTo>
                    <a:pt x="556" y="434"/>
                  </a:lnTo>
                  <a:lnTo>
                    <a:pt x="555" y="434"/>
                  </a:lnTo>
                  <a:cubicBezTo>
                    <a:pt x="555" y="434"/>
                    <a:pt x="554" y="434"/>
                    <a:pt x="554" y="436"/>
                  </a:cubicBezTo>
                  <a:lnTo>
                    <a:pt x="554" y="435"/>
                  </a:lnTo>
                  <a:lnTo>
                    <a:pt x="553" y="437"/>
                  </a:lnTo>
                  <a:lnTo>
                    <a:pt x="554" y="437"/>
                  </a:lnTo>
                  <a:cubicBezTo>
                    <a:pt x="550" y="438"/>
                    <a:pt x="547" y="441"/>
                    <a:pt x="541" y="444"/>
                  </a:cubicBezTo>
                  <a:lnTo>
                    <a:pt x="542" y="445"/>
                  </a:lnTo>
                  <a:lnTo>
                    <a:pt x="538" y="444"/>
                  </a:lnTo>
                  <a:lnTo>
                    <a:pt x="537" y="445"/>
                  </a:lnTo>
                  <a:lnTo>
                    <a:pt x="536" y="448"/>
                  </a:lnTo>
                  <a:lnTo>
                    <a:pt x="535" y="447"/>
                  </a:lnTo>
                  <a:cubicBezTo>
                    <a:pt x="539" y="452"/>
                    <a:pt x="531" y="453"/>
                    <a:pt x="529" y="458"/>
                  </a:cubicBezTo>
                  <a:cubicBezTo>
                    <a:pt x="526" y="459"/>
                    <a:pt x="522" y="462"/>
                    <a:pt x="520" y="462"/>
                  </a:cubicBezTo>
                  <a:lnTo>
                    <a:pt x="520" y="461"/>
                  </a:lnTo>
                  <a:cubicBezTo>
                    <a:pt x="511" y="466"/>
                    <a:pt x="511" y="476"/>
                    <a:pt x="502" y="478"/>
                  </a:cubicBezTo>
                  <a:lnTo>
                    <a:pt x="502" y="477"/>
                  </a:lnTo>
                  <a:cubicBezTo>
                    <a:pt x="500" y="477"/>
                    <a:pt x="498" y="485"/>
                    <a:pt x="496" y="485"/>
                  </a:cubicBezTo>
                  <a:lnTo>
                    <a:pt x="495" y="485"/>
                  </a:lnTo>
                  <a:cubicBezTo>
                    <a:pt x="497" y="496"/>
                    <a:pt x="481" y="487"/>
                    <a:pt x="475" y="496"/>
                  </a:cubicBezTo>
                  <a:cubicBezTo>
                    <a:pt x="473" y="497"/>
                    <a:pt x="471" y="498"/>
                    <a:pt x="470" y="499"/>
                  </a:cubicBezTo>
                  <a:cubicBezTo>
                    <a:pt x="467" y="499"/>
                    <a:pt x="464" y="500"/>
                    <a:pt x="462" y="500"/>
                  </a:cubicBezTo>
                  <a:cubicBezTo>
                    <a:pt x="441" y="505"/>
                    <a:pt x="414" y="509"/>
                    <a:pt x="386" y="509"/>
                  </a:cubicBezTo>
                  <a:cubicBezTo>
                    <a:pt x="352" y="509"/>
                    <a:pt x="316" y="503"/>
                    <a:pt x="293" y="486"/>
                  </a:cubicBezTo>
                  <a:lnTo>
                    <a:pt x="292" y="485"/>
                  </a:lnTo>
                  <a:cubicBezTo>
                    <a:pt x="290" y="483"/>
                    <a:pt x="287" y="481"/>
                    <a:pt x="285" y="479"/>
                  </a:cubicBezTo>
                  <a:cubicBezTo>
                    <a:pt x="282" y="475"/>
                    <a:pt x="279" y="472"/>
                    <a:pt x="277" y="468"/>
                  </a:cubicBezTo>
                  <a:cubicBezTo>
                    <a:pt x="278" y="461"/>
                    <a:pt x="278" y="454"/>
                    <a:pt x="271" y="452"/>
                  </a:cubicBezTo>
                  <a:cubicBezTo>
                    <a:pt x="273" y="445"/>
                    <a:pt x="272" y="440"/>
                    <a:pt x="267" y="440"/>
                  </a:cubicBezTo>
                  <a:cubicBezTo>
                    <a:pt x="265" y="440"/>
                    <a:pt x="264" y="441"/>
                    <a:pt x="262" y="441"/>
                  </a:cubicBezTo>
                  <a:cubicBezTo>
                    <a:pt x="258" y="435"/>
                    <a:pt x="254" y="428"/>
                    <a:pt x="248" y="423"/>
                  </a:cubicBezTo>
                  <a:cubicBezTo>
                    <a:pt x="230" y="407"/>
                    <a:pt x="202" y="409"/>
                    <a:pt x="186" y="397"/>
                  </a:cubicBezTo>
                  <a:cubicBezTo>
                    <a:pt x="176" y="390"/>
                    <a:pt x="164" y="361"/>
                    <a:pt x="157" y="347"/>
                  </a:cubicBezTo>
                  <a:cubicBezTo>
                    <a:pt x="155" y="340"/>
                    <a:pt x="152" y="335"/>
                    <a:pt x="147" y="331"/>
                  </a:cubicBezTo>
                  <a:cubicBezTo>
                    <a:pt x="146" y="329"/>
                    <a:pt x="145" y="327"/>
                    <a:pt x="144" y="325"/>
                  </a:cubicBezTo>
                  <a:lnTo>
                    <a:pt x="144" y="325"/>
                  </a:lnTo>
                  <a:lnTo>
                    <a:pt x="144" y="325"/>
                  </a:lnTo>
                  <a:cubicBezTo>
                    <a:pt x="139" y="317"/>
                    <a:pt x="134" y="309"/>
                    <a:pt x="129" y="302"/>
                  </a:cubicBezTo>
                  <a:cubicBezTo>
                    <a:pt x="127" y="297"/>
                    <a:pt x="125" y="293"/>
                    <a:pt x="122" y="291"/>
                  </a:cubicBezTo>
                  <a:cubicBezTo>
                    <a:pt x="116" y="282"/>
                    <a:pt x="110" y="273"/>
                    <a:pt x="104" y="264"/>
                  </a:cubicBezTo>
                  <a:cubicBezTo>
                    <a:pt x="77" y="224"/>
                    <a:pt x="45" y="186"/>
                    <a:pt x="28" y="141"/>
                  </a:cubicBezTo>
                  <a:cubicBezTo>
                    <a:pt x="32" y="135"/>
                    <a:pt x="31" y="123"/>
                    <a:pt x="22" y="121"/>
                  </a:cubicBezTo>
                  <a:cubicBezTo>
                    <a:pt x="16" y="98"/>
                    <a:pt x="13" y="74"/>
                    <a:pt x="14" y="49"/>
                  </a:cubicBezTo>
                  <a:cubicBezTo>
                    <a:pt x="33" y="48"/>
                    <a:pt x="26" y="35"/>
                    <a:pt x="17" y="21"/>
                  </a:cubicBezTo>
                  <a:cubicBezTo>
                    <a:pt x="18" y="19"/>
                    <a:pt x="18" y="16"/>
                    <a:pt x="19"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8" name="Freeform 167">
              <a:extLst>
                <a:ext uri="{FF2B5EF4-FFF2-40B4-BE49-F238E27FC236}">
                  <a16:creationId xmlns:a16="http://schemas.microsoft.com/office/drawing/2014/main" id="{0B46D4D3-6BDB-7B97-2CB6-20E615702D7D}"/>
                </a:ext>
              </a:extLst>
            </p:cNvPr>
            <p:cNvSpPr>
              <a:spLocks/>
            </p:cNvSpPr>
            <p:nvPr/>
          </p:nvSpPr>
          <p:spPr bwMode="auto">
            <a:xfrm>
              <a:off x="2768601" y="876300"/>
              <a:ext cx="1885950" cy="1328738"/>
            </a:xfrm>
            <a:custGeom>
              <a:avLst/>
              <a:gdLst>
                <a:gd name="T0" fmla="*/ 62 w 3066"/>
                <a:gd name="T1" fmla="*/ 1585 h 2161"/>
                <a:gd name="T2" fmla="*/ 102 w 3066"/>
                <a:gd name="T3" fmla="*/ 1534 h 2161"/>
                <a:gd name="T4" fmla="*/ 590 w 3066"/>
                <a:gd name="T5" fmla="*/ 1181 h 2161"/>
                <a:gd name="T6" fmla="*/ 720 w 3066"/>
                <a:gd name="T7" fmla="*/ 549 h 2161"/>
                <a:gd name="T8" fmla="*/ 681 w 3066"/>
                <a:gd name="T9" fmla="*/ 476 h 2161"/>
                <a:gd name="T10" fmla="*/ 724 w 3066"/>
                <a:gd name="T11" fmla="*/ 282 h 2161"/>
                <a:gd name="T12" fmla="*/ 781 w 3066"/>
                <a:gd name="T13" fmla="*/ 287 h 2161"/>
                <a:gd name="T14" fmla="*/ 789 w 3066"/>
                <a:gd name="T15" fmla="*/ 245 h 2161"/>
                <a:gd name="T16" fmla="*/ 725 w 3066"/>
                <a:gd name="T17" fmla="*/ 219 h 2161"/>
                <a:gd name="T18" fmla="*/ 675 w 3066"/>
                <a:gd name="T19" fmla="*/ 195 h 2161"/>
                <a:gd name="T20" fmla="*/ 949 w 3066"/>
                <a:gd name="T21" fmla="*/ 84 h 2161"/>
                <a:gd name="T22" fmla="*/ 1046 w 3066"/>
                <a:gd name="T23" fmla="*/ 38 h 2161"/>
                <a:gd name="T24" fmla="*/ 1166 w 3066"/>
                <a:gd name="T25" fmla="*/ 154 h 2161"/>
                <a:gd name="T26" fmla="*/ 1348 w 3066"/>
                <a:gd name="T27" fmla="*/ 256 h 2161"/>
                <a:gd name="T28" fmla="*/ 1439 w 3066"/>
                <a:gd name="T29" fmla="*/ 254 h 2161"/>
                <a:gd name="T30" fmla="*/ 1454 w 3066"/>
                <a:gd name="T31" fmla="*/ 244 h 2161"/>
                <a:gd name="T32" fmla="*/ 1624 w 3066"/>
                <a:gd name="T33" fmla="*/ 154 h 2161"/>
                <a:gd name="T34" fmla="*/ 1697 w 3066"/>
                <a:gd name="T35" fmla="*/ 51 h 2161"/>
                <a:gd name="T36" fmla="*/ 1743 w 3066"/>
                <a:gd name="T37" fmla="*/ 36 h 2161"/>
                <a:gd name="T38" fmla="*/ 1790 w 3066"/>
                <a:gd name="T39" fmla="*/ 17 h 2161"/>
                <a:gd name="T40" fmla="*/ 1877 w 3066"/>
                <a:gd name="T41" fmla="*/ 38 h 2161"/>
                <a:gd name="T42" fmla="*/ 1942 w 3066"/>
                <a:gd name="T43" fmla="*/ 177 h 2161"/>
                <a:gd name="T44" fmla="*/ 1967 w 3066"/>
                <a:gd name="T45" fmla="*/ 367 h 2161"/>
                <a:gd name="T46" fmla="*/ 1993 w 3066"/>
                <a:gd name="T47" fmla="*/ 499 h 2161"/>
                <a:gd name="T48" fmla="*/ 1968 w 3066"/>
                <a:gd name="T49" fmla="*/ 543 h 2161"/>
                <a:gd name="T50" fmla="*/ 2040 w 3066"/>
                <a:gd name="T51" fmla="*/ 606 h 2161"/>
                <a:gd name="T52" fmla="*/ 2104 w 3066"/>
                <a:gd name="T53" fmla="*/ 603 h 2161"/>
                <a:gd name="T54" fmla="*/ 2178 w 3066"/>
                <a:gd name="T55" fmla="*/ 491 h 2161"/>
                <a:gd name="T56" fmla="*/ 2237 w 3066"/>
                <a:gd name="T57" fmla="*/ 515 h 2161"/>
                <a:gd name="T58" fmla="*/ 2270 w 3066"/>
                <a:gd name="T59" fmla="*/ 558 h 2161"/>
                <a:gd name="T60" fmla="*/ 2316 w 3066"/>
                <a:gd name="T61" fmla="*/ 519 h 2161"/>
                <a:gd name="T62" fmla="*/ 2325 w 3066"/>
                <a:gd name="T63" fmla="*/ 446 h 2161"/>
                <a:gd name="T64" fmla="*/ 2362 w 3066"/>
                <a:gd name="T65" fmla="*/ 378 h 2161"/>
                <a:gd name="T66" fmla="*/ 2589 w 3066"/>
                <a:gd name="T67" fmla="*/ 467 h 2161"/>
                <a:gd name="T68" fmla="*/ 2649 w 3066"/>
                <a:gd name="T69" fmla="*/ 554 h 2161"/>
                <a:gd name="T70" fmla="*/ 2667 w 3066"/>
                <a:gd name="T71" fmla="*/ 589 h 2161"/>
                <a:gd name="T72" fmla="*/ 2722 w 3066"/>
                <a:gd name="T73" fmla="*/ 596 h 2161"/>
                <a:gd name="T74" fmla="*/ 2771 w 3066"/>
                <a:gd name="T75" fmla="*/ 669 h 2161"/>
                <a:gd name="T76" fmla="*/ 2805 w 3066"/>
                <a:gd name="T77" fmla="*/ 686 h 2161"/>
                <a:gd name="T78" fmla="*/ 2846 w 3066"/>
                <a:gd name="T79" fmla="*/ 707 h 2161"/>
                <a:gd name="T80" fmla="*/ 2882 w 3066"/>
                <a:gd name="T81" fmla="*/ 717 h 2161"/>
                <a:gd name="T82" fmla="*/ 2951 w 3066"/>
                <a:gd name="T83" fmla="*/ 787 h 2161"/>
                <a:gd name="T84" fmla="*/ 3003 w 3066"/>
                <a:gd name="T85" fmla="*/ 786 h 2161"/>
                <a:gd name="T86" fmla="*/ 2786 w 3066"/>
                <a:gd name="T87" fmla="*/ 1347 h 2161"/>
                <a:gd name="T88" fmla="*/ 2711 w 3066"/>
                <a:gd name="T89" fmla="*/ 1720 h 2161"/>
                <a:gd name="T90" fmla="*/ 2676 w 3066"/>
                <a:gd name="T91" fmla="*/ 1898 h 2161"/>
                <a:gd name="T92" fmla="*/ 2577 w 3066"/>
                <a:gd name="T93" fmla="*/ 1983 h 2161"/>
                <a:gd name="T94" fmla="*/ 2073 w 3066"/>
                <a:gd name="T95" fmla="*/ 1972 h 2161"/>
                <a:gd name="T96" fmla="*/ 1996 w 3066"/>
                <a:gd name="T97" fmla="*/ 1944 h 2161"/>
                <a:gd name="T98" fmla="*/ 1947 w 3066"/>
                <a:gd name="T99" fmla="*/ 1906 h 2161"/>
                <a:gd name="T100" fmla="*/ 1728 w 3066"/>
                <a:gd name="T101" fmla="*/ 1898 h 2161"/>
                <a:gd name="T102" fmla="*/ 1698 w 3066"/>
                <a:gd name="T103" fmla="*/ 1947 h 2161"/>
                <a:gd name="T104" fmla="*/ 1669 w 3066"/>
                <a:gd name="T105" fmla="*/ 2009 h 2161"/>
                <a:gd name="T106" fmla="*/ 1542 w 3066"/>
                <a:gd name="T107" fmla="*/ 2022 h 2161"/>
                <a:gd name="T108" fmla="*/ 1494 w 3066"/>
                <a:gd name="T109" fmla="*/ 2096 h 2161"/>
                <a:gd name="T110" fmla="*/ 1443 w 3066"/>
                <a:gd name="T111" fmla="*/ 2101 h 2161"/>
                <a:gd name="T112" fmla="*/ 1347 w 3066"/>
                <a:gd name="T113" fmla="*/ 2090 h 2161"/>
                <a:gd name="T114" fmla="*/ 1286 w 3066"/>
                <a:gd name="T115" fmla="*/ 2093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66" h="2161">
                  <a:moveTo>
                    <a:pt x="1207" y="2161"/>
                  </a:moveTo>
                  <a:cubicBezTo>
                    <a:pt x="1198" y="2161"/>
                    <a:pt x="1185" y="2155"/>
                    <a:pt x="1168" y="2146"/>
                  </a:cubicBezTo>
                  <a:cubicBezTo>
                    <a:pt x="1164" y="2144"/>
                    <a:pt x="1158" y="2141"/>
                    <a:pt x="1155" y="2140"/>
                  </a:cubicBezTo>
                  <a:lnTo>
                    <a:pt x="1153" y="2139"/>
                  </a:lnTo>
                  <a:cubicBezTo>
                    <a:pt x="954" y="2058"/>
                    <a:pt x="769" y="1968"/>
                    <a:pt x="601" y="1871"/>
                  </a:cubicBezTo>
                  <a:cubicBezTo>
                    <a:pt x="541" y="1854"/>
                    <a:pt x="477" y="1839"/>
                    <a:pt x="415" y="1824"/>
                  </a:cubicBezTo>
                  <a:cubicBezTo>
                    <a:pt x="275" y="1791"/>
                    <a:pt x="131" y="1757"/>
                    <a:pt x="3" y="1685"/>
                  </a:cubicBezTo>
                  <a:cubicBezTo>
                    <a:pt x="1" y="1684"/>
                    <a:pt x="0" y="1681"/>
                    <a:pt x="0" y="1678"/>
                  </a:cubicBezTo>
                  <a:cubicBezTo>
                    <a:pt x="2" y="1669"/>
                    <a:pt x="4" y="1662"/>
                    <a:pt x="7" y="1655"/>
                  </a:cubicBezTo>
                  <a:cubicBezTo>
                    <a:pt x="17" y="1628"/>
                    <a:pt x="36" y="1609"/>
                    <a:pt x="54" y="1592"/>
                  </a:cubicBezTo>
                  <a:lnTo>
                    <a:pt x="60" y="1587"/>
                  </a:lnTo>
                  <a:lnTo>
                    <a:pt x="62" y="1585"/>
                  </a:lnTo>
                  <a:lnTo>
                    <a:pt x="64" y="1584"/>
                  </a:lnTo>
                  <a:lnTo>
                    <a:pt x="65" y="1582"/>
                  </a:lnTo>
                  <a:cubicBezTo>
                    <a:pt x="67" y="1579"/>
                    <a:pt x="71" y="1575"/>
                    <a:pt x="76" y="1575"/>
                  </a:cubicBezTo>
                  <a:lnTo>
                    <a:pt x="79" y="1575"/>
                  </a:lnTo>
                  <a:cubicBezTo>
                    <a:pt x="83" y="1574"/>
                    <a:pt x="87" y="1574"/>
                    <a:pt x="90" y="1574"/>
                  </a:cubicBezTo>
                  <a:cubicBezTo>
                    <a:pt x="92" y="1573"/>
                    <a:pt x="95" y="1573"/>
                    <a:pt x="96" y="1573"/>
                  </a:cubicBezTo>
                  <a:cubicBezTo>
                    <a:pt x="96" y="1571"/>
                    <a:pt x="96" y="1569"/>
                    <a:pt x="98" y="1568"/>
                  </a:cubicBezTo>
                  <a:lnTo>
                    <a:pt x="98" y="1568"/>
                  </a:lnTo>
                  <a:cubicBezTo>
                    <a:pt x="100" y="1565"/>
                    <a:pt x="102" y="1563"/>
                    <a:pt x="105" y="1562"/>
                  </a:cubicBezTo>
                  <a:cubicBezTo>
                    <a:pt x="106" y="1560"/>
                    <a:pt x="107" y="1558"/>
                    <a:pt x="109" y="1555"/>
                  </a:cubicBezTo>
                  <a:cubicBezTo>
                    <a:pt x="110" y="1551"/>
                    <a:pt x="110" y="1549"/>
                    <a:pt x="106" y="1543"/>
                  </a:cubicBezTo>
                  <a:cubicBezTo>
                    <a:pt x="104" y="1540"/>
                    <a:pt x="103" y="1536"/>
                    <a:pt x="102" y="1534"/>
                  </a:cubicBezTo>
                  <a:cubicBezTo>
                    <a:pt x="102" y="1532"/>
                    <a:pt x="102" y="1531"/>
                    <a:pt x="103" y="1529"/>
                  </a:cubicBezTo>
                  <a:cubicBezTo>
                    <a:pt x="123" y="1489"/>
                    <a:pt x="132" y="1443"/>
                    <a:pt x="140" y="1399"/>
                  </a:cubicBezTo>
                  <a:lnTo>
                    <a:pt x="141" y="1395"/>
                  </a:lnTo>
                  <a:lnTo>
                    <a:pt x="142" y="1393"/>
                  </a:lnTo>
                  <a:cubicBezTo>
                    <a:pt x="189" y="1298"/>
                    <a:pt x="287" y="1228"/>
                    <a:pt x="397" y="1212"/>
                  </a:cubicBezTo>
                  <a:cubicBezTo>
                    <a:pt x="445" y="1205"/>
                    <a:pt x="474" y="1196"/>
                    <a:pt x="509" y="1167"/>
                  </a:cubicBezTo>
                  <a:cubicBezTo>
                    <a:pt x="513" y="1162"/>
                    <a:pt x="519" y="1158"/>
                    <a:pt x="525" y="1153"/>
                  </a:cubicBezTo>
                  <a:lnTo>
                    <a:pt x="529" y="1151"/>
                  </a:lnTo>
                  <a:lnTo>
                    <a:pt x="532" y="1152"/>
                  </a:lnTo>
                  <a:cubicBezTo>
                    <a:pt x="534" y="1153"/>
                    <a:pt x="536" y="1154"/>
                    <a:pt x="538" y="1155"/>
                  </a:cubicBezTo>
                  <a:cubicBezTo>
                    <a:pt x="545" y="1158"/>
                    <a:pt x="552" y="1162"/>
                    <a:pt x="560" y="1166"/>
                  </a:cubicBezTo>
                  <a:cubicBezTo>
                    <a:pt x="570" y="1172"/>
                    <a:pt x="579" y="1177"/>
                    <a:pt x="590" y="1181"/>
                  </a:cubicBezTo>
                  <a:cubicBezTo>
                    <a:pt x="597" y="1184"/>
                    <a:pt x="605" y="1186"/>
                    <a:pt x="611" y="1186"/>
                  </a:cubicBezTo>
                  <a:cubicBezTo>
                    <a:pt x="623" y="1186"/>
                    <a:pt x="633" y="1182"/>
                    <a:pt x="641" y="1173"/>
                  </a:cubicBezTo>
                  <a:cubicBezTo>
                    <a:pt x="642" y="1172"/>
                    <a:pt x="644" y="1171"/>
                    <a:pt x="646" y="1171"/>
                  </a:cubicBezTo>
                  <a:lnTo>
                    <a:pt x="648" y="1172"/>
                  </a:lnTo>
                  <a:lnTo>
                    <a:pt x="648" y="1172"/>
                  </a:lnTo>
                  <a:cubicBezTo>
                    <a:pt x="664" y="1172"/>
                    <a:pt x="680" y="1054"/>
                    <a:pt x="687" y="1004"/>
                  </a:cubicBezTo>
                  <a:cubicBezTo>
                    <a:pt x="693" y="962"/>
                    <a:pt x="697" y="929"/>
                    <a:pt x="702" y="917"/>
                  </a:cubicBezTo>
                  <a:cubicBezTo>
                    <a:pt x="707" y="881"/>
                    <a:pt x="715" y="841"/>
                    <a:pt x="722" y="802"/>
                  </a:cubicBezTo>
                  <a:cubicBezTo>
                    <a:pt x="729" y="761"/>
                    <a:pt x="737" y="717"/>
                    <a:pt x="743" y="678"/>
                  </a:cubicBezTo>
                  <a:cubicBezTo>
                    <a:pt x="743" y="676"/>
                    <a:pt x="744" y="674"/>
                    <a:pt x="745" y="673"/>
                  </a:cubicBezTo>
                  <a:cubicBezTo>
                    <a:pt x="764" y="660"/>
                    <a:pt x="770" y="639"/>
                    <a:pt x="762" y="616"/>
                  </a:cubicBezTo>
                  <a:cubicBezTo>
                    <a:pt x="751" y="587"/>
                    <a:pt x="737" y="569"/>
                    <a:pt x="720" y="549"/>
                  </a:cubicBezTo>
                  <a:lnTo>
                    <a:pt x="715" y="542"/>
                  </a:lnTo>
                  <a:cubicBezTo>
                    <a:pt x="714" y="541"/>
                    <a:pt x="713" y="539"/>
                    <a:pt x="714" y="537"/>
                  </a:cubicBezTo>
                  <a:cubicBezTo>
                    <a:pt x="714" y="534"/>
                    <a:pt x="716" y="531"/>
                    <a:pt x="719" y="528"/>
                  </a:cubicBezTo>
                  <a:cubicBezTo>
                    <a:pt x="720" y="526"/>
                    <a:pt x="722" y="524"/>
                    <a:pt x="722" y="522"/>
                  </a:cubicBezTo>
                  <a:cubicBezTo>
                    <a:pt x="720" y="520"/>
                    <a:pt x="718" y="518"/>
                    <a:pt x="717" y="515"/>
                  </a:cubicBezTo>
                  <a:cubicBezTo>
                    <a:pt x="717" y="513"/>
                    <a:pt x="717" y="511"/>
                    <a:pt x="717" y="508"/>
                  </a:cubicBezTo>
                  <a:cubicBezTo>
                    <a:pt x="716" y="506"/>
                    <a:pt x="715" y="504"/>
                    <a:pt x="715" y="501"/>
                  </a:cubicBezTo>
                  <a:cubicBezTo>
                    <a:pt x="712" y="499"/>
                    <a:pt x="710" y="498"/>
                    <a:pt x="706" y="496"/>
                  </a:cubicBezTo>
                  <a:cubicBezTo>
                    <a:pt x="704" y="495"/>
                    <a:pt x="700" y="493"/>
                    <a:pt x="697" y="491"/>
                  </a:cubicBezTo>
                  <a:lnTo>
                    <a:pt x="695" y="490"/>
                  </a:lnTo>
                  <a:cubicBezTo>
                    <a:pt x="692" y="486"/>
                    <a:pt x="689" y="483"/>
                    <a:pt x="684" y="480"/>
                  </a:cubicBezTo>
                  <a:cubicBezTo>
                    <a:pt x="682" y="479"/>
                    <a:pt x="681" y="478"/>
                    <a:pt x="681" y="476"/>
                  </a:cubicBezTo>
                  <a:cubicBezTo>
                    <a:pt x="674" y="447"/>
                    <a:pt x="673" y="416"/>
                    <a:pt x="672" y="388"/>
                  </a:cubicBezTo>
                  <a:cubicBezTo>
                    <a:pt x="671" y="381"/>
                    <a:pt x="671" y="374"/>
                    <a:pt x="671" y="367"/>
                  </a:cubicBezTo>
                  <a:cubicBezTo>
                    <a:pt x="670" y="348"/>
                    <a:pt x="669" y="328"/>
                    <a:pt x="669" y="304"/>
                  </a:cubicBezTo>
                  <a:cubicBezTo>
                    <a:pt x="669" y="301"/>
                    <a:pt x="672" y="298"/>
                    <a:pt x="676" y="298"/>
                  </a:cubicBezTo>
                  <a:lnTo>
                    <a:pt x="678" y="297"/>
                  </a:lnTo>
                  <a:cubicBezTo>
                    <a:pt x="680" y="296"/>
                    <a:pt x="683" y="295"/>
                    <a:pt x="685" y="295"/>
                  </a:cubicBezTo>
                  <a:lnTo>
                    <a:pt x="688" y="296"/>
                  </a:lnTo>
                  <a:lnTo>
                    <a:pt x="689" y="296"/>
                  </a:lnTo>
                  <a:cubicBezTo>
                    <a:pt x="691" y="293"/>
                    <a:pt x="694" y="291"/>
                    <a:pt x="698" y="290"/>
                  </a:cubicBezTo>
                  <a:cubicBezTo>
                    <a:pt x="702" y="285"/>
                    <a:pt x="706" y="282"/>
                    <a:pt x="711" y="282"/>
                  </a:cubicBezTo>
                  <a:cubicBezTo>
                    <a:pt x="714" y="282"/>
                    <a:pt x="718" y="283"/>
                    <a:pt x="721" y="286"/>
                  </a:cubicBezTo>
                  <a:cubicBezTo>
                    <a:pt x="722" y="285"/>
                    <a:pt x="723" y="284"/>
                    <a:pt x="724" y="282"/>
                  </a:cubicBezTo>
                  <a:cubicBezTo>
                    <a:pt x="725" y="280"/>
                    <a:pt x="727" y="278"/>
                    <a:pt x="730" y="278"/>
                  </a:cubicBezTo>
                  <a:lnTo>
                    <a:pt x="731" y="278"/>
                  </a:lnTo>
                  <a:lnTo>
                    <a:pt x="732" y="277"/>
                  </a:lnTo>
                  <a:cubicBezTo>
                    <a:pt x="734" y="274"/>
                    <a:pt x="737" y="270"/>
                    <a:pt x="744" y="269"/>
                  </a:cubicBezTo>
                  <a:lnTo>
                    <a:pt x="745" y="269"/>
                  </a:lnTo>
                  <a:lnTo>
                    <a:pt x="746" y="269"/>
                  </a:lnTo>
                  <a:cubicBezTo>
                    <a:pt x="753" y="271"/>
                    <a:pt x="757" y="276"/>
                    <a:pt x="760" y="282"/>
                  </a:cubicBezTo>
                  <a:cubicBezTo>
                    <a:pt x="762" y="284"/>
                    <a:pt x="764" y="287"/>
                    <a:pt x="766" y="289"/>
                  </a:cubicBezTo>
                  <a:cubicBezTo>
                    <a:pt x="767" y="288"/>
                    <a:pt x="768" y="287"/>
                    <a:pt x="770" y="287"/>
                  </a:cubicBezTo>
                  <a:lnTo>
                    <a:pt x="771" y="287"/>
                  </a:lnTo>
                  <a:cubicBezTo>
                    <a:pt x="772" y="286"/>
                    <a:pt x="774" y="285"/>
                    <a:pt x="776" y="285"/>
                  </a:cubicBezTo>
                  <a:cubicBezTo>
                    <a:pt x="778" y="285"/>
                    <a:pt x="780" y="285"/>
                    <a:pt x="781" y="287"/>
                  </a:cubicBezTo>
                  <a:cubicBezTo>
                    <a:pt x="783" y="288"/>
                    <a:pt x="784" y="290"/>
                    <a:pt x="784" y="292"/>
                  </a:cubicBezTo>
                  <a:lnTo>
                    <a:pt x="787" y="292"/>
                  </a:lnTo>
                  <a:lnTo>
                    <a:pt x="787" y="291"/>
                  </a:lnTo>
                  <a:cubicBezTo>
                    <a:pt x="787" y="289"/>
                    <a:pt x="788" y="287"/>
                    <a:pt x="790" y="285"/>
                  </a:cubicBezTo>
                  <a:lnTo>
                    <a:pt x="794" y="284"/>
                  </a:lnTo>
                  <a:cubicBezTo>
                    <a:pt x="790" y="280"/>
                    <a:pt x="787" y="276"/>
                    <a:pt x="789" y="271"/>
                  </a:cubicBezTo>
                  <a:cubicBezTo>
                    <a:pt x="790" y="269"/>
                    <a:pt x="792" y="267"/>
                    <a:pt x="794" y="267"/>
                  </a:cubicBezTo>
                  <a:lnTo>
                    <a:pt x="795" y="266"/>
                  </a:lnTo>
                  <a:lnTo>
                    <a:pt x="794" y="265"/>
                  </a:lnTo>
                  <a:cubicBezTo>
                    <a:pt x="793" y="262"/>
                    <a:pt x="792" y="259"/>
                    <a:pt x="792" y="256"/>
                  </a:cubicBezTo>
                  <a:cubicBezTo>
                    <a:pt x="792" y="254"/>
                    <a:pt x="793" y="253"/>
                    <a:pt x="793" y="252"/>
                  </a:cubicBezTo>
                  <a:cubicBezTo>
                    <a:pt x="791" y="250"/>
                    <a:pt x="789" y="248"/>
                    <a:pt x="789" y="245"/>
                  </a:cubicBezTo>
                  <a:cubicBezTo>
                    <a:pt x="788" y="244"/>
                    <a:pt x="788" y="242"/>
                    <a:pt x="788" y="239"/>
                  </a:cubicBezTo>
                  <a:cubicBezTo>
                    <a:pt x="786" y="238"/>
                    <a:pt x="784" y="236"/>
                    <a:pt x="783" y="232"/>
                  </a:cubicBezTo>
                  <a:lnTo>
                    <a:pt x="784" y="228"/>
                  </a:lnTo>
                  <a:cubicBezTo>
                    <a:pt x="778" y="223"/>
                    <a:pt x="772" y="219"/>
                    <a:pt x="768" y="219"/>
                  </a:cubicBezTo>
                  <a:cubicBezTo>
                    <a:pt x="766" y="219"/>
                    <a:pt x="763" y="220"/>
                    <a:pt x="761" y="223"/>
                  </a:cubicBezTo>
                  <a:cubicBezTo>
                    <a:pt x="759" y="225"/>
                    <a:pt x="758" y="226"/>
                    <a:pt x="755" y="226"/>
                  </a:cubicBezTo>
                  <a:lnTo>
                    <a:pt x="755" y="226"/>
                  </a:lnTo>
                  <a:cubicBezTo>
                    <a:pt x="753" y="226"/>
                    <a:pt x="751" y="225"/>
                    <a:pt x="750" y="223"/>
                  </a:cubicBezTo>
                  <a:cubicBezTo>
                    <a:pt x="749" y="222"/>
                    <a:pt x="747" y="221"/>
                    <a:pt x="742" y="221"/>
                  </a:cubicBezTo>
                  <a:cubicBezTo>
                    <a:pt x="740" y="221"/>
                    <a:pt x="738" y="221"/>
                    <a:pt x="736" y="221"/>
                  </a:cubicBezTo>
                  <a:cubicBezTo>
                    <a:pt x="734" y="221"/>
                    <a:pt x="730" y="221"/>
                    <a:pt x="730" y="221"/>
                  </a:cubicBezTo>
                  <a:cubicBezTo>
                    <a:pt x="728" y="221"/>
                    <a:pt x="726" y="221"/>
                    <a:pt x="725" y="219"/>
                  </a:cubicBezTo>
                  <a:cubicBezTo>
                    <a:pt x="724" y="218"/>
                    <a:pt x="723" y="218"/>
                    <a:pt x="722" y="218"/>
                  </a:cubicBezTo>
                  <a:cubicBezTo>
                    <a:pt x="721" y="218"/>
                    <a:pt x="719" y="218"/>
                    <a:pt x="718" y="219"/>
                  </a:cubicBezTo>
                  <a:cubicBezTo>
                    <a:pt x="715" y="219"/>
                    <a:pt x="713" y="220"/>
                    <a:pt x="710" y="220"/>
                  </a:cubicBezTo>
                  <a:lnTo>
                    <a:pt x="706" y="221"/>
                  </a:lnTo>
                  <a:cubicBezTo>
                    <a:pt x="704" y="221"/>
                    <a:pt x="702" y="220"/>
                    <a:pt x="700" y="218"/>
                  </a:cubicBezTo>
                  <a:lnTo>
                    <a:pt x="699" y="214"/>
                  </a:lnTo>
                  <a:lnTo>
                    <a:pt x="698" y="214"/>
                  </a:lnTo>
                  <a:lnTo>
                    <a:pt x="697" y="216"/>
                  </a:lnTo>
                  <a:cubicBezTo>
                    <a:pt x="694" y="219"/>
                    <a:pt x="691" y="223"/>
                    <a:pt x="686" y="223"/>
                  </a:cubicBezTo>
                  <a:cubicBezTo>
                    <a:pt x="684" y="223"/>
                    <a:pt x="682" y="222"/>
                    <a:pt x="681" y="222"/>
                  </a:cubicBezTo>
                  <a:cubicBezTo>
                    <a:pt x="679" y="221"/>
                    <a:pt x="677" y="219"/>
                    <a:pt x="677" y="216"/>
                  </a:cubicBezTo>
                  <a:cubicBezTo>
                    <a:pt x="676" y="211"/>
                    <a:pt x="676" y="203"/>
                    <a:pt x="675" y="195"/>
                  </a:cubicBezTo>
                  <a:lnTo>
                    <a:pt x="676" y="190"/>
                  </a:lnTo>
                  <a:lnTo>
                    <a:pt x="676" y="185"/>
                  </a:lnTo>
                  <a:cubicBezTo>
                    <a:pt x="680" y="159"/>
                    <a:pt x="684" y="128"/>
                    <a:pt x="710" y="110"/>
                  </a:cubicBezTo>
                  <a:cubicBezTo>
                    <a:pt x="724" y="101"/>
                    <a:pt x="742" y="96"/>
                    <a:pt x="766" y="96"/>
                  </a:cubicBezTo>
                  <a:cubicBezTo>
                    <a:pt x="777" y="96"/>
                    <a:pt x="789" y="97"/>
                    <a:pt x="800" y="98"/>
                  </a:cubicBezTo>
                  <a:cubicBezTo>
                    <a:pt x="810" y="99"/>
                    <a:pt x="819" y="100"/>
                    <a:pt x="828" y="100"/>
                  </a:cubicBezTo>
                  <a:cubicBezTo>
                    <a:pt x="847" y="99"/>
                    <a:pt x="863" y="97"/>
                    <a:pt x="878" y="93"/>
                  </a:cubicBezTo>
                  <a:lnTo>
                    <a:pt x="880" y="92"/>
                  </a:lnTo>
                  <a:lnTo>
                    <a:pt x="889" y="93"/>
                  </a:lnTo>
                  <a:cubicBezTo>
                    <a:pt x="915" y="93"/>
                    <a:pt x="936" y="92"/>
                    <a:pt x="953" y="91"/>
                  </a:cubicBezTo>
                  <a:cubicBezTo>
                    <a:pt x="952" y="90"/>
                    <a:pt x="952" y="88"/>
                    <a:pt x="952" y="86"/>
                  </a:cubicBezTo>
                  <a:cubicBezTo>
                    <a:pt x="951" y="85"/>
                    <a:pt x="950" y="84"/>
                    <a:pt x="949" y="84"/>
                  </a:cubicBezTo>
                  <a:cubicBezTo>
                    <a:pt x="948" y="82"/>
                    <a:pt x="948" y="78"/>
                    <a:pt x="949" y="75"/>
                  </a:cubicBezTo>
                  <a:lnTo>
                    <a:pt x="949" y="73"/>
                  </a:lnTo>
                  <a:cubicBezTo>
                    <a:pt x="951" y="66"/>
                    <a:pt x="953" y="57"/>
                    <a:pt x="960" y="52"/>
                  </a:cubicBezTo>
                  <a:cubicBezTo>
                    <a:pt x="966" y="48"/>
                    <a:pt x="970" y="47"/>
                    <a:pt x="974" y="47"/>
                  </a:cubicBezTo>
                  <a:cubicBezTo>
                    <a:pt x="982" y="47"/>
                    <a:pt x="985" y="53"/>
                    <a:pt x="987" y="57"/>
                  </a:cubicBezTo>
                  <a:cubicBezTo>
                    <a:pt x="989" y="61"/>
                    <a:pt x="989" y="61"/>
                    <a:pt x="990" y="61"/>
                  </a:cubicBezTo>
                  <a:lnTo>
                    <a:pt x="992" y="61"/>
                  </a:lnTo>
                  <a:cubicBezTo>
                    <a:pt x="994" y="61"/>
                    <a:pt x="996" y="62"/>
                    <a:pt x="998" y="64"/>
                  </a:cubicBezTo>
                  <a:cubicBezTo>
                    <a:pt x="1005" y="73"/>
                    <a:pt x="1008" y="73"/>
                    <a:pt x="1008" y="73"/>
                  </a:cubicBezTo>
                  <a:cubicBezTo>
                    <a:pt x="1009" y="73"/>
                    <a:pt x="1012" y="69"/>
                    <a:pt x="1014" y="67"/>
                  </a:cubicBezTo>
                  <a:cubicBezTo>
                    <a:pt x="1016" y="63"/>
                    <a:pt x="1020" y="58"/>
                    <a:pt x="1025" y="54"/>
                  </a:cubicBezTo>
                  <a:cubicBezTo>
                    <a:pt x="1030" y="43"/>
                    <a:pt x="1036" y="38"/>
                    <a:pt x="1046" y="38"/>
                  </a:cubicBezTo>
                  <a:cubicBezTo>
                    <a:pt x="1048" y="38"/>
                    <a:pt x="1051" y="38"/>
                    <a:pt x="1054" y="39"/>
                  </a:cubicBezTo>
                  <a:cubicBezTo>
                    <a:pt x="1057" y="39"/>
                    <a:pt x="1060" y="40"/>
                    <a:pt x="1063" y="40"/>
                  </a:cubicBezTo>
                  <a:cubicBezTo>
                    <a:pt x="1064" y="38"/>
                    <a:pt x="1065" y="36"/>
                    <a:pt x="1067" y="33"/>
                  </a:cubicBezTo>
                  <a:cubicBezTo>
                    <a:pt x="1072" y="23"/>
                    <a:pt x="1078" y="12"/>
                    <a:pt x="1092" y="8"/>
                  </a:cubicBezTo>
                  <a:cubicBezTo>
                    <a:pt x="1097" y="3"/>
                    <a:pt x="1101" y="0"/>
                    <a:pt x="1106" y="0"/>
                  </a:cubicBezTo>
                  <a:cubicBezTo>
                    <a:pt x="1119" y="0"/>
                    <a:pt x="1122" y="20"/>
                    <a:pt x="1124" y="40"/>
                  </a:cubicBezTo>
                  <a:cubicBezTo>
                    <a:pt x="1125" y="48"/>
                    <a:pt x="1126" y="57"/>
                    <a:pt x="1127" y="60"/>
                  </a:cubicBezTo>
                  <a:lnTo>
                    <a:pt x="1128" y="62"/>
                  </a:lnTo>
                  <a:cubicBezTo>
                    <a:pt x="1129" y="68"/>
                    <a:pt x="1130" y="68"/>
                    <a:pt x="1137" y="69"/>
                  </a:cubicBezTo>
                  <a:cubicBezTo>
                    <a:pt x="1140" y="69"/>
                    <a:pt x="1144" y="69"/>
                    <a:pt x="1148" y="71"/>
                  </a:cubicBezTo>
                  <a:lnTo>
                    <a:pt x="1152" y="73"/>
                  </a:lnTo>
                  <a:cubicBezTo>
                    <a:pt x="1168" y="98"/>
                    <a:pt x="1167" y="126"/>
                    <a:pt x="1166" y="154"/>
                  </a:cubicBezTo>
                  <a:cubicBezTo>
                    <a:pt x="1165" y="167"/>
                    <a:pt x="1164" y="179"/>
                    <a:pt x="1166" y="191"/>
                  </a:cubicBezTo>
                  <a:cubicBezTo>
                    <a:pt x="1171" y="190"/>
                    <a:pt x="1177" y="187"/>
                    <a:pt x="1182" y="185"/>
                  </a:cubicBezTo>
                  <a:cubicBezTo>
                    <a:pt x="1190" y="182"/>
                    <a:pt x="1194" y="181"/>
                    <a:pt x="1197" y="181"/>
                  </a:cubicBezTo>
                  <a:cubicBezTo>
                    <a:pt x="1199" y="181"/>
                    <a:pt x="1201" y="181"/>
                    <a:pt x="1202" y="183"/>
                  </a:cubicBezTo>
                  <a:lnTo>
                    <a:pt x="1202" y="183"/>
                  </a:lnTo>
                  <a:cubicBezTo>
                    <a:pt x="1207" y="187"/>
                    <a:pt x="1219" y="198"/>
                    <a:pt x="1247" y="224"/>
                  </a:cubicBezTo>
                  <a:lnTo>
                    <a:pt x="1256" y="232"/>
                  </a:lnTo>
                  <a:cubicBezTo>
                    <a:pt x="1282" y="257"/>
                    <a:pt x="1290" y="264"/>
                    <a:pt x="1323" y="266"/>
                  </a:cubicBezTo>
                  <a:cubicBezTo>
                    <a:pt x="1324" y="265"/>
                    <a:pt x="1326" y="265"/>
                    <a:pt x="1327" y="264"/>
                  </a:cubicBezTo>
                  <a:cubicBezTo>
                    <a:pt x="1328" y="261"/>
                    <a:pt x="1330" y="258"/>
                    <a:pt x="1333" y="257"/>
                  </a:cubicBezTo>
                  <a:cubicBezTo>
                    <a:pt x="1336" y="257"/>
                    <a:pt x="1339" y="257"/>
                    <a:pt x="1342" y="257"/>
                  </a:cubicBezTo>
                  <a:cubicBezTo>
                    <a:pt x="1344" y="257"/>
                    <a:pt x="1346" y="257"/>
                    <a:pt x="1348" y="256"/>
                  </a:cubicBezTo>
                  <a:lnTo>
                    <a:pt x="1350" y="253"/>
                  </a:lnTo>
                  <a:cubicBezTo>
                    <a:pt x="1350" y="250"/>
                    <a:pt x="1351" y="248"/>
                    <a:pt x="1352" y="246"/>
                  </a:cubicBezTo>
                  <a:cubicBezTo>
                    <a:pt x="1353" y="244"/>
                    <a:pt x="1356" y="243"/>
                    <a:pt x="1358" y="243"/>
                  </a:cubicBezTo>
                  <a:lnTo>
                    <a:pt x="1358" y="243"/>
                  </a:lnTo>
                  <a:cubicBezTo>
                    <a:pt x="1362" y="243"/>
                    <a:pt x="1366" y="243"/>
                    <a:pt x="1371" y="243"/>
                  </a:cubicBezTo>
                  <a:cubicBezTo>
                    <a:pt x="1390" y="243"/>
                    <a:pt x="1409" y="241"/>
                    <a:pt x="1429" y="238"/>
                  </a:cubicBezTo>
                  <a:lnTo>
                    <a:pt x="1430" y="237"/>
                  </a:lnTo>
                  <a:lnTo>
                    <a:pt x="1434" y="239"/>
                  </a:lnTo>
                  <a:cubicBezTo>
                    <a:pt x="1436" y="240"/>
                    <a:pt x="1437" y="241"/>
                    <a:pt x="1437" y="243"/>
                  </a:cubicBezTo>
                  <a:lnTo>
                    <a:pt x="1437" y="244"/>
                  </a:lnTo>
                  <a:cubicBezTo>
                    <a:pt x="1438" y="244"/>
                    <a:pt x="1439" y="245"/>
                    <a:pt x="1440" y="247"/>
                  </a:cubicBezTo>
                  <a:cubicBezTo>
                    <a:pt x="1441" y="250"/>
                    <a:pt x="1440" y="252"/>
                    <a:pt x="1439" y="254"/>
                  </a:cubicBezTo>
                  <a:cubicBezTo>
                    <a:pt x="1439" y="256"/>
                    <a:pt x="1439" y="258"/>
                    <a:pt x="1438" y="261"/>
                  </a:cubicBezTo>
                  <a:lnTo>
                    <a:pt x="1435" y="263"/>
                  </a:lnTo>
                  <a:cubicBezTo>
                    <a:pt x="1434" y="265"/>
                    <a:pt x="1433" y="268"/>
                    <a:pt x="1430" y="270"/>
                  </a:cubicBezTo>
                  <a:lnTo>
                    <a:pt x="1429" y="271"/>
                  </a:lnTo>
                  <a:cubicBezTo>
                    <a:pt x="1425" y="277"/>
                    <a:pt x="1424" y="277"/>
                    <a:pt x="1427" y="281"/>
                  </a:cubicBezTo>
                  <a:cubicBezTo>
                    <a:pt x="1429" y="280"/>
                    <a:pt x="1432" y="280"/>
                    <a:pt x="1434" y="279"/>
                  </a:cubicBezTo>
                  <a:cubicBezTo>
                    <a:pt x="1438" y="279"/>
                    <a:pt x="1439" y="278"/>
                    <a:pt x="1439" y="277"/>
                  </a:cubicBezTo>
                  <a:lnTo>
                    <a:pt x="1440" y="276"/>
                  </a:lnTo>
                  <a:lnTo>
                    <a:pt x="1441" y="273"/>
                  </a:lnTo>
                  <a:cubicBezTo>
                    <a:pt x="1441" y="270"/>
                    <a:pt x="1441" y="268"/>
                    <a:pt x="1443" y="267"/>
                  </a:cubicBezTo>
                  <a:cubicBezTo>
                    <a:pt x="1443" y="261"/>
                    <a:pt x="1443" y="253"/>
                    <a:pt x="1451" y="248"/>
                  </a:cubicBezTo>
                  <a:cubicBezTo>
                    <a:pt x="1452" y="247"/>
                    <a:pt x="1453" y="245"/>
                    <a:pt x="1454" y="244"/>
                  </a:cubicBezTo>
                  <a:cubicBezTo>
                    <a:pt x="1456" y="239"/>
                    <a:pt x="1459" y="232"/>
                    <a:pt x="1469" y="232"/>
                  </a:cubicBezTo>
                  <a:cubicBezTo>
                    <a:pt x="1471" y="232"/>
                    <a:pt x="1472" y="232"/>
                    <a:pt x="1474" y="233"/>
                  </a:cubicBezTo>
                  <a:cubicBezTo>
                    <a:pt x="1475" y="233"/>
                    <a:pt x="1477" y="234"/>
                    <a:pt x="1478" y="235"/>
                  </a:cubicBezTo>
                  <a:lnTo>
                    <a:pt x="1479" y="235"/>
                  </a:lnTo>
                  <a:lnTo>
                    <a:pt x="1481" y="235"/>
                  </a:lnTo>
                  <a:lnTo>
                    <a:pt x="1483" y="236"/>
                  </a:lnTo>
                  <a:lnTo>
                    <a:pt x="1484" y="233"/>
                  </a:lnTo>
                  <a:cubicBezTo>
                    <a:pt x="1485" y="232"/>
                    <a:pt x="1485" y="230"/>
                    <a:pt x="1486" y="228"/>
                  </a:cubicBezTo>
                  <a:lnTo>
                    <a:pt x="1486" y="228"/>
                  </a:lnTo>
                  <a:cubicBezTo>
                    <a:pt x="1486" y="225"/>
                    <a:pt x="1488" y="222"/>
                    <a:pt x="1491" y="221"/>
                  </a:cubicBezTo>
                  <a:cubicBezTo>
                    <a:pt x="1509" y="215"/>
                    <a:pt x="1526" y="208"/>
                    <a:pt x="1545" y="199"/>
                  </a:cubicBezTo>
                  <a:cubicBezTo>
                    <a:pt x="1576" y="186"/>
                    <a:pt x="1602" y="171"/>
                    <a:pt x="1624" y="154"/>
                  </a:cubicBezTo>
                  <a:lnTo>
                    <a:pt x="1627" y="153"/>
                  </a:lnTo>
                  <a:lnTo>
                    <a:pt x="1629" y="153"/>
                  </a:lnTo>
                  <a:cubicBezTo>
                    <a:pt x="1629" y="151"/>
                    <a:pt x="1630" y="150"/>
                    <a:pt x="1631" y="149"/>
                  </a:cubicBezTo>
                  <a:cubicBezTo>
                    <a:pt x="1638" y="143"/>
                    <a:pt x="1644" y="137"/>
                    <a:pt x="1650" y="131"/>
                  </a:cubicBezTo>
                  <a:cubicBezTo>
                    <a:pt x="1652" y="130"/>
                    <a:pt x="1653" y="129"/>
                    <a:pt x="1654" y="127"/>
                  </a:cubicBezTo>
                  <a:lnTo>
                    <a:pt x="1660" y="121"/>
                  </a:lnTo>
                  <a:cubicBezTo>
                    <a:pt x="1661" y="120"/>
                    <a:pt x="1662" y="119"/>
                    <a:pt x="1664" y="119"/>
                  </a:cubicBezTo>
                  <a:lnTo>
                    <a:pt x="1667" y="119"/>
                  </a:lnTo>
                  <a:cubicBezTo>
                    <a:pt x="1668" y="117"/>
                    <a:pt x="1668" y="115"/>
                    <a:pt x="1670" y="114"/>
                  </a:cubicBezTo>
                  <a:cubicBezTo>
                    <a:pt x="1672" y="111"/>
                    <a:pt x="1673" y="109"/>
                    <a:pt x="1673" y="106"/>
                  </a:cubicBezTo>
                  <a:lnTo>
                    <a:pt x="1674" y="103"/>
                  </a:lnTo>
                  <a:cubicBezTo>
                    <a:pt x="1685" y="87"/>
                    <a:pt x="1693" y="69"/>
                    <a:pt x="1697" y="51"/>
                  </a:cubicBezTo>
                  <a:cubicBezTo>
                    <a:pt x="1697" y="49"/>
                    <a:pt x="1699" y="47"/>
                    <a:pt x="1702" y="46"/>
                  </a:cubicBezTo>
                  <a:cubicBezTo>
                    <a:pt x="1705" y="46"/>
                    <a:pt x="1706" y="45"/>
                    <a:pt x="1708" y="45"/>
                  </a:cubicBezTo>
                  <a:cubicBezTo>
                    <a:pt x="1710" y="45"/>
                    <a:pt x="1712" y="46"/>
                    <a:pt x="1713" y="46"/>
                  </a:cubicBezTo>
                  <a:cubicBezTo>
                    <a:pt x="1715" y="47"/>
                    <a:pt x="1716" y="48"/>
                    <a:pt x="1717" y="48"/>
                  </a:cubicBezTo>
                  <a:cubicBezTo>
                    <a:pt x="1719" y="47"/>
                    <a:pt x="1721" y="46"/>
                    <a:pt x="1722" y="46"/>
                  </a:cubicBezTo>
                  <a:lnTo>
                    <a:pt x="1723" y="46"/>
                  </a:lnTo>
                  <a:lnTo>
                    <a:pt x="1726" y="46"/>
                  </a:lnTo>
                  <a:lnTo>
                    <a:pt x="1726" y="46"/>
                  </a:lnTo>
                  <a:cubicBezTo>
                    <a:pt x="1727" y="45"/>
                    <a:pt x="1729" y="44"/>
                    <a:pt x="1731" y="44"/>
                  </a:cubicBezTo>
                  <a:lnTo>
                    <a:pt x="1732" y="44"/>
                  </a:lnTo>
                  <a:lnTo>
                    <a:pt x="1733" y="43"/>
                  </a:lnTo>
                  <a:cubicBezTo>
                    <a:pt x="1735" y="40"/>
                    <a:pt x="1738" y="36"/>
                    <a:pt x="1743" y="36"/>
                  </a:cubicBezTo>
                  <a:lnTo>
                    <a:pt x="1744" y="36"/>
                  </a:lnTo>
                  <a:lnTo>
                    <a:pt x="1745" y="35"/>
                  </a:lnTo>
                  <a:cubicBezTo>
                    <a:pt x="1746" y="34"/>
                    <a:pt x="1747" y="32"/>
                    <a:pt x="1750" y="32"/>
                  </a:cubicBezTo>
                  <a:cubicBezTo>
                    <a:pt x="1754" y="26"/>
                    <a:pt x="1759" y="24"/>
                    <a:pt x="1765" y="21"/>
                  </a:cubicBezTo>
                  <a:lnTo>
                    <a:pt x="1768" y="20"/>
                  </a:lnTo>
                  <a:lnTo>
                    <a:pt x="1768" y="20"/>
                  </a:lnTo>
                  <a:cubicBezTo>
                    <a:pt x="1773" y="20"/>
                    <a:pt x="1776" y="22"/>
                    <a:pt x="1778" y="23"/>
                  </a:cubicBezTo>
                  <a:lnTo>
                    <a:pt x="1778" y="23"/>
                  </a:lnTo>
                  <a:cubicBezTo>
                    <a:pt x="1780" y="21"/>
                    <a:pt x="1782" y="20"/>
                    <a:pt x="1785" y="20"/>
                  </a:cubicBezTo>
                  <a:lnTo>
                    <a:pt x="1789" y="20"/>
                  </a:lnTo>
                  <a:lnTo>
                    <a:pt x="1790" y="20"/>
                  </a:lnTo>
                  <a:lnTo>
                    <a:pt x="1790" y="17"/>
                  </a:lnTo>
                  <a:cubicBezTo>
                    <a:pt x="1789" y="15"/>
                    <a:pt x="1790" y="13"/>
                    <a:pt x="1791" y="11"/>
                  </a:cubicBezTo>
                  <a:cubicBezTo>
                    <a:pt x="1792" y="9"/>
                    <a:pt x="1794" y="8"/>
                    <a:pt x="1796" y="8"/>
                  </a:cubicBezTo>
                  <a:lnTo>
                    <a:pt x="1796" y="8"/>
                  </a:lnTo>
                  <a:cubicBezTo>
                    <a:pt x="1804" y="9"/>
                    <a:pt x="1808" y="11"/>
                    <a:pt x="1812" y="13"/>
                  </a:cubicBezTo>
                  <a:cubicBezTo>
                    <a:pt x="1815" y="14"/>
                    <a:pt x="1817" y="15"/>
                    <a:pt x="1821" y="15"/>
                  </a:cubicBezTo>
                  <a:cubicBezTo>
                    <a:pt x="1824" y="15"/>
                    <a:pt x="1828" y="14"/>
                    <a:pt x="1834" y="12"/>
                  </a:cubicBezTo>
                  <a:lnTo>
                    <a:pt x="1836" y="12"/>
                  </a:lnTo>
                  <a:lnTo>
                    <a:pt x="1839" y="13"/>
                  </a:lnTo>
                  <a:cubicBezTo>
                    <a:pt x="1844" y="15"/>
                    <a:pt x="1847" y="21"/>
                    <a:pt x="1850" y="27"/>
                  </a:cubicBezTo>
                  <a:cubicBezTo>
                    <a:pt x="1854" y="35"/>
                    <a:pt x="1858" y="41"/>
                    <a:pt x="1862" y="41"/>
                  </a:cubicBezTo>
                  <a:lnTo>
                    <a:pt x="1866" y="40"/>
                  </a:lnTo>
                  <a:cubicBezTo>
                    <a:pt x="1869" y="39"/>
                    <a:pt x="1873" y="38"/>
                    <a:pt x="1877" y="38"/>
                  </a:cubicBezTo>
                  <a:cubicBezTo>
                    <a:pt x="1887" y="38"/>
                    <a:pt x="1896" y="43"/>
                    <a:pt x="1904" y="47"/>
                  </a:cubicBezTo>
                  <a:cubicBezTo>
                    <a:pt x="1908" y="49"/>
                    <a:pt x="1912" y="51"/>
                    <a:pt x="1916" y="52"/>
                  </a:cubicBezTo>
                  <a:lnTo>
                    <a:pt x="1919" y="54"/>
                  </a:lnTo>
                  <a:cubicBezTo>
                    <a:pt x="1925" y="63"/>
                    <a:pt x="1923" y="74"/>
                    <a:pt x="1920" y="85"/>
                  </a:cubicBezTo>
                  <a:cubicBezTo>
                    <a:pt x="1918" y="92"/>
                    <a:pt x="1917" y="99"/>
                    <a:pt x="1918" y="103"/>
                  </a:cubicBezTo>
                  <a:cubicBezTo>
                    <a:pt x="1918" y="105"/>
                    <a:pt x="1917" y="108"/>
                    <a:pt x="1915" y="110"/>
                  </a:cubicBezTo>
                  <a:cubicBezTo>
                    <a:pt x="1911" y="112"/>
                    <a:pt x="1907" y="117"/>
                    <a:pt x="1905" y="120"/>
                  </a:cubicBezTo>
                  <a:lnTo>
                    <a:pt x="1908" y="122"/>
                  </a:lnTo>
                  <a:cubicBezTo>
                    <a:pt x="1910" y="125"/>
                    <a:pt x="1912" y="127"/>
                    <a:pt x="1914" y="130"/>
                  </a:cubicBezTo>
                  <a:cubicBezTo>
                    <a:pt x="1918" y="137"/>
                    <a:pt x="1922" y="142"/>
                    <a:pt x="1928" y="144"/>
                  </a:cubicBezTo>
                  <a:cubicBezTo>
                    <a:pt x="1930" y="144"/>
                    <a:pt x="1932" y="145"/>
                    <a:pt x="1932" y="147"/>
                  </a:cubicBezTo>
                  <a:cubicBezTo>
                    <a:pt x="1937" y="155"/>
                    <a:pt x="1939" y="166"/>
                    <a:pt x="1942" y="177"/>
                  </a:cubicBezTo>
                  <a:cubicBezTo>
                    <a:pt x="1944" y="187"/>
                    <a:pt x="1947" y="198"/>
                    <a:pt x="1951" y="207"/>
                  </a:cubicBezTo>
                  <a:cubicBezTo>
                    <a:pt x="1955" y="207"/>
                    <a:pt x="1958" y="208"/>
                    <a:pt x="1960" y="210"/>
                  </a:cubicBezTo>
                  <a:cubicBezTo>
                    <a:pt x="1963" y="214"/>
                    <a:pt x="1962" y="218"/>
                    <a:pt x="1962" y="223"/>
                  </a:cubicBezTo>
                  <a:lnTo>
                    <a:pt x="1963" y="224"/>
                  </a:lnTo>
                  <a:cubicBezTo>
                    <a:pt x="1965" y="228"/>
                    <a:pt x="1970" y="235"/>
                    <a:pt x="1965" y="243"/>
                  </a:cubicBezTo>
                  <a:cubicBezTo>
                    <a:pt x="1960" y="251"/>
                    <a:pt x="1960" y="252"/>
                    <a:pt x="1961" y="253"/>
                  </a:cubicBezTo>
                  <a:cubicBezTo>
                    <a:pt x="1966" y="262"/>
                    <a:pt x="1965" y="269"/>
                    <a:pt x="1951" y="288"/>
                  </a:cubicBezTo>
                  <a:cubicBezTo>
                    <a:pt x="1953" y="296"/>
                    <a:pt x="1953" y="304"/>
                    <a:pt x="1953" y="312"/>
                  </a:cubicBezTo>
                  <a:cubicBezTo>
                    <a:pt x="1954" y="315"/>
                    <a:pt x="1954" y="318"/>
                    <a:pt x="1954" y="321"/>
                  </a:cubicBezTo>
                  <a:cubicBezTo>
                    <a:pt x="1958" y="321"/>
                    <a:pt x="1962" y="324"/>
                    <a:pt x="1964" y="329"/>
                  </a:cubicBezTo>
                  <a:cubicBezTo>
                    <a:pt x="1967" y="334"/>
                    <a:pt x="1967" y="341"/>
                    <a:pt x="1964" y="346"/>
                  </a:cubicBezTo>
                  <a:cubicBezTo>
                    <a:pt x="1963" y="353"/>
                    <a:pt x="1965" y="359"/>
                    <a:pt x="1967" y="367"/>
                  </a:cubicBezTo>
                  <a:cubicBezTo>
                    <a:pt x="1969" y="373"/>
                    <a:pt x="1971" y="380"/>
                    <a:pt x="1971" y="388"/>
                  </a:cubicBezTo>
                  <a:cubicBezTo>
                    <a:pt x="1972" y="389"/>
                    <a:pt x="1974" y="390"/>
                    <a:pt x="1975" y="392"/>
                  </a:cubicBezTo>
                  <a:cubicBezTo>
                    <a:pt x="1981" y="396"/>
                    <a:pt x="1988" y="401"/>
                    <a:pt x="1988" y="413"/>
                  </a:cubicBezTo>
                  <a:cubicBezTo>
                    <a:pt x="1987" y="420"/>
                    <a:pt x="1993" y="429"/>
                    <a:pt x="1999" y="433"/>
                  </a:cubicBezTo>
                  <a:cubicBezTo>
                    <a:pt x="2002" y="434"/>
                    <a:pt x="2003" y="437"/>
                    <a:pt x="2002" y="440"/>
                  </a:cubicBezTo>
                  <a:lnTo>
                    <a:pt x="2001" y="447"/>
                  </a:lnTo>
                  <a:lnTo>
                    <a:pt x="2003" y="450"/>
                  </a:lnTo>
                  <a:cubicBezTo>
                    <a:pt x="2004" y="453"/>
                    <a:pt x="2003" y="455"/>
                    <a:pt x="2002" y="457"/>
                  </a:cubicBezTo>
                  <a:cubicBezTo>
                    <a:pt x="2004" y="457"/>
                    <a:pt x="2007" y="459"/>
                    <a:pt x="2009" y="460"/>
                  </a:cubicBezTo>
                  <a:cubicBezTo>
                    <a:pt x="2011" y="462"/>
                    <a:pt x="2012" y="464"/>
                    <a:pt x="2012" y="467"/>
                  </a:cubicBezTo>
                  <a:cubicBezTo>
                    <a:pt x="2010" y="478"/>
                    <a:pt x="2004" y="485"/>
                    <a:pt x="2000" y="490"/>
                  </a:cubicBezTo>
                  <a:cubicBezTo>
                    <a:pt x="1997" y="493"/>
                    <a:pt x="1994" y="496"/>
                    <a:pt x="1993" y="499"/>
                  </a:cubicBezTo>
                  <a:cubicBezTo>
                    <a:pt x="1992" y="501"/>
                    <a:pt x="1991" y="502"/>
                    <a:pt x="1990" y="503"/>
                  </a:cubicBezTo>
                  <a:lnTo>
                    <a:pt x="1991" y="508"/>
                  </a:lnTo>
                  <a:cubicBezTo>
                    <a:pt x="1993" y="509"/>
                    <a:pt x="1994" y="511"/>
                    <a:pt x="1994" y="513"/>
                  </a:cubicBezTo>
                  <a:cubicBezTo>
                    <a:pt x="1994" y="514"/>
                    <a:pt x="1994" y="516"/>
                    <a:pt x="1993" y="517"/>
                  </a:cubicBezTo>
                  <a:cubicBezTo>
                    <a:pt x="1995" y="523"/>
                    <a:pt x="1993" y="527"/>
                    <a:pt x="1987" y="530"/>
                  </a:cubicBezTo>
                  <a:lnTo>
                    <a:pt x="1985" y="531"/>
                  </a:lnTo>
                  <a:lnTo>
                    <a:pt x="1982" y="533"/>
                  </a:lnTo>
                  <a:cubicBezTo>
                    <a:pt x="1982" y="535"/>
                    <a:pt x="1980" y="538"/>
                    <a:pt x="1979" y="539"/>
                  </a:cubicBezTo>
                  <a:lnTo>
                    <a:pt x="1975" y="540"/>
                  </a:lnTo>
                  <a:lnTo>
                    <a:pt x="1973" y="540"/>
                  </a:lnTo>
                  <a:lnTo>
                    <a:pt x="1971" y="542"/>
                  </a:lnTo>
                  <a:lnTo>
                    <a:pt x="1968" y="543"/>
                  </a:lnTo>
                  <a:lnTo>
                    <a:pt x="1965" y="542"/>
                  </a:lnTo>
                  <a:cubicBezTo>
                    <a:pt x="1963" y="541"/>
                    <a:pt x="1962" y="540"/>
                    <a:pt x="1961" y="538"/>
                  </a:cubicBezTo>
                  <a:cubicBezTo>
                    <a:pt x="1961" y="537"/>
                    <a:pt x="1959" y="536"/>
                    <a:pt x="1957" y="536"/>
                  </a:cubicBezTo>
                  <a:cubicBezTo>
                    <a:pt x="1956" y="540"/>
                    <a:pt x="1957" y="542"/>
                    <a:pt x="1957" y="542"/>
                  </a:cubicBezTo>
                  <a:lnTo>
                    <a:pt x="1961" y="543"/>
                  </a:lnTo>
                  <a:cubicBezTo>
                    <a:pt x="1965" y="544"/>
                    <a:pt x="1973" y="546"/>
                    <a:pt x="1979" y="554"/>
                  </a:cubicBezTo>
                  <a:lnTo>
                    <a:pt x="1980" y="557"/>
                  </a:lnTo>
                  <a:cubicBezTo>
                    <a:pt x="1982" y="564"/>
                    <a:pt x="1991" y="570"/>
                    <a:pt x="2001" y="575"/>
                  </a:cubicBezTo>
                  <a:cubicBezTo>
                    <a:pt x="2005" y="577"/>
                    <a:pt x="2009" y="580"/>
                    <a:pt x="2013" y="582"/>
                  </a:cubicBezTo>
                  <a:cubicBezTo>
                    <a:pt x="2019" y="586"/>
                    <a:pt x="2022" y="589"/>
                    <a:pt x="2025" y="596"/>
                  </a:cubicBezTo>
                  <a:lnTo>
                    <a:pt x="2027" y="597"/>
                  </a:lnTo>
                  <a:cubicBezTo>
                    <a:pt x="2031" y="598"/>
                    <a:pt x="2036" y="600"/>
                    <a:pt x="2040" y="606"/>
                  </a:cubicBezTo>
                  <a:cubicBezTo>
                    <a:pt x="2043" y="612"/>
                    <a:pt x="2046" y="619"/>
                    <a:pt x="2048" y="625"/>
                  </a:cubicBezTo>
                  <a:cubicBezTo>
                    <a:pt x="2052" y="635"/>
                    <a:pt x="2056" y="645"/>
                    <a:pt x="2063" y="650"/>
                  </a:cubicBezTo>
                  <a:cubicBezTo>
                    <a:pt x="2065" y="650"/>
                    <a:pt x="2066" y="650"/>
                    <a:pt x="2068" y="649"/>
                  </a:cubicBezTo>
                  <a:cubicBezTo>
                    <a:pt x="2070" y="648"/>
                    <a:pt x="2073" y="646"/>
                    <a:pt x="2077" y="646"/>
                  </a:cubicBezTo>
                  <a:cubicBezTo>
                    <a:pt x="2080" y="646"/>
                    <a:pt x="2083" y="647"/>
                    <a:pt x="2086" y="649"/>
                  </a:cubicBezTo>
                  <a:cubicBezTo>
                    <a:pt x="2090" y="651"/>
                    <a:pt x="2094" y="652"/>
                    <a:pt x="2098" y="654"/>
                  </a:cubicBezTo>
                  <a:cubicBezTo>
                    <a:pt x="2098" y="652"/>
                    <a:pt x="2100" y="650"/>
                    <a:pt x="2101" y="648"/>
                  </a:cubicBezTo>
                  <a:lnTo>
                    <a:pt x="2102" y="648"/>
                  </a:lnTo>
                  <a:cubicBezTo>
                    <a:pt x="2094" y="640"/>
                    <a:pt x="2098" y="629"/>
                    <a:pt x="2101" y="623"/>
                  </a:cubicBezTo>
                  <a:cubicBezTo>
                    <a:pt x="2102" y="619"/>
                    <a:pt x="2104" y="615"/>
                    <a:pt x="2104" y="612"/>
                  </a:cubicBezTo>
                  <a:lnTo>
                    <a:pt x="2105" y="608"/>
                  </a:lnTo>
                  <a:cubicBezTo>
                    <a:pt x="2104" y="607"/>
                    <a:pt x="2104" y="605"/>
                    <a:pt x="2104" y="603"/>
                  </a:cubicBezTo>
                  <a:lnTo>
                    <a:pt x="2104" y="603"/>
                  </a:lnTo>
                  <a:cubicBezTo>
                    <a:pt x="2104" y="601"/>
                    <a:pt x="2104" y="599"/>
                    <a:pt x="2105" y="597"/>
                  </a:cubicBezTo>
                  <a:cubicBezTo>
                    <a:pt x="2106" y="595"/>
                    <a:pt x="2108" y="594"/>
                    <a:pt x="2109" y="593"/>
                  </a:cubicBezTo>
                  <a:cubicBezTo>
                    <a:pt x="2100" y="580"/>
                    <a:pt x="2104" y="568"/>
                    <a:pt x="2109" y="557"/>
                  </a:cubicBezTo>
                  <a:cubicBezTo>
                    <a:pt x="2108" y="554"/>
                    <a:pt x="2108" y="551"/>
                    <a:pt x="2109" y="548"/>
                  </a:cubicBezTo>
                  <a:cubicBezTo>
                    <a:pt x="2110" y="541"/>
                    <a:pt x="2116" y="535"/>
                    <a:pt x="2121" y="531"/>
                  </a:cubicBezTo>
                  <a:cubicBezTo>
                    <a:pt x="2123" y="524"/>
                    <a:pt x="2127" y="519"/>
                    <a:pt x="2132" y="517"/>
                  </a:cubicBezTo>
                  <a:cubicBezTo>
                    <a:pt x="2138" y="509"/>
                    <a:pt x="2149" y="506"/>
                    <a:pt x="2159" y="504"/>
                  </a:cubicBezTo>
                  <a:cubicBezTo>
                    <a:pt x="2161" y="503"/>
                    <a:pt x="2165" y="502"/>
                    <a:pt x="2165" y="502"/>
                  </a:cubicBezTo>
                  <a:cubicBezTo>
                    <a:pt x="2165" y="499"/>
                    <a:pt x="2165" y="495"/>
                    <a:pt x="2168" y="492"/>
                  </a:cubicBezTo>
                  <a:cubicBezTo>
                    <a:pt x="2169" y="491"/>
                    <a:pt x="2172" y="490"/>
                    <a:pt x="2174" y="490"/>
                  </a:cubicBezTo>
                  <a:cubicBezTo>
                    <a:pt x="2175" y="490"/>
                    <a:pt x="2176" y="490"/>
                    <a:pt x="2178" y="491"/>
                  </a:cubicBezTo>
                  <a:cubicBezTo>
                    <a:pt x="2181" y="491"/>
                    <a:pt x="2183" y="490"/>
                    <a:pt x="2185" y="490"/>
                  </a:cubicBezTo>
                  <a:cubicBezTo>
                    <a:pt x="2187" y="490"/>
                    <a:pt x="2190" y="489"/>
                    <a:pt x="2193" y="489"/>
                  </a:cubicBezTo>
                  <a:lnTo>
                    <a:pt x="2196" y="490"/>
                  </a:lnTo>
                  <a:cubicBezTo>
                    <a:pt x="2197" y="490"/>
                    <a:pt x="2199" y="490"/>
                    <a:pt x="2200" y="491"/>
                  </a:cubicBezTo>
                  <a:cubicBezTo>
                    <a:pt x="2205" y="496"/>
                    <a:pt x="2210" y="500"/>
                    <a:pt x="2215" y="500"/>
                  </a:cubicBezTo>
                  <a:lnTo>
                    <a:pt x="2219" y="500"/>
                  </a:lnTo>
                  <a:lnTo>
                    <a:pt x="2221" y="499"/>
                  </a:lnTo>
                  <a:lnTo>
                    <a:pt x="2222" y="499"/>
                  </a:lnTo>
                  <a:cubicBezTo>
                    <a:pt x="2226" y="499"/>
                    <a:pt x="2228" y="500"/>
                    <a:pt x="2229" y="502"/>
                  </a:cubicBezTo>
                  <a:cubicBezTo>
                    <a:pt x="2233" y="505"/>
                    <a:pt x="2233" y="510"/>
                    <a:pt x="2233" y="514"/>
                  </a:cubicBezTo>
                  <a:lnTo>
                    <a:pt x="2234" y="514"/>
                  </a:lnTo>
                  <a:lnTo>
                    <a:pt x="2237" y="515"/>
                  </a:lnTo>
                  <a:cubicBezTo>
                    <a:pt x="2239" y="516"/>
                    <a:pt x="2240" y="517"/>
                    <a:pt x="2240" y="519"/>
                  </a:cubicBezTo>
                  <a:cubicBezTo>
                    <a:pt x="2241" y="523"/>
                    <a:pt x="2242" y="523"/>
                    <a:pt x="2243" y="524"/>
                  </a:cubicBezTo>
                  <a:cubicBezTo>
                    <a:pt x="2248" y="525"/>
                    <a:pt x="2253" y="527"/>
                    <a:pt x="2252" y="536"/>
                  </a:cubicBezTo>
                  <a:cubicBezTo>
                    <a:pt x="2254" y="536"/>
                    <a:pt x="2257" y="538"/>
                    <a:pt x="2258" y="542"/>
                  </a:cubicBezTo>
                  <a:lnTo>
                    <a:pt x="2258" y="546"/>
                  </a:lnTo>
                  <a:cubicBezTo>
                    <a:pt x="2259" y="548"/>
                    <a:pt x="2259" y="551"/>
                    <a:pt x="2259" y="553"/>
                  </a:cubicBezTo>
                  <a:lnTo>
                    <a:pt x="2259" y="554"/>
                  </a:lnTo>
                  <a:lnTo>
                    <a:pt x="2259" y="554"/>
                  </a:lnTo>
                  <a:lnTo>
                    <a:pt x="2261" y="554"/>
                  </a:lnTo>
                  <a:lnTo>
                    <a:pt x="2264" y="555"/>
                  </a:lnTo>
                  <a:lnTo>
                    <a:pt x="2267" y="556"/>
                  </a:lnTo>
                  <a:lnTo>
                    <a:pt x="2270" y="558"/>
                  </a:lnTo>
                  <a:cubicBezTo>
                    <a:pt x="2269" y="558"/>
                    <a:pt x="2271" y="556"/>
                    <a:pt x="2273" y="555"/>
                  </a:cubicBezTo>
                  <a:cubicBezTo>
                    <a:pt x="2276" y="554"/>
                    <a:pt x="2278" y="553"/>
                    <a:pt x="2280" y="553"/>
                  </a:cubicBezTo>
                  <a:cubicBezTo>
                    <a:pt x="2283" y="553"/>
                    <a:pt x="2285" y="554"/>
                    <a:pt x="2287" y="555"/>
                  </a:cubicBezTo>
                  <a:lnTo>
                    <a:pt x="2288" y="555"/>
                  </a:lnTo>
                  <a:cubicBezTo>
                    <a:pt x="2288" y="552"/>
                    <a:pt x="2290" y="550"/>
                    <a:pt x="2292" y="549"/>
                  </a:cubicBezTo>
                  <a:cubicBezTo>
                    <a:pt x="2291" y="547"/>
                    <a:pt x="2292" y="544"/>
                    <a:pt x="2293" y="542"/>
                  </a:cubicBezTo>
                  <a:cubicBezTo>
                    <a:pt x="2295" y="540"/>
                    <a:pt x="2298" y="538"/>
                    <a:pt x="2301" y="538"/>
                  </a:cubicBezTo>
                  <a:cubicBezTo>
                    <a:pt x="2312" y="537"/>
                    <a:pt x="2323" y="534"/>
                    <a:pt x="2324" y="530"/>
                  </a:cubicBezTo>
                  <a:lnTo>
                    <a:pt x="2324" y="528"/>
                  </a:lnTo>
                  <a:lnTo>
                    <a:pt x="2322" y="525"/>
                  </a:lnTo>
                  <a:lnTo>
                    <a:pt x="2320" y="523"/>
                  </a:lnTo>
                  <a:cubicBezTo>
                    <a:pt x="2318" y="523"/>
                    <a:pt x="2317" y="521"/>
                    <a:pt x="2316" y="519"/>
                  </a:cubicBezTo>
                  <a:lnTo>
                    <a:pt x="2313" y="518"/>
                  </a:lnTo>
                  <a:cubicBezTo>
                    <a:pt x="2311" y="516"/>
                    <a:pt x="2310" y="513"/>
                    <a:pt x="2311" y="510"/>
                  </a:cubicBezTo>
                  <a:lnTo>
                    <a:pt x="2311" y="510"/>
                  </a:lnTo>
                  <a:lnTo>
                    <a:pt x="2310" y="508"/>
                  </a:lnTo>
                  <a:cubicBezTo>
                    <a:pt x="2308" y="506"/>
                    <a:pt x="2305" y="498"/>
                    <a:pt x="2310" y="493"/>
                  </a:cubicBezTo>
                  <a:cubicBezTo>
                    <a:pt x="2311" y="488"/>
                    <a:pt x="2314" y="485"/>
                    <a:pt x="2317" y="482"/>
                  </a:cubicBezTo>
                  <a:cubicBezTo>
                    <a:pt x="2317" y="477"/>
                    <a:pt x="2319" y="474"/>
                    <a:pt x="2321" y="470"/>
                  </a:cubicBezTo>
                  <a:lnTo>
                    <a:pt x="2322" y="469"/>
                  </a:lnTo>
                  <a:cubicBezTo>
                    <a:pt x="2322" y="465"/>
                    <a:pt x="2323" y="462"/>
                    <a:pt x="2325" y="460"/>
                  </a:cubicBezTo>
                  <a:lnTo>
                    <a:pt x="2326" y="460"/>
                  </a:lnTo>
                  <a:cubicBezTo>
                    <a:pt x="2325" y="457"/>
                    <a:pt x="2325" y="455"/>
                    <a:pt x="2325" y="452"/>
                  </a:cubicBezTo>
                  <a:cubicBezTo>
                    <a:pt x="2325" y="450"/>
                    <a:pt x="2325" y="448"/>
                    <a:pt x="2325" y="446"/>
                  </a:cubicBezTo>
                  <a:cubicBezTo>
                    <a:pt x="2324" y="444"/>
                    <a:pt x="2325" y="442"/>
                    <a:pt x="2326" y="441"/>
                  </a:cubicBezTo>
                  <a:cubicBezTo>
                    <a:pt x="2327" y="439"/>
                    <a:pt x="2329" y="438"/>
                    <a:pt x="2331" y="438"/>
                  </a:cubicBezTo>
                  <a:lnTo>
                    <a:pt x="2333" y="435"/>
                  </a:lnTo>
                  <a:cubicBezTo>
                    <a:pt x="2334" y="434"/>
                    <a:pt x="2335" y="431"/>
                    <a:pt x="2337" y="429"/>
                  </a:cubicBezTo>
                  <a:cubicBezTo>
                    <a:pt x="2336" y="428"/>
                    <a:pt x="2336" y="426"/>
                    <a:pt x="2337" y="424"/>
                  </a:cubicBezTo>
                  <a:lnTo>
                    <a:pt x="2338" y="421"/>
                  </a:lnTo>
                  <a:cubicBezTo>
                    <a:pt x="2340" y="419"/>
                    <a:pt x="2341" y="416"/>
                    <a:pt x="2341" y="414"/>
                  </a:cubicBezTo>
                  <a:cubicBezTo>
                    <a:pt x="2341" y="412"/>
                    <a:pt x="2342" y="410"/>
                    <a:pt x="2343" y="408"/>
                  </a:cubicBezTo>
                  <a:lnTo>
                    <a:pt x="2347" y="404"/>
                  </a:lnTo>
                  <a:cubicBezTo>
                    <a:pt x="2353" y="398"/>
                    <a:pt x="2355" y="396"/>
                    <a:pt x="2353" y="390"/>
                  </a:cubicBezTo>
                  <a:cubicBezTo>
                    <a:pt x="2352" y="388"/>
                    <a:pt x="2353" y="385"/>
                    <a:pt x="2355" y="384"/>
                  </a:cubicBezTo>
                  <a:cubicBezTo>
                    <a:pt x="2357" y="381"/>
                    <a:pt x="2360" y="379"/>
                    <a:pt x="2362" y="378"/>
                  </a:cubicBezTo>
                  <a:cubicBezTo>
                    <a:pt x="2367" y="374"/>
                    <a:pt x="2369" y="372"/>
                    <a:pt x="2368" y="367"/>
                  </a:cubicBezTo>
                  <a:cubicBezTo>
                    <a:pt x="2368" y="364"/>
                    <a:pt x="2370" y="361"/>
                    <a:pt x="2373" y="360"/>
                  </a:cubicBezTo>
                  <a:cubicBezTo>
                    <a:pt x="2388" y="354"/>
                    <a:pt x="2410" y="352"/>
                    <a:pt x="2444" y="352"/>
                  </a:cubicBezTo>
                  <a:cubicBezTo>
                    <a:pt x="2462" y="352"/>
                    <a:pt x="2481" y="353"/>
                    <a:pt x="2499" y="353"/>
                  </a:cubicBezTo>
                  <a:cubicBezTo>
                    <a:pt x="2516" y="354"/>
                    <a:pt x="2533" y="354"/>
                    <a:pt x="2547" y="354"/>
                  </a:cubicBezTo>
                  <a:cubicBezTo>
                    <a:pt x="2558" y="354"/>
                    <a:pt x="2567" y="354"/>
                    <a:pt x="2574" y="353"/>
                  </a:cubicBezTo>
                  <a:lnTo>
                    <a:pt x="2574" y="353"/>
                  </a:lnTo>
                  <a:cubicBezTo>
                    <a:pt x="2576" y="353"/>
                    <a:pt x="2578" y="354"/>
                    <a:pt x="2579" y="356"/>
                  </a:cubicBezTo>
                  <a:cubicBezTo>
                    <a:pt x="2581" y="357"/>
                    <a:pt x="2581" y="359"/>
                    <a:pt x="2581" y="361"/>
                  </a:cubicBezTo>
                  <a:cubicBezTo>
                    <a:pt x="2578" y="375"/>
                    <a:pt x="2580" y="390"/>
                    <a:pt x="2582" y="405"/>
                  </a:cubicBezTo>
                  <a:cubicBezTo>
                    <a:pt x="2585" y="420"/>
                    <a:pt x="2587" y="435"/>
                    <a:pt x="2583" y="449"/>
                  </a:cubicBezTo>
                  <a:cubicBezTo>
                    <a:pt x="2584" y="465"/>
                    <a:pt x="2586" y="466"/>
                    <a:pt x="2589" y="467"/>
                  </a:cubicBezTo>
                  <a:cubicBezTo>
                    <a:pt x="2593" y="469"/>
                    <a:pt x="2599" y="471"/>
                    <a:pt x="2605" y="478"/>
                  </a:cubicBezTo>
                  <a:cubicBezTo>
                    <a:pt x="2607" y="479"/>
                    <a:pt x="2608" y="480"/>
                    <a:pt x="2609" y="481"/>
                  </a:cubicBezTo>
                  <a:cubicBezTo>
                    <a:pt x="2611" y="484"/>
                    <a:pt x="2610" y="489"/>
                    <a:pt x="2610" y="491"/>
                  </a:cubicBezTo>
                  <a:lnTo>
                    <a:pt x="2609" y="492"/>
                  </a:lnTo>
                  <a:cubicBezTo>
                    <a:pt x="2613" y="495"/>
                    <a:pt x="2614" y="501"/>
                    <a:pt x="2613" y="505"/>
                  </a:cubicBezTo>
                  <a:cubicBezTo>
                    <a:pt x="2612" y="508"/>
                    <a:pt x="2611" y="510"/>
                    <a:pt x="2610" y="511"/>
                  </a:cubicBezTo>
                  <a:cubicBezTo>
                    <a:pt x="2611" y="519"/>
                    <a:pt x="2614" y="526"/>
                    <a:pt x="2618" y="527"/>
                  </a:cubicBezTo>
                  <a:lnTo>
                    <a:pt x="2621" y="529"/>
                  </a:lnTo>
                  <a:cubicBezTo>
                    <a:pt x="2624" y="531"/>
                    <a:pt x="2626" y="534"/>
                    <a:pt x="2628" y="536"/>
                  </a:cubicBezTo>
                  <a:cubicBezTo>
                    <a:pt x="2632" y="540"/>
                    <a:pt x="2636" y="545"/>
                    <a:pt x="2641" y="548"/>
                  </a:cubicBezTo>
                  <a:lnTo>
                    <a:pt x="2642" y="548"/>
                  </a:lnTo>
                  <a:cubicBezTo>
                    <a:pt x="2646" y="548"/>
                    <a:pt x="2648" y="552"/>
                    <a:pt x="2649" y="554"/>
                  </a:cubicBezTo>
                  <a:lnTo>
                    <a:pt x="2649" y="554"/>
                  </a:lnTo>
                  <a:lnTo>
                    <a:pt x="2651" y="556"/>
                  </a:lnTo>
                  <a:lnTo>
                    <a:pt x="2652" y="556"/>
                  </a:lnTo>
                  <a:cubicBezTo>
                    <a:pt x="2654" y="556"/>
                    <a:pt x="2658" y="557"/>
                    <a:pt x="2660" y="563"/>
                  </a:cubicBezTo>
                  <a:cubicBezTo>
                    <a:pt x="2661" y="565"/>
                    <a:pt x="2661" y="567"/>
                    <a:pt x="2660" y="568"/>
                  </a:cubicBezTo>
                  <a:lnTo>
                    <a:pt x="2659" y="570"/>
                  </a:lnTo>
                  <a:lnTo>
                    <a:pt x="2660" y="572"/>
                  </a:lnTo>
                  <a:cubicBezTo>
                    <a:pt x="2662" y="574"/>
                    <a:pt x="2663" y="576"/>
                    <a:pt x="2664" y="578"/>
                  </a:cubicBezTo>
                  <a:cubicBezTo>
                    <a:pt x="2665" y="580"/>
                    <a:pt x="2664" y="583"/>
                    <a:pt x="2663" y="584"/>
                  </a:cubicBezTo>
                  <a:lnTo>
                    <a:pt x="2662" y="587"/>
                  </a:lnTo>
                  <a:lnTo>
                    <a:pt x="2664" y="587"/>
                  </a:lnTo>
                  <a:lnTo>
                    <a:pt x="2667" y="589"/>
                  </a:lnTo>
                  <a:cubicBezTo>
                    <a:pt x="2670" y="592"/>
                    <a:pt x="2672" y="596"/>
                    <a:pt x="2673" y="600"/>
                  </a:cubicBezTo>
                  <a:cubicBezTo>
                    <a:pt x="2675" y="601"/>
                    <a:pt x="2676" y="602"/>
                    <a:pt x="2678" y="604"/>
                  </a:cubicBezTo>
                  <a:cubicBezTo>
                    <a:pt x="2679" y="603"/>
                    <a:pt x="2682" y="603"/>
                    <a:pt x="2682" y="603"/>
                  </a:cubicBezTo>
                  <a:lnTo>
                    <a:pt x="2685" y="602"/>
                  </a:lnTo>
                  <a:cubicBezTo>
                    <a:pt x="2687" y="602"/>
                    <a:pt x="2688" y="603"/>
                    <a:pt x="2690" y="604"/>
                  </a:cubicBezTo>
                  <a:lnTo>
                    <a:pt x="2691" y="608"/>
                  </a:lnTo>
                  <a:lnTo>
                    <a:pt x="2693" y="608"/>
                  </a:lnTo>
                  <a:cubicBezTo>
                    <a:pt x="2694" y="609"/>
                    <a:pt x="2697" y="610"/>
                    <a:pt x="2698" y="612"/>
                  </a:cubicBezTo>
                  <a:cubicBezTo>
                    <a:pt x="2699" y="614"/>
                    <a:pt x="2700" y="616"/>
                    <a:pt x="2700" y="617"/>
                  </a:cubicBezTo>
                  <a:cubicBezTo>
                    <a:pt x="2702" y="615"/>
                    <a:pt x="2704" y="613"/>
                    <a:pt x="2705" y="611"/>
                  </a:cubicBezTo>
                  <a:cubicBezTo>
                    <a:pt x="2709" y="605"/>
                    <a:pt x="2713" y="600"/>
                    <a:pt x="2719" y="597"/>
                  </a:cubicBezTo>
                  <a:lnTo>
                    <a:pt x="2722" y="596"/>
                  </a:lnTo>
                  <a:lnTo>
                    <a:pt x="2722" y="596"/>
                  </a:lnTo>
                  <a:cubicBezTo>
                    <a:pt x="2726" y="596"/>
                    <a:pt x="2731" y="598"/>
                    <a:pt x="2733" y="606"/>
                  </a:cubicBezTo>
                  <a:cubicBezTo>
                    <a:pt x="2736" y="607"/>
                    <a:pt x="2739" y="608"/>
                    <a:pt x="2740" y="611"/>
                  </a:cubicBezTo>
                  <a:cubicBezTo>
                    <a:pt x="2741" y="613"/>
                    <a:pt x="2741" y="615"/>
                    <a:pt x="2741" y="616"/>
                  </a:cubicBezTo>
                  <a:cubicBezTo>
                    <a:pt x="2742" y="623"/>
                    <a:pt x="2740" y="629"/>
                    <a:pt x="2738" y="635"/>
                  </a:cubicBezTo>
                  <a:cubicBezTo>
                    <a:pt x="2737" y="638"/>
                    <a:pt x="2737" y="641"/>
                    <a:pt x="2736" y="644"/>
                  </a:cubicBezTo>
                  <a:cubicBezTo>
                    <a:pt x="2738" y="646"/>
                    <a:pt x="2740" y="647"/>
                    <a:pt x="2741" y="650"/>
                  </a:cubicBezTo>
                  <a:cubicBezTo>
                    <a:pt x="2746" y="650"/>
                    <a:pt x="2749" y="652"/>
                    <a:pt x="2750" y="654"/>
                  </a:cubicBezTo>
                  <a:lnTo>
                    <a:pt x="2752" y="654"/>
                  </a:lnTo>
                  <a:cubicBezTo>
                    <a:pt x="2755" y="654"/>
                    <a:pt x="2757" y="655"/>
                    <a:pt x="2759" y="656"/>
                  </a:cubicBezTo>
                  <a:lnTo>
                    <a:pt x="2761" y="657"/>
                  </a:lnTo>
                  <a:cubicBezTo>
                    <a:pt x="2763" y="659"/>
                    <a:pt x="2768" y="664"/>
                    <a:pt x="2771" y="669"/>
                  </a:cubicBezTo>
                  <a:cubicBezTo>
                    <a:pt x="2773" y="669"/>
                    <a:pt x="2775" y="668"/>
                    <a:pt x="2777" y="668"/>
                  </a:cubicBezTo>
                  <a:lnTo>
                    <a:pt x="2778" y="668"/>
                  </a:lnTo>
                  <a:cubicBezTo>
                    <a:pt x="2780" y="668"/>
                    <a:pt x="2781" y="668"/>
                    <a:pt x="2783" y="669"/>
                  </a:cubicBezTo>
                  <a:cubicBezTo>
                    <a:pt x="2784" y="671"/>
                    <a:pt x="2785" y="673"/>
                    <a:pt x="2785" y="675"/>
                  </a:cubicBezTo>
                  <a:cubicBezTo>
                    <a:pt x="2785" y="677"/>
                    <a:pt x="2786" y="680"/>
                    <a:pt x="2786" y="682"/>
                  </a:cubicBezTo>
                  <a:lnTo>
                    <a:pt x="2787" y="683"/>
                  </a:lnTo>
                  <a:lnTo>
                    <a:pt x="2788" y="683"/>
                  </a:lnTo>
                  <a:cubicBezTo>
                    <a:pt x="2790" y="683"/>
                    <a:pt x="2792" y="682"/>
                    <a:pt x="2793" y="682"/>
                  </a:cubicBezTo>
                  <a:cubicBezTo>
                    <a:pt x="2794" y="680"/>
                    <a:pt x="2796" y="680"/>
                    <a:pt x="2797" y="680"/>
                  </a:cubicBezTo>
                  <a:lnTo>
                    <a:pt x="2797" y="680"/>
                  </a:lnTo>
                  <a:cubicBezTo>
                    <a:pt x="2799" y="680"/>
                    <a:pt x="2801" y="680"/>
                    <a:pt x="2802" y="682"/>
                  </a:cubicBezTo>
                  <a:cubicBezTo>
                    <a:pt x="2804" y="684"/>
                    <a:pt x="2805" y="685"/>
                    <a:pt x="2805" y="686"/>
                  </a:cubicBezTo>
                  <a:lnTo>
                    <a:pt x="2807" y="687"/>
                  </a:lnTo>
                  <a:cubicBezTo>
                    <a:pt x="2809" y="687"/>
                    <a:pt x="2811" y="688"/>
                    <a:pt x="2812" y="689"/>
                  </a:cubicBezTo>
                  <a:cubicBezTo>
                    <a:pt x="2814" y="691"/>
                    <a:pt x="2815" y="692"/>
                    <a:pt x="2816" y="694"/>
                  </a:cubicBezTo>
                  <a:lnTo>
                    <a:pt x="2819" y="695"/>
                  </a:lnTo>
                  <a:cubicBezTo>
                    <a:pt x="2820" y="696"/>
                    <a:pt x="2822" y="697"/>
                    <a:pt x="2824" y="698"/>
                  </a:cubicBezTo>
                  <a:lnTo>
                    <a:pt x="2825" y="698"/>
                  </a:lnTo>
                  <a:lnTo>
                    <a:pt x="2829" y="699"/>
                  </a:lnTo>
                  <a:lnTo>
                    <a:pt x="2831" y="699"/>
                  </a:lnTo>
                  <a:cubicBezTo>
                    <a:pt x="2833" y="699"/>
                    <a:pt x="2837" y="700"/>
                    <a:pt x="2838" y="702"/>
                  </a:cubicBezTo>
                  <a:cubicBezTo>
                    <a:pt x="2839" y="703"/>
                    <a:pt x="2839" y="705"/>
                    <a:pt x="2840" y="706"/>
                  </a:cubicBezTo>
                  <a:lnTo>
                    <a:pt x="2843" y="706"/>
                  </a:lnTo>
                  <a:cubicBezTo>
                    <a:pt x="2844" y="706"/>
                    <a:pt x="2845" y="706"/>
                    <a:pt x="2846" y="707"/>
                  </a:cubicBezTo>
                  <a:lnTo>
                    <a:pt x="2850" y="705"/>
                  </a:lnTo>
                  <a:lnTo>
                    <a:pt x="2851" y="706"/>
                  </a:lnTo>
                  <a:lnTo>
                    <a:pt x="2853" y="706"/>
                  </a:lnTo>
                  <a:cubicBezTo>
                    <a:pt x="2854" y="704"/>
                    <a:pt x="2856" y="703"/>
                    <a:pt x="2858" y="703"/>
                  </a:cubicBezTo>
                  <a:lnTo>
                    <a:pt x="2860" y="703"/>
                  </a:lnTo>
                  <a:cubicBezTo>
                    <a:pt x="2862" y="704"/>
                    <a:pt x="2863" y="705"/>
                    <a:pt x="2864" y="707"/>
                  </a:cubicBezTo>
                  <a:lnTo>
                    <a:pt x="2868" y="707"/>
                  </a:lnTo>
                  <a:cubicBezTo>
                    <a:pt x="2869" y="707"/>
                    <a:pt x="2870" y="707"/>
                    <a:pt x="2871" y="707"/>
                  </a:cubicBezTo>
                  <a:lnTo>
                    <a:pt x="2873" y="707"/>
                  </a:lnTo>
                  <a:cubicBezTo>
                    <a:pt x="2875" y="707"/>
                    <a:pt x="2877" y="708"/>
                    <a:pt x="2878" y="709"/>
                  </a:cubicBezTo>
                  <a:cubicBezTo>
                    <a:pt x="2880" y="711"/>
                    <a:pt x="2880" y="713"/>
                    <a:pt x="2880" y="715"/>
                  </a:cubicBezTo>
                  <a:lnTo>
                    <a:pt x="2882" y="717"/>
                  </a:lnTo>
                  <a:lnTo>
                    <a:pt x="2884" y="716"/>
                  </a:lnTo>
                  <a:lnTo>
                    <a:pt x="2885" y="716"/>
                  </a:lnTo>
                  <a:lnTo>
                    <a:pt x="2889" y="717"/>
                  </a:lnTo>
                  <a:cubicBezTo>
                    <a:pt x="2896" y="723"/>
                    <a:pt x="2897" y="729"/>
                    <a:pt x="2897" y="734"/>
                  </a:cubicBezTo>
                  <a:cubicBezTo>
                    <a:pt x="2898" y="736"/>
                    <a:pt x="2898" y="739"/>
                    <a:pt x="2900" y="741"/>
                  </a:cubicBezTo>
                  <a:lnTo>
                    <a:pt x="2900" y="741"/>
                  </a:lnTo>
                  <a:cubicBezTo>
                    <a:pt x="2907" y="741"/>
                    <a:pt x="2912" y="745"/>
                    <a:pt x="2914" y="751"/>
                  </a:cubicBezTo>
                  <a:cubicBezTo>
                    <a:pt x="2921" y="752"/>
                    <a:pt x="2928" y="755"/>
                    <a:pt x="2931" y="761"/>
                  </a:cubicBezTo>
                  <a:cubicBezTo>
                    <a:pt x="2933" y="761"/>
                    <a:pt x="2934" y="760"/>
                    <a:pt x="2936" y="760"/>
                  </a:cubicBezTo>
                  <a:cubicBezTo>
                    <a:pt x="2938" y="759"/>
                    <a:pt x="2941" y="759"/>
                    <a:pt x="2943" y="759"/>
                  </a:cubicBezTo>
                  <a:cubicBezTo>
                    <a:pt x="2948" y="759"/>
                    <a:pt x="2952" y="761"/>
                    <a:pt x="2954" y="765"/>
                  </a:cubicBezTo>
                  <a:cubicBezTo>
                    <a:pt x="2959" y="775"/>
                    <a:pt x="2954" y="782"/>
                    <a:pt x="2951" y="787"/>
                  </a:cubicBezTo>
                  <a:lnTo>
                    <a:pt x="2950" y="789"/>
                  </a:lnTo>
                  <a:cubicBezTo>
                    <a:pt x="2953" y="790"/>
                    <a:pt x="2957" y="792"/>
                    <a:pt x="2960" y="795"/>
                  </a:cubicBezTo>
                  <a:lnTo>
                    <a:pt x="2960" y="794"/>
                  </a:lnTo>
                  <a:cubicBezTo>
                    <a:pt x="2962" y="794"/>
                    <a:pt x="2963" y="794"/>
                    <a:pt x="2965" y="793"/>
                  </a:cubicBezTo>
                  <a:cubicBezTo>
                    <a:pt x="2966" y="789"/>
                    <a:pt x="2969" y="787"/>
                    <a:pt x="2972" y="787"/>
                  </a:cubicBezTo>
                  <a:lnTo>
                    <a:pt x="2974" y="788"/>
                  </a:lnTo>
                  <a:lnTo>
                    <a:pt x="2975" y="787"/>
                  </a:lnTo>
                  <a:cubicBezTo>
                    <a:pt x="2976" y="785"/>
                    <a:pt x="2979" y="782"/>
                    <a:pt x="2984" y="782"/>
                  </a:cubicBezTo>
                  <a:lnTo>
                    <a:pt x="2986" y="781"/>
                  </a:lnTo>
                  <a:cubicBezTo>
                    <a:pt x="2989" y="781"/>
                    <a:pt x="2992" y="783"/>
                    <a:pt x="2993" y="785"/>
                  </a:cubicBezTo>
                  <a:lnTo>
                    <a:pt x="2997" y="785"/>
                  </a:lnTo>
                  <a:cubicBezTo>
                    <a:pt x="2999" y="785"/>
                    <a:pt x="3001" y="785"/>
                    <a:pt x="3003" y="786"/>
                  </a:cubicBezTo>
                  <a:lnTo>
                    <a:pt x="3004" y="786"/>
                  </a:lnTo>
                  <a:cubicBezTo>
                    <a:pt x="3006" y="784"/>
                    <a:pt x="3009" y="782"/>
                    <a:pt x="3014" y="782"/>
                  </a:cubicBezTo>
                  <a:lnTo>
                    <a:pt x="3016" y="782"/>
                  </a:lnTo>
                  <a:cubicBezTo>
                    <a:pt x="3024" y="773"/>
                    <a:pt x="3034" y="765"/>
                    <a:pt x="3048" y="764"/>
                  </a:cubicBezTo>
                  <a:cubicBezTo>
                    <a:pt x="3051" y="763"/>
                    <a:pt x="3053" y="762"/>
                    <a:pt x="3055" y="762"/>
                  </a:cubicBezTo>
                  <a:cubicBezTo>
                    <a:pt x="3058" y="762"/>
                    <a:pt x="3061" y="764"/>
                    <a:pt x="3063" y="767"/>
                  </a:cubicBezTo>
                  <a:cubicBezTo>
                    <a:pt x="3066" y="773"/>
                    <a:pt x="3062" y="779"/>
                    <a:pt x="3049" y="795"/>
                  </a:cubicBezTo>
                  <a:lnTo>
                    <a:pt x="3047" y="798"/>
                  </a:lnTo>
                  <a:cubicBezTo>
                    <a:pt x="3040" y="805"/>
                    <a:pt x="3033" y="808"/>
                    <a:pt x="3026" y="811"/>
                  </a:cubicBezTo>
                  <a:cubicBezTo>
                    <a:pt x="3016" y="815"/>
                    <a:pt x="3011" y="818"/>
                    <a:pt x="3009" y="825"/>
                  </a:cubicBezTo>
                  <a:cubicBezTo>
                    <a:pt x="2984" y="923"/>
                    <a:pt x="2929" y="1038"/>
                    <a:pt x="2876" y="1149"/>
                  </a:cubicBezTo>
                  <a:cubicBezTo>
                    <a:pt x="2844" y="1215"/>
                    <a:pt x="2811" y="1284"/>
                    <a:pt x="2786" y="1347"/>
                  </a:cubicBezTo>
                  <a:cubicBezTo>
                    <a:pt x="2780" y="1359"/>
                    <a:pt x="2773" y="1375"/>
                    <a:pt x="2766" y="1393"/>
                  </a:cubicBezTo>
                  <a:cubicBezTo>
                    <a:pt x="2737" y="1459"/>
                    <a:pt x="2699" y="1548"/>
                    <a:pt x="2673" y="1581"/>
                  </a:cubicBezTo>
                  <a:lnTo>
                    <a:pt x="2671" y="1583"/>
                  </a:lnTo>
                  <a:cubicBezTo>
                    <a:pt x="2657" y="1589"/>
                    <a:pt x="2653" y="1600"/>
                    <a:pt x="2653" y="1608"/>
                  </a:cubicBezTo>
                  <a:cubicBezTo>
                    <a:pt x="2652" y="1624"/>
                    <a:pt x="2662" y="1642"/>
                    <a:pt x="2676" y="1648"/>
                  </a:cubicBezTo>
                  <a:lnTo>
                    <a:pt x="2679" y="1652"/>
                  </a:lnTo>
                  <a:cubicBezTo>
                    <a:pt x="2681" y="1657"/>
                    <a:pt x="2686" y="1662"/>
                    <a:pt x="2690" y="1667"/>
                  </a:cubicBezTo>
                  <a:cubicBezTo>
                    <a:pt x="2695" y="1671"/>
                    <a:pt x="2700" y="1676"/>
                    <a:pt x="2703" y="1683"/>
                  </a:cubicBezTo>
                  <a:lnTo>
                    <a:pt x="2704" y="1685"/>
                  </a:lnTo>
                  <a:cubicBezTo>
                    <a:pt x="2705" y="1688"/>
                    <a:pt x="2705" y="1692"/>
                    <a:pt x="2706" y="1696"/>
                  </a:cubicBezTo>
                  <a:cubicBezTo>
                    <a:pt x="2706" y="1703"/>
                    <a:pt x="2707" y="1711"/>
                    <a:pt x="2710" y="1715"/>
                  </a:cubicBezTo>
                  <a:cubicBezTo>
                    <a:pt x="2711" y="1717"/>
                    <a:pt x="2711" y="1719"/>
                    <a:pt x="2711" y="1720"/>
                  </a:cubicBezTo>
                  <a:cubicBezTo>
                    <a:pt x="2711" y="1722"/>
                    <a:pt x="2710" y="1724"/>
                    <a:pt x="2708" y="1725"/>
                  </a:cubicBezTo>
                  <a:cubicBezTo>
                    <a:pt x="2699" y="1730"/>
                    <a:pt x="2699" y="1737"/>
                    <a:pt x="2699" y="1749"/>
                  </a:cubicBezTo>
                  <a:cubicBezTo>
                    <a:pt x="2700" y="1758"/>
                    <a:pt x="2700" y="1767"/>
                    <a:pt x="2694" y="1774"/>
                  </a:cubicBezTo>
                  <a:cubicBezTo>
                    <a:pt x="2684" y="1795"/>
                    <a:pt x="2677" y="1801"/>
                    <a:pt x="2672" y="1805"/>
                  </a:cubicBezTo>
                  <a:lnTo>
                    <a:pt x="2670" y="1806"/>
                  </a:lnTo>
                  <a:cubicBezTo>
                    <a:pt x="2670" y="1808"/>
                    <a:pt x="2674" y="1817"/>
                    <a:pt x="2679" y="1830"/>
                  </a:cubicBezTo>
                  <a:cubicBezTo>
                    <a:pt x="2680" y="1833"/>
                    <a:pt x="2681" y="1835"/>
                    <a:pt x="2681" y="1837"/>
                  </a:cubicBezTo>
                  <a:cubicBezTo>
                    <a:pt x="2685" y="1843"/>
                    <a:pt x="2688" y="1851"/>
                    <a:pt x="2685" y="1858"/>
                  </a:cubicBezTo>
                  <a:cubicBezTo>
                    <a:pt x="2685" y="1860"/>
                    <a:pt x="2683" y="1862"/>
                    <a:pt x="2680" y="1864"/>
                  </a:cubicBezTo>
                  <a:cubicBezTo>
                    <a:pt x="2680" y="1870"/>
                    <a:pt x="2680" y="1876"/>
                    <a:pt x="2681" y="1881"/>
                  </a:cubicBezTo>
                  <a:cubicBezTo>
                    <a:pt x="2681" y="1885"/>
                    <a:pt x="2681" y="1888"/>
                    <a:pt x="2681" y="1891"/>
                  </a:cubicBezTo>
                  <a:cubicBezTo>
                    <a:pt x="2681" y="1894"/>
                    <a:pt x="2679" y="1897"/>
                    <a:pt x="2676" y="1898"/>
                  </a:cubicBezTo>
                  <a:lnTo>
                    <a:pt x="2675" y="1901"/>
                  </a:lnTo>
                  <a:cubicBezTo>
                    <a:pt x="2674" y="1905"/>
                    <a:pt x="2673" y="1910"/>
                    <a:pt x="2668" y="1914"/>
                  </a:cubicBezTo>
                  <a:cubicBezTo>
                    <a:pt x="2663" y="1920"/>
                    <a:pt x="2663" y="1928"/>
                    <a:pt x="2667" y="1935"/>
                  </a:cubicBezTo>
                  <a:cubicBezTo>
                    <a:pt x="2668" y="1937"/>
                    <a:pt x="2668" y="1939"/>
                    <a:pt x="2667" y="1941"/>
                  </a:cubicBezTo>
                  <a:cubicBezTo>
                    <a:pt x="2665" y="1945"/>
                    <a:pt x="2664" y="1949"/>
                    <a:pt x="2663" y="1952"/>
                  </a:cubicBezTo>
                  <a:lnTo>
                    <a:pt x="2662" y="1952"/>
                  </a:lnTo>
                  <a:cubicBezTo>
                    <a:pt x="2665" y="1952"/>
                    <a:pt x="2669" y="1953"/>
                    <a:pt x="2673" y="1953"/>
                  </a:cubicBezTo>
                  <a:cubicBezTo>
                    <a:pt x="2675" y="1953"/>
                    <a:pt x="2677" y="1954"/>
                    <a:pt x="2679" y="1956"/>
                  </a:cubicBezTo>
                  <a:cubicBezTo>
                    <a:pt x="2680" y="1958"/>
                    <a:pt x="2680" y="1960"/>
                    <a:pt x="2679" y="1962"/>
                  </a:cubicBezTo>
                  <a:cubicBezTo>
                    <a:pt x="2671" y="1982"/>
                    <a:pt x="2641" y="1984"/>
                    <a:pt x="2616" y="1984"/>
                  </a:cubicBezTo>
                  <a:lnTo>
                    <a:pt x="2616" y="1984"/>
                  </a:lnTo>
                  <a:cubicBezTo>
                    <a:pt x="2603" y="1984"/>
                    <a:pt x="2590" y="1983"/>
                    <a:pt x="2577" y="1983"/>
                  </a:cubicBezTo>
                  <a:cubicBezTo>
                    <a:pt x="2567" y="1982"/>
                    <a:pt x="2557" y="1981"/>
                    <a:pt x="2549" y="1981"/>
                  </a:cubicBezTo>
                  <a:cubicBezTo>
                    <a:pt x="2543" y="1981"/>
                    <a:pt x="2539" y="1982"/>
                    <a:pt x="2536" y="1982"/>
                  </a:cubicBezTo>
                  <a:cubicBezTo>
                    <a:pt x="2492" y="1982"/>
                    <a:pt x="2442" y="1982"/>
                    <a:pt x="2392" y="1982"/>
                  </a:cubicBezTo>
                  <a:cubicBezTo>
                    <a:pt x="2338" y="1982"/>
                    <a:pt x="2282" y="1982"/>
                    <a:pt x="2236" y="1981"/>
                  </a:cubicBezTo>
                  <a:cubicBezTo>
                    <a:pt x="2234" y="1981"/>
                    <a:pt x="2231" y="1981"/>
                    <a:pt x="2229" y="1981"/>
                  </a:cubicBezTo>
                  <a:cubicBezTo>
                    <a:pt x="2222" y="1981"/>
                    <a:pt x="2214" y="1981"/>
                    <a:pt x="2205" y="1982"/>
                  </a:cubicBezTo>
                  <a:cubicBezTo>
                    <a:pt x="2193" y="1982"/>
                    <a:pt x="2179" y="1983"/>
                    <a:pt x="2166" y="1983"/>
                  </a:cubicBezTo>
                  <a:cubicBezTo>
                    <a:pt x="2122" y="1983"/>
                    <a:pt x="2098" y="1977"/>
                    <a:pt x="2090" y="1966"/>
                  </a:cubicBezTo>
                  <a:lnTo>
                    <a:pt x="2087" y="1964"/>
                  </a:lnTo>
                  <a:cubicBezTo>
                    <a:pt x="2086" y="1966"/>
                    <a:pt x="2085" y="1968"/>
                    <a:pt x="2083" y="1969"/>
                  </a:cubicBezTo>
                  <a:lnTo>
                    <a:pt x="2081" y="1970"/>
                  </a:lnTo>
                  <a:cubicBezTo>
                    <a:pt x="2078" y="1971"/>
                    <a:pt x="2076" y="1972"/>
                    <a:pt x="2073" y="1972"/>
                  </a:cubicBezTo>
                  <a:lnTo>
                    <a:pt x="2070" y="1972"/>
                  </a:lnTo>
                  <a:cubicBezTo>
                    <a:pt x="2070" y="1975"/>
                    <a:pt x="2069" y="1979"/>
                    <a:pt x="2068" y="1985"/>
                  </a:cubicBezTo>
                  <a:cubicBezTo>
                    <a:pt x="2068" y="1987"/>
                    <a:pt x="2067" y="1989"/>
                    <a:pt x="2065" y="1990"/>
                  </a:cubicBezTo>
                  <a:cubicBezTo>
                    <a:pt x="2057" y="1994"/>
                    <a:pt x="2052" y="1996"/>
                    <a:pt x="2048" y="1996"/>
                  </a:cubicBezTo>
                  <a:cubicBezTo>
                    <a:pt x="2041" y="1996"/>
                    <a:pt x="2037" y="1992"/>
                    <a:pt x="2034" y="1988"/>
                  </a:cubicBezTo>
                  <a:cubicBezTo>
                    <a:pt x="2032" y="1986"/>
                    <a:pt x="2030" y="1984"/>
                    <a:pt x="2028" y="1982"/>
                  </a:cubicBezTo>
                  <a:cubicBezTo>
                    <a:pt x="2026" y="1983"/>
                    <a:pt x="2024" y="1983"/>
                    <a:pt x="2022" y="1983"/>
                  </a:cubicBezTo>
                  <a:cubicBezTo>
                    <a:pt x="2009" y="1983"/>
                    <a:pt x="2006" y="1971"/>
                    <a:pt x="2004" y="1963"/>
                  </a:cubicBezTo>
                  <a:cubicBezTo>
                    <a:pt x="2003" y="1960"/>
                    <a:pt x="2002" y="1957"/>
                    <a:pt x="2001" y="1955"/>
                  </a:cubicBezTo>
                  <a:cubicBezTo>
                    <a:pt x="1999" y="1952"/>
                    <a:pt x="1996" y="1950"/>
                    <a:pt x="1997" y="1945"/>
                  </a:cubicBezTo>
                  <a:lnTo>
                    <a:pt x="1997" y="1944"/>
                  </a:lnTo>
                  <a:lnTo>
                    <a:pt x="1996" y="1944"/>
                  </a:lnTo>
                  <a:lnTo>
                    <a:pt x="1996" y="1947"/>
                  </a:lnTo>
                  <a:cubicBezTo>
                    <a:pt x="1995" y="1950"/>
                    <a:pt x="1993" y="1952"/>
                    <a:pt x="1990" y="1953"/>
                  </a:cubicBezTo>
                  <a:lnTo>
                    <a:pt x="1988" y="1953"/>
                  </a:lnTo>
                  <a:lnTo>
                    <a:pt x="1985" y="1953"/>
                  </a:lnTo>
                  <a:cubicBezTo>
                    <a:pt x="1972" y="1947"/>
                    <a:pt x="1972" y="1940"/>
                    <a:pt x="1973" y="1933"/>
                  </a:cubicBezTo>
                  <a:lnTo>
                    <a:pt x="1974" y="1929"/>
                  </a:lnTo>
                  <a:cubicBezTo>
                    <a:pt x="1972" y="1928"/>
                    <a:pt x="1970" y="1927"/>
                    <a:pt x="1969" y="1926"/>
                  </a:cubicBezTo>
                  <a:cubicBezTo>
                    <a:pt x="1966" y="1921"/>
                    <a:pt x="1967" y="1915"/>
                    <a:pt x="1968" y="1911"/>
                  </a:cubicBezTo>
                  <a:lnTo>
                    <a:pt x="1969" y="1907"/>
                  </a:lnTo>
                  <a:cubicBezTo>
                    <a:pt x="1965" y="1906"/>
                    <a:pt x="1961" y="1904"/>
                    <a:pt x="1958" y="1902"/>
                  </a:cubicBezTo>
                  <a:lnTo>
                    <a:pt x="1957" y="1902"/>
                  </a:lnTo>
                  <a:cubicBezTo>
                    <a:pt x="1953" y="1905"/>
                    <a:pt x="1950" y="1906"/>
                    <a:pt x="1947" y="1906"/>
                  </a:cubicBezTo>
                  <a:cubicBezTo>
                    <a:pt x="1939" y="1906"/>
                    <a:pt x="1937" y="1898"/>
                    <a:pt x="1936" y="1894"/>
                  </a:cubicBezTo>
                  <a:cubicBezTo>
                    <a:pt x="1936" y="1892"/>
                    <a:pt x="1935" y="1890"/>
                    <a:pt x="1935" y="1888"/>
                  </a:cubicBezTo>
                  <a:cubicBezTo>
                    <a:pt x="1916" y="1878"/>
                    <a:pt x="1914" y="1870"/>
                    <a:pt x="1914" y="1862"/>
                  </a:cubicBezTo>
                  <a:cubicBezTo>
                    <a:pt x="1914" y="1856"/>
                    <a:pt x="1914" y="1850"/>
                    <a:pt x="1889" y="1837"/>
                  </a:cubicBezTo>
                  <a:cubicBezTo>
                    <a:pt x="1882" y="1835"/>
                    <a:pt x="1870" y="1833"/>
                    <a:pt x="1852" y="1833"/>
                  </a:cubicBezTo>
                  <a:cubicBezTo>
                    <a:pt x="1841" y="1833"/>
                    <a:pt x="1829" y="1834"/>
                    <a:pt x="1817" y="1834"/>
                  </a:cubicBezTo>
                  <a:cubicBezTo>
                    <a:pt x="1806" y="1835"/>
                    <a:pt x="1794" y="1836"/>
                    <a:pt x="1784" y="1836"/>
                  </a:cubicBezTo>
                  <a:cubicBezTo>
                    <a:pt x="1776" y="1836"/>
                    <a:pt x="1769" y="1835"/>
                    <a:pt x="1763" y="1835"/>
                  </a:cubicBezTo>
                  <a:cubicBezTo>
                    <a:pt x="1761" y="1849"/>
                    <a:pt x="1753" y="1860"/>
                    <a:pt x="1744" y="1870"/>
                  </a:cubicBezTo>
                  <a:cubicBezTo>
                    <a:pt x="1748" y="1880"/>
                    <a:pt x="1738" y="1890"/>
                    <a:pt x="1734" y="1895"/>
                  </a:cubicBezTo>
                  <a:cubicBezTo>
                    <a:pt x="1733" y="1897"/>
                    <a:pt x="1730" y="1898"/>
                    <a:pt x="1729" y="1898"/>
                  </a:cubicBezTo>
                  <a:lnTo>
                    <a:pt x="1728" y="1898"/>
                  </a:lnTo>
                  <a:cubicBezTo>
                    <a:pt x="1727" y="1898"/>
                    <a:pt x="1725" y="1897"/>
                    <a:pt x="1724" y="1896"/>
                  </a:cubicBezTo>
                  <a:cubicBezTo>
                    <a:pt x="1719" y="1891"/>
                    <a:pt x="1717" y="1891"/>
                    <a:pt x="1717" y="1891"/>
                  </a:cubicBezTo>
                  <a:lnTo>
                    <a:pt x="1714" y="1893"/>
                  </a:lnTo>
                  <a:cubicBezTo>
                    <a:pt x="1712" y="1894"/>
                    <a:pt x="1711" y="1895"/>
                    <a:pt x="1708" y="1896"/>
                  </a:cubicBezTo>
                  <a:cubicBezTo>
                    <a:pt x="1708" y="1899"/>
                    <a:pt x="1707" y="1902"/>
                    <a:pt x="1706" y="1905"/>
                  </a:cubicBezTo>
                  <a:cubicBezTo>
                    <a:pt x="1707" y="1906"/>
                    <a:pt x="1708" y="1908"/>
                    <a:pt x="1708" y="1911"/>
                  </a:cubicBezTo>
                  <a:cubicBezTo>
                    <a:pt x="1709" y="1915"/>
                    <a:pt x="1707" y="1919"/>
                    <a:pt x="1705" y="1921"/>
                  </a:cubicBezTo>
                  <a:lnTo>
                    <a:pt x="1706" y="1924"/>
                  </a:lnTo>
                  <a:cubicBezTo>
                    <a:pt x="1709" y="1928"/>
                    <a:pt x="1712" y="1932"/>
                    <a:pt x="1711" y="1937"/>
                  </a:cubicBezTo>
                  <a:cubicBezTo>
                    <a:pt x="1710" y="1941"/>
                    <a:pt x="1707" y="1944"/>
                    <a:pt x="1704" y="1946"/>
                  </a:cubicBezTo>
                  <a:lnTo>
                    <a:pt x="1700" y="1947"/>
                  </a:lnTo>
                  <a:lnTo>
                    <a:pt x="1698" y="1947"/>
                  </a:lnTo>
                  <a:lnTo>
                    <a:pt x="1697" y="1947"/>
                  </a:lnTo>
                  <a:cubicBezTo>
                    <a:pt x="1695" y="1951"/>
                    <a:pt x="1693" y="1957"/>
                    <a:pt x="1694" y="1959"/>
                  </a:cubicBezTo>
                  <a:cubicBezTo>
                    <a:pt x="1694" y="1962"/>
                    <a:pt x="1693" y="1964"/>
                    <a:pt x="1692" y="1966"/>
                  </a:cubicBezTo>
                  <a:cubicBezTo>
                    <a:pt x="1691" y="1967"/>
                    <a:pt x="1689" y="1967"/>
                    <a:pt x="1687" y="1967"/>
                  </a:cubicBezTo>
                  <a:lnTo>
                    <a:pt x="1685" y="1967"/>
                  </a:lnTo>
                  <a:cubicBezTo>
                    <a:pt x="1684" y="1967"/>
                    <a:pt x="1682" y="1966"/>
                    <a:pt x="1681" y="1966"/>
                  </a:cubicBezTo>
                  <a:cubicBezTo>
                    <a:pt x="1677" y="1966"/>
                    <a:pt x="1674" y="1968"/>
                    <a:pt x="1674" y="1969"/>
                  </a:cubicBezTo>
                  <a:cubicBezTo>
                    <a:pt x="1673" y="1969"/>
                    <a:pt x="1674" y="1970"/>
                    <a:pt x="1675" y="1972"/>
                  </a:cubicBezTo>
                  <a:cubicBezTo>
                    <a:pt x="1677" y="1975"/>
                    <a:pt x="1677" y="1979"/>
                    <a:pt x="1674" y="1981"/>
                  </a:cubicBezTo>
                  <a:cubicBezTo>
                    <a:pt x="1672" y="1983"/>
                    <a:pt x="1672" y="1986"/>
                    <a:pt x="1673" y="1993"/>
                  </a:cubicBezTo>
                  <a:cubicBezTo>
                    <a:pt x="1673" y="1996"/>
                    <a:pt x="1674" y="2000"/>
                    <a:pt x="1674" y="2003"/>
                  </a:cubicBezTo>
                  <a:cubicBezTo>
                    <a:pt x="1674" y="2006"/>
                    <a:pt x="1672" y="2008"/>
                    <a:pt x="1669" y="2009"/>
                  </a:cubicBezTo>
                  <a:cubicBezTo>
                    <a:pt x="1668" y="2010"/>
                    <a:pt x="1666" y="2010"/>
                    <a:pt x="1665" y="2011"/>
                  </a:cubicBezTo>
                  <a:cubicBezTo>
                    <a:pt x="1658" y="2014"/>
                    <a:pt x="1649" y="2017"/>
                    <a:pt x="1643" y="2017"/>
                  </a:cubicBezTo>
                  <a:cubicBezTo>
                    <a:pt x="1636" y="2017"/>
                    <a:pt x="1633" y="2014"/>
                    <a:pt x="1632" y="2012"/>
                  </a:cubicBezTo>
                  <a:lnTo>
                    <a:pt x="1630" y="2008"/>
                  </a:lnTo>
                  <a:cubicBezTo>
                    <a:pt x="1618" y="2011"/>
                    <a:pt x="1607" y="2014"/>
                    <a:pt x="1597" y="2015"/>
                  </a:cubicBezTo>
                  <a:cubicBezTo>
                    <a:pt x="1594" y="2018"/>
                    <a:pt x="1591" y="2020"/>
                    <a:pt x="1586" y="2020"/>
                  </a:cubicBezTo>
                  <a:cubicBezTo>
                    <a:pt x="1582" y="2020"/>
                    <a:pt x="1578" y="2019"/>
                    <a:pt x="1574" y="2017"/>
                  </a:cubicBezTo>
                  <a:lnTo>
                    <a:pt x="1572" y="2017"/>
                  </a:lnTo>
                  <a:cubicBezTo>
                    <a:pt x="1570" y="2019"/>
                    <a:pt x="1567" y="2021"/>
                    <a:pt x="1563" y="2021"/>
                  </a:cubicBezTo>
                  <a:cubicBezTo>
                    <a:pt x="1559" y="2021"/>
                    <a:pt x="1556" y="2019"/>
                    <a:pt x="1553" y="2017"/>
                  </a:cubicBezTo>
                  <a:cubicBezTo>
                    <a:pt x="1552" y="2016"/>
                    <a:pt x="1550" y="2016"/>
                    <a:pt x="1549" y="2016"/>
                  </a:cubicBezTo>
                  <a:cubicBezTo>
                    <a:pt x="1548" y="2016"/>
                    <a:pt x="1546" y="2017"/>
                    <a:pt x="1542" y="2022"/>
                  </a:cubicBezTo>
                  <a:lnTo>
                    <a:pt x="1540" y="2024"/>
                  </a:lnTo>
                  <a:lnTo>
                    <a:pt x="1539" y="2027"/>
                  </a:lnTo>
                  <a:cubicBezTo>
                    <a:pt x="1539" y="2030"/>
                    <a:pt x="1538" y="2033"/>
                    <a:pt x="1537" y="2036"/>
                  </a:cubicBezTo>
                  <a:lnTo>
                    <a:pt x="1537" y="2038"/>
                  </a:lnTo>
                  <a:cubicBezTo>
                    <a:pt x="1539" y="2045"/>
                    <a:pt x="1540" y="2052"/>
                    <a:pt x="1536" y="2060"/>
                  </a:cubicBezTo>
                  <a:cubicBezTo>
                    <a:pt x="1534" y="2065"/>
                    <a:pt x="1530" y="2067"/>
                    <a:pt x="1526" y="2069"/>
                  </a:cubicBezTo>
                  <a:lnTo>
                    <a:pt x="1525" y="2069"/>
                  </a:lnTo>
                  <a:cubicBezTo>
                    <a:pt x="1524" y="2072"/>
                    <a:pt x="1523" y="2076"/>
                    <a:pt x="1520" y="2078"/>
                  </a:cubicBezTo>
                  <a:cubicBezTo>
                    <a:pt x="1519" y="2085"/>
                    <a:pt x="1512" y="2088"/>
                    <a:pt x="1510" y="2089"/>
                  </a:cubicBezTo>
                  <a:lnTo>
                    <a:pt x="1508" y="2090"/>
                  </a:lnTo>
                  <a:cubicBezTo>
                    <a:pt x="1507" y="2092"/>
                    <a:pt x="1507" y="2092"/>
                    <a:pt x="1505" y="2093"/>
                  </a:cubicBezTo>
                  <a:cubicBezTo>
                    <a:pt x="1501" y="2096"/>
                    <a:pt x="1496" y="2096"/>
                    <a:pt x="1494" y="2096"/>
                  </a:cubicBezTo>
                  <a:cubicBezTo>
                    <a:pt x="1488" y="2096"/>
                    <a:pt x="1483" y="2093"/>
                    <a:pt x="1481" y="2089"/>
                  </a:cubicBezTo>
                  <a:cubicBezTo>
                    <a:pt x="1480" y="2088"/>
                    <a:pt x="1480" y="2085"/>
                    <a:pt x="1481" y="2082"/>
                  </a:cubicBezTo>
                  <a:cubicBezTo>
                    <a:pt x="1480" y="2079"/>
                    <a:pt x="1479" y="2076"/>
                    <a:pt x="1479" y="2073"/>
                  </a:cubicBezTo>
                  <a:cubicBezTo>
                    <a:pt x="1478" y="2069"/>
                    <a:pt x="1477" y="2066"/>
                    <a:pt x="1476" y="2064"/>
                  </a:cubicBezTo>
                  <a:cubicBezTo>
                    <a:pt x="1473" y="2065"/>
                    <a:pt x="1469" y="2068"/>
                    <a:pt x="1466" y="2070"/>
                  </a:cubicBezTo>
                  <a:cubicBezTo>
                    <a:pt x="1462" y="2073"/>
                    <a:pt x="1458" y="2076"/>
                    <a:pt x="1453" y="2077"/>
                  </a:cubicBezTo>
                  <a:lnTo>
                    <a:pt x="1451" y="2078"/>
                  </a:lnTo>
                  <a:lnTo>
                    <a:pt x="1448" y="2077"/>
                  </a:lnTo>
                  <a:cubicBezTo>
                    <a:pt x="1448" y="2081"/>
                    <a:pt x="1449" y="2086"/>
                    <a:pt x="1450" y="2089"/>
                  </a:cubicBezTo>
                  <a:lnTo>
                    <a:pt x="1451" y="2091"/>
                  </a:lnTo>
                  <a:cubicBezTo>
                    <a:pt x="1452" y="2094"/>
                    <a:pt x="1450" y="2097"/>
                    <a:pt x="1449" y="2098"/>
                  </a:cubicBezTo>
                  <a:cubicBezTo>
                    <a:pt x="1448" y="2100"/>
                    <a:pt x="1445" y="2101"/>
                    <a:pt x="1443" y="2101"/>
                  </a:cubicBezTo>
                  <a:lnTo>
                    <a:pt x="1440" y="2100"/>
                  </a:lnTo>
                  <a:cubicBezTo>
                    <a:pt x="1438" y="2102"/>
                    <a:pt x="1436" y="2102"/>
                    <a:pt x="1434" y="2102"/>
                  </a:cubicBezTo>
                  <a:cubicBezTo>
                    <a:pt x="1432" y="2102"/>
                    <a:pt x="1429" y="2100"/>
                    <a:pt x="1428" y="2099"/>
                  </a:cubicBezTo>
                  <a:cubicBezTo>
                    <a:pt x="1427" y="2097"/>
                    <a:pt x="1423" y="2094"/>
                    <a:pt x="1419" y="2092"/>
                  </a:cubicBezTo>
                  <a:lnTo>
                    <a:pt x="1418" y="2091"/>
                  </a:lnTo>
                  <a:cubicBezTo>
                    <a:pt x="1412" y="2091"/>
                    <a:pt x="1410" y="2095"/>
                    <a:pt x="1406" y="2102"/>
                  </a:cubicBezTo>
                  <a:cubicBezTo>
                    <a:pt x="1403" y="2108"/>
                    <a:pt x="1398" y="2116"/>
                    <a:pt x="1389" y="2118"/>
                  </a:cubicBezTo>
                  <a:cubicBezTo>
                    <a:pt x="1387" y="2121"/>
                    <a:pt x="1384" y="2121"/>
                    <a:pt x="1382" y="2121"/>
                  </a:cubicBezTo>
                  <a:cubicBezTo>
                    <a:pt x="1376" y="2121"/>
                    <a:pt x="1373" y="2116"/>
                    <a:pt x="1371" y="2112"/>
                  </a:cubicBezTo>
                  <a:lnTo>
                    <a:pt x="1368" y="2110"/>
                  </a:lnTo>
                  <a:lnTo>
                    <a:pt x="1366" y="2107"/>
                  </a:lnTo>
                  <a:cubicBezTo>
                    <a:pt x="1358" y="2101"/>
                    <a:pt x="1351" y="2096"/>
                    <a:pt x="1347" y="2090"/>
                  </a:cubicBezTo>
                  <a:lnTo>
                    <a:pt x="1346" y="2090"/>
                  </a:lnTo>
                  <a:cubicBezTo>
                    <a:pt x="1343" y="2090"/>
                    <a:pt x="1341" y="2090"/>
                    <a:pt x="1339" y="2091"/>
                  </a:cubicBezTo>
                  <a:cubicBezTo>
                    <a:pt x="1336" y="2091"/>
                    <a:pt x="1333" y="2091"/>
                    <a:pt x="1330" y="2091"/>
                  </a:cubicBezTo>
                  <a:cubicBezTo>
                    <a:pt x="1328" y="2091"/>
                    <a:pt x="1327" y="2091"/>
                    <a:pt x="1325" y="2091"/>
                  </a:cubicBezTo>
                  <a:cubicBezTo>
                    <a:pt x="1322" y="2093"/>
                    <a:pt x="1318" y="2094"/>
                    <a:pt x="1313" y="2094"/>
                  </a:cubicBezTo>
                  <a:cubicBezTo>
                    <a:pt x="1309" y="2094"/>
                    <a:pt x="1306" y="2094"/>
                    <a:pt x="1302" y="2092"/>
                  </a:cubicBezTo>
                  <a:lnTo>
                    <a:pt x="1301" y="2093"/>
                  </a:lnTo>
                  <a:lnTo>
                    <a:pt x="1297" y="2095"/>
                  </a:lnTo>
                  <a:lnTo>
                    <a:pt x="1295" y="2095"/>
                  </a:lnTo>
                  <a:cubicBezTo>
                    <a:pt x="1292" y="2095"/>
                    <a:pt x="1290" y="2094"/>
                    <a:pt x="1288" y="2093"/>
                  </a:cubicBezTo>
                  <a:lnTo>
                    <a:pt x="1287" y="2093"/>
                  </a:lnTo>
                  <a:lnTo>
                    <a:pt x="1286" y="2093"/>
                  </a:lnTo>
                  <a:cubicBezTo>
                    <a:pt x="1287" y="2103"/>
                    <a:pt x="1279" y="2110"/>
                    <a:pt x="1274" y="2115"/>
                  </a:cubicBezTo>
                  <a:cubicBezTo>
                    <a:pt x="1271" y="2118"/>
                    <a:pt x="1267" y="2121"/>
                    <a:pt x="1266" y="2124"/>
                  </a:cubicBezTo>
                  <a:cubicBezTo>
                    <a:pt x="1266" y="2126"/>
                    <a:pt x="1265" y="2127"/>
                    <a:pt x="1264" y="2128"/>
                  </a:cubicBezTo>
                  <a:cubicBezTo>
                    <a:pt x="1259" y="2131"/>
                    <a:pt x="1254" y="2133"/>
                    <a:pt x="1248" y="2135"/>
                  </a:cubicBezTo>
                  <a:cubicBezTo>
                    <a:pt x="1243" y="2137"/>
                    <a:pt x="1239" y="2139"/>
                    <a:pt x="1234" y="2142"/>
                  </a:cubicBezTo>
                  <a:cubicBezTo>
                    <a:pt x="1232" y="2148"/>
                    <a:pt x="1226" y="2152"/>
                    <a:pt x="1218" y="2153"/>
                  </a:cubicBezTo>
                  <a:cubicBezTo>
                    <a:pt x="1218" y="2154"/>
                    <a:pt x="1217" y="2156"/>
                    <a:pt x="1216" y="2157"/>
                  </a:cubicBezTo>
                  <a:cubicBezTo>
                    <a:pt x="1215" y="2159"/>
                    <a:pt x="1212" y="2161"/>
                    <a:pt x="1207" y="2161"/>
                  </a:cubicBezTo>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pt-BR"/>
            </a:p>
          </p:txBody>
        </p:sp>
        <p:sp>
          <p:nvSpPr>
            <p:cNvPr id="9" name="Freeform 168">
              <a:extLst>
                <a:ext uri="{FF2B5EF4-FFF2-40B4-BE49-F238E27FC236}">
                  <a16:creationId xmlns:a16="http://schemas.microsoft.com/office/drawing/2014/main" id="{465434B9-21BB-39B9-A11B-7B663B8E80B9}"/>
                </a:ext>
              </a:extLst>
            </p:cNvPr>
            <p:cNvSpPr>
              <a:spLocks noEditPoints="1"/>
            </p:cNvSpPr>
            <p:nvPr/>
          </p:nvSpPr>
          <p:spPr bwMode="auto">
            <a:xfrm>
              <a:off x="2763838" y="871537"/>
              <a:ext cx="1895475" cy="1338263"/>
            </a:xfrm>
            <a:custGeom>
              <a:avLst/>
              <a:gdLst>
                <a:gd name="T0" fmla="*/ 950 w 3082"/>
                <a:gd name="T1" fmla="*/ 80 h 2174"/>
                <a:gd name="T2" fmla="*/ 686 w 3082"/>
                <a:gd name="T3" fmla="*/ 233 h 2174"/>
                <a:gd name="T4" fmla="*/ 785 w 3082"/>
                <a:gd name="T5" fmla="*/ 238 h 2174"/>
                <a:gd name="T6" fmla="*/ 727 w 3082"/>
                <a:gd name="T7" fmla="*/ 283 h 2174"/>
                <a:gd name="T8" fmla="*/ 719 w 3082"/>
                <a:gd name="T9" fmla="*/ 523 h 2174"/>
                <a:gd name="T10" fmla="*/ 571 w 3082"/>
                <a:gd name="T11" fmla="*/ 1166 h 2174"/>
                <a:gd name="T12" fmla="*/ 101 w 3082"/>
                <a:gd name="T13" fmla="*/ 1569 h 2174"/>
                <a:gd name="T14" fmla="*/ 1173 w 3082"/>
                <a:gd name="T15" fmla="*/ 2158 h 2174"/>
                <a:gd name="T16" fmla="*/ 1352 w 3082"/>
                <a:gd name="T17" fmla="*/ 2103 h 2174"/>
                <a:gd name="T18" fmla="*/ 1478 w 3082"/>
                <a:gd name="T19" fmla="*/ 2082 h 2174"/>
                <a:gd name="T20" fmla="*/ 1571 w 3082"/>
                <a:gd name="T21" fmla="*/ 2033 h 2174"/>
                <a:gd name="T22" fmla="*/ 1715 w 3082"/>
                <a:gd name="T23" fmla="*/ 1958 h 2174"/>
                <a:gd name="T24" fmla="*/ 1895 w 3082"/>
                <a:gd name="T25" fmla="*/ 1850 h 2174"/>
                <a:gd name="T26" fmla="*/ 2037 w 3082"/>
                <a:gd name="T27" fmla="*/ 1999 h 2174"/>
                <a:gd name="T28" fmla="*/ 2557 w 3082"/>
                <a:gd name="T29" fmla="*/ 1994 h 2174"/>
                <a:gd name="T30" fmla="*/ 2693 w 3082"/>
                <a:gd name="T31" fmla="*/ 1834 h 2174"/>
                <a:gd name="T32" fmla="*/ 2800 w 3082"/>
                <a:gd name="T33" fmla="*/ 1356 h 2174"/>
                <a:gd name="T34" fmla="*/ 2968 w 3082"/>
                <a:gd name="T35" fmla="*/ 793 h 2174"/>
                <a:gd name="T36" fmla="*/ 2869 w 3082"/>
                <a:gd name="T37" fmla="*/ 703 h 2174"/>
                <a:gd name="T38" fmla="*/ 2815 w 3082"/>
                <a:gd name="T39" fmla="*/ 683 h 2174"/>
                <a:gd name="T40" fmla="*/ 2730 w 3082"/>
                <a:gd name="T41" fmla="*/ 596 h 2174"/>
                <a:gd name="T42" fmla="*/ 2641 w 3082"/>
                <a:gd name="T43" fmla="*/ 537 h 2174"/>
                <a:gd name="T44" fmla="*/ 2507 w 3082"/>
                <a:gd name="T45" fmla="*/ 352 h 2174"/>
                <a:gd name="T46" fmla="*/ 2327 w 3082"/>
                <a:gd name="T47" fmla="*/ 458 h 2174"/>
                <a:gd name="T48" fmla="*/ 2278 w 3082"/>
                <a:gd name="T49" fmla="*/ 556 h 2174"/>
                <a:gd name="T50" fmla="*/ 2192 w 3082"/>
                <a:gd name="T51" fmla="*/ 490 h 2174"/>
                <a:gd name="T52" fmla="*/ 2097 w 3082"/>
                <a:gd name="T53" fmla="*/ 649 h 2174"/>
                <a:gd name="T54" fmla="*/ 2009 w 3082"/>
                <a:gd name="T55" fmla="*/ 517 h 2174"/>
                <a:gd name="T56" fmla="*/ 1978 w 3082"/>
                <a:gd name="T57" fmla="*/ 331 h 2174"/>
                <a:gd name="T58" fmla="*/ 1934 w 3082"/>
                <a:gd name="T59" fmla="*/ 93 h 2174"/>
                <a:gd name="T60" fmla="*/ 1785 w 3082"/>
                <a:gd name="T61" fmla="*/ 21 h 2174"/>
                <a:gd name="T62" fmla="*/ 1674 w 3082"/>
                <a:gd name="T63" fmla="*/ 111 h 2174"/>
                <a:gd name="T64" fmla="*/ 1477 w 3082"/>
                <a:gd name="T65" fmla="*/ 232 h 2174"/>
                <a:gd name="T66" fmla="*/ 1268 w 3082"/>
                <a:gd name="T67" fmla="*/ 233 h 2174"/>
                <a:gd name="T68" fmla="*/ 1141 w 3082"/>
                <a:gd name="T69" fmla="*/ 63 h 2174"/>
                <a:gd name="T70" fmla="*/ 1438 w 3082"/>
                <a:gd name="T71" fmla="*/ 255 h 2174"/>
                <a:gd name="T72" fmla="*/ 1493 w 3082"/>
                <a:gd name="T73" fmla="*/ 250 h 2174"/>
                <a:gd name="T74" fmla="*/ 1728 w 3082"/>
                <a:gd name="T75" fmla="*/ 62 h 2174"/>
                <a:gd name="T76" fmla="*/ 1788 w 3082"/>
                <a:gd name="T77" fmla="*/ 36 h 2174"/>
                <a:gd name="T78" fmla="*/ 1952 w 3082"/>
                <a:gd name="T79" fmla="*/ 292 h 2174"/>
                <a:gd name="T80" fmla="*/ 1984 w 3082"/>
                <a:gd name="T81" fmla="*/ 534 h 2174"/>
                <a:gd name="T82" fmla="*/ 2136 w 3082"/>
                <a:gd name="T83" fmla="*/ 694 h 2174"/>
                <a:gd name="T84" fmla="*/ 2203 w 3082"/>
                <a:gd name="T85" fmla="*/ 502 h 2174"/>
                <a:gd name="T86" fmla="*/ 2310 w 3082"/>
                <a:gd name="T87" fmla="*/ 550 h 2174"/>
                <a:gd name="T88" fmla="*/ 2555 w 3082"/>
                <a:gd name="T89" fmla="*/ 367 h 2174"/>
                <a:gd name="T90" fmla="*/ 2681 w 3082"/>
                <a:gd name="T91" fmla="*/ 617 h 2174"/>
                <a:gd name="T92" fmla="*/ 2786 w 3082"/>
                <a:gd name="T93" fmla="*/ 681 h 2174"/>
                <a:gd name="T94" fmla="*/ 2849 w 3082"/>
                <a:gd name="T95" fmla="*/ 722 h 2174"/>
                <a:gd name="T96" fmla="*/ 2918 w 3082"/>
                <a:gd name="T97" fmla="*/ 763 h 2174"/>
                <a:gd name="T98" fmla="*/ 3009 w 3082"/>
                <a:gd name="T99" fmla="*/ 800 h 2174"/>
                <a:gd name="T100" fmla="*/ 2669 w 3082"/>
                <a:gd name="T101" fmla="*/ 1944 h 2174"/>
                <a:gd name="T102" fmla="*/ 2037 w 3082"/>
                <a:gd name="T103" fmla="*/ 1981 h 2174"/>
                <a:gd name="T104" fmla="*/ 1766 w 3082"/>
                <a:gd name="T105" fmla="*/ 1833 h 2174"/>
                <a:gd name="T106" fmla="*/ 1594 w 3082"/>
                <a:gd name="T107" fmla="*/ 2019 h 2174"/>
                <a:gd name="T108" fmla="*/ 1451 w 3082"/>
                <a:gd name="T109" fmla="*/ 2100 h 2174"/>
                <a:gd name="T110" fmla="*/ 1307 w 3082"/>
                <a:gd name="T111" fmla="*/ 2089 h 2174"/>
                <a:gd name="T112" fmla="*/ 15 w 3082"/>
                <a:gd name="T113" fmla="*/ 1685 h 2174"/>
                <a:gd name="T114" fmla="*/ 543 w 3082"/>
                <a:gd name="T115" fmla="*/ 1167 h 2174"/>
                <a:gd name="T116" fmla="*/ 695 w 3082"/>
                <a:gd name="T117" fmla="*/ 311 h 2174"/>
                <a:gd name="T118" fmla="*/ 803 w 3082"/>
                <a:gd name="T119" fmla="*/ 279 h 2174"/>
                <a:gd name="T120" fmla="*/ 694 w 3082"/>
                <a:gd name="T121" fmla="*/ 222 h 2174"/>
                <a:gd name="T122" fmla="*/ 982 w 3082"/>
                <a:gd name="T123" fmla="*/ 59 h 2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2" h="2174">
                  <a:moveTo>
                    <a:pt x="1114" y="0"/>
                  </a:moveTo>
                  <a:lnTo>
                    <a:pt x="1114" y="0"/>
                  </a:lnTo>
                  <a:cubicBezTo>
                    <a:pt x="1106" y="0"/>
                    <a:pt x="1101" y="4"/>
                    <a:pt x="1096" y="8"/>
                  </a:cubicBezTo>
                  <a:cubicBezTo>
                    <a:pt x="1081" y="13"/>
                    <a:pt x="1074" y="26"/>
                    <a:pt x="1069" y="36"/>
                  </a:cubicBezTo>
                  <a:lnTo>
                    <a:pt x="1067" y="39"/>
                  </a:lnTo>
                  <a:lnTo>
                    <a:pt x="1063" y="38"/>
                  </a:lnTo>
                  <a:cubicBezTo>
                    <a:pt x="1060" y="38"/>
                    <a:pt x="1057" y="37"/>
                    <a:pt x="1054" y="37"/>
                  </a:cubicBezTo>
                  <a:cubicBezTo>
                    <a:pt x="1039" y="37"/>
                    <a:pt x="1032" y="47"/>
                    <a:pt x="1027" y="56"/>
                  </a:cubicBezTo>
                  <a:cubicBezTo>
                    <a:pt x="1022" y="60"/>
                    <a:pt x="1019" y="65"/>
                    <a:pt x="1016" y="69"/>
                  </a:cubicBezTo>
                  <a:lnTo>
                    <a:pt x="1015" y="70"/>
                  </a:lnTo>
                  <a:cubicBezTo>
                    <a:pt x="1014" y="69"/>
                    <a:pt x="1013" y="68"/>
                    <a:pt x="1011" y="66"/>
                  </a:cubicBezTo>
                  <a:cubicBezTo>
                    <a:pt x="1009" y="63"/>
                    <a:pt x="1005" y="61"/>
                    <a:pt x="1001" y="61"/>
                  </a:cubicBezTo>
                  <a:lnTo>
                    <a:pt x="1001" y="60"/>
                  </a:lnTo>
                  <a:cubicBezTo>
                    <a:pt x="999" y="56"/>
                    <a:pt x="994" y="46"/>
                    <a:pt x="982" y="46"/>
                  </a:cubicBezTo>
                  <a:cubicBezTo>
                    <a:pt x="976" y="46"/>
                    <a:pt x="971" y="48"/>
                    <a:pt x="965" y="52"/>
                  </a:cubicBezTo>
                  <a:cubicBezTo>
                    <a:pt x="955" y="59"/>
                    <a:pt x="953" y="70"/>
                    <a:pt x="951" y="77"/>
                  </a:cubicBezTo>
                  <a:lnTo>
                    <a:pt x="950" y="80"/>
                  </a:lnTo>
                  <a:cubicBezTo>
                    <a:pt x="949" y="84"/>
                    <a:pt x="949" y="88"/>
                    <a:pt x="950" y="91"/>
                  </a:cubicBezTo>
                  <a:cubicBezTo>
                    <a:pt x="936" y="92"/>
                    <a:pt x="918" y="92"/>
                    <a:pt x="897" y="92"/>
                  </a:cubicBezTo>
                  <a:lnTo>
                    <a:pt x="888" y="92"/>
                  </a:lnTo>
                  <a:lnTo>
                    <a:pt x="888" y="92"/>
                  </a:lnTo>
                  <a:lnTo>
                    <a:pt x="884" y="92"/>
                  </a:lnTo>
                  <a:cubicBezTo>
                    <a:pt x="869" y="97"/>
                    <a:pt x="854" y="99"/>
                    <a:pt x="837" y="99"/>
                  </a:cubicBezTo>
                  <a:lnTo>
                    <a:pt x="837" y="99"/>
                  </a:lnTo>
                  <a:cubicBezTo>
                    <a:pt x="828" y="99"/>
                    <a:pt x="818" y="98"/>
                    <a:pt x="808" y="97"/>
                  </a:cubicBezTo>
                  <a:cubicBezTo>
                    <a:pt x="797" y="96"/>
                    <a:pt x="786" y="95"/>
                    <a:pt x="774" y="95"/>
                  </a:cubicBezTo>
                  <a:cubicBezTo>
                    <a:pt x="758" y="95"/>
                    <a:pt x="734" y="97"/>
                    <a:pt x="714" y="111"/>
                  </a:cubicBezTo>
                  <a:cubicBezTo>
                    <a:pt x="686" y="130"/>
                    <a:pt x="681" y="162"/>
                    <a:pt x="678" y="190"/>
                  </a:cubicBezTo>
                  <a:lnTo>
                    <a:pt x="677" y="195"/>
                  </a:lnTo>
                  <a:lnTo>
                    <a:pt x="677" y="198"/>
                  </a:lnTo>
                  <a:lnTo>
                    <a:pt x="677" y="199"/>
                  </a:lnTo>
                  <a:lnTo>
                    <a:pt x="677" y="202"/>
                  </a:lnTo>
                  <a:cubicBezTo>
                    <a:pt x="677" y="210"/>
                    <a:pt x="678" y="217"/>
                    <a:pt x="679" y="223"/>
                  </a:cubicBezTo>
                  <a:cubicBezTo>
                    <a:pt x="679" y="228"/>
                    <a:pt x="682" y="231"/>
                    <a:pt x="686" y="233"/>
                  </a:cubicBezTo>
                  <a:cubicBezTo>
                    <a:pt x="688" y="235"/>
                    <a:pt x="691" y="235"/>
                    <a:pt x="694" y="235"/>
                  </a:cubicBezTo>
                  <a:cubicBezTo>
                    <a:pt x="699" y="235"/>
                    <a:pt x="703" y="233"/>
                    <a:pt x="706" y="231"/>
                  </a:cubicBezTo>
                  <a:cubicBezTo>
                    <a:pt x="708" y="233"/>
                    <a:pt x="711" y="234"/>
                    <a:pt x="714" y="234"/>
                  </a:cubicBezTo>
                  <a:cubicBezTo>
                    <a:pt x="716" y="234"/>
                    <a:pt x="718" y="233"/>
                    <a:pt x="719" y="233"/>
                  </a:cubicBezTo>
                  <a:cubicBezTo>
                    <a:pt x="722" y="232"/>
                    <a:pt x="725" y="232"/>
                    <a:pt x="727" y="231"/>
                  </a:cubicBezTo>
                  <a:lnTo>
                    <a:pt x="729" y="231"/>
                  </a:lnTo>
                  <a:cubicBezTo>
                    <a:pt x="731" y="233"/>
                    <a:pt x="735" y="234"/>
                    <a:pt x="738" y="234"/>
                  </a:cubicBezTo>
                  <a:lnTo>
                    <a:pt x="738" y="234"/>
                  </a:lnTo>
                  <a:cubicBezTo>
                    <a:pt x="740" y="234"/>
                    <a:pt x="742" y="234"/>
                    <a:pt x="744" y="233"/>
                  </a:cubicBezTo>
                  <a:cubicBezTo>
                    <a:pt x="746" y="233"/>
                    <a:pt x="748" y="233"/>
                    <a:pt x="750" y="233"/>
                  </a:cubicBezTo>
                  <a:cubicBezTo>
                    <a:pt x="752" y="233"/>
                    <a:pt x="753" y="233"/>
                    <a:pt x="753" y="233"/>
                  </a:cubicBezTo>
                  <a:cubicBezTo>
                    <a:pt x="756" y="237"/>
                    <a:pt x="759" y="239"/>
                    <a:pt x="763" y="239"/>
                  </a:cubicBezTo>
                  <a:lnTo>
                    <a:pt x="764" y="239"/>
                  </a:lnTo>
                  <a:cubicBezTo>
                    <a:pt x="768" y="239"/>
                    <a:pt x="772" y="237"/>
                    <a:pt x="774" y="233"/>
                  </a:cubicBezTo>
                  <a:lnTo>
                    <a:pt x="776" y="232"/>
                  </a:lnTo>
                  <a:cubicBezTo>
                    <a:pt x="778" y="232"/>
                    <a:pt x="781" y="234"/>
                    <a:pt x="785" y="237"/>
                  </a:cubicBezTo>
                  <a:lnTo>
                    <a:pt x="785" y="238"/>
                  </a:lnTo>
                  <a:cubicBezTo>
                    <a:pt x="785" y="243"/>
                    <a:pt x="787" y="246"/>
                    <a:pt x="790" y="248"/>
                  </a:cubicBezTo>
                  <a:cubicBezTo>
                    <a:pt x="790" y="249"/>
                    <a:pt x="790" y="251"/>
                    <a:pt x="790" y="253"/>
                  </a:cubicBezTo>
                  <a:cubicBezTo>
                    <a:pt x="791" y="255"/>
                    <a:pt x="792" y="258"/>
                    <a:pt x="794" y="260"/>
                  </a:cubicBezTo>
                  <a:lnTo>
                    <a:pt x="793" y="262"/>
                  </a:lnTo>
                  <a:cubicBezTo>
                    <a:pt x="794" y="265"/>
                    <a:pt x="794" y="267"/>
                    <a:pt x="795" y="269"/>
                  </a:cubicBezTo>
                  <a:cubicBezTo>
                    <a:pt x="793" y="271"/>
                    <a:pt x="792" y="272"/>
                    <a:pt x="791" y="274"/>
                  </a:cubicBezTo>
                  <a:cubicBezTo>
                    <a:pt x="789" y="278"/>
                    <a:pt x="789" y="282"/>
                    <a:pt x="791" y="285"/>
                  </a:cubicBezTo>
                  <a:cubicBezTo>
                    <a:pt x="789" y="284"/>
                    <a:pt x="787" y="284"/>
                    <a:pt x="784" y="284"/>
                  </a:cubicBezTo>
                  <a:lnTo>
                    <a:pt x="784" y="284"/>
                  </a:lnTo>
                  <a:cubicBezTo>
                    <a:pt x="781" y="284"/>
                    <a:pt x="778" y="285"/>
                    <a:pt x="776" y="287"/>
                  </a:cubicBezTo>
                  <a:lnTo>
                    <a:pt x="776" y="287"/>
                  </a:lnTo>
                  <a:lnTo>
                    <a:pt x="774" y="284"/>
                  </a:lnTo>
                  <a:cubicBezTo>
                    <a:pt x="770" y="278"/>
                    <a:pt x="765" y="271"/>
                    <a:pt x="756" y="269"/>
                  </a:cubicBezTo>
                  <a:lnTo>
                    <a:pt x="753" y="268"/>
                  </a:lnTo>
                  <a:lnTo>
                    <a:pt x="750" y="268"/>
                  </a:lnTo>
                  <a:cubicBezTo>
                    <a:pt x="743" y="270"/>
                    <a:pt x="738" y="275"/>
                    <a:pt x="736" y="278"/>
                  </a:cubicBezTo>
                  <a:cubicBezTo>
                    <a:pt x="732" y="278"/>
                    <a:pt x="729" y="280"/>
                    <a:pt x="727" y="283"/>
                  </a:cubicBezTo>
                  <a:cubicBezTo>
                    <a:pt x="724" y="281"/>
                    <a:pt x="722" y="281"/>
                    <a:pt x="719" y="281"/>
                  </a:cubicBezTo>
                  <a:cubicBezTo>
                    <a:pt x="713" y="281"/>
                    <a:pt x="707" y="284"/>
                    <a:pt x="702" y="290"/>
                  </a:cubicBezTo>
                  <a:cubicBezTo>
                    <a:pt x="699" y="291"/>
                    <a:pt x="697" y="293"/>
                    <a:pt x="695" y="295"/>
                  </a:cubicBezTo>
                  <a:lnTo>
                    <a:pt x="693" y="295"/>
                  </a:lnTo>
                  <a:cubicBezTo>
                    <a:pt x="689" y="295"/>
                    <a:pt x="686" y="296"/>
                    <a:pt x="684" y="297"/>
                  </a:cubicBezTo>
                  <a:lnTo>
                    <a:pt x="682" y="297"/>
                  </a:lnTo>
                  <a:cubicBezTo>
                    <a:pt x="676" y="298"/>
                    <a:pt x="670" y="303"/>
                    <a:pt x="670" y="310"/>
                  </a:cubicBezTo>
                  <a:cubicBezTo>
                    <a:pt x="671" y="334"/>
                    <a:pt x="671" y="354"/>
                    <a:pt x="672" y="374"/>
                  </a:cubicBezTo>
                  <a:cubicBezTo>
                    <a:pt x="673" y="380"/>
                    <a:pt x="673" y="387"/>
                    <a:pt x="673" y="394"/>
                  </a:cubicBezTo>
                  <a:cubicBezTo>
                    <a:pt x="674" y="422"/>
                    <a:pt x="676" y="454"/>
                    <a:pt x="682" y="484"/>
                  </a:cubicBezTo>
                  <a:cubicBezTo>
                    <a:pt x="683" y="487"/>
                    <a:pt x="685" y="490"/>
                    <a:pt x="688" y="492"/>
                  </a:cubicBezTo>
                  <a:cubicBezTo>
                    <a:pt x="692" y="494"/>
                    <a:pt x="695" y="497"/>
                    <a:pt x="698" y="500"/>
                  </a:cubicBezTo>
                  <a:lnTo>
                    <a:pt x="701" y="503"/>
                  </a:lnTo>
                  <a:cubicBezTo>
                    <a:pt x="705" y="505"/>
                    <a:pt x="708" y="507"/>
                    <a:pt x="712" y="508"/>
                  </a:cubicBezTo>
                  <a:cubicBezTo>
                    <a:pt x="714" y="509"/>
                    <a:pt x="715" y="510"/>
                    <a:pt x="717" y="511"/>
                  </a:cubicBezTo>
                  <a:lnTo>
                    <a:pt x="718" y="515"/>
                  </a:lnTo>
                  <a:cubicBezTo>
                    <a:pt x="718" y="518"/>
                    <a:pt x="718" y="520"/>
                    <a:pt x="719" y="523"/>
                  </a:cubicBezTo>
                  <a:cubicBezTo>
                    <a:pt x="719" y="525"/>
                    <a:pt x="720" y="527"/>
                    <a:pt x="722" y="529"/>
                  </a:cubicBezTo>
                  <a:lnTo>
                    <a:pt x="721" y="530"/>
                  </a:lnTo>
                  <a:cubicBezTo>
                    <a:pt x="719" y="533"/>
                    <a:pt x="716" y="537"/>
                    <a:pt x="715" y="542"/>
                  </a:cubicBezTo>
                  <a:cubicBezTo>
                    <a:pt x="715" y="546"/>
                    <a:pt x="716" y="550"/>
                    <a:pt x="718" y="552"/>
                  </a:cubicBezTo>
                  <a:lnTo>
                    <a:pt x="723" y="559"/>
                  </a:lnTo>
                  <a:cubicBezTo>
                    <a:pt x="739" y="579"/>
                    <a:pt x="754" y="597"/>
                    <a:pt x="764" y="624"/>
                  </a:cubicBezTo>
                  <a:cubicBezTo>
                    <a:pt x="774" y="652"/>
                    <a:pt x="759" y="667"/>
                    <a:pt x="750" y="674"/>
                  </a:cubicBezTo>
                  <a:cubicBezTo>
                    <a:pt x="747" y="676"/>
                    <a:pt x="745" y="679"/>
                    <a:pt x="744" y="683"/>
                  </a:cubicBezTo>
                  <a:cubicBezTo>
                    <a:pt x="739" y="722"/>
                    <a:pt x="731" y="765"/>
                    <a:pt x="723" y="807"/>
                  </a:cubicBezTo>
                  <a:cubicBezTo>
                    <a:pt x="716" y="846"/>
                    <a:pt x="709" y="885"/>
                    <a:pt x="704" y="921"/>
                  </a:cubicBezTo>
                  <a:cubicBezTo>
                    <a:pt x="699" y="934"/>
                    <a:pt x="695" y="962"/>
                    <a:pt x="688" y="1009"/>
                  </a:cubicBezTo>
                  <a:cubicBezTo>
                    <a:pt x="681" y="1060"/>
                    <a:pt x="668" y="1154"/>
                    <a:pt x="655" y="1171"/>
                  </a:cubicBezTo>
                  <a:lnTo>
                    <a:pt x="654" y="1171"/>
                  </a:lnTo>
                  <a:cubicBezTo>
                    <a:pt x="650" y="1171"/>
                    <a:pt x="647" y="1172"/>
                    <a:pt x="644" y="1175"/>
                  </a:cubicBezTo>
                  <a:cubicBezTo>
                    <a:pt x="637" y="1182"/>
                    <a:pt x="629" y="1185"/>
                    <a:pt x="619" y="1185"/>
                  </a:cubicBezTo>
                  <a:cubicBezTo>
                    <a:pt x="613" y="1185"/>
                    <a:pt x="607" y="1184"/>
                    <a:pt x="601" y="1181"/>
                  </a:cubicBezTo>
                  <a:cubicBezTo>
                    <a:pt x="590" y="1177"/>
                    <a:pt x="581" y="1172"/>
                    <a:pt x="571" y="1166"/>
                  </a:cubicBezTo>
                  <a:cubicBezTo>
                    <a:pt x="564" y="1162"/>
                    <a:pt x="556" y="1158"/>
                    <a:pt x="549" y="1155"/>
                  </a:cubicBezTo>
                  <a:cubicBezTo>
                    <a:pt x="546" y="1154"/>
                    <a:pt x="545" y="1153"/>
                    <a:pt x="543" y="1152"/>
                  </a:cubicBezTo>
                  <a:cubicBezTo>
                    <a:pt x="541" y="1151"/>
                    <a:pt x="539" y="1151"/>
                    <a:pt x="537" y="1151"/>
                  </a:cubicBezTo>
                  <a:cubicBezTo>
                    <a:pt x="535" y="1151"/>
                    <a:pt x="532" y="1152"/>
                    <a:pt x="529" y="1153"/>
                  </a:cubicBezTo>
                  <a:cubicBezTo>
                    <a:pt x="523" y="1158"/>
                    <a:pt x="517" y="1163"/>
                    <a:pt x="512" y="1168"/>
                  </a:cubicBezTo>
                  <a:cubicBezTo>
                    <a:pt x="478" y="1196"/>
                    <a:pt x="450" y="1204"/>
                    <a:pt x="404" y="1211"/>
                  </a:cubicBezTo>
                  <a:cubicBezTo>
                    <a:pt x="292" y="1228"/>
                    <a:pt x="192" y="1299"/>
                    <a:pt x="144" y="1396"/>
                  </a:cubicBezTo>
                  <a:lnTo>
                    <a:pt x="142" y="1400"/>
                  </a:lnTo>
                  <a:lnTo>
                    <a:pt x="142" y="1404"/>
                  </a:lnTo>
                  <a:cubicBezTo>
                    <a:pt x="133" y="1450"/>
                    <a:pt x="125" y="1493"/>
                    <a:pt x="105" y="1532"/>
                  </a:cubicBezTo>
                  <a:cubicBezTo>
                    <a:pt x="103" y="1535"/>
                    <a:pt x="103" y="1538"/>
                    <a:pt x="104" y="1542"/>
                  </a:cubicBezTo>
                  <a:cubicBezTo>
                    <a:pt x="104" y="1544"/>
                    <a:pt x="105" y="1548"/>
                    <a:pt x="107" y="1552"/>
                  </a:cubicBezTo>
                  <a:lnTo>
                    <a:pt x="108" y="1553"/>
                  </a:lnTo>
                  <a:cubicBezTo>
                    <a:pt x="110" y="1556"/>
                    <a:pt x="111" y="1557"/>
                    <a:pt x="111" y="1557"/>
                  </a:cubicBezTo>
                  <a:lnTo>
                    <a:pt x="111" y="1558"/>
                  </a:lnTo>
                  <a:cubicBezTo>
                    <a:pt x="109" y="1560"/>
                    <a:pt x="109" y="1562"/>
                    <a:pt x="108" y="1563"/>
                  </a:cubicBezTo>
                  <a:cubicBezTo>
                    <a:pt x="106" y="1564"/>
                    <a:pt x="103" y="1566"/>
                    <a:pt x="101" y="1569"/>
                  </a:cubicBezTo>
                  <a:lnTo>
                    <a:pt x="101" y="1569"/>
                  </a:lnTo>
                  <a:lnTo>
                    <a:pt x="98" y="1573"/>
                  </a:lnTo>
                  <a:lnTo>
                    <a:pt x="97" y="1573"/>
                  </a:lnTo>
                  <a:cubicBezTo>
                    <a:pt x="94" y="1573"/>
                    <a:pt x="90" y="1574"/>
                    <a:pt x="87" y="1575"/>
                  </a:cubicBezTo>
                  <a:lnTo>
                    <a:pt x="84" y="1574"/>
                  </a:lnTo>
                  <a:cubicBezTo>
                    <a:pt x="77" y="1574"/>
                    <a:pt x="71" y="1580"/>
                    <a:pt x="68" y="1584"/>
                  </a:cubicBezTo>
                  <a:lnTo>
                    <a:pt x="67" y="1585"/>
                  </a:lnTo>
                  <a:cubicBezTo>
                    <a:pt x="66" y="1586"/>
                    <a:pt x="64" y="1587"/>
                    <a:pt x="63" y="1588"/>
                  </a:cubicBezTo>
                  <a:lnTo>
                    <a:pt x="58" y="1593"/>
                  </a:lnTo>
                  <a:cubicBezTo>
                    <a:pt x="39" y="1611"/>
                    <a:pt x="19" y="1630"/>
                    <a:pt x="9" y="1659"/>
                  </a:cubicBezTo>
                  <a:cubicBezTo>
                    <a:pt x="6" y="1666"/>
                    <a:pt x="4" y="1673"/>
                    <a:pt x="2" y="1683"/>
                  </a:cubicBezTo>
                  <a:cubicBezTo>
                    <a:pt x="0" y="1688"/>
                    <a:pt x="3" y="1694"/>
                    <a:pt x="8" y="1697"/>
                  </a:cubicBezTo>
                  <a:cubicBezTo>
                    <a:pt x="137" y="1769"/>
                    <a:pt x="281" y="1803"/>
                    <a:pt x="421" y="1836"/>
                  </a:cubicBezTo>
                  <a:cubicBezTo>
                    <a:pt x="483" y="1851"/>
                    <a:pt x="546" y="1866"/>
                    <a:pt x="607" y="1884"/>
                  </a:cubicBezTo>
                  <a:cubicBezTo>
                    <a:pt x="775" y="1980"/>
                    <a:pt x="960" y="2070"/>
                    <a:pt x="1158" y="2152"/>
                  </a:cubicBezTo>
                  <a:lnTo>
                    <a:pt x="1162" y="2152"/>
                  </a:lnTo>
                  <a:cubicBezTo>
                    <a:pt x="1164" y="2153"/>
                    <a:pt x="1170" y="2156"/>
                    <a:pt x="1173" y="2158"/>
                  </a:cubicBezTo>
                  <a:cubicBezTo>
                    <a:pt x="1191" y="2167"/>
                    <a:pt x="1204" y="2174"/>
                    <a:pt x="1215" y="2174"/>
                  </a:cubicBezTo>
                  <a:cubicBezTo>
                    <a:pt x="1223" y="2174"/>
                    <a:pt x="1228" y="2169"/>
                    <a:pt x="1230" y="2167"/>
                  </a:cubicBezTo>
                  <a:lnTo>
                    <a:pt x="1231" y="2164"/>
                  </a:lnTo>
                  <a:cubicBezTo>
                    <a:pt x="1239" y="2163"/>
                    <a:pt x="1245" y="2158"/>
                    <a:pt x="1247" y="2153"/>
                  </a:cubicBezTo>
                  <a:cubicBezTo>
                    <a:pt x="1251" y="2151"/>
                    <a:pt x="1255" y="2149"/>
                    <a:pt x="1259" y="2148"/>
                  </a:cubicBezTo>
                  <a:cubicBezTo>
                    <a:pt x="1264" y="2145"/>
                    <a:pt x="1270" y="2143"/>
                    <a:pt x="1275" y="2140"/>
                  </a:cubicBezTo>
                  <a:cubicBezTo>
                    <a:pt x="1278" y="2138"/>
                    <a:pt x="1280" y="2135"/>
                    <a:pt x="1281" y="2132"/>
                  </a:cubicBezTo>
                  <a:cubicBezTo>
                    <a:pt x="1281" y="2131"/>
                    <a:pt x="1285" y="2128"/>
                    <a:pt x="1287" y="2126"/>
                  </a:cubicBezTo>
                  <a:cubicBezTo>
                    <a:pt x="1290" y="2122"/>
                    <a:pt x="1297" y="2116"/>
                    <a:pt x="1299" y="2108"/>
                  </a:cubicBezTo>
                  <a:lnTo>
                    <a:pt x="1303" y="2108"/>
                  </a:lnTo>
                  <a:lnTo>
                    <a:pt x="1306" y="2108"/>
                  </a:lnTo>
                  <a:cubicBezTo>
                    <a:pt x="1308" y="2108"/>
                    <a:pt x="1310" y="2107"/>
                    <a:pt x="1312" y="2106"/>
                  </a:cubicBezTo>
                  <a:cubicBezTo>
                    <a:pt x="1315" y="2107"/>
                    <a:pt x="1318" y="2107"/>
                    <a:pt x="1321" y="2107"/>
                  </a:cubicBezTo>
                  <a:cubicBezTo>
                    <a:pt x="1326" y="2107"/>
                    <a:pt x="1330" y="2106"/>
                    <a:pt x="1334" y="2104"/>
                  </a:cubicBezTo>
                  <a:lnTo>
                    <a:pt x="1338" y="2104"/>
                  </a:lnTo>
                  <a:cubicBezTo>
                    <a:pt x="1342" y="2104"/>
                    <a:pt x="1345" y="2104"/>
                    <a:pt x="1348" y="2103"/>
                  </a:cubicBezTo>
                  <a:lnTo>
                    <a:pt x="1352" y="2103"/>
                  </a:lnTo>
                  <a:cubicBezTo>
                    <a:pt x="1356" y="2108"/>
                    <a:pt x="1362" y="2113"/>
                    <a:pt x="1369" y="2117"/>
                  </a:cubicBezTo>
                  <a:lnTo>
                    <a:pt x="1370" y="2120"/>
                  </a:lnTo>
                  <a:lnTo>
                    <a:pt x="1374" y="2123"/>
                  </a:lnTo>
                  <a:cubicBezTo>
                    <a:pt x="1378" y="2130"/>
                    <a:pt x="1383" y="2134"/>
                    <a:pt x="1390" y="2134"/>
                  </a:cubicBezTo>
                  <a:cubicBezTo>
                    <a:pt x="1392" y="2134"/>
                    <a:pt x="1396" y="2134"/>
                    <a:pt x="1400" y="2130"/>
                  </a:cubicBezTo>
                  <a:cubicBezTo>
                    <a:pt x="1411" y="2127"/>
                    <a:pt x="1417" y="2118"/>
                    <a:pt x="1420" y="2111"/>
                  </a:cubicBezTo>
                  <a:cubicBezTo>
                    <a:pt x="1423" y="2105"/>
                    <a:pt x="1424" y="2104"/>
                    <a:pt x="1425" y="2104"/>
                  </a:cubicBezTo>
                  <a:cubicBezTo>
                    <a:pt x="1427" y="2106"/>
                    <a:pt x="1430" y="2107"/>
                    <a:pt x="1430" y="2108"/>
                  </a:cubicBezTo>
                  <a:cubicBezTo>
                    <a:pt x="1432" y="2112"/>
                    <a:pt x="1435" y="2114"/>
                    <a:pt x="1439" y="2115"/>
                  </a:cubicBezTo>
                  <a:lnTo>
                    <a:pt x="1442" y="2115"/>
                  </a:lnTo>
                  <a:cubicBezTo>
                    <a:pt x="1444" y="2115"/>
                    <a:pt x="1447" y="2114"/>
                    <a:pt x="1449" y="2113"/>
                  </a:cubicBezTo>
                  <a:lnTo>
                    <a:pt x="1451" y="2114"/>
                  </a:lnTo>
                  <a:cubicBezTo>
                    <a:pt x="1455" y="2114"/>
                    <a:pt x="1460" y="2112"/>
                    <a:pt x="1462" y="2108"/>
                  </a:cubicBezTo>
                  <a:cubicBezTo>
                    <a:pt x="1465" y="2105"/>
                    <a:pt x="1466" y="2100"/>
                    <a:pt x="1465" y="2095"/>
                  </a:cubicBezTo>
                  <a:lnTo>
                    <a:pt x="1464" y="2092"/>
                  </a:lnTo>
                  <a:lnTo>
                    <a:pt x="1463" y="2090"/>
                  </a:lnTo>
                  <a:cubicBezTo>
                    <a:pt x="1469" y="2088"/>
                    <a:pt x="1473" y="2085"/>
                    <a:pt x="1478" y="2082"/>
                  </a:cubicBezTo>
                  <a:lnTo>
                    <a:pt x="1480" y="2080"/>
                  </a:lnTo>
                  <a:lnTo>
                    <a:pt x="1480" y="2080"/>
                  </a:lnTo>
                  <a:cubicBezTo>
                    <a:pt x="1481" y="2082"/>
                    <a:pt x="1481" y="2085"/>
                    <a:pt x="1482" y="2088"/>
                  </a:cubicBezTo>
                  <a:cubicBezTo>
                    <a:pt x="1481" y="2092"/>
                    <a:pt x="1482" y="2096"/>
                    <a:pt x="1483" y="2098"/>
                  </a:cubicBezTo>
                  <a:cubicBezTo>
                    <a:pt x="1486" y="2105"/>
                    <a:pt x="1493" y="2108"/>
                    <a:pt x="1502" y="2108"/>
                  </a:cubicBezTo>
                  <a:cubicBezTo>
                    <a:pt x="1505" y="2108"/>
                    <a:pt x="1511" y="2108"/>
                    <a:pt x="1517" y="2105"/>
                  </a:cubicBezTo>
                  <a:cubicBezTo>
                    <a:pt x="1518" y="2104"/>
                    <a:pt x="1520" y="2103"/>
                    <a:pt x="1521" y="2101"/>
                  </a:cubicBezTo>
                  <a:cubicBezTo>
                    <a:pt x="1529" y="2098"/>
                    <a:pt x="1533" y="2093"/>
                    <a:pt x="1534" y="2088"/>
                  </a:cubicBezTo>
                  <a:cubicBezTo>
                    <a:pt x="1536" y="2085"/>
                    <a:pt x="1538" y="2082"/>
                    <a:pt x="1539" y="2080"/>
                  </a:cubicBezTo>
                  <a:cubicBezTo>
                    <a:pt x="1542" y="2078"/>
                    <a:pt x="1547" y="2075"/>
                    <a:pt x="1550" y="2069"/>
                  </a:cubicBezTo>
                  <a:cubicBezTo>
                    <a:pt x="1555" y="2059"/>
                    <a:pt x="1553" y="2049"/>
                    <a:pt x="1552" y="2043"/>
                  </a:cubicBezTo>
                  <a:lnTo>
                    <a:pt x="1552" y="2042"/>
                  </a:lnTo>
                  <a:cubicBezTo>
                    <a:pt x="1553" y="2039"/>
                    <a:pt x="1553" y="2037"/>
                    <a:pt x="1554" y="2034"/>
                  </a:cubicBezTo>
                  <a:lnTo>
                    <a:pt x="1556" y="2032"/>
                  </a:lnTo>
                  <a:lnTo>
                    <a:pt x="1558" y="2029"/>
                  </a:lnTo>
                  <a:lnTo>
                    <a:pt x="1558" y="2029"/>
                  </a:lnTo>
                  <a:cubicBezTo>
                    <a:pt x="1561" y="2031"/>
                    <a:pt x="1565" y="2033"/>
                    <a:pt x="1571" y="2033"/>
                  </a:cubicBezTo>
                  <a:cubicBezTo>
                    <a:pt x="1574" y="2033"/>
                    <a:pt x="1578" y="2033"/>
                    <a:pt x="1581" y="2030"/>
                  </a:cubicBezTo>
                  <a:cubicBezTo>
                    <a:pt x="1585" y="2031"/>
                    <a:pt x="1589" y="2033"/>
                    <a:pt x="1594" y="2033"/>
                  </a:cubicBezTo>
                  <a:cubicBezTo>
                    <a:pt x="1600" y="2033"/>
                    <a:pt x="1605" y="2031"/>
                    <a:pt x="1608" y="2027"/>
                  </a:cubicBezTo>
                  <a:cubicBezTo>
                    <a:pt x="1616" y="2026"/>
                    <a:pt x="1625" y="2024"/>
                    <a:pt x="1634" y="2022"/>
                  </a:cubicBezTo>
                  <a:cubicBezTo>
                    <a:pt x="1636" y="2025"/>
                    <a:pt x="1641" y="2029"/>
                    <a:pt x="1651" y="2029"/>
                  </a:cubicBezTo>
                  <a:cubicBezTo>
                    <a:pt x="1659" y="2029"/>
                    <a:pt x="1668" y="2026"/>
                    <a:pt x="1675" y="2023"/>
                  </a:cubicBezTo>
                  <a:cubicBezTo>
                    <a:pt x="1677" y="2023"/>
                    <a:pt x="1678" y="2022"/>
                    <a:pt x="1679" y="2022"/>
                  </a:cubicBezTo>
                  <a:cubicBezTo>
                    <a:pt x="1685" y="2020"/>
                    <a:pt x="1688" y="2015"/>
                    <a:pt x="1689" y="2009"/>
                  </a:cubicBezTo>
                  <a:cubicBezTo>
                    <a:pt x="1689" y="2005"/>
                    <a:pt x="1688" y="2001"/>
                    <a:pt x="1687" y="1998"/>
                  </a:cubicBezTo>
                  <a:cubicBezTo>
                    <a:pt x="1687" y="1996"/>
                    <a:pt x="1687" y="1992"/>
                    <a:pt x="1687" y="1991"/>
                  </a:cubicBezTo>
                  <a:cubicBezTo>
                    <a:pt x="1690" y="1988"/>
                    <a:pt x="1692" y="1984"/>
                    <a:pt x="1691" y="1979"/>
                  </a:cubicBezTo>
                  <a:lnTo>
                    <a:pt x="1691" y="1979"/>
                  </a:lnTo>
                  <a:lnTo>
                    <a:pt x="1695" y="1980"/>
                  </a:lnTo>
                  <a:cubicBezTo>
                    <a:pt x="1698" y="1980"/>
                    <a:pt x="1702" y="1979"/>
                    <a:pt x="1704" y="1976"/>
                  </a:cubicBezTo>
                  <a:cubicBezTo>
                    <a:pt x="1707" y="1973"/>
                    <a:pt x="1709" y="1969"/>
                    <a:pt x="1708" y="1965"/>
                  </a:cubicBezTo>
                  <a:cubicBezTo>
                    <a:pt x="1708" y="1964"/>
                    <a:pt x="1709" y="1962"/>
                    <a:pt x="1710" y="1960"/>
                  </a:cubicBezTo>
                  <a:cubicBezTo>
                    <a:pt x="1711" y="1960"/>
                    <a:pt x="1713" y="1959"/>
                    <a:pt x="1715" y="1958"/>
                  </a:cubicBezTo>
                  <a:cubicBezTo>
                    <a:pt x="1721" y="1955"/>
                    <a:pt x="1724" y="1950"/>
                    <a:pt x="1725" y="1945"/>
                  </a:cubicBezTo>
                  <a:cubicBezTo>
                    <a:pt x="1727" y="1937"/>
                    <a:pt x="1723" y="1932"/>
                    <a:pt x="1721" y="1928"/>
                  </a:cubicBezTo>
                  <a:cubicBezTo>
                    <a:pt x="1723" y="1924"/>
                    <a:pt x="1724" y="1920"/>
                    <a:pt x="1723" y="1916"/>
                  </a:cubicBezTo>
                  <a:cubicBezTo>
                    <a:pt x="1723" y="1914"/>
                    <a:pt x="1722" y="1912"/>
                    <a:pt x="1721" y="1910"/>
                  </a:cubicBezTo>
                  <a:lnTo>
                    <a:pt x="1722" y="1907"/>
                  </a:lnTo>
                  <a:lnTo>
                    <a:pt x="1725" y="1905"/>
                  </a:lnTo>
                  <a:lnTo>
                    <a:pt x="1727" y="1907"/>
                  </a:lnTo>
                  <a:cubicBezTo>
                    <a:pt x="1729" y="1909"/>
                    <a:pt x="1733" y="1911"/>
                    <a:pt x="1736" y="1911"/>
                  </a:cubicBezTo>
                  <a:lnTo>
                    <a:pt x="1736" y="1911"/>
                  </a:lnTo>
                  <a:cubicBezTo>
                    <a:pt x="1740" y="1911"/>
                    <a:pt x="1743" y="1909"/>
                    <a:pt x="1746" y="1907"/>
                  </a:cubicBezTo>
                  <a:lnTo>
                    <a:pt x="1747" y="1906"/>
                  </a:lnTo>
                  <a:cubicBezTo>
                    <a:pt x="1757" y="1895"/>
                    <a:pt x="1761" y="1886"/>
                    <a:pt x="1759" y="1878"/>
                  </a:cubicBezTo>
                  <a:cubicBezTo>
                    <a:pt x="1766" y="1869"/>
                    <a:pt x="1773" y="1860"/>
                    <a:pt x="1776" y="1848"/>
                  </a:cubicBezTo>
                  <a:cubicBezTo>
                    <a:pt x="1781" y="1848"/>
                    <a:pt x="1786" y="1848"/>
                    <a:pt x="1792" y="1848"/>
                  </a:cubicBezTo>
                  <a:cubicBezTo>
                    <a:pt x="1803" y="1848"/>
                    <a:pt x="1814" y="1848"/>
                    <a:pt x="1826" y="1847"/>
                  </a:cubicBezTo>
                  <a:cubicBezTo>
                    <a:pt x="1837" y="1847"/>
                    <a:pt x="1849" y="1846"/>
                    <a:pt x="1860" y="1846"/>
                  </a:cubicBezTo>
                  <a:cubicBezTo>
                    <a:pt x="1876" y="1846"/>
                    <a:pt x="1887" y="1847"/>
                    <a:pt x="1895" y="1850"/>
                  </a:cubicBezTo>
                  <a:cubicBezTo>
                    <a:pt x="1915" y="1861"/>
                    <a:pt x="1915" y="1865"/>
                    <a:pt x="1915" y="1868"/>
                  </a:cubicBezTo>
                  <a:cubicBezTo>
                    <a:pt x="1916" y="1879"/>
                    <a:pt x="1920" y="1888"/>
                    <a:pt x="1937" y="1899"/>
                  </a:cubicBezTo>
                  <a:lnTo>
                    <a:pt x="1938" y="1901"/>
                  </a:lnTo>
                  <a:cubicBezTo>
                    <a:pt x="1939" y="1906"/>
                    <a:pt x="1942" y="1919"/>
                    <a:pt x="1955" y="1919"/>
                  </a:cubicBezTo>
                  <a:cubicBezTo>
                    <a:pt x="1959" y="1919"/>
                    <a:pt x="1962" y="1917"/>
                    <a:pt x="1965" y="1915"/>
                  </a:cubicBezTo>
                  <a:lnTo>
                    <a:pt x="1969" y="1917"/>
                  </a:lnTo>
                  <a:cubicBezTo>
                    <a:pt x="1968" y="1922"/>
                    <a:pt x="1968" y="1929"/>
                    <a:pt x="1972" y="1935"/>
                  </a:cubicBezTo>
                  <a:lnTo>
                    <a:pt x="1975" y="1939"/>
                  </a:lnTo>
                  <a:cubicBezTo>
                    <a:pt x="1974" y="1944"/>
                    <a:pt x="1972" y="1957"/>
                    <a:pt x="1990" y="1965"/>
                  </a:cubicBezTo>
                  <a:cubicBezTo>
                    <a:pt x="1992" y="1966"/>
                    <a:pt x="1994" y="1966"/>
                    <a:pt x="1996" y="1966"/>
                  </a:cubicBezTo>
                  <a:lnTo>
                    <a:pt x="2000" y="1965"/>
                  </a:lnTo>
                  <a:lnTo>
                    <a:pt x="2003" y="1964"/>
                  </a:lnTo>
                  <a:lnTo>
                    <a:pt x="2004" y="1965"/>
                  </a:lnTo>
                  <a:cubicBezTo>
                    <a:pt x="2004" y="1966"/>
                    <a:pt x="2005" y="1969"/>
                    <a:pt x="2005" y="1971"/>
                  </a:cubicBezTo>
                  <a:cubicBezTo>
                    <a:pt x="2008" y="1979"/>
                    <a:pt x="2012" y="1996"/>
                    <a:pt x="2030" y="1996"/>
                  </a:cubicBezTo>
                  <a:lnTo>
                    <a:pt x="2034" y="1995"/>
                  </a:lnTo>
                  <a:lnTo>
                    <a:pt x="2037" y="1999"/>
                  </a:lnTo>
                  <a:cubicBezTo>
                    <a:pt x="2040" y="2002"/>
                    <a:pt x="2046" y="2009"/>
                    <a:pt x="2056" y="2009"/>
                  </a:cubicBezTo>
                  <a:cubicBezTo>
                    <a:pt x="2062" y="2009"/>
                    <a:pt x="2068" y="2007"/>
                    <a:pt x="2076" y="2002"/>
                  </a:cubicBezTo>
                  <a:cubicBezTo>
                    <a:pt x="2080" y="2000"/>
                    <a:pt x="2082" y="1996"/>
                    <a:pt x="2083" y="1992"/>
                  </a:cubicBezTo>
                  <a:cubicBezTo>
                    <a:pt x="2083" y="1989"/>
                    <a:pt x="2083" y="1987"/>
                    <a:pt x="2084" y="1985"/>
                  </a:cubicBezTo>
                  <a:cubicBezTo>
                    <a:pt x="2086" y="1984"/>
                    <a:pt x="2089" y="1984"/>
                    <a:pt x="2092" y="1983"/>
                  </a:cubicBezTo>
                  <a:lnTo>
                    <a:pt x="2096" y="1981"/>
                  </a:lnTo>
                  <a:lnTo>
                    <a:pt x="2097" y="1980"/>
                  </a:lnTo>
                  <a:cubicBezTo>
                    <a:pt x="2111" y="1993"/>
                    <a:pt x="2142" y="1995"/>
                    <a:pt x="2174" y="1995"/>
                  </a:cubicBezTo>
                  <a:cubicBezTo>
                    <a:pt x="2188" y="1995"/>
                    <a:pt x="2201" y="1995"/>
                    <a:pt x="2213" y="1994"/>
                  </a:cubicBezTo>
                  <a:cubicBezTo>
                    <a:pt x="2222" y="1994"/>
                    <a:pt x="2230" y="1994"/>
                    <a:pt x="2237" y="1994"/>
                  </a:cubicBezTo>
                  <a:cubicBezTo>
                    <a:pt x="2239" y="1994"/>
                    <a:pt x="2241" y="1994"/>
                    <a:pt x="2243" y="1994"/>
                  </a:cubicBezTo>
                  <a:lnTo>
                    <a:pt x="2244" y="1994"/>
                  </a:lnTo>
                  <a:cubicBezTo>
                    <a:pt x="2290" y="1994"/>
                    <a:pt x="2345" y="1995"/>
                    <a:pt x="2400" y="1995"/>
                  </a:cubicBezTo>
                  <a:cubicBezTo>
                    <a:pt x="2450" y="1995"/>
                    <a:pt x="2500" y="1995"/>
                    <a:pt x="2542" y="1995"/>
                  </a:cubicBezTo>
                  <a:lnTo>
                    <a:pt x="2542" y="1995"/>
                  </a:lnTo>
                  <a:lnTo>
                    <a:pt x="2546" y="1995"/>
                  </a:lnTo>
                  <a:cubicBezTo>
                    <a:pt x="2547" y="1995"/>
                    <a:pt x="2550" y="1994"/>
                    <a:pt x="2557" y="1994"/>
                  </a:cubicBezTo>
                  <a:cubicBezTo>
                    <a:pt x="2565" y="1994"/>
                    <a:pt x="2574" y="1995"/>
                    <a:pt x="2585" y="1995"/>
                  </a:cubicBezTo>
                  <a:cubicBezTo>
                    <a:pt x="2597" y="1996"/>
                    <a:pt x="2611" y="1997"/>
                    <a:pt x="2624" y="1997"/>
                  </a:cubicBezTo>
                  <a:cubicBezTo>
                    <a:pt x="2651" y="1997"/>
                    <a:pt x="2684" y="1994"/>
                    <a:pt x="2693" y="1971"/>
                  </a:cubicBezTo>
                  <a:cubicBezTo>
                    <a:pt x="2695" y="1967"/>
                    <a:pt x="2694" y="1962"/>
                    <a:pt x="2692" y="1958"/>
                  </a:cubicBezTo>
                  <a:cubicBezTo>
                    <a:pt x="2690" y="1955"/>
                    <a:pt x="2686" y="1952"/>
                    <a:pt x="2682" y="1952"/>
                  </a:cubicBezTo>
                  <a:lnTo>
                    <a:pt x="2680" y="1952"/>
                  </a:lnTo>
                  <a:lnTo>
                    <a:pt x="2682" y="1949"/>
                  </a:lnTo>
                  <a:cubicBezTo>
                    <a:pt x="2683" y="1945"/>
                    <a:pt x="2683" y="1941"/>
                    <a:pt x="2681" y="1937"/>
                  </a:cubicBezTo>
                  <a:cubicBezTo>
                    <a:pt x="2678" y="1933"/>
                    <a:pt x="2678" y="1928"/>
                    <a:pt x="2681" y="1924"/>
                  </a:cubicBezTo>
                  <a:cubicBezTo>
                    <a:pt x="2687" y="1919"/>
                    <a:pt x="2688" y="1912"/>
                    <a:pt x="2689" y="1909"/>
                  </a:cubicBezTo>
                  <a:cubicBezTo>
                    <a:pt x="2693" y="1906"/>
                    <a:pt x="2695" y="1902"/>
                    <a:pt x="2695" y="1897"/>
                  </a:cubicBezTo>
                  <a:cubicBezTo>
                    <a:pt x="2695" y="1894"/>
                    <a:pt x="2695" y="1891"/>
                    <a:pt x="2695" y="1887"/>
                  </a:cubicBezTo>
                  <a:cubicBezTo>
                    <a:pt x="2695" y="1883"/>
                    <a:pt x="2695" y="1878"/>
                    <a:pt x="2695" y="1873"/>
                  </a:cubicBezTo>
                  <a:cubicBezTo>
                    <a:pt x="2697" y="1871"/>
                    <a:pt x="2699" y="1868"/>
                    <a:pt x="2700" y="1866"/>
                  </a:cubicBezTo>
                  <a:cubicBezTo>
                    <a:pt x="2704" y="1856"/>
                    <a:pt x="2699" y="1847"/>
                    <a:pt x="2695" y="1840"/>
                  </a:cubicBezTo>
                  <a:cubicBezTo>
                    <a:pt x="2695" y="1838"/>
                    <a:pt x="2694" y="1837"/>
                    <a:pt x="2693" y="1835"/>
                  </a:cubicBezTo>
                  <a:lnTo>
                    <a:pt x="2693" y="1834"/>
                  </a:lnTo>
                  <a:cubicBezTo>
                    <a:pt x="2690" y="1826"/>
                    <a:pt x="2687" y="1819"/>
                    <a:pt x="2686" y="1815"/>
                  </a:cubicBezTo>
                  <a:cubicBezTo>
                    <a:pt x="2691" y="1810"/>
                    <a:pt x="2699" y="1803"/>
                    <a:pt x="2707" y="1784"/>
                  </a:cubicBezTo>
                  <a:cubicBezTo>
                    <a:pt x="2715" y="1775"/>
                    <a:pt x="2714" y="1764"/>
                    <a:pt x="2714" y="1755"/>
                  </a:cubicBezTo>
                  <a:cubicBezTo>
                    <a:pt x="2714" y="1743"/>
                    <a:pt x="2714" y="1739"/>
                    <a:pt x="2719" y="1736"/>
                  </a:cubicBezTo>
                  <a:cubicBezTo>
                    <a:pt x="2723" y="1735"/>
                    <a:pt x="2725" y="1731"/>
                    <a:pt x="2726" y="1728"/>
                  </a:cubicBezTo>
                  <a:cubicBezTo>
                    <a:pt x="2726" y="1724"/>
                    <a:pt x="2726" y="1720"/>
                    <a:pt x="2724" y="1717"/>
                  </a:cubicBezTo>
                  <a:cubicBezTo>
                    <a:pt x="2722" y="1715"/>
                    <a:pt x="2721" y="1707"/>
                    <a:pt x="2720" y="1701"/>
                  </a:cubicBezTo>
                  <a:cubicBezTo>
                    <a:pt x="2720" y="1697"/>
                    <a:pt x="2719" y="1693"/>
                    <a:pt x="2719" y="1690"/>
                  </a:cubicBezTo>
                  <a:lnTo>
                    <a:pt x="2717" y="1686"/>
                  </a:lnTo>
                  <a:cubicBezTo>
                    <a:pt x="2714" y="1678"/>
                    <a:pt x="2708" y="1673"/>
                    <a:pt x="2703" y="1668"/>
                  </a:cubicBezTo>
                  <a:cubicBezTo>
                    <a:pt x="2699" y="1663"/>
                    <a:pt x="2695" y="1660"/>
                    <a:pt x="2693" y="1655"/>
                  </a:cubicBezTo>
                  <a:cubicBezTo>
                    <a:pt x="2692" y="1652"/>
                    <a:pt x="2690" y="1650"/>
                    <a:pt x="2687" y="1648"/>
                  </a:cubicBezTo>
                  <a:cubicBezTo>
                    <a:pt x="2676" y="1643"/>
                    <a:pt x="2667" y="1628"/>
                    <a:pt x="2668" y="1614"/>
                  </a:cubicBezTo>
                  <a:cubicBezTo>
                    <a:pt x="2668" y="1605"/>
                    <a:pt x="2673" y="1599"/>
                    <a:pt x="2681" y="1595"/>
                  </a:cubicBezTo>
                  <a:cubicBezTo>
                    <a:pt x="2683" y="1594"/>
                    <a:pt x="2685" y="1593"/>
                    <a:pt x="2687" y="1591"/>
                  </a:cubicBezTo>
                  <a:cubicBezTo>
                    <a:pt x="2713" y="1557"/>
                    <a:pt x="2751" y="1468"/>
                    <a:pt x="2780" y="1402"/>
                  </a:cubicBezTo>
                  <a:cubicBezTo>
                    <a:pt x="2788" y="1384"/>
                    <a:pt x="2794" y="1368"/>
                    <a:pt x="2800" y="1356"/>
                  </a:cubicBezTo>
                  <a:cubicBezTo>
                    <a:pt x="2825" y="1293"/>
                    <a:pt x="2858" y="1224"/>
                    <a:pt x="2890" y="1158"/>
                  </a:cubicBezTo>
                  <a:cubicBezTo>
                    <a:pt x="2943" y="1046"/>
                    <a:pt x="2998" y="931"/>
                    <a:pt x="3024" y="833"/>
                  </a:cubicBezTo>
                  <a:cubicBezTo>
                    <a:pt x="3024" y="829"/>
                    <a:pt x="3027" y="827"/>
                    <a:pt x="3037" y="823"/>
                  </a:cubicBezTo>
                  <a:cubicBezTo>
                    <a:pt x="3044" y="820"/>
                    <a:pt x="3052" y="816"/>
                    <a:pt x="3059" y="809"/>
                  </a:cubicBezTo>
                  <a:lnTo>
                    <a:pt x="3060" y="808"/>
                  </a:lnTo>
                  <a:lnTo>
                    <a:pt x="3062" y="805"/>
                  </a:lnTo>
                  <a:cubicBezTo>
                    <a:pt x="3074" y="790"/>
                    <a:pt x="3082" y="780"/>
                    <a:pt x="3077" y="770"/>
                  </a:cubicBezTo>
                  <a:cubicBezTo>
                    <a:pt x="3074" y="765"/>
                    <a:pt x="3069" y="762"/>
                    <a:pt x="3063" y="762"/>
                  </a:cubicBezTo>
                  <a:cubicBezTo>
                    <a:pt x="3061" y="762"/>
                    <a:pt x="3058" y="762"/>
                    <a:pt x="3055" y="764"/>
                  </a:cubicBezTo>
                  <a:cubicBezTo>
                    <a:pt x="3039" y="765"/>
                    <a:pt x="3028" y="774"/>
                    <a:pt x="3021" y="781"/>
                  </a:cubicBezTo>
                  <a:cubicBezTo>
                    <a:pt x="3016" y="782"/>
                    <a:pt x="3013" y="783"/>
                    <a:pt x="3010" y="785"/>
                  </a:cubicBezTo>
                  <a:cubicBezTo>
                    <a:pt x="3009" y="784"/>
                    <a:pt x="3007" y="784"/>
                    <a:pt x="3005" y="784"/>
                  </a:cubicBezTo>
                  <a:lnTo>
                    <a:pt x="3004" y="784"/>
                  </a:lnTo>
                  <a:cubicBezTo>
                    <a:pt x="3001" y="782"/>
                    <a:pt x="2998" y="781"/>
                    <a:pt x="2994" y="781"/>
                  </a:cubicBezTo>
                  <a:lnTo>
                    <a:pt x="2990" y="781"/>
                  </a:lnTo>
                  <a:cubicBezTo>
                    <a:pt x="2985" y="782"/>
                    <a:pt x="2982" y="785"/>
                    <a:pt x="2980" y="787"/>
                  </a:cubicBezTo>
                  <a:cubicBezTo>
                    <a:pt x="2977" y="787"/>
                    <a:pt x="2972" y="788"/>
                    <a:pt x="2968" y="793"/>
                  </a:cubicBezTo>
                  <a:lnTo>
                    <a:pt x="2967" y="792"/>
                  </a:lnTo>
                  <a:cubicBezTo>
                    <a:pt x="2971" y="787"/>
                    <a:pt x="2974" y="779"/>
                    <a:pt x="2969" y="769"/>
                  </a:cubicBezTo>
                  <a:cubicBezTo>
                    <a:pt x="2965" y="762"/>
                    <a:pt x="2959" y="758"/>
                    <a:pt x="2951" y="758"/>
                  </a:cubicBezTo>
                  <a:cubicBezTo>
                    <a:pt x="2948" y="758"/>
                    <a:pt x="2945" y="759"/>
                    <a:pt x="2942" y="760"/>
                  </a:cubicBezTo>
                  <a:lnTo>
                    <a:pt x="2942" y="760"/>
                  </a:lnTo>
                  <a:cubicBezTo>
                    <a:pt x="2938" y="755"/>
                    <a:pt x="2932" y="752"/>
                    <a:pt x="2927" y="751"/>
                  </a:cubicBezTo>
                  <a:cubicBezTo>
                    <a:pt x="2923" y="746"/>
                    <a:pt x="2918" y="742"/>
                    <a:pt x="2912" y="741"/>
                  </a:cubicBezTo>
                  <a:lnTo>
                    <a:pt x="2912" y="738"/>
                  </a:lnTo>
                  <a:cubicBezTo>
                    <a:pt x="2911" y="733"/>
                    <a:pt x="2910" y="725"/>
                    <a:pt x="2902" y="718"/>
                  </a:cubicBezTo>
                  <a:cubicBezTo>
                    <a:pt x="2899" y="716"/>
                    <a:pt x="2897" y="715"/>
                    <a:pt x="2894" y="715"/>
                  </a:cubicBezTo>
                  <a:lnTo>
                    <a:pt x="2891" y="711"/>
                  </a:lnTo>
                  <a:cubicBezTo>
                    <a:pt x="2889" y="708"/>
                    <a:pt x="2885" y="706"/>
                    <a:pt x="2881" y="706"/>
                  </a:cubicBezTo>
                  <a:lnTo>
                    <a:pt x="2881" y="706"/>
                  </a:lnTo>
                  <a:lnTo>
                    <a:pt x="2880" y="707"/>
                  </a:lnTo>
                  <a:cubicBezTo>
                    <a:pt x="2879" y="706"/>
                    <a:pt x="2877" y="706"/>
                    <a:pt x="2876" y="706"/>
                  </a:cubicBezTo>
                  <a:lnTo>
                    <a:pt x="2875" y="706"/>
                  </a:lnTo>
                  <a:cubicBezTo>
                    <a:pt x="2874" y="704"/>
                    <a:pt x="2871" y="703"/>
                    <a:pt x="2869" y="703"/>
                  </a:cubicBezTo>
                  <a:lnTo>
                    <a:pt x="2866" y="702"/>
                  </a:lnTo>
                  <a:cubicBezTo>
                    <a:pt x="2864" y="702"/>
                    <a:pt x="2861" y="703"/>
                    <a:pt x="2859" y="705"/>
                  </a:cubicBezTo>
                  <a:lnTo>
                    <a:pt x="2858" y="705"/>
                  </a:lnTo>
                  <a:lnTo>
                    <a:pt x="2854" y="705"/>
                  </a:lnTo>
                  <a:lnTo>
                    <a:pt x="2852" y="705"/>
                  </a:lnTo>
                  <a:lnTo>
                    <a:pt x="2851" y="704"/>
                  </a:lnTo>
                  <a:cubicBezTo>
                    <a:pt x="2848" y="700"/>
                    <a:pt x="2844" y="698"/>
                    <a:pt x="2839" y="698"/>
                  </a:cubicBezTo>
                  <a:lnTo>
                    <a:pt x="2839" y="698"/>
                  </a:lnTo>
                  <a:lnTo>
                    <a:pt x="2838" y="698"/>
                  </a:lnTo>
                  <a:lnTo>
                    <a:pt x="2834" y="697"/>
                  </a:lnTo>
                  <a:cubicBezTo>
                    <a:pt x="2833" y="696"/>
                    <a:pt x="2831" y="696"/>
                    <a:pt x="2829" y="695"/>
                  </a:cubicBezTo>
                  <a:lnTo>
                    <a:pt x="2828" y="694"/>
                  </a:lnTo>
                  <a:lnTo>
                    <a:pt x="2825" y="691"/>
                  </a:lnTo>
                  <a:lnTo>
                    <a:pt x="2825" y="691"/>
                  </a:lnTo>
                  <a:lnTo>
                    <a:pt x="2825" y="691"/>
                  </a:lnTo>
                  <a:cubicBezTo>
                    <a:pt x="2823" y="689"/>
                    <a:pt x="2821" y="687"/>
                    <a:pt x="2817" y="686"/>
                  </a:cubicBezTo>
                  <a:lnTo>
                    <a:pt x="2815" y="683"/>
                  </a:lnTo>
                  <a:cubicBezTo>
                    <a:pt x="2813" y="681"/>
                    <a:pt x="2809" y="679"/>
                    <a:pt x="2806" y="679"/>
                  </a:cubicBezTo>
                  <a:lnTo>
                    <a:pt x="2805" y="679"/>
                  </a:lnTo>
                  <a:cubicBezTo>
                    <a:pt x="2803" y="679"/>
                    <a:pt x="2801" y="679"/>
                    <a:pt x="2800" y="680"/>
                  </a:cubicBezTo>
                  <a:cubicBezTo>
                    <a:pt x="2800" y="676"/>
                    <a:pt x="2798" y="673"/>
                    <a:pt x="2795" y="670"/>
                  </a:cubicBezTo>
                  <a:cubicBezTo>
                    <a:pt x="2792" y="668"/>
                    <a:pt x="2789" y="667"/>
                    <a:pt x="2786" y="667"/>
                  </a:cubicBezTo>
                  <a:lnTo>
                    <a:pt x="2784" y="667"/>
                  </a:lnTo>
                  <a:lnTo>
                    <a:pt x="2782" y="668"/>
                  </a:lnTo>
                  <a:cubicBezTo>
                    <a:pt x="2779" y="664"/>
                    <a:pt x="2776" y="660"/>
                    <a:pt x="2773" y="658"/>
                  </a:cubicBezTo>
                  <a:lnTo>
                    <a:pt x="2770" y="656"/>
                  </a:lnTo>
                  <a:cubicBezTo>
                    <a:pt x="2767" y="654"/>
                    <a:pt x="2764" y="653"/>
                    <a:pt x="2761" y="653"/>
                  </a:cubicBezTo>
                  <a:cubicBezTo>
                    <a:pt x="2759" y="652"/>
                    <a:pt x="2756" y="650"/>
                    <a:pt x="2753" y="649"/>
                  </a:cubicBezTo>
                  <a:lnTo>
                    <a:pt x="2751" y="648"/>
                  </a:lnTo>
                  <a:cubicBezTo>
                    <a:pt x="2752" y="646"/>
                    <a:pt x="2752" y="644"/>
                    <a:pt x="2753" y="643"/>
                  </a:cubicBezTo>
                  <a:cubicBezTo>
                    <a:pt x="2754" y="637"/>
                    <a:pt x="2756" y="630"/>
                    <a:pt x="2755" y="622"/>
                  </a:cubicBezTo>
                  <a:cubicBezTo>
                    <a:pt x="2756" y="620"/>
                    <a:pt x="2755" y="617"/>
                    <a:pt x="2754" y="614"/>
                  </a:cubicBezTo>
                  <a:cubicBezTo>
                    <a:pt x="2752" y="610"/>
                    <a:pt x="2749" y="608"/>
                    <a:pt x="2747" y="607"/>
                  </a:cubicBezTo>
                  <a:cubicBezTo>
                    <a:pt x="2742" y="597"/>
                    <a:pt x="2734" y="596"/>
                    <a:pt x="2730" y="596"/>
                  </a:cubicBezTo>
                  <a:lnTo>
                    <a:pt x="2729" y="596"/>
                  </a:lnTo>
                  <a:cubicBezTo>
                    <a:pt x="2728" y="596"/>
                    <a:pt x="2726" y="596"/>
                    <a:pt x="2725" y="597"/>
                  </a:cubicBezTo>
                  <a:cubicBezTo>
                    <a:pt x="2718" y="600"/>
                    <a:pt x="2713" y="606"/>
                    <a:pt x="2709" y="611"/>
                  </a:cubicBezTo>
                  <a:cubicBezTo>
                    <a:pt x="2708" y="610"/>
                    <a:pt x="2706" y="609"/>
                    <a:pt x="2704" y="608"/>
                  </a:cubicBezTo>
                  <a:lnTo>
                    <a:pt x="2702" y="605"/>
                  </a:lnTo>
                  <a:cubicBezTo>
                    <a:pt x="2699" y="603"/>
                    <a:pt x="2696" y="601"/>
                    <a:pt x="2693" y="601"/>
                  </a:cubicBezTo>
                  <a:cubicBezTo>
                    <a:pt x="2691" y="601"/>
                    <a:pt x="2689" y="602"/>
                    <a:pt x="2688" y="602"/>
                  </a:cubicBezTo>
                  <a:lnTo>
                    <a:pt x="2688" y="602"/>
                  </a:lnTo>
                  <a:lnTo>
                    <a:pt x="2687" y="601"/>
                  </a:lnTo>
                  <a:cubicBezTo>
                    <a:pt x="2685" y="597"/>
                    <a:pt x="2683" y="594"/>
                    <a:pt x="2680" y="590"/>
                  </a:cubicBezTo>
                  <a:lnTo>
                    <a:pt x="2679" y="589"/>
                  </a:lnTo>
                  <a:cubicBezTo>
                    <a:pt x="2679" y="587"/>
                    <a:pt x="2679" y="584"/>
                    <a:pt x="2678" y="582"/>
                  </a:cubicBezTo>
                  <a:cubicBezTo>
                    <a:pt x="2677" y="580"/>
                    <a:pt x="2676" y="578"/>
                    <a:pt x="2675" y="576"/>
                  </a:cubicBezTo>
                  <a:cubicBezTo>
                    <a:pt x="2676" y="573"/>
                    <a:pt x="2676" y="570"/>
                    <a:pt x="2675" y="567"/>
                  </a:cubicBezTo>
                  <a:cubicBezTo>
                    <a:pt x="2672" y="559"/>
                    <a:pt x="2666" y="556"/>
                    <a:pt x="2662" y="555"/>
                  </a:cubicBezTo>
                  <a:cubicBezTo>
                    <a:pt x="2659" y="550"/>
                    <a:pt x="2655" y="548"/>
                    <a:pt x="2651" y="548"/>
                  </a:cubicBezTo>
                  <a:cubicBezTo>
                    <a:pt x="2648" y="545"/>
                    <a:pt x="2644" y="541"/>
                    <a:pt x="2641" y="537"/>
                  </a:cubicBezTo>
                  <a:cubicBezTo>
                    <a:pt x="2638" y="535"/>
                    <a:pt x="2636" y="533"/>
                    <a:pt x="2634" y="530"/>
                  </a:cubicBezTo>
                  <a:cubicBezTo>
                    <a:pt x="2632" y="529"/>
                    <a:pt x="2630" y="527"/>
                    <a:pt x="2627" y="527"/>
                  </a:cubicBezTo>
                  <a:cubicBezTo>
                    <a:pt x="2627" y="526"/>
                    <a:pt x="2626" y="523"/>
                    <a:pt x="2625" y="519"/>
                  </a:cubicBezTo>
                  <a:cubicBezTo>
                    <a:pt x="2626" y="517"/>
                    <a:pt x="2626" y="515"/>
                    <a:pt x="2627" y="513"/>
                  </a:cubicBezTo>
                  <a:cubicBezTo>
                    <a:pt x="2628" y="508"/>
                    <a:pt x="2628" y="502"/>
                    <a:pt x="2625" y="497"/>
                  </a:cubicBezTo>
                  <a:cubicBezTo>
                    <a:pt x="2625" y="493"/>
                    <a:pt x="2626" y="488"/>
                    <a:pt x="2622" y="483"/>
                  </a:cubicBezTo>
                  <a:cubicBezTo>
                    <a:pt x="2621" y="481"/>
                    <a:pt x="2619" y="480"/>
                    <a:pt x="2617" y="479"/>
                  </a:cubicBezTo>
                  <a:cubicBezTo>
                    <a:pt x="2610" y="471"/>
                    <a:pt x="2603" y="468"/>
                    <a:pt x="2599" y="467"/>
                  </a:cubicBezTo>
                  <a:lnTo>
                    <a:pt x="2599" y="467"/>
                  </a:lnTo>
                  <a:cubicBezTo>
                    <a:pt x="2599" y="465"/>
                    <a:pt x="2598" y="462"/>
                    <a:pt x="2598" y="456"/>
                  </a:cubicBezTo>
                  <a:cubicBezTo>
                    <a:pt x="2602" y="441"/>
                    <a:pt x="2599" y="425"/>
                    <a:pt x="2597" y="410"/>
                  </a:cubicBezTo>
                  <a:cubicBezTo>
                    <a:pt x="2595" y="396"/>
                    <a:pt x="2593" y="381"/>
                    <a:pt x="2595" y="369"/>
                  </a:cubicBezTo>
                  <a:cubicBezTo>
                    <a:pt x="2596" y="365"/>
                    <a:pt x="2595" y="360"/>
                    <a:pt x="2592" y="357"/>
                  </a:cubicBezTo>
                  <a:cubicBezTo>
                    <a:pt x="2590" y="354"/>
                    <a:pt x="2586" y="353"/>
                    <a:pt x="2582" y="353"/>
                  </a:cubicBezTo>
                  <a:lnTo>
                    <a:pt x="2581" y="353"/>
                  </a:lnTo>
                  <a:cubicBezTo>
                    <a:pt x="2574" y="353"/>
                    <a:pt x="2566" y="354"/>
                    <a:pt x="2555" y="354"/>
                  </a:cubicBezTo>
                  <a:cubicBezTo>
                    <a:pt x="2541" y="354"/>
                    <a:pt x="2525" y="353"/>
                    <a:pt x="2507" y="352"/>
                  </a:cubicBezTo>
                  <a:cubicBezTo>
                    <a:pt x="2489" y="352"/>
                    <a:pt x="2470" y="351"/>
                    <a:pt x="2452" y="351"/>
                  </a:cubicBezTo>
                  <a:cubicBezTo>
                    <a:pt x="2417" y="351"/>
                    <a:pt x="2394" y="354"/>
                    <a:pt x="2378" y="359"/>
                  </a:cubicBezTo>
                  <a:cubicBezTo>
                    <a:pt x="2372" y="361"/>
                    <a:pt x="2369" y="368"/>
                    <a:pt x="2370" y="374"/>
                  </a:cubicBezTo>
                  <a:lnTo>
                    <a:pt x="2370" y="375"/>
                  </a:lnTo>
                  <a:lnTo>
                    <a:pt x="2366" y="378"/>
                  </a:lnTo>
                  <a:cubicBezTo>
                    <a:pt x="2364" y="380"/>
                    <a:pt x="2361" y="382"/>
                    <a:pt x="2358" y="385"/>
                  </a:cubicBezTo>
                  <a:cubicBezTo>
                    <a:pt x="2355" y="388"/>
                    <a:pt x="2353" y="393"/>
                    <a:pt x="2355" y="398"/>
                  </a:cubicBezTo>
                  <a:cubicBezTo>
                    <a:pt x="2355" y="400"/>
                    <a:pt x="2355" y="400"/>
                    <a:pt x="2350" y="406"/>
                  </a:cubicBezTo>
                  <a:lnTo>
                    <a:pt x="2346" y="410"/>
                  </a:lnTo>
                  <a:cubicBezTo>
                    <a:pt x="2343" y="413"/>
                    <a:pt x="2342" y="417"/>
                    <a:pt x="2343" y="421"/>
                  </a:cubicBezTo>
                  <a:lnTo>
                    <a:pt x="2341" y="424"/>
                  </a:lnTo>
                  <a:lnTo>
                    <a:pt x="2339" y="427"/>
                  </a:lnTo>
                  <a:cubicBezTo>
                    <a:pt x="2338" y="429"/>
                    <a:pt x="2338" y="431"/>
                    <a:pt x="2338" y="433"/>
                  </a:cubicBezTo>
                  <a:cubicBezTo>
                    <a:pt x="2337" y="435"/>
                    <a:pt x="2336" y="437"/>
                    <a:pt x="2335" y="438"/>
                  </a:cubicBezTo>
                  <a:cubicBezTo>
                    <a:pt x="2332" y="439"/>
                    <a:pt x="2330" y="441"/>
                    <a:pt x="2328" y="443"/>
                  </a:cubicBezTo>
                  <a:cubicBezTo>
                    <a:pt x="2326" y="446"/>
                    <a:pt x="2325" y="450"/>
                    <a:pt x="2327" y="454"/>
                  </a:cubicBezTo>
                  <a:lnTo>
                    <a:pt x="2327" y="458"/>
                  </a:lnTo>
                  <a:cubicBezTo>
                    <a:pt x="2326" y="460"/>
                    <a:pt x="2326" y="462"/>
                    <a:pt x="2327" y="464"/>
                  </a:cubicBezTo>
                  <a:cubicBezTo>
                    <a:pt x="2325" y="466"/>
                    <a:pt x="2324" y="469"/>
                    <a:pt x="2323" y="473"/>
                  </a:cubicBezTo>
                  <a:cubicBezTo>
                    <a:pt x="2322" y="476"/>
                    <a:pt x="2319" y="480"/>
                    <a:pt x="2318" y="485"/>
                  </a:cubicBezTo>
                  <a:cubicBezTo>
                    <a:pt x="2315" y="488"/>
                    <a:pt x="2313" y="492"/>
                    <a:pt x="2312" y="496"/>
                  </a:cubicBezTo>
                  <a:cubicBezTo>
                    <a:pt x="2309" y="500"/>
                    <a:pt x="2307" y="507"/>
                    <a:pt x="2312" y="517"/>
                  </a:cubicBezTo>
                  <a:lnTo>
                    <a:pt x="2312" y="518"/>
                  </a:lnTo>
                  <a:cubicBezTo>
                    <a:pt x="2312" y="522"/>
                    <a:pt x="2314" y="526"/>
                    <a:pt x="2317" y="529"/>
                  </a:cubicBezTo>
                  <a:lnTo>
                    <a:pt x="2320" y="531"/>
                  </a:lnTo>
                  <a:lnTo>
                    <a:pt x="2323" y="534"/>
                  </a:lnTo>
                  <a:cubicBezTo>
                    <a:pt x="2320" y="536"/>
                    <a:pt x="2314" y="537"/>
                    <a:pt x="2309" y="537"/>
                  </a:cubicBezTo>
                  <a:lnTo>
                    <a:pt x="2308" y="537"/>
                  </a:lnTo>
                  <a:cubicBezTo>
                    <a:pt x="2302" y="538"/>
                    <a:pt x="2298" y="541"/>
                    <a:pt x="2296" y="544"/>
                  </a:cubicBezTo>
                  <a:cubicBezTo>
                    <a:pt x="2294" y="547"/>
                    <a:pt x="2293" y="549"/>
                    <a:pt x="2293" y="552"/>
                  </a:cubicBezTo>
                  <a:lnTo>
                    <a:pt x="2292" y="553"/>
                  </a:lnTo>
                  <a:lnTo>
                    <a:pt x="2288" y="553"/>
                  </a:lnTo>
                  <a:cubicBezTo>
                    <a:pt x="2285" y="553"/>
                    <a:pt x="2282" y="553"/>
                    <a:pt x="2279" y="555"/>
                  </a:cubicBezTo>
                  <a:lnTo>
                    <a:pt x="2278" y="556"/>
                  </a:lnTo>
                  <a:lnTo>
                    <a:pt x="2277" y="556"/>
                  </a:lnTo>
                  <a:lnTo>
                    <a:pt x="2276" y="555"/>
                  </a:lnTo>
                  <a:lnTo>
                    <a:pt x="2273" y="554"/>
                  </a:lnTo>
                  <a:lnTo>
                    <a:pt x="2272" y="550"/>
                  </a:lnTo>
                  <a:lnTo>
                    <a:pt x="2272" y="546"/>
                  </a:lnTo>
                  <a:cubicBezTo>
                    <a:pt x="2271" y="542"/>
                    <a:pt x="2269" y="539"/>
                    <a:pt x="2267" y="538"/>
                  </a:cubicBezTo>
                  <a:cubicBezTo>
                    <a:pt x="2266" y="532"/>
                    <a:pt x="2263" y="527"/>
                    <a:pt x="2255" y="524"/>
                  </a:cubicBezTo>
                  <a:cubicBezTo>
                    <a:pt x="2254" y="520"/>
                    <a:pt x="2251" y="516"/>
                    <a:pt x="2247" y="515"/>
                  </a:cubicBezTo>
                  <a:cubicBezTo>
                    <a:pt x="2247" y="511"/>
                    <a:pt x="2246" y="506"/>
                    <a:pt x="2242" y="503"/>
                  </a:cubicBezTo>
                  <a:cubicBezTo>
                    <a:pt x="2239" y="500"/>
                    <a:pt x="2235" y="498"/>
                    <a:pt x="2231" y="498"/>
                  </a:cubicBezTo>
                  <a:lnTo>
                    <a:pt x="2228" y="498"/>
                  </a:lnTo>
                  <a:lnTo>
                    <a:pt x="2225" y="499"/>
                  </a:lnTo>
                  <a:lnTo>
                    <a:pt x="2223" y="500"/>
                  </a:lnTo>
                  <a:cubicBezTo>
                    <a:pt x="2220" y="500"/>
                    <a:pt x="2214" y="494"/>
                    <a:pt x="2212" y="492"/>
                  </a:cubicBezTo>
                  <a:cubicBezTo>
                    <a:pt x="2210" y="490"/>
                    <a:pt x="2207" y="489"/>
                    <a:pt x="2204" y="489"/>
                  </a:cubicBezTo>
                  <a:lnTo>
                    <a:pt x="2201" y="489"/>
                  </a:lnTo>
                  <a:cubicBezTo>
                    <a:pt x="2197" y="489"/>
                    <a:pt x="2194" y="489"/>
                    <a:pt x="2192" y="490"/>
                  </a:cubicBezTo>
                  <a:cubicBezTo>
                    <a:pt x="2190" y="490"/>
                    <a:pt x="2189" y="490"/>
                    <a:pt x="2187" y="490"/>
                  </a:cubicBezTo>
                  <a:cubicBezTo>
                    <a:pt x="2185" y="489"/>
                    <a:pt x="2183" y="489"/>
                    <a:pt x="2182" y="489"/>
                  </a:cubicBezTo>
                  <a:cubicBezTo>
                    <a:pt x="2177" y="489"/>
                    <a:pt x="2174" y="491"/>
                    <a:pt x="2171" y="494"/>
                  </a:cubicBezTo>
                  <a:cubicBezTo>
                    <a:pt x="2168" y="497"/>
                    <a:pt x="2167" y="500"/>
                    <a:pt x="2167" y="503"/>
                  </a:cubicBezTo>
                  <a:lnTo>
                    <a:pt x="2165" y="503"/>
                  </a:lnTo>
                  <a:cubicBezTo>
                    <a:pt x="2155" y="506"/>
                    <a:pt x="2143" y="509"/>
                    <a:pt x="2136" y="518"/>
                  </a:cubicBezTo>
                  <a:cubicBezTo>
                    <a:pt x="2130" y="521"/>
                    <a:pt x="2126" y="526"/>
                    <a:pt x="2123" y="533"/>
                  </a:cubicBezTo>
                  <a:cubicBezTo>
                    <a:pt x="2118" y="537"/>
                    <a:pt x="2112" y="543"/>
                    <a:pt x="2110" y="552"/>
                  </a:cubicBezTo>
                  <a:cubicBezTo>
                    <a:pt x="2109" y="556"/>
                    <a:pt x="2109" y="559"/>
                    <a:pt x="2110" y="563"/>
                  </a:cubicBezTo>
                  <a:cubicBezTo>
                    <a:pt x="2106" y="573"/>
                    <a:pt x="2102" y="585"/>
                    <a:pt x="2109" y="598"/>
                  </a:cubicBezTo>
                  <a:lnTo>
                    <a:pt x="2107" y="600"/>
                  </a:lnTo>
                  <a:cubicBezTo>
                    <a:pt x="2106" y="602"/>
                    <a:pt x="2105" y="605"/>
                    <a:pt x="2106" y="608"/>
                  </a:cubicBezTo>
                  <a:cubicBezTo>
                    <a:pt x="2105" y="610"/>
                    <a:pt x="2105" y="612"/>
                    <a:pt x="2106" y="614"/>
                  </a:cubicBezTo>
                  <a:lnTo>
                    <a:pt x="2105" y="618"/>
                  </a:lnTo>
                  <a:cubicBezTo>
                    <a:pt x="2105" y="620"/>
                    <a:pt x="2104" y="623"/>
                    <a:pt x="2103" y="626"/>
                  </a:cubicBezTo>
                  <a:cubicBezTo>
                    <a:pt x="2101" y="631"/>
                    <a:pt x="2097" y="641"/>
                    <a:pt x="2100" y="650"/>
                  </a:cubicBezTo>
                  <a:lnTo>
                    <a:pt x="2097" y="649"/>
                  </a:lnTo>
                  <a:cubicBezTo>
                    <a:pt x="2093" y="647"/>
                    <a:pt x="2089" y="646"/>
                    <a:pt x="2085" y="646"/>
                  </a:cubicBezTo>
                  <a:cubicBezTo>
                    <a:pt x="2080" y="646"/>
                    <a:pt x="2076" y="647"/>
                    <a:pt x="2073" y="649"/>
                  </a:cubicBezTo>
                  <a:lnTo>
                    <a:pt x="2073" y="649"/>
                  </a:lnTo>
                  <a:cubicBezTo>
                    <a:pt x="2069" y="644"/>
                    <a:pt x="2066" y="636"/>
                    <a:pt x="2063" y="628"/>
                  </a:cubicBezTo>
                  <a:cubicBezTo>
                    <a:pt x="2060" y="622"/>
                    <a:pt x="2057" y="615"/>
                    <a:pt x="2054" y="609"/>
                  </a:cubicBezTo>
                  <a:cubicBezTo>
                    <a:pt x="2049" y="601"/>
                    <a:pt x="2042" y="598"/>
                    <a:pt x="2038" y="597"/>
                  </a:cubicBezTo>
                  <a:cubicBezTo>
                    <a:pt x="2035" y="590"/>
                    <a:pt x="2030" y="587"/>
                    <a:pt x="2024" y="583"/>
                  </a:cubicBezTo>
                  <a:cubicBezTo>
                    <a:pt x="2020" y="580"/>
                    <a:pt x="2016" y="577"/>
                    <a:pt x="2012" y="575"/>
                  </a:cubicBezTo>
                  <a:cubicBezTo>
                    <a:pt x="2004" y="571"/>
                    <a:pt x="1996" y="566"/>
                    <a:pt x="1994" y="561"/>
                  </a:cubicBezTo>
                  <a:cubicBezTo>
                    <a:pt x="1994" y="559"/>
                    <a:pt x="1993" y="558"/>
                    <a:pt x="1992" y="556"/>
                  </a:cubicBezTo>
                  <a:cubicBezTo>
                    <a:pt x="1991" y="555"/>
                    <a:pt x="1989" y="553"/>
                    <a:pt x="1988" y="552"/>
                  </a:cubicBezTo>
                  <a:lnTo>
                    <a:pt x="1991" y="550"/>
                  </a:lnTo>
                  <a:cubicBezTo>
                    <a:pt x="1994" y="548"/>
                    <a:pt x="1995" y="546"/>
                    <a:pt x="1996" y="543"/>
                  </a:cubicBezTo>
                  <a:lnTo>
                    <a:pt x="1997" y="543"/>
                  </a:lnTo>
                  <a:lnTo>
                    <a:pt x="1998" y="542"/>
                  </a:lnTo>
                  <a:cubicBezTo>
                    <a:pt x="2006" y="538"/>
                    <a:pt x="2009" y="532"/>
                    <a:pt x="2008" y="524"/>
                  </a:cubicBezTo>
                  <a:cubicBezTo>
                    <a:pt x="2009" y="522"/>
                    <a:pt x="2009" y="520"/>
                    <a:pt x="2009" y="517"/>
                  </a:cubicBezTo>
                  <a:cubicBezTo>
                    <a:pt x="2008" y="515"/>
                    <a:pt x="2007" y="513"/>
                    <a:pt x="2005" y="511"/>
                  </a:cubicBezTo>
                  <a:lnTo>
                    <a:pt x="2007" y="508"/>
                  </a:lnTo>
                  <a:cubicBezTo>
                    <a:pt x="2008" y="505"/>
                    <a:pt x="2009" y="503"/>
                    <a:pt x="2012" y="500"/>
                  </a:cubicBezTo>
                  <a:cubicBezTo>
                    <a:pt x="2018" y="495"/>
                    <a:pt x="2025" y="487"/>
                    <a:pt x="2026" y="473"/>
                  </a:cubicBezTo>
                  <a:cubicBezTo>
                    <a:pt x="2027" y="469"/>
                    <a:pt x="2025" y="464"/>
                    <a:pt x="2021" y="461"/>
                  </a:cubicBezTo>
                  <a:lnTo>
                    <a:pt x="2018" y="459"/>
                  </a:lnTo>
                  <a:cubicBezTo>
                    <a:pt x="2018" y="457"/>
                    <a:pt x="2018" y="455"/>
                    <a:pt x="2017" y="454"/>
                  </a:cubicBezTo>
                  <a:lnTo>
                    <a:pt x="2016" y="451"/>
                  </a:lnTo>
                  <a:lnTo>
                    <a:pt x="2017" y="448"/>
                  </a:lnTo>
                  <a:cubicBezTo>
                    <a:pt x="2018" y="442"/>
                    <a:pt x="2016" y="436"/>
                    <a:pt x="2011" y="433"/>
                  </a:cubicBezTo>
                  <a:cubicBezTo>
                    <a:pt x="2006" y="430"/>
                    <a:pt x="2002" y="424"/>
                    <a:pt x="2003" y="422"/>
                  </a:cubicBezTo>
                  <a:lnTo>
                    <a:pt x="2003" y="419"/>
                  </a:lnTo>
                  <a:cubicBezTo>
                    <a:pt x="2003" y="404"/>
                    <a:pt x="1993" y="397"/>
                    <a:pt x="1987" y="392"/>
                  </a:cubicBezTo>
                  <a:lnTo>
                    <a:pt x="1986" y="391"/>
                  </a:lnTo>
                  <a:cubicBezTo>
                    <a:pt x="1985" y="383"/>
                    <a:pt x="1983" y="377"/>
                    <a:pt x="1981" y="371"/>
                  </a:cubicBezTo>
                  <a:cubicBezTo>
                    <a:pt x="1979" y="364"/>
                    <a:pt x="1978" y="359"/>
                    <a:pt x="1979" y="354"/>
                  </a:cubicBezTo>
                  <a:cubicBezTo>
                    <a:pt x="1982" y="347"/>
                    <a:pt x="1982" y="339"/>
                    <a:pt x="1978" y="331"/>
                  </a:cubicBezTo>
                  <a:cubicBezTo>
                    <a:pt x="1975" y="327"/>
                    <a:pt x="1972" y="324"/>
                    <a:pt x="1968" y="322"/>
                  </a:cubicBezTo>
                  <a:lnTo>
                    <a:pt x="1968" y="318"/>
                  </a:lnTo>
                  <a:cubicBezTo>
                    <a:pt x="1968" y="311"/>
                    <a:pt x="1968" y="303"/>
                    <a:pt x="1967" y="295"/>
                  </a:cubicBezTo>
                  <a:cubicBezTo>
                    <a:pt x="1978" y="279"/>
                    <a:pt x="1981" y="268"/>
                    <a:pt x="1976" y="258"/>
                  </a:cubicBezTo>
                  <a:lnTo>
                    <a:pt x="1978" y="254"/>
                  </a:lnTo>
                  <a:lnTo>
                    <a:pt x="1979" y="253"/>
                  </a:lnTo>
                  <a:cubicBezTo>
                    <a:pt x="1985" y="241"/>
                    <a:pt x="1980" y="232"/>
                    <a:pt x="1977" y="227"/>
                  </a:cubicBezTo>
                  <a:cubicBezTo>
                    <a:pt x="1977" y="222"/>
                    <a:pt x="1977" y="217"/>
                    <a:pt x="1973" y="212"/>
                  </a:cubicBezTo>
                  <a:cubicBezTo>
                    <a:pt x="1971" y="210"/>
                    <a:pt x="1968" y="208"/>
                    <a:pt x="1964" y="207"/>
                  </a:cubicBezTo>
                  <a:cubicBezTo>
                    <a:pt x="1961" y="199"/>
                    <a:pt x="1958" y="190"/>
                    <a:pt x="1956" y="181"/>
                  </a:cubicBezTo>
                  <a:cubicBezTo>
                    <a:pt x="1954" y="170"/>
                    <a:pt x="1951" y="159"/>
                    <a:pt x="1946" y="150"/>
                  </a:cubicBezTo>
                  <a:cubicBezTo>
                    <a:pt x="1945" y="146"/>
                    <a:pt x="1941" y="144"/>
                    <a:pt x="1938" y="143"/>
                  </a:cubicBezTo>
                  <a:cubicBezTo>
                    <a:pt x="1934" y="142"/>
                    <a:pt x="1932" y="139"/>
                    <a:pt x="1928" y="133"/>
                  </a:cubicBezTo>
                  <a:cubicBezTo>
                    <a:pt x="1926" y="130"/>
                    <a:pt x="1924" y="128"/>
                    <a:pt x="1922" y="125"/>
                  </a:cubicBezTo>
                  <a:cubicBezTo>
                    <a:pt x="1924" y="124"/>
                    <a:pt x="1925" y="122"/>
                    <a:pt x="1926" y="121"/>
                  </a:cubicBezTo>
                  <a:cubicBezTo>
                    <a:pt x="1931" y="118"/>
                    <a:pt x="1934" y="113"/>
                    <a:pt x="1932" y="107"/>
                  </a:cubicBezTo>
                  <a:cubicBezTo>
                    <a:pt x="1932" y="105"/>
                    <a:pt x="1933" y="97"/>
                    <a:pt x="1934" y="93"/>
                  </a:cubicBezTo>
                  <a:cubicBezTo>
                    <a:pt x="1937" y="81"/>
                    <a:pt x="1941" y="67"/>
                    <a:pt x="1932" y="56"/>
                  </a:cubicBezTo>
                  <a:cubicBezTo>
                    <a:pt x="1931" y="54"/>
                    <a:pt x="1928" y="53"/>
                    <a:pt x="1926" y="52"/>
                  </a:cubicBezTo>
                  <a:cubicBezTo>
                    <a:pt x="1923" y="51"/>
                    <a:pt x="1919" y="49"/>
                    <a:pt x="1915" y="47"/>
                  </a:cubicBezTo>
                  <a:cubicBezTo>
                    <a:pt x="1906" y="43"/>
                    <a:pt x="1896" y="38"/>
                    <a:pt x="1885" y="38"/>
                  </a:cubicBezTo>
                  <a:cubicBezTo>
                    <a:pt x="1880" y="38"/>
                    <a:pt x="1876" y="39"/>
                    <a:pt x="1871" y="40"/>
                  </a:cubicBezTo>
                  <a:lnTo>
                    <a:pt x="1870" y="40"/>
                  </a:lnTo>
                  <a:cubicBezTo>
                    <a:pt x="1869" y="40"/>
                    <a:pt x="1866" y="33"/>
                    <a:pt x="1864" y="30"/>
                  </a:cubicBezTo>
                  <a:cubicBezTo>
                    <a:pt x="1861" y="23"/>
                    <a:pt x="1857" y="16"/>
                    <a:pt x="1850" y="13"/>
                  </a:cubicBezTo>
                  <a:cubicBezTo>
                    <a:pt x="1848" y="12"/>
                    <a:pt x="1846" y="11"/>
                    <a:pt x="1844" y="11"/>
                  </a:cubicBezTo>
                  <a:cubicBezTo>
                    <a:pt x="1843" y="11"/>
                    <a:pt x="1841" y="11"/>
                    <a:pt x="1840" y="12"/>
                  </a:cubicBezTo>
                  <a:cubicBezTo>
                    <a:pt x="1834" y="14"/>
                    <a:pt x="1830" y="15"/>
                    <a:pt x="1829" y="15"/>
                  </a:cubicBezTo>
                  <a:cubicBezTo>
                    <a:pt x="1827" y="15"/>
                    <a:pt x="1826" y="14"/>
                    <a:pt x="1823" y="13"/>
                  </a:cubicBezTo>
                  <a:cubicBezTo>
                    <a:pt x="1819" y="11"/>
                    <a:pt x="1813" y="8"/>
                    <a:pt x="1805" y="8"/>
                  </a:cubicBezTo>
                  <a:lnTo>
                    <a:pt x="1804" y="8"/>
                  </a:lnTo>
                  <a:cubicBezTo>
                    <a:pt x="1800" y="8"/>
                    <a:pt x="1796" y="10"/>
                    <a:pt x="1793" y="13"/>
                  </a:cubicBezTo>
                  <a:cubicBezTo>
                    <a:pt x="1792" y="15"/>
                    <a:pt x="1791" y="17"/>
                    <a:pt x="1791" y="19"/>
                  </a:cubicBezTo>
                  <a:cubicBezTo>
                    <a:pt x="1789" y="19"/>
                    <a:pt x="1787" y="20"/>
                    <a:pt x="1785" y="21"/>
                  </a:cubicBezTo>
                  <a:cubicBezTo>
                    <a:pt x="1783" y="20"/>
                    <a:pt x="1780" y="19"/>
                    <a:pt x="1777" y="19"/>
                  </a:cubicBezTo>
                  <a:lnTo>
                    <a:pt x="1775" y="19"/>
                  </a:lnTo>
                  <a:cubicBezTo>
                    <a:pt x="1773" y="20"/>
                    <a:pt x="1772" y="20"/>
                    <a:pt x="1770" y="21"/>
                  </a:cubicBezTo>
                  <a:cubicBezTo>
                    <a:pt x="1764" y="24"/>
                    <a:pt x="1759" y="26"/>
                    <a:pt x="1754" y="32"/>
                  </a:cubicBezTo>
                  <a:cubicBezTo>
                    <a:pt x="1752" y="33"/>
                    <a:pt x="1750" y="34"/>
                    <a:pt x="1749" y="36"/>
                  </a:cubicBezTo>
                  <a:cubicBezTo>
                    <a:pt x="1743" y="36"/>
                    <a:pt x="1739" y="40"/>
                    <a:pt x="1737" y="43"/>
                  </a:cubicBezTo>
                  <a:cubicBezTo>
                    <a:pt x="1735" y="44"/>
                    <a:pt x="1733" y="44"/>
                    <a:pt x="1732" y="45"/>
                  </a:cubicBezTo>
                  <a:lnTo>
                    <a:pt x="1731" y="45"/>
                  </a:lnTo>
                  <a:lnTo>
                    <a:pt x="1730" y="45"/>
                  </a:lnTo>
                  <a:cubicBezTo>
                    <a:pt x="1728" y="45"/>
                    <a:pt x="1726" y="46"/>
                    <a:pt x="1725" y="47"/>
                  </a:cubicBezTo>
                  <a:lnTo>
                    <a:pt x="1723" y="46"/>
                  </a:lnTo>
                  <a:cubicBezTo>
                    <a:pt x="1721" y="45"/>
                    <a:pt x="1719" y="45"/>
                    <a:pt x="1716" y="45"/>
                  </a:cubicBezTo>
                  <a:cubicBezTo>
                    <a:pt x="1714" y="45"/>
                    <a:pt x="1711" y="45"/>
                    <a:pt x="1710" y="45"/>
                  </a:cubicBezTo>
                  <a:lnTo>
                    <a:pt x="1709" y="46"/>
                  </a:lnTo>
                  <a:cubicBezTo>
                    <a:pt x="1703" y="47"/>
                    <a:pt x="1699" y="51"/>
                    <a:pt x="1698" y="56"/>
                  </a:cubicBezTo>
                  <a:cubicBezTo>
                    <a:pt x="1694" y="73"/>
                    <a:pt x="1687" y="89"/>
                    <a:pt x="1677" y="105"/>
                  </a:cubicBezTo>
                  <a:cubicBezTo>
                    <a:pt x="1675" y="107"/>
                    <a:pt x="1675" y="109"/>
                    <a:pt x="1674" y="111"/>
                  </a:cubicBezTo>
                  <a:cubicBezTo>
                    <a:pt x="1674" y="113"/>
                    <a:pt x="1674" y="114"/>
                    <a:pt x="1673" y="115"/>
                  </a:cubicBezTo>
                  <a:lnTo>
                    <a:pt x="1671" y="119"/>
                  </a:lnTo>
                  <a:cubicBezTo>
                    <a:pt x="1668" y="119"/>
                    <a:pt x="1665" y="121"/>
                    <a:pt x="1663" y="123"/>
                  </a:cubicBezTo>
                  <a:lnTo>
                    <a:pt x="1660" y="126"/>
                  </a:lnTo>
                  <a:lnTo>
                    <a:pt x="1658" y="128"/>
                  </a:lnTo>
                  <a:lnTo>
                    <a:pt x="1657" y="129"/>
                  </a:lnTo>
                  <a:lnTo>
                    <a:pt x="1655" y="131"/>
                  </a:lnTo>
                  <a:lnTo>
                    <a:pt x="1654" y="133"/>
                  </a:lnTo>
                  <a:cubicBezTo>
                    <a:pt x="1648" y="138"/>
                    <a:pt x="1642" y="144"/>
                    <a:pt x="1635" y="149"/>
                  </a:cubicBezTo>
                  <a:lnTo>
                    <a:pt x="1632" y="153"/>
                  </a:lnTo>
                  <a:lnTo>
                    <a:pt x="1628" y="155"/>
                  </a:lnTo>
                  <a:cubicBezTo>
                    <a:pt x="1606" y="171"/>
                    <a:pt x="1580" y="186"/>
                    <a:pt x="1551" y="199"/>
                  </a:cubicBezTo>
                  <a:cubicBezTo>
                    <a:pt x="1532" y="208"/>
                    <a:pt x="1514" y="215"/>
                    <a:pt x="1497" y="221"/>
                  </a:cubicBezTo>
                  <a:cubicBezTo>
                    <a:pt x="1492" y="222"/>
                    <a:pt x="1489" y="226"/>
                    <a:pt x="1488" y="231"/>
                  </a:cubicBezTo>
                  <a:lnTo>
                    <a:pt x="1487" y="234"/>
                  </a:lnTo>
                  <a:cubicBezTo>
                    <a:pt x="1486" y="233"/>
                    <a:pt x="1484" y="232"/>
                    <a:pt x="1483" y="232"/>
                  </a:cubicBezTo>
                  <a:cubicBezTo>
                    <a:pt x="1481" y="232"/>
                    <a:pt x="1479" y="232"/>
                    <a:pt x="1477" y="232"/>
                  </a:cubicBezTo>
                  <a:cubicBezTo>
                    <a:pt x="1463" y="232"/>
                    <a:pt x="1458" y="242"/>
                    <a:pt x="1456" y="246"/>
                  </a:cubicBezTo>
                  <a:lnTo>
                    <a:pt x="1454" y="249"/>
                  </a:lnTo>
                  <a:lnTo>
                    <a:pt x="1453" y="250"/>
                  </a:lnTo>
                  <a:cubicBezTo>
                    <a:pt x="1453" y="248"/>
                    <a:pt x="1452" y="247"/>
                    <a:pt x="1451" y="246"/>
                  </a:cubicBezTo>
                  <a:cubicBezTo>
                    <a:pt x="1450" y="243"/>
                    <a:pt x="1448" y="241"/>
                    <a:pt x="1446" y="239"/>
                  </a:cubicBezTo>
                  <a:cubicBezTo>
                    <a:pt x="1444" y="238"/>
                    <a:pt x="1441" y="237"/>
                    <a:pt x="1438" y="237"/>
                  </a:cubicBezTo>
                  <a:lnTo>
                    <a:pt x="1436" y="237"/>
                  </a:lnTo>
                  <a:cubicBezTo>
                    <a:pt x="1416" y="241"/>
                    <a:pt x="1397" y="242"/>
                    <a:pt x="1379" y="242"/>
                  </a:cubicBezTo>
                  <a:cubicBezTo>
                    <a:pt x="1375" y="242"/>
                    <a:pt x="1371" y="242"/>
                    <a:pt x="1367" y="242"/>
                  </a:cubicBezTo>
                  <a:lnTo>
                    <a:pt x="1366" y="242"/>
                  </a:lnTo>
                  <a:cubicBezTo>
                    <a:pt x="1361" y="242"/>
                    <a:pt x="1357" y="245"/>
                    <a:pt x="1355" y="249"/>
                  </a:cubicBezTo>
                  <a:cubicBezTo>
                    <a:pt x="1353" y="251"/>
                    <a:pt x="1352" y="254"/>
                    <a:pt x="1351" y="256"/>
                  </a:cubicBezTo>
                  <a:lnTo>
                    <a:pt x="1350" y="256"/>
                  </a:lnTo>
                  <a:cubicBezTo>
                    <a:pt x="1347" y="256"/>
                    <a:pt x="1344" y="256"/>
                    <a:pt x="1340" y="257"/>
                  </a:cubicBezTo>
                  <a:cubicBezTo>
                    <a:pt x="1335" y="257"/>
                    <a:pt x="1331" y="261"/>
                    <a:pt x="1329" y="265"/>
                  </a:cubicBezTo>
                  <a:lnTo>
                    <a:pt x="1329" y="266"/>
                  </a:lnTo>
                  <a:cubicBezTo>
                    <a:pt x="1300" y="263"/>
                    <a:pt x="1293" y="257"/>
                    <a:pt x="1268" y="233"/>
                  </a:cubicBezTo>
                  <a:lnTo>
                    <a:pt x="1259" y="225"/>
                  </a:lnTo>
                  <a:lnTo>
                    <a:pt x="1237" y="204"/>
                  </a:lnTo>
                  <a:lnTo>
                    <a:pt x="1222" y="190"/>
                  </a:lnTo>
                  <a:cubicBezTo>
                    <a:pt x="1219" y="188"/>
                    <a:pt x="1217" y="186"/>
                    <a:pt x="1214" y="184"/>
                  </a:cubicBezTo>
                  <a:lnTo>
                    <a:pt x="1215" y="184"/>
                  </a:lnTo>
                  <a:cubicBezTo>
                    <a:pt x="1213" y="182"/>
                    <a:pt x="1210" y="181"/>
                    <a:pt x="1208" y="180"/>
                  </a:cubicBezTo>
                  <a:lnTo>
                    <a:pt x="1205" y="180"/>
                  </a:lnTo>
                  <a:lnTo>
                    <a:pt x="1203" y="180"/>
                  </a:lnTo>
                  <a:cubicBezTo>
                    <a:pt x="1199" y="181"/>
                    <a:pt x="1195" y="182"/>
                    <a:pt x="1188" y="185"/>
                  </a:cubicBezTo>
                  <a:cubicBezTo>
                    <a:pt x="1186" y="186"/>
                    <a:pt x="1183" y="187"/>
                    <a:pt x="1180" y="188"/>
                  </a:cubicBezTo>
                  <a:cubicBezTo>
                    <a:pt x="1179" y="179"/>
                    <a:pt x="1180" y="170"/>
                    <a:pt x="1180" y="161"/>
                  </a:cubicBezTo>
                  <a:cubicBezTo>
                    <a:pt x="1182" y="133"/>
                    <a:pt x="1183" y="102"/>
                    <a:pt x="1165" y="76"/>
                  </a:cubicBezTo>
                  <a:cubicBezTo>
                    <a:pt x="1164" y="73"/>
                    <a:pt x="1161" y="72"/>
                    <a:pt x="1159" y="71"/>
                  </a:cubicBezTo>
                  <a:cubicBezTo>
                    <a:pt x="1154" y="69"/>
                    <a:pt x="1149" y="68"/>
                    <a:pt x="1145" y="68"/>
                  </a:cubicBezTo>
                  <a:lnTo>
                    <a:pt x="1143" y="68"/>
                  </a:lnTo>
                  <a:lnTo>
                    <a:pt x="1143" y="68"/>
                  </a:lnTo>
                  <a:cubicBezTo>
                    <a:pt x="1143" y="66"/>
                    <a:pt x="1142" y="64"/>
                    <a:pt x="1141" y="63"/>
                  </a:cubicBezTo>
                  <a:cubicBezTo>
                    <a:pt x="1140" y="61"/>
                    <a:pt x="1139" y="51"/>
                    <a:pt x="1139" y="45"/>
                  </a:cubicBezTo>
                  <a:cubicBezTo>
                    <a:pt x="1136" y="24"/>
                    <a:pt x="1133" y="0"/>
                    <a:pt x="1114" y="0"/>
                  </a:cubicBezTo>
                  <a:close/>
                  <a:moveTo>
                    <a:pt x="1114" y="13"/>
                  </a:moveTo>
                  <a:cubicBezTo>
                    <a:pt x="1126" y="13"/>
                    <a:pt x="1124" y="59"/>
                    <a:pt x="1130" y="69"/>
                  </a:cubicBezTo>
                  <a:cubicBezTo>
                    <a:pt x="1131" y="85"/>
                    <a:pt x="1144" y="79"/>
                    <a:pt x="1154" y="83"/>
                  </a:cubicBezTo>
                  <a:cubicBezTo>
                    <a:pt x="1177" y="117"/>
                    <a:pt x="1163" y="160"/>
                    <a:pt x="1167" y="198"/>
                  </a:cubicBezTo>
                  <a:cubicBezTo>
                    <a:pt x="1164" y="203"/>
                    <a:pt x="1165" y="205"/>
                    <a:pt x="1169" y="205"/>
                  </a:cubicBezTo>
                  <a:cubicBezTo>
                    <a:pt x="1177" y="205"/>
                    <a:pt x="1201" y="193"/>
                    <a:pt x="1205" y="193"/>
                  </a:cubicBezTo>
                  <a:lnTo>
                    <a:pt x="1206" y="194"/>
                  </a:lnTo>
                  <a:lnTo>
                    <a:pt x="1250" y="235"/>
                  </a:lnTo>
                  <a:cubicBezTo>
                    <a:pt x="1285" y="267"/>
                    <a:pt x="1292" y="277"/>
                    <a:pt x="1334" y="279"/>
                  </a:cubicBezTo>
                  <a:cubicBezTo>
                    <a:pt x="1336" y="274"/>
                    <a:pt x="1343" y="279"/>
                    <a:pt x="1342" y="270"/>
                  </a:cubicBezTo>
                  <a:cubicBezTo>
                    <a:pt x="1348" y="269"/>
                    <a:pt x="1354" y="270"/>
                    <a:pt x="1360" y="269"/>
                  </a:cubicBezTo>
                  <a:cubicBezTo>
                    <a:pt x="1363" y="266"/>
                    <a:pt x="1364" y="260"/>
                    <a:pt x="1366" y="255"/>
                  </a:cubicBezTo>
                  <a:cubicBezTo>
                    <a:pt x="1370" y="256"/>
                    <a:pt x="1374" y="256"/>
                    <a:pt x="1379" y="256"/>
                  </a:cubicBezTo>
                  <a:cubicBezTo>
                    <a:pt x="1399" y="256"/>
                    <a:pt x="1419" y="254"/>
                    <a:pt x="1438" y="250"/>
                  </a:cubicBezTo>
                  <a:cubicBezTo>
                    <a:pt x="1438" y="252"/>
                    <a:pt x="1439" y="253"/>
                    <a:pt x="1438" y="255"/>
                  </a:cubicBezTo>
                  <a:cubicBezTo>
                    <a:pt x="1442" y="255"/>
                    <a:pt x="1442" y="255"/>
                    <a:pt x="1439" y="258"/>
                  </a:cubicBezTo>
                  <a:lnTo>
                    <a:pt x="1440" y="263"/>
                  </a:lnTo>
                  <a:lnTo>
                    <a:pt x="1439" y="263"/>
                  </a:lnTo>
                  <a:lnTo>
                    <a:pt x="1439" y="263"/>
                  </a:lnTo>
                  <a:cubicBezTo>
                    <a:pt x="1435" y="263"/>
                    <a:pt x="1438" y="269"/>
                    <a:pt x="1433" y="271"/>
                  </a:cubicBezTo>
                  <a:cubicBezTo>
                    <a:pt x="1428" y="279"/>
                    <a:pt x="1423" y="282"/>
                    <a:pt x="1430" y="292"/>
                  </a:cubicBezTo>
                  <a:cubicBezTo>
                    <a:pt x="1432" y="294"/>
                    <a:pt x="1431" y="295"/>
                    <a:pt x="1433" y="297"/>
                  </a:cubicBezTo>
                  <a:cubicBezTo>
                    <a:pt x="1438" y="289"/>
                    <a:pt x="1449" y="294"/>
                    <a:pt x="1453" y="286"/>
                  </a:cubicBezTo>
                  <a:cubicBezTo>
                    <a:pt x="1454" y="284"/>
                    <a:pt x="1456" y="280"/>
                    <a:pt x="1456" y="278"/>
                  </a:cubicBezTo>
                  <a:lnTo>
                    <a:pt x="1458" y="279"/>
                  </a:lnTo>
                  <a:lnTo>
                    <a:pt x="1458" y="276"/>
                  </a:lnTo>
                  <a:cubicBezTo>
                    <a:pt x="1457" y="270"/>
                    <a:pt x="1456" y="264"/>
                    <a:pt x="1463" y="259"/>
                  </a:cubicBezTo>
                  <a:cubicBezTo>
                    <a:pt x="1469" y="254"/>
                    <a:pt x="1468" y="245"/>
                    <a:pt x="1477" y="245"/>
                  </a:cubicBezTo>
                  <a:lnTo>
                    <a:pt x="1480" y="245"/>
                  </a:lnTo>
                  <a:cubicBezTo>
                    <a:pt x="1481" y="247"/>
                    <a:pt x="1482" y="248"/>
                    <a:pt x="1484" y="248"/>
                  </a:cubicBezTo>
                  <a:cubicBezTo>
                    <a:pt x="1485" y="248"/>
                    <a:pt x="1487" y="248"/>
                    <a:pt x="1489" y="248"/>
                  </a:cubicBezTo>
                  <a:cubicBezTo>
                    <a:pt x="1490" y="249"/>
                    <a:pt x="1492" y="250"/>
                    <a:pt x="1493" y="250"/>
                  </a:cubicBezTo>
                  <a:cubicBezTo>
                    <a:pt x="1497" y="250"/>
                    <a:pt x="1498" y="240"/>
                    <a:pt x="1502" y="233"/>
                  </a:cubicBezTo>
                  <a:lnTo>
                    <a:pt x="1501" y="233"/>
                  </a:lnTo>
                  <a:cubicBezTo>
                    <a:pt x="1519" y="227"/>
                    <a:pt x="1538" y="220"/>
                    <a:pt x="1556" y="212"/>
                  </a:cubicBezTo>
                  <a:cubicBezTo>
                    <a:pt x="1583" y="199"/>
                    <a:pt x="1611" y="184"/>
                    <a:pt x="1636" y="166"/>
                  </a:cubicBezTo>
                  <a:lnTo>
                    <a:pt x="1638" y="165"/>
                  </a:lnTo>
                  <a:cubicBezTo>
                    <a:pt x="1639" y="168"/>
                    <a:pt x="1640" y="169"/>
                    <a:pt x="1641" y="169"/>
                  </a:cubicBezTo>
                  <a:cubicBezTo>
                    <a:pt x="1642" y="169"/>
                    <a:pt x="1643" y="164"/>
                    <a:pt x="1643" y="160"/>
                  </a:cubicBezTo>
                  <a:cubicBezTo>
                    <a:pt x="1650" y="154"/>
                    <a:pt x="1657" y="148"/>
                    <a:pt x="1663" y="142"/>
                  </a:cubicBezTo>
                  <a:cubicBezTo>
                    <a:pt x="1665" y="141"/>
                    <a:pt x="1667" y="139"/>
                    <a:pt x="1668" y="137"/>
                  </a:cubicBezTo>
                  <a:cubicBezTo>
                    <a:pt x="1670" y="135"/>
                    <a:pt x="1671" y="134"/>
                    <a:pt x="1673" y="132"/>
                  </a:cubicBezTo>
                  <a:cubicBezTo>
                    <a:pt x="1675" y="132"/>
                    <a:pt x="1677" y="132"/>
                    <a:pt x="1679" y="131"/>
                  </a:cubicBezTo>
                  <a:cubicBezTo>
                    <a:pt x="1682" y="130"/>
                    <a:pt x="1680" y="126"/>
                    <a:pt x="1683" y="124"/>
                  </a:cubicBezTo>
                  <a:cubicBezTo>
                    <a:pt x="1686" y="120"/>
                    <a:pt x="1687" y="116"/>
                    <a:pt x="1688" y="112"/>
                  </a:cubicBezTo>
                  <a:cubicBezTo>
                    <a:pt x="1699" y="96"/>
                    <a:pt x="1707" y="78"/>
                    <a:pt x="1711" y="59"/>
                  </a:cubicBezTo>
                  <a:cubicBezTo>
                    <a:pt x="1713" y="58"/>
                    <a:pt x="1715" y="58"/>
                    <a:pt x="1716" y="58"/>
                  </a:cubicBezTo>
                  <a:lnTo>
                    <a:pt x="1719" y="59"/>
                  </a:lnTo>
                  <a:cubicBezTo>
                    <a:pt x="1722" y="59"/>
                    <a:pt x="1725" y="62"/>
                    <a:pt x="1728" y="62"/>
                  </a:cubicBezTo>
                  <a:cubicBezTo>
                    <a:pt x="1729" y="62"/>
                    <a:pt x="1730" y="61"/>
                    <a:pt x="1730" y="59"/>
                  </a:cubicBezTo>
                  <a:cubicBezTo>
                    <a:pt x="1732" y="59"/>
                    <a:pt x="1734" y="59"/>
                    <a:pt x="1736" y="59"/>
                  </a:cubicBezTo>
                  <a:cubicBezTo>
                    <a:pt x="1738" y="59"/>
                    <a:pt x="1739" y="59"/>
                    <a:pt x="1740" y="56"/>
                  </a:cubicBezTo>
                  <a:lnTo>
                    <a:pt x="1740" y="56"/>
                  </a:lnTo>
                  <a:lnTo>
                    <a:pt x="1743" y="57"/>
                  </a:lnTo>
                  <a:cubicBezTo>
                    <a:pt x="1744" y="57"/>
                    <a:pt x="1745" y="57"/>
                    <a:pt x="1744" y="55"/>
                  </a:cubicBezTo>
                  <a:cubicBezTo>
                    <a:pt x="1747" y="53"/>
                    <a:pt x="1749" y="49"/>
                    <a:pt x="1751" y="49"/>
                  </a:cubicBezTo>
                  <a:lnTo>
                    <a:pt x="1754" y="50"/>
                  </a:lnTo>
                  <a:cubicBezTo>
                    <a:pt x="1753" y="52"/>
                    <a:pt x="1753" y="53"/>
                    <a:pt x="1753" y="53"/>
                  </a:cubicBezTo>
                  <a:lnTo>
                    <a:pt x="1756" y="53"/>
                  </a:lnTo>
                  <a:lnTo>
                    <a:pt x="1757" y="54"/>
                  </a:lnTo>
                  <a:cubicBezTo>
                    <a:pt x="1761" y="50"/>
                    <a:pt x="1755" y="44"/>
                    <a:pt x="1760" y="44"/>
                  </a:cubicBezTo>
                  <a:lnTo>
                    <a:pt x="1762" y="44"/>
                  </a:lnTo>
                  <a:cubicBezTo>
                    <a:pt x="1765" y="38"/>
                    <a:pt x="1769" y="36"/>
                    <a:pt x="1776" y="33"/>
                  </a:cubicBezTo>
                  <a:lnTo>
                    <a:pt x="1777" y="33"/>
                  </a:lnTo>
                  <a:cubicBezTo>
                    <a:pt x="1781" y="33"/>
                    <a:pt x="1784" y="36"/>
                    <a:pt x="1788" y="36"/>
                  </a:cubicBezTo>
                  <a:lnTo>
                    <a:pt x="1788" y="36"/>
                  </a:lnTo>
                  <a:cubicBezTo>
                    <a:pt x="1790" y="34"/>
                    <a:pt x="1791" y="32"/>
                    <a:pt x="1793" y="32"/>
                  </a:cubicBezTo>
                  <a:lnTo>
                    <a:pt x="1797" y="34"/>
                  </a:lnTo>
                  <a:cubicBezTo>
                    <a:pt x="1803" y="32"/>
                    <a:pt x="1806" y="26"/>
                    <a:pt x="1804" y="21"/>
                  </a:cubicBezTo>
                  <a:cubicBezTo>
                    <a:pt x="1816" y="21"/>
                    <a:pt x="1818" y="28"/>
                    <a:pt x="1829" y="28"/>
                  </a:cubicBezTo>
                  <a:cubicBezTo>
                    <a:pt x="1833" y="28"/>
                    <a:pt x="1837" y="27"/>
                    <a:pt x="1844" y="25"/>
                  </a:cubicBezTo>
                  <a:cubicBezTo>
                    <a:pt x="1852" y="29"/>
                    <a:pt x="1855" y="54"/>
                    <a:pt x="1870" y="54"/>
                  </a:cubicBezTo>
                  <a:cubicBezTo>
                    <a:pt x="1872" y="54"/>
                    <a:pt x="1874" y="53"/>
                    <a:pt x="1876" y="53"/>
                  </a:cubicBezTo>
                  <a:cubicBezTo>
                    <a:pt x="1879" y="52"/>
                    <a:pt x="1882" y="51"/>
                    <a:pt x="1885" y="51"/>
                  </a:cubicBezTo>
                  <a:cubicBezTo>
                    <a:pt x="1898" y="51"/>
                    <a:pt x="1910" y="61"/>
                    <a:pt x="1922" y="64"/>
                  </a:cubicBezTo>
                  <a:cubicBezTo>
                    <a:pt x="1930" y="75"/>
                    <a:pt x="1916" y="97"/>
                    <a:pt x="1919" y="110"/>
                  </a:cubicBezTo>
                  <a:cubicBezTo>
                    <a:pt x="1914" y="114"/>
                    <a:pt x="1899" y="129"/>
                    <a:pt x="1911" y="132"/>
                  </a:cubicBezTo>
                  <a:cubicBezTo>
                    <a:pt x="1918" y="141"/>
                    <a:pt x="1923" y="153"/>
                    <a:pt x="1935" y="156"/>
                  </a:cubicBezTo>
                  <a:cubicBezTo>
                    <a:pt x="1943" y="173"/>
                    <a:pt x="1944" y="202"/>
                    <a:pt x="1956" y="219"/>
                  </a:cubicBezTo>
                  <a:lnTo>
                    <a:pt x="1958" y="219"/>
                  </a:lnTo>
                  <a:cubicBezTo>
                    <a:pt x="1965" y="219"/>
                    <a:pt x="1964" y="223"/>
                    <a:pt x="1963" y="230"/>
                  </a:cubicBezTo>
                  <a:cubicBezTo>
                    <a:pt x="1965" y="235"/>
                    <a:pt x="1971" y="240"/>
                    <a:pt x="1967" y="246"/>
                  </a:cubicBezTo>
                  <a:cubicBezTo>
                    <a:pt x="1951" y="268"/>
                    <a:pt x="1981" y="256"/>
                    <a:pt x="1952" y="292"/>
                  </a:cubicBezTo>
                  <a:cubicBezTo>
                    <a:pt x="1956" y="306"/>
                    <a:pt x="1954" y="321"/>
                    <a:pt x="1956" y="334"/>
                  </a:cubicBezTo>
                  <a:lnTo>
                    <a:pt x="1959" y="333"/>
                  </a:lnTo>
                  <a:cubicBezTo>
                    <a:pt x="1966" y="333"/>
                    <a:pt x="1970" y="344"/>
                    <a:pt x="1966" y="350"/>
                  </a:cubicBezTo>
                  <a:cubicBezTo>
                    <a:pt x="1961" y="366"/>
                    <a:pt x="1974" y="380"/>
                    <a:pt x="1972" y="397"/>
                  </a:cubicBezTo>
                  <a:cubicBezTo>
                    <a:pt x="1978" y="404"/>
                    <a:pt x="1990" y="407"/>
                    <a:pt x="1990" y="419"/>
                  </a:cubicBezTo>
                  <a:cubicBezTo>
                    <a:pt x="1987" y="428"/>
                    <a:pt x="1996" y="440"/>
                    <a:pt x="2004" y="445"/>
                  </a:cubicBezTo>
                  <a:cubicBezTo>
                    <a:pt x="2003" y="449"/>
                    <a:pt x="2002" y="451"/>
                    <a:pt x="2001" y="455"/>
                  </a:cubicBezTo>
                  <a:cubicBezTo>
                    <a:pt x="2002" y="459"/>
                    <a:pt x="2007" y="456"/>
                    <a:pt x="2004" y="460"/>
                  </a:cubicBezTo>
                  <a:cubicBezTo>
                    <a:pt x="2000" y="460"/>
                    <a:pt x="2003" y="467"/>
                    <a:pt x="2004" y="468"/>
                  </a:cubicBezTo>
                  <a:cubicBezTo>
                    <a:pt x="2007" y="469"/>
                    <a:pt x="2010" y="469"/>
                    <a:pt x="2013" y="472"/>
                  </a:cubicBezTo>
                  <a:cubicBezTo>
                    <a:pt x="2011" y="488"/>
                    <a:pt x="1998" y="492"/>
                    <a:pt x="1994" y="503"/>
                  </a:cubicBezTo>
                  <a:cubicBezTo>
                    <a:pt x="1991" y="505"/>
                    <a:pt x="1990" y="517"/>
                    <a:pt x="1996" y="520"/>
                  </a:cubicBezTo>
                  <a:cubicBezTo>
                    <a:pt x="1992" y="524"/>
                    <a:pt x="1999" y="527"/>
                    <a:pt x="1992" y="530"/>
                  </a:cubicBezTo>
                  <a:lnTo>
                    <a:pt x="1991" y="530"/>
                  </a:lnTo>
                  <a:cubicBezTo>
                    <a:pt x="1988" y="530"/>
                    <a:pt x="1988" y="534"/>
                    <a:pt x="1987" y="534"/>
                  </a:cubicBezTo>
                  <a:lnTo>
                    <a:pt x="1985" y="533"/>
                  </a:lnTo>
                  <a:lnTo>
                    <a:pt x="1984" y="534"/>
                  </a:lnTo>
                  <a:lnTo>
                    <a:pt x="1982" y="534"/>
                  </a:lnTo>
                  <a:lnTo>
                    <a:pt x="1981" y="535"/>
                  </a:lnTo>
                  <a:cubicBezTo>
                    <a:pt x="1980" y="538"/>
                    <a:pt x="1986" y="537"/>
                    <a:pt x="1983" y="540"/>
                  </a:cubicBezTo>
                  <a:lnTo>
                    <a:pt x="1980" y="539"/>
                  </a:lnTo>
                  <a:cubicBezTo>
                    <a:pt x="1978" y="539"/>
                    <a:pt x="1978" y="541"/>
                    <a:pt x="1976" y="542"/>
                  </a:cubicBezTo>
                  <a:cubicBezTo>
                    <a:pt x="1974" y="536"/>
                    <a:pt x="1967" y="535"/>
                    <a:pt x="1962" y="535"/>
                  </a:cubicBezTo>
                  <a:lnTo>
                    <a:pt x="1960" y="535"/>
                  </a:lnTo>
                  <a:cubicBezTo>
                    <a:pt x="1952" y="563"/>
                    <a:pt x="1969" y="549"/>
                    <a:pt x="1981" y="564"/>
                  </a:cubicBezTo>
                  <a:cubicBezTo>
                    <a:pt x="1985" y="579"/>
                    <a:pt x="2005" y="585"/>
                    <a:pt x="2017" y="594"/>
                  </a:cubicBezTo>
                  <a:cubicBezTo>
                    <a:pt x="2023" y="598"/>
                    <a:pt x="2025" y="600"/>
                    <a:pt x="2027" y="607"/>
                  </a:cubicBezTo>
                  <a:cubicBezTo>
                    <a:pt x="2033" y="610"/>
                    <a:pt x="2039" y="610"/>
                    <a:pt x="2042" y="616"/>
                  </a:cubicBezTo>
                  <a:cubicBezTo>
                    <a:pt x="2051" y="631"/>
                    <a:pt x="2055" y="654"/>
                    <a:pt x="2068" y="663"/>
                  </a:cubicBezTo>
                  <a:lnTo>
                    <a:pt x="2070" y="663"/>
                  </a:lnTo>
                  <a:cubicBezTo>
                    <a:pt x="2076" y="663"/>
                    <a:pt x="2080" y="659"/>
                    <a:pt x="2085" y="659"/>
                  </a:cubicBezTo>
                  <a:cubicBezTo>
                    <a:pt x="2087" y="659"/>
                    <a:pt x="2089" y="659"/>
                    <a:pt x="2091" y="661"/>
                  </a:cubicBezTo>
                  <a:cubicBezTo>
                    <a:pt x="2109" y="669"/>
                    <a:pt x="2122" y="677"/>
                    <a:pt x="2134" y="693"/>
                  </a:cubicBezTo>
                  <a:lnTo>
                    <a:pt x="2136" y="694"/>
                  </a:lnTo>
                  <a:cubicBezTo>
                    <a:pt x="2137" y="694"/>
                    <a:pt x="2136" y="688"/>
                    <a:pt x="2138" y="686"/>
                  </a:cubicBezTo>
                  <a:cubicBezTo>
                    <a:pt x="2135" y="681"/>
                    <a:pt x="2127" y="680"/>
                    <a:pt x="2126" y="673"/>
                  </a:cubicBezTo>
                  <a:cubicBezTo>
                    <a:pt x="2128" y="666"/>
                    <a:pt x="2117" y="666"/>
                    <a:pt x="2113" y="663"/>
                  </a:cubicBezTo>
                  <a:cubicBezTo>
                    <a:pt x="2109" y="661"/>
                    <a:pt x="2119" y="655"/>
                    <a:pt x="2118" y="651"/>
                  </a:cubicBezTo>
                  <a:cubicBezTo>
                    <a:pt x="2104" y="644"/>
                    <a:pt x="2119" y="631"/>
                    <a:pt x="2119" y="618"/>
                  </a:cubicBezTo>
                  <a:cubicBezTo>
                    <a:pt x="2121" y="615"/>
                    <a:pt x="2121" y="613"/>
                    <a:pt x="2119" y="610"/>
                  </a:cubicBezTo>
                  <a:cubicBezTo>
                    <a:pt x="2121" y="610"/>
                    <a:pt x="2121" y="608"/>
                    <a:pt x="2119" y="607"/>
                  </a:cubicBezTo>
                  <a:cubicBezTo>
                    <a:pt x="2121" y="602"/>
                    <a:pt x="2126" y="605"/>
                    <a:pt x="2125" y="597"/>
                  </a:cubicBezTo>
                  <a:cubicBezTo>
                    <a:pt x="2114" y="586"/>
                    <a:pt x="2119" y="576"/>
                    <a:pt x="2125" y="563"/>
                  </a:cubicBezTo>
                  <a:cubicBezTo>
                    <a:pt x="2119" y="555"/>
                    <a:pt x="2128" y="545"/>
                    <a:pt x="2135" y="541"/>
                  </a:cubicBezTo>
                  <a:cubicBezTo>
                    <a:pt x="2136" y="535"/>
                    <a:pt x="2139" y="530"/>
                    <a:pt x="2145" y="529"/>
                  </a:cubicBezTo>
                  <a:cubicBezTo>
                    <a:pt x="2149" y="519"/>
                    <a:pt x="2169" y="517"/>
                    <a:pt x="2180" y="513"/>
                  </a:cubicBezTo>
                  <a:cubicBezTo>
                    <a:pt x="2181" y="509"/>
                    <a:pt x="2178" y="502"/>
                    <a:pt x="2182" y="502"/>
                  </a:cubicBezTo>
                  <a:lnTo>
                    <a:pt x="2184" y="503"/>
                  </a:lnTo>
                  <a:lnTo>
                    <a:pt x="2186" y="503"/>
                  </a:lnTo>
                  <a:cubicBezTo>
                    <a:pt x="2192" y="503"/>
                    <a:pt x="2195" y="502"/>
                    <a:pt x="2201" y="502"/>
                  </a:cubicBezTo>
                  <a:lnTo>
                    <a:pt x="2203" y="502"/>
                  </a:lnTo>
                  <a:cubicBezTo>
                    <a:pt x="2209" y="507"/>
                    <a:pt x="2216" y="513"/>
                    <a:pt x="2223" y="513"/>
                  </a:cubicBezTo>
                  <a:cubicBezTo>
                    <a:pt x="2226" y="513"/>
                    <a:pt x="2228" y="513"/>
                    <a:pt x="2230" y="512"/>
                  </a:cubicBezTo>
                  <a:lnTo>
                    <a:pt x="2231" y="511"/>
                  </a:lnTo>
                  <a:cubicBezTo>
                    <a:pt x="2237" y="512"/>
                    <a:pt x="2231" y="529"/>
                    <a:pt x="2237" y="529"/>
                  </a:cubicBezTo>
                  <a:cubicBezTo>
                    <a:pt x="2238" y="529"/>
                    <a:pt x="2240" y="528"/>
                    <a:pt x="2242" y="527"/>
                  </a:cubicBezTo>
                  <a:cubicBezTo>
                    <a:pt x="2245" y="541"/>
                    <a:pt x="2255" y="531"/>
                    <a:pt x="2254" y="543"/>
                  </a:cubicBezTo>
                  <a:cubicBezTo>
                    <a:pt x="2255" y="549"/>
                    <a:pt x="2263" y="546"/>
                    <a:pt x="2257" y="554"/>
                  </a:cubicBezTo>
                  <a:cubicBezTo>
                    <a:pt x="2264" y="555"/>
                    <a:pt x="2257" y="561"/>
                    <a:pt x="2262" y="564"/>
                  </a:cubicBezTo>
                  <a:cubicBezTo>
                    <a:pt x="2260" y="566"/>
                    <a:pt x="2264" y="567"/>
                    <a:pt x="2267" y="567"/>
                  </a:cubicBezTo>
                  <a:lnTo>
                    <a:pt x="2269" y="567"/>
                  </a:lnTo>
                  <a:cubicBezTo>
                    <a:pt x="2273" y="569"/>
                    <a:pt x="2275" y="571"/>
                    <a:pt x="2277" y="571"/>
                  </a:cubicBezTo>
                  <a:cubicBezTo>
                    <a:pt x="2279" y="571"/>
                    <a:pt x="2281" y="569"/>
                    <a:pt x="2285" y="567"/>
                  </a:cubicBezTo>
                  <a:lnTo>
                    <a:pt x="2288" y="566"/>
                  </a:lnTo>
                  <a:cubicBezTo>
                    <a:pt x="2291" y="566"/>
                    <a:pt x="2294" y="568"/>
                    <a:pt x="2298" y="568"/>
                  </a:cubicBezTo>
                  <a:cubicBezTo>
                    <a:pt x="2300" y="568"/>
                    <a:pt x="2302" y="567"/>
                    <a:pt x="2304" y="564"/>
                  </a:cubicBezTo>
                  <a:cubicBezTo>
                    <a:pt x="2304" y="562"/>
                    <a:pt x="2300" y="562"/>
                    <a:pt x="2304" y="560"/>
                  </a:cubicBezTo>
                  <a:cubicBezTo>
                    <a:pt x="2310" y="558"/>
                    <a:pt x="2302" y="551"/>
                    <a:pt x="2310" y="550"/>
                  </a:cubicBezTo>
                  <a:cubicBezTo>
                    <a:pt x="2322" y="550"/>
                    <a:pt x="2347" y="544"/>
                    <a:pt x="2337" y="530"/>
                  </a:cubicBezTo>
                  <a:cubicBezTo>
                    <a:pt x="2337" y="526"/>
                    <a:pt x="2335" y="527"/>
                    <a:pt x="2332" y="524"/>
                  </a:cubicBezTo>
                  <a:cubicBezTo>
                    <a:pt x="2330" y="523"/>
                    <a:pt x="2329" y="518"/>
                    <a:pt x="2327" y="518"/>
                  </a:cubicBezTo>
                  <a:lnTo>
                    <a:pt x="2325" y="519"/>
                  </a:lnTo>
                  <a:cubicBezTo>
                    <a:pt x="2327" y="514"/>
                    <a:pt x="2318" y="506"/>
                    <a:pt x="2324" y="502"/>
                  </a:cubicBezTo>
                  <a:cubicBezTo>
                    <a:pt x="2324" y="497"/>
                    <a:pt x="2328" y="494"/>
                    <a:pt x="2332" y="492"/>
                  </a:cubicBezTo>
                  <a:cubicBezTo>
                    <a:pt x="2330" y="485"/>
                    <a:pt x="2334" y="482"/>
                    <a:pt x="2337" y="476"/>
                  </a:cubicBezTo>
                  <a:cubicBezTo>
                    <a:pt x="2336" y="470"/>
                    <a:pt x="2339" y="472"/>
                    <a:pt x="2341" y="466"/>
                  </a:cubicBezTo>
                  <a:cubicBezTo>
                    <a:pt x="2339" y="462"/>
                    <a:pt x="2341" y="456"/>
                    <a:pt x="2339" y="451"/>
                  </a:cubicBezTo>
                  <a:cubicBezTo>
                    <a:pt x="2346" y="450"/>
                    <a:pt x="2346" y="443"/>
                    <a:pt x="2351" y="439"/>
                  </a:cubicBezTo>
                  <a:lnTo>
                    <a:pt x="2351" y="439"/>
                  </a:lnTo>
                  <a:cubicBezTo>
                    <a:pt x="2354" y="439"/>
                    <a:pt x="2353" y="434"/>
                    <a:pt x="2351" y="433"/>
                  </a:cubicBezTo>
                  <a:cubicBezTo>
                    <a:pt x="2353" y="429"/>
                    <a:pt x="2357" y="424"/>
                    <a:pt x="2356" y="419"/>
                  </a:cubicBezTo>
                  <a:cubicBezTo>
                    <a:pt x="2363" y="411"/>
                    <a:pt x="2371" y="406"/>
                    <a:pt x="2368" y="394"/>
                  </a:cubicBezTo>
                  <a:cubicBezTo>
                    <a:pt x="2375" y="387"/>
                    <a:pt x="2385" y="385"/>
                    <a:pt x="2383" y="372"/>
                  </a:cubicBezTo>
                  <a:cubicBezTo>
                    <a:pt x="2399" y="366"/>
                    <a:pt x="2424" y="365"/>
                    <a:pt x="2452" y="365"/>
                  </a:cubicBezTo>
                  <a:cubicBezTo>
                    <a:pt x="2487" y="365"/>
                    <a:pt x="2525" y="367"/>
                    <a:pt x="2555" y="367"/>
                  </a:cubicBezTo>
                  <a:cubicBezTo>
                    <a:pt x="2565" y="367"/>
                    <a:pt x="2574" y="367"/>
                    <a:pt x="2582" y="366"/>
                  </a:cubicBezTo>
                  <a:cubicBezTo>
                    <a:pt x="2576" y="395"/>
                    <a:pt x="2592" y="429"/>
                    <a:pt x="2585" y="454"/>
                  </a:cubicBezTo>
                  <a:cubicBezTo>
                    <a:pt x="2585" y="490"/>
                    <a:pt x="2594" y="471"/>
                    <a:pt x="2609" y="490"/>
                  </a:cubicBezTo>
                  <a:lnTo>
                    <a:pt x="2610" y="490"/>
                  </a:lnTo>
                  <a:cubicBezTo>
                    <a:pt x="2615" y="490"/>
                    <a:pt x="2608" y="500"/>
                    <a:pt x="2612" y="502"/>
                  </a:cubicBezTo>
                  <a:cubicBezTo>
                    <a:pt x="2615" y="504"/>
                    <a:pt x="2615" y="513"/>
                    <a:pt x="2611" y="513"/>
                  </a:cubicBezTo>
                  <a:lnTo>
                    <a:pt x="2610" y="513"/>
                  </a:lnTo>
                  <a:cubicBezTo>
                    <a:pt x="2611" y="523"/>
                    <a:pt x="2615" y="537"/>
                    <a:pt x="2625" y="540"/>
                  </a:cubicBezTo>
                  <a:cubicBezTo>
                    <a:pt x="2633" y="548"/>
                    <a:pt x="2639" y="556"/>
                    <a:pt x="2648" y="562"/>
                  </a:cubicBezTo>
                  <a:lnTo>
                    <a:pt x="2650" y="561"/>
                  </a:lnTo>
                  <a:cubicBezTo>
                    <a:pt x="2651" y="561"/>
                    <a:pt x="2651" y="565"/>
                    <a:pt x="2654" y="566"/>
                  </a:cubicBezTo>
                  <a:cubicBezTo>
                    <a:pt x="2656" y="569"/>
                    <a:pt x="2660" y="566"/>
                    <a:pt x="2662" y="571"/>
                  </a:cubicBezTo>
                  <a:cubicBezTo>
                    <a:pt x="2653" y="574"/>
                    <a:pt x="2664" y="582"/>
                    <a:pt x="2666" y="587"/>
                  </a:cubicBezTo>
                  <a:cubicBezTo>
                    <a:pt x="2661" y="593"/>
                    <a:pt x="2663" y="598"/>
                    <a:pt x="2670" y="600"/>
                  </a:cubicBezTo>
                  <a:cubicBezTo>
                    <a:pt x="2673" y="602"/>
                    <a:pt x="2675" y="607"/>
                    <a:pt x="2675" y="610"/>
                  </a:cubicBezTo>
                  <a:cubicBezTo>
                    <a:pt x="2678" y="611"/>
                    <a:pt x="2682" y="614"/>
                    <a:pt x="2681" y="617"/>
                  </a:cubicBezTo>
                  <a:lnTo>
                    <a:pt x="2681" y="617"/>
                  </a:lnTo>
                  <a:cubicBezTo>
                    <a:pt x="2684" y="617"/>
                    <a:pt x="2692" y="615"/>
                    <a:pt x="2693" y="615"/>
                  </a:cubicBezTo>
                  <a:cubicBezTo>
                    <a:pt x="2691" y="619"/>
                    <a:pt x="2698" y="620"/>
                    <a:pt x="2700" y="621"/>
                  </a:cubicBezTo>
                  <a:cubicBezTo>
                    <a:pt x="2703" y="627"/>
                    <a:pt x="2706" y="630"/>
                    <a:pt x="2708" y="630"/>
                  </a:cubicBezTo>
                  <a:cubicBezTo>
                    <a:pt x="2715" y="630"/>
                    <a:pt x="2721" y="613"/>
                    <a:pt x="2730" y="609"/>
                  </a:cubicBezTo>
                  <a:lnTo>
                    <a:pt x="2730" y="609"/>
                  </a:lnTo>
                  <a:cubicBezTo>
                    <a:pt x="2734" y="609"/>
                    <a:pt x="2735" y="614"/>
                    <a:pt x="2736" y="617"/>
                  </a:cubicBezTo>
                  <a:cubicBezTo>
                    <a:pt x="2738" y="618"/>
                    <a:pt x="2744" y="618"/>
                    <a:pt x="2742" y="622"/>
                  </a:cubicBezTo>
                  <a:cubicBezTo>
                    <a:pt x="2744" y="631"/>
                    <a:pt x="2738" y="642"/>
                    <a:pt x="2737" y="652"/>
                  </a:cubicBezTo>
                  <a:cubicBezTo>
                    <a:pt x="2742" y="656"/>
                    <a:pt x="2742" y="657"/>
                    <a:pt x="2744" y="663"/>
                  </a:cubicBezTo>
                  <a:cubicBezTo>
                    <a:pt x="2745" y="663"/>
                    <a:pt x="2747" y="662"/>
                    <a:pt x="2748" y="662"/>
                  </a:cubicBezTo>
                  <a:cubicBezTo>
                    <a:pt x="2751" y="662"/>
                    <a:pt x="2754" y="663"/>
                    <a:pt x="2751" y="666"/>
                  </a:cubicBezTo>
                  <a:lnTo>
                    <a:pt x="2754" y="668"/>
                  </a:lnTo>
                  <a:cubicBezTo>
                    <a:pt x="2756" y="668"/>
                    <a:pt x="2758" y="667"/>
                    <a:pt x="2760" y="667"/>
                  </a:cubicBezTo>
                  <a:lnTo>
                    <a:pt x="2764" y="668"/>
                  </a:lnTo>
                  <a:cubicBezTo>
                    <a:pt x="2768" y="671"/>
                    <a:pt x="2773" y="676"/>
                    <a:pt x="2775" y="681"/>
                  </a:cubicBezTo>
                  <a:cubicBezTo>
                    <a:pt x="2776" y="681"/>
                    <a:pt x="2778" y="681"/>
                    <a:pt x="2779" y="681"/>
                  </a:cubicBezTo>
                  <a:cubicBezTo>
                    <a:pt x="2782" y="681"/>
                    <a:pt x="2784" y="681"/>
                    <a:pt x="2786" y="681"/>
                  </a:cubicBezTo>
                  <a:cubicBezTo>
                    <a:pt x="2786" y="684"/>
                    <a:pt x="2787" y="693"/>
                    <a:pt x="2790" y="693"/>
                  </a:cubicBezTo>
                  <a:lnTo>
                    <a:pt x="2790" y="693"/>
                  </a:lnTo>
                  <a:cubicBezTo>
                    <a:pt x="2792" y="695"/>
                    <a:pt x="2794" y="696"/>
                    <a:pt x="2796" y="696"/>
                  </a:cubicBezTo>
                  <a:cubicBezTo>
                    <a:pt x="2799" y="696"/>
                    <a:pt x="2803" y="695"/>
                    <a:pt x="2805" y="692"/>
                  </a:cubicBezTo>
                  <a:cubicBezTo>
                    <a:pt x="2809" y="696"/>
                    <a:pt x="2807" y="699"/>
                    <a:pt x="2815" y="699"/>
                  </a:cubicBezTo>
                  <a:cubicBezTo>
                    <a:pt x="2816" y="701"/>
                    <a:pt x="2821" y="703"/>
                    <a:pt x="2818" y="708"/>
                  </a:cubicBezTo>
                  <a:lnTo>
                    <a:pt x="2821" y="706"/>
                  </a:lnTo>
                  <a:cubicBezTo>
                    <a:pt x="2822" y="706"/>
                    <a:pt x="2823" y="707"/>
                    <a:pt x="2824" y="709"/>
                  </a:cubicBezTo>
                  <a:lnTo>
                    <a:pt x="2826" y="708"/>
                  </a:lnTo>
                  <a:lnTo>
                    <a:pt x="2826" y="710"/>
                  </a:lnTo>
                  <a:lnTo>
                    <a:pt x="2829" y="712"/>
                  </a:lnTo>
                  <a:lnTo>
                    <a:pt x="2833" y="711"/>
                  </a:lnTo>
                  <a:cubicBezTo>
                    <a:pt x="2834" y="711"/>
                    <a:pt x="2835" y="711"/>
                    <a:pt x="2836" y="715"/>
                  </a:cubicBezTo>
                  <a:cubicBezTo>
                    <a:pt x="2837" y="712"/>
                    <a:pt x="2838" y="711"/>
                    <a:pt x="2839" y="711"/>
                  </a:cubicBezTo>
                  <a:cubicBezTo>
                    <a:pt x="2841" y="711"/>
                    <a:pt x="2842" y="718"/>
                    <a:pt x="2842" y="720"/>
                  </a:cubicBezTo>
                  <a:lnTo>
                    <a:pt x="2844" y="719"/>
                  </a:lnTo>
                  <a:cubicBezTo>
                    <a:pt x="2846" y="719"/>
                    <a:pt x="2848" y="720"/>
                    <a:pt x="2849" y="722"/>
                  </a:cubicBezTo>
                  <a:cubicBezTo>
                    <a:pt x="2853" y="721"/>
                    <a:pt x="2850" y="718"/>
                    <a:pt x="2851" y="718"/>
                  </a:cubicBezTo>
                  <a:cubicBezTo>
                    <a:pt x="2851" y="718"/>
                    <a:pt x="2852" y="719"/>
                    <a:pt x="2853" y="719"/>
                  </a:cubicBezTo>
                  <a:lnTo>
                    <a:pt x="2856" y="721"/>
                  </a:lnTo>
                  <a:cubicBezTo>
                    <a:pt x="2857" y="721"/>
                    <a:pt x="2858" y="720"/>
                    <a:pt x="2858" y="718"/>
                  </a:cubicBezTo>
                  <a:lnTo>
                    <a:pt x="2862" y="719"/>
                  </a:lnTo>
                  <a:cubicBezTo>
                    <a:pt x="2864" y="719"/>
                    <a:pt x="2865" y="718"/>
                    <a:pt x="2866" y="716"/>
                  </a:cubicBezTo>
                  <a:cubicBezTo>
                    <a:pt x="2866" y="719"/>
                    <a:pt x="2868" y="720"/>
                    <a:pt x="2870" y="720"/>
                  </a:cubicBezTo>
                  <a:cubicBezTo>
                    <a:pt x="2872" y="720"/>
                    <a:pt x="2874" y="719"/>
                    <a:pt x="2876" y="719"/>
                  </a:cubicBezTo>
                  <a:cubicBezTo>
                    <a:pt x="2877" y="719"/>
                    <a:pt x="2879" y="720"/>
                    <a:pt x="2879" y="722"/>
                  </a:cubicBezTo>
                  <a:lnTo>
                    <a:pt x="2881" y="720"/>
                  </a:lnTo>
                  <a:cubicBezTo>
                    <a:pt x="2882" y="720"/>
                    <a:pt x="2880" y="726"/>
                    <a:pt x="2882" y="727"/>
                  </a:cubicBezTo>
                  <a:lnTo>
                    <a:pt x="2884" y="727"/>
                  </a:lnTo>
                  <a:cubicBezTo>
                    <a:pt x="2887" y="727"/>
                    <a:pt x="2888" y="731"/>
                    <a:pt x="2890" y="731"/>
                  </a:cubicBezTo>
                  <a:cubicBezTo>
                    <a:pt x="2891" y="731"/>
                    <a:pt x="2892" y="730"/>
                    <a:pt x="2893" y="729"/>
                  </a:cubicBezTo>
                  <a:cubicBezTo>
                    <a:pt x="2902" y="736"/>
                    <a:pt x="2896" y="745"/>
                    <a:pt x="2905" y="754"/>
                  </a:cubicBezTo>
                  <a:lnTo>
                    <a:pt x="2908" y="754"/>
                  </a:lnTo>
                  <a:cubicBezTo>
                    <a:pt x="2913" y="754"/>
                    <a:pt x="2916" y="758"/>
                    <a:pt x="2918" y="763"/>
                  </a:cubicBezTo>
                  <a:cubicBezTo>
                    <a:pt x="2923" y="763"/>
                    <a:pt x="2932" y="766"/>
                    <a:pt x="2934" y="772"/>
                  </a:cubicBezTo>
                  <a:cubicBezTo>
                    <a:pt x="2936" y="773"/>
                    <a:pt x="2937" y="774"/>
                    <a:pt x="2939" y="774"/>
                  </a:cubicBezTo>
                  <a:cubicBezTo>
                    <a:pt x="2943" y="774"/>
                    <a:pt x="2948" y="771"/>
                    <a:pt x="2951" y="771"/>
                  </a:cubicBezTo>
                  <a:cubicBezTo>
                    <a:pt x="2954" y="771"/>
                    <a:pt x="2955" y="772"/>
                    <a:pt x="2957" y="774"/>
                  </a:cubicBezTo>
                  <a:cubicBezTo>
                    <a:pt x="2962" y="785"/>
                    <a:pt x="2949" y="790"/>
                    <a:pt x="2950" y="799"/>
                  </a:cubicBezTo>
                  <a:cubicBezTo>
                    <a:pt x="2954" y="801"/>
                    <a:pt x="2961" y="803"/>
                    <a:pt x="2965" y="807"/>
                  </a:cubicBezTo>
                  <a:lnTo>
                    <a:pt x="2966" y="808"/>
                  </a:lnTo>
                  <a:cubicBezTo>
                    <a:pt x="2968" y="808"/>
                    <a:pt x="2972" y="806"/>
                    <a:pt x="2974" y="806"/>
                  </a:cubicBezTo>
                  <a:lnTo>
                    <a:pt x="2977" y="807"/>
                  </a:lnTo>
                  <a:cubicBezTo>
                    <a:pt x="2979" y="806"/>
                    <a:pt x="2978" y="800"/>
                    <a:pt x="2980" y="800"/>
                  </a:cubicBezTo>
                  <a:lnTo>
                    <a:pt x="2981" y="800"/>
                  </a:lnTo>
                  <a:lnTo>
                    <a:pt x="2983" y="801"/>
                  </a:lnTo>
                  <a:cubicBezTo>
                    <a:pt x="2986" y="801"/>
                    <a:pt x="2989" y="794"/>
                    <a:pt x="2993" y="794"/>
                  </a:cubicBezTo>
                  <a:lnTo>
                    <a:pt x="2994" y="794"/>
                  </a:lnTo>
                  <a:cubicBezTo>
                    <a:pt x="2996" y="794"/>
                    <a:pt x="2999" y="799"/>
                    <a:pt x="3000" y="800"/>
                  </a:cubicBezTo>
                  <a:cubicBezTo>
                    <a:pt x="3001" y="799"/>
                    <a:pt x="3003" y="797"/>
                    <a:pt x="3005" y="797"/>
                  </a:cubicBezTo>
                  <a:cubicBezTo>
                    <a:pt x="3007" y="797"/>
                    <a:pt x="3009" y="798"/>
                    <a:pt x="3009" y="800"/>
                  </a:cubicBezTo>
                  <a:cubicBezTo>
                    <a:pt x="3015" y="799"/>
                    <a:pt x="3017" y="795"/>
                    <a:pt x="3022" y="795"/>
                  </a:cubicBezTo>
                  <a:lnTo>
                    <a:pt x="3026" y="796"/>
                  </a:lnTo>
                  <a:cubicBezTo>
                    <a:pt x="3034" y="786"/>
                    <a:pt x="3044" y="777"/>
                    <a:pt x="3058" y="777"/>
                  </a:cubicBezTo>
                  <a:cubicBezTo>
                    <a:pt x="3060" y="776"/>
                    <a:pt x="3062" y="775"/>
                    <a:pt x="3063" y="775"/>
                  </a:cubicBezTo>
                  <a:cubicBezTo>
                    <a:pt x="3070" y="775"/>
                    <a:pt x="3053" y="795"/>
                    <a:pt x="3049" y="800"/>
                  </a:cubicBezTo>
                  <a:cubicBezTo>
                    <a:pt x="3037" y="813"/>
                    <a:pt x="3015" y="811"/>
                    <a:pt x="3011" y="830"/>
                  </a:cubicBezTo>
                  <a:cubicBezTo>
                    <a:pt x="2971" y="985"/>
                    <a:pt x="2856" y="1182"/>
                    <a:pt x="2788" y="1351"/>
                  </a:cubicBezTo>
                  <a:cubicBezTo>
                    <a:pt x="2764" y="1403"/>
                    <a:pt x="2708" y="1541"/>
                    <a:pt x="2676" y="1583"/>
                  </a:cubicBezTo>
                  <a:cubicBezTo>
                    <a:pt x="2640" y="1598"/>
                    <a:pt x="2654" y="1647"/>
                    <a:pt x="2681" y="1660"/>
                  </a:cubicBezTo>
                  <a:cubicBezTo>
                    <a:pt x="2687" y="1673"/>
                    <a:pt x="2699" y="1680"/>
                    <a:pt x="2706" y="1692"/>
                  </a:cubicBezTo>
                  <a:cubicBezTo>
                    <a:pt x="2708" y="1703"/>
                    <a:pt x="2707" y="1717"/>
                    <a:pt x="2713" y="1725"/>
                  </a:cubicBezTo>
                  <a:cubicBezTo>
                    <a:pt x="2690" y="1738"/>
                    <a:pt x="2708" y="1765"/>
                    <a:pt x="2696" y="1777"/>
                  </a:cubicBezTo>
                  <a:cubicBezTo>
                    <a:pt x="2675" y="1825"/>
                    <a:pt x="2661" y="1790"/>
                    <a:pt x="2681" y="1840"/>
                  </a:cubicBezTo>
                  <a:cubicBezTo>
                    <a:pt x="2684" y="1848"/>
                    <a:pt x="2694" y="1861"/>
                    <a:pt x="2682" y="1866"/>
                  </a:cubicBezTo>
                  <a:cubicBezTo>
                    <a:pt x="2681" y="1876"/>
                    <a:pt x="2682" y="1888"/>
                    <a:pt x="2682" y="1897"/>
                  </a:cubicBezTo>
                  <a:cubicBezTo>
                    <a:pt x="2674" y="1900"/>
                    <a:pt x="2679" y="1910"/>
                    <a:pt x="2671" y="1915"/>
                  </a:cubicBezTo>
                  <a:cubicBezTo>
                    <a:pt x="2664" y="1924"/>
                    <a:pt x="2664" y="1935"/>
                    <a:pt x="2669" y="1944"/>
                  </a:cubicBezTo>
                  <a:cubicBezTo>
                    <a:pt x="2659" y="1970"/>
                    <a:pt x="2656" y="1964"/>
                    <a:pt x="2681" y="1965"/>
                  </a:cubicBezTo>
                  <a:cubicBezTo>
                    <a:pt x="2675" y="1980"/>
                    <a:pt x="2651" y="1984"/>
                    <a:pt x="2624" y="1984"/>
                  </a:cubicBezTo>
                  <a:cubicBezTo>
                    <a:pt x="2601" y="1984"/>
                    <a:pt x="2575" y="1981"/>
                    <a:pt x="2557" y="1981"/>
                  </a:cubicBezTo>
                  <a:cubicBezTo>
                    <a:pt x="2551" y="1981"/>
                    <a:pt x="2546" y="1981"/>
                    <a:pt x="2542" y="1982"/>
                  </a:cubicBezTo>
                  <a:cubicBezTo>
                    <a:pt x="2453" y="1981"/>
                    <a:pt x="2333" y="1981"/>
                    <a:pt x="2244" y="1981"/>
                  </a:cubicBezTo>
                  <a:cubicBezTo>
                    <a:pt x="2242" y="1981"/>
                    <a:pt x="2240" y="1980"/>
                    <a:pt x="2237" y="1980"/>
                  </a:cubicBezTo>
                  <a:cubicBezTo>
                    <a:pt x="2222" y="1980"/>
                    <a:pt x="2198" y="1982"/>
                    <a:pt x="2174" y="1982"/>
                  </a:cubicBezTo>
                  <a:cubicBezTo>
                    <a:pt x="2140" y="1982"/>
                    <a:pt x="2106" y="1979"/>
                    <a:pt x="2102" y="1964"/>
                  </a:cubicBezTo>
                  <a:lnTo>
                    <a:pt x="2100" y="1965"/>
                  </a:lnTo>
                  <a:cubicBezTo>
                    <a:pt x="2096" y="1965"/>
                    <a:pt x="2096" y="1962"/>
                    <a:pt x="2094" y="1962"/>
                  </a:cubicBezTo>
                  <a:lnTo>
                    <a:pt x="2093" y="1962"/>
                  </a:lnTo>
                  <a:cubicBezTo>
                    <a:pt x="2088" y="1962"/>
                    <a:pt x="2090" y="1968"/>
                    <a:pt x="2087" y="1970"/>
                  </a:cubicBezTo>
                  <a:cubicBezTo>
                    <a:pt x="2085" y="1971"/>
                    <a:pt x="2083" y="1971"/>
                    <a:pt x="2081" y="1971"/>
                  </a:cubicBezTo>
                  <a:cubicBezTo>
                    <a:pt x="2078" y="1971"/>
                    <a:pt x="2076" y="1970"/>
                    <a:pt x="2075" y="1970"/>
                  </a:cubicBezTo>
                  <a:cubicBezTo>
                    <a:pt x="2073" y="1970"/>
                    <a:pt x="2072" y="1973"/>
                    <a:pt x="2069" y="1990"/>
                  </a:cubicBezTo>
                  <a:cubicBezTo>
                    <a:pt x="2063" y="1994"/>
                    <a:pt x="2059" y="1996"/>
                    <a:pt x="2056" y="1996"/>
                  </a:cubicBezTo>
                  <a:cubicBezTo>
                    <a:pt x="2049" y="1996"/>
                    <a:pt x="2047" y="1987"/>
                    <a:pt x="2037" y="1981"/>
                  </a:cubicBezTo>
                  <a:cubicBezTo>
                    <a:pt x="2034" y="1982"/>
                    <a:pt x="2032" y="1982"/>
                    <a:pt x="2030" y="1982"/>
                  </a:cubicBezTo>
                  <a:cubicBezTo>
                    <a:pt x="2018" y="1982"/>
                    <a:pt x="2020" y="1964"/>
                    <a:pt x="2014" y="1956"/>
                  </a:cubicBezTo>
                  <a:cubicBezTo>
                    <a:pt x="2009" y="1952"/>
                    <a:pt x="2012" y="1953"/>
                    <a:pt x="2016" y="1953"/>
                  </a:cubicBezTo>
                  <a:cubicBezTo>
                    <a:pt x="2015" y="1947"/>
                    <a:pt x="2013" y="1944"/>
                    <a:pt x="2008" y="1944"/>
                  </a:cubicBezTo>
                  <a:lnTo>
                    <a:pt x="2006" y="1944"/>
                  </a:lnTo>
                  <a:cubicBezTo>
                    <a:pt x="2005" y="1942"/>
                    <a:pt x="2003" y="1941"/>
                    <a:pt x="2001" y="1941"/>
                  </a:cubicBezTo>
                  <a:cubicBezTo>
                    <a:pt x="1999" y="1941"/>
                    <a:pt x="1996" y="1943"/>
                    <a:pt x="1994" y="1944"/>
                  </a:cubicBezTo>
                  <a:cubicBezTo>
                    <a:pt x="1994" y="1948"/>
                    <a:pt x="2001" y="1951"/>
                    <a:pt x="1996" y="1953"/>
                  </a:cubicBezTo>
                  <a:cubicBezTo>
                    <a:pt x="1981" y="1946"/>
                    <a:pt x="1991" y="1940"/>
                    <a:pt x="1987" y="1930"/>
                  </a:cubicBezTo>
                  <a:cubicBezTo>
                    <a:pt x="1975" y="1928"/>
                    <a:pt x="1989" y="1910"/>
                    <a:pt x="1980" y="1907"/>
                  </a:cubicBezTo>
                  <a:cubicBezTo>
                    <a:pt x="1973" y="1906"/>
                    <a:pt x="1968" y="1901"/>
                    <a:pt x="1964" y="1900"/>
                  </a:cubicBezTo>
                  <a:cubicBezTo>
                    <a:pt x="1959" y="1904"/>
                    <a:pt x="1957" y="1905"/>
                    <a:pt x="1955" y="1905"/>
                  </a:cubicBezTo>
                  <a:cubicBezTo>
                    <a:pt x="1950" y="1905"/>
                    <a:pt x="1952" y="1896"/>
                    <a:pt x="1947" y="1889"/>
                  </a:cubicBezTo>
                  <a:cubicBezTo>
                    <a:pt x="1908" y="1868"/>
                    <a:pt x="1952" y="1865"/>
                    <a:pt x="1901" y="1838"/>
                  </a:cubicBezTo>
                  <a:cubicBezTo>
                    <a:pt x="1890" y="1834"/>
                    <a:pt x="1876" y="1833"/>
                    <a:pt x="1860" y="1833"/>
                  </a:cubicBezTo>
                  <a:cubicBezTo>
                    <a:pt x="1838" y="1833"/>
                    <a:pt x="1813" y="1835"/>
                    <a:pt x="1792" y="1835"/>
                  </a:cubicBezTo>
                  <a:cubicBezTo>
                    <a:pt x="1782" y="1835"/>
                    <a:pt x="1773" y="1834"/>
                    <a:pt x="1766" y="1833"/>
                  </a:cubicBezTo>
                  <a:cubicBezTo>
                    <a:pt x="1764" y="1850"/>
                    <a:pt x="1756" y="1863"/>
                    <a:pt x="1743" y="1875"/>
                  </a:cubicBezTo>
                  <a:cubicBezTo>
                    <a:pt x="1751" y="1883"/>
                    <a:pt x="1742" y="1892"/>
                    <a:pt x="1736" y="1897"/>
                  </a:cubicBezTo>
                  <a:cubicBezTo>
                    <a:pt x="1731" y="1892"/>
                    <a:pt x="1728" y="1891"/>
                    <a:pt x="1725" y="1891"/>
                  </a:cubicBezTo>
                  <a:cubicBezTo>
                    <a:pt x="1720" y="1891"/>
                    <a:pt x="1717" y="1896"/>
                    <a:pt x="1709" y="1897"/>
                  </a:cubicBezTo>
                  <a:cubicBezTo>
                    <a:pt x="1711" y="1903"/>
                    <a:pt x="1706" y="1911"/>
                    <a:pt x="1703" y="1914"/>
                  </a:cubicBezTo>
                  <a:lnTo>
                    <a:pt x="1705" y="1914"/>
                  </a:lnTo>
                  <a:cubicBezTo>
                    <a:pt x="1712" y="1914"/>
                    <a:pt x="1711" y="1923"/>
                    <a:pt x="1705" y="1924"/>
                  </a:cubicBezTo>
                  <a:cubicBezTo>
                    <a:pt x="1705" y="1934"/>
                    <a:pt x="1719" y="1940"/>
                    <a:pt x="1708" y="1947"/>
                  </a:cubicBezTo>
                  <a:cubicBezTo>
                    <a:pt x="1707" y="1944"/>
                    <a:pt x="1706" y="1943"/>
                    <a:pt x="1705" y="1943"/>
                  </a:cubicBezTo>
                  <a:cubicBezTo>
                    <a:pt x="1700" y="1943"/>
                    <a:pt x="1694" y="1962"/>
                    <a:pt x="1695" y="1967"/>
                  </a:cubicBezTo>
                  <a:cubicBezTo>
                    <a:pt x="1693" y="1966"/>
                    <a:pt x="1691" y="1966"/>
                    <a:pt x="1689" y="1966"/>
                  </a:cubicBezTo>
                  <a:cubicBezTo>
                    <a:pt x="1679" y="1966"/>
                    <a:pt x="1670" y="1971"/>
                    <a:pt x="1678" y="1982"/>
                  </a:cubicBezTo>
                  <a:cubicBezTo>
                    <a:pt x="1670" y="1989"/>
                    <a:pt x="1675" y="1999"/>
                    <a:pt x="1675" y="2009"/>
                  </a:cubicBezTo>
                  <a:cubicBezTo>
                    <a:pt x="1669" y="2011"/>
                    <a:pt x="1658" y="2016"/>
                    <a:pt x="1651" y="2016"/>
                  </a:cubicBezTo>
                  <a:cubicBezTo>
                    <a:pt x="1645" y="2016"/>
                    <a:pt x="1642" y="2013"/>
                    <a:pt x="1646" y="2004"/>
                  </a:cubicBezTo>
                  <a:cubicBezTo>
                    <a:pt x="1631" y="2009"/>
                    <a:pt x="1615" y="2013"/>
                    <a:pt x="1600" y="2015"/>
                  </a:cubicBezTo>
                  <a:cubicBezTo>
                    <a:pt x="1599" y="2018"/>
                    <a:pt x="1597" y="2019"/>
                    <a:pt x="1594" y="2019"/>
                  </a:cubicBezTo>
                  <a:cubicBezTo>
                    <a:pt x="1589" y="2019"/>
                    <a:pt x="1581" y="2016"/>
                    <a:pt x="1579" y="2016"/>
                  </a:cubicBezTo>
                  <a:lnTo>
                    <a:pt x="1578" y="2016"/>
                  </a:lnTo>
                  <a:cubicBezTo>
                    <a:pt x="1575" y="2019"/>
                    <a:pt x="1573" y="2020"/>
                    <a:pt x="1571" y="2020"/>
                  </a:cubicBezTo>
                  <a:cubicBezTo>
                    <a:pt x="1566" y="2020"/>
                    <a:pt x="1562" y="2015"/>
                    <a:pt x="1557" y="2015"/>
                  </a:cubicBezTo>
                  <a:cubicBezTo>
                    <a:pt x="1554" y="2015"/>
                    <a:pt x="1550" y="2017"/>
                    <a:pt x="1545" y="2024"/>
                  </a:cubicBezTo>
                  <a:cubicBezTo>
                    <a:pt x="1539" y="2025"/>
                    <a:pt x="1542" y="2035"/>
                    <a:pt x="1538" y="2041"/>
                  </a:cubicBezTo>
                  <a:cubicBezTo>
                    <a:pt x="1539" y="2048"/>
                    <a:pt x="1543" y="2056"/>
                    <a:pt x="1538" y="2063"/>
                  </a:cubicBezTo>
                  <a:cubicBezTo>
                    <a:pt x="1537" y="2067"/>
                    <a:pt x="1531" y="2068"/>
                    <a:pt x="1527" y="2071"/>
                  </a:cubicBezTo>
                  <a:cubicBezTo>
                    <a:pt x="1526" y="2076"/>
                    <a:pt x="1525" y="2079"/>
                    <a:pt x="1520" y="2080"/>
                  </a:cubicBezTo>
                  <a:cubicBezTo>
                    <a:pt x="1524" y="2090"/>
                    <a:pt x="1511" y="2087"/>
                    <a:pt x="1510" y="2093"/>
                  </a:cubicBezTo>
                  <a:cubicBezTo>
                    <a:pt x="1508" y="2094"/>
                    <a:pt x="1505" y="2095"/>
                    <a:pt x="1502" y="2095"/>
                  </a:cubicBezTo>
                  <a:cubicBezTo>
                    <a:pt x="1497" y="2095"/>
                    <a:pt x="1492" y="2093"/>
                    <a:pt x="1497" y="2088"/>
                  </a:cubicBezTo>
                  <a:cubicBezTo>
                    <a:pt x="1492" y="2082"/>
                    <a:pt x="1495" y="2067"/>
                    <a:pt x="1485" y="2063"/>
                  </a:cubicBezTo>
                  <a:cubicBezTo>
                    <a:pt x="1475" y="2065"/>
                    <a:pt x="1467" y="2075"/>
                    <a:pt x="1459" y="2077"/>
                  </a:cubicBezTo>
                  <a:cubicBezTo>
                    <a:pt x="1457" y="2074"/>
                    <a:pt x="1455" y="2073"/>
                    <a:pt x="1453" y="2073"/>
                  </a:cubicBezTo>
                  <a:cubicBezTo>
                    <a:pt x="1447" y="2073"/>
                    <a:pt x="1449" y="2092"/>
                    <a:pt x="1452" y="2098"/>
                  </a:cubicBezTo>
                  <a:cubicBezTo>
                    <a:pt x="1453" y="2100"/>
                    <a:pt x="1452" y="2100"/>
                    <a:pt x="1451" y="2100"/>
                  </a:cubicBezTo>
                  <a:lnTo>
                    <a:pt x="1446" y="2098"/>
                  </a:lnTo>
                  <a:cubicBezTo>
                    <a:pt x="1446" y="2099"/>
                    <a:pt x="1444" y="2102"/>
                    <a:pt x="1442" y="2102"/>
                  </a:cubicBezTo>
                  <a:lnTo>
                    <a:pt x="1442" y="2102"/>
                  </a:lnTo>
                  <a:cubicBezTo>
                    <a:pt x="1440" y="2098"/>
                    <a:pt x="1434" y="2093"/>
                    <a:pt x="1429" y="2091"/>
                  </a:cubicBezTo>
                  <a:lnTo>
                    <a:pt x="1426" y="2091"/>
                  </a:lnTo>
                  <a:cubicBezTo>
                    <a:pt x="1407" y="2091"/>
                    <a:pt x="1410" y="2117"/>
                    <a:pt x="1394" y="2118"/>
                  </a:cubicBezTo>
                  <a:cubicBezTo>
                    <a:pt x="1392" y="2120"/>
                    <a:pt x="1391" y="2121"/>
                    <a:pt x="1390" y="2121"/>
                  </a:cubicBezTo>
                  <a:cubicBezTo>
                    <a:pt x="1387" y="2121"/>
                    <a:pt x="1385" y="2115"/>
                    <a:pt x="1384" y="2111"/>
                  </a:cubicBezTo>
                  <a:lnTo>
                    <a:pt x="1382" y="2112"/>
                  </a:lnTo>
                  <a:cubicBezTo>
                    <a:pt x="1381" y="2112"/>
                    <a:pt x="1380" y="2111"/>
                    <a:pt x="1381" y="2109"/>
                  </a:cubicBezTo>
                  <a:cubicBezTo>
                    <a:pt x="1373" y="2104"/>
                    <a:pt x="1364" y="2098"/>
                    <a:pt x="1360" y="2090"/>
                  </a:cubicBezTo>
                  <a:cubicBezTo>
                    <a:pt x="1357" y="2089"/>
                    <a:pt x="1355" y="2089"/>
                    <a:pt x="1354" y="2089"/>
                  </a:cubicBezTo>
                  <a:cubicBezTo>
                    <a:pt x="1348" y="2089"/>
                    <a:pt x="1343" y="2091"/>
                    <a:pt x="1338" y="2091"/>
                  </a:cubicBezTo>
                  <a:cubicBezTo>
                    <a:pt x="1336" y="2091"/>
                    <a:pt x="1334" y="2091"/>
                    <a:pt x="1331" y="2090"/>
                  </a:cubicBezTo>
                  <a:cubicBezTo>
                    <a:pt x="1329" y="2093"/>
                    <a:pt x="1325" y="2094"/>
                    <a:pt x="1321" y="2094"/>
                  </a:cubicBezTo>
                  <a:cubicBezTo>
                    <a:pt x="1317" y="2094"/>
                    <a:pt x="1312" y="2092"/>
                    <a:pt x="1309" y="2090"/>
                  </a:cubicBezTo>
                  <a:lnTo>
                    <a:pt x="1307" y="2089"/>
                  </a:lnTo>
                  <a:cubicBezTo>
                    <a:pt x="1304" y="2089"/>
                    <a:pt x="1306" y="2093"/>
                    <a:pt x="1304" y="2095"/>
                  </a:cubicBezTo>
                  <a:lnTo>
                    <a:pt x="1303" y="2095"/>
                  </a:lnTo>
                  <a:cubicBezTo>
                    <a:pt x="1300" y="2095"/>
                    <a:pt x="1300" y="2094"/>
                    <a:pt x="1298" y="2091"/>
                  </a:cubicBezTo>
                  <a:lnTo>
                    <a:pt x="1295" y="2093"/>
                  </a:lnTo>
                  <a:lnTo>
                    <a:pt x="1293" y="2091"/>
                  </a:lnTo>
                  <a:lnTo>
                    <a:pt x="1290" y="2092"/>
                  </a:lnTo>
                  <a:cubicBezTo>
                    <a:pt x="1287" y="2092"/>
                    <a:pt x="1284" y="2091"/>
                    <a:pt x="1283" y="2091"/>
                  </a:cubicBezTo>
                  <a:cubicBezTo>
                    <a:pt x="1282" y="2091"/>
                    <a:pt x="1282" y="2092"/>
                    <a:pt x="1286" y="2095"/>
                  </a:cubicBezTo>
                  <a:cubicBezTo>
                    <a:pt x="1293" y="2109"/>
                    <a:pt x="1271" y="2117"/>
                    <a:pt x="1268" y="2129"/>
                  </a:cubicBezTo>
                  <a:cubicBezTo>
                    <a:pt x="1259" y="2134"/>
                    <a:pt x="1247" y="2137"/>
                    <a:pt x="1236" y="2144"/>
                  </a:cubicBezTo>
                  <a:cubicBezTo>
                    <a:pt x="1235" y="2151"/>
                    <a:pt x="1227" y="2152"/>
                    <a:pt x="1221" y="2152"/>
                  </a:cubicBezTo>
                  <a:lnTo>
                    <a:pt x="1219" y="2152"/>
                  </a:lnTo>
                  <a:cubicBezTo>
                    <a:pt x="1221" y="2158"/>
                    <a:pt x="1219" y="2160"/>
                    <a:pt x="1215" y="2160"/>
                  </a:cubicBezTo>
                  <a:cubicBezTo>
                    <a:pt x="1202" y="2160"/>
                    <a:pt x="1169" y="2139"/>
                    <a:pt x="1164" y="2139"/>
                  </a:cubicBezTo>
                  <a:lnTo>
                    <a:pt x="1164" y="2139"/>
                  </a:lnTo>
                  <a:cubicBezTo>
                    <a:pt x="977" y="2063"/>
                    <a:pt x="787" y="1972"/>
                    <a:pt x="612" y="1872"/>
                  </a:cubicBezTo>
                  <a:cubicBezTo>
                    <a:pt x="414" y="1813"/>
                    <a:pt x="198" y="1788"/>
                    <a:pt x="15" y="1685"/>
                  </a:cubicBezTo>
                  <a:cubicBezTo>
                    <a:pt x="16" y="1678"/>
                    <a:pt x="18" y="1670"/>
                    <a:pt x="21" y="1663"/>
                  </a:cubicBezTo>
                  <a:cubicBezTo>
                    <a:pt x="32" y="1635"/>
                    <a:pt x="52" y="1617"/>
                    <a:pt x="72" y="1597"/>
                  </a:cubicBezTo>
                  <a:cubicBezTo>
                    <a:pt x="74" y="1597"/>
                    <a:pt x="76" y="1596"/>
                    <a:pt x="78" y="1596"/>
                  </a:cubicBezTo>
                  <a:cubicBezTo>
                    <a:pt x="77" y="1593"/>
                    <a:pt x="81" y="1588"/>
                    <a:pt x="84" y="1588"/>
                  </a:cubicBezTo>
                  <a:lnTo>
                    <a:pt x="86" y="1589"/>
                  </a:lnTo>
                  <a:cubicBezTo>
                    <a:pt x="97" y="1584"/>
                    <a:pt x="109" y="1589"/>
                    <a:pt x="110" y="1579"/>
                  </a:cubicBezTo>
                  <a:lnTo>
                    <a:pt x="110" y="1579"/>
                  </a:lnTo>
                  <a:cubicBezTo>
                    <a:pt x="112" y="1579"/>
                    <a:pt x="112" y="1575"/>
                    <a:pt x="115" y="1575"/>
                  </a:cubicBezTo>
                  <a:lnTo>
                    <a:pt x="117" y="1576"/>
                  </a:lnTo>
                  <a:cubicBezTo>
                    <a:pt x="121" y="1572"/>
                    <a:pt x="119" y="1568"/>
                    <a:pt x="123" y="1564"/>
                  </a:cubicBezTo>
                  <a:cubicBezTo>
                    <a:pt x="125" y="1557"/>
                    <a:pt x="124" y="1553"/>
                    <a:pt x="119" y="1545"/>
                  </a:cubicBezTo>
                  <a:cubicBezTo>
                    <a:pt x="118" y="1543"/>
                    <a:pt x="117" y="1541"/>
                    <a:pt x="117" y="1538"/>
                  </a:cubicBezTo>
                  <a:cubicBezTo>
                    <a:pt x="138" y="1496"/>
                    <a:pt x="147" y="1449"/>
                    <a:pt x="156" y="1402"/>
                  </a:cubicBezTo>
                  <a:cubicBezTo>
                    <a:pt x="204" y="1306"/>
                    <a:pt x="300" y="1240"/>
                    <a:pt x="406" y="1224"/>
                  </a:cubicBezTo>
                  <a:cubicBezTo>
                    <a:pt x="453" y="1217"/>
                    <a:pt x="484" y="1209"/>
                    <a:pt x="521" y="1178"/>
                  </a:cubicBezTo>
                  <a:cubicBezTo>
                    <a:pt x="526" y="1173"/>
                    <a:pt x="531" y="1168"/>
                    <a:pt x="537" y="1164"/>
                  </a:cubicBezTo>
                  <a:cubicBezTo>
                    <a:pt x="539" y="1165"/>
                    <a:pt x="541" y="1166"/>
                    <a:pt x="543" y="1167"/>
                  </a:cubicBezTo>
                  <a:cubicBezTo>
                    <a:pt x="561" y="1175"/>
                    <a:pt x="577" y="1186"/>
                    <a:pt x="596" y="1194"/>
                  </a:cubicBezTo>
                  <a:cubicBezTo>
                    <a:pt x="604" y="1197"/>
                    <a:pt x="612" y="1199"/>
                    <a:pt x="619" y="1199"/>
                  </a:cubicBezTo>
                  <a:cubicBezTo>
                    <a:pt x="633" y="1199"/>
                    <a:pt x="645" y="1193"/>
                    <a:pt x="654" y="1184"/>
                  </a:cubicBezTo>
                  <a:lnTo>
                    <a:pt x="656" y="1184"/>
                  </a:lnTo>
                  <a:cubicBezTo>
                    <a:pt x="689" y="1184"/>
                    <a:pt x="703" y="955"/>
                    <a:pt x="716" y="925"/>
                  </a:cubicBezTo>
                  <a:cubicBezTo>
                    <a:pt x="727" y="850"/>
                    <a:pt x="746" y="761"/>
                    <a:pt x="757" y="685"/>
                  </a:cubicBezTo>
                  <a:cubicBezTo>
                    <a:pt x="776" y="672"/>
                    <a:pt x="787" y="649"/>
                    <a:pt x="776" y="620"/>
                  </a:cubicBezTo>
                  <a:cubicBezTo>
                    <a:pt x="764" y="587"/>
                    <a:pt x="747" y="568"/>
                    <a:pt x="728" y="544"/>
                  </a:cubicBezTo>
                  <a:cubicBezTo>
                    <a:pt x="729" y="539"/>
                    <a:pt x="741" y="530"/>
                    <a:pt x="735" y="523"/>
                  </a:cubicBezTo>
                  <a:cubicBezTo>
                    <a:pt x="732" y="522"/>
                    <a:pt x="730" y="518"/>
                    <a:pt x="733" y="514"/>
                  </a:cubicBezTo>
                  <a:cubicBezTo>
                    <a:pt x="732" y="512"/>
                    <a:pt x="728" y="508"/>
                    <a:pt x="731" y="504"/>
                  </a:cubicBezTo>
                  <a:cubicBezTo>
                    <a:pt x="724" y="498"/>
                    <a:pt x="717" y="497"/>
                    <a:pt x="708" y="492"/>
                  </a:cubicBezTo>
                  <a:cubicBezTo>
                    <a:pt x="704" y="487"/>
                    <a:pt x="700" y="483"/>
                    <a:pt x="695" y="481"/>
                  </a:cubicBezTo>
                  <a:cubicBezTo>
                    <a:pt x="687" y="445"/>
                    <a:pt x="687" y="404"/>
                    <a:pt x="686" y="373"/>
                  </a:cubicBezTo>
                  <a:cubicBezTo>
                    <a:pt x="684" y="352"/>
                    <a:pt x="684" y="331"/>
                    <a:pt x="684" y="310"/>
                  </a:cubicBezTo>
                  <a:cubicBezTo>
                    <a:pt x="686" y="310"/>
                    <a:pt x="691" y="308"/>
                    <a:pt x="693" y="308"/>
                  </a:cubicBezTo>
                  <a:cubicBezTo>
                    <a:pt x="695" y="308"/>
                    <a:pt x="695" y="309"/>
                    <a:pt x="695" y="311"/>
                  </a:cubicBezTo>
                  <a:cubicBezTo>
                    <a:pt x="702" y="307"/>
                    <a:pt x="704" y="303"/>
                    <a:pt x="709" y="303"/>
                  </a:cubicBezTo>
                  <a:lnTo>
                    <a:pt x="711" y="303"/>
                  </a:lnTo>
                  <a:cubicBezTo>
                    <a:pt x="713" y="298"/>
                    <a:pt x="716" y="294"/>
                    <a:pt x="719" y="294"/>
                  </a:cubicBezTo>
                  <a:cubicBezTo>
                    <a:pt x="722" y="294"/>
                    <a:pt x="724" y="296"/>
                    <a:pt x="727" y="299"/>
                  </a:cubicBezTo>
                  <a:lnTo>
                    <a:pt x="729" y="300"/>
                  </a:lnTo>
                  <a:cubicBezTo>
                    <a:pt x="733" y="300"/>
                    <a:pt x="736" y="294"/>
                    <a:pt x="738" y="291"/>
                  </a:cubicBezTo>
                  <a:lnTo>
                    <a:pt x="739" y="291"/>
                  </a:lnTo>
                  <a:cubicBezTo>
                    <a:pt x="745" y="291"/>
                    <a:pt x="745" y="283"/>
                    <a:pt x="753" y="282"/>
                  </a:cubicBezTo>
                  <a:cubicBezTo>
                    <a:pt x="761" y="283"/>
                    <a:pt x="767" y="302"/>
                    <a:pt x="775" y="303"/>
                  </a:cubicBezTo>
                  <a:cubicBezTo>
                    <a:pt x="778" y="299"/>
                    <a:pt x="777" y="301"/>
                    <a:pt x="782" y="299"/>
                  </a:cubicBezTo>
                  <a:lnTo>
                    <a:pt x="784" y="297"/>
                  </a:lnTo>
                  <a:cubicBezTo>
                    <a:pt x="786" y="297"/>
                    <a:pt x="784" y="305"/>
                    <a:pt x="787" y="305"/>
                  </a:cubicBezTo>
                  <a:lnTo>
                    <a:pt x="788" y="305"/>
                  </a:lnTo>
                  <a:cubicBezTo>
                    <a:pt x="796" y="304"/>
                    <a:pt x="802" y="307"/>
                    <a:pt x="802" y="297"/>
                  </a:cubicBezTo>
                  <a:lnTo>
                    <a:pt x="805" y="296"/>
                  </a:lnTo>
                  <a:cubicBezTo>
                    <a:pt x="808" y="296"/>
                    <a:pt x="812" y="298"/>
                    <a:pt x="814" y="299"/>
                  </a:cubicBezTo>
                  <a:cubicBezTo>
                    <a:pt x="823" y="294"/>
                    <a:pt x="801" y="285"/>
                    <a:pt x="803" y="279"/>
                  </a:cubicBezTo>
                  <a:cubicBezTo>
                    <a:pt x="815" y="276"/>
                    <a:pt x="807" y="270"/>
                    <a:pt x="807" y="262"/>
                  </a:cubicBezTo>
                  <a:cubicBezTo>
                    <a:pt x="822" y="259"/>
                    <a:pt x="804" y="253"/>
                    <a:pt x="803" y="250"/>
                  </a:cubicBezTo>
                  <a:cubicBezTo>
                    <a:pt x="803" y="247"/>
                    <a:pt x="802" y="244"/>
                    <a:pt x="807" y="244"/>
                  </a:cubicBezTo>
                  <a:cubicBezTo>
                    <a:pt x="805" y="239"/>
                    <a:pt x="792" y="240"/>
                    <a:pt x="801" y="235"/>
                  </a:cubicBezTo>
                  <a:cubicBezTo>
                    <a:pt x="795" y="227"/>
                    <a:pt x="785" y="219"/>
                    <a:pt x="776" y="219"/>
                  </a:cubicBezTo>
                  <a:cubicBezTo>
                    <a:pt x="771" y="219"/>
                    <a:pt x="767" y="220"/>
                    <a:pt x="763" y="225"/>
                  </a:cubicBezTo>
                  <a:cubicBezTo>
                    <a:pt x="760" y="221"/>
                    <a:pt x="756" y="220"/>
                    <a:pt x="750" y="220"/>
                  </a:cubicBezTo>
                  <a:cubicBezTo>
                    <a:pt x="746" y="220"/>
                    <a:pt x="742" y="220"/>
                    <a:pt x="738" y="221"/>
                  </a:cubicBezTo>
                  <a:cubicBezTo>
                    <a:pt x="735" y="218"/>
                    <a:pt x="732" y="217"/>
                    <a:pt x="730" y="217"/>
                  </a:cubicBezTo>
                  <a:cubicBezTo>
                    <a:pt x="726" y="217"/>
                    <a:pt x="722" y="219"/>
                    <a:pt x="717" y="219"/>
                  </a:cubicBezTo>
                  <a:lnTo>
                    <a:pt x="715" y="219"/>
                  </a:lnTo>
                  <a:lnTo>
                    <a:pt x="714" y="220"/>
                  </a:lnTo>
                  <a:lnTo>
                    <a:pt x="713" y="215"/>
                  </a:lnTo>
                  <a:cubicBezTo>
                    <a:pt x="713" y="213"/>
                    <a:pt x="713" y="212"/>
                    <a:pt x="712" y="212"/>
                  </a:cubicBezTo>
                  <a:cubicBezTo>
                    <a:pt x="710" y="212"/>
                    <a:pt x="708" y="214"/>
                    <a:pt x="706" y="214"/>
                  </a:cubicBezTo>
                  <a:lnTo>
                    <a:pt x="705" y="213"/>
                  </a:lnTo>
                  <a:cubicBezTo>
                    <a:pt x="701" y="216"/>
                    <a:pt x="697" y="222"/>
                    <a:pt x="694" y="222"/>
                  </a:cubicBezTo>
                  <a:lnTo>
                    <a:pt x="692" y="222"/>
                  </a:lnTo>
                  <a:cubicBezTo>
                    <a:pt x="691" y="216"/>
                    <a:pt x="690" y="209"/>
                    <a:pt x="690" y="201"/>
                  </a:cubicBezTo>
                  <a:lnTo>
                    <a:pt x="690" y="197"/>
                  </a:lnTo>
                  <a:cubicBezTo>
                    <a:pt x="694" y="169"/>
                    <a:pt x="696" y="139"/>
                    <a:pt x="722" y="122"/>
                  </a:cubicBezTo>
                  <a:cubicBezTo>
                    <a:pt x="737" y="112"/>
                    <a:pt x="755" y="109"/>
                    <a:pt x="774" y="109"/>
                  </a:cubicBezTo>
                  <a:cubicBezTo>
                    <a:pt x="795" y="109"/>
                    <a:pt x="817" y="112"/>
                    <a:pt x="836" y="112"/>
                  </a:cubicBezTo>
                  <a:lnTo>
                    <a:pt x="837" y="112"/>
                  </a:lnTo>
                  <a:cubicBezTo>
                    <a:pt x="856" y="112"/>
                    <a:pt x="872" y="110"/>
                    <a:pt x="888" y="105"/>
                  </a:cubicBezTo>
                  <a:cubicBezTo>
                    <a:pt x="891" y="105"/>
                    <a:pt x="894" y="105"/>
                    <a:pt x="897" y="105"/>
                  </a:cubicBezTo>
                  <a:cubicBezTo>
                    <a:pt x="929" y="105"/>
                    <a:pt x="960" y="104"/>
                    <a:pt x="982" y="102"/>
                  </a:cubicBezTo>
                  <a:cubicBezTo>
                    <a:pt x="976" y="97"/>
                    <a:pt x="978" y="95"/>
                    <a:pt x="976" y="95"/>
                  </a:cubicBezTo>
                  <a:cubicBezTo>
                    <a:pt x="976" y="95"/>
                    <a:pt x="974" y="96"/>
                    <a:pt x="968" y="97"/>
                  </a:cubicBezTo>
                  <a:cubicBezTo>
                    <a:pt x="967" y="95"/>
                    <a:pt x="967" y="89"/>
                    <a:pt x="968" y="87"/>
                  </a:cubicBezTo>
                  <a:lnTo>
                    <a:pt x="966" y="87"/>
                  </a:lnTo>
                  <a:cubicBezTo>
                    <a:pt x="964" y="87"/>
                    <a:pt x="962" y="86"/>
                    <a:pt x="963" y="84"/>
                  </a:cubicBezTo>
                  <a:cubicBezTo>
                    <a:pt x="965" y="78"/>
                    <a:pt x="966" y="68"/>
                    <a:pt x="972" y="63"/>
                  </a:cubicBezTo>
                  <a:cubicBezTo>
                    <a:pt x="976" y="60"/>
                    <a:pt x="979" y="59"/>
                    <a:pt x="982" y="59"/>
                  </a:cubicBezTo>
                  <a:cubicBezTo>
                    <a:pt x="990" y="59"/>
                    <a:pt x="988" y="74"/>
                    <a:pt x="998" y="74"/>
                  </a:cubicBezTo>
                  <a:lnTo>
                    <a:pt x="1000" y="74"/>
                  </a:lnTo>
                  <a:cubicBezTo>
                    <a:pt x="1007" y="83"/>
                    <a:pt x="1012" y="86"/>
                    <a:pt x="1016" y="86"/>
                  </a:cubicBezTo>
                  <a:cubicBezTo>
                    <a:pt x="1023" y="86"/>
                    <a:pt x="1027" y="73"/>
                    <a:pt x="1038" y="64"/>
                  </a:cubicBezTo>
                  <a:cubicBezTo>
                    <a:pt x="1043" y="53"/>
                    <a:pt x="1048" y="51"/>
                    <a:pt x="1054" y="51"/>
                  </a:cubicBezTo>
                  <a:cubicBezTo>
                    <a:pt x="1059" y="51"/>
                    <a:pt x="1066" y="53"/>
                    <a:pt x="1074" y="53"/>
                  </a:cubicBezTo>
                  <a:cubicBezTo>
                    <a:pt x="1083" y="40"/>
                    <a:pt x="1087" y="24"/>
                    <a:pt x="1104" y="20"/>
                  </a:cubicBezTo>
                  <a:cubicBezTo>
                    <a:pt x="1108" y="15"/>
                    <a:pt x="1111" y="13"/>
                    <a:pt x="1114"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0" name="Freeform 169">
              <a:extLst>
                <a:ext uri="{FF2B5EF4-FFF2-40B4-BE49-F238E27FC236}">
                  <a16:creationId xmlns:a16="http://schemas.microsoft.com/office/drawing/2014/main" id="{550D8F6B-E88C-C974-9A84-3EDC41DB36D7}"/>
                </a:ext>
              </a:extLst>
            </p:cNvPr>
            <p:cNvSpPr>
              <a:spLocks/>
            </p:cNvSpPr>
            <p:nvPr/>
          </p:nvSpPr>
          <p:spPr bwMode="auto">
            <a:xfrm>
              <a:off x="3716338" y="549275"/>
              <a:ext cx="642938" cy="754063"/>
            </a:xfrm>
            <a:custGeom>
              <a:avLst/>
              <a:gdLst>
                <a:gd name="T0" fmla="*/ 495 w 1047"/>
                <a:gd name="T1" fmla="*/ 1161 h 1226"/>
                <a:gd name="T2" fmla="*/ 425 w 1047"/>
                <a:gd name="T3" fmla="*/ 1091 h 1226"/>
                <a:gd name="T4" fmla="*/ 403 w 1047"/>
                <a:gd name="T5" fmla="*/ 1062 h 1226"/>
                <a:gd name="T6" fmla="*/ 418 w 1047"/>
                <a:gd name="T7" fmla="*/ 1054 h 1226"/>
                <a:gd name="T8" fmla="*/ 439 w 1047"/>
                <a:gd name="T9" fmla="*/ 1046 h 1226"/>
                <a:gd name="T10" fmla="*/ 452 w 1047"/>
                <a:gd name="T11" fmla="*/ 1010 h 1226"/>
                <a:gd name="T12" fmla="*/ 446 w 1047"/>
                <a:gd name="T13" fmla="*/ 980 h 1226"/>
                <a:gd name="T14" fmla="*/ 414 w 1047"/>
                <a:gd name="T15" fmla="*/ 908 h 1226"/>
                <a:gd name="T16" fmla="*/ 407 w 1047"/>
                <a:gd name="T17" fmla="*/ 866 h 1226"/>
                <a:gd name="T18" fmla="*/ 406 w 1047"/>
                <a:gd name="T19" fmla="*/ 800 h 1226"/>
                <a:gd name="T20" fmla="*/ 393 w 1047"/>
                <a:gd name="T21" fmla="*/ 729 h 1226"/>
                <a:gd name="T22" fmla="*/ 360 w 1047"/>
                <a:gd name="T23" fmla="*/ 667 h 1226"/>
                <a:gd name="T24" fmla="*/ 322 w 1047"/>
                <a:gd name="T25" fmla="*/ 585 h 1226"/>
                <a:gd name="T26" fmla="*/ 275 w 1047"/>
                <a:gd name="T27" fmla="*/ 561 h 1226"/>
                <a:gd name="T28" fmla="*/ 197 w 1047"/>
                <a:gd name="T29" fmla="*/ 517 h 1226"/>
                <a:gd name="T30" fmla="*/ 145 w 1047"/>
                <a:gd name="T31" fmla="*/ 446 h 1226"/>
                <a:gd name="T32" fmla="*/ 95 w 1047"/>
                <a:gd name="T33" fmla="*/ 285 h 1226"/>
                <a:gd name="T34" fmla="*/ 3 w 1047"/>
                <a:gd name="T35" fmla="*/ 179 h 1226"/>
                <a:gd name="T36" fmla="*/ 73 w 1047"/>
                <a:gd name="T37" fmla="*/ 196 h 1226"/>
                <a:gd name="T38" fmla="*/ 170 w 1047"/>
                <a:gd name="T39" fmla="*/ 230 h 1226"/>
                <a:gd name="T40" fmla="*/ 223 w 1047"/>
                <a:gd name="T41" fmla="*/ 238 h 1226"/>
                <a:gd name="T42" fmla="*/ 234 w 1047"/>
                <a:gd name="T43" fmla="*/ 243 h 1226"/>
                <a:gd name="T44" fmla="*/ 315 w 1047"/>
                <a:gd name="T45" fmla="*/ 276 h 1226"/>
                <a:gd name="T46" fmla="*/ 340 w 1047"/>
                <a:gd name="T47" fmla="*/ 277 h 1226"/>
                <a:gd name="T48" fmla="*/ 403 w 1047"/>
                <a:gd name="T49" fmla="*/ 242 h 1226"/>
                <a:gd name="T50" fmla="*/ 696 w 1047"/>
                <a:gd name="T51" fmla="*/ 103 h 1226"/>
                <a:gd name="T52" fmla="*/ 727 w 1047"/>
                <a:gd name="T53" fmla="*/ 61 h 1226"/>
                <a:gd name="T54" fmla="*/ 721 w 1047"/>
                <a:gd name="T55" fmla="*/ 21 h 1226"/>
                <a:gd name="T56" fmla="*/ 748 w 1047"/>
                <a:gd name="T57" fmla="*/ 5 h 1226"/>
                <a:gd name="T58" fmla="*/ 784 w 1047"/>
                <a:gd name="T59" fmla="*/ 3 h 1226"/>
                <a:gd name="T60" fmla="*/ 850 w 1047"/>
                <a:gd name="T61" fmla="*/ 59 h 1226"/>
                <a:gd name="T62" fmla="*/ 825 w 1047"/>
                <a:gd name="T63" fmla="*/ 127 h 1226"/>
                <a:gd name="T64" fmla="*/ 847 w 1047"/>
                <a:gd name="T65" fmla="*/ 129 h 1226"/>
                <a:gd name="T66" fmla="*/ 864 w 1047"/>
                <a:gd name="T67" fmla="*/ 133 h 1226"/>
                <a:gd name="T68" fmla="*/ 882 w 1047"/>
                <a:gd name="T69" fmla="*/ 139 h 1226"/>
                <a:gd name="T70" fmla="*/ 897 w 1047"/>
                <a:gd name="T71" fmla="*/ 173 h 1226"/>
                <a:gd name="T72" fmla="*/ 904 w 1047"/>
                <a:gd name="T73" fmla="*/ 223 h 1226"/>
                <a:gd name="T74" fmla="*/ 876 w 1047"/>
                <a:gd name="T75" fmla="*/ 310 h 1226"/>
                <a:gd name="T76" fmla="*/ 895 w 1047"/>
                <a:gd name="T77" fmla="*/ 582 h 1226"/>
                <a:gd name="T78" fmla="*/ 906 w 1047"/>
                <a:gd name="T79" fmla="*/ 605 h 1226"/>
                <a:gd name="T80" fmla="*/ 912 w 1047"/>
                <a:gd name="T81" fmla="*/ 624 h 1226"/>
                <a:gd name="T82" fmla="*/ 1031 w 1047"/>
                <a:gd name="T83" fmla="*/ 702 h 1226"/>
                <a:gd name="T84" fmla="*/ 1028 w 1047"/>
                <a:gd name="T85" fmla="*/ 886 h 1226"/>
                <a:gd name="T86" fmla="*/ 874 w 1047"/>
                <a:gd name="T87" fmla="*/ 896 h 1226"/>
                <a:gd name="T88" fmla="*/ 811 w 1047"/>
                <a:gd name="T89" fmla="*/ 958 h 1226"/>
                <a:gd name="T90" fmla="*/ 798 w 1047"/>
                <a:gd name="T91" fmla="*/ 991 h 1226"/>
                <a:gd name="T92" fmla="*/ 786 w 1047"/>
                <a:gd name="T93" fmla="*/ 1042 h 1226"/>
                <a:gd name="T94" fmla="*/ 744 w 1047"/>
                <a:gd name="T95" fmla="*/ 1098 h 1226"/>
                <a:gd name="T96" fmla="*/ 727 w 1047"/>
                <a:gd name="T97" fmla="*/ 1104 h 1226"/>
                <a:gd name="T98" fmla="*/ 704 w 1047"/>
                <a:gd name="T99" fmla="*/ 1083 h 1226"/>
                <a:gd name="T100" fmla="*/ 677 w 1047"/>
                <a:gd name="T101" fmla="*/ 1044 h 1226"/>
                <a:gd name="T102" fmla="*/ 651 w 1047"/>
                <a:gd name="T103" fmla="*/ 1034 h 1226"/>
                <a:gd name="T104" fmla="*/ 586 w 1047"/>
                <a:gd name="T105" fmla="*/ 1074 h 1226"/>
                <a:gd name="T106" fmla="*/ 582 w 1047"/>
                <a:gd name="T107" fmla="*/ 1124 h 1226"/>
                <a:gd name="T108" fmla="*/ 576 w 1047"/>
                <a:gd name="T109" fmla="*/ 1146 h 1226"/>
                <a:gd name="T110" fmla="*/ 587 w 1047"/>
                <a:gd name="T111" fmla="*/ 1201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47" h="1226">
                  <a:moveTo>
                    <a:pt x="586" y="1226"/>
                  </a:moveTo>
                  <a:cubicBezTo>
                    <a:pt x="578" y="1226"/>
                    <a:pt x="569" y="1211"/>
                    <a:pt x="566" y="1205"/>
                  </a:cubicBezTo>
                  <a:cubicBezTo>
                    <a:pt x="560" y="1201"/>
                    <a:pt x="551" y="1198"/>
                    <a:pt x="544" y="1195"/>
                  </a:cubicBezTo>
                  <a:cubicBezTo>
                    <a:pt x="540" y="1193"/>
                    <a:pt x="537" y="1192"/>
                    <a:pt x="534" y="1191"/>
                  </a:cubicBezTo>
                  <a:cubicBezTo>
                    <a:pt x="530" y="1193"/>
                    <a:pt x="526" y="1194"/>
                    <a:pt x="523" y="1194"/>
                  </a:cubicBezTo>
                  <a:cubicBezTo>
                    <a:pt x="508" y="1194"/>
                    <a:pt x="501" y="1176"/>
                    <a:pt x="495" y="1161"/>
                  </a:cubicBezTo>
                  <a:cubicBezTo>
                    <a:pt x="493" y="1154"/>
                    <a:pt x="490" y="1148"/>
                    <a:pt x="488" y="1145"/>
                  </a:cubicBezTo>
                  <a:lnTo>
                    <a:pt x="487" y="1143"/>
                  </a:lnTo>
                  <a:lnTo>
                    <a:pt x="482" y="1141"/>
                  </a:lnTo>
                  <a:cubicBezTo>
                    <a:pt x="478" y="1140"/>
                    <a:pt x="470" y="1137"/>
                    <a:pt x="470" y="1129"/>
                  </a:cubicBezTo>
                  <a:cubicBezTo>
                    <a:pt x="465" y="1124"/>
                    <a:pt x="459" y="1121"/>
                    <a:pt x="453" y="1117"/>
                  </a:cubicBezTo>
                  <a:cubicBezTo>
                    <a:pt x="442" y="1111"/>
                    <a:pt x="430" y="1105"/>
                    <a:pt x="425" y="1091"/>
                  </a:cubicBezTo>
                  <a:cubicBezTo>
                    <a:pt x="423" y="1089"/>
                    <a:pt x="421" y="1088"/>
                    <a:pt x="418" y="1087"/>
                  </a:cubicBezTo>
                  <a:cubicBezTo>
                    <a:pt x="415" y="1087"/>
                    <a:pt x="411" y="1086"/>
                    <a:pt x="407" y="1083"/>
                  </a:cubicBezTo>
                  <a:cubicBezTo>
                    <a:pt x="405" y="1082"/>
                    <a:pt x="404" y="1081"/>
                    <a:pt x="404" y="1079"/>
                  </a:cubicBezTo>
                  <a:cubicBezTo>
                    <a:pt x="403" y="1076"/>
                    <a:pt x="403" y="1073"/>
                    <a:pt x="403" y="1071"/>
                  </a:cubicBezTo>
                  <a:cubicBezTo>
                    <a:pt x="403" y="1069"/>
                    <a:pt x="403" y="1069"/>
                    <a:pt x="403" y="1067"/>
                  </a:cubicBezTo>
                  <a:cubicBezTo>
                    <a:pt x="402" y="1065"/>
                    <a:pt x="402" y="1063"/>
                    <a:pt x="403" y="1062"/>
                  </a:cubicBezTo>
                  <a:lnTo>
                    <a:pt x="405" y="1059"/>
                  </a:lnTo>
                  <a:cubicBezTo>
                    <a:pt x="405" y="1058"/>
                    <a:pt x="406" y="1055"/>
                    <a:pt x="409" y="1053"/>
                  </a:cubicBezTo>
                  <a:lnTo>
                    <a:pt x="410" y="1053"/>
                  </a:lnTo>
                  <a:lnTo>
                    <a:pt x="413" y="1052"/>
                  </a:lnTo>
                  <a:cubicBezTo>
                    <a:pt x="414" y="1052"/>
                    <a:pt x="416" y="1053"/>
                    <a:pt x="417" y="1053"/>
                  </a:cubicBezTo>
                  <a:lnTo>
                    <a:pt x="418" y="1054"/>
                  </a:lnTo>
                  <a:lnTo>
                    <a:pt x="420" y="1054"/>
                  </a:lnTo>
                  <a:cubicBezTo>
                    <a:pt x="422" y="1055"/>
                    <a:pt x="424" y="1055"/>
                    <a:pt x="427" y="1057"/>
                  </a:cubicBezTo>
                  <a:lnTo>
                    <a:pt x="428" y="1055"/>
                  </a:lnTo>
                  <a:cubicBezTo>
                    <a:pt x="430" y="1052"/>
                    <a:pt x="433" y="1052"/>
                    <a:pt x="434" y="1052"/>
                  </a:cubicBezTo>
                  <a:lnTo>
                    <a:pt x="438" y="1049"/>
                  </a:lnTo>
                  <a:lnTo>
                    <a:pt x="439" y="1046"/>
                  </a:lnTo>
                  <a:cubicBezTo>
                    <a:pt x="436" y="1042"/>
                    <a:pt x="436" y="1037"/>
                    <a:pt x="437" y="1034"/>
                  </a:cubicBezTo>
                  <a:lnTo>
                    <a:pt x="437" y="1031"/>
                  </a:lnTo>
                  <a:cubicBezTo>
                    <a:pt x="436" y="1029"/>
                    <a:pt x="437" y="1026"/>
                    <a:pt x="439" y="1024"/>
                  </a:cubicBezTo>
                  <a:lnTo>
                    <a:pt x="442" y="1020"/>
                  </a:lnTo>
                  <a:cubicBezTo>
                    <a:pt x="442" y="1015"/>
                    <a:pt x="448" y="1012"/>
                    <a:pt x="450" y="1011"/>
                  </a:cubicBezTo>
                  <a:lnTo>
                    <a:pt x="452" y="1010"/>
                  </a:lnTo>
                  <a:cubicBezTo>
                    <a:pt x="452" y="1008"/>
                    <a:pt x="453" y="1007"/>
                    <a:pt x="454" y="1006"/>
                  </a:cubicBezTo>
                  <a:cubicBezTo>
                    <a:pt x="456" y="1004"/>
                    <a:pt x="457" y="1001"/>
                    <a:pt x="456" y="1000"/>
                  </a:cubicBezTo>
                  <a:lnTo>
                    <a:pt x="456" y="1000"/>
                  </a:lnTo>
                  <a:cubicBezTo>
                    <a:pt x="453" y="1000"/>
                    <a:pt x="449" y="998"/>
                    <a:pt x="448" y="995"/>
                  </a:cubicBezTo>
                  <a:cubicBezTo>
                    <a:pt x="447" y="992"/>
                    <a:pt x="446" y="988"/>
                    <a:pt x="447" y="984"/>
                  </a:cubicBezTo>
                  <a:cubicBezTo>
                    <a:pt x="446" y="983"/>
                    <a:pt x="446" y="981"/>
                    <a:pt x="446" y="980"/>
                  </a:cubicBezTo>
                  <a:cubicBezTo>
                    <a:pt x="445" y="977"/>
                    <a:pt x="446" y="975"/>
                    <a:pt x="447" y="973"/>
                  </a:cubicBezTo>
                  <a:lnTo>
                    <a:pt x="447" y="972"/>
                  </a:lnTo>
                  <a:cubicBezTo>
                    <a:pt x="445" y="971"/>
                    <a:pt x="442" y="968"/>
                    <a:pt x="440" y="964"/>
                  </a:cubicBezTo>
                  <a:cubicBezTo>
                    <a:pt x="435" y="958"/>
                    <a:pt x="434" y="951"/>
                    <a:pt x="434" y="946"/>
                  </a:cubicBezTo>
                  <a:cubicBezTo>
                    <a:pt x="433" y="943"/>
                    <a:pt x="433" y="940"/>
                    <a:pt x="432" y="937"/>
                  </a:cubicBezTo>
                  <a:cubicBezTo>
                    <a:pt x="419" y="932"/>
                    <a:pt x="416" y="918"/>
                    <a:pt x="414" y="908"/>
                  </a:cubicBezTo>
                  <a:cubicBezTo>
                    <a:pt x="413" y="902"/>
                    <a:pt x="413" y="896"/>
                    <a:pt x="410" y="892"/>
                  </a:cubicBezTo>
                  <a:lnTo>
                    <a:pt x="409" y="888"/>
                  </a:lnTo>
                  <a:cubicBezTo>
                    <a:pt x="409" y="886"/>
                    <a:pt x="410" y="883"/>
                    <a:pt x="410" y="880"/>
                  </a:cubicBezTo>
                  <a:cubicBezTo>
                    <a:pt x="411" y="876"/>
                    <a:pt x="412" y="867"/>
                    <a:pt x="411" y="865"/>
                  </a:cubicBezTo>
                  <a:lnTo>
                    <a:pt x="409" y="866"/>
                  </a:lnTo>
                  <a:lnTo>
                    <a:pt x="407" y="866"/>
                  </a:lnTo>
                  <a:lnTo>
                    <a:pt x="403" y="865"/>
                  </a:lnTo>
                  <a:cubicBezTo>
                    <a:pt x="401" y="864"/>
                    <a:pt x="400" y="862"/>
                    <a:pt x="400" y="860"/>
                  </a:cubicBezTo>
                  <a:lnTo>
                    <a:pt x="399" y="845"/>
                  </a:lnTo>
                  <a:cubicBezTo>
                    <a:pt x="399" y="835"/>
                    <a:pt x="398" y="824"/>
                    <a:pt x="398" y="815"/>
                  </a:cubicBezTo>
                  <a:lnTo>
                    <a:pt x="398" y="812"/>
                  </a:lnTo>
                  <a:cubicBezTo>
                    <a:pt x="400" y="807"/>
                    <a:pt x="403" y="804"/>
                    <a:pt x="406" y="800"/>
                  </a:cubicBezTo>
                  <a:cubicBezTo>
                    <a:pt x="411" y="794"/>
                    <a:pt x="412" y="793"/>
                    <a:pt x="407" y="787"/>
                  </a:cubicBezTo>
                  <a:cubicBezTo>
                    <a:pt x="406" y="786"/>
                    <a:pt x="406" y="784"/>
                    <a:pt x="406" y="783"/>
                  </a:cubicBezTo>
                  <a:cubicBezTo>
                    <a:pt x="406" y="778"/>
                    <a:pt x="408" y="774"/>
                    <a:pt x="410" y="771"/>
                  </a:cubicBezTo>
                  <a:cubicBezTo>
                    <a:pt x="411" y="769"/>
                    <a:pt x="413" y="767"/>
                    <a:pt x="413" y="766"/>
                  </a:cubicBezTo>
                  <a:cubicBezTo>
                    <a:pt x="408" y="762"/>
                    <a:pt x="407" y="755"/>
                    <a:pt x="408" y="751"/>
                  </a:cubicBezTo>
                  <a:cubicBezTo>
                    <a:pt x="397" y="749"/>
                    <a:pt x="395" y="737"/>
                    <a:pt x="393" y="729"/>
                  </a:cubicBezTo>
                  <a:cubicBezTo>
                    <a:pt x="392" y="725"/>
                    <a:pt x="391" y="720"/>
                    <a:pt x="390" y="718"/>
                  </a:cubicBezTo>
                  <a:lnTo>
                    <a:pt x="388" y="715"/>
                  </a:lnTo>
                  <a:lnTo>
                    <a:pt x="388" y="713"/>
                  </a:lnTo>
                  <a:cubicBezTo>
                    <a:pt x="385" y="697"/>
                    <a:pt x="383" y="685"/>
                    <a:pt x="370" y="679"/>
                  </a:cubicBezTo>
                  <a:lnTo>
                    <a:pt x="367" y="676"/>
                  </a:lnTo>
                  <a:cubicBezTo>
                    <a:pt x="365" y="673"/>
                    <a:pt x="362" y="670"/>
                    <a:pt x="360" y="667"/>
                  </a:cubicBezTo>
                  <a:cubicBezTo>
                    <a:pt x="350" y="655"/>
                    <a:pt x="347" y="646"/>
                    <a:pt x="364" y="631"/>
                  </a:cubicBezTo>
                  <a:cubicBezTo>
                    <a:pt x="363" y="624"/>
                    <a:pt x="365" y="616"/>
                    <a:pt x="366" y="610"/>
                  </a:cubicBezTo>
                  <a:cubicBezTo>
                    <a:pt x="368" y="604"/>
                    <a:pt x="369" y="598"/>
                    <a:pt x="368" y="595"/>
                  </a:cubicBezTo>
                  <a:cubicBezTo>
                    <a:pt x="366" y="594"/>
                    <a:pt x="363" y="593"/>
                    <a:pt x="361" y="591"/>
                  </a:cubicBezTo>
                  <a:cubicBezTo>
                    <a:pt x="351" y="587"/>
                    <a:pt x="343" y="583"/>
                    <a:pt x="333" y="583"/>
                  </a:cubicBezTo>
                  <a:cubicBezTo>
                    <a:pt x="330" y="583"/>
                    <a:pt x="326" y="584"/>
                    <a:pt x="322" y="585"/>
                  </a:cubicBezTo>
                  <a:lnTo>
                    <a:pt x="320" y="586"/>
                  </a:lnTo>
                  <a:lnTo>
                    <a:pt x="317" y="585"/>
                  </a:lnTo>
                  <a:cubicBezTo>
                    <a:pt x="306" y="580"/>
                    <a:pt x="301" y="571"/>
                    <a:pt x="297" y="565"/>
                  </a:cubicBezTo>
                  <a:cubicBezTo>
                    <a:pt x="293" y="558"/>
                    <a:pt x="292" y="556"/>
                    <a:pt x="289" y="556"/>
                  </a:cubicBezTo>
                  <a:cubicBezTo>
                    <a:pt x="288" y="556"/>
                    <a:pt x="284" y="557"/>
                    <a:pt x="278" y="560"/>
                  </a:cubicBezTo>
                  <a:lnTo>
                    <a:pt x="275" y="561"/>
                  </a:lnTo>
                  <a:lnTo>
                    <a:pt x="273" y="561"/>
                  </a:lnTo>
                  <a:cubicBezTo>
                    <a:pt x="262" y="557"/>
                    <a:pt x="251" y="546"/>
                    <a:pt x="247" y="534"/>
                  </a:cubicBezTo>
                  <a:cubicBezTo>
                    <a:pt x="244" y="525"/>
                    <a:pt x="244" y="517"/>
                    <a:pt x="247" y="510"/>
                  </a:cubicBezTo>
                  <a:lnTo>
                    <a:pt x="244" y="509"/>
                  </a:lnTo>
                  <a:cubicBezTo>
                    <a:pt x="241" y="509"/>
                    <a:pt x="236" y="511"/>
                    <a:pt x="230" y="512"/>
                  </a:cubicBezTo>
                  <a:cubicBezTo>
                    <a:pt x="221" y="514"/>
                    <a:pt x="210" y="517"/>
                    <a:pt x="197" y="517"/>
                  </a:cubicBezTo>
                  <a:cubicBezTo>
                    <a:pt x="185" y="517"/>
                    <a:pt x="174" y="515"/>
                    <a:pt x="162" y="511"/>
                  </a:cubicBezTo>
                  <a:cubicBezTo>
                    <a:pt x="160" y="510"/>
                    <a:pt x="158" y="508"/>
                    <a:pt x="158" y="505"/>
                  </a:cubicBezTo>
                  <a:cubicBezTo>
                    <a:pt x="156" y="489"/>
                    <a:pt x="152" y="472"/>
                    <a:pt x="148" y="455"/>
                  </a:cubicBezTo>
                  <a:lnTo>
                    <a:pt x="145" y="448"/>
                  </a:lnTo>
                  <a:lnTo>
                    <a:pt x="145" y="447"/>
                  </a:lnTo>
                  <a:lnTo>
                    <a:pt x="145" y="446"/>
                  </a:lnTo>
                  <a:cubicBezTo>
                    <a:pt x="138" y="424"/>
                    <a:pt x="128" y="404"/>
                    <a:pt x="118" y="388"/>
                  </a:cubicBezTo>
                  <a:cubicBezTo>
                    <a:pt x="115" y="384"/>
                    <a:pt x="113" y="380"/>
                    <a:pt x="109" y="377"/>
                  </a:cubicBezTo>
                  <a:cubicBezTo>
                    <a:pt x="108" y="376"/>
                    <a:pt x="107" y="373"/>
                    <a:pt x="107" y="371"/>
                  </a:cubicBezTo>
                  <a:cubicBezTo>
                    <a:pt x="109" y="365"/>
                    <a:pt x="107" y="357"/>
                    <a:pt x="105" y="350"/>
                  </a:cubicBezTo>
                  <a:cubicBezTo>
                    <a:pt x="102" y="337"/>
                    <a:pt x="98" y="320"/>
                    <a:pt x="113" y="312"/>
                  </a:cubicBezTo>
                  <a:cubicBezTo>
                    <a:pt x="112" y="302"/>
                    <a:pt x="103" y="293"/>
                    <a:pt x="95" y="285"/>
                  </a:cubicBezTo>
                  <a:cubicBezTo>
                    <a:pt x="93" y="283"/>
                    <a:pt x="91" y="281"/>
                    <a:pt x="90" y="280"/>
                  </a:cubicBezTo>
                  <a:cubicBezTo>
                    <a:pt x="87" y="275"/>
                    <a:pt x="82" y="274"/>
                    <a:pt x="76" y="272"/>
                  </a:cubicBezTo>
                  <a:cubicBezTo>
                    <a:pt x="70" y="271"/>
                    <a:pt x="63" y="269"/>
                    <a:pt x="58" y="262"/>
                  </a:cubicBezTo>
                  <a:cubicBezTo>
                    <a:pt x="54" y="255"/>
                    <a:pt x="49" y="249"/>
                    <a:pt x="43" y="242"/>
                  </a:cubicBezTo>
                  <a:cubicBezTo>
                    <a:pt x="35" y="233"/>
                    <a:pt x="26" y="224"/>
                    <a:pt x="21" y="210"/>
                  </a:cubicBezTo>
                  <a:cubicBezTo>
                    <a:pt x="9" y="203"/>
                    <a:pt x="0" y="189"/>
                    <a:pt x="3" y="179"/>
                  </a:cubicBezTo>
                  <a:cubicBezTo>
                    <a:pt x="4" y="172"/>
                    <a:pt x="9" y="168"/>
                    <a:pt x="16" y="168"/>
                  </a:cubicBezTo>
                  <a:cubicBezTo>
                    <a:pt x="21" y="168"/>
                    <a:pt x="27" y="171"/>
                    <a:pt x="35" y="175"/>
                  </a:cubicBezTo>
                  <a:lnTo>
                    <a:pt x="37" y="177"/>
                  </a:lnTo>
                  <a:cubicBezTo>
                    <a:pt x="46" y="192"/>
                    <a:pt x="52" y="199"/>
                    <a:pt x="60" y="199"/>
                  </a:cubicBezTo>
                  <a:cubicBezTo>
                    <a:pt x="63" y="199"/>
                    <a:pt x="66" y="198"/>
                    <a:pt x="71" y="196"/>
                  </a:cubicBezTo>
                  <a:lnTo>
                    <a:pt x="73" y="196"/>
                  </a:lnTo>
                  <a:cubicBezTo>
                    <a:pt x="75" y="196"/>
                    <a:pt x="77" y="196"/>
                    <a:pt x="78" y="198"/>
                  </a:cubicBezTo>
                  <a:cubicBezTo>
                    <a:pt x="92" y="212"/>
                    <a:pt x="112" y="220"/>
                    <a:pt x="143" y="226"/>
                  </a:cubicBezTo>
                  <a:cubicBezTo>
                    <a:pt x="145" y="226"/>
                    <a:pt x="146" y="227"/>
                    <a:pt x="147" y="229"/>
                  </a:cubicBezTo>
                  <a:cubicBezTo>
                    <a:pt x="152" y="231"/>
                    <a:pt x="155" y="234"/>
                    <a:pt x="157" y="237"/>
                  </a:cubicBezTo>
                  <a:cubicBezTo>
                    <a:pt x="160" y="235"/>
                    <a:pt x="163" y="233"/>
                    <a:pt x="166" y="231"/>
                  </a:cubicBezTo>
                  <a:lnTo>
                    <a:pt x="170" y="230"/>
                  </a:lnTo>
                  <a:lnTo>
                    <a:pt x="176" y="231"/>
                  </a:lnTo>
                  <a:cubicBezTo>
                    <a:pt x="184" y="232"/>
                    <a:pt x="193" y="233"/>
                    <a:pt x="201" y="234"/>
                  </a:cubicBezTo>
                  <a:cubicBezTo>
                    <a:pt x="203" y="235"/>
                    <a:pt x="204" y="235"/>
                    <a:pt x="205" y="235"/>
                  </a:cubicBezTo>
                  <a:lnTo>
                    <a:pt x="206" y="235"/>
                  </a:lnTo>
                  <a:lnTo>
                    <a:pt x="207" y="235"/>
                  </a:lnTo>
                  <a:cubicBezTo>
                    <a:pt x="213" y="236"/>
                    <a:pt x="218" y="237"/>
                    <a:pt x="223" y="238"/>
                  </a:cubicBezTo>
                  <a:lnTo>
                    <a:pt x="225" y="239"/>
                  </a:lnTo>
                  <a:lnTo>
                    <a:pt x="225" y="239"/>
                  </a:lnTo>
                  <a:lnTo>
                    <a:pt x="227" y="239"/>
                  </a:lnTo>
                  <a:lnTo>
                    <a:pt x="229" y="240"/>
                  </a:lnTo>
                  <a:cubicBezTo>
                    <a:pt x="231" y="240"/>
                    <a:pt x="233" y="241"/>
                    <a:pt x="234" y="243"/>
                  </a:cubicBezTo>
                  <a:lnTo>
                    <a:pt x="234" y="243"/>
                  </a:lnTo>
                  <a:lnTo>
                    <a:pt x="235" y="243"/>
                  </a:lnTo>
                  <a:lnTo>
                    <a:pt x="238" y="242"/>
                  </a:lnTo>
                  <a:lnTo>
                    <a:pt x="240" y="243"/>
                  </a:lnTo>
                  <a:cubicBezTo>
                    <a:pt x="249" y="245"/>
                    <a:pt x="255" y="248"/>
                    <a:pt x="261" y="251"/>
                  </a:cubicBezTo>
                  <a:lnTo>
                    <a:pt x="264" y="253"/>
                  </a:lnTo>
                  <a:cubicBezTo>
                    <a:pt x="282" y="263"/>
                    <a:pt x="298" y="272"/>
                    <a:pt x="315" y="276"/>
                  </a:cubicBezTo>
                  <a:lnTo>
                    <a:pt x="317" y="277"/>
                  </a:lnTo>
                  <a:lnTo>
                    <a:pt x="320" y="278"/>
                  </a:lnTo>
                  <a:cubicBezTo>
                    <a:pt x="322" y="278"/>
                    <a:pt x="324" y="280"/>
                    <a:pt x="325" y="282"/>
                  </a:cubicBezTo>
                  <a:cubicBezTo>
                    <a:pt x="327" y="287"/>
                    <a:pt x="328" y="288"/>
                    <a:pt x="328" y="288"/>
                  </a:cubicBezTo>
                  <a:cubicBezTo>
                    <a:pt x="329" y="287"/>
                    <a:pt x="333" y="283"/>
                    <a:pt x="335" y="280"/>
                  </a:cubicBezTo>
                  <a:cubicBezTo>
                    <a:pt x="336" y="278"/>
                    <a:pt x="338" y="277"/>
                    <a:pt x="340" y="277"/>
                  </a:cubicBezTo>
                  <a:cubicBezTo>
                    <a:pt x="346" y="276"/>
                    <a:pt x="352" y="275"/>
                    <a:pt x="359" y="272"/>
                  </a:cubicBezTo>
                  <a:lnTo>
                    <a:pt x="361" y="272"/>
                  </a:lnTo>
                  <a:lnTo>
                    <a:pt x="363" y="272"/>
                  </a:lnTo>
                  <a:lnTo>
                    <a:pt x="366" y="269"/>
                  </a:lnTo>
                  <a:cubicBezTo>
                    <a:pt x="374" y="265"/>
                    <a:pt x="380" y="260"/>
                    <a:pt x="387" y="254"/>
                  </a:cubicBezTo>
                  <a:cubicBezTo>
                    <a:pt x="392" y="250"/>
                    <a:pt x="397" y="246"/>
                    <a:pt x="403" y="242"/>
                  </a:cubicBezTo>
                  <a:cubicBezTo>
                    <a:pt x="425" y="229"/>
                    <a:pt x="446" y="227"/>
                    <a:pt x="467" y="226"/>
                  </a:cubicBezTo>
                  <a:cubicBezTo>
                    <a:pt x="473" y="225"/>
                    <a:pt x="478" y="225"/>
                    <a:pt x="484" y="224"/>
                  </a:cubicBezTo>
                  <a:cubicBezTo>
                    <a:pt x="529" y="220"/>
                    <a:pt x="552" y="206"/>
                    <a:pt x="587" y="184"/>
                  </a:cubicBezTo>
                  <a:lnTo>
                    <a:pt x="600" y="176"/>
                  </a:lnTo>
                  <a:cubicBezTo>
                    <a:pt x="609" y="171"/>
                    <a:pt x="617" y="166"/>
                    <a:pt x="625" y="162"/>
                  </a:cubicBezTo>
                  <a:cubicBezTo>
                    <a:pt x="654" y="146"/>
                    <a:pt x="679" y="133"/>
                    <a:pt x="696" y="103"/>
                  </a:cubicBezTo>
                  <a:cubicBezTo>
                    <a:pt x="698" y="100"/>
                    <a:pt x="700" y="95"/>
                    <a:pt x="702" y="88"/>
                  </a:cubicBezTo>
                  <a:cubicBezTo>
                    <a:pt x="702" y="86"/>
                    <a:pt x="704" y="85"/>
                    <a:pt x="706" y="84"/>
                  </a:cubicBezTo>
                  <a:lnTo>
                    <a:pt x="710" y="83"/>
                  </a:lnTo>
                  <a:cubicBezTo>
                    <a:pt x="712" y="80"/>
                    <a:pt x="714" y="78"/>
                    <a:pt x="717" y="76"/>
                  </a:cubicBezTo>
                  <a:cubicBezTo>
                    <a:pt x="721" y="72"/>
                    <a:pt x="723" y="70"/>
                    <a:pt x="723" y="68"/>
                  </a:cubicBezTo>
                  <a:cubicBezTo>
                    <a:pt x="723" y="65"/>
                    <a:pt x="724" y="62"/>
                    <a:pt x="727" y="61"/>
                  </a:cubicBezTo>
                  <a:cubicBezTo>
                    <a:pt x="729" y="60"/>
                    <a:pt x="732" y="59"/>
                    <a:pt x="733" y="56"/>
                  </a:cubicBezTo>
                  <a:cubicBezTo>
                    <a:pt x="733" y="55"/>
                    <a:pt x="733" y="51"/>
                    <a:pt x="728" y="43"/>
                  </a:cubicBezTo>
                  <a:cubicBezTo>
                    <a:pt x="724" y="40"/>
                    <a:pt x="724" y="34"/>
                    <a:pt x="724" y="30"/>
                  </a:cubicBezTo>
                  <a:lnTo>
                    <a:pt x="723" y="28"/>
                  </a:lnTo>
                  <a:cubicBezTo>
                    <a:pt x="722" y="26"/>
                    <a:pt x="722" y="24"/>
                    <a:pt x="722" y="22"/>
                  </a:cubicBezTo>
                  <a:lnTo>
                    <a:pt x="721" y="21"/>
                  </a:lnTo>
                  <a:cubicBezTo>
                    <a:pt x="720" y="19"/>
                    <a:pt x="720" y="16"/>
                    <a:pt x="721" y="14"/>
                  </a:cubicBezTo>
                  <a:cubicBezTo>
                    <a:pt x="723" y="10"/>
                    <a:pt x="726" y="6"/>
                    <a:pt x="729" y="3"/>
                  </a:cubicBezTo>
                  <a:cubicBezTo>
                    <a:pt x="730" y="1"/>
                    <a:pt x="732" y="0"/>
                    <a:pt x="734" y="0"/>
                  </a:cubicBezTo>
                  <a:lnTo>
                    <a:pt x="736" y="1"/>
                  </a:lnTo>
                  <a:cubicBezTo>
                    <a:pt x="739" y="2"/>
                    <a:pt x="742" y="3"/>
                    <a:pt x="745" y="5"/>
                  </a:cubicBezTo>
                  <a:lnTo>
                    <a:pt x="748" y="5"/>
                  </a:lnTo>
                  <a:cubicBezTo>
                    <a:pt x="751" y="4"/>
                    <a:pt x="755" y="4"/>
                    <a:pt x="758" y="4"/>
                  </a:cubicBezTo>
                  <a:cubicBezTo>
                    <a:pt x="762" y="4"/>
                    <a:pt x="765" y="4"/>
                    <a:pt x="767" y="6"/>
                  </a:cubicBezTo>
                  <a:cubicBezTo>
                    <a:pt x="768" y="4"/>
                    <a:pt x="770" y="2"/>
                    <a:pt x="774" y="1"/>
                  </a:cubicBezTo>
                  <a:lnTo>
                    <a:pt x="776" y="1"/>
                  </a:lnTo>
                  <a:cubicBezTo>
                    <a:pt x="778" y="1"/>
                    <a:pt x="779" y="1"/>
                    <a:pt x="780" y="2"/>
                  </a:cubicBezTo>
                  <a:lnTo>
                    <a:pt x="784" y="3"/>
                  </a:lnTo>
                  <a:cubicBezTo>
                    <a:pt x="785" y="1"/>
                    <a:pt x="786" y="0"/>
                    <a:pt x="788" y="0"/>
                  </a:cubicBezTo>
                  <a:lnTo>
                    <a:pt x="791" y="1"/>
                  </a:lnTo>
                  <a:cubicBezTo>
                    <a:pt x="803" y="5"/>
                    <a:pt x="815" y="11"/>
                    <a:pt x="822" y="16"/>
                  </a:cubicBezTo>
                  <a:cubicBezTo>
                    <a:pt x="833" y="25"/>
                    <a:pt x="842" y="35"/>
                    <a:pt x="850" y="49"/>
                  </a:cubicBezTo>
                  <a:lnTo>
                    <a:pt x="850" y="52"/>
                  </a:lnTo>
                  <a:cubicBezTo>
                    <a:pt x="851" y="54"/>
                    <a:pt x="851" y="56"/>
                    <a:pt x="850" y="59"/>
                  </a:cubicBezTo>
                  <a:cubicBezTo>
                    <a:pt x="849" y="63"/>
                    <a:pt x="848" y="66"/>
                    <a:pt x="847" y="70"/>
                  </a:cubicBezTo>
                  <a:cubicBezTo>
                    <a:pt x="844" y="81"/>
                    <a:pt x="842" y="91"/>
                    <a:pt x="844" y="98"/>
                  </a:cubicBezTo>
                  <a:cubicBezTo>
                    <a:pt x="844" y="101"/>
                    <a:pt x="843" y="104"/>
                    <a:pt x="841" y="106"/>
                  </a:cubicBezTo>
                  <a:cubicBezTo>
                    <a:pt x="838" y="108"/>
                    <a:pt x="837" y="110"/>
                    <a:pt x="836" y="113"/>
                  </a:cubicBezTo>
                  <a:cubicBezTo>
                    <a:pt x="834" y="117"/>
                    <a:pt x="832" y="123"/>
                    <a:pt x="825" y="125"/>
                  </a:cubicBezTo>
                  <a:lnTo>
                    <a:pt x="825" y="127"/>
                  </a:lnTo>
                  <a:lnTo>
                    <a:pt x="828" y="126"/>
                  </a:lnTo>
                  <a:lnTo>
                    <a:pt x="831" y="127"/>
                  </a:lnTo>
                  <a:cubicBezTo>
                    <a:pt x="833" y="127"/>
                    <a:pt x="834" y="128"/>
                    <a:pt x="835" y="130"/>
                  </a:cubicBezTo>
                  <a:lnTo>
                    <a:pt x="837" y="130"/>
                  </a:lnTo>
                  <a:cubicBezTo>
                    <a:pt x="839" y="130"/>
                    <a:pt x="841" y="130"/>
                    <a:pt x="843" y="131"/>
                  </a:cubicBezTo>
                  <a:cubicBezTo>
                    <a:pt x="844" y="130"/>
                    <a:pt x="846" y="129"/>
                    <a:pt x="847" y="129"/>
                  </a:cubicBezTo>
                  <a:lnTo>
                    <a:pt x="847" y="129"/>
                  </a:lnTo>
                  <a:cubicBezTo>
                    <a:pt x="850" y="129"/>
                    <a:pt x="851" y="129"/>
                    <a:pt x="852" y="130"/>
                  </a:cubicBezTo>
                  <a:lnTo>
                    <a:pt x="854" y="130"/>
                  </a:lnTo>
                  <a:lnTo>
                    <a:pt x="855" y="130"/>
                  </a:lnTo>
                  <a:cubicBezTo>
                    <a:pt x="857" y="130"/>
                    <a:pt x="859" y="132"/>
                    <a:pt x="860" y="135"/>
                  </a:cubicBezTo>
                  <a:lnTo>
                    <a:pt x="864" y="133"/>
                  </a:lnTo>
                  <a:lnTo>
                    <a:pt x="866" y="134"/>
                  </a:lnTo>
                  <a:cubicBezTo>
                    <a:pt x="868" y="134"/>
                    <a:pt x="870" y="136"/>
                    <a:pt x="870" y="137"/>
                  </a:cubicBezTo>
                  <a:lnTo>
                    <a:pt x="871" y="138"/>
                  </a:lnTo>
                  <a:lnTo>
                    <a:pt x="871" y="138"/>
                  </a:lnTo>
                  <a:cubicBezTo>
                    <a:pt x="873" y="137"/>
                    <a:pt x="874" y="136"/>
                    <a:pt x="877" y="136"/>
                  </a:cubicBezTo>
                  <a:cubicBezTo>
                    <a:pt x="879" y="136"/>
                    <a:pt x="881" y="137"/>
                    <a:pt x="882" y="139"/>
                  </a:cubicBezTo>
                  <a:lnTo>
                    <a:pt x="885" y="141"/>
                  </a:lnTo>
                  <a:lnTo>
                    <a:pt x="882" y="147"/>
                  </a:lnTo>
                  <a:lnTo>
                    <a:pt x="887" y="142"/>
                  </a:lnTo>
                  <a:lnTo>
                    <a:pt x="889" y="145"/>
                  </a:lnTo>
                  <a:cubicBezTo>
                    <a:pt x="892" y="153"/>
                    <a:pt x="894" y="162"/>
                    <a:pt x="897" y="170"/>
                  </a:cubicBezTo>
                  <a:lnTo>
                    <a:pt x="897" y="173"/>
                  </a:lnTo>
                  <a:lnTo>
                    <a:pt x="898" y="175"/>
                  </a:lnTo>
                  <a:cubicBezTo>
                    <a:pt x="899" y="178"/>
                    <a:pt x="898" y="182"/>
                    <a:pt x="896" y="183"/>
                  </a:cubicBezTo>
                  <a:cubicBezTo>
                    <a:pt x="895" y="184"/>
                    <a:pt x="895" y="184"/>
                    <a:pt x="896" y="187"/>
                  </a:cubicBezTo>
                  <a:cubicBezTo>
                    <a:pt x="896" y="190"/>
                    <a:pt x="896" y="190"/>
                    <a:pt x="898" y="191"/>
                  </a:cubicBezTo>
                  <a:cubicBezTo>
                    <a:pt x="900" y="192"/>
                    <a:pt x="902" y="194"/>
                    <a:pt x="902" y="196"/>
                  </a:cubicBezTo>
                  <a:cubicBezTo>
                    <a:pt x="904" y="207"/>
                    <a:pt x="904" y="215"/>
                    <a:pt x="904" y="223"/>
                  </a:cubicBezTo>
                  <a:cubicBezTo>
                    <a:pt x="902" y="250"/>
                    <a:pt x="891" y="275"/>
                    <a:pt x="882" y="296"/>
                  </a:cubicBezTo>
                  <a:cubicBezTo>
                    <a:pt x="881" y="298"/>
                    <a:pt x="879" y="300"/>
                    <a:pt x="876" y="300"/>
                  </a:cubicBezTo>
                  <a:lnTo>
                    <a:pt x="874" y="300"/>
                  </a:lnTo>
                  <a:lnTo>
                    <a:pt x="873" y="301"/>
                  </a:lnTo>
                  <a:lnTo>
                    <a:pt x="874" y="302"/>
                  </a:lnTo>
                  <a:cubicBezTo>
                    <a:pt x="876" y="304"/>
                    <a:pt x="877" y="307"/>
                    <a:pt x="876" y="310"/>
                  </a:cubicBezTo>
                  <a:cubicBezTo>
                    <a:pt x="867" y="329"/>
                    <a:pt x="857" y="350"/>
                    <a:pt x="853" y="371"/>
                  </a:cubicBezTo>
                  <a:cubicBezTo>
                    <a:pt x="843" y="416"/>
                    <a:pt x="847" y="461"/>
                    <a:pt x="865" y="507"/>
                  </a:cubicBezTo>
                  <a:cubicBezTo>
                    <a:pt x="866" y="508"/>
                    <a:pt x="866" y="511"/>
                    <a:pt x="865" y="513"/>
                  </a:cubicBezTo>
                  <a:cubicBezTo>
                    <a:pt x="867" y="513"/>
                    <a:pt x="868" y="514"/>
                    <a:pt x="868" y="516"/>
                  </a:cubicBezTo>
                  <a:lnTo>
                    <a:pt x="873" y="526"/>
                  </a:lnTo>
                  <a:cubicBezTo>
                    <a:pt x="880" y="545"/>
                    <a:pt x="887" y="564"/>
                    <a:pt x="895" y="582"/>
                  </a:cubicBezTo>
                  <a:cubicBezTo>
                    <a:pt x="896" y="584"/>
                    <a:pt x="896" y="587"/>
                    <a:pt x="894" y="589"/>
                  </a:cubicBezTo>
                  <a:cubicBezTo>
                    <a:pt x="893" y="591"/>
                    <a:pt x="892" y="597"/>
                    <a:pt x="892" y="601"/>
                  </a:cubicBezTo>
                  <a:cubicBezTo>
                    <a:pt x="894" y="601"/>
                    <a:pt x="896" y="602"/>
                    <a:pt x="898" y="602"/>
                  </a:cubicBezTo>
                  <a:lnTo>
                    <a:pt x="899" y="602"/>
                  </a:lnTo>
                  <a:lnTo>
                    <a:pt x="900" y="602"/>
                  </a:lnTo>
                  <a:cubicBezTo>
                    <a:pt x="902" y="602"/>
                    <a:pt x="905" y="603"/>
                    <a:pt x="906" y="605"/>
                  </a:cubicBezTo>
                  <a:lnTo>
                    <a:pt x="907" y="608"/>
                  </a:lnTo>
                  <a:cubicBezTo>
                    <a:pt x="908" y="610"/>
                    <a:pt x="909" y="613"/>
                    <a:pt x="908" y="615"/>
                  </a:cubicBezTo>
                  <a:lnTo>
                    <a:pt x="905" y="619"/>
                  </a:lnTo>
                  <a:lnTo>
                    <a:pt x="904" y="621"/>
                  </a:lnTo>
                  <a:cubicBezTo>
                    <a:pt x="906" y="621"/>
                    <a:pt x="908" y="623"/>
                    <a:pt x="910" y="624"/>
                  </a:cubicBezTo>
                  <a:lnTo>
                    <a:pt x="912" y="624"/>
                  </a:lnTo>
                  <a:cubicBezTo>
                    <a:pt x="914" y="624"/>
                    <a:pt x="916" y="625"/>
                    <a:pt x="918" y="627"/>
                  </a:cubicBezTo>
                  <a:lnTo>
                    <a:pt x="920" y="630"/>
                  </a:lnTo>
                  <a:cubicBezTo>
                    <a:pt x="933" y="652"/>
                    <a:pt x="951" y="669"/>
                    <a:pt x="972" y="681"/>
                  </a:cubicBezTo>
                  <a:lnTo>
                    <a:pt x="973" y="683"/>
                  </a:lnTo>
                  <a:cubicBezTo>
                    <a:pt x="975" y="684"/>
                    <a:pt x="977" y="685"/>
                    <a:pt x="979" y="686"/>
                  </a:cubicBezTo>
                  <a:cubicBezTo>
                    <a:pt x="996" y="694"/>
                    <a:pt x="1013" y="699"/>
                    <a:pt x="1031" y="702"/>
                  </a:cubicBezTo>
                  <a:cubicBezTo>
                    <a:pt x="1033" y="702"/>
                    <a:pt x="1034" y="703"/>
                    <a:pt x="1035" y="704"/>
                  </a:cubicBezTo>
                  <a:cubicBezTo>
                    <a:pt x="1037" y="706"/>
                    <a:pt x="1038" y="707"/>
                    <a:pt x="1039" y="709"/>
                  </a:cubicBezTo>
                  <a:cubicBezTo>
                    <a:pt x="1040" y="711"/>
                    <a:pt x="1040" y="714"/>
                    <a:pt x="1039" y="716"/>
                  </a:cubicBezTo>
                  <a:lnTo>
                    <a:pt x="1040" y="719"/>
                  </a:lnTo>
                  <a:cubicBezTo>
                    <a:pt x="1037" y="742"/>
                    <a:pt x="1039" y="767"/>
                    <a:pt x="1041" y="791"/>
                  </a:cubicBezTo>
                  <a:cubicBezTo>
                    <a:pt x="1044" y="829"/>
                    <a:pt x="1047" y="865"/>
                    <a:pt x="1028" y="886"/>
                  </a:cubicBezTo>
                  <a:cubicBezTo>
                    <a:pt x="1017" y="897"/>
                    <a:pt x="1002" y="902"/>
                    <a:pt x="980" y="902"/>
                  </a:cubicBezTo>
                  <a:lnTo>
                    <a:pt x="980" y="902"/>
                  </a:lnTo>
                  <a:cubicBezTo>
                    <a:pt x="969" y="902"/>
                    <a:pt x="956" y="901"/>
                    <a:pt x="941" y="898"/>
                  </a:cubicBezTo>
                  <a:cubicBezTo>
                    <a:pt x="938" y="898"/>
                    <a:pt x="935" y="899"/>
                    <a:pt x="931" y="899"/>
                  </a:cubicBezTo>
                  <a:cubicBezTo>
                    <a:pt x="925" y="899"/>
                    <a:pt x="916" y="898"/>
                    <a:pt x="907" y="898"/>
                  </a:cubicBezTo>
                  <a:cubicBezTo>
                    <a:pt x="897" y="897"/>
                    <a:pt x="885" y="896"/>
                    <a:pt x="874" y="896"/>
                  </a:cubicBezTo>
                  <a:cubicBezTo>
                    <a:pt x="849" y="896"/>
                    <a:pt x="840" y="900"/>
                    <a:pt x="838" y="903"/>
                  </a:cubicBezTo>
                  <a:cubicBezTo>
                    <a:pt x="837" y="904"/>
                    <a:pt x="836" y="906"/>
                    <a:pt x="837" y="909"/>
                  </a:cubicBezTo>
                  <a:cubicBezTo>
                    <a:pt x="838" y="913"/>
                    <a:pt x="835" y="917"/>
                    <a:pt x="832" y="917"/>
                  </a:cubicBezTo>
                  <a:cubicBezTo>
                    <a:pt x="826" y="919"/>
                    <a:pt x="825" y="922"/>
                    <a:pt x="825" y="933"/>
                  </a:cubicBezTo>
                  <a:cubicBezTo>
                    <a:pt x="825" y="936"/>
                    <a:pt x="823" y="939"/>
                    <a:pt x="820" y="940"/>
                  </a:cubicBezTo>
                  <a:cubicBezTo>
                    <a:pt x="815" y="941"/>
                    <a:pt x="813" y="949"/>
                    <a:pt x="811" y="958"/>
                  </a:cubicBezTo>
                  <a:cubicBezTo>
                    <a:pt x="810" y="961"/>
                    <a:pt x="809" y="964"/>
                    <a:pt x="808" y="966"/>
                  </a:cubicBezTo>
                  <a:cubicBezTo>
                    <a:pt x="808" y="968"/>
                    <a:pt x="806" y="969"/>
                    <a:pt x="805" y="970"/>
                  </a:cubicBezTo>
                  <a:lnTo>
                    <a:pt x="804" y="972"/>
                  </a:lnTo>
                  <a:cubicBezTo>
                    <a:pt x="803" y="975"/>
                    <a:pt x="801" y="979"/>
                    <a:pt x="797" y="980"/>
                  </a:cubicBezTo>
                  <a:cubicBezTo>
                    <a:pt x="797" y="982"/>
                    <a:pt x="798" y="984"/>
                    <a:pt x="798" y="985"/>
                  </a:cubicBezTo>
                  <a:cubicBezTo>
                    <a:pt x="798" y="987"/>
                    <a:pt x="798" y="989"/>
                    <a:pt x="798" y="991"/>
                  </a:cubicBezTo>
                  <a:lnTo>
                    <a:pt x="797" y="994"/>
                  </a:lnTo>
                  <a:cubicBezTo>
                    <a:pt x="796" y="997"/>
                    <a:pt x="795" y="999"/>
                    <a:pt x="794" y="1001"/>
                  </a:cubicBezTo>
                  <a:cubicBezTo>
                    <a:pt x="793" y="1004"/>
                    <a:pt x="792" y="1007"/>
                    <a:pt x="790" y="1011"/>
                  </a:cubicBezTo>
                  <a:cubicBezTo>
                    <a:pt x="790" y="1018"/>
                    <a:pt x="785" y="1024"/>
                    <a:pt x="781" y="1029"/>
                  </a:cubicBezTo>
                  <a:lnTo>
                    <a:pt x="779" y="1031"/>
                  </a:lnTo>
                  <a:cubicBezTo>
                    <a:pt x="780" y="1035"/>
                    <a:pt x="782" y="1038"/>
                    <a:pt x="786" y="1042"/>
                  </a:cubicBezTo>
                  <a:cubicBezTo>
                    <a:pt x="790" y="1046"/>
                    <a:pt x="795" y="1051"/>
                    <a:pt x="796" y="1059"/>
                  </a:cubicBezTo>
                  <a:cubicBezTo>
                    <a:pt x="798" y="1063"/>
                    <a:pt x="797" y="1066"/>
                    <a:pt x="796" y="1067"/>
                  </a:cubicBezTo>
                  <a:cubicBezTo>
                    <a:pt x="794" y="1075"/>
                    <a:pt x="784" y="1077"/>
                    <a:pt x="773" y="1080"/>
                  </a:cubicBezTo>
                  <a:cubicBezTo>
                    <a:pt x="770" y="1080"/>
                    <a:pt x="766" y="1081"/>
                    <a:pt x="764" y="1082"/>
                  </a:cubicBezTo>
                  <a:cubicBezTo>
                    <a:pt x="762" y="1088"/>
                    <a:pt x="759" y="1100"/>
                    <a:pt x="750" y="1100"/>
                  </a:cubicBezTo>
                  <a:cubicBezTo>
                    <a:pt x="747" y="1100"/>
                    <a:pt x="745" y="1099"/>
                    <a:pt x="744" y="1098"/>
                  </a:cubicBezTo>
                  <a:lnTo>
                    <a:pt x="742" y="1099"/>
                  </a:lnTo>
                  <a:lnTo>
                    <a:pt x="740" y="1099"/>
                  </a:lnTo>
                  <a:lnTo>
                    <a:pt x="737" y="1099"/>
                  </a:lnTo>
                  <a:lnTo>
                    <a:pt x="733" y="1101"/>
                  </a:lnTo>
                  <a:lnTo>
                    <a:pt x="731" y="1103"/>
                  </a:lnTo>
                  <a:lnTo>
                    <a:pt x="727" y="1104"/>
                  </a:lnTo>
                  <a:lnTo>
                    <a:pt x="724" y="1104"/>
                  </a:lnTo>
                  <a:cubicBezTo>
                    <a:pt x="722" y="1103"/>
                    <a:pt x="721" y="1101"/>
                    <a:pt x="720" y="1098"/>
                  </a:cubicBezTo>
                  <a:lnTo>
                    <a:pt x="719" y="1099"/>
                  </a:lnTo>
                  <a:lnTo>
                    <a:pt x="718" y="1099"/>
                  </a:lnTo>
                  <a:cubicBezTo>
                    <a:pt x="714" y="1098"/>
                    <a:pt x="706" y="1097"/>
                    <a:pt x="705" y="1089"/>
                  </a:cubicBezTo>
                  <a:cubicBezTo>
                    <a:pt x="705" y="1086"/>
                    <a:pt x="705" y="1085"/>
                    <a:pt x="704" y="1083"/>
                  </a:cubicBezTo>
                  <a:cubicBezTo>
                    <a:pt x="703" y="1082"/>
                    <a:pt x="702" y="1079"/>
                    <a:pt x="703" y="1076"/>
                  </a:cubicBezTo>
                  <a:cubicBezTo>
                    <a:pt x="701" y="1075"/>
                    <a:pt x="698" y="1072"/>
                    <a:pt x="698" y="1068"/>
                  </a:cubicBezTo>
                  <a:cubicBezTo>
                    <a:pt x="693" y="1066"/>
                    <a:pt x="691" y="1063"/>
                    <a:pt x="690" y="1061"/>
                  </a:cubicBezTo>
                  <a:lnTo>
                    <a:pt x="689" y="1061"/>
                  </a:lnTo>
                  <a:lnTo>
                    <a:pt x="685" y="1059"/>
                  </a:lnTo>
                  <a:cubicBezTo>
                    <a:pt x="678" y="1053"/>
                    <a:pt x="678" y="1047"/>
                    <a:pt x="677" y="1044"/>
                  </a:cubicBezTo>
                  <a:cubicBezTo>
                    <a:pt x="675" y="1044"/>
                    <a:pt x="673" y="1044"/>
                    <a:pt x="671" y="1044"/>
                  </a:cubicBezTo>
                  <a:lnTo>
                    <a:pt x="669" y="1044"/>
                  </a:lnTo>
                  <a:lnTo>
                    <a:pt x="666" y="1043"/>
                  </a:lnTo>
                  <a:lnTo>
                    <a:pt x="663" y="1042"/>
                  </a:lnTo>
                  <a:cubicBezTo>
                    <a:pt x="660" y="1042"/>
                    <a:pt x="655" y="1040"/>
                    <a:pt x="653" y="1034"/>
                  </a:cubicBezTo>
                  <a:lnTo>
                    <a:pt x="651" y="1034"/>
                  </a:lnTo>
                  <a:cubicBezTo>
                    <a:pt x="649" y="1034"/>
                    <a:pt x="648" y="1034"/>
                    <a:pt x="647" y="1034"/>
                  </a:cubicBezTo>
                  <a:cubicBezTo>
                    <a:pt x="645" y="1034"/>
                    <a:pt x="642" y="1035"/>
                    <a:pt x="640" y="1035"/>
                  </a:cubicBezTo>
                  <a:lnTo>
                    <a:pt x="637" y="1035"/>
                  </a:lnTo>
                  <a:lnTo>
                    <a:pt x="637" y="1037"/>
                  </a:lnTo>
                  <a:cubicBezTo>
                    <a:pt x="638" y="1040"/>
                    <a:pt x="635" y="1044"/>
                    <a:pt x="632" y="1044"/>
                  </a:cubicBezTo>
                  <a:cubicBezTo>
                    <a:pt x="610" y="1049"/>
                    <a:pt x="598" y="1056"/>
                    <a:pt x="586" y="1074"/>
                  </a:cubicBezTo>
                  <a:lnTo>
                    <a:pt x="583" y="1077"/>
                  </a:lnTo>
                  <a:cubicBezTo>
                    <a:pt x="582" y="1077"/>
                    <a:pt x="581" y="1077"/>
                    <a:pt x="582" y="1083"/>
                  </a:cubicBezTo>
                  <a:cubicBezTo>
                    <a:pt x="582" y="1086"/>
                    <a:pt x="582" y="1090"/>
                    <a:pt x="580" y="1094"/>
                  </a:cubicBezTo>
                  <a:cubicBezTo>
                    <a:pt x="579" y="1098"/>
                    <a:pt x="578" y="1101"/>
                    <a:pt x="577" y="1103"/>
                  </a:cubicBezTo>
                  <a:cubicBezTo>
                    <a:pt x="576" y="1107"/>
                    <a:pt x="575" y="1108"/>
                    <a:pt x="575" y="1110"/>
                  </a:cubicBezTo>
                  <a:cubicBezTo>
                    <a:pt x="580" y="1114"/>
                    <a:pt x="582" y="1119"/>
                    <a:pt x="582" y="1124"/>
                  </a:cubicBezTo>
                  <a:cubicBezTo>
                    <a:pt x="582" y="1127"/>
                    <a:pt x="581" y="1131"/>
                    <a:pt x="578" y="1134"/>
                  </a:cubicBezTo>
                  <a:lnTo>
                    <a:pt x="577" y="1136"/>
                  </a:lnTo>
                  <a:cubicBezTo>
                    <a:pt x="578" y="1137"/>
                    <a:pt x="579" y="1139"/>
                    <a:pt x="579" y="1141"/>
                  </a:cubicBezTo>
                  <a:cubicBezTo>
                    <a:pt x="578" y="1143"/>
                    <a:pt x="577" y="1144"/>
                    <a:pt x="576" y="1145"/>
                  </a:cubicBezTo>
                  <a:lnTo>
                    <a:pt x="576" y="1145"/>
                  </a:lnTo>
                  <a:lnTo>
                    <a:pt x="576" y="1146"/>
                  </a:lnTo>
                  <a:cubicBezTo>
                    <a:pt x="576" y="1149"/>
                    <a:pt x="576" y="1153"/>
                    <a:pt x="573" y="1156"/>
                  </a:cubicBezTo>
                  <a:cubicBezTo>
                    <a:pt x="568" y="1167"/>
                    <a:pt x="570" y="1168"/>
                    <a:pt x="571" y="1169"/>
                  </a:cubicBezTo>
                  <a:cubicBezTo>
                    <a:pt x="575" y="1174"/>
                    <a:pt x="575" y="1179"/>
                    <a:pt x="573" y="1184"/>
                  </a:cubicBezTo>
                  <a:cubicBezTo>
                    <a:pt x="578" y="1187"/>
                    <a:pt x="585" y="1191"/>
                    <a:pt x="583" y="1199"/>
                  </a:cubicBezTo>
                  <a:lnTo>
                    <a:pt x="584" y="1199"/>
                  </a:lnTo>
                  <a:lnTo>
                    <a:pt x="587" y="1201"/>
                  </a:lnTo>
                  <a:cubicBezTo>
                    <a:pt x="590" y="1203"/>
                    <a:pt x="598" y="1209"/>
                    <a:pt x="594" y="1217"/>
                  </a:cubicBezTo>
                  <a:cubicBezTo>
                    <a:pt x="594" y="1219"/>
                    <a:pt x="593" y="1221"/>
                    <a:pt x="591" y="1223"/>
                  </a:cubicBezTo>
                  <a:cubicBezTo>
                    <a:pt x="590" y="1224"/>
                    <a:pt x="588" y="1226"/>
                    <a:pt x="586" y="1226"/>
                  </a:cubicBezTo>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pt-BR"/>
            </a:p>
          </p:txBody>
        </p:sp>
        <p:sp>
          <p:nvSpPr>
            <p:cNvPr id="11" name="Freeform 170">
              <a:extLst>
                <a:ext uri="{FF2B5EF4-FFF2-40B4-BE49-F238E27FC236}">
                  <a16:creationId xmlns:a16="http://schemas.microsoft.com/office/drawing/2014/main" id="{78D41D9F-B4BD-3F88-6461-7C4C4DD51D30}"/>
                </a:ext>
              </a:extLst>
            </p:cNvPr>
            <p:cNvSpPr>
              <a:spLocks noEditPoints="1"/>
            </p:cNvSpPr>
            <p:nvPr/>
          </p:nvSpPr>
          <p:spPr bwMode="auto">
            <a:xfrm>
              <a:off x="3711576" y="546100"/>
              <a:ext cx="661988" cy="760413"/>
            </a:xfrm>
            <a:custGeom>
              <a:avLst/>
              <a:gdLst>
                <a:gd name="T0" fmla="*/ 754 w 1077"/>
                <a:gd name="T1" fmla="*/ 4 h 1238"/>
                <a:gd name="T2" fmla="*/ 730 w 1077"/>
                <a:gd name="T3" fmla="*/ 54 h 1238"/>
                <a:gd name="T4" fmla="*/ 697 w 1077"/>
                <a:gd name="T5" fmla="*/ 106 h 1238"/>
                <a:gd name="T6" fmla="*/ 370 w 1077"/>
                <a:gd name="T7" fmla="*/ 269 h 1238"/>
                <a:gd name="T8" fmla="*/ 323 w 1077"/>
                <a:gd name="T9" fmla="*/ 275 h 1238"/>
                <a:gd name="T10" fmla="*/ 234 w 1077"/>
                <a:gd name="T11" fmla="*/ 238 h 1238"/>
                <a:gd name="T12" fmla="*/ 178 w 1077"/>
                <a:gd name="T13" fmla="*/ 229 h 1238"/>
                <a:gd name="T14" fmla="*/ 75 w 1077"/>
                <a:gd name="T15" fmla="*/ 196 h 1238"/>
                <a:gd name="T16" fmla="*/ 60 w 1077"/>
                <a:gd name="T17" fmla="*/ 271 h 1238"/>
                <a:gd name="T18" fmla="*/ 112 w 1077"/>
                <a:gd name="T19" fmla="*/ 388 h 1238"/>
                <a:gd name="T20" fmla="*/ 148 w 1077"/>
                <a:gd name="T21" fmla="*/ 463 h 1238"/>
                <a:gd name="T22" fmla="*/ 282 w 1077"/>
                <a:gd name="T23" fmla="*/ 574 h 1238"/>
                <a:gd name="T24" fmla="*/ 365 w 1077"/>
                <a:gd name="T25" fmla="*/ 603 h 1238"/>
                <a:gd name="T26" fmla="*/ 389 w 1077"/>
                <a:gd name="T27" fmla="*/ 722 h 1238"/>
                <a:gd name="T28" fmla="*/ 410 w 1077"/>
                <a:gd name="T29" fmla="*/ 799 h 1238"/>
                <a:gd name="T30" fmla="*/ 411 w 1077"/>
                <a:gd name="T31" fmla="*/ 886 h 1238"/>
                <a:gd name="T32" fmla="*/ 446 w 1077"/>
                <a:gd name="T33" fmla="*/ 986 h 1238"/>
                <a:gd name="T34" fmla="*/ 437 w 1077"/>
                <a:gd name="T35" fmla="*/ 1039 h 1238"/>
                <a:gd name="T36" fmla="*/ 415 w 1077"/>
                <a:gd name="T37" fmla="*/ 1052 h 1238"/>
                <a:gd name="T38" fmla="*/ 423 w 1077"/>
                <a:gd name="T39" fmla="*/ 1100 h 1238"/>
                <a:gd name="T40" fmla="*/ 530 w 1077"/>
                <a:gd name="T41" fmla="*/ 1207 h 1238"/>
                <a:gd name="T42" fmla="*/ 597 w 1077"/>
                <a:gd name="T43" fmla="*/ 1201 h 1238"/>
                <a:gd name="T44" fmla="*/ 590 w 1077"/>
                <a:gd name="T45" fmla="*/ 1114 h 1238"/>
                <a:gd name="T46" fmla="*/ 654 w 1077"/>
                <a:gd name="T47" fmla="*/ 1047 h 1238"/>
                <a:gd name="T48" fmla="*/ 693 w 1077"/>
                <a:gd name="T49" fmla="*/ 1073 h 1238"/>
                <a:gd name="T50" fmla="*/ 734 w 1077"/>
                <a:gd name="T51" fmla="*/ 1117 h 1238"/>
                <a:gd name="T52" fmla="*/ 781 w 1077"/>
                <a:gd name="T53" fmla="*/ 1092 h 1238"/>
                <a:gd name="T54" fmla="*/ 812 w 1077"/>
                <a:gd name="T55" fmla="*/ 998 h 1238"/>
                <a:gd name="T56" fmla="*/ 839 w 1077"/>
                <a:gd name="T57" fmla="*/ 939 h 1238"/>
                <a:gd name="T58" fmla="*/ 914 w 1077"/>
                <a:gd name="T59" fmla="*/ 910 h 1238"/>
                <a:gd name="T60" fmla="*/ 1052 w 1077"/>
                <a:gd name="T61" fmla="*/ 712 h 1238"/>
                <a:gd name="T62" fmla="*/ 931 w 1077"/>
                <a:gd name="T63" fmla="*/ 631 h 1238"/>
                <a:gd name="T64" fmla="*/ 907 w 1077"/>
                <a:gd name="T65" fmla="*/ 598 h 1238"/>
                <a:gd name="T66" fmla="*/ 889 w 1077"/>
                <a:gd name="T67" fmla="*/ 319 h 1238"/>
                <a:gd name="T68" fmla="*/ 911 w 1077"/>
                <a:gd name="T69" fmla="*/ 177 h 1238"/>
                <a:gd name="T70" fmla="*/ 879 w 1077"/>
                <a:gd name="T71" fmla="*/ 136 h 1238"/>
                <a:gd name="T72" fmla="*/ 848 w 1077"/>
                <a:gd name="T73" fmla="*/ 130 h 1238"/>
                <a:gd name="T74" fmla="*/ 864 w 1077"/>
                <a:gd name="T75" fmla="*/ 57 h 1238"/>
                <a:gd name="T76" fmla="*/ 850 w 1077"/>
                <a:gd name="T77" fmla="*/ 63 h 1238"/>
                <a:gd name="T78" fmla="*/ 855 w 1077"/>
                <a:gd name="T79" fmla="*/ 141 h 1238"/>
                <a:gd name="T80" fmla="*/ 887 w 1077"/>
                <a:gd name="T81" fmla="*/ 152 h 1238"/>
                <a:gd name="T82" fmla="*/ 904 w 1077"/>
                <a:gd name="T83" fmla="*/ 229 h 1238"/>
                <a:gd name="T84" fmla="*/ 896 w 1077"/>
                <a:gd name="T85" fmla="*/ 591 h 1238"/>
                <a:gd name="T86" fmla="*/ 916 w 1077"/>
                <a:gd name="T87" fmla="*/ 638 h 1238"/>
                <a:gd name="T88" fmla="*/ 987 w 1077"/>
                <a:gd name="T89" fmla="*/ 902 h 1238"/>
                <a:gd name="T90" fmla="*/ 799 w 1077"/>
                <a:gd name="T91" fmla="*/ 980 h 1238"/>
                <a:gd name="T92" fmla="*/ 747 w 1077"/>
                <a:gd name="T93" fmla="*/ 1099 h 1238"/>
                <a:gd name="T94" fmla="*/ 696 w 1077"/>
                <a:gd name="T95" fmla="*/ 1060 h 1238"/>
                <a:gd name="T96" fmla="*/ 642 w 1077"/>
                <a:gd name="T97" fmla="*/ 1034 h 1238"/>
                <a:gd name="T98" fmla="*/ 570 w 1077"/>
                <a:gd name="T99" fmla="*/ 1194 h 1238"/>
                <a:gd name="T100" fmla="*/ 484 w 1077"/>
                <a:gd name="T101" fmla="*/ 1133 h 1238"/>
                <a:gd name="T102" fmla="*/ 434 w 1077"/>
                <a:gd name="T103" fmla="*/ 1073 h 1238"/>
                <a:gd name="T104" fmla="*/ 456 w 1077"/>
                <a:gd name="T105" fmla="*/ 1027 h 1238"/>
                <a:gd name="T106" fmla="*/ 452 w 1077"/>
                <a:gd name="T107" fmla="*/ 966 h 1238"/>
                <a:gd name="T108" fmla="*/ 421 w 1077"/>
                <a:gd name="T109" fmla="*/ 750 h 1238"/>
                <a:gd name="T110" fmla="*/ 296 w 1077"/>
                <a:gd name="T111" fmla="*/ 556 h 1238"/>
                <a:gd name="T112" fmla="*/ 161 w 1077"/>
                <a:gd name="T113" fmla="*/ 458 h 1238"/>
                <a:gd name="T114" fmla="*/ 101 w 1077"/>
                <a:gd name="T115" fmla="*/ 281 h 1238"/>
                <a:gd name="T116" fmla="*/ 150 w 1077"/>
                <a:gd name="T117" fmla="*/ 240 h 1238"/>
                <a:gd name="T118" fmla="*/ 232 w 1077"/>
                <a:gd name="T119" fmla="*/ 252 h 1238"/>
                <a:gd name="T120" fmla="*/ 335 w 1077"/>
                <a:gd name="T121" fmla="*/ 301 h 1238"/>
                <a:gd name="T122" fmla="*/ 708 w 1077"/>
                <a:gd name="T123" fmla="*/ 113 h 1238"/>
                <a:gd name="T124" fmla="*/ 734 w 1077"/>
                <a:gd name="T125" fmla="*/ 23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77" h="1238">
                  <a:moveTo>
                    <a:pt x="796" y="0"/>
                  </a:moveTo>
                  <a:cubicBezTo>
                    <a:pt x="793" y="0"/>
                    <a:pt x="791" y="0"/>
                    <a:pt x="789" y="2"/>
                  </a:cubicBezTo>
                  <a:cubicBezTo>
                    <a:pt x="787" y="1"/>
                    <a:pt x="785" y="0"/>
                    <a:pt x="783" y="0"/>
                  </a:cubicBezTo>
                  <a:lnTo>
                    <a:pt x="780" y="1"/>
                  </a:lnTo>
                  <a:cubicBezTo>
                    <a:pt x="777" y="1"/>
                    <a:pt x="774" y="3"/>
                    <a:pt x="772" y="4"/>
                  </a:cubicBezTo>
                  <a:cubicBezTo>
                    <a:pt x="770" y="3"/>
                    <a:pt x="768" y="3"/>
                    <a:pt x="765" y="3"/>
                  </a:cubicBezTo>
                  <a:cubicBezTo>
                    <a:pt x="761" y="3"/>
                    <a:pt x="757" y="4"/>
                    <a:pt x="754" y="4"/>
                  </a:cubicBezTo>
                  <a:lnTo>
                    <a:pt x="754" y="4"/>
                  </a:lnTo>
                  <a:cubicBezTo>
                    <a:pt x="751" y="3"/>
                    <a:pt x="748" y="1"/>
                    <a:pt x="745" y="0"/>
                  </a:cubicBezTo>
                  <a:lnTo>
                    <a:pt x="741" y="0"/>
                  </a:lnTo>
                  <a:cubicBezTo>
                    <a:pt x="737" y="0"/>
                    <a:pt x="733" y="1"/>
                    <a:pt x="731" y="4"/>
                  </a:cubicBezTo>
                  <a:cubicBezTo>
                    <a:pt x="727" y="8"/>
                    <a:pt x="725" y="12"/>
                    <a:pt x="722" y="17"/>
                  </a:cubicBezTo>
                  <a:cubicBezTo>
                    <a:pt x="720" y="21"/>
                    <a:pt x="720" y="26"/>
                    <a:pt x="722" y="29"/>
                  </a:cubicBezTo>
                  <a:cubicBezTo>
                    <a:pt x="722" y="32"/>
                    <a:pt x="722" y="34"/>
                    <a:pt x="724" y="37"/>
                  </a:cubicBezTo>
                  <a:lnTo>
                    <a:pt x="725" y="38"/>
                  </a:lnTo>
                  <a:cubicBezTo>
                    <a:pt x="724" y="45"/>
                    <a:pt x="726" y="50"/>
                    <a:pt x="730" y="54"/>
                  </a:cubicBezTo>
                  <a:cubicBezTo>
                    <a:pt x="732" y="57"/>
                    <a:pt x="733" y="59"/>
                    <a:pt x="733" y="60"/>
                  </a:cubicBezTo>
                  <a:lnTo>
                    <a:pt x="732" y="61"/>
                  </a:lnTo>
                  <a:cubicBezTo>
                    <a:pt x="726" y="63"/>
                    <a:pt x="723" y="68"/>
                    <a:pt x="723" y="73"/>
                  </a:cubicBezTo>
                  <a:lnTo>
                    <a:pt x="719" y="77"/>
                  </a:lnTo>
                  <a:cubicBezTo>
                    <a:pt x="717" y="78"/>
                    <a:pt x="715" y="80"/>
                    <a:pt x="713" y="83"/>
                  </a:cubicBezTo>
                  <a:lnTo>
                    <a:pt x="710" y="84"/>
                  </a:lnTo>
                  <a:cubicBezTo>
                    <a:pt x="706" y="85"/>
                    <a:pt x="703" y="88"/>
                    <a:pt x="702" y="92"/>
                  </a:cubicBezTo>
                  <a:cubicBezTo>
                    <a:pt x="700" y="98"/>
                    <a:pt x="699" y="103"/>
                    <a:pt x="697" y="106"/>
                  </a:cubicBezTo>
                  <a:cubicBezTo>
                    <a:pt x="681" y="134"/>
                    <a:pt x="657" y="147"/>
                    <a:pt x="629" y="162"/>
                  </a:cubicBezTo>
                  <a:cubicBezTo>
                    <a:pt x="621" y="166"/>
                    <a:pt x="612" y="171"/>
                    <a:pt x="604" y="176"/>
                  </a:cubicBezTo>
                  <a:cubicBezTo>
                    <a:pt x="599" y="179"/>
                    <a:pt x="594" y="182"/>
                    <a:pt x="590" y="185"/>
                  </a:cubicBezTo>
                  <a:cubicBezTo>
                    <a:pt x="556" y="206"/>
                    <a:pt x="534" y="219"/>
                    <a:pt x="490" y="224"/>
                  </a:cubicBezTo>
                  <a:cubicBezTo>
                    <a:pt x="485" y="224"/>
                    <a:pt x="479" y="225"/>
                    <a:pt x="474" y="225"/>
                  </a:cubicBezTo>
                  <a:cubicBezTo>
                    <a:pt x="451" y="227"/>
                    <a:pt x="430" y="228"/>
                    <a:pt x="406" y="243"/>
                  </a:cubicBezTo>
                  <a:cubicBezTo>
                    <a:pt x="400" y="247"/>
                    <a:pt x="395" y="251"/>
                    <a:pt x="390" y="255"/>
                  </a:cubicBezTo>
                  <a:cubicBezTo>
                    <a:pt x="383" y="260"/>
                    <a:pt x="377" y="265"/>
                    <a:pt x="370" y="269"/>
                  </a:cubicBezTo>
                  <a:lnTo>
                    <a:pt x="367" y="271"/>
                  </a:lnTo>
                  <a:lnTo>
                    <a:pt x="364" y="272"/>
                  </a:lnTo>
                  <a:cubicBezTo>
                    <a:pt x="357" y="274"/>
                    <a:pt x="352" y="276"/>
                    <a:pt x="346" y="276"/>
                  </a:cubicBezTo>
                  <a:cubicBezTo>
                    <a:pt x="342" y="277"/>
                    <a:pt x="339" y="279"/>
                    <a:pt x="337" y="281"/>
                  </a:cubicBezTo>
                  <a:lnTo>
                    <a:pt x="336" y="282"/>
                  </a:lnTo>
                  <a:cubicBezTo>
                    <a:pt x="334" y="280"/>
                    <a:pt x="332" y="278"/>
                    <a:pt x="329" y="277"/>
                  </a:cubicBezTo>
                  <a:lnTo>
                    <a:pt x="328" y="277"/>
                  </a:lnTo>
                  <a:cubicBezTo>
                    <a:pt x="326" y="276"/>
                    <a:pt x="325" y="276"/>
                    <a:pt x="323" y="275"/>
                  </a:cubicBezTo>
                  <a:cubicBezTo>
                    <a:pt x="308" y="272"/>
                    <a:pt x="292" y="263"/>
                    <a:pt x="274" y="253"/>
                  </a:cubicBezTo>
                  <a:lnTo>
                    <a:pt x="272" y="252"/>
                  </a:lnTo>
                  <a:cubicBezTo>
                    <a:pt x="265" y="248"/>
                    <a:pt x="258" y="245"/>
                    <a:pt x="249" y="242"/>
                  </a:cubicBezTo>
                  <a:lnTo>
                    <a:pt x="245" y="242"/>
                  </a:lnTo>
                  <a:lnTo>
                    <a:pt x="243" y="242"/>
                  </a:lnTo>
                  <a:cubicBezTo>
                    <a:pt x="242" y="241"/>
                    <a:pt x="240" y="240"/>
                    <a:pt x="239" y="239"/>
                  </a:cubicBezTo>
                  <a:lnTo>
                    <a:pt x="235" y="239"/>
                  </a:lnTo>
                  <a:lnTo>
                    <a:pt x="234" y="238"/>
                  </a:lnTo>
                  <a:lnTo>
                    <a:pt x="231" y="238"/>
                  </a:lnTo>
                  <a:cubicBezTo>
                    <a:pt x="226" y="236"/>
                    <a:pt x="221" y="235"/>
                    <a:pt x="215" y="235"/>
                  </a:cubicBezTo>
                  <a:lnTo>
                    <a:pt x="213" y="234"/>
                  </a:lnTo>
                  <a:lnTo>
                    <a:pt x="212" y="234"/>
                  </a:lnTo>
                  <a:lnTo>
                    <a:pt x="212" y="234"/>
                  </a:lnTo>
                  <a:lnTo>
                    <a:pt x="209" y="234"/>
                  </a:lnTo>
                  <a:cubicBezTo>
                    <a:pt x="201" y="232"/>
                    <a:pt x="192" y="231"/>
                    <a:pt x="183" y="230"/>
                  </a:cubicBezTo>
                  <a:lnTo>
                    <a:pt x="178" y="229"/>
                  </a:lnTo>
                  <a:lnTo>
                    <a:pt x="177" y="229"/>
                  </a:lnTo>
                  <a:cubicBezTo>
                    <a:pt x="174" y="229"/>
                    <a:pt x="172" y="230"/>
                    <a:pt x="170" y="231"/>
                  </a:cubicBezTo>
                  <a:cubicBezTo>
                    <a:pt x="169" y="232"/>
                    <a:pt x="167" y="233"/>
                    <a:pt x="165" y="234"/>
                  </a:cubicBezTo>
                  <a:cubicBezTo>
                    <a:pt x="163" y="233"/>
                    <a:pt x="161" y="231"/>
                    <a:pt x="159" y="230"/>
                  </a:cubicBezTo>
                  <a:cubicBezTo>
                    <a:pt x="157" y="227"/>
                    <a:pt x="154" y="226"/>
                    <a:pt x="151" y="225"/>
                  </a:cubicBezTo>
                  <a:cubicBezTo>
                    <a:pt x="122" y="220"/>
                    <a:pt x="103" y="212"/>
                    <a:pt x="90" y="199"/>
                  </a:cubicBezTo>
                  <a:cubicBezTo>
                    <a:pt x="87" y="196"/>
                    <a:pt x="84" y="195"/>
                    <a:pt x="80" y="195"/>
                  </a:cubicBezTo>
                  <a:cubicBezTo>
                    <a:pt x="79" y="195"/>
                    <a:pt x="77" y="195"/>
                    <a:pt x="75" y="196"/>
                  </a:cubicBezTo>
                  <a:cubicBezTo>
                    <a:pt x="72" y="198"/>
                    <a:pt x="69" y="198"/>
                    <a:pt x="67" y="198"/>
                  </a:cubicBezTo>
                  <a:cubicBezTo>
                    <a:pt x="62" y="198"/>
                    <a:pt x="58" y="193"/>
                    <a:pt x="49" y="180"/>
                  </a:cubicBezTo>
                  <a:cubicBezTo>
                    <a:pt x="48" y="178"/>
                    <a:pt x="47" y="177"/>
                    <a:pt x="45" y="176"/>
                  </a:cubicBezTo>
                  <a:cubicBezTo>
                    <a:pt x="37" y="170"/>
                    <a:pt x="29" y="168"/>
                    <a:pt x="23" y="168"/>
                  </a:cubicBezTo>
                  <a:cubicBezTo>
                    <a:pt x="13" y="168"/>
                    <a:pt x="5" y="174"/>
                    <a:pt x="3" y="183"/>
                  </a:cubicBezTo>
                  <a:cubicBezTo>
                    <a:pt x="0" y="196"/>
                    <a:pt x="9" y="212"/>
                    <a:pt x="23" y="221"/>
                  </a:cubicBezTo>
                  <a:cubicBezTo>
                    <a:pt x="28" y="234"/>
                    <a:pt x="37" y="244"/>
                    <a:pt x="45" y="253"/>
                  </a:cubicBezTo>
                  <a:cubicBezTo>
                    <a:pt x="50" y="259"/>
                    <a:pt x="56" y="265"/>
                    <a:pt x="60" y="271"/>
                  </a:cubicBezTo>
                  <a:cubicBezTo>
                    <a:pt x="66" y="280"/>
                    <a:pt x="74" y="283"/>
                    <a:pt x="81" y="285"/>
                  </a:cubicBezTo>
                  <a:cubicBezTo>
                    <a:pt x="85" y="286"/>
                    <a:pt x="90" y="287"/>
                    <a:pt x="91" y="289"/>
                  </a:cubicBezTo>
                  <a:lnTo>
                    <a:pt x="92" y="290"/>
                  </a:lnTo>
                  <a:cubicBezTo>
                    <a:pt x="93" y="292"/>
                    <a:pt x="95" y="294"/>
                    <a:pt x="97" y="295"/>
                  </a:cubicBezTo>
                  <a:cubicBezTo>
                    <a:pt x="103" y="302"/>
                    <a:pt x="110" y="308"/>
                    <a:pt x="112" y="315"/>
                  </a:cubicBezTo>
                  <a:cubicBezTo>
                    <a:pt x="98" y="326"/>
                    <a:pt x="103" y="346"/>
                    <a:pt x="105" y="357"/>
                  </a:cubicBezTo>
                  <a:cubicBezTo>
                    <a:pt x="107" y="364"/>
                    <a:pt x="109" y="371"/>
                    <a:pt x="108" y="376"/>
                  </a:cubicBezTo>
                  <a:cubicBezTo>
                    <a:pt x="107" y="380"/>
                    <a:pt x="109" y="385"/>
                    <a:pt x="112" y="388"/>
                  </a:cubicBezTo>
                  <a:cubicBezTo>
                    <a:pt x="114" y="391"/>
                    <a:pt x="117" y="394"/>
                    <a:pt x="119" y="397"/>
                  </a:cubicBezTo>
                  <a:cubicBezTo>
                    <a:pt x="129" y="413"/>
                    <a:pt x="138" y="432"/>
                    <a:pt x="145" y="454"/>
                  </a:cubicBezTo>
                  <a:lnTo>
                    <a:pt x="146" y="455"/>
                  </a:lnTo>
                  <a:lnTo>
                    <a:pt x="146" y="456"/>
                  </a:lnTo>
                  <a:lnTo>
                    <a:pt x="147" y="458"/>
                  </a:lnTo>
                  <a:lnTo>
                    <a:pt x="148" y="462"/>
                  </a:lnTo>
                  <a:lnTo>
                    <a:pt x="148" y="463"/>
                  </a:lnTo>
                  <a:lnTo>
                    <a:pt x="148" y="463"/>
                  </a:lnTo>
                  <a:cubicBezTo>
                    <a:pt x="153" y="479"/>
                    <a:pt x="156" y="496"/>
                    <a:pt x="158" y="512"/>
                  </a:cubicBezTo>
                  <a:cubicBezTo>
                    <a:pt x="159" y="517"/>
                    <a:pt x="162" y="521"/>
                    <a:pt x="167" y="523"/>
                  </a:cubicBezTo>
                  <a:cubicBezTo>
                    <a:pt x="179" y="528"/>
                    <a:pt x="191" y="530"/>
                    <a:pt x="204" y="530"/>
                  </a:cubicBezTo>
                  <a:cubicBezTo>
                    <a:pt x="218" y="530"/>
                    <a:pt x="230" y="527"/>
                    <a:pt x="239" y="525"/>
                  </a:cubicBezTo>
                  <a:cubicBezTo>
                    <a:pt x="241" y="524"/>
                    <a:pt x="243" y="523"/>
                    <a:pt x="245" y="523"/>
                  </a:cubicBezTo>
                  <a:cubicBezTo>
                    <a:pt x="245" y="529"/>
                    <a:pt x="245" y="535"/>
                    <a:pt x="248" y="542"/>
                  </a:cubicBezTo>
                  <a:cubicBezTo>
                    <a:pt x="253" y="557"/>
                    <a:pt x="264" y="569"/>
                    <a:pt x="278" y="573"/>
                  </a:cubicBezTo>
                  <a:lnTo>
                    <a:pt x="282" y="574"/>
                  </a:lnTo>
                  <a:cubicBezTo>
                    <a:pt x="284" y="574"/>
                    <a:pt x="287" y="573"/>
                    <a:pt x="289" y="572"/>
                  </a:cubicBezTo>
                  <a:cubicBezTo>
                    <a:pt x="292" y="570"/>
                    <a:pt x="294" y="569"/>
                    <a:pt x="295" y="569"/>
                  </a:cubicBezTo>
                  <a:cubicBezTo>
                    <a:pt x="296" y="570"/>
                    <a:pt x="297" y="572"/>
                    <a:pt x="298" y="574"/>
                  </a:cubicBezTo>
                  <a:cubicBezTo>
                    <a:pt x="302" y="581"/>
                    <a:pt x="308" y="592"/>
                    <a:pt x="322" y="597"/>
                  </a:cubicBezTo>
                  <a:cubicBezTo>
                    <a:pt x="323" y="598"/>
                    <a:pt x="325" y="598"/>
                    <a:pt x="327" y="598"/>
                  </a:cubicBezTo>
                  <a:cubicBezTo>
                    <a:pt x="328" y="598"/>
                    <a:pt x="330" y="598"/>
                    <a:pt x="332" y="597"/>
                  </a:cubicBezTo>
                  <a:cubicBezTo>
                    <a:pt x="335" y="596"/>
                    <a:pt x="337" y="596"/>
                    <a:pt x="340" y="596"/>
                  </a:cubicBezTo>
                  <a:cubicBezTo>
                    <a:pt x="348" y="596"/>
                    <a:pt x="356" y="599"/>
                    <a:pt x="365" y="603"/>
                  </a:cubicBezTo>
                  <a:lnTo>
                    <a:pt x="369" y="605"/>
                  </a:lnTo>
                  <a:cubicBezTo>
                    <a:pt x="369" y="608"/>
                    <a:pt x="368" y="611"/>
                    <a:pt x="367" y="614"/>
                  </a:cubicBezTo>
                  <a:cubicBezTo>
                    <a:pt x="365" y="620"/>
                    <a:pt x="363" y="627"/>
                    <a:pt x="364" y="634"/>
                  </a:cubicBezTo>
                  <a:cubicBezTo>
                    <a:pt x="347" y="651"/>
                    <a:pt x="350" y="663"/>
                    <a:pt x="362" y="678"/>
                  </a:cubicBezTo>
                  <a:cubicBezTo>
                    <a:pt x="364" y="680"/>
                    <a:pt x="366" y="683"/>
                    <a:pt x="369" y="686"/>
                  </a:cubicBezTo>
                  <a:cubicBezTo>
                    <a:pt x="370" y="688"/>
                    <a:pt x="372" y="690"/>
                    <a:pt x="374" y="691"/>
                  </a:cubicBezTo>
                  <a:cubicBezTo>
                    <a:pt x="383" y="695"/>
                    <a:pt x="385" y="703"/>
                    <a:pt x="388" y="720"/>
                  </a:cubicBezTo>
                  <a:lnTo>
                    <a:pt x="389" y="722"/>
                  </a:lnTo>
                  <a:cubicBezTo>
                    <a:pt x="389" y="725"/>
                    <a:pt x="390" y="727"/>
                    <a:pt x="392" y="728"/>
                  </a:cubicBezTo>
                  <a:cubicBezTo>
                    <a:pt x="392" y="729"/>
                    <a:pt x="393" y="734"/>
                    <a:pt x="394" y="737"/>
                  </a:cubicBezTo>
                  <a:cubicBezTo>
                    <a:pt x="395" y="744"/>
                    <a:pt x="398" y="757"/>
                    <a:pt x="408" y="762"/>
                  </a:cubicBezTo>
                  <a:cubicBezTo>
                    <a:pt x="408" y="765"/>
                    <a:pt x="409" y="769"/>
                    <a:pt x="412" y="773"/>
                  </a:cubicBezTo>
                  <a:lnTo>
                    <a:pt x="412" y="773"/>
                  </a:lnTo>
                  <a:cubicBezTo>
                    <a:pt x="409" y="777"/>
                    <a:pt x="406" y="782"/>
                    <a:pt x="406" y="789"/>
                  </a:cubicBezTo>
                  <a:cubicBezTo>
                    <a:pt x="406" y="792"/>
                    <a:pt x="407" y="795"/>
                    <a:pt x="409" y="797"/>
                  </a:cubicBezTo>
                  <a:lnTo>
                    <a:pt x="410" y="799"/>
                  </a:lnTo>
                  <a:lnTo>
                    <a:pt x="407" y="802"/>
                  </a:lnTo>
                  <a:cubicBezTo>
                    <a:pt x="405" y="806"/>
                    <a:pt x="401" y="810"/>
                    <a:pt x="399" y="816"/>
                  </a:cubicBezTo>
                  <a:cubicBezTo>
                    <a:pt x="398" y="817"/>
                    <a:pt x="398" y="819"/>
                    <a:pt x="398" y="821"/>
                  </a:cubicBezTo>
                  <a:cubicBezTo>
                    <a:pt x="398" y="830"/>
                    <a:pt x="399" y="841"/>
                    <a:pt x="400" y="852"/>
                  </a:cubicBezTo>
                  <a:cubicBezTo>
                    <a:pt x="400" y="857"/>
                    <a:pt x="400" y="862"/>
                    <a:pt x="400" y="866"/>
                  </a:cubicBezTo>
                  <a:cubicBezTo>
                    <a:pt x="401" y="870"/>
                    <a:pt x="403" y="874"/>
                    <a:pt x="406" y="876"/>
                  </a:cubicBezTo>
                  <a:cubicBezTo>
                    <a:pt x="408" y="877"/>
                    <a:pt x="410" y="878"/>
                    <a:pt x="411" y="879"/>
                  </a:cubicBezTo>
                  <a:cubicBezTo>
                    <a:pt x="411" y="881"/>
                    <a:pt x="411" y="884"/>
                    <a:pt x="411" y="886"/>
                  </a:cubicBezTo>
                  <a:cubicBezTo>
                    <a:pt x="410" y="889"/>
                    <a:pt x="410" y="892"/>
                    <a:pt x="410" y="894"/>
                  </a:cubicBezTo>
                  <a:cubicBezTo>
                    <a:pt x="410" y="897"/>
                    <a:pt x="410" y="899"/>
                    <a:pt x="411" y="901"/>
                  </a:cubicBezTo>
                  <a:cubicBezTo>
                    <a:pt x="413" y="904"/>
                    <a:pt x="414" y="909"/>
                    <a:pt x="415" y="915"/>
                  </a:cubicBezTo>
                  <a:cubicBezTo>
                    <a:pt x="417" y="925"/>
                    <a:pt x="419" y="940"/>
                    <a:pt x="434" y="948"/>
                  </a:cubicBezTo>
                  <a:cubicBezTo>
                    <a:pt x="434" y="949"/>
                    <a:pt x="434" y="951"/>
                    <a:pt x="434" y="952"/>
                  </a:cubicBezTo>
                  <a:cubicBezTo>
                    <a:pt x="434" y="958"/>
                    <a:pt x="435" y="966"/>
                    <a:pt x="441" y="973"/>
                  </a:cubicBezTo>
                  <a:cubicBezTo>
                    <a:pt x="443" y="977"/>
                    <a:pt x="445" y="979"/>
                    <a:pt x="446" y="981"/>
                  </a:cubicBezTo>
                  <a:cubicBezTo>
                    <a:pt x="446" y="983"/>
                    <a:pt x="446" y="984"/>
                    <a:pt x="446" y="986"/>
                  </a:cubicBezTo>
                  <a:cubicBezTo>
                    <a:pt x="446" y="988"/>
                    <a:pt x="446" y="990"/>
                    <a:pt x="447" y="991"/>
                  </a:cubicBezTo>
                  <a:cubicBezTo>
                    <a:pt x="447" y="996"/>
                    <a:pt x="448" y="1000"/>
                    <a:pt x="449" y="1002"/>
                  </a:cubicBezTo>
                  <a:lnTo>
                    <a:pt x="449" y="1003"/>
                  </a:lnTo>
                  <a:cubicBezTo>
                    <a:pt x="450" y="1006"/>
                    <a:pt x="452" y="1008"/>
                    <a:pt x="454" y="1010"/>
                  </a:cubicBezTo>
                  <a:lnTo>
                    <a:pt x="453" y="1011"/>
                  </a:lnTo>
                  <a:cubicBezTo>
                    <a:pt x="447" y="1014"/>
                    <a:pt x="444" y="1019"/>
                    <a:pt x="443" y="1024"/>
                  </a:cubicBezTo>
                  <a:lnTo>
                    <a:pt x="441" y="1026"/>
                  </a:lnTo>
                  <a:cubicBezTo>
                    <a:pt x="438" y="1029"/>
                    <a:pt x="436" y="1034"/>
                    <a:pt x="437" y="1039"/>
                  </a:cubicBezTo>
                  <a:lnTo>
                    <a:pt x="437" y="1040"/>
                  </a:lnTo>
                  <a:cubicBezTo>
                    <a:pt x="437" y="1042"/>
                    <a:pt x="436" y="1047"/>
                    <a:pt x="438" y="1052"/>
                  </a:cubicBezTo>
                  <a:cubicBezTo>
                    <a:pt x="435" y="1052"/>
                    <a:pt x="433" y="1053"/>
                    <a:pt x="432" y="1055"/>
                  </a:cubicBezTo>
                  <a:lnTo>
                    <a:pt x="429" y="1054"/>
                  </a:lnTo>
                  <a:lnTo>
                    <a:pt x="427" y="1053"/>
                  </a:lnTo>
                  <a:lnTo>
                    <a:pt x="426" y="1053"/>
                  </a:lnTo>
                  <a:cubicBezTo>
                    <a:pt x="424" y="1052"/>
                    <a:pt x="422" y="1051"/>
                    <a:pt x="420" y="1051"/>
                  </a:cubicBezTo>
                  <a:cubicBezTo>
                    <a:pt x="418" y="1051"/>
                    <a:pt x="416" y="1052"/>
                    <a:pt x="415" y="1052"/>
                  </a:cubicBezTo>
                  <a:lnTo>
                    <a:pt x="412" y="1054"/>
                  </a:lnTo>
                  <a:cubicBezTo>
                    <a:pt x="409" y="1056"/>
                    <a:pt x="407" y="1059"/>
                    <a:pt x="406" y="1062"/>
                  </a:cubicBezTo>
                  <a:lnTo>
                    <a:pt x="404" y="1065"/>
                  </a:lnTo>
                  <a:cubicBezTo>
                    <a:pt x="402" y="1068"/>
                    <a:pt x="402" y="1072"/>
                    <a:pt x="404" y="1076"/>
                  </a:cubicBezTo>
                  <a:lnTo>
                    <a:pt x="404" y="1076"/>
                  </a:lnTo>
                  <a:cubicBezTo>
                    <a:pt x="403" y="1078"/>
                    <a:pt x="403" y="1082"/>
                    <a:pt x="404" y="1087"/>
                  </a:cubicBezTo>
                  <a:cubicBezTo>
                    <a:pt x="405" y="1090"/>
                    <a:pt x="407" y="1093"/>
                    <a:pt x="410" y="1095"/>
                  </a:cubicBezTo>
                  <a:cubicBezTo>
                    <a:pt x="415" y="1098"/>
                    <a:pt x="420" y="1099"/>
                    <a:pt x="423" y="1100"/>
                  </a:cubicBezTo>
                  <a:cubicBezTo>
                    <a:pt x="425" y="1100"/>
                    <a:pt x="426" y="1101"/>
                    <a:pt x="427" y="1101"/>
                  </a:cubicBezTo>
                  <a:cubicBezTo>
                    <a:pt x="433" y="1116"/>
                    <a:pt x="446" y="1123"/>
                    <a:pt x="457" y="1129"/>
                  </a:cubicBezTo>
                  <a:cubicBezTo>
                    <a:pt x="462" y="1132"/>
                    <a:pt x="467" y="1135"/>
                    <a:pt x="471" y="1138"/>
                  </a:cubicBezTo>
                  <a:cubicBezTo>
                    <a:pt x="472" y="1144"/>
                    <a:pt x="476" y="1149"/>
                    <a:pt x="487" y="1153"/>
                  </a:cubicBezTo>
                  <a:lnTo>
                    <a:pt x="489" y="1154"/>
                  </a:lnTo>
                  <a:lnTo>
                    <a:pt x="489" y="1155"/>
                  </a:lnTo>
                  <a:cubicBezTo>
                    <a:pt x="491" y="1157"/>
                    <a:pt x="494" y="1163"/>
                    <a:pt x="496" y="1169"/>
                  </a:cubicBezTo>
                  <a:cubicBezTo>
                    <a:pt x="502" y="1186"/>
                    <a:pt x="510" y="1207"/>
                    <a:pt x="530" y="1207"/>
                  </a:cubicBezTo>
                  <a:cubicBezTo>
                    <a:pt x="534" y="1207"/>
                    <a:pt x="538" y="1206"/>
                    <a:pt x="541" y="1204"/>
                  </a:cubicBezTo>
                  <a:cubicBezTo>
                    <a:pt x="544" y="1205"/>
                    <a:pt x="546" y="1206"/>
                    <a:pt x="548" y="1207"/>
                  </a:cubicBezTo>
                  <a:cubicBezTo>
                    <a:pt x="555" y="1210"/>
                    <a:pt x="562" y="1212"/>
                    <a:pt x="568" y="1216"/>
                  </a:cubicBezTo>
                  <a:cubicBezTo>
                    <a:pt x="572" y="1223"/>
                    <a:pt x="581" y="1238"/>
                    <a:pt x="593" y="1238"/>
                  </a:cubicBezTo>
                  <a:cubicBezTo>
                    <a:pt x="597" y="1238"/>
                    <a:pt x="601" y="1237"/>
                    <a:pt x="603" y="1234"/>
                  </a:cubicBezTo>
                  <a:cubicBezTo>
                    <a:pt x="606" y="1231"/>
                    <a:pt x="607" y="1228"/>
                    <a:pt x="608" y="1224"/>
                  </a:cubicBezTo>
                  <a:cubicBezTo>
                    <a:pt x="610" y="1219"/>
                    <a:pt x="610" y="1210"/>
                    <a:pt x="598" y="1201"/>
                  </a:cubicBezTo>
                  <a:lnTo>
                    <a:pt x="597" y="1201"/>
                  </a:lnTo>
                  <a:cubicBezTo>
                    <a:pt x="596" y="1194"/>
                    <a:pt x="592" y="1190"/>
                    <a:pt x="588" y="1187"/>
                  </a:cubicBezTo>
                  <a:cubicBezTo>
                    <a:pt x="589" y="1182"/>
                    <a:pt x="588" y="1177"/>
                    <a:pt x="584" y="1172"/>
                  </a:cubicBezTo>
                  <a:cubicBezTo>
                    <a:pt x="584" y="1170"/>
                    <a:pt x="584" y="1168"/>
                    <a:pt x="586" y="1165"/>
                  </a:cubicBezTo>
                  <a:cubicBezTo>
                    <a:pt x="589" y="1161"/>
                    <a:pt x="589" y="1157"/>
                    <a:pt x="590" y="1154"/>
                  </a:cubicBezTo>
                  <a:cubicBezTo>
                    <a:pt x="591" y="1152"/>
                    <a:pt x="592" y="1150"/>
                    <a:pt x="592" y="1148"/>
                  </a:cubicBezTo>
                  <a:cubicBezTo>
                    <a:pt x="593" y="1146"/>
                    <a:pt x="592" y="1144"/>
                    <a:pt x="592" y="1142"/>
                  </a:cubicBezTo>
                  <a:cubicBezTo>
                    <a:pt x="594" y="1139"/>
                    <a:pt x="596" y="1135"/>
                    <a:pt x="596" y="1131"/>
                  </a:cubicBezTo>
                  <a:cubicBezTo>
                    <a:pt x="596" y="1125"/>
                    <a:pt x="594" y="1118"/>
                    <a:pt x="590" y="1114"/>
                  </a:cubicBezTo>
                  <a:lnTo>
                    <a:pt x="590" y="1112"/>
                  </a:lnTo>
                  <a:cubicBezTo>
                    <a:pt x="591" y="1109"/>
                    <a:pt x="593" y="1106"/>
                    <a:pt x="593" y="1102"/>
                  </a:cubicBezTo>
                  <a:cubicBezTo>
                    <a:pt x="596" y="1097"/>
                    <a:pt x="595" y="1092"/>
                    <a:pt x="595" y="1089"/>
                  </a:cubicBezTo>
                  <a:lnTo>
                    <a:pt x="595" y="1087"/>
                  </a:lnTo>
                  <a:lnTo>
                    <a:pt x="598" y="1084"/>
                  </a:lnTo>
                  <a:cubicBezTo>
                    <a:pt x="610" y="1068"/>
                    <a:pt x="620" y="1061"/>
                    <a:pt x="640" y="1057"/>
                  </a:cubicBezTo>
                  <a:cubicBezTo>
                    <a:pt x="645" y="1056"/>
                    <a:pt x="649" y="1052"/>
                    <a:pt x="651" y="1047"/>
                  </a:cubicBezTo>
                  <a:lnTo>
                    <a:pt x="654" y="1047"/>
                  </a:lnTo>
                  <a:lnTo>
                    <a:pt x="656" y="1047"/>
                  </a:lnTo>
                  <a:cubicBezTo>
                    <a:pt x="658" y="1050"/>
                    <a:pt x="662" y="1053"/>
                    <a:pt x="668" y="1055"/>
                  </a:cubicBezTo>
                  <a:lnTo>
                    <a:pt x="670" y="1055"/>
                  </a:lnTo>
                  <a:cubicBezTo>
                    <a:pt x="672" y="1056"/>
                    <a:pt x="674" y="1057"/>
                    <a:pt x="676" y="1057"/>
                  </a:cubicBezTo>
                  <a:lnTo>
                    <a:pt x="679" y="1057"/>
                  </a:lnTo>
                  <a:lnTo>
                    <a:pt x="679" y="1057"/>
                  </a:lnTo>
                  <a:cubicBezTo>
                    <a:pt x="680" y="1061"/>
                    <a:pt x="682" y="1066"/>
                    <a:pt x="688" y="1070"/>
                  </a:cubicBezTo>
                  <a:cubicBezTo>
                    <a:pt x="689" y="1072"/>
                    <a:pt x="691" y="1073"/>
                    <a:pt x="693" y="1073"/>
                  </a:cubicBezTo>
                  <a:cubicBezTo>
                    <a:pt x="695" y="1076"/>
                    <a:pt x="697" y="1077"/>
                    <a:pt x="699" y="1079"/>
                  </a:cubicBezTo>
                  <a:cubicBezTo>
                    <a:pt x="700" y="1081"/>
                    <a:pt x="702" y="1083"/>
                    <a:pt x="703" y="1085"/>
                  </a:cubicBezTo>
                  <a:cubicBezTo>
                    <a:pt x="703" y="1088"/>
                    <a:pt x="704" y="1091"/>
                    <a:pt x="705" y="1092"/>
                  </a:cubicBezTo>
                  <a:lnTo>
                    <a:pt x="705" y="1094"/>
                  </a:lnTo>
                  <a:lnTo>
                    <a:pt x="705" y="1096"/>
                  </a:lnTo>
                  <a:cubicBezTo>
                    <a:pt x="706" y="1102"/>
                    <a:pt x="710" y="1109"/>
                    <a:pt x="723" y="1111"/>
                  </a:cubicBezTo>
                  <a:cubicBezTo>
                    <a:pt x="724" y="1113"/>
                    <a:pt x="726" y="1115"/>
                    <a:pt x="729" y="1116"/>
                  </a:cubicBezTo>
                  <a:cubicBezTo>
                    <a:pt x="730" y="1117"/>
                    <a:pt x="732" y="1117"/>
                    <a:pt x="734" y="1117"/>
                  </a:cubicBezTo>
                  <a:cubicBezTo>
                    <a:pt x="737" y="1117"/>
                    <a:pt x="740" y="1116"/>
                    <a:pt x="742" y="1114"/>
                  </a:cubicBezTo>
                  <a:lnTo>
                    <a:pt x="744" y="1112"/>
                  </a:lnTo>
                  <a:lnTo>
                    <a:pt x="745" y="1112"/>
                  </a:lnTo>
                  <a:lnTo>
                    <a:pt x="747" y="1112"/>
                  </a:lnTo>
                  <a:lnTo>
                    <a:pt x="751" y="1112"/>
                  </a:lnTo>
                  <a:cubicBezTo>
                    <a:pt x="752" y="1112"/>
                    <a:pt x="754" y="1113"/>
                    <a:pt x="757" y="1113"/>
                  </a:cubicBezTo>
                  <a:cubicBezTo>
                    <a:pt x="769" y="1113"/>
                    <a:pt x="774" y="1101"/>
                    <a:pt x="776" y="1093"/>
                  </a:cubicBezTo>
                  <a:cubicBezTo>
                    <a:pt x="778" y="1093"/>
                    <a:pt x="780" y="1092"/>
                    <a:pt x="781" y="1092"/>
                  </a:cubicBezTo>
                  <a:cubicBezTo>
                    <a:pt x="793" y="1089"/>
                    <a:pt x="806" y="1086"/>
                    <a:pt x="810" y="1076"/>
                  </a:cubicBezTo>
                  <a:cubicBezTo>
                    <a:pt x="811" y="1072"/>
                    <a:pt x="811" y="1068"/>
                    <a:pt x="809" y="1064"/>
                  </a:cubicBezTo>
                  <a:cubicBezTo>
                    <a:pt x="808" y="1053"/>
                    <a:pt x="802" y="1047"/>
                    <a:pt x="798" y="1043"/>
                  </a:cubicBezTo>
                  <a:cubicBezTo>
                    <a:pt x="796" y="1041"/>
                    <a:pt x="794" y="1039"/>
                    <a:pt x="794" y="1038"/>
                  </a:cubicBezTo>
                  <a:cubicBezTo>
                    <a:pt x="798" y="1033"/>
                    <a:pt x="802" y="1027"/>
                    <a:pt x="803" y="1019"/>
                  </a:cubicBezTo>
                  <a:cubicBezTo>
                    <a:pt x="806" y="1015"/>
                    <a:pt x="807" y="1012"/>
                    <a:pt x="808" y="1009"/>
                  </a:cubicBezTo>
                  <a:cubicBezTo>
                    <a:pt x="808" y="1007"/>
                    <a:pt x="809" y="1006"/>
                    <a:pt x="810" y="1003"/>
                  </a:cubicBezTo>
                  <a:cubicBezTo>
                    <a:pt x="811" y="1002"/>
                    <a:pt x="812" y="1000"/>
                    <a:pt x="812" y="998"/>
                  </a:cubicBezTo>
                  <a:cubicBezTo>
                    <a:pt x="812" y="995"/>
                    <a:pt x="812" y="992"/>
                    <a:pt x="811" y="990"/>
                  </a:cubicBezTo>
                  <a:lnTo>
                    <a:pt x="811" y="990"/>
                  </a:lnTo>
                  <a:cubicBezTo>
                    <a:pt x="814" y="987"/>
                    <a:pt x="816" y="983"/>
                    <a:pt x="817" y="981"/>
                  </a:cubicBezTo>
                  <a:lnTo>
                    <a:pt x="817" y="981"/>
                  </a:lnTo>
                  <a:cubicBezTo>
                    <a:pt x="819" y="979"/>
                    <a:pt x="821" y="977"/>
                    <a:pt x="822" y="974"/>
                  </a:cubicBezTo>
                  <a:cubicBezTo>
                    <a:pt x="823" y="972"/>
                    <a:pt x="823" y="969"/>
                    <a:pt x="824" y="966"/>
                  </a:cubicBezTo>
                  <a:cubicBezTo>
                    <a:pt x="825" y="962"/>
                    <a:pt x="827" y="953"/>
                    <a:pt x="829" y="952"/>
                  </a:cubicBezTo>
                  <a:cubicBezTo>
                    <a:pt x="835" y="950"/>
                    <a:pt x="839" y="945"/>
                    <a:pt x="839" y="939"/>
                  </a:cubicBezTo>
                  <a:cubicBezTo>
                    <a:pt x="839" y="936"/>
                    <a:pt x="839" y="932"/>
                    <a:pt x="839" y="930"/>
                  </a:cubicBezTo>
                  <a:lnTo>
                    <a:pt x="839" y="930"/>
                  </a:lnTo>
                  <a:lnTo>
                    <a:pt x="840" y="930"/>
                  </a:lnTo>
                  <a:cubicBezTo>
                    <a:pt x="848" y="928"/>
                    <a:pt x="852" y="921"/>
                    <a:pt x="850" y="914"/>
                  </a:cubicBezTo>
                  <a:lnTo>
                    <a:pt x="850" y="913"/>
                  </a:lnTo>
                  <a:lnTo>
                    <a:pt x="850" y="913"/>
                  </a:lnTo>
                  <a:cubicBezTo>
                    <a:pt x="851" y="913"/>
                    <a:pt x="856" y="909"/>
                    <a:pt x="881" y="909"/>
                  </a:cubicBezTo>
                  <a:cubicBezTo>
                    <a:pt x="892" y="909"/>
                    <a:pt x="904" y="910"/>
                    <a:pt x="914" y="910"/>
                  </a:cubicBezTo>
                  <a:cubicBezTo>
                    <a:pt x="923" y="911"/>
                    <a:pt x="931" y="911"/>
                    <a:pt x="938" y="911"/>
                  </a:cubicBezTo>
                  <a:cubicBezTo>
                    <a:pt x="942" y="911"/>
                    <a:pt x="945" y="911"/>
                    <a:pt x="948" y="911"/>
                  </a:cubicBezTo>
                  <a:cubicBezTo>
                    <a:pt x="962" y="914"/>
                    <a:pt x="976" y="915"/>
                    <a:pt x="987" y="915"/>
                  </a:cubicBezTo>
                  <a:cubicBezTo>
                    <a:pt x="1011" y="915"/>
                    <a:pt x="1028" y="909"/>
                    <a:pt x="1040" y="896"/>
                  </a:cubicBezTo>
                  <a:cubicBezTo>
                    <a:pt x="1061" y="873"/>
                    <a:pt x="1058" y="836"/>
                    <a:pt x="1054" y="796"/>
                  </a:cubicBezTo>
                  <a:cubicBezTo>
                    <a:pt x="1052" y="772"/>
                    <a:pt x="1051" y="748"/>
                    <a:pt x="1054" y="726"/>
                  </a:cubicBezTo>
                  <a:cubicBezTo>
                    <a:pt x="1054" y="725"/>
                    <a:pt x="1054" y="723"/>
                    <a:pt x="1053" y="721"/>
                  </a:cubicBezTo>
                  <a:cubicBezTo>
                    <a:pt x="1054" y="719"/>
                    <a:pt x="1054" y="716"/>
                    <a:pt x="1052" y="712"/>
                  </a:cubicBezTo>
                  <a:cubicBezTo>
                    <a:pt x="1051" y="709"/>
                    <a:pt x="1049" y="707"/>
                    <a:pt x="1047" y="705"/>
                  </a:cubicBezTo>
                  <a:cubicBezTo>
                    <a:pt x="1044" y="703"/>
                    <a:pt x="1042" y="701"/>
                    <a:pt x="1038" y="701"/>
                  </a:cubicBezTo>
                  <a:cubicBezTo>
                    <a:pt x="1021" y="699"/>
                    <a:pt x="1005" y="694"/>
                    <a:pt x="990" y="686"/>
                  </a:cubicBezTo>
                  <a:lnTo>
                    <a:pt x="988" y="686"/>
                  </a:lnTo>
                  <a:cubicBezTo>
                    <a:pt x="986" y="685"/>
                    <a:pt x="985" y="684"/>
                    <a:pt x="985" y="684"/>
                  </a:cubicBezTo>
                  <a:lnTo>
                    <a:pt x="982" y="682"/>
                  </a:lnTo>
                  <a:cubicBezTo>
                    <a:pt x="962" y="670"/>
                    <a:pt x="945" y="653"/>
                    <a:pt x="932" y="633"/>
                  </a:cubicBezTo>
                  <a:lnTo>
                    <a:pt x="931" y="631"/>
                  </a:lnTo>
                  <a:lnTo>
                    <a:pt x="930" y="629"/>
                  </a:lnTo>
                  <a:cubicBezTo>
                    <a:pt x="928" y="626"/>
                    <a:pt x="925" y="624"/>
                    <a:pt x="921" y="623"/>
                  </a:cubicBezTo>
                  <a:cubicBezTo>
                    <a:pt x="923" y="620"/>
                    <a:pt x="923" y="616"/>
                    <a:pt x="921" y="612"/>
                  </a:cubicBezTo>
                  <a:lnTo>
                    <a:pt x="920" y="611"/>
                  </a:lnTo>
                  <a:lnTo>
                    <a:pt x="919" y="608"/>
                  </a:lnTo>
                  <a:cubicBezTo>
                    <a:pt x="917" y="604"/>
                    <a:pt x="912" y="601"/>
                    <a:pt x="907" y="601"/>
                  </a:cubicBezTo>
                  <a:lnTo>
                    <a:pt x="906" y="601"/>
                  </a:lnTo>
                  <a:lnTo>
                    <a:pt x="907" y="598"/>
                  </a:lnTo>
                  <a:cubicBezTo>
                    <a:pt x="910" y="595"/>
                    <a:pt x="910" y="590"/>
                    <a:pt x="908" y="586"/>
                  </a:cubicBezTo>
                  <a:cubicBezTo>
                    <a:pt x="900" y="567"/>
                    <a:pt x="893" y="548"/>
                    <a:pt x="886" y="530"/>
                  </a:cubicBezTo>
                  <a:lnTo>
                    <a:pt x="882" y="519"/>
                  </a:lnTo>
                  <a:lnTo>
                    <a:pt x="879" y="516"/>
                  </a:lnTo>
                  <a:lnTo>
                    <a:pt x="879" y="511"/>
                  </a:lnTo>
                  <a:lnTo>
                    <a:pt x="878" y="510"/>
                  </a:lnTo>
                  <a:cubicBezTo>
                    <a:pt x="861" y="465"/>
                    <a:pt x="857" y="422"/>
                    <a:pt x="866" y="378"/>
                  </a:cubicBezTo>
                  <a:cubicBezTo>
                    <a:pt x="871" y="358"/>
                    <a:pt x="880" y="337"/>
                    <a:pt x="889" y="319"/>
                  </a:cubicBezTo>
                  <a:cubicBezTo>
                    <a:pt x="890" y="316"/>
                    <a:pt x="890" y="313"/>
                    <a:pt x="890" y="311"/>
                  </a:cubicBezTo>
                  <a:cubicBezTo>
                    <a:pt x="892" y="309"/>
                    <a:pt x="894" y="307"/>
                    <a:pt x="895" y="305"/>
                  </a:cubicBezTo>
                  <a:cubicBezTo>
                    <a:pt x="905" y="283"/>
                    <a:pt x="915" y="257"/>
                    <a:pt x="917" y="230"/>
                  </a:cubicBezTo>
                  <a:cubicBezTo>
                    <a:pt x="918" y="221"/>
                    <a:pt x="917" y="212"/>
                    <a:pt x="916" y="201"/>
                  </a:cubicBezTo>
                  <a:cubicBezTo>
                    <a:pt x="915" y="197"/>
                    <a:pt x="913" y="194"/>
                    <a:pt x="910" y="192"/>
                  </a:cubicBezTo>
                  <a:cubicBezTo>
                    <a:pt x="912" y="189"/>
                    <a:pt x="913" y="185"/>
                    <a:pt x="912" y="181"/>
                  </a:cubicBezTo>
                  <a:lnTo>
                    <a:pt x="911" y="180"/>
                  </a:lnTo>
                  <a:lnTo>
                    <a:pt x="911" y="177"/>
                  </a:lnTo>
                  <a:lnTo>
                    <a:pt x="910" y="174"/>
                  </a:lnTo>
                  <a:cubicBezTo>
                    <a:pt x="908" y="167"/>
                    <a:pt x="905" y="158"/>
                    <a:pt x="902" y="149"/>
                  </a:cubicBezTo>
                  <a:cubicBezTo>
                    <a:pt x="901" y="147"/>
                    <a:pt x="900" y="145"/>
                    <a:pt x="898" y="143"/>
                  </a:cubicBezTo>
                  <a:lnTo>
                    <a:pt x="897" y="143"/>
                  </a:lnTo>
                  <a:lnTo>
                    <a:pt x="894" y="140"/>
                  </a:lnTo>
                  <a:cubicBezTo>
                    <a:pt x="891" y="136"/>
                    <a:pt x="886" y="135"/>
                    <a:pt x="884" y="135"/>
                  </a:cubicBezTo>
                  <a:lnTo>
                    <a:pt x="884" y="135"/>
                  </a:lnTo>
                  <a:cubicBezTo>
                    <a:pt x="882" y="135"/>
                    <a:pt x="881" y="135"/>
                    <a:pt x="879" y="136"/>
                  </a:cubicBezTo>
                  <a:lnTo>
                    <a:pt x="875" y="133"/>
                  </a:lnTo>
                  <a:lnTo>
                    <a:pt x="871" y="133"/>
                  </a:lnTo>
                  <a:lnTo>
                    <a:pt x="870" y="133"/>
                  </a:lnTo>
                  <a:cubicBezTo>
                    <a:pt x="868" y="131"/>
                    <a:pt x="865" y="130"/>
                    <a:pt x="863" y="130"/>
                  </a:cubicBezTo>
                  <a:lnTo>
                    <a:pt x="861" y="129"/>
                  </a:lnTo>
                  <a:cubicBezTo>
                    <a:pt x="860" y="129"/>
                    <a:pt x="858" y="128"/>
                    <a:pt x="855" y="128"/>
                  </a:cubicBezTo>
                  <a:lnTo>
                    <a:pt x="854" y="128"/>
                  </a:lnTo>
                  <a:cubicBezTo>
                    <a:pt x="852" y="128"/>
                    <a:pt x="850" y="129"/>
                    <a:pt x="848" y="130"/>
                  </a:cubicBezTo>
                  <a:lnTo>
                    <a:pt x="846" y="130"/>
                  </a:lnTo>
                  <a:lnTo>
                    <a:pt x="845" y="129"/>
                  </a:lnTo>
                  <a:cubicBezTo>
                    <a:pt x="847" y="127"/>
                    <a:pt x="848" y="124"/>
                    <a:pt x="849" y="122"/>
                  </a:cubicBezTo>
                  <a:cubicBezTo>
                    <a:pt x="850" y="119"/>
                    <a:pt x="850" y="118"/>
                    <a:pt x="852" y="117"/>
                  </a:cubicBezTo>
                  <a:cubicBezTo>
                    <a:pt x="857" y="114"/>
                    <a:pt x="859" y="108"/>
                    <a:pt x="857" y="103"/>
                  </a:cubicBezTo>
                  <a:cubicBezTo>
                    <a:pt x="855" y="96"/>
                    <a:pt x="858" y="87"/>
                    <a:pt x="860" y="78"/>
                  </a:cubicBezTo>
                  <a:cubicBezTo>
                    <a:pt x="861" y="74"/>
                    <a:pt x="862" y="71"/>
                    <a:pt x="863" y="67"/>
                  </a:cubicBezTo>
                  <a:cubicBezTo>
                    <a:pt x="865" y="63"/>
                    <a:pt x="864" y="59"/>
                    <a:pt x="864" y="57"/>
                  </a:cubicBezTo>
                  <a:cubicBezTo>
                    <a:pt x="864" y="55"/>
                    <a:pt x="863" y="53"/>
                    <a:pt x="862" y="52"/>
                  </a:cubicBezTo>
                  <a:cubicBezTo>
                    <a:pt x="854" y="37"/>
                    <a:pt x="845" y="26"/>
                    <a:pt x="833" y="17"/>
                  </a:cubicBezTo>
                  <a:cubicBezTo>
                    <a:pt x="825" y="12"/>
                    <a:pt x="813" y="5"/>
                    <a:pt x="801" y="1"/>
                  </a:cubicBezTo>
                  <a:cubicBezTo>
                    <a:pt x="799" y="0"/>
                    <a:pt x="797" y="0"/>
                    <a:pt x="796" y="0"/>
                  </a:cubicBezTo>
                  <a:close/>
                  <a:moveTo>
                    <a:pt x="796" y="13"/>
                  </a:moveTo>
                  <a:cubicBezTo>
                    <a:pt x="808" y="18"/>
                    <a:pt x="819" y="24"/>
                    <a:pt x="825" y="28"/>
                  </a:cubicBezTo>
                  <a:cubicBezTo>
                    <a:pt x="836" y="36"/>
                    <a:pt x="844" y="47"/>
                    <a:pt x="851" y="58"/>
                  </a:cubicBezTo>
                  <a:cubicBezTo>
                    <a:pt x="851" y="60"/>
                    <a:pt x="851" y="62"/>
                    <a:pt x="850" y="63"/>
                  </a:cubicBezTo>
                  <a:cubicBezTo>
                    <a:pt x="847" y="79"/>
                    <a:pt x="841" y="93"/>
                    <a:pt x="844" y="106"/>
                  </a:cubicBezTo>
                  <a:cubicBezTo>
                    <a:pt x="833" y="114"/>
                    <a:pt x="840" y="125"/>
                    <a:pt x="826" y="126"/>
                  </a:cubicBezTo>
                  <a:cubicBezTo>
                    <a:pt x="827" y="132"/>
                    <a:pt x="824" y="130"/>
                    <a:pt x="821" y="132"/>
                  </a:cubicBezTo>
                  <a:cubicBezTo>
                    <a:pt x="820" y="139"/>
                    <a:pt x="822" y="141"/>
                    <a:pt x="825" y="141"/>
                  </a:cubicBezTo>
                  <a:cubicBezTo>
                    <a:pt x="828" y="141"/>
                    <a:pt x="833" y="139"/>
                    <a:pt x="835" y="139"/>
                  </a:cubicBezTo>
                  <a:lnTo>
                    <a:pt x="836" y="139"/>
                  </a:lnTo>
                  <a:cubicBezTo>
                    <a:pt x="839" y="147"/>
                    <a:pt x="848" y="140"/>
                    <a:pt x="853" y="146"/>
                  </a:cubicBezTo>
                  <a:cubicBezTo>
                    <a:pt x="856" y="145"/>
                    <a:pt x="853" y="146"/>
                    <a:pt x="855" y="141"/>
                  </a:cubicBezTo>
                  <a:lnTo>
                    <a:pt x="855" y="141"/>
                  </a:lnTo>
                  <a:lnTo>
                    <a:pt x="859" y="144"/>
                  </a:lnTo>
                  <a:lnTo>
                    <a:pt x="861" y="142"/>
                  </a:lnTo>
                  <a:cubicBezTo>
                    <a:pt x="862" y="146"/>
                    <a:pt x="864" y="148"/>
                    <a:pt x="866" y="148"/>
                  </a:cubicBezTo>
                  <a:cubicBezTo>
                    <a:pt x="868" y="148"/>
                    <a:pt x="870" y="147"/>
                    <a:pt x="871" y="146"/>
                  </a:cubicBezTo>
                  <a:cubicBezTo>
                    <a:pt x="874" y="153"/>
                    <a:pt x="875" y="148"/>
                    <a:pt x="882" y="152"/>
                  </a:cubicBezTo>
                  <a:cubicBezTo>
                    <a:pt x="883" y="149"/>
                    <a:pt x="883" y="148"/>
                    <a:pt x="884" y="148"/>
                  </a:cubicBezTo>
                  <a:cubicBezTo>
                    <a:pt x="884" y="148"/>
                    <a:pt x="885" y="152"/>
                    <a:pt x="887" y="152"/>
                  </a:cubicBezTo>
                  <a:lnTo>
                    <a:pt x="888" y="152"/>
                  </a:lnTo>
                  <a:lnTo>
                    <a:pt x="889" y="153"/>
                  </a:lnTo>
                  <a:cubicBezTo>
                    <a:pt x="892" y="162"/>
                    <a:pt x="895" y="170"/>
                    <a:pt x="897" y="178"/>
                  </a:cubicBezTo>
                  <a:cubicBezTo>
                    <a:pt x="896" y="180"/>
                    <a:pt x="896" y="182"/>
                    <a:pt x="899" y="183"/>
                  </a:cubicBezTo>
                  <a:lnTo>
                    <a:pt x="899" y="184"/>
                  </a:lnTo>
                  <a:cubicBezTo>
                    <a:pt x="895" y="187"/>
                    <a:pt x="896" y="190"/>
                    <a:pt x="896" y="194"/>
                  </a:cubicBezTo>
                  <a:cubicBezTo>
                    <a:pt x="896" y="199"/>
                    <a:pt x="899" y="202"/>
                    <a:pt x="903" y="203"/>
                  </a:cubicBezTo>
                  <a:cubicBezTo>
                    <a:pt x="904" y="212"/>
                    <a:pt x="905" y="220"/>
                    <a:pt x="904" y="229"/>
                  </a:cubicBezTo>
                  <a:cubicBezTo>
                    <a:pt x="902" y="253"/>
                    <a:pt x="893" y="276"/>
                    <a:pt x="883" y="299"/>
                  </a:cubicBezTo>
                  <a:cubicBezTo>
                    <a:pt x="879" y="300"/>
                    <a:pt x="876" y="300"/>
                    <a:pt x="875" y="303"/>
                  </a:cubicBezTo>
                  <a:cubicBezTo>
                    <a:pt x="872" y="308"/>
                    <a:pt x="873" y="310"/>
                    <a:pt x="876" y="313"/>
                  </a:cubicBezTo>
                  <a:cubicBezTo>
                    <a:pt x="867" y="334"/>
                    <a:pt x="858" y="354"/>
                    <a:pt x="853" y="376"/>
                  </a:cubicBezTo>
                  <a:cubicBezTo>
                    <a:pt x="843" y="423"/>
                    <a:pt x="848" y="470"/>
                    <a:pt x="866" y="515"/>
                  </a:cubicBezTo>
                  <a:lnTo>
                    <a:pt x="866" y="516"/>
                  </a:lnTo>
                  <a:cubicBezTo>
                    <a:pt x="865" y="519"/>
                    <a:pt x="867" y="523"/>
                    <a:pt x="869" y="524"/>
                  </a:cubicBezTo>
                  <a:cubicBezTo>
                    <a:pt x="878" y="546"/>
                    <a:pt x="886" y="569"/>
                    <a:pt x="896" y="591"/>
                  </a:cubicBezTo>
                  <a:cubicBezTo>
                    <a:pt x="893" y="595"/>
                    <a:pt x="890" y="609"/>
                    <a:pt x="895" y="614"/>
                  </a:cubicBezTo>
                  <a:lnTo>
                    <a:pt x="898" y="613"/>
                  </a:lnTo>
                  <a:cubicBezTo>
                    <a:pt x="901" y="613"/>
                    <a:pt x="904" y="615"/>
                    <a:pt x="906" y="615"/>
                  </a:cubicBezTo>
                  <a:lnTo>
                    <a:pt x="907" y="614"/>
                  </a:lnTo>
                  <a:lnTo>
                    <a:pt x="909" y="618"/>
                  </a:lnTo>
                  <a:cubicBezTo>
                    <a:pt x="906" y="623"/>
                    <a:pt x="898" y="628"/>
                    <a:pt x="908" y="633"/>
                  </a:cubicBezTo>
                  <a:lnTo>
                    <a:pt x="908" y="633"/>
                  </a:lnTo>
                  <a:cubicBezTo>
                    <a:pt x="910" y="633"/>
                    <a:pt x="913" y="635"/>
                    <a:pt x="916" y="638"/>
                  </a:cubicBezTo>
                  <a:lnTo>
                    <a:pt x="919" y="636"/>
                  </a:lnTo>
                  <a:lnTo>
                    <a:pt x="921" y="640"/>
                  </a:lnTo>
                  <a:cubicBezTo>
                    <a:pt x="936" y="663"/>
                    <a:pt x="954" y="681"/>
                    <a:pt x="975" y="693"/>
                  </a:cubicBezTo>
                  <a:cubicBezTo>
                    <a:pt x="978" y="696"/>
                    <a:pt x="981" y="697"/>
                    <a:pt x="984" y="698"/>
                  </a:cubicBezTo>
                  <a:cubicBezTo>
                    <a:pt x="1001" y="706"/>
                    <a:pt x="1018" y="712"/>
                    <a:pt x="1037" y="714"/>
                  </a:cubicBezTo>
                  <a:lnTo>
                    <a:pt x="1037" y="715"/>
                  </a:lnTo>
                  <a:cubicBezTo>
                    <a:pt x="1045" y="718"/>
                    <a:pt x="1036" y="722"/>
                    <a:pt x="1040" y="725"/>
                  </a:cubicBezTo>
                  <a:cubicBezTo>
                    <a:pt x="1030" y="801"/>
                    <a:pt x="1077" y="902"/>
                    <a:pt x="987" y="902"/>
                  </a:cubicBezTo>
                  <a:cubicBezTo>
                    <a:pt x="976" y="902"/>
                    <a:pt x="963" y="900"/>
                    <a:pt x="948" y="897"/>
                  </a:cubicBezTo>
                  <a:cubicBezTo>
                    <a:pt x="946" y="898"/>
                    <a:pt x="942" y="898"/>
                    <a:pt x="938" y="898"/>
                  </a:cubicBezTo>
                  <a:cubicBezTo>
                    <a:pt x="924" y="898"/>
                    <a:pt x="901" y="895"/>
                    <a:pt x="881" y="895"/>
                  </a:cubicBezTo>
                  <a:cubicBezTo>
                    <a:pt x="855" y="895"/>
                    <a:pt x="833" y="899"/>
                    <a:pt x="837" y="917"/>
                  </a:cubicBezTo>
                  <a:cubicBezTo>
                    <a:pt x="825" y="920"/>
                    <a:pt x="825" y="930"/>
                    <a:pt x="826" y="939"/>
                  </a:cubicBezTo>
                  <a:cubicBezTo>
                    <a:pt x="813" y="943"/>
                    <a:pt x="812" y="961"/>
                    <a:pt x="809" y="970"/>
                  </a:cubicBezTo>
                  <a:cubicBezTo>
                    <a:pt x="804" y="972"/>
                    <a:pt x="805" y="981"/>
                    <a:pt x="800" y="981"/>
                  </a:cubicBezTo>
                  <a:lnTo>
                    <a:pt x="799" y="980"/>
                  </a:lnTo>
                  <a:cubicBezTo>
                    <a:pt x="796" y="985"/>
                    <a:pt x="799" y="993"/>
                    <a:pt x="799" y="997"/>
                  </a:cubicBezTo>
                  <a:cubicBezTo>
                    <a:pt x="794" y="1005"/>
                    <a:pt x="795" y="1007"/>
                    <a:pt x="790" y="1016"/>
                  </a:cubicBezTo>
                  <a:cubicBezTo>
                    <a:pt x="791" y="1022"/>
                    <a:pt x="785" y="1028"/>
                    <a:pt x="780" y="1034"/>
                  </a:cubicBezTo>
                  <a:cubicBezTo>
                    <a:pt x="779" y="1051"/>
                    <a:pt x="797" y="1053"/>
                    <a:pt x="796" y="1067"/>
                  </a:cubicBezTo>
                  <a:cubicBezTo>
                    <a:pt x="805" y="1079"/>
                    <a:pt x="760" y="1079"/>
                    <a:pt x="765" y="1086"/>
                  </a:cubicBezTo>
                  <a:cubicBezTo>
                    <a:pt x="762" y="1097"/>
                    <a:pt x="759" y="1100"/>
                    <a:pt x="757" y="1100"/>
                  </a:cubicBezTo>
                  <a:cubicBezTo>
                    <a:pt x="754" y="1100"/>
                    <a:pt x="752" y="1096"/>
                    <a:pt x="750" y="1096"/>
                  </a:cubicBezTo>
                  <a:cubicBezTo>
                    <a:pt x="749" y="1096"/>
                    <a:pt x="748" y="1097"/>
                    <a:pt x="747" y="1099"/>
                  </a:cubicBezTo>
                  <a:lnTo>
                    <a:pt x="744" y="1098"/>
                  </a:lnTo>
                  <a:cubicBezTo>
                    <a:pt x="740" y="1098"/>
                    <a:pt x="737" y="1101"/>
                    <a:pt x="734" y="1104"/>
                  </a:cubicBezTo>
                  <a:cubicBezTo>
                    <a:pt x="733" y="1095"/>
                    <a:pt x="719" y="1100"/>
                    <a:pt x="719" y="1094"/>
                  </a:cubicBezTo>
                  <a:cubicBezTo>
                    <a:pt x="719" y="1086"/>
                    <a:pt x="714" y="1085"/>
                    <a:pt x="718" y="1080"/>
                  </a:cubicBezTo>
                  <a:cubicBezTo>
                    <a:pt x="714" y="1077"/>
                    <a:pt x="710" y="1076"/>
                    <a:pt x="712" y="1068"/>
                  </a:cubicBezTo>
                  <a:lnTo>
                    <a:pt x="711" y="1068"/>
                  </a:lnTo>
                  <a:cubicBezTo>
                    <a:pt x="701" y="1068"/>
                    <a:pt x="704" y="1059"/>
                    <a:pt x="700" y="1059"/>
                  </a:cubicBezTo>
                  <a:lnTo>
                    <a:pt x="696" y="1060"/>
                  </a:lnTo>
                  <a:cubicBezTo>
                    <a:pt x="686" y="1051"/>
                    <a:pt x="696" y="1043"/>
                    <a:pt x="685" y="1043"/>
                  </a:cubicBezTo>
                  <a:cubicBezTo>
                    <a:pt x="683" y="1043"/>
                    <a:pt x="680" y="1043"/>
                    <a:pt x="676" y="1044"/>
                  </a:cubicBezTo>
                  <a:cubicBezTo>
                    <a:pt x="672" y="1041"/>
                    <a:pt x="666" y="1043"/>
                    <a:pt x="666" y="1035"/>
                  </a:cubicBezTo>
                  <a:cubicBezTo>
                    <a:pt x="665" y="1034"/>
                    <a:pt x="663" y="1034"/>
                    <a:pt x="661" y="1034"/>
                  </a:cubicBezTo>
                  <a:lnTo>
                    <a:pt x="658" y="1034"/>
                  </a:lnTo>
                  <a:lnTo>
                    <a:pt x="654" y="1032"/>
                  </a:lnTo>
                  <a:cubicBezTo>
                    <a:pt x="652" y="1034"/>
                    <a:pt x="649" y="1034"/>
                    <a:pt x="647" y="1034"/>
                  </a:cubicBezTo>
                  <a:cubicBezTo>
                    <a:pt x="645" y="1034"/>
                    <a:pt x="643" y="1034"/>
                    <a:pt x="642" y="1034"/>
                  </a:cubicBezTo>
                  <a:cubicBezTo>
                    <a:pt x="639" y="1034"/>
                    <a:pt x="637" y="1035"/>
                    <a:pt x="638" y="1044"/>
                  </a:cubicBezTo>
                  <a:cubicBezTo>
                    <a:pt x="614" y="1049"/>
                    <a:pt x="601" y="1057"/>
                    <a:pt x="587" y="1077"/>
                  </a:cubicBezTo>
                  <a:cubicBezTo>
                    <a:pt x="577" y="1080"/>
                    <a:pt x="585" y="1093"/>
                    <a:pt x="580" y="1098"/>
                  </a:cubicBezTo>
                  <a:cubicBezTo>
                    <a:pt x="580" y="1106"/>
                    <a:pt x="573" y="1112"/>
                    <a:pt x="577" y="1120"/>
                  </a:cubicBezTo>
                  <a:cubicBezTo>
                    <a:pt x="583" y="1124"/>
                    <a:pt x="586" y="1133"/>
                    <a:pt x="577" y="1138"/>
                  </a:cubicBezTo>
                  <a:cubicBezTo>
                    <a:pt x="581" y="1141"/>
                    <a:pt x="575" y="1141"/>
                    <a:pt x="579" y="1146"/>
                  </a:cubicBezTo>
                  <a:cubicBezTo>
                    <a:pt x="574" y="1149"/>
                    <a:pt x="578" y="1155"/>
                    <a:pt x="574" y="1158"/>
                  </a:cubicBezTo>
                  <a:cubicBezTo>
                    <a:pt x="561" y="1189"/>
                    <a:pt x="585" y="1172"/>
                    <a:pt x="570" y="1194"/>
                  </a:cubicBezTo>
                  <a:cubicBezTo>
                    <a:pt x="575" y="1196"/>
                    <a:pt x="585" y="1198"/>
                    <a:pt x="584" y="1204"/>
                  </a:cubicBezTo>
                  <a:cubicBezTo>
                    <a:pt x="584" y="1212"/>
                    <a:pt x="599" y="1214"/>
                    <a:pt x="594" y="1221"/>
                  </a:cubicBezTo>
                  <a:cubicBezTo>
                    <a:pt x="595" y="1224"/>
                    <a:pt x="594" y="1225"/>
                    <a:pt x="593" y="1225"/>
                  </a:cubicBezTo>
                  <a:cubicBezTo>
                    <a:pt x="589" y="1225"/>
                    <a:pt x="579" y="1210"/>
                    <a:pt x="578" y="1207"/>
                  </a:cubicBezTo>
                  <a:cubicBezTo>
                    <a:pt x="567" y="1198"/>
                    <a:pt x="552" y="1195"/>
                    <a:pt x="540" y="1189"/>
                  </a:cubicBezTo>
                  <a:cubicBezTo>
                    <a:pt x="536" y="1192"/>
                    <a:pt x="533" y="1194"/>
                    <a:pt x="530" y="1194"/>
                  </a:cubicBezTo>
                  <a:cubicBezTo>
                    <a:pt x="514" y="1194"/>
                    <a:pt x="509" y="1159"/>
                    <a:pt x="500" y="1147"/>
                  </a:cubicBezTo>
                  <a:cubicBezTo>
                    <a:pt x="498" y="1139"/>
                    <a:pt x="481" y="1141"/>
                    <a:pt x="484" y="1133"/>
                  </a:cubicBezTo>
                  <a:cubicBezTo>
                    <a:pt x="471" y="1117"/>
                    <a:pt x="444" y="1114"/>
                    <a:pt x="438" y="1093"/>
                  </a:cubicBezTo>
                  <a:cubicBezTo>
                    <a:pt x="431" y="1086"/>
                    <a:pt x="425" y="1088"/>
                    <a:pt x="417" y="1084"/>
                  </a:cubicBezTo>
                  <a:cubicBezTo>
                    <a:pt x="416" y="1078"/>
                    <a:pt x="418" y="1076"/>
                    <a:pt x="416" y="1071"/>
                  </a:cubicBezTo>
                  <a:cubicBezTo>
                    <a:pt x="420" y="1070"/>
                    <a:pt x="417" y="1067"/>
                    <a:pt x="420" y="1065"/>
                  </a:cubicBezTo>
                  <a:lnTo>
                    <a:pt x="420" y="1065"/>
                  </a:lnTo>
                  <a:lnTo>
                    <a:pt x="423" y="1067"/>
                  </a:lnTo>
                  <a:lnTo>
                    <a:pt x="423" y="1066"/>
                  </a:lnTo>
                  <a:cubicBezTo>
                    <a:pt x="428" y="1068"/>
                    <a:pt x="432" y="1067"/>
                    <a:pt x="434" y="1073"/>
                  </a:cubicBezTo>
                  <a:cubicBezTo>
                    <a:pt x="435" y="1070"/>
                    <a:pt x="445" y="1070"/>
                    <a:pt x="439" y="1068"/>
                  </a:cubicBezTo>
                  <a:cubicBezTo>
                    <a:pt x="439" y="1065"/>
                    <a:pt x="440" y="1065"/>
                    <a:pt x="442" y="1065"/>
                  </a:cubicBezTo>
                  <a:lnTo>
                    <a:pt x="443" y="1065"/>
                  </a:lnTo>
                  <a:lnTo>
                    <a:pt x="446" y="1064"/>
                  </a:lnTo>
                  <a:cubicBezTo>
                    <a:pt x="445" y="1059"/>
                    <a:pt x="454" y="1063"/>
                    <a:pt x="454" y="1058"/>
                  </a:cubicBezTo>
                  <a:cubicBezTo>
                    <a:pt x="450" y="1052"/>
                    <a:pt x="453" y="1055"/>
                    <a:pt x="454" y="1051"/>
                  </a:cubicBezTo>
                  <a:cubicBezTo>
                    <a:pt x="447" y="1046"/>
                    <a:pt x="452" y="1041"/>
                    <a:pt x="450" y="1035"/>
                  </a:cubicBezTo>
                  <a:cubicBezTo>
                    <a:pt x="452" y="1034"/>
                    <a:pt x="458" y="1027"/>
                    <a:pt x="456" y="1027"/>
                  </a:cubicBezTo>
                  <a:lnTo>
                    <a:pt x="456" y="1027"/>
                  </a:lnTo>
                  <a:cubicBezTo>
                    <a:pt x="455" y="1022"/>
                    <a:pt x="465" y="1023"/>
                    <a:pt x="465" y="1017"/>
                  </a:cubicBezTo>
                  <a:cubicBezTo>
                    <a:pt x="471" y="1012"/>
                    <a:pt x="473" y="999"/>
                    <a:pt x="462" y="999"/>
                  </a:cubicBezTo>
                  <a:lnTo>
                    <a:pt x="462" y="999"/>
                  </a:lnTo>
                  <a:cubicBezTo>
                    <a:pt x="460" y="995"/>
                    <a:pt x="459" y="993"/>
                    <a:pt x="463" y="989"/>
                  </a:cubicBezTo>
                  <a:lnTo>
                    <a:pt x="462" y="989"/>
                  </a:lnTo>
                  <a:cubicBezTo>
                    <a:pt x="459" y="989"/>
                    <a:pt x="458" y="982"/>
                    <a:pt x="462" y="982"/>
                  </a:cubicBezTo>
                  <a:cubicBezTo>
                    <a:pt x="463" y="972"/>
                    <a:pt x="455" y="975"/>
                    <a:pt x="452" y="966"/>
                  </a:cubicBezTo>
                  <a:cubicBezTo>
                    <a:pt x="445" y="958"/>
                    <a:pt x="450" y="948"/>
                    <a:pt x="444" y="938"/>
                  </a:cubicBezTo>
                  <a:cubicBezTo>
                    <a:pt x="425" y="932"/>
                    <a:pt x="431" y="910"/>
                    <a:pt x="423" y="895"/>
                  </a:cubicBezTo>
                  <a:cubicBezTo>
                    <a:pt x="423" y="885"/>
                    <a:pt x="429" y="864"/>
                    <a:pt x="418" y="864"/>
                  </a:cubicBezTo>
                  <a:cubicBezTo>
                    <a:pt x="417" y="864"/>
                    <a:pt x="415" y="865"/>
                    <a:pt x="414" y="865"/>
                  </a:cubicBezTo>
                  <a:cubicBezTo>
                    <a:pt x="413" y="852"/>
                    <a:pt x="412" y="834"/>
                    <a:pt x="411" y="821"/>
                  </a:cubicBezTo>
                  <a:cubicBezTo>
                    <a:pt x="417" y="808"/>
                    <a:pt x="431" y="803"/>
                    <a:pt x="420" y="789"/>
                  </a:cubicBezTo>
                  <a:cubicBezTo>
                    <a:pt x="420" y="781"/>
                    <a:pt x="431" y="774"/>
                    <a:pt x="424" y="767"/>
                  </a:cubicBezTo>
                  <a:cubicBezTo>
                    <a:pt x="419" y="762"/>
                    <a:pt x="423" y="754"/>
                    <a:pt x="421" y="750"/>
                  </a:cubicBezTo>
                  <a:lnTo>
                    <a:pt x="418" y="751"/>
                  </a:lnTo>
                  <a:cubicBezTo>
                    <a:pt x="405" y="751"/>
                    <a:pt x="409" y="728"/>
                    <a:pt x="402" y="720"/>
                  </a:cubicBezTo>
                  <a:cubicBezTo>
                    <a:pt x="399" y="703"/>
                    <a:pt x="396" y="687"/>
                    <a:pt x="380" y="679"/>
                  </a:cubicBezTo>
                  <a:cubicBezTo>
                    <a:pt x="367" y="660"/>
                    <a:pt x="356" y="658"/>
                    <a:pt x="378" y="639"/>
                  </a:cubicBezTo>
                  <a:cubicBezTo>
                    <a:pt x="373" y="625"/>
                    <a:pt x="388" y="607"/>
                    <a:pt x="380" y="595"/>
                  </a:cubicBezTo>
                  <a:cubicBezTo>
                    <a:pt x="367" y="590"/>
                    <a:pt x="354" y="582"/>
                    <a:pt x="340" y="582"/>
                  </a:cubicBezTo>
                  <a:cubicBezTo>
                    <a:pt x="336" y="582"/>
                    <a:pt x="332" y="583"/>
                    <a:pt x="327" y="585"/>
                  </a:cubicBezTo>
                  <a:cubicBezTo>
                    <a:pt x="308" y="577"/>
                    <a:pt x="310" y="556"/>
                    <a:pt x="296" y="556"/>
                  </a:cubicBezTo>
                  <a:cubicBezTo>
                    <a:pt x="293" y="556"/>
                    <a:pt x="288" y="557"/>
                    <a:pt x="282" y="560"/>
                  </a:cubicBezTo>
                  <a:cubicBezTo>
                    <a:pt x="265" y="555"/>
                    <a:pt x="252" y="530"/>
                    <a:pt x="262" y="514"/>
                  </a:cubicBezTo>
                  <a:cubicBezTo>
                    <a:pt x="259" y="510"/>
                    <a:pt x="256" y="509"/>
                    <a:pt x="251" y="509"/>
                  </a:cubicBezTo>
                  <a:cubicBezTo>
                    <a:pt x="241" y="509"/>
                    <a:pt x="225" y="517"/>
                    <a:pt x="204" y="517"/>
                  </a:cubicBezTo>
                  <a:cubicBezTo>
                    <a:pt x="194" y="517"/>
                    <a:pt x="184" y="515"/>
                    <a:pt x="171" y="510"/>
                  </a:cubicBezTo>
                  <a:cubicBezTo>
                    <a:pt x="169" y="493"/>
                    <a:pt x="166" y="476"/>
                    <a:pt x="161" y="459"/>
                  </a:cubicBezTo>
                  <a:lnTo>
                    <a:pt x="161" y="459"/>
                  </a:lnTo>
                  <a:lnTo>
                    <a:pt x="161" y="458"/>
                  </a:lnTo>
                  <a:cubicBezTo>
                    <a:pt x="160" y="456"/>
                    <a:pt x="159" y="454"/>
                    <a:pt x="159" y="452"/>
                  </a:cubicBezTo>
                  <a:lnTo>
                    <a:pt x="159" y="451"/>
                  </a:lnTo>
                  <a:lnTo>
                    <a:pt x="158" y="450"/>
                  </a:lnTo>
                  <a:lnTo>
                    <a:pt x="158" y="450"/>
                  </a:lnTo>
                  <a:cubicBezTo>
                    <a:pt x="151" y="428"/>
                    <a:pt x="142" y="407"/>
                    <a:pt x="131" y="390"/>
                  </a:cubicBezTo>
                  <a:cubicBezTo>
                    <a:pt x="128" y="386"/>
                    <a:pt x="124" y="382"/>
                    <a:pt x="121" y="378"/>
                  </a:cubicBezTo>
                  <a:cubicBezTo>
                    <a:pt x="125" y="357"/>
                    <a:pt x="103" y="331"/>
                    <a:pt x="126" y="322"/>
                  </a:cubicBezTo>
                  <a:cubicBezTo>
                    <a:pt x="129" y="305"/>
                    <a:pt x="112" y="292"/>
                    <a:pt x="101" y="281"/>
                  </a:cubicBezTo>
                  <a:cubicBezTo>
                    <a:pt x="94" y="271"/>
                    <a:pt x="77" y="273"/>
                    <a:pt x="71" y="265"/>
                  </a:cubicBezTo>
                  <a:cubicBezTo>
                    <a:pt x="59" y="245"/>
                    <a:pt x="41" y="234"/>
                    <a:pt x="33" y="212"/>
                  </a:cubicBezTo>
                  <a:cubicBezTo>
                    <a:pt x="17" y="204"/>
                    <a:pt x="10" y="181"/>
                    <a:pt x="23" y="181"/>
                  </a:cubicBezTo>
                  <a:cubicBezTo>
                    <a:pt x="26" y="181"/>
                    <a:pt x="31" y="183"/>
                    <a:pt x="38" y="187"/>
                  </a:cubicBezTo>
                  <a:cubicBezTo>
                    <a:pt x="48" y="202"/>
                    <a:pt x="55" y="212"/>
                    <a:pt x="67" y="212"/>
                  </a:cubicBezTo>
                  <a:cubicBezTo>
                    <a:pt x="71" y="212"/>
                    <a:pt x="75" y="211"/>
                    <a:pt x="80" y="208"/>
                  </a:cubicBezTo>
                  <a:cubicBezTo>
                    <a:pt x="98" y="226"/>
                    <a:pt x="122" y="234"/>
                    <a:pt x="149" y="238"/>
                  </a:cubicBezTo>
                  <a:lnTo>
                    <a:pt x="150" y="240"/>
                  </a:lnTo>
                  <a:cubicBezTo>
                    <a:pt x="157" y="243"/>
                    <a:pt x="159" y="247"/>
                    <a:pt x="164" y="254"/>
                  </a:cubicBezTo>
                  <a:cubicBezTo>
                    <a:pt x="166" y="249"/>
                    <a:pt x="171" y="246"/>
                    <a:pt x="177" y="243"/>
                  </a:cubicBezTo>
                  <a:cubicBezTo>
                    <a:pt x="187" y="244"/>
                    <a:pt x="197" y="245"/>
                    <a:pt x="207" y="247"/>
                  </a:cubicBezTo>
                  <a:cubicBezTo>
                    <a:pt x="208" y="247"/>
                    <a:pt x="210" y="248"/>
                    <a:pt x="213" y="248"/>
                  </a:cubicBezTo>
                  <a:lnTo>
                    <a:pt x="213" y="248"/>
                  </a:lnTo>
                  <a:cubicBezTo>
                    <a:pt x="218" y="249"/>
                    <a:pt x="224" y="250"/>
                    <a:pt x="228" y="251"/>
                  </a:cubicBezTo>
                  <a:lnTo>
                    <a:pt x="231" y="252"/>
                  </a:lnTo>
                  <a:lnTo>
                    <a:pt x="232" y="252"/>
                  </a:lnTo>
                  <a:lnTo>
                    <a:pt x="235" y="252"/>
                  </a:lnTo>
                  <a:lnTo>
                    <a:pt x="236" y="255"/>
                  </a:lnTo>
                  <a:cubicBezTo>
                    <a:pt x="242" y="257"/>
                    <a:pt x="244" y="258"/>
                    <a:pt x="244" y="258"/>
                  </a:cubicBezTo>
                  <a:cubicBezTo>
                    <a:pt x="245" y="258"/>
                    <a:pt x="243" y="256"/>
                    <a:pt x="245" y="255"/>
                  </a:cubicBezTo>
                  <a:cubicBezTo>
                    <a:pt x="252" y="257"/>
                    <a:pt x="259" y="260"/>
                    <a:pt x="265" y="263"/>
                  </a:cubicBezTo>
                  <a:cubicBezTo>
                    <a:pt x="285" y="274"/>
                    <a:pt x="302" y="284"/>
                    <a:pt x="320" y="288"/>
                  </a:cubicBezTo>
                  <a:cubicBezTo>
                    <a:pt x="322" y="289"/>
                    <a:pt x="323" y="290"/>
                    <a:pt x="326" y="290"/>
                  </a:cubicBezTo>
                  <a:cubicBezTo>
                    <a:pt x="329" y="298"/>
                    <a:pt x="332" y="301"/>
                    <a:pt x="335" y="301"/>
                  </a:cubicBezTo>
                  <a:cubicBezTo>
                    <a:pt x="339" y="301"/>
                    <a:pt x="343" y="295"/>
                    <a:pt x="348" y="290"/>
                  </a:cubicBezTo>
                  <a:cubicBezTo>
                    <a:pt x="354" y="289"/>
                    <a:pt x="361" y="287"/>
                    <a:pt x="368" y="284"/>
                  </a:cubicBezTo>
                  <a:cubicBezTo>
                    <a:pt x="371" y="287"/>
                    <a:pt x="373" y="288"/>
                    <a:pt x="374" y="288"/>
                  </a:cubicBezTo>
                  <a:cubicBezTo>
                    <a:pt x="376" y="288"/>
                    <a:pt x="376" y="285"/>
                    <a:pt x="376" y="281"/>
                  </a:cubicBezTo>
                  <a:cubicBezTo>
                    <a:pt x="391" y="274"/>
                    <a:pt x="400" y="263"/>
                    <a:pt x="414" y="254"/>
                  </a:cubicBezTo>
                  <a:cubicBezTo>
                    <a:pt x="439" y="238"/>
                    <a:pt x="462" y="240"/>
                    <a:pt x="492" y="237"/>
                  </a:cubicBezTo>
                  <a:cubicBezTo>
                    <a:pt x="544" y="232"/>
                    <a:pt x="568" y="214"/>
                    <a:pt x="610" y="188"/>
                  </a:cubicBezTo>
                  <a:cubicBezTo>
                    <a:pt x="648" y="165"/>
                    <a:pt x="685" y="153"/>
                    <a:pt x="708" y="113"/>
                  </a:cubicBezTo>
                  <a:cubicBezTo>
                    <a:pt x="711" y="108"/>
                    <a:pt x="713" y="103"/>
                    <a:pt x="715" y="96"/>
                  </a:cubicBezTo>
                  <a:cubicBezTo>
                    <a:pt x="716" y="96"/>
                    <a:pt x="718" y="95"/>
                    <a:pt x="719" y="95"/>
                  </a:cubicBezTo>
                  <a:lnTo>
                    <a:pt x="721" y="96"/>
                  </a:lnTo>
                  <a:cubicBezTo>
                    <a:pt x="723" y="88"/>
                    <a:pt x="737" y="84"/>
                    <a:pt x="736" y="73"/>
                  </a:cubicBezTo>
                  <a:cubicBezTo>
                    <a:pt x="752" y="68"/>
                    <a:pt x="748" y="56"/>
                    <a:pt x="740" y="44"/>
                  </a:cubicBezTo>
                  <a:cubicBezTo>
                    <a:pt x="736" y="42"/>
                    <a:pt x="739" y="36"/>
                    <a:pt x="739" y="32"/>
                  </a:cubicBezTo>
                  <a:cubicBezTo>
                    <a:pt x="736" y="31"/>
                    <a:pt x="734" y="32"/>
                    <a:pt x="736" y="26"/>
                  </a:cubicBezTo>
                  <a:lnTo>
                    <a:pt x="734" y="23"/>
                  </a:lnTo>
                  <a:cubicBezTo>
                    <a:pt x="736" y="19"/>
                    <a:pt x="738" y="16"/>
                    <a:pt x="741" y="13"/>
                  </a:cubicBezTo>
                  <a:cubicBezTo>
                    <a:pt x="745" y="14"/>
                    <a:pt x="748" y="16"/>
                    <a:pt x="750" y="18"/>
                  </a:cubicBezTo>
                  <a:cubicBezTo>
                    <a:pt x="754" y="18"/>
                    <a:pt x="760" y="16"/>
                    <a:pt x="765" y="16"/>
                  </a:cubicBezTo>
                  <a:cubicBezTo>
                    <a:pt x="769" y="16"/>
                    <a:pt x="772" y="17"/>
                    <a:pt x="773" y="20"/>
                  </a:cubicBezTo>
                  <a:cubicBezTo>
                    <a:pt x="779" y="18"/>
                    <a:pt x="777" y="15"/>
                    <a:pt x="783" y="13"/>
                  </a:cubicBezTo>
                  <a:cubicBezTo>
                    <a:pt x="785" y="15"/>
                    <a:pt x="788" y="16"/>
                    <a:pt x="791" y="16"/>
                  </a:cubicBezTo>
                  <a:cubicBezTo>
                    <a:pt x="793" y="16"/>
                    <a:pt x="795" y="15"/>
                    <a:pt x="796"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2" name="Freeform 171">
              <a:extLst>
                <a:ext uri="{FF2B5EF4-FFF2-40B4-BE49-F238E27FC236}">
                  <a16:creationId xmlns:a16="http://schemas.microsoft.com/office/drawing/2014/main" id="{AF1C7AB7-2ABD-296E-0800-50EE285E9DD3}"/>
                </a:ext>
              </a:extLst>
            </p:cNvPr>
            <p:cNvSpPr>
              <a:spLocks/>
            </p:cNvSpPr>
            <p:nvPr/>
          </p:nvSpPr>
          <p:spPr bwMode="auto">
            <a:xfrm>
              <a:off x="4772026" y="636587"/>
              <a:ext cx="542925" cy="628650"/>
            </a:xfrm>
            <a:custGeom>
              <a:avLst/>
              <a:gdLst>
                <a:gd name="T0" fmla="*/ 464 w 883"/>
                <a:gd name="T1" fmla="*/ 1002 h 1022"/>
                <a:gd name="T2" fmla="*/ 427 w 883"/>
                <a:gd name="T3" fmla="*/ 981 h 1022"/>
                <a:gd name="T4" fmla="*/ 432 w 883"/>
                <a:gd name="T5" fmla="*/ 953 h 1022"/>
                <a:gd name="T6" fmla="*/ 412 w 883"/>
                <a:gd name="T7" fmla="*/ 939 h 1022"/>
                <a:gd name="T8" fmla="*/ 413 w 883"/>
                <a:gd name="T9" fmla="*/ 908 h 1022"/>
                <a:gd name="T10" fmla="*/ 383 w 883"/>
                <a:gd name="T11" fmla="*/ 854 h 1022"/>
                <a:gd name="T12" fmla="*/ 331 w 883"/>
                <a:gd name="T13" fmla="*/ 792 h 1022"/>
                <a:gd name="T14" fmla="*/ 311 w 883"/>
                <a:gd name="T15" fmla="*/ 752 h 1022"/>
                <a:gd name="T16" fmla="*/ 308 w 883"/>
                <a:gd name="T17" fmla="*/ 677 h 1022"/>
                <a:gd name="T18" fmla="*/ 274 w 883"/>
                <a:gd name="T19" fmla="*/ 644 h 1022"/>
                <a:gd name="T20" fmla="*/ 258 w 883"/>
                <a:gd name="T21" fmla="*/ 584 h 1022"/>
                <a:gd name="T22" fmla="*/ 236 w 883"/>
                <a:gd name="T23" fmla="*/ 572 h 1022"/>
                <a:gd name="T24" fmla="*/ 223 w 883"/>
                <a:gd name="T25" fmla="*/ 563 h 1022"/>
                <a:gd name="T26" fmla="*/ 208 w 883"/>
                <a:gd name="T27" fmla="*/ 554 h 1022"/>
                <a:gd name="T28" fmla="*/ 192 w 883"/>
                <a:gd name="T29" fmla="*/ 554 h 1022"/>
                <a:gd name="T30" fmla="*/ 177 w 883"/>
                <a:gd name="T31" fmla="*/ 545 h 1022"/>
                <a:gd name="T32" fmla="*/ 157 w 883"/>
                <a:gd name="T33" fmla="*/ 534 h 1022"/>
                <a:gd name="T34" fmla="*/ 141 w 883"/>
                <a:gd name="T35" fmla="*/ 525 h 1022"/>
                <a:gd name="T36" fmla="*/ 129 w 883"/>
                <a:gd name="T37" fmla="*/ 511 h 1022"/>
                <a:gd name="T38" fmla="*/ 110 w 883"/>
                <a:gd name="T39" fmla="*/ 496 h 1022"/>
                <a:gd name="T40" fmla="*/ 88 w 883"/>
                <a:gd name="T41" fmla="*/ 488 h 1022"/>
                <a:gd name="T42" fmla="*/ 49 w 883"/>
                <a:gd name="T43" fmla="*/ 487 h 1022"/>
                <a:gd name="T44" fmla="*/ 27 w 883"/>
                <a:gd name="T45" fmla="*/ 468 h 1022"/>
                <a:gd name="T46" fmla="*/ 22 w 883"/>
                <a:gd name="T47" fmla="*/ 404 h 1022"/>
                <a:gd name="T48" fmla="*/ 33 w 883"/>
                <a:gd name="T49" fmla="*/ 349 h 1022"/>
                <a:gd name="T50" fmla="*/ 58 w 883"/>
                <a:gd name="T51" fmla="*/ 372 h 1022"/>
                <a:gd name="T52" fmla="*/ 174 w 883"/>
                <a:gd name="T53" fmla="*/ 379 h 1022"/>
                <a:gd name="T54" fmla="*/ 192 w 883"/>
                <a:gd name="T55" fmla="*/ 370 h 1022"/>
                <a:gd name="T56" fmla="*/ 216 w 883"/>
                <a:gd name="T57" fmla="*/ 374 h 1022"/>
                <a:gd name="T58" fmla="*/ 242 w 883"/>
                <a:gd name="T59" fmla="*/ 385 h 1022"/>
                <a:gd name="T60" fmla="*/ 258 w 883"/>
                <a:gd name="T61" fmla="*/ 381 h 1022"/>
                <a:gd name="T62" fmla="*/ 285 w 883"/>
                <a:gd name="T63" fmla="*/ 372 h 1022"/>
                <a:gd name="T64" fmla="*/ 302 w 883"/>
                <a:gd name="T65" fmla="*/ 391 h 1022"/>
                <a:gd name="T66" fmla="*/ 332 w 883"/>
                <a:gd name="T67" fmla="*/ 402 h 1022"/>
                <a:gd name="T68" fmla="*/ 348 w 883"/>
                <a:gd name="T69" fmla="*/ 399 h 1022"/>
                <a:gd name="T70" fmla="*/ 368 w 883"/>
                <a:gd name="T71" fmla="*/ 379 h 1022"/>
                <a:gd name="T72" fmla="*/ 408 w 883"/>
                <a:gd name="T73" fmla="*/ 335 h 1022"/>
                <a:gd name="T74" fmla="*/ 433 w 883"/>
                <a:gd name="T75" fmla="*/ 275 h 1022"/>
                <a:gd name="T76" fmla="*/ 443 w 883"/>
                <a:gd name="T77" fmla="*/ 243 h 1022"/>
                <a:gd name="T78" fmla="*/ 458 w 883"/>
                <a:gd name="T79" fmla="*/ 210 h 1022"/>
                <a:gd name="T80" fmla="*/ 468 w 883"/>
                <a:gd name="T81" fmla="*/ 205 h 1022"/>
                <a:gd name="T82" fmla="*/ 515 w 883"/>
                <a:gd name="T83" fmla="*/ 120 h 1022"/>
                <a:gd name="T84" fmla="*/ 560 w 883"/>
                <a:gd name="T85" fmla="*/ 72 h 1022"/>
                <a:gd name="T86" fmla="*/ 643 w 883"/>
                <a:gd name="T87" fmla="*/ 47 h 1022"/>
                <a:gd name="T88" fmla="*/ 673 w 883"/>
                <a:gd name="T89" fmla="*/ 122 h 1022"/>
                <a:gd name="T90" fmla="*/ 693 w 883"/>
                <a:gd name="T91" fmla="*/ 274 h 1022"/>
                <a:gd name="T92" fmla="*/ 715 w 883"/>
                <a:gd name="T93" fmla="*/ 332 h 1022"/>
                <a:gd name="T94" fmla="*/ 738 w 883"/>
                <a:gd name="T95" fmla="*/ 396 h 1022"/>
                <a:gd name="T96" fmla="*/ 815 w 883"/>
                <a:gd name="T97" fmla="*/ 461 h 1022"/>
                <a:gd name="T98" fmla="*/ 872 w 883"/>
                <a:gd name="T99" fmla="*/ 599 h 1022"/>
                <a:gd name="T100" fmla="*/ 851 w 883"/>
                <a:gd name="T101" fmla="*/ 648 h 1022"/>
                <a:gd name="T102" fmla="*/ 774 w 883"/>
                <a:gd name="T103" fmla="*/ 717 h 1022"/>
                <a:gd name="T104" fmla="*/ 666 w 883"/>
                <a:gd name="T105" fmla="*/ 817 h 1022"/>
                <a:gd name="T106" fmla="*/ 593 w 883"/>
                <a:gd name="T107" fmla="*/ 905 h 1022"/>
                <a:gd name="T108" fmla="*/ 533 w 883"/>
                <a:gd name="T109" fmla="*/ 1009 h 1022"/>
                <a:gd name="T110" fmla="*/ 507 w 883"/>
                <a:gd name="T111" fmla="*/ 1010 h 1022"/>
                <a:gd name="T112" fmla="*/ 495 w 883"/>
                <a:gd name="T113" fmla="*/ 1022 h 1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83" h="1022">
                  <a:moveTo>
                    <a:pt x="495" y="1022"/>
                  </a:moveTo>
                  <a:cubicBezTo>
                    <a:pt x="485" y="1022"/>
                    <a:pt x="483" y="1012"/>
                    <a:pt x="483" y="1008"/>
                  </a:cubicBezTo>
                  <a:lnTo>
                    <a:pt x="482" y="1006"/>
                  </a:lnTo>
                  <a:lnTo>
                    <a:pt x="480" y="1005"/>
                  </a:lnTo>
                  <a:cubicBezTo>
                    <a:pt x="476" y="1003"/>
                    <a:pt x="470" y="1003"/>
                    <a:pt x="464" y="1002"/>
                  </a:cubicBezTo>
                  <a:cubicBezTo>
                    <a:pt x="459" y="1001"/>
                    <a:pt x="454" y="1001"/>
                    <a:pt x="449" y="1000"/>
                  </a:cubicBezTo>
                  <a:cubicBezTo>
                    <a:pt x="447" y="999"/>
                    <a:pt x="445" y="997"/>
                    <a:pt x="444" y="994"/>
                  </a:cubicBezTo>
                  <a:cubicBezTo>
                    <a:pt x="444" y="990"/>
                    <a:pt x="443" y="990"/>
                    <a:pt x="438" y="989"/>
                  </a:cubicBezTo>
                  <a:cubicBezTo>
                    <a:pt x="436" y="988"/>
                    <a:pt x="433" y="988"/>
                    <a:pt x="430" y="986"/>
                  </a:cubicBezTo>
                  <a:cubicBezTo>
                    <a:pt x="428" y="985"/>
                    <a:pt x="427" y="983"/>
                    <a:pt x="427" y="981"/>
                  </a:cubicBezTo>
                  <a:cubicBezTo>
                    <a:pt x="427" y="979"/>
                    <a:pt x="428" y="977"/>
                    <a:pt x="429" y="975"/>
                  </a:cubicBezTo>
                  <a:lnTo>
                    <a:pt x="428" y="970"/>
                  </a:lnTo>
                  <a:cubicBezTo>
                    <a:pt x="427" y="967"/>
                    <a:pt x="426" y="964"/>
                    <a:pt x="426" y="961"/>
                  </a:cubicBezTo>
                  <a:cubicBezTo>
                    <a:pt x="425" y="958"/>
                    <a:pt x="427" y="955"/>
                    <a:pt x="430" y="954"/>
                  </a:cubicBezTo>
                  <a:lnTo>
                    <a:pt x="432" y="953"/>
                  </a:lnTo>
                  <a:lnTo>
                    <a:pt x="432" y="953"/>
                  </a:lnTo>
                  <a:cubicBezTo>
                    <a:pt x="431" y="953"/>
                    <a:pt x="431" y="952"/>
                    <a:pt x="429" y="951"/>
                  </a:cubicBezTo>
                  <a:cubicBezTo>
                    <a:pt x="426" y="953"/>
                    <a:pt x="422" y="954"/>
                    <a:pt x="418" y="954"/>
                  </a:cubicBezTo>
                  <a:cubicBezTo>
                    <a:pt x="412" y="954"/>
                    <a:pt x="410" y="950"/>
                    <a:pt x="410" y="949"/>
                  </a:cubicBezTo>
                  <a:cubicBezTo>
                    <a:pt x="408" y="945"/>
                    <a:pt x="410" y="942"/>
                    <a:pt x="412" y="939"/>
                  </a:cubicBezTo>
                  <a:cubicBezTo>
                    <a:pt x="410" y="935"/>
                    <a:pt x="412" y="931"/>
                    <a:pt x="414" y="928"/>
                  </a:cubicBezTo>
                  <a:lnTo>
                    <a:pt x="415" y="925"/>
                  </a:lnTo>
                  <a:lnTo>
                    <a:pt x="415" y="923"/>
                  </a:lnTo>
                  <a:cubicBezTo>
                    <a:pt x="415" y="922"/>
                    <a:pt x="415" y="920"/>
                    <a:pt x="414" y="918"/>
                  </a:cubicBezTo>
                  <a:cubicBezTo>
                    <a:pt x="413" y="915"/>
                    <a:pt x="412" y="912"/>
                    <a:pt x="413" y="908"/>
                  </a:cubicBezTo>
                  <a:cubicBezTo>
                    <a:pt x="413" y="904"/>
                    <a:pt x="412" y="903"/>
                    <a:pt x="412" y="903"/>
                  </a:cubicBezTo>
                  <a:cubicBezTo>
                    <a:pt x="412" y="904"/>
                    <a:pt x="411" y="904"/>
                    <a:pt x="409" y="905"/>
                  </a:cubicBezTo>
                  <a:cubicBezTo>
                    <a:pt x="407" y="905"/>
                    <a:pt x="404" y="906"/>
                    <a:pt x="401" y="906"/>
                  </a:cubicBezTo>
                  <a:cubicBezTo>
                    <a:pt x="396" y="906"/>
                    <a:pt x="392" y="904"/>
                    <a:pt x="389" y="900"/>
                  </a:cubicBezTo>
                  <a:cubicBezTo>
                    <a:pt x="383" y="893"/>
                    <a:pt x="381" y="879"/>
                    <a:pt x="383" y="854"/>
                  </a:cubicBezTo>
                  <a:cubicBezTo>
                    <a:pt x="381" y="851"/>
                    <a:pt x="378" y="849"/>
                    <a:pt x="375" y="846"/>
                  </a:cubicBezTo>
                  <a:cubicBezTo>
                    <a:pt x="369" y="841"/>
                    <a:pt x="363" y="836"/>
                    <a:pt x="358" y="830"/>
                  </a:cubicBezTo>
                  <a:cubicBezTo>
                    <a:pt x="339" y="827"/>
                    <a:pt x="335" y="812"/>
                    <a:pt x="333" y="797"/>
                  </a:cubicBezTo>
                  <a:lnTo>
                    <a:pt x="333" y="794"/>
                  </a:lnTo>
                  <a:lnTo>
                    <a:pt x="331" y="792"/>
                  </a:lnTo>
                  <a:lnTo>
                    <a:pt x="328" y="789"/>
                  </a:lnTo>
                  <a:cubicBezTo>
                    <a:pt x="326" y="787"/>
                    <a:pt x="326" y="785"/>
                    <a:pt x="326" y="783"/>
                  </a:cubicBezTo>
                  <a:cubicBezTo>
                    <a:pt x="327" y="778"/>
                    <a:pt x="322" y="771"/>
                    <a:pt x="314" y="765"/>
                  </a:cubicBezTo>
                  <a:lnTo>
                    <a:pt x="312" y="762"/>
                  </a:lnTo>
                  <a:cubicBezTo>
                    <a:pt x="311" y="758"/>
                    <a:pt x="311" y="755"/>
                    <a:pt x="311" y="752"/>
                  </a:cubicBezTo>
                  <a:lnTo>
                    <a:pt x="311" y="748"/>
                  </a:lnTo>
                  <a:cubicBezTo>
                    <a:pt x="309" y="747"/>
                    <a:pt x="306" y="743"/>
                    <a:pt x="306" y="740"/>
                  </a:cubicBezTo>
                  <a:lnTo>
                    <a:pt x="304" y="737"/>
                  </a:lnTo>
                  <a:cubicBezTo>
                    <a:pt x="302" y="734"/>
                    <a:pt x="297" y="728"/>
                    <a:pt x="301" y="721"/>
                  </a:cubicBezTo>
                  <a:cubicBezTo>
                    <a:pt x="299" y="705"/>
                    <a:pt x="302" y="694"/>
                    <a:pt x="308" y="677"/>
                  </a:cubicBezTo>
                  <a:lnTo>
                    <a:pt x="305" y="675"/>
                  </a:lnTo>
                  <a:lnTo>
                    <a:pt x="304" y="673"/>
                  </a:lnTo>
                  <a:cubicBezTo>
                    <a:pt x="301" y="666"/>
                    <a:pt x="294" y="660"/>
                    <a:pt x="288" y="656"/>
                  </a:cubicBezTo>
                  <a:lnTo>
                    <a:pt x="286" y="654"/>
                  </a:lnTo>
                  <a:cubicBezTo>
                    <a:pt x="283" y="650"/>
                    <a:pt x="279" y="647"/>
                    <a:pt x="274" y="644"/>
                  </a:cubicBezTo>
                  <a:cubicBezTo>
                    <a:pt x="268" y="641"/>
                    <a:pt x="261" y="636"/>
                    <a:pt x="257" y="629"/>
                  </a:cubicBezTo>
                  <a:cubicBezTo>
                    <a:pt x="257" y="627"/>
                    <a:pt x="256" y="626"/>
                    <a:pt x="257" y="624"/>
                  </a:cubicBezTo>
                  <a:cubicBezTo>
                    <a:pt x="258" y="621"/>
                    <a:pt x="257" y="618"/>
                    <a:pt x="254" y="612"/>
                  </a:cubicBezTo>
                  <a:cubicBezTo>
                    <a:pt x="252" y="607"/>
                    <a:pt x="249" y="601"/>
                    <a:pt x="250" y="594"/>
                  </a:cubicBezTo>
                  <a:cubicBezTo>
                    <a:pt x="251" y="587"/>
                    <a:pt x="255" y="584"/>
                    <a:pt x="258" y="584"/>
                  </a:cubicBezTo>
                  <a:lnTo>
                    <a:pt x="258" y="582"/>
                  </a:lnTo>
                  <a:cubicBezTo>
                    <a:pt x="249" y="585"/>
                    <a:pt x="245" y="585"/>
                    <a:pt x="243" y="585"/>
                  </a:cubicBezTo>
                  <a:cubicBezTo>
                    <a:pt x="241" y="585"/>
                    <a:pt x="237" y="584"/>
                    <a:pt x="236" y="582"/>
                  </a:cubicBezTo>
                  <a:cubicBezTo>
                    <a:pt x="234" y="578"/>
                    <a:pt x="236" y="574"/>
                    <a:pt x="236" y="572"/>
                  </a:cubicBezTo>
                  <a:lnTo>
                    <a:pt x="236" y="572"/>
                  </a:lnTo>
                  <a:cubicBezTo>
                    <a:pt x="235" y="571"/>
                    <a:pt x="233" y="570"/>
                    <a:pt x="232" y="568"/>
                  </a:cubicBezTo>
                  <a:cubicBezTo>
                    <a:pt x="231" y="566"/>
                    <a:pt x="231" y="563"/>
                    <a:pt x="232" y="562"/>
                  </a:cubicBezTo>
                  <a:lnTo>
                    <a:pt x="231" y="561"/>
                  </a:lnTo>
                  <a:lnTo>
                    <a:pt x="228" y="561"/>
                  </a:lnTo>
                  <a:cubicBezTo>
                    <a:pt x="226" y="562"/>
                    <a:pt x="225" y="563"/>
                    <a:pt x="223" y="563"/>
                  </a:cubicBezTo>
                  <a:cubicBezTo>
                    <a:pt x="221" y="563"/>
                    <a:pt x="219" y="561"/>
                    <a:pt x="217" y="560"/>
                  </a:cubicBezTo>
                  <a:lnTo>
                    <a:pt x="216" y="556"/>
                  </a:lnTo>
                  <a:lnTo>
                    <a:pt x="216" y="556"/>
                  </a:lnTo>
                  <a:cubicBezTo>
                    <a:pt x="214" y="555"/>
                    <a:pt x="212" y="555"/>
                    <a:pt x="210" y="554"/>
                  </a:cubicBezTo>
                  <a:lnTo>
                    <a:pt x="208" y="554"/>
                  </a:lnTo>
                  <a:cubicBezTo>
                    <a:pt x="206" y="554"/>
                    <a:pt x="205" y="553"/>
                    <a:pt x="204" y="553"/>
                  </a:cubicBezTo>
                  <a:lnTo>
                    <a:pt x="202" y="553"/>
                  </a:lnTo>
                  <a:lnTo>
                    <a:pt x="200" y="552"/>
                  </a:lnTo>
                  <a:cubicBezTo>
                    <a:pt x="198" y="553"/>
                    <a:pt x="196" y="554"/>
                    <a:pt x="194" y="554"/>
                  </a:cubicBezTo>
                  <a:lnTo>
                    <a:pt x="192" y="554"/>
                  </a:lnTo>
                  <a:lnTo>
                    <a:pt x="190" y="553"/>
                  </a:lnTo>
                  <a:lnTo>
                    <a:pt x="188" y="554"/>
                  </a:lnTo>
                  <a:cubicBezTo>
                    <a:pt x="186" y="554"/>
                    <a:pt x="184" y="553"/>
                    <a:pt x="183" y="551"/>
                  </a:cubicBezTo>
                  <a:cubicBezTo>
                    <a:pt x="180" y="550"/>
                    <a:pt x="179" y="549"/>
                    <a:pt x="178" y="548"/>
                  </a:cubicBezTo>
                  <a:lnTo>
                    <a:pt x="177" y="545"/>
                  </a:lnTo>
                  <a:lnTo>
                    <a:pt x="174" y="546"/>
                  </a:lnTo>
                  <a:cubicBezTo>
                    <a:pt x="171" y="546"/>
                    <a:pt x="168" y="544"/>
                    <a:pt x="167" y="541"/>
                  </a:cubicBezTo>
                  <a:lnTo>
                    <a:pt x="166" y="538"/>
                  </a:lnTo>
                  <a:cubicBezTo>
                    <a:pt x="164" y="538"/>
                    <a:pt x="160" y="538"/>
                    <a:pt x="157" y="534"/>
                  </a:cubicBezTo>
                  <a:lnTo>
                    <a:pt x="157" y="534"/>
                  </a:lnTo>
                  <a:lnTo>
                    <a:pt x="156" y="534"/>
                  </a:lnTo>
                  <a:cubicBezTo>
                    <a:pt x="153" y="535"/>
                    <a:pt x="150" y="536"/>
                    <a:pt x="148" y="536"/>
                  </a:cubicBezTo>
                  <a:cubicBezTo>
                    <a:pt x="146" y="536"/>
                    <a:pt x="143" y="535"/>
                    <a:pt x="142" y="533"/>
                  </a:cubicBezTo>
                  <a:cubicBezTo>
                    <a:pt x="141" y="532"/>
                    <a:pt x="140" y="529"/>
                    <a:pt x="141" y="527"/>
                  </a:cubicBezTo>
                  <a:lnTo>
                    <a:pt x="141" y="525"/>
                  </a:lnTo>
                  <a:lnTo>
                    <a:pt x="140" y="523"/>
                  </a:lnTo>
                  <a:cubicBezTo>
                    <a:pt x="138" y="522"/>
                    <a:pt x="137" y="521"/>
                    <a:pt x="136" y="519"/>
                  </a:cubicBezTo>
                  <a:lnTo>
                    <a:pt x="136" y="515"/>
                  </a:lnTo>
                  <a:cubicBezTo>
                    <a:pt x="135" y="513"/>
                    <a:pt x="134" y="510"/>
                    <a:pt x="133" y="510"/>
                  </a:cubicBezTo>
                  <a:cubicBezTo>
                    <a:pt x="132" y="511"/>
                    <a:pt x="130" y="511"/>
                    <a:pt x="129" y="511"/>
                  </a:cubicBezTo>
                  <a:cubicBezTo>
                    <a:pt x="127" y="511"/>
                    <a:pt x="124" y="510"/>
                    <a:pt x="123" y="508"/>
                  </a:cubicBezTo>
                  <a:cubicBezTo>
                    <a:pt x="121" y="504"/>
                    <a:pt x="119" y="502"/>
                    <a:pt x="118" y="502"/>
                  </a:cubicBezTo>
                  <a:lnTo>
                    <a:pt x="116" y="503"/>
                  </a:lnTo>
                  <a:lnTo>
                    <a:pt x="112" y="501"/>
                  </a:lnTo>
                  <a:cubicBezTo>
                    <a:pt x="110" y="500"/>
                    <a:pt x="110" y="498"/>
                    <a:pt x="110" y="496"/>
                  </a:cubicBezTo>
                  <a:cubicBezTo>
                    <a:pt x="109" y="496"/>
                    <a:pt x="108" y="495"/>
                    <a:pt x="107" y="493"/>
                  </a:cubicBezTo>
                  <a:lnTo>
                    <a:pt x="107" y="493"/>
                  </a:lnTo>
                  <a:lnTo>
                    <a:pt x="104" y="491"/>
                  </a:lnTo>
                  <a:cubicBezTo>
                    <a:pt x="103" y="491"/>
                    <a:pt x="101" y="490"/>
                    <a:pt x="99" y="490"/>
                  </a:cubicBezTo>
                  <a:cubicBezTo>
                    <a:pt x="95" y="489"/>
                    <a:pt x="91" y="488"/>
                    <a:pt x="88" y="488"/>
                  </a:cubicBezTo>
                  <a:cubicBezTo>
                    <a:pt x="85" y="488"/>
                    <a:pt x="82" y="489"/>
                    <a:pt x="80" y="490"/>
                  </a:cubicBezTo>
                  <a:lnTo>
                    <a:pt x="77" y="491"/>
                  </a:lnTo>
                  <a:lnTo>
                    <a:pt x="73" y="489"/>
                  </a:lnTo>
                  <a:cubicBezTo>
                    <a:pt x="68" y="486"/>
                    <a:pt x="63" y="484"/>
                    <a:pt x="59" y="484"/>
                  </a:cubicBezTo>
                  <a:cubicBezTo>
                    <a:pt x="56" y="484"/>
                    <a:pt x="53" y="485"/>
                    <a:pt x="49" y="487"/>
                  </a:cubicBezTo>
                  <a:lnTo>
                    <a:pt x="46" y="487"/>
                  </a:lnTo>
                  <a:lnTo>
                    <a:pt x="44" y="487"/>
                  </a:lnTo>
                  <a:lnTo>
                    <a:pt x="41" y="486"/>
                  </a:lnTo>
                  <a:cubicBezTo>
                    <a:pt x="35" y="485"/>
                    <a:pt x="28" y="484"/>
                    <a:pt x="26" y="477"/>
                  </a:cubicBezTo>
                  <a:cubicBezTo>
                    <a:pt x="25" y="474"/>
                    <a:pt x="25" y="471"/>
                    <a:pt x="27" y="468"/>
                  </a:cubicBezTo>
                  <a:cubicBezTo>
                    <a:pt x="23" y="461"/>
                    <a:pt x="22" y="451"/>
                    <a:pt x="24" y="444"/>
                  </a:cubicBezTo>
                  <a:lnTo>
                    <a:pt x="23" y="442"/>
                  </a:lnTo>
                  <a:cubicBezTo>
                    <a:pt x="20" y="439"/>
                    <a:pt x="16" y="435"/>
                    <a:pt x="15" y="429"/>
                  </a:cubicBezTo>
                  <a:cubicBezTo>
                    <a:pt x="15" y="423"/>
                    <a:pt x="16" y="416"/>
                    <a:pt x="17" y="412"/>
                  </a:cubicBezTo>
                  <a:cubicBezTo>
                    <a:pt x="18" y="408"/>
                    <a:pt x="20" y="405"/>
                    <a:pt x="22" y="404"/>
                  </a:cubicBezTo>
                  <a:cubicBezTo>
                    <a:pt x="16" y="397"/>
                    <a:pt x="16" y="387"/>
                    <a:pt x="17" y="381"/>
                  </a:cubicBezTo>
                  <a:lnTo>
                    <a:pt x="13" y="377"/>
                  </a:lnTo>
                  <a:cubicBezTo>
                    <a:pt x="9" y="373"/>
                    <a:pt x="0" y="364"/>
                    <a:pt x="7" y="356"/>
                  </a:cubicBezTo>
                  <a:lnTo>
                    <a:pt x="10" y="354"/>
                  </a:lnTo>
                  <a:cubicBezTo>
                    <a:pt x="20" y="351"/>
                    <a:pt x="27" y="349"/>
                    <a:pt x="33" y="349"/>
                  </a:cubicBezTo>
                  <a:cubicBezTo>
                    <a:pt x="48" y="349"/>
                    <a:pt x="49" y="362"/>
                    <a:pt x="50" y="367"/>
                  </a:cubicBezTo>
                  <a:cubicBezTo>
                    <a:pt x="50" y="369"/>
                    <a:pt x="50" y="371"/>
                    <a:pt x="50" y="372"/>
                  </a:cubicBezTo>
                  <a:cubicBezTo>
                    <a:pt x="50" y="372"/>
                    <a:pt x="51" y="372"/>
                    <a:pt x="53" y="372"/>
                  </a:cubicBezTo>
                  <a:cubicBezTo>
                    <a:pt x="54" y="372"/>
                    <a:pt x="55" y="372"/>
                    <a:pt x="57" y="372"/>
                  </a:cubicBezTo>
                  <a:lnTo>
                    <a:pt x="58" y="372"/>
                  </a:lnTo>
                  <a:cubicBezTo>
                    <a:pt x="60" y="372"/>
                    <a:pt x="62" y="373"/>
                    <a:pt x="63" y="374"/>
                  </a:cubicBezTo>
                  <a:cubicBezTo>
                    <a:pt x="74" y="388"/>
                    <a:pt x="102" y="399"/>
                    <a:pt x="129" y="399"/>
                  </a:cubicBezTo>
                  <a:cubicBezTo>
                    <a:pt x="149" y="399"/>
                    <a:pt x="164" y="393"/>
                    <a:pt x="168" y="383"/>
                  </a:cubicBezTo>
                  <a:cubicBezTo>
                    <a:pt x="169" y="381"/>
                    <a:pt x="171" y="379"/>
                    <a:pt x="173" y="379"/>
                  </a:cubicBezTo>
                  <a:lnTo>
                    <a:pt x="174" y="379"/>
                  </a:lnTo>
                  <a:lnTo>
                    <a:pt x="177" y="379"/>
                  </a:lnTo>
                  <a:cubicBezTo>
                    <a:pt x="178" y="377"/>
                    <a:pt x="181" y="376"/>
                    <a:pt x="184" y="375"/>
                  </a:cubicBezTo>
                  <a:lnTo>
                    <a:pt x="185" y="375"/>
                  </a:lnTo>
                  <a:cubicBezTo>
                    <a:pt x="187" y="373"/>
                    <a:pt x="189" y="371"/>
                    <a:pt x="191" y="370"/>
                  </a:cubicBezTo>
                  <a:lnTo>
                    <a:pt x="192" y="370"/>
                  </a:lnTo>
                  <a:lnTo>
                    <a:pt x="195" y="368"/>
                  </a:lnTo>
                  <a:cubicBezTo>
                    <a:pt x="198" y="366"/>
                    <a:pt x="201" y="364"/>
                    <a:pt x="205" y="364"/>
                  </a:cubicBezTo>
                  <a:cubicBezTo>
                    <a:pt x="208" y="364"/>
                    <a:pt x="211" y="366"/>
                    <a:pt x="213" y="368"/>
                  </a:cubicBezTo>
                  <a:lnTo>
                    <a:pt x="214" y="370"/>
                  </a:lnTo>
                  <a:lnTo>
                    <a:pt x="216" y="374"/>
                  </a:lnTo>
                  <a:lnTo>
                    <a:pt x="216" y="377"/>
                  </a:lnTo>
                  <a:lnTo>
                    <a:pt x="217" y="378"/>
                  </a:lnTo>
                  <a:lnTo>
                    <a:pt x="220" y="377"/>
                  </a:lnTo>
                  <a:cubicBezTo>
                    <a:pt x="223" y="377"/>
                    <a:pt x="226" y="379"/>
                    <a:pt x="227" y="381"/>
                  </a:cubicBezTo>
                  <a:cubicBezTo>
                    <a:pt x="232" y="382"/>
                    <a:pt x="237" y="382"/>
                    <a:pt x="242" y="385"/>
                  </a:cubicBezTo>
                  <a:cubicBezTo>
                    <a:pt x="243" y="385"/>
                    <a:pt x="245" y="385"/>
                    <a:pt x="246" y="385"/>
                  </a:cubicBezTo>
                  <a:lnTo>
                    <a:pt x="248" y="385"/>
                  </a:lnTo>
                  <a:lnTo>
                    <a:pt x="249" y="384"/>
                  </a:lnTo>
                  <a:cubicBezTo>
                    <a:pt x="250" y="382"/>
                    <a:pt x="253" y="380"/>
                    <a:pt x="255" y="380"/>
                  </a:cubicBezTo>
                  <a:lnTo>
                    <a:pt x="258" y="381"/>
                  </a:lnTo>
                  <a:cubicBezTo>
                    <a:pt x="260" y="380"/>
                    <a:pt x="262" y="379"/>
                    <a:pt x="263" y="378"/>
                  </a:cubicBezTo>
                  <a:lnTo>
                    <a:pt x="266" y="377"/>
                  </a:lnTo>
                  <a:cubicBezTo>
                    <a:pt x="266" y="374"/>
                    <a:pt x="267" y="372"/>
                    <a:pt x="269" y="370"/>
                  </a:cubicBezTo>
                  <a:cubicBezTo>
                    <a:pt x="271" y="369"/>
                    <a:pt x="274" y="368"/>
                    <a:pt x="276" y="368"/>
                  </a:cubicBezTo>
                  <a:cubicBezTo>
                    <a:pt x="279" y="368"/>
                    <a:pt x="282" y="370"/>
                    <a:pt x="285" y="372"/>
                  </a:cubicBezTo>
                  <a:cubicBezTo>
                    <a:pt x="286" y="373"/>
                    <a:pt x="287" y="375"/>
                    <a:pt x="287" y="377"/>
                  </a:cubicBezTo>
                  <a:cubicBezTo>
                    <a:pt x="289" y="377"/>
                    <a:pt x="291" y="378"/>
                    <a:pt x="292" y="380"/>
                  </a:cubicBezTo>
                  <a:lnTo>
                    <a:pt x="293" y="382"/>
                  </a:lnTo>
                  <a:lnTo>
                    <a:pt x="294" y="382"/>
                  </a:lnTo>
                  <a:cubicBezTo>
                    <a:pt x="297" y="384"/>
                    <a:pt x="302" y="386"/>
                    <a:pt x="302" y="391"/>
                  </a:cubicBezTo>
                  <a:cubicBezTo>
                    <a:pt x="302" y="393"/>
                    <a:pt x="301" y="394"/>
                    <a:pt x="301" y="396"/>
                  </a:cubicBezTo>
                  <a:cubicBezTo>
                    <a:pt x="306" y="395"/>
                    <a:pt x="311" y="394"/>
                    <a:pt x="318" y="394"/>
                  </a:cubicBezTo>
                  <a:lnTo>
                    <a:pt x="318" y="394"/>
                  </a:lnTo>
                  <a:cubicBezTo>
                    <a:pt x="325" y="394"/>
                    <a:pt x="328" y="398"/>
                    <a:pt x="330" y="400"/>
                  </a:cubicBezTo>
                  <a:lnTo>
                    <a:pt x="332" y="402"/>
                  </a:lnTo>
                  <a:lnTo>
                    <a:pt x="334" y="401"/>
                  </a:lnTo>
                  <a:lnTo>
                    <a:pt x="338" y="403"/>
                  </a:lnTo>
                  <a:lnTo>
                    <a:pt x="339" y="403"/>
                  </a:lnTo>
                  <a:lnTo>
                    <a:pt x="341" y="402"/>
                  </a:lnTo>
                  <a:cubicBezTo>
                    <a:pt x="343" y="400"/>
                    <a:pt x="345" y="399"/>
                    <a:pt x="348" y="399"/>
                  </a:cubicBezTo>
                  <a:lnTo>
                    <a:pt x="348" y="399"/>
                  </a:lnTo>
                  <a:lnTo>
                    <a:pt x="348" y="396"/>
                  </a:lnTo>
                  <a:cubicBezTo>
                    <a:pt x="350" y="394"/>
                    <a:pt x="351" y="390"/>
                    <a:pt x="355" y="388"/>
                  </a:cubicBezTo>
                  <a:lnTo>
                    <a:pt x="355" y="387"/>
                  </a:lnTo>
                  <a:cubicBezTo>
                    <a:pt x="357" y="382"/>
                    <a:pt x="363" y="380"/>
                    <a:pt x="368" y="379"/>
                  </a:cubicBezTo>
                  <a:lnTo>
                    <a:pt x="371" y="378"/>
                  </a:lnTo>
                  <a:lnTo>
                    <a:pt x="373" y="376"/>
                  </a:lnTo>
                  <a:cubicBezTo>
                    <a:pt x="384" y="371"/>
                    <a:pt x="390" y="363"/>
                    <a:pt x="395" y="355"/>
                  </a:cubicBezTo>
                  <a:cubicBezTo>
                    <a:pt x="398" y="350"/>
                    <a:pt x="401" y="346"/>
                    <a:pt x="405" y="342"/>
                  </a:cubicBezTo>
                  <a:cubicBezTo>
                    <a:pt x="405" y="339"/>
                    <a:pt x="407" y="337"/>
                    <a:pt x="408" y="335"/>
                  </a:cubicBezTo>
                  <a:cubicBezTo>
                    <a:pt x="407" y="334"/>
                    <a:pt x="406" y="333"/>
                    <a:pt x="406" y="331"/>
                  </a:cubicBezTo>
                  <a:cubicBezTo>
                    <a:pt x="405" y="324"/>
                    <a:pt x="408" y="320"/>
                    <a:pt x="411" y="316"/>
                  </a:cubicBezTo>
                  <a:cubicBezTo>
                    <a:pt x="413" y="314"/>
                    <a:pt x="414" y="312"/>
                    <a:pt x="415" y="308"/>
                  </a:cubicBezTo>
                  <a:cubicBezTo>
                    <a:pt x="417" y="305"/>
                    <a:pt x="418" y="302"/>
                    <a:pt x="419" y="298"/>
                  </a:cubicBezTo>
                  <a:cubicBezTo>
                    <a:pt x="421" y="290"/>
                    <a:pt x="425" y="279"/>
                    <a:pt x="433" y="275"/>
                  </a:cubicBezTo>
                  <a:lnTo>
                    <a:pt x="433" y="271"/>
                  </a:lnTo>
                  <a:cubicBezTo>
                    <a:pt x="433" y="269"/>
                    <a:pt x="434" y="268"/>
                    <a:pt x="435" y="266"/>
                  </a:cubicBezTo>
                  <a:cubicBezTo>
                    <a:pt x="436" y="266"/>
                    <a:pt x="437" y="263"/>
                    <a:pt x="437" y="261"/>
                  </a:cubicBezTo>
                  <a:cubicBezTo>
                    <a:pt x="438" y="258"/>
                    <a:pt x="439" y="254"/>
                    <a:pt x="441" y="251"/>
                  </a:cubicBezTo>
                  <a:cubicBezTo>
                    <a:pt x="443" y="248"/>
                    <a:pt x="443" y="245"/>
                    <a:pt x="443" y="243"/>
                  </a:cubicBezTo>
                  <a:cubicBezTo>
                    <a:pt x="441" y="242"/>
                    <a:pt x="440" y="240"/>
                    <a:pt x="440" y="238"/>
                  </a:cubicBezTo>
                  <a:cubicBezTo>
                    <a:pt x="440" y="235"/>
                    <a:pt x="441" y="234"/>
                    <a:pt x="442" y="232"/>
                  </a:cubicBezTo>
                  <a:cubicBezTo>
                    <a:pt x="443" y="229"/>
                    <a:pt x="445" y="225"/>
                    <a:pt x="448" y="223"/>
                  </a:cubicBezTo>
                  <a:cubicBezTo>
                    <a:pt x="449" y="218"/>
                    <a:pt x="453" y="214"/>
                    <a:pt x="456" y="212"/>
                  </a:cubicBezTo>
                  <a:lnTo>
                    <a:pt x="458" y="210"/>
                  </a:lnTo>
                  <a:cubicBezTo>
                    <a:pt x="459" y="208"/>
                    <a:pt x="461" y="207"/>
                    <a:pt x="463" y="207"/>
                  </a:cubicBezTo>
                  <a:lnTo>
                    <a:pt x="464" y="208"/>
                  </a:lnTo>
                  <a:lnTo>
                    <a:pt x="465" y="208"/>
                  </a:lnTo>
                  <a:lnTo>
                    <a:pt x="466" y="208"/>
                  </a:lnTo>
                  <a:lnTo>
                    <a:pt x="468" y="205"/>
                  </a:lnTo>
                  <a:cubicBezTo>
                    <a:pt x="473" y="195"/>
                    <a:pt x="478" y="186"/>
                    <a:pt x="484" y="177"/>
                  </a:cubicBezTo>
                  <a:cubicBezTo>
                    <a:pt x="493" y="161"/>
                    <a:pt x="502" y="147"/>
                    <a:pt x="507" y="130"/>
                  </a:cubicBezTo>
                  <a:cubicBezTo>
                    <a:pt x="507" y="128"/>
                    <a:pt x="509" y="126"/>
                    <a:pt x="511" y="126"/>
                  </a:cubicBezTo>
                  <a:lnTo>
                    <a:pt x="514" y="125"/>
                  </a:lnTo>
                  <a:lnTo>
                    <a:pt x="515" y="120"/>
                  </a:lnTo>
                  <a:cubicBezTo>
                    <a:pt x="515" y="117"/>
                    <a:pt x="517" y="115"/>
                    <a:pt x="519" y="114"/>
                  </a:cubicBezTo>
                  <a:cubicBezTo>
                    <a:pt x="524" y="112"/>
                    <a:pt x="527" y="109"/>
                    <a:pt x="530" y="105"/>
                  </a:cubicBezTo>
                  <a:cubicBezTo>
                    <a:pt x="532" y="103"/>
                    <a:pt x="535" y="101"/>
                    <a:pt x="537" y="99"/>
                  </a:cubicBezTo>
                  <a:cubicBezTo>
                    <a:pt x="538" y="97"/>
                    <a:pt x="538" y="95"/>
                    <a:pt x="539" y="93"/>
                  </a:cubicBezTo>
                  <a:cubicBezTo>
                    <a:pt x="542" y="83"/>
                    <a:pt x="545" y="78"/>
                    <a:pt x="560" y="72"/>
                  </a:cubicBezTo>
                  <a:cubicBezTo>
                    <a:pt x="568" y="65"/>
                    <a:pt x="571" y="49"/>
                    <a:pt x="573" y="33"/>
                  </a:cubicBezTo>
                  <a:cubicBezTo>
                    <a:pt x="574" y="23"/>
                    <a:pt x="576" y="14"/>
                    <a:pt x="579" y="5"/>
                  </a:cubicBezTo>
                  <a:cubicBezTo>
                    <a:pt x="579" y="4"/>
                    <a:pt x="581" y="2"/>
                    <a:pt x="582" y="1"/>
                  </a:cubicBezTo>
                  <a:cubicBezTo>
                    <a:pt x="585" y="0"/>
                    <a:pt x="587" y="0"/>
                    <a:pt x="590" y="0"/>
                  </a:cubicBezTo>
                  <a:cubicBezTo>
                    <a:pt x="609" y="0"/>
                    <a:pt x="627" y="23"/>
                    <a:pt x="643" y="47"/>
                  </a:cubicBezTo>
                  <a:lnTo>
                    <a:pt x="648" y="53"/>
                  </a:lnTo>
                  <a:cubicBezTo>
                    <a:pt x="654" y="59"/>
                    <a:pt x="655" y="68"/>
                    <a:pt x="655" y="76"/>
                  </a:cubicBezTo>
                  <a:cubicBezTo>
                    <a:pt x="656" y="85"/>
                    <a:pt x="657" y="89"/>
                    <a:pt x="661" y="91"/>
                  </a:cubicBezTo>
                  <a:cubicBezTo>
                    <a:pt x="667" y="92"/>
                    <a:pt x="670" y="94"/>
                    <a:pt x="671" y="96"/>
                  </a:cubicBezTo>
                  <a:cubicBezTo>
                    <a:pt x="677" y="102"/>
                    <a:pt x="675" y="113"/>
                    <a:pt x="673" y="122"/>
                  </a:cubicBezTo>
                  <a:cubicBezTo>
                    <a:pt x="673" y="126"/>
                    <a:pt x="672" y="130"/>
                    <a:pt x="672" y="131"/>
                  </a:cubicBezTo>
                  <a:cubicBezTo>
                    <a:pt x="675" y="146"/>
                    <a:pt x="674" y="161"/>
                    <a:pt x="674" y="174"/>
                  </a:cubicBezTo>
                  <a:cubicBezTo>
                    <a:pt x="674" y="181"/>
                    <a:pt x="673" y="187"/>
                    <a:pt x="674" y="193"/>
                  </a:cubicBezTo>
                  <a:cubicBezTo>
                    <a:pt x="680" y="208"/>
                    <a:pt x="682" y="223"/>
                    <a:pt x="684" y="237"/>
                  </a:cubicBezTo>
                  <a:cubicBezTo>
                    <a:pt x="686" y="250"/>
                    <a:pt x="688" y="262"/>
                    <a:pt x="693" y="274"/>
                  </a:cubicBezTo>
                  <a:cubicBezTo>
                    <a:pt x="697" y="279"/>
                    <a:pt x="697" y="284"/>
                    <a:pt x="697" y="288"/>
                  </a:cubicBezTo>
                  <a:lnTo>
                    <a:pt x="698" y="290"/>
                  </a:lnTo>
                  <a:cubicBezTo>
                    <a:pt x="701" y="291"/>
                    <a:pt x="704" y="293"/>
                    <a:pt x="704" y="296"/>
                  </a:cubicBezTo>
                  <a:cubicBezTo>
                    <a:pt x="704" y="301"/>
                    <a:pt x="706" y="306"/>
                    <a:pt x="709" y="311"/>
                  </a:cubicBezTo>
                  <a:cubicBezTo>
                    <a:pt x="711" y="317"/>
                    <a:pt x="715" y="324"/>
                    <a:pt x="715" y="332"/>
                  </a:cubicBezTo>
                  <a:cubicBezTo>
                    <a:pt x="716" y="335"/>
                    <a:pt x="717" y="339"/>
                    <a:pt x="717" y="343"/>
                  </a:cubicBezTo>
                  <a:cubicBezTo>
                    <a:pt x="727" y="345"/>
                    <a:pt x="728" y="358"/>
                    <a:pt x="730" y="368"/>
                  </a:cubicBezTo>
                  <a:cubicBezTo>
                    <a:pt x="730" y="374"/>
                    <a:pt x="731" y="382"/>
                    <a:pt x="734" y="384"/>
                  </a:cubicBezTo>
                  <a:cubicBezTo>
                    <a:pt x="736" y="386"/>
                    <a:pt x="736" y="389"/>
                    <a:pt x="735" y="391"/>
                  </a:cubicBezTo>
                  <a:cubicBezTo>
                    <a:pt x="736" y="392"/>
                    <a:pt x="737" y="395"/>
                    <a:pt x="738" y="396"/>
                  </a:cubicBezTo>
                  <a:cubicBezTo>
                    <a:pt x="740" y="398"/>
                    <a:pt x="741" y="401"/>
                    <a:pt x="742" y="403"/>
                  </a:cubicBezTo>
                  <a:lnTo>
                    <a:pt x="746" y="401"/>
                  </a:lnTo>
                  <a:cubicBezTo>
                    <a:pt x="753" y="398"/>
                    <a:pt x="762" y="395"/>
                    <a:pt x="770" y="395"/>
                  </a:cubicBezTo>
                  <a:cubicBezTo>
                    <a:pt x="775" y="395"/>
                    <a:pt x="779" y="396"/>
                    <a:pt x="783" y="399"/>
                  </a:cubicBezTo>
                  <a:cubicBezTo>
                    <a:pt x="799" y="419"/>
                    <a:pt x="806" y="439"/>
                    <a:pt x="815" y="461"/>
                  </a:cubicBezTo>
                  <a:lnTo>
                    <a:pt x="817" y="466"/>
                  </a:lnTo>
                  <a:lnTo>
                    <a:pt x="821" y="466"/>
                  </a:lnTo>
                  <a:cubicBezTo>
                    <a:pt x="843" y="466"/>
                    <a:pt x="869" y="481"/>
                    <a:pt x="876" y="494"/>
                  </a:cubicBezTo>
                  <a:lnTo>
                    <a:pt x="877" y="496"/>
                  </a:lnTo>
                  <a:cubicBezTo>
                    <a:pt x="883" y="536"/>
                    <a:pt x="882" y="571"/>
                    <a:pt x="872" y="599"/>
                  </a:cubicBezTo>
                  <a:lnTo>
                    <a:pt x="870" y="601"/>
                  </a:lnTo>
                  <a:cubicBezTo>
                    <a:pt x="870" y="603"/>
                    <a:pt x="870" y="605"/>
                    <a:pt x="870" y="606"/>
                  </a:cubicBezTo>
                  <a:cubicBezTo>
                    <a:pt x="871" y="613"/>
                    <a:pt x="872" y="625"/>
                    <a:pt x="862" y="630"/>
                  </a:cubicBezTo>
                  <a:cubicBezTo>
                    <a:pt x="862" y="630"/>
                    <a:pt x="860" y="634"/>
                    <a:pt x="859" y="636"/>
                  </a:cubicBezTo>
                  <a:cubicBezTo>
                    <a:pt x="857" y="640"/>
                    <a:pt x="855" y="646"/>
                    <a:pt x="851" y="648"/>
                  </a:cubicBezTo>
                  <a:cubicBezTo>
                    <a:pt x="851" y="651"/>
                    <a:pt x="851" y="654"/>
                    <a:pt x="849" y="656"/>
                  </a:cubicBezTo>
                  <a:lnTo>
                    <a:pt x="848" y="656"/>
                  </a:lnTo>
                  <a:cubicBezTo>
                    <a:pt x="841" y="676"/>
                    <a:pt x="828" y="677"/>
                    <a:pt x="817" y="678"/>
                  </a:cubicBezTo>
                  <a:cubicBezTo>
                    <a:pt x="808" y="679"/>
                    <a:pt x="799" y="680"/>
                    <a:pt x="788" y="688"/>
                  </a:cubicBezTo>
                  <a:cubicBezTo>
                    <a:pt x="783" y="697"/>
                    <a:pt x="778" y="707"/>
                    <a:pt x="774" y="717"/>
                  </a:cubicBezTo>
                  <a:cubicBezTo>
                    <a:pt x="763" y="743"/>
                    <a:pt x="752" y="769"/>
                    <a:pt x="721" y="781"/>
                  </a:cubicBezTo>
                  <a:lnTo>
                    <a:pt x="719" y="782"/>
                  </a:lnTo>
                  <a:cubicBezTo>
                    <a:pt x="701" y="782"/>
                    <a:pt x="691" y="793"/>
                    <a:pt x="680" y="805"/>
                  </a:cubicBezTo>
                  <a:cubicBezTo>
                    <a:pt x="677" y="809"/>
                    <a:pt x="674" y="812"/>
                    <a:pt x="670" y="815"/>
                  </a:cubicBezTo>
                  <a:cubicBezTo>
                    <a:pt x="669" y="816"/>
                    <a:pt x="668" y="817"/>
                    <a:pt x="666" y="817"/>
                  </a:cubicBezTo>
                  <a:cubicBezTo>
                    <a:pt x="652" y="817"/>
                    <a:pt x="646" y="826"/>
                    <a:pt x="637" y="838"/>
                  </a:cubicBezTo>
                  <a:cubicBezTo>
                    <a:pt x="635" y="841"/>
                    <a:pt x="632" y="844"/>
                    <a:pt x="630" y="847"/>
                  </a:cubicBezTo>
                  <a:cubicBezTo>
                    <a:pt x="628" y="850"/>
                    <a:pt x="627" y="853"/>
                    <a:pt x="626" y="856"/>
                  </a:cubicBezTo>
                  <a:cubicBezTo>
                    <a:pt x="624" y="862"/>
                    <a:pt x="623" y="869"/>
                    <a:pt x="616" y="873"/>
                  </a:cubicBezTo>
                  <a:cubicBezTo>
                    <a:pt x="611" y="886"/>
                    <a:pt x="602" y="896"/>
                    <a:pt x="593" y="905"/>
                  </a:cubicBezTo>
                  <a:cubicBezTo>
                    <a:pt x="585" y="914"/>
                    <a:pt x="577" y="923"/>
                    <a:pt x="572" y="934"/>
                  </a:cubicBezTo>
                  <a:cubicBezTo>
                    <a:pt x="566" y="946"/>
                    <a:pt x="567" y="962"/>
                    <a:pt x="569" y="976"/>
                  </a:cubicBezTo>
                  <a:lnTo>
                    <a:pt x="569" y="978"/>
                  </a:lnTo>
                  <a:lnTo>
                    <a:pt x="568" y="982"/>
                  </a:lnTo>
                  <a:cubicBezTo>
                    <a:pt x="563" y="993"/>
                    <a:pt x="548" y="1009"/>
                    <a:pt x="533" y="1009"/>
                  </a:cubicBezTo>
                  <a:cubicBezTo>
                    <a:pt x="529" y="1009"/>
                    <a:pt x="525" y="1008"/>
                    <a:pt x="522" y="1006"/>
                  </a:cubicBezTo>
                  <a:cubicBezTo>
                    <a:pt x="520" y="1008"/>
                    <a:pt x="518" y="1009"/>
                    <a:pt x="515" y="1009"/>
                  </a:cubicBezTo>
                  <a:lnTo>
                    <a:pt x="514" y="1009"/>
                  </a:lnTo>
                  <a:lnTo>
                    <a:pt x="510" y="1010"/>
                  </a:lnTo>
                  <a:lnTo>
                    <a:pt x="507" y="1010"/>
                  </a:lnTo>
                  <a:lnTo>
                    <a:pt x="507" y="1010"/>
                  </a:lnTo>
                  <a:lnTo>
                    <a:pt x="507" y="1011"/>
                  </a:lnTo>
                  <a:cubicBezTo>
                    <a:pt x="507" y="1014"/>
                    <a:pt x="506" y="1017"/>
                    <a:pt x="504" y="1019"/>
                  </a:cubicBezTo>
                  <a:lnTo>
                    <a:pt x="501" y="1021"/>
                  </a:lnTo>
                  <a:cubicBezTo>
                    <a:pt x="499" y="1022"/>
                    <a:pt x="497" y="1022"/>
                    <a:pt x="495" y="1022"/>
                  </a:cubicBezTo>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pt-BR"/>
            </a:p>
          </p:txBody>
        </p:sp>
        <p:sp>
          <p:nvSpPr>
            <p:cNvPr id="13" name="Freeform 172">
              <a:extLst>
                <a:ext uri="{FF2B5EF4-FFF2-40B4-BE49-F238E27FC236}">
                  <a16:creationId xmlns:a16="http://schemas.microsoft.com/office/drawing/2014/main" id="{739C9C1F-5EB8-3D52-0C0C-284964250A74}"/>
                </a:ext>
              </a:extLst>
            </p:cNvPr>
            <p:cNvSpPr>
              <a:spLocks noEditPoints="1"/>
            </p:cNvSpPr>
            <p:nvPr/>
          </p:nvSpPr>
          <p:spPr bwMode="auto">
            <a:xfrm>
              <a:off x="4768851" y="633412"/>
              <a:ext cx="550863" cy="636588"/>
            </a:xfrm>
            <a:custGeom>
              <a:avLst/>
              <a:gdLst>
                <a:gd name="T0" fmla="*/ 536 w 895"/>
                <a:gd name="T1" fmla="*/ 102 h 1036"/>
                <a:gd name="T2" fmla="*/ 467 w 895"/>
                <a:gd name="T3" fmla="*/ 208 h 1036"/>
                <a:gd name="T4" fmla="*/ 441 w 895"/>
                <a:gd name="T5" fmla="*/ 254 h 1036"/>
                <a:gd name="T6" fmla="*/ 410 w 895"/>
                <a:gd name="T7" fmla="*/ 319 h 1036"/>
                <a:gd name="T8" fmla="*/ 370 w 895"/>
                <a:gd name="T9" fmla="*/ 379 h 1036"/>
                <a:gd name="T10" fmla="*/ 313 w 895"/>
                <a:gd name="T11" fmla="*/ 395 h 1036"/>
                <a:gd name="T12" fmla="*/ 262 w 895"/>
                <a:gd name="T13" fmla="*/ 381 h 1036"/>
                <a:gd name="T14" fmla="*/ 223 w 895"/>
                <a:gd name="T15" fmla="*/ 370 h 1036"/>
                <a:gd name="T16" fmla="*/ 179 w 895"/>
                <a:gd name="T17" fmla="*/ 379 h 1036"/>
                <a:gd name="T18" fmla="*/ 38 w 895"/>
                <a:gd name="T19" fmla="*/ 350 h 1036"/>
                <a:gd name="T20" fmla="*/ 13 w 895"/>
                <a:gd name="T21" fmla="*/ 433 h 1036"/>
                <a:gd name="T22" fmla="*/ 51 w 895"/>
                <a:gd name="T23" fmla="*/ 501 h 1036"/>
                <a:gd name="T24" fmla="*/ 103 w 895"/>
                <a:gd name="T25" fmla="*/ 503 h 1036"/>
                <a:gd name="T26" fmla="*/ 122 w 895"/>
                <a:gd name="T27" fmla="*/ 518 h 1036"/>
                <a:gd name="T28" fmla="*/ 160 w 895"/>
                <a:gd name="T29" fmla="*/ 548 h 1036"/>
                <a:gd name="T30" fmla="*/ 199 w 895"/>
                <a:gd name="T31" fmla="*/ 568 h 1036"/>
                <a:gd name="T32" fmla="*/ 215 w 895"/>
                <a:gd name="T33" fmla="*/ 568 h 1036"/>
                <a:gd name="T34" fmla="*/ 248 w 895"/>
                <a:gd name="T35" fmla="*/ 599 h 1036"/>
                <a:gd name="T36" fmla="*/ 285 w 895"/>
                <a:gd name="T37" fmla="*/ 665 h 1036"/>
                <a:gd name="T38" fmla="*/ 304 w 895"/>
                <a:gd name="T39" fmla="*/ 749 h 1036"/>
                <a:gd name="T40" fmla="*/ 331 w 895"/>
                <a:gd name="T41" fmla="*/ 805 h 1036"/>
                <a:gd name="T42" fmla="*/ 413 w 895"/>
                <a:gd name="T43" fmla="*/ 927 h 1036"/>
                <a:gd name="T44" fmla="*/ 424 w 895"/>
                <a:gd name="T45" fmla="*/ 968 h 1036"/>
                <a:gd name="T46" fmla="*/ 443 w 895"/>
                <a:gd name="T47" fmla="*/ 1002 h 1036"/>
                <a:gd name="T48" fmla="*/ 518 w 895"/>
                <a:gd name="T49" fmla="*/ 1024 h 1036"/>
                <a:gd name="T50" fmla="*/ 581 w 895"/>
                <a:gd name="T51" fmla="*/ 982 h 1036"/>
                <a:gd name="T52" fmla="*/ 640 w 895"/>
                <a:gd name="T53" fmla="*/ 858 h 1036"/>
                <a:gd name="T54" fmla="*/ 785 w 895"/>
                <a:gd name="T55" fmla="*/ 727 h 1036"/>
                <a:gd name="T56" fmla="*/ 882 w 895"/>
                <a:gd name="T57" fmla="*/ 613 h 1036"/>
                <a:gd name="T58" fmla="*/ 794 w 895"/>
                <a:gd name="T59" fmla="*/ 403 h 1036"/>
                <a:gd name="T60" fmla="*/ 741 w 895"/>
                <a:gd name="T61" fmla="*/ 374 h 1036"/>
                <a:gd name="T62" fmla="*/ 696 w 895"/>
                <a:gd name="T63" fmla="*/ 243 h 1036"/>
                <a:gd name="T64" fmla="*/ 667 w 895"/>
                <a:gd name="T65" fmla="*/ 82 h 1036"/>
                <a:gd name="T66" fmla="*/ 666 w 895"/>
                <a:gd name="T67" fmla="*/ 105 h 1036"/>
                <a:gd name="T68" fmla="*/ 711 w 895"/>
                <a:gd name="T69" fmla="*/ 358 h 1036"/>
                <a:gd name="T70" fmla="*/ 783 w 895"/>
                <a:gd name="T71" fmla="*/ 411 h 1036"/>
                <a:gd name="T72" fmla="*/ 849 w 895"/>
                <a:gd name="T73" fmla="*/ 649 h 1036"/>
                <a:gd name="T74" fmla="*/ 616 w 895"/>
                <a:gd name="T75" fmla="*/ 876 h 1036"/>
                <a:gd name="T76" fmla="*/ 517 w 895"/>
                <a:gd name="T77" fmla="*/ 1001 h 1036"/>
                <a:gd name="T78" fmla="*/ 488 w 895"/>
                <a:gd name="T79" fmla="*/ 1006 h 1036"/>
                <a:gd name="T80" fmla="*/ 427 w 895"/>
                <a:gd name="T81" fmla="*/ 931 h 1036"/>
                <a:gd name="T82" fmla="*/ 338 w 895"/>
                <a:gd name="T83" fmla="*/ 791 h 1036"/>
                <a:gd name="T84" fmla="*/ 268 w 895"/>
                <a:gd name="T85" fmla="*/ 633 h 1036"/>
                <a:gd name="T86" fmla="*/ 241 w 895"/>
                <a:gd name="T87" fmla="*/ 563 h 1036"/>
                <a:gd name="T88" fmla="*/ 217 w 895"/>
                <a:gd name="T89" fmla="*/ 546 h 1036"/>
                <a:gd name="T90" fmla="*/ 199 w 895"/>
                <a:gd name="T91" fmla="*/ 554 h 1036"/>
                <a:gd name="T92" fmla="*/ 188 w 895"/>
                <a:gd name="T93" fmla="*/ 545 h 1036"/>
                <a:gd name="T94" fmla="*/ 167 w 895"/>
                <a:gd name="T95" fmla="*/ 533 h 1036"/>
                <a:gd name="T96" fmla="*/ 150 w 895"/>
                <a:gd name="T97" fmla="*/ 518 h 1036"/>
                <a:gd name="T98" fmla="*/ 124 w 895"/>
                <a:gd name="T99" fmla="*/ 502 h 1036"/>
                <a:gd name="T100" fmla="*/ 51 w 895"/>
                <a:gd name="T101" fmla="*/ 487 h 1036"/>
                <a:gd name="T102" fmla="*/ 17 w 895"/>
                <a:gd name="T103" fmla="*/ 368 h 1036"/>
                <a:gd name="T104" fmla="*/ 190 w 895"/>
                <a:gd name="T105" fmla="*/ 389 h 1036"/>
                <a:gd name="T106" fmla="*/ 211 w 895"/>
                <a:gd name="T107" fmla="*/ 382 h 1036"/>
                <a:gd name="T108" fmla="*/ 245 w 895"/>
                <a:gd name="T109" fmla="*/ 399 h 1036"/>
                <a:gd name="T110" fmla="*/ 281 w 895"/>
                <a:gd name="T111" fmla="*/ 382 h 1036"/>
                <a:gd name="T112" fmla="*/ 291 w 895"/>
                <a:gd name="T113" fmla="*/ 411 h 1036"/>
                <a:gd name="T114" fmla="*/ 344 w 895"/>
                <a:gd name="T115" fmla="*/ 417 h 1036"/>
                <a:gd name="T116" fmla="*/ 417 w 895"/>
                <a:gd name="T117" fmla="*/ 337 h 1036"/>
                <a:gd name="T118" fmla="*/ 461 w 895"/>
                <a:gd name="T119" fmla="*/ 236 h 1036"/>
                <a:gd name="T120" fmla="*/ 568 w 895"/>
                <a:gd name="T121" fmla="*/ 85 h 1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95" h="1036">
                  <a:moveTo>
                    <a:pt x="595" y="0"/>
                  </a:moveTo>
                  <a:cubicBezTo>
                    <a:pt x="592" y="0"/>
                    <a:pt x="588" y="1"/>
                    <a:pt x="585" y="2"/>
                  </a:cubicBezTo>
                  <a:cubicBezTo>
                    <a:pt x="581" y="4"/>
                    <a:pt x="579" y="7"/>
                    <a:pt x="577" y="10"/>
                  </a:cubicBezTo>
                  <a:cubicBezTo>
                    <a:pt x="574" y="19"/>
                    <a:pt x="573" y="29"/>
                    <a:pt x="571" y="39"/>
                  </a:cubicBezTo>
                  <a:cubicBezTo>
                    <a:pt x="569" y="53"/>
                    <a:pt x="567" y="67"/>
                    <a:pt x="561" y="73"/>
                  </a:cubicBezTo>
                  <a:cubicBezTo>
                    <a:pt x="545" y="80"/>
                    <a:pt x="541" y="87"/>
                    <a:pt x="538" y="98"/>
                  </a:cubicBezTo>
                  <a:lnTo>
                    <a:pt x="536" y="102"/>
                  </a:lnTo>
                  <a:cubicBezTo>
                    <a:pt x="534" y="104"/>
                    <a:pt x="532" y="106"/>
                    <a:pt x="530" y="108"/>
                  </a:cubicBezTo>
                  <a:cubicBezTo>
                    <a:pt x="527" y="112"/>
                    <a:pt x="525" y="114"/>
                    <a:pt x="522" y="114"/>
                  </a:cubicBezTo>
                  <a:cubicBezTo>
                    <a:pt x="517" y="116"/>
                    <a:pt x="513" y="121"/>
                    <a:pt x="513" y="126"/>
                  </a:cubicBezTo>
                  <a:lnTo>
                    <a:pt x="513" y="127"/>
                  </a:lnTo>
                  <a:cubicBezTo>
                    <a:pt x="510" y="128"/>
                    <a:pt x="506" y="132"/>
                    <a:pt x="505" y="135"/>
                  </a:cubicBezTo>
                  <a:cubicBezTo>
                    <a:pt x="501" y="151"/>
                    <a:pt x="492" y="165"/>
                    <a:pt x="483" y="180"/>
                  </a:cubicBezTo>
                  <a:cubicBezTo>
                    <a:pt x="478" y="189"/>
                    <a:pt x="472" y="198"/>
                    <a:pt x="467" y="208"/>
                  </a:cubicBezTo>
                  <a:cubicBezTo>
                    <a:pt x="464" y="208"/>
                    <a:pt x="460" y="210"/>
                    <a:pt x="458" y="212"/>
                  </a:cubicBezTo>
                  <a:lnTo>
                    <a:pt x="456" y="214"/>
                  </a:lnTo>
                  <a:cubicBezTo>
                    <a:pt x="454" y="216"/>
                    <a:pt x="449" y="220"/>
                    <a:pt x="447" y="226"/>
                  </a:cubicBezTo>
                  <a:cubicBezTo>
                    <a:pt x="445" y="229"/>
                    <a:pt x="443" y="232"/>
                    <a:pt x="442" y="235"/>
                  </a:cubicBezTo>
                  <a:cubicBezTo>
                    <a:pt x="439" y="238"/>
                    <a:pt x="438" y="241"/>
                    <a:pt x="438" y="245"/>
                  </a:cubicBezTo>
                  <a:cubicBezTo>
                    <a:pt x="438" y="248"/>
                    <a:pt x="439" y="251"/>
                    <a:pt x="441" y="253"/>
                  </a:cubicBezTo>
                  <a:lnTo>
                    <a:pt x="441" y="254"/>
                  </a:lnTo>
                  <a:cubicBezTo>
                    <a:pt x="438" y="258"/>
                    <a:pt x="436" y="263"/>
                    <a:pt x="436" y="266"/>
                  </a:cubicBezTo>
                  <a:lnTo>
                    <a:pt x="435" y="269"/>
                  </a:lnTo>
                  <a:cubicBezTo>
                    <a:pt x="432" y="272"/>
                    <a:pt x="431" y="275"/>
                    <a:pt x="431" y="278"/>
                  </a:cubicBezTo>
                  <a:cubicBezTo>
                    <a:pt x="423" y="284"/>
                    <a:pt x="420" y="296"/>
                    <a:pt x="418" y="303"/>
                  </a:cubicBezTo>
                  <a:cubicBezTo>
                    <a:pt x="417" y="306"/>
                    <a:pt x="416" y="310"/>
                    <a:pt x="415" y="311"/>
                  </a:cubicBezTo>
                  <a:lnTo>
                    <a:pt x="414" y="313"/>
                  </a:lnTo>
                  <a:cubicBezTo>
                    <a:pt x="413" y="316"/>
                    <a:pt x="412" y="317"/>
                    <a:pt x="410" y="319"/>
                  </a:cubicBezTo>
                  <a:cubicBezTo>
                    <a:pt x="408" y="323"/>
                    <a:pt x="403" y="329"/>
                    <a:pt x="404" y="338"/>
                  </a:cubicBezTo>
                  <a:cubicBezTo>
                    <a:pt x="404" y="340"/>
                    <a:pt x="405" y="341"/>
                    <a:pt x="405" y="343"/>
                  </a:cubicBezTo>
                  <a:lnTo>
                    <a:pt x="404" y="346"/>
                  </a:lnTo>
                  <a:cubicBezTo>
                    <a:pt x="401" y="350"/>
                    <a:pt x="398" y="354"/>
                    <a:pt x="395" y="358"/>
                  </a:cubicBezTo>
                  <a:cubicBezTo>
                    <a:pt x="389" y="366"/>
                    <a:pt x="385" y="373"/>
                    <a:pt x="376" y="377"/>
                  </a:cubicBezTo>
                  <a:lnTo>
                    <a:pt x="372" y="379"/>
                  </a:lnTo>
                  <a:lnTo>
                    <a:pt x="370" y="379"/>
                  </a:lnTo>
                  <a:cubicBezTo>
                    <a:pt x="365" y="381"/>
                    <a:pt x="358" y="384"/>
                    <a:pt x="354" y="391"/>
                  </a:cubicBezTo>
                  <a:cubicBezTo>
                    <a:pt x="351" y="393"/>
                    <a:pt x="349" y="397"/>
                    <a:pt x="348" y="400"/>
                  </a:cubicBezTo>
                  <a:cubicBezTo>
                    <a:pt x="346" y="400"/>
                    <a:pt x="345" y="401"/>
                    <a:pt x="343" y="402"/>
                  </a:cubicBezTo>
                  <a:lnTo>
                    <a:pt x="339" y="401"/>
                  </a:lnTo>
                  <a:cubicBezTo>
                    <a:pt x="337" y="399"/>
                    <a:pt x="332" y="394"/>
                    <a:pt x="324" y="394"/>
                  </a:cubicBezTo>
                  <a:lnTo>
                    <a:pt x="322" y="394"/>
                  </a:lnTo>
                  <a:cubicBezTo>
                    <a:pt x="319" y="395"/>
                    <a:pt x="316" y="395"/>
                    <a:pt x="313" y="395"/>
                  </a:cubicBezTo>
                  <a:cubicBezTo>
                    <a:pt x="312" y="388"/>
                    <a:pt x="306" y="385"/>
                    <a:pt x="303" y="384"/>
                  </a:cubicBezTo>
                  <a:cubicBezTo>
                    <a:pt x="301" y="381"/>
                    <a:pt x="299" y="379"/>
                    <a:pt x="297" y="378"/>
                  </a:cubicBezTo>
                  <a:lnTo>
                    <a:pt x="295" y="375"/>
                  </a:lnTo>
                  <a:cubicBezTo>
                    <a:pt x="291" y="371"/>
                    <a:pt x="286" y="369"/>
                    <a:pt x="281" y="369"/>
                  </a:cubicBezTo>
                  <a:cubicBezTo>
                    <a:pt x="277" y="369"/>
                    <a:pt x="274" y="370"/>
                    <a:pt x="270" y="372"/>
                  </a:cubicBezTo>
                  <a:cubicBezTo>
                    <a:pt x="268" y="374"/>
                    <a:pt x="266" y="376"/>
                    <a:pt x="265" y="379"/>
                  </a:cubicBezTo>
                  <a:lnTo>
                    <a:pt x="262" y="381"/>
                  </a:lnTo>
                  <a:lnTo>
                    <a:pt x="260" y="381"/>
                  </a:lnTo>
                  <a:cubicBezTo>
                    <a:pt x="256" y="381"/>
                    <a:pt x="252" y="383"/>
                    <a:pt x="250" y="386"/>
                  </a:cubicBezTo>
                  <a:lnTo>
                    <a:pt x="248" y="386"/>
                  </a:lnTo>
                  <a:cubicBezTo>
                    <a:pt x="244" y="383"/>
                    <a:pt x="239" y="382"/>
                    <a:pt x="236" y="382"/>
                  </a:cubicBezTo>
                  <a:cubicBezTo>
                    <a:pt x="233" y="380"/>
                    <a:pt x="230" y="378"/>
                    <a:pt x="227" y="378"/>
                  </a:cubicBezTo>
                  <a:lnTo>
                    <a:pt x="225" y="374"/>
                  </a:lnTo>
                  <a:lnTo>
                    <a:pt x="223" y="370"/>
                  </a:lnTo>
                  <a:cubicBezTo>
                    <a:pt x="219" y="367"/>
                    <a:pt x="215" y="365"/>
                    <a:pt x="210" y="365"/>
                  </a:cubicBezTo>
                  <a:cubicBezTo>
                    <a:pt x="205" y="365"/>
                    <a:pt x="200" y="367"/>
                    <a:pt x="198" y="368"/>
                  </a:cubicBezTo>
                  <a:lnTo>
                    <a:pt x="197" y="369"/>
                  </a:lnTo>
                  <a:cubicBezTo>
                    <a:pt x="195" y="369"/>
                    <a:pt x="194" y="370"/>
                    <a:pt x="193" y="372"/>
                  </a:cubicBezTo>
                  <a:cubicBezTo>
                    <a:pt x="191" y="372"/>
                    <a:pt x="189" y="374"/>
                    <a:pt x="187" y="376"/>
                  </a:cubicBezTo>
                  <a:cubicBezTo>
                    <a:pt x="184" y="376"/>
                    <a:pt x="182" y="377"/>
                    <a:pt x="180" y="379"/>
                  </a:cubicBezTo>
                  <a:lnTo>
                    <a:pt x="179" y="379"/>
                  </a:lnTo>
                  <a:lnTo>
                    <a:pt x="178" y="379"/>
                  </a:lnTo>
                  <a:cubicBezTo>
                    <a:pt x="173" y="380"/>
                    <a:pt x="169" y="383"/>
                    <a:pt x="167" y="387"/>
                  </a:cubicBezTo>
                  <a:cubicBezTo>
                    <a:pt x="164" y="394"/>
                    <a:pt x="151" y="399"/>
                    <a:pt x="134" y="399"/>
                  </a:cubicBezTo>
                  <a:cubicBezTo>
                    <a:pt x="109" y="399"/>
                    <a:pt x="83" y="390"/>
                    <a:pt x="73" y="377"/>
                  </a:cubicBezTo>
                  <a:cubicBezTo>
                    <a:pt x="71" y="374"/>
                    <a:pt x="67" y="372"/>
                    <a:pt x="63" y="372"/>
                  </a:cubicBezTo>
                  <a:lnTo>
                    <a:pt x="61" y="372"/>
                  </a:lnTo>
                  <a:cubicBezTo>
                    <a:pt x="59" y="354"/>
                    <a:pt x="47" y="350"/>
                    <a:pt x="38" y="350"/>
                  </a:cubicBezTo>
                  <a:cubicBezTo>
                    <a:pt x="31" y="350"/>
                    <a:pt x="23" y="351"/>
                    <a:pt x="13" y="355"/>
                  </a:cubicBezTo>
                  <a:cubicBezTo>
                    <a:pt x="11" y="356"/>
                    <a:pt x="9" y="357"/>
                    <a:pt x="7" y="359"/>
                  </a:cubicBezTo>
                  <a:cubicBezTo>
                    <a:pt x="0" y="367"/>
                    <a:pt x="2" y="377"/>
                    <a:pt x="14" y="389"/>
                  </a:cubicBezTo>
                  <a:lnTo>
                    <a:pt x="15" y="390"/>
                  </a:lnTo>
                  <a:cubicBezTo>
                    <a:pt x="15" y="396"/>
                    <a:pt x="15" y="403"/>
                    <a:pt x="19" y="410"/>
                  </a:cubicBezTo>
                  <a:cubicBezTo>
                    <a:pt x="17" y="412"/>
                    <a:pt x="16" y="415"/>
                    <a:pt x="16" y="418"/>
                  </a:cubicBezTo>
                  <a:cubicBezTo>
                    <a:pt x="15" y="423"/>
                    <a:pt x="14" y="430"/>
                    <a:pt x="13" y="433"/>
                  </a:cubicBezTo>
                  <a:lnTo>
                    <a:pt x="13" y="437"/>
                  </a:lnTo>
                  <a:cubicBezTo>
                    <a:pt x="14" y="444"/>
                    <a:pt x="19" y="449"/>
                    <a:pt x="22" y="453"/>
                  </a:cubicBezTo>
                  <a:cubicBezTo>
                    <a:pt x="21" y="460"/>
                    <a:pt x="22" y="468"/>
                    <a:pt x="25" y="475"/>
                  </a:cubicBezTo>
                  <a:cubicBezTo>
                    <a:pt x="23" y="479"/>
                    <a:pt x="24" y="483"/>
                    <a:pt x="24" y="486"/>
                  </a:cubicBezTo>
                  <a:cubicBezTo>
                    <a:pt x="27" y="496"/>
                    <a:pt x="38" y="498"/>
                    <a:pt x="45" y="500"/>
                  </a:cubicBezTo>
                  <a:lnTo>
                    <a:pt x="48" y="500"/>
                  </a:lnTo>
                  <a:lnTo>
                    <a:pt x="51" y="501"/>
                  </a:lnTo>
                  <a:cubicBezTo>
                    <a:pt x="53" y="501"/>
                    <a:pt x="55" y="500"/>
                    <a:pt x="57" y="500"/>
                  </a:cubicBezTo>
                  <a:cubicBezTo>
                    <a:pt x="59" y="498"/>
                    <a:pt x="62" y="498"/>
                    <a:pt x="64" y="498"/>
                  </a:cubicBezTo>
                  <a:cubicBezTo>
                    <a:pt x="66" y="498"/>
                    <a:pt x="69" y="498"/>
                    <a:pt x="74" y="502"/>
                  </a:cubicBezTo>
                  <a:cubicBezTo>
                    <a:pt x="76" y="503"/>
                    <a:pt x="79" y="504"/>
                    <a:pt x="82" y="504"/>
                  </a:cubicBezTo>
                  <a:cubicBezTo>
                    <a:pt x="84" y="504"/>
                    <a:pt x="86" y="504"/>
                    <a:pt x="87" y="503"/>
                  </a:cubicBezTo>
                  <a:cubicBezTo>
                    <a:pt x="89" y="502"/>
                    <a:pt x="91" y="502"/>
                    <a:pt x="93" y="502"/>
                  </a:cubicBezTo>
                  <a:cubicBezTo>
                    <a:pt x="96" y="502"/>
                    <a:pt x="99" y="503"/>
                    <a:pt x="103" y="503"/>
                  </a:cubicBezTo>
                  <a:lnTo>
                    <a:pt x="106" y="504"/>
                  </a:lnTo>
                  <a:lnTo>
                    <a:pt x="107" y="505"/>
                  </a:lnTo>
                  <a:lnTo>
                    <a:pt x="109" y="507"/>
                  </a:lnTo>
                  <a:cubicBezTo>
                    <a:pt x="110" y="510"/>
                    <a:pt x="112" y="512"/>
                    <a:pt x="114" y="513"/>
                  </a:cubicBezTo>
                  <a:cubicBezTo>
                    <a:pt x="116" y="515"/>
                    <a:pt x="118" y="516"/>
                    <a:pt x="121" y="516"/>
                  </a:cubicBezTo>
                  <a:lnTo>
                    <a:pt x="121" y="517"/>
                  </a:lnTo>
                  <a:lnTo>
                    <a:pt x="122" y="518"/>
                  </a:lnTo>
                  <a:cubicBezTo>
                    <a:pt x="126" y="524"/>
                    <a:pt x="131" y="525"/>
                    <a:pt x="134" y="525"/>
                  </a:cubicBezTo>
                  <a:lnTo>
                    <a:pt x="134" y="525"/>
                  </a:lnTo>
                  <a:lnTo>
                    <a:pt x="135" y="527"/>
                  </a:lnTo>
                  <a:cubicBezTo>
                    <a:pt x="136" y="530"/>
                    <a:pt x="137" y="532"/>
                    <a:pt x="139" y="534"/>
                  </a:cubicBezTo>
                  <a:cubicBezTo>
                    <a:pt x="138" y="538"/>
                    <a:pt x="139" y="541"/>
                    <a:pt x="142" y="544"/>
                  </a:cubicBezTo>
                  <a:cubicBezTo>
                    <a:pt x="144" y="548"/>
                    <a:pt x="148" y="550"/>
                    <a:pt x="153" y="550"/>
                  </a:cubicBezTo>
                  <a:cubicBezTo>
                    <a:pt x="155" y="550"/>
                    <a:pt x="158" y="549"/>
                    <a:pt x="160" y="548"/>
                  </a:cubicBezTo>
                  <a:cubicBezTo>
                    <a:pt x="162" y="550"/>
                    <a:pt x="164" y="551"/>
                    <a:pt x="166" y="551"/>
                  </a:cubicBezTo>
                  <a:cubicBezTo>
                    <a:pt x="168" y="556"/>
                    <a:pt x="173" y="559"/>
                    <a:pt x="178" y="559"/>
                  </a:cubicBezTo>
                  <a:cubicBezTo>
                    <a:pt x="180" y="561"/>
                    <a:pt x="182" y="563"/>
                    <a:pt x="185" y="564"/>
                  </a:cubicBezTo>
                  <a:cubicBezTo>
                    <a:pt x="187" y="566"/>
                    <a:pt x="190" y="567"/>
                    <a:pt x="193" y="567"/>
                  </a:cubicBezTo>
                  <a:lnTo>
                    <a:pt x="195" y="567"/>
                  </a:lnTo>
                  <a:lnTo>
                    <a:pt x="196" y="568"/>
                  </a:lnTo>
                  <a:lnTo>
                    <a:pt x="199" y="568"/>
                  </a:lnTo>
                  <a:cubicBezTo>
                    <a:pt x="201" y="568"/>
                    <a:pt x="204" y="567"/>
                    <a:pt x="206" y="566"/>
                  </a:cubicBezTo>
                  <a:lnTo>
                    <a:pt x="207" y="567"/>
                  </a:lnTo>
                  <a:lnTo>
                    <a:pt x="207" y="567"/>
                  </a:lnTo>
                  <a:lnTo>
                    <a:pt x="207" y="567"/>
                  </a:lnTo>
                  <a:cubicBezTo>
                    <a:pt x="209" y="567"/>
                    <a:pt x="211" y="568"/>
                    <a:pt x="213" y="568"/>
                  </a:cubicBezTo>
                  <a:lnTo>
                    <a:pt x="214" y="568"/>
                  </a:lnTo>
                  <a:lnTo>
                    <a:pt x="215" y="568"/>
                  </a:lnTo>
                  <a:lnTo>
                    <a:pt x="217" y="571"/>
                  </a:lnTo>
                  <a:cubicBezTo>
                    <a:pt x="220" y="574"/>
                    <a:pt x="224" y="576"/>
                    <a:pt x="228" y="576"/>
                  </a:cubicBezTo>
                  <a:lnTo>
                    <a:pt x="231" y="576"/>
                  </a:lnTo>
                  <a:lnTo>
                    <a:pt x="231" y="577"/>
                  </a:lnTo>
                  <a:cubicBezTo>
                    <a:pt x="232" y="579"/>
                    <a:pt x="232" y="581"/>
                    <a:pt x="234" y="582"/>
                  </a:cubicBezTo>
                  <a:cubicBezTo>
                    <a:pt x="233" y="585"/>
                    <a:pt x="233" y="589"/>
                    <a:pt x="236" y="592"/>
                  </a:cubicBezTo>
                  <a:cubicBezTo>
                    <a:pt x="238" y="597"/>
                    <a:pt x="243" y="599"/>
                    <a:pt x="248" y="599"/>
                  </a:cubicBezTo>
                  <a:lnTo>
                    <a:pt x="248" y="599"/>
                  </a:lnTo>
                  <a:lnTo>
                    <a:pt x="248" y="600"/>
                  </a:lnTo>
                  <a:cubicBezTo>
                    <a:pt x="247" y="609"/>
                    <a:pt x="251" y="617"/>
                    <a:pt x="253" y="622"/>
                  </a:cubicBezTo>
                  <a:cubicBezTo>
                    <a:pt x="254" y="625"/>
                    <a:pt x="256" y="628"/>
                    <a:pt x="256" y="629"/>
                  </a:cubicBezTo>
                  <a:cubicBezTo>
                    <a:pt x="255" y="632"/>
                    <a:pt x="255" y="636"/>
                    <a:pt x="256" y="639"/>
                  </a:cubicBezTo>
                  <a:cubicBezTo>
                    <a:pt x="261" y="648"/>
                    <a:pt x="269" y="653"/>
                    <a:pt x="275" y="657"/>
                  </a:cubicBezTo>
                  <a:cubicBezTo>
                    <a:pt x="279" y="660"/>
                    <a:pt x="284" y="662"/>
                    <a:pt x="285" y="665"/>
                  </a:cubicBezTo>
                  <a:cubicBezTo>
                    <a:pt x="286" y="666"/>
                    <a:pt x="288" y="668"/>
                    <a:pt x="289" y="669"/>
                  </a:cubicBezTo>
                  <a:cubicBezTo>
                    <a:pt x="295" y="672"/>
                    <a:pt x="301" y="677"/>
                    <a:pt x="303" y="682"/>
                  </a:cubicBezTo>
                  <a:lnTo>
                    <a:pt x="305" y="686"/>
                  </a:lnTo>
                  <a:lnTo>
                    <a:pt x="305" y="687"/>
                  </a:lnTo>
                  <a:cubicBezTo>
                    <a:pt x="301" y="701"/>
                    <a:pt x="298" y="712"/>
                    <a:pt x="299" y="727"/>
                  </a:cubicBezTo>
                  <a:cubicBezTo>
                    <a:pt x="297" y="732"/>
                    <a:pt x="297" y="739"/>
                    <a:pt x="304" y="748"/>
                  </a:cubicBezTo>
                  <a:lnTo>
                    <a:pt x="304" y="749"/>
                  </a:lnTo>
                  <a:cubicBezTo>
                    <a:pt x="305" y="753"/>
                    <a:pt x="307" y="756"/>
                    <a:pt x="310" y="759"/>
                  </a:cubicBezTo>
                  <a:cubicBezTo>
                    <a:pt x="310" y="762"/>
                    <a:pt x="309" y="766"/>
                    <a:pt x="311" y="771"/>
                  </a:cubicBezTo>
                  <a:cubicBezTo>
                    <a:pt x="312" y="773"/>
                    <a:pt x="313" y="776"/>
                    <a:pt x="315" y="777"/>
                  </a:cubicBezTo>
                  <a:cubicBezTo>
                    <a:pt x="321" y="782"/>
                    <a:pt x="325" y="788"/>
                    <a:pt x="324" y="789"/>
                  </a:cubicBezTo>
                  <a:cubicBezTo>
                    <a:pt x="324" y="793"/>
                    <a:pt x="325" y="798"/>
                    <a:pt x="328" y="801"/>
                  </a:cubicBezTo>
                  <a:lnTo>
                    <a:pt x="331" y="804"/>
                  </a:lnTo>
                  <a:lnTo>
                    <a:pt x="331" y="805"/>
                  </a:lnTo>
                  <a:cubicBezTo>
                    <a:pt x="332" y="814"/>
                    <a:pt x="335" y="838"/>
                    <a:pt x="360" y="843"/>
                  </a:cubicBezTo>
                  <a:cubicBezTo>
                    <a:pt x="365" y="848"/>
                    <a:pt x="370" y="854"/>
                    <a:pt x="376" y="858"/>
                  </a:cubicBezTo>
                  <a:cubicBezTo>
                    <a:pt x="377" y="860"/>
                    <a:pt x="379" y="862"/>
                    <a:pt x="381" y="863"/>
                  </a:cubicBezTo>
                  <a:cubicBezTo>
                    <a:pt x="379" y="889"/>
                    <a:pt x="381" y="904"/>
                    <a:pt x="389" y="912"/>
                  </a:cubicBezTo>
                  <a:cubicBezTo>
                    <a:pt x="392" y="915"/>
                    <a:pt x="397" y="919"/>
                    <a:pt x="406" y="919"/>
                  </a:cubicBezTo>
                  <a:cubicBezTo>
                    <a:pt x="408" y="919"/>
                    <a:pt x="410" y="919"/>
                    <a:pt x="411" y="919"/>
                  </a:cubicBezTo>
                  <a:cubicBezTo>
                    <a:pt x="411" y="922"/>
                    <a:pt x="412" y="925"/>
                    <a:pt x="413" y="927"/>
                  </a:cubicBezTo>
                  <a:lnTo>
                    <a:pt x="413" y="929"/>
                  </a:lnTo>
                  <a:lnTo>
                    <a:pt x="413" y="931"/>
                  </a:lnTo>
                  <a:lnTo>
                    <a:pt x="413" y="932"/>
                  </a:lnTo>
                  <a:cubicBezTo>
                    <a:pt x="412" y="934"/>
                    <a:pt x="409" y="939"/>
                    <a:pt x="410" y="945"/>
                  </a:cubicBezTo>
                  <a:cubicBezTo>
                    <a:pt x="408" y="949"/>
                    <a:pt x="407" y="953"/>
                    <a:pt x="409" y="958"/>
                  </a:cubicBezTo>
                  <a:cubicBezTo>
                    <a:pt x="411" y="963"/>
                    <a:pt x="415" y="968"/>
                    <a:pt x="423" y="968"/>
                  </a:cubicBezTo>
                  <a:lnTo>
                    <a:pt x="424" y="968"/>
                  </a:lnTo>
                  <a:lnTo>
                    <a:pt x="424" y="968"/>
                  </a:lnTo>
                  <a:cubicBezTo>
                    <a:pt x="424" y="973"/>
                    <a:pt x="426" y="977"/>
                    <a:pt x="427" y="980"/>
                  </a:cubicBezTo>
                  <a:lnTo>
                    <a:pt x="427" y="980"/>
                  </a:lnTo>
                  <a:cubicBezTo>
                    <a:pt x="426" y="982"/>
                    <a:pt x="425" y="986"/>
                    <a:pt x="425" y="989"/>
                  </a:cubicBezTo>
                  <a:cubicBezTo>
                    <a:pt x="426" y="993"/>
                    <a:pt x="428" y="997"/>
                    <a:pt x="432" y="999"/>
                  </a:cubicBezTo>
                  <a:cubicBezTo>
                    <a:pt x="436" y="1001"/>
                    <a:pt x="439" y="1002"/>
                    <a:pt x="442" y="1002"/>
                  </a:cubicBezTo>
                  <a:lnTo>
                    <a:pt x="443" y="1002"/>
                  </a:lnTo>
                  <a:cubicBezTo>
                    <a:pt x="444" y="1008"/>
                    <a:pt x="447" y="1012"/>
                    <a:pt x="452" y="1013"/>
                  </a:cubicBezTo>
                  <a:cubicBezTo>
                    <a:pt x="458" y="1015"/>
                    <a:pt x="463" y="1015"/>
                    <a:pt x="468" y="1016"/>
                  </a:cubicBezTo>
                  <a:cubicBezTo>
                    <a:pt x="473" y="1016"/>
                    <a:pt x="479" y="1017"/>
                    <a:pt x="481" y="1018"/>
                  </a:cubicBezTo>
                  <a:cubicBezTo>
                    <a:pt x="484" y="1032"/>
                    <a:pt x="493" y="1036"/>
                    <a:pt x="500" y="1036"/>
                  </a:cubicBezTo>
                  <a:cubicBezTo>
                    <a:pt x="503" y="1036"/>
                    <a:pt x="505" y="1035"/>
                    <a:pt x="509" y="1034"/>
                  </a:cubicBezTo>
                  <a:cubicBezTo>
                    <a:pt x="510" y="1033"/>
                    <a:pt x="512" y="1032"/>
                    <a:pt x="513" y="1031"/>
                  </a:cubicBezTo>
                  <a:cubicBezTo>
                    <a:pt x="516" y="1029"/>
                    <a:pt x="517" y="1026"/>
                    <a:pt x="518" y="1024"/>
                  </a:cubicBezTo>
                  <a:lnTo>
                    <a:pt x="520" y="1023"/>
                  </a:lnTo>
                  <a:lnTo>
                    <a:pt x="520" y="1023"/>
                  </a:lnTo>
                  <a:cubicBezTo>
                    <a:pt x="523" y="1023"/>
                    <a:pt x="526" y="1022"/>
                    <a:pt x="527" y="1021"/>
                  </a:cubicBezTo>
                  <a:cubicBezTo>
                    <a:pt x="531" y="1022"/>
                    <a:pt x="534" y="1023"/>
                    <a:pt x="538" y="1023"/>
                  </a:cubicBezTo>
                  <a:cubicBezTo>
                    <a:pt x="556" y="1023"/>
                    <a:pt x="573" y="1005"/>
                    <a:pt x="579" y="993"/>
                  </a:cubicBezTo>
                  <a:cubicBezTo>
                    <a:pt x="581" y="990"/>
                    <a:pt x="581" y="987"/>
                    <a:pt x="581" y="985"/>
                  </a:cubicBezTo>
                  <a:lnTo>
                    <a:pt x="581" y="982"/>
                  </a:lnTo>
                  <a:cubicBezTo>
                    <a:pt x="579" y="969"/>
                    <a:pt x="577" y="954"/>
                    <a:pt x="583" y="945"/>
                  </a:cubicBezTo>
                  <a:lnTo>
                    <a:pt x="583" y="943"/>
                  </a:lnTo>
                  <a:cubicBezTo>
                    <a:pt x="587" y="934"/>
                    <a:pt x="595" y="925"/>
                    <a:pt x="603" y="917"/>
                  </a:cubicBezTo>
                  <a:cubicBezTo>
                    <a:pt x="612" y="907"/>
                    <a:pt x="621" y="897"/>
                    <a:pt x="627" y="884"/>
                  </a:cubicBezTo>
                  <a:cubicBezTo>
                    <a:pt x="634" y="879"/>
                    <a:pt x="636" y="871"/>
                    <a:pt x="637" y="865"/>
                  </a:cubicBezTo>
                  <a:cubicBezTo>
                    <a:pt x="638" y="863"/>
                    <a:pt x="639" y="860"/>
                    <a:pt x="640" y="859"/>
                  </a:cubicBezTo>
                  <a:lnTo>
                    <a:pt x="640" y="858"/>
                  </a:lnTo>
                  <a:cubicBezTo>
                    <a:pt x="643" y="855"/>
                    <a:pt x="645" y="852"/>
                    <a:pt x="647" y="849"/>
                  </a:cubicBezTo>
                  <a:cubicBezTo>
                    <a:pt x="656" y="836"/>
                    <a:pt x="661" y="831"/>
                    <a:pt x="671" y="831"/>
                  </a:cubicBezTo>
                  <a:cubicBezTo>
                    <a:pt x="675" y="830"/>
                    <a:pt x="678" y="829"/>
                    <a:pt x="680" y="827"/>
                  </a:cubicBezTo>
                  <a:cubicBezTo>
                    <a:pt x="683" y="824"/>
                    <a:pt x="686" y="820"/>
                    <a:pt x="690" y="817"/>
                  </a:cubicBezTo>
                  <a:cubicBezTo>
                    <a:pt x="702" y="803"/>
                    <a:pt x="710" y="796"/>
                    <a:pt x="724" y="795"/>
                  </a:cubicBezTo>
                  <a:lnTo>
                    <a:pt x="728" y="794"/>
                  </a:lnTo>
                  <a:cubicBezTo>
                    <a:pt x="762" y="782"/>
                    <a:pt x="774" y="753"/>
                    <a:pt x="785" y="727"/>
                  </a:cubicBezTo>
                  <a:cubicBezTo>
                    <a:pt x="789" y="717"/>
                    <a:pt x="793" y="708"/>
                    <a:pt x="798" y="699"/>
                  </a:cubicBezTo>
                  <a:cubicBezTo>
                    <a:pt x="807" y="693"/>
                    <a:pt x="814" y="692"/>
                    <a:pt x="823" y="692"/>
                  </a:cubicBezTo>
                  <a:cubicBezTo>
                    <a:pt x="835" y="690"/>
                    <a:pt x="851" y="689"/>
                    <a:pt x="859" y="666"/>
                  </a:cubicBezTo>
                  <a:cubicBezTo>
                    <a:pt x="861" y="664"/>
                    <a:pt x="862" y="661"/>
                    <a:pt x="862" y="659"/>
                  </a:cubicBezTo>
                  <a:cubicBezTo>
                    <a:pt x="866" y="655"/>
                    <a:pt x="869" y="649"/>
                    <a:pt x="871" y="645"/>
                  </a:cubicBezTo>
                  <a:lnTo>
                    <a:pt x="872" y="641"/>
                  </a:lnTo>
                  <a:cubicBezTo>
                    <a:pt x="884" y="634"/>
                    <a:pt x="883" y="620"/>
                    <a:pt x="882" y="613"/>
                  </a:cubicBezTo>
                  <a:lnTo>
                    <a:pt x="882" y="611"/>
                  </a:lnTo>
                  <a:lnTo>
                    <a:pt x="883" y="608"/>
                  </a:lnTo>
                  <a:cubicBezTo>
                    <a:pt x="893" y="579"/>
                    <a:pt x="895" y="543"/>
                    <a:pt x="888" y="502"/>
                  </a:cubicBezTo>
                  <a:lnTo>
                    <a:pt x="887" y="498"/>
                  </a:lnTo>
                  <a:cubicBezTo>
                    <a:pt x="878" y="481"/>
                    <a:pt x="849" y="466"/>
                    <a:pt x="826" y="466"/>
                  </a:cubicBezTo>
                  <a:lnTo>
                    <a:pt x="826" y="466"/>
                  </a:lnTo>
                  <a:cubicBezTo>
                    <a:pt x="817" y="443"/>
                    <a:pt x="810" y="423"/>
                    <a:pt x="794" y="403"/>
                  </a:cubicBezTo>
                  <a:lnTo>
                    <a:pt x="792" y="401"/>
                  </a:lnTo>
                  <a:cubicBezTo>
                    <a:pt x="787" y="397"/>
                    <a:pt x="781" y="395"/>
                    <a:pt x="775" y="395"/>
                  </a:cubicBezTo>
                  <a:cubicBezTo>
                    <a:pt x="766" y="395"/>
                    <a:pt x="758" y="398"/>
                    <a:pt x="750" y="401"/>
                  </a:cubicBezTo>
                  <a:lnTo>
                    <a:pt x="749" y="400"/>
                  </a:lnTo>
                  <a:lnTo>
                    <a:pt x="747" y="397"/>
                  </a:lnTo>
                  <a:cubicBezTo>
                    <a:pt x="748" y="393"/>
                    <a:pt x="746" y="389"/>
                    <a:pt x="744" y="387"/>
                  </a:cubicBezTo>
                  <a:cubicBezTo>
                    <a:pt x="743" y="384"/>
                    <a:pt x="742" y="378"/>
                    <a:pt x="741" y="374"/>
                  </a:cubicBezTo>
                  <a:cubicBezTo>
                    <a:pt x="740" y="365"/>
                    <a:pt x="738" y="350"/>
                    <a:pt x="728" y="345"/>
                  </a:cubicBezTo>
                  <a:cubicBezTo>
                    <a:pt x="728" y="342"/>
                    <a:pt x="727" y="340"/>
                    <a:pt x="726" y="338"/>
                  </a:cubicBezTo>
                  <a:cubicBezTo>
                    <a:pt x="726" y="329"/>
                    <a:pt x="723" y="321"/>
                    <a:pt x="720" y="315"/>
                  </a:cubicBezTo>
                  <a:cubicBezTo>
                    <a:pt x="718" y="311"/>
                    <a:pt x="716" y="307"/>
                    <a:pt x="716" y="303"/>
                  </a:cubicBezTo>
                  <a:cubicBezTo>
                    <a:pt x="716" y="298"/>
                    <a:pt x="713" y="294"/>
                    <a:pt x="709" y="292"/>
                  </a:cubicBezTo>
                  <a:cubicBezTo>
                    <a:pt x="709" y="288"/>
                    <a:pt x="707" y="282"/>
                    <a:pt x="704" y="277"/>
                  </a:cubicBezTo>
                  <a:cubicBezTo>
                    <a:pt x="699" y="266"/>
                    <a:pt x="698" y="255"/>
                    <a:pt x="696" y="243"/>
                  </a:cubicBezTo>
                  <a:cubicBezTo>
                    <a:pt x="694" y="228"/>
                    <a:pt x="691" y="214"/>
                    <a:pt x="685" y="198"/>
                  </a:cubicBezTo>
                  <a:cubicBezTo>
                    <a:pt x="685" y="193"/>
                    <a:pt x="685" y="188"/>
                    <a:pt x="686" y="182"/>
                  </a:cubicBezTo>
                  <a:cubicBezTo>
                    <a:pt x="686" y="168"/>
                    <a:pt x="686" y="153"/>
                    <a:pt x="684" y="138"/>
                  </a:cubicBezTo>
                  <a:cubicBezTo>
                    <a:pt x="684" y="136"/>
                    <a:pt x="685" y="133"/>
                    <a:pt x="685" y="130"/>
                  </a:cubicBezTo>
                  <a:cubicBezTo>
                    <a:pt x="687" y="120"/>
                    <a:pt x="689" y="107"/>
                    <a:pt x="681" y="98"/>
                  </a:cubicBezTo>
                  <a:cubicBezTo>
                    <a:pt x="678" y="95"/>
                    <a:pt x="674" y="92"/>
                    <a:pt x="669" y="92"/>
                  </a:cubicBezTo>
                  <a:cubicBezTo>
                    <a:pt x="668" y="90"/>
                    <a:pt x="667" y="85"/>
                    <a:pt x="667" y="82"/>
                  </a:cubicBezTo>
                  <a:cubicBezTo>
                    <a:pt x="666" y="75"/>
                    <a:pt x="665" y="64"/>
                    <a:pt x="658" y="55"/>
                  </a:cubicBezTo>
                  <a:cubicBezTo>
                    <a:pt x="657" y="54"/>
                    <a:pt x="655" y="52"/>
                    <a:pt x="654" y="50"/>
                  </a:cubicBezTo>
                  <a:cubicBezTo>
                    <a:pt x="636" y="25"/>
                    <a:pt x="617" y="0"/>
                    <a:pt x="595" y="0"/>
                  </a:cubicBezTo>
                  <a:close/>
                  <a:moveTo>
                    <a:pt x="595" y="14"/>
                  </a:moveTo>
                  <a:cubicBezTo>
                    <a:pt x="614" y="14"/>
                    <a:pt x="637" y="50"/>
                    <a:pt x="647" y="64"/>
                  </a:cubicBezTo>
                  <a:cubicBezTo>
                    <a:pt x="659" y="76"/>
                    <a:pt x="648" y="99"/>
                    <a:pt x="665" y="105"/>
                  </a:cubicBezTo>
                  <a:lnTo>
                    <a:pt x="666" y="105"/>
                  </a:lnTo>
                  <a:cubicBezTo>
                    <a:pt x="680" y="105"/>
                    <a:pt x="670" y="130"/>
                    <a:pt x="671" y="139"/>
                  </a:cubicBezTo>
                  <a:cubicBezTo>
                    <a:pt x="674" y="161"/>
                    <a:pt x="671" y="183"/>
                    <a:pt x="672" y="201"/>
                  </a:cubicBezTo>
                  <a:cubicBezTo>
                    <a:pt x="684" y="229"/>
                    <a:pt x="681" y="257"/>
                    <a:pt x="692" y="284"/>
                  </a:cubicBezTo>
                  <a:cubicBezTo>
                    <a:pt x="700" y="292"/>
                    <a:pt x="691" y="302"/>
                    <a:pt x="702" y="303"/>
                  </a:cubicBezTo>
                  <a:cubicBezTo>
                    <a:pt x="702" y="316"/>
                    <a:pt x="713" y="326"/>
                    <a:pt x="713" y="340"/>
                  </a:cubicBezTo>
                  <a:cubicBezTo>
                    <a:pt x="714" y="344"/>
                    <a:pt x="716" y="350"/>
                    <a:pt x="714" y="355"/>
                  </a:cubicBezTo>
                  <a:cubicBezTo>
                    <a:pt x="712" y="356"/>
                    <a:pt x="710" y="358"/>
                    <a:pt x="711" y="358"/>
                  </a:cubicBezTo>
                  <a:lnTo>
                    <a:pt x="713" y="357"/>
                  </a:lnTo>
                  <a:cubicBezTo>
                    <a:pt x="715" y="356"/>
                    <a:pt x="717" y="356"/>
                    <a:pt x="718" y="356"/>
                  </a:cubicBezTo>
                  <a:cubicBezTo>
                    <a:pt x="731" y="356"/>
                    <a:pt x="725" y="388"/>
                    <a:pt x="734" y="396"/>
                  </a:cubicBezTo>
                  <a:cubicBezTo>
                    <a:pt x="732" y="403"/>
                    <a:pt x="749" y="416"/>
                    <a:pt x="738" y="419"/>
                  </a:cubicBezTo>
                  <a:lnTo>
                    <a:pt x="738" y="419"/>
                  </a:lnTo>
                  <a:cubicBezTo>
                    <a:pt x="747" y="419"/>
                    <a:pt x="762" y="408"/>
                    <a:pt x="775" y="408"/>
                  </a:cubicBezTo>
                  <a:cubicBezTo>
                    <a:pt x="778" y="408"/>
                    <a:pt x="781" y="409"/>
                    <a:pt x="783" y="411"/>
                  </a:cubicBezTo>
                  <a:cubicBezTo>
                    <a:pt x="800" y="432"/>
                    <a:pt x="807" y="454"/>
                    <a:pt x="817" y="480"/>
                  </a:cubicBezTo>
                  <a:cubicBezTo>
                    <a:pt x="820" y="480"/>
                    <a:pt x="823" y="479"/>
                    <a:pt x="826" y="479"/>
                  </a:cubicBezTo>
                  <a:cubicBezTo>
                    <a:pt x="845" y="479"/>
                    <a:pt x="869" y="493"/>
                    <a:pt x="875" y="504"/>
                  </a:cubicBezTo>
                  <a:cubicBezTo>
                    <a:pt x="881" y="538"/>
                    <a:pt x="881" y="573"/>
                    <a:pt x="870" y="604"/>
                  </a:cubicBezTo>
                  <a:cubicBezTo>
                    <a:pt x="864" y="607"/>
                    <a:pt x="874" y="625"/>
                    <a:pt x="864" y="631"/>
                  </a:cubicBezTo>
                  <a:cubicBezTo>
                    <a:pt x="859" y="633"/>
                    <a:pt x="857" y="650"/>
                    <a:pt x="851" y="650"/>
                  </a:cubicBezTo>
                  <a:lnTo>
                    <a:pt x="849" y="649"/>
                  </a:lnTo>
                  <a:cubicBezTo>
                    <a:pt x="849" y="652"/>
                    <a:pt x="850" y="658"/>
                    <a:pt x="849" y="658"/>
                  </a:cubicBezTo>
                  <a:lnTo>
                    <a:pt x="848" y="658"/>
                  </a:lnTo>
                  <a:cubicBezTo>
                    <a:pt x="838" y="691"/>
                    <a:pt x="816" y="667"/>
                    <a:pt x="788" y="690"/>
                  </a:cubicBezTo>
                  <a:cubicBezTo>
                    <a:pt x="768" y="722"/>
                    <a:pt x="764" y="766"/>
                    <a:pt x="724" y="782"/>
                  </a:cubicBezTo>
                  <a:cubicBezTo>
                    <a:pt x="698" y="783"/>
                    <a:pt x="687" y="802"/>
                    <a:pt x="671" y="817"/>
                  </a:cubicBezTo>
                  <a:cubicBezTo>
                    <a:pt x="649" y="818"/>
                    <a:pt x="642" y="835"/>
                    <a:pt x="630" y="850"/>
                  </a:cubicBezTo>
                  <a:cubicBezTo>
                    <a:pt x="623" y="858"/>
                    <a:pt x="626" y="870"/>
                    <a:pt x="616" y="876"/>
                  </a:cubicBezTo>
                  <a:cubicBezTo>
                    <a:pt x="607" y="900"/>
                    <a:pt x="581" y="914"/>
                    <a:pt x="571" y="938"/>
                  </a:cubicBezTo>
                  <a:cubicBezTo>
                    <a:pt x="563" y="952"/>
                    <a:pt x="566" y="971"/>
                    <a:pt x="568" y="986"/>
                  </a:cubicBezTo>
                  <a:cubicBezTo>
                    <a:pt x="562" y="996"/>
                    <a:pt x="549" y="1010"/>
                    <a:pt x="538" y="1010"/>
                  </a:cubicBezTo>
                  <a:cubicBezTo>
                    <a:pt x="534" y="1010"/>
                    <a:pt x="530" y="1008"/>
                    <a:pt x="526" y="1004"/>
                  </a:cubicBezTo>
                  <a:cubicBezTo>
                    <a:pt x="523" y="1006"/>
                    <a:pt x="521" y="1010"/>
                    <a:pt x="520" y="1010"/>
                  </a:cubicBezTo>
                  <a:cubicBezTo>
                    <a:pt x="520" y="1010"/>
                    <a:pt x="519" y="1008"/>
                    <a:pt x="519" y="1004"/>
                  </a:cubicBezTo>
                  <a:cubicBezTo>
                    <a:pt x="518" y="1002"/>
                    <a:pt x="517" y="1001"/>
                    <a:pt x="517" y="1001"/>
                  </a:cubicBezTo>
                  <a:cubicBezTo>
                    <a:pt x="515" y="1001"/>
                    <a:pt x="516" y="1009"/>
                    <a:pt x="515" y="1011"/>
                  </a:cubicBezTo>
                  <a:lnTo>
                    <a:pt x="511" y="1010"/>
                  </a:lnTo>
                  <a:cubicBezTo>
                    <a:pt x="507" y="1010"/>
                    <a:pt x="503" y="1012"/>
                    <a:pt x="502" y="1014"/>
                  </a:cubicBezTo>
                  <a:cubicBezTo>
                    <a:pt x="504" y="1016"/>
                    <a:pt x="507" y="1019"/>
                    <a:pt x="504" y="1021"/>
                  </a:cubicBezTo>
                  <a:cubicBezTo>
                    <a:pt x="502" y="1022"/>
                    <a:pt x="501" y="1022"/>
                    <a:pt x="500" y="1022"/>
                  </a:cubicBezTo>
                  <a:cubicBezTo>
                    <a:pt x="491" y="1022"/>
                    <a:pt x="498" y="1006"/>
                    <a:pt x="489" y="1006"/>
                  </a:cubicBezTo>
                  <a:lnTo>
                    <a:pt x="488" y="1006"/>
                  </a:lnTo>
                  <a:cubicBezTo>
                    <a:pt x="479" y="1002"/>
                    <a:pt x="466" y="1003"/>
                    <a:pt x="456" y="1000"/>
                  </a:cubicBezTo>
                  <a:cubicBezTo>
                    <a:pt x="454" y="988"/>
                    <a:pt x="445" y="991"/>
                    <a:pt x="438" y="987"/>
                  </a:cubicBezTo>
                  <a:cubicBezTo>
                    <a:pt x="446" y="981"/>
                    <a:pt x="438" y="974"/>
                    <a:pt x="437" y="967"/>
                  </a:cubicBezTo>
                  <a:cubicBezTo>
                    <a:pt x="449" y="962"/>
                    <a:pt x="443" y="956"/>
                    <a:pt x="435" y="950"/>
                  </a:cubicBezTo>
                  <a:cubicBezTo>
                    <a:pt x="431" y="952"/>
                    <a:pt x="426" y="954"/>
                    <a:pt x="423" y="954"/>
                  </a:cubicBezTo>
                  <a:cubicBezTo>
                    <a:pt x="420" y="954"/>
                    <a:pt x="419" y="952"/>
                    <a:pt x="426" y="946"/>
                  </a:cubicBezTo>
                  <a:cubicBezTo>
                    <a:pt x="418" y="943"/>
                    <a:pt x="428" y="936"/>
                    <a:pt x="427" y="931"/>
                  </a:cubicBezTo>
                  <a:cubicBezTo>
                    <a:pt x="428" y="926"/>
                    <a:pt x="424" y="921"/>
                    <a:pt x="424" y="916"/>
                  </a:cubicBezTo>
                  <a:cubicBezTo>
                    <a:pt x="425" y="906"/>
                    <a:pt x="422" y="904"/>
                    <a:pt x="418" y="904"/>
                  </a:cubicBezTo>
                  <a:cubicBezTo>
                    <a:pt x="415" y="904"/>
                    <a:pt x="410" y="906"/>
                    <a:pt x="406" y="906"/>
                  </a:cubicBezTo>
                  <a:cubicBezTo>
                    <a:pt x="398" y="906"/>
                    <a:pt x="391" y="899"/>
                    <a:pt x="395" y="858"/>
                  </a:cubicBezTo>
                  <a:cubicBezTo>
                    <a:pt x="387" y="850"/>
                    <a:pt x="374" y="841"/>
                    <a:pt x="367" y="830"/>
                  </a:cubicBezTo>
                  <a:cubicBezTo>
                    <a:pt x="351" y="829"/>
                    <a:pt x="347" y="819"/>
                    <a:pt x="345" y="803"/>
                  </a:cubicBezTo>
                  <a:cubicBezTo>
                    <a:pt x="346" y="797"/>
                    <a:pt x="341" y="795"/>
                    <a:pt x="338" y="791"/>
                  </a:cubicBezTo>
                  <a:cubicBezTo>
                    <a:pt x="339" y="783"/>
                    <a:pt x="331" y="773"/>
                    <a:pt x="323" y="767"/>
                  </a:cubicBezTo>
                  <a:cubicBezTo>
                    <a:pt x="321" y="760"/>
                    <a:pt x="327" y="752"/>
                    <a:pt x="318" y="748"/>
                  </a:cubicBezTo>
                  <a:cubicBezTo>
                    <a:pt x="318" y="740"/>
                    <a:pt x="307" y="737"/>
                    <a:pt x="313" y="730"/>
                  </a:cubicBezTo>
                  <a:cubicBezTo>
                    <a:pt x="311" y="712"/>
                    <a:pt x="314" y="701"/>
                    <a:pt x="321" y="682"/>
                  </a:cubicBezTo>
                  <a:cubicBezTo>
                    <a:pt x="326" y="678"/>
                    <a:pt x="316" y="679"/>
                    <a:pt x="315" y="678"/>
                  </a:cubicBezTo>
                  <a:cubicBezTo>
                    <a:pt x="312" y="669"/>
                    <a:pt x="304" y="663"/>
                    <a:pt x="296" y="658"/>
                  </a:cubicBezTo>
                  <a:cubicBezTo>
                    <a:pt x="290" y="647"/>
                    <a:pt x="274" y="644"/>
                    <a:pt x="268" y="633"/>
                  </a:cubicBezTo>
                  <a:cubicBezTo>
                    <a:pt x="272" y="622"/>
                    <a:pt x="260" y="613"/>
                    <a:pt x="261" y="601"/>
                  </a:cubicBezTo>
                  <a:cubicBezTo>
                    <a:pt x="264" y="590"/>
                    <a:pt x="280" y="607"/>
                    <a:pt x="266" y="580"/>
                  </a:cubicBezTo>
                  <a:cubicBezTo>
                    <a:pt x="255" y="584"/>
                    <a:pt x="250" y="586"/>
                    <a:pt x="248" y="586"/>
                  </a:cubicBezTo>
                  <a:cubicBezTo>
                    <a:pt x="243" y="586"/>
                    <a:pt x="255" y="576"/>
                    <a:pt x="244" y="573"/>
                  </a:cubicBezTo>
                  <a:cubicBezTo>
                    <a:pt x="242" y="567"/>
                    <a:pt x="250" y="568"/>
                    <a:pt x="247" y="563"/>
                  </a:cubicBezTo>
                  <a:lnTo>
                    <a:pt x="245" y="561"/>
                  </a:lnTo>
                  <a:cubicBezTo>
                    <a:pt x="243" y="561"/>
                    <a:pt x="242" y="563"/>
                    <a:pt x="241" y="563"/>
                  </a:cubicBezTo>
                  <a:cubicBezTo>
                    <a:pt x="240" y="563"/>
                    <a:pt x="239" y="562"/>
                    <a:pt x="238" y="560"/>
                  </a:cubicBezTo>
                  <a:cubicBezTo>
                    <a:pt x="232" y="561"/>
                    <a:pt x="229" y="563"/>
                    <a:pt x="228" y="563"/>
                  </a:cubicBezTo>
                  <a:cubicBezTo>
                    <a:pt x="227" y="563"/>
                    <a:pt x="228" y="561"/>
                    <a:pt x="230" y="553"/>
                  </a:cubicBezTo>
                  <a:cubicBezTo>
                    <a:pt x="229" y="552"/>
                    <a:pt x="229" y="551"/>
                    <a:pt x="228" y="551"/>
                  </a:cubicBezTo>
                  <a:cubicBezTo>
                    <a:pt x="227" y="551"/>
                    <a:pt x="225" y="555"/>
                    <a:pt x="225" y="557"/>
                  </a:cubicBezTo>
                  <a:cubicBezTo>
                    <a:pt x="221" y="555"/>
                    <a:pt x="212" y="556"/>
                    <a:pt x="220" y="550"/>
                  </a:cubicBezTo>
                  <a:cubicBezTo>
                    <a:pt x="219" y="547"/>
                    <a:pt x="218" y="546"/>
                    <a:pt x="217" y="546"/>
                  </a:cubicBezTo>
                  <a:cubicBezTo>
                    <a:pt x="216" y="546"/>
                    <a:pt x="217" y="552"/>
                    <a:pt x="214" y="553"/>
                  </a:cubicBezTo>
                  <a:lnTo>
                    <a:pt x="213" y="554"/>
                  </a:lnTo>
                  <a:lnTo>
                    <a:pt x="208" y="552"/>
                  </a:lnTo>
                  <a:lnTo>
                    <a:pt x="207" y="553"/>
                  </a:lnTo>
                  <a:cubicBezTo>
                    <a:pt x="205" y="553"/>
                    <a:pt x="203" y="548"/>
                    <a:pt x="200" y="548"/>
                  </a:cubicBezTo>
                  <a:lnTo>
                    <a:pt x="198" y="550"/>
                  </a:lnTo>
                  <a:cubicBezTo>
                    <a:pt x="201" y="551"/>
                    <a:pt x="202" y="554"/>
                    <a:pt x="199" y="554"/>
                  </a:cubicBezTo>
                  <a:lnTo>
                    <a:pt x="198" y="554"/>
                  </a:lnTo>
                  <a:lnTo>
                    <a:pt x="196" y="553"/>
                  </a:lnTo>
                  <a:lnTo>
                    <a:pt x="193" y="554"/>
                  </a:lnTo>
                  <a:cubicBezTo>
                    <a:pt x="193" y="554"/>
                    <a:pt x="193" y="553"/>
                    <a:pt x="194" y="551"/>
                  </a:cubicBezTo>
                  <a:cubicBezTo>
                    <a:pt x="193" y="551"/>
                    <a:pt x="191" y="552"/>
                    <a:pt x="190" y="552"/>
                  </a:cubicBezTo>
                  <a:cubicBezTo>
                    <a:pt x="188" y="552"/>
                    <a:pt x="187" y="550"/>
                    <a:pt x="188" y="545"/>
                  </a:cubicBezTo>
                  <a:lnTo>
                    <a:pt x="188" y="545"/>
                  </a:lnTo>
                  <a:cubicBezTo>
                    <a:pt x="186" y="545"/>
                    <a:pt x="185" y="542"/>
                    <a:pt x="183" y="542"/>
                  </a:cubicBezTo>
                  <a:lnTo>
                    <a:pt x="181" y="543"/>
                  </a:lnTo>
                  <a:cubicBezTo>
                    <a:pt x="183" y="545"/>
                    <a:pt x="180" y="546"/>
                    <a:pt x="179" y="546"/>
                  </a:cubicBezTo>
                  <a:cubicBezTo>
                    <a:pt x="178" y="546"/>
                    <a:pt x="177" y="545"/>
                    <a:pt x="179" y="544"/>
                  </a:cubicBezTo>
                  <a:cubicBezTo>
                    <a:pt x="180" y="539"/>
                    <a:pt x="178" y="539"/>
                    <a:pt x="175" y="539"/>
                  </a:cubicBezTo>
                  <a:lnTo>
                    <a:pt x="172" y="539"/>
                  </a:lnTo>
                  <a:cubicBezTo>
                    <a:pt x="169" y="539"/>
                    <a:pt x="166" y="538"/>
                    <a:pt x="167" y="533"/>
                  </a:cubicBezTo>
                  <a:cubicBezTo>
                    <a:pt x="167" y="532"/>
                    <a:pt x="166" y="531"/>
                    <a:pt x="166" y="531"/>
                  </a:cubicBezTo>
                  <a:cubicBezTo>
                    <a:pt x="164" y="531"/>
                    <a:pt x="164" y="534"/>
                    <a:pt x="162" y="534"/>
                  </a:cubicBezTo>
                  <a:lnTo>
                    <a:pt x="160" y="533"/>
                  </a:lnTo>
                  <a:cubicBezTo>
                    <a:pt x="158" y="535"/>
                    <a:pt x="155" y="536"/>
                    <a:pt x="153" y="536"/>
                  </a:cubicBezTo>
                  <a:lnTo>
                    <a:pt x="152" y="536"/>
                  </a:lnTo>
                  <a:cubicBezTo>
                    <a:pt x="155" y="530"/>
                    <a:pt x="151" y="526"/>
                    <a:pt x="147" y="524"/>
                  </a:cubicBezTo>
                  <a:cubicBezTo>
                    <a:pt x="149" y="522"/>
                    <a:pt x="150" y="518"/>
                    <a:pt x="150" y="518"/>
                  </a:cubicBezTo>
                  <a:lnTo>
                    <a:pt x="147" y="520"/>
                  </a:lnTo>
                  <a:cubicBezTo>
                    <a:pt x="145" y="515"/>
                    <a:pt x="145" y="514"/>
                    <a:pt x="143" y="510"/>
                  </a:cubicBezTo>
                  <a:cubicBezTo>
                    <a:pt x="142" y="508"/>
                    <a:pt x="136" y="511"/>
                    <a:pt x="137" y="506"/>
                  </a:cubicBezTo>
                  <a:lnTo>
                    <a:pt x="136" y="506"/>
                  </a:lnTo>
                  <a:cubicBezTo>
                    <a:pt x="134" y="506"/>
                    <a:pt x="135" y="512"/>
                    <a:pt x="134" y="512"/>
                  </a:cubicBezTo>
                  <a:lnTo>
                    <a:pt x="133" y="511"/>
                  </a:lnTo>
                  <a:cubicBezTo>
                    <a:pt x="131" y="507"/>
                    <a:pt x="128" y="502"/>
                    <a:pt x="124" y="502"/>
                  </a:cubicBezTo>
                  <a:lnTo>
                    <a:pt x="122" y="503"/>
                  </a:lnTo>
                  <a:cubicBezTo>
                    <a:pt x="123" y="495"/>
                    <a:pt x="117" y="499"/>
                    <a:pt x="118" y="496"/>
                  </a:cubicBezTo>
                  <a:cubicBezTo>
                    <a:pt x="122" y="494"/>
                    <a:pt x="112" y="495"/>
                    <a:pt x="115" y="492"/>
                  </a:cubicBezTo>
                  <a:cubicBezTo>
                    <a:pt x="107" y="491"/>
                    <a:pt x="100" y="489"/>
                    <a:pt x="93" y="489"/>
                  </a:cubicBezTo>
                  <a:cubicBezTo>
                    <a:pt x="89" y="489"/>
                    <a:pt x="86" y="489"/>
                    <a:pt x="82" y="491"/>
                  </a:cubicBezTo>
                  <a:cubicBezTo>
                    <a:pt x="76" y="487"/>
                    <a:pt x="70" y="484"/>
                    <a:pt x="64" y="484"/>
                  </a:cubicBezTo>
                  <a:cubicBezTo>
                    <a:pt x="60" y="484"/>
                    <a:pt x="56" y="485"/>
                    <a:pt x="51" y="487"/>
                  </a:cubicBezTo>
                  <a:cubicBezTo>
                    <a:pt x="45" y="486"/>
                    <a:pt x="30" y="485"/>
                    <a:pt x="41" y="476"/>
                  </a:cubicBezTo>
                  <a:cubicBezTo>
                    <a:pt x="36" y="471"/>
                    <a:pt x="33" y="458"/>
                    <a:pt x="36" y="452"/>
                  </a:cubicBezTo>
                  <a:cubicBezTo>
                    <a:pt x="39" y="448"/>
                    <a:pt x="28" y="443"/>
                    <a:pt x="27" y="435"/>
                  </a:cubicBezTo>
                  <a:cubicBezTo>
                    <a:pt x="27" y="430"/>
                    <a:pt x="28" y="423"/>
                    <a:pt x="29" y="421"/>
                  </a:cubicBezTo>
                  <a:cubicBezTo>
                    <a:pt x="29" y="416"/>
                    <a:pt x="37" y="415"/>
                    <a:pt x="36" y="409"/>
                  </a:cubicBezTo>
                  <a:cubicBezTo>
                    <a:pt x="27" y="404"/>
                    <a:pt x="28" y="393"/>
                    <a:pt x="29" y="387"/>
                  </a:cubicBezTo>
                  <a:cubicBezTo>
                    <a:pt x="28" y="381"/>
                    <a:pt x="12" y="373"/>
                    <a:pt x="17" y="368"/>
                  </a:cubicBezTo>
                  <a:cubicBezTo>
                    <a:pt x="27" y="364"/>
                    <a:pt x="33" y="363"/>
                    <a:pt x="38" y="363"/>
                  </a:cubicBezTo>
                  <a:cubicBezTo>
                    <a:pt x="56" y="363"/>
                    <a:pt x="40" y="386"/>
                    <a:pt x="58" y="386"/>
                  </a:cubicBezTo>
                  <a:cubicBezTo>
                    <a:pt x="59" y="386"/>
                    <a:pt x="61" y="386"/>
                    <a:pt x="63" y="385"/>
                  </a:cubicBezTo>
                  <a:cubicBezTo>
                    <a:pt x="77" y="403"/>
                    <a:pt x="107" y="412"/>
                    <a:pt x="134" y="412"/>
                  </a:cubicBezTo>
                  <a:cubicBezTo>
                    <a:pt x="155" y="412"/>
                    <a:pt x="173" y="406"/>
                    <a:pt x="179" y="392"/>
                  </a:cubicBezTo>
                  <a:cubicBezTo>
                    <a:pt x="181" y="396"/>
                    <a:pt x="183" y="397"/>
                    <a:pt x="184" y="397"/>
                  </a:cubicBezTo>
                  <a:cubicBezTo>
                    <a:pt x="186" y="397"/>
                    <a:pt x="185" y="389"/>
                    <a:pt x="190" y="389"/>
                  </a:cubicBezTo>
                  <a:cubicBezTo>
                    <a:pt x="190" y="390"/>
                    <a:pt x="191" y="390"/>
                    <a:pt x="193" y="390"/>
                  </a:cubicBezTo>
                  <a:cubicBezTo>
                    <a:pt x="197" y="390"/>
                    <a:pt x="201" y="388"/>
                    <a:pt x="197" y="387"/>
                  </a:cubicBezTo>
                  <a:cubicBezTo>
                    <a:pt x="194" y="385"/>
                    <a:pt x="202" y="383"/>
                    <a:pt x="203" y="381"/>
                  </a:cubicBezTo>
                  <a:cubicBezTo>
                    <a:pt x="204" y="380"/>
                    <a:pt x="207" y="378"/>
                    <a:pt x="210" y="378"/>
                  </a:cubicBezTo>
                  <a:lnTo>
                    <a:pt x="213" y="380"/>
                  </a:lnTo>
                  <a:lnTo>
                    <a:pt x="213" y="380"/>
                  </a:lnTo>
                  <a:cubicBezTo>
                    <a:pt x="210" y="380"/>
                    <a:pt x="210" y="382"/>
                    <a:pt x="211" y="382"/>
                  </a:cubicBezTo>
                  <a:lnTo>
                    <a:pt x="213" y="381"/>
                  </a:lnTo>
                  <a:cubicBezTo>
                    <a:pt x="219" y="383"/>
                    <a:pt x="207" y="389"/>
                    <a:pt x="213" y="390"/>
                  </a:cubicBezTo>
                  <a:lnTo>
                    <a:pt x="215" y="389"/>
                  </a:lnTo>
                  <a:cubicBezTo>
                    <a:pt x="218" y="389"/>
                    <a:pt x="221" y="392"/>
                    <a:pt x="223" y="392"/>
                  </a:cubicBezTo>
                  <a:lnTo>
                    <a:pt x="225" y="391"/>
                  </a:lnTo>
                  <a:cubicBezTo>
                    <a:pt x="226" y="391"/>
                    <a:pt x="228" y="393"/>
                    <a:pt x="227" y="395"/>
                  </a:cubicBezTo>
                  <a:cubicBezTo>
                    <a:pt x="234" y="395"/>
                    <a:pt x="239" y="395"/>
                    <a:pt x="245" y="399"/>
                  </a:cubicBezTo>
                  <a:cubicBezTo>
                    <a:pt x="247" y="399"/>
                    <a:pt x="249" y="399"/>
                    <a:pt x="251" y="399"/>
                  </a:cubicBezTo>
                  <a:cubicBezTo>
                    <a:pt x="252" y="399"/>
                    <a:pt x="254" y="399"/>
                    <a:pt x="255" y="399"/>
                  </a:cubicBezTo>
                  <a:cubicBezTo>
                    <a:pt x="257" y="399"/>
                    <a:pt x="259" y="399"/>
                    <a:pt x="261" y="398"/>
                  </a:cubicBezTo>
                  <a:cubicBezTo>
                    <a:pt x="260" y="395"/>
                    <a:pt x="259" y="394"/>
                    <a:pt x="260" y="394"/>
                  </a:cubicBezTo>
                  <a:cubicBezTo>
                    <a:pt x="261" y="394"/>
                    <a:pt x="262" y="395"/>
                    <a:pt x="265" y="396"/>
                  </a:cubicBezTo>
                  <a:cubicBezTo>
                    <a:pt x="267" y="390"/>
                    <a:pt x="278" y="392"/>
                    <a:pt x="278" y="383"/>
                  </a:cubicBezTo>
                  <a:lnTo>
                    <a:pt x="281" y="382"/>
                  </a:lnTo>
                  <a:cubicBezTo>
                    <a:pt x="284" y="382"/>
                    <a:pt x="286" y="384"/>
                    <a:pt x="286" y="388"/>
                  </a:cubicBezTo>
                  <a:cubicBezTo>
                    <a:pt x="288" y="391"/>
                    <a:pt x="293" y="389"/>
                    <a:pt x="292" y="392"/>
                  </a:cubicBezTo>
                  <a:cubicBezTo>
                    <a:pt x="296" y="396"/>
                    <a:pt x="306" y="397"/>
                    <a:pt x="296" y="402"/>
                  </a:cubicBezTo>
                  <a:lnTo>
                    <a:pt x="296" y="401"/>
                  </a:lnTo>
                  <a:cubicBezTo>
                    <a:pt x="295" y="401"/>
                    <a:pt x="296" y="406"/>
                    <a:pt x="293" y="406"/>
                  </a:cubicBezTo>
                  <a:lnTo>
                    <a:pt x="292" y="405"/>
                  </a:lnTo>
                  <a:cubicBezTo>
                    <a:pt x="295" y="407"/>
                    <a:pt x="290" y="409"/>
                    <a:pt x="291" y="411"/>
                  </a:cubicBezTo>
                  <a:lnTo>
                    <a:pt x="292" y="412"/>
                  </a:lnTo>
                  <a:lnTo>
                    <a:pt x="292" y="411"/>
                  </a:lnTo>
                  <a:cubicBezTo>
                    <a:pt x="301" y="411"/>
                    <a:pt x="310" y="408"/>
                    <a:pt x="323" y="408"/>
                  </a:cubicBezTo>
                  <a:lnTo>
                    <a:pt x="324" y="408"/>
                  </a:lnTo>
                  <a:cubicBezTo>
                    <a:pt x="330" y="408"/>
                    <a:pt x="331" y="415"/>
                    <a:pt x="336" y="415"/>
                  </a:cubicBezTo>
                  <a:lnTo>
                    <a:pt x="339" y="415"/>
                  </a:lnTo>
                  <a:cubicBezTo>
                    <a:pt x="341" y="417"/>
                    <a:pt x="342" y="417"/>
                    <a:pt x="344" y="417"/>
                  </a:cubicBezTo>
                  <a:cubicBezTo>
                    <a:pt x="348" y="417"/>
                    <a:pt x="352" y="412"/>
                    <a:pt x="353" y="412"/>
                  </a:cubicBezTo>
                  <a:lnTo>
                    <a:pt x="353" y="412"/>
                  </a:lnTo>
                  <a:lnTo>
                    <a:pt x="353" y="412"/>
                  </a:lnTo>
                  <a:cubicBezTo>
                    <a:pt x="360" y="412"/>
                    <a:pt x="359" y="400"/>
                    <a:pt x="366" y="399"/>
                  </a:cubicBezTo>
                  <a:cubicBezTo>
                    <a:pt x="363" y="393"/>
                    <a:pt x="380" y="392"/>
                    <a:pt x="381" y="389"/>
                  </a:cubicBezTo>
                  <a:cubicBezTo>
                    <a:pt x="401" y="381"/>
                    <a:pt x="405" y="362"/>
                    <a:pt x="417" y="351"/>
                  </a:cubicBezTo>
                  <a:cubicBezTo>
                    <a:pt x="414" y="345"/>
                    <a:pt x="428" y="343"/>
                    <a:pt x="417" y="337"/>
                  </a:cubicBezTo>
                  <a:cubicBezTo>
                    <a:pt x="417" y="329"/>
                    <a:pt x="423" y="328"/>
                    <a:pt x="427" y="317"/>
                  </a:cubicBezTo>
                  <a:cubicBezTo>
                    <a:pt x="431" y="309"/>
                    <a:pt x="433" y="287"/>
                    <a:pt x="444" y="287"/>
                  </a:cubicBezTo>
                  <a:cubicBezTo>
                    <a:pt x="449" y="283"/>
                    <a:pt x="444" y="282"/>
                    <a:pt x="444" y="279"/>
                  </a:cubicBezTo>
                  <a:cubicBezTo>
                    <a:pt x="448" y="276"/>
                    <a:pt x="448" y="267"/>
                    <a:pt x="451" y="262"/>
                  </a:cubicBezTo>
                  <a:cubicBezTo>
                    <a:pt x="456" y="255"/>
                    <a:pt x="455" y="246"/>
                    <a:pt x="451" y="245"/>
                  </a:cubicBezTo>
                  <a:cubicBezTo>
                    <a:pt x="454" y="244"/>
                    <a:pt x="454" y="236"/>
                    <a:pt x="458" y="236"/>
                  </a:cubicBezTo>
                  <a:lnTo>
                    <a:pt x="461" y="236"/>
                  </a:lnTo>
                  <a:cubicBezTo>
                    <a:pt x="457" y="229"/>
                    <a:pt x="464" y="225"/>
                    <a:pt x="468" y="221"/>
                  </a:cubicBezTo>
                  <a:cubicBezTo>
                    <a:pt x="469" y="223"/>
                    <a:pt x="470" y="224"/>
                    <a:pt x="471" y="224"/>
                  </a:cubicBezTo>
                  <a:cubicBezTo>
                    <a:pt x="473" y="224"/>
                    <a:pt x="476" y="218"/>
                    <a:pt x="478" y="215"/>
                  </a:cubicBezTo>
                  <a:cubicBezTo>
                    <a:pt x="491" y="189"/>
                    <a:pt x="510" y="167"/>
                    <a:pt x="518" y="139"/>
                  </a:cubicBezTo>
                  <a:cubicBezTo>
                    <a:pt x="527" y="136"/>
                    <a:pt x="526" y="137"/>
                    <a:pt x="526" y="127"/>
                  </a:cubicBezTo>
                  <a:cubicBezTo>
                    <a:pt x="536" y="124"/>
                    <a:pt x="540" y="115"/>
                    <a:pt x="548" y="110"/>
                  </a:cubicBezTo>
                  <a:cubicBezTo>
                    <a:pt x="553" y="95"/>
                    <a:pt x="551" y="92"/>
                    <a:pt x="568" y="85"/>
                  </a:cubicBezTo>
                  <a:cubicBezTo>
                    <a:pt x="586" y="71"/>
                    <a:pt x="582" y="37"/>
                    <a:pt x="590" y="15"/>
                  </a:cubicBezTo>
                  <a:cubicBezTo>
                    <a:pt x="592" y="14"/>
                    <a:pt x="593" y="14"/>
                    <a:pt x="595"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4" name="Freeform 173">
              <a:extLst>
                <a:ext uri="{FF2B5EF4-FFF2-40B4-BE49-F238E27FC236}">
                  <a16:creationId xmlns:a16="http://schemas.microsoft.com/office/drawing/2014/main" id="{8C96757A-6C61-1C91-7E7E-9313CCB90BE8}"/>
                </a:ext>
              </a:extLst>
            </p:cNvPr>
            <p:cNvSpPr>
              <a:spLocks/>
            </p:cNvSpPr>
            <p:nvPr/>
          </p:nvSpPr>
          <p:spPr bwMode="auto">
            <a:xfrm>
              <a:off x="5213351" y="1689100"/>
              <a:ext cx="547688" cy="915988"/>
            </a:xfrm>
            <a:custGeom>
              <a:avLst/>
              <a:gdLst>
                <a:gd name="T0" fmla="*/ 489 w 890"/>
                <a:gd name="T1" fmla="*/ 1464 h 1491"/>
                <a:gd name="T2" fmla="*/ 437 w 890"/>
                <a:gd name="T3" fmla="*/ 1445 h 1491"/>
                <a:gd name="T4" fmla="*/ 398 w 890"/>
                <a:gd name="T5" fmla="*/ 1457 h 1491"/>
                <a:gd name="T6" fmla="*/ 374 w 890"/>
                <a:gd name="T7" fmla="*/ 1450 h 1491"/>
                <a:gd name="T8" fmla="*/ 369 w 890"/>
                <a:gd name="T9" fmla="*/ 1417 h 1491"/>
                <a:gd name="T10" fmla="*/ 340 w 890"/>
                <a:gd name="T11" fmla="*/ 1385 h 1491"/>
                <a:gd name="T12" fmla="*/ 283 w 890"/>
                <a:gd name="T13" fmla="*/ 1380 h 1491"/>
                <a:gd name="T14" fmla="*/ 250 w 890"/>
                <a:gd name="T15" fmla="*/ 1455 h 1491"/>
                <a:gd name="T16" fmla="*/ 79 w 890"/>
                <a:gd name="T17" fmla="*/ 1356 h 1491"/>
                <a:gd name="T18" fmla="*/ 87 w 890"/>
                <a:gd name="T19" fmla="*/ 1322 h 1491"/>
                <a:gd name="T20" fmla="*/ 63 w 890"/>
                <a:gd name="T21" fmla="*/ 1355 h 1491"/>
                <a:gd name="T22" fmla="*/ 26 w 890"/>
                <a:gd name="T23" fmla="*/ 1376 h 1491"/>
                <a:gd name="T24" fmla="*/ 11 w 890"/>
                <a:gd name="T25" fmla="*/ 1326 h 1491"/>
                <a:gd name="T26" fmla="*/ 11 w 890"/>
                <a:gd name="T27" fmla="*/ 1261 h 1491"/>
                <a:gd name="T28" fmla="*/ 7 w 890"/>
                <a:gd name="T29" fmla="*/ 1183 h 1491"/>
                <a:gd name="T30" fmla="*/ 16 w 890"/>
                <a:gd name="T31" fmla="*/ 1083 h 1491"/>
                <a:gd name="T32" fmla="*/ 27 w 890"/>
                <a:gd name="T33" fmla="*/ 990 h 1491"/>
                <a:gd name="T34" fmla="*/ 89 w 890"/>
                <a:gd name="T35" fmla="*/ 841 h 1491"/>
                <a:gd name="T36" fmla="*/ 157 w 890"/>
                <a:gd name="T37" fmla="*/ 697 h 1491"/>
                <a:gd name="T38" fmla="*/ 262 w 890"/>
                <a:gd name="T39" fmla="*/ 469 h 1491"/>
                <a:gd name="T40" fmla="*/ 342 w 890"/>
                <a:gd name="T41" fmla="*/ 282 h 1491"/>
                <a:gd name="T42" fmla="*/ 401 w 890"/>
                <a:gd name="T43" fmla="*/ 185 h 1491"/>
                <a:gd name="T44" fmla="*/ 428 w 890"/>
                <a:gd name="T45" fmla="*/ 103 h 1491"/>
                <a:gd name="T46" fmla="*/ 403 w 890"/>
                <a:gd name="T47" fmla="*/ 57 h 1491"/>
                <a:gd name="T48" fmla="*/ 356 w 890"/>
                <a:gd name="T49" fmla="*/ 32 h 1491"/>
                <a:gd name="T50" fmla="*/ 468 w 890"/>
                <a:gd name="T51" fmla="*/ 19 h 1491"/>
                <a:gd name="T52" fmla="*/ 577 w 890"/>
                <a:gd name="T53" fmla="*/ 106 h 1491"/>
                <a:gd name="T54" fmla="*/ 578 w 890"/>
                <a:gd name="T55" fmla="*/ 276 h 1491"/>
                <a:gd name="T56" fmla="*/ 538 w 890"/>
                <a:gd name="T57" fmla="*/ 366 h 1491"/>
                <a:gd name="T58" fmla="*/ 578 w 890"/>
                <a:gd name="T59" fmla="*/ 419 h 1491"/>
                <a:gd name="T60" fmla="*/ 609 w 890"/>
                <a:gd name="T61" fmla="*/ 454 h 1491"/>
                <a:gd name="T62" fmla="*/ 636 w 890"/>
                <a:gd name="T63" fmla="*/ 491 h 1491"/>
                <a:gd name="T64" fmla="*/ 664 w 890"/>
                <a:gd name="T65" fmla="*/ 505 h 1491"/>
                <a:gd name="T66" fmla="*/ 689 w 890"/>
                <a:gd name="T67" fmla="*/ 497 h 1491"/>
                <a:gd name="T68" fmla="*/ 750 w 890"/>
                <a:gd name="T69" fmla="*/ 548 h 1491"/>
                <a:gd name="T70" fmla="*/ 696 w 890"/>
                <a:gd name="T71" fmla="*/ 596 h 1491"/>
                <a:gd name="T72" fmla="*/ 675 w 890"/>
                <a:gd name="T73" fmla="*/ 642 h 1491"/>
                <a:gd name="T74" fmla="*/ 657 w 890"/>
                <a:gd name="T75" fmla="*/ 693 h 1491"/>
                <a:gd name="T76" fmla="*/ 681 w 890"/>
                <a:gd name="T77" fmla="*/ 709 h 1491"/>
                <a:gd name="T78" fmla="*/ 725 w 890"/>
                <a:gd name="T79" fmla="*/ 763 h 1491"/>
                <a:gd name="T80" fmla="*/ 723 w 890"/>
                <a:gd name="T81" fmla="*/ 816 h 1491"/>
                <a:gd name="T82" fmla="*/ 753 w 890"/>
                <a:gd name="T83" fmla="*/ 849 h 1491"/>
                <a:gd name="T84" fmla="*/ 796 w 890"/>
                <a:gd name="T85" fmla="*/ 893 h 1491"/>
                <a:gd name="T86" fmla="*/ 863 w 890"/>
                <a:gd name="T87" fmla="*/ 909 h 1491"/>
                <a:gd name="T88" fmla="*/ 863 w 890"/>
                <a:gd name="T89" fmla="*/ 951 h 1491"/>
                <a:gd name="T90" fmla="*/ 795 w 890"/>
                <a:gd name="T91" fmla="*/ 1004 h 1491"/>
                <a:gd name="T92" fmla="*/ 730 w 890"/>
                <a:gd name="T93" fmla="*/ 1105 h 1491"/>
                <a:gd name="T94" fmla="*/ 797 w 890"/>
                <a:gd name="T95" fmla="*/ 1148 h 1491"/>
                <a:gd name="T96" fmla="*/ 779 w 890"/>
                <a:gd name="T97" fmla="*/ 1183 h 1491"/>
                <a:gd name="T98" fmla="*/ 805 w 890"/>
                <a:gd name="T99" fmla="*/ 1204 h 1491"/>
                <a:gd name="T100" fmla="*/ 769 w 890"/>
                <a:gd name="T101" fmla="*/ 1255 h 1491"/>
                <a:gd name="T102" fmla="*/ 792 w 890"/>
                <a:gd name="T103" fmla="*/ 1305 h 1491"/>
                <a:gd name="T104" fmla="*/ 791 w 890"/>
                <a:gd name="T105" fmla="*/ 1341 h 1491"/>
                <a:gd name="T106" fmla="*/ 786 w 890"/>
                <a:gd name="T107" fmla="*/ 1384 h 1491"/>
                <a:gd name="T108" fmla="*/ 758 w 890"/>
                <a:gd name="T109" fmla="*/ 1404 h 1491"/>
                <a:gd name="T110" fmla="*/ 681 w 890"/>
                <a:gd name="T111" fmla="*/ 1421 h 1491"/>
                <a:gd name="T112" fmla="*/ 639 w 890"/>
                <a:gd name="T113" fmla="*/ 1442 h 1491"/>
                <a:gd name="T114" fmla="*/ 606 w 890"/>
                <a:gd name="T115" fmla="*/ 1456 h 1491"/>
                <a:gd name="T116" fmla="*/ 565 w 890"/>
                <a:gd name="T117" fmla="*/ 1444 h 1491"/>
                <a:gd name="T118" fmla="*/ 548 w 890"/>
                <a:gd name="T119" fmla="*/ 1456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90" h="1491">
                  <a:moveTo>
                    <a:pt x="538" y="1491"/>
                  </a:moveTo>
                  <a:cubicBezTo>
                    <a:pt x="532" y="1491"/>
                    <a:pt x="528" y="1486"/>
                    <a:pt x="517" y="1472"/>
                  </a:cubicBezTo>
                  <a:cubicBezTo>
                    <a:pt x="515" y="1470"/>
                    <a:pt x="513" y="1468"/>
                    <a:pt x="512" y="1466"/>
                  </a:cubicBezTo>
                  <a:lnTo>
                    <a:pt x="508" y="1466"/>
                  </a:lnTo>
                  <a:cubicBezTo>
                    <a:pt x="506" y="1466"/>
                    <a:pt x="503" y="1466"/>
                    <a:pt x="501" y="1466"/>
                  </a:cubicBezTo>
                  <a:lnTo>
                    <a:pt x="501" y="1465"/>
                  </a:lnTo>
                  <a:lnTo>
                    <a:pt x="500" y="1465"/>
                  </a:lnTo>
                  <a:cubicBezTo>
                    <a:pt x="498" y="1465"/>
                    <a:pt x="496" y="1465"/>
                    <a:pt x="494" y="1463"/>
                  </a:cubicBezTo>
                  <a:cubicBezTo>
                    <a:pt x="493" y="1463"/>
                    <a:pt x="491" y="1464"/>
                    <a:pt x="489" y="1464"/>
                  </a:cubicBezTo>
                  <a:cubicBezTo>
                    <a:pt x="486" y="1464"/>
                    <a:pt x="483" y="1463"/>
                    <a:pt x="480" y="1459"/>
                  </a:cubicBezTo>
                  <a:cubicBezTo>
                    <a:pt x="477" y="1459"/>
                    <a:pt x="475" y="1458"/>
                    <a:pt x="474" y="1456"/>
                  </a:cubicBezTo>
                  <a:cubicBezTo>
                    <a:pt x="469" y="1461"/>
                    <a:pt x="459" y="1464"/>
                    <a:pt x="456" y="1464"/>
                  </a:cubicBezTo>
                  <a:cubicBezTo>
                    <a:pt x="450" y="1464"/>
                    <a:pt x="448" y="1460"/>
                    <a:pt x="448" y="1459"/>
                  </a:cubicBezTo>
                  <a:cubicBezTo>
                    <a:pt x="447" y="1456"/>
                    <a:pt x="447" y="1454"/>
                    <a:pt x="449" y="1451"/>
                  </a:cubicBezTo>
                  <a:lnTo>
                    <a:pt x="449" y="1450"/>
                  </a:lnTo>
                  <a:cubicBezTo>
                    <a:pt x="448" y="1446"/>
                    <a:pt x="448" y="1444"/>
                    <a:pt x="448" y="1440"/>
                  </a:cubicBezTo>
                  <a:lnTo>
                    <a:pt x="446" y="1441"/>
                  </a:lnTo>
                  <a:cubicBezTo>
                    <a:pt x="442" y="1443"/>
                    <a:pt x="440" y="1445"/>
                    <a:pt x="437" y="1445"/>
                  </a:cubicBezTo>
                  <a:lnTo>
                    <a:pt x="436" y="1446"/>
                  </a:lnTo>
                  <a:cubicBezTo>
                    <a:pt x="435" y="1449"/>
                    <a:pt x="433" y="1451"/>
                    <a:pt x="430" y="1451"/>
                  </a:cubicBezTo>
                  <a:lnTo>
                    <a:pt x="428" y="1451"/>
                  </a:lnTo>
                  <a:cubicBezTo>
                    <a:pt x="427" y="1452"/>
                    <a:pt x="425" y="1453"/>
                    <a:pt x="423" y="1453"/>
                  </a:cubicBezTo>
                  <a:lnTo>
                    <a:pt x="422" y="1453"/>
                  </a:lnTo>
                  <a:cubicBezTo>
                    <a:pt x="420" y="1455"/>
                    <a:pt x="417" y="1457"/>
                    <a:pt x="413" y="1458"/>
                  </a:cubicBezTo>
                  <a:cubicBezTo>
                    <a:pt x="411" y="1459"/>
                    <a:pt x="410" y="1461"/>
                    <a:pt x="407" y="1461"/>
                  </a:cubicBezTo>
                  <a:lnTo>
                    <a:pt x="403" y="1460"/>
                  </a:lnTo>
                  <a:cubicBezTo>
                    <a:pt x="401" y="1460"/>
                    <a:pt x="399" y="1458"/>
                    <a:pt x="398" y="1457"/>
                  </a:cubicBezTo>
                  <a:cubicBezTo>
                    <a:pt x="397" y="1455"/>
                    <a:pt x="396" y="1453"/>
                    <a:pt x="396" y="1451"/>
                  </a:cubicBezTo>
                  <a:cubicBezTo>
                    <a:pt x="395" y="1448"/>
                    <a:pt x="394" y="1446"/>
                    <a:pt x="394" y="1443"/>
                  </a:cubicBezTo>
                  <a:lnTo>
                    <a:pt x="393" y="1443"/>
                  </a:lnTo>
                  <a:cubicBezTo>
                    <a:pt x="394" y="1452"/>
                    <a:pt x="393" y="1459"/>
                    <a:pt x="389" y="1462"/>
                  </a:cubicBezTo>
                  <a:cubicBezTo>
                    <a:pt x="388" y="1464"/>
                    <a:pt x="385" y="1465"/>
                    <a:pt x="383" y="1465"/>
                  </a:cubicBezTo>
                  <a:cubicBezTo>
                    <a:pt x="379" y="1465"/>
                    <a:pt x="375" y="1462"/>
                    <a:pt x="373" y="1460"/>
                  </a:cubicBezTo>
                  <a:cubicBezTo>
                    <a:pt x="372" y="1458"/>
                    <a:pt x="372" y="1457"/>
                    <a:pt x="372" y="1455"/>
                  </a:cubicBezTo>
                  <a:cubicBezTo>
                    <a:pt x="372" y="1453"/>
                    <a:pt x="372" y="1451"/>
                    <a:pt x="374" y="1450"/>
                  </a:cubicBezTo>
                  <a:lnTo>
                    <a:pt x="374" y="1450"/>
                  </a:lnTo>
                  <a:lnTo>
                    <a:pt x="373" y="1449"/>
                  </a:lnTo>
                  <a:cubicBezTo>
                    <a:pt x="373" y="1447"/>
                    <a:pt x="371" y="1442"/>
                    <a:pt x="376" y="1439"/>
                  </a:cubicBezTo>
                  <a:cubicBezTo>
                    <a:pt x="376" y="1439"/>
                    <a:pt x="376" y="1438"/>
                    <a:pt x="375" y="1435"/>
                  </a:cubicBezTo>
                  <a:lnTo>
                    <a:pt x="374" y="1433"/>
                  </a:lnTo>
                  <a:cubicBezTo>
                    <a:pt x="373" y="1430"/>
                    <a:pt x="374" y="1428"/>
                    <a:pt x="375" y="1426"/>
                  </a:cubicBezTo>
                  <a:lnTo>
                    <a:pt x="374" y="1424"/>
                  </a:lnTo>
                  <a:cubicBezTo>
                    <a:pt x="373" y="1422"/>
                    <a:pt x="373" y="1420"/>
                    <a:pt x="374" y="1418"/>
                  </a:cubicBezTo>
                  <a:lnTo>
                    <a:pt x="372" y="1418"/>
                  </a:lnTo>
                  <a:lnTo>
                    <a:pt x="369" y="1417"/>
                  </a:lnTo>
                  <a:cubicBezTo>
                    <a:pt x="368" y="1416"/>
                    <a:pt x="367" y="1414"/>
                    <a:pt x="367" y="1413"/>
                  </a:cubicBezTo>
                  <a:cubicBezTo>
                    <a:pt x="366" y="1409"/>
                    <a:pt x="365" y="1409"/>
                    <a:pt x="364" y="1409"/>
                  </a:cubicBezTo>
                  <a:lnTo>
                    <a:pt x="361" y="1410"/>
                  </a:lnTo>
                  <a:lnTo>
                    <a:pt x="358" y="1410"/>
                  </a:lnTo>
                  <a:cubicBezTo>
                    <a:pt x="357" y="1410"/>
                    <a:pt x="355" y="1410"/>
                    <a:pt x="354" y="1408"/>
                  </a:cubicBezTo>
                  <a:cubicBezTo>
                    <a:pt x="349" y="1404"/>
                    <a:pt x="349" y="1399"/>
                    <a:pt x="349" y="1395"/>
                  </a:cubicBezTo>
                  <a:lnTo>
                    <a:pt x="349" y="1392"/>
                  </a:lnTo>
                  <a:cubicBezTo>
                    <a:pt x="347" y="1391"/>
                    <a:pt x="345" y="1390"/>
                    <a:pt x="344" y="1388"/>
                  </a:cubicBezTo>
                  <a:cubicBezTo>
                    <a:pt x="342" y="1387"/>
                    <a:pt x="341" y="1386"/>
                    <a:pt x="340" y="1385"/>
                  </a:cubicBezTo>
                  <a:cubicBezTo>
                    <a:pt x="338" y="1385"/>
                    <a:pt x="336" y="1383"/>
                    <a:pt x="336" y="1381"/>
                  </a:cubicBezTo>
                  <a:lnTo>
                    <a:pt x="332" y="1379"/>
                  </a:lnTo>
                  <a:cubicBezTo>
                    <a:pt x="331" y="1381"/>
                    <a:pt x="329" y="1384"/>
                    <a:pt x="329" y="1385"/>
                  </a:cubicBezTo>
                  <a:cubicBezTo>
                    <a:pt x="324" y="1393"/>
                    <a:pt x="320" y="1400"/>
                    <a:pt x="313" y="1400"/>
                  </a:cubicBezTo>
                  <a:cubicBezTo>
                    <a:pt x="308" y="1400"/>
                    <a:pt x="304" y="1397"/>
                    <a:pt x="302" y="1393"/>
                  </a:cubicBezTo>
                  <a:cubicBezTo>
                    <a:pt x="299" y="1393"/>
                    <a:pt x="291" y="1392"/>
                    <a:pt x="289" y="1387"/>
                  </a:cubicBezTo>
                  <a:cubicBezTo>
                    <a:pt x="289" y="1386"/>
                    <a:pt x="288" y="1382"/>
                    <a:pt x="290" y="1379"/>
                  </a:cubicBezTo>
                  <a:lnTo>
                    <a:pt x="287" y="1376"/>
                  </a:lnTo>
                  <a:lnTo>
                    <a:pt x="283" y="1380"/>
                  </a:lnTo>
                  <a:cubicBezTo>
                    <a:pt x="277" y="1385"/>
                    <a:pt x="273" y="1388"/>
                    <a:pt x="272" y="1393"/>
                  </a:cubicBezTo>
                  <a:cubicBezTo>
                    <a:pt x="272" y="1395"/>
                    <a:pt x="271" y="1396"/>
                    <a:pt x="269" y="1397"/>
                  </a:cubicBezTo>
                  <a:cubicBezTo>
                    <a:pt x="268" y="1398"/>
                    <a:pt x="267" y="1400"/>
                    <a:pt x="266" y="1403"/>
                  </a:cubicBezTo>
                  <a:cubicBezTo>
                    <a:pt x="265" y="1408"/>
                    <a:pt x="263" y="1414"/>
                    <a:pt x="257" y="1418"/>
                  </a:cubicBezTo>
                  <a:cubicBezTo>
                    <a:pt x="255" y="1424"/>
                    <a:pt x="255" y="1429"/>
                    <a:pt x="256" y="1435"/>
                  </a:cubicBezTo>
                  <a:cubicBezTo>
                    <a:pt x="257" y="1439"/>
                    <a:pt x="257" y="1444"/>
                    <a:pt x="257" y="1448"/>
                  </a:cubicBezTo>
                  <a:cubicBezTo>
                    <a:pt x="257" y="1450"/>
                    <a:pt x="256" y="1452"/>
                    <a:pt x="255" y="1453"/>
                  </a:cubicBezTo>
                  <a:cubicBezTo>
                    <a:pt x="254" y="1454"/>
                    <a:pt x="252" y="1455"/>
                    <a:pt x="250" y="1455"/>
                  </a:cubicBezTo>
                  <a:lnTo>
                    <a:pt x="250" y="1455"/>
                  </a:lnTo>
                  <a:cubicBezTo>
                    <a:pt x="228" y="1453"/>
                    <a:pt x="204" y="1437"/>
                    <a:pt x="181" y="1422"/>
                  </a:cubicBezTo>
                  <a:cubicBezTo>
                    <a:pt x="159" y="1408"/>
                    <a:pt x="136" y="1394"/>
                    <a:pt x="118" y="1393"/>
                  </a:cubicBezTo>
                  <a:lnTo>
                    <a:pt x="117" y="1393"/>
                  </a:lnTo>
                  <a:cubicBezTo>
                    <a:pt x="114" y="1393"/>
                    <a:pt x="111" y="1392"/>
                    <a:pt x="108" y="1391"/>
                  </a:cubicBezTo>
                  <a:cubicBezTo>
                    <a:pt x="106" y="1391"/>
                    <a:pt x="104" y="1390"/>
                    <a:pt x="103" y="1390"/>
                  </a:cubicBezTo>
                  <a:cubicBezTo>
                    <a:pt x="101" y="1390"/>
                    <a:pt x="99" y="1390"/>
                    <a:pt x="98" y="1388"/>
                  </a:cubicBezTo>
                  <a:lnTo>
                    <a:pt x="95" y="1386"/>
                  </a:lnTo>
                  <a:cubicBezTo>
                    <a:pt x="93" y="1383"/>
                    <a:pt x="92" y="1382"/>
                    <a:pt x="90" y="1382"/>
                  </a:cubicBezTo>
                  <a:cubicBezTo>
                    <a:pt x="74" y="1377"/>
                    <a:pt x="77" y="1363"/>
                    <a:pt x="79" y="1356"/>
                  </a:cubicBezTo>
                  <a:cubicBezTo>
                    <a:pt x="79" y="1354"/>
                    <a:pt x="80" y="1350"/>
                    <a:pt x="80" y="1349"/>
                  </a:cubicBezTo>
                  <a:cubicBezTo>
                    <a:pt x="79" y="1346"/>
                    <a:pt x="81" y="1342"/>
                    <a:pt x="84" y="1341"/>
                  </a:cubicBezTo>
                  <a:cubicBezTo>
                    <a:pt x="85" y="1339"/>
                    <a:pt x="85" y="1336"/>
                    <a:pt x="88" y="1333"/>
                  </a:cubicBezTo>
                  <a:cubicBezTo>
                    <a:pt x="87" y="1331"/>
                    <a:pt x="88" y="1330"/>
                    <a:pt x="88" y="1328"/>
                  </a:cubicBezTo>
                  <a:cubicBezTo>
                    <a:pt x="89" y="1326"/>
                    <a:pt x="90" y="1324"/>
                    <a:pt x="92" y="1323"/>
                  </a:cubicBezTo>
                  <a:cubicBezTo>
                    <a:pt x="91" y="1321"/>
                    <a:pt x="91" y="1318"/>
                    <a:pt x="92" y="1315"/>
                  </a:cubicBezTo>
                  <a:lnTo>
                    <a:pt x="91" y="1316"/>
                  </a:lnTo>
                  <a:lnTo>
                    <a:pt x="89" y="1317"/>
                  </a:lnTo>
                  <a:cubicBezTo>
                    <a:pt x="89" y="1319"/>
                    <a:pt x="89" y="1321"/>
                    <a:pt x="87" y="1322"/>
                  </a:cubicBezTo>
                  <a:lnTo>
                    <a:pt x="84" y="1324"/>
                  </a:lnTo>
                  <a:lnTo>
                    <a:pt x="83" y="1325"/>
                  </a:lnTo>
                  <a:lnTo>
                    <a:pt x="79" y="1327"/>
                  </a:lnTo>
                  <a:lnTo>
                    <a:pt x="76" y="1333"/>
                  </a:lnTo>
                  <a:cubicBezTo>
                    <a:pt x="75" y="1336"/>
                    <a:pt x="74" y="1337"/>
                    <a:pt x="73" y="1338"/>
                  </a:cubicBezTo>
                  <a:lnTo>
                    <a:pt x="72" y="1341"/>
                  </a:lnTo>
                  <a:cubicBezTo>
                    <a:pt x="72" y="1343"/>
                    <a:pt x="70" y="1344"/>
                    <a:pt x="69" y="1345"/>
                  </a:cubicBezTo>
                  <a:lnTo>
                    <a:pt x="69" y="1349"/>
                  </a:lnTo>
                  <a:cubicBezTo>
                    <a:pt x="69" y="1350"/>
                    <a:pt x="67" y="1354"/>
                    <a:pt x="63" y="1355"/>
                  </a:cubicBezTo>
                  <a:lnTo>
                    <a:pt x="62" y="1358"/>
                  </a:lnTo>
                  <a:lnTo>
                    <a:pt x="61" y="1360"/>
                  </a:lnTo>
                  <a:cubicBezTo>
                    <a:pt x="61" y="1367"/>
                    <a:pt x="56" y="1379"/>
                    <a:pt x="54" y="1381"/>
                  </a:cubicBezTo>
                  <a:cubicBezTo>
                    <a:pt x="53" y="1383"/>
                    <a:pt x="51" y="1384"/>
                    <a:pt x="49" y="1384"/>
                  </a:cubicBezTo>
                  <a:lnTo>
                    <a:pt x="46" y="1384"/>
                  </a:lnTo>
                  <a:cubicBezTo>
                    <a:pt x="44" y="1383"/>
                    <a:pt x="43" y="1382"/>
                    <a:pt x="42" y="1380"/>
                  </a:cubicBezTo>
                  <a:lnTo>
                    <a:pt x="39" y="1381"/>
                  </a:lnTo>
                  <a:cubicBezTo>
                    <a:pt x="35" y="1381"/>
                    <a:pt x="32" y="1379"/>
                    <a:pt x="30" y="1378"/>
                  </a:cubicBezTo>
                  <a:lnTo>
                    <a:pt x="26" y="1376"/>
                  </a:lnTo>
                  <a:cubicBezTo>
                    <a:pt x="24" y="1375"/>
                    <a:pt x="21" y="1372"/>
                    <a:pt x="22" y="1366"/>
                  </a:cubicBezTo>
                  <a:lnTo>
                    <a:pt x="22" y="1365"/>
                  </a:lnTo>
                  <a:cubicBezTo>
                    <a:pt x="20" y="1363"/>
                    <a:pt x="21" y="1360"/>
                    <a:pt x="22" y="1358"/>
                  </a:cubicBezTo>
                  <a:cubicBezTo>
                    <a:pt x="22" y="1357"/>
                    <a:pt x="21" y="1356"/>
                    <a:pt x="20" y="1354"/>
                  </a:cubicBezTo>
                  <a:cubicBezTo>
                    <a:pt x="19" y="1352"/>
                    <a:pt x="18" y="1350"/>
                    <a:pt x="18" y="1347"/>
                  </a:cubicBezTo>
                  <a:lnTo>
                    <a:pt x="17" y="1347"/>
                  </a:lnTo>
                  <a:cubicBezTo>
                    <a:pt x="15" y="1347"/>
                    <a:pt x="12" y="1345"/>
                    <a:pt x="10" y="1344"/>
                  </a:cubicBezTo>
                  <a:cubicBezTo>
                    <a:pt x="8" y="1341"/>
                    <a:pt x="8" y="1337"/>
                    <a:pt x="9" y="1335"/>
                  </a:cubicBezTo>
                  <a:cubicBezTo>
                    <a:pt x="8" y="1332"/>
                    <a:pt x="8" y="1329"/>
                    <a:pt x="11" y="1326"/>
                  </a:cubicBezTo>
                  <a:lnTo>
                    <a:pt x="13" y="1325"/>
                  </a:lnTo>
                  <a:cubicBezTo>
                    <a:pt x="12" y="1322"/>
                    <a:pt x="13" y="1319"/>
                    <a:pt x="15" y="1317"/>
                  </a:cubicBezTo>
                  <a:cubicBezTo>
                    <a:pt x="16" y="1317"/>
                    <a:pt x="17" y="1314"/>
                    <a:pt x="17" y="1311"/>
                  </a:cubicBezTo>
                  <a:cubicBezTo>
                    <a:pt x="17" y="1308"/>
                    <a:pt x="18" y="1303"/>
                    <a:pt x="22" y="1300"/>
                  </a:cubicBezTo>
                  <a:cubicBezTo>
                    <a:pt x="22" y="1297"/>
                    <a:pt x="21" y="1293"/>
                    <a:pt x="20" y="1289"/>
                  </a:cubicBezTo>
                  <a:cubicBezTo>
                    <a:pt x="19" y="1287"/>
                    <a:pt x="19" y="1285"/>
                    <a:pt x="19" y="1283"/>
                  </a:cubicBezTo>
                  <a:lnTo>
                    <a:pt x="19" y="1280"/>
                  </a:lnTo>
                  <a:cubicBezTo>
                    <a:pt x="20" y="1276"/>
                    <a:pt x="20" y="1274"/>
                    <a:pt x="19" y="1270"/>
                  </a:cubicBezTo>
                  <a:cubicBezTo>
                    <a:pt x="16" y="1270"/>
                    <a:pt x="12" y="1267"/>
                    <a:pt x="11" y="1261"/>
                  </a:cubicBezTo>
                  <a:cubicBezTo>
                    <a:pt x="12" y="1257"/>
                    <a:pt x="12" y="1255"/>
                    <a:pt x="13" y="1253"/>
                  </a:cubicBezTo>
                  <a:cubicBezTo>
                    <a:pt x="14" y="1247"/>
                    <a:pt x="16" y="1239"/>
                    <a:pt x="13" y="1235"/>
                  </a:cubicBezTo>
                  <a:cubicBezTo>
                    <a:pt x="12" y="1234"/>
                    <a:pt x="11" y="1232"/>
                    <a:pt x="11" y="1230"/>
                  </a:cubicBezTo>
                  <a:cubicBezTo>
                    <a:pt x="12" y="1225"/>
                    <a:pt x="14" y="1222"/>
                    <a:pt x="15" y="1219"/>
                  </a:cubicBezTo>
                  <a:cubicBezTo>
                    <a:pt x="16" y="1216"/>
                    <a:pt x="17" y="1214"/>
                    <a:pt x="16" y="1210"/>
                  </a:cubicBezTo>
                  <a:lnTo>
                    <a:pt x="17" y="1206"/>
                  </a:lnTo>
                  <a:cubicBezTo>
                    <a:pt x="13" y="1205"/>
                    <a:pt x="11" y="1202"/>
                    <a:pt x="11" y="1199"/>
                  </a:cubicBezTo>
                  <a:cubicBezTo>
                    <a:pt x="12" y="1196"/>
                    <a:pt x="10" y="1191"/>
                    <a:pt x="9" y="1187"/>
                  </a:cubicBezTo>
                  <a:lnTo>
                    <a:pt x="7" y="1183"/>
                  </a:lnTo>
                  <a:cubicBezTo>
                    <a:pt x="2" y="1175"/>
                    <a:pt x="11" y="1169"/>
                    <a:pt x="14" y="1166"/>
                  </a:cubicBezTo>
                  <a:lnTo>
                    <a:pt x="16" y="1164"/>
                  </a:lnTo>
                  <a:cubicBezTo>
                    <a:pt x="17" y="1158"/>
                    <a:pt x="16" y="1156"/>
                    <a:pt x="16" y="1156"/>
                  </a:cubicBezTo>
                  <a:lnTo>
                    <a:pt x="14" y="1155"/>
                  </a:lnTo>
                  <a:cubicBezTo>
                    <a:pt x="5" y="1152"/>
                    <a:pt x="0" y="1146"/>
                    <a:pt x="2" y="1124"/>
                  </a:cubicBezTo>
                  <a:lnTo>
                    <a:pt x="3" y="1121"/>
                  </a:lnTo>
                  <a:cubicBezTo>
                    <a:pt x="4" y="1119"/>
                    <a:pt x="5" y="1116"/>
                    <a:pt x="6" y="1112"/>
                  </a:cubicBezTo>
                  <a:cubicBezTo>
                    <a:pt x="7" y="1106"/>
                    <a:pt x="9" y="1097"/>
                    <a:pt x="16" y="1093"/>
                  </a:cubicBezTo>
                  <a:cubicBezTo>
                    <a:pt x="17" y="1090"/>
                    <a:pt x="16" y="1087"/>
                    <a:pt x="16" y="1083"/>
                  </a:cubicBezTo>
                  <a:cubicBezTo>
                    <a:pt x="16" y="1079"/>
                    <a:pt x="15" y="1075"/>
                    <a:pt x="16" y="1070"/>
                  </a:cubicBezTo>
                  <a:lnTo>
                    <a:pt x="18" y="1067"/>
                  </a:lnTo>
                  <a:cubicBezTo>
                    <a:pt x="24" y="1059"/>
                    <a:pt x="26" y="1049"/>
                    <a:pt x="21" y="1037"/>
                  </a:cubicBezTo>
                  <a:cubicBezTo>
                    <a:pt x="20" y="1035"/>
                    <a:pt x="21" y="1032"/>
                    <a:pt x="23" y="1030"/>
                  </a:cubicBezTo>
                  <a:cubicBezTo>
                    <a:pt x="25" y="1028"/>
                    <a:pt x="26" y="1027"/>
                    <a:pt x="26" y="1027"/>
                  </a:cubicBezTo>
                  <a:lnTo>
                    <a:pt x="25" y="1025"/>
                  </a:lnTo>
                  <a:cubicBezTo>
                    <a:pt x="24" y="1023"/>
                    <a:pt x="23" y="1020"/>
                    <a:pt x="23" y="1017"/>
                  </a:cubicBezTo>
                  <a:cubicBezTo>
                    <a:pt x="23" y="1015"/>
                    <a:pt x="24" y="1013"/>
                    <a:pt x="25" y="1012"/>
                  </a:cubicBezTo>
                  <a:cubicBezTo>
                    <a:pt x="31" y="1004"/>
                    <a:pt x="32" y="997"/>
                    <a:pt x="27" y="990"/>
                  </a:cubicBezTo>
                  <a:cubicBezTo>
                    <a:pt x="25" y="987"/>
                    <a:pt x="25" y="983"/>
                    <a:pt x="28" y="981"/>
                  </a:cubicBezTo>
                  <a:cubicBezTo>
                    <a:pt x="39" y="972"/>
                    <a:pt x="39" y="968"/>
                    <a:pt x="40" y="964"/>
                  </a:cubicBezTo>
                  <a:cubicBezTo>
                    <a:pt x="40" y="961"/>
                    <a:pt x="41" y="956"/>
                    <a:pt x="46" y="952"/>
                  </a:cubicBezTo>
                  <a:cubicBezTo>
                    <a:pt x="45" y="944"/>
                    <a:pt x="49" y="935"/>
                    <a:pt x="57" y="929"/>
                  </a:cubicBezTo>
                  <a:cubicBezTo>
                    <a:pt x="58" y="925"/>
                    <a:pt x="59" y="921"/>
                    <a:pt x="61" y="917"/>
                  </a:cubicBezTo>
                  <a:cubicBezTo>
                    <a:pt x="63" y="912"/>
                    <a:pt x="65" y="904"/>
                    <a:pt x="63" y="902"/>
                  </a:cubicBezTo>
                  <a:cubicBezTo>
                    <a:pt x="62" y="900"/>
                    <a:pt x="62" y="899"/>
                    <a:pt x="62" y="897"/>
                  </a:cubicBezTo>
                  <a:cubicBezTo>
                    <a:pt x="63" y="887"/>
                    <a:pt x="69" y="878"/>
                    <a:pt x="79" y="871"/>
                  </a:cubicBezTo>
                  <a:cubicBezTo>
                    <a:pt x="81" y="860"/>
                    <a:pt x="85" y="850"/>
                    <a:pt x="89" y="841"/>
                  </a:cubicBezTo>
                  <a:cubicBezTo>
                    <a:pt x="91" y="837"/>
                    <a:pt x="93" y="833"/>
                    <a:pt x="95" y="828"/>
                  </a:cubicBezTo>
                  <a:cubicBezTo>
                    <a:pt x="97" y="822"/>
                    <a:pt x="100" y="816"/>
                    <a:pt x="104" y="809"/>
                  </a:cubicBezTo>
                  <a:cubicBezTo>
                    <a:pt x="110" y="799"/>
                    <a:pt x="115" y="790"/>
                    <a:pt x="112" y="782"/>
                  </a:cubicBezTo>
                  <a:lnTo>
                    <a:pt x="111" y="778"/>
                  </a:lnTo>
                  <a:cubicBezTo>
                    <a:pt x="112" y="774"/>
                    <a:pt x="114" y="769"/>
                    <a:pt x="116" y="765"/>
                  </a:cubicBezTo>
                  <a:cubicBezTo>
                    <a:pt x="119" y="760"/>
                    <a:pt x="121" y="755"/>
                    <a:pt x="121" y="751"/>
                  </a:cubicBezTo>
                  <a:lnTo>
                    <a:pt x="121" y="748"/>
                  </a:lnTo>
                  <a:cubicBezTo>
                    <a:pt x="122" y="742"/>
                    <a:pt x="130" y="728"/>
                    <a:pt x="139" y="725"/>
                  </a:cubicBezTo>
                  <a:cubicBezTo>
                    <a:pt x="146" y="717"/>
                    <a:pt x="152" y="707"/>
                    <a:pt x="157" y="697"/>
                  </a:cubicBezTo>
                  <a:cubicBezTo>
                    <a:pt x="163" y="687"/>
                    <a:pt x="168" y="677"/>
                    <a:pt x="176" y="668"/>
                  </a:cubicBezTo>
                  <a:cubicBezTo>
                    <a:pt x="181" y="662"/>
                    <a:pt x="189" y="659"/>
                    <a:pt x="195" y="657"/>
                  </a:cubicBezTo>
                  <a:cubicBezTo>
                    <a:pt x="198" y="656"/>
                    <a:pt x="201" y="655"/>
                    <a:pt x="203" y="654"/>
                  </a:cubicBezTo>
                  <a:cubicBezTo>
                    <a:pt x="215" y="637"/>
                    <a:pt x="226" y="621"/>
                    <a:pt x="234" y="608"/>
                  </a:cubicBezTo>
                  <a:cubicBezTo>
                    <a:pt x="233" y="594"/>
                    <a:pt x="241" y="586"/>
                    <a:pt x="248" y="580"/>
                  </a:cubicBezTo>
                  <a:cubicBezTo>
                    <a:pt x="252" y="577"/>
                    <a:pt x="255" y="574"/>
                    <a:pt x="257" y="570"/>
                  </a:cubicBezTo>
                  <a:cubicBezTo>
                    <a:pt x="268" y="537"/>
                    <a:pt x="275" y="511"/>
                    <a:pt x="275" y="480"/>
                  </a:cubicBezTo>
                  <a:lnTo>
                    <a:pt x="276" y="478"/>
                  </a:lnTo>
                  <a:cubicBezTo>
                    <a:pt x="275" y="477"/>
                    <a:pt x="266" y="472"/>
                    <a:pt x="262" y="469"/>
                  </a:cubicBezTo>
                  <a:cubicBezTo>
                    <a:pt x="255" y="465"/>
                    <a:pt x="249" y="461"/>
                    <a:pt x="246" y="457"/>
                  </a:cubicBezTo>
                  <a:cubicBezTo>
                    <a:pt x="227" y="432"/>
                    <a:pt x="242" y="413"/>
                    <a:pt x="256" y="397"/>
                  </a:cubicBezTo>
                  <a:cubicBezTo>
                    <a:pt x="262" y="389"/>
                    <a:pt x="269" y="381"/>
                    <a:pt x="272" y="372"/>
                  </a:cubicBezTo>
                  <a:cubicBezTo>
                    <a:pt x="269" y="363"/>
                    <a:pt x="269" y="353"/>
                    <a:pt x="270" y="344"/>
                  </a:cubicBezTo>
                  <a:lnTo>
                    <a:pt x="270" y="340"/>
                  </a:lnTo>
                  <a:cubicBezTo>
                    <a:pt x="265" y="331"/>
                    <a:pt x="266" y="324"/>
                    <a:pt x="268" y="319"/>
                  </a:cubicBezTo>
                  <a:cubicBezTo>
                    <a:pt x="271" y="312"/>
                    <a:pt x="277" y="307"/>
                    <a:pt x="287" y="304"/>
                  </a:cubicBezTo>
                  <a:cubicBezTo>
                    <a:pt x="301" y="290"/>
                    <a:pt x="319" y="282"/>
                    <a:pt x="339" y="282"/>
                  </a:cubicBezTo>
                  <a:lnTo>
                    <a:pt x="342" y="282"/>
                  </a:lnTo>
                  <a:cubicBezTo>
                    <a:pt x="343" y="282"/>
                    <a:pt x="345" y="280"/>
                    <a:pt x="347" y="278"/>
                  </a:cubicBezTo>
                  <a:cubicBezTo>
                    <a:pt x="350" y="275"/>
                    <a:pt x="354" y="271"/>
                    <a:pt x="361" y="270"/>
                  </a:cubicBezTo>
                  <a:cubicBezTo>
                    <a:pt x="364" y="265"/>
                    <a:pt x="363" y="263"/>
                    <a:pt x="363" y="260"/>
                  </a:cubicBezTo>
                  <a:cubicBezTo>
                    <a:pt x="361" y="250"/>
                    <a:pt x="362" y="240"/>
                    <a:pt x="390" y="214"/>
                  </a:cubicBezTo>
                  <a:cubicBezTo>
                    <a:pt x="394" y="211"/>
                    <a:pt x="397" y="210"/>
                    <a:pt x="400" y="210"/>
                  </a:cubicBezTo>
                  <a:lnTo>
                    <a:pt x="404" y="211"/>
                  </a:lnTo>
                  <a:cubicBezTo>
                    <a:pt x="403" y="209"/>
                    <a:pt x="403" y="207"/>
                    <a:pt x="404" y="206"/>
                  </a:cubicBezTo>
                  <a:cubicBezTo>
                    <a:pt x="404" y="205"/>
                    <a:pt x="403" y="202"/>
                    <a:pt x="402" y="199"/>
                  </a:cubicBezTo>
                  <a:cubicBezTo>
                    <a:pt x="401" y="195"/>
                    <a:pt x="400" y="191"/>
                    <a:pt x="401" y="185"/>
                  </a:cubicBezTo>
                  <a:lnTo>
                    <a:pt x="402" y="183"/>
                  </a:lnTo>
                  <a:cubicBezTo>
                    <a:pt x="406" y="176"/>
                    <a:pt x="413" y="175"/>
                    <a:pt x="418" y="174"/>
                  </a:cubicBezTo>
                  <a:cubicBezTo>
                    <a:pt x="422" y="174"/>
                    <a:pt x="423" y="174"/>
                    <a:pt x="425" y="172"/>
                  </a:cubicBezTo>
                  <a:lnTo>
                    <a:pt x="426" y="170"/>
                  </a:lnTo>
                  <a:lnTo>
                    <a:pt x="423" y="167"/>
                  </a:lnTo>
                  <a:cubicBezTo>
                    <a:pt x="421" y="164"/>
                    <a:pt x="417" y="160"/>
                    <a:pt x="418" y="154"/>
                  </a:cubicBezTo>
                  <a:cubicBezTo>
                    <a:pt x="420" y="148"/>
                    <a:pt x="426" y="145"/>
                    <a:pt x="435" y="142"/>
                  </a:cubicBezTo>
                  <a:cubicBezTo>
                    <a:pt x="435" y="140"/>
                    <a:pt x="433" y="136"/>
                    <a:pt x="431" y="134"/>
                  </a:cubicBezTo>
                  <a:cubicBezTo>
                    <a:pt x="426" y="127"/>
                    <a:pt x="418" y="115"/>
                    <a:pt x="428" y="103"/>
                  </a:cubicBezTo>
                  <a:cubicBezTo>
                    <a:pt x="430" y="101"/>
                    <a:pt x="431" y="100"/>
                    <a:pt x="433" y="100"/>
                  </a:cubicBezTo>
                  <a:lnTo>
                    <a:pt x="437" y="100"/>
                  </a:lnTo>
                  <a:cubicBezTo>
                    <a:pt x="442" y="100"/>
                    <a:pt x="447" y="99"/>
                    <a:pt x="449" y="96"/>
                  </a:cubicBezTo>
                  <a:cubicBezTo>
                    <a:pt x="451" y="94"/>
                    <a:pt x="452" y="91"/>
                    <a:pt x="453" y="88"/>
                  </a:cubicBezTo>
                  <a:cubicBezTo>
                    <a:pt x="449" y="85"/>
                    <a:pt x="444" y="83"/>
                    <a:pt x="439" y="81"/>
                  </a:cubicBezTo>
                  <a:cubicBezTo>
                    <a:pt x="432" y="78"/>
                    <a:pt x="425" y="75"/>
                    <a:pt x="421" y="70"/>
                  </a:cubicBezTo>
                  <a:lnTo>
                    <a:pt x="420" y="67"/>
                  </a:lnTo>
                  <a:cubicBezTo>
                    <a:pt x="418" y="55"/>
                    <a:pt x="415" y="55"/>
                    <a:pt x="412" y="55"/>
                  </a:cubicBezTo>
                  <a:cubicBezTo>
                    <a:pt x="410" y="55"/>
                    <a:pt x="407" y="56"/>
                    <a:pt x="403" y="57"/>
                  </a:cubicBezTo>
                  <a:cubicBezTo>
                    <a:pt x="398" y="58"/>
                    <a:pt x="392" y="59"/>
                    <a:pt x="386" y="59"/>
                  </a:cubicBezTo>
                  <a:cubicBezTo>
                    <a:pt x="383" y="59"/>
                    <a:pt x="380" y="59"/>
                    <a:pt x="377" y="58"/>
                  </a:cubicBezTo>
                  <a:cubicBezTo>
                    <a:pt x="372" y="58"/>
                    <a:pt x="369" y="55"/>
                    <a:pt x="367" y="53"/>
                  </a:cubicBezTo>
                  <a:lnTo>
                    <a:pt x="366" y="51"/>
                  </a:lnTo>
                  <a:lnTo>
                    <a:pt x="363" y="52"/>
                  </a:lnTo>
                  <a:cubicBezTo>
                    <a:pt x="358" y="52"/>
                    <a:pt x="349" y="49"/>
                    <a:pt x="347" y="44"/>
                  </a:cubicBezTo>
                  <a:cubicBezTo>
                    <a:pt x="346" y="42"/>
                    <a:pt x="345" y="39"/>
                    <a:pt x="347" y="37"/>
                  </a:cubicBezTo>
                  <a:cubicBezTo>
                    <a:pt x="348" y="35"/>
                    <a:pt x="351" y="34"/>
                    <a:pt x="353" y="33"/>
                  </a:cubicBezTo>
                  <a:lnTo>
                    <a:pt x="356" y="32"/>
                  </a:lnTo>
                  <a:cubicBezTo>
                    <a:pt x="358" y="27"/>
                    <a:pt x="362" y="26"/>
                    <a:pt x="365" y="26"/>
                  </a:cubicBezTo>
                  <a:cubicBezTo>
                    <a:pt x="368" y="26"/>
                    <a:pt x="371" y="27"/>
                    <a:pt x="374" y="28"/>
                  </a:cubicBezTo>
                  <a:lnTo>
                    <a:pt x="375" y="29"/>
                  </a:lnTo>
                  <a:cubicBezTo>
                    <a:pt x="379" y="4"/>
                    <a:pt x="400" y="2"/>
                    <a:pt x="419" y="0"/>
                  </a:cubicBezTo>
                  <a:lnTo>
                    <a:pt x="419" y="0"/>
                  </a:lnTo>
                  <a:lnTo>
                    <a:pt x="422" y="1"/>
                  </a:lnTo>
                  <a:cubicBezTo>
                    <a:pt x="425" y="3"/>
                    <a:pt x="428" y="4"/>
                    <a:pt x="430" y="6"/>
                  </a:cubicBezTo>
                  <a:cubicBezTo>
                    <a:pt x="441" y="11"/>
                    <a:pt x="452" y="18"/>
                    <a:pt x="464" y="18"/>
                  </a:cubicBezTo>
                  <a:cubicBezTo>
                    <a:pt x="466" y="19"/>
                    <a:pt x="467" y="19"/>
                    <a:pt x="468" y="19"/>
                  </a:cubicBezTo>
                  <a:cubicBezTo>
                    <a:pt x="470" y="19"/>
                    <a:pt x="472" y="17"/>
                    <a:pt x="475" y="16"/>
                  </a:cubicBezTo>
                  <a:cubicBezTo>
                    <a:pt x="479" y="14"/>
                    <a:pt x="483" y="12"/>
                    <a:pt x="489" y="12"/>
                  </a:cubicBezTo>
                  <a:cubicBezTo>
                    <a:pt x="491" y="12"/>
                    <a:pt x="494" y="13"/>
                    <a:pt x="497" y="14"/>
                  </a:cubicBezTo>
                  <a:cubicBezTo>
                    <a:pt x="508" y="15"/>
                    <a:pt x="510" y="26"/>
                    <a:pt x="512" y="32"/>
                  </a:cubicBezTo>
                  <a:cubicBezTo>
                    <a:pt x="512" y="35"/>
                    <a:pt x="513" y="37"/>
                    <a:pt x="514" y="39"/>
                  </a:cubicBezTo>
                  <a:cubicBezTo>
                    <a:pt x="516" y="38"/>
                    <a:pt x="518" y="38"/>
                    <a:pt x="519" y="38"/>
                  </a:cubicBezTo>
                  <a:cubicBezTo>
                    <a:pt x="530" y="38"/>
                    <a:pt x="541" y="43"/>
                    <a:pt x="551" y="52"/>
                  </a:cubicBezTo>
                  <a:cubicBezTo>
                    <a:pt x="560" y="53"/>
                    <a:pt x="568" y="58"/>
                    <a:pt x="573" y="65"/>
                  </a:cubicBezTo>
                  <a:cubicBezTo>
                    <a:pt x="580" y="76"/>
                    <a:pt x="582" y="92"/>
                    <a:pt x="577" y="106"/>
                  </a:cubicBezTo>
                  <a:cubicBezTo>
                    <a:pt x="577" y="107"/>
                    <a:pt x="580" y="112"/>
                    <a:pt x="582" y="116"/>
                  </a:cubicBezTo>
                  <a:cubicBezTo>
                    <a:pt x="584" y="121"/>
                    <a:pt x="587" y="126"/>
                    <a:pt x="588" y="131"/>
                  </a:cubicBezTo>
                  <a:lnTo>
                    <a:pt x="588" y="134"/>
                  </a:lnTo>
                  <a:cubicBezTo>
                    <a:pt x="586" y="156"/>
                    <a:pt x="585" y="177"/>
                    <a:pt x="595" y="196"/>
                  </a:cubicBezTo>
                  <a:lnTo>
                    <a:pt x="596" y="200"/>
                  </a:lnTo>
                  <a:cubicBezTo>
                    <a:pt x="596" y="206"/>
                    <a:pt x="594" y="212"/>
                    <a:pt x="592" y="218"/>
                  </a:cubicBezTo>
                  <a:cubicBezTo>
                    <a:pt x="588" y="227"/>
                    <a:pt x="586" y="233"/>
                    <a:pt x="589" y="239"/>
                  </a:cubicBezTo>
                  <a:cubicBezTo>
                    <a:pt x="591" y="241"/>
                    <a:pt x="591" y="244"/>
                    <a:pt x="589" y="246"/>
                  </a:cubicBezTo>
                  <a:cubicBezTo>
                    <a:pt x="582" y="253"/>
                    <a:pt x="580" y="265"/>
                    <a:pt x="578" y="276"/>
                  </a:cubicBezTo>
                  <a:cubicBezTo>
                    <a:pt x="577" y="278"/>
                    <a:pt x="577" y="280"/>
                    <a:pt x="576" y="281"/>
                  </a:cubicBezTo>
                  <a:cubicBezTo>
                    <a:pt x="578" y="287"/>
                    <a:pt x="575" y="293"/>
                    <a:pt x="573" y="297"/>
                  </a:cubicBezTo>
                  <a:lnTo>
                    <a:pt x="571" y="302"/>
                  </a:lnTo>
                  <a:cubicBezTo>
                    <a:pt x="576" y="313"/>
                    <a:pt x="573" y="323"/>
                    <a:pt x="569" y="331"/>
                  </a:cubicBezTo>
                  <a:cubicBezTo>
                    <a:pt x="568" y="334"/>
                    <a:pt x="567" y="337"/>
                    <a:pt x="567" y="340"/>
                  </a:cubicBezTo>
                  <a:cubicBezTo>
                    <a:pt x="566" y="342"/>
                    <a:pt x="565" y="344"/>
                    <a:pt x="562" y="344"/>
                  </a:cubicBezTo>
                  <a:cubicBezTo>
                    <a:pt x="560" y="345"/>
                    <a:pt x="558" y="349"/>
                    <a:pt x="556" y="353"/>
                  </a:cubicBezTo>
                  <a:cubicBezTo>
                    <a:pt x="553" y="359"/>
                    <a:pt x="549" y="366"/>
                    <a:pt x="540" y="366"/>
                  </a:cubicBezTo>
                  <a:lnTo>
                    <a:pt x="538" y="366"/>
                  </a:lnTo>
                  <a:lnTo>
                    <a:pt x="534" y="366"/>
                  </a:lnTo>
                  <a:lnTo>
                    <a:pt x="538" y="370"/>
                  </a:lnTo>
                  <a:cubicBezTo>
                    <a:pt x="541" y="373"/>
                    <a:pt x="543" y="375"/>
                    <a:pt x="545" y="378"/>
                  </a:cubicBezTo>
                  <a:cubicBezTo>
                    <a:pt x="550" y="376"/>
                    <a:pt x="555" y="374"/>
                    <a:pt x="559" y="374"/>
                  </a:cubicBezTo>
                  <a:cubicBezTo>
                    <a:pt x="568" y="374"/>
                    <a:pt x="575" y="380"/>
                    <a:pt x="579" y="391"/>
                  </a:cubicBezTo>
                  <a:cubicBezTo>
                    <a:pt x="582" y="398"/>
                    <a:pt x="577" y="403"/>
                    <a:pt x="572" y="407"/>
                  </a:cubicBezTo>
                  <a:cubicBezTo>
                    <a:pt x="575" y="410"/>
                    <a:pt x="576" y="416"/>
                    <a:pt x="577" y="419"/>
                  </a:cubicBezTo>
                  <a:lnTo>
                    <a:pt x="577" y="419"/>
                  </a:lnTo>
                  <a:lnTo>
                    <a:pt x="578" y="419"/>
                  </a:lnTo>
                  <a:cubicBezTo>
                    <a:pt x="582" y="419"/>
                    <a:pt x="586" y="422"/>
                    <a:pt x="588" y="425"/>
                  </a:cubicBezTo>
                  <a:lnTo>
                    <a:pt x="589" y="428"/>
                  </a:lnTo>
                  <a:cubicBezTo>
                    <a:pt x="590" y="429"/>
                    <a:pt x="592" y="431"/>
                    <a:pt x="593" y="433"/>
                  </a:cubicBezTo>
                  <a:lnTo>
                    <a:pt x="593" y="435"/>
                  </a:lnTo>
                  <a:lnTo>
                    <a:pt x="595" y="437"/>
                  </a:lnTo>
                  <a:cubicBezTo>
                    <a:pt x="596" y="438"/>
                    <a:pt x="598" y="439"/>
                    <a:pt x="600" y="441"/>
                  </a:cubicBezTo>
                  <a:cubicBezTo>
                    <a:pt x="603" y="442"/>
                    <a:pt x="607" y="445"/>
                    <a:pt x="607" y="449"/>
                  </a:cubicBezTo>
                  <a:lnTo>
                    <a:pt x="607" y="451"/>
                  </a:lnTo>
                  <a:lnTo>
                    <a:pt x="609" y="454"/>
                  </a:lnTo>
                  <a:cubicBezTo>
                    <a:pt x="610" y="455"/>
                    <a:pt x="611" y="456"/>
                    <a:pt x="610" y="459"/>
                  </a:cubicBezTo>
                  <a:cubicBezTo>
                    <a:pt x="613" y="459"/>
                    <a:pt x="615" y="461"/>
                    <a:pt x="616" y="463"/>
                  </a:cubicBezTo>
                  <a:lnTo>
                    <a:pt x="616" y="464"/>
                  </a:lnTo>
                  <a:lnTo>
                    <a:pt x="618" y="466"/>
                  </a:lnTo>
                  <a:cubicBezTo>
                    <a:pt x="619" y="468"/>
                    <a:pt x="620" y="470"/>
                    <a:pt x="620" y="472"/>
                  </a:cubicBezTo>
                  <a:lnTo>
                    <a:pt x="622" y="475"/>
                  </a:lnTo>
                  <a:lnTo>
                    <a:pt x="622" y="476"/>
                  </a:lnTo>
                  <a:cubicBezTo>
                    <a:pt x="627" y="480"/>
                    <a:pt x="632" y="484"/>
                    <a:pt x="636" y="491"/>
                  </a:cubicBezTo>
                  <a:lnTo>
                    <a:pt x="636" y="491"/>
                  </a:lnTo>
                  <a:lnTo>
                    <a:pt x="639" y="494"/>
                  </a:lnTo>
                  <a:lnTo>
                    <a:pt x="640" y="494"/>
                  </a:lnTo>
                  <a:cubicBezTo>
                    <a:pt x="642" y="496"/>
                    <a:pt x="644" y="499"/>
                    <a:pt x="643" y="502"/>
                  </a:cubicBezTo>
                  <a:lnTo>
                    <a:pt x="644" y="504"/>
                  </a:lnTo>
                  <a:cubicBezTo>
                    <a:pt x="649" y="506"/>
                    <a:pt x="651" y="512"/>
                    <a:pt x="652" y="514"/>
                  </a:cubicBezTo>
                  <a:lnTo>
                    <a:pt x="653" y="515"/>
                  </a:lnTo>
                  <a:lnTo>
                    <a:pt x="654" y="516"/>
                  </a:lnTo>
                  <a:lnTo>
                    <a:pt x="656" y="513"/>
                  </a:lnTo>
                  <a:cubicBezTo>
                    <a:pt x="658" y="511"/>
                    <a:pt x="660" y="508"/>
                    <a:pt x="664" y="505"/>
                  </a:cubicBezTo>
                  <a:lnTo>
                    <a:pt x="664" y="504"/>
                  </a:lnTo>
                  <a:cubicBezTo>
                    <a:pt x="666" y="502"/>
                    <a:pt x="668" y="501"/>
                    <a:pt x="670" y="501"/>
                  </a:cubicBezTo>
                  <a:lnTo>
                    <a:pt x="670" y="501"/>
                  </a:lnTo>
                  <a:cubicBezTo>
                    <a:pt x="671" y="500"/>
                    <a:pt x="673" y="498"/>
                    <a:pt x="675" y="497"/>
                  </a:cubicBezTo>
                  <a:lnTo>
                    <a:pt x="678" y="497"/>
                  </a:lnTo>
                  <a:lnTo>
                    <a:pt x="681" y="498"/>
                  </a:lnTo>
                  <a:lnTo>
                    <a:pt x="682" y="498"/>
                  </a:lnTo>
                  <a:lnTo>
                    <a:pt x="682" y="498"/>
                  </a:lnTo>
                  <a:cubicBezTo>
                    <a:pt x="685" y="497"/>
                    <a:pt x="687" y="497"/>
                    <a:pt x="689" y="497"/>
                  </a:cubicBezTo>
                  <a:cubicBezTo>
                    <a:pt x="694" y="493"/>
                    <a:pt x="703" y="488"/>
                    <a:pt x="714" y="488"/>
                  </a:cubicBezTo>
                  <a:lnTo>
                    <a:pt x="716" y="488"/>
                  </a:lnTo>
                  <a:cubicBezTo>
                    <a:pt x="718" y="487"/>
                    <a:pt x="720" y="487"/>
                    <a:pt x="722" y="487"/>
                  </a:cubicBezTo>
                  <a:cubicBezTo>
                    <a:pt x="730" y="487"/>
                    <a:pt x="736" y="493"/>
                    <a:pt x="742" y="499"/>
                  </a:cubicBezTo>
                  <a:cubicBezTo>
                    <a:pt x="744" y="501"/>
                    <a:pt x="746" y="504"/>
                    <a:pt x="748" y="505"/>
                  </a:cubicBezTo>
                  <a:lnTo>
                    <a:pt x="751" y="508"/>
                  </a:lnTo>
                  <a:cubicBezTo>
                    <a:pt x="755" y="520"/>
                    <a:pt x="752" y="527"/>
                    <a:pt x="749" y="535"/>
                  </a:cubicBezTo>
                  <a:cubicBezTo>
                    <a:pt x="749" y="537"/>
                    <a:pt x="748" y="539"/>
                    <a:pt x="747" y="541"/>
                  </a:cubicBezTo>
                  <a:cubicBezTo>
                    <a:pt x="749" y="542"/>
                    <a:pt x="751" y="545"/>
                    <a:pt x="750" y="548"/>
                  </a:cubicBezTo>
                  <a:cubicBezTo>
                    <a:pt x="750" y="551"/>
                    <a:pt x="748" y="553"/>
                    <a:pt x="747" y="554"/>
                  </a:cubicBezTo>
                  <a:lnTo>
                    <a:pt x="747" y="556"/>
                  </a:lnTo>
                  <a:cubicBezTo>
                    <a:pt x="747" y="559"/>
                    <a:pt x="748" y="564"/>
                    <a:pt x="743" y="569"/>
                  </a:cubicBezTo>
                  <a:cubicBezTo>
                    <a:pt x="737" y="576"/>
                    <a:pt x="728" y="576"/>
                    <a:pt x="722" y="577"/>
                  </a:cubicBezTo>
                  <a:cubicBezTo>
                    <a:pt x="717" y="577"/>
                    <a:pt x="714" y="577"/>
                    <a:pt x="711" y="578"/>
                  </a:cubicBezTo>
                  <a:cubicBezTo>
                    <a:pt x="707" y="586"/>
                    <a:pt x="700" y="586"/>
                    <a:pt x="698" y="586"/>
                  </a:cubicBezTo>
                  <a:lnTo>
                    <a:pt x="697" y="586"/>
                  </a:lnTo>
                  <a:cubicBezTo>
                    <a:pt x="697" y="587"/>
                    <a:pt x="697" y="588"/>
                    <a:pt x="697" y="591"/>
                  </a:cubicBezTo>
                  <a:cubicBezTo>
                    <a:pt x="697" y="593"/>
                    <a:pt x="697" y="594"/>
                    <a:pt x="696" y="596"/>
                  </a:cubicBezTo>
                  <a:cubicBezTo>
                    <a:pt x="693" y="599"/>
                    <a:pt x="690" y="600"/>
                    <a:pt x="688" y="601"/>
                  </a:cubicBezTo>
                  <a:cubicBezTo>
                    <a:pt x="689" y="605"/>
                    <a:pt x="688" y="608"/>
                    <a:pt x="686" y="612"/>
                  </a:cubicBezTo>
                  <a:cubicBezTo>
                    <a:pt x="685" y="614"/>
                    <a:pt x="682" y="617"/>
                    <a:pt x="679" y="619"/>
                  </a:cubicBezTo>
                  <a:cubicBezTo>
                    <a:pt x="679" y="621"/>
                    <a:pt x="678" y="623"/>
                    <a:pt x="678" y="624"/>
                  </a:cubicBezTo>
                  <a:lnTo>
                    <a:pt x="680" y="628"/>
                  </a:lnTo>
                  <a:lnTo>
                    <a:pt x="681" y="630"/>
                  </a:lnTo>
                  <a:cubicBezTo>
                    <a:pt x="682" y="632"/>
                    <a:pt x="682" y="634"/>
                    <a:pt x="682" y="635"/>
                  </a:cubicBezTo>
                  <a:cubicBezTo>
                    <a:pt x="681" y="637"/>
                    <a:pt x="680" y="639"/>
                    <a:pt x="679" y="640"/>
                  </a:cubicBezTo>
                  <a:cubicBezTo>
                    <a:pt x="676" y="641"/>
                    <a:pt x="675" y="642"/>
                    <a:pt x="675" y="642"/>
                  </a:cubicBezTo>
                  <a:lnTo>
                    <a:pt x="675" y="642"/>
                  </a:lnTo>
                  <a:lnTo>
                    <a:pt x="676" y="644"/>
                  </a:lnTo>
                  <a:cubicBezTo>
                    <a:pt x="678" y="647"/>
                    <a:pt x="680" y="652"/>
                    <a:pt x="678" y="659"/>
                  </a:cubicBezTo>
                  <a:cubicBezTo>
                    <a:pt x="678" y="660"/>
                    <a:pt x="677" y="662"/>
                    <a:pt x="676" y="665"/>
                  </a:cubicBezTo>
                  <a:cubicBezTo>
                    <a:pt x="676" y="668"/>
                    <a:pt x="673" y="670"/>
                    <a:pt x="670" y="671"/>
                  </a:cubicBezTo>
                  <a:cubicBezTo>
                    <a:pt x="669" y="671"/>
                    <a:pt x="667" y="672"/>
                    <a:pt x="666" y="672"/>
                  </a:cubicBezTo>
                  <a:cubicBezTo>
                    <a:pt x="666" y="674"/>
                    <a:pt x="666" y="675"/>
                    <a:pt x="666" y="677"/>
                  </a:cubicBezTo>
                  <a:cubicBezTo>
                    <a:pt x="665" y="681"/>
                    <a:pt x="662" y="683"/>
                    <a:pt x="659" y="686"/>
                  </a:cubicBezTo>
                  <a:cubicBezTo>
                    <a:pt x="659" y="688"/>
                    <a:pt x="658" y="691"/>
                    <a:pt x="657" y="693"/>
                  </a:cubicBezTo>
                  <a:lnTo>
                    <a:pt x="654" y="694"/>
                  </a:lnTo>
                  <a:lnTo>
                    <a:pt x="654" y="697"/>
                  </a:lnTo>
                  <a:lnTo>
                    <a:pt x="656" y="697"/>
                  </a:lnTo>
                  <a:cubicBezTo>
                    <a:pt x="660" y="697"/>
                    <a:pt x="665" y="696"/>
                    <a:pt x="668" y="695"/>
                  </a:cubicBezTo>
                  <a:lnTo>
                    <a:pt x="669" y="695"/>
                  </a:lnTo>
                  <a:cubicBezTo>
                    <a:pt x="672" y="695"/>
                    <a:pt x="675" y="697"/>
                    <a:pt x="676" y="700"/>
                  </a:cubicBezTo>
                  <a:cubicBezTo>
                    <a:pt x="677" y="703"/>
                    <a:pt x="676" y="705"/>
                    <a:pt x="676" y="707"/>
                  </a:cubicBezTo>
                  <a:lnTo>
                    <a:pt x="679" y="709"/>
                  </a:lnTo>
                  <a:cubicBezTo>
                    <a:pt x="679" y="709"/>
                    <a:pt x="679" y="709"/>
                    <a:pt x="681" y="709"/>
                  </a:cubicBezTo>
                  <a:lnTo>
                    <a:pt x="684" y="711"/>
                  </a:lnTo>
                  <a:cubicBezTo>
                    <a:pt x="688" y="714"/>
                    <a:pt x="688" y="717"/>
                    <a:pt x="689" y="720"/>
                  </a:cubicBezTo>
                  <a:cubicBezTo>
                    <a:pt x="690" y="721"/>
                    <a:pt x="692" y="722"/>
                    <a:pt x="692" y="724"/>
                  </a:cubicBezTo>
                  <a:cubicBezTo>
                    <a:pt x="693" y="729"/>
                    <a:pt x="693" y="735"/>
                    <a:pt x="691" y="741"/>
                  </a:cubicBezTo>
                  <a:lnTo>
                    <a:pt x="691" y="741"/>
                  </a:lnTo>
                  <a:cubicBezTo>
                    <a:pt x="695" y="744"/>
                    <a:pt x="700" y="749"/>
                    <a:pt x="703" y="755"/>
                  </a:cubicBezTo>
                  <a:cubicBezTo>
                    <a:pt x="705" y="754"/>
                    <a:pt x="708" y="753"/>
                    <a:pt x="711" y="753"/>
                  </a:cubicBezTo>
                  <a:cubicBezTo>
                    <a:pt x="715" y="753"/>
                    <a:pt x="719" y="755"/>
                    <a:pt x="723" y="758"/>
                  </a:cubicBezTo>
                  <a:cubicBezTo>
                    <a:pt x="724" y="759"/>
                    <a:pt x="725" y="761"/>
                    <a:pt x="725" y="763"/>
                  </a:cubicBezTo>
                  <a:lnTo>
                    <a:pt x="724" y="766"/>
                  </a:lnTo>
                  <a:cubicBezTo>
                    <a:pt x="730" y="768"/>
                    <a:pt x="734" y="769"/>
                    <a:pt x="736" y="773"/>
                  </a:cubicBezTo>
                  <a:cubicBezTo>
                    <a:pt x="738" y="776"/>
                    <a:pt x="737" y="779"/>
                    <a:pt x="737" y="781"/>
                  </a:cubicBezTo>
                  <a:lnTo>
                    <a:pt x="738" y="781"/>
                  </a:lnTo>
                  <a:cubicBezTo>
                    <a:pt x="740" y="782"/>
                    <a:pt x="742" y="785"/>
                    <a:pt x="742" y="787"/>
                  </a:cubicBezTo>
                  <a:cubicBezTo>
                    <a:pt x="742" y="790"/>
                    <a:pt x="740" y="792"/>
                    <a:pt x="738" y="793"/>
                  </a:cubicBezTo>
                  <a:cubicBezTo>
                    <a:pt x="735" y="795"/>
                    <a:pt x="733" y="798"/>
                    <a:pt x="731" y="803"/>
                  </a:cubicBezTo>
                  <a:cubicBezTo>
                    <a:pt x="729" y="807"/>
                    <a:pt x="727" y="812"/>
                    <a:pt x="723" y="816"/>
                  </a:cubicBezTo>
                  <a:lnTo>
                    <a:pt x="723" y="816"/>
                  </a:lnTo>
                  <a:cubicBezTo>
                    <a:pt x="727" y="817"/>
                    <a:pt x="733" y="818"/>
                    <a:pt x="736" y="824"/>
                  </a:cubicBezTo>
                  <a:lnTo>
                    <a:pt x="737" y="827"/>
                  </a:lnTo>
                  <a:lnTo>
                    <a:pt x="738" y="827"/>
                  </a:lnTo>
                  <a:cubicBezTo>
                    <a:pt x="740" y="827"/>
                    <a:pt x="745" y="827"/>
                    <a:pt x="748" y="832"/>
                  </a:cubicBezTo>
                  <a:cubicBezTo>
                    <a:pt x="749" y="833"/>
                    <a:pt x="750" y="835"/>
                    <a:pt x="750" y="837"/>
                  </a:cubicBezTo>
                  <a:lnTo>
                    <a:pt x="750" y="838"/>
                  </a:lnTo>
                  <a:lnTo>
                    <a:pt x="751" y="842"/>
                  </a:lnTo>
                  <a:lnTo>
                    <a:pt x="752" y="843"/>
                  </a:lnTo>
                  <a:cubicBezTo>
                    <a:pt x="753" y="845"/>
                    <a:pt x="754" y="847"/>
                    <a:pt x="753" y="849"/>
                  </a:cubicBezTo>
                  <a:cubicBezTo>
                    <a:pt x="753" y="850"/>
                    <a:pt x="753" y="850"/>
                    <a:pt x="753" y="852"/>
                  </a:cubicBezTo>
                  <a:cubicBezTo>
                    <a:pt x="753" y="854"/>
                    <a:pt x="754" y="858"/>
                    <a:pt x="752" y="861"/>
                  </a:cubicBezTo>
                  <a:cubicBezTo>
                    <a:pt x="753" y="870"/>
                    <a:pt x="757" y="877"/>
                    <a:pt x="766" y="885"/>
                  </a:cubicBezTo>
                  <a:cubicBezTo>
                    <a:pt x="768" y="886"/>
                    <a:pt x="768" y="887"/>
                    <a:pt x="769" y="889"/>
                  </a:cubicBezTo>
                  <a:cubicBezTo>
                    <a:pt x="769" y="893"/>
                    <a:pt x="770" y="894"/>
                    <a:pt x="775" y="894"/>
                  </a:cubicBezTo>
                  <a:cubicBezTo>
                    <a:pt x="778" y="894"/>
                    <a:pt x="783" y="893"/>
                    <a:pt x="787" y="892"/>
                  </a:cubicBezTo>
                  <a:lnTo>
                    <a:pt x="790" y="891"/>
                  </a:lnTo>
                  <a:lnTo>
                    <a:pt x="791" y="891"/>
                  </a:lnTo>
                  <a:cubicBezTo>
                    <a:pt x="793" y="891"/>
                    <a:pt x="795" y="892"/>
                    <a:pt x="796" y="893"/>
                  </a:cubicBezTo>
                  <a:cubicBezTo>
                    <a:pt x="800" y="897"/>
                    <a:pt x="804" y="899"/>
                    <a:pt x="807" y="899"/>
                  </a:cubicBezTo>
                  <a:cubicBezTo>
                    <a:pt x="810" y="899"/>
                    <a:pt x="812" y="898"/>
                    <a:pt x="815" y="895"/>
                  </a:cubicBezTo>
                  <a:cubicBezTo>
                    <a:pt x="818" y="893"/>
                    <a:pt x="820" y="892"/>
                    <a:pt x="822" y="892"/>
                  </a:cubicBezTo>
                  <a:cubicBezTo>
                    <a:pt x="831" y="892"/>
                    <a:pt x="831" y="902"/>
                    <a:pt x="832" y="907"/>
                  </a:cubicBezTo>
                  <a:lnTo>
                    <a:pt x="832" y="907"/>
                  </a:lnTo>
                  <a:cubicBezTo>
                    <a:pt x="835" y="907"/>
                    <a:pt x="836" y="906"/>
                    <a:pt x="838" y="906"/>
                  </a:cubicBezTo>
                  <a:cubicBezTo>
                    <a:pt x="841" y="906"/>
                    <a:pt x="845" y="905"/>
                    <a:pt x="848" y="905"/>
                  </a:cubicBezTo>
                  <a:cubicBezTo>
                    <a:pt x="852" y="905"/>
                    <a:pt x="856" y="906"/>
                    <a:pt x="859" y="908"/>
                  </a:cubicBezTo>
                  <a:lnTo>
                    <a:pt x="863" y="909"/>
                  </a:lnTo>
                  <a:cubicBezTo>
                    <a:pt x="866" y="909"/>
                    <a:pt x="867" y="908"/>
                    <a:pt x="868" y="900"/>
                  </a:cubicBezTo>
                  <a:cubicBezTo>
                    <a:pt x="868" y="897"/>
                    <a:pt x="869" y="891"/>
                    <a:pt x="876" y="891"/>
                  </a:cubicBezTo>
                  <a:lnTo>
                    <a:pt x="878" y="891"/>
                  </a:lnTo>
                  <a:cubicBezTo>
                    <a:pt x="881" y="891"/>
                    <a:pt x="883" y="893"/>
                    <a:pt x="885" y="895"/>
                  </a:cubicBezTo>
                  <a:cubicBezTo>
                    <a:pt x="890" y="901"/>
                    <a:pt x="887" y="916"/>
                    <a:pt x="886" y="919"/>
                  </a:cubicBezTo>
                  <a:cubicBezTo>
                    <a:pt x="883" y="934"/>
                    <a:pt x="873" y="936"/>
                    <a:pt x="867" y="937"/>
                  </a:cubicBezTo>
                  <a:lnTo>
                    <a:pt x="865" y="938"/>
                  </a:lnTo>
                  <a:cubicBezTo>
                    <a:pt x="865" y="938"/>
                    <a:pt x="864" y="940"/>
                    <a:pt x="865" y="945"/>
                  </a:cubicBezTo>
                  <a:cubicBezTo>
                    <a:pt x="865" y="947"/>
                    <a:pt x="864" y="949"/>
                    <a:pt x="863" y="951"/>
                  </a:cubicBezTo>
                  <a:cubicBezTo>
                    <a:pt x="862" y="952"/>
                    <a:pt x="860" y="953"/>
                    <a:pt x="858" y="953"/>
                  </a:cubicBezTo>
                  <a:lnTo>
                    <a:pt x="857" y="953"/>
                  </a:lnTo>
                  <a:cubicBezTo>
                    <a:pt x="853" y="953"/>
                    <a:pt x="850" y="955"/>
                    <a:pt x="846" y="959"/>
                  </a:cubicBezTo>
                  <a:cubicBezTo>
                    <a:pt x="841" y="964"/>
                    <a:pt x="836" y="969"/>
                    <a:pt x="829" y="970"/>
                  </a:cubicBezTo>
                  <a:cubicBezTo>
                    <a:pt x="823" y="980"/>
                    <a:pt x="813" y="986"/>
                    <a:pt x="803" y="986"/>
                  </a:cubicBezTo>
                  <a:lnTo>
                    <a:pt x="800" y="986"/>
                  </a:lnTo>
                  <a:cubicBezTo>
                    <a:pt x="802" y="989"/>
                    <a:pt x="803" y="993"/>
                    <a:pt x="801" y="999"/>
                  </a:cubicBezTo>
                  <a:lnTo>
                    <a:pt x="798" y="1002"/>
                  </a:lnTo>
                  <a:lnTo>
                    <a:pt x="795" y="1004"/>
                  </a:lnTo>
                  <a:lnTo>
                    <a:pt x="796" y="1008"/>
                  </a:lnTo>
                  <a:cubicBezTo>
                    <a:pt x="796" y="1010"/>
                    <a:pt x="796" y="1011"/>
                    <a:pt x="795" y="1013"/>
                  </a:cubicBezTo>
                  <a:cubicBezTo>
                    <a:pt x="793" y="1016"/>
                    <a:pt x="790" y="1018"/>
                    <a:pt x="787" y="1020"/>
                  </a:cubicBezTo>
                  <a:cubicBezTo>
                    <a:pt x="785" y="1021"/>
                    <a:pt x="784" y="1022"/>
                    <a:pt x="784" y="1022"/>
                  </a:cubicBezTo>
                  <a:cubicBezTo>
                    <a:pt x="787" y="1031"/>
                    <a:pt x="780" y="1037"/>
                    <a:pt x="775" y="1042"/>
                  </a:cubicBezTo>
                  <a:cubicBezTo>
                    <a:pt x="767" y="1049"/>
                    <a:pt x="756" y="1059"/>
                    <a:pt x="753" y="1081"/>
                  </a:cubicBezTo>
                  <a:cubicBezTo>
                    <a:pt x="753" y="1082"/>
                    <a:pt x="752" y="1084"/>
                    <a:pt x="751" y="1085"/>
                  </a:cubicBezTo>
                  <a:cubicBezTo>
                    <a:pt x="747" y="1088"/>
                    <a:pt x="742" y="1091"/>
                    <a:pt x="738" y="1093"/>
                  </a:cubicBezTo>
                  <a:cubicBezTo>
                    <a:pt x="728" y="1098"/>
                    <a:pt x="727" y="1099"/>
                    <a:pt x="730" y="1105"/>
                  </a:cubicBezTo>
                  <a:lnTo>
                    <a:pt x="732" y="1106"/>
                  </a:lnTo>
                  <a:cubicBezTo>
                    <a:pt x="738" y="1108"/>
                    <a:pt x="741" y="1112"/>
                    <a:pt x="741" y="1117"/>
                  </a:cubicBezTo>
                  <a:cubicBezTo>
                    <a:pt x="742" y="1119"/>
                    <a:pt x="743" y="1122"/>
                    <a:pt x="744" y="1124"/>
                  </a:cubicBezTo>
                  <a:cubicBezTo>
                    <a:pt x="746" y="1131"/>
                    <a:pt x="747" y="1132"/>
                    <a:pt x="749" y="1132"/>
                  </a:cubicBezTo>
                  <a:lnTo>
                    <a:pt x="752" y="1133"/>
                  </a:lnTo>
                  <a:cubicBezTo>
                    <a:pt x="756" y="1135"/>
                    <a:pt x="761" y="1135"/>
                    <a:pt x="766" y="1135"/>
                  </a:cubicBezTo>
                  <a:cubicBezTo>
                    <a:pt x="770" y="1136"/>
                    <a:pt x="775" y="1136"/>
                    <a:pt x="780" y="1138"/>
                  </a:cubicBezTo>
                  <a:cubicBezTo>
                    <a:pt x="787" y="1138"/>
                    <a:pt x="791" y="1142"/>
                    <a:pt x="795" y="1145"/>
                  </a:cubicBezTo>
                  <a:lnTo>
                    <a:pt x="797" y="1148"/>
                  </a:lnTo>
                  <a:cubicBezTo>
                    <a:pt x="799" y="1147"/>
                    <a:pt x="801" y="1147"/>
                    <a:pt x="802" y="1147"/>
                  </a:cubicBezTo>
                  <a:cubicBezTo>
                    <a:pt x="813" y="1147"/>
                    <a:pt x="820" y="1152"/>
                    <a:pt x="820" y="1159"/>
                  </a:cubicBezTo>
                  <a:cubicBezTo>
                    <a:pt x="820" y="1161"/>
                    <a:pt x="820" y="1163"/>
                    <a:pt x="818" y="1164"/>
                  </a:cubicBezTo>
                  <a:cubicBezTo>
                    <a:pt x="815" y="1168"/>
                    <a:pt x="811" y="1170"/>
                    <a:pt x="805" y="1170"/>
                  </a:cubicBezTo>
                  <a:cubicBezTo>
                    <a:pt x="800" y="1170"/>
                    <a:pt x="794" y="1168"/>
                    <a:pt x="790" y="1166"/>
                  </a:cubicBezTo>
                  <a:cubicBezTo>
                    <a:pt x="787" y="1166"/>
                    <a:pt x="785" y="1165"/>
                    <a:pt x="783" y="1165"/>
                  </a:cubicBezTo>
                  <a:cubicBezTo>
                    <a:pt x="783" y="1167"/>
                    <a:pt x="783" y="1169"/>
                    <a:pt x="783" y="1171"/>
                  </a:cubicBezTo>
                  <a:cubicBezTo>
                    <a:pt x="782" y="1174"/>
                    <a:pt x="780" y="1177"/>
                    <a:pt x="778" y="1180"/>
                  </a:cubicBezTo>
                  <a:cubicBezTo>
                    <a:pt x="778" y="1181"/>
                    <a:pt x="779" y="1182"/>
                    <a:pt x="779" y="1183"/>
                  </a:cubicBezTo>
                  <a:cubicBezTo>
                    <a:pt x="779" y="1185"/>
                    <a:pt x="779" y="1187"/>
                    <a:pt x="777" y="1189"/>
                  </a:cubicBezTo>
                  <a:cubicBezTo>
                    <a:pt x="777" y="1193"/>
                    <a:pt x="775" y="1195"/>
                    <a:pt x="774" y="1197"/>
                  </a:cubicBezTo>
                  <a:lnTo>
                    <a:pt x="773" y="1198"/>
                  </a:lnTo>
                  <a:lnTo>
                    <a:pt x="773" y="1199"/>
                  </a:lnTo>
                  <a:lnTo>
                    <a:pt x="777" y="1198"/>
                  </a:lnTo>
                  <a:cubicBezTo>
                    <a:pt x="780" y="1198"/>
                    <a:pt x="784" y="1199"/>
                    <a:pt x="788" y="1200"/>
                  </a:cubicBezTo>
                  <a:lnTo>
                    <a:pt x="788" y="1200"/>
                  </a:lnTo>
                  <a:cubicBezTo>
                    <a:pt x="790" y="1199"/>
                    <a:pt x="793" y="1197"/>
                    <a:pt x="796" y="1197"/>
                  </a:cubicBezTo>
                  <a:cubicBezTo>
                    <a:pt x="797" y="1197"/>
                    <a:pt x="803" y="1198"/>
                    <a:pt x="805" y="1204"/>
                  </a:cubicBezTo>
                  <a:lnTo>
                    <a:pt x="805" y="1208"/>
                  </a:lnTo>
                  <a:cubicBezTo>
                    <a:pt x="803" y="1219"/>
                    <a:pt x="790" y="1221"/>
                    <a:pt x="782" y="1222"/>
                  </a:cubicBezTo>
                  <a:cubicBezTo>
                    <a:pt x="780" y="1222"/>
                    <a:pt x="777" y="1222"/>
                    <a:pt x="776" y="1223"/>
                  </a:cubicBezTo>
                  <a:cubicBezTo>
                    <a:pt x="774" y="1225"/>
                    <a:pt x="772" y="1227"/>
                    <a:pt x="770" y="1229"/>
                  </a:cubicBezTo>
                  <a:lnTo>
                    <a:pt x="767" y="1231"/>
                  </a:lnTo>
                  <a:cubicBezTo>
                    <a:pt x="768" y="1233"/>
                    <a:pt x="769" y="1235"/>
                    <a:pt x="769" y="1237"/>
                  </a:cubicBezTo>
                  <a:lnTo>
                    <a:pt x="770" y="1238"/>
                  </a:lnTo>
                  <a:cubicBezTo>
                    <a:pt x="774" y="1243"/>
                    <a:pt x="771" y="1250"/>
                    <a:pt x="769" y="1254"/>
                  </a:cubicBezTo>
                  <a:lnTo>
                    <a:pt x="769" y="1255"/>
                  </a:lnTo>
                  <a:lnTo>
                    <a:pt x="769" y="1257"/>
                  </a:lnTo>
                  <a:cubicBezTo>
                    <a:pt x="771" y="1259"/>
                    <a:pt x="773" y="1263"/>
                    <a:pt x="771" y="1269"/>
                  </a:cubicBezTo>
                  <a:lnTo>
                    <a:pt x="771" y="1271"/>
                  </a:lnTo>
                  <a:cubicBezTo>
                    <a:pt x="775" y="1272"/>
                    <a:pt x="778" y="1274"/>
                    <a:pt x="778" y="1278"/>
                  </a:cubicBezTo>
                  <a:cubicBezTo>
                    <a:pt x="779" y="1279"/>
                    <a:pt x="778" y="1281"/>
                    <a:pt x="778" y="1282"/>
                  </a:cubicBezTo>
                  <a:cubicBezTo>
                    <a:pt x="781" y="1284"/>
                    <a:pt x="782" y="1286"/>
                    <a:pt x="783" y="1288"/>
                  </a:cubicBezTo>
                  <a:cubicBezTo>
                    <a:pt x="784" y="1289"/>
                    <a:pt x="784" y="1291"/>
                    <a:pt x="784" y="1293"/>
                  </a:cubicBezTo>
                  <a:cubicBezTo>
                    <a:pt x="787" y="1294"/>
                    <a:pt x="789" y="1295"/>
                    <a:pt x="791" y="1298"/>
                  </a:cubicBezTo>
                  <a:cubicBezTo>
                    <a:pt x="792" y="1299"/>
                    <a:pt x="792" y="1302"/>
                    <a:pt x="792" y="1305"/>
                  </a:cubicBezTo>
                  <a:cubicBezTo>
                    <a:pt x="794" y="1304"/>
                    <a:pt x="797" y="1303"/>
                    <a:pt x="799" y="1303"/>
                  </a:cubicBezTo>
                  <a:cubicBezTo>
                    <a:pt x="803" y="1303"/>
                    <a:pt x="805" y="1304"/>
                    <a:pt x="807" y="1307"/>
                  </a:cubicBezTo>
                  <a:cubicBezTo>
                    <a:pt x="810" y="1311"/>
                    <a:pt x="809" y="1316"/>
                    <a:pt x="807" y="1321"/>
                  </a:cubicBezTo>
                  <a:cubicBezTo>
                    <a:pt x="806" y="1324"/>
                    <a:pt x="804" y="1326"/>
                    <a:pt x="801" y="1326"/>
                  </a:cubicBezTo>
                  <a:lnTo>
                    <a:pt x="799" y="1326"/>
                  </a:lnTo>
                  <a:lnTo>
                    <a:pt x="796" y="1325"/>
                  </a:lnTo>
                  <a:cubicBezTo>
                    <a:pt x="791" y="1325"/>
                    <a:pt x="787" y="1329"/>
                    <a:pt x="786" y="1332"/>
                  </a:cubicBezTo>
                  <a:cubicBezTo>
                    <a:pt x="786" y="1333"/>
                    <a:pt x="786" y="1334"/>
                    <a:pt x="788" y="1336"/>
                  </a:cubicBezTo>
                  <a:cubicBezTo>
                    <a:pt x="790" y="1337"/>
                    <a:pt x="791" y="1339"/>
                    <a:pt x="791" y="1341"/>
                  </a:cubicBezTo>
                  <a:cubicBezTo>
                    <a:pt x="791" y="1343"/>
                    <a:pt x="790" y="1345"/>
                    <a:pt x="788" y="1347"/>
                  </a:cubicBezTo>
                  <a:lnTo>
                    <a:pt x="787" y="1348"/>
                  </a:lnTo>
                  <a:lnTo>
                    <a:pt x="789" y="1351"/>
                  </a:lnTo>
                  <a:cubicBezTo>
                    <a:pt x="789" y="1355"/>
                    <a:pt x="788" y="1358"/>
                    <a:pt x="787" y="1361"/>
                  </a:cubicBezTo>
                  <a:cubicBezTo>
                    <a:pt x="786" y="1363"/>
                    <a:pt x="786" y="1365"/>
                    <a:pt x="786" y="1365"/>
                  </a:cubicBezTo>
                  <a:cubicBezTo>
                    <a:pt x="789" y="1368"/>
                    <a:pt x="789" y="1371"/>
                    <a:pt x="789" y="1373"/>
                  </a:cubicBezTo>
                  <a:cubicBezTo>
                    <a:pt x="789" y="1375"/>
                    <a:pt x="788" y="1378"/>
                    <a:pt x="785" y="1380"/>
                  </a:cubicBezTo>
                  <a:lnTo>
                    <a:pt x="785" y="1384"/>
                  </a:lnTo>
                  <a:lnTo>
                    <a:pt x="786" y="1384"/>
                  </a:lnTo>
                  <a:lnTo>
                    <a:pt x="790" y="1385"/>
                  </a:lnTo>
                  <a:lnTo>
                    <a:pt x="790" y="1385"/>
                  </a:lnTo>
                  <a:cubicBezTo>
                    <a:pt x="794" y="1383"/>
                    <a:pt x="799" y="1380"/>
                    <a:pt x="804" y="1380"/>
                  </a:cubicBezTo>
                  <a:cubicBezTo>
                    <a:pt x="808" y="1380"/>
                    <a:pt x="811" y="1381"/>
                    <a:pt x="813" y="1383"/>
                  </a:cubicBezTo>
                  <a:cubicBezTo>
                    <a:pt x="815" y="1385"/>
                    <a:pt x="816" y="1387"/>
                    <a:pt x="816" y="1389"/>
                  </a:cubicBezTo>
                  <a:cubicBezTo>
                    <a:pt x="815" y="1391"/>
                    <a:pt x="814" y="1393"/>
                    <a:pt x="812" y="1394"/>
                  </a:cubicBezTo>
                  <a:cubicBezTo>
                    <a:pt x="796" y="1402"/>
                    <a:pt x="780" y="1406"/>
                    <a:pt x="763" y="1407"/>
                  </a:cubicBezTo>
                  <a:lnTo>
                    <a:pt x="763" y="1407"/>
                  </a:lnTo>
                  <a:cubicBezTo>
                    <a:pt x="761" y="1407"/>
                    <a:pt x="759" y="1406"/>
                    <a:pt x="758" y="1404"/>
                  </a:cubicBezTo>
                  <a:cubicBezTo>
                    <a:pt x="757" y="1403"/>
                    <a:pt x="756" y="1401"/>
                    <a:pt x="757" y="1399"/>
                  </a:cubicBezTo>
                  <a:cubicBezTo>
                    <a:pt x="755" y="1402"/>
                    <a:pt x="752" y="1405"/>
                    <a:pt x="747" y="1405"/>
                  </a:cubicBezTo>
                  <a:lnTo>
                    <a:pt x="745" y="1404"/>
                  </a:lnTo>
                  <a:cubicBezTo>
                    <a:pt x="744" y="1404"/>
                    <a:pt x="742" y="1405"/>
                    <a:pt x="741" y="1405"/>
                  </a:cubicBezTo>
                  <a:cubicBezTo>
                    <a:pt x="737" y="1405"/>
                    <a:pt x="732" y="1404"/>
                    <a:pt x="728" y="1404"/>
                  </a:cubicBezTo>
                  <a:cubicBezTo>
                    <a:pt x="723" y="1404"/>
                    <a:pt x="719" y="1404"/>
                    <a:pt x="714" y="1404"/>
                  </a:cubicBezTo>
                  <a:cubicBezTo>
                    <a:pt x="693" y="1404"/>
                    <a:pt x="689" y="1409"/>
                    <a:pt x="688" y="1415"/>
                  </a:cubicBezTo>
                  <a:cubicBezTo>
                    <a:pt x="687" y="1417"/>
                    <a:pt x="686" y="1419"/>
                    <a:pt x="685" y="1420"/>
                  </a:cubicBezTo>
                  <a:lnTo>
                    <a:pt x="681" y="1421"/>
                  </a:lnTo>
                  <a:lnTo>
                    <a:pt x="679" y="1421"/>
                  </a:lnTo>
                  <a:cubicBezTo>
                    <a:pt x="677" y="1420"/>
                    <a:pt x="676" y="1420"/>
                    <a:pt x="675" y="1420"/>
                  </a:cubicBezTo>
                  <a:cubicBezTo>
                    <a:pt x="673" y="1422"/>
                    <a:pt x="671" y="1425"/>
                    <a:pt x="666" y="1428"/>
                  </a:cubicBezTo>
                  <a:cubicBezTo>
                    <a:pt x="664" y="1430"/>
                    <a:pt x="662" y="1431"/>
                    <a:pt x="660" y="1431"/>
                  </a:cubicBezTo>
                  <a:cubicBezTo>
                    <a:pt x="659" y="1433"/>
                    <a:pt x="657" y="1434"/>
                    <a:pt x="656" y="1435"/>
                  </a:cubicBezTo>
                  <a:lnTo>
                    <a:pt x="654" y="1435"/>
                  </a:lnTo>
                  <a:cubicBezTo>
                    <a:pt x="648" y="1436"/>
                    <a:pt x="647" y="1437"/>
                    <a:pt x="646" y="1438"/>
                  </a:cubicBezTo>
                  <a:cubicBezTo>
                    <a:pt x="645" y="1441"/>
                    <a:pt x="642" y="1442"/>
                    <a:pt x="640" y="1442"/>
                  </a:cubicBezTo>
                  <a:lnTo>
                    <a:pt x="639" y="1442"/>
                  </a:lnTo>
                  <a:lnTo>
                    <a:pt x="638" y="1442"/>
                  </a:lnTo>
                  <a:lnTo>
                    <a:pt x="637" y="1442"/>
                  </a:lnTo>
                  <a:cubicBezTo>
                    <a:pt x="636" y="1443"/>
                    <a:pt x="635" y="1444"/>
                    <a:pt x="633" y="1446"/>
                  </a:cubicBezTo>
                  <a:lnTo>
                    <a:pt x="629" y="1447"/>
                  </a:lnTo>
                  <a:lnTo>
                    <a:pt x="627" y="1446"/>
                  </a:lnTo>
                  <a:cubicBezTo>
                    <a:pt x="624" y="1445"/>
                    <a:pt x="621" y="1444"/>
                    <a:pt x="620" y="1444"/>
                  </a:cubicBezTo>
                  <a:cubicBezTo>
                    <a:pt x="619" y="1447"/>
                    <a:pt x="618" y="1449"/>
                    <a:pt x="615" y="1450"/>
                  </a:cubicBezTo>
                  <a:lnTo>
                    <a:pt x="614" y="1452"/>
                  </a:lnTo>
                  <a:cubicBezTo>
                    <a:pt x="612" y="1454"/>
                    <a:pt x="610" y="1456"/>
                    <a:pt x="606" y="1456"/>
                  </a:cubicBezTo>
                  <a:cubicBezTo>
                    <a:pt x="605" y="1456"/>
                    <a:pt x="603" y="1456"/>
                    <a:pt x="601" y="1454"/>
                  </a:cubicBezTo>
                  <a:cubicBezTo>
                    <a:pt x="598" y="1454"/>
                    <a:pt x="595" y="1453"/>
                    <a:pt x="593" y="1453"/>
                  </a:cubicBezTo>
                  <a:cubicBezTo>
                    <a:pt x="592" y="1454"/>
                    <a:pt x="591" y="1455"/>
                    <a:pt x="589" y="1456"/>
                  </a:cubicBezTo>
                  <a:cubicBezTo>
                    <a:pt x="588" y="1458"/>
                    <a:pt x="586" y="1460"/>
                    <a:pt x="582" y="1461"/>
                  </a:cubicBezTo>
                  <a:lnTo>
                    <a:pt x="581" y="1461"/>
                  </a:lnTo>
                  <a:cubicBezTo>
                    <a:pt x="578" y="1461"/>
                    <a:pt x="576" y="1459"/>
                    <a:pt x="575" y="1456"/>
                  </a:cubicBezTo>
                  <a:lnTo>
                    <a:pt x="574" y="1454"/>
                  </a:lnTo>
                  <a:cubicBezTo>
                    <a:pt x="573" y="1453"/>
                    <a:pt x="572" y="1451"/>
                    <a:pt x="571" y="1449"/>
                  </a:cubicBezTo>
                  <a:cubicBezTo>
                    <a:pt x="569" y="1448"/>
                    <a:pt x="566" y="1447"/>
                    <a:pt x="565" y="1444"/>
                  </a:cubicBezTo>
                  <a:lnTo>
                    <a:pt x="564" y="1443"/>
                  </a:lnTo>
                  <a:cubicBezTo>
                    <a:pt x="553" y="1443"/>
                    <a:pt x="551" y="1434"/>
                    <a:pt x="551" y="1431"/>
                  </a:cubicBezTo>
                  <a:lnTo>
                    <a:pt x="550" y="1429"/>
                  </a:lnTo>
                  <a:lnTo>
                    <a:pt x="550" y="1429"/>
                  </a:lnTo>
                  <a:cubicBezTo>
                    <a:pt x="550" y="1430"/>
                    <a:pt x="550" y="1432"/>
                    <a:pt x="549" y="1433"/>
                  </a:cubicBezTo>
                  <a:cubicBezTo>
                    <a:pt x="549" y="1435"/>
                    <a:pt x="549" y="1437"/>
                    <a:pt x="548" y="1438"/>
                  </a:cubicBezTo>
                  <a:lnTo>
                    <a:pt x="548" y="1440"/>
                  </a:lnTo>
                  <a:cubicBezTo>
                    <a:pt x="549" y="1442"/>
                    <a:pt x="550" y="1443"/>
                    <a:pt x="550" y="1445"/>
                  </a:cubicBezTo>
                  <a:cubicBezTo>
                    <a:pt x="552" y="1448"/>
                    <a:pt x="552" y="1452"/>
                    <a:pt x="548" y="1456"/>
                  </a:cubicBezTo>
                  <a:lnTo>
                    <a:pt x="548" y="1456"/>
                  </a:lnTo>
                  <a:cubicBezTo>
                    <a:pt x="548" y="1461"/>
                    <a:pt x="550" y="1462"/>
                    <a:pt x="551" y="1464"/>
                  </a:cubicBezTo>
                  <a:cubicBezTo>
                    <a:pt x="555" y="1471"/>
                    <a:pt x="552" y="1476"/>
                    <a:pt x="545" y="1485"/>
                  </a:cubicBezTo>
                  <a:cubicBezTo>
                    <a:pt x="545" y="1486"/>
                    <a:pt x="544" y="1488"/>
                    <a:pt x="543" y="1489"/>
                  </a:cubicBezTo>
                  <a:cubicBezTo>
                    <a:pt x="542" y="1490"/>
                    <a:pt x="540" y="1491"/>
                    <a:pt x="538" y="1491"/>
                  </a:cubicBezTo>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pt-BR"/>
            </a:p>
          </p:txBody>
        </p:sp>
        <p:sp>
          <p:nvSpPr>
            <p:cNvPr id="18" name="Freeform 174">
              <a:extLst>
                <a:ext uri="{FF2B5EF4-FFF2-40B4-BE49-F238E27FC236}">
                  <a16:creationId xmlns:a16="http://schemas.microsoft.com/office/drawing/2014/main" id="{CDD04E10-194E-A4EE-A8D0-93925AB740E0}"/>
                </a:ext>
              </a:extLst>
            </p:cNvPr>
            <p:cNvSpPr>
              <a:spLocks noEditPoints="1"/>
            </p:cNvSpPr>
            <p:nvPr/>
          </p:nvSpPr>
          <p:spPr bwMode="auto">
            <a:xfrm>
              <a:off x="5208588" y="1684337"/>
              <a:ext cx="555625" cy="925513"/>
            </a:xfrm>
            <a:custGeom>
              <a:avLst/>
              <a:gdLst>
                <a:gd name="T0" fmla="*/ 369 w 903"/>
                <a:gd name="T1" fmla="*/ 64 h 1504"/>
                <a:gd name="T2" fmla="*/ 439 w 903"/>
                <a:gd name="T3" fmla="*/ 100 h 1504"/>
                <a:gd name="T4" fmla="*/ 363 w 903"/>
                <a:gd name="T5" fmla="*/ 269 h 1504"/>
                <a:gd name="T6" fmla="*/ 275 w 903"/>
                <a:gd name="T7" fmla="*/ 488 h 1504"/>
                <a:gd name="T8" fmla="*/ 111 w 903"/>
                <a:gd name="T9" fmla="*/ 790 h 1504"/>
                <a:gd name="T10" fmla="*/ 26 w 903"/>
                <a:gd name="T11" fmla="*/ 1014 h 1504"/>
                <a:gd name="T12" fmla="*/ 7 w 903"/>
                <a:gd name="T13" fmla="*/ 1192 h 1504"/>
                <a:gd name="T14" fmla="*/ 18 w 903"/>
                <a:gd name="T15" fmla="*/ 1290 h 1504"/>
                <a:gd name="T16" fmla="*/ 29 w 903"/>
                <a:gd name="T17" fmla="*/ 1388 h 1504"/>
                <a:gd name="T18" fmla="*/ 109 w 903"/>
                <a:gd name="T19" fmla="*/ 1403 h 1504"/>
                <a:gd name="T20" fmla="*/ 280 w 903"/>
                <a:gd name="T21" fmla="*/ 1408 h 1504"/>
                <a:gd name="T22" fmla="*/ 372 w 903"/>
                <a:gd name="T23" fmla="*/ 1428 h 1504"/>
                <a:gd name="T24" fmla="*/ 422 w 903"/>
                <a:gd name="T25" fmla="*/ 1470 h 1504"/>
                <a:gd name="T26" fmla="*/ 514 w 903"/>
                <a:gd name="T27" fmla="*/ 1479 h 1504"/>
                <a:gd name="T28" fmla="*/ 587 w 903"/>
                <a:gd name="T29" fmla="*/ 1473 h 1504"/>
                <a:gd name="T30" fmla="*/ 646 w 903"/>
                <a:gd name="T31" fmla="*/ 1455 h 1504"/>
                <a:gd name="T32" fmla="*/ 750 w 903"/>
                <a:gd name="T33" fmla="*/ 1417 h 1504"/>
                <a:gd name="T34" fmla="*/ 801 w 903"/>
                <a:gd name="T35" fmla="*/ 1357 h 1504"/>
                <a:gd name="T36" fmla="*/ 795 w 903"/>
                <a:gd name="T37" fmla="*/ 1291 h 1504"/>
                <a:gd name="T38" fmla="*/ 790 w 903"/>
                <a:gd name="T39" fmla="*/ 1198 h 1504"/>
                <a:gd name="T40" fmla="*/ 761 w 903"/>
                <a:gd name="T41" fmla="*/ 1133 h 1504"/>
                <a:gd name="T42" fmla="*/ 815 w 903"/>
                <a:gd name="T43" fmla="*/ 998 h 1504"/>
                <a:gd name="T44" fmla="*/ 867 w 903"/>
                <a:gd name="T45" fmla="*/ 905 h 1504"/>
                <a:gd name="T46" fmla="*/ 777 w 903"/>
                <a:gd name="T47" fmla="*/ 885 h 1504"/>
                <a:gd name="T48" fmla="*/ 754 w 903"/>
                <a:gd name="T49" fmla="*/ 793 h 1504"/>
                <a:gd name="T50" fmla="*/ 675 w 903"/>
                <a:gd name="T51" fmla="*/ 695 h 1504"/>
                <a:gd name="T52" fmla="*/ 698 w 903"/>
                <a:gd name="T53" fmla="*/ 621 h 1504"/>
                <a:gd name="T54" fmla="*/ 753 w 903"/>
                <a:gd name="T55" fmla="*/ 500 h 1504"/>
                <a:gd name="T56" fmla="*/ 678 w 903"/>
                <a:gd name="T57" fmla="*/ 497 h 1504"/>
                <a:gd name="T58" fmla="*/ 621 w 903"/>
                <a:gd name="T59" fmla="*/ 456 h 1504"/>
                <a:gd name="T60" fmla="*/ 571 w 903"/>
                <a:gd name="T61" fmla="*/ 356 h 1504"/>
                <a:gd name="T62" fmla="*/ 601 w 903"/>
                <a:gd name="T63" fmla="*/ 138 h 1504"/>
                <a:gd name="T64" fmla="*/ 470 w 903"/>
                <a:gd name="T65" fmla="*/ 17 h 1504"/>
                <a:gd name="T66" fmla="*/ 425 w 903"/>
                <a:gd name="T67" fmla="*/ 13 h 1504"/>
                <a:gd name="T68" fmla="*/ 571 w 903"/>
                <a:gd name="T69" fmla="*/ 310 h 1504"/>
                <a:gd name="T70" fmla="*/ 592 w 903"/>
                <a:gd name="T71" fmla="*/ 444 h 1504"/>
                <a:gd name="T72" fmla="*/ 619 w 903"/>
                <a:gd name="T73" fmla="*/ 485 h 1504"/>
                <a:gd name="T74" fmla="*/ 679 w 903"/>
                <a:gd name="T75" fmla="*/ 515 h 1504"/>
                <a:gd name="T76" fmla="*/ 712 w 903"/>
                <a:gd name="T77" fmla="*/ 580 h 1504"/>
                <a:gd name="T78" fmla="*/ 660 w 903"/>
                <a:gd name="T79" fmla="*/ 687 h 1504"/>
                <a:gd name="T80" fmla="*/ 702 w 903"/>
                <a:gd name="T81" fmla="*/ 769 h 1504"/>
                <a:gd name="T82" fmla="*/ 781 w 903"/>
                <a:gd name="T83" fmla="*/ 906 h 1504"/>
                <a:gd name="T84" fmla="*/ 885 w 903"/>
                <a:gd name="T85" fmla="*/ 923 h 1504"/>
                <a:gd name="T86" fmla="*/ 755 w 903"/>
                <a:gd name="T87" fmla="*/ 1144 h 1504"/>
                <a:gd name="T88" fmla="*/ 769 w 903"/>
                <a:gd name="T89" fmla="*/ 1207 h 1504"/>
                <a:gd name="T90" fmla="*/ 776 w 903"/>
                <a:gd name="T91" fmla="*/ 1292 h 1504"/>
                <a:gd name="T92" fmla="*/ 792 w 903"/>
                <a:gd name="T93" fmla="*/ 1397 h 1504"/>
                <a:gd name="T94" fmla="*/ 681 w 903"/>
                <a:gd name="T95" fmla="*/ 1419 h 1504"/>
                <a:gd name="T96" fmla="*/ 611 w 903"/>
                <a:gd name="T97" fmla="*/ 1453 h 1504"/>
                <a:gd name="T98" fmla="*/ 547 w 903"/>
                <a:gd name="T99" fmla="*/ 1462 h 1504"/>
                <a:gd name="T100" fmla="*/ 487 w 903"/>
                <a:gd name="T101" fmla="*/ 1458 h 1504"/>
                <a:gd name="T102" fmla="*/ 441 w 903"/>
                <a:gd name="T103" fmla="*/ 1444 h 1504"/>
                <a:gd name="T104" fmla="*/ 406 w 903"/>
                <a:gd name="T105" fmla="*/ 1433 h 1504"/>
                <a:gd name="T106" fmla="*/ 370 w 903"/>
                <a:gd name="T107" fmla="*/ 1408 h 1504"/>
                <a:gd name="T108" fmla="*/ 258 w 903"/>
                <a:gd name="T109" fmla="*/ 1420 h 1504"/>
                <a:gd name="T110" fmla="*/ 111 w 903"/>
                <a:gd name="T111" fmla="*/ 1306 h 1504"/>
                <a:gd name="T112" fmla="*/ 66 w 903"/>
                <a:gd name="T113" fmla="*/ 1354 h 1504"/>
                <a:gd name="T114" fmla="*/ 35 w 903"/>
                <a:gd name="T115" fmla="*/ 1368 h 1504"/>
                <a:gd name="T116" fmla="*/ 29 w 903"/>
                <a:gd name="T117" fmla="*/ 1269 h 1504"/>
                <a:gd name="T118" fmla="*/ 38 w 903"/>
                <a:gd name="T119" fmla="*/ 992 h 1504"/>
                <a:gd name="T120" fmla="*/ 288 w 903"/>
                <a:gd name="T121" fmla="*/ 486 h 1504"/>
                <a:gd name="T122" fmla="*/ 414 w 903"/>
                <a:gd name="T123" fmla="*/ 193 h 1504"/>
                <a:gd name="T124" fmla="*/ 360 w 903"/>
                <a:gd name="T125" fmla="*/ 46 h 1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3" h="1504">
                  <a:moveTo>
                    <a:pt x="21" y="1218"/>
                  </a:moveTo>
                  <a:lnTo>
                    <a:pt x="21" y="1218"/>
                  </a:lnTo>
                  <a:lnTo>
                    <a:pt x="22" y="1218"/>
                  </a:lnTo>
                  <a:lnTo>
                    <a:pt x="21" y="1218"/>
                  </a:lnTo>
                  <a:close/>
                  <a:moveTo>
                    <a:pt x="425" y="0"/>
                  </a:moveTo>
                  <a:lnTo>
                    <a:pt x="424" y="0"/>
                  </a:lnTo>
                  <a:cubicBezTo>
                    <a:pt x="408" y="1"/>
                    <a:pt x="384" y="3"/>
                    <a:pt x="377" y="26"/>
                  </a:cubicBezTo>
                  <a:cubicBezTo>
                    <a:pt x="375" y="25"/>
                    <a:pt x="373" y="25"/>
                    <a:pt x="371" y="25"/>
                  </a:cubicBezTo>
                  <a:cubicBezTo>
                    <a:pt x="369" y="25"/>
                    <a:pt x="362" y="26"/>
                    <a:pt x="357" y="33"/>
                  </a:cubicBezTo>
                  <a:lnTo>
                    <a:pt x="356" y="33"/>
                  </a:lnTo>
                  <a:lnTo>
                    <a:pt x="354" y="34"/>
                  </a:lnTo>
                  <a:cubicBezTo>
                    <a:pt x="349" y="36"/>
                    <a:pt x="345" y="41"/>
                    <a:pt x="345" y="46"/>
                  </a:cubicBezTo>
                  <a:cubicBezTo>
                    <a:pt x="345" y="60"/>
                    <a:pt x="363" y="64"/>
                    <a:pt x="369" y="64"/>
                  </a:cubicBezTo>
                  <a:lnTo>
                    <a:pt x="370" y="64"/>
                  </a:lnTo>
                  <a:cubicBezTo>
                    <a:pt x="372" y="67"/>
                    <a:pt x="376" y="70"/>
                    <a:pt x="382" y="71"/>
                  </a:cubicBezTo>
                  <a:cubicBezTo>
                    <a:pt x="385" y="72"/>
                    <a:pt x="389" y="72"/>
                    <a:pt x="392" y="72"/>
                  </a:cubicBezTo>
                  <a:cubicBezTo>
                    <a:pt x="399" y="72"/>
                    <a:pt x="406" y="71"/>
                    <a:pt x="411" y="69"/>
                  </a:cubicBezTo>
                  <a:cubicBezTo>
                    <a:pt x="413" y="69"/>
                    <a:pt x="416" y="68"/>
                    <a:pt x="418" y="68"/>
                  </a:cubicBezTo>
                  <a:cubicBezTo>
                    <a:pt x="418" y="69"/>
                    <a:pt x="419" y="71"/>
                    <a:pt x="419" y="74"/>
                  </a:cubicBezTo>
                  <a:cubicBezTo>
                    <a:pt x="420" y="76"/>
                    <a:pt x="420" y="78"/>
                    <a:pt x="422" y="80"/>
                  </a:cubicBezTo>
                  <a:cubicBezTo>
                    <a:pt x="427" y="87"/>
                    <a:pt x="435" y="90"/>
                    <a:pt x="443" y="93"/>
                  </a:cubicBezTo>
                  <a:cubicBezTo>
                    <a:pt x="445" y="94"/>
                    <a:pt x="448" y="96"/>
                    <a:pt x="451" y="97"/>
                  </a:cubicBezTo>
                  <a:lnTo>
                    <a:pt x="450" y="97"/>
                  </a:lnTo>
                  <a:cubicBezTo>
                    <a:pt x="449" y="99"/>
                    <a:pt x="446" y="100"/>
                    <a:pt x="443" y="100"/>
                  </a:cubicBezTo>
                  <a:lnTo>
                    <a:pt x="441" y="100"/>
                  </a:lnTo>
                  <a:lnTo>
                    <a:pt x="439" y="100"/>
                  </a:lnTo>
                  <a:cubicBezTo>
                    <a:pt x="435" y="100"/>
                    <a:pt x="432" y="101"/>
                    <a:pt x="429" y="104"/>
                  </a:cubicBezTo>
                  <a:cubicBezTo>
                    <a:pt x="416" y="121"/>
                    <a:pt x="427" y="137"/>
                    <a:pt x="432" y="144"/>
                  </a:cubicBezTo>
                  <a:lnTo>
                    <a:pt x="432" y="144"/>
                  </a:lnTo>
                  <a:cubicBezTo>
                    <a:pt x="425" y="147"/>
                    <a:pt x="420" y="151"/>
                    <a:pt x="418" y="158"/>
                  </a:cubicBezTo>
                  <a:cubicBezTo>
                    <a:pt x="416" y="165"/>
                    <a:pt x="419" y="170"/>
                    <a:pt x="422" y="174"/>
                  </a:cubicBezTo>
                  <a:cubicBezTo>
                    <a:pt x="416" y="175"/>
                    <a:pt x="408" y="177"/>
                    <a:pt x="402" y="186"/>
                  </a:cubicBezTo>
                  <a:cubicBezTo>
                    <a:pt x="401" y="187"/>
                    <a:pt x="401" y="189"/>
                    <a:pt x="401" y="190"/>
                  </a:cubicBezTo>
                  <a:cubicBezTo>
                    <a:pt x="399" y="197"/>
                    <a:pt x="401" y="203"/>
                    <a:pt x="402" y="207"/>
                  </a:cubicBezTo>
                  <a:lnTo>
                    <a:pt x="403" y="210"/>
                  </a:lnTo>
                  <a:cubicBezTo>
                    <a:pt x="399" y="210"/>
                    <a:pt x="396" y="211"/>
                    <a:pt x="394" y="213"/>
                  </a:cubicBezTo>
                  <a:lnTo>
                    <a:pt x="392" y="215"/>
                  </a:lnTo>
                  <a:cubicBezTo>
                    <a:pt x="364" y="241"/>
                    <a:pt x="360" y="253"/>
                    <a:pt x="362" y="267"/>
                  </a:cubicBezTo>
                  <a:lnTo>
                    <a:pt x="363" y="269"/>
                  </a:lnTo>
                  <a:lnTo>
                    <a:pt x="362" y="270"/>
                  </a:lnTo>
                  <a:cubicBezTo>
                    <a:pt x="356" y="272"/>
                    <a:pt x="352" y="276"/>
                    <a:pt x="349" y="279"/>
                  </a:cubicBezTo>
                  <a:lnTo>
                    <a:pt x="346" y="281"/>
                  </a:lnTo>
                  <a:lnTo>
                    <a:pt x="345" y="281"/>
                  </a:lnTo>
                  <a:cubicBezTo>
                    <a:pt x="324" y="281"/>
                    <a:pt x="304" y="289"/>
                    <a:pt x="289" y="304"/>
                  </a:cubicBezTo>
                  <a:cubicBezTo>
                    <a:pt x="279" y="308"/>
                    <a:pt x="271" y="315"/>
                    <a:pt x="268" y="323"/>
                  </a:cubicBezTo>
                  <a:cubicBezTo>
                    <a:pt x="266" y="328"/>
                    <a:pt x="264" y="337"/>
                    <a:pt x="269" y="347"/>
                  </a:cubicBezTo>
                  <a:lnTo>
                    <a:pt x="269" y="350"/>
                  </a:lnTo>
                  <a:cubicBezTo>
                    <a:pt x="269" y="359"/>
                    <a:pt x="269" y="368"/>
                    <a:pt x="271" y="378"/>
                  </a:cubicBezTo>
                  <a:cubicBezTo>
                    <a:pt x="268" y="385"/>
                    <a:pt x="262" y="391"/>
                    <a:pt x="257" y="399"/>
                  </a:cubicBezTo>
                  <a:cubicBezTo>
                    <a:pt x="243" y="415"/>
                    <a:pt x="225" y="438"/>
                    <a:pt x="247" y="467"/>
                  </a:cubicBezTo>
                  <a:cubicBezTo>
                    <a:pt x="251" y="472"/>
                    <a:pt x="257" y="476"/>
                    <a:pt x="264" y="480"/>
                  </a:cubicBezTo>
                  <a:cubicBezTo>
                    <a:pt x="267" y="482"/>
                    <a:pt x="272" y="485"/>
                    <a:pt x="275" y="488"/>
                  </a:cubicBezTo>
                  <a:cubicBezTo>
                    <a:pt x="274" y="516"/>
                    <a:pt x="267" y="542"/>
                    <a:pt x="257" y="574"/>
                  </a:cubicBezTo>
                  <a:cubicBezTo>
                    <a:pt x="256" y="576"/>
                    <a:pt x="253" y="579"/>
                    <a:pt x="250" y="581"/>
                  </a:cubicBezTo>
                  <a:cubicBezTo>
                    <a:pt x="243" y="587"/>
                    <a:pt x="233" y="596"/>
                    <a:pt x="233" y="612"/>
                  </a:cubicBezTo>
                  <a:cubicBezTo>
                    <a:pt x="225" y="624"/>
                    <a:pt x="215" y="639"/>
                    <a:pt x="205" y="655"/>
                  </a:cubicBezTo>
                  <a:cubicBezTo>
                    <a:pt x="203" y="655"/>
                    <a:pt x="201" y="656"/>
                    <a:pt x="199" y="657"/>
                  </a:cubicBezTo>
                  <a:cubicBezTo>
                    <a:pt x="192" y="659"/>
                    <a:pt x="183" y="662"/>
                    <a:pt x="177" y="670"/>
                  </a:cubicBezTo>
                  <a:cubicBezTo>
                    <a:pt x="169" y="680"/>
                    <a:pt x="163" y="690"/>
                    <a:pt x="157" y="700"/>
                  </a:cubicBezTo>
                  <a:cubicBezTo>
                    <a:pt x="152" y="709"/>
                    <a:pt x="147" y="718"/>
                    <a:pt x="141" y="726"/>
                  </a:cubicBezTo>
                  <a:cubicBezTo>
                    <a:pt x="130" y="731"/>
                    <a:pt x="122" y="746"/>
                    <a:pt x="120" y="753"/>
                  </a:cubicBezTo>
                  <a:cubicBezTo>
                    <a:pt x="120" y="754"/>
                    <a:pt x="120" y="756"/>
                    <a:pt x="120" y="757"/>
                  </a:cubicBezTo>
                  <a:cubicBezTo>
                    <a:pt x="120" y="760"/>
                    <a:pt x="118" y="764"/>
                    <a:pt x="116" y="768"/>
                  </a:cubicBezTo>
                  <a:cubicBezTo>
                    <a:pt x="114" y="772"/>
                    <a:pt x="111" y="778"/>
                    <a:pt x="111" y="784"/>
                  </a:cubicBezTo>
                  <a:cubicBezTo>
                    <a:pt x="110" y="786"/>
                    <a:pt x="111" y="788"/>
                    <a:pt x="111" y="790"/>
                  </a:cubicBezTo>
                  <a:cubicBezTo>
                    <a:pt x="113" y="795"/>
                    <a:pt x="110" y="802"/>
                    <a:pt x="104" y="812"/>
                  </a:cubicBezTo>
                  <a:cubicBezTo>
                    <a:pt x="101" y="819"/>
                    <a:pt x="97" y="825"/>
                    <a:pt x="95" y="833"/>
                  </a:cubicBezTo>
                  <a:cubicBezTo>
                    <a:pt x="93" y="837"/>
                    <a:pt x="91" y="841"/>
                    <a:pt x="89" y="845"/>
                  </a:cubicBezTo>
                  <a:cubicBezTo>
                    <a:pt x="85" y="853"/>
                    <a:pt x="81" y="862"/>
                    <a:pt x="79" y="873"/>
                  </a:cubicBezTo>
                  <a:cubicBezTo>
                    <a:pt x="68" y="881"/>
                    <a:pt x="63" y="891"/>
                    <a:pt x="61" y="902"/>
                  </a:cubicBezTo>
                  <a:cubicBezTo>
                    <a:pt x="61" y="905"/>
                    <a:pt x="62" y="908"/>
                    <a:pt x="63" y="911"/>
                  </a:cubicBezTo>
                  <a:cubicBezTo>
                    <a:pt x="63" y="913"/>
                    <a:pt x="61" y="918"/>
                    <a:pt x="60" y="921"/>
                  </a:cubicBezTo>
                  <a:cubicBezTo>
                    <a:pt x="59" y="925"/>
                    <a:pt x="58" y="928"/>
                    <a:pt x="57" y="932"/>
                  </a:cubicBezTo>
                  <a:cubicBezTo>
                    <a:pt x="49" y="938"/>
                    <a:pt x="45" y="947"/>
                    <a:pt x="45" y="955"/>
                  </a:cubicBezTo>
                  <a:cubicBezTo>
                    <a:pt x="40" y="960"/>
                    <a:pt x="40" y="966"/>
                    <a:pt x="39" y="969"/>
                  </a:cubicBezTo>
                  <a:cubicBezTo>
                    <a:pt x="39" y="972"/>
                    <a:pt x="38" y="975"/>
                    <a:pt x="30" y="981"/>
                  </a:cubicBezTo>
                  <a:cubicBezTo>
                    <a:pt x="24" y="986"/>
                    <a:pt x="23" y="994"/>
                    <a:pt x="27" y="999"/>
                  </a:cubicBezTo>
                  <a:cubicBezTo>
                    <a:pt x="30" y="1003"/>
                    <a:pt x="31" y="1007"/>
                    <a:pt x="26" y="1014"/>
                  </a:cubicBezTo>
                  <a:cubicBezTo>
                    <a:pt x="23" y="1016"/>
                    <a:pt x="22" y="1020"/>
                    <a:pt x="22" y="1023"/>
                  </a:cubicBezTo>
                  <a:cubicBezTo>
                    <a:pt x="23" y="1027"/>
                    <a:pt x="23" y="1029"/>
                    <a:pt x="24" y="1032"/>
                  </a:cubicBezTo>
                  <a:cubicBezTo>
                    <a:pt x="20" y="1035"/>
                    <a:pt x="19" y="1041"/>
                    <a:pt x="21" y="1046"/>
                  </a:cubicBezTo>
                  <a:cubicBezTo>
                    <a:pt x="24" y="1055"/>
                    <a:pt x="24" y="1063"/>
                    <a:pt x="18" y="1069"/>
                  </a:cubicBezTo>
                  <a:cubicBezTo>
                    <a:pt x="17" y="1071"/>
                    <a:pt x="16" y="1073"/>
                    <a:pt x="16" y="1075"/>
                  </a:cubicBezTo>
                  <a:cubicBezTo>
                    <a:pt x="14" y="1080"/>
                    <a:pt x="15" y="1086"/>
                    <a:pt x="15" y="1090"/>
                  </a:cubicBezTo>
                  <a:cubicBezTo>
                    <a:pt x="16" y="1092"/>
                    <a:pt x="16" y="1094"/>
                    <a:pt x="16" y="1095"/>
                  </a:cubicBezTo>
                  <a:cubicBezTo>
                    <a:pt x="8" y="1101"/>
                    <a:pt x="6" y="1110"/>
                    <a:pt x="5" y="1117"/>
                  </a:cubicBezTo>
                  <a:cubicBezTo>
                    <a:pt x="4" y="1119"/>
                    <a:pt x="4" y="1122"/>
                    <a:pt x="3" y="1124"/>
                  </a:cubicBezTo>
                  <a:cubicBezTo>
                    <a:pt x="2" y="1125"/>
                    <a:pt x="2" y="1127"/>
                    <a:pt x="1" y="1129"/>
                  </a:cubicBezTo>
                  <a:cubicBezTo>
                    <a:pt x="0" y="1147"/>
                    <a:pt x="2" y="1161"/>
                    <a:pt x="16" y="1167"/>
                  </a:cubicBezTo>
                  <a:lnTo>
                    <a:pt x="16" y="1167"/>
                  </a:lnTo>
                  <a:cubicBezTo>
                    <a:pt x="3" y="1177"/>
                    <a:pt x="4" y="1187"/>
                    <a:pt x="7" y="1192"/>
                  </a:cubicBezTo>
                  <a:lnTo>
                    <a:pt x="8" y="1195"/>
                  </a:lnTo>
                  <a:cubicBezTo>
                    <a:pt x="9" y="1198"/>
                    <a:pt x="11" y="1203"/>
                    <a:pt x="11" y="1204"/>
                  </a:cubicBezTo>
                  <a:cubicBezTo>
                    <a:pt x="10" y="1209"/>
                    <a:pt x="12" y="1213"/>
                    <a:pt x="15" y="1216"/>
                  </a:cubicBezTo>
                  <a:lnTo>
                    <a:pt x="16" y="1218"/>
                  </a:lnTo>
                  <a:cubicBezTo>
                    <a:pt x="16" y="1219"/>
                    <a:pt x="16" y="1219"/>
                    <a:pt x="15" y="1222"/>
                  </a:cubicBezTo>
                  <a:cubicBezTo>
                    <a:pt x="13" y="1225"/>
                    <a:pt x="11" y="1229"/>
                    <a:pt x="11" y="1236"/>
                  </a:cubicBezTo>
                  <a:cubicBezTo>
                    <a:pt x="10" y="1239"/>
                    <a:pt x="11" y="1243"/>
                    <a:pt x="14" y="1246"/>
                  </a:cubicBezTo>
                  <a:cubicBezTo>
                    <a:pt x="15" y="1247"/>
                    <a:pt x="13" y="1255"/>
                    <a:pt x="12" y="1258"/>
                  </a:cubicBezTo>
                  <a:cubicBezTo>
                    <a:pt x="12" y="1260"/>
                    <a:pt x="11" y="1262"/>
                    <a:pt x="11" y="1264"/>
                  </a:cubicBezTo>
                  <a:lnTo>
                    <a:pt x="11" y="1267"/>
                  </a:lnTo>
                  <a:cubicBezTo>
                    <a:pt x="11" y="1274"/>
                    <a:pt x="14" y="1279"/>
                    <a:pt x="19" y="1281"/>
                  </a:cubicBezTo>
                  <a:lnTo>
                    <a:pt x="18" y="1284"/>
                  </a:lnTo>
                  <a:cubicBezTo>
                    <a:pt x="18" y="1286"/>
                    <a:pt x="18" y="1288"/>
                    <a:pt x="18" y="1290"/>
                  </a:cubicBezTo>
                  <a:cubicBezTo>
                    <a:pt x="18" y="1292"/>
                    <a:pt x="19" y="1294"/>
                    <a:pt x="20" y="1297"/>
                  </a:cubicBezTo>
                  <a:cubicBezTo>
                    <a:pt x="20" y="1299"/>
                    <a:pt x="21" y="1302"/>
                    <a:pt x="21" y="1304"/>
                  </a:cubicBezTo>
                  <a:cubicBezTo>
                    <a:pt x="19" y="1307"/>
                    <a:pt x="17" y="1311"/>
                    <a:pt x="16" y="1316"/>
                  </a:cubicBezTo>
                  <a:lnTo>
                    <a:pt x="16" y="1319"/>
                  </a:lnTo>
                  <a:cubicBezTo>
                    <a:pt x="14" y="1321"/>
                    <a:pt x="12" y="1324"/>
                    <a:pt x="12" y="1327"/>
                  </a:cubicBezTo>
                  <a:lnTo>
                    <a:pt x="11" y="1328"/>
                  </a:lnTo>
                  <a:cubicBezTo>
                    <a:pt x="8" y="1333"/>
                    <a:pt x="8" y="1338"/>
                    <a:pt x="8" y="1341"/>
                  </a:cubicBezTo>
                  <a:cubicBezTo>
                    <a:pt x="8" y="1346"/>
                    <a:pt x="9" y="1350"/>
                    <a:pt x="11" y="1354"/>
                  </a:cubicBezTo>
                  <a:cubicBezTo>
                    <a:pt x="13" y="1356"/>
                    <a:pt x="16" y="1358"/>
                    <a:pt x="19" y="1359"/>
                  </a:cubicBezTo>
                  <a:cubicBezTo>
                    <a:pt x="19" y="1360"/>
                    <a:pt x="20" y="1362"/>
                    <a:pt x="20" y="1363"/>
                  </a:cubicBezTo>
                  <a:lnTo>
                    <a:pt x="21" y="1364"/>
                  </a:lnTo>
                  <a:cubicBezTo>
                    <a:pt x="20" y="1368"/>
                    <a:pt x="20" y="1371"/>
                    <a:pt x="21" y="1373"/>
                  </a:cubicBezTo>
                  <a:cubicBezTo>
                    <a:pt x="21" y="1383"/>
                    <a:pt x="27" y="1387"/>
                    <a:pt x="29" y="1388"/>
                  </a:cubicBezTo>
                  <a:lnTo>
                    <a:pt x="33" y="1390"/>
                  </a:lnTo>
                  <a:cubicBezTo>
                    <a:pt x="36" y="1392"/>
                    <a:pt x="40" y="1393"/>
                    <a:pt x="45" y="1393"/>
                  </a:cubicBezTo>
                  <a:cubicBezTo>
                    <a:pt x="46" y="1395"/>
                    <a:pt x="48" y="1396"/>
                    <a:pt x="50" y="1396"/>
                  </a:cubicBezTo>
                  <a:cubicBezTo>
                    <a:pt x="51" y="1397"/>
                    <a:pt x="53" y="1397"/>
                    <a:pt x="55" y="1397"/>
                  </a:cubicBezTo>
                  <a:cubicBezTo>
                    <a:pt x="59" y="1397"/>
                    <a:pt x="64" y="1395"/>
                    <a:pt x="66" y="1391"/>
                  </a:cubicBezTo>
                  <a:cubicBezTo>
                    <a:pt x="66" y="1390"/>
                    <a:pt x="73" y="1379"/>
                    <a:pt x="73" y="1368"/>
                  </a:cubicBezTo>
                  <a:lnTo>
                    <a:pt x="75" y="1365"/>
                  </a:lnTo>
                  <a:lnTo>
                    <a:pt x="78" y="1363"/>
                  </a:lnTo>
                  <a:cubicBezTo>
                    <a:pt x="76" y="1371"/>
                    <a:pt x="74" y="1388"/>
                    <a:pt x="92" y="1394"/>
                  </a:cubicBezTo>
                  <a:lnTo>
                    <a:pt x="94" y="1395"/>
                  </a:lnTo>
                  <a:lnTo>
                    <a:pt x="96" y="1396"/>
                  </a:lnTo>
                  <a:lnTo>
                    <a:pt x="99" y="1399"/>
                  </a:lnTo>
                  <a:cubicBezTo>
                    <a:pt x="102" y="1402"/>
                    <a:pt x="105" y="1403"/>
                    <a:pt x="109" y="1403"/>
                  </a:cubicBezTo>
                  <a:lnTo>
                    <a:pt x="109" y="1403"/>
                  </a:lnTo>
                  <a:lnTo>
                    <a:pt x="112" y="1404"/>
                  </a:lnTo>
                  <a:cubicBezTo>
                    <a:pt x="115" y="1404"/>
                    <a:pt x="119" y="1405"/>
                    <a:pt x="123" y="1405"/>
                  </a:cubicBezTo>
                  <a:lnTo>
                    <a:pt x="125" y="1405"/>
                  </a:lnTo>
                  <a:cubicBezTo>
                    <a:pt x="141" y="1407"/>
                    <a:pt x="162" y="1421"/>
                    <a:pt x="183" y="1434"/>
                  </a:cubicBezTo>
                  <a:cubicBezTo>
                    <a:pt x="207" y="1450"/>
                    <a:pt x="232" y="1466"/>
                    <a:pt x="255" y="1467"/>
                  </a:cubicBezTo>
                  <a:lnTo>
                    <a:pt x="256" y="1468"/>
                  </a:lnTo>
                  <a:cubicBezTo>
                    <a:pt x="260" y="1468"/>
                    <a:pt x="263" y="1466"/>
                    <a:pt x="265" y="1464"/>
                  </a:cubicBezTo>
                  <a:cubicBezTo>
                    <a:pt x="268" y="1462"/>
                    <a:pt x="270" y="1458"/>
                    <a:pt x="270" y="1454"/>
                  </a:cubicBezTo>
                  <a:cubicBezTo>
                    <a:pt x="270" y="1449"/>
                    <a:pt x="269" y="1445"/>
                    <a:pt x="269" y="1441"/>
                  </a:cubicBezTo>
                  <a:cubicBezTo>
                    <a:pt x="268" y="1435"/>
                    <a:pt x="268" y="1431"/>
                    <a:pt x="269" y="1428"/>
                  </a:cubicBezTo>
                  <a:cubicBezTo>
                    <a:pt x="275" y="1423"/>
                    <a:pt x="277" y="1416"/>
                    <a:pt x="279" y="1412"/>
                  </a:cubicBezTo>
                  <a:lnTo>
                    <a:pt x="280" y="1408"/>
                  </a:lnTo>
                  <a:cubicBezTo>
                    <a:pt x="282" y="1406"/>
                    <a:pt x="284" y="1403"/>
                    <a:pt x="285" y="1400"/>
                  </a:cubicBezTo>
                  <a:cubicBezTo>
                    <a:pt x="285" y="1398"/>
                    <a:pt x="286" y="1397"/>
                    <a:pt x="289" y="1395"/>
                  </a:cubicBezTo>
                  <a:lnTo>
                    <a:pt x="289" y="1395"/>
                  </a:lnTo>
                  <a:cubicBezTo>
                    <a:pt x="291" y="1401"/>
                    <a:pt x="297" y="1405"/>
                    <a:pt x="304" y="1406"/>
                  </a:cubicBezTo>
                  <a:cubicBezTo>
                    <a:pt x="308" y="1410"/>
                    <a:pt x="313" y="1413"/>
                    <a:pt x="319" y="1413"/>
                  </a:cubicBezTo>
                  <a:cubicBezTo>
                    <a:pt x="330" y="1413"/>
                    <a:pt x="335" y="1404"/>
                    <a:pt x="340" y="1396"/>
                  </a:cubicBezTo>
                  <a:cubicBezTo>
                    <a:pt x="341" y="1396"/>
                    <a:pt x="342" y="1397"/>
                    <a:pt x="344" y="1398"/>
                  </a:cubicBezTo>
                  <a:lnTo>
                    <a:pt x="345" y="1399"/>
                  </a:lnTo>
                  <a:lnTo>
                    <a:pt x="348" y="1402"/>
                  </a:lnTo>
                  <a:cubicBezTo>
                    <a:pt x="349" y="1406"/>
                    <a:pt x="349" y="1413"/>
                    <a:pt x="355" y="1419"/>
                  </a:cubicBezTo>
                  <a:cubicBezTo>
                    <a:pt x="358" y="1422"/>
                    <a:pt x="361" y="1423"/>
                    <a:pt x="364" y="1423"/>
                  </a:cubicBezTo>
                  <a:lnTo>
                    <a:pt x="367" y="1423"/>
                  </a:lnTo>
                  <a:cubicBezTo>
                    <a:pt x="368" y="1425"/>
                    <a:pt x="370" y="1427"/>
                    <a:pt x="372" y="1428"/>
                  </a:cubicBezTo>
                  <a:lnTo>
                    <a:pt x="372" y="1429"/>
                  </a:lnTo>
                  <a:cubicBezTo>
                    <a:pt x="372" y="1430"/>
                    <a:pt x="373" y="1432"/>
                    <a:pt x="373" y="1433"/>
                  </a:cubicBezTo>
                  <a:cubicBezTo>
                    <a:pt x="373" y="1435"/>
                    <a:pt x="373" y="1438"/>
                    <a:pt x="374" y="1442"/>
                  </a:cubicBezTo>
                  <a:lnTo>
                    <a:pt x="375" y="1443"/>
                  </a:lnTo>
                  <a:cubicBezTo>
                    <a:pt x="372" y="1446"/>
                    <a:pt x="371" y="1450"/>
                    <a:pt x="372" y="1455"/>
                  </a:cubicBezTo>
                  <a:cubicBezTo>
                    <a:pt x="372" y="1457"/>
                    <a:pt x="371" y="1459"/>
                    <a:pt x="371" y="1461"/>
                  </a:cubicBezTo>
                  <a:cubicBezTo>
                    <a:pt x="371" y="1464"/>
                    <a:pt x="372" y="1468"/>
                    <a:pt x="374" y="1470"/>
                  </a:cubicBezTo>
                  <a:cubicBezTo>
                    <a:pt x="376" y="1472"/>
                    <a:pt x="381" y="1478"/>
                    <a:pt x="389" y="1478"/>
                  </a:cubicBezTo>
                  <a:cubicBezTo>
                    <a:pt x="393" y="1478"/>
                    <a:pt x="397" y="1476"/>
                    <a:pt x="400" y="1473"/>
                  </a:cubicBezTo>
                  <a:lnTo>
                    <a:pt x="402" y="1470"/>
                  </a:lnTo>
                  <a:lnTo>
                    <a:pt x="406" y="1472"/>
                  </a:lnTo>
                  <a:cubicBezTo>
                    <a:pt x="407" y="1472"/>
                    <a:pt x="410" y="1473"/>
                    <a:pt x="413" y="1473"/>
                  </a:cubicBezTo>
                  <a:cubicBezTo>
                    <a:pt x="415" y="1473"/>
                    <a:pt x="419" y="1473"/>
                    <a:pt x="422" y="1470"/>
                  </a:cubicBezTo>
                  <a:cubicBezTo>
                    <a:pt x="425" y="1469"/>
                    <a:pt x="428" y="1467"/>
                    <a:pt x="430" y="1466"/>
                  </a:cubicBezTo>
                  <a:cubicBezTo>
                    <a:pt x="432" y="1466"/>
                    <a:pt x="435" y="1465"/>
                    <a:pt x="436" y="1464"/>
                  </a:cubicBezTo>
                  <a:cubicBezTo>
                    <a:pt x="441" y="1463"/>
                    <a:pt x="445" y="1461"/>
                    <a:pt x="447" y="1457"/>
                  </a:cubicBezTo>
                  <a:cubicBezTo>
                    <a:pt x="446" y="1462"/>
                    <a:pt x="447" y="1465"/>
                    <a:pt x="448" y="1468"/>
                  </a:cubicBezTo>
                  <a:cubicBezTo>
                    <a:pt x="450" y="1472"/>
                    <a:pt x="454" y="1476"/>
                    <a:pt x="462" y="1476"/>
                  </a:cubicBezTo>
                  <a:cubicBezTo>
                    <a:pt x="466" y="1476"/>
                    <a:pt x="474" y="1475"/>
                    <a:pt x="480" y="1470"/>
                  </a:cubicBezTo>
                  <a:lnTo>
                    <a:pt x="482" y="1471"/>
                  </a:lnTo>
                  <a:cubicBezTo>
                    <a:pt x="487" y="1476"/>
                    <a:pt x="492" y="1477"/>
                    <a:pt x="495" y="1477"/>
                  </a:cubicBezTo>
                  <a:cubicBezTo>
                    <a:pt x="496" y="1477"/>
                    <a:pt x="498" y="1477"/>
                    <a:pt x="499" y="1476"/>
                  </a:cubicBezTo>
                  <a:cubicBezTo>
                    <a:pt x="502" y="1478"/>
                    <a:pt x="504" y="1478"/>
                    <a:pt x="506" y="1478"/>
                  </a:cubicBezTo>
                  <a:lnTo>
                    <a:pt x="506" y="1478"/>
                  </a:lnTo>
                  <a:lnTo>
                    <a:pt x="506" y="1478"/>
                  </a:lnTo>
                  <a:cubicBezTo>
                    <a:pt x="508" y="1478"/>
                    <a:pt x="511" y="1479"/>
                    <a:pt x="514" y="1479"/>
                  </a:cubicBezTo>
                  <a:lnTo>
                    <a:pt x="515" y="1479"/>
                  </a:lnTo>
                  <a:lnTo>
                    <a:pt x="517" y="1482"/>
                  </a:lnTo>
                  <a:cubicBezTo>
                    <a:pt x="529" y="1497"/>
                    <a:pt x="535" y="1504"/>
                    <a:pt x="544" y="1504"/>
                  </a:cubicBezTo>
                  <a:cubicBezTo>
                    <a:pt x="547" y="1504"/>
                    <a:pt x="552" y="1502"/>
                    <a:pt x="554" y="1500"/>
                  </a:cubicBezTo>
                  <a:cubicBezTo>
                    <a:pt x="555" y="1498"/>
                    <a:pt x="557" y="1497"/>
                    <a:pt x="557" y="1494"/>
                  </a:cubicBezTo>
                  <a:cubicBezTo>
                    <a:pt x="564" y="1486"/>
                    <a:pt x="569" y="1477"/>
                    <a:pt x="562" y="1466"/>
                  </a:cubicBezTo>
                  <a:lnTo>
                    <a:pt x="561" y="1464"/>
                  </a:lnTo>
                  <a:cubicBezTo>
                    <a:pt x="563" y="1460"/>
                    <a:pt x="564" y="1457"/>
                    <a:pt x="564" y="1455"/>
                  </a:cubicBezTo>
                  <a:lnTo>
                    <a:pt x="566" y="1455"/>
                  </a:lnTo>
                  <a:cubicBezTo>
                    <a:pt x="568" y="1458"/>
                    <a:pt x="570" y="1459"/>
                    <a:pt x="572" y="1460"/>
                  </a:cubicBezTo>
                  <a:cubicBezTo>
                    <a:pt x="573" y="1462"/>
                    <a:pt x="574" y="1463"/>
                    <a:pt x="574" y="1464"/>
                  </a:cubicBezTo>
                  <a:lnTo>
                    <a:pt x="575" y="1465"/>
                  </a:lnTo>
                  <a:cubicBezTo>
                    <a:pt x="577" y="1470"/>
                    <a:pt x="582" y="1473"/>
                    <a:pt x="587" y="1473"/>
                  </a:cubicBezTo>
                  <a:lnTo>
                    <a:pt x="589" y="1473"/>
                  </a:lnTo>
                  <a:cubicBezTo>
                    <a:pt x="594" y="1473"/>
                    <a:pt x="597" y="1470"/>
                    <a:pt x="599" y="1467"/>
                  </a:cubicBezTo>
                  <a:lnTo>
                    <a:pt x="601" y="1466"/>
                  </a:lnTo>
                  <a:cubicBezTo>
                    <a:pt x="602" y="1467"/>
                    <a:pt x="604" y="1467"/>
                    <a:pt x="605" y="1467"/>
                  </a:cubicBezTo>
                  <a:cubicBezTo>
                    <a:pt x="608" y="1468"/>
                    <a:pt x="610" y="1469"/>
                    <a:pt x="612" y="1469"/>
                  </a:cubicBezTo>
                  <a:cubicBezTo>
                    <a:pt x="619" y="1469"/>
                    <a:pt x="623" y="1464"/>
                    <a:pt x="625" y="1462"/>
                  </a:cubicBezTo>
                  <a:lnTo>
                    <a:pt x="625" y="1461"/>
                  </a:lnTo>
                  <a:cubicBezTo>
                    <a:pt x="627" y="1460"/>
                    <a:pt x="628" y="1459"/>
                    <a:pt x="629" y="1458"/>
                  </a:cubicBezTo>
                  <a:lnTo>
                    <a:pt x="630" y="1458"/>
                  </a:lnTo>
                  <a:cubicBezTo>
                    <a:pt x="632" y="1459"/>
                    <a:pt x="634" y="1459"/>
                    <a:pt x="635" y="1459"/>
                  </a:cubicBezTo>
                  <a:cubicBezTo>
                    <a:pt x="638" y="1459"/>
                    <a:pt x="640" y="1459"/>
                    <a:pt x="642" y="1457"/>
                  </a:cubicBezTo>
                  <a:lnTo>
                    <a:pt x="646" y="1455"/>
                  </a:lnTo>
                  <a:lnTo>
                    <a:pt x="646" y="1455"/>
                  </a:lnTo>
                  <a:cubicBezTo>
                    <a:pt x="650" y="1455"/>
                    <a:pt x="655" y="1452"/>
                    <a:pt x="657" y="1449"/>
                  </a:cubicBezTo>
                  <a:lnTo>
                    <a:pt x="661" y="1448"/>
                  </a:lnTo>
                  <a:lnTo>
                    <a:pt x="663" y="1447"/>
                  </a:lnTo>
                  <a:cubicBezTo>
                    <a:pt x="666" y="1447"/>
                    <a:pt x="668" y="1445"/>
                    <a:pt x="670" y="1443"/>
                  </a:cubicBezTo>
                  <a:cubicBezTo>
                    <a:pt x="672" y="1442"/>
                    <a:pt x="674" y="1441"/>
                    <a:pt x="676" y="1439"/>
                  </a:cubicBezTo>
                  <a:cubicBezTo>
                    <a:pt x="680" y="1437"/>
                    <a:pt x="682" y="1435"/>
                    <a:pt x="684" y="1433"/>
                  </a:cubicBezTo>
                  <a:lnTo>
                    <a:pt x="687" y="1433"/>
                  </a:lnTo>
                  <a:cubicBezTo>
                    <a:pt x="690" y="1433"/>
                    <a:pt x="692" y="1433"/>
                    <a:pt x="694" y="1431"/>
                  </a:cubicBezTo>
                  <a:cubicBezTo>
                    <a:pt x="697" y="1429"/>
                    <a:pt x="700" y="1426"/>
                    <a:pt x="700" y="1422"/>
                  </a:cubicBezTo>
                  <a:cubicBezTo>
                    <a:pt x="700" y="1421"/>
                    <a:pt x="701" y="1416"/>
                    <a:pt x="720" y="1416"/>
                  </a:cubicBezTo>
                  <a:cubicBezTo>
                    <a:pt x="725" y="1416"/>
                    <a:pt x="729" y="1417"/>
                    <a:pt x="734" y="1417"/>
                  </a:cubicBezTo>
                  <a:cubicBezTo>
                    <a:pt x="738" y="1417"/>
                    <a:pt x="743" y="1417"/>
                    <a:pt x="747" y="1417"/>
                  </a:cubicBezTo>
                  <a:lnTo>
                    <a:pt x="750" y="1417"/>
                  </a:lnTo>
                  <a:lnTo>
                    <a:pt x="753" y="1417"/>
                  </a:lnTo>
                  <a:cubicBezTo>
                    <a:pt x="756" y="1417"/>
                    <a:pt x="758" y="1417"/>
                    <a:pt x="760" y="1416"/>
                  </a:cubicBezTo>
                  <a:cubicBezTo>
                    <a:pt x="763" y="1418"/>
                    <a:pt x="766" y="1419"/>
                    <a:pt x="769" y="1419"/>
                  </a:cubicBezTo>
                  <a:lnTo>
                    <a:pt x="770" y="1419"/>
                  </a:lnTo>
                  <a:cubicBezTo>
                    <a:pt x="787" y="1419"/>
                    <a:pt x="804" y="1414"/>
                    <a:pt x="821" y="1406"/>
                  </a:cubicBezTo>
                  <a:cubicBezTo>
                    <a:pt x="825" y="1405"/>
                    <a:pt x="828" y="1401"/>
                    <a:pt x="828" y="1396"/>
                  </a:cubicBezTo>
                  <a:cubicBezTo>
                    <a:pt x="829" y="1391"/>
                    <a:pt x="827" y="1387"/>
                    <a:pt x="823" y="1384"/>
                  </a:cubicBezTo>
                  <a:cubicBezTo>
                    <a:pt x="820" y="1381"/>
                    <a:pt x="815" y="1379"/>
                    <a:pt x="810" y="1379"/>
                  </a:cubicBezTo>
                  <a:cubicBezTo>
                    <a:pt x="807" y="1379"/>
                    <a:pt x="804" y="1380"/>
                    <a:pt x="802" y="1381"/>
                  </a:cubicBezTo>
                  <a:lnTo>
                    <a:pt x="802" y="1379"/>
                  </a:lnTo>
                  <a:cubicBezTo>
                    <a:pt x="802" y="1375"/>
                    <a:pt x="801" y="1372"/>
                    <a:pt x="799" y="1370"/>
                  </a:cubicBezTo>
                  <a:lnTo>
                    <a:pt x="800" y="1369"/>
                  </a:lnTo>
                  <a:cubicBezTo>
                    <a:pt x="800" y="1366"/>
                    <a:pt x="802" y="1362"/>
                    <a:pt x="801" y="1357"/>
                  </a:cubicBezTo>
                  <a:lnTo>
                    <a:pt x="801" y="1355"/>
                  </a:lnTo>
                  <a:cubicBezTo>
                    <a:pt x="803" y="1353"/>
                    <a:pt x="804" y="1350"/>
                    <a:pt x="804" y="1347"/>
                  </a:cubicBezTo>
                  <a:cubicBezTo>
                    <a:pt x="804" y="1344"/>
                    <a:pt x="802" y="1341"/>
                    <a:pt x="800" y="1338"/>
                  </a:cubicBezTo>
                  <a:lnTo>
                    <a:pt x="802" y="1338"/>
                  </a:lnTo>
                  <a:lnTo>
                    <a:pt x="804" y="1338"/>
                  </a:lnTo>
                  <a:lnTo>
                    <a:pt x="807" y="1338"/>
                  </a:lnTo>
                  <a:cubicBezTo>
                    <a:pt x="812" y="1338"/>
                    <a:pt x="818" y="1335"/>
                    <a:pt x="819" y="1329"/>
                  </a:cubicBezTo>
                  <a:cubicBezTo>
                    <a:pt x="821" y="1325"/>
                    <a:pt x="824" y="1316"/>
                    <a:pt x="818" y="1309"/>
                  </a:cubicBezTo>
                  <a:cubicBezTo>
                    <a:pt x="815" y="1305"/>
                    <a:pt x="811" y="1302"/>
                    <a:pt x="805" y="1302"/>
                  </a:cubicBezTo>
                  <a:lnTo>
                    <a:pt x="804" y="1302"/>
                  </a:lnTo>
                  <a:lnTo>
                    <a:pt x="803" y="1301"/>
                  </a:lnTo>
                  <a:cubicBezTo>
                    <a:pt x="801" y="1298"/>
                    <a:pt x="799" y="1296"/>
                    <a:pt x="796" y="1294"/>
                  </a:cubicBezTo>
                  <a:lnTo>
                    <a:pt x="795" y="1291"/>
                  </a:lnTo>
                  <a:cubicBezTo>
                    <a:pt x="795" y="1290"/>
                    <a:pt x="793" y="1287"/>
                    <a:pt x="791" y="1285"/>
                  </a:cubicBezTo>
                  <a:lnTo>
                    <a:pt x="791" y="1283"/>
                  </a:lnTo>
                  <a:cubicBezTo>
                    <a:pt x="790" y="1278"/>
                    <a:pt x="788" y="1275"/>
                    <a:pt x="784" y="1273"/>
                  </a:cubicBezTo>
                  <a:cubicBezTo>
                    <a:pt x="785" y="1269"/>
                    <a:pt x="784" y="1265"/>
                    <a:pt x="782" y="1261"/>
                  </a:cubicBezTo>
                  <a:cubicBezTo>
                    <a:pt x="784" y="1257"/>
                    <a:pt x="787" y="1248"/>
                    <a:pt x="782" y="1240"/>
                  </a:cubicBezTo>
                  <a:lnTo>
                    <a:pt x="781" y="1239"/>
                  </a:lnTo>
                  <a:lnTo>
                    <a:pt x="785" y="1235"/>
                  </a:lnTo>
                  <a:lnTo>
                    <a:pt x="789" y="1234"/>
                  </a:lnTo>
                  <a:cubicBezTo>
                    <a:pt x="797" y="1233"/>
                    <a:pt x="815" y="1231"/>
                    <a:pt x="818" y="1215"/>
                  </a:cubicBezTo>
                  <a:cubicBezTo>
                    <a:pt x="818" y="1213"/>
                    <a:pt x="818" y="1210"/>
                    <a:pt x="817" y="1208"/>
                  </a:cubicBezTo>
                  <a:cubicBezTo>
                    <a:pt x="814" y="1200"/>
                    <a:pt x="807" y="1197"/>
                    <a:pt x="802" y="1197"/>
                  </a:cubicBezTo>
                  <a:cubicBezTo>
                    <a:pt x="798" y="1197"/>
                    <a:pt x="795" y="1198"/>
                    <a:pt x="793" y="1199"/>
                  </a:cubicBezTo>
                  <a:lnTo>
                    <a:pt x="790" y="1198"/>
                  </a:lnTo>
                  <a:lnTo>
                    <a:pt x="790" y="1198"/>
                  </a:lnTo>
                  <a:cubicBezTo>
                    <a:pt x="792" y="1194"/>
                    <a:pt x="792" y="1190"/>
                    <a:pt x="792" y="1189"/>
                  </a:cubicBezTo>
                  <a:lnTo>
                    <a:pt x="791" y="1187"/>
                  </a:lnTo>
                  <a:cubicBezTo>
                    <a:pt x="793" y="1184"/>
                    <a:pt x="794" y="1182"/>
                    <a:pt x="795" y="1179"/>
                  </a:cubicBezTo>
                  <a:cubicBezTo>
                    <a:pt x="800" y="1181"/>
                    <a:pt x="805" y="1182"/>
                    <a:pt x="811" y="1182"/>
                  </a:cubicBezTo>
                  <a:cubicBezTo>
                    <a:pt x="820" y="1182"/>
                    <a:pt x="826" y="1178"/>
                    <a:pt x="829" y="1175"/>
                  </a:cubicBezTo>
                  <a:cubicBezTo>
                    <a:pt x="832" y="1172"/>
                    <a:pt x="833" y="1168"/>
                    <a:pt x="833" y="1164"/>
                  </a:cubicBezTo>
                  <a:cubicBezTo>
                    <a:pt x="832" y="1156"/>
                    <a:pt x="825" y="1147"/>
                    <a:pt x="808" y="1147"/>
                  </a:cubicBezTo>
                  <a:lnTo>
                    <a:pt x="805" y="1147"/>
                  </a:lnTo>
                  <a:lnTo>
                    <a:pt x="805" y="1146"/>
                  </a:lnTo>
                  <a:cubicBezTo>
                    <a:pt x="802" y="1143"/>
                    <a:pt x="796" y="1138"/>
                    <a:pt x="787" y="1137"/>
                  </a:cubicBezTo>
                  <a:cubicBezTo>
                    <a:pt x="781" y="1135"/>
                    <a:pt x="776" y="1135"/>
                    <a:pt x="772" y="1135"/>
                  </a:cubicBezTo>
                  <a:cubicBezTo>
                    <a:pt x="767" y="1134"/>
                    <a:pt x="764" y="1134"/>
                    <a:pt x="761" y="1133"/>
                  </a:cubicBezTo>
                  <a:cubicBezTo>
                    <a:pt x="760" y="1132"/>
                    <a:pt x="759" y="1131"/>
                    <a:pt x="757" y="1131"/>
                  </a:cubicBezTo>
                  <a:lnTo>
                    <a:pt x="756" y="1128"/>
                  </a:lnTo>
                  <a:cubicBezTo>
                    <a:pt x="755" y="1126"/>
                    <a:pt x="755" y="1124"/>
                    <a:pt x="753" y="1121"/>
                  </a:cubicBezTo>
                  <a:cubicBezTo>
                    <a:pt x="753" y="1116"/>
                    <a:pt x="751" y="1111"/>
                    <a:pt x="743" y="1107"/>
                  </a:cubicBezTo>
                  <a:lnTo>
                    <a:pt x="747" y="1105"/>
                  </a:lnTo>
                  <a:cubicBezTo>
                    <a:pt x="751" y="1103"/>
                    <a:pt x="757" y="1100"/>
                    <a:pt x="762" y="1095"/>
                  </a:cubicBezTo>
                  <a:cubicBezTo>
                    <a:pt x="764" y="1093"/>
                    <a:pt x="766" y="1091"/>
                    <a:pt x="766" y="1088"/>
                  </a:cubicBezTo>
                  <a:cubicBezTo>
                    <a:pt x="769" y="1068"/>
                    <a:pt x="778" y="1060"/>
                    <a:pt x="785" y="1053"/>
                  </a:cubicBezTo>
                  <a:cubicBezTo>
                    <a:pt x="790" y="1049"/>
                    <a:pt x="798" y="1041"/>
                    <a:pt x="797" y="1031"/>
                  </a:cubicBezTo>
                  <a:cubicBezTo>
                    <a:pt x="800" y="1029"/>
                    <a:pt x="804" y="1026"/>
                    <a:pt x="807" y="1022"/>
                  </a:cubicBezTo>
                  <a:cubicBezTo>
                    <a:pt x="808" y="1019"/>
                    <a:pt x="809" y="1016"/>
                    <a:pt x="808" y="1014"/>
                  </a:cubicBezTo>
                  <a:cubicBezTo>
                    <a:pt x="811" y="1012"/>
                    <a:pt x="812" y="1010"/>
                    <a:pt x="813" y="1007"/>
                  </a:cubicBezTo>
                  <a:cubicBezTo>
                    <a:pt x="815" y="1004"/>
                    <a:pt x="815" y="1000"/>
                    <a:pt x="815" y="998"/>
                  </a:cubicBezTo>
                  <a:cubicBezTo>
                    <a:pt x="824" y="996"/>
                    <a:pt x="833" y="990"/>
                    <a:pt x="839" y="982"/>
                  </a:cubicBezTo>
                  <a:cubicBezTo>
                    <a:pt x="847" y="980"/>
                    <a:pt x="852" y="974"/>
                    <a:pt x="856" y="970"/>
                  </a:cubicBezTo>
                  <a:cubicBezTo>
                    <a:pt x="858" y="968"/>
                    <a:pt x="861" y="965"/>
                    <a:pt x="862" y="965"/>
                  </a:cubicBezTo>
                  <a:lnTo>
                    <a:pt x="864" y="965"/>
                  </a:lnTo>
                  <a:cubicBezTo>
                    <a:pt x="868" y="965"/>
                    <a:pt x="871" y="964"/>
                    <a:pt x="874" y="961"/>
                  </a:cubicBezTo>
                  <a:cubicBezTo>
                    <a:pt x="877" y="959"/>
                    <a:pt x="878" y="954"/>
                    <a:pt x="877" y="950"/>
                  </a:cubicBezTo>
                  <a:lnTo>
                    <a:pt x="877" y="949"/>
                  </a:lnTo>
                  <a:cubicBezTo>
                    <a:pt x="884" y="948"/>
                    <a:pt x="895" y="943"/>
                    <a:pt x="898" y="925"/>
                  </a:cubicBezTo>
                  <a:lnTo>
                    <a:pt x="898" y="925"/>
                  </a:lnTo>
                  <a:cubicBezTo>
                    <a:pt x="900" y="920"/>
                    <a:pt x="903" y="906"/>
                    <a:pt x="896" y="897"/>
                  </a:cubicBezTo>
                  <a:cubicBezTo>
                    <a:pt x="894" y="894"/>
                    <a:pt x="890" y="891"/>
                    <a:pt x="886" y="891"/>
                  </a:cubicBezTo>
                  <a:cubicBezTo>
                    <a:pt x="885" y="890"/>
                    <a:pt x="883" y="890"/>
                    <a:pt x="882" y="890"/>
                  </a:cubicBezTo>
                  <a:cubicBezTo>
                    <a:pt x="877" y="890"/>
                    <a:pt x="869" y="892"/>
                    <a:pt x="867" y="905"/>
                  </a:cubicBezTo>
                  <a:lnTo>
                    <a:pt x="867" y="908"/>
                  </a:lnTo>
                  <a:cubicBezTo>
                    <a:pt x="863" y="905"/>
                    <a:pt x="859" y="904"/>
                    <a:pt x="854" y="904"/>
                  </a:cubicBezTo>
                  <a:cubicBezTo>
                    <a:pt x="850" y="904"/>
                    <a:pt x="846" y="905"/>
                    <a:pt x="843" y="905"/>
                  </a:cubicBezTo>
                  <a:cubicBezTo>
                    <a:pt x="841" y="894"/>
                    <a:pt x="834" y="892"/>
                    <a:pt x="828" y="892"/>
                  </a:cubicBezTo>
                  <a:cubicBezTo>
                    <a:pt x="824" y="892"/>
                    <a:pt x="820" y="893"/>
                    <a:pt x="817" y="896"/>
                  </a:cubicBezTo>
                  <a:lnTo>
                    <a:pt x="816" y="897"/>
                  </a:lnTo>
                  <a:lnTo>
                    <a:pt x="813" y="898"/>
                  </a:lnTo>
                  <a:cubicBezTo>
                    <a:pt x="812" y="898"/>
                    <a:pt x="810" y="897"/>
                    <a:pt x="807" y="895"/>
                  </a:cubicBezTo>
                  <a:cubicBezTo>
                    <a:pt x="805" y="892"/>
                    <a:pt x="801" y="890"/>
                    <a:pt x="797" y="890"/>
                  </a:cubicBezTo>
                  <a:lnTo>
                    <a:pt x="795" y="891"/>
                  </a:lnTo>
                  <a:lnTo>
                    <a:pt x="791" y="891"/>
                  </a:lnTo>
                  <a:cubicBezTo>
                    <a:pt x="788" y="892"/>
                    <a:pt x="784" y="893"/>
                    <a:pt x="781" y="893"/>
                  </a:cubicBezTo>
                  <a:cubicBezTo>
                    <a:pt x="780" y="890"/>
                    <a:pt x="779" y="887"/>
                    <a:pt x="777" y="885"/>
                  </a:cubicBezTo>
                  <a:cubicBezTo>
                    <a:pt x="769" y="879"/>
                    <a:pt x="766" y="875"/>
                    <a:pt x="765" y="868"/>
                  </a:cubicBezTo>
                  <a:cubicBezTo>
                    <a:pt x="767" y="863"/>
                    <a:pt x="766" y="859"/>
                    <a:pt x="766" y="857"/>
                  </a:cubicBezTo>
                  <a:lnTo>
                    <a:pt x="765" y="856"/>
                  </a:lnTo>
                  <a:cubicBezTo>
                    <a:pt x="767" y="853"/>
                    <a:pt x="766" y="849"/>
                    <a:pt x="764" y="845"/>
                  </a:cubicBezTo>
                  <a:lnTo>
                    <a:pt x="764" y="844"/>
                  </a:lnTo>
                  <a:lnTo>
                    <a:pt x="762" y="841"/>
                  </a:lnTo>
                  <a:lnTo>
                    <a:pt x="762" y="841"/>
                  </a:lnTo>
                  <a:cubicBezTo>
                    <a:pt x="762" y="838"/>
                    <a:pt x="761" y="836"/>
                    <a:pt x="760" y="834"/>
                  </a:cubicBezTo>
                  <a:cubicBezTo>
                    <a:pt x="757" y="830"/>
                    <a:pt x="753" y="828"/>
                    <a:pt x="748" y="827"/>
                  </a:cubicBezTo>
                  <a:cubicBezTo>
                    <a:pt x="746" y="823"/>
                    <a:pt x="743" y="820"/>
                    <a:pt x="740" y="819"/>
                  </a:cubicBezTo>
                  <a:cubicBezTo>
                    <a:pt x="741" y="816"/>
                    <a:pt x="742" y="814"/>
                    <a:pt x="743" y="812"/>
                  </a:cubicBezTo>
                  <a:cubicBezTo>
                    <a:pt x="745" y="807"/>
                    <a:pt x="746" y="806"/>
                    <a:pt x="747" y="805"/>
                  </a:cubicBezTo>
                  <a:cubicBezTo>
                    <a:pt x="752" y="803"/>
                    <a:pt x="755" y="798"/>
                    <a:pt x="754" y="793"/>
                  </a:cubicBezTo>
                  <a:cubicBezTo>
                    <a:pt x="754" y="789"/>
                    <a:pt x="753" y="786"/>
                    <a:pt x="750" y="784"/>
                  </a:cubicBezTo>
                  <a:cubicBezTo>
                    <a:pt x="750" y="781"/>
                    <a:pt x="749" y="778"/>
                    <a:pt x="747" y="775"/>
                  </a:cubicBezTo>
                  <a:cubicBezTo>
                    <a:pt x="745" y="771"/>
                    <a:pt x="742" y="769"/>
                    <a:pt x="738" y="768"/>
                  </a:cubicBezTo>
                  <a:cubicBezTo>
                    <a:pt x="738" y="764"/>
                    <a:pt x="736" y="761"/>
                    <a:pt x="733" y="759"/>
                  </a:cubicBezTo>
                  <a:cubicBezTo>
                    <a:pt x="728" y="755"/>
                    <a:pt x="723" y="753"/>
                    <a:pt x="717" y="753"/>
                  </a:cubicBezTo>
                  <a:cubicBezTo>
                    <a:pt x="715" y="753"/>
                    <a:pt x="714" y="753"/>
                    <a:pt x="712" y="753"/>
                  </a:cubicBezTo>
                  <a:cubicBezTo>
                    <a:pt x="710" y="750"/>
                    <a:pt x="707" y="747"/>
                    <a:pt x="704" y="745"/>
                  </a:cubicBezTo>
                  <a:cubicBezTo>
                    <a:pt x="706" y="738"/>
                    <a:pt x="705" y="732"/>
                    <a:pt x="705" y="730"/>
                  </a:cubicBezTo>
                  <a:cubicBezTo>
                    <a:pt x="704" y="726"/>
                    <a:pt x="703" y="723"/>
                    <a:pt x="701" y="721"/>
                  </a:cubicBezTo>
                  <a:cubicBezTo>
                    <a:pt x="700" y="717"/>
                    <a:pt x="697" y="714"/>
                    <a:pt x="695" y="712"/>
                  </a:cubicBezTo>
                  <a:cubicBezTo>
                    <a:pt x="693" y="710"/>
                    <a:pt x="691" y="709"/>
                    <a:pt x="689" y="709"/>
                  </a:cubicBezTo>
                  <a:cubicBezTo>
                    <a:pt x="689" y="707"/>
                    <a:pt x="689" y="705"/>
                    <a:pt x="688" y="704"/>
                  </a:cubicBezTo>
                  <a:cubicBezTo>
                    <a:pt x="686" y="698"/>
                    <a:pt x="681" y="695"/>
                    <a:pt x="675" y="695"/>
                  </a:cubicBezTo>
                  <a:lnTo>
                    <a:pt x="672" y="695"/>
                  </a:lnTo>
                  <a:lnTo>
                    <a:pt x="671" y="695"/>
                  </a:lnTo>
                  <a:cubicBezTo>
                    <a:pt x="674" y="693"/>
                    <a:pt x="677" y="689"/>
                    <a:pt x="679" y="684"/>
                  </a:cubicBezTo>
                  <a:lnTo>
                    <a:pt x="679" y="683"/>
                  </a:lnTo>
                  <a:cubicBezTo>
                    <a:pt x="684" y="682"/>
                    <a:pt x="687" y="678"/>
                    <a:pt x="688" y="673"/>
                  </a:cubicBezTo>
                  <a:cubicBezTo>
                    <a:pt x="690" y="670"/>
                    <a:pt x="690" y="668"/>
                    <a:pt x="690" y="666"/>
                  </a:cubicBezTo>
                  <a:cubicBezTo>
                    <a:pt x="692" y="659"/>
                    <a:pt x="691" y="654"/>
                    <a:pt x="689" y="650"/>
                  </a:cubicBezTo>
                  <a:cubicBezTo>
                    <a:pt x="692" y="648"/>
                    <a:pt x="693" y="646"/>
                    <a:pt x="694" y="643"/>
                  </a:cubicBezTo>
                  <a:cubicBezTo>
                    <a:pt x="695" y="640"/>
                    <a:pt x="694" y="636"/>
                    <a:pt x="693" y="633"/>
                  </a:cubicBezTo>
                  <a:lnTo>
                    <a:pt x="692" y="631"/>
                  </a:lnTo>
                  <a:lnTo>
                    <a:pt x="691" y="630"/>
                  </a:lnTo>
                  <a:lnTo>
                    <a:pt x="691" y="629"/>
                  </a:lnTo>
                  <a:cubicBezTo>
                    <a:pt x="694" y="627"/>
                    <a:pt x="697" y="624"/>
                    <a:pt x="698" y="621"/>
                  </a:cubicBezTo>
                  <a:cubicBezTo>
                    <a:pt x="700" y="618"/>
                    <a:pt x="701" y="614"/>
                    <a:pt x="701" y="611"/>
                  </a:cubicBezTo>
                  <a:cubicBezTo>
                    <a:pt x="703" y="610"/>
                    <a:pt x="705" y="608"/>
                    <a:pt x="707" y="606"/>
                  </a:cubicBezTo>
                  <a:cubicBezTo>
                    <a:pt x="709" y="603"/>
                    <a:pt x="710" y="601"/>
                    <a:pt x="710" y="598"/>
                  </a:cubicBezTo>
                  <a:cubicBezTo>
                    <a:pt x="715" y="596"/>
                    <a:pt x="719" y="593"/>
                    <a:pt x="721" y="590"/>
                  </a:cubicBezTo>
                  <a:cubicBezTo>
                    <a:pt x="723" y="589"/>
                    <a:pt x="725" y="589"/>
                    <a:pt x="728" y="589"/>
                  </a:cubicBezTo>
                  <a:cubicBezTo>
                    <a:pt x="735" y="589"/>
                    <a:pt x="746" y="589"/>
                    <a:pt x="754" y="579"/>
                  </a:cubicBezTo>
                  <a:cubicBezTo>
                    <a:pt x="760" y="573"/>
                    <a:pt x="760" y="567"/>
                    <a:pt x="760" y="563"/>
                  </a:cubicBezTo>
                  <a:cubicBezTo>
                    <a:pt x="762" y="560"/>
                    <a:pt x="763" y="558"/>
                    <a:pt x="763" y="555"/>
                  </a:cubicBezTo>
                  <a:cubicBezTo>
                    <a:pt x="763" y="551"/>
                    <a:pt x="762" y="548"/>
                    <a:pt x="761" y="545"/>
                  </a:cubicBezTo>
                  <a:lnTo>
                    <a:pt x="762" y="543"/>
                  </a:lnTo>
                  <a:cubicBezTo>
                    <a:pt x="765" y="535"/>
                    <a:pt x="769" y="526"/>
                    <a:pt x="763" y="512"/>
                  </a:cubicBezTo>
                  <a:cubicBezTo>
                    <a:pt x="762" y="509"/>
                    <a:pt x="760" y="507"/>
                    <a:pt x="758" y="506"/>
                  </a:cubicBezTo>
                  <a:cubicBezTo>
                    <a:pt x="757" y="505"/>
                    <a:pt x="755" y="502"/>
                    <a:pt x="753" y="500"/>
                  </a:cubicBezTo>
                  <a:cubicBezTo>
                    <a:pt x="747" y="494"/>
                    <a:pt x="739" y="486"/>
                    <a:pt x="728" y="486"/>
                  </a:cubicBezTo>
                  <a:cubicBezTo>
                    <a:pt x="726" y="486"/>
                    <a:pt x="723" y="487"/>
                    <a:pt x="721" y="488"/>
                  </a:cubicBezTo>
                  <a:lnTo>
                    <a:pt x="720" y="488"/>
                  </a:lnTo>
                  <a:cubicBezTo>
                    <a:pt x="708" y="488"/>
                    <a:pt x="699" y="493"/>
                    <a:pt x="693" y="496"/>
                  </a:cubicBezTo>
                  <a:cubicBezTo>
                    <a:pt x="691" y="496"/>
                    <a:pt x="690" y="497"/>
                    <a:pt x="688" y="497"/>
                  </a:cubicBezTo>
                  <a:cubicBezTo>
                    <a:pt x="687" y="496"/>
                    <a:pt x="685" y="496"/>
                    <a:pt x="684" y="496"/>
                  </a:cubicBezTo>
                  <a:lnTo>
                    <a:pt x="684" y="496"/>
                  </a:lnTo>
                  <a:lnTo>
                    <a:pt x="684" y="496"/>
                  </a:lnTo>
                  <a:lnTo>
                    <a:pt x="683" y="496"/>
                  </a:lnTo>
                  <a:lnTo>
                    <a:pt x="683" y="496"/>
                  </a:lnTo>
                  <a:lnTo>
                    <a:pt x="683" y="496"/>
                  </a:lnTo>
                  <a:lnTo>
                    <a:pt x="683" y="496"/>
                  </a:lnTo>
                  <a:cubicBezTo>
                    <a:pt x="681" y="496"/>
                    <a:pt x="680" y="497"/>
                    <a:pt x="678" y="497"/>
                  </a:cubicBezTo>
                  <a:cubicBezTo>
                    <a:pt x="676" y="498"/>
                    <a:pt x="674" y="500"/>
                    <a:pt x="672" y="501"/>
                  </a:cubicBezTo>
                  <a:cubicBezTo>
                    <a:pt x="670" y="502"/>
                    <a:pt x="667" y="503"/>
                    <a:pt x="665" y="505"/>
                  </a:cubicBezTo>
                  <a:lnTo>
                    <a:pt x="664" y="507"/>
                  </a:lnTo>
                  <a:lnTo>
                    <a:pt x="661" y="511"/>
                  </a:lnTo>
                  <a:cubicBezTo>
                    <a:pt x="659" y="509"/>
                    <a:pt x="658" y="507"/>
                    <a:pt x="656" y="506"/>
                  </a:cubicBezTo>
                  <a:cubicBezTo>
                    <a:pt x="656" y="502"/>
                    <a:pt x="654" y="498"/>
                    <a:pt x="651" y="495"/>
                  </a:cubicBezTo>
                  <a:cubicBezTo>
                    <a:pt x="649" y="494"/>
                    <a:pt x="648" y="493"/>
                    <a:pt x="646" y="492"/>
                  </a:cubicBezTo>
                  <a:cubicBezTo>
                    <a:pt x="643" y="486"/>
                    <a:pt x="639" y="482"/>
                    <a:pt x="634" y="478"/>
                  </a:cubicBezTo>
                  <a:lnTo>
                    <a:pt x="632" y="475"/>
                  </a:lnTo>
                  <a:cubicBezTo>
                    <a:pt x="632" y="472"/>
                    <a:pt x="631" y="470"/>
                    <a:pt x="630" y="469"/>
                  </a:cubicBezTo>
                  <a:lnTo>
                    <a:pt x="628" y="466"/>
                  </a:lnTo>
                  <a:cubicBezTo>
                    <a:pt x="627" y="463"/>
                    <a:pt x="625" y="462"/>
                    <a:pt x="623" y="460"/>
                  </a:cubicBezTo>
                  <a:lnTo>
                    <a:pt x="621" y="456"/>
                  </a:lnTo>
                  <a:lnTo>
                    <a:pt x="620" y="454"/>
                  </a:lnTo>
                  <a:cubicBezTo>
                    <a:pt x="619" y="447"/>
                    <a:pt x="614" y="443"/>
                    <a:pt x="610" y="441"/>
                  </a:cubicBezTo>
                  <a:lnTo>
                    <a:pt x="606" y="438"/>
                  </a:lnTo>
                  <a:lnTo>
                    <a:pt x="605" y="436"/>
                  </a:lnTo>
                  <a:cubicBezTo>
                    <a:pt x="604" y="434"/>
                    <a:pt x="602" y="432"/>
                    <a:pt x="601" y="430"/>
                  </a:cubicBezTo>
                  <a:lnTo>
                    <a:pt x="600" y="428"/>
                  </a:lnTo>
                  <a:cubicBezTo>
                    <a:pt x="598" y="424"/>
                    <a:pt x="593" y="420"/>
                    <a:pt x="589" y="419"/>
                  </a:cubicBezTo>
                  <a:cubicBezTo>
                    <a:pt x="588" y="418"/>
                    <a:pt x="587" y="416"/>
                    <a:pt x="587" y="414"/>
                  </a:cubicBezTo>
                  <a:cubicBezTo>
                    <a:pt x="591" y="409"/>
                    <a:pt x="594" y="403"/>
                    <a:pt x="592" y="395"/>
                  </a:cubicBezTo>
                  <a:cubicBezTo>
                    <a:pt x="585" y="377"/>
                    <a:pt x="573" y="374"/>
                    <a:pt x="565" y="374"/>
                  </a:cubicBezTo>
                  <a:cubicBezTo>
                    <a:pt x="563" y="374"/>
                    <a:pt x="561" y="374"/>
                    <a:pt x="558" y="375"/>
                  </a:cubicBezTo>
                  <a:cubicBezTo>
                    <a:pt x="563" y="371"/>
                    <a:pt x="566" y="366"/>
                    <a:pt x="568" y="362"/>
                  </a:cubicBezTo>
                  <a:cubicBezTo>
                    <a:pt x="569" y="360"/>
                    <a:pt x="570" y="357"/>
                    <a:pt x="571" y="356"/>
                  </a:cubicBezTo>
                  <a:cubicBezTo>
                    <a:pt x="575" y="355"/>
                    <a:pt x="578" y="351"/>
                    <a:pt x="579" y="347"/>
                  </a:cubicBezTo>
                  <a:cubicBezTo>
                    <a:pt x="580" y="345"/>
                    <a:pt x="581" y="342"/>
                    <a:pt x="582" y="340"/>
                  </a:cubicBezTo>
                  <a:cubicBezTo>
                    <a:pt x="585" y="331"/>
                    <a:pt x="589" y="320"/>
                    <a:pt x="584" y="307"/>
                  </a:cubicBezTo>
                  <a:lnTo>
                    <a:pt x="585" y="306"/>
                  </a:lnTo>
                  <a:cubicBezTo>
                    <a:pt x="587" y="301"/>
                    <a:pt x="590" y="295"/>
                    <a:pt x="589" y="288"/>
                  </a:cubicBezTo>
                  <a:lnTo>
                    <a:pt x="590" y="283"/>
                  </a:lnTo>
                  <a:cubicBezTo>
                    <a:pt x="592" y="273"/>
                    <a:pt x="594" y="262"/>
                    <a:pt x="600" y="257"/>
                  </a:cubicBezTo>
                  <a:cubicBezTo>
                    <a:pt x="603" y="252"/>
                    <a:pt x="604" y="246"/>
                    <a:pt x="601" y="241"/>
                  </a:cubicBezTo>
                  <a:cubicBezTo>
                    <a:pt x="600" y="239"/>
                    <a:pt x="601" y="234"/>
                    <a:pt x="604" y="227"/>
                  </a:cubicBezTo>
                  <a:cubicBezTo>
                    <a:pt x="606" y="220"/>
                    <a:pt x="609" y="213"/>
                    <a:pt x="609" y="206"/>
                  </a:cubicBezTo>
                  <a:cubicBezTo>
                    <a:pt x="609" y="203"/>
                    <a:pt x="608" y="201"/>
                    <a:pt x="607" y="199"/>
                  </a:cubicBezTo>
                  <a:cubicBezTo>
                    <a:pt x="598" y="182"/>
                    <a:pt x="599" y="162"/>
                    <a:pt x="600" y="141"/>
                  </a:cubicBezTo>
                  <a:lnTo>
                    <a:pt x="601" y="138"/>
                  </a:lnTo>
                  <a:lnTo>
                    <a:pt x="600" y="135"/>
                  </a:lnTo>
                  <a:cubicBezTo>
                    <a:pt x="599" y="129"/>
                    <a:pt x="596" y="124"/>
                    <a:pt x="594" y="119"/>
                  </a:cubicBezTo>
                  <a:cubicBezTo>
                    <a:pt x="593" y="117"/>
                    <a:pt x="591" y="113"/>
                    <a:pt x="590" y="112"/>
                  </a:cubicBezTo>
                  <a:cubicBezTo>
                    <a:pt x="595" y="96"/>
                    <a:pt x="593" y="79"/>
                    <a:pt x="584" y="67"/>
                  </a:cubicBezTo>
                  <a:cubicBezTo>
                    <a:pt x="579" y="59"/>
                    <a:pt x="570" y="53"/>
                    <a:pt x="560" y="52"/>
                  </a:cubicBezTo>
                  <a:cubicBezTo>
                    <a:pt x="549" y="43"/>
                    <a:pt x="537" y="38"/>
                    <a:pt x="525" y="38"/>
                  </a:cubicBezTo>
                  <a:lnTo>
                    <a:pt x="524" y="38"/>
                  </a:lnTo>
                  <a:lnTo>
                    <a:pt x="524" y="36"/>
                  </a:lnTo>
                  <a:cubicBezTo>
                    <a:pt x="523" y="30"/>
                    <a:pt x="520" y="16"/>
                    <a:pt x="504" y="13"/>
                  </a:cubicBezTo>
                  <a:cubicBezTo>
                    <a:pt x="501" y="12"/>
                    <a:pt x="498" y="12"/>
                    <a:pt x="495" y="12"/>
                  </a:cubicBezTo>
                  <a:cubicBezTo>
                    <a:pt x="488" y="12"/>
                    <a:pt x="482" y="14"/>
                    <a:pt x="478" y="16"/>
                  </a:cubicBezTo>
                  <a:cubicBezTo>
                    <a:pt x="477" y="17"/>
                    <a:pt x="474" y="18"/>
                    <a:pt x="474" y="18"/>
                  </a:cubicBezTo>
                  <a:lnTo>
                    <a:pt x="470" y="17"/>
                  </a:lnTo>
                  <a:cubicBezTo>
                    <a:pt x="460" y="17"/>
                    <a:pt x="450" y="12"/>
                    <a:pt x="440" y="6"/>
                  </a:cubicBezTo>
                  <a:cubicBezTo>
                    <a:pt x="437" y="4"/>
                    <a:pt x="434" y="3"/>
                    <a:pt x="431" y="1"/>
                  </a:cubicBezTo>
                  <a:cubicBezTo>
                    <a:pt x="430" y="0"/>
                    <a:pt x="427" y="0"/>
                    <a:pt x="425" y="0"/>
                  </a:cubicBezTo>
                  <a:close/>
                  <a:moveTo>
                    <a:pt x="436" y="1449"/>
                  </a:moveTo>
                  <a:lnTo>
                    <a:pt x="436" y="1450"/>
                  </a:lnTo>
                  <a:lnTo>
                    <a:pt x="436" y="1449"/>
                  </a:lnTo>
                  <a:lnTo>
                    <a:pt x="436" y="1449"/>
                  </a:lnTo>
                  <a:close/>
                  <a:moveTo>
                    <a:pt x="684" y="510"/>
                  </a:moveTo>
                  <a:lnTo>
                    <a:pt x="684" y="510"/>
                  </a:lnTo>
                  <a:moveTo>
                    <a:pt x="642" y="506"/>
                  </a:moveTo>
                  <a:lnTo>
                    <a:pt x="642" y="507"/>
                  </a:lnTo>
                  <a:lnTo>
                    <a:pt x="642" y="506"/>
                  </a:lnTo>
                  <a:close/>
                  <a:moveTo>
                    <a:pt x="425" y="13"/>
                  </a:moveTo>
                  <a:cubicBezTo>
                    <a:pt x="439" y="20"/>
                    <a:pt x="454" y="30"/>
                    <a:pt x="470" y="31"/>
                  </a:cubicBezTo>
                  <a:lnTo>
                    <a:pt x="474" y="31"/>
                  </a:lnTo>
                  <a:cubicBezTo>
                    <a:pt x="481" y="31"/>
                    <a:pt x="487" y="25"/>
                    <a:pt x="495" y="25"/>
                  </a:cubicBezTo>
                  <a:cubicBezTo>
                    <a:pt x="496" y="25"/>
                    <a:pt x="498" y="25"/>
                    <a:pt x="500" y="26"/>
                  </a:cubicBezTo>
                  <a:cubicBezTo>
                    <a:pt x="516" y="28"/>
                    <a:pt x="507" y="45"/>
                    <a:pt x="518" y="52"/>
                  </a:cubicBezTo>
                  <a:cubicBezTo>
                    <a:pt x="521" y="51"/>
                    <a:pt x="523" y="51"/>
                    <a:pt x="525" y="51"/>
                  </a:cubicBezTo>
                  <a:cubicBezTo>
                    <a:pt x="536" y="51"/>
                    <a:pt x="546" y="57"/>
                    <a:pt x="554" y="65"/>
                  </a:cubicBezTo>
                  <a:cubicBezTo>
                    <a:pt x="576" y="65"/>
                    <a:pt x="584" y="91"/>
                    <a:pt x="577" y="109"/>
                  </a:cubicBezTo>
                  <a:cubicBezTo>
                    <a:pt x="575" y="118"/>
                    <a:pt x="586" y="129"/>
                    <a:pt x="587" y="138"/>
                  </a:cubicBezTo>
                  <a:cubicBezTo>
                    <a:pt x="586" y="161"/>
                    <a:pt x="584" y="184"/>
                    <a:pt x="596" y="206"/>
                  </a:cubicBezTo>
                  <a:cubicBezTo>
                    <a:pt x="595" y="220"/>
                    <a:pt x="582" y="234"/>
                    <a:pt x="590" y="248"/>
                  </a:cubicBezTo>
                  <a:cubicBezTo>
                    <a:pt x="581" y="258"/>
                    <a:pt x="579" y="275"/>
                    <a:pt x="576" y="288"/>
                  </a:cubicBezTo>
                  <a:cubicBezTo>
                    <a:pt x="579" y="295"/>
                    <a:pt x="567" y="306"/>
                    <a:pt x="571" y="310"/>
                  </a:cubicBezTo>
                  <a:cubicBezTo>
                    <a:pt x="577" y="321"/>
                    <a:pt x="569" y="333"/>
                    <a:pt x="566" y="344"/>
                  </a:cubicBezTo>
                  <a:cubicBezTo>
                    <a:pt x="557" y="347"/>
                    <a:pt x="555" y="365"/>
                    <a:pt x="546" y="365"/>
                  </a:cubicBezTo>
                  <a:lnTo>
                    <a:pt x="545" y="365"/>
                  </a:lnTo>
                  <a:cubicBezTo>
                    <a:pt x="514" y="366"/>
                    <a:pt x="546" y="382"/>
                    <a:pt x="549" y="393"/>
                  </a:cubicBezTo>
                  <a:cubicBezTo>
                    <a:pt x="554" y="390"/>
                    <a:pt x="560" y="387"/>
                    <a:pt x="565" y="387"/>
                  </a:cubicBezTo>
                  <a:cubicBezTo>
                    <a:pt x="571" y="387"/>
                    <a:pt x="575" y="390"/>
                    <a:pt x="579" y="399"/>
                  </a:cubicBezTo>
                  <a:cubicBezTo>
                    <a:pt x="582" y="408"/>
                    <a:pt x="545" y="418"/>
                    <a:pt x="566" y="418"/>
                  </a:cubicBezTo>
                  <a:lnTo>
                    <a:pt x="566" y="418"/>
                  </a:lnTo>
                  <a:cubicBezTo>
                    <a:pt x="568" y="417"/>
                    <a:pt x="569" y="417"/>
                    <a:pt x="571" y="417"/>
                  </a:cubicBezTo>
                  <a:cubicBezTo>
                    <a:pt x="577" y="417"/>
                    <a:pt x="576" y="429"/>
                    <a:pt x="579" y="434"/>
                  </a:cubicBezTo>
                  <a:cubicBezTo>
                    <a:pt x="581" y="433"/>
                    <a:pt x="583" y="432"/>
                    <a:pt x="584" y="432"/>
                  </a:cubicBezTo>
                  <a:cubicBezTo>
                    <a:pt x="587" y="432"/>
                    <a:pt x="590" y="435"/>
                    <a:pt x="586" y="439"/>
                  </a:cubicBezTo>
                  <a:cubicBezTo>
                    <a:pt x="589" y="439"/>
                    <a:pt x="595" y="440"/>
                    <a:pt x="592" y="444"/>
                  </a:cubicBezTo>
                  <a:cubicBezTo>
                    <a:pt x="598" y="445"/>
                    <a:pt x="593" y="456"/>
                    <a:pt x="597" y="456"/>
                  </a:cubicBezTo>
                  <a:cubicBezTo>
                    <a:pt x="597" y="456"/>
                    <a:pt x="598" y="456"/>
                    <a:pt x="600" y="454"/>
                  </a:cubicBezTo>
                  <a:cubicBezTo>
                    <a:pt x="597" y="453"/>
                    <a:pt x="597" y="450"/>
                    <a:pt x="598" y="450"/>
                  </a:cubicBezTo>
                  <a:cubicBezTo>
                    <a:pt x="599" y="450"/>
                    <a:pt x="600" y="450"/>
                    <a:pt x="601" y="452"/>
                  </a:cubicBezTo>
                  <a:cubicBezTo>
                    <a:pt x="611" y="457"/>
                    <a:pt x="604" y="457"/>
                    <a:pt x="604" y="459"/>
                  </a:cubicBezTo>
                  <a:cubicBezTo>
                    <a:pt x="602" y="464"/>
                    <a:pt x="611" y="460"/>
                    <a:pt x="610" y="465"/>
                  </a:cubicBezTo>
                  <a:lnTo>
                    <a:pt x="608" y="464"/>
                  </a:lnTo>
                  <a:cubicBezTo>
                    <a:pt x="607" y="464"/>
                    <a:pt x="607" y="469"/>
                    <a:pt x="608" y="470"/>
                  </a:cubicBezTo>
                  <a:cubicBezTo>
                    <a:pt x="611" y="471"/>
                    <a:pt x="619" y="470"/>
                    <a:pt x="615" y="476"/>
                  </a:cubicBezTo>
                  <a:lnTo>
                    <a:pt x="617" y="474"/>
                  </a:lnTo>
                  <a:cubicBezTo>
                    <a:pt x="619" y="474"/>
                    <a:pt x="620" y="481"/>
                    <a:pt x="619" y="483"/>
                  </a:cubicBezTo>
                  <a:lnTo>
                    <a:pt x="621" y="482"/>
                  </a:lnTo>
                  <a:cubicBezTo>
                    <a:pt x="623" y="482"/>
                    <a:pt x="618" y="483"/>
                    <a:pt x="619" y="485"/>
                  </a:cubicBezTo>
                  <a:cubicBezTo>
                    <a:pt x="627" y="489"/>
                    <a:pt x="633" y="493"/>
                    <a:pt x="637" y="502"/>
                  </a:cubicBezTo>
                  <a:cubicBezTo>
                    <a:pt x="636" y="504"/>
                    <a:pt x="636" y="504"/>
                    <a:pt x="637" y="504"/>
                  </a:cubicBezTo>
                  <a:lnTo>
                    <a:pt x="640" y="504"/>
                  </a:lnTo>
                  <a:lnTo>
                    <a:pt x="640" y="504"/>
                  </a:lnTo>
                  <a:lnTo>
                    <a:pt x="642" y="507"/>
                  </a:lnTo>
                  <a:lnTo>
                    <a:pt x="642" y="507"/>
                  </a:lnTo>
                  <a:cubicBezTo>
                    <a:pt x="640" y="511"/>
                    <a:pt x="647" y="513"/>
                    <a:pt x="642" y="515"/>
                  </a:cubicBezTo>
                  <a:lnTo>
                    <a:pt x="644" y="515"/>
                  </a:lnTo>
                  <a:cubicBezTo>
                    <a:pt x="651" y="515"/>
                    <a:pt x="651" y="524"/>
                    <a:pt x="654" y="527"/>
                  </a:cubicBezTo>
                  <a:cubicBezTo>
                    <a:pt x="657" y="528"/>
                    <a:pt x="659" y="528"/>
                    <a:pt x="660" y="528"/>
                  </a:cubicBezTo>
                  <a:cubicBezTo>
                    <a:pt x="667" y="528"/>
                    <a:pt x="667" y="520"/>
                    <a:pt x="675" y="515"/>
                  </a:cubicBezTo>
                  <a:lnTo>
                    <a:pt x="676" y="514"/>
                  </a:lnTo>
                  <a:lnTo>
                    <a:pt x="679" y="515"/>
                  </a:lnTo>
                  <a:lnTo>
                    <a:pt x="679" y="515"/>
                  </a:lnTo>
                  <a:cubicBezTo>
                    <a:pt x="681" y="513"/>
                    <a:pt x="681" y="511"/>
                    <a:pt x="684" y="510"/>
                  </a:cubicBezTo>
                  <a:lnTo>
                    <a:pt x="685" y="511"/>
                  </a:lnTo>
                  <a:cubicBezTo>
                    <a:pt x="688" y="511"/>
                    <a:pt x="693" y="509"/>
                    <a:pt x="695" y="509"/>
                  </a:cubicBezTo>
                  <a:lnTo>
                    <a:pt x="696" y="510"/>
                  </a:lnTo>
                  <a:cubicBezTo>
                    <a:pt x="701" y="507"/>
                    <a:pt x="710" y="501"/>
                    <a:pt x="720" y="501"/>
                  </a:cubicBezTo>
                  <a:lnTo>
                    <a:pt x="723" y="501"/>
                  </a:lnTo>
                  <a:cubicBezTo>
                    <a:pt x="725" y="500"/>
                    <a:pt x="727" y="500"/>
                    <a:pt x="728" y="500"/>
                  </a:cubicBezTo>
                  <a:cubicBezTo>
                    <a:pt x="736" y="500"/>
                    <a:pt x="744" y="512"/>
                    <a:pt x="750" y="517"/>
                  </a:cubicBezTo>
                  <a:cubicBezTo>
                    <a:pt x="756" y="530"/>
                    <a:pt x="749" y="535"/>
                    <a:pt x="746" y="548"/>
                  </a:cubicBezTo>
                  <a:cubicBezTo>
                    <a:pt x="747" y="552"/>
                    <a:pt x="753" y="553"/>
                    <a:pt x="747" y="556"/>
                  </a:cubicBezTo>
                  <a:cubicBezTo>
                    <a:pt x="744" y="560"/>
                    <a:pt x="749" y="566"/>
                    <a:pt x="745" y="569"/>
                  </a:cubicBezTo>
                  <a:cubicBezTo>
                    <a:pt x="736" y="581"/>
                    <a:pt x="723" y="572"/>
                    <a:pt x="712" y="580"/>
                  </a:cubicBezTo>
                  <a:cubicBezTo>
                    <a:pt x="710" y="584"/>
                    <a:pt x="707" y="585"/>
                    <a:pt x="704" y="585"/>
                  </a:cubicBezTo>
                  <a:lnTo>
                    <a:pt x="702" y="585"/>
                  </a:lnTo>
                  <a:cubicBezTo>
                    <a:pt x="698" y="585"/>
                    <a:pt x="695" y="586"/>
                    <a:pt x="696" y="598"/>
                  </a:cubicBezTo>
                  <a:cubicBezTo>
                    <a:pt x="691" y="604"/>
                    <a:pt x="686" y="599"/>
                    <a:pt x="687" y="607"/>
                  </a:cubicBezTo>
                  <a:cubicBezTo>
                    <a:pt x="690" y="612"/>
                    <a:pt x="684" y="619"/>
                    <a:pt x="681" y="619"/>
                  </a:cubicBezTo>
                  <a:lnTo>
                    <a:pt x="680" y="619"/>
                  </a:lnTo>
                  <a:cubicBezTo>
                    <a:pt x="679" y="622"/>
                    <a:pt x="679" y="623"/>
                    <a:pt x="675" y="623"/>
                  </a:cubicBezTo>
                  <a:cubicBezTo>
                    <a:pt x="682" y="624"/>
                    <a:pt x="676" y="628"/>
                    <a:pt x="675" y="633"/>
                  </a:cubicBezTo>
                  <a:cubicBezTo>
                    <a:pt x="680" y="635"/>
                    <a:pt x="678" y="635"/>
                    <a:pt x="681" y="640"/>
                  </a:cubicBezTo>
                  <a:cubicBezTo>
                    <a:pt x="666" y="649"/>
                    <a:pt x="683" y="653"/>
                    <a:pt x="676" y="664"/>
                  </a:cubicBezTo>
                  <a:cubicBezTo>
                    <a:pt x="678" y="666"/>
                    <a:pt x="675" y="668"/>
                    <a:pt x="675" y="670"/>
                  </a:cubicBezTo>
                  <a:cubicBezTo>
                    <a:pt x="670" y="671"/>
                    <a:pt x="668" y="673"/>
                    <a:pt x="662" y="674"/>
                  </a:cubicBezTo>
                  <a:cubicBezTo>
                    <a:pt x="667" y="680"/>
                    <a:pt x="667" y="682"/>
                    <a:pt x="660" y="687"/>
                  </a:cubicBezTo>
                  <a:lnTo>
                    <a:pt x="660" y="687"/>
                  </a:lnTo>
                  <a:cubicBezTo>
                    <a:pt x="657" y="687"/>
                    <a:pt x="659" y="694"/>
                    <a:pt x="657" y="694"/>
                  </a:cubicBezTo>
                  <a:lnTo>
                    <a:pt x="655" y="693"/>
                  </a:lnTo>
                  <a:cubicBezTo>
                    <a:pt x="656" y="698"/>
                    <a:pt x="652" y="696"/>
                    <a:pt x="649" y="698"/>
                  </a:cubicBezTo>
                  <a:cubicBezTo>
                    <a:pt x="656" y="701"/>
                    <a:pt x="653" y="698"/>
                    <a:pt x="652" y="704"/>
                  </a:cubicBezTo>
                  <a:cubicBezTo>
                    <a:pt x="647" y="708"/>
                    <a:pt x="654" y="709"/>
                    <a:pt x="662" y="709"/>
                  </a:cubicBezTo>
                  <a:cubicBezTo>
                    <a:pt x="667" y="709"/>
                    <a:pt x="672" y="709"/>
                    <a:pt x="675" y="708"/>
                  </a:cubicBezTo>
                  <a:cubicBezTo>
                    <a:pt x="677" y="713"/>
                    <a:pt x="671" y="713"/>
                    <a:pt x="674" y="720"/>
                  </a:cubicBezTo>
                  <a:cubicBezTo>
                    <a:pt x="676" y="719"/>
                    <a:pt x="677" y="719"/>
                    <a:pt x="678" y="719"/>
                  </a:cubicBezTo>
                  <a:cubicBezTo>
                    <a:pt x="681" y="719"/>
                    <a:pt x="679" y="721"/>
                    <a:pt x="686" y="722"/>
                  </a:cubicBezTo>
                  <a:cubicBezTo>
                    <a:pt x="692" y="727"/>
                    <a:pt x="682" y="731"/>
                    <a:pt x="692" y="731"/>
                  </a:cubicBezTo>
                  <a:cubicBezTo>
                    <a:pt x="693" y="738"/>
                    <a:pt x="692" y="743"/>
                    <a:pt x="688" y="748"/>
                  </a:cubicBezTo>
                  <a:cubicBezTo>
                    <a:pt x="689" y="751"/>
                    <a:pt x="706" y="759"/>
                    <a:pt x="702" y="769"/>
                  </a:cubicBezTo>
                  <a:cubicBezTo>
                    <a:pt x="707" y="769"/>
                    <a:pt x="712" y="766"/>
                    <a:pt x="717" y="766"/>
                  </a:cubicBezTo>
                  <a:cubicBezTo>
                    <a:pt x="719" y="766"/>
                    <a:pt x="722" y="767"/>
                    <a:pt x="725" y="769"/>
                  </a:cubicBezTo>
                  <a:cubicBezTo>
                    <a:pt x="721" y="772"/>
                    <a:pt x="722" y="776"/>
                    <a:pt x="726" y="778"/>
                  </a:cubicBezTo>
                  <a:cubicBezTo>
                    <a:pt x="747" y="782"/>
                    <a:pt x="728" y="787"/>
                    <a:pt x="741" y="793"/>
                  </a:cubicBezTo>
                  <a:cubicBezTo>
                    <a:pt x="730" y="800"/>
                    <a:pt x="732" y="813"/>
                    <a:pt x="721" y="819"/>
                  </a:cubicBezTo>
                  <a:cubicBezTo>
                    <a:pt x="720" y="833"/>
                    <a:pt x="732" y="825"/>
                    <a:pt x="736" y="833"/>
                  </a:cubicBezTo>
                  <a:cubicBezTo>
                    <a:pt x="732" y="839"/>
                    <a:pt x="735" y="840"/>
                    <a:pt x="738" y="840"/>
                  </a:cubicBezTo>
                  <a:cubicBezTo>
                    <a:pt x="740" y="840"/>
                    <a:pt x="742" y="840"/>
                    <a:pt x="744" y="840"/>
                  </a:cubicBezTo>
                  <a:cubicBezTo>
                    <a:pt x="748" y="840"/>
                    <a:pt x="751" y="841"/>
                    <a:pt x="748" y="846"/>
                  </a:cubicBezTo>
                  <a:cubicBezTo>
                    <a:pt x="755" y="847"/>
                    <a:pt x="745" y="851"/>
                    <a:pt x="753" y="852"/>
                  </a:cubicBezTo>
                  <a:cubicBezTo>
                    <a:pt x="750" y="858"/>
                    <a:pt x="755" y="862"/>
                    <a:pt x="752" y="865"/>
                  </a:cubicBezTo>
                  <a:cubicBezTo>
                    <a:pt x="752" y="879"/>
                    <a:pt x="758" y="887"/>
                    <a:pt x="768" y="896"/>
                  </a:cubicBezTo>
                  <a:cubicBezTo>
                    <a:pt x="769" y="904"/>
                    <a:pt x="774" y="906"/>
                    <a:pt x="781" y="906"/>
                  </a:cubicBezTo>
                  <a:cubicBezTo>
                    <a:pt x="786" y="906"/>
                    <a:pt x="792" y="905"/>
                    <a:pt x="797" y="904"/>
                  </a:cubicBezTo>
                  <a:cubicBezTo>
                    <a:pt x="802" y="909"/>
                    <a:pt x="807" y="912"/>
                    <a:pt x="813" y="912"/>
                  </a:cubicBezTo>
                  <a:cubicBezTo>
                    <a:pt x="817" y="912"/>
                    <a:pt x="822" y="910"/>
                    <a:pt x="826" y="906"/>
                  </a:cubicBezTo>
                  <a:lnTo>
                    <a:pt x="828" y="905"/>
                  </a:lnTo>
                  <a:cubicBezTo>
                    <a:pt x="832" y="905"/>
                    <a:pt x="831" y="914"/>
                    <a:pt x="831" y="917"/>
                  </a:cubicBezTo>
                  <a:cubicBezTo>
                    <a:pt x="833" y="919"/>
                    <a:pt x="835" y="920"/>
                    <a:pt x="838" y="920"/>
                  </a:cubicBezTo>
                  <a:cubicBezTo>
                    <a:pt x="843" y="920"/>
                    <a:pt x="848" y="918"/>
                    <a:pt x="854" y="918"/>
                  </a:cubicBezTo>
                  <a:cubicBezTo>
                    <a:pt x="857" y="918"/>
                    <a:pt x="860" y="918"/>
                    <a:pt x="862" y="920"/>
                  </a:cubicBezTo>
                  <a:cubicBezTo>
                    <a:pt x="865" y="921"/>
                    <a:pt x="867" y="921"/>
                    <a:pt x="869" y="921"/>
                  </a:cubicBezTo>
                  <a:cubicBezTo>
                    <a:pt x="883" y="921"/>
                    <a:pt x="879" y="903"/>
                    <a:pt x="882" y="903"/>
                  </a:cubicBezTo>
                  <a:lnTo>
                    <a:pt x="883" y="904"/>
                  </a:lnTo>
                  <a:lnTo>
                    <a:pt x="884" y="904"/>
                  </a:lnTo>
                  <a:cubicBezTo>
                    <a:pt x="888" y="904"/>
                    <a:pt x="887" y="919"/>
                    <a:pt x="885" y="923"/>
                  </a:cubicBezTo>
                  <a:cubicBezTo>
                    <a:pt x="880" y="947"/>
                    <a:pt x="861" y="927"/>
                    <a:pt x="864" y="952"/>
                  </a:cubicBezTo>
                  <a:lnTo>
                    <a:pt x="862" y="952"/>
                  </a:lnTo>
                  <a:cubicBezTo>
                    <a:pt x="849" y="952"/>
                    <a:pt x="844" y="970"/>
                    <a:pt x="832" y="970"/>
                  </a:cubicBezTo>
                  <a:lnTo>
                    <a:pt x="831" y="970"/>
                  </a:lnTo>
                  <a:cubicBezTo>
                    <a:pt x="827" y="978"/>
                    <a:pt x="819" y="985"/>
                    <a:pt x="809" y="985"/>
                  </a:cubicBezTo>
                  <a:lnTo>
                    <a:pt x="806" y="985"/>
                  </a:lnTo>
                  <a:cubicBezTo>
                    <a:pt x="791" y="990"/>
                    <a:pt x="804" y="993"/>
                    <a:pt x="801" y="1002"/>
                  </a:cubicBezTo>
                  <a:cubicBezTo>
                    <a:pt x="789" y="1010"/>
                    <a:pt x="793" y="1006"/>
                    <a:pt x="795" y="1015"/>
                  </a:cubicBezTo>
                  <a:cubicBezTo>
                    <a:pt x="792" y="1021"/>
                    <a:pt x="782" y="1021"/>
                    <a:pt x="783" y="1029"/>
                  </a:cubicBezTo>
                  <a:cubicBezTo>
                    <a:pt x="789" y="1042"/>
                    <a:pt x="758" y="1044"/>
                    <a:pt x="753" y="1086"/>
                  </a:cubicBezTo>
                  <a:cubicBezTo>
                    <a:pt x="742" y="1096"/>
                    <a:pt x="721" y="1095"/>
                    <a:pt x="730" y="1114"/>
                  </a:cubicBezTo>
                  <a:cubicBezTo>
                    <a:pt x="732" y="1120"/>
                    <a:pt x="742" y="1117"/>
                    <a:pt x="740" y="1124"/>
                  </a:cubicBezTo>
                  <a:cubicBezTo>
                    <a:pt x="745" y="1131"/>
                    <a:pt x="743" y="1144"/>
                    <a:pt x="755" y="1144"/>
                  </a:cubicBezTo>
                  <a:lnTo>
                    <a:pt x="755" y="1144"/>
                  </a:lnTo>
                  <a:cubicBezTo>
                    <a:pt x="765" y="1150"/>
                    <a:pt x="774" y="1147"/>
                    <a:pt x="784" y="1150"/>
                  </a:cubicBezTo>
                  <a:cubicBezTo>
                    <a:pt x="793" y="1151"/>
                    <a:pt x="795" y="1157"/>
                    <a:pt x="802" y="1161"/>
                  </a:cubicBezTo>
                  <a:cubicBezTo>
                    <a:pt x="803" y="1160"/>
                    <a:pt x="806" y="1160"/>
                    <a:pt x="808" y="1160"/>
                  </a:cubicBezTo>
                  <a:cubicBezTo>
                    <a:pt x="813" y="1160"/>
                    <a:pt x="819" y="1161"/>
                    <a:pt x="820" y="1166"/>
                  </a:cubicBezTo>
                  <a:cubicBezTo>
                    <a:pt x="817" y="1168"/>
                    <a:pt x="814" y="1169"/>
                    <a:pt x="811" y="1169"/>
                  </a:cubicBezTo>
                  <a:cubicBezTo>
                    <a:pt x="803" y="1169"/>
                    <a:pt x="793" y="1163"/>
                    <a:pt x="786" y="1163"/>
                  </a:cubicBezTo>
                  <a:cubicBezTo>
                    <a:pt x="783" y="1163"/>
                    <a:pt x="781" y="1164"/>
                    <a:pt x="780" y="1167"/>
                  </a:cubicBezTo>
                  <a:cubicBezTo>
                    <a:pt x="787" y="1174"/>
                    <a:pt x="780" y="1183"/>
                    <a:pt x="772" y="1185"/>
                  </a:cubicBezTo>
                  <a:cubicBezTo>
                    <a:pt x="763" y="1188"/>
                    <a:pt x="786" y="1188"/>
                    <a:pt x="776" y="1193"/>
                  </a:cubicBezTo>
                  <a:cubicBezTo>
                    <a:pt x="778" y="1197"/>
                    <a:pt x="774" y="1198"/>
                    <a:pt x="773" y="1202"/>
                  </a:cubicBezTo>
                  <a:lnTo>
                    <a:pt x="770" y="1201"/>
                  </a:lnTo>
                  <a:cubicBezTo>
                    <a:pt x="769" y="1201"/>
                    <a:pt x="771" y="1205"/>
                    <a:pt x="769" y="1207"/>
                  </a:cubicBezTo>
                  <a:cubicBezTo>
                    <a:pt x="772" y="1211"/>
                    <a:pt x="775" y="1211"/>
                    <a:pt x="779" y="1211"/>
                  </a:cubicBezTo>
                  <a:lnTo>
                    <a:pt x="783" y="1211"/>
                  </a:lnTo>
                  <a:cubicBezTo>
                    <a:pt x="786" y="1211"/>
                    <a:pt x="790" y="1211"/>
                    <a:pt x="793" y="1214"/>
                  </a:cubicBezTo>
                  <a:lnTo>
                    <a:pt x="793" y="1214"/>
                  </a:lnTo>
                  <a:cubicBezTo>
                    <a:pt x="796" y="1214"/>
                    <a:pt x="799" y="1210"/>
                    <a:pt x="802" y="1210"/>
                  </a:cubicBezTo>
                  <a:cubicBezTo>
                    <a:pt x="803" y="1210"/>
                    <a:pt x="804" y="1211"/>
                    <a:pt x="804" y="1212"/>
                  </a:cubicBezTo>
                  <a:cubicBezTo>
                    <a:pt x="803" y="1222"/>
                    <a:pt x="785" y="1220"/>
                    <a:pt x="777" y="1223"/>
                  </a:cubicBezTo>
                  <a:cubicBezTo>
                    <a:pt x="774" y="1230"/>
                    <a:pt x="762" y="1233"/>
                    <a:pt x="768" y="1241"/>
                  </a:cubicBezTo>
                  <a:cubicBezTo>
                    <a:pt x="769" y="1243"/>
                    <a:pt x="765" y="1245"/>
                    <a:pt x="770" y="1248"/>
                  </a:cubicBezTo>
                  <a:cubicBezTo>
                    <a:pt x="773" y="1252"/>
                    <a:pt x="767" y="1260"/>
                    <a:pt x="768" y="1262"/>
                  </a:cubicBezTo>
                  <a:cubicBezTo>
                    <a:pt x="766" y="1267"/>
                    <a:pt x="774" y="1267"/>
                    <a:pt x="770" y="1273"/>
                  </a:cubicBezTo>
                  <a:cubicBezTo>
                    <a:pt x="766" y="1275"/>
                    <a:pt x="774" y="1277"/>
                    <a:pt x="769" y="1282"/>
                  </a:cubicBezTo>
                  <a:cubicBezTo>
                    <a:pt x="790" y="1286"/>
                    <a:pt x="765" y="1285"/>
                    <a:pt x="776" y="1292"/>
                  </a:cubicBezTo>
                  <a:cubicBezTo>
                    <a:pt x="783" y="1294"/>
                    <a:pt x="785" y="1298"/>
                    <a:pt x="782" y="1304"/>
                  </a:cubicBezTo>
                  <a:lnTo>
                    <a:pt x="783" y="1304"/>
                  </a:lnTo>
                  <a:cubicBezTo>
                    <a:pt x="786" y="1304"/>
                    <a:pt x="794" y="1305"/>
                    <a:pt x="790" y="1312"/>
                  </a:cubicBezTo>
                  <a:cubicBezTo>
                    <a:pt x="790" y="1317"/>
                    <a:pt x="791" y="1319"/>
                    <a:pt x="794" y="1319"/>
                  </a:cubicBezTo>
                  <a:cubicBezTo>
                    <a:pt x="797" y="1319"/>
                    <a:pt x="802" y="1316"/>
                    <a:pt x="805" y="1316"/>
                  </a:cubicBezTo>
                  <a:cubicBezTo>
                    <a:pt x="808" y="1316"/>
                    <a:pt x="809" y="1318"/>
                    <a:pt x="807" y="1325"/>
                  </a:cubicBezTo>
                  <a:lnTo>
                    <a:pt x="802" y="1325"/>
                  </a:lnTo>
                  <a:cubicBezTo>
                    <a:pt x="789" y="1325"/>
                    <a:pt x="779" y="1340"/>
                    <a:pt x="790" y="1347"/>
                  </a:cubicBezTo>
                  <a:cubicBezTo>
                    <a:pt x="785" y="1351"/>
                    <a:pt x="781" y="1354"/>
                    <a:pt x="788" y="1358"/>
                  </a:cubicBezTo>
                  <a:cubicBezTo>
                    <a:pt x="789" y="1364"/>
                    <a:pt x="783" y="1369"/>
                    <a:pt x="787" y="1376"/>
                  </a:cubicBezTo>
                  <a:cubicBezTo>
                    <a:pt x="791" y="1379"/>
                    <a:pt x="786" y="1382"/>
                    <a:pt x="783" y="1384"/>
                  </a:cubicBezTo>
                  <a:cubicBezTo>
                    <a:pt x="788" y="1388"/>
                    <a:pt x="782" y="1394"/>
                    <a:pt x="782" y="1400"/>
                  </a:cubicBezTo>
                  <a:cubicBezTo>
                    <a:pt x="785" y="1398"/>
                    <a:pt x="788" y="1397"/>
                    <a:pt x="792" y="1397"/>
                  </a:cubicBezTo>
                  <a:cubicBezTo>
                    <a:pt x="793" y="1397"/>
                    <a:pt x="795" y="1397"/>
                    <a:pt x="796" y="1398"/>
                  </a:cubicBezTo>
                  <a:cubicBezTo>
                    <a:pt x="800" y="1396"/>
                    <a:pt x="805" y="1393"/>
                    <a:pt x="810" y="1393"/>
                  </a:cubicBezTo>
                  <a:cubicBezTo>
                    <a:pt x="812" y="1393"/>
                    <a:pt x="814" y="1393"/>
                    <a:pt x="815" y="1394"/>
                  </a:cubicBezTo>
                  <a:cubicBezTo>
                    <a:pt x="800" y="1401"/>
                    <a:pt x="785" y="1405"/>
                    <a:pt x="769" y="1406"/>
                  </a:cubicBezTo>
                  <a:cubicBezTo>
                    <a:pt x="772" y="1396"/>
                    <a:pt x="772" y="1389"/>
                    <a:pt x="769" y="1381"/>
                  </a:cubicBezTo>
                  <a:lnTo>
                    <a:pt x="767" y="1382"/>
                  </a:lnTo>
                  <a:cubicBezTo>
                    <a:pt x="765" y="1382"/>
                    <a:pt x="762" y="1381"/>
                    <a:pt x="763" y="1378"/>
                  </a:cubicBezTo>
                  <a:cubicBezTo>
                    <a:pt x="759" y="1378"/>
                    <a:pt x="762" y="1404"/>
                    <a:pt x="753" y="1404"/>
                  </a:cubicBezTo>
                  <a:lnTo>
                    <a:pt x="752" y="1404"/>
                  </a:lnTo>
                  <a:cubicBezTo>
                    <a:pt x="750" y="1404"/>
                    <a:pt x="748" y="1404"/>
                    <a:pt x="747" y="1404"/>
                  </a:cubicBezTo>
                  <a:cubicBezTo>
                    <a:pt x="739" y="1404"/>
                    <a:pt x="729" y="1403"/>
                    <a:pt x="720" y="1403"/>
                  </a:cubicBezTo>
                  <a:cubicBezTo>
                    <a:pt x="704" y="1403"/>
                    <a:pt x="689" y="1406"/>
                    <a:pt x="687" y="1420"/>
                  </a:cubicBezTo>
                  <a:cubicBezTo>
                    <a:pt x="685" y="1419"/>
                    <a:pt x="683" y="1419"/>
                    <a:pt x="681" y="1419"/>
                  </a:cubicBezTo>
                  <a:cubicBezTo>
                    <a:pt x="676" y="1419"/>
                    <a:pt x="677" y="1424"/>
                    <a:pt x="667" y="1428"/>
                  </a:cubicBezTo>
                  <a:cubicBezTo>
                    <a:pt x="666" y="1431"/>
                    <a:pt x="665" y="1431"/>
                    <a:pt x="664" y="1431"/>
                  </a:cubicBezTo>
                  <a:lnTo>
                    <a:pt x="662" y="1431"/>
                  </a:lnTo>
                  <a:cubicBezTo>
                    <a:pt x="661" y="1431"/>
                    <a:pt x="660" y="1431"/>
                    <a:pt x="660" y="1434"/>
                  </a:cubicBezTo>
                  <a:cubicBezTo>
                    <a:pt x="653" y="1436"/>
                    <a:pt x="649" y="1436"/>
                    <a:pt x="646" y="1441"/>
                  </a:cubicBezTo>
                  <a:cubicBezTo>
                    <a:pt x="646" y="1440"/>
                    <a:pt x="646" y="1439"/>
                    <a:pt x="645" y="1439"/>
                  </a:cubicBezTo>
                  <a:lnTo>
                    <a:pt x="643" y="1441"/>
                  </a:lnTo>
                  <a:cubicBezTo>
                    <a:pt x="642" y="1441"/>
                    <a:pt x="642" y="1441"/>
                    <a:pt x="642" y="1439"/>
                  </a:cubicBezTo>
                  <a:cubicBezTo>
                    <a:pt x="636" y="1440"/>
                    <a:pt x="640" y="1443"/>
                    <a:pt x="635" y="1446"/>
                  </a:cubicBezTo>
                  <a:cubicBezTo>
                    <a:pt x="633" y="1445"/>
                    <a:pt x="628" y="1443"/>
                    <a:pt x="624" y="1443"/>
                  </a:cubicBezTo>
                  <a:cubicBezTo>
                    <a:pt x="621" y="1443"/>
                    <a:pt x="618" y="1445"/>
                    <a:pt x="619" y="1449"/>
                  </a:cubicBezTo>
                  <a:cubicBezTo>
                    <a:pt x="616" y="1450"/>
                    <a:pt x="613" y="1455"/>
                    <a:pt x="612" y="1455"/>
                  </a:cubicBezTo>
                  <a:cubicBezTo>
                    <a:pt x="611" y="1455"/>
                    <a:pt x="611" y="1455"/>
                    <a:pt x="611" y="1453"/>
                  </a:cubicBezTo>
                  <a:lnTo>
                    <a:pt x="607" y="1454"/>
                  </a:lnTo>
                  <a:cubicBezTo>
                    <a:pt x="603" y="1454"/>
                    <a:pt x="599" y="1451"/>
                    <a:pt x="596" y="1451"/>
                  </a:cubicBezTo>
                  <a:cubicBezTo>
                    <a:pt x="595" y="1451"/>
                    <a:pt x="594" y="1452"/>
                    <a:pt x="593" y="1455"/>
                  </a:cubicBezTo>
                  <a:lnTo>
                    <a:pt x="593" y="1455"/>
                  </a:lnTo>
                  <a:cubicBezTo>
                    <a:pt x="590" y="1455"/>
                    <a:pt x="589" y="1460"/>
                    <a:pt x="587" y="1460"/>
                  </a:cubicBezTo>
                  <a:cubicBezTo>
                    <a:pt x="586" y="1456"/>
                    <a:pt x="579" y="1452"/>
                    <a:pt x="587" y="1451"/>
                  </a:cubicBezTo>
                  <a:cubicBezTo>
                    <a:pt x="583" y="1447"/>
                    <a:pt x="572" y="1452"/>
                    <a:pt x="579" y="1441"/>
                  </a:cubicBezTo>
                  <a:cubicBezTo>
                    <a:pt x="576" y="1442"/>
                    <a:pt x="573" y="1442"/>
                    <a:pt x="571" y="1442"/>
                  </a:cubicBezTo>
                  <a:cubicBezTo>
                    <a:pt x="557" y="1442"/>
                    <a:pt x="570" y="1428"/>
                    <a:pt x="552" y="1427"/>
                  </a:cubicBezTo>
                  <a:cubicBezTo>
                    <a:pt x="548" y="1432"/>
                    <a:pt x="552" y="1436"/>
                    <a:pt x="545" y="1439"/>
                  </a:cubicBezTo>
                  <a:cubicBezTo>
                    <a:pt x="552" y="1440"/>
                    <a:pt x="544" y="1444"/>
                    <a:pt x="547" y="1446"/>
                  </a:cubicBezTo>
                  <a:cubicBezTo>
                    <a:pt x="545" y="1446"/>
                    <a:pt x="550" y="1451"/>
                    <a:pt x="550" y="1453"/>
                  </a:cubicBezTo>
                  <a:cubicBezTo>
                    <a:pt x="553" y="1457"/>
                    <a:pt x="546" y="1457"/>
                    <a:pt x="547" y="1462"/>
                  </a:cubicBezTo>
                  <a:cubicBezTo>
                    <a:pt x="549" y="1479"/>
                    <a:pt x="559" y="1471"/>
                    <a:pt x="545" y="1488"/>
                  </a:cubicBezTo>
                  <a:cubicBezTo>
                    <a:pt x="545" y="1490"/>
                    <a:pt x="545" y="1491"/>
                    <a:pt x="544" y="1491"/>
                  </a:cubicBezTo>
                  <a:cubicBezTo>
                    <a:pt x="539" y="1491"/>
                    <a:pt x="522" y="1465"/>
                    <a:pt x="519" y="1465"/>
                  </a:cubicBezTo>
                  <a:lnTo>
                    <a:pt x="519" y="1465"/>
                  </a:lnTo>
                  <a:cubicBezTo>
                    <a:pt x="518" y="1465"/>
                    <a:pt x="516" y="1466"/>
                    <a:pt x="514" y="1466"/>
                  </a:cubicBezTo>
                  <a:cubicBezTo>
                    <a:pt x="511" y="1466"/>
                    <a:pt x="508" y="1465"/>
                    <a:pt x="506" y="1465"/>
                  </a:cubicBezTo>
                  <a:lnTo>
                    <a:pt x="506" y="1465"/>
                  </a:lnTo>
                  <a:lnTo>
                    <a:pt x="504" y="1461"/>
                  </a:lnTo>
                  <a:lnTo>
                    <a:pt x="503" y="1462"/>
                  </a:lnTo>
                  <a:lnTo>
                    <a:pt x="501" y="1461"/>
                  </a:lnTo>
                  <a:cubicBezTo>
                    <a:pt x="499" y="1461"/>
                    <a:pt x="497" y="1464"/>
                    <a:pt x="495" y="1464"/>
                  </a:cubicBezTo>
                  <a:cubicBezTo>
                    <a:pt x="493" y="1464"/>
                    <a:pt x="492" y="1462"/>
                    <a:pt x="491" y="1458"/>
                  </a:cubicBezTo>
                  <a:cubicBezTo>
                    <a:pt x="489" y="1458"/>
                    <a:pt x="488" y="1458"/>
                    <a:pt x="487" y="1458"/>
                  </a:cubicBezTo>
                  <a:cubicBezTo>
                    <a:pt x="484" y="1458"/>
                    <a:pt x="484" y="1457"/>
                    <a:pt x="483" y="1454"/>
                  </a:cubicBezTo>
                  <a:cubicBezTo>
                    <a:pt x="480" y="1454"/>
                    <a:pt x="477" y="1451"/>
                    <a:pt x="476" y="1451"/>
                  </a:cubicBezTo>
                  <a:cubicBezTo>
                    <a:pt x="475" y="1451"/>
                    <a:pt x="475" y="1452"/>
                    <a:pt x="476" y="1457"/>
                  </a:cubicBezTo>
                  <a:cubicBezTo>
                    <a:pt x="475" y="1459"/>
                    <a:pt x="466" y="1463"/>
                    <a:pt x="462" y="1463"/>
                  </a:cubicBezTo>
                  <a:cubicBezTo>
                    <a:pt x="460" y="1463"/>
                    <a:pt x="459" y="1462"/>
                    <a:pt x="462" y="1459"/>
                  </a:cubicBezTo>
                  <a:cubicBezTo>
                    <a:pt x="461" y="1452"/>
                    <a:pt x="460" y="1450"/>
                    <a:pt x="461" y="1444"/>
                  </a:cubicBezTo>
                  <a:cubicBezTo>
                    <a:pt x="460" y="1441"/>
                    <a:pt x="464" y="1436"/>
                    <a:pt x="462" y="1436"/>
                  </a:cubicBezTo>
                  <a:lnTo>
                    <a:pt x="461" y="1437"/>
                  </a:lnTo>
                  <a:lnTo>
                    <a:pt x="459" y="1436"/>
                  </a:lnTo>
                  <a:cubicBezTo>
                    <a:pt x="454" y="1436"/>
                    <a:pt x="444" y="1445"/>
                    <a:pt x="441" y="1445"/>
                  </a:cubicBezTo>
                  <a:lnTo>
                    <a:pt x="441" y="1444"/>
                  </a:lnTo>
                  <a:lnTo>
                    <a:pt x="441" y="1444"/>
                  </a:lnTo>
                  <a:lnTo>
                    <a:pt x="441" y="1444"/>
                  </a:lnTo>
                  <a:lnTo>
                    <a:pt x="436" y="1449"/>
                  </a:lnTo>
                  <a:lnTo>
                    <a:pt x="435" y="1449"/>
                  </a:lnTo>
                  <a:lnTo>
                    <a:pt x="436" y="1450"/>
                  </a:lnTo>
                  <a:cubicBezTo>
                    <a:pt x="435" y="1450"/>
                    <a:pt x="431" y="1449"/>
                    <a:pt x="429" y="1449"/>
                  </a:cubicBezTo>
                  <a:lnTo>
                    <a:pt x="429" y="1449"/>
                  </a:lnTo>
                  <a:cubicBezTo>
                    <a:pt x="430" y="1451"/>
                    <a:pt x="430" y="1453"/>
                    <a:pt x="429" y="1453"/>
                  </a:cubicBezTo>
                  <a:lnTo>
                    <a:pt x="427" y="1452"/>
                  </a:lnTo>
                  <a:cubicBezTo>
                    <a:pt x="423" y="1454"/>
                    <a:pt x="421" y="1457"/>
                    <a:pt x="418" y="1457"/>
                  </a:cubicBezTo>
                  <a:lnTo>
                    <a:pt x="415" y="1457"/>
                  </a:lnTo>
                  <a:cubicBezTo>
                    <a:pt x="413" y="1459"/>
                    <a:pt x="413" y="1460"/>
                    <a:pt x="413" y="1460"/>
                  </a:cubicBezTo>
                  <a:cubicBezTo>
                    <a:pt x="412" y="1460"/>
                    <a:pt x="411" y="1459"/>
                    <a:pt x="409" y="1459"/>
                  </a:cubicBezTo>
                  <a:cubicBezTo>
                    <a:pt x="411" y="1452"/>
                    <a:pt x="407" y="1454"/>
                    <a:pt x="407" y="1446"/>
                  </a:cubicBezTo>
                  <a:cubicBezTo>
                    <a:pt x="405" y="1443"/>
                    <a:pt x="408" y="1433"/>
                    <a:pt x="406" y="1433"/>
                  </a:cubicBezTo>
                  <a:lnTo>
                    <a:pt x="404" y="1434"/>
                  </a:lnTo>
                  <a:lnTo>
                    <a:pt x="401" y="1432"/>
                  </a:lnTo>
                  <a:cubicBezTo>
                    <a:pt x="397" y="1432"/>
                    <a:pt x="399" y="1445"/>
                    <a:pt x="393" y="1445"/>
                  </a:cubicBezTo>
                  <a:lnTo>
                    <a:pt x="392" y="1445"/>
                  </a:lnTo>
                  <a:cubicBezTo>
                    <a:pt x="392" y="1449"/>
                    <a:pt x="394" y="1465"/>
                    <a:pt x="389" y="1465"/>
                  </a:cubicBezTo>
                  <a:cubicBezTo>
                    <a:pt x="388" y="1465"/>
                    <a:pt x="386" y="1464"/>
                    <a:pt x="384" y="1461"/>
                  </a:cubicBezTo>
                  <a:cubicBezTo>
                    <a:pt x="388" y="1458"/>
                    <a:pt x="384" y="1452"/>
                    <a:pt x="385" y="1451"/>
                  </a:cubicBezTo>
                  <a:cubicBezTo>
                    <a:pt x="390" y="1445"/>
                    <a:pt x="388" y="1441"/>
                    <a:pt x="387" y="1437"/>
                  </a:cubicBezTo>
                  <a:cubicBezTo>
                    <a:pt x="385" y="1436"/>
                    <a:pt x="393" y="1427"/>
                    <a:pt x="386" y="1427"/>
                  </a:cubicBezTo>
                  <a:lnTo>
                    <a:pt x="385" y="1427"/>
                  </a:lnTo>
                  <a:cubicBezTo>
                    <a:pt x="387" y="1424"/>
                    <a:pt x="384" y="1418"/>
                    <a:pt x="380" y="1418"/>
                  </a:cubicBezTo>
                  <a:lnTo>
                    <a:pt x="380" y="1418"/>
                  </a:lnTo>
                  <a:cubicBezTo>
                    <a:pt x="379" y="1410"/>
                    <a:pt x="374" y="1408"/>
                    <a:pt x="370" y="1408"/>
                  </a:cubicBezTo>
                  <a:cubicBezTo>
                    <a:pt x="368" y="1408"/>
                    <a:pt x="366" y="1409"/>
                    <a:pt x="364" y="1410"/>
                  </a:cubicBezTo>
                  <a:cubicBezTo>
                    <a:pt x="360" y="1406"/>
                    <a:pt x="363" y="1399"/>
                    <a:pt x="361" y="1394"/>
                  </a:cubicBezTo>
                  <a:cubicBezTo>
                    <a:pt x="355" y="1391"/>
                    <a:pt x="353" y="1387"/>
                    <a:pt x="348" y="1385"/>
                  </a:cubicBezTo>
                  <a:cubicBezTo>
                    <a:pt x="347" y="1380"/>
                    <a:pt x="344" y="1382"/>
                    <a:pt x="342" y="1380"/>
                  </a:cubicBezTo>
                  <a:cubicBezTo>
                    <a:pt x="345" y="1377"/>
                    <a:pt x="340" y="1374"/>
                    <a:pt x="339" y="1374"/>
                  </a:cubicBezTo>
                  <a:lnTo>
                    <a:pt x="338" y="1376"/>
                  </a:lnTo>
                  <a:cubicBezTo>
                    <a:pt x="331" y="1378"/>
                    <a:pt x="326" y="1400"/>
                    <a:pt x="319" y="1400"/>
                  </a:cubicBezTo>
                  <a:cubicBezTo>
                    <a:pt x="316" y="1400"/>
                    <a:pt x="314" y="1397"/>
                    <a:pt x="312" y="1392"/>
                  </a:cubicBezTo>
                  <a:lnTo>
                    <a:pt x="308" y="1393"/>
                  </a:lnTo>
                  <a:cubicBezTo>
                    <a:pt x="304" y="1393"/>
                    <a:pt x="299" y="1391"/>
                    <a:pt x="302" y="1388"/>
                  </a:cubicBezTo>
                  <a:cubicBezTo>
                    <a:pt x="306" y="1379"/>
                    <a:pt x="297" y="1383"/>
                    <a:pt x="295" y="1371"/>
                  </a:cubicBezTo>
                  <a:cubicBezTo>
                    <a:pt x="287" y="1382"/>
                    <a:pt x="274" y="1385"/>
                    <a:pt x="272" y="1398"/>
                  </a:cubicBezTo>
                  <a:cubicBezTo>
                    <a:pt x="265" y="1403"/>
                    <a:pt x="267" y="1414"/>
                    <a:pt x="258" y="1420"/>
                  </a:cubicBezTo>
                  <a:cubicBezTo>
                    <a:pt x="252" y="1431"/>
                    <a:pt x="257" y="1441"/>
                    <a:pt x="256" y="1454"/>
                  </a:cubicBezTo>
                  <a:cubicBezTo>
                    <a:pt x="217" y="1451"/>
                    <a:pt x="163" y="1395"/>
                    <a:pt x="125" y="1392"/>
                  </a:cubicBezTo>
                  <a:lnTo>
                    <a:pt x="123" y="1392"/>
                  </a:lnTo>
                  <a:cubicBezTo>
                    <a:pt x="119" y="1392"/>
                    <a:pt x="113" y="1390"/>
                    <a:pt x="109" y="1390"/>
                  </a:cubicBezTo>
                  <a:lnTo>
                    <a:pt x="109" y="1390"/>
                  </a:lnTo>
                  <a:cubicBezTo>
                    <a:pt x="104" y="1386"/>
                    <a:pt x="103" y="1383"/>
                    <a:pt x="97" y="1381"/>
                  </a:cubicBezTo>
                  <a:cubicBezTo>
                    <a:pt x="83" y="1377"/>
                    <a:pt x="95" y="1362"/>
                    <a:pt x="92" y="1353"/>
                  </a:cubicBezTo>
                  <a:cubicBezTo>
                    <a:pt x="99" y="1351"/>
                    <a:pt x="94" y="1346"/>
                    <a:pt x="101" y="1342"/>
                  </a:cubicBezTo>
                  <a:cubicBezTo>
                    <a:pt x="96" y="1332"/>
                    <a:pt x="110" y="1335"/>
                    <a:pt x="109" y="1330"/>
                  </a:cubicBezTo>
                  <a:lnTo>
                    <a:pt x="108" y="1330"/>
                  </a:lnTo>
                  <a:cubicBezTo>
                    <a:pt x="101" y="1330"/>
                    <a:pt x="105" y="1321"/>
                    <a:pt x="107" y="1313"/>
                  </a:cubicBezTo>
                  <a:cubicBezTo>
                    <a:pt x="114" y="1309"/>
                    <a:pt x="115" y="1307"/>
                    <a:pt x="118" y="1300"/>
                  </a:cubicBezTo>
                  <a:cubicBezTo>
                    <a:pt x="113" y="1301"/>
                    <a:pt x="114" y="1306"/>
                    <a:pt x="111" y="1306"/>
                  </a:cubicBezTo>
                  <a:cubicBezTo>
                    <a:pt x="110" y="1305"/>
                    <a:pt x="109" y="1304"/>
                    <a:pt x="109" y="1304"/>
                  </a:cubicBezTo>
                  <a:cubicBezTo>
                    <a:pt x="108" y="1304"/>
                    <a:pt x="109" y="1305"/>
                    <a:pt x="111" y="1306"/>
                  </a:cubicBezTo>
                  <a:cubicBezTo>
                    <a:pt x="105" y="1309"/>
                    <a:pt x="103" y="1314"/>
                    <a:pt x="93" y="1316"/>
                  </a:cubicBezTo>
                  <a:cubicBezTo>
                    <a:pt x="92" y="1319"/>
                    <a:pt x="85" y="1319"/>
                    <a:pt x="89" y="1324"/>
                  </a:cubicBezTo>
                  <a:lnTo>
                    <a:pt x="86" y="1323"/>
                  </a:lnTo>
                  <a:cubicBezTo>
                    <a:pt x="85" y="1323"/>
                    <a:pt x="87" y="1325"/>
                    <a:pt x="85" y="1326"/>
                  </a:cubicBezTo>
                  <a:lnTo>
                    <a:pt x="84" y="1326"/>
                  </a:lnTo>
                  <a:cubicBezTo>
                    <a:pt x="80" y="1326"/>
                    <a:pt x="78" y="1333"/>
                    <a:pt x="74" y="1338"/>
                  </a:cubicBezTo>
                  <a:cubicBezTo>
                    <a:pt x="77" y="1339"/>
                    <a:pt x="68" y="1341"/>
                    <a:pt x="72" y="1345"/>
                  </a:cubicBezTo>
                  <a:cubicBezTo>
                    <a:pt x="72" y="1346"/>
                    <a:pt x="64" y="1346"/>
                    <a:pt x="67" y="1347"/>
                  </a:cubicBezTo>
                  <a:lnTo>
                    <a:pt x="68" y="1346"/>
                  </a:lnTo>
                  <a:lnTo>
                    <a:pt x="69" y="1353"/>
                  </a:lnTo>
                  <a:lnTo>
                    <a:pt x="66" y="1354"/>
                  </a:lnTo>
                  <a:lnTo>
                    <a:pt x="64" y="1354"/>
                  </a:lnTo>
                  <a:lnTo>
                    <a:pt x="63" y="1356"/>
                  </a:lnTo>
                  <a:cubicBezTo>
                    <a:pt x="59" y="1356"/>
                    <a:pt x="61" y="1359"/>
                    <a:pt x="63" y="1360"/>
                  </a:cubicBezTo>
                  <a:cubicBezTo>
                    <a:pt x="61" y="1362"/>
                    <a:pt x="58" y="1362"/>
                    <a:pt x="59" y="1365"/>
                  </a:cubicBezTo>
                  <a:cubicBezTo>
                    <a:pt x="62" y="1366"/>
                    <a:pt x="58" y="1379"/>
                    <a:pt x="55" y="1384"/>
                  </a:cubicBezTo>
                  <a:cubicBezTo>
                    <a:pt x="55" y="1380"/>
                    <a:pt x="53" y="1380"/>
                    <a:pt x="50" y="1380"/>
                  </a:cubicBezTo>
                  <a:cubicBezTo>
                    <a:pt x="49" y="1380"/>
                    <a:pt x="47" y="1380"/>
                    <a:pt x="45" y="1380"/>
                  </a:cubicBezTo>
                  <a:cubicBezTo>
                    <a:pt x="43" y="1380"/>
                    <a:pt x="40" y="1379"/>
                    <a:pt x="39" y="1377"/>
                  </a:cubicBezTo>
                  <a:cubicBezTo>
                    <a:pt x="43" y="1374"/>
                    <a:pt x="43" y="1373"/>
                    <a:pt x="42" y="1373"/>
                  </a:cubicBezTo>
                  <a:cubicBezTo>
                    <a:pt x="40" y="1373"/>
                    <a:pt x="37" y="1375"/>
                    <a:pt x="36" y="1377"/>
                  </a:cubicBezTo>
                  <a:cubicBezTo>
                    <a:pt x="33" y="1375"/>
                    <a:pt x="36" y="1371"/>
                    <a:pt x="37" y="1368"/>
                  </a:cubicBezTo>
                  <a:lnTo>
                    <a:pt x="36" y="1368"/>
                  </a:lnTo>
                  <a:lnTo>
                    <a:pt x="35" y="1368"/>
                  </a:lnTo>
                  <a:cubicBezTo>
                    <a:pt x="34" y="1368"/>
                    <a:pt x="33" y="1368"/>
                    <a:pt x="35" y="1366"/>
                  </a:cubicBezTo>
                  <a:cubicBezTo>
                    <a:pt x="35" y="1357"/>
                    <a:pt x="28" y="1355"/>
                    <a:pt x="31" y="1346"/>
                  </a:cubicBezTo>
                  <a:lnTo>
                    <a:pt x="29" y="1345"/>
                  </a:lnTo>
                  <a:cubicBezTo>
                    <a:pt x="27" y="1345"/>
                    <a:pt x="25" y="1346"/>
                    <a:pt x="23" y="1346"/>
                  </a:cubicBezTo>
                  <a:cubicBezTo>
                    <a:pt x="22" y="1346"/>
                    <a:pt x="21" y="1345"/>
                    <a:pt x="22" y="1342"/>
                  </a:cubicBezTo>
                  <a:cubicBezTo>
                    <a:pt x="21" y="1337"/>
                    <a:pt x="22" y="1336"/>
                    <a:pt x="23" y="1336"/>
                  </a:cubicBezTo>
                  <a:lnTo>
                    <a:pt x="25" y="1337"/>
                  </a:lnTo>
                  <a:cubicBezTo>
                    <a:pt x="27" y="1337"/>
                    <a:pt x="27" y="1335"/>
                    <a:pt x="25" y="1329"/>
                  </a:cubicBezTo>
                  <a:cubicBezTo>
                    <a:pt x="32" y="1323"/>
                    <a:pt x="28" y="1311"/>
                    <a:pt x="34" y="1311"/>
                  </a:cubicBezTo>
                  <a:lnTo>
                    <a:pt x="35" y="1311"/>
                  </a:lnTo>
                  <a:cubicBezTo>
                    <a:pt x="36" y="1304"/>
                    <a:pt x="33" y="1295"/>
                    <a:pt x="31" y="1288"/>
                  </a:cubicBezTo>
                  <a:cubicBezTo>
                    <a:pt x="33" y="1281"/>
                    <a:pt x="32" y="1277"/>
                    <a:pt x="31" y="1270"/>
                  </a:cubicBezTo>
                  <a:lnTo>
                    <a:pt x="29" y="1269"/>
                  </a:lnTo>
                  <a:lnTo>
                    <a:pt x="26" y="1270"/>
                  </a:lnTo>
                  <a:cubicBezTo>
                    <a:pt x="25" y="1270"/>
                    <a:pt x="24" y="1269"/>
                    <a:pt x="24" y="1266"/>
                  </a:cubicBezTo>
                  <a:cubicBezTo>
                    <a:pt x="26" y="1257"/>
                    <a:pt x="30" y="1245"/>
                    <a:pt x="24" y="1237"/>
                  </a:cubicBezTo>
                  <a:cubicBezTo>
                    <a:pt x="25" y="1227"/>
                    <a:pt x="31" y="1225"/>
                    <a:pt x="29" y="1215"/>
                  </a:cubicBezTo>
                  <a:cubicBezTo>
                    <a:pt x="38" y="1212"/>
                    <a:pt x="28" y="1206"/>
                    <a:pt x="24" y="1205"/>
                  </a:cubicBezTo>
                  <a:cubicBezTo>
                    <a:pt x="25" y="1199"/>
                    <a:pt x="21" y="1192"/>
                    <a:pt x="19" y="1187"/>
                  </a:cubicBezTo>
                  <a:cubicBezTo>
                    <a:pt x="15" y="1181"/>
                    <a:pt x="27" y="1177"/>
                    <a:pt x="29" y="1173"/>
                  </a:cubicBezTo>
                  <a:cubicBezTo>
                    <a:pt x="32" y="1142"/>
                    <a:pt x="11" y="1170"/>
                    <a:pt x="15" y="1130"/>
                  </a:cubicBezTo>
                  <a:cubicBezTo>
                    <a:pt x="19" y="1122"/>
                    <a:pt x="17" y="1108"/>
                    <a:pt x="28" y="1103"/>
                  </a:cubicBezTo>
                  <a:cubicBezTo>
                    <a:pt x="31" y="1094"/>
                    <a:pt x="27" y="1086"/>
                    <a:pt x="29" y="1078"/>
                  </a:cubicBezTo>
                  <a:cubicBezTo>
                    <a:pt x="37" y="1067"/>
                    <a:pt x="39" y="1055"/>
                    <a:pt x="33" y="1041"/>
                  </a:cubicBezTo>
                  <a:cubicBezTo>
                    <a:pt x="42" y="1033"/>
                    <a:pt x="36" y="1031"/>
                    <a:pt x="36" y="1022"/>
                  </a:cubicBezTo>
                  <a:cubicBezTo>
                    <a:pt x="43" y="1013"/>
                    <a:pt x="46" y="1002"/>
                    <a:pt x="38" y="992"/>
                  </a:cubicBezTo>
                  <a:cubicBezTo>
                    <a:pt x="61" y="974"/>
                    <a:pt x="46" y="968"/>
                    <a:pt x="59" y="961"/>
                  </a:cubicBezTo>
                  <a:cubicBezTo>
                    <a:pt x="56" y="952"/>
                    <a:pt x="62" y="944"/>
                    <a:pt x="70" y="939"/>
                  </a:cubicBezTo>
                  <a:cubicBezTo>
                    <a:pt x="69" y="929"/>
                    <a:pt x="81" y="913"/>
                    <a:pt x="74" y="904"/>
                  </a:cubicBezTo>
                  <a:cubicBezTo>
                    <a:pt x="76" y="893"/>
                    <a:pt x="83" y="886"/>
                    <a:pt x="91" y="880"/>
                  </a:cubicBezTo>
                  <a:cubicBezTo>
                    <a:pt x="93" y="864"/>
                    <a:pt x="102" y="852"/>
                    <a:pt x="107" y="837"/>
                  </a:cubicBezTo>
                  <a:cubicBezTo>
                    <a:pt x="112" y="820"/>
                    <a:pt x="131" y="802"/>
                    <a:pt x="124" y="785"/>
                  </a:cubicBezTo>
                  <a:cubicBezTo>
                    <a:pt x="125" y="776"/>
                    <a:pt x="134" y="767"/>
                    <a:pt x="133" y="756"/>
                  </a:cubicBezTo>
                  <a:cubicBezTo>
                    <a:pt x="135" y="749"/>
                    <a:pt x="143" y="738"/>
                    <a:pt x="148" y="737"/>
                  </a:cubicBezTo>
                  <a:cubicBezTo>
                    <a:pt x="165" y="720"/>
                    <a:pt x="171" y="697"/>
                    <a:pt x="187" y="678"/>
                  </a:cubicBezTo>
                  <a:cubicBezTo>
                    <a:pt x="194" y="670"/>
                    <a:pt x="207" y="670"/>
                    <a:pt x="214" y="664"/>
                  </a:cubicBezTo>
                  <a:cubicBezTo>
                    <a:pt x="225" y="648"/>
                    <a:pt x="237" y="631"/>
                    <a:pt x="247" y="615"/>
                  </a:cubicBezTo>
                  <a:cubicBezTo>
                    <a:pt x="244" y="596"/>
                    <a:pt x="263" y="592"/>
                    <a:pt x="269" y="579"/>
                  </a:cubicBezTo>
                  <a:cubicBezTo>
                    <a:pt x="279" y="547"/>
                    <a:pt x="288" y="519"/>
                    <a:pt x="288" y="486"/>
                  </a:cubicBezTo>
                  <a:cubicBezTo>
                    <a:pt x="291" y="478"/>
                    <a:pt x="264" y="467"/>
                    <a:pt x="258" y="459"/>
                  </a:cubicBezTo>
                  <a:cubicBezTo>
                    <a:pt x="233" y="426"/>
                    <a:pt x="276" y="408"/>
                    <a:pt x="285" y="378"/>
                  </a:cubicBezTo>
                  <a:cubicBezTo>
                    <a:pt x="282" y="368"/>
                    <a:pt x="282" y="355"/>
                    <a:pt x="282" y="344"/>
                  </a:cubicBezTo>
                  <a:cubicBezTo>
                    <a:pt x="274" y="330"/>
                    <a:pt x="282" y="320"/>
                    <a:pt x="296" y="316"/>
                  </a:cubicBezTo>
                  <a:cubicBezTo>
                    <a:pt x="309" y="302"/>
                    <a:pt x="326" y="295"/>
                    <a:pt x="345" y="295"/>
                  </a:cubicBezTo>
                  <a:lnTo>
                    <a:pt x="348" y="295"/>
                  </a:lnTo>
                  <a:cubicBezTo>
                    <a:pt x="358" y="293"/>
                    <a:pt x="360" y="282"/>
                    <a:pt x="370" y="282"/>
                  </a:cubicBezTo>
                  <a:lnTo>
                    <a:pt x="370" y="282"/>
                  </a:lnTo>
                  <a:cubicBezTo>
                    <a:pt x="388" y="260"/>
                    <a:pt x="355" y="267"/>
                    <a:pt x="401" y="224"/>
                  </a:cubicBezTo>
                  <a:cubicBezTo>
                    <a:pt x="402" y="223"/>
                    <a:pt x="404" y="223"/>
                    <a:pt x="406" y="223"/>
                  </a:cubicBezTo>
                  <a:cubicBezTo>
                    <a:pt x="412" y="223"/>
                    <a:pt x="418" y="226"/>
                    <a:pt x="422" y="229"/>
                  </a:cubicBezTo>
                  <a:cubicBezTo>
                    <a:pt x="428" y="223"/>
                    <a:pt x="420" y="218"/>
                    <a:pt x="416" y="214"/>
                  </a:cubicBezTo>
                  <a:cubicBezTo>
                    <a:pt x="418" y="208"/>
                    <a:pt x="412" y="200"/>
                    <a:pt x="414" y="193"/>
                  </a:cubicBezTo>
                  <a:cubicBezTo>
                    <a:pt x="419" y="184"/>
                    <a:pt x="429" y="190"/>
                    <a:pt x="436" y="182"/>
                  </a:cubicBezTo>
                  <a:cubicBezTo>
                    <a:pt x="450" y="169"/>
                    <a:pt x="410" y="163"/>
                    <a:pt x="445" y="154"/>
                  </a:cubicBezTo>
                  <a:cubicBezTo>
                    <a:pt x="458" y="143"/>
                    <a:pt x="426" y="129"/>
                    <a:pt x="439" y="113"/>
                  </a:cubicBezTo>
                  <a:lnTo>
                    <a:pt x="443" y="113"/>
                  </a:lnTo>
                  <a:cubicBezTo>
                    <a:pt x="455" y="113"/>
                    <a:pt x="466" y="105"/>
                    <a:pt x="465" y="91"/>
                  </a:cubicBezTo>
                  <a:cubicBezTo>
                    <a:pt x="456" y="82"/>
                    <a:pt x="438" y="79"/>
                    <a:pt x="432" y="72"/>
                  </a:cubicBezTo>
                  <a:cubicBezTo>
                    <a:pt x="430" y="58"/>
                    <a:pt x="425" y="55"/>
                    <a:pt x="418" y="55"/>
                  </a:cubicBezTo>
                  <a:cubicBezTo>
                    <a:pt x="411" y="55"/>
                    <a:pt x="402" y="59"/>
                    <a:pt x="392" y="59"/>
                  </a:cubicBezTo>
                  <a:cubicBezTo>
                    <a:pt x="390" y="59"/>
                    <a:pt x="387" y="58"/>
                    <a:pt x="384" y="58"/>
                  </a:cubicBezTo>
                  <a:cubicBezTo>
                    <a:pt x="378" y="57"/>
                    <a:pt x="378" y="51"/>
                    <a:pt x="372" y="51"/>
                  </a:cubicBezTo>
                  <a:lnTo>
                    <a:pt x="371" y="51"/>
                  </a:lnTo>
                  <a:lnTo>
                    <a:pt x="369" y="51"/>
                  </a:lnTo>
                  <a:cubicBezTo>
                    <a:pt x="364" y="51"/>
                    <a:pt x="355" y="46"/>
                    <a:pt x="360" y="46"/>
                  </a:cubicBezTo>
                  <a:lnTo>
                    <a:pt x="361" y="46"/>
                  </a:lnTo>
                  <a:lnTo>
                    <a:pt x="362" y="45"/>
                  </a:lnTo>
                  <a:lnTo>
                    <a:pt x="365" y="46"/>
                  </a:lnTo>
                  <a:lnTo>
                    <a:pt x="367" y="45"/>
                  </a:lnTo>
                  <a:cubicBezTo>
                    <a:pt x="367" y="40"/>
                    <a:pt x="369" y="38"/>
                    <a:pt x="371" y="38"/>
                  </a:cubicBezTo>
                  <a:cubicBezTo>
                    <a:pt x="375" y="38"/>
                    <a:pt x="379" y="42"/>
                    <a:pt x="383" y="42"/>
                  </a:cubicBezTo>
                  <a:cubicBezTo>
                    <a:pt x="385" y="42"/>
                    <a:pt x="387" y="42"/>
                    <a:pt x="388" y="39"/>
                  </a:cubicBezTo>
                  <a:cubicBezTo>
                    <a:pt x="389" y="16"/>
                    <a:pt x="406" y="15"/>
                    <a:pt x="425"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9" name="Freeform 175">
              <a:extLst>
                <a:ext uri="{FF2B5EF4-FFF2-40B4-BE49-F238E27FC236}">
                  <a16:creationId xmlns:a16="http://schemas.microsoft.com/office/drawing/2014/main" id="{DE60A86E-B8A8-3188-46AC-BA72212A80B5}"/>
                </a:ext>
              </a:extLst>
            </p:cNvPr>
            <p:cNvSpPr>
              <a:spLocks/>
            </p:cNvSpPr>
            <p:nvPr/>
          </p:nvSpPr>
          <p:spPr bwMode="auto">
            <a:xfrm>
              <a:off x="4056063" y="1930400"/>
              <a:ext cx="1220788" cy="1177925"/>
            </a:xfrm>
            <a:custGeom>
              <a:avLst/>
              <a:gdLst>
                <a:gd name="T0" fmla="*/ 1400 w 1986"/>
                <a:gd name="T1" fmla="*/ 1910 h 1917"/>
                <a:gd name="T2" fmla="*/ 1361 w 1986"/>
                <a:gd name="T3" fmla="*/ 1907 h 1917"/>
                <a:gd name="T4" fmla="*/ 1372 w 1986"/>
                <a:gd name="T5" fmla="*/ 1836 h 1917"/>
                <a:gd name="T6" fmla="*/ 1288 w 1986"/>
                <a:gd name="T7" fmla="*/ 1843 h 1917"/>
                <a:gd name="T8" fmla="*/ 1202 w 1986"/>
                <a:gd name="T9" fmla="*/ 1822 h 1917"/>
                <a:gd name="T10" fmla="*/ 1149 w 1986"/>
                <a:gd name="T11" fmla="*/ 1844 h 1917"/>
                <a:gd name="T12" fmla="*/ 1111 w 1986"/>
                <a:gd name="T13" fmla="*/ 1837 h 1917"/>
                <a:gd name="T14" fmla="*/ 1081 w 1986"/>
                <a:gd name="T15" fmla="*/ 1821 h 1917"/>
                <a:gd name="T16" fmla="*/ 1020 w 1986"/>
                <a:gd name="T17" fmla="*/ 1788 h 1917"/>
                <a:gd name="T18" fmla="*/ 991 w 1986"/>
                <a:gd name="T19" fmla="*/ 1780 h 1917"/>
                <a:gd name="T20" fmla="*/ 966 w 1986"/>
                <a:gd name="T21" fmla="*/ 1762 h 1917"/>
                <a:gd name="T22" fmla="*/ 919 w 1986"/>
                <a:gd name="T23" fmla="*/ 1780 h 1917"/>
                <a:gd name="T24" fmla="*/ 873 w 1986"/>
                <a:gd name="T25" fmla="*/ 1789 h 1917"/>
                <a:gd name="T26" fmla="*/ 844 w 1986"/>
                <a:gd name="T27" fmla="*/ 1808 h 1917"/>
                <a:gd name="T28" fmla="*/ 801 w 1986"/>
                <a:gd name="T29" fmla="*/ 1861 h 1917"/>
                <a:gd name="T30" fmla="*/ 762 w 1986"/>
                <a:gd name="T31" fmla="*/ 1876 h 1917"/>
                <a:gd name="T32" fmla="*/ 728 w 1986"/>
                <a:gd name="T33" fmla="*/ 1891 h 1917"/>
                <a:gd name="T34" fmla="*/ 685 w 1986"/>
                <a:gd name="T35" fmla="*/ 1844 h 1917"/>
                <a:gd name="T36" fmla="*/ 572 w 1986"/>
                <a:gd name="T37" fmla="*/ 1699 h 1917"/>
                <a:gd name="T38" fmla="*/ 575 w 1986"/>
                <a:gd name="T39" fmla="*/ 1600 h 1917"/>
                <a:gd name="T40" fmla="*/ 221 w 1986"/>
                <a:gd name="T41" fmla="*/ 1381 h 1917"/>
                <a:gd name="T42" fmla="*/ 200 w 1986"/>
                <a:gd name="T43" fmla="*/ 1207 h 1917"/>
                <a:gd name="T44" fmla="*/ 198 w 1986"/>
                <a:gd name="T45" fmla="*/ 1161 h 1917"/>
                <a:gd name="T46" fmla="*/ 159 w 1986"/>
                <a:gd name="T47" fmla="*/ 1132 h 1917"/>
                <a:gd name="T48" fmla="*/ 214 w 1986"/>
                <a:gd name="T49" fmla="*/ 1089 h 1917"/>
                <a:gd name="T50" fmla="*/ 242 w 1986"/>
                <a:gd name="T51" fmla="*/ 1016 h 1917"/>
                <a:gd name="T52" fmla="*/ 278 w 1986"/>
                <a:gd name="T53" fmla="*/ 934 h 1917"/>
                <a:gd name="T54" fmla="*/ 288 w 1986"/>
                <a:gd name="T55" fmla="*/ 830 h 1917"/>
                <a:gd name="T56" fmla="*/ 272 w 1986"/>
                <a:gd name="T57" fmla="*/ 748 h 1917"/>
                <a:gd name="T58" fmla="*/ 277 w 1986"/>
                <a:gd name="T59" fmla="*/ 684 h 1917"/>
                <a:gd name="T60" fmla="*/ 236 w 1986"/>
                <a:gd name="T61" fmla="*/ 674 h 1917"/>
                <a:gd name="T62" fmla="*/ 106 w 1986"/>
                <a:gd name="T63" fmla="*/ 659 h 1917"/>
                <a:gd name="T64" fmla="*/ 25 w 1986"/>
                <a:gd name="T65" fmla="*/ 594 h 1917"/>
                <a:gd name="T66" fmla="*/ 14 w 1986"/>
                <a:gd name="T67" fmla="*/ 530 h 1917"/>
                <a:gd name="T68" fmla="*/ 16 w 1986"/>
                <a:gd name="T69" fmla="*/ 434 h 1917"/>
                <a:gd name="T70" fmla="*/ 9 w 1986"/>
                <a:gd name="T71" fmla="*/ 381 h 1917"/>
                <a:gd name="T72" fmla="*/ 19 w 1986"/>
                <a:gd name="T73" fmla="*/ 334 h 1917"/>
                <a:gd name="T74" fmla="*/ 555 w 1986"/>
                <a:gd name="T75" fmla="*/ 251 h 1917"/>
                <a:gd name="T76" fmla="*/ 579 w 1986"/>
                <a:gd name="T77" fmla="*/ 136 h 1917"/>
                <a:gd name="T78" fmla="*/ 678 w 1986"/>
                <a:gd name="T79" fmla="*/ 124 h 1917"/>
                <a:gd name="T80" fmla="*/ 706 w 1986"/>
                <a:gd name="T81" fmla="*/ 221 h 1917"/>
                <a:gd name="T82" fmla="*/ 745 w 1986"/>
                <a:gd name="T83" fmla="*/ 271 h 1917"/>
                <a:gd name="T84" fmla="*/ 853 w 1986"/>
                <a:gd name="T85" fmla="*/ 353 h 1917"/>
                <a:gd name="T86" fmla="*/ 1969 w 1986"/>
                <a:gd name="T87" fmla="*/ 488 h 1917"/>
                <a:gd name="T88" fmla="*/ 1921 w 1986"/>
                <a:gd name="T89" fmla="*/ 594 h 1917"/>
                <a:gd name="T90" fmla="*/ 1906 w 1986"/>
                <a:gd name="T91" fmla="*/ 803 h 1917"/>
                <a:gd name="T92" fmla="*/ 1913 w 1986"/>
                <a:gd name="T93" fmla="*/ 875 h 1917"/>
                <a:gd name="T94" fmla="*/ 1909 w 1986"/>
                <a:gd name="T95" fmla="*/ 942 h 1917"/>
                <a:gd name="T96" fmla="*/ 1930 w 1986"/>
                <a:gd name="T97" fmla="*/ 1012 h 1917"/>
                <a:gd name="T98" fmla="*/ 1876 w 1986"/>
                <a:gd name="T99" fmla="*/ 1144 h 1917"/>
                <a:gd name="T100" fmla="*/ 1856 w 1986"/>
                <a:gd name="T101" fmla="*/ 1270 h 1917"/>
                <a:gd name="T102" fmla="*/ 1788 w 1986"/>
                <a:gd name="T103" fmla="*/ 1375 h 1917"/>
                <a:gd name="T104" fmla="*/ 1739 w 1986"/>
                <a:gd name="T105" fmla="*/ 1417 h 1917"/>
                <a:gd name="T106" fmla="*/ 1695 w 1986"/>
                <a:gd name="T107" fmla="*/ 1520 h 1917"/>
                <a:gd name="T108" fmla="*/ 1612 w 1986"/>
                <a:gd name="T109" fmla="*/ 1567 h 1917"/>
                <a:gd name="T110" fmla="*/ 1573 w 1986"/>
                <a:gd name="T111" fmla="*/ 1599 h 1917"/>
                <a:gd name="T112" fmla="*/ 1570 w 1986"/>
                <a:gd name="T113" fmla="*/ 1639 h 1917"/>
                <a:gd name="T114" fmla="*/ 1543 w 1986"/>
                <a:gd name="T115" fmla="*/ 1677 h 1917"/>
                <a:gd name="T116" fmla="*/ 1509 w 1986"/>
                <a:gd name="T117" fmla="*/ 1705 h 1917"/>
                <a:gd name="T118" fmla="*/ 1485 w 1986"/>
                <a:gd name="T119" fmla="*/ 1749 h 1917"/>
                <a:gd name="T120" fmla="*/ 1467 w 1986"/>
                <a:gd name="T121" fmla="*/ 1807 h 1917"/>
                <a:gd name="T122" fmla="*/ 1483 w 1986"/>
                <a:gd name="T123" fmla="*/ 1879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86" h="1917">
                  <a:moveTo>
                    <a:pt x="1478" y="1917"/>
                  </a:moveTo>
                  <a:cubicBezTo>
                    <a:pt x="1472" y="1917"/>
                    <a:pt x="1464" y="1914"/>
                    <a:pt x="1456" y="1909"/>
                  </a:cubicBezTo>
                  <a:cubicBezTo>
                    <a:pt x="1454" y="1909"/>
                    <a:pt x="1451" y="1908"/>
                    <a:pt x="1448" y="1908"/>
                  </a:cubicBezTo>
                  <a:cubicBezTo>
                    <a:pt x="1444" y="1908"/>
                    <a:pt x="1440" y="1909"/>
                    <a:pt x="1436" y="1910"/>
                  </a:cubicBezTo>
                  <a:lnTo>
                    <a:pt x="1434" y="1910"/>
                  </a:lnTo>
                  <a:lnTo>
                    <a:pt x="1430" y="1909"/>
                  </a:lnTo>
                  <a:lnTo>
                    <a:pt x="1426" y="1907"/>
                  </a:lnTo>
                  <a:lnTo>
                    <a:pt x="1426" y="1907"/>
                  </a:lnTo>
                  <a:cubicBezTo>
                    <a:pt x="1425" y="1910"/>
                    <a:pt x="1422" y="1915"/>
                    <a:pt x="1415" y="1915"/>
                  </a:cubicBezTo>
                  <a:cubicBezTo>
                    <a:pt x="1412" y="1915"/>
                    <a:pt x="1409" y="1914"/>
                    <a:pt x="1404" y="1912"/>
                  </a:cubicBezTo>
                  <a:cubicBezTo>
                    <a:pt x="1403" y="1911"/>
                    <a:pt x="1401" y="1910"/>
                    <a:pt x="1400" y="1910"/>
                  </a:cubicBezTo>
                  <a:lnTo>
                    <a:pt x="1398" y="1910"/>
                  </a:lnTo>
                  <a:cubicBezTo>
                    <a:pt x="1396" y="1910"/>
                    <a:pt x="1394" y="1909"/>
                    <a:pt x="1393" y="1908"/>
                  </a:cubicBezTo>
                  <a:cubicBezTo>
                    <a:pt x="1391" y="1906"/>
                    <a:pt x="1389" y="1904"/>
                    <a:pt x="1389" y="1904"/>
                  </a:cubicBezTo>
                  <a:cubicBezTo>
                    <a:pt x="1388" y="1904"/>
                    <a:pt x="1386" y="1905"/>
                    <a:pt x="1385" y="1908"/>
                  </a:cubicBezTo>
                  <a:cubicBezTo>
                    <a:pt x="1384" y="1910"/>
                    <a:pt x="1382" y="1911"/>
                    <a:pt x="1379" y="1911"/>
                  </a:cubicBezTo>
                  <a:lnTo>
                    <a:pt x="1379" y="1911"/>
                  </a:lnTo>
                  <a:cubicBezTo>
                    <a:pt x="1377" y="1911"/>
                    <a:pt x="1374" y="1910"/>
                    <a:pt x="1373" y="1908"/>
                  </a:cubicBezTo>
                  <a:cubicBezTo>
                    <a:pt x="1371" y="1908"/>
                    <a:pt x="1370" y="1908"/>
                    <a:pt x="1368" y="1909"/>
                  </a:cubicBezTo>
                  <a:lnTo>
                    <a:pt x="1366" y="1909"/>
                  </a:lnTo>
                  <a:lnTo>
                    <a:pt x="1365" y="1909"/>
                  </a:lnTo>
                  <a:cubicBezTo>
                    <a:pt x="1363" y="1909"/>
                    <a:pt x="1362" y="1908"/>
                    <a:pt x="1361" y="1907"/>
                  </a:cubicBezTo>
                  <a:cubicBezTo>
                    <a:pt x="1358" y="1905"/>
                    <a:pt x="1357" y="1903"/>
                    <a:pt x="1355" y="1901"/>
                  </a:cubicBezTo>
                  <a:cubicBezTo>
                    <a:pt x="1354" y="1899"/>
                    <a:pt x="1352" y="1897"/>
                    <a:pt x="1352" y="1897"/>
                  </a:cubicBezTo>
                  <a:cubicBezTo>
                    <a:pt x="1350" y="1897"/>
                    <a:pt x="1348" y="1896"/>
                    <a:pt x="1347" y="1894"/>
                  </a:cubicBezTo>
                  <a:lnTo>
                    <a:pt x="1345" y="1893"/>
                  </a:lnTo>
                  <a:lnTo>
                    <a:pt x="1343" y="1893"/>
                  </a:lnTo>
                  <a:cubicBezTo>
                    <a:pt x="1341" y="1893"/>
                    <a:pt x="1339" y="1894"/>
                    <a:pt x="1337" y="1894"/>
                  </a:cubicBezTo>
                  <a:cubicBezTo>
                    <a:pt x="1332" y="1894"/>
                    <a:pt x="1330" y="1891"/>
                    <a:pt x="1329" y="1890"/>
                  </a:cubicBezTo>
                  <a:cubicBezTo>
                    <a:pt x="1328" y="1888"/>
                    <a:pt x="1328" y="1885"/>
                    <a:pt x="1329" y="1882"/>
                  </a:cubicBezTo>
                  <a:cubicBezTo>
                    <a:pt x="1328" y="1870"/>
                    <a:pt x="1338" y="1858"/>
                    <a:pt x="1345" y="1849"/>
                  </a:cubicBezTo>
                  <a:cubicBezTo>
                    <a:pt x="1348" y="1838"/>
                    <a:pt x="1360" y="1837"/>
                    <a:pt x="1368" y="1836"/>
                  </a:cubicBezTo>
                  <a:lnTo>
                    <a:pt x="1372" y="1836"/>
                  </a:lnTo>
                  <a:cubicBezTo>
                    <a:pt x="1373" y="1817"/>
                    <a:pt x="1375" y="1786"/>
                    <a:pt x="1374" y="1773"/>
                  </a:cubicBezTo>
                  <a:cubicBezTo>
                    <a:pt x="1372" y="1775"/>
                    <a:pt x="1371" y="1777"/>
                    <a:pt x="1369" y="1778"/>
                  </a:cubicBezTo>
                  <a:cubicBezTo>
                    <a:pt x="1360" y="1790"/>
                    <a:pt x="1346" y="1807"/>
                    <a:pt x="1326" y="1814"/>
                  </a:cubicBezTo>
                  <a:cubicBezTo>
                    <a:pt x="1324" y="1817"/>
                    <a:pt x="1324" y="1817"/>
                    <a:pt x="1324" y="1821"/>
                  </a:cubicBezTo>
                  <a:lnTo>
                    <a:pt x="1324" y="1824"/>
                  </a:lnTo>
                  <a:lnTo>
                    <a:pt x="1323" y="1827"/>
                  </a:lnTo>
                  <a:cubicBezTo>
                    <a:pt x="1322" y="1829"/>
                    <a:pt x="1321" y="1830"/>
                    <a:pt x="1320" y="1831"/>
                  </a:cubicBezTo>
                  <a:cubicBezTo>
                    <a:pt x="1319" y="1835"/>
                    <a:pt x="1316" y="1840"/>
                    <a:pt x="1309" y="1840"/>
                  </a:cubicBezTo>
                  <a:cubicBezTo>
                    <a:pt x="1308" y="1840"/>
                    <a:pt x="1306" y="1840"/>
                    <a:pt x="1304" y="1839"/>
                  </a:cubicBezTo>
                  <a:cubicBezTo>
                    <a:pt x="1302" y="1839"/>
                    <a:pt x="1301" y="1838"/>
                    <a:pt x="1299" y="1838"/>
                  </a:cubicBezTo>
                  <a:cubicBezTo>
                    <a:pt x="1295" y="1838"/>
                    <a:pt x="1292" y="1840"/>
                    <a:pt x="1288" y="1843"/>
                  </a:cubicBezTo>
                  <a:cubicBezTo>
                    <a:pt x="1283" y="1845"/>
                    <a:pt x="1278" y="1848"/>
                    <a:pt x="1272" y="1848"/>
                  </a:cubicBezTo>
                  <a:cubicBezTo>
                    <a:pt x="1269" y="1848"/>
                    <a:pt x="1266" y="1847"/>
                    <a:pt x="1264" y="1846"/>
                  </a:cubicBezTo>
                  <a:cubicBezTo>
                    <a:pt x="1255" y="1845"/>
                    <a:pt x="1254" y="1836"/>
                    <a:pt x="1254" y="1833"/>
                  </a:cubicBezTo>
                  <a:cubicBezTo>
                    <a:pt x="1253" y="1828"/>
                    <a:pt x="1253" y="1825"/>
                    <a:pt x="1245" y="1824"/>
                  </a:cubicBezTo>
                  <a:cubicBezTo>
                    <a:pt x="1242" y="1824"/>
                    <a:pt x="1240" y="1822"/>
                    <a:pt x="1239" y="1820"/>
                  </a:cubicBezTo>
                  <a:cubicBezTo>
                    <a:pt x="1238" y="1817"/>
                    <a:pt x="1238" y="1816"/>
                    <a:pt x="1238" y="1816"/>
                  </a:cubicBezTo>
                  <a:lnTo>
                    <a:pt x="1236" y="1816"/>
                  </a:lnTo>
                  <a:lnTo>
                    <a:pt x="1231" y="1816"/>
                  </a:lnTo>
                  <a:cubicBezTo>
                    <a:pt x="1229" y="1816"/>
                    <a:pt x="1227" y="1816"/>
                    <a:pt x="1226" y="1815"/>
                  </a:cubicBezTo>
                  <a:cubicBezTo>
                    <a:pt x="1220" y="1818"/>
                    <a:pt x="1215" y="1819"/>
                    <a:pt x="1212" y="1819"/>
                  </a:cubicBezTo>
                  <a:cubicBezTo>
                    <a:pt x="1208" y="1820"/>
                    <a:pt x="1205" y="1820"/>
                    <a:pt x="1202" y="1822"/>
                  </a:cubicBezTo>
                  <a:cubicBezTo>
                    <a:pt x="1201" y="1829"/>
                    <a:pt x="1197" y="1831"/>
                    <a:pt x="1193" y="1832"/>
                  </a:cubicBezTo>
                  <a:lnTo>
                    <a:pt x="1192" y="1833"/>
                  </a:lnTo>
                  <a:cubicBezTo>
                    <a:pt x="1187" y="1839"/>
                    <a:pt x="1180" y="1840"/>
                    <a:pt x="1175" y="1841"/>
                  </a:cubicBezTo>
                  <a:lnTo>
                    <a:pt x="1171" y="1841"/>
                  </a:lnTo>
                  <a:cubicBezTo>
                    <a:pt x="1169" y="1841"/>
                    <a:pt x="1167" y="1840"/>
                    <a:pt x="1166" y="1838"/>
                  </a:cubicBezTo>
                  <a:cubicBezTo>
                    <a:pt x="1164" y="1838"/>
                    <a:pt x="1162" y="1839"/>
                    <a:pt x="1161" y="1840"/>
                  </a:cubicBezTo>
                  <a:cubicBezTo>
                    <a:pt x="1161" y="1842"/>
                    <a:pt x="1159" y="1843"/>
                    <a:pt x="1158" y="1844"/>
                  </a:cubicBezTo>
                  <a:lnTo>
                    <a:pt x="1155" y="1844"/>
                  </a:lnTo>
                  <a:lnTo>
                    <a:pt x="1152" y="1844"/>
                  </a:lnTo>
                  <a:lnTo>
                    <a:pt x="1149" y="1844"/>
                  </a:lnTo>
                  <a:lnTo>
                    <a:pt x="1149" y="1844"/>
                  </a:lnTo>
                  <a:lnTo>
                    <a:pt x="1146" y="1845"/>
                  </a:lnTo>
                  <a:lnTo>
                    <a:pt x="1144" y="1844"/>
                  </a:lnTo>
                  <a:lnTo>
                    <a:pt x="1143" y="1844"/>
                  </a:lnTo>
                  <a:cubicBezTo>
                    <a:pt x="1141" y="1844"/>
                    <a:pt x="1139" y="1843"/>
                    <a:pt x="1138" y="1843"/>
                  </a:cubicBezTo>
                  <a:lnTo>
                    <a:pt x="1137" y="1843"/>
                  </a:lnTo>
                  <a:cubicBezTo>
                    <a:pt x="1136" y="1845"/>
                    <a:pt x="1134" y="1847"/>
                    <a:pt x="1132" y="1847"/>
                  </a:cubicBezTo>
                  <a:lnTo>
                    <a:pt x="1129" y="1846"/>
                  </a:lnTo>
                  <a:cubicBezTo>
                    <a:pt x="1126" y="1845"/>
                    <a:pt x="1124" y="1844"/>
                    <a:pt x="1122" y="1843"/>
                  </a:cubicBezTo>
                  <a:cubicBezTo>
                    <a:pt x="1120" y="1842"/>
                    <a:pt x="1120" y="1841"/>
                    <a:pt x="1117" y="1841"/>
                  </a:cubicBezTo>
                  <a:cubicBezTo>
                    <a:pt x="1115" y="1840"/>
                    <a:pt x="1114" y="1839"/>
                    <a:pt x="1113" y="1838"/>
                  </a:cubicBezTo>
                  <a:lnTo>
                    <a:pt x="1111" y="1837"/>
                  </a:lnTo>
                  <a:cubicBezTo>
                    <a:pt x="1109" y="1836"/>
                    <a:pt x="1106" y="1835"/>
                    <a:pt x="1105" y="1832"/>
                  </a:cubicBezTo>
                  <a:lnTo>
                    <a:pt x="1104" y="1830"/>
                  </a:lnTo>
                  <a:lnTo>
                    <a:pt x="1103" y="1830"/>
                  </a:lnTo>
                  <a:lnTo>
                    <a:pt x="1100" y="1829"/>
                  </a:lnTo>
                  <a:lnTo>
                    <a:pt x="1098" y="1828"/>
                  </a:lnTo>
                  <a:lnTo>
                    <a:pt x="1097" y="1828"/>
                  </a:lnTo>
                  <a:lnTo>
                    <a:pt x="1095" y="1828"/>
                  </a:lnTo>
                  <a:lnTo>
                    <a:pt x="1094" y="1828"/>
                  </a:lnTo>
                  <a:cubicBezTo>
                    <a:pt x="1092" y="1828"/>
                    <a:pt x="1089" y="1828"/>
                    <a:pt x="1087" y="1823"/>
                  </a:cubicBezTo>
                  <a:cubicBezTo>
                    <a:pt x="1085" y="1823"/>
                    <a:pt x="1084" y="1822"/>
                    <a:pt x="1083" y="1822"/>
                  </a:cubicBezTo>
                  <a:lnTo>
                    <a:pt x="1081" y="1821"/>
                  </a:lnTo>
                  <a:cubicBezTo>
                    <a:pt x="1077" y="1821"/>
                    <a:pt x="1073" y="1820"/>
                    <a:pt x="1068" y="1816"/>
                  </a:cubicBezTo>
                  <a:lnTo>
                    <a:pt x="1067" y="1816"/>
                  </a:lnTo>
                  <a:cubicBezTo>
                    <a:pt x="1058" y="1816"/>
                    <a:pt x="1049" y="1806"/>
                    <a:pt x="1046" y="1798"/>
                  </a:cubicBezTo>
                  <a:lnTo>
                    <a:pt x="1046" y="1796"/>
                  </a:lnTo>
                  <a:lnTo>
                    <a:pt x="1042" y="1794"/>
                  </a:lnTo>
                  <a:lnTo>
                    <a:pt x="1042" y="1794"/>
                  </a:lnTo>
                  <a:cubicBezTo>
                    <a:pt x="1040" y="1794"/>
                    <a:pt x="1038" y="1793"/>
                    <a:pt x="1037" y="1792"/>
                  </a:cubicBezTo>
                  <a:lnTo>
                    <a:pt x="1034" y="1791"/>
                  </a:lnTo>
                  <a:lnTo>
                    <a:pt x="1031" y="1792"/>
                  </a:lnTo>
                  <a:cubicBezTo>
                    <a:pt x="1028" y="1792"/>
                    <a:pt x="1025" y="1790"/>
                    <a:pt x="1022" y="1789"/>
                  </a:cubicBezTo>
                  <a:lnTo>
                    <a:pt x="1020" y="1788"/>
                  </a:lnTo>
                  <a:lnTo>
                    <a:pt x="1017" y="1789"/>
                  </a:lnTo>
                  <a:cubicBezTo>
                    <a:pt x="1013" y="1789"/>
                    <a:pt x="1011" y="1786"/>
                    <a:pt x="1010" y="1784"/>
                  </a:cubicBezTo>
                  <a:lnTo>
                    <a:pt x="1010" y="1784"/>
                  </a:lnTo>
                  <a:lnTo>
                    <a:pt x="1006" y="1782"/>
                  </a:lnTo>
                  <a:lnTo>
                    <a:pt x="1004" y="1781"/>
                  </a:lnTo>
                  <a:lnTo>
                    <a:pt x="1003" y="1780"/>
                  </a:lnTo>
                  <a:lnTo>
                    <a:pt x="1000" y="1781"/>
                  </a:lnTo>
                  <a:lnTo>
                    <a:pt x="996" y="1779"/>
                  </a:lnTo>
                  <a:lnTo>
                    <a:pt x="995" y="1779"/>
                  </a:lnTo>
                  <a:lnTo>
                    <a:pt x="992" y="1780"/>
                  </a:lnTo>
                  <a:lnTo>
                    <a:pt x="991" y="1780"/>
                  </a:lnTo>
                  <a:cubicBezTo>
                    <a:pt x="988" y="1780"/>
                    <a:pt x="985" y="1778"/>
                    <a:pt x="984" y="1775"/>
                  </a:cubicBezTo>
                  <a:lnTo>
                    <a:pt x="984" y="1775"/>
                  </a:lnTo>
                  <a:lnTo>
                    <a:pt x="981" y="1774"/>
                  </a:lnTo>
                  <a:lnTo>
                    <a:pt x="980" y="1774"/>
                  </a:lnTo>
                  <a:lnTo>
                    <a:pt x="978" y="1774"/>
                  </a:lnTo>
                  <a:cubicBezTo>
                    <a:pt x="977" y="1773"/>
                    <a:pt x="975" y="1772"/>
                    <a:pt x="974" y="1770"/>
                  </a:cubicBezTo>
                  <a:cubicBezTo>
                    <a:pt x="972" y="1767"/>
                    <a:pt x="972" y="1765"/>
                    <a:pt x="972" y="1763"/>
                  </a:cubicBezTo>
                  <a:lnTo>
                    <a:pt x="970" y="1761"/>
                  </a:lnTo>
                  <a:lnTo>
                    <a:pt x="970" y="1761"/>
                  </a:lnTo>
                  <a:lnTo>
                    <a:pt x="968" y="1762"/>
                  </a:lnTo>
                  <a:lnTo>
                    <a:pt x="966" y="1762"/>
                  </a:lnTo>
                  <a:lnTo>
                    <a:pt x="963" y="1761"/>
                  </a:lnTo>
                  <a:lnTo>
                    <a:pt x="962" y="1761"/>
                  </a:lnTo>
                  <a:lnTo>
                    <a:pt x="960" y="1762"/>
                  </a:lnTo>
                  <a:cubicBezTo>
                    <a:pt x="958" y="1763"/>
                    <a:pt x="956" y="1764"/>
                    <a:pt x="953" y="1764"/>
                  </a:cubicBezTo>
                  <a:cubicBezTo>
                    <a:pt x="950" y="1768"/>
                    <a:pt x="945" y="1770"/>
                    <a:pt x="941" y="1770"/>
                  </a:cubicBezTo>
                  <a:lnTo>
                    <a:pt x="940" y="1770"/>
                  </a:lnTo>
                  <a:lnTo>
                    <a:pt x="938" y="1773"/>
                  </a:lnTo>
                  <a:lnTo>
                    <a:pt x="937" y="1775"/>
                  </a:lnTo>
                  <a:cubicBezTo>
                    <a:pt x="936" y="1777"/>
                    <a:pt x="934" y="1778"/>
                    <a:pt x="930" y="1779"/>
                  </a:cubicBezTo>
                  <a:cubicBezTo>
                    <a:pt x="927" y="1780"/>
                    <a:pt x="925" y="1781"/>
                    <a:pt x="922" y="1781"/>
                  </a:cubicBezTo>
                  <a:lnTo>
                    <a:pt x="919" y="1780"/>
                  </a:lnTo>
                  <a:lnTo>
                    <a:pt x="918" y="1781"/>
                  </a:lnTo>
                  <a:cubicBezTo>
                    <a:pt x="917" y="1783"/>
                    <a:pt x="914" y="1786"/>
                    <a:pt x="910" y="1786"/>
                  </a:cubicBezTo>
                  <a:cubicBezTo>
                    <a:pt x="908" y="1788"/>
                    <a:pt x="906" y="1789"/>
                    <a:pt x="904" y="1789"/>
                  </a:cubicBezTo>
                  <a:cubicBezTo>
                    <a:pt x="902" y="1789"/>
                    <a:pt x="900" y="1788"/>
                    <a:pt x="898" y="1786"/>
                  </a:cubicBezTo>
                  <a:lnTo>
                    <a:pt x="898" y="1786"/>
                  </a:lnTo>
                  <a:lnTo>
                    <a:pt x="896" y="1785"/>
                  </a:lnTo>
                  <a:lnTo>
                    <a:pt x="895" y="1784"/>
                  </a:lnTo>
                  <a:cubicBezTo>
                    <a:pt x="892" y="1786"/>
                    <a:pt x="889" y="1787"/>
                    <a:pt x="885" y="1787"/>
                  </a:cubicBezTo>
                  <a:lnTo>
                    <a:pt x="884" y="1787"/>
                  </a:lnTo>
                  <a:cubicBezTo>
                    <a:pt x="883" y="1788"/>
                    <a:pt x="881" y="1789"/>
                    <a:pt x="878" y="1789"/>
                  </a:cubicBezTo>
                  <a:cubicBezTo>
                    <a:pt x="876" y="1789"/>
                    <a:pt x="875" y="1789"/>
                    <a:pt x="873" y="1789"/>
                  </a:cubicBezTo>
                  <a:lnTo>
                    <a:pt x="870" y="1790"/>
                  </a:lnTo>
                  <a:lnTo>
                    <a:pt x="869" y="1790"/>
                  </a:lnTo>
                  <a:lnTo>
                    <a:pt x="868" y="1790"/>
                  </a:lnTo>
                  <a:lnTo>
                    <a:pt x="866" y="1790"/>
                  </a:lnTo>
                  <a:cubicBezTo>
                    <a:pt x="865" y="1790"/>
                    <a:pt x="863" y="1790"/>
                    <a:pt x="862" y="1789"/>
                  </a:cubicBezTo>
                  <a:cubicBezTo>
                    <a:pt x="859" y="1786"/>
                    <a:pt x="858" y="1786"/>
                    <a:pt x="857" y="1786"/>
                  </a:cubicBezTo>
                  <a:cubicBezTo>
                    <a:pt x="857" y="1786"/>
                    <a:pt x="853" y="1790"/>
                    <a:pt x="851" y="1792"/>
                  </a:cubicBezTo>
                  <a:lnTo>
                    <a:pt x="851" y="1796"/>
                  </a:lnTo>
                  <a:cubicBezTo>
                    <a:pt x="850" y="1798"/>
                    <a:pt x="847" y="1799"/>
                    <a:pt x="845" y="1799"/>
                  </a:cubicBezTo>
                  <a:lnTo>
                    <a:pt x="844" y="1804"/>
                  </a:lnTo>
                  <a:lnTo>
                    <a:pt x="844" y="1808"/>
                  </a:lnTo>
                  <a:cubicBezTo>
                    <a:pt x="843" y="1810"/>
                    <a:pt x="841" y="1811"/>
                    <a:pt x="840" y="1812"/>
                  </a:cubicBezTo>
                  <a:cubicBezTo>
                    <a:pt x="839" y="1817"/>
                    <a:pt x="835" y="1822"/>
                    <a:pt x="831" y="1825"/>
                  </a:cubicBezTo>
                  <a:cubicBezTo>
                    <a:pt x="830" y="1826"/>
                    <a:pt x="828" y="1827"/>
                    <a:pt x="826" y="1827"/>
                  </a:cubicBezTo>
                  <a:lnTo>
                    <a:pt x="823" y="1826"/>
                  </a:lnTo>
                  <a:lnTo>
                    <a:pt x="820" y="1829"/>
                  </a:lnTo>
                  <a:lnTo>
                    <a:pt x="821" y="1831"/>
                  </a:lnTo>
                  <a:cubicBezTo>
                    <a:pt x="822" y="1835"/>
                    <a:pt x="820" y="1838"/>
                    <a:pt x="817" y="1841"/>
                  </a:cubicBezTo>
                  <a:cubicBezTo>
                    <a:pt x="815" y="1846"/>
                    <a:pt x="812" y="1848"/>
                    <a:pt x="810" y="1850"/>
                  </a:cubicBezTo>
                  <a:cubicBezTo>
                    <a:pt x="807" y="1852"/>
                    <a:pt x="807" y="1852"/>
                    <a:pt x="807" y="1854"/>
                  </a:cubicBezTo>
                  <a:cubicBezTo>
                    <a:pt x="807" y="1856"/>
                    <a:pt x="806" y="1858"/>
                    <a:pt x="805" y="1860"/>
                  </a:cubicBezTo>
                  <a:lnTo>
                    <a:pt x="801" y="1861"/>
                  </a:lnTo>
                  <a:lnTo>
                    <a:pt x="798" y="1860"/>
                  </a:lnTo>
                  <a:lnTo>
                    <a:pt x="797" y="1863"/>
                  </a:lnTo>
                  <a:cubicBezTo>
                    <a:pt x="795" y="1865"/>
                    <a:pt x="793" y="1867"/>
                    <a:pt x="791" y="1868"/>
                  </a:cubicBezTo>
                  <a:lnTo>
                    <a:pt x="788" y="1869"/>
                  </a:lnTo>
                  <a:lnTo>
                    <a:pt x="785" y="1869"/>
                  </a:lnTo>
                  <a:cubicBezTo>
                    <a:pt x="785" y="1868"/>
                    <a:pt x="784" y="1868"/>
                    <a:pt x="782" y="1868"/>
                  </a:cubicBezTo>
                  <a:cubicBezTo>
                    <a:pt x="780" y="1868"/>
                    <a:pt x="777" y="1869"/>
                    <a:pt x="774" y="1870"/>
                  </a:cubicBezTo>
                  <a:lnTo>
                    <a:pt x="773" y="1872"/>
                  </a:lnTo>
                  <a:cubicBezTo>
                    <a:pt x="771" y="1875"/>
                    <a:pt x="767" y="1875"/>
                    <a:pt x="766" y="1875"/>
                  </a:cubicBezTo>
                  <a:lnTo>
                    <a:pt x="766" y="1875"/>
                  </a:lnTo>
                  <a:lnTo>
                    <a:pt x="762" y="1876"/>
                  </a:lnTo>
                  <a:lnTo>
                    <a:pt x="762" y="1876"/>
                  </a:lnTo>
                  <a:lnTo>
                    <a:pt x="758" y="1876"/>
                  </a:lnTo>
                  <a:lnTo>
                    <a:pt x="756" y="1875"/>
                  </a:lnTo>
                  <a:lnTo>
                    <a:pt x="754" y="1877"/>
                  </a:lnTo>
                  <a:cubicBezTo>
                    <a:pt x="753" y="1879"/>
                    <a:pt x="751" y="1880"/>
                    <a:pt x="749" y="1880"/>
                  </a:cubicBezTo>
                  <a:lnTo>
                    <a:pt x="745" y="1878"/>
                  </a:lnTo>
                  <a:lnTo>
                    <a:pt x="745" y="1878"/>
                  </a:lnTo>
                  <a:cubicBezTo>
                    <a:pt x="744" y="1878"/>
                    <a:pt x="743" y="1879"/>
                    <a:pt x="742" y="1880"/>
                  </a:cubicBezTo>
                  <a:lnTo>
                    <a:pt x="739" y="1882"/>
                  </a:lnTo>
                  <a:lnTo>
                    <a:pt x="737" y="1884"/>
                  </a:lnTo>
                  <a:cubicBezTo>
                    <a:pt x="735" y="1887"/>
                    <a:pt x="733" y="1891"/>
                    <a:pt x="728" y="1891"/>
                  </a:cubicBezTo>
                  <a:cubicBezTo>
                    <a:pt x="724" y="1891"/>
                    <a:pt x="722" y="1887"/>
                    <a:pt x="721" y="1884"/>
                  </a:cubicBezTo>
                  <a:cubicBezTo>
                    <a:pt x="715" y="1884"/>
                    <a:pt x="712" y="1880"/>
                    <a:pt x="710" y="1877"/>
                  </a:cubicBezTo>
                  <a:lnTo>
                    <a:pt x="709" y="1876"/>
                  </a:lnTo>
                  <a:cubicBezTo>
                    <a:pt x="707" y="1876"/>
                    <a:pt x="705" y="1875"/>
                    <a:pt x="704" y="1873"/>
                  </a:cubicBezTo>
                  <a:cubicBezTo>
                    <a:pt x="700" y="1873"/>
                    <a:pt x="697" y="1870"/>
                    <a:pt x="696" y="1867"/>
                  </a:cubicBezTo>
                  <a:cubicBezTo>
                    <a:pt x="696" y="1865"/>
                    <a:pt x="696" y="1863"/>
                    <a:pt x="696" y="1861"/>
                  </a:cubicBezTo>
                  <a:lnTo>
                    <a:pt x="696" y="1860"/>
                  </a:lnTo>
                  <a:lnTo>
                    <a:pt x="694" y="1860"/>
                  </a:lnTo>
                  <a:cubicBezTo>
                    <a:pt x="693" y="1860"/>
                    <a:pt x="690" y="1860"/>
                    <a:pt x="688" y="1858"/>
                  </a:cubicBezTo>
                  <a:cubicBezTo>
                    <a:pt x="686" y="1857"/>
                    <a:pt x="684" y="1855"/>
                    <a:pt x="684" y="1854"/>
                  </a:cubicBezTo>
                  <a:cubicBezTo>
                    <a:pt x="682" y="1850"/>
                    <a:pt x="683" y="1846"/>
                    <a:pt x="685" y="1844"/>
                  </a:cubicBezTo>
                  <a:cubicBezTo>
                    <a:pt x="684" y="1842"/>
                    <a:pt x="683" y="1840"/>
                    <a:pt x="682" y="1838"/>
                  </a:cubicBezTo>
                  <a:cubicBezTo>
                    <a:pt x="681" y="1834"/>
                    <a:pt x="680" y="1831"/>
                    <a:pt x="679" y="1827"/>
                  </a:cubicBezTo>
                  <a:cubicBezTo>
                    <a:pt x="671" y="1827"/>
                    <a:pt x="665" y="1822"/>
                    <a:pt x="661" y="1818"/>
                  </a:cubicBezTo>
                  <a:cubicBezTo>
                    <a:pt x="658" y="1815"/>
                    <a:pt x="656" y="1813"/>
                    <a:pt x="654" y="1813"/>
                  </a:cubicBezTo>
                  <a:cubicBezTo>
                    <a:pt x="651" y="1813"/>
                    <a:pt x="649" y="1814"/>
                    <a:pt x="646" y="1816"/>
                  </a:cubicBezTo>
                  <a:lnTo>
                    <a:pt x="642" y="1817"/>
                  </a:lnTo>
                  <a:lnTo>
                    <a:pt x="640" y="1817"/>
                  </a:lnTo>
                  <a:cubicBezTo>
                    <a:pt x="639" y="1816"/>
                    <a:pt x="637" y="1815"/>
                    <a:pt x="636" y="1814"/>
                  </a:cubicBezTo>
                  <a:cubicBezTo>
                    <a:pt x="634" y="1810"/>
                    <a:pt x="632" y="1806"/>
                    <a:pt x="630" y="1802"/>
                  </a:cubicBezTo>
                  <a:lnTo>
                    <a:pt x="621" y="1787"/>
                  </a:lnTo>
                  <a:cubicBezTo>
                    <a:pt x="605" y="1758"/>
                    <a:pt x="588" y="1729"/>
                    <a:pt x="572" y="1699"/>
                  </a:cubicBezTo>
                  <a:cubicBezTo>
                    <a:pt x="566" y="1688"/>
                    <a:pt x="559" y="1679"/>
                    <a:pt x="550" y="1670"/>
                  </a:cubicBezTo>
                  <a:cubicBezTo>
                    <a:pt x="549" y="1668"/>
                    <a:pt x="548" y="1666"/>
                    <a:pt x="548" y="1664"/>
                  </a:cubicBezTo>
                  <a:cubicBezTo>
                    <a:pt x="550" y="1657"/>
                    <a:pt x="552" y="1652"/>
                    <a:pt x="556" y="1646"/>
                  </a:cubicBezTo>
                  <a:lnTo>
                    <a:pt x="557" y="1645"/>
                  </a:lnTo>
                  <a:lnTo>
                    <a:pt x="561" y="1641"/>
                  </a:lnTo>
                  <a:cubicBezTo>
                    <a:pt x="565" y="1637"/>
                    <a:pt x="569" y="1634"/>
                    <a:pt x="570" y="1633"/>
                  </a:cubicBezTo>
                  <a:lnTo>
                    <a:pt x="569" y="1630"/>
                  </a:lnTo>
                  <a:cubicBezTo>
                    <a:pt x="569" y="1627"/>
                    <a:pt x="568" y="1623"/>
                    <a:pt x="569" y="1616"/>
                  </a:cubicBezTo>
                  <a:cubicBezTo>
                    <a:pt x="569" y="1613"/>
                    <a:pt x="571" y="1610"/>
                    <a:pt x="573" y="1610"/>
                  </a:cubicBezTo>
                  <a:cubicBezTo>
                    <a:pt x="574" y="1609"/>
                    <a:pt x="575" y="1607"/>
                    <a:pt x="576" y="1604"/>
                  </a:cubicBezTo>
                  <a:cubicBezTo>
                    <a:pt x="576" y="1602"/>
                    <a:pt x="575" y="1600"/>
                    <a:pt x="575" y="1600"/>
                  </a:cubicBezTo>
                  <a:cubicBezTo>
                    <a:pt x="566" y="1606"/>
                    <a:pt x="550" y="1609"/>
                    <a:pt x="523" y="1609"/>
                  </a:cubicBezTo>
                  <a:cubicBezTo>
                    <a:pt x="501" y="1609"/>
                    <a:pt x="476" y="1607"/>
                    <a:pt x="451" y="1605"/>
                  </a:cubicBezTo>
                  <a:cubicBezTo>
                    <a:pt x="429" y="1603"/>
                    <a:pt x="408" y="1601"/>
                    <a:pt x="393" y="1601"/>
                  </a:cubicBezTo>
                  <a:cubicBezTo>
                    <a:pt x="388" y="1601"/>
                    <a:pt x="385" y="1601"/>
                    <a:pt x="381" y="1601"/>
                  </a:cubicBezTo>
                  <a:cubicBezTo>
                    <a:pt x="363" y="1602"/>
                    <a:pt x="349" y="1603"/>
                    <a:pt x="336" y="1603"/>
                  </a:cubicBezTo>
                  <a:cubicBezTo>
                    <a:pt x="251" y="1603"/>
                    <a:pt x="247" y="1582"/>
                    <a:pt x="247" y="1537"/>
                  </a:cubicBezTo>
                  <a:cubicBezTo>
                    <a:pt x="247" y="1503"/>
                    <a:pt x="247" y="1455"/>
                    <a:pt x="197" y="1389"/>
                  </a:cubicBezTo>
                  <a:cubicBezTo>
                    <a:pt x="195" y="1386"/>
                    <a:pt x="195" y="1383"/>
                    <a:pt x="197" y="1381"/>
                  </a:cubicBezTo>
                  <a:cubicBezTo>
                    <a:pt x="198" y="1379"/>
                    <a:pt x="200" y="1378"/>
                    <a:pt x="202" y="1378"/>
                  </a:cubicBezTo>
                  <a:lnTo>
                    <a:pt x="204" y="1378"/>
                  </a:lnTo>
                  <a:cubicBezTo>
                    <a:pt x="210" y="1380"/>
                    <a:pt x="216" y="1381"/>
                    <a:pt x="221" y="1381"/>
                  </a:cubicBezTo>
                  <a:cubicBezTo>
                    <a:pt x="227" y="1381"/>
                    <a:pt x="232" y="1379"/>
                    <a:pt x="235" y="1375"/>
                  </a:cubicBezTo>
                  <a:cubicBezTo>
                    <a:pt x="247" y="1360"/>
                    <a:pt x="237" y="1321"/>
                    <a:pt x="233" y="1304"/>
                  </a:cubicBezTo>
                  <a:cubicBezTo>
                    <a:pt x="226" y="1299"/>
                    <a:pt x="225" y="1292"/>
                    <a:pt x="224" y="1286"/>
                  </a:cubicBezTo>
                  <a:cubicBezTo>
                    <a:pt x="224" y="1284"/>
                    <a:pt x="224" y="1283"/>
                    <a:pt x="224" y="1281"/>
                  </a:cubicBezTo>
                  <a:cubicBezTo>
                    <a:pt x="221" y="1279"/>
                    <a:pt x="220" y="1277"/>
                    <a:pt x="219" y="1274"/>
                  </a:cubicBezTo>
                  <a:cubicBezTo>
                    <a:pt x="217" y="1269"/>
                    <a:pt x="216" y="1264"/>
                    <a:pt x="214" y="1260"/>
                  </a:cubicBezTo>
                  <a:lnTo>
                    <a:pt x="214" y="1258"/>
                  </a:lnTo>
                  <a:lnTo>
                    <a:pt x="214" y="1257"/>
                  </a:lnTo>
                  <a:cubicBezTo>
                    <a:pt x="209" y="1243"/>
                    <a:pt x="205" y="1231"/>
                    <a:pt x="200" y="1220"/>
                  </a:cubicBezTo>
                  <a:lnTo>
                    <a:pt x="200" y="1215"/>
                  </a:lnTo>
                  <a:cubicBezTo>
                    <a:pt x="200" y="1212"/>
                    <a:pt x="200" y="1210"/>
                    <a:pt x="200" y="1207"/>
                  </a:cubicBezTo>
                  <a:cubicBezTo>
                    <a:pt x="200" y="1203"/>
                    <a:pt x="202" y="1200"/>
                    <a:pt x="206" y="1200"/>
                  </a:cubicBezTo>
                  <a:cubicBezTo>
                    <a:pt x="207" y="1200"/>
                    <a:pt x="210" y="1196"/>
                    <a:pt x="212" y="1190"/>
                  </a:cubicBezTo>
                  <a:lnTo>
                    <a:pt x="213" y="1189"/>
                  </a:lnTo>
                  <a:cubicBezTo>
                    <a:pt x="211" y="1188"/>
                    <a:pt x="210" y="1187"/>
                    <a:pt x="209" y="1184"/>
                  </a:cubicBezTo>
                  <a:lnTo>
                    <a:pt x="209" y="1182"/>
                  </a:lnTo>
                  <a:cubicBezTo>
                    <a:pt x="207" y="1181"/>
                    <a:pt x="205" y="1178"/>
                    <a:pt x="204" y="1175"/>
                  </a:cubicBezTo>
                  <a:lnTo>
                    <a:pt x="202" y="1173"/>
                  </a:lnTo>
                  <a:cubicBezTo>
                    <a:pt x="201" y="1172"/>
                    <a:pt x="200" y="1170"/>
                    <a:pt x="200" y="1168"/>
                  </a:cubicBezTo>
                  <a:lnTo>
                    <a:pt x="200" y="1168"/>
                  </a:lnTo>
                  <a:lnTo>
                    <a:pt x="199" y="1165"/>
                  </a:lnTo>
                  <a:cubicBezTo>
                    <a:pt x="198" y="1163"/>
                    <a:pt x="198" y="1162"/>
                    <a:pt x="198" y="1161"/>
                  </a:cubicBezTo>
                  <a:lnTo>
                    <a:pt x="198" y="1158"/>
                  </a:lnTo>
                  <a:lnTo>
                    <a:pt x="194" y="1157"/>
                  </a:lnTo>
                  <a:lnTo>
                    <a:pt x="194" y="1157"/>
                  </a:lnTo>
                  <a:cubicBezTo>
                    <a:pt x="192" y="1157"/>
                    <a:pt x="189" y="1156"/>
                    <a:pt x="188" y="1154"/>
                  </a:cubicBezTo>
                  <a:cubicBezTo>
                    <a:pt x="186" y="1150"/>
                    <a:pt x="185" y="1150"/>
                    <a:pt x="183" y="1150"/>
                  </a:cubicBezTo>
                  <a:lnTo>
                    <a:pt x="179" y="1148"/>
                  </a:lnTo>
                  <a:lnTo>
                    <a:pt x="177" y="1148"/>
                  </a:lnTo>
                  <a:lnTo>
                    <a:pt x="177" y="1148"/>
                  </a:lnTo>
                  <a:lnTo>
                    <a:pt x="175" y="1148"/>
                  </a:lnTo>
                  <a:cubicBezTo>
                    <a:pt x="172" y="1148"/>
                    <a:pt x="170" y="1147"/>
                    <a:pt x="169" y="1145"/>
                  </a:cubicBezTo>
                  <a:cubicBezTo>
                    <a:pt x="161" y="1144"/>
                    <a:pt x="159" y="1132"/>
                    <a:pt x="159" y="1132"/>
                  </a:cubicBezTo>
                  <a:cubicBezTo>
                    <a:pt x="159" y="1129"/>
                    <a:pt x="160" y="1127"/>
                    <a:pt x="163" y="1126"/>
                  </a:cubicBezTo>
                  <a:lnTo>
                    <a:pt x="163" y="1125"/>
                  </a:lnTo>
                  <a:cubicBezTo>
                    <a:pt x="163" y="1122"/>
                    <a:pt x="167" y="1115"/>
                    <a:pt x="173" y="1112"/>
                  </a:cubicBezTo>
                  <a:lnTo>
                    <a:pt x="175" y="1109"/>
                  </a:lnTo>
                  <a:cubicBezTo>
                    <a:pt x="178" y="1105"/>
                    <a:pt x="182" y="1105"/>
                    <a:pt x="185" y="1105"/>
                  </a:cubicBezTo>
                  <a:lnTo>
                    <a:pt x="187" y="1105"/>
                  </a:lnTo>
                  <a:cubicBezTo>
                    <a:pt x="189" y="1105"/>
                    <a:pt x="191" y="1102"/>
                    <a:pt x="192" y="1101"/>
                  </a:cubicBezTo>
                  <a:cubicBezTo>
                    <a:pt x="194" y="1097"/>
                    <a:pt x="198" y="1093"/>
                    <a:pt x="204" y="1093"/>
                  </a:cubicBezTo>
                  <a:lnTo>
                    <a:pt x="205" y="1093"/>
                  </a:lnTo>
                  <a:lnTo>
                    <a:pt x="209" y="1091"/>
                  </a:lnTo>
                  <a:cubicBezTo>
                    <a:pt x="212" y="1090"/>
                    <a:pt x="213" y="1090"/>
                    <a:pt x="214" y="1089"/>
                  </a:cubicBezTo>
                  <a:lnTo>
                    <a:pt x="217" y="1085"/>
                  </a:lnTo>
                  <a:lnTo>
                    <a:pt x="217" y="1083"/>
                  </a:lnTo>
                  <a:cubicBezTo>
                    <a:pt x="216" y="1081"/>
                    <a:pt x="216" y="1077"/>
                    <a:pt x="219" y="1073"/>
                  </a:cubicBezTo>
                  <a:lnTo>
                    <a:pt x="219" y="1073"/>
                  </a:lnTo>
                  <a:cubicBezTo>
                    <a:pt x="218" y="1070"/>
                    <a:pt x="219" y="1068"/>
                    <a:pt x="220" y="1065"/>
                  </a:cubicBezTo>
                  <a:lnTo>
                    <a:pt x="220" y="1062"/>
                  </a:lnTo>
                  <a:cubicBezTo>
                    <a:pt x="220" y="1061"/>
                    <a:pt x="221" y="1059"/>
                    <a:pt x="223" y="1058"/>
                  </a:cubicBezTo>
                  <a:cubicBezTo>
                    <a:pt x="224" y="1057"/>
                    <a:pt x="225" y="1053"/>
                    <a:pt x="227" y="1051"/>
                  </a:cubicBezTo>
                  <a:cubicBezTo>
                    <a:pt x="229" y="1046"/>
                    <a:pt x="231" y="1040"/>
                    <a:pt x="235" y="1035"/>
                  </a:cubicBezTo>
                  <a:cubicBezTo>
                    <a:pt x="234" y="1033"/>
                    <a:pt x="234" y="1030"/>
                    <a:pt x="234" y="1027"/>
                  </a:cubicBezTo>
                  <a:cubicBezTo>
                    <a:pt x="235" y="1022"/>
                    <a:pt x="238" y="1018"/>
                    <a:pt x="242" y="1016"/>
                  </a:cubicBezTo>
                  <a:cubicBezTo>
                    <a:pt x="243" y="1014"/>
                    <a:pt x="245" y="1012"/>
                    <a:pt x="246" y="1011"/>
                  </a:cubicBezTo>
                  <a:cubicBezTo>
                    <a:pt x="247" y="1009"/>
                    <a:pt x="248" y="1008"/>
                    <a:pt x="249" y="1006"/>
                  </a:cubicBezTo>
                  <a:lnTo>
                    <a:pt x="249" y="1004"/>
                  </a:lnTo>
                  <a:cubicBezTo>
                    <a:pt x="253" y="999"/>
                    <a:pt x="259" y="998"/>
                    <a:pt x="262" y="998"/>
                  </a:cubicBezTo>
                  <a:lnTo>
                    <a:pt x="265" y="998"/>
                  </a:lnTo>
                  <a:lnTo>
                    <a:pt x="265" y="996"/>
                  </a:lnTo>
                  <a:lnTo>
                    <a:pt x="266" y="992"/>
                  </a:lnTo>
                  <a:cubicBezTo>
                    <a:pt x="270" y="987"/>
                    <a:pt x="270" y="979"/>
                    <a:pt x="269" y="971"/>
                  </a:cubicBezTo>
                  <a:cubicBezTo>
                    <a:pt x="268" y="962"/>
                    <a:pt x="267" y="953"/>
                    <a:pt x="271" y="944"/>
                  </a:cubicBezTo>
                  <a:cubicBezTo>
                    <a:pt x="271" y="943"/>
                    <a:pt x="271" y="941"/>
                    <a:pt x="272" y="939"/>
                  </a:cubicBezTo>
                  <a:cubicBezTo>
                    <a:pt x="273" y="937"/>
                    <a:pt x="275" y="935"/>
                    <a:pt x="278" y="934"/>
                  </a:cubicBezTo>
                  <a:cubicBezTo>
                    <a:pt x="280" y="927"/>
                    <a:pt x="284" y="922"/>
                    <a:pt x="290" y="921"/>
                  </a:cubicBezTo>
                  <a:cubicBezTo>
                    <a:pt x="295" y="915"/>
                    <a:pt x="300" y="910"/>
                    <a:pt x="307" y="910"/>
                  </a:cubicBezTo>
                  <a:lnTo>
                    <a:pt x="310" y="911"/>
                  </a:lnTo>
                  <a:lnTo>
                    <a:pt x="311" y="908"/>
                  </a:lnTo>
                  <a:cubicBezTo>
                    <a:pt x="312" y="904"/>
                    <a:pt x="312" y="899"/>
                    <a:pt x="316" y="895"/>
                  </a:cubicBezTo>
                  <a:cubicBezTo>
                    <a:pt x="318" y="894"/>
                    <a:pt x="319" y="894"/>
                    <a:pt x="319" y="893"/>
                  </a:cubicBezTo>
                  <a:cubicBezTo>
                    <a:pt x="318" y="892"/>
                    <a:pt x="315" y="890"/>
                    <a:pt x="313" y="888"/>
                  </a:cubicBezTo>
                  <a:cubicBezTo>
                    <a:pt x="306" y="883"/>
                    <a:pt x="294" y="874"/>
                    <a:pt x="301" y="861"/>
                  </a:cubicBezTo>
                  <a:cubicBezTo>
                    <a:pt x="302" y="857"/>
                    <a:pt x="300" y="855"/>
                    <a:pt x="295" y="850"/>
                  </a:cubicBezTo>
                  <a:cubicBezTo>
                    <a:pt x="291" y="847"/>
                    <a:pt x="286" y="841"/>
                    <a:pt x="288" y="833"/>
                  </a:cubicBezTo>
                  <a:lnTo>
                    <a:pt x="288" y="830"/>
                  </a:lnTo>
                  <a:cubicBezTo>
                    <a:pt x="286" y="829"/>
                    <a:pt x="285" y="827"/>
                    <a:pt x="285" y="826"/>
                  </a:cubicBezTo>
                  <a:lnTo>
                    <a:pt x="286" y="822"/>
                  </a:lnTo>
                  <a:lnTo>
                    <a:pt x="285" y="821"/>
                  </a:lnTo>
                  <a:lnTo>
                    <a:pt x="283" y="821"/>
                  </a:lnTo>
                  <a:cubicBezTo>
                    <a:pt x="277" y="821"/>
                    <a:pt x="273" y="817"/>
                    <a:pt x="271" y="814"/>
                  </a:cubicBezTo>
                  <a:lnTo>
                    <a:pt x="270" y="814"/>
                  </a:lnTo>
                  <a:cubicBezTo>
                    <a:pt x="267" y="813"/>
                    <a:pt x="266" y="810"/>
                    <a:pt x="266" y="807"/>
                  </a:cubicBezTo>
                  <a:cubicBezTo>
                    <a:pt x="266" y="804"/>
                    <a:pt x="265" y="799"/>
                    <a:pt x="264" y="794"/>
                  </a:cubicBezTo>
                  <a:cubicBezTo>
                    <a:pt x="262" y="782"/>
                    <a:pt x="260" y="767"/>
                    <a:pt x="265" y="755"/>
                  </a:cubicBezTo>
                  <a:lnTo>
                    <a:pt x="267" y="753"/>
                  </a:lnTo>
                  <a:cubicBezTo>
                    <a:pt x="268" y="752"/>
                    <a:pt x="270" y="750"/>
                    <a:pt x="272" y="748"/>
                  </a:cubicBezTo>
                  <a:cubicBezTo>
                    <a:pt x="277" y="741"/>
                    <a:pt x="286" y="731"/>
                    <a:pt x="296" y="725"/>
                  </a:cubicBezTo>
                  <a:cubicBezTo>
                    <a:pt x="296" y="724"/>
                    <a:pt x="296" y="723"/>
                    <a:pt x="296" y="720"/>
                  </a:cubicBezTo>
                  <a:cubicBezTo>
                    <a:pt x="296" y="719"/>
                    <a:pt x="296" y="717"/>
                    <a:pt x="296" y="715"/>
                  </a:cubicBezTo>
                  <a:lnTo>
                    <a:pt x="295" y="713"/>
                  </a:lnTo>
                  <a:cubicBezTo>
                    <a:pt x="292" y="711"/>
                    <a:pt x="288" y="708"/>
                    <a:pt x="288" y="702"/>
                  </a:cubicBezTo>
                  <a:cubicBezTo>
                    <a:pt x="285" y="697"/>
                    <a:pt x="286" y="693"/>
                    <a:pt x="287" y="690"/>
                  </a:cubicBezTo>
                  <a:lnTo>
                    <a:pt x="285" y="687"/>
                  </a:lnTo>
                  <a:lnTo>
                    <a:pt x="284" y="683"/>
                  </a:lnTo>
                  <a:lnTo>
                    <a:pt x="282" y="683"/>
                  </a:lnTo>
                  <a:lnTo>
                    <a:pt x="280" y="683"/>
                  </a:lnTo>
                  <a:lnTo>
                    <a:pt x="277" y="684"/>
                  </a:lnTo>
                  <a:lnTo>
                    <a:pt x="274" y="683"/>
                  </a:lnTo>
                  <a:lnTo>
                    <a:pt x="271" y="679"/>
                  </a:lnTo>
                  <a:lnTo>
                    <a:pt x="270" y="680"/>
                  </a:lnTo>
                  <a:cubicBezTo>
                    <a:pt x="268" y="680"/>
                    <a:pt x="267" y="680"/>
                    <a:pt x="265" y="680"/>
                  </a:cubicBezTo>
                  <a:lnTo>
                    <a:pt x="264" y="680"/>
                  </a:lnTo>
                  <a:cubicBezTo>
                    <a:pt x="263" y="680"/>
                    <a:pt x="261" y="680"/>
                    <a:pt x="260" y="679"/>
                  </a:cubicBezTo>
                  <a:lnTo>
                    <a:pt x="259" y="679"/>
                  </a:lnTo>
                  <a:cubicBezTo>
                    <a:pt x="258" y="680"/>
                    <a:pt x="256" y="680"/>
                    <a:pt x="253" y="680"/>
                  </a:cubicBezTo>
                  <a:cubicBezTo>
                    <a:pt x="251" y="680"/>
                    <a:pt x="248" y="680"/>
                    <a:pt x="246" y="678"/>
                  </a:cubicBezTo>
                  <a:lnTo>
                    <a:pt x="245" y="678"/>
                  </a:lnTo>
                  <a:cubicBezTo>
                    <a:pt x="240" y="678"/>
                    <a:pt x="238" y="676"/>
                    <a:pt x="236" y="674"/>
                  </a:cubicBezTo>
                  <a:cubicBezTo>
                    <a:pt x="235" y="676"/>
                    <a:pt x="233" y="679"/>
                    <a:pt x="228" y="679"/>
                  </a:cubicBezTo>
                  <a:cubicBezTo>
                    <a:pt x="227" y="679"/>
                    <a:pt x="225" y="679"/>
                    <a:pt x="224" y="678"/>
                  </a:cubicBezTo>
                  <a:cubicBezTo>
                    <a:pt x="216" y="678"/>
                    <a:pt x="214" y="672"/>
                    <a:pt x="213" y="668"/>
                  </a:cubicBezTo>
                  <a:lnTo>
                    <a:pt x="213" y="668"/>
                  </a:lnTo>
                  <a:cubicBezTo>
                    <a:pt x="211" y="668"/>
                    <a:pt x="209" y="668"/>
                    <a:pt x="207" y="666"/>
                  </a:cubicBezTo>
                  <a:cubicBezTo>
                    <a:pt x="206" y="664"/>
                    <a:pt x="206" y="662"/>
                    <a:pt x="206" y="660"/>
                  </a:cubicBezTo>
                  <a:cubicBezTo>
                    <a:pt x="203" y="659"/>
                    <a:pt x="196" y="658"/>
                    <a:pt x="178" y="658"/>
                  </a:cubicBezTo>
                  <a:cubicBezTo>
                    <a:pt x="167" y="658"/>
                    <a:pt x="154" y="659"/>
                    <a:pt x="144" y="659"/>
                  </a:cubicBezTo>
                  <a:cubicBezTo>
                    <a:pt x="136" y="660"/>
                    <a:pt x="128" y="660"/>
                    <a:pt x="123" y="660"/>
                  </a:cubicBezTo>
                  <a:cubicBezTo>
                    <a:pt x="119" y="660"/>
                    <a:pt x="117" y="660"/>
                    <a:pt x="115" y="659"/>
                  </a:cubicBezTo>
                  <a:cubicBezTo>
                    <a:pt x="113" y="659"/>
                    <a:pt x="110" y="659"/>
                    <a:pt x="106" y="659"/>
                  </a:cubicBezTo>
                  <a:cubicBezTo>
                    <a:pt x="100" y="659"/>
                    <a:pt x="93" y="659"/>
                    <a:pt x="85" y="659"/>
                  </a:cubicBezTo>
                  <a:cubicBezTo>
                    <a:pt x="76" y="659"/>
                    <a:pt x="66" y="659"/>
                    <a:pt x="57" y="659"/>
                  </a:cubicBezTo>
                  <a:cubicBezTo>
                    <a:pt x="30" y="659"/>
                    <a:pt x="22" y="658"/>
                    <a:pt x="19" y="656"/>
                  </a:cubicBezTo>
                  <a:cubicBezTo>
                    <a:pt x="16" y="655"/>
                    <a:pt x="14" y="651"/>
                    <a:pt x="15" y="648"/>
                  </a:cubicBezTo>
                  <a:cubicBezTo>
                    <a:pt x="16" y="646"/>
                    <a:pt x="18" y="644"/>
                    <a:pt x="20" y="644"/>
                  </a:cubicBezTo>
                  <a:cubicBezTo>
                    <a:pt x="20" y="642"/>
                    <a:pt x="20" y="638"/>
                    <a:pt x="20" y="637"/>
                  </a:cubicBezTo>
                  <a:cubicBezTo>
                    <a:pt x="18" y="629"/>
                    <a:pt x="23" y="617"/>
                    <a:pt x="25" y="612"/>
                  </a:cubicBezTo>
                  <a:lnTo>
                    <a:pt x="26" y="610"/>
                  </a:lnTo>
                  <a:cubicBezTo>
                    <a:pt x="26" y="608"/>
                    <a:pt x="26" y="607"/>
                    <a:pt x="26" y="605"/>
                  </a:cubicBezTo>
                  <a:cubicBezTo>
                    <a:pt x="25" y="603"/>
                    <a:pt x="24" y="601"/>
                    <a:pt x="24" y="600"/>
                  </a:cubicBezTo>
                  <a:cubicBezTo>
                    <a:pt x="25" y="598"/>
                    <a:pt x="25" y="596"/>
                    <a:pt x="25" y="594"/>
                  </a:cubicBezTo>
                  <a:cubicBezTo>
                    <a:pt x="27" y="590"/>
                    <a:pt x="27" y="587"/>
                    <a:pt x="27" y="584"/>
                  </a:cubicBezTo>
                  <a:cubicBezTo>
                    <a:pt x="26" y="582"/>
                    <a:pt x="27" y="580"/>
                    <a:pt x="27" y="579"/>
                  </a:cubicBezTo>
                  <a:cubicBezTo>
                    <a:pt x="28" y="577"/>
                    <a:pt x="28" y="575"/>
                    <a:pt x="27" y="572"/>
                  </a:cubicBezTo>
                  <a:cubicBezTo>
                    <a:pt x="27" y="569"/>
                    <a:pt x="26" y="566"/>
                    <a:pt x="27" y="563"/>
                  </a:cubicBezTo>
                  <a:lnTo>
                    <a:pt x="27" y="561"/>
                  </a:lnTo>
                  <a:cubicBezTo>
                    <a:pt x="29" y="557"/>
                    <a:pt x="29" y="555"/>
                    <a:pt x="29" y="554"/>
                  </a:cubicBezTo>
                  <a:lnTo>
                    <a:pt x="28" y="552"/>
                  </a:lnTo>
                  <a:lnTo>
                    <a:pt x="25" y="549"/>
                  </a:lnTo>
                  <a:cubicBezTo>
                    <a:pt x="24" y="547"/>
                    <a:pt x="23" y="544"/>
                    <a:pt x="23" y="542"/>
                  </a:cubicBezTo>
                  <a:lnTo>
                    <a:pt x="23" y="541"/>
                  </a:lnTo>
                  <a:cubicBezTo>
                    <a:pt x="16" y="539"/>
                    <a:pt x="15" y="533"/>
                    <a:pt x="14" y="530"/>
                  </a:cubicBezTo>
                  <a:cubicBezTo>
                    <a:pt x="14" y="527"/>
                    <a:pt x="13" y="526"/>
                    <a:pt x="12" y="525"/>
                  </a:cubicBezTo>
                  <a:cubicBezTo>
                    <a:pt x="11" y="523"/>
                    <a:pt x="10" y="522"/>
                    <a:pt x="10" y="520"/>
                  </a:cubicBezTo>
                  <a:cubicBezTo>
                    <a:pt x="10" y="516"/>
                    <a:pt x="11" y="513"/>
                    <a:pt x="12" y="510"/>
                  </a:cubicBezTo>
                  <a:lnTo>
                    <a:pt x="10" y="510"/>
                  </a:lnTo>
                  <a:cubicBezTo>
                    <a:pt x="8" y="508"/>
                    <a:pt x="6" y="506"/>
                    <a:pt x="7" y="503"/>
                  </a:cubicBezTo>
                  <a:cubicBezTo>
                    <a:pt x="8" y="492"/>
                    <a:pt x="11" y="484"/>
                    <a:pt x="15" y="476"/>
                  </a:cubicBezTo>
                  <a:cubicBezTo>
                    <a:pt x="19" y="467"/>
                    <a:pt x="22" y="460"/>
                    <a:pt x="21" y="449"/>
                  </a:cubicBezTo>
                  <a:lnTo>
                    <a:pt x="20" y="446"/>
                  </a:lnTo>
                  <a:lnTo>
                    <a:pt x="20" y="444"/>
                  </a:lnTo>
                  <a:cubicBezTo>
                    <a:pt x="17" y="443"/>
                    <a:pt x="15" y="441"/>
                    <a:pt x="15" y="439"/>
                  </a:cubicBezTo>
                  <a:cubicBezTo>
                    <a:pt x="15" y="437"/>
                    <a:pt x="15" y="435"/>
                    <a:pt x="16" y="434"/>
                  </a:cubicBezTo>
                  <a:cubicBezTo>
                    <a:pt x="15" y="433"/>
                    <a:pt x="13" y="432"/>
                    <a:pt x="12" y="431"/>
                  </a:cubicBezTo>
                  <a:cubicBezTo>
                    <a:pt x="10" y="427"/>
                    <a:pt x="11" y="424"/>
                    <a:pt x="12" y="422"/>
                  </a:cubicBezTo>
                  <a:cubicBezTo>
                    <a:pt x="14" y="418"/>
                    <a:pt x="19" y="418"/>
                    <a:pt x="21" y="418"/>
                  </a:cubicBezTo>
                  <a:lnTo>
                    <a:pt x="21" y="418"/>
                  </a:lnTo>
                  <a:lnTo>
                    <a:pt x="22" y="417"/>
                  </a:lnTo>
                  <a:cubicBezTo>
                    <a:pt x="22" y="415"/>
                    <a:pt x="22" y="413"/>
                    <a:pt x="24" y="412"/>
                  </a:cubicBezTo>
                  <a:lnTo>
                    <a:pt x="24" y="411"/>
                  </a:lnTo>
                  <a:lnTo>
                    <a:pt x="24" y="410"/>
                  </a:lnTo>
                  <a:cubicBezTo>
                    <a:pt x="24" y="406"/>
                    <a:pt x="23" y="402"/>
                    <a:pt x="23" y="399"/>
                  </a:cubicBezTo>
                  <a:cubicBezTo>
                    <a:pt x="19" y="397"/>
                    <a:pt x="15" y="394"/>
                    <a:pt x="15" y="389"/>
                  </a:cubicBezTo>
                  <a:cubicBezTo>
                    <a:pt x="12" y="387"/>
                    <a:pt x="10" y="384"/>
                    <a:pt x="9" y="381"/>
                  </a:cubicBezTo>
                  <a:cubicBezTo>
                    <a:pt x="8" y="378"/>
                    <a:pt x="9" y="375"/>
                    <a:pt x="12" y="373"/>
                  </a:cubicBezTo>
                  <a:cubicBezTo>
                    <a:pt x="14" y="372"/>
                    <a:pt x="14" y="371"/>
                    <a:pt x="14" y="371"/>
                  </a:cubicBezTo>
                  <a:cubicBezTo>
                    <a:pt x="14" y="371"/>
                    <a:pt x="12" y="369"/>
                    <a:pt x="10" y="369"/>
                  </a:cubicBezTo>
                  <a:lnTo>
                    <a:pt x="9" y="369"/>
                  </a:lnTo>
                  <a:cubicBezTo>
                    <a:pt x="8" y="369"/>
                    <a:pt x="6" y="369"/>
                    <a:pt x="5" y="368"/>
                  </a:cubicBezTo>
                  <a:cubicBezTo>
                    <a:pt x="3" y="367"/>
                    <a:pt x="2" y="365"/>
                    <a:pt x="2" y="364"/>
                  </a:cubicBezTo>
                  <a:cubicBezTo>
                    <a:pt x="1" y="360"/>
                    <a:pt x="2" y="356"/>
                    <a:pt x="3" y="353"/>
                  </a:cubicBezTo>
                  <a:lnTo>
                    <a:pt x="3" y="353"/>
                  </a:lnTo>
                  <a:lnTo>
                    <a:pt x="1" y="349"/>
                  </a:lnTo>
                  <a:cubicBezTo>
                    <a:pt x="0" y="346"/>
                    <a:pt x="1" y="343"/>
                    <a:pt x="3" y="341"/>
                  </a:cubicBezTo>
                  <a:cubicBezTo>
                    <a:pt x="7" y="336"/>
                    <a:pt x="14" y="334"/>
                    <a:pt x="19" y="334"/>
                  </a:cubicBezTo>
                  <a:lnTo>
                    <a:pt x="19" y="334"/>
                  </a:lnTo>
                  <a:cubicBezTo>
                    <a:pt x="19" y="331"/>
                    <a:pt x="17" y="327"/>
                    <a:pt x="15" y="325"/>
                  </a:cubicBezTo>
                  <a:cubicBezTo>
                    <a:pt x="14" y="324"/>
                    <a:pt x="14" y="322"/>
                    <a:pt x="14" y="321"/>
                  </a:cubicBezTo>
                  <a:cubicBezTo>
                    <a:pt x="13" y="307"/>
                    <a:pt x="20" y="295"/>
                    <a:pt x="27" y="283"/>
                  </a:cubicBezTo>
                  <a:cubicBezTo>
                    <a:pt x="24" y="278"/>
                    <a:pt x="20" y="272"/>
                    <a:pt x="20" y="266"/>
                  </a:cubicBezTo>
                  <a:cubicBezTo>
                    <a:pt x="19" y="262"/>
                    <a:pt x="22" y="259"/>
                    <a:pt x="25" y="259"/>
                  </a:cubicBezTo>
                  <a:cubicBezTo>
                    <a:pt x="52" y="255"/>
                    <a:pt x="88" y="254"/>
                    <a:pt x="139" y="254"/>
                  </a:cubicBezTo>
                  <a:cubicBezTo>
                    <a:pt x="179" y="254"/>
                    <a:pt x="223" y="255"/>
                    <a:pt x="269" y="256"/>
                  </a:cubicBezTo>
                  <a:cubicBezTo>
                    <a:pt x="317" y="257"/>
                    <a:pt x="367" y="258"/>
                    <a:pt x="415" y="258"/>
                  </a:cubicBezTo>
                  <a:cubicBezTo>
                    <a:pt x="474" y="258"/>
                    <a:pt x="520" y="256"/>
                    <a:pt x="557" y="253"/>
                  </a:cubicBezTo>
                  <a:lnTo>
                    <a:pt x="555" y="251"/>
                  </a:lnTo>
                  <a:cubicBezTo>
                    <a:pt x="553" y="249"/>
                    <a:pt x="553" y="247"/>
                    <a:pt x="554" y="245"/>
                  </a:cubicBezTo>
                  <a:lnTo>
                    <a:pt x="555" y="242"/>
                  </a:lnTo>
                  <a:cubicBezTo>
                    <a:pt x="558" y="231"/>
                    <a:pt x="561" y="221"/>
                    <a:pt x="556" y="211"/>
                  </a:cubicBezTo>
                  <a:cubicBezTo>
                    <a:pt x="555" y="208"/>
                    <a:pt x="556" y="205"/>
                    <a:pt x="558" y="203"/>
                  </a:cubicBezTo>
                  <a:cubicBezTo>
                    <a:pt x="561" y="200"/>
                    <a:pt x="563" y="195"/>
                    <a:pt x="565" y="190"/>
                  </a:cubicBezTo>
                  <a:cubicBezTo>
                    <a:pt x="567" y="185"/>
                    <a:pt x="569" y="180"/>
                    <a:pt x="573" y="175"/>
                  </a:cubicBezTo>
                  <a:cubicBezTo>
                    <a:pt x="572" y="171"/>
                    <a:pt x="573" y="166"/>
                    <a:pt x="573" y="162"/>
                  </a:cubicBezTo>
                  <a:cubicBezTo>
                    <a:pt x="574" y="159"/>
                    <a:pt x="574" y="155"/>
                    <a:pt x="573" y="153"/>
                  </a:cubicBezTo>
                  <a:cubicBezTo>
                    <a:pt x="572" y="151"/>
                    <a:pt x="572" y="148"/>
                    <a:pt x="574" y="146"/>
                  </a:cubicBezTo>
                  <a:lnTo>
                    <a:pt x="576" y="144"/>
                  </a:lnTo>
                  <a:cubicBezTo>
                    <a:pt x="578" y="140"/>
                    <a:pt x="579" y="139"/>
                    <a:pt x="579" y="136"/>
                  </a:cubicBezTo>
                  <a:cubicBezTo>
                    <a:pt x="578" y="132"/>
                    <a:pt x="576" y="128"/>
                    <a:pt x="573" y="123"/>
                  </a:cubicBezTo>
                  <a:cubicBezTo>
                    <a:pt x="567" y="112"/>
                    <a:pt x="560" y="99"/>
                    <a:pt x="564" y="89"/>
                  </a:cubicBezTo>
                  <a:cubicBezTo>
                    <a:pt x="566" y="85"/>
                    <a:pt x="569" y="81"/>
                    <a:pt x="574" y="79"/>
                  </a:cubicBezTo>
                  <a:cubicBezTo>
                    <a:pt x="577" y="76"/>
                    <a:pt x="579" y="71"/>
                    <a:pt x="581" y="66"/>
                  </a:cubicBezTo>
                  <a:cubicBezTo>
                    <a:pt x="584" y="61"/>
                    <a:pt x="587" y="54"/>
                    <a:pt x="593" y="49"/>
                  </a:cubicBezTo>
                  <a:lnTo>
                    <a:pt x="592" y="47"/>
                  </a:lnTo>
                  <a:cubicBezTo>
                    <a:pt x="591" y="39"/>
                    <a:pt x="589" y="30"/>
                    <a:pt x="593" y="21"/>
                  </a:cubicBezTo>
                  <a:cubicBezTo>
                    <a:pt x="597" y="7"/>
                    <a:pt x="605" y="0"/>
                    <a:pt x="613" y="0"/>
                  </a:cubicBezTo>
                  <a:cubicBezTo>
                    <a:pt x="639" y="0"/>
                    <a:pt x="660" y="65"/>
                    <a:pt x="663" y="82"/>
                  </a:cubicBezTo>
                  <a:cubicBezTo>
                    <a:pt x="667" y="89"/>
                    <a:pt x="669" y="97"/>
                    <a:pt x="671" y="104"/>
                  </a:cubicBezTo>
                  <a:cubicBezTo>
                    <a:pt x="672" y="112"/>
                    <a:pt x="674" y="118"/>
                    <a:pt x="678" y="124"/>
                  </a:cubicBezTo>
                  <a:cubicBezTo>
                    <a:pt x="687" y="129"/>
                    <a:pt x="688" y="135"/>
                    <a:pt x="689" y="141"/>
                  </a:cubicBezTo>
                  <a:lnTo>
                    <a:pt x="690" y="143"/>
                  </a:lnTo>
                  <a:cubicBezTo>
                    <a:pt x="695" y="145"/>
                    <a:pt x="704" y="150"/>
                    <a:pt x="703" y="160"/>
                  </a:cubicBezTo>
                  <a:cubicBezTo>
                    <a:pt x="702" y="165"/>
                    <a:pt x="701" y="168"/>
                    <a:pt x="699" y="172"/>
                  </a:cubicBezTo>
                  <a:cubicBezTo>
                    <a:pt x="699" y="174"/>
                    <a:pt x="698" y="176"/>
                    <a:pt x="697" y="178"/>
                  </a:cubicBezTo>
                  <a:cubicBezTo>
                    <a:pt x="701" y="184"/>
                    <a:pt x="699" y="189"/>
                    <a:pt x="697" y="193"/>
                  </a:cubicBezTo>
                  <a:cubicBezTo>
                    <a:pt x="698" y="195"/>
                    <a:pt x="699" y="198"/>
                    <a:pt x="699" y="200"/>
                  </a:cubicBezTo>
                  <a:cubicBezTo>
                    <a:pt x="700" y="203"/>
                    <a:pt x="701" y="206"/>
                    <a:pt x="702" y="207"/>
                  </a:cubicBezTo>
                  <a:cubicBezTo>
                    <a:pt x="705" y="209"/>
                    <a:pt x="706" y="212"/>
                    <a:pt x="705" y="215"/>
                  </a:cubicBezTo>
                  <a:lnTo>
                    <a:pt x="703" y="219"/>
                  </a:lnTo>
                  <a:lnTo>
                    <a:pt x="706" y="221"/>
                  </a:lnTo>
                  <a:cubicBezTo>
                    <a:pt x="708" y="225"/>
                    <a:pt x="707" y="229"/>
                    <a:pt x="707" y="231"/>
                  </a:cubicBezTo>
                  <a:cubicBezTo>
                    <a:pt x="711" y="236"/>
                    <a:pt x="711" y="242"/>
                    <a:pt x="711" y="246"/>
                  </a:cubicBezTo>
                  <a:lnTo>
                    <a:pt x="711" y="247"/>
                  </a:lnTo>
                  <a:lnTo>
                    <a:pt x="715" y="246"/>
                  </a:lnTo>
                  <a:cubicBezTo>
                    <a:pt x="720" y="246"/>
                    <a:pt x="723" y="249"/>
                    <a:pt x="726" y="251"/>
                  </a:cubicBezTo>
                  <a:cubicBezTo>
                    <a:pt x="728" y="252"/>
                    <a:pt x="730" y="253"/>
                    <a:pt x="732" y="253"/>
                  </a:cubicBezTo>
                  <a:lnTo>
                    <a:pt x="733" y="253"/>
                  </a:lnTo>
                  <a:cubicBezTo>
                    <a:pt x="736" y="253"/>
                    <a:pt x="738" y="254"/>
                    <a:pt x="739" y="256"/>
                  </a:cubicBezTo>
                  <a:cubicBezTo>
                    <a:pt x="741" y="259"/>
                    <a:pt x="742" y="262"/>
                    <a:pt x="742" y="265"/>
                  </a:cubicBezTo>
                  <a:cubicBezTo>
                    <a:pt x="743" y="267"/>
                    <a:pt x="743" y="270"/>
                    <a:pt x="744" y="271"/>
                  </a:cubicBezTo>
                  <a:lnTo>
                    <a:pt x="745" y="271"/>
                  </a:lnTo>
                  <a:lnTo>
                    <a:pt x="747" y="270"/>
                  </a:lnTo>
                  <a:lnTo>
                    <a:pt x="748" y="270"/>
                  </a:lnTo>
                  <a:lnTo>
                    <a:pt x="752" y="271"/>
                  </a:lnTo>
                  <a:cubicBezTo>
                    <a:pt x="757" y="275"/>
                    <a:pt x="759" y="275"/>
                    <a:pt x="760" y="275"/>
                  </a:cubicBezTo>
                  <a:lnTo>
                    <a:pt x="764" y="275"/>
                  </a:lnTo>
                  <a:cubicBezTo>
                    <a:pt x="768" y="275"/>
                    <a:pt x="772" y="276"/>
                    <a:pt x="776" y="278"/>
                  </a:cubicBezTo>
                  <a:lnTo>
                    <a:pt x="779" y="280"/>
                  </a:lnTo>
                  <a:cubicBezTo>
                    <a:pt x="782" y="284"/>
                    <a:pt x="786" y="287"/>
                    <a:pt x="789" y="291"/>
                  </a:cubicBezTo>
                  <a:cubicBezTo>
                    <a:pt x="799" y="301"/>
                    <a:pt x="810" y="311"/>
                    <a:pt x="805" y="329"/>
                  </a:cubicBezTo>
                  <a:cubicBezTo>
                    <a:pt x="808" y="332"/>
                    <a:pt x="814" y="332"/>
                    <a:pt x="822" y="333"/>
                  </a:cubicBezTo>
                  <a:cubicBezTo>
                    <a:pt x="833" y="333"/>
                    <a:pt x="849" y="334"/>
                    <a:pt x="853" y="353"/>
                  </a:cubicBezTo>
                  <a:lnTo>
                    <a:pt x="853" y="356"/>
                  </a:lnTo>
                  <a:cubicBezTo>
                    <a:pt x="853" y="357"/>
                    <a:pt x="853" y="360"/>
                    <a:pt x="853" y="362"/>
                  </a:cubicBezTo>
                  <a:lnTo>
                    <a:pt x="854" y="362"/>
                  </a:lnTo>
                  <a:cubicBezTo>
                    <a:pt x="1014" y="367"/>
                    <a:pt x="1183" y="381"/>
                    <a:pt x="1346" y="396"/>
                  </a:cubicBezTo>
                  <a:cubicBezTo>
                    <a:pt x="1485" y="408"/>
                    <a:pt x="1628" y="420"/>
                    <a:pt x="1766" y="426"/>
                  </a:cubicBezTo>
                  <a:cubicBezTo>
                    <a:pt x="1806" y="429"/>
                    <a:pt x="1858" y="433"/>
                    <a:pt x="1907" y="436"/>
                  </a:cubicBezTo>
                  <a:lnTo>
                    <a:pt x="1979" y="440"/>
                  </a:lnTo>
                  <a:cubicBezTo>
                    <a:pt x="1982" y="441"/>
                    <a:pt x="1984" y="442"/>
                    <a:pt x="1985" y="444"/>
                  </a:cubicBezTo>
                  <a:cubicBezTo>
                    <a:pt x="1986" y="446"/>
                    <a:pt x="1986" y="449"/>
                    <a:pt x="1984" y="451"/>
                  </a:cubicBezTo>
                  <a:cubicBezTo>
                    <a:pt x="1981" y="456"/>
                    <a:pt x="1979" y="462"/>
                    <a:pt x="1977" y="469"/>
                  </a:cubicBezTo>
                  <a:cubicBezTo>
                    <a:pt x="1975" y="476"/>
                    <a:pt x="1973" y="482"/>
                    <a:pt x="1969" y="488"/>
                  </a:cubicBezTo>
                  <a:lnTo>
                    <a:pt x="1966" y="491"/>
                  </a:lnTo>
                  <a:cubicBezTo>
                    <a:pt x="1958" y="495"/>
                    <a:pt x="1958" y="501"/>
                    <a:pt x="1957" y="512"/>
                  </a:cubicBezTo>
                  <a:cubicBezTo>
                    <a:pt x="1957" y="520"/>
                    <a:pt x="1956" y="529"/>
                    <a:pt x="1952" y="537"/>
                  </a:cubicBezTo>
                  <a:cubicBezTo>
                    <a:pt x="1951" y="543"/>
                    <a:pt x="1948" y="547"/>
                    <a:pt x="1945" y="551"/>
                  </a:cubicBezTo>
                  <a:cubicBezTo>
                    <a:pt x="1940" y="556"/>
                    <a:pt x="1938" y="559"/>
                    <a:pt x="1939" y="563"/>
                  </a:cubicBezTo>
                  <a:cubicBezTo>
                    <a:pt x="1940" y="565"/>
                    <a:pt x="1940" y="567"/>
                    <a:pt x="1938" y="569"/>
                  </a:cubicBezTo>
                  <a:cubicBezTo>
                    <a:pt x="1937" y="570"/>
                    <a:pt x="1936" y="571"/>
                    <a:pt x="1935" y="571"/>
                  </a:cubicBezTo>
                  <a:lnTo>
                    <a:pt x="1935" y="572"/>
                  </a:lnTo>
                  <a:cubicBezTo>
                    <a:pt x="1935" y="575"/>
                    <a:pt x="1935" y="580"/>
                    <a:pt x="1932" y="583"/>
                  </a:cubicBezTo>
                  <a:cubicBezTo>
                    <a:pt x="1930" y="587"/>
                    <a:pt x="1927" y="590"/>
                    <a:pt x="1924" y="592"/>
                  </a:cubicBezTo>
                  <a:lnTo>
                    <a:pt x="1921" y="594"/>
                  </a:lnTo>
                  <a:cubicBezTo>
                    <a:pt x="1926" y="605"/>
                    <a:pt x="1925" y="616"/>
                    <a:pt x="1918" y="626"/>
                  </a:cubicBezTo>
                  <a:lnTo>
                    <a:pt x="1919" y="629"/>
                  </a:lnTo>
                  <a:cubicBezTo>
                    <a:pt x="1920" y="634"/>
                    <a:pt x="1921" y="639"/>
                    <a:pt x="1916" y="645"/>
                  </a:cubicBezTo>
                  <a:cubicBezTo>
                    <a:pt x="1920" y="659"/>
                    <a:pt x="1918" y="671"/>
                    <a:pt x="1911" y="682"/>
                  </a:cubicBezTo>
                  <a:cubicBezTo>
                    <a:pt x="1912" y="698"/>
                    <a:pt x="1908" y="706"/>
                    <a:pt x="1902" y="717"/>
                  </a:cubicBezTo>
                  <a:cubicBezTo>
                    <a:pt x="1901" y="719"/>
                    <a:pt x="1900" y="722"/>
                    <a:pt x="1898" y="726"/>
                  </a:cubicBezTo>
                  <a:cubicBezTo>
                    <a:pt x="1893" y="747"/>
                    <a:pt x="1897" y="750"/>
                    <a:pt x="1901" y="752"/>
                  </a:cubicBezTo>
                  <a:cubicBezTo>
                    <a:pt x="1910" y="756"/>
                    <a:pt x="1914" y="762"/>
                    <a:pt x="1908" y="780"/>
                  </a:cubicBezTo>
                  <a:cubicBezTo>
                    <a:pt x="1907" y="782"/>
                    <a:pt x="1906" y="784"/>
                    <a:pt x="1904" y="784"/>
                  </a:cubicBezTo>
                  <a:cubicBezTo>
                    <a:pt x="1900" y="786"/>
                    <a:pt x="1900" y="786"/>
                    <a:pt x="1903" y="793"/>
                  </a:cubicBezTo>
                  <a:cubicBezTo>
                    <a:pt x="1904" y="796"/>
                    <a:pt x="1905" y="799"/>
                    <a:pt x="1906" y="803"/>
                  </a:cubicBezTo>
                  <a:cubicBezTo>
                    <a:pt x="1909" y="804"/>
                    <a:pt x="1916" y="808"/>
                    <a:pt x="1914" y="817"/>
                  </a:cubicBezTo>
                  <a:cubicBezTo>
                    <a:pt x="1913" y="819"/>
                    <a:pt x="1912" y="820"/>
                    <a:pt x="1911" y="821"/>
                  </a:cubicBezTo>
                  <a:cubicBezTo>
                    <a:pt x="1912" y="823"/>
                    <a:pt x="1912" y="825"/>
                    <a:pt x="1911" y="828"/>
                  </a:cubicBezTo>
                  <a:cubicBezTo>
                    <a:pt x="1911" y="830"/>
                    <a:pt x="1910" y="831"/>
                    <a:pt x="1908" y="832"/>
                  </a:cubicBezTo>
                  <a:cubicBezTo>
                    <a:pt x="1906" y="834"/>
                    <a:pt x="1905" y="834"/>
                    <a:pt x="1907" y="840"/>
                  </a:cubicBezTo>
                  <a:cubicBezTo>
                    <a:pt x="1908" y="842"/>
                    <a:pt x="1909" y="844"/>
                    <a:pt x="1909" y="846"/>
                  </a:cubicBezTo>
                  <a:lnTo>
                    <a:pt x="1909" y="848"/>
                  </a:lnTo>
                  <a:cubicBezTo>
                    <a:pt x="1909" y="851"/>
                    <a:pt x="1908" y="854"/>
                    <a:pt x="1908" y="857"/>
                  </a:cubicBezTo>
                  <a:cubicBezTo>
                    <a:pt x="1907" y="860"/>
                    <a:pt x="1907" y="862"/>
                    <a:pt x="1906" y="865"/>
                  </a:cubicBezTo>
                  <a:cubicBezTo>
                    <a:pt x="1909" y="866"/>
                    <a:pt x="1910" y="867"/>
                    <a:pt x="1911" y="869"/>
                  </a:cubicBezTo>
                  <a:cubicBezTo>
                    <a:pt x="1912" y="870"/>
                    <a:pt x="1913" y="872"/>
                    <a:pt x="1913" y="875"/>
                  </a:cubicBezTo>
                  <a:cubicBezTo>
                    <a:pt x="1916" y="880"/>
                    <a:pt x="1914" y="884"/>
                    <a:pt x="1913" y="887"/>
                  </a:cubicBezTo>
                  <a:lnTo>
                    <a:pt x="1913" y="889"/>
                  </a:lnTo>
                  <a:cubicBezTo>
                    <a:pt x="1913" y="890"/>
                    <a:pt x="1914" y="893"/>
                    <a:pt x="1914" y="895"/>
                  </a:cubicBezTo>
                  <a:cubicBezTo>
                    <a:pt x="1916" y="901"/>
                    <a:pt x="1917" y="908"/>
                    <a:pt x="1916" y="915"/>
                  </a:cubicBezTo>
                  <a:cubicBezTo>
                    <a:pt x="1916" y="917"/>
                    <a:pt x="1914" y="919"/>
                    <a:pt x="1913" y="920"/>
                  </a:cubicBezTo>
                  <a:lnTo>
                    <a:pt x="1911" y="921"/>
                  </a:lnTo>
                  <a:lnTo>
                    <a:pt x="1910" y="925"/>
                  </a:lnTo>
                  <a:cubicBezTo>
                    <a:pt x="1909" y="928"/>
                    <a:pt x="1908" y="930"/>
                    <a:pt x="1907" y="933"/>
                  </a:cubicBezTo>
                  <a:cubicBezTo>
                    <a:pt x="1909" y="934"/>
                    <a:pt x="1910" y="937"/>
                    <a:pt x="1909" y="939"/>
                  </a:cubicBezTo>
                  <a:lnTo>
                    <a:pt x="1908" y="942"/>
                  </a:lnTo>
                  <a:lnTo>
                    <a:pt x="1909" y="942"/>
                  </a:lnTo>
                  <a:cubicBezTo>
                    <a:pt x="1911" y="943"/>
                    <a:pt x="1912" y="944"/>
                    <a:pt x="1912" y="946"/>
                  </a:cubicBezTo>
                  <a:cubicBezTo>
                    <a:pt x="1913" y="948"/>
                    <a:pt x="1913" y="951"/>
                    <a:pt x="1913" y="952"/>
                  </a:cubicBezTo>
                  <a:cubicBezTo>
                    <a:pt x="1914" y="953"/>
                    <a:pt x="1915" y="955"/>
                    <a:pt x="1915" y="956"/>
                  </a:cubicBezTo>
                  <a:cubicBezTo>
                    <a:pt x="1915" y="958"/>
                    <a:pt x="1916" y="961"/>
                    <a:pt x="1916" y="965"/>
                  </a:cubicBezTo>
                  <a:lnTo>
                    <a:pt x="1916" y="968"/>
                  </a:lnTo>
                  <a:cubicBezTo>
                    <a:pt x="1920" y="969"/>
                    <a:pt x="1922" y="971"/>
                    <a:pt x="1923" y="973"/>
                  </a:cubicBezTo>
                  <a:lnTo>
                    <a:pt x="1924" y="975"/>
                  </a:lnTo>
                  <a:lnTo>
                    <a:pt x="1925" y="975"/>
                  </a:lnTo>
                  <a:cubicBezTo>
                    <a:pt x="1927" y="975"/>
                    <a:pt x="1931" y="975"/>
                    <a:pt x="1934" y="979"/>
                  </a:cubicBezTo>
                  <a:cubicBezTo>
                    <a:pt x="1935" y="980"/>
                    <a:pt x="1937" y="982"/>
                    <a:pt x="1936" y="985"/>
                  </a:cubicBezTo>
                  <a:cubicBezTo>
                    <a:pt x="1938" y="993"/>
                    <a:pt x="1935" y="1006"/>
                    <a:pt x="1930" y="1012"/>
                  </a:cubicBezTo>
                  <a:cubicBezTo>
                    <a:pt x="1929" y="1013"/>
                    <a:pt x="1928" y="1015"/>
                    <a:pt x="1926" y="1016"/>
                  </a:cubicBezTo>
                  <a:cubicBezTo>
                    <a:pt x="1926" y="1021"/>
                    <a:pt x="1923" y="1024"/>
                    <a:pt x="1921" y="1025"/>
                  </a:cubicBezTo>
                  <a:cubicBezTo>
                    <a:pt x="1922" y="1028"/>
                    <a:pt x="1922" y="1031"/>
                    <a:pt x="1922" y="1034"/>
                  </a:cubicBezTo>
                  <a:cubicBezTo>
                    <a:pt x="1921" y="1036"/>
                    <a:pt x="1921" y="1038"/>
                    <a:pt x="1922" y="1039"/>
                  </a:cubicBezTo>
                  <a:cubicBezTo>
                    <a:pt x="1922" y="1041"/>
                    <a:pt x="1922" y="1042"/>
                    <a:pt x="1921" y="1044"/>
                  </a:cubicBezTo>
                  <a:cubicBezTo>
                    <a:pt x="1923" y="1046"/>
                    <a:pt x="1924" y="1048"/>
                    <a:pt x="1923" y="1051"/>
                  </a:cubicBezTo>
                  <a:cubicBezTo>
                    <a:pt x="1922" y="1060"/>
                    <a:pt x="1918" y="1070"/>
                    <a:pt x="1911" y="1079"/>
                  </a:cubicBezTo>
                  <a:cubicBezTo>
                    <a:pt x="1910" y="1081"/>
                    <a:pt x="1909" y="1083"/>
                    <a:pt x="1909" y="1086"/>
                  </a:cubicBezTo>
                  <a:cubicBezTo>
                    <a:pt x="1907" y="1093"/>
                    <a:pt x="1904" y="1102"/>
                    <a:pt x="1894" y="1106"/>
                  </a:cubicBezTo>
                  <a:cubicBezTo>
                    <a:pt x="1892" y="1110"/>
                    <a:pt x="1891" y="1115"/>
                    <a:pt x="1890" y="1119"/>
                  </a:cubicBezTo>
                  <a:cubicBezTo>
                    <a:pt x="1888" y="1128"/>
                    <a:pt x="1886" y="1140"/>
                    <a:pt x="1876" y="1144"/>
                  </a:cubicBezTo>
                  <a:cubicBezTo>
                    <a:pt x="1876" y="1147"/>
                    <a:pt x="1876" y="1149"/>
                    <a:pt x="1877" y="1151"/>
                  </a:cubicBezTo>
                  <a:cubicBezTo>
                    <a:pt x="1878" y="1157"/>
                    <a:pt x="1879" y="1164"/>
                    <a:pt x="1879" y="1171"/>
                  </a:cubicBezTo>
                  <a:lnTo>
                    <a:pt x="1878" y="1176"/>
                  </a:lnTo>
                  <a:cubicBezTo>
                    <a:pt x="1876" y="1184"/>
                    <a:pt x="1875" y="1190"/>
                    <a:pt x="1880" y="1198"/>
                  </a:cubicBezTo>
                  <a:cubicBezTo>
                    <a:pt x="1881" y="1200"/>
                    <a:pt x="1881" y="1201"/>
                    <a:pt x="1881" y="1203"/>
                  </a:cubicBezTo>
                  <a:cubicBezTo>
                    <a:pt x="1879" y="1214"/>
                    <a:pt x="1872" y="1217"/>
                    <a:pt x="1866" y="1217"/>
                  </a:cubicBezTo>
                  <a:cubicBezTo>
                    <a:pt x="1866" y="1223"/>
                    <a:pt x="1863" y="1229"/>
                    <a:pt x="1860" y="1233"/>
                  </a:cubicBezTo>
                  <a:cubicBezTo>
                    <a:pt x="1858" y="1237"/>
                    <a:pt x="1856" y="1240"/>
                    <a:pt x="1855" y="1243"/>
                  </a:cubicBezTo>
                  <a:cubicBezTo>
                    <a:pt x="1857" y="1248"/>
                    <a:pt x="1855" y="1253"/>
                    <a:pt x="1854" y="1257"/>
                  </a:cubicBezTo>
                  <a:cubicBezTo>
                    <a:pt x="1852" y="1263"/>
                    <a:pt x="1852" y="1265"/>
                    <a:pt x="1854" y="1267"/>
                  </a:cubicBezTo>
                  <a:lnTo>
                    <a:pt x="1856" y="1270"/>
                  </a:lnTo>
                  <a:cubicBezTo>
                    <a:pt x="1859" y="1280"/>
                    <a:pt x="1855" y="1290"/>
                    <a:pt x="1851" y="1299"/>
                  </a:cubicBezTo>
                  <a:cubicBezTo>
                    <a:pt x="1849" y="1304"/>
                    <a:pt x="1847" y="1309"/>
                    <a:pt x="1847" y="1313"/>
                  </a:cubicBezTo>
                  <a:cubicBezTo>
                    <a:pt x="1846" y="1317"/>
                    <a:pt x="1845" y="1320"/>
                    <a:pt x="1844" y="1322"/>
                  </a:cubicBezTo>
                  <a:lnTo>
                    <a:pt x="1842" y="1324"/>
                  </a:lnTo>
                  <a:cubicBezTo>
                    <a:pt x="1844" y="1326"/>
                    <a:pt x="1845" y="1327"/>
                    <a:pt x="1845" y="1329"/>
                  </a:cubicBezTo>
                  <a:cubicBezTo>
                    <a:pt x="1845" y="1331"/>
                    <a:pt x="1844" y="1332"/>
                    <a:pt x="1842" y="1334"/>
                  </a:cubicBezTo>
                  <a:cubicBezTo>
                    <a:pt x="1839" y="1336"/>
                    <a:pt x="1837" y="1340"/>
                    <a:pt x="1836" y="1346"/>
                  </a:cubicBezTo>
                  <a:cubicBezTo>
                    <a:pt x="1837" y="1348"/>
                    <a:pt x="1837" y="1350"/>
                    <a:pt x="1837" y="1351"/>
                  </a:cubicBezTo>
                  <a:cubicBezTo>
                    <a:pt x="1837" y="1356"/>
                    <a:pt x="1831" y="1360"/>
                    <a:pt x="1827" y="1362"/>
                  </a:cubicBezTo>
                  <a:cubicBezTo>
                    <a:pt x="1823" y="1371"/>
                    <a:pt x="1810" y="1380"/>
                    <a:pt x="1799" y="1380"/>
                  </a:cubicBezTo>
                  <a:cubicBezTo>
                    <a:pt x="1795" y="1380"/>
                    <a:pt x="1791" y="1378"/>
                    <a:pt x="1788" y="1375"/>
                  </a:cubicBezTo>
                  <a:lnTo>
                    <a:pt x="1787" y="1372"/>
                  </a:lnTo>
                  <a:lnTo>
                    <a:pt x="1783" y="1375"/>
                  </a:lnTo>
                  <a:lnTo>
                    <a:pt x="1779" y="1376"/>
                  </a:lnTo>
                  <a:lnTo>
                    <a:pt x="1775" y="1375"/>
                  </a:lnTo>
                  <a:cubicBezTo>
                    <a:pt x="1774" y="1376"/>
                    <a:pt x="1773" y="1378"/>
                    <a:pt x="1771" y="1378"/>
                  </a:cubicBezTo>
                  <a:cubicBezTo>
                    <a:pt x="1769" y="1381"/>
                    <a:pt x="1766" y="1384"/>
                    <a:pt x="1760" y="1384"/>
                  </a:cubicBezTo>
                  <a:lnTo>
                    <a:pt x="1758" y="1384"/>
                  </a:lnTo>
                  <a:cubicBezTo>
                    <a:pt x="1754" y="1390"/>
                    <a:pt x="1748" y="1399"/>
                    <a:pt x="1739" y="1403"/>
                  </a:cubicBezTo>
                  <a:lnTo>
                    <a:pt x="1737" y="1407"/>
                  </a:lnTo>
                  <a:lnTo>
                    <a:pt x="1737" y="1409"/>
                  </a:lnTo>
                  <a:cubicBezTo>
                    <a:pt x="1739" y="1411"/>
                    <a:pt x="1740" y="1414"/>
                    <a:pt x="1739" y="1417"/>
                  </a:cubicBezTo>
                  <a:cubicBezTo>
                    <a:pt x="1738" y="1421"/>
                    <a:pt x="1735" y="1423"/>
                    <a:pt x="1733" y="1424"/>
                  </a:cubicBezTo>
                  <a:lnTo>
                    <a:pt x="1734" y="1427"/>
                  </a:lnTo>
                  <a:cubicBezTo>
                    <a:pt x="1735" y="1429"/>
                    <a:pt x="1735" y="1430"/>
                    <a:pt x="1735" y="1432"/>
                  </a:cubicBezTo>
                  <a:cubicBezTo>
                    <a:pt x="1736" y="1434"/>
                    <a:pt x="1735" y="1436"/>
                    <a:pt x="1734" y="1437"/>
                  </a:cubicBezTo>
                  <a:cubicBezTo>
                    <a:pt x="1731" y="1440"/>
                    <a:pt x="1730" y="1446"/>
                    <a:pt x="1731" y="1451"/>
                  </a:cubicBezTo>
                  <a:cubicBezTo>
                    <a:pt x="1732" y="1456"/>
                    <a:pt x="1728" y="1460"/>
                    <a:pt x="1726" y="1461"/>
                  </a:cubicBezTo>
                  <a:lnTo>
                    <a:pt x="1726" y="1464"/>
                  </a:lnTo>
                  <a:cubicBezTo>
                    <a:pt x="1726" y="1469"/>
                    <a:pt x="1723" y="1472"/>
                    <a:pt x="1720" y="1472"/>
                  </a:cubicBezTo>
                  <a:cubicBezTo>
                    <a:pt x="1723" y="1485"/>
                    <a:pt x="1714" y="1495"/>
                    <a:pt x="1708" y="1503"/>
                  </a:cubicBezTo>
                  <a:cubicBezTo>
                    <a:pt x="1704" y="1508"/>
                    <a:pt x="1700" y="1512"/>
                    <a:pt x="1699" y="1516"/>
                  </a:cubicBezTo>
                  <a:cubicBezTo>
                    <a:pt x="1698" y="1518"/>
                    <a:pt x="1697" y="1519"/>
                    <a:pt x="1695" y="1520"/>
                  </a:cubicBezTo>
                  <a:lnTo>
                    <a:pt x="1692" y="1520"/>
                  </a:lnTo>
                  <a:lnTo>
                    <a:pt x="1690" y="1520"/>
                  </a:lnTo>
                  <a:cubicBezTo>
                    <a:pt x="1688" y="1519"/>
                    <a:pt x="1686" y="1519"/>
                    <a:pt x="1685" y="1518"/>
                  </a:cubicBezTo>
                  <a:cubicBezTo>
                    <a:pt x="1684" y="1520"/>
                    <a:pt x="1683" y="1521"/>
                    <a:pt x="1680" y="1522"/>
                  </a:cubicBezTo>
                  <a:cubicBezTo>
                    <a:pt x="1677" y="1529"/>
                    <a:pt x="1670" y="1533"/>
                    <a:pt x="1660" y="1533"/>
                  </a:cubicBezTo>
                  <a:cubicBezTo>
                    <a:pt x="1656" y="1533"/>
                    <a:pt x="1652" y="1532"/>
                    <a:pt x="1648" y="1532"/>
                  </a:cubicBezTo>
                  <a:cubicBezTo>
                    <a:pt x="1644" y="1531"/>
                    <a:pt x="1641" y="1531"/>
                    <a:pt x="1638" y="1531"/>
                  </a:cubicBezTo>
                  <a:cubicBezTo>
                    <a:pt x="1636" y="1531"/>
                    <a:pt x="1635" y="1532"/>
                    <a:pt x="1635" y="1532"/>
                  </a:cubicBezTo>
                  <a:lnTo>
                    <a:pt x="1633" y="1537"/>
                  </a:lnTo>
                  <a:cubicBezTo>
                    <a:pt x="1628" y="1546"/>
                    <a:pt x="1623" y="1556"/>
                    <a:pt x="1617" y="1565"/>
                  </a:cubicBezTo>
                  <a:cubicBezTo>
                    <a:pt x="1616" y="1566"/>
                    <a:pt x="1614" y="1567"/>
                    <a:pt x="1612" y="1567"/>
                  </a:cubicBezTo>
                  <a:lnTo>
                    <a:pt x="1610" y="1567"/>
                  </a:lnTo>
                  <a:cubicBezTo>
                    <a:pt x="1609" y="1567"/>
                    <a:pt x="1605" y="1569"/>
                    <a:pt x="1602" y="1570"/>
                  </a:cubicBezTo>
                  <a:cubicBezTo>
                    <a:pt x="1600" y="1572"/>
                    <a:pt x="1597" y="1573"/>
                    <a:pt x="1594" y="1574"/>
                  </a:cubicBezTo>
                  <a:cubicBezTo>
                    <a:pt x="1591" y="1576"/>
                    <a:pt x="1589" y="1576"/>
                    <a:pt x="1587" y="1576"/>
                  </a:cubicBezTo>
                  <a:lnTo>
                    <a:pt x="1584" y="1579"/>
                  </a:lnTo>
                  <a:lnTo>
                    <a:pt x="1584" y="1581"/>
                  </a:lnTo>
                  <a:cubicBezTo>
                    <a:pt x="1584" y="1583"/>
                    <a:pt x="1584" y="1585"/>
                    <a:pt x="1584" y="1586"/>
                  </a:cubicBezTo>
                  <a:lnTo>
                    <a:pt x="1583" y="1588"/>
                  </a:lnTo>
                  <a:lnTo>
                    <a:pt x="1584" y="1592"/>
                  </a:lnTo>
                  <a:cubicBezTo>
                    <a:pt x="1583" y="1597"/>
                    <a:pt x="1580" y="1599"/>
                    <a:pt x="1576" y="1599"/>
                  </a:cubicBezTo>
                  <a:lnTo>
                    <a:pt x="1573" y="1599"/>
                  </a:lnTo>
                  <a:cubicBezTo>
                    <a:pt x="1570" y="1601"/>
                    <a:pt x="1566" y="1601"/>
                    <a:pt x="1563" y="1602"/>
                  </a:cubicBezTo>
                  <a:lnTo>
                    <a:pt x="1561" y="1602"/>
                  </a:lnTo>
                  <a:lnTo>
                    <a:pt x="1560" y="1604"/>
                  </a:lnTo>
                  <a:cubicBezTo>
                    <a:pt x="1560" y="1605"/>
                    <a:pt x="1560" y="1607"/>
                    <a:pt x="1560" y="1609"/>
                  </a:cubicBezTo>
                  <a:lnTo>
                    <a:pt x="1561" y="1612"/>
                  </a:lnTo>
                  <a:cubicBezTo>
                    <a:pt x="1563" y="1612"/>
                    <a:pt x="1565" y="1613"/>
                    <a:pt x="1567" y="1616"/>
                  </a:cubicBezTo>
                  <a:lnTo>
                    <a:pt x="1568" y="1618"/>
                  </a:lnTo>
                  <a:lnTo>
                    <a:pt x="1570" y="1622"/>
                  </a:lnTo>
                  <a:cubicBezTo>
                    <a:pt x="1573" y="1623"/>
                    <a:pt x="1574" y="1625"/>
                    <a:pt x="1574" y="1627"/>
                  </a:cubicBezTo>
                  <a:lnTo>
                    <a:pt x="1573" y="1631"/>
                  </a:lnTo>
                  <a:cubicBezTo>
                    <a:pt x="1573" y="1635"/>
                    <a:pt x="1572" y="1638"/>
                    <a:pt x="1570" y="1639"/>
                  </a:cubicBezTo>
                  <a:lnTo>
                    <a:pt x="1570" y="1643"/>
                  </a:lnTo>
                  <a:lnTo>
                    <a:pt x="1568" y="1645"/>
                  </a:lnTo>
                  <a:cubicBezTo>
                    <a:pt x="1567" y="1647"/>
                    <a:pt x="1565" y="1649"/>
                    <a:pt x="1563" y="1650"/>
                  </a:cubicBezTo>
                  <a:cubicBezTo>
                    <a:pt x="1562" y="1653"/>
                    <a:pt x="1559" y="1655"/>
                    <a:pt x="1555" y="1656"/>
                  </a:cubicBezTo>
                  <a:lnTo>
                    <a:pt x="1555" y="1657"/>
                  </a:lnTo>
                  <a:cubicBezTo>
                    <a:pt x="1555" y="1659"/>
                    <a:pt x="1555" y="1661"/>
                    <a:pt x="1554" y="1663"/>
                  </a:cubicBezTo>
                  <a:cubicBezTo>
                    <a:pt x="1553" y="1664"/>
                    <a:pt x="1552" y="1665"/>
                    <a:pt x="1550" y="1666"/>
                  </a:cubicBezTo>
                  <a:lnTo>
                    <a:pt x="1547" y="1669"/>
                  </a:lnTo>
                  <a:lnTo>
                    <a:pt x="1546" y="1672"/>
                  </a:lnTo>
                  <a:cubicBezTo>
                    <a:pt x="1546" y="1674"/>
                    <a:pt x="1545" y="1676"/>
                    <a:pt x="1544" y="1677"/>
                  </a:cubicBezTo>
                  <a:lnTo>
                    <a:pt x="1543" y="1677"/>
                  </a:lnTo>
                  <a:cubicBezTo>
                    <a:pt x="1542" y="1680"/>
                    <a:pt x="1540" y="1684"/>
                    <a:pt x="1535" y="1685"/>
                  </a:cubicBezTo>
                  <a:lnTo>
                    <a:pt x="1535" y="1685"/>
                  </a:lnTo>
                  <a:cubicBezTo>
                    <a:pt x="1534" y="1686"/>
                    <a:pt x="1533" y="1688"/>
                    <a:pt x="1532" y="1689"/>
                  </a:cubicBezTo>
                  <a:lnTo>
                    <a:pt x="1528" y="1690"/>
                  </a:lnTo>
                  <a:lnTo>
                    <a:pt x="1526" y="1689"/>
                  </a:lnTo>
                  <a:lnTo>
                    <a:pt x="1523" y="1690"/>
                  </a:lnTo>
                  <a:cubicBezTo>
                    <a:pt x="1521" y="1692"/>
                    <a:pt x="1520" y="1693"/>
                    <a:pt x="1518" y="1695"/>
                  </a:cubicBezTo>
                  <a:lnTo>
                    <a:pt x="1517" y="1699"/>
                  </a:lnTo>
                  <a:lnTo>
                    <a:pt x="1515" y="1701"/>
                  </a:lnTo>
                  <a:cubicBezTo>
                    <a:pt x="1514" y="1702"/>
                    <a:pt x="1512" y="1704"/>
                    <a:pt x="1511" y="1704"/>
                  </a:cubicBezTo>
                  <a:lnTo>
                    <a:pt x="1509" y="1705"/>
                  </a:lnTo>
                  <a:cubicBezTo>
                    <a:pt x="1508" y="1706"/>
                    <a:pt x="1506" y="1706"/>
                    <a:pt x="1504" y="1706"/>
                  </a:cubicBezTo>
                  <a:lnTo>
                    <a:pt x="1503" y="1706"/>
                  </a:lnTo>
                  <a:cubicBezTo>
                    <a:pt x="1502" y="1709"/>
                    <a:pt x="1501" y="1710"/>
                    <a:pt x="1500" y="1711"/>
                  </a:cubicBezTo>
                  <a:cubicBezTo>
                    <a:pt x="1499" y="1714"/>
                    <a:pt x="1499" y="1718"/>
                    <a:pt x="1497" y="1721"/>
                  </a:cubicBezTo>
                  <a:cubicBezTo>
                    <a:pt x="1496" y="1725"/>
                    <a:pt x="1496" y="1727"/>
                    <a:pt x="1495" y="1729"/>
                  </a:cubicBezTo>
                  <a:lnTo>
                    <a:pt x="1495" y="1730"/>
                  </a:lnTo>
                  <a:lnTo>
                    <a:pt x="1496" y="1732"/>
                  </a:lnTo>
                  <a:cubicBezTo>
                    <a:pt x="1498" y="1737"/>
                    <a:pt x="1492" y="1743"/>
                    <a:pt x="1492" y="1743"/>
                  </a:cubicBezTo>
                  <a:lnTo>
                    <a:pt x="1490" y="1744"/>
                  </a:lnTo>
                  <a:cubicBezTo>
                    <a:pt x="1489" y="1745"/>
                    <a:pt x="1487" y="1747"/>
                    <a:pt x="1485" y="1748"/>
                  </a:cubicBezTo>
                  <a:lnTo>
                    <a:pt x="1485" y="1749"/>
                  </a:lnTo>
                  <a:cubicBezTo>
                    <a:pt x="1483" y="1752"/>
                    <a:pt x="1482" y="1757"/>
                    <a:pt x="1478" y="1759"/>
                  </a:cubicBezTo>
                  <a:cubicBezTo>
                    <a:pt x="1476" y="1767"/>
                    <a:pt x="1473" y="1773"/>
                    <a:pt x="1470" y="1778"/>
                  </a:cubicBezTo>
                  <a:lnTo>
                    <a:pt x="1470" y="1780"/>
                  </a:lnTo>
                  <a:cubicBezTo>
                    <a:pt x="1471" y="1783"/>
                    <a:pt x="1471" y="1784"/>
                    <a:pt x="1471" y="1786"/>
                  </a:cubicBezTo>
                  <a:lnTo>
                    <a:pt x="1472" y="1790"/>
                  </a:lnTo>
                  <a:lnTo>
                    <a:pt x="1472" y="1792"/>
                  </a:lnTo>
                  <a:cubicBezTo>
                    <a:pt x="1471" y="1793"/>
                    <a:pt x="1471" y="1795"/>
                    <a:pt x="1470" y="1796"/>
                  </a:cubicBezTo>
                  <a:lnTo>
                    <a:pt x="1469" y="1797"/>
                  </a:lnTo>
                  <a:lnTo>
                    <a:pt x="1467" y="1800"/>
                  </a:lnTo>
                  <a:cubicBezTo>
                    <a:pt x="1466" y="1802"/>
                    <a:pt x="1466" y="1803"/>
                    <a:pt x="1467" y="1805"/>
                  </a:cubicBezTo>
                  <a:lnTo>
                    <a:pt x="1467" y="1807"/>
                  </a:lnTo>
                  <a:cubicBezTo>
                    <a:pt x="1467" y="1809"/>
                    <a:pt x="1466" y="1810"/>
                    <a:pt x="1465" y="1812"/>
                  </a:cubicBezTo>
                  <a:lnTo>
                    <a:pt x="1464" y="1815"/>
                  </a:lnTo>
                  <a:lnTo>
                    <a:pt x="1464" y="1816"/>
                  </a:lnTo>
                  <a:lnTo>
                    <a:pt x="1464" y="1817"/>
                  </a:lnTo>
                  <a:cubicBezTo>
                    <a:pt x="1465" y="1819"/>
                    <a:pt x="1465" y="1821"/>
                    <a:pt x="1464" y="1822"/>
                  </a:cubicBezTo>
                  <a:lnTo>
                    <a:pt x="1464" y="1823"/>
                  </a:lnTo>
                  <a:cubicBezTo>
                    <a:pt x="1464" y="1826"/>
                    <a:pt x="1465" y="1832"/>
                    <a:pt x="1463" y="1836"/>
                  </a:cubicBezTo>
                  <a:lnTo>
                    <a:pt x="1463" y="1840"/>
                  </a:lnTo>
                  <a:cubicBezTo>
                    <a:pt x="1463" y="1843"/>
                    <a:pt x="1464" y="1846"/>
                    <a:pt x="1465" y="1847"/>
                  </a:cubicBezTo>
                  <a:cubicBezTo>
                    <a:pt x="1476" y="1851"/>
                    <a:pt x="1479" y="1865"/>
                    <a:pt x="1482" y="1876"/>
                  </a:cubicBezTo>
                  <a:lnTo>
                    <a:pt x="1483" y="1879"/>
                  </a:lnTo>
                  <a:cubicBezTo>
                    <a:pt x="1492" y="1890"/>
                    <a:pt x="1495" y="1901"/>
                    <a:pt x="1492" y="1909"/>
                  </a:cubicBezTo>
                  <a:cubicBezTo>
                    <a:pt x="1489" y="1914"/>
                    <a:pt x="1484" y="1917"/>
                    <a:pt x="1478" y="1917"/>
                  </a:cubicBezTo>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pt-BR"/>
            </a:p>
          </p:txBody>
        </p:sp>
        <p:sp>
          <p:nvSpPr>
            <p:cNvPr id="20" name="Freeform 176">
              <a:extLst>
                <a:ext uri="{FF2B5EF4-FFF2-40B4-BE49-F238E27FC236}">
                  <a16:creationId xmlns:a16="http://schemas.microsoft.com/office/drawing/2014/main" id="{F93AA3EC-0899-B447-D123-68CBA664ABF3}"/>
                </a:ext>
              </a:extLst>
            </p:cNvPr>
            <p:cNvSpPr>
              <a:spLocks noEditPoints="1"/>
            </p:cNvSpPr>
            <p:nvPr/>
          </p:nvSpPr>
          <p:spPr bwMode="auto">
            <a:xfrm>
              <a:off x="4051301" y="1925637"/>
              <a:ext cx="1230313" cy="1187450"/>
            </a:xfrm>
            <a:custGeom>
              <a:avLst/>
              <a:gdLst>
                <a:gd name="T0" fmla="*/ 555 w 2000"/>
                <a:gd name="T1" fmla="*/ 247 h 1930"/>
                <a:gd name="T2" fmla="*/ 10 w 2000"/>
                <a:gd name="T3" fmla="*/ 391 h 1930"/>
                <a:gd name="T4" fmla="*/ 24 w 2000"/>
                <a:gd name="T5" fmla="*/ 553 h 1930"/>
                <a:gd name="T6" fmla="*/ 23 w 2000"/>
                <a:gd name="T7" fmla="*/ 669 h 1930"/>
                <a:gd name="T8" fmla="*/ 271 w 2000"/>
                <a:gd name="T9" fmla="*/ 694 h 1930"/>
                <a:gd name="T10" fmla="*/ 285 w 2000"/>
                <a:gd name="T11" fmla="*/ 834 h 1930"/>
                <a:gd name="T12" fmla="*/ 235 w 2000"/>
                <a:gd name="T13" fmla="*/ 1033 h 1930"/>
                <a:gd name="T14" fmla="*/ 159 w 2000"/>
                <a:gd name="T15" fmla="*/ 1139 h 1930"/>
                <a:gd name="T16" fmla="*/ 210 w 2000"/>
                <a:gd name="T17" fmla="*/ 1201 h 1930"/>
                <a:gd name="T18" fmla="*/ 199 w 2000"/>
                <a:gd name="T19" fmla="*/ 1400 h 1930"/>
                <a:gd name="T20" fmla="*/ 631 w 2000"/>
                <a:gd name="T21" fmla="*/ 1812 h 1930"/>
                <a:gd name="T22" fmla="*/ 735 w 2000"/>
                <a:gd name="T23" fmla="*/ 1904 h 1930"/>
                <a:gd name="T24" fmla="*/ 816 w 2000"/>
                <a:gd name="T25" fmla="*/ 1872 h 1930"/>
                <a:gd name="T26" fmla="*/ 885 w 2000"/>
                <a:gd name="T27" fmla="*/ 1803 h 1930"/>
                <a:gd name="T28" fmla="*/ 987 w 2000"/>
                <a:gd name="T29" fmla="*/ 1788 h 1930"/>
                <a:gd name="T30" fmla="*/ 1087 w 2000"/>
                <a:gd name="T31" fmla="*/ 1835 h 1930"/>
                <a:gd name="T32" fmla="*/ 1156 w 2000"/>
                <a:gd name="T33" fmla="*/ 1858 h 1930"/>
                <a:gd name="T34" fmla="*/ 1269 w 2000"/>
                <a:gd name="T35" fmla="*/ 1859 h 1930"/>
                <a:gd name="T36" fmla="*/ 1350 w 2000"/>
                <a:gd name="T37" fmla="*/ 1907 h 1930"/>
                <a:gd name="T38" fmla="*/ 1442 w 2000"/>
                <a:gd name="T39" fmla="*/ 1924 h 1930"/>
                <a:gd name="T40" fmla="*/ 1482 w 2000"/>
                <a:gd name="T41" fmla="*/ 1808 h 1930"/>
                <a:gd name="T42" fmla="*/ 1529 w 2000"/>
                <a:gd name="T43" fmla="*/ 1710 h 1930"/>
                <a:gd name="T44" fmla="*/ 1584 w 2000"/>
                <a:gd name="T45" fmla="*/ 1649 h 1930"/>
                <a:gd name="T46" fmla="*/ 1619 w 2000"/>
                <a:gd name="T47" fmla="*/ 1581 h 1930"/>
                <a:gd name="T48" fmla="*/ 1749 w 2000"/>
                <a:gd name="T49" fmla="*/ 1438 h 1930"/>
                <a:gd name="T50" fmla="*/ 1861 w 2000"/>
                <a:gd name="T51" fmla="*/ 1320 h 1930"/>
                <a:gd name="T52" fmla="*/ 1922 w 2000"/>
                <a:gd name="T53" fmla="*/ 1095 h 1930"/>
                <a:gd name="T54" fmla="*/ 1922 w 2000"/>
                <a:gd name="T55" fmla="*/ 939 h 1930"/>
                <a:gd name="T56" fmla="*/ 1919 w 2000"/>
                <a:gd name="T57" fmla="*/ 806 h 1930"/>
                <a:gd name="T58" fmla="*/ 1965 w 2000"/>
                <a:gd name="T59" fmla="*/ 546 h 1930"/>
                <a:gd name="T60" fmla="*/ 791 w 2000"/>
                <a:gd name="T61" fmla="*/ 283 h 1930"/>
                <a:gd name="T62" fmla="*/ 711 w 2000"/>
                <a:gd name="T63" fmla="*/ 200 h 1930"/>
                <a:gd name="T64" fmla="*/ 941 w 2000"/>
                <a:gd name="T65" fmla="*/ 1774 h 1930"/>
                <a:gd name="T66" fmla="*/ 741 w 2000"/>
                <a:gd name="T67" fmla="*/ 266 h 1930"/>
                <a:gd name="T68" fmla="*/ 1920 w 2000"/>
                <a:gd name="T69" fmla="*/ 601 h 1930"/>
                <a:gd name="T70" fmla="*/ 1903 w 2000"/>
                <a:gd name="T71" fmla="*/ 948 h 1930"/>
                <a:gd name="T72" fmla="*/ 1924 w 2000"/>
                <a:gd name="T73" fmla="*/ 1057 h 1930"/>
                <a:gd name="T74" fmla="*/ 1796 w 2000"/>
                <a:gd name="T75" fmla="*/ 1370 h 1930"/>
                <a:gd name="T76" fmla="*/ 1699 w 2000"/>
                <a:gd name="T77" fmla="*/ 1521 h 1930"/>
                <a:gd name="T78" fmla="*/ 1577 w 2000"/>
                <a:gd name="T79" fmla="*/ 1599 h 1930"/>
                <a:gd name="T80" fmla="*/ 1552 w 2000"/>
                <a:gd name="T81" fmla="*/ 1670 h 1930"/>
                <a:gd name="T82" fmla="*/ 1514 w 2000"/>
                <a:gd name="T83" fmla="*/ 1704 h 1930"/>
                <a:gd name="T84" fmla="*/ 1471 w 2000"/>
                <a:gd name="T85" fmla="*/ 1783 h 1930"/>
                <a:gd name="T86" fmla="*/ 1485 w 2000"/>
                <a:gd name="T87" fmla="*/ 1917 h 1930"/>
                <a:gd name="T88" fmla="*/ 1351 w 2000"/>
                <a:gd name="T89" fmla="*/ 1893 h 1930"/>
                <a:gd name="T90" fmla="*/ 1233 w 2000"/>
                <a:gd name="T91" fmla="*/ 1815 h 1930"/>
                <a:gd name="T92" fmla="*/ 1119 w 2000"/>
                <a:gd name="T93" fmla="*/ 1835 h 1930"/>
                <a:gd name="T94" fmla="*/ 1058 w 2000"/>
                <a:gd name="T95" fmla="*/ 1797 h 1930"/>
                <a:gd name="T96" fmla="*/ 1007 w 2000"/>
                <a:gd name="T97" fmla="*/ 1781 h 1930"/>
                <a:gd name="T98" fmla="*/ 956 w 2000"/>
                <a:gd name="T99" fmla="*/ 1764 h 1930"/>
                <a:gd name="T100" fmla="*/ 910 w 2000"/>
                <a:gd name="T101" fmla="*/ 1786 h 1930"/>
                <a:gd name="T102" fmla="*/ 847 w 2000"/>
                <a:gd name="T103" fmla="*/ 1800 h 1930"/>
                <a:gd name="T104" fmla="*/ 769 w 2000"/>
                <a:gd name="T105" fmla="*/ 1876 h 1930"/>
                <a:gd name="T106" fmla="*/ 699 w 2000"/>
                <a:gd name="T107" fmla="*/ 1851 h 1930"/>
                <a:gd name="T108" fmla="*/ 209 w 2000"/>
                <a:gd name="T109" fmla="*/ 1392 h 1930"/>
                <a:gd name="T110" fmla="*/ 216 w 2000"/>
                <a:gd name="T111" fmla="*/ 1170 h 1930"/>
                <a:gd name="T112" fmla="*/ 176 w 2000"/>
                <a:gd name="T113" fmla="*/ 1143 h 1930"/>
                <a:gd name="T114" fmla="*/ 278 w 2000"/>
                <a:gd name="T115" fmla="*/ 1003 h 1930"/>
                <a:gd name="T116" fmla="*/ 310 w 2000"/>
                <a:gd name="T117" fmla="*/ 721 h 1930"/>
                <a:gd name="T118" fmla="*/ 222 w 2000"/>
                <a:gd name="T119" fmla="*/ 668 h 1930"/>
                <a:gd name="T120" fmla="*/ 38 w 2000"/>
                <a:gd name="T121" fmla="*/ 553 h 1930"/>
                <a:gd name="T122" fmla="*/ 17 w 2000"/>
                <a:gd name="T123" fmla="*/ 370 h 1930"/>
                <a:gd name="T124" fmla="*/ 585 w 2000"/>
                <a:gd name="T125" fmla="*/ 92 h 1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00" h="1930">
                  <a:moveTo>
                    <a:pt x="620" y="0"/>
                  </a:moveTo>
                  <a:cubicBezTo>
                    <a:pt x="608" y="0"/>
                    <a:pt x="599" y="9"/>
                    <a:pt x="593" y="26"/>
                  </a:cubicBezTo>
                  <a:cubicBezTo>
                    <a:pt x="589" y="36"/>
                    <a:pt x="591" y="46"/>
                    <a:pt x="593" y="54"/>
                  </a:cubicBezTo>
                  <a:cubicBezTo>
                    <a:pt x="588" y="60"/>
                    <a:pt x="585" y="66"/>
                    <a:pt x="582" y="71"/>
                  </a:cubicBezTo>
                  <a:cubicBezTo>
                    <a:pt x="581" y="74"/>
                    <a:pt x="579" y="78"/>
                    <a:pt x="577" y="80"/>
                  </a:cubicBezTo>
                  <a:cubicBezTo>
                    <a:pt x="570" y="84"/>
                    <a:pt x="566" y="90"/>
                    <a:pt x="565" y="94"/>
                  </a:cubicBezTo>
                  <a:cubicBezTo>
                    <a:pt x="560" y="107"/>
                    <a:pt x="568" y="121"/>
                    <a:pt x="574" y="134"/>
                  </a:cubicBezTo>
                  <a:cubicBezTo>
                    <a:pt x="576" y="137"/>
                    <a:pt x="578" y="141"/>
                    <a:pt x="579" y="144"/>
                  </a:cubicBezTo>
                  <a:lnTo>
                    <a:pt x="577" y="146"/>
                  </a:lnTo>
                  <a:lnTo>
                    <a:pt x="575" y="149"/>
                  </a:lnTo>
                  <a:cubicBezTo>
                    <a:pt x="572" y="153"/>
                    <a:pt x="572" y="158"/>
                    <a:pt x="574" y="163"/>
                  </a:cubicBezTo>
                  <a:cubicBezTo>
                    <a:pt x="574" y="164"/>
                    <a:pt x="574" y="167"/>
                    <a:pt x="573" y="169"/>
                  </a:cubicBezTo>
                  <a:cubicBezTo>
                    <a:pt x="573" y="172"/>
                    <a:pt x="573" y="176"/>
                    <a:pt x="573" y="180"/>
                  </a:cubicBezTo>
                  <a:cubicBezTo>
                    <a:pt x="570" y="185"/>
                    <a:pt x="568" y="190"/>
                    <a:pt x="566" y="194"/>
                  </a:cubicBezTo>
                  <a:cubicBezTo>
                    <a:pt x="564" y="199"/>
                    <a:pt x="562" y="203"/>
                    <a:pt x="560" y="206"/>
                  </a:cubicBezTo>
                  <a:cubicBezTo>
                    <a:pt x="556" y="210"/>
                    <a:pt x="555" y="216"/>
                    <a:pt x="557" y="221"/>
                  </a:cubicBezTo>
                  <a:cubicBezTo>
                    <a:pt x="561" y="228"/>
                    <a:pt x="558" y="237"/>
                    <a:pt x="555" y="247"/>
                  </a:cubicBezTo>
                  <a:lnTo>
                    <a:pt x="554" y="250"/>
                  </a:lnTo>
                  <a:lnTo>
                    <a:pt x="554" y="254"/>
                  </a:lnTo>
                  <a:cubicBezTo>
                    <a:pt x="518" y="257"/>
                    <a:pt x="475" y="258"/>
                    <a:pt x="422" y="258"/>
                  </a:cubicBezTo>
                  <a:cubicBezTo>
                    <a:pt x="374" y="258"/>
                    <a:pt x="324" y="257"/>
                    <a:pt x="276" y="256"/>
                  </a:cubicBezTo>
                  <a:cubicBezTo>
                    <a:pt x="230" y="255"/>
                    <a:pt x="186" y="254"/>
                    <a:pt x="146" y="254"/>
                  </a:cubicBezTo>
                  <a:cubicBezTo>
                    <a:pt x="95" y="254"/>
                    <a:pt x="59" y="256"/>
                    <a:pt x="32" y="259"/>
                  </a:cubicBezTo>
                  <a:cubicBezTo>
                    <a:pt x="24" y="260"/>
                    <a:pt x="19" y="267"/>
                    <a:pt x="20" y="274"/>
                  </a:cubicBezTo>
                  <a:cubicBezTo>
                    <a:pt x="21" y="280"/>
                    <a:pt x="23" y="285"/>
                    <a:pt x="26" y="290"/>
                  </a:cubicBezTo>
                  <a:cubicBezTo>
                    <a:pt x="20" y="301"/>
                    <a:pt x="14" y="314"/>
                    <a:pt x="14" y="328"/>
                  </a:cubicBezTo>
                  <a:cubicBezTo>
                    <a:pt x="14" y="331"/>
                    <a:pt x="15" y="333"/>
                    <a:pt x="17" y="336"/>
                  </a:cubicBezTo>
                  <a:cubicBezTo>
                    <a:pt x="12" y="337"/>
                    <a:pt x="8" y="339"/>
                    <a:pt x="5" y="343"/>
                  </a:cubicBezTo>
                  <a:cubicBezTo>
                    <a:pt x="2" y="347"/>
                    <a:pt x="0" y="352"/>
                    <a:pt x="1" y="357"/>
                  </a:cubicBezTo>
                  <a:cubicBezTo>
                    <a:pt x="2" y="359"/>
                    <a:pt x="2" y="360"/>
                    <a:pt x="3" y="361"/>
                  </a:cubicBezTo>
                  <a:cubicBezTo>
                    <a:pt x="2" y="364"/>
                    <a:pt x="2" y="368"/>
                    <a:pt x="2" y="371"/>
                  </a:cubicBezTo>
                  <a:cubicBezTo>
                    <a:pt x="3" y="375"/>
                    <a:pt x="5" y="378"/>
                    <a:pt x="8" y="380"/>
                  </a:cubicBezTo>
                  <a:lnTo>
                    <a:pt x="10" y="382"/>
                  </a:lnTo>
                  <a:cubicBezTo>
                    <a:pt x="9" y="385"/>
                    <a:pt x="9" y="388"/>
                    <a:pt x="10" y="391"/>
                  </a:cubicBezTo>
                  <a:cubicBezTo>
                    <a:pt x="11" y="394"/>
                    <a:pt x="13" y="396"/>
                    <a:pt x="16" y="399"/>
                  </a:cubicBezTo>
                  <a:cubicBezTo>
                    <a:pt x="16" y="404"/>
                    <a:pt x="20" y="407"/>
                    <a:pt x="23" y="410"/>
                  </a:cubicBezTo>
                  <a:cubicBezTo>
                    <a:pt x="24" y="412"/>
                    <a:pt x="24" y="414"/>
                    <a:pt x="24" y="416"/>
                  </a:cubicBezTo>
                  <a:lnTo>
                    <a:pt x="23" y="419"/>
                  </a:lnTo>
                  <a:cubicBezTo>
                    <a:pt x="20" y="419"/>
                    <a:pt x="16" y="421"/>
                    <a:pt x="13" y="426"/>
                  </a:cubicBezTo>
                  <a:cubicBezTo>
                    <a:pt x="12" y="428"/>
                    <a:pt x="9" y="434"/>
                    <a:pt x="14" y="441"/>
                  </a:cubicBezTo>
                  <a:lnTo>
                    <a:pt x="15" y="443"/>
                  </a:lnTo>
                  <a:lnTo>
                    <a:pt x="15" y="447"/>
                  </a:lnTo>
                  <a:cubicBezTo>
                    <a:pt x="16" y="451"/>
                    <a:pt x="18" y="454"/>
                    <a:pt x="21" y="456"/>
                  </a:cubicBezTo>
                  <a:lnTo>
                    <a:pt x="21" y="458"/>
                  </a:lnTo>
                  <a:cubicBezTo>
                    <a:pt x="22" y="466"/>
                    <a:pt x="20" y="472"/>
                    <a:pt x="16" y="480"/>
                  </a:cubicBezTo>
                  <a:cubicBezTo>
                    <a:pt x="12" y="488"/>
                    <a:pt x="8" y="497"/>
                    <a:pt x="7" y="509"/>
                  </a:cubicBezTo>
                  <a:cubicBezTo>
                    <a:pt x="7" y="513"/>
                    <a:pt x="8" y="517"/>
                    <a:pt x="11" y="520"/>
                  </a:cubicBezTo>
                  <a:cubicBezTo>
                    <a:pt x="11" y="522"/>
                    <a:pt x="10" y="525"/>
                    <a:pt x="10" y="527"/>
                  </a:cubicBezTo>
                  <a:cubicBezTo>
                    <a:pt x="11" y="531"/>
                    <a:pt x="12" y="534"/>
                    <a:pt x="14" y="536"/>
                  </a:cubicBezTo>
                  <a:lnTo>
                    <a:pt x="15" y="538"/>
                  </a:lnTo>
                  <a:cubicBezTo>
                    <a:pt x="15" y="541"/>
                    <a:pt x="17" y="549"/>
                    <a:pt x="24" y="553"/>
                  </a:cubicBezTo>
                  <a:cubicBezTo>
                    <a:pt x="24" y="555"/>
                    <a:pt x="25" y="557"/>
                    <a:pt x="26" y="559"/>
                  </a:cubicBezTo>
                  <a:lnTo>
                    <a:pt x="29" y="563"/>
                  </a:lnTo>
                  <a:lnTo>
                    <a:pt x="28" y="565"/>
                  </a:lnTo>
                  <a:cubicBezTo>
                    <a:pt x="27" y="567"/>
                    <a:pt x="27" y="568"/>
                    <a:pt x="27" y="570"/>
                  </a:cubicBezTo>
                  <a:cubicBezTo>
                    <a:pt x="27" y="574"/>
                    <a:pt x="27" y="577"/>
                    <a:pt x="28" y="580"/>
                  </a:cubicBezTo>
                  <a:lnTo>
                    <a:pt x="28" y="583"/>
                  </a:lnTo>
                  <a:cubicBezTo>
                    <a:pt x="27" y="586"/>
                    <a:pt x="26" y="589"/>
                    <a:pt x="27" y="592"/>
                  </a:cubicBezTo>
                  <a:cubicBezTo>
                    <a:pt x="28" y="594"/>
                    <a:pt x="27" y="597"/>
                    <a:pt x="26" y="600"/>
                  </a:cubicBezTo>
                  <a:cubicBezTo>
                    <a:pt x="26" y="602"/>
                    <a:pt x="25" y="604"/>
                    <a:pt x="25" y="605"/>
                  </a:cubicBezTo>
                  <a:cubicBezTo>
                    <a:pt x="24" y="608"/>
                    <a:pt x="25" y="611"/>
                    <a:pt x="26" y="614"/>
                  </a:cubicBezTo>
                  <a:lnTo>
                    <a:pt x="26" y="616"/>
                  </a:lnTo>
                  <a:lnTo>
                    <a:pt x="26" y="616"/>
                  </a:lnTo>
                  <a:cubicBezTo>
                    <a:pt x="24" y="621"/>
                    <a:pt x="18" y="635"/>
                    <a:pt x="20" y="644"/>
                  </a:cubicBezTo>
                  <a:lnTo>
                    <a:pt x="21" y="646"/>
                  </a:lnTo>
                  <a:lnTo>
                    <a:pt x="21" y="646"/>
                  </a:lnTo>
                  <a:cubicBezTo>
                    <a:pt x="18" y="648"/>
                    <a:pt x="17" y="651"/>
                    <a:pt x="16" y="653"/>
                  </a:cubicBezTo>
                  <a:cubicBezTo>
                    <a:pt x="14" y="660"/>
                    <a:pt x="17" y="667"/>
                    <a:pt x="23" y="669"/>
                  </a:cubicBezTo>
                  <a:cubicBezTo>
                    <a:pt x="28" y="672"/>
                    <a:pt x="37" y="673"/>
                    <a:pt x="64" y="673"/>
                  </a:cubicBezTo>
                  <a:cubicBezTo>
                    <a:pt x="73" y="673"/>
                    <a:pt x="83" y="673"/>
                    <a:pt x="92" y="673"/>
                  </a:cubicBezTo>
                  <a:cubicBezTo>
                    <a:pt x="100" y="673"/>
                    <a:pt x="107" y="673"/>
                    <a:pt x="113" y="673"/>
                  </a:cubicBezTo>
                  <a:cubicBezTo>
                    <a:pt x="116" y="673"/>
                    <a:pt x="119" y="673"/>
                    <a:pt x="121" y="673"/>
                  </a:cubicBezTo>
                  <a:cubicBezTo>
                    <a:pt x="124" y="673"/>
                    <a:pt x="127" y="673"/>
                    <a:pt x="130" y="673"/>
                  </a:cubicBezTo>
                  <a:cubicBezTo>
                    <a:pt x="135" y="673"/>
                    <a:pt x="143" y="673"/>
                    <a:pt x="151" y="673"/>
                  </a:cubicBezTo>
                  <a:cubicBezTo>
                    <a:pt x="162" y="672"/>
                    <a:pt x="174" y="672"/>
                    <a:pt x="185" y="672"/>
                  </a:cubicBezTo>
                  <a:cubicBezTo>
                    <a:pt x="197" y="672"/>
                    <a:pt x="203" y="672"/>
                    <a:pt x="207" y="673"/>
                  </a:cubicBezTo>
                  <a:lnTo>
                    <a:pt x="209" y="677"/>
                  </a:lnTo>
                  <a:cubicBezTo>
                    <a:pt x="211" y="679"/>
                    <a:pt x="213" y="681"/>
                    <a:pt x="215" y="681"/>
                  </a:cubicBezTo>
                  <a:cubicBezTo>
                    <a:pt x="219" y="688"/>
                    <a:pt x="224" y="691"/>
                    <a:pt x="229" y="692"/>
                  </a:cubicBezTo>
                  <a:cubicBezTo>
                    <a:pt x="231" y="692"/>
                    <a:pt x="233" y="693"/>
                    <a:pt x="235" y="693"/>
                  </a:cubicBezTo>
                  <a:cubicBezTo>
                    <a:pt x="239" y="693"/>
                    <a:pt x="242" y="692"/>
                    <a:pt x="244" y="690"/>
                  </a:cubicBezTo>
                  <a:cubicBezTo>
                    <a:pt x="247" y="691"/>
                    <a:pt x="249" y="692"/>
                    <a:pt x="251" y="692"/>
                  </a:cubicBezTo>
                  <a:cubicBezTo>
                    <a:pt x="254" y="694"/>
                    <a:pt x="258" y="694"/>
                    <a:pt x="260" y="694"/>
                  </a:cubicBezTo>
                  <a:cubicBezTo>
                    <a:pt x="263" y="694"/>
                    <a:pt x="265" y="694"/>
                    <a:pt x="267" y="693"/>
                  </a:cubicBezTo>
                  <a:cubicBezTo>
                    <a:pt x="268" y="694"/>
                    <a:pt x="270" y="694"/>
                    <a:pt x="271" y="694"/>
                  </a:cubicBezTo>
                  <a:lnTo>
                    <a:pt x="272" y="694"/>
                  </a:lnTo>
                  <a:lnTo>
                    <a:pt x="275" y="694"/>
                  </a:lnTo>
                  <a:lnTo>
                    <a:pt x="277" y="695"/>
                  </a:lnTo>
                  <a:cubicBezTo>
                    <a:pt x="279" y="697"/>
                    <a:pt x="282" y="697"/>
                    <a:pt x="284" y="697"/>
                  </a:cubicBezTo>
                  <a:lnTo>
                    <a:pt x="286" y="697"/>
                  </a:lnTo>
                  <a:lnTo>
                    <a:pt x="286" y="698"/>
                  </a:lnTo>
                  <a:cubicBezTo>
                    <a:pt x="285" y="704"/>
                    <a:pt x="287" y="708"/>
                    <a:pt x="289" y="711"/>
                  </a:cubicBezTo>
                  <a:cubicBezTo>
                    <a:pt x="290" y="718"/>
                    <a:pt x="294" y="722"/>
                    <a:pt x="296" y="725"/>
                  </a:cubicBezTo>
                  <a:lnTo>
                    <a:pt x="297" y="728"/>
                  </a:lnTo>
                  <a:lnTo>
                    <a:pt x="297" y="728"/>
                  </a:lnTo>
                  <a:cubicBezTo>
                    <a:pt x="287" y="735"/>
                    <a:pt x="279" y="744"/>
                    <a:pt x="273" y="751"/>
                  </a:cubicBezTo>
                  <a:cubicBezTo>
                    <a:pt x="272" y="753"/>
                    <a:pt x="271" y="754"/>
                    <a:pt x="270" y="755"/>
                  </a:cubicBezTo>
                  <a:cubicBezTo>
                    <a:pt x="268" y="756"/>
                    <a:pt x="267" y="758"/>
                    <a:pt x="266" y="760"/>
                  </a:cubicBezTo>
                  <a:cubicBezTo>
                    <a:pt x="260" y="774"/>
                    <a:pt x="263" y="790"/>
                    <a:pt x="265" y="802"/>
                  </a:cubicBezTo>
                  <a:cubicBezTo>
                    <a:pt x="266" y="806"/>
                    <a:pt x="267" y="811"/>
                    <a:pt x="266" y="813"/>
                  </a:cubicBezTo>
                  <a:cubicBezTo>
                    <a:pt x="266" y="819"/>
                    <a:pt x="269" y="824"/>
                    <a:pt x="273" y="826"/>
                  </a:cubicBezTo>
                  <a:cubicBezTo>
                    <a:pt x="276" y="829"/>
                    <a:pt x="280" y="833"/>
                    <a:pt x="285" y="834"/>
                  </a:cubicBezTo>
                  <a:cubicBezTo>
                    <a:pt x="286" y="837"/>
                    <a:pt x="287" y="839"/>
                    <a:pt x="288" y="840"/>
                  </a:cubicBezTo>
                  <a:cubicBezTo>
                    <a:pt x="286" y="851"/>
                    <a:pt x="294" y="858"/>
                    <a:pt x="297" y="862"/>
                  </a:cubicBezTo>
                  <a:lnTo>
                    <a:pt x="301" y="866"/>
                  </a:lnTo>
                  <a:cubicBezTo>
                    <a:pt x="293" y="883"/>
                    <a:pt x="309" y="895"/>
                    <a:pt x="316" y="900"/>
                  </a:cubicBezTo>
                  <a:cubicBezTo>
                    <a:pt x="313" y="904"/>
                    <a:pt x="312" y="908"/>
                    <a:pt x="312" y="911"/>
                  </a:cubicBezTo>
                  <a:cubicBezTo>
                    <a:pt x="304" y="912"/>
                    <a:pt x="298" y="917"/>
                    <a:pt x="293" y="922"/>
                  </a:cubicBezTo>
                  <a:cubicBezTo>
                    <a:pt x="287" y="924"/>
                    <a:pt x="282" y="929"/>
                    <a:pt x="279" y="936"/>
                  </a:cubicBezTo>
                  <a:cubicBezTo>
                    <a:pt x="276" y="938"/>
                    <a:pt x="274" y="940"/>
                    <a:pt x="273" y="944"/>
                  </a:cubicBezTo>
                  <a:cubicBezTo>
                    <a:pt x="272" y="946"/>
                    <a:pt x="271" y="948"/>
                    <a:pt x="271" y="951"/>
                  </a:cubicBezTo>
                  <a:cubicBezTo>
                    <a:pt x="268" y="960"/>
                    <a:pt x="269" y="970"/>
                    <a:pt x="269" y="978"/>
                  </a:cubicBezTo>
                  <a:cubicBezTo>
                    <a:pt x="270" y="987"/>
                    <a:pt x="270" y="992"/>
                    <a:pt x="268" y="995"/>
                  </a:cubicBezTo>
                  <a:lnTo>
                    <a:pt x="266" y="999"/>
                  </a:lnTo>
                  <a:cubicBezTo>
                    <a:pt x="262" y="999"/>
                    <a:pt x="255" y="1001"/>
                    <a:pt x="251" y="1008"/>
                  </a:cubicBezTo>
                  <a:lnTo>
                    <a:pt x="249" y="1011"/>
                  </a:lnTo>
                  <a:lnTo>
                    <a:pt x="248" y="1013"/>
                  </a:lnTo>
                  <a:cubicBezTo>
                    <a:pt x="247" y="1014"/>
                    <a:pt x="245" y="1016"/>
                    <a:pt x="244" y="1018"/>
                  </a:cubicBezTo>
                  <a:cubicBezTo>
                    <a:pt x="239" y="1022"/>
                    <a:pt x="236" y="1027"/>
                    <a:pt x="235" y="1033"/>
                  </a:cubicBezTo>
                  <a:cubicBezTo>
                    <a:pt x="234" y="1036"/>
                    <a:pt x="234" y="1038"/>
                    <a:pt x="235" y="1041"/>
                  </a:cubicBezTo>
                  <a:cubicBezTo>
                    <a:pt x="231" y="1046"/>
                    <a:pt x="229" y="1051"/>
                    <a:pt x="227" y="1055"/>
                  </a:cubicBezTo>
                  <a:cubicBezTo>
                    <a:pt x="227" y="1057"/>
                    <a:pt x="226" y="1059"/>
                    <a:pt x="225" y="1060"/>
                  </a:cubicBezTo>
                  <a:cubicBezTo>
                    <a:pt x="223" y="1062"/>
                    <a:pt x="221" y="1065"/>
                    <a:pt x="221" y="1069"/>
                  </a:cubicBezTo>
                  <a:lnTo>
                    <a:pt x="220" y="1070"/>
                  </a:lnTo>
                  <a:cubicBezTo>
                    <a:pt x="219" y="1073"/>
                    <a:pt x="219" y="1075"/>
                    <a:pt x="219" y="1079"/>
                  </a:cubicBezTo>
                  <a:cubicBezTo>
                    <a:pt x="217" y="1083"/>
                    <a:pt x="217" y="1086"/>
                    <a:pt x="217" y="1089"/>
                  </a:cubicBezTo>
                  <a:lnTo>
                    <a:pt x="215" y="1091"/>
                  </a:lnTo>
                  <a:lnTo>
                    <a:pt x="214" y="1092"/>
                  </a:lnTo>
                  <a:lnTo>
                    <a:pt x="211" y="1093"/>
                  </a:lnTo>
                  <a:cubicBezTo>
                    <a:pt x="202" y="1093"/>
                    <a:pt x="196" y="1100"/>
                    <a:pt x="193" y="1104"/>
                  </a:cubicBezTo>
                  <a:lnTo>
                    <a:pt x="192" y="1106"/>
                  </a:lnTo>
                  <a:lnTo>
                    <a:pt x="192" y="1106"/>
                  </a:lnTo>
                  <a:cubicBezTo>
                    <a:pt x="188" y="1106"/>
                    <a:pt x="182" y="1106"/>
                    <a:pt x="177" y="1111"/>
                  </a:cubicBezTo>
                  <a:lnTo>
                    <a:pt x="175" y="1114"/>
                  </a:lnTo>
                  <a:cubicBezTo>
                    <a:pt x="169" y="1118"/>
                    <a:pt x="165" y="1124"/>
                    <a:pt x="164" y="1129"/>
                  </a:cubicBezTo>
                  <a:cubicBezTo>
                    <a:pt x="161" y="1131"/>
                    <a:pt x="159" y="1135"/>
                    <a:pt x="159" y="1139"/>
                  </a:cubicBezTo>
                  <a:cubicBezTo>
                    <a:pt x="160" y="1142"/>
                    <a:pt x="162" y="1155"/>
                    <a:pt x="172" y="1158"/>
                  </a:cubicBezTo>
                  <a:cubicBezTo>
                    <a:pt x="175" y="1160"/>
                    <a:pt x="178" y="1162"/>
                    <a:pt x="182" y="1162"/>
                  </a:cubicBezTo>
                  <a:lnTo>
                    <a:pt x="184" y="1162"/>
                  </a:lnTo>
                  <a:lnTo>
                    <a:pt x="184" y="1162"/>
                  </a:lnTo>
                  <a:lnTo>
                    <a:pt x="184" y="1162"/>
                  </a:lnTo>
                  <a:cubicBezTo>
                    <a:pt x="186" y="1163"/>
                    <a:pt x="187" y="1163"/>
                    <a:pt x="189" y="1163"/>
                  </a:cubicBezTo>
                  <a:lnTo>
                    <a:pt x="189" y="1163"/>
                  </a:lnTo>
                  <a:lnTo>
                    <a:pt x="190" y="1164"/>
                  </a:lnTo>
                  <a:cubicBezTo>
                    <a:pt x="192" y="1167"/>
                    <a:pt x="195" y="1169"/>
                    <a:pt x="199" y="1170"/>
                  </a:cubicBezTo>
                  <a:lnTo>
                    <a:pt x="199" y="1174"/>
                  </a:lnTo>
                  <a:lnTo>
                    <a:pt x="201" y="1177"/>
                  </a:lnTo>
                  <a:cubicBezTo>
                    <a:pt x="201" y="1180"/>
                    <a:pt x="202" y="1182"/>
                    <a:pt x="204" y="1185"/>
                  </a:cubicBezTo>
                  <a:lnTo>
                    <a:pt x="206" y="1187"/>
                  </a:lnTo>
                  <a:cubicBezTo>
                    <a:pt x="207" y="1189"/>
                    <a:pt x="208" y="1191"/>
                    <a:pt x="210" y="1193"/>
                  </a:cubicBezTo>
                  <a:lnTo>
                    <a:pt x="210" y="1193"/>
                  </a:lnTo>
                  <a:cubicBezTo>
                    <a:pt x="210" y="1195"/>
                    <a:pt x="211" y="1196"/>
                    <a:pt x="212" y="1198"/>
                  </a:cubicBezTo>
                  <a:lnTo>
                    <a:pt x="210" y="1201"/>
                  </a:lnTo>
                  <a:cubicBezTo>
                    <a:pt x="204" y="1202"/>
                    <a:pt x="200" y="1208"/>
                    <a:pt x="201" y="1214"/>
                  </a:cubicBezTo>
                  <a:cubicBezTo>
                    <a:pt x="201" y="1217"/>
                    <a:pt x="201" y="1218"/>
                    <a:pt x="200" y="1221"/>
                  </a:cubicBezTo>
                  <a:cubicBezTo>
                    <a:pt x="199" y="1223"/>
                    <a:pt x="200" y="1227"/>
                    <a:pt x="201" y="1229"/>
                  </a:cubicBezTo>
                  <a:cubicBezTo>
                    <a:pt x="205" y="1240"/>
                    <a:pt x="210" y="1252"/>
                    <a:pt x="214" y="1265"/>
                  </a:cubicBezTo>
                  <a:lnTo>
                    <a:pt x="215" y="1267"/>
                  </a:lnTo>
                  <a:lnTo>
                    <a:pt x="215" y="1269"/>
                  </a:lnTo>
                  <a:cubicBezTo>
                    <a:pt x="216" y="1273"/>
                    <a:pt x="218" y="1278"/>
                    <a:pt x="219" y="1282"/>
                  </a:cubicBezTo>
                  <a:lnTo>
                    <a:pt x="219" y="1284"/>
                  </a:lnTo>
                  <a:cubicBezTo>
                    <a:pt x="221" y="1287"/>
                    <a:pt x="222" y="1289"/>
                    <a:pt x="225" y="1292"/>
                  </a:cubicBezTo>
                  <a:lnTo>
                    <a:pt x="225" y="1294"/>
                  </a:lnTo>
                  <a:cubicBezTo>
                    <a:pt x="225" y="1299"/>
                    <a:pt x="226" y="1309"/>
                    <a:pt x="234" y="1315"/>
                  </a:cubicBezTo>
                  <a:cubicBezTo>
                    <a:pt x="242" y="1349"/>
                    <a:pt x="243" y="1370"/>
                    <a:pt x="237" y="1378"/>
                  </a:cubicBezTo>
                  <a:cubicBezTo>
                    <a:pt x="236" y="1379"/>
                    <a:pt x="234" y="1382"/>
                    <a:pt x="228" y="1382"/>
                  </a:cubicBezTo>
                  <a:cubicBezTo>
                    <a:pt x="224" y="1382"/>
                    <a:pt x="219" y="1381"/>
                    <a:pt x="213" y="1379"/>
                  </a:cubicBezTo>
                  <a:lnTo>
                    <a:pt x="209" y="1378"/>
                  </a:lnTo>
                  <a:cubicBezTo>
                    <a:pt x="205" y="1378"/>
                    <a:pt x="201" y="1380"/>
                    <a:pt x="198" y="1384"/>
                  </a:cubicBezTo>
                  <a:cubicBezTo>
                    <a:pt x="195" y="1389"/>
                    <a:pt x="195" y="1395"/>
                    <a:pt x="199" y="1400"/>
                  </a:cubicBezTo>
                  <a:cubicBezTo>
                    <a:pt x="247" y="1464"/>
                    <a:pt x="247" y="1511"/>
                    <a:pt x="247" y="1544"/>
                  </a:cubicBezTo>
                  <a:cubicBezTo>
                    <a:pt x="247" y="1595"/>
                    <a:pt x="256" y="1616"/>
                    <a:pt x="343" y="1616"/>
                  </a:cubicBezTo>
                  <a:cubicBezTo>
                    <a:pt x="356" y="1616"/>
                    <a:pt x="371" y="1616"/>
                    <a:pt x="388" y="1615"/>
                  </a:cubicBezTo>
                  <a:cubicBezTo>
                    <a:pt x="392" y="1615"/>
                    <a:pt x="396" y="1615"/>
                    <a:pt x="400" y="1615"/>
                  </a:cubicBezTo>
                  <a:cubicBezTo>
                    <a:pt x="415" y="1615"/>
                    <a:pt x="435" y="1616"/>
                    <a:pt x="457" y="1618"/>
                  </a:cubicBezTo>
                  <a:cubicBezTo>
                    <a:pt x="482" y="1620"/>
                    <a:pt x="508" y="1622"/>
                    <a:pt x="530" y="1622"/>
                  </a:cubicBezTo>
                  <a:cubicBezTo>
                    <a:pt x="547" y="1622"/>
                    <a:pt x="560" y="1621"/>
                    <a:pt x="570" y="1619"/>
                  </a:cubicBezTo>
                  <a:lnTo>
                    <a:pt x="569" y="1623"/>
                  </a:lnTo>
                  <a:cubicBezTo>
                    <a:pt x="569" y="1630"/>
                    <a:pt x="569" y="1635"/>
                    <a:pt x="570" y="1638"/>
                  </a:cubicBezTo>
                  <a:cubicBezTo>
                    <a:pt x="568" y="1639"/>
                    <a:pt x="566" y="1641"/>
                    <a:pt x="563" y="1643"/>
                  </a:cubicBezTo>
                  <a:lnTo>
                    <a:pt x="559" y="1647"/>
                  </a:lnTo>
                  <a:lnTo>
                    <a:pt x="557" y="1650"/>
                  </a:lnTo>
                  <a:cubicBezTo>
                    <a:pt x="553" y="1656"/>
                    <a:pt x="551" y="1662"/>
                    <a:pt x="549" y="1669"/>
                  </a:cubicBezTo>
                  <a:cubicBezTo>
                    <a:pt x="548" y="1674"/>
                    <a:pt x="549" y="1678"/>
                    <a:pt x="552" y="1681"/>
                  </a:cubicBezTo>
                  <a:cubicBezTo>
                    <a:pt x="561" y="1690"/>
                    <a:pt x="567" y="1699"/>
                    <a:pt x="573" y="1709"/>
                  </a:cubicBezTo>
                  <a:cubicBezTo>
                    <a:pt x="589" y="1739"/>
                    <a:pt x="606" y="1768"/>
                    <a:pt x="622" y="1797"/>
                  </a:cubicBezTo>
                  <a:lnTo>
                    <a:pt x="631" y="1812"/>
                  </a:lnTo>
                  <a:cubicBezTo>
                    <a:pt x="633" y="1816"/>
                    <a:pt x="635" y="1820"/>
                    <a:pt x="637" y="1824"/>
                  </a:cubicBezTo>
                  <a:cubicBezTo>
                    <a:pt x="639" y="1827"/>
                    <a:pt x="642" y="1829"/>
                    <a:pt x="645" y="1830"/>
                  </a:cubicBezTo>
                  <a:lnTo>
                    <a:pt x="649" y="1831"/>
                  </a:lnTo>
                  <a:cubicBezTo>
                    <a:pt x="652" y="1831"/>
                    <a:pt x="654" y="1830"/>
                    <a:pt x="656" y="1829"/>
                  </a:cubicBezTo>
                  <a:cubicBezTo>
                    <a:pt x="659" y="1827"/>
                    <a:pt x="661" y="1827"/>
                    <a:pt x="661" y="1827"/>
                  </a:cubicBezTo>
                  <a:lnTo>
                    <a:pt x="664" y="1830"/>
                  </a:lnTo>
                  <a:cubicBezTo>
                    <a:pt x="667" y="1833"/>
                    <a:pt x="673" y="1838"/>
                    <a:pt x="681" y="1840"/>
                  </a:cubicBezTo>
                  <a:cubicBezTo>
                    <a:pt x="682" y="1843"/>
                    <a:pt x="682" y="1845"/>
                    <a:pt x="683" y="1847"/>
                  </a:cubicBezTo>
                  <a:lnTo>
                    <a:pt x="685" y="1851"/>
                  </a:lnTo>
                  <a:cubicBezTo>
                    <a:pt x="683" y="1854"/>
                    <a:pt x="682" y="1859"/>
                    <a:pt x="685" y="1864"/>
                  </a:cubicBezTo>
                  <a:cubicBezTo>
                    <a:pt x="686" y="1867"/>
                    <a:pt x="689" y="1869"/>
                    <a:pt x="691" y="1870"/>
                  </a:cubicBezTo>
                  <a:cubicBezTo>
                    <a:pt x="693" y="1871"/>
                    <a:pt x="694" y="1872"/>
                    <a:pt x="696" y="1873"/>
                  </a:cubicBezTo>
                  <a:lnTo>
                    <a:pt x="697" y="1876"/>
                  </a:lnTo>
                  <a:cubicBezTo>
                    <a:pt x="699" y="1881"/>
                    <a:pt x="703" y="1885"/>
                    <a:pt x="708" y="1886"/>
                  </a:cubicBezTo>
                  <a:lnTo>
                    <a:pt x="712" y="1889"/>
                  </a:lnTo>
                  <a:cubicBezTo>
                    <a:pt x="713" y="1891"/>
                    <a:pt x="717" y="1895"/>
                    <a:pt x="723" y="1897"/>
                  </a:cubicBezTo>
                  <a:cubicBezTo>
                    <a:pt x="725" y="1901"/>
                    <a:pt x="729" y="1904"/>
                    <a:pt x="735" y="1904"/>
                  </a:cubicBezTo>
                  <a:cubicBezTo>
                    <a:pt x="744" y="1904"/>
                    <a:pt x="748" y="1898"/>
                    <a:pt x="750" y="1895"/>
                  </a:cubicBezTo>
                  <a:lnTo>
                    <a:pt x="750" y="1894"/>
                  </a:lnTo>
                  <a:lnTo>
                    <a:pt x="752" y="1893"/>
                  </a:lnTo>
                  <a:lnTo>
                    <a:pt x="756" y="1893"/>
                  </a:lnTo>
                  <a:cubicBezTo>
                    <a:pt x="759" y="1893"/>
                    <a:pt x="763" y="1892"/>
                    <a:pt x="765" y="1889"/>
                  </a:cubicBezTo>
                  <a:lnTo>
                    <a:pt x="768" y="1890"/>
                  </a:lnTo>
                  <a:lnTo>
                    <a:pt x="769" y="1890"/>
                  </a:lnTo>
                  <a:cubicBezTo>
                    <a:pt x="771" y="1890"/>
                    <a:pt x="772" y="1889"/>
                    <a:pt x="774" y="1889"/>
                  </a:cubicBezTo>
                  <a:cubicBezTo>
                    <a:pt x="779" y="1888"/>
                    <a:pt x="783" y="1887"/>
                    <a:pt x="785" y="1883"/>
                  </a:cubicBezTo>
                  <a:lnTo>
                    <a:pt x="786" y="1882"/>
                  </a:lnTo>
                  <a:lnTo>
                    <a:pt x="789" y="1882"/>
                  </a:lnTo>
                  <a:lnTo>
                    <a:pt x="789" y="1882"/>
                  </a:lnTo>
                  <a:lnTo>
                    <a:pt x="790" y="1882"/>
                  </a:lnTo>
                  <a:cubicBezTo>
                    <a:pt x="792" y="1882"/>
                    <a:pt x="793" y="1883"/>
                    <a:pt x="795" y="1883"/>
                  </a:cubicBezTo>
                  <a:cubicBezTo>
                    <a:pt x="797" y="1883"/>
                    <a:pt x="799" y="1882"/>
                    <a:pt x="801" y="1881"/>
                  </a:cubicBezTo>
                  <a:cubicBezTo>
                    <a:pt x="804" y="1880"/>
                    <a:pt x="807" y="1877"/>
                    <a:pt x="808" y="1874"/>
                  </a:cubicBezTo>
                  <a:cubicBezTo>
                    <a:pt x="811" y="1874"/>
                    <a:pt x="813" y="1873"/>
                    <a:pt x="816" y="1872"/>
                  </a:cubicBezTo>
                  <a:cubicBezTo>
                    <a:pt x="819" y="1870"/>
                    <a:pt x="821" y="1866"/>
                    <a:pt x="821" y="1862"/>
                  </a:cubicBezTo>
                  <a:cubicBezTo>
                    <a:pt x="823" y="1860"/>
                    <a:pt x="827" y="1857"/>
                    <a:pt x="830" y="1852"/>
                  </a:cubicBezTo>
                  <a:cubicBezTo>
                    <a:pt x="832" y="1849"/>
                    <a:pt x="835" y="1845"/>
                    <a:pt x="835" y="1840"/>
                  </a:cubicBezTo>
                  <a:cubicBezTo>
                    <a:pt x="838" y="1840"/>
                    <a:pt x="841" y="1839"/>
                    <a:pt x="843" y="1837"/>
                  </a:cubicBezTo>
                  <a:cubicBezTo>
                    <a:pt x="845" y="1834"/>
                    <a:pt x="850" y="1830"/>
                    <a:pt x="852" y="1823"/>
                  </a:cubicBezTo>
                  <a:cubicBezTo>
                    <a:pt x="854" y="1822"/>
                    <a:pt x="856" y="1820"/>
                    <a:pt x="857" y="1818"/>
                  </a:cubicBezTo>
                  <a:cubicBezTo>
                    <a:pt x="857" y="1816"/>
                    <a:pt x="858" y="1814"/>
                    <a:pt x="858" y="1812"/>
                  </a:cubicBezTo>
                  <a:lnTo>
                    <a:pt x="858" y="1811"/>
                  </a:lnTo>
                  <a:cubicBezTo>
                    <a:pt x="860" y="1810"/>
                    <a:pt x="862" y="1808"/>
                    <a:pt x="864" y="1806"/>
                  </a:cubicBezTo>
                  <a:cubicBezTo>
                    <a:pt x="864" y="1805"/>
                    <a:pt x="865" y="1804"/>
                    <a:pt x="865" y="1802"/>
                  </a:cubicBezTo>
                  <a:lnTo>
                    <a:pt x="865" y="1801"/>
                  </a:lnTo>
                  <a:cubicBezTo>
                    <a:pt x="868" y="1803"/>
                    <a:pt x="871" y="1804"/>
                    <a:pt x="873" y="1804"/>
                  </a:cubicBezTo>
                  <a:lnTo>
                    <a:pt x="875" y="1804"/>
                  </a:lnTo>
                  <a:lnTo>
                    <a:pt x="876" y="1804"/>
                  </a:lnTo>
                  <a:lnTo>
                    <a:pt x="879" y="1804"/>
                  </a:lnTo>
                  <a:lnTo>
                    <a:pt x="882" y="1803"/>
                  </a:lnTo>
                  <a:lnTo>
                    <a:pt x="885" y="1803"/>
                  </a:lnTo>
                  <a:cubicBezTo>
                    <a:pt x="888" y="1803"/>
                    <a:pt x="891" y="1802"/>
                    <a:pt x="893" y="1801"/>
                  </a:cubicBezTo>
                  <a:cubicBezTo>
                    <a:pt x="896" y="1801"/>
                    <a:pt x="899" y="1800"/>
                    <a:pt x="902" y="1799"/>
                  </a:cubicBezTo>
                  <a:cubicBezTo>
                    <a:pt x="904" y="1801"/>
                    <a:pt x="907" y="1802"/>
                    <a:pt x="911" y="1802"/>
                  </a:cubicBezTo>
                  <a:cubicBezTo>
                    <a:pt x="914" y="1802"/>
                    <a:pt x="917" y="1801"/>
                    <a:pt x="919" y="1800"/>
                  </a:cubicBezTo>
                  <a:cubicBezTo>
                    <a:pt x="923" y="1799"/>
                    <a:pt x="926" y="1797"/>
                    <a:pt x="928" y="1795"/>
                  </a:cubicBezTo>
                  <a:lnTo>
                    <a:pt x="929" y="1795"/>
                  </a:lnTo>
                  <a:cubicBezTo>
                    <a:pt x="934" y="1795"/>
                    <a:pt x="937" y="1793"/>
                    <a:pt x="939" y="1792"/>
                  </a:cubicBezTo>
                  <a:cubicBezTo>
                    <a:pt x="945" y="1791"/>
                    <a:pt x="948" y="1788"/>
                    <a:pt x="949" y="1786"/>
                  </a:cubicBezTo>
                  <a:lnTo>
                    <a:pt x="950" y="1784"/>
                  </a:lnTo>
                  <a:lnTo>
                    <a:pt x="951" y="1784"/>
                  </a:lnTo>
                  <a:cubicBezTo>
                    <a:pt x="955" y="1783"/>
                    <a:pt x="960" y="1781"/>
                    <a:pt x="963" y="1777"/>
                  </a:cubicBezTo>
                  <a:cubicBezTo>
                    <a:pt x="965" y="1777"/>
                    <a:pt x="967" y="1776"/>
                    <a:pt x="969" y="1775"/>
                  </a:cubicBezTo>
                  <a:lnTo>
                    <a:pt x="973" y="1776"/>
                  </a:lnTo>
                  <a:lnTo>
                    <a:pt x="973" y="1776"/>
                  </a:lnTo>
                  <a:cubicBezTo>
                    <a:pt x="974" y="1777"/>
                    <a:pt x="974" y="1779"/>
                    <a:pt x="975" y="1780"/>
                  </a:cubicBezTo>
                  <a:cubicBezTo>
                    <a:pt x="977" y="1784"/>
                    <a:pt x="980" y="1786"/>
                    <a:pt x="984" y="1787"/>
                  </a:cubicBezTo>
                  <a:lnTo>
                    <a:pt x="987" y="1788"/>
                  </a:lnTo>
                  <a:lnTo>
                    <a:pt x="987" y="1788"/>
                  </a:lnTo>
                  <a:cubicBezTo>
                    <a:pt x="989" y="1791"/>
                    <a:pt x="993" y="1793"/>
                    <a:pt x="998" y="1793"/>
                  </a:cubicBezTo>
                  <a:lnTo>
                    <a:pt x="1000" y="1793"/>
                  </a:lnTo>
                  <a:lnTo>
                    <a:pt x="1001" y="1793"/>
                  </a:lnTo>
                  <a:cubicBezTo>
                    <a:pt x="1003" y="1794"/>
                    <a:pt x="1005" y="1794"/>
                    <a:pt x="1007" y="1794"/>
                  </a:cubicBezTo>
                  <a:lnTo>
                    <a:pt x="1008" y="1794"/>
                  </a:lnTo>
                  <a:lnTo>
                    <a:pt x="1009" y="1795"/>
                  </a:lnTo>
                  <a:cubicBezTo>
                    <a:pt x="1010" y="1796"/>
                    <a:pt x="1012" y="1797"/>
                    <a:pt x="1014" y="1798"/>
                  </a:cubicBezTo>
                  <a:cubicBezTo>
                    <a:pt x="1017" y="1801"/>
                    <a:pt x="1021" y="1802"/>
                    <a:pt x="1024" y="1802"/>
                  </a:cubicBezTo>
                  <a:lnTo>
                    <a:pt x="1026" y="1802"/>
                  </a:lnTo>
                  <a:cubicBezTo>
                    <a:pt x="1029" y="1804"/>
                    <a:pt x="1033" y="1806"/>
                    <a:pt x="1038" y="1806"/>
                  </a:cubicBezTo>
                  <a:lnTo>
                    <a:pt x="1041" y="1805"/>
                  </a:lnTo>
                  <a:lnTo>
                    <a:pt x="1042" y="1805"/>
                  </a:lnTo>
                  <a:cubicBezTo>
                    <a:pt x="1043" y="1806"/>
                    <a:pt x="1045" y="1807"/>
                    <a:pt x="1047" y="1807"/>
                  </a:cubicBezTo>
                  <a:lnTo>
                    <a:pt x="1047" y="1808"/>
                  </a:lnTo>
                  <a:cubicBezTo>
                    <a:pt x="1051" y="1817"/>
                    <a:pt x="1061" y="1829"/>
                    <a:pt x="1073" y="1830"/>
                  </a:cubicBezTo>
                  <a:cubicBezTo>
                    <a:pt x="1078" y="1834"/>
                    <a:pt x="1083" y="1834"/>
                    <a:pt x="1087" y="1835"/>
                  </a:cubicBezTo>
                  <a:lnTo>
                    <a:pt x="1090" y="1836"/>
                  </a:lnTo>
                  <a:cubicBezTo>
                    <a:pt x="1094" y="1842"/>
                    <a:pt x="1100" y="1842"/>
                    <a:pt x="1101" y="1842"/>
                  </a:cubicBezTo>
                  <a:lnTo>
                    <a:pt x="1102" y="1842"/>
                  </a:lnTo>
                  <a:lnTo>
                    <a:pt x="1103" y="1842"/>
                  </a:lnTo>
                  <a:lnTo>
                    <a:pt x="1107" y="1843"/>
                  </a:lnTo>
                  <a:cubicBezTo>
                    <a:pt x="1109" y="1848"/>
                    <a:pt x="1114" y="1849"/>
                    <a:pt x="1116" y="1850"/>
                  </a:cubicBezTo>
                  <a:lnTo>
                    <a:pt x="1116" y="1850"/>
                  </a:lnTo>
                  <a:cubicBezTo>
                    <a:pt x="1118" y="1852"/>
                    <a:pt x="1120" y="1854"/>
                    <a:pt x="1123" y="1854"/>
                  </a:cubicBezTo>
                  <a:cubicBezTo>
                    <a:pt x="1124" y="1854"/>
                    <a:pt x="1124" y="1854"/>
                    <a:pt x="1126" y="1855"/>
                  </a:cubicBezTo>
                  <a:cubicBezTo>
                    <a:pt x="1127" y="1856"/>
                    <a:pt x="1130" y="1858"/>
                    <a:pt x="1133" y="1859"/>
                  </a:cubicBezTo>
                  <a:cubicBezTo>
                    <a:pt x="1135" y="1860"/>
                    <a:pt x="1137" y="1860"/>
                    <a:pt x="1139" y="1860"/>
                  </a:cubicBezTo>
                  <a:cubicBezTo>
                    <a:pt x="1142" y="1860"/>
                    <a:pt x="1145" y="1859"/>
                    <a:pt x="1147" y="1858"/>
                  </a:cubicBezTo>
                  <a:lnTo>
                    <a:pt x="1150" y="1858"/>
                  </a:lnTo>
                  <a:lnTo>
                    <a:pt x="1150" y="1858"/>
                  </a:lnTo>
                  <a:lnTo>
                    <a:pt x="1153" y="1858"/>
                  </a:lnTo>
                  <a:lnTo>
                    <a:pt x="1156" y="1858"/>
                  </a:lnTo>
                  <a:lnTo>
                    <a:pt x="1156" y="1858"/>
                  </a:lnTo>
                  <a:lnTo>
                    <a:pt x="1159" y="1858"/>
                  </a:lnTo>
                  <a:lnTo>
                    <a:pt x="1162" y="1858"/>
                  </a:lnTo>
                  <a:cubicBezTo>
                    <a:pt x="1164" y="1858"/>
                    <a:pt x="1165" y="1858"/>
                    <a:pt x="1167" y="1857"/>
                  </a:cubicBezTo>
                  <a:cubicBezTo>
                    <a:pt x="1169" y="1856"/>
                    <a:pt x="1171" y="1855"/>
                    <a:pt x="1172" y="1853"/>
                  </a:cubicBezTo>
                  <a:cubicBezTo>
                    <a:pt x="1174" y="1854"/>
                    <a:pt x="1176" y="1855"/>
                    <a:pt x="1178" y="1855"/>
                  </a:cubicBezTo>
                  <a:lnTo>
                    <a:pt x="1180" y="1854"/>
                  </a:lnTo>
                  <a:lnTo>
                    <a:pt x="1182" y="1854"/>
                  </a:lnTo>
                  <a:cubicBezTo>
                    <a:pt x="1188" y="1853"/>
                    <a:pt x="1197" y="1853"/>
                    <a:pt x="1203" y="1845"/>
                  </a:cubicBezTo>
                  <a:cubicBezTo>
                    <a:pt x="1207" y="1843"/>
                    <a:pt x="1213" y="1841"/>
                    <a:pt x="1215" y="1834"/>
                  </a:cubicBezTo>
                  <a:cubicBezTo>
                    <a:pt x="1216" y="1833"/>
                    <a:pt x="1218" y="1833"/>
                    <a:pt x="1220" y="1833"/>
                  </a:cubicBezTo>
                  <a:cubicBezTo>
                    <a:pt x="1223" y="1832"/>
                    <a:pt x="1228" y="1832"/>
                    <a:pt x="1233" y="1829"/>
                  </a:cubicBezTo>
                  <a:cubicBezTo>
                    <a:pt x="1234" y="1830"/>
                    <a:pt x="1236" y="1830"/>
                    <a:pt x="1238" y="1830"/>
                  </a:cubicBezTo>
                  <a:lnTo>
                    <a:pt x="1240" y="1830"/>
                  </a:lnTo>
                  <a:cubicBezTo>
                    <a:pt x="1242" y="1835"/>
                    <a:pt x="1246" y="1838"/>
                    <a:pt x="1251" y="1838"/>
                  </a:cubicBezTo>
                  <a:lnTo>
                    <a:pt x="1254" y="1838"/>
                  </a:lnTo>
                  <a:lnTo>
                    <a:pt x="1254" y="1841"/>
                  </a:lnTo>
                  <a:cubicBezTo>
                    <a:pt x="1256" y="1854"/>
                    <a:pt x="1263" y="1858"/>
                    <a:pt x="1269" y="1859"/>
                  </a:cubicBezTo>
                  <a:cubicBezTo>
                    <a:pt x="1272" y="1861"/>
                    <a:pt x="1276" y="1861"/>
                    <a:pt x="1279" y="1861"/>
                  </a:cubicBezTo>
                  <a:cubicBezTo>
                    <a:pt x="1287" y="1861"/>
                    <a:pt x="1293" y="1858"/>
                    <a:pt x="1298" y="1856"/>
                  </a:cubicBezTo>
                  <a:cubicBezTo>
                    <a:pt x="1301" y="1854"/>
                    <a:pt x="1304" y="1852"/>
                    <a:pt x="1306" y="1852"/>
                  </a:cubicBezTo>
                  <a:lnTo>
                    <a:pt x="1309" y="1852"/>
                  </a:lnTo>
                  <a:cubicBezTo>
                    <a:pt x="1311" y="1853"/>
                    <a:pt x="1314" y="1854"/>
                    <a:pt x="1316" y="1854"/>
                  </a:cubicBezTo>
                  <a:cubicBezTo>
                    <a:pt x="1327" y="1854"/>
                    <a:pt x="1332" y="1845"/>
                    <a:pt x="1333" y="1841"/>
                  </a:cubicBezTo>
                  <a:lnTo>
                    <a:pt x="1335" y="1838"/>
                  </a:lnTo>
                  <a:cubicBezTo>
                    <a:pt x="1336" y="1836"/>
                    <a:pt x="1337" y="1834"/>
                    <a:pt x="1337" y="1831"/>
                  </a:cubicBezTo>
                  <a:lnTo>
                    <a:pt x="1337" y="1828"/>
                  </a:lnTo>
                  <a:lnTo>
                    <a:pt x="1338" y="1826"/>
                  </a:lnTo>
                  <a:cubicBezTo>
                    <a:pt x="1353" y="1820"/>
                    <a:pt x="1365" y="1808"/>
                    <a:pt x="1374" y="1798"/>
                  </a:cubicBezTo>
                  <a:cubicBezTo>
                    <a:pt x="1374" y="1810"/>
                    <a:pt x="1373" y="1825"/>
                    <a:pt x="1372" y="1837"/>
                  </a:cubicBezTo>
                  <a:cubicBezTo>
                    <a:pt x="1364" y="1838"/>
                    <a:pt x="1350" y="1840"/>
                    <a:pt x="1346" y="1853"/>
                  </a:cubicBezTo>
                  <a:cubicBezTo>
                    <a:pt x="1339" y="1862"/>
                    <a:pt x="1329" y="1875"/>
                    <a:pt x="1329" y="1888"/>
                  </a:cubicBezTo>
                  <a:cubicBezTo>
                    <a:pt x="1328" y="1894"/>
                    <a:pt x="1329" y="1898"/>
                    <a:pt x="1330" y="1900"/>
                  </a:cubicBezTo>
                  <a:cubicBezTo>
                    <a:pt x="1333" y="1905"/>
                    <a:pt x="1338" y="1908"/>
                    <a:pt x="1344" y="1908"/>
                  </a:cubicBezTo>
                  <a:cubicBezTo>
                    <a:pt x="1346" y="1908"/>
                    <a:pt x="1348" y="1907"/>
                    <a:pt x="1350" y="1907"/>
                  </a:cubicBezTo>
                  <a:cubicBezTo>
                    <a:pt x="1351" y="1909"/>
                    <a:pt x="1353" y="1910"/>
                    <a:pt x="1356" y="1910"/>
                  </a:cubicBezTo>
                  <a:lnTo>
                    <a:pt x="1357" y="1912"/>
                  </a:lnTo>
                  <a:cubicBezTo>
                    <a:pt x="1358" y="1914"/>
                    <a:pt x="1360" y="1917"/>
                    <a:pt x="1363" y="1919"/>
                  </a:cubicBezTo>
                  <a:cubicBezTo>
                    <a:pt x="1366" y="1921"/>
                    <a:pt x="1369" y="1923"/>
                    <a:pt x="1372" y="1923"/>
                  </a:cubicBezTo>
                  <a:lnTo>
                    <a:pt x="1374" y="1922"/>
                  </a:lnTo>
                  <a:lnTo>
                    <a:pt x="1376" y="1922"/>
                  </a:lnTo>
                  <a:lnTo>
                    <a:pt x="1378" y="1922"/>
                  </a:lnTo>
                  <a:cubicBezTo>
                    <a:pt x="1380" y="1924"/>
                    <a:pt x="1383" y="1925"/>
                    <a:pt x="1386" y="1925"/>
                  </a:cubicBezTo>
                  <a:lnTo>
                    <a:pt x="1386" y="1925"/>
                  </a:lnTo>
                  <a:cubicBezTo>
                    <a:pt x="1390" y="1925"/>
                    <a:pt x="1394" y="1923"/>
                    <a:pt x="1396" y="1920"/>
                  </a:cubicBezTo>
                  <a:cubicBezTo>
                    <a:pt x="1399" y="1923"/>
                    <a:pt x="1402" y="1924"/>
                    <a:pt x="1405" y="1924"/>
                  </a:cubicBezTo>
                  <a:lnTo>
                    <a:pt x="1406" y="1924"/>
                  </a:lnTo>
                  <a:lnTo>
                    <a:pt x="1409" y="1925"/>
                  </a:lnTo>
                  <a:cubicBezTo>
                    <a:pt x="1414" y="1927"/>
                    <a:pt x="1418" y="1929"/>
                    <a:pt x="1422" y="1929"/>
                  </a:cubicBezTo>
                  <a:cubicBezTo>
                    <a:pt x="1428" y="1929"/>
                    <a:pt x="1432" y="1926"/>
                    <a:pt x="1435" y="1923"/>
                  </a:cubicBezTo>
                  <a:cubicBezTo>
                    <a:pt x="1437" y="1923"/>
                    <a:pt x="1438" y="1924"/>
                    <a:pt x="1440" y="1924"/>
                  </a:cubicBezTo>
                  <a:lnTo>
                    <a:pt x="1442" y="1924"/>
                  </a:lnTo>
                  <a:lnTo>
                    <a:pt x="1444" y="1923"/>
                  </a:lnTo>
                  <a:cubicBezTo>
                    <a:pt x="1448" y="1923"/>
                    <a:pt x="1452" y="1922"/>
                    <a:pt x="1455" y="1922"/>
                  </a:cubicBezTo>
                  <a:cubicBezTo>
                    <a:pt x="1457" y="1922"/>
                    <a:pt x="1459" y="1922"/>
                    <a:pt x="1461" y="1923"/>
                  </a:cubicBezTo>
                  <a:cubicBezTo>
                    <a:pt x="1470" y="1928"/>
                    <a:pt x="1478" y="1930"/>
                    <a:pt x="1485" y="1930"/>
                  </a:cubicBezTo>
                  <a:cubicBezTo>
                    <a:pt x="1494" y="1930"/>
                    <a:pt x="1501" y="1926"/>
                    <a:pt x="1505" y="1918"/>
                  </a:cubicBezTo>
                  <a:cubicBezTo>
                    <a:pt x="1509" y="1909"/>
                    <a:pt x="1506" y="1896"/>
                    <a:pt x="1496" y="1883"/>
                  </a:cubicBezTo>
                  <a:lnTo>
                    <a:pt x="1495" y="1882"/>
                  </a:lnTo>
                  <a:cubicBezTo>
                    <a:pt x="1493" y="1870"/>
                    <a:pt x="1489" y="1855"/>
                    <a:pt x="1477" y="1849"/>
                  </a:cubicBezTo>
                  <a:lnTo>
                    <a:pt x="1477" y="1846"/>
                  </a:lnTo>
                  <a:lnTo>
                    <a:pt x="1476" y="1844"/>
                  </a:lnTo>
                  <a:cubicBezTo>
                    <a:pt x="1479" y="1839"/>
                    <a:pt x="1478" y="1833"/>
                    <a:pt x="1478" y="1830"/>
                  </a:cubicBezTo>
                  <a:cubicBezTo>
                    <a:pt x="1478" y="1828"/>
                    <a:pt x="1478" y="1826"/>
                    <a:pt x="1478" y="1824"/>
                  </a:cubicBezTo>
                  <a:lnTo>
                    <a:pt x="1478" y="1822"/>
                  </a:lnTo>
                  <a:cubicBezTo>
                    <a:pt x="1480" y="1819"/>
                    <a:pt x="1481" y="1816"/>
                    <a:pt x="1480" y="1813"/>
                  </a:cubicBezTo>
                  <a:lnTo>
                    <a:pt x="1480" y="1811"/>
                  </a:lnTo>
                  <a:lnTo>
                    <a:pt x="1480" y="1811"/>
                  </a:lnTo>
                  <a:lnTo>
                    <a:pt x="1482" y="1808"/>
                  </a:lnTo>
                  <a:cubicBezTo>
                    <a:pt x="1483" y="1806"/>
                    <a:pt x="1484" y="1803"/>
                    <a:pt x="1485" y="1801"/>
                  </a:cubicBezTo>
                  <a:lnTo>
                    <a:pt x="1486" y="1798"/>
                  </a:lnTo>
                  <a:cubicBezTo>
                    <a:pt x="1486" y="1796"/>
                    <a:pt x="1486" y="1794"/>
                    <a:pt x="1485" y="1792"/>
                  </a:cubicBezTo>
                  <a:cubicBezTo>
                    <a:pt x="1485" y="1790"/>
                    <a:pt x="1485" y="1788"/>
                    <a:pt x="1484" y="1786"/>
                  </a:cubicBezTo>
                  <a:lnTo>
                    <a:pt x="1484" y="1786"/>
                  </a:lnTo>
                  <a:cubicBezTo>
                    <a:pt x="1486" y="1782"/>
                    <a:pt x="1489" y="1777"/>
                    <a:pt x="1491" y="1770"/>
                  </a:cubicBezTo>
                  <a:cubicBezTo>
                    <a:pt x="1495" y="1767"/>
                    <a:pt x="1496" y="1762"/>
                    <a:pt x="1497" y="1759"/>
                  </a:cubicBezTo>
                  <a:lnTo>
                    <a:pt x="1501" y="1756"/>
                  </a:lnTo>
                  <a:lnTo>
                    <a:pt x="1503" y="1755"/>
                  </a:lnTo>
                  <a:cubicBezTo>
                    <a:pt x="1503" y="1755"/>
                    <a:pt x="1512" y="1746"/>
                    <a:pt x="1509" y="1737"/>
                  </a:cubicBezTo>
                  <a:cubicBezTo>
                    <a:pt x="1509" y="1735"/>
                    <a:pt x="1510" y="1733"/>
                    <a:pt x="1510" y="1730"/>
                  </a:cubicBezTo>
                  <a:cubicBezTo>
                    <a:pt x="1512" y="1727"/>
                    <a:pt x="1513" y="1724"/>
                    <a:pt x="1513" y="1721"/>
                  </a:cubicBezTo>
                  <a:lnTo>
                    <a:pt x="1514" y="1720"/>
                  </a:lnTo>
                  <a:cubicBezTo>
                    <a:pt x="1516" y="1720"/>
                    <a:pt x="1518" y="1719"/>
                    <a:pt x="1519" y="1718"/>
                  </a:cubicBezTo>
                  <a:lnTo>
                    <a:pt x="1521" y="1717"/>
                  </a:lnTo>
                  <a:cubicBezTo>
                    <a:pt x="1523" y="1716"/>
                    <a:pt x="1525" y="1715"/>
                    <a:pt x="1527" y="1712"/>
                  </a:cubicBezTo>
                  <a:lnTo>
                    <a:pt x="1529" y="1710"/>
                  </a:lnTo>
                  <a:cubicBezTo>
                    <a:pt x="1530" y="1708"/>
                    <a:pt x="1531" y="1707"/>
                    <a:pt x="1531" y="1705"/>
                  </a:cubicBezTo>
                  <a:lnTo>
                    <a:pt x="1533" y="1703"/>
                  </a:lnTo>
                  <a:lnTo>
                    <a:pt x="1534" y="1703"/>
                  </a:lnTo>
                  <a:lnTo>
                    <a:pt x="1535" y="1703"/>
                  </a:lnTo>
                  <a:cubicBezTo>
                    <a:pt x="1538" y="1703"/>
                    <a:pt x="1540" y="1703"/>
                    <a:pt x="1542" y="1701"/>
                  </a:cubicBezTo>
                  <a:cubicBezTo>
                    <a:pt x="1544" y="1700"/>
                    <a:pt x="1545" y="1699"/>
                    <a:pt x="1546" y="1697"/>
                  </a:cubicBezTo>
                  <a:cubicBezTo>
                    <a:pt x="1549" y="1696"/>
                    <a:pt x="1553" y="1694"/>
                    <a:pt x="1555" y="1689"/>
                  </a:cubicBezTo>
                  <a:cubicBezTo>
                    <a:pt x="1558" y="1687"/>
                    <a:pt x="1559" y="1684"/>
                    <a:pt x="1560" y="1681"/>
                  </a:cubicBezTo>
                  <a:lnTo>
                    <a:pt x="1560" y="1680"/>
                  </a:lnTo>
                  <a:lnTo>
                    <a:pt x="1562" y="1678"/>
                  </a:lnTo>
                  <a:cubicBezTo>
                    <a:pt x="1564" y="1677"/>
                    <a:pt x="1566" y="1675"/>
                    <a:pt x="1567" y="1673"/>
                  </a:cubicBezTo>
                  <a:cubicBezTo>
                    <a:pt x="1568" y="1672"/>
                    <a:pt x="1568" y="1670"/>
                    <a:pt x="1569" y="1668"/>
                  </a:cubicBezTo>
                  <a:cubicBezTo>
                    <a:pt x="1571" y="1666"/>
                    <a:pt x="1573" y="1664"/>
                    <a:pt x="1575" y="1662"/>
                  </a:cubicBezTo>
                  <a:cubicBezTo>
                    <a:pt x="1578" y="1660"/>
                    <a:pt x="1579" y="1658"/>
                    <a:pt x="1580" y="1656"/>
                  </a:cubicBezTo>
                  <a:lnTo>
                    <a:pt x="1581" y="1656"/>
                  </a:lnTo>
                  <a:lnTo>
                    <a:pt x="1583" y="1653"/>
                  </a:lnTo>
                  <a:lnTo>
                    <a:pt x="1584" y="1649"/>
                  </a:lnTo>
                  <a:cubicBezTo>
                    <a:pt x="1586" y="1647"/>
                    <a:pt x="1587" y="1644"/>
                    <a:pt x="1587" y="1641"/>
                  </a:cubicBezTo>
                  <a:cubicBezTo>
                    <a:pt x="1588" y="1639"/>
                    <a:pt x="1589" y="1636"/>
                    <a:pt x="1588" y="1634"/>
                  </a:cubicBezTo>
                  <a:cubicBezTo>
                    <a:pt x="1588" y="1629"/>
                    <a:pt x="1585" y="1625"/>
                    <a:pt x="1582" y="1623"/>
                  </a:cubicBezTo>
                  <a:lnTo>
                    <a:pt x="1581" y="1622"/>
                  </a:lnTo>
                  <a:lnTo>
                    <a:pt x="1579" y="1619"/>
                  </a:lnTo>
                  <a:cubicBezTo>
                    <a:pt x="1578" y="1617"/>
                    <a:pt x="1577" y="1616"/>
                    <a:pt x="1575" y="1615"/>
                  </a:cubicBezTo>
                  <a:cubicBezTo>
                    <a:pt x="1577" y="1614"/>
                    <a:pt x="1579" y="1614"/>
                    <a:pt x="1581" y="1613"/>
                  </a:cubicBezTo>
                  <a:lnTo>
                    <a:pt x="1583" y="1613"/>
                  </a:lnTo>
                  <a:cubicBezTo>
                    <a:pt x="1589" y="1613"/>
                    <a:pt x="1596" y="1609"/>
                    <a:pt x="1598" y="1600"/>
                  </a:cubicBezTo>
                  <a:cubicBezTo>
                    <a:pt x="1598" y="1599"/>
                    <a:pt x="1598" y="1597"/>
                    <a:pt x="1597" y="1595"/>
                  </a:cubicBezTo>
                  <a:lnTo>
                    <a:pt x="1598" y="1594"/>
                  </a:lnTo>
                  <a:cubicBezTo>
                    <a:pt x="1598" y="1593"/>
                    <a:pt x="1598" y="1591"/>
                    <a:pt x="1598" y="1590"/>
                  </a:cubicBezTo>
                  <a:lnTo>
                    <a:pt x="1598" y="1589"/>
                  </a:lnTo>
                  <a:cubicBezTo>
                    <a:pt x="1600" y="1589"/>
                    <a:pt x="1602" y="1588"/>
                    <a:pt x="1604" y="1587"/>
                  </a:cubicBezTo>
                  <a:cubicBezTo>
                    <a:pt x="1607" y="1586"/>
                    <a:pt x="1610" y="1585"/>
                    <a:pt x="1612" y="1583"/>
                  </a:cubicBezTo>
                  <a:cubicBezTo>
                    <a:pt x="1614" y="1583"/>
                    <a:pt x="1617" y="1581"/>
                    <a:pt x="1618" y="1581"/>
                  </a:cubicBezTo>
                  <a:lnTo>
                    <a:pt x="1619" y="1581"/>
                  </a:lnTo>
                  <a:cubicBezTo>
                    <a:pt x="1623" y="1581"/>
                    <a:pt x="1627" y="1579"/>
                    <a:pt x="1630" y="1575"/>
                  </a:cubicBezTo>
                  <a:cubicBezTo>
                    <a:pt x="1636" y="1566"/>
                    <a:pt x="1641" y="1556"/>
                    <a:pt x="1645" y="1547"/>
                  </a:cubicBezTo>
                  <a:lnTo>
                    <a:pt x="1647" y="1545"/>
                  </a:lnTo>
                  <a:cubicBezTo>
                    <a:pt x="1649" y="1545"/>
                    <a:pt x="1651" y="1545"/>
                    <a:pt x="1654" y="1545"/>
                  </a:cubicBezTo>
                  <a:cubicBezTo>
                    <a:pt x="1658" y="1546"/>
                    <a:pt x="1662" y="1546"/>
                    <a:pt x="1667" y="1546"/>
                  </a:cubicBezTo>
                  <a:cubicBezTo>
                    <a:pt x="1681" y="1546"/>
                    <a:pt x="1689" y="1540"/>
                    <a:pt x="1692" y="1534"/>
                  </a:cubicBezTo>
                  <a:lnTo>
                    <a:pt x="1694" y="1533"/>
                  </a:lnTo>
                  <a:lnTo>
                    <a:pt x="1694" y="1533"/>
                  </a:lnTo>
                  <a:cubicBezTo>
                    <a:pt x="1696" y="1534"/>
                    <a:pt x="1698" y="1534"/>
                    <a:pt x="1699" y="1534"/>
                  </a:cubicBezTo>
                  <a:cubicBezTo>
                    <a:pt x="1701" y="1534"/>
                    <a:pt x="1703" y="1534"/>
                    <a:pt x="1705" y="1533"/>
                  </a:cubicBezTo>
                  <a:cubicBezTo>
                    <a:pt x="1708" y="1532"/>
                    <a:pt x="1711" y="1529"/>
                    <a:pt x="1712" y="1526"/>
                  </a:cubicBezTo>
                  <a:cubicBezTo>
                    <a:pt x="1713" y="1523"/>
                    <a:pt x="1716" y="1519"/>
                    <a:pt x="1720" y="1515"/>
                  </a:cubicBezTo>
                  <a:cubicBezTo>
                    <a:pt x="1726" y="1507"/>
                    <a:pt x="1735" y="1496"/>
                    <a:pt x="1734" y="1483"/>
                  </a:cubicBezTo>
                  <a:cubicBezTo>
                    <a:pt x="1737" y="1480"/>
                    <a:pt x="1740" y="1476"/>
                    <a:pt x="1740" y="1471"/>
                  </a:cubicBezTo>
                  <a:cubicBezTo>
                    <a:pt x="1745" y="1466"/>
                    <a:pt x="1745" y="1461"/>
                    <a:pt x="1744" y="1457"/>
                  </a:cubicBezTo>
                  <a:cubicBezTo>
                    <a:pt x="1744" y="1453"/>
                    <a:pt x="1745" y="1450"/>
                    <a:pt x="1746" y="1449"/>
                  </a:cubicBezTo>
                  <a:cubicBezTo>
                    <a:pt x="1748" y="1446"/>
                    <a:pt x="1750" y="1442"/>
                    <a:pt x="1749" y="1438"/>
                  </a:cubicBezTo>
                  <a:lnTo>
                    <a:pt x="1748" y="1434"/>
                  </a:lnTo>
                  <a:cubicBezTo>
                    <a:pt x="1750" y="1431"/>
                    <a:pt x="1752" y="1429"/>
                    <a:pt x="1752" y="1426"/>
                  </a:cubicBezTo>
                  <a:cubicBezTo>
                    <a:pt x="1753" y="1422"/>
                    <a:pt x="1753" y="1418"/>
                    <a:pt x="1751" y="1415"/>
                  </a:cubicBezTo>
                  <a:cubicBezTo>
                    <a:pt x="1759" y="1410"/>
                    <a:pt x="1765" y="1403"/>
                    <a:pt x="1769" y="1397"/>
                  </a:cubicBezTo>
                  <a:cubicBezTo>
                    <a:pt x="1776" y="1397"/>
                    <a:pt x="1780" y="1394"/>
                    <a:pt x="1783" y="1390"/>
                  </a:cubicBezTo>
                  <a:lnTo>
                    <a:pt x="1784" y="1390"/>
                  </a:lnTo>
                  <a:lnTo>
                    <a:pt x="1786" y="1390"/>
                  </a:lnTo>
                  <a:cubicBezTo>
                    <a:pt x="1788" y="1390"/>
                    <a:pt x="1790" y="1389"/>
                    <a:pt x="1792" y="1388"/>
                  </a:cubicBezTo>
                  <a:cubicBezTo>
                    <a:pt x="1796" y="1392"/>
                    <a:pt x="1801" y="1394"/>
                    <a:pt x="1806" y="1394"/>
                  </a:cubicBezTo>
                  <a:cubicBezTo>
                    <a:pt x="1819" y="1394"/>
                    <a:pt x="1833" y="1384"/>
                    <a:pt x="1839" y="1374"/>
                  </a:cubicBezTo>
                  <a:cubicBezTo>
                    <a:pt x="1844" y="1371"/>
                    <a:pt x="1851" y="1366"/>
                    <a:pt x="1851" y="1358"/>
                  </a:cubicBezTo>
                  <a:cubicBezTo>
                    <a:pt x="1851" y="1356"/>
                    <a:pt x="1851" y="1354"/>
                    <a:pt x="1850" y="1352"/>
                  </a:cubicBezTo>
                  <a:cubicBezTo>
                    <a:pt x="1851" y="1349"/>
                    <a:pt x="1852" y="1347"/>
                    <a:pt x="1853" y="1346"/>
                  </a:cubicBezTo>
                  <a:cubicBezTo>
                    <a:pt x="1856" y="1343"/>
                    <a:pt x="1858" y="1340"/>
                    <a:pt x="1858" y="1336"/>
                  </a:cubicBezTo>
                  <a:cubicBezTo>
                    <a:pt x="1858" y="1334"/>
                    <a:pt x="1858" y="1332"/>
                    <a:pt x="1857" y="1331"/>
                  </a:cubicBezTo>
                  <a:cubicBezTo>
                    <a:pt x="1859" y="1328"/>
                    <a:pt x="1860" y="1325"/>
                    <a:pt x="1861" y="1322"/>
                  </a:cubicBezTo>
                  <a:lnTo>
                    <a:pt x="1861" y="1320"/>
                  </a:lnTo>
                  <a:cubicBezTo>
                    <a:pt x="1861" y="1318"/>
                    <a:pt x="1863" y="1313"/>
                    <a:pt x="1864" y="1309"/>
                  </a:cubicBezTo>
                  <a:cubicBezTo>
                    <a:pt x="1868" y="1299"/>
                    <a:pt x="1873" y="1288"/>
                    <a:pt x="1870" y="1276"/>
                  </a:cubicBezTo>
                  <a:cubicBezTo>
                    <a:pt x="1869" y="1273"/>
                    <a:pt x="1868" y="1271"/>
                    <a:pt x="1866" y="1270"/>
                  </a:cubicBezTo>
                  <a:lnTo>
                    <a:pt x="1867" y="1266"/>
                  </a:lnTo>
                  <a:cubicBezTo>
                    <a:pt x="1868" y="1262"/>
                    <a:pt x="1870" y="1257"/>
                    <a:pt x="1869" y="1250"/>
                  </a:cubicBezTo>
                  <a:cubicBezTo>
                    <a:pt x="1870" y="1248"/>
                    <a:pt x="1871" y="1246"/>
                    <a:pt x="1873" y="1244"/>
                  </a:cubicBezTo>
                  <a:cubicBezTo>
                    <a:pt x="1875" y="1240"/>
                    <a:pt x="1878" y="1235"/>
                    <a:pt x="1879" y="1230"/>
                  </a:cubicBezTo>
                  <a:cubicBezTo>
                    <a:pt x="1887" y="1227"/>
                    <a:pt x="1893" y="1221"/>
                    <a:pt x="1894" y="1211"/>
                  </a:cubicBezTo>
                  <a:cubicBezTo>
                    <a:pt x="1895" y="1208"/>
                    <a:pt x="1895" y="1205"/>
                    <a:pt x="1893" y="1202"/>
                  </a:cubicBezTo>
                  <a:cubicBezTo>
                    <a:pt x="1890" y="1196"/>
                    <a:pt x="1890" y="1193"/>
                    <a:pt x="1892" y="1184"/>
                  </a:cubicBezTo>
                  <a:lnTo>
                    <a:pt x="1892" y="1180"/>
                  </a:lnTo>
                  <a:lnTo>
                    <a:pt x="1892" y="1178"/>
                  </a:lnTo>
                  <a:cubicBezTo>
                    <a:pt x="1892" y="1171"/>
                    <a:pt x="1891" y="1164"/>
                    <a:pt x="1890" y="1157"/>
                  </a:cubicBezTo>
                  <a:lnTo>
                    <a:pt x="1890" y="1155"/>
                  </a:lnTo>
                  <a:cubicBezTo>
                    <a:pt x="1900" y="1148"/>
                    <a:pt x="1902" y="1136"/>
                    <a:pt x="1904" y="1128"/>
                  </a:cubicBezTo>
                  <a:cubicBezTo>
                    <a:pt x="1904" y="1124"/>
                    <a:pt x="1905" y="1121"/>
                    <a:pt x="1906" y="1118"/>
                  </a:cubicBezTo>
                  <a:cubicBezTo>
                    <a:pt x="1917" y="1112"/>
                    <a:pt x="1920" y="1101"/>
                    <a:pt x="1922" y="1095"/>
                  </a:cubicBezTo>
                  <a:cubicBezTo>
                    <a:pt x="1922" y="1093"/>
                    <a:pt x="1923" y="1091"/>
                    <a:pt x="1924" y="1090"/>
                  </a:cubicBezTo>
                  <a:cubicBezTo>
                    <a:pt x="1931" y="1080"/>
                    <a:pt x="1936" y="1069"/>
                    <a:pt x="1937" y="1059"/>
                  </a:cubicBezTo>
                  <a:cubicBezTo>
                    <a:pt x="1937" y="1055"/>
                    <a:pt x="1937" y="1052"/>
                    <a:pt x="1936" y="1050"/>
                  </a:cubicBezTo>
                  <a:cubicBezTo>
                    <a:pt x="1936" y="1048"/>
                    <a:pt x="1936" y="1046"/>
                    <a:pt x="1935" y="1044"/>
                  </a:cubicBezTo>
                  <a:lnTo>
                    <a:pt x="1935" y="1041"/>
                  </a:lnTo>
                  <a:cubicBezTo>
                    <a:pt x="1935" y="1039"/>
                    <a:pt x="1935" y="1037"/>
                    <a:pt x="1935" y="1035"/>
                  </a:cubicBezTo>
                  <a:cubicBezTo>
                    <a:pt x="1938" y="1032"/>
                    <a:pt x="1939" y="1029"/>
                    <a:pt x="1939" y="1026"/>
                  </a:cubicBezTo>
                  <a:lnTo>
                    <a:pt x="1942" y="1023"/>
                  </a:lnTo>
                  <a:cubicBezTo>
                    <a:pt x="1949" y="1015"/>
                    <a:pt x="1951" y="1001"/>
                    <a:pt x="1950" y="992"/>
                  </a:cubicBezTo>
                  <a:cubicBezTo>
                    <a:pt x="1950" y="987"/>
                    <a:pt x="1948" y="983"/>
                    <a:pt x="1946" y="981"/>
                  </a:cubicBezTo>
                  <a:cubicBezTo>
                    <a:pt x="1943" y="977"/>
                    <a:pt x="1939" y="976"/>
                    <a:pt x="1935" y="976"/>
                  </a:cubicBezTo>
                  <a:cubicBezTo>
                    <a:pt x="1934" y="974"/>
                    <a:pt x="1932" y="972"/>
                    <a:pt x="1929" y="970"/>
                  </a:cubicBezTo>
                  <a:cubicBezTo>
                    <a:pt x="1929" y="966"/>
                    <a:pt x="1929" y="964"/>
                    <a:pt x="1928" y="962"/>
                  </a:cubicBezTo>
                  <a:cubicBezTo>
                    <a:pt x="1928" y="960"/>
                    <a:pt x="1927" y="959"/>
                    <a:pt x="1926" y="957"/>
                  </a:cubicBezTo>
                  <a:cubicBezTo>
                    <a:pt x="1927" y="955"/>
                    <a:pt x="1926" y="954"/>
                    <a:pt x="1926" y="951"/>
                  </a:cubicBezTo>
                  <a:cubicBezTo>
                    <a:pt x="1925" y="949"/>
                    <a:pt x="1924" y="948"/>
                    <a:pt x="1923" y="946"/>
                  </a:cubicBezTo>
                  <a:cubicBezTo>
                    <a:pt x="1923" y="943"/>
                    <a:pt x="1923" y="941"/>
                    <a:pt x="1922" y="939"/>
                  </a:cubicBezTo>
                  <a:cubicBezTo>
                    <a:pt x="1922" y="937"/>
                    <a:pt x="1923" y="936"/>
                    <a:pt x="1923" y="934"/>
                  </a:cubicBezTo>
                  <a:lnTo>
                    <a:pt x="1924" y="933"/>
                  </a:lnTo>
                  <a:cubicBezTo>
                    <a:pt x="1927" y="931"/>
                    <a:pt x="1929" y="927"/>
                    <a:pt x="1930" y="923"/>
                  </a:cubicBezTo>
                  <a:cubicBezTo>
                    <a:pt x="1931" y="915"/>
                    <a:pt x="1929" y="907"/>
                    <a:pt x="1928" y="900"/>
                  </a:cubicBezTo>
                  <a:lnTo>
                    <a:pt x="1927" y="896"/>
                  </a:lnTo>
                  <a:cubicBezTo>
                    <a:pt x="1929" y="890"/>
                    <a:pt x="1929" y="885"/>
                    <a:pt x="1927" y="880"/>
                  </a:cubicBezTo>
                  <a:cubicBezTo>
                    <a:pt x="1927" y="877"/>
                    <a:pt x="1926" y="874"/>
                    <a:pt x="1924" y="872"/>
                  </a:cubicBezTo>
                  <a:lnTo>
                    <a:pt x="1921" y="868"/>
                  </a:lnTo>
                  <a:lnTo>
                    <a:pt x="1921" y="865"/>
                  </a:lnTo>
                  <a:cubicBezTo>
                    <a:pt x="1922" y="862"/>
                    <a:pt x="1923" y="859"/>
                    <a:pt x="1923" y="856"/>
                  </a:cubicBezTo>
                  <a:lnTo>
                    <a:pt x="1923" y="852"/>
                  </a:lnTo>
                  <a:cubicBezTo>
                    <a:pt x="1922" y="849"/>
                    <a:pt x="1921" y="847"/>
                    <a:pt x="1921" y="845"/>
                  </a:cubicBezTo>
                  <a:lnTo>
                    <a:pt x="1920" y="843"/>
                  </a:lnTo>
                  <a:cubicBezTo>
                    <a:pt x="1922" y="842"/>
                    <a:pt x="1924" y="839"/>
                    <a:pt x="1925" y="837"/>
                  </a:cubicBezTo>
                  <a:cubicBezTo>
                    <a:pt x="1925" y="834"/>
                    <a:pt x="1925" y="832"/>
                    <a:pt x="1925" y="830"/>
                  </a:cubicBezTo>
                  <a:cubicBezTo>
                    <a:pt x="1926" y="829"/>
                    <a:pt x="1927" y="827"/>
                    <a:pt x="1927" y="826"/>
                  </a:cubicBezTo>
                  <a:cubicBezTo>
                    <a:pt x="1928" y="821"/>
                    <a:pt x="1929" y="812"/>
                    <a:pt x="1919" y="806"/>
                  </a:cubicBezTo>
                  <a:cubicBezTo>
                    <a:pt x="1918" y="803"/>
                    <a:pt x="1917" y="800"/>
                    <a:pt x="1916" y="798"/>
                  </a:cubicBezTo>
                  <a:lnTo>
                    <a:pt x="1916" y="796"/>
                  </a:lnTo>
                  <a:cubicBezTo>
                    <a:pt x="1918" y="795"/>
                    <a:pt x="1920" y="792"/>
                    <a:pt x="1921" y="789"/>
                  </a:cubicBezTo>
                  <a:cubicBezTo>
                    <a:pt x="1928" y="771"/>
                    <a:pt x="1925" y="760"/>
                    <a:pt x="1911" y="753"/>
                  </a:cubicBezTo>
                  <a:lnTo>
                    <a:pt x="1909" y="752"/>
                  </a:lnTo>
                  <a:cubicBezTo>
                    <a:pt x="1910" y="752"/>
                    <a:pt x="1909" y="748"/>
                    <a:pt x="1912" y="734"/>
                  </a:cubicBezTo>
                  <a:cubicBezTo>
                    <a:pt x="1913" y="731"/>
                    <a:pt x="1914" y="729"/>
                    <a:pt x="1915" y="727"/>
                  </a:cubicBezTo>
                  <a:cubicBezTo>
                    <a:pt x="1921" y="716"/>
                    <a:pt x="1925" y="707"/>
                    <a:pt x="1924" y="690"/>
                  </a:cubicBezTo>
                  <a:cubicBezTo>
                    <a:pt x="1931" y="680"/>
                    <a:pt x="1933" y="667"/>
                    <a:pt x="1930" y="653"/>
                  </a:cubicBezTo>
                  <a:cubicBezTo>
                    <a:pt x="1935" y="646"/>
                    <a:pt x="1933" y="639"/>
                    <a:pt x="1932" y="634"/>
                  </a:cubicBezTo>
                  <a:cubicBezTo>
                    <a:pt x="1938" y="625"/>
                    <a:pt x="1940" y="614"/>
                    <a:pt x="1936" y="603"/>
                  </a:cubicBezTo>
                  <a:cubicBezTo>
                    <a:pt x="1939" y="601"/>
                    <a:pt x="1942" y="598"/>
                    <a:pt x="1944" y="594"/>
                  </a:cubicBezTo>
                  <a:cubicBezTo>
                    <a:pt x="1947" y="590"/>
                    <a:pt x="1948" y="585"/>
                    <a:pt x="1948" y="582"/>
                  </a:cubicBezTo>
                  <a:lnTo>
                    <a:pt x="1951" y="580"/>
                  </a:lnTo>
                  <a:cubicBezTo>
                    <a:pt x="1953" y="576"/>
                    <a:pt x="1954" y="572"/>
                    <a:pt x="1953" y="568"/>
                  </a:cubicBezTo>
                  <a:cubicBezTo>
                    <a:pt x="1953" y="567"/>
                    <a:pt x="1955" y="564"/>
                    <a:pt x="1957" y="562"/>
                  </a:cubicBezTo>
                  <a:cubicBezTo>
                    <a:pt x="1960" y="558"/>
                    <a:pt x="1964" y="553"/>
                    <a:pt x="1965" y="546"/>
                  </a:cubicBezTo>
                  <a:cubicBezTo>
                    <a:pt x="1970" y="537"/>
                    <a:pt x="1970" y="527"/>
                    <a:pt x="1971" y="520"/>
                  </a:cubicBezTo>
                  <a:cubicBezTo>
                    <a:pt x="1971" y="508"/>
                    <a:pt x="1972" y="506"/>
                    <a:pt x="1976" y="504"/>
                  </a:cubicBezTo>
                  <a:cubicBezTo>
                    <a:pt x="1979" y="503"/>
                    <a:pt x="1981" y="501"/>
                    <a:pt x="1982" y="498"/>
                  </a:cubicBezTo>
                  <a:cubicBezTo>
                    <a:pt x="1986" y="492"/>
                    <a:pt x="1988" y="485"/>
                    <a:pt x="1990" y="478"/>
                  </a:cubicBezTo>
                  <a:cubicBezTo>
                    <a:pt x="1992" y="472"/>
                    <a:pt x="1994" y="466"/>
                    <a:pt x="1997" y="462"/>
                  </a:cubicBezTo>
                  <a:cubicBezTo>
                    <a:pt x="2000" y="458"/>
                    <a:pt x="2000" y="453"/>
                    <a:pt x="1998" y="448"/>
                  </a:cubicBezTo>
                  <a:cubicBezTo>
                    <a:pt x="1996" y="444"/>
                    <a:pt x="1992" y="441"/>
                    <a:pt x="1987" y="441"/>
                  </a:cubicBezTo>
                  <a:cubicBezTo>
                    <a:pt x="1965" y="439"/>
                    <a:pt x="1940" y="438"/>
                    <a:pt x="1913" y="436"/>
                  </a:cubicBezTo>
                  <a:cubicBezTo>
                    <a:pt x="1865" y="433"/>
                    <a:pt x="1813" y="430"/>
                    <a:pt x="1773" y="427"/>
                  </a:cubicBezTo>
                  <a:cubicBezTo>
                    <a:pt x="1636" y="420"/>
                    <a:pt x="1492" y="408"/>
                    <a:pt x="1354" y="396"/>
                  </a:cubicBezTo>
                  <a:cubicBezTo>
                    <a:pt x="1192" y="382"/>
                    <a:pt x="1025" y="367"/>
                    <a:pt x="867" y="362"/>
                  </a:cubicBezTo>
                  <a:lnTo>
                    <a:pt x="867" y="361"/>
                  </a:lnTo>
                  <a:lnTo>
                    <a:pt x="866" y="359"/>
                  </a:lnTo>
                  <a:cubicBezTo>
                    <a:pt x="861" y="335"/>
                    <a:pt x="841" y="334"/>
                    <a:pt x="829" y="333"/>
                  </a:cubicBezTo>
                  <a:cubicBezTo>
                    <a:pt x="825" y="333"/>
                    <a:pt x="822" y="333"/>
                    <a:pt x="819" y="332"/>
                  </a:cubicBezTo>
                  <a:cubicBezTo>
                    <a:pt x="822" y="314"/>
                    <a:pt x="810" y="302"/>
                    <a:pt x="801" y="293"/>
                  </a:cubicBezTo>
                  <a:cubicBezTo>
                    <a:pt x="797" y="290"/>
                    <a:pt x="794" y="286"/>
                    <a:pt x="791" y="283"/>
                  </a:cubicBezTo>
                  <a:cubicBezTo>
                    <a:pt x="790" y="281"/>
                    <a:pt x="788" y="280"/>
                    <a:pt x="786" y="279"/>
                  </a:cubicBezTo>
                  <a:cubicBezTo>
                    <a:pt x="781" y="276"/>
                    <a:pt x="776" y="275"/>
                    <a:pt x="771" y="275"/>
                  </a:cubicBezTo>
                  <a:lnTo>
                    <a:pt x="768" y="275"/>
                  </a:lnTo>
                  <a:lnTo>
                    <a:pt x="767" y="276"/>
                  </a:lnTo>
                  <a:cubicBezTo>
                    <a:pt x="767" y="276"/>
                    <a:pt x="766" y="275"/>
                    <a:pt x="762" y="273"/>
                  </a:cubicBezTo>
                  <a:cubicBezTo>
                    <a:pt x="760" y="272"/>
                    <a:pt x="758" y="271"/>
                    <a:pt x="756" y="271"/>
                  </a:cubicBezTo>
                  <a:cubicBezTo>
                    <a:pt x="755" y="267"/>
                    <a:pt x="754" y="263"/>
                    <a:pt x="752" y="260"/>
                  </a:cubicBezTo>
                  <a:cubicBezTo>
                    <a:pt x="750" y="255"/>
                    <a:pt x="745" y="253"/>
                    <a:pt x="741" y="253"/>
                  </a:cubicBezTo>
                  <a:lnTo>
                    <a:pt x="739" y="253"/>
                  </a:lnTo>
                  <a:lnTo>
                    <a:pt x="737" y="252"/>
                  </a:lnTo>
                  <a:cubicBezTo>
                    <a:pt x="734" y="250"/>
                    <a:pt x="730" y="248"/>
                    <a:pt x="725" y="247"/>
                  </a:cubicBezTo>
                  <a:cubicBezTo>
                    <a:pt x="724" y="244"/>
                    <a:pt x="723" y="240"/>
                    <a:pt x="721" y="236"/>
                  </a:cubicBezTo>
                  <a:cubicBezTo>
                    <a:pt x="721" y="233"/>
                    <a:pt x="721" y="229"/>
                    <a:pt x="718" y="225"/>
                  </a:cubicBezTo>
                  <a:lnTo>
                    <a:pt x="718" y="224"/>
                  </a:lnTo>
                  <a:cubicBezTo>
                    <a:pt x="720" y="219"/>
                    <a:pt x="718" y="213"/>
                    <a:pt x="714" y="209"/>
                  </a:cubicBezTo>
                  <a:lnTo>
                    <a:pt x="713" y="205"/>
                  </a:lnTo>
                  <a:cubicBezTo>
                    <a:pt x="712" y="204"/>
                    <a:pt x="712" y="202"/>
                    <a:pt x="711" y="200"/>
                  </a:cubicBezTo>
                  <a:cubicBezTo>
                    <a:pt x="713" y="196"/>
                    <a:pt x="714" y="190"/>
                    <a:pt x="711" y="184"/>
                  </a:cubicBezTo>
                  <a:lnTo>
                    <a:pt x="713" y="182"/>
                  </a:lnTo>
                  <a:cubicBezTo>
                    <a:pt x="714" y="178"/>
                    <a:pt x="716" y="173"/>
                    <a:pt x="716" y="168"/>
                  </a:cubicBezTo>
                  <a:cubicBezTo>
                    <a:pt x="718" y="155"/>
                    <a:pt x="709" y="149"/>
                    <a:pt x="703" y="145"/>
                  </a:cubicBezTo>
                  <a:cubicBezTo>
                    <a:pt x="701" y="140"/>
                    <a:pt x="699" y="132"/>
                    <a:pt x="690" y="126"/>
                  </a:cubicBezTo>
                  <a:cubicBezTo>
                    <a:pt x="687" y="122"/>
                    <a:pt x="686" y="116"/>
                    <a:pt x="684" y="110"/>
                  </a:cubicBezTo>
                  <a:cubicBezTo>
                    <a:pt x="683" y="103"/>
                    <a:pt x="681" y="94"/>
                    <a:pt x="676" y="86"/>
                  </a:cubicBezTo>
                  <a:cubicBezTo>
                    <a:pt x="672" y="69"/>
                    <a:pt x="652" y="0"/>
                    <a:pt x="620" y="0"/>
                  </a:cubicBezTo>
                  <a:lnTo>
                    <a:pt x="620" y="14"/>
                  </a:lnTo>
                  <a:lnTo>
                    <a:pt x="620" y="0"/>
                  </a:lnTo>
                  <a:close/>
                  <a:moveTo>
                    <a:pt x="1156" y="1844"/>
                  </a:moveTo>
                  <a:lnTo>
                    <a:pt x="1156" y="1845"/>
                  </a:lnTo>
                  <a:lnTo>
                    <a:pt x="1156" y="1844"/>
                  </a:lnTo>
                  <a:close/>
                  <a:moveTo>
                    <a:pt x="1467" y="1814"/>
                  </a:moveTo>
                  <a:lnTo>
                    <a:pt x="1467" y="1814"/>
                  </a:lnTo>
                  <a:lnTo>
                    <a:pt x="1467" y="1814"/>
                  </a:lnTo>
                  <a:close/>
                  <a:moveTo>
                    <a:pt x="941" y="1774"/>
                  </a:moveTo>
                  <a:lnTo>
                    <a:pt x="941" y="1774"/>
                  </a:lnTo>
                  <a:lnTo>
                    <a:pt x="941" y="1774"/>
                  </a:lnTo>
                  <a:close/>
                  <a:moveTo>
                    <a:pt x="620" y="14"/>
                  </a:moveTo>
                  <a:cubicBezTo>
                    <a:pt x="639" y="14"/>
                    <a:pt x="662" y="75"/>
                    <a:pt x="663" y="92"/>
                  </a:cubicBezTo>
                  <a:cubicBezTo>
                    <a:pt x="673" y="106"/>
                    <a:pt x="670" y="123"/>
                    <a:pt x="681" y="136"/>
                  </a:cubicBezTo>
                  <a:cubicBezTo>
                    <a:pt x="690" y="141"/>
                    <a:pt x="689" y="147"/>
                    <a:pt x="691" y="155"/>
                  </a:cubicBezTo>
                  <a:cubicBezTo>
                    <a:pt x="696" y="157"/>
                    <a:pt x="704" y="160"/>
                    <a:pt x="703" y="167"/>
                  </a:cubicBezTo>
                  <a:cubicBezTo>
                    <a:pt x="703" y="173"/>
                    <a:pt x="697" y="180"/>
                    <a:pt x="697" y="187"/>
                  </a:cubicBezTo>
                  <a:cubicBezTo>
                    <a:pt x="702" y="192"/>
                    <a:pt x="699" y="195"/>
                    <a:pt x="696" y="200"/>
                  </a:cubicBezTo>
                  <a:cubicBezTo>
                    <a:pt x="701" y="208"/>
                    <a:pt x="701" y="216"/>
                    <a:pt x="706" y="219"/>
                  </a:cubicBezTo>
                  <a:cubicBezTo>
                    <a:pt x="704" y="223"/>
                    <a:pt x="700" y="229"/>
                    <a:pt x="706" y="231"/>
                  </a:cubicBezTo>
                  <a:cubicBezTo>
                    <a:pt x="711" y="232"/>
                    <a:pt x="704" y="240"/>
                    <a:pt x="708" y="242"/>
                  </a:cubicBezTo>
                  <a:cubicBezTo>
                    <a:pt x="716" y="247"/>
                    <a:pt x="707" y="262"/>
                    <a:pt x="716" y="262"/>
                  </a:cubicBezTo>
                  <a:lnTo>
                    <a:pt x="717" y="262"/>
                  </a:lnTo>
                  <a:cubicBezTo>
                    <a:pt x="719" y="261"/>
                    <a:pt x="721" y="260"/>
                    <a:pt x="722" y="260"/>
                  </a:cubicBezTo>
                  <a:cubicBezTo>
                    <a:pt x="728" y="260"/>
                    <a:pt x="733" y="267"/>
                    <a:pt x="739" y="267"/>
                  </a:cubicBezTo>
                  <a:lnTo>
                    <a:pt x="741" y="266"/>
                  </a:lnTo>
                  <a:cubicBezTo>
                    <a:pt x="744" y="272"/>
                    <a:pt x="742" y="284"/>
                    <a:pt x="752" y="284"/>
                  </a:cubicBezTo>
                  <a:lnTo>
                    <a:pt x="755" y="284"/>
                  </a:lnTo>
                  <a:cubicBezTo>
                    <a:pt x="761" y="288"/>
                    <a:pt x="764" y="289"/>
                    <a:pt x="767" y="289"/>
                  </a:cubicBezTo>
                  <a:lnTo>
                    <a:pt x="771" y="289"/>
                  </a:lnTo>
                  <a:cubicBezTo>
                    <a:pt x="773" y="289"/>
                    <a:pt x="776" y="289"/>
                    <a:pt x="781" y="291"/>
                  </a:cubicBezTo>
                  <a:cubicBezTo>
                    <a:pt x="793" y="307"/>
                    <a:pt x="813" y="316"/>
                    <a:pt x="804" y="337"/>
                  </a:cubicBezTo>
                  <a:cubicBezTo>
                    <a:pt x="816" y="355"/>
                    <a:pt x="848" y="336"/>
                    <a:pt x="853" y="361"/>
                  </a:cubicBezTo>
                  <a:cubicBezTo>
                    <a:pt x="853" y="366"/>
                    <a:pt x="853" y="377"/>
                    <a:pt x="858" y="377"/>
                  </a:cubicBezTo>
                  <a:lnTo>
                    <a:pt x="860" y="376"/>
                  </a:lnTo>
                  <a:cubicBezTo>
                    <a:pt x="1156" y="384"/>
                    <a:pt x="1472" y="426"/>
                    <a:pt x="1772" y="440"/>
                  </a:cubicBezTo>
                  <a:cubicBezTo>
                    <a:pt x="1834" y="444"/>
                    <a:pt x="1924" y="450"/>
                    <a:pt x="1986" y="454"/>
                  </a:cubicBezTo>
                  <a:cubicBezTo>
                    <a:pt x="1978" y="465"/>
                    <a:pt x="1977" y="480"/>
                    <a:pt x="1971" y="492"/>
                  </a:cubicBezTo>
                  <a:cubicBezTo>
                    <a:pt x="1950" y="502"/>
                    <a:pt x="1963" y="525"/>
                    <a:pt x="1952" y="542"/>
                  </a:cubicBezTo>
                  <a:cubicBezTo>
                    <a:pt x="1953" y="551"/>
                    <a:pt x="1936" y="558"/>
                    <a:pt x="1940" y="571"/>
                  </a:cubicBezTo>
                  <a:lnTo>
                    <a:pt x="1940" y="571"/>
                  </a:lnTo>
                  <a:cubicBezTo>
                    <a:pt x="1931" y="571"/>
                    <a:pt x="1938" y="583"/>
                    <a:pt x="1933" y="587"/>
                  </a:cubicBezTo>
                  <a:cubicBezTo>
                    <a:pt x="1931" y="592"/>
                    <a:pt x="1924" y="595"/>
                    <a:pt x="1920" y="601"/>
                  </a:cubicBezTo>
                  <a:cubicBezTo>
                    <a:pt x="1927" y="611"/>
                    <a:pt x="1926" y="622"/>
                    <a:pt x="1918" y="631"/>
                  </a:cubicBezTo>
                  <a:cubicBezTo>
                    <a:pt x="1918" y="640"/>
                    <a:pt x="1924" y="643"/>
                    <a:pt x="1915" y="650"/>
                  </a:cubicBezTo>
                  <a:cubicBezTo>
                    <a:pt x="1920" y="664"/>
                    <a:pt x="1919" y="676"/>
                    <a:pt x="1911" y="687"/>
                  </a:cubicBezTo>
                  <a:cubicBezTo>
                    <a:pt x="1913" y="707"/>
                    <a:pt x="1907" y="712"/>
                    <a:pt x="1899" y="730"/>
                  </a:cubicBezTo>
                  <a:cubicBezTo>
                    <a:pt x="1887" y="782"/>
                    <a:pt x="1921" y="750"/>
                    <a:pt x="1908" y="785"/>
                  </a:cubicBezTo>
                  <a:cubicBezTo>
                    <a:pt x="1893" y="791"/>
                    <a:pt x="1908" y="803"/>
                    <a:pt x="1906" y="814"/>
                  </a:cubicBezTo>
                  <a:cubicBezTo>
                    <a:pt x="1909" y="816"/>
                    <a:pt x="1916" y="817"/>
                    <a:pt x="1914" y="823"/>
                  </a:cubicBezTo>
                  <a:cubicBezTo>
                    <a:pt x="1906" y="824"/>
                    <a:pt x="1913" y="829"/>
                    <a:pt x="1912" y="833"/>
                  </a:cubicBezTo>
                  <a:cubicBezTo>
                    <a:pt x="1902" y="839"/>
                    <a:pt x="1908" y="847"/>
                    <a:pt x="1910" y="854"/>
                  </a:cubicBezTo>
                  <a:cubicBezTo>
                    <a:pt x="1909" y="862"/>
                    <a:pt x="1906" y="871"/>
                    <a:pt x="1907" y="879"/>
                  </a:cubicBezTo>
                  <a:lnTo>
                    <a:pt x="1910" y="878"/>
                  </a:lnTo>
                  <a:cubicBezTo>
                    <a:pt x="1912" y="878"/>
                    <a:pt x="1914" y="880"/>
                    <a:pt x="1913" y="884"/>
                  </a:cubicBezTo>
                  <a:cubicBezTo>
                    <a:pt x="1918" y="888"/>
                    <a:pt x="1912" y="891"/>
                    <a:pt x="1913" y="897"/>
                  </a:cubicBezTo>
                  <a:cubicBezTo>
                    <a:pt x="1914" y="904"/>
                    <a:pt x="1918" y="913"/>
                    <a:pt x="1917" y="921"/>
                  </a:cubicBezTo>
                  <a:lnTo>
                    <a:pt x="1915" y="921"/>
                  </a:lnTo>
                  <a:cubicBezTo>
                    <a:pt x="1911" y="921"/>
                    <a:pt x="1910" y="936"/>
                    <a:pt x="1906" y="941"/>
                  </a:cubicBezTo>
                  <a:cubicBezTo>
                    <a:pt x="1915" y="948"/>
                    <a:pt x="1904" y="942"/>
                    <a:pt x="1903" y="948"/>
                  </a:cubicBezTo>
                  <a:cubicBezTo>
                    <a:pt x="1902" y="954"/>
                    <a:pt x="1905" y="954"/>
                    <a:pt x="1908" y="954"/>
                  </a:cubicBezTo>
                  <a:lnTo>
                    <a:pt x="1908" y="954"/>
                  </a:lnTo>
                  <a:cubicBezTo>
                    <a:pt x="1910" y="954"/>
                    <a:pt x="1911" y="955"/>
                    <a:pt x="1913" y="955"/>
                  </a:cubicBezTo>
                  <a:cubicBezTo>
                    <a:pt x="1914" y="958"/>
                    <a:pt x="1910" y="965"/>
                    <a:pt x="1915" y="965"/>
                  </a:cubicBezTo>
                  <a:lnTo>
                    <a:pt x="1915" y="965"/>
                  </a:lnTo>
                  <a:cubicBezTo>
                    <a:pt x="1916" y="969"/>
                    <a:pt x="1916" y="985"/>
                    <a:pt x="1918" y="985"/>
                  </a:cubicBezTo>
                  <a:cubicBezTo>
                    <a:pt x="1919" y="985"/>
                    <a:pt x="1919" y="985"/>
                    <a:pt x="1920" y="982"/>
                  </a:cubicBezTo>
                  <a:lnTo>
                    <a:pt x="1922" y="982"/>
                  </a:lnTo>
                  <a:cubicBezTo>
                    <a:pt x="1926" y="982"/>
                    <a:pt x="1924" y="984"/>
                    <a:pt x="1921" y="987"/>
                  </a:cubicBezTo>
                  <a:cubicBezTo>
                    <a:pt x="1923" y="989"/>
                    <a:pt x="1925" y="989"/>
                    <a:pt x="1928" y="989"/>
                  </a:cubicBezTo>
                  <a:cubicBezTo>
                    <a:pt x="1929" y="989"/>
                    <a:pt x="1931" y="989"/>
                    <a:pt x="1932" y="989"/>
                  </a:cubicBezTo>
                  <a:cubicBezTo>
                    <a:pt x="1935" y="989"/>
                    <a:pt x="1937" y="989"/>
                    <a:pt x="1937" y="993"/>
                  </a:cubicBezTo>
                  <a:cubicBezTo>
                    <a:pt x="1939" y="999"/>
                    <a:pt x="1935" y="1013"/>
                    <a:pt x="1931" y="1015"/>
                  </a:cubicBezTo>
                  <a:cubicBezTo>
                    <a:pt x="1930" y="1021"/>
                    <a:pt x="1916" y="1016"/>
                    <a:pt x="1926" y="1023"/>
                  </a:cubicBezTo>
                  <a:cubicBezTo>
                    <a:pt x="1926" y="1028"/>
                    <a:pt x="1921" y="1027"/>
                    <a:pt x="1919" y="1029"/>
                  </a:cubicBezTo>
                  <a:cubicBezTo>
                    <a:pt x="1924" y="1035"/>
                    <a:pt x="1921" y="1042"/>
                    <a:pt x="1922" y="1048"/>
                  </a:cubicBezTo>
                  <a:cubicBezTo>
                    <a:pt x="1917" y="1053"/>
                    <a:pt x="1924" y="1053"/>
                    <a:pt x="1924" y="1057"/>
                  </a:cubicBezTo>
                  <a:cubicBezTo>
                    <a:pt x="1923" y="1066"/>
                    <a:pt x="1919" y="1075"/>
                    <a:pt x="1913" y="1082"/>
                  </a:cubicBezTo>
                  <a:cubicBezTo>
                    <a:pt x="1907" y="1089"/>
                    <a:pt x="1910" y="1104"/>
                    <a:pt x="1897" y="1108"/>
                  </a:cubicBezTo>
                  <a:cubicBezTo>
                    <a:pt x="1888" y="1120"/>
                    <a:pt x="1893" y="1144"/>
                    <a:pt x="1876" y="1147"/>
                  </a:cubicBezTo>
                  <a:cubicBezTo>
                    <a:pt x="1876" y="1156"/>
                    <a:pt x="1879" y="1167"/>
                    <a:pt x="1879" y="1178"/>
                  </a:cubicBezTo>
                  <a:cubicBezTo>
                    <a:pt x="1877" y="1189"/>
                    <a:pt x="1875" y="1198"/>
                    <a:pt x="1881" y="1209"/>
                  </a:cubicBezTo>
                  <a:cubicBezTo>
                    <a:pt x="1880" y="1216"/>
                    <a:pt x="1877" y="1217"/>
                    <a:pt x="1873" y="1217"/>
                  </a:cubicBezTo>
                  <a:cubicBezTo>
                    <a:pt x="1872" y="1217"/>
                    <a:pt x="1870" y="1217"/>
                    <a:pt x="1869" y="1217"/>
                  </a:cubicBezTo>
                  <a:lnTo>
                    <a:pt x="1866" y="1218"/>
                  </a:lnTo>
                  <a:cubicBezTo>
                    <a:pt x="1870" y="1229"/>
                    <a:pt x="1857" y="1239"/>
                    <a:pt x="1856" y="1250"/>
                  </a:cubicBezTo>
                  <a:cubicBezTo>
                    <a:pt x="1859" y="1260"/>
                    <a:pt x="1847" y="1270"/>
                    <a:pt x="1857" y="1279"/>
                  </a:cubicBezTo>
                  <a:cubicBezTo>
                    <a:pt x="1861" y="1293"/>
                    <a:pt x="1847" y="1308"/>
                    <a:pt x="1847" y="1320"/>
                  </a:cubicBezTo>
                  <a:cubicBezTo>
                    <a:pt x="1847" y="1326"/>
                    <a:pt x="1839" y="1330"/>
                    <a:pt x="1845" y="1335"/>
                  </a:cubicBezTo>
                  <a:cubicBezTo>
                    <a:pt x="1839" y="1341"/>
                    <a:pt x="1837" y="1347"/>
                    <a:pt x="1836" y="1355"/>
                  </a:cubicBezTo>
                  <a:cubicBezTo>
                    <a:pt x="1842" y="1358"/>
                    <a:pt x="1831" y="1362"/>
                    <a:pt x="1829" y="1364"/>
                  </a:cubicBezTo>
                  <a:cubicBezTo>
                    <a:pt x="1827" y="1370"/>
                    <a:pt x="1815" y="1380"/>
                    <a:pt x="1806" y="1380"/>
                  </a:cubicBezTo>
                  <a:cubicBezTo>
                    <a:pt x="1804" y="1380"/>
                    <a:pt x="1802" y="1380"/>
                    <a:pt x="1800" y="1378"/>
                  </a:cubicBezTo>
                  <a:cubicBezTo>
                    <a:pt x="1800" y="1372"/>
                    <a:pt x="1798" y="1370"/>
                    <a:pt x="1796" y="1370"/>
                  </a:cubicBezTo>
                  <a:cubicBezTo>
                    <a:pt x="1794" y="1370"/>
                    <a:pt x="1790" y="1374"/>
                    <a:pt x="1786" y="1377"/>
                  </a:cubicBezTo>
                  <a:cubicBezTo>
                    <a:pt x="1785" y="1375"/>
                    <a:pt x="1783" y="1374"/>
                    <a:pt x="1782" y="1374"/>
                  </a:cubicBezTo>
                  <a:cubicBezTo>
                    <a:pt x="1779" y="1374"/>
                    <a:pt x="1777" y="1380"/>
                    <a:pt x="1774" y="1380"/>
                  </a:cubicBezTo>
                  <a:lnTo>
                    <a:pt x="1773" y="1380"/>
                  </a:lnTo>
                  <a:cubicBezTo>
                    <a:pt x="1772" y="1384"/>
                    <a:pt x="1770" y="1384"/>
                    <a:pt x="1767" y="1384"/>
                  </a:cubicBezTo>
                  <a:lnTo>
                    <a:pt x="1765" y="1384"/>
                  </a:lnTo>
                  <a:cubicBezTo>
                    <a:pt x="1763" y="1384"/>
                    <a:pt x="1761" y="1384"/>
                    <a:pt x="1759" y="1387"/>
                  </a:cubicBezTo>
                  <a:cubicBezTo>
                    <a:pt x="1755" y="1395"/>
                    <a:pt x="1749" y="1403"/>
                    <a:pt x="1739" y="1406"/>
                  </a:cubicBezTo>
                  <a:cubicBezTo>
                    <a:pt x="1740" y="1410"/>
                    <a:pt x="1737" y="1414"/>
                    <a:pt x="1737" y="1418"/>
                  </a:cubicBezTo>
                  <a:cubicBezTo>
                    <a:pt x="1741" y="1421"/>
                    <a:pt x="1741" y="1424"/>
                    <a:pt x="1735" y="1426"/>
                  </a:cubicBezTo>
                  <a:cubicBezTo>
                    <a:pt x="1731" y="1430"/>
                    <a:pt x="1735" y="1436"/>
                    <a:pt x="1736" y="1440"/>
                  </a:cubicBezTo>
                  <a:cubicBezTo>
                    <a:pt x="1731" y="1445"/>
                    <a:pt x="1730" y="1453"/>
                    <a:pt x="1731" y="1459"/>
                  </a:cubicBezTo>
                  <a:cubicBezTo>
                    <a:pt x="1732" y="1465"/>
                    <a:pt x="1721" y="1463"/>
                    <a:pt x="1726" y="1470"/>
                  </a:cubicBezTo>
                  <a:cubicBezTo>
                    <a:pt x="1726" y="1472"/>
                    <a:pt x="1726" y="1473"/>
                    <a:pt x="1725" y="1473"/>
                  </a:cubicBezTo>
                  <a:cubicBezTo>
                    <a:pt x="1723" y="1473"/>
                    <a:pt x="1720" y="1469"/>
                    <a:pt x="1718" y="1469"/>
                  </a:cubicBezTo>
                  <a:cubicBezTo>
                    <a:pt x="1718" y="1469"/>
                    <a:pt x="1717" y="1471"/>
                    <a:pt x="1718" y="1474"/>
                  </a:cubicBezTo>
                  <a:cubicBezTo>
                    <a:pt x="1729" y="1493"/>
                    <a:pt x="1706" y="1505"/>
                    <a:pt x="1699" y="1521"/>
                  </a:cubicBezTo>
                  <a:cubicBezTo>
                    <a:pt x="1695" y="1519"/>
                    <a:pt x="1693" y="1518"/>
                    <a:pt x="1691" y="1518"/>
                  </a:cubicBezTo>
                  <a:cubicBezTo>
                    <a:pt x="1687" y="1518"/>
                    <a:pt x="1689" y="1522"/>
                    <a:pt x="1682" y="1524"/>
                  </a:cubicBezTo>
                  <a:cubicBezTo>
                    <a:pt x="1680" y="1531"/>
                    <a:pt x="1674" y="1533"/>
                    <a:pt x="1667" y="1533"/>
                  </a:cubicBezTo>
                  <a:cubicBezTo>
                    <a:pt x="1660" y="1533"/>
                    <a:pt x="1652" y="1531"/>
                    <a:pt x="1645" y="1531"/>
                  </a:cubicBezTo>
                  <a:cubicBezTo>
                    <a:pt x="1641" y="1531"/>
                    <a:pt x="1637" y="1532"/>
                    <a:pt x="1636" y="1536"/>
                  </a:cubicBezTo>
                  <a:cubicBezTo>
                    <a:pt x="1631" y="1546"/>
                    <a:pt x="1625" y="1558"/>
                    <a:pt x="1619" y="1568"/>
                  </a:cubicBezTo>
                  <a:lnTo>
                    <a:pt x="1618" y="1568"/>
                  </a:lnTo>
                  <a:cubicBezTo>
                    <a:pt x="1612" y="1568"/>
                    <a:pt x="1604" y="1573"/>
                    <a:pt x="1597" y="1575"/>
                  </a:cubicBezTo>
                  <a:cubicBezTo>
                    <a:pt x="1596" y="1576"/>
                    <a:pt x="1595" y="1577"/>
                    <a:pt x="1593" y="1577"/>
                  </a:cubicBezTo>
                  <a:lnTo>
                    <a:pt x="1591" y="1577"/>
                  </a:lnTo>
                  <a:cubicBezTo>
                    <a:pt x="1589" y="1577"/>
                    <a:pt x="1587" y="1577"/>
                    <a:pt x="1588" y="1581"/>
                  </a:cubicBezTo>
                  <a:cubicBezTo>
                    <a:pt x="1583" y="1582"/>
                    <a:pt x="1585" y="1588"/>
                    <a:pt x="1584" y="1592"/>
                  </a:cubicBezTo>
                  <a:lnTo>
                    <a:pt x="1582" y="1592"/>
                  </a:lnTo>
                  <a:cubicBezTo>
                    <a:pt x="1579" y="1592"/>
                    <a:pt x="1583" y="1597"/>
                    <a:pt x="1584" y="1598"/>
                  </a:cubicBezTo>
                  <a:lnTo>
                    <a:pt x="1583" y="1600"/>
                  </a:lnTo>
                  <a:lnTo>
                    <a:pt x="1579" y="1597"/>
                  </a:lnTo>
                  <a:cubicBezTo>
                    <a:pt x="1578" y="1597"/>
                    <a:pt x="1578" y="1598"/>
                    <a:pt x="1577" y="1599"/>
                  </a:cubicBezTo>
                  <a:cubicBezTo>
                    <a:pt x="1574" y="1603"/>
                    <a:pt x="1567" y="1602"/>
                    <a:pt x="1562" y="1604"/>
                  </a:cubicBezTo>
                  <a:cubicBezTo>
                    <a:pt x="1560" y="1608"/>
                    <a:pt x="1561" y="1611"/>
                    <a:pt x="1560" y="1616"/>
                  </a:cubicBezTo>
                  <a:cubicBezTo>
                    <a:pt x="1559" y="1619"/>
                    <a:pt x="1565" y="1620"/>
                    <a:pt x="1560" y="1622"/>
                  </a:cubicBezTo>
                  <a:cubicBezTo>
                    <a:pt x="1560" y="1628"/>
                    <a:pt x="1570" y="1622"/>
                    <a:pt x="1568" y="1629"/>
                  </a:cubicBezTo>
                  <a:cubicBezTo>
                    <a:pt x="1573" y="1631"/>
                    <a:pt x="1571" y="1634"/>
                    <a:pt x="1575" y="1635"/>
                  </a:cubicBezTo>
                  <a:cubicBezTo>
                    <a:pt x="1571" y="1636"/>
                    <a:pt x="1576" y="1641"/>
                    <a:pt x="1572" y="1642"/>
                  </a:cubicBezTo>
                  <a:lnTo>
                    <a:pt x="1570" y="1642"/>
                  </a:lnTo>
                  <a:cubicBezTo>
                    <a:pt x="1567" y="1642"/>
                    <a:pt x="1571" y="1645"/>
                    <a:pt x="1570" y="1648"/>
                  </a:cubicBezTo>
                  <a:cubicBezTo>
                    <a:pt x="1569" y="1650"/>
                    <a:pt x="1568" y="1651"/>
                    <a:pt x="1567" y="1651"/>
                  </a:cubicBezTo>
                  <a:cubicBezTo>
                    <a:pt x="1566" y="1651"/>
                    <a:pt x="1565" y="1651"/>
                    <a:pt x="1563" y="1650"/>
                  </a:cubicBezTo>
                  <a:cubicBezTo>
                    <a:pt x="1563" y="1655"/>
                    <a:pt x="1565" y="1656"/>
                    <a:pt x="1560" y="1657"/>
                  </a:cubicBezTo>
                  <a:cubicBezTo>
                    <a:pt x="1559" y="1655"/>
                    <a:pt x="1558" y="1654"/>
                    <a:pt x="1557" y="1654"/>
                  </a:cubicBezTo>
                  <a:lnTo>
                    <a:pt x="1558" y="1659"/>
                  </a:lnTo>
                  <a:cubicBezTo>
                    <a:pt x="1555" y="1658"/>
                    <a:pt x="1553" y="1657"/>
                    <a:pt x="1552" y="1657"/>
                  </a:cubicBezTo>
                  <a:cubicBezTo>
                    <a:pt x="1549" y="1657"/>
                    <a:pt x="1558" y="1667"/>
                    <a:pt x="1555" y="1667"/>
                  </a:cubicBezTo>
                  <a:cubicBezTo>
                    <a:pt x="1554" y="1667"/>
                    <a:pt x="1553" y="1666"/>
                    <a:pt x="1550" y="1665"/>
                  </a:cubicBezTo>
                  <a:cubicBezTo>
                    <a:pt x="1548" y="1666"/>
                    <a:pt x="1552" y="1670"/>
                    <a:pt x="1552" y="1670"/>
                  </a:cubicBezTo>
                  <a:lnTo>
                    <a:pt x="1550" y="1669"/>
                  </a:lnTo>
                  <a:cubicBezTo>
                    <a:pt x="1543" y="1671"/>
                    <a:pt x="1548" y="1672"/>
                    <a:pt x="1547" y="1678"/>
                  </a:cubicBezTo>
                  <a:lnTo>
                    <a:pt x="1546" y="1678"/>
                  </a:lnTo>
                  <a:cubicBezTo>
                    <a:pt x="1542" y="1678"/>
                    <a:pt x="1545" y="1684"/>
                    <a:pt x="1541" y="1685"/>
                  </a:cubicBezTo>
                  <a:lnTo>
                    <a:pt x="1540" y="1685"/>
                  </a:lnTo>
                  <a:cubicBezTo>
                    <a:pt x="1539" y="1685"/>
                    <a:pt x="1534" y="1687"/>
                    <a:pt x="1535" y="1690"/>
                  </a:cubicBezTo>
                  <a:lnTo>
                    <a:pt x="1533" y="1689"/>
                  </a:lnTo>
                  <a:cubicBezTo>
                    <a:pt x="1531" y="1689"/>
                    <a:pt x="1530" y="1691"/>
                    <a:pt x="1527" y="1691"/>
                  </a:cubicBezTo>
                  <a:lnTo>
                    <a:pt x="1527" y="1691"/>
                  </a:lnTo>
                  <a:cubicBezTo>
                    <a:pt x="1524" y="1693"/>
                    <a:pt x="1523" y="1694"/>
                    <a:pt x="1520" y="1698"/>
                  </a:cubicBezTo>
                  <a:lnTo>
                    <a:pt x="1520" y="1698"/>
                  </a:lnTo>
                  <a:lnTo>
                    <a:pt x="1518" y="1695"/>
                  </a:lnTo>
                  <a:lnTo>
                    <a:pt x="1518" y="1697"/>
                  </a:lnTo>
                  <a:cubicBezTo>
                    <a:pt x="1516" y="1699"/>
                    <a:pt x="1521" y="1703"/>
                    <a:pt x="1516" y="1703"/>
                  </a:cubicBezTo>
                  <a:lnTo>
                    <a:pt x="1514" y="1703"/>
                  </a:lnTo>
                  <a:cubicBezTo>
                    <a:pt x="1516" y="1703"/>
                    <a:pt x="1517" y="1705"/>
                    <a:pt x="1516" y="1705"/>
                  </a:cubicBezTo>
                  <a:lnTo>
                    <a:pt x="1514" y="1704"/>
                  </a:lnTo>
                  <a:cubicBezTo>
                    <a:pt x="1514" y="1705"/>
                    <a:pt x="1514" y="1706"/>
                    <a:pt x="1514" y="1706"/>
                  </a:cubicBezTo>
                  <a:lnTo>
                    <a:pt x="1513" y="1705"/>
                  </a:lnTo>
                  <a:lnTo>
                    <a:pt x="1513" y="1706"/>
                  </a:lnTo>
                  <a:lnTo>
                    <a:pt x="1511" y="1707"/>
                  </a:lnTo>
                  <a:cubicBezTo>
                    <a:pt x="1509" y="1707"/>
                    <a:pt x="1507" y="1705"/>
                    <a:pt x="1505" y="1705"/>
                  </a:cubicBezTo>
                  <a:lnTo>
                    <a:pt x="1504" y="1706"/>
                  </a:lnTo>
                  <a:cubicBezTo>
                    <a:pt x="1504" y="1710"/>
                    <a:pt x="1504" y="1713"/>
                    <a:pt x="1500" y="1714"/>
                  </a:cubicBezTo>
                  <a:cubicBezTo>
                    <a:pt x="1500" y="1718"/>
                    <a:pt x="1500" y="1724"/>
                    <a:pt x="1497" y="1724"/>
                  </a:cubicBezTo>
                  <a:lnTo>
                    <a:pt x="1496" y="1724"/>
                  </a:lnTo>
                  <a:cubicBezTo>
                    <a:pt x="1498" y="1734"/>
                    <a:pt x="1493" y="1734"/>
                    <a:pt x="1495" y="1741"/>
                  </a:cubicBezTo>
                  <a:lnTo>
                    <a:pt x="1496" y="1741"/>
                  </a:lnTo>
                  <a:lnTo>
                    <a:pt x="1494" y="1745"/>
                  </a:lnTo>
                  <a:lnTo>
                    <a:pt x="1494" y="1744"/>
                  </a:lnTo>
                  <a:cubicBezTo>
                    <a:pt x="1492" y="1746"/>
                    <a:pt x="1491" y="1748"/>
                    <a:pt x="1487" y="1750"/>
                  </a:cubicBezTo>
                  <a:cubicBezTo>
                    <a:pt x="1485" y="1752"/>
                    <a:pt x="1484" y="1761"/>
                    <a:pt x="1481" y="1761"/>
                  </a:cubicBezTo>
                  <a:lnTo>
                    <a:pt x="1480" y="1760"/>
                  </a:lnTo>
                  <a:cubicBezTo>
                    <a:pt x="1477" y="1770"/>
                    <a:pt x="1475" y="1776"/>
                    <a:pt x="1471" y="1783"/>
                  </a:cubicBezTo>
                  <a:cubicBezTo>
                    <a:pt x="1467" y="1784"/>
                    <a:pt x="1468" y="1786"/>
                    <a:pt x="1471" y="1786"/>
                  </a:cubicBezTo>
                  <a:cubicBezTo>
                    <a:pt x="1469" y="1788"/>
                    <a:pt x="1468" y="1788"/>
                    <a:pt x="1471" y="1790"/>
                  </a:cubicBezTo>
                  <a:cubicBezTo>
                    <a:pt x="1472" y="1792"/>
                    <a:pt x="1471" y="1792"/>
                    <a:pt x="1471" y="1794"/>
                  </a:cubicBezTo>
                  <a:cubicBezTo>
                    <a:pt x="1471" y="1796"/>
                    <a:pt x="1474" y="1796"/>
                    <a:pt x="1471" y="1796"/>
                  </a:cubicBezTo>
                  <a:lnTo>
                    <a:pt x="1471" y="1797"/>
                  </a:lnTo>
                  <a:lnTo>
                    <a:pt x="1471" y="1796"/>
                  </a:lnTo>
                  <a:cubicBezTo>
                    <a:pt x="1473" y="1796"/>
                    <a:pt x="1471" y="1800"/>
                    <a:pt x="1471" y="1800"/>
                  </a:cubicBezTo>
                  <a:lnTo>
                    <a:pt x="1471" y="1799"/>
                  </a:lnTo>
                  <a:cubicBezTo>
                    <a:pt x="1470" y="1805"/>
                    <a:pt x="1465" y="1806"/>
                    <a:pt x="1467" y="1814"/>
                  </a:cubicBezTo>
                  <a:lnTo>
                    <a:pt x="1467" y="1814"/>
                  </a:lnTo>
                  <a:cubicBezTo>
                    <a:pt x="1466" y="1814"/>
                    <a:pt x="1465" y="1819"/>
                    <a:pt x="1465" y="1822"/>
                  </a:cubicBezTo>
                  <a:cubicBezTo>
                    <a:pt x="1465" y="1823"/>
                    <a:pt x="1462" y="1826"/>
                    <a:pt x="1464" y="1826"/>
                  </a:cubicBezTo>
                  <a:lnTo>
                    <a:pt x="1465" y="1826"/>
                  </a:lnTo>
                  <a:cubicBezTo>
                    <a:pt x="1461" y="1828"/>
                    <a:pt x="1468" y="1837"/>
                    <a:pt x="1462" y="1841"/>
                  </a:cubicBezTo>
                  <a:cubicBezTo>
                    <a:pt x="1464" y="1847"/>
                    <a:pt x="1462" y="1856"/>
                    <a:pt x="1468" y="1860"/>
                  </a:cubicBezTo>
                  <a:cubicBezTo>
                    <a:pt x="1478" y="1862"/>
                    <a:pt x="1481" y="1878"/>
                    <a:pt x="1484" y="1889"/>
                  </a:cubicBezTo>
                  <a:cubicBezTo>
                    <a:pt x="1496" y="1904"/>
                    <a:pt x="1496" y="1917"/>
                    <a:pt x="1485" y="1917"/>
                  </a:cubicBezTo>
                  <a:cubicBezTo>
                    <a:pt x="1480" y="1917"/>
                    <a:pt x="1474" y="1915"/>
                    <a:pt x="1466" y="1910"/>
                  </a:cubicBezTo>
                  <a:cubicBezTo>
                    <a:pt x="1462" y="1909"/>
                    <a:pt x="1459" y="1909"/>
                    <a:pt x="1455" y="1909"/>
                  </a:cubicBezTo>
                  <a:cubicBezTo>
                    <a:pt x="1450" y="1909"/>
                    <a:pt x="1445" y="1910"/>
                    <a:pt x="1440" y="1910"/>
                  </a:cubicBezTo>
                  <a:cubicBezTo>
                    <a:pt x="1436" y="1908"/>
                    <a:pt x="1434" y="1906"/>
                    <a:pt x="1432" y="1906"/>
                  </a:cubicBezTo>
                  <a:lnTo>
                    <a:pt x="1430" y="1907"/>
                  </a:lnTo>
                  <a:cubicBezTo>
                    <a:pt x="1426" y="1910"/>
                    <a:pt x="1427" y="1915"/>
                    <a:pt x="1422" y="1915"/>
                  </a:cubicBezTo>
                  <a:cubicBezTo>
                    <a:pt x="1420" y="1915"/>
                    <a:pt x="1418" y="1915"/>
                    <a:pt x="1414" y="1913"/>
                  </a:cubicBezTo>
                  <a:cubicBezTo>
                    <a:pt x="1410" y="1912"/>
                    <a:pt x="1410" y="1910"/>
                    <a:pt x="1408" y="1910"/>
                  </a:cubicBezTo>
                  <a:lnTo>
                    <a:pt x="1405" y="1910"/>
                  </a:lnTo>
                  <a:cubicBezTo>
                    <a:pt x="1403" y="1907"/>
                    <a:pt x="1399" y="1905"/>
                    <a:pt x="1397" y="1905"/>
                  </a:cubicBezTo>
                  <a:lnTo>
                    <a:pt x="1397" y="1905"/>
                  </a:lnTo>
                  <a:lnTo>
                    <a:pt x="1396" y="1904"/>
                  </a:lnTo>
                  <a:cubicBezTo>
                    <a:pt x="1391" y="1904"/>
                    <a:pt x="1388" y="1908"/>
                    <a:pt x="1386" y="1912"/>
                  </a:cubicBezTo>
                  <a:cubicBezTo>
                    <a:pt x="1385" y="1909"/>
                    <a:pt x="1383" y="1908"/>
                    <a:pt x="1380" y="1908"/>
                  </a:cubicBezTo>
                  <a:cubicBezTo>
                    <a:pt x="1377" y="1908"/>
                    <a:pt x="1375" y="1909"/>
                    <a:pt x="1372" y="1909"/>
                  </a:cubicBezTo>
                  <a:cubicBezTo>
                    <a:pt x="1367" y="1904"/>
                    <a:pt x="1365" y="1898"/>
                    <a:pt x="1359" y="1898"/>
                  </a:cubicBezTo>
                  <a:cubicBezTo>
                    <a:pt x="1357" y="1895"/>
                    <a:pt x="1355" y="1895"/>
                    <a:pt x="1351" y="1893"/>
                  </a:cubicBezTo>
                  <a:cubicBezTo>
                    <a:pt x="1349" y="1893"/>
                    <a:pt x="1346" y="1894"/>
                    <a:pt x="1344" y="1894"/>
                  </a:cubicBezTo>
                  <a:cubicBezTo>
                    <a:pt x="1342" y="1894"/>
                    <a:pt x="1341" y="1893"/>
                    <a:pt x="1343" y="1890"/>
                  </a:cubicBezTo>
                  <a:cubicBezTo>
                    <a:pt x="1341" y="1880"/>
                    <a:pt x="1352" y="1866"/>
                    <a:pt x="1358" y="1859"/>
                  </a:cubicBezTo>
                  <a:cubicBezTo>
                    <a:pt x="1360" y="1848"/>
                    <a:pt x="1378" y="1851"/>
                    <a:pt x="1385" y="1848"/>
                  </a:cubicBezTo>
                  <a:cubicBezTo>
                    <a:pt x="1389" y="1788"/>
                    <a:pt x="1389" y="1770"/>
                    <a:pt x="1383" y="1770"/>
                  </a:cubicBezTo>
                  <a:cubicBezTo>
                    <a:pt x="1376" y="1770"/>
                    <a:pt x="1359" y="1806"/>
                    <a:pt x="1329" y="1815"/>
                  </a:cubicBezTo>
                  <a:cubicBezTo>
                    <a:pt x="1324" y="1822"/>
                    <a:pt x="1324" y="1822"/>
                    <a:pt x="1324" y="1831"/>
                  </a:cubicBezTo>
                  <a:cubicBezTo>
                    <a:pt x="1320" y="1836"/>
                    <a:pt x="1320" y="1841"/>
                    <a:pt x="1316" y="1841"/>
                  </a:cubicBezTo>
                  <a:lnTo>
                    <a:pt x="1313" y="1840"/>
                  </a:lnTo>
                  <a:cubicBezTo>
                    <a:pt x="1311" y="1839"/>
                    <a:pt x="1309" y="1839"/>
                    <a:pt x="1306" y="1839"/>
                  </a:cubicBezTo>
                  <a:cubicBezTo>
                    <a:pt x="1296" y="1839"/>
                    <a:pt x="1288" y="1848"/>
                    <a:pt x="1279" y="1848"/>
                  </a:cubicBezTo>
                  <a:cubicBezTo>
                    <a:pt x="1277" y="1848"/>
                    <a:pt x="1275" y="1847"/>
                    <a:pt x="1272" y="1846"/>
                  </a:cubicBezTo>
                  <a:lnTo>
                    <a:pt x="1272" y="1846"/>
                  </a:lnTo>
                  <a:cubicBezTo>
                    <a:pt x="1263" y="1846"/>
                    <a:pt x="1274" y="1826"/>
                    <a:pt x="1252" y="1825"/>
                  </a:cubicBezTo>
                  <a:cubicBezTo>
                    <a:pt x="1250" y="1818"/>
                    <a:pt x="1250" y="1818"/>
                    <a:pt x="1242" y="1815"/>
                  </a:cubicBezTo>
                  <a:cubicBezTo>
                    <a:pt x="1240" y="1816"/>
                    <a:pt x="1239" y="1817"/>
                    <a:pt x="1238" y="1817"/>
                  </a:cubicBezTo>
                  <a:cubicBezTo>
                    <a:pt x="1236" y="1817"/>
                    <a:pt x="1235" y="1815"/>
                    <a:pt x="1233" y="1815"/>
                  </a:cubicBezTo>
                  <a:lnTo>
                    <a:pt x="1231" y="1815"/>
                  </a:lnTo>
                  <a:cubicBezTo>
                    <a:pt x="1219" y="1822"/>
                    <a:pt x="1212" y="1817"/>
                    <a:pt x="1203" y="1826"/>
                  </a:cubicBezTo>
                  <a:cubicBezTo>
                    <a:pt x="1203" y="1832"/>
                    <a:pt x="1200" y="1832"/>
                    <a:pt x="1195" y="1834"/>
                  </a:cubicBezTo>
                  <a:cubicBezTo>
                    <a:pt x="1191" y="1840"/>
                    <a:pt x="1185" y="1840"/>
                    <a:pt x="1178" y="1841"/>
                  </a:cubicBezTo>
                  <a:cubicBezTo>
                    <a:pt x="1177" y="1839"/>
                    <a:pt x="1175" y="1839"/>
                    <a:pt x="1173" y="1839"/>
                  </a:cubicBezTo>
                  <a:cubicBezTo>
                    <a:pt x="1168" y="1839"/>
                    <a:pt x="1162" y="1842"/>
                    <a:pt x="1162" y="1845"/>
                  </a:cubicBezTo>
                  <a:lnTo>
                    <a:pt x="1158" y="1843"/>
                  </a:lnTo>
                  <a:lnTo>
                    <a:pt x="1156" y="1844"/>
                  </a:lnTo>
                  <a:lnTo>
                    <a:pt x="1156" y="1844"/>
                  </a:lnTo>
                  <a:lnTo>
                    <a:pt x="1153" y="1845"/>
                  </a:lnTo>
                  <a:lnTo>
                    <a:pt x="1153" y="1844"/>
                  </a:lnTo>
                  <a:lnTo>
                    <a:pt x="1150" y="1844"/>
                  </a:lnTo>
                  <a:cubicBezTo>
                    <a:pt x="1148" y="1844"/>
                    <a:pt x="1146" y="1843"/>
                    <a:pt x="1144" y="1843"/>
                  </a:cubicBezTo>
                  <a:cubicBezTo>
                    <a:pt x="1142" y="1843"/>
                    <a:pt x="1140" y="1844"/>
                    <a:pt x="1139" y="1847"/>
                  </a:cubicBezTo>
                  <a:cubicBezTo>
                    <a:pt x="1131" y="1844"/>
                    <a:pt x="1131" y="1842"/>
                    <a:pt x="1126" y="1841"/>
                  </a:cubicBezTo>
                  <a:cubicBezTo>
                    <a:pt x="1125" y="1838"/>
                    <a:pt x="1116" y="1837"/>
                    <a:pt x="1118" y="1836"/>
                  </a:cubicBezTo>
                  <a:lnTo>
                    <a:pt x="1119" y="1835"/>
                  </a:lnTo>
                  <a:lnTo>
                    <a:pt x="1118" y="1836"/>
                  </a:lnTo>
                  <a:lnTo>
                    <a:pt x="1118" y="1836"/>
                  </a:lnTo>
                  <a:cubicBezTo>
                    <a:pt x="1117" y="1836"/>
                    <a:pt x="1115" y="1830"/>
                    <a:pt x="1112" y="1830"/>
                  </a:cubicBezTo>
                  <a:lnTo>
                    <a:pt x="1110" y="1831"/>
                  </a:lnTo>
                  <a:cubicBezTo>
                    <a:pt x="1111" y="1828"/>
                    <a:pt x="1110" y="1828"/>
                    <a:pt x="1109" y="1828"/>
                  </a:cubicBezTo>
                  <a:cubicBezTo>
                    <a:pt x="1107" y="1828"/>
                    <a:pt x="1105" y="1829"/>
                    <a:pt x="1104" y="1829"/>
                  </a:cubicBezTo>
                  <a:lnTo>
                    <a:pt x="1102" y="1827"/>
                  </a:lnTo>
                  <a:lnTo>
                    <a:pt x="1101" y="1829"/>
                  </a:lnTo>
                  <a:lnTo>
                    <a:pt x="1099" y="1825"/>
                  </a:lnTo>
                  <a:lnTo>
                    <a:pt x="1099" y="1825"/>
                  </a:lnTo>
                  <a:lnTo>
                    <a:pt x="1095" y="1823"/>
                  </a:lnTo>
                  <a:lnTo>
                    <a:pt x="1094" y="1823"/>
                  </a:lnTo>
                  <a:lnTo>
                    <a:pt x="1093" y="1822"/>
                  </a:lnTo>
                  <a:cubicBezTo>
                    <a:pt x="1086" y="1821"/>
                    <a:pt x="1082" y="1822"/>
                    <a:pt x="1078" y="1815"/>
                  </a:cubicBezTo>
                  <a:lnTo>
                    <a:pt x="1074" y="1817"/>
                  </a:lnTo>
                  <a:cubicBezTo>
                    <a:pt x="1066" y="1817"/>
                    <a:pt x="1055" y="1801"/>
                    <a:pt x="1060" y="1797"/>
                  </a:cubicBezTo>
                  <a:lnTo>
                    <a:pt x="1058" y="1797"/>
                  </a:lnTo>
                  <a:cubicBezTo>
                    <a:pt x="1054" y="1797"/>
                    <a:pt x="1051" y="1792"/>
                    <a:pt x="1049" y="1792"/>
                  </a:cubicBezTo>
                  <a:lnTo>
                    <a:pt x="1049" y="1794"/>
                  </a:lnTo>
                  <a:cubicBezTo>
                    <a:pt x="1048" y="1794"/>
                    <a:pt x="1047" y="1792"/>
                    <a:pt x="1047" y="1791"/>
                  </a:cubicBezTo>
                  <a:lnTo>
                    <a:pt x="1044" y="1792"/>
                  </a:lnTo>
                  <a:lnTo>
                    <a:pt x="1041" y="1791"/>
                  </a:lnTo>
                  <a:lnTo>
                    <a:pt x="1038" y="1792"/>
                  </a:lnTo>
                  <a:cubicBezTo>
                    <a:pt x="1034" y="1792"/>
                    <a:pt x="1030" y="1788"/>
                    <a:pt x="1026" y="1788"/>
                  </a:cubicBezTo>
                  <a:lnTo>
                    <a:pt x="1025" y="1788"/>
                  </a:lnTo>
                  <a:lnTo>
                    <a:pt x="1024" y="1789"/>
                  </a:lnTo>
                  <a:cubicBezTo>
                    <a:pt x="1023" y="1789"/>
                    <a:pt x="1022" y="1783"/>
                    <a:pt x="1020" y="1783"/>
                  </a:cubicBezTo>
                  <a:lnTo>
                    <a:pt x="1018" y="1785"/>
                  </a:lnTo>
                  <a:cubicBezTo>
                    <a:pt x="1017" y="1783"/>
                    <a:pt x="1017" y="1783"/>
                    <a:pt x="1017" y="1783"/>
                  </a:cubicBezTo>
                  <a:lnTo>
                    <a:pt x="1016" y="1783"/>
                  </a:lnTo>
                  <a:lnTo>
                    <a:pt x="1014" y="1783"/>
                  </a:lnTo>
                  <a:lnTo>
                    <a:pt x="1009" y="1779"/>
                  </a:lnTo>
                  <a:lnTo>
                    <a:pt x="1009" y="1780"/>
                  </a:lnTo>
                  <a:lnTo>
                    <a:pt x="1007" y="1781"/>
                  </a:lnTo>
                  <a:lnTo>
                    <a:pt x="1006" y="1779"/>
                  </a:lnTo>
                  <a:lnTo>
                    <a:pt x="1005" y="1780"/>
                  </a:lnTo>
                  <a:cubicBezTo>
                    <a:pt x="1007" y="1778"/>
                    <a:pt x="1007" y="1778"/>
                    <a:pt x="1006" y="1778"/>
                  </a:cubicBezTo>
                  <a:lnTo>
                    <a:pt x="1004" y="1778"/>
                  </a:lnTo>
                  <a:lnTo>
                    <a:pt x="1002" y="1778"/>
                  </a:lnTo>
                  <a:lnTo>
                    <a:pt x="1001" y="1777"/>
                  </a:lnTo>
                  <a:cubicBezTo>
                    <a:pt x="1000" y="1777"/>
                    <a:pt x="1000" y="1780"/>
                    <a:pt x="998" y="1780"/>
                  </a:cubicBezTo>
                  <a:cubicBezTo>
                    <a:pt x="997" y="1779"/>
                    <a:pt x="994" y="1776"/>
                    <a:pt x="997" y="1775"/>
                  </a:cubicBezTo>
                  <a:lnTo>
                    <a:pt x="994" y="1776"/>
                  </a:lnTo>
                  <a:cubicBezTo>
                    <a:pt x="991" y="1776"/>
                    <a:pt x="990" y="1774"/>
                    <a:pt x="989" y="1774"/>
                  </a:cubicBezTo>
                  <a:lnTo>
                    <a:pt x="987" y="1774"/>
                  </a:lnTo>
                  <a:cubicBezTo>
                    <a:pt x="985" y="1769"/>
                    <a:pt x="987" y="1769"/>
                    <a:pt x="985" y="1765"/>
                  </a:cubicBezTo>
                  <a:cubicBezTo>
                    <a:pt x="980" y="1763"/>
                    <a:pt x="980" y="1762"/>
                    <a:pt x="978" y="1762"/>
                  </a:cubicBezTo>
                  <a:cubicBezTo>
                    <a:pt x="977" y="1762"/>
                    <a:pt x="975" y="1762"/>
                    <a:pt x="973" y="1763"/>
                  </a:cubicBezTo>
                  <a:cubicBezTo>
                    <a:pt x="971" y="1762"/>
                    <a:pt x="970" y="1761"/>
                    <a:pt x="969" y="1761"/>
                  </a:cubicBezTo>
                  <a:cubicBezTo>
                    <a:pt x="965" y="1761"/>
                    <a:pt x="962" y="1765"/>
                    <a:pt x="959" y="1765"/>
                  </a:cubicBezTo>
                  <a:lnTo>
                    <a:pt x="956" y="1764"/>
                  </a:lnTo>
                  <a:cubicBezTo>
                    <a:pt x="957" y="1767"/>
                    <a:pt x="951" y="1771"/>
                    <a:pt x="948" y="1771"/>
                  </a:cubicBezTo>
                  <a:lnTo>
                    <a:pt x="946" y="1770"/>
                  </a:lnTo>
                  <a:cubicBezTo>
                    <a:pt x="943" y="1770"/>
                    <a:pt x="942" y="1772"/>
                    <a:pt x="944" y="1774"/>
                  </a:cubicBezTo>
                  <a:lnTo>
                    <a:pt x="942" y="1774"/>
                  </a:lnTo>
                  <a:lnTo>
                    <a:pt x="941" y="1774"/>
                  </a:lnTo>
                  <a:lnTo>
                    <a:pt x="939" y="1774"/>
                  </a:lnTo>
                  <a:cubicBezTo>
                    <a:pt x="936" y="1774"/>
                    <a:pt x="941" y="1779"/>
                    <a:pt x="937" y="1779"/>
                  </a:cubicBezTo>
                  <a:lnTo>
                    <a:pt x="936" y="1779"/>
                  </a:lnTo>
                  <a:cubicBezTo>
                    <a:pt x="934" y="1779"/>
                    <a:pt x="931" y="1782"/>
                    <a:pt x="929" y="1782"/>
                  </a:cubicBezTo>
                  <a:cubicBezTo>
                    <a:pt x="928" y="1782"/>
                    <a:pt x="928" y="1781"/>
                    <a:pt x="927" y="1779"/>
                  </a:cubicBezTo>
                  <a:lnTo>
                    <a:pt x="928" y="1779"/>
                  </a:lnTo>
                  <a:lnTo>
                    <a:pt x="926" y="1778"/>
                  </a:lnTo>
                  <a:lnTo>
                    <a:pt x="925" y="1780"/>
                  </a:lnTo>
                  <a:cubicBezTo>
                    <a:pt x="922" y="1781"/>
                    <a:pt x="919" y="1786"/>
                    <a:pt x="917" y="1786"/>
                  </a:cubicBezTo>
                  <a:lnTo>
                    <a:pt x="916" y="1786"/>
                  </a:lnTo>
                  <a:cubicBezTo>
                    <a:pt x="914" y="1787"/>
                    <a:pt x="912" y="1789"/>
                    <a:pt x="911" y="1789"/>
                  </a:cubicBezTo>
                  <a:cubicBezTo>
                    <a:pt x="910" y="1789"/>
                    <a:pt x="910" y="1788"/>
                    <a:pt x="910" y="1786"/>
                  </a:cubicBezTo>
                  <a:lnTo>
                    <a:pt x="908" y="1787"/>
                  </a:lnTo>
                  <a:cubicBezTo>
                    <a:pt x="907" y="1787"/>
                    <a:pt x="909" y="1785"/>
                    <a:pt x="906" y="1785"/>
                  </a:cubicBezTo>
                  <a:lnTo>
                    <a:pt x="906" y="1785"/>
                  </a:lnTo>
                  <a:lnTo>
                    <a:pt x="906" y="1786"/>
                  </a:lnTo>
                  <a:lnTo>
                    <a:pt x="901" y="1782"/>
                  </a:lnTo>
                  <a:cubicBezTo>
                    <a:pt x="900" y="1785"/>
                    <a:pt x="897" y="1788"/>
                    <a:pt x="892" y="1788"/>
                  </a:cubicBezTo>
                  <a:lnTo>
                    <a:pt x="889" y="1787"/>
                  </a:lnTo>
                  <a:cubicBezTo>
                    <a:pt x="888" y="1789"/>
                    <a:pt x="887" y="1790"/>
                    <a:pt x="885" y="1790"/>
                  </a:cubicBezTo>
                  <a:cubicBezTo>
                    <a:pt x="882" y="1790"/>
                    <a:pt x="879" y="1789"/>
                    <a:pt x="877" y="1788"/>
                  </a:cubicBezTo>
                  <a:lnTo>
                    <a:pt x="876" y="1787"/>
                  </a:lnTo>
                  <a:cubicBezTo>
                    <a:pt x="875" y="1787"/>
                    <a:pt x="878" y="1790"/>
                    <a:pt x="876" y="1791"/>
                  </a:cubicBezTo>
                  <a:cubicBezTo>
                    <a:pt x="875" y="1789"/>
                    <a:pt x="874" y="1788"/>
                    <a:pt x="874" y="1788"/>
                  </a:cubicBezTo>
                  <a:lnTo>
                    <a:pt x="873" y="1791"/>
                  </a:lnTo>
                  <a:cubicBezTo>
                    <a:pt x="870" y="1788"/>
                    <a:pt x="867" y="1786"/>
                    <a:pt x="864" y="1786"/>
                  </a:cubicBezTo>
                  <a:cubicBezTo>
                    <a:pt x="860" y="1786"/>
                    <a:pt x="856" y="1791"/>
                    <a:pt x="851" y="1798"/>
                  </a:cubicBezTo>
                  <a:cubicBezTo>
                    <a:pt x="852" y="1799"/>
                    <a:pt x="852" y="1800"/>
                    <a:pt x="851" y="1800"/>
                  </a:cubicBezTo>
                  <a:lnTo>
                    <a:pt x="847" y="1800"/>
                  </a:lnTo>
                  <a:cubicBezTo>
                    <a:pt x="844" y="1800"/>
                    <a:pt x="842" y="1801"/>
                    <a:pt x="845" y="1808"/>
                  </a:cubicBezTo>
                  <a:cubicBezTo>
                    <a:pt x="841" y="1809"/>
                    <a:pt x="849" y="1812"/>
                    <a:pt x="841" y="1814"/>
                  </a:cubicBezTo>
                  <a:cubicBezTo>
                    <a:pt x="842" y="1818"/>
                    <a:pt x="838" y="1823"/>
                    <a:pt x="833" y="1827"/>
                  </a:cubicBezTo>
                  <a:lnTo>
                    <a:pt x="831" y="1827"/>
                  </a:lnTo>
                  <a:cubicBezTo>
                    <a:pt x="826" y="1827"/>
                    <a:pt x="817" y="1833"/>
                    <a:pt x="819" y="1837"/>
                  </a:cubicBezTo>
                  <a:cubicBezTo>
                    <a:pt x="816" y="1843"/>
                    <a:pt x="826" y="1836"/>
                    <a:pt x="818" y="1845"/>
                  </a:cubicBezTo>
                  <a:cubicBezTo>
                    <a:pt x="816" y="1853"/>
                    <a:pt x="807" y="1852"/>
                    <a:pt x="808" y="1861"/>
                  </a:cubicBezTo>
                  <a:lnTo>
                    <a:pt x="805" y="1861"/>
                  </a:lnTo>
                  <a:cubicBezTo>
                    <a:pt x="800" y="1861"/>
                    <a:pt x="798" y="1868"/>
                    <a:pt x="795" y="1869"/>
                  </a:cubicBezTo>
                  <a:cubicBezTo>
                    <a:pt x="793" y="1869"/>
                    <a:pt x="791" y="1868"/>
                    <a:pt x="789" y="1868"/>
                  </a:cubicBezTo>
                  <a:cubicBezTo>
                    <a:pt x="783" y="1868"/>
                    <a:pt x="776" y="1871"/>
                    <a:pt x="772" y="1873"/>
                  </a:cubicBezTo>
                  <a:lnTo>
                    <a:pt x="771" y="1872"/>
                  </a:lnTo>
                  <a:lnTo>
                    <a:pt x="774" y="1874"/>
                  </a:lnTo>
                  <a:lnTo>
                    <a:pt x="775" y="1874"/>
                  </a:lnTo>
                  <a:lnTo>
                    <a:pt x="773" y="1875"/>
                  </a:lnTo>
                  <a:lnTo>
                    <a:pt x="772" y="1875"/>
                  </a:lnTo>
                  <a:lnTo>
                    <a:pt x="769" y="1876"/>
                  </a:lnTo>
                  <a:cubicBezTo>
                    <a:pt x="767" y="1876"/>
                    <a:pt x="765" y="1876"/>
                    <a:pt x="763" y="1876"/>
                  </a:cubicBezTo>
                  <a:cubicBezTo>
                    <a:pt x="761" y="1876"/>
                    <a:pt x="759" y="1877"/>
                    <a:pt x="756" y="1880"/>
                  </a:cubicBezTo>
                  <a:lnTo>
                    <a:pt x="752" y="1879"/>
                  </a:lnTo>
                  <a:cubicBezTo>
                    <a:pt x="749" y="1879"/>
                    <a:pt x="747" y="1880"/>
                    <a:pt x="744" y="1882"/>
                  </a:cubicBezTo>
                  <a:lnTo>
                    <a:pt x="744" y="1882"/>
                  </a:lnTo>
                  <a:cubicBezTo>
                    <a:pt x="740" y="1882"/>
                    <a:pt x="738" y="1891"/>
                    <a:pt x="735" y="1891"/>
                  </a:cubicBezTo>
                  <a:cubicBezTo>
                    <a:pt x="734" y="1891"/>
                    <a:pt x="733" y="1889"/>
                    <a:pt x="733" y="1883"/>
                  </a:cubicBezTo>
                  <a:cubicBezTo>
                    <a:pt x="731" y="1884"/>
                    <a:pt x="729" y="1884"/>
                    <a:pt x="728" y="1884"/>
                  </a:cubicBezTo>
                  <a:cubicBezTo>
                    <a:pt x="723" y="1884"/>
                    <a:pt x="723" y="1880"/>
                    <a:pt x="718" y="1876"/>
                  </a:cubicBezTo>
                  <a:lnTo>
                    <a:pt x="718" y="1876"/>
                  </a:lnTo>
                  <a:cubicBezTo>
                    <a:pt x="716" y="1876"/>
                    <a:pt x="716" y="1875"/>
                    <a:pt x="715" y="1873"/>
                  </a:cubicBezTo>
                  <a:lnTo>
                    <a:pt x="713" y="1874"/>
                  </a:lnTo>
                  <a:cubicBezTo>
                    <a:pt x="710" y="1874"/>
                    <a:pt x="708" y="1871"/>
                    <a:pt x="710" y="1869"/>
                  </a:cubicBezTo>
                  <a:cubicBezTo>
                    <a:pt x="708" y="1861"/>
                    <a:pt x="706" y="1860"/>
                    <a:pt x="705" y="1860"/>
                  </a:cubicBezTo>
                  <a:lnTo>
                    <a:pt x="701" y="1860"/>
                  </a:lnTo>
                  <a:lnTo>
                    <a:pt x="698" y="1859"/>
                  </a:lnTo>
                  <a:cubicBezTo>
                    <a:pt x="693" y="1858"/>
                    <a:pt x="701" y="1851"/>
                    <a:pt x="699" y="1851"/>
                  </a:cubicBezTo>
                  <a:lnTo>
                    <a:pt x="698" y="1851"/>
                  </a:lnTo>
                  <a:cubicBezTo>
                    <a:pt x="696" y="1843"/>
                    <a:pt x="692" y="1836"/>
                    <a:pt x="691" y="1827"/>
                  </a:cubicBezTo>
                  <a:lnTo>
                    <a:pt x="687" y="1828"/>
                  </a:lnTo>
                  <a:cubicBezTo>
                    <a:pt x="675" y="1828"/>
                    <a:pt x="671" y="1814"/>
                    <a:pt x="661" y="1814"/>
                  </a:cubicBezTo>
                  <a:cubicBezTo>
                    <a:pt x="657" y="1814"/>
                    <a:pt x="654" y="1815"/>
                    <a:pt x="649" y="1818"/>
                  </a:cubicBezTo>
                  <a:cubicBezTo>
                    <a:pt x="647" y="1814"/>
                    <a:pt x="645" y="1810"/>
                    <a:pt x="643" y="1806"/>
                  </a:cubicBezTo>
                  <a:cubicBezTo>
                    <a:pt x="623" y="1771"/>
                    <a:pt x="604" y="1738"/>
                    <a:pt x="585" y="1703"/>
                  </a:cubicBezTo>
                  <a:cubicBezTo>
                    <a:pt x="578" y="1691"/>
                    <a:pt x="570" y="1681"/>
                    <a:pt x="562" y="1672"/>
                  </a:cubicBezTo>
                  <a:cubicBezTo>
                    <a:pt x="563" y="1667"/>
                    <a:pt x="565" y="1662"/>
                    <a:pt x="568" y="1657"/>
                  </a:cubicBezTo>
                  <a:cubicBezTo>
                    <a:pt x="590" y="1638"/>
                    <a:pt x="582" y="1647"/>
                    <a:pt x="582" y="1623"/>
                  </a:cubicBezTo>
                  <a:cubicBezTo>
                    <a:pt x="590" y="1621"/>
                    <a:pt x="593" y="1600"/>
                    <a:pt x="582" y="1600"/>
                  </a:cubicBezTo>
                  <a:lnTo>
                    <a:pt x="579" y="1601"/>
                  </a:lnTo>
                  <a:cubicBezTo>
                    <a:pt x="570" y="1607"/>
                    <a:pt x="552" y="1609"/>
                    <a:pt x="530" y="1609"/>
                  </a:cubicBezTo>
                  <a:cubicBezTo>
                    <a:pt x="489" y="1609"/>
                    <a:pt x="433" y="1601"/>
                    <a:pt x="400" y="1601"/>
                  </a:cubicBezTo>
                  <a:cubicBezTo>
                    <a:pt x="395" y="1601"/>
                    <a:pt x="391" y="1602"/>
                    <a:pt x="388" y="1602"/>
                  </a:cubicBezTo>
                  <a:cubicBezTo>
                    <a:pt x="370" y="1603"/>
                    <a:pt x="355" y="1603"/>
                    <a:pt x="343" y="1603"/>
                  </a:cubicBezTo>
                  <a:cubicBezTo>
                    <a:pt x="191" y="1603"/>
                    <a:pt x="320" y="1540"/>
                    <a:pt x="209" y="1392"/>
                  </a:cubicBezTo>
                  <a:cubicBezTo>
                    <a:pt x="216" y="1394"/>
                    <a:pt x="223" y="1395"/>
                    <a:pt x="228" y="1395"/>
                  </a:cubicBezTo>
                  <a:cubicBezTo>
                    <a:pt x="269" y="1395"/>
                    <a:pt x="251" y="1330"/>
                    <a:pt x="246" y="1307"/>
                  </a:cubicBezTo>
                  <a:cubicBezTo>
                    <a:pt x="236" y="1302"/>
                    <a:pt x="240" y="1292"/>
                    <a:pt x="236" y="1284"/>
                  </a:cubicBezTo>
                  <a:cubicBezTo>
                    <a:pt x="233" y="1282"/>
                    <a:pt x="233" y="1281"/>
                    <a:pt x="232" y="1279"/>
                  </a:cubicBezTo>
                  <a:cubicBezTo>
                    <a:pt x="231" y="1274"/>
                    <a:pt x="229" y="1269"/>
                    <a:pt x="228" y="1265"/>
                  </a:cubicBezTo>
                  <a:lnTo>
                    <a:pt x="228" y="1265"/>
                  </a:lnTo>
                  <a:cubicBezTo>
                    <a:pt x="228" y="1263"/>
                    <a:pt x="227" y="1262"/>
                    <a:pt x="227" y="1261"/>
                  </a:cubicBezTo>
                  <a:cubicBezTo>
                    <a:pt x="223" y="1249"/>
                    <a:pt x="218" y="1236"/>
                    <a:pt x="213" y="1224"/>
                  </a:cubicBezTo>
                  <a:cubicBezTo>
                    <a:pt x="214" y="1220"/>
                    <a:pt x="214" y="1217"/>
                    <a:pt x="214" y="1213"/>
                  </a:cubicBezTo>
                  <a:cubicBezTo>
                    <a:pt x="222" y="1212"/>
                    <a:pt x="226" y="1197"/>
                    <a:pt x="228" y="1196"/>
                  </a:cubicBezTo>
                  <a:cubicBezTo>
                    <a:pt x="236" y="1190"/>
                    <a:pt x="217" y="1193"/>
                    <a:pt x="224" y="1188"/>
                  </a:cubicBezTo>
                  <a:cubicBezTo>
                    <a:pt x="225" y="1182"/>
                    <a:pt x="218" y="1189"/>
                    <a:pt x="217" y="1177"/>
                  </a:cubicBezTo>
                  <a:cubicBezTo>
                    <a:pt x="219" y="1175"/>
                    <a:pt x="219" y="1174"/>
                    <a:pt x="218" y="1174"/>
                  </a:cubicBezTo>
                  <a:lnTo>
                    <a:pt x="214" y="1176"/>
                  </a:lnTo>
                  <a:lnTo>
                    <a:pt x="214" y="1176"/>
                  </a:lnTo>
                  <a:cubicBezTo>
                    <a:pt x="215" y="1175"/>
                    <a:pt x="217" y="1173"/>
                    <a:pt x="216" y="1171"/>
                  </a:cubicBezTo>
                  <a:lnTo>
                    <a:pt x="216" y="1170"/>
                  </a:lnTo>
                  <a:lnTo>
                    <a:pt x="213" y="1170"/>
                  </a:lnTo>
                  <a:cubicBezTo>
                    <a:pt x="211" y="1170"/>
                    <a:pt x="211" y="1169"/>
                    <a:pt x="215" y="1166"/>
                  </a:cubicBezTo>
                  <a:cubicBezTo>
                    <a:pt x="214" y="1166"/>
                    <a:pt x="208" y="1164"/>
                    <a:pt x="215" y="1164"/>
                  </a:cubicBezTo>
                  <a:cubicBezTo>
                    <a:pt x="218" y="1163"/>
                    <a:pt x="211" y="1161"/>
                    <a:pt x="215" y="1161"/>
                  </a:cubicBezTo>
                  <a:lnTo>
                    <a:pt x="216" y="1161"/>
                  </a:lnTo>
                  <a:cubicBezTo>
                    <a:pt x="214" y="1158"/>
                    <a:pt x="210" y="1160"/>
                    <a:pt x="208" y="1158"/>
                  </a:cubicBezTo>
                  <a:lnTo>
                    <a:pt x="206" y="1158"/>
                  </a:lnTo>
                  <a:cubicBezTo>
                    <a:pt x="202" y="1158"/>
                    <a:pt x="209" y="1157"/>
                    <a:pt x="206" y="1155"/>
                  </a:cubicBezTo>
                  <a:lnTo>
                    <a:pt x="204" y="1154"/>
                  </a:lnTo>
                  <a:cubicBezTo>
                    <a:pt x="202" y="1154"/>
                    <a:pt x="203" y="1157"/>
                    <a:pt x="201" y="1157"/>
                  </a:cubicBezTo>
                  <a:cubicBezTo>
                    <a:pt x="198" y="1151"/>
                    <a:pt x="195" y="1150"/>
                    <a:pt x="190" y="1150"/>
                  </a:cubicBezTo>
                  <a:cubicBezTo>
                    <a:pt x="190" y="1147"/>
                    <a:pt x="190" y="1146"/>
                    <a:pt x="189" y="1146"/>
                  </a:cubicBezTo>
                  <a:lnTo>
                    <a:pt x="184" y="1149"/>
                  </a:lnTo>
                  <a:lnTo>
                    <a:pt x="183" y="1148"/>
                  </a:lnTo>
                  <a:lnTo>
                    <a:pt x="182" y="1149"/>
                  </a:lnTo>
                  <a:cubicBezTo>
                    <a:pt x="181" y="1149"/>
                    <a:pt x="178" y="1142"/>
                    <a:pt x="177" y="1142"/>
                  </a:cubicBezTo>
                  <a:lnTo>
                    <a:pt x="176" y="1143"/>
                  </a:lnTo>
                  <a:lnTo>
                    <a:pt x="176" y="1145"/>
                  </a:lnTo>
                  <a:lnTo>
                    <a:pt x="173" y="1138"/>
                  </a:lnTo>
                  <a:cubicBezTo>
                    <a:pt x="175" y="1138"/>
                    <a:pt x="176" y="1135"/>
                    <a:pt x="176" y="1135"/>
                  </a:cubicBezTo>
                  <a:cubicBezTo>
                    <a:pt x="175" y="1134"/>
                    <a:pt x="181" y="1124"/>
                    <a:pt x="185" y="1124"/>
                  </a:cubicBezTo>
                  <a:lnTo>
                    <a:pt x="186" y="1124"/>
                  </a:lnTo>
                  <a:cubicBezTo>
                    <a:pt x="185" y="1117"/>
                    <a:pt x="192" y="1120"/>
                    <a:pt x="196" y="1118"/>
                  </a:cubicBezTo>
                  <a:cubicBezTo>
                    <a:pt x="203" y="1117"/>
                    <a:pt x="206" y="1106"/>
                    <a:pt x="211" y="1106"/>
                  </a:cubicBezTo>
                  <a:lnTo>
                    <a:pt x="213" y="1107"/>
                  </a:lnTo>
                  <a:cubicBezTo>
                    <a:pt x="218" y="1104"/>
                    <a:pt x="224" y="1104"/>
                    <a:pt x="227" y="1098"/>
                  </a:cubicBezTo>
                  <a:lnTo>
                    <a:pt x="228" y="1098"/>
                  </a:lnTo>
                  <a:cubicBezTo>
                    <a:pt x="232" y="1098"/>
                    <a:pt x="228" y="1091"/>
                    <a:pt x="233" y="1090"/>
                  </a:cubicBezTo>
                  <a:cubicBezTo>
                    <a:pt x="227" y="1086"/>
                    <a:pt x="233" y="1084"/>
                    <a:pt x="233" y="1081"/>
                  </a:cubicBezTo>
                  <a:cubicBezTo>
                    <a:pt x="232" y="1076"/>
                    <a:pt x="233" y="1075"/>
                    <a:pt x="234" y="1070"/>
                  </a:cubicBezTo>
                  <a:cubicBezTo>
                    <a:pt x="239" y="1067"/>
                    <a:pt x="241" y="1051"/>
                    <a:pt x="250" y="1043"/>
                  </a:cubicBezTo>
                  <a:cubicBezTo>
                    <a:pt x="246" y="1039"/>
                    <a:pt x="247" y="1030"/>
                    <a:pt x="254" y="1028"/>
                  </a:cubicBezTo>
                  <a:cubicBezTo>
                    <a:pt x="256" y="1022"/>
                    <a:pt x="260" y="1022"/>
                    <a:pt x="262" y="1015"/>
                  </a:cubicBezTo>
                  <a:cubicBezTo>
                    <a:pt x="267" y="1008"/>
                    <a:pt x="277" y="1016"/>
                    <a:pt x="278" y="1003"/>
                  </a:cubicBezTo>
                  <a:cubicBezTo>
                    <a:pt x="289" y="989"/>
                    <a:pt x="276" y="967"/>
                    <a:pt x="285" y="952"/>
                  </a:cubicBezTo>
                  <a:cubicBezTo>
                    <a:pt x="283" y="949"/>
                    <a:pt x="287" y="946"/>
                    <a:pt x="290" y="946"/>
                  </a:cubicBezTo>
                  <a:lnTo>
                    <a:pt x="290" y="946"/>
                  </a:lnTo>
                  <a:cubicBezTo>
                    <a:pt x="291" y="940"/>
                    <a:pt x="294" y="935"/>
                    <a:pt x="301" y="934"/>
                  </a:cubicBezTo>
                  <a:cubicBezTo>
                    <a:pt x="305" y="929"/>
                    <a:pt x="309" y="924"/>
                    <a:pt x="314" y="924"/>
                  </a:cubicBezTo>
                  <a:cubicBezTo>
                    <a:pt x="316" y="924"/>
                    <a:pt x="317" y="925"/>
                    <a:pt x="319" y="926"/>
                  </a:cubicBezTo>
                  <a:cubicBezTo>
                    <a:pt x="327" y="922"/>
                    <a:pt x="323" y="912"/>
                    <a:pt x="328" y="907"/>
                  </a:cubicBezTo>
                  <a:cubicBezTo>
                    <a:pt x="348" y="895"/>
                    <a:pt x="305" y="888"/>
                    <a:pt x="314" y="871"/>
                  </a:cubicBezTo>
                  <a:cubicBezTo>
                    <a:pt x="319" y="855"/>
                    <a:pt x="297" y="851"/>
                    <a:pt x="302" y="840"/>
                  </a:cubicBezTo>
                  <a:cubicBezTo>
                    <a:pt x="300" y="837"/>
                    <a:pt x="304" y="836"/>
                    <a:pt x="298" y="832"/>
                  </a:cubicBezTo>
                  <a:cubicBezTo>
                    <a:pt x="302" y="829"/>
                    <a:pt x="298" y="823"/>
                    <a:pt x="295" y="820"/>
                  </a:cubicBezTo>
                  <a:cubicBezTo>
                    <a:pt x="293" y="821"/>
                    <a:pt x="292" y="822"/>
                    <a:pt x="290" y="822"/>
                  </a:cubicBezTo>
                  <a:cubicBezTo>
                    <a:pt x="284" y="822"/>
                    <a:pt x="282" y="814"/>
                    <a:pt x="280" y="814"/>
                  </a:cubicBezTo>
                  <a:lnTo>
                    <a:pt x="280" y="814"/>
                  </a:lnTo>
                  <a:cubicBezTo>
                    <a:pt x="281" y="804"/>
                    <a:pt x="271" y="781"/>
                    <a:pt x="278" y="765"/>
                  </a:cubicBezTo>
                  <a:cubicBezTo>
                    <a:pt x="282" y="762"/>
                    <a:pt x="294" y="744"/>
                    <a:pt x="308" y="737"/>
                  </a:cubicBezTo>
                  <a:cubicBezTo>
                    <a:pt x="312" y="731"/>
                    <a:pt x="308" y="725"/>
                    <a:pt x="310" y="721"/>
                  </a:cubicBezTo>
                  <a:cubicBezTo>
                    <a:pt x="308" y="715"/>
                    <a:pt x="301" y="714"/>
                    <a:pt x="302" y="706"/>
                  </a:cubicBezTo>
                  <a:cubicBezTo>
                    <a:pt x="296" y="701"/>
                    <a:pt x="303" y="696"/>
                    <a:pt x="302" y="694"/>
                  </a:cubicBezTo>
                  <a:cubicBezTo>
                    <a:pt x="291" y="691"/>
                    <a:pt x="305" y="685"/>
                    <a:pt x="298" y="682"/>
                  </a:cubicBezTo>
                  <a:cubicBezTo>
                    <a:pt x="297" y="683"/>
                    <a:pt x="295" y="683"/>
                    <a:pt x="294" y="683"/>
                  </a:cubicBezTo>
                  <a:cubicBezTo>
                    <a:pt x="293" y="683"/>
                    <a:pt x="291" y="683"/>
                    <a:pt x="289" y="683"/>
                  </a:cubicBezTo>
                  <a:cubicBezTo>
                    <a:pt x="288" y="683"/>
                    <a:pt x="286" y="683"/>
                    <a:pt x="284" y="684"/>
                  </a:cubicBezTo>
                  <a:cubicBezTo>
                    <a:pt x="284" y="680"/>
                    <a:pt x="283" y="680"/>
                    <a:pt x="280" y="680"/>
                  </a:cubicBezTo>
                  <a:cubicBezTo>
                    <a:pt x="278" y="680"/>
                    <a:pt x="275" y="680"/>
                    <a:pt x="271" y="681"/>
                  </a:cubicBezTo>
                  <a:lnTo>
                    <a:pt x="268" y="679"/>
                  </a:lnTo>
                  <a:cubicBezTo>
                    <a:pt x="265" y="679"/>
                    <a:pt x="263" y="681"/>
                    <a:pt x="260" y="681"/>
                  </a:cubicBezTo>
                  <a:cubicBezTo>
                    <a:pt x="258" y="681"/>
                    <a:pt x="257" y="680"/>
                    <a:pt x="255" y="678"/>
                  </a:cubicBezTo>
                  <a:lnTo>
                    <a:pt x="252" y="679"/>
                  </a:lnTo>
                  <a:cubicBezTo>
                    <a:pt x="247" y="679"/>
                    <a:pt x="249" y="673"/>
                    <a:pt x="244" y="671"/>
                  </a:cubicBezTo>
                  <a:cubicBezTo>
                    <a:pt x="237" y="674"/>
                    <a:pt x="238" y="680"/>
                    <a:pt x="235" y="680"/>
                  </a:cubicBezTo>
                  <a:lnTo>
                    <a:pt x="233" y="678"/>
                  </a:lnTo>
                  <a:lnTo>
                    <a:pt x="231" y="678"/>
                  </a:lnTo>
                  <a:cubicBezTo>
                    <a:pt x="225" y="678"/>
                    <a:pt x="227" y="668"/>
                    <a:pt x="222" y="668"/>
                  </a:cubicBezTo>
                  <a:lnTo>
                    <a:pt x="220" y="669"/>
                  </a:lnTo>
                  <a:cubicBezTo>
                    <a:pt x="226" y="661"/>
                    <a:pt x="208" y="659"/>
                    <a:pt x="185" y="659"/>
                  </a:cubicBezTo>
                  <a:cubicBezTo>
                    <a:pt x="165" y="659"/>
                    <a:pt x="142" y="660"/>
                    <a:pt x="130" y="660"/>
                  </a:cubicBezTo>
                  <a:cubicBezTo>
                    <a:pt x="127" y="660"/>
                    <a:pt x="124" y="660"/>
                    <a:pt x="123" y="660"/>
                  </a:cubicBezTo>
                  <a:cubicBezTo>
                    <a:pt x="121" y="659"/>
                    <a:pt x="118" y="659"/>
                    <a:pt x="113" y="659"/>
                  </a:cubicBezTo>
                  <a:cubicBezTo>
                    <a:pt x="100" y="659"/>
                    <a:pt x="81" y="660"/>
                    <a:pt x="64" y="660"/>
                  </a:cubicBezTo>
                  <a:cubicBezTo>
                    <a:pt x="48" y="660"/>
                    <a:pt x="33" y="659"/>
                    <a:pt x="28" y="657"/>
                  </a:cubicBezTo>
                  <a:lnTo>
                    <a:pt x="29" y="657"/>
                  </a:lnTo>
                  <a:cubicBezTo>
                    <a:pt x="34" y="657"/>
                    <a:pt x="34" y="645"/>
                    <a:pt x="33" y="642"/>
                  </a:cubicBezTo>
                  <a:cubicBezTo>
                    <a:pt x="32" y="638"/>
                    <a:pt x="35" y="627"/>
                    <a:pt x="38" y="622"/>
                  </a:cubicBezTo>
                  <a:cubicBezTo>
                    <a:pt x="39" y="624"/>
                    <a:pt x="39" y="625"/>
                    <a:pt x="40" y="625"/>
                  </a:cubicBezTo>
                  <a:cubicBezTo>
                    <a:pt x="41" y="625"/>
                    <a:pt x="41" y="619"/>
                    <a:pt x="40" y="616"/>
                  </a:cubicBezTo>
                  <a:cubicBezTo>
                    <a:pt x="37" y="611"/>
                    <a:pt x="44" y="612"/>
                    <a:pt x="38" y="608"/>
                  </a:cubicBezTo>
                  <a:cubicBezTo>
                    <a:pt x="39" y="602"/>
                    <a:pt x="42" y="595"/>
                    <a:pt x="40" y="589"/>
                  </a:cubicBezTo>
                  <a:cubicBezTo>
                    <a:pt x="43" y="583"/>
                    <a:pt x="40" y="578"/>
                    <a:pt x="40" y="570"/>
                  </a:cubicBezTo>
                  <a:cubicBezTo>
                    <a:pt x="42" y="566"/>
                    <a:pt x="45" y="559"/>
                    <a:pt x="41" y="556"/>
                  </a:cubicBezTo>
                  <a:cubicBezTo>
                    <a:pt x="44" y="555"/>
                    <a:pt x="39" y="553"/>
                    <a:pt x="38" y="553"/>
                  </a:cubicBezTo>
                  <a:cubicBezTo>
                    <a:pt x="36" y="549"/>
                    <a:pt x="37" y="543"/>
                    <a:pt x="33" y="542"/>
                  </a:cubicBezTo>
                  <a:cubicBezTo>
                    <a:pt x="25" y="541"/>
                    <a:pt x="30" y="533"/>
                    <a:pt x="24" y="527"/>
                  </a:cubicBezTo>
                  <a:cubicBezTo>
                    <a:pt x="23" y="516"/>
                    <a:pt x="34" y="517"/>
                    <a:pt x="20" y="510"/>
                  </a:cubicBezTo>
                  <a:cubicBezTo>
                    <a:pt x="22" y="489"/>
                    <a:pt x="38" y="477"/>
                    <a:pt x="34" y="455"/>
                  </a:cubicBezTo>
                  <a:cubicBezTo>
                    <a:pt x="33" y="451"/>
                    <a:pt x="34" y="447"/>
                    <a:pt x="28" y="445"/>
                  </a:cubicBezTo>
                  <a:cubicBezTo>
                    <a:pt x="34" y="441"/>
                    <a:pt x="33" y="434"/>
                    <a:pt x="26" y="434"/>
                  </a:cubicBezTo>
                  <a:lnTo>
                    <a:pt x="25" y="434"/>
                  </a:lnTo>
                  <a:cubicBezTo>
                    <a:pt x="22" y="429"/>
                    <a:pt x="33" y="434"/>
                    <a:pt x="33" y="430"/>
                  </a:cubicBezTo>
                  <a:lnTo>
                    <a:pt x="34" y="430"/>
                  </a:lnTo>
                  <a:cubicBezTo>
                    <a:pt x="40" y="430"/>
                    <a:pt x="33" y="422"/>
                    <a:pt x="37" y="422"/>
                  </a:cubicBezTo>
                  <a:lnTo>
                    <a:pt x="38" y="422"/>
                  </a:lnTo>
                  <a:cubicBezTo>
                    <a:pt x="39" y="420"/>
                    <a:pt x="42" y="416"/>
                    <a:pt x="40" y="416"/>
                  </a:cubicBezTo>
                  <a:lnTo>
                    <a:pt x="38" y="417"/>
                  </a:lnTo>
                  <a:cubicBezTo>
                    <a:pt x="37" y="410"/>
                    <a:pt x="37" y="407"/>
                    <a:pt x="36" y="401"/>
                  </a:cubicBezTo>
                  <a:cubicBezTo>
                    <a:pt x="34" y="400"/>
                    <a:pt x="23" y="396"/>
                    <a:pt x="33" y="394"/>
                  </a:cubicBezTo>
                  <a:cubicBezTo>
                    <a:pt x="30" y="393"/>
                    <a:pt x="24" y="389"/>
                    <a:pt x="23" y="386"/>
                  </a:cubicBezTo>
                  <a:cubicBezTo>
                    <a:pt x="33" y="379"/>
                    <a:pt x="26" y="370"/>
                    <a:pt x="17" y="370"/>
                  </a:cubicBezTo>
                  <a:lnTo>
                    <a:pt x="16" y="370"/>
                  </a:lnTo>
                  <a:cubicBezTo>
                    <a:pt x="15" y="363"/>
                    <a:pt x="22" y="355"/>
                    <a:pt x="14" y="354"/>
                  </a:cubicBezTo>
                  <a:cubicBezTo>
                    <a:pt x="14" y="351"/>
                    <a:pt x="20" y="348"/>
                    <a:pt x="26" y="348"/>
                  </a:cubicBezTo>
                  <a:cubicBezTo>
                    <a:pt x="28" y="348"/>
                    <a:pt x="31" y="348"/>
                    <a:pt x="32" y="350"/>
                  </a:cubicBezTo>
                  <a:cubicBezTo>
                    <a:pt x="35" y="343"/>
                    <a:pt x="32" y="333"/>
                    <a:pt x="27" y="327"/>
                  </a:cubicBezTo>
                  <a:cubicBezTo>
                    <a:pt x="27" y="314"/>
                    <a:pt x="35" y="301"/>
                    <a:pt x="43" y="290"/>
                  </a:cubicBezTo>
                  <a:cubicBezTo>
                    <a:pt x="39" y="285"/>
                    <a:pt x="34" y="279"/>
                    <a:pt x="33" y="272"/>
                  </a:cubicBezTo>
                  <a:cubicBezTo>
                    <a:pt x="63" y="269"/>
                    <a:pt x="101" y="267"/>
                    <a:pt x="146" y="267"/>
                  </a:cubicBezTo>
                  <a:cubicBezTo>
                    <a:pt x="228" y="267"/>
                    <a:pt x="329" y="271"/>
                    <a:pt x="422" y="271"/>
                  </a:cubicBezTo>
                  <a:cubicBezTo>
                    <a:pt x="477" y="271"/>
                    <a:pt x="530" y="270"/>
                    <a:pt x="574" y="265"/>
                  </a:cubicBezTo>
                  <a:cubicBezTo>
                    <a:pt x="587" y="255"/>
                    <a:pt x="586" y="252"/>
                    <a:pt x="580" y="252"/>
                  </a:cubicBezTo>
                  <a:cubicBezTo>
                    <a:pt x="577" y="252"/>
                    <a:pt x="572" y="253"/>
                    <a:pt x="567" y="253"/>
                  </a:cubicBezTo>
                  <a:cubicBezTo>
                    <a:pt x="571" y="242"/>
                    <a:pt x="576" y="228"/>
                    <a:pt x="569" y="215"/>
                  </a:cubicBezTo>
                  <a:cubicBezTo>
                    <a:pt x="579" y="205"/>
                    <a:pt x="579" y="191"/>
                    <a:pt x="588" y="184"/>
                  </a:cubicBezTo>
                  <a:cubicBezTo>
                    <a:pt x="583" y="176"/>
                    <a:pt x="590" y="166"/>
                    <a:pt x="586" y="157"/>
                  </a:cubicBezTo>
                  <a:cubicBezTo>
                    <a:pt x="590" y="152"/>
                    <a:pt x="593" y="150"/>
                    <a:pt x="593" y="142"/>
                  </a:cubicBezTo>
                  <a:cubicBezTo>
                    <a:pt x="588" y="126"/>
                    <a:pt x="565" y="99"/>
                    <a:pt x="585" y="92"/>
                  </a:cubicBezTo>
                  <a:cubicBezTo>
                    <a:pt x="595" y="82"/>
                    <a:pt x="595" y="68"/>
                    <a:pt x="607" y="59"/>
                  </a:cubicBezTo>
                  <a:cubicBezTo>
                    <a:pt x="606" y="49"/>
                    <a:pt x="602" y="40"/>
                    <a:pt x="606" y="31"/>
                  </a:cubicBezTo>
                  <a:cubicBezTo>
                    <a:pt x="610" y="19"/>
                    <a:pt x="615" y="14"/>
                    <a:pt x="620"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 name="Freeform 177">
              <a:extLst>
                <a:ext uri="{FF2B5EF4-FFF2-40B4-BE49-F238E27FC236}">
                  <a16:creationId xmlns:a16="http://schemas.microsoft.com/office/drawing/2014/main" id="{0706F39C-D6C2-BA21-A1EE-F7AA3B8E6825}"/>
                </a:ext>
              </a:extLst>
            </p:cNvPr>
            <p:cNvSpPr>
              <a:spLocks noEditPoints="1"/>
            </p:cNvSpPr>
            <p:nvPr/>
          </p:nvSpPr>
          <p:spPr bwMode="auto">
            <a:xfrm>
              <a:off x="4946651" y="2481262"/>
              <a:ext cx="788988" cy="785813"/>
            </a:xfrm>
            <a:custGeom>
              <a:avLst/>
              <a:gdLst>
                <a:gd name="T0" fmla="*/ 1027 w 1284"/>
                <a:gd name="T1" fmla="*/ 597 h 1279"/>
                <a:gd name="T2" fmla="*/ 875 w 1284"/>
                <a:gd name="T3" fmla="*/ 632 h 1279"/>
                <a:gd name="T4" fmla="*/ 361 w 1284"/>
                <a:gd name="T5" fmla="*/ 1238 h 1279"/>
                <a:gd name="T6" fmla="*/ 296 w 1284"/>
                <a:gd name="T7" fmla="*/ 1214 h 1279"/>
                <a:gd name="T8" fmla="*/ 216 w 1284"/>
                <a:gd name="T9" fmla="*/ 1184 h 1279"/>
                <a:gd name="T10" fmla="*/ 156 w 1284"/>
                <a:gd name="T11" fmla="*/ 1151 h 1279"/>
                <a:gd name="T12" fmla="*/ 68 w 1284"/>
                <a:gd name="T13" fmla="*/ 1080 h 1279"/>
                <a:gd name="T14" fmla="*/ 23 w 1284"/>
                <a:gd name="T15" fmla="*/ 1015 h 1279"/>
                <a:gd name="T16" fmla="*/ 3 w 1284"/>
                <a:gd name="T17" fmla="*/ 917 h 1279"/>
                <a:gd name="T18" fmla="*/ 23 w 1284"/>
                <a:gd name="T19" fmla="*/ 851 h 1279"/>
                <a:gd name="T20" fmla="*/ 43 w 1284"/>
                <a:gd name="T21" fmla="*/ 800 h 1279"/>
                <a:gd name="T22" fmla="*/ 89 w 1284"/>
                <a:gd name="T23" fmla="*/ 760 h 1279"/>
                <a:gd name="T24" fmla="*/ 113 w 1284"/>
                <a:gd name="T25" fmla="*/ 693 h 1279"/>
                <a:gd name="T26" fmla="*/ 173 w 1284"/>
                <a:gd name="T27" fmla="*/ 636 h 1279"/>
                <a:gd name="T28" fmla="*/ 258 w 1284"/>
                <a:gd name="T29" fmla="*/ 577 h 1279"/>
                <a:gd name="T30" fmla="*/ 282 w 1284"/>
                <a:gd name="T31" fmla="*/ 496 h 1279"/>
                <a:gd name="T32" fmla="*/ 389 w 1284"/>
                <a:gd name="T33" fmla="*/ 405 h 1279"/>
                <a:gd name="T34" fmla="*/ 429 w 1284"/>
                <a:gd name="T35" fmla="*/ 221 h 1279"/>
                <a:gd name="T36" fmla="*/ 473 w 1284"/>
                <a:gd name="T37" fmla="*/ 108 h 1279"/>
                <a:gd name="T38" fmla="*/ 501 w 1284"/>
                <a:gd name="T39" fmla="*/ 31 h 1279"/>
                <a:gd name="T40" fmla="*/ 539 w 1284"/>
                <a:gd name="T41" fmla="*/ 26 h 1279"/>
                <a:gd name="T42" fmla="*/ 550 w 1284"/>
                <a:gd name="T43" fmla="*/ 91 h 1279"/>
                <a:gd name="T44" fmla="*/ 729 w 1284"/>
                <a:gd name="T45" fmla="*/ 77 h 1279"/>
                <a:gd name="T46" fmla="*/ 780 w 1284"/>
                <a:gd name="T47" fmla="*/ 86 h 1279"/>
                <a:gd name="T48" fmla="*/ 832 w 1284"/>
                <a:gd name="T49" fmla="*/ 133 h 1279"/>
                <a:gd name="T50" fmla="*/ 855 w 1284"/>
                <a:gd name="T51" fmla="*/ 149 h 1279"/>
                <a:gd name="T52" fmla="*/ 895 w 1284"/>
                <a:gd name="T53" fmla="*/ 149 h 1279"/>
                <a:gd name="T54" fmla="*/ 924 w 1284"/>
                <a:gd name="T55" fmla="*/ 161 h 1279"/>
                <a:gd name="T56" fmla="*/ 966 w 1284"/>
                <a:gd name="T57" fmla="*/ 145 h 1279"/>
                <a:gd name="T58" fmla="*/ 1019 w 1284"/>
                <a:gd name="T59" fmla="*/ 152 h 1279"/>
                <a:gd name="T60" fmla="*/ 1072 w 1284"/>
                <a:gd name="T61" fmla="*/ 139 h 1279"/>
                <a:gd name="T62" fmla="*/ 1181 w 1284"/>
                <a:gd name="T63" fmla="*/ 92 h 1279"/>
                <a:gd name="T64" fmla="*/ 1224 w 1284"/>
                <a:gd name="T65" fmla="*/ 121 h 1279"/>
                <a:gd name="T66" fmla="*/ 1239 w 1284"/>
                <a:gd name="T67" fmla="*/ 188 h 1279"/>
                <a:gd name="T68" fmla="*/ 1229 w 1284"/>
                <a:gd name="T69" fmla="*/ 255 h 1279"/>
                <a:gd name="T70" fmla="*/ 1242 w 1284"/>
                <a:gd name="T71" fmla="*/ 314 h 1279"/>
                <a:gd name="T72" fmla="*/ 1274 w 1284"/>
                <a:gd name="T73" fmla="*/ 373 h 1279"/>
                <a:gd name="T74" fmla="*/ 1262 w 1284"/>
                <a:gd name="T75" fmla="*/ 443 h 1279"/>
                <a:gd name="T76" fmla="*/ 1200 w 1284"/>
                <a:gd name="T77" fmla="*/ 448 h 1279"/>
                <a:gd name="T78" fmla="*/ 1178 w 1284"/>
                <a:gd name="T79" fmla="*/ 469 h 1279"/>
                <a:gd name="T80" fmla="*/ 1114 w 1284"/>
                <a:gd name="T81" fmla="*/ 516 h 1279"/>
                <a:gd name="T82" fmla="*/ 1128 w 1284"/>
                <a:gd name="T83" fmla="*/ 623 h 1279"/>
                <a:gd name="T84" fmla="*/ 1040 w 1284"/>
                <a:gd name="T85" fmla="*/ 667 h 1279"/>
                <a:gd name="T86" fmla="*/ 1023 w 1284"/>
                <a:gd name="T87" fmla="*/ 746 h 1279"/>
                <a:gd name="T88" fmla="*/ 1057 w 1284"/>
                <a:gd name="T89" fmla="*/ 789 h 1279"/>
                <a:gd name="T90" fmla="*/ 1065 w 1284"/>
                <a:gd name="T91" fmla="*/ 839 h 1279"/>
                <a:gd name="T92" fmla="*/ 1034 w 1284"/>
                <a:gd name="T93" fmla="*/ 866 h 1279"/>
                <a:gd name="T94" fmla="*/ 1004 w 1284"/>
                <a:gd name="T95" fmla="*/ 902 h 1279"/>
                <a:gd name="T96" fmla="*/ 1037 w 1284"/>
                <a:gd name="T97" fmla="*/ 962 h 1279"/>
                <a:gd name="T98" fmla="*/ 1034 w 1284"/>
                <a:gd name="T99" fmla="*/ 1025 h 1279"/>
                <a:gd name="T100" fmla="*/ 1003 w 1284"/>
                <a:gd name="T101" fmla="*/ 1048 h 1279"/>
                <a:gd name="T102" fmla="*/ 968 w 1284"/>
                <a:gd name="T103" fmla="*/ 1080 h 1279"/>
                <a:gd name="T104" fmla="*/ 915 w 1284"/>
                <a:gd name="T105" fmla="*/ 1095 h 1279"/>
                <a:gd name="T106" fmla="*/ 869 w 1284"/>
                <a:gd name="T107" fmla="*/ 1077 h 1279"/>
                <a:gd name="T108" fmla="*/ 814 w 1284"/>
                <a:gd name="T109" fmla="*/ 1071 h 1279"/>
                <a:gd name="T110" fmla="*/ 727 w 1284"/>
                <a:gd name="T111" fmla="*/ 1085 h 1279"/>
                <a:gd name="T112" fmla="*/ 670 w 1284"/>
                <a:gd name="T113" fmla="*/ 1126 h 1279"/>
                <a:gd name="T114" fmla="*/ 615 w 1284"/>
                <a:gd name="T115" fmla="*/ 1122 h 1279"/>
                <a:gd name="T116" fmla="*/ 531 w 1284"/>
                <a:gd name="T117" fmla="*/ 1132 h 1279"/>
                <a:gd name="T118" fmla="*/ 432 w 1284"/>
                <a:gd name="T119" fmla="*/ 1266 h 1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84" h="1279">
                  <a:moveTo>
                    <a:pt x="875" y="653"/>
                  </a:moveTo>
                  <a:cubicBezTo>
                    <a:pt x="880" y="654"/>
                    <a:pt x="886" y="654"/>
                    <a:pt x="892" y="654"/>
                  </a:cubicBezTo>
                  <a:cubicBezTo>
                    <a:pt x="906" y="654"/>
                    <a:pt x="923" y="653"/>
                    <a:pt x="939" y="651"/>
                  </a:cubicBezTo>
                  <a:cubicBezTo>
                    <a:pt x="956" y="650"/>
                    <a:pt x="973" y="649"/>
                    <a:pt x="989" y="649"/>
                  </a:cubicBezTo>
                  <a:cubicBezTo>
                    <a:pt x="1001" y="649"/>
                    <a:pt x="1011" y="650"/>
                    <a:pt x="1019" y="652"/>
                  </a:cubicBezTo>
                  <a:cubicBezTo>
                    <a:pt x="1017" y="648"/>
                    <a:pt x="1017" y="643"/>
                    <a:pt x="1018" y="639"/>
                  </a:cubicBezTo>
                  <a:cubicBezTo>
                    <a:pt x="1019" y="635"/>
                    <a:pt x="1019" y="634"/>
                    <a:pt x="1017" y="633"/>
                  </a:cubicBezTo>
                  <a:cubicBezTo>
                    <a:pt x="1016" y="631"/>
                    <a:pt x="1015" y="629"/>
                    <a:pt x="1016" y="627"/>
                  </a:cubicBezTo>
                  <a:lnTo>
                    <a:pt x="1018" y="623"/>
                  </a:lnTo>
                  <a:cubicBezTo>
                    <a:pt x="1018" y="621"/>
                    <a:pt x="1018" y="620"/>
                    <a:pt x="1018" y="618"/>
                  </a:cubicBezTo>
                  <a:lnTo>
                    <a:pt x="1020" y="614"/>
                  </a:lnTo>
                  <a:cubicBezTo>
                    <a:pt x="1023" y="611"/>
                    <a:pt x="1026" y="606"/>
                    <a:pt x="1027" y="603"/>
                  </a:cubicBezTo>
                  <a:lnTo>
                    <a:pt x="1027" y="597"/>
                  </a:lnTo>
                  <a:cubicBezTo>
                    <a:pt x="1025" y="595"/>
                    <a:pt x="1025" y="592"/>
                    <a:pt x="1025" y="589"/>
                  </a:cubicBezTo>
                  <a:cubicBezTo>
                    <a:pt x="1024" y="587"/>
                    <a:pt x="1024" y="583"/>
                    <a:pt x="1025" y="581"/>
                  </a:cubicBezTo>
                  <a:cubicBezTo>
                    <a:pt x="1022" y="580"/>
                    <a:pt x="1019" y="579"/>
                    <a:pt x="1017" y="576"/>
                  </a:cubicBezTo>
                  <a:cubicBezTo>
                    <a:pt x="1010" y="569"/>
                    <a:pt x="996" y="565"/>
                    <a:pt x="973" y="565"/>
                  </a:cubicBezTo>
                  <a:cubicBezTo>
                    <a:pt x="961" y="565"/>
                    <a:pt x="949" y="566"/>
                    <a:pt x="937" y="567"/>
                  </a:cubicBezTo>
                  <a:cubicBezTo>
                    <a:pt x="925" y="567"/>
                    <a:pt x="912" y="568"/>
                    <a:pt x="901" y="568"/>
                  </a:cubicBezTo>
                  <a:cubicBezTo>
                    <a:pt x="896" y="568"/>
                    <a:pt x="892" y="568"/>
                    <a:pt x="888" y="568"/>
                  </a:cubicBezTo>
                  <a:cubicBezTo>
                    <a:pt x="888" y="576"/>
                    <a:pt x="885" y="582"/>
                    <a:pt x="883" y="586"/>
                  </a:cubicBezTo>
                  <a:cubicBezTo>
                    <a:pt x="881" y="591"/>
                    <a:pt x="880" y="593"/>
                    <a:pt x="886" y="600"/>
                  </a:cubicBezTo>
                  <a:cubicBezTo>
                    <a:pt x="888" y="602"/>
                    <a:pt x="888" y="605"/>
                    <a:pt x="886" y="608"/>
                  </a:cubicBezTo>
                  <a:cubicBezTo>
                    <a:pt x="884" y="611"/>
                    <a:pt x="881" y="613"/>
                    <a:pt x="879" y="616"/>
                  </a:cubicBezTo>
                  <a:cubicBezTo>
                    <a:pt x="873" y="621"/>
                    <a:pt x="872" y="622"/>
                    <a:pt x="874" y="627"/>
                  </a:cubicBezTo>
                  <a:cubicBezTo>
                    <a:pt x="874" y="629"/>
                    <a:pt x="875" y="631"/>
                    <a:pt x="875" y="632"/>
                  </a:cubicBezTo>
                  <a:cubicBezTo>
                    <a:pt x="877" y="633"/>
                    <a:pt x="879" y="636"/>
                    <a:pt x="879" y="639"/>
                  </a:cubicBezTo>
                  <a:cubicBezTo>
                    <a:pt x="878" y="642"/>
                    <a:pt x="878" y="646"/>
                    <a:pt x="877" y="649"/>
                  </a:cubicBezTo>
                  <a:lnTo>
                    <a:pt x="875" y="653"/>
                  </a:lnTo>
                  <a:close/>
                  <a:moveTo>
                    <a:pt x="422" y="1279"/>
                  </a:moveTo>
                  <a:cubicBezTo>
                    <a:pt x="413" y="1279"/>
                    <a:pt x="404" y="1272"/>
                    <a:pt x="398" y="1266"/>
                  </a:cubicBezTo>
                  <a:lnTo>
                    <a:pt x="394" y="1263"/>
                  </a:lnTo>
                  <a:lnTo>
                    <a:pt x="392" y="1262"/>
                  </a:lnTo>
                  <a:cubicBezTo>
                    <a:pt x="390" y="1262"/>
                    <a:pt x="389" y="1260"/>
                    <a:pt x="389" y="1259"/>
                  </a:cubicBezTo>
                  <a:cubicBezTo>
                    <a:pt x="385" y="1251"/>
                    <a:pt x="383" y="1247"/>
                    <a:pt x="372" y="1242"/>
                  </a:cubicBezTo>
                  <a:lnTo>
                    <a:pt x="371" y="1242"/>
                  </a:lnTo>
                  <a:cubicBezTo>
                    <a:pt x="366" y="1242"/>
                    <a:pt x="363" y="1240"/>
                    <a:pt x="361" y="1238"/>
                  </a:cubicBezTo>
                  <a:lnTo>
                    <a:pt x="361" y="1238"/>
                  </a:lnTo>
                  <a:lnTo>
                    <a:pt x="361" y="1238"/>
                  </a:lnTo>
                  <a:lnTo>
                    <a:pt x="357" y="1237"/>
                  </a:lnTo>
                  <a:cubicBezTo>
                    <a:pt x="357" y="1238"/>
                    <a:pt x="355" y="1239"/>
                    <a:pt x="353" y="1239"/>
                  </a:cubicBezTo>
                  <a:cubicBezTo>
                    <a:pt x="350" y="1239"/>
                    <a:pt x="348" y="1238"/>
                    <a:pt x="345" y="1236"/>
                  </a:cubicBezTo>
                  <a:lnTo>
                    <a:pt x="343" y="1234"/>
                  </a:lnTo>
                  <a:cubicBezTo>
                    <a:pt x="341" y="1233"/>
                    <a:pt x="340" y="1231"/>
                    <a:pt x="339" y="1230"/>
                  </a:cubicBezTo>
                  <a:cubicBezTo>
                    <a:pt x="334" y="1230"/>
                    <a:pt x="329" y="1229"/>
                    <a:pt x="327" y="1224"/>
                  </a:cubicBezTo>
                  <a:lnTo>
                    <a:pt x="327" y="1224"/>
                  </a:lnTo>
                  <a:lnTo>
                    <a:pt x="326" y="1224"/>
                  </a:lnTo>
                  <a:cubicBezTo>
                    <a:pt x="324" y="1224"/>
                    <a:pt x="322" y="1222"/>
                    <a:pt x="321" y="1221"/>
                  </a:cubicBezTo>
                  <a:lnTo>
                    <a:pt x="318" y="1220"/>
                  </a:lnTo>
                  <a:lnTo>
                    <a:pt x="318" y="1220"/>
                  </a:lnTo>
                  <a:cubicBezTo>
                    <a:pt x="313" y="1220"/>
                    <a:pt x="308" y="1218"/>
                    <a:pt x="304" y="1216"/>
                  </a:cubicBezTo>
                  <a:cubicBezTo>
                    <a:pt x="301" y="1215"/>
                    <a:pt x="298" y="1214"/>
                    <a:pt x="296" y="1214"/>
                  </a:cubicBezTo>
                  <a:cubicBezTo>
                    <a:pt x="294" y="1215"/>
                    <a:pt x="292" y="1215"/>
                    <a:pt x="289" y="1215"/>
                  </a:cubicBezTo>
                  <a:cubicBezTo>
                    <a:pt x="283" y="1215"/>
                    <a:pt x="271" y="1211"/>
                    <a:pt x="265" y="1206"/>
                  </a:cubicBezTo>
                  <a:cubicBezTo>
                    <a:pt x="260" y="1205"/>
                    <a:pt x="257" y="1203"/>
                    <a:pt x="254" y="1201"/>
                  </a:cubicBezTo>
                  <a:lnTo>
                    <a:pt x="250" y="1199"/>
                  </a:lnTo>
                  <a:lnTo>
                    <a:pt x="249" y="1200"/>
                  </a:lnTo>
                  <a:cubicBezTo>
                    <a:pt x="247" y="1200"/>
                    <a:pt x="246" y="1199"/>
                    <a:pt x="245" y="1198"/>
                  </a:cubicBezTo>
                  <a:cubicBezTo>
                    <a:pt x="243" y="1196"/>
                    <a:pt x="241" y="1194"/>
                    <a:pt x="239" y="1192"/>
                  </a:cubicBezTo>
                  <a:cubicBezTo>
                    <a:pt x="237" y="1189"/>
                    <a:pt x="236" y="1187"/>
                    <a:pt x="234" y="1187"/>
                  </a:cubicBezTo>
                  <a:lnTo>
                    <a:pt x="232" y="1187"/>
                  </a:lnTo>
                  <a:lnTo>
                    <a:pt x="231" y="1187"/>
                  </a:lnTo>
                  <a:cubicBezTo>
                    <a:pt x="228" y="1187"/>
                    <a:pt x="227" y="1186"/>
                    <a:pt x="225" y="1186"/>
                  </a:cubicBezTo>
                  <a:lnTo>
                    <a:pt x="222" y="1187"/>
                  </a:lnTo>
                  <a:cubicBezTo>
                    <a:pt x="220" y="1187"/>
                    <a:pt x="218" y="1186"/>
                    <a:pt x="216" y="1184"/>
                  </a:cubicBezTo>
                  <a:lnTo>
                    <a:pt x="214" y="1183"/>
                  </a:lnTo>
                  <a:lnTo>
                    <a:pt x="212" y="1181"/>
                  </a:lnTo>
                  <a:lnTo>
                    <a:pt x="211" y="1181"/>
                  </a:lnTo>
                  <a:cubicBezTo>
                    <a:pt x="209" y="1181"/>
                    <a:pt x="204" y="1181"/>
                    <a:pt x="202" y="1177"/>
                  </a:cubicBezTo>
                  <a:cubicBezTo>
                    <a:pt x="201" y="1176"/>
                    <a:pt x="201" y="1174"/>
                    <a:pt x="200" y="1173"/>
                  </a:cubicBezTo>
                  <a:cubicBezTo>
                    <a:pt x="195" y="1171"/>
                    <a:pt x="192" y="1167"/>
                    <a:pt x="190" y="1164"/>
                  </a:cubicBezTo>
                  <a:lnTo>
                    <a:pt x="189" y="1163"/>
                  </a:lnTo>
                  <a:cubicBezTo>
                    <a:pt x="186" y="1163"/>
                    <a:pt x="182" y="1162"/>
                    <a:pt x="178" y="1161"/>
                  </a:cubicBezTo>
                  <a:lnTo>
                    <a:pt x="177" y="1160"/>
                  </a:lnTo>
                  <a:cubicBezTo>
                    <a:pt x="175" y="1161"/>
                    <a:pt x="173" y="1161"/>
                    <a:pt x="171" y="1161"/>
                  </a:cubicBezTo>
                  <a:cubicBezTo>
                    <a:pt x="167" y="1161"/>
                    <a:pt x="165" y="1160"/>
                    <a:pt x="163" y="1158"/>
                  </a:cubicBezTo>
                  <a:lnTo>
                    <a:pt x="160" y="1157"/>
                  </a:lnTo>
                  <a:cubicBezTo>
                    <a:pt x="157" y="1156"/>
                    <a:pt x="156" y="1154"/>
                    <a:pt x="156" y="1151"/>
                  </a:cubicBezTo>
                  <a:lnTo>
                    <a:pt x="154" y="1150"/>
                  </a:lnTo>
                  <a:cubicBezTo>
                    <a:pt x="151" y="1148"/>
                    <a:pt x="149" y="1146"/>
                    <a:pt x="148" y="1144"/>
                  </a:cubicBezTo>
                  <a:lnTo>
                    <a:pt x="146" y="1141"/>
                  </a:lnTo>
                  <a:cubicBezTo>
                    <a:pt x="146" y="1137"/>
                    <a:pt x="143" y="1136"/>
                    <a:pt x="137" y="1133"/>
                  </a:cubicBezTo>
                  <a:cubicBezTo>
                    <a:pt x="135" y="1132"/>
                    <a:pt x="133" y="1131"/>
                    <a:pt x="131" y="1130"/>
                  </a:cubicBezTo>
                  <a:lnTo>
                    <a:pt x="128" y="1131"/>
                  </a:lnTo>
                  <a:cubicBezTo>
                    <a:pt x="124" y="1133"/>
                    <a:pt x="120" y="1135"/>
                    <a:pt x="114" y="1135"/>
                  </a:cubicBezTo>
                  <a:cubicBezTo>
                    <a:pt x="111" y="1135"/>
                    <a:pt x="109" y="1135"/>
                    <a:pt x="106" y="1134"/>
                  </a:cubicBezTo>
                  <a:cubicBezTo>
                    <a:pt x="103" y="1134"/>
                    <a:pt x="100" y="1135"/>
                    <a:pt x="97" y="1135"/>
                  </a:cubicBezTo>
                  <a:cubicBezTo>
                    <a:pt x="77" y="1135"/>
                    <a:pt x="55" y="1125"/>
                    <a:pt x="51" y="1104"/>
                  </a:cubicBezTo>
                  <a:cubicBezTo>
                    <a:pt x="51" y="1102"/>
                    <a:pt x="52" y="1099"/>
                    <a:pt x="53" y="1098"/>
                  </a:cubicBezTo>
                  <a:cubicBezTo>
                    <a:pt x="55" y="1096"/>
                    <a:pt x="56" y="1095"/>
                    <a:pt x="58" y="1093"/>
                  </a:cubicBezTo>
                  <a:cubicBezTo>
                    <a:pt x="63" y="1089"/>
                    <a:pt x="66" y="1085"/>
                    <a:pt x="68" y="1080"/>
                  </a:cubicBezTo>
                  <a:cubicBezTo>
                    <a:pt x="69" y="1077"/>
                    <a:pt x="71" y="1075"/>
                    <a:pt x="74" y="1075"/>
                  </a:cubicBezTo>
                  <a:lnTo>
                    <a:pt x="76" y="1075"/>
                  </a:lnTo>
                  <a:cubicBezTo>
                    <a:pt x="80" y="1075"/>
                    <a:pt x="82" y="1074"/>
                    <a:pt x="82" y="1074"/>
                  </a:cubicBezTo>
                  <a:lnTo>
                    <a:pt x="84" y="1071"/>
                  </a:lnTo>
                  <a:lnTo>
                    <a:pt x="85" y="1069"/>
                  </a:lnTo>
                  <a:cubicBezTo>
                    <a:pt x="82" y="1068"/>
                    <a:pt x="74" y="1066"/>
                    <a:pt x="64" y="1066"/>
                  </a:cubicBezTo>
                  <a:cubicBezTo>
                    <a:pt x="61" y="1066"/>
                    <a:pt x="59" y="1066"/>
                    <a:pt x="57" y="1067"/>
                  </a:cubicBezTo>
                  <a:lnTo>
                    <a:pt x="57" y="1067"/>
                  </a:lnTo>
                  <a:cubicBezTo>
                    <a:pt x="53" y="1070"/>
                    <a:pt x="48" y="1074"/>
                    <a:pt x="42" y="1074"/>
                  </a:cubicBezTo>
                  <a:cubicBezTo>
                    <a:pt x="37" y="1074"/>
                    <a:pt x="32" y="1071"/>
                    <a:pt x="28" y="1065"/>
                  </a:cubicBezTo>
                  <a:cubicBezTo>
                    <a:pt x="27" y="1064"/>
                    <a:pt x="26" y="1062"/>
                    <a:pt x="27" y="1060"/>
                  </a:cubicBezTo>
                  <a:cubicBezTo>
                    <a:pt x="28" y="1055"/>
                    <a:pt x="26" y="1049"/>
                    <a:pt x="24" y="1042"/>
                  </a:cubicBezTo>
                  <a:cubicBezTo>
                    <a:pt x="21" y="1033"/>
                    <a:pt x="18" y="1023"/>
                    <a:pt x="23" y="1015"/>
                  </a:cubicBezTo>
                  <a:cubicBezTo>
                    <a:pt x="25" y="1012"/>
                    <a:pt x="29" y="1009"/>
                    <a:pt x="33" y="1008"/>
                  </a:cubicBezTo>
                  <a:cubicBezTo>
                    <a:pt x="33" y="1005"/>
                    <a:pt x="31" y="1002"/>
                    <a:pt x="28" y="999"/>
                  </a:cubicBezTo>
                  <a:cubicBezTo>
                    <a:pt x="26" y="995"/>
                    <a:pt x="23" y="992"/>
                    <a:pt x="22" y="988"/>
                  </a:cubicBezTo>
                  <a:cubicBezTo>
                    <a:pt x="22" y="986"/>
                    <a:pt x="21" y="984"/>
                    <a:pt x="21" y="982"/>
                  </a:cubicBezTo>
                  <a:cubicBezTo>
                    <a:pt x="19" y="978"/>
                    <a:pt x="17" y="970"/>
                    <a:pt x="16" y="968"/>
                  </a:cubicBezTo>
                  <a:cubicBezTo>
                    <a:pt x="15" y="966"/>
                    <a:pt x="13" y="964"/>
                    <a:pt x="11" y="963"/>
                  </a:cubicBezTo>
                  <a:cubicBezTo>
                    <a:pt x="7" y="960"/>
                    <a:pt x="2" y="956"/>
                    <a:pt x="3" y="948"/>
                  </a:cubicBezTo>
                  <a:cubicBezTo>
                    <a:pt x="0" y="943"/>
                    <a:pt x="1" y="938"/>
                    <a:pt x="2" y="934"/>
                  </a:cubicBezTo>
                  <a:lnTo>
                    <a:pt x="3" y="931"/>
                  </a:lnTo>
                  <a:lnTo>
                    <a:pt x="3" y="929"/>
                  </a:lnTo>
                  <a:cubicBezTo>
                    <a:pt x="2" y="927"/>
                    <a:pt x="2" y="925"/>
                    <a:pt x="2" y="924"/>
                  </a:cubicBezTo>
                  <a:cubicBezTo>
                    <a:pt x="2" y="921"/>
                    <a:pt x="3" y="919"/>
                    <a:pt x="3" y="918"/>
                  </a:cubicBezTo>
                  <a:lnTo>
                    <a:pt x="3" y="917"/>
                  </a:lnTo>
                  <a:cubicBezTo>
                    <a:pt x="3" y="917"/>
                    <a:pt x="4" y="913"/>
                    <a:pt x="5" y="909"/>
                  </a:cubicBezTo>
                  <a:cubicBezTo>
                    <a:pt x="4" y="904"/>
                    <a:pt x="6" y="900"/>
                    <a:pt x="8" y="898"/>
                  </a:cubicBezTo>
                  <a:lnTo>
                    <a:pt x="9" y="895"/>
                  </a:lnTo>
                  <a:lnTo>
                    <a:pt x="9" y="894"/>
                  </a:lnTo>
                  <a:lnTo>
                    <a:pt x="9" y="893"/>
                  </a:lnTo>
                  <a:lnTo>
                    <a:pt x="9" y="892"/>
                  </a:lnTo>
                  <a:lnTo>
                    <a:pt x="9" y="890"/>
                  </a:lnTo>
                  <a:lnTo>
                    <a:pt x="8" y="887"/>
                  </a:lnTo>
                  <a:lnTo>
                    <a:pt x="7" y="885"/>
                  </a:lnTo>
                  <a:lnTo>
                    <a:pt x="7" y="883"/>
                  </a:lnTo>
                  <a:cubicBezTo>
                    <a:pt x="6" y="881"/>
                    <a:pt x="6" y="877"/>
                    <a:pt x="11" y="874"/>
                  </a:cubicBezTo>
                  <a:cubicBezTo>
                    <a:pt x="14" y="870"/>
                    <a:pt x="16" y="864"/>
                    <a:pt x="19" y="855"/>
                  </a:cubicBezTo>
                  <a:cubicBezTo>
                    <a:pt x="19" y="853"/>
                    <a:pt x="21" y="852"/>
                    <a:pt x="23" y="851"/>
                  </a:cubicBezTo>
                  <a:lnTo>
                    <a:pt x="23" y="851"/>
                  </a:lnTo>
                  <a:lnTo>
                    <a:pt x="24" y="849"/>
                  </a:lnTo>
                  <a:cubicBezTo>
                    <a:pt x="25" y="847"/>
                    <a:pt x="25" y="845"/>
                    <a:pt x="27" y="843"/>
                  </a:cubicBezTo>
                  <a:lnTo>
                    <a:pt x="30" y="840"/>
                  </a:lnTo>
                  <a:cubicBezTo>
                    <a:pt x="32" y="840"/>
                    <a:pt x="32" y="839"/>
                    <a:pt x="33" y="837"/>
                  </a:cubicBezTo>
                  <a:cubicBezTo>
                    <a:pt x="33" y="834"/>
                    <a:pt x="34" y="831"/>
                    <a:pt x="34" y="829"/>
                  </a:cubicBezTo>
                  <a:cubicBezTo>
                    <a:pt x="35" y="827"/>
                    <a:pt x="36" y="826"/>
                    <a:pt x="35" y="822"/>
                  </a:cubicBezTo>
                  <a:cubicBezTo>
                    <a:pt x="34" y="819"/>
                    <a:pt x="36" y="817"/>
                    <a:pt x="38" y="815"/>
                  </a:cubicBezTo>
                  <a:lnTo>
                    <a:pt x="38" y="815"/>
                  </a:lnTo>
                  <a:lnTo>
                    <a:pt x="38" y="812"/>
                  </a:lnTo>
                  <a:cubicBezTo>
                    <a:pt x="38" y="809"/>
                    <a:pt x="40" y="807"/>
                    <a:pt x="42" y="805"/>
                  </a:cubicBezTo>
                  <a:lnTo>
                    <a:pt x="42" y="804"/>
                  </a:lnTo>
                  <a:lnTo>
                    <a:pt x="43" y="800"/>
                  </a:lnTo>
                  <a:cubicBezTo>
                    <a:pt x="44" y="798"/>
                    <a:pt x="48" y="796"/>
                    <a:pt x="50" y="796"/>
                  </a:cubicBezTo>
                  <a:lnTo>
                    <a:pt x="53" y="796"/>
                  </a:lnTo>
                  <a:lnTo>
                    <a:pt x="56" y="794"/>
                  </a:lnTo>
                  <a:cubicBezTo>
                    <a:pt x="56" y="793"/>
                    <a:pt x="56" y="791"/>
                    <a:pt x="57" y="790"/>
                  </a:cubicBezTo>
                  <a:cubicBezTo>
                    <a:pt x="58" y="788"/>
                    <a:pt x="60" y="786"/>
                    <a:pt x="62" y="786"/>
                  </a:cubicBezTo>
                  <a:lnTo>
                    <a:pt x="63" y="786"/>
                  </a:lnTo>
                  <a:lnTo>
                    <a:pt x="64" y="786"/>
                  </a:lnTo>
                  <a:cubicBezTo>
                    <a:pt x="66" y="784"/>
                    <a:pt x="68" y="782"/>
                    <a:pt x="71" y="781"/>
                  </a:cubicBezTo>
                  <a:cubicBezTo>
                    <a:pt x="72" y="780"/>
                    <a:pt x="74" y="779"/>
                    <a:pt x="77" y="779"/>
                  </a:cubicBezTo>
                  <a:cubicBezTo>
                    <a:pt x="78" y="778"/>
                    <a:pt x="80" y="776"/>
                    <a:pt x="82" y="775"/>
                  </a:cubicBezTo>
                  <a:cubicBezTo>
                    <a:pt x="83" y="773"/>
                    <a:pt x="84" y="772"/>
                    <a:pt x="85" y="771"/>
                  </a:cubicBezTo>
                  <a:cubicBezTo>
                    <a:pt x="85" y="767"/>
                    <a:pt x="86" y="765"/>
                    <a:pt x="88" y="763"/>
                  </a:cubicBezTo>
                  <a:lnTo>
                    <a:pt x="89" y="760"/>
                  </a:lnTo>
                  <a:lnTo>
                    <a:pt x="91" y="757"/>
                  </a:lnTo>
                  <a:cubicBezTo>
                    <a:pt x="90" y="755"/>
                    <a:pt x="90" y="753"/>
                    <a:pt x="92" y="751"/>
                  </a:cubicBezTo>
                  <a:cubicBezTo>
                    <a:pt x="93" y="749"/>
                    <a:pt x="96" y="747"/>
                    <a:pt x="98" y="747"/>
                  </a:cubicBezTo>
                  <a:lnTo>
                    <a:pt x="98" y="747"/>
                  </a:lnTo>
                  <a:lnTo>
                    <a:pt x="102" y="746"/>
                  </a:lnTo>
                  <a:cubicBezTo>
                    <a:pt x="102" y="744"/>
                    <a:pt x="103" y="743"/>
                    <a:pt x="104" y="742"/>
                  </a:cubicBezTo>
                  <a:lnTo>
                    <a:pt x="108" y="740"/>
                  </a:lnTo>
                  <a:cubicBezTo>
                    <a:pt x="109" y="737"/>
                    <a:pt x="110" y="735"/>
                    <a:pt x="111" y="734"/>
                  </a:cubicBezTo>
                  <a:cubicBezTo>
                    <a:pt x="110" y="732"/>
                    <a:pt x="109" y="731"/>
                    <a:pt x="108" y="729"/>
                  </a:cubicBezTo>
                  <a:cubicBezTo>
                    <a:pt x="105" y="728"/>
                    <a:pt x="102" y="727"/>
                    <a:pt x="101" y="724"/>
                  </a:cubicBezTo>
                  <a:cubicBezTo>
                    <a:pt x="97" y="720"/>
                    <a:pt x="98" y="714"/>
                    <a:pt x="99" y="710"/>
                  </a:cubicBezTo>
                  <a:cubicBezTo>
                    <a:pt x="98" y="706"/>
                    <a:pt x="99" y="702"/>
                    <a:pt x="101" y="700"/>
                  </a:cubicBezTo>
                  <a:cubicBezTo>
                    <a:pt x="104" y="695"/>
                    <a:pt x="109" y="694"/>
                    <a:pt x="113" y="693"/>
                  </a:cubicBezTo>
                  <a:cubicBezTo>
                    <a:pt x="116" y="692"/>
                    <a:pt x="118" y="692"/>
                    <a:pt x="119" y="690"/>
                  </a:cubicBezTo>
                  <a:lnTo>
                    <a:pt x="119" y="689"/>
                  </a:lnTo>
                  <a:cubicBezTo>
                    <a:pt x="120" y="687"/>
                    <a:pt x="121" y="685"/>
                    <a:pt x="123" y="685"/>
                  </a:cubicBezTo>
                  <a:cubicBezTo>
                    <a:pt x="123" y="684"/>
                    <a:pt x="124" y="683"/>
                    <a:pt x="123" y="681"/>
                  </a:cubicBezTo>
                  <a:cubicBezTo>
                    <a:pt x="122" y="679"/>
                    <a:pt x="123" y="677"/>
                    <a:pt x="124" y="675"/>
                  </a:cubicBezTo>
                  <a:lnTo>
                    <a:pt x="127" y="673"/>
                  </a:lnTo>
                  <a:cubicBezTo>
                    <a:pt x="128" y="670"/>
                    <a:pt x="130" y="666"/>
                    <a:pt x="135" y="666"/>
                  </a:cubicBezTo>
                  <a:lnTo>
                    <a:pt x="138" y="667"/>
                  </a:lnTo>
                  <a:lnTo>
                    <a:pt x="143" y="665"/>
                  </a:lnTo>
                  <a:cubicBezTo>
                    <a:pt x="146" y="663"/>
                    <a:pt x="151" y="660"/>
                    <a:pt x="156" y="660"/>
                  </a:cubicBezTo>
                  <a:lnTo>
                    <a:pt x="158" y="660"/>
                  </a:lnTo>
                  <a:cubicBezTo>
                    <a:pt x="160" y="659"/>
                    <a:pt x="162" y="656"/>
                    <a:pt x="164" y="651"/>
                  </a:cubicBezTo>
                  <a:cubicBezTo>
                    <a:pt x="166" y="646"/>
                    <a:pt x="168" y="640"/>
                    <a:pt x="173" y="636"/>
                  </a:cubicBezTo>
                  <a:lnTo>
                    <a:pt x="174" y="634"/>
                  </a:lnTo>
                  <a:cubicBezTo>
                    <a:pt x="174" y="631"/>
                    <a:pt x="175" y="623"/>
                    <a:pt x="185" y="623"/>
                  </a:cubicBezTo>
                  <a:lnTo>
                    <a:pt x="188" y="623"/>
                  </a:lnTo>
                  <a:cubicBezTo>
                    <a:pt x="191" y="623"/>
                    <a:pt x="194" y="623"/>
                    <a:pt x="197" y="623"/>
                  </a:cubicBezTo>
                  <a:lnTo>
                    <a:pt x="209" y="623"/>
                  </a:lnTo>
                  <a:cubicBezTo>
                    <a:pt x="211" y="623"/>
                    <a:pt x="215" y="623"/>
                    <a:pt x="219" y="622"/>
                  </a:cubicBezTo>
                  <a:cubicBezTo>
                    <a:pt x="221" y="619"/>
                    <a:pt x="222" y="616"/>
                    <a:pt x="226" y="614"/>
                  </a:cubicBezTo>
                  <a:cubicBezTo>
                    <a:pt x="228" y="610"/>
                    <a:pt x="231" y="608"/>
                    <a:pt x="235" y="608"/>
                  </a:cubicBezTo>
                  <a:cubicBezTo>
                    <a:pt x="237" y="608"/>
                    <a:pt x="239" y="609"/>
                    <a:pt x="241" y="610"/>
                  </a:cubicBezTo>
                  <a:cubicBezTo>
                    <a:pt x="244" y="606"/>
                    <a:pt x="246" y="603"/>
                    <a:pt x="249" y="599"/>
                  </a:cubicBezTo>
                  <a:cubicBezTo>
                    <a:pt x="253" y="595"/>
                    <a:pt x="256" y="590"/>
                    <a:pt x="258" y="585"/>
                  </a:cubicBezTo>
                  <a:lnTo>
                    <a:pt x="260" y="582"/>
                  </a:lnTo>
                  <a:cubicBezTo>
                    <a:pt x="260" y="582"/>
                    <a:pt x="259" y="579"/>
                    <a:pt x="258" y="577"/>
                  </a:cubicBezTo>
                  <a:cubicBezTo>
                    <a:pt x="257" y="573"/>
                    <a:pt x="254" y="567"/>
                    <a:pt x="258" y="562"/>
                  </a:cubicBezTo>
                  <a:cubicBezTo>
                    <a:pt x="259" y="561"/>
                    <a:pt x="261" y="560"/>
                    <a:pt x="263" y="560"/>
                  </a:cubicBezTo>
                  <a:lnTo>
                    <a:pt x="264" y="560"/>
                  </a:lnTo>
                  <a:lnTo>
                    <a:pt x="267" y="557"/>
                  </a:lnTo>
                  <a:cubicBezTo>
                    <a:pt x="269" y="556"/>
                    <a:pt x="269" y="555"/>
                    <a:pt x="269" y="555"/>
                  </a:cubicBezTo>
                  <a:cubicBezTo>
                    <a:pt x="269" y="553"/>
                    <a:pt x="269" y="551"/>
                    <a:pt x="270" y="548"/>
                  </a:cubicBezTo>
                  <a:cubicBezTo>
                    <a:pt x="269" y="544"/>
                    <a:pt x="271" y="539"/>
                    <a:pt x="274" y="536"/>
                  </a:cubicBezTo>
                  <a:cubicBezTo>
                    <a:pt x="272" y="532"/>
                    <a:pt x="270" y="526"/>
                    <a:pt x="274" y="519"/>
                  </a:cubicBezTo>
                  <a:lnTo>
                    <a:pt x="276" y="517"/>
                  </a:lnTo>
                  <a:lnTo>
                    <a:pt x="275" y="516"/>
                  </a:lnTo>
                  <a:cubicBezTo>
                    <a:pt x="275" y="512"/>
                    <a:pt x="276" y="509"/>
                    <a:pt x="277" y="506"/>
                  </a:cubicBezTo>
                  <a:lnTo>
                    <a:pt x="278" y="504"/>
                  </a:lnTo>
                  <a:cubicBezTo>
                    <a:pt x="277" y="501"/>
                    <a:pt x="279" y="497"/>
                    <a:pt x="282" y="496"/>
                  </a:cubicBezTo>
                  <a:cubicBezTo>
                    <a:pt x="289" y="495"/>
                    <a:pt x="292" y="490"/>
                    <a:pt x="297" y="484"/>
                  </a:cubicBezTo>
                  <a:cubicBezTo>
                    <a:pt x="298" y="482"/>
                    <a:pt x="300" y="480"/>
                    <a:pt x="302" y="477"/>
                  </a:cubicBezTo>
                  <a:cubicBezTo>
                    <a:pt x="303" y="476"/>
                    <a:pt x="305" y="475"/>
                    <a:pt x="307" y="475"/>
                  </a:cubicBezTo>
                  <a:lnTo>
                    <a:pt x="308" y="475"/>
                  </a:lnTo>
                  <a:cubicBezTo>
                    <a:pt x="311" y="475"/>
                    <a:pt x="313" y="474"/>
                    <a:pt x="315" y="471"/>
                  </a:cubicBezTo>
                  <a:cubicBezTo>
                    <a:pt x="318" y="469"/>
                    <a:pt x="321" y="467"/>
                    <a:pt x="325" y="465"/>
                  </a:cubicBezTo>
                  <a:cubicBezTo>
                    <a:pt x="332" y="463"/>
                    <a:pt x="336" y="462"/>
                    <a:pt x="340" y="462"/>
                  </a:cubicBezTo>
                  <a:cubicBezTo>
                    <a:pt x="346" y="462"/>
                    <a:pt x="350" y="465"/>
                    <a:pt x="352" y="470"/>
                  </a:cubicBezTo>
                  <a:cubicBezTo>
                    <a:pt x="354" y="469"/>
                    <a:pt x="358" y="467"/>
                    <a:pt x="365" y="464"/>
                  </a:cubicBezTo>
                  <a:cubicBezTo>
                    <a:pt x="365" y="460"/>
                    <a:pt x="368" y="456"/>
                    <a:pt x="375" y="452"/>
                  </a:cubicBezTo>
                  <a:cubicBezTo>
                    <a:pt x="374" y="449"/>
                    <a:pt x="375" y="445"/>
                    <a:pt x="376" y="441"/>
                  </a:cubicBezTo>
                  <a:cubicBezTo>
                    <a:pt x="377" y="437"/>
                    <a:pt x="379" y="434"/>
                    <a:pt x="382" y="431"/>
                  </a:cubicBezTo>
                  <a:cubicBezTo>
                    <a:pt x="382" y="422"/>
                    <a:pt x="385" y="413"/>
                    <a:pt x="389" y="405"/>
                  </a:cubicBezTo>
                  <a:cubicBezTo>
                    <a:pt x="392" y="397"/>
                    <a:pt x="395" y="389"/>
                    <a:pt x="395" y="382"/>
                  </a:cubicBezTo>
                  <a:cubicBezTo>
                    <a:pt x="391" y="367"/>
                    <a:pt x="390" y="343"/>
                    <a:pt x="405" y="322"/>
                  </a:cubicBezTo>
                  <a:cubicBezTo>
                    <a:pt x="404" y="316"/>
                    <a:pt x="404" y="313"/>
                    <a:pt x="407" y="310"/>
                  </a:cubicBezTo>
                  <a:cubicBezTo>
                    <a:pt x="408" y="308"/>
                    <a:pt x="411" y="307"/>
                    <a:pt x="413" y="307"/>
                  </a:cubicBezTo>
                  <a:lnTo>
                    <a:pt x="416" y="308"/>
                  </a:lnTo>
                  <a:lnTo>
                    <a:pt x="418" y="308"/>
                  </a:lnTo>
                  <a:cubicBezTo>
                    <a:pt x="420" y="306"/>
                    <a:pt x="419" y="303"/>
                    <a:pt x="417" y="298"/>
                  </a:cubicBezTo>
                  <a:cubicBezTo>
                    <a:pt x="415" y="294"/>
                    <a:pt x="414" y="290"/>
                    <a:pt x="414" y="285"/>
                  </a:cubicBezTo>
                  <a:lnTo>
                    <a:pt x="415" y="282"/>
                  </a:lnTo>
                  <a:cubicBezTo>
                    <a:pt x="419" y="277"/>
                    <a:pt x="418" y="268"/>
                    <a:pt x="416" y="259"/>
                  </a:cubicBezTo>
                  <a:cubicBezTo>
                    <a:pt x="415" y="253"/>
                    <a:pt x="413" y="248"/>
                    <a:pt x="414" y="243"/>
                  </a:cubicBezTo>
                  <a:cubicBezTo>
                    <a:pt x="414" y="240"/>
                    <a:pt x="417" y="237"/>
                    <a:pt x="420" y="237"/>
                  </a:cubicBezTo>
                  <a:cubicBezTo>
                    <a:pt x="425" y="236"/>
                    <a:pt x="427" y="232"/>
                    <a:pt x="429" y="221"/>
                  </a:cubicBezTo>
                  <a:cubicBezTo>
                    <a:pt x="431" y="214"/>
                    <a:pt x="432" y="207"/>
                    <a:pt x="436" y="201"/>
                  </a:cubicBezTo>
                  <a:lnTo>
                    <a:pt x="439" y="199"/>
                  </a:lnTo>
                  <a:cubicBezTo>
                    <a:pt x="445" y="196"/>
                    <a:pt x="446" y="192"/>
                    <a:pt x="449" y="185"/>
                  </a:cubicBezTo>
                  <a:cubicBezTo>
                    <a:pt x="450" y="179"/>
                    <a:pt x="452" y="172"/>
                    <a:pt x="458" y="167"/>
                  </a:cubicBezTo>
                  <a:cubicBezTo>
                    <a:pt x="461" y="161"/>
                    <a:pt x="463" y="154"/>
                    <a:pt x="460" y="150"/>
                  </a:cubicBezTo>
                  <a:cubicBezTo>
                    <a:pt x="459" y="148"/>
                    <a:pt x="459" y="146"/>
                    <a:pt x="461" y="144"/>
                  </a:cubicBezTo>
                  <a:cubicBezTo>
                    <a:pt x="461" y="142"/>
                    <a:pt x="460" y="138"/>
                    <a:pt x="460" y="136"/>
                  </a:cubicBezTo>
                  <a:cubicBezTo>
                    <a:pt x="459" y="131"/>
                    <a:pt x="457" y="126"/>
                    <a:pt x="461" y="121"/>
                  </a:cubicBezTo>
                  <a:lnTo>
                    <a:pt x="462" y="120"/>
                  </a:lnTo>
                  <a:cubicBezTo>
                    <a:pt x="461" y="118"/>
                    <a:pt x="461" y="117"/>
                    <a:pt x="461" y="114"/>
                  </a:cubicBezTo>
                  <a:cubicBezTo>
                    <a:pt x="462" y="111"/>
                    <a:pt x="464" y="109"/>
                    <a:pt x="468" y="108"/>
                  </a:cubicBezTo>
                  <a:lnTo>
                    <a:pt x="470" y="108"/>
                  </a:lnTo>
                  <a:lnTo>
                    <a:pt x="473" y="108"/>
                  </a:lnTo>
                  <a:cubicBezTo>
                    <a:pt x="472" y="107"/>
                    <a:pt x="473" y="101"/>
                    <a:pt x="474" y="99"/>
                  </a:cubicBezTo>
                  <a:cubicBezTo>
                    <a:pt x="476" y="94"/>
                    <a:pt x="476" y="90"/>
                    <a:pt x="477" y="87"/>
                  </a:cubicBezTo>
                  <a:cubicBezTo>
                    <a:pt x="478" y="82"/>
                    <a:pt x="478" y="77"/>
                    <a:pt x="481" y="73"/>
                  </a:cubicBezTo>
                  <a:lnTo>
                    <a:pt x="480" y="69"/>
                  </a:lnTo>
                  <a:lnTo>
                    <a:pt x="481" y="65"/>
                  </a:lnTo>
                  <a:lnTo>
                    <a:pt x="481" y="63"/>
                  </a:lnTo>
                  <a:cubicBezTo>
                    <a:pt x="481" y="58"/>
                    <a:pt x="485" y="56"/>
                    <a:pt x="487" y="55"/>
                  </a:cubicBezTo>
                  <a:cubicBezTo>
                    <a:pt x="486" y="52"/>
                    <a:pt x="487" y="49"/>
                    <a:pt x="490" y="48"/>
                  </a:cubicBezTo>
                  <a:lnTo>
                    <a:pt x="492" y="46"/>
                  </a:lnTo>
                  <a:lnTo>
                    <a:pt x="492" y="46"/>
                  </a:lnTo>
                  <a:cubicBezTo>
                    <a:pt x="493" y="44"/>
                    <a:pt x="494" y="42"/>
                    <a:pt x="495" y="41"/>
                  </a:cubicBezTo>
                  <a:cubicBezTo>
                    <a:pt x="497" y="39"/>
                    <a:pt x="499" y="36"/>
                    <a:pt x="500" y="33"/>
                  </a:cubicBezTo>
                  <a:lnTo>
                    <a:pt x="501" y="31"/>
                  </a:lnTo>
                  <a:cubicBezTo>
                    <a:pt x="502" y="29"/>
                    <a:pt x="504" y="28"/>
                    <a:pt x="506" y="27"/>
                  </a:cubicBezTo>
                  <a:lnTo>
                    <a:pt x="507" y="26"/>
                  </a:lnTo>
                  <a:lnTo>
                    <a:pt x="508" y="24"/>
                  </a:lnTo>
                  <a:lnTo>
                    <a:pt x="509" y="23"/>
                  </a:lnTo>
                  <a:lnTo>
                    <a:pt x="509" y="23"/>
                  </a:lnTo>
                  <a:cubicBezTo>
                    <a:pt x="512" y="19"/>
                    <a:pt x="516" y="17"/>
                    <a:pt x="520" y="16"/>
                  </a:cubicBezTo>
                  <a:cubicBezTo>
                    <a:pt x="522" y="13"/>
                    <a:pt x="524" y="12"/>
                    <a:pt x="526" y="11"/>
                  </a:cubicBezTo>
                  <a:lnTo>
                    <a:pt x="529" y="9"/>
                  </a:lnTo>
                  <a:cubicBezTo>
                    <a:pt x="530" y="4"/>
                    <a:pt x="534" y="3"/>
                    <a:pt x="536" y="3"/>
                  </a:cubicBezTo>
                  <a:lnTo>
                    <a:pt x="538" y="4"/>
                  </a:lnTo>
                  <a:cubicBezTo>
                    <a:pt x="540" y="1"/>
                    <a:pt x="542" y="0"/>
                    <a:pt x="544" y="0"/>
                  </a:cubicBezTo>
                  <a:cubicBezTo>
                    <a:pt x="547" y="0"/>
                    <a:pt x="550" y="3"/>
                    <a:pt x="551" y="6"/>
                  </a:cubicBezTo>
                  <a:cubicBezTo>
                    <a:pt x="551" y="10"/>
                    <a:pt x="545" y="21"/>
                    <a:pt x="539" y="26"/>
                  </a:cubicBezTo>
                  <a:lnTo>
                    <a:pt x="538" y="30"/>
                  </a:lnTo>
                  <a:cubicBezTo>
                    <a:pt x="542" y="31"/>
                    <a:pt x="543" y="35"/>
                    <a:pt x="543" y="36"/>
                  </a:cubicBezTo>
                  <a:cubicBezTo>
                    <a:pt x="543" y="40"/>
                    <a:pt x="541" y="42"/>
                    <a:pt x="539" y="43"/>
                  </a:cubicBezTo>
                  <a:lnTo>
                    <a:pt x="535" y="45"/>
                  </a:lnTo>
                  <a:cubicBezTo>
                    <a:pt x="536" y="49"/>
                    <a:pt x="534" y="52"/>
                    <a:pt x="532" y="53"/>
                  </a:cubicBezTo>
                  <a:cubicBezTo>
                    <a:pt x="530" y="54"/>
                    <a:pt x="530" y="54"/>
                    <a:pt x="530" y="56"/>
                  </a:cubicBezTo>
                  <a:cubicBezTo>
                    <a:pt x="530" y="57"/>
                    <a:pt x="529" y="61"/>
                    <a:pt x="526" y="63"/>
                  </a:cubicBezTo>
                  <a:cubicBezTo>
                    <a:pt x="526" y="66"/>
                    <a:pt x="525" y="68"/>
                    <a:pt x="525" y="71"/>
                  </a:cubicBezTo>
                  <a:cubicBezTo>
                    <a:pt x="523" y="80"/>
                    <a:pt x="523" y="80"/>
                    <a:pt x="526" y="81"/>
                  </a:cubicBezTo>
                  <a:cubicBezTo>
                    <a:pt x="532" y="82"/>
                    <a:pt x="535" y="86"/>
                    <a:pt x="538" y="89"/>
                  </a:cubicBezTo>
                  <a:lnTo>
                    <a:pt x="539" y="89"/>
                  </a:lnTo>
                  <a:cubicBezTo>
                    <a:pt x="541" y="89"/>
                    <a:pt x="542" y="90"/>
                    <a:pt x="544" y="90"/>
                  </a:cubicBezTo>
                  <a:cubicBezTo>
                    <a:pt x="546" y="91"/>
                    <a:pt x="549" y="91"/>
                    <a:pt x="550" y="91"/>
                  </a:cubicBezTo>
                  <a:lnTo>
                    <a:pt x="552" y="91"/>
                  </a:lnTo>
                  <a:cubicBezTo>
                    <a:pt x="573" y="93"/>
                    <a:pt x="596" y="108"/>
                    <a:pt x="621" y="123"/>
                  </a:cubicBezTo>
                  <a:cubicBezTo>
                    <a:pt x="640" y="135"/>
                    <a:pt x="659" y="148"/>
                    <a:pt x="676" y="152"/>
                  </a:cubicBezTo>
                  <a:cubicBezTo>
                    <a:pt x="676" y="150"/>
                    <a:pt x="676" y="149"/>
                    <a:pt x="676" y="147"/>
                  </a:cubicBezTo>
                  <a:cubicBezTo>
                    <a:pt x="676" y="143"/>
                    <a:pt x="676" y="139"/>
                    <a:pt x="675" y="136"/>
                  </a:cubicBezTo>
                  <a:cubicBezTo>
                    <a:pt x="674" y="134"/>
                    <a:pt x="674" y="131"/>
                    <a:pt x="675" y="129"/>
                  </a:cubicBezTo>
                  <a:cubicBezTo>
                    <a:pt x="682" y="120"/>
                    <a:pt x="686" y="112"/>
                    <a:pt x="690" y="104"/>
                  </a:cubicBezTo>
                  <a:lnTo>
                    <a:pt x="693" y="99"/>
                  </a:lnTo>
                  <a:cubicBezTo>
                    <a:pt x="695" y="92"/>
                    <a:pt x="701" y="86"/>
                    <a:pt x="707" y="81"/>
                  </a:cubicBezTo>
                  <a:cubicBezTo>
                    <a:pt x="711" y="79"/>
                    <a:pt x="714" y="76"/>
                    <a:pt x="717" y="73"/>
                  </a:cubicBezTo>
                  <a:cubicBezTo>
                    <a:pt x="718" y="71"/>
                    <a:pt x="720" y="70"/>
                    <a:pt x="722" y="70"/>
                  </a:cubicBezTo>
                  <a:lnTo>
                    <a:pt x="724" y="71"/>
                  </a:lnTo>
                  <a:cubicBezTo>
                    <a:pt x="727" y="71"/>
                    <a:pt x="729" y="74"/>
                    <a:pt x="729" y="77"/>
                  </a:cubicBezTo>
                  <a:cubicBezTo>
                    <a:pt x="729" y="79"/>
                    <a:pt x="730" y="80"/>
                    <a:pt x="732" y="81"/>
                  </a:cubicBezTo>
                  <a:cubicBezTo>
                    <a:pt x="734" y="83"/>
                    <a:pt x="737" y="85"/>
                    <a:pt x="737" y="89"/>
                  </a:cubicBezTo>
                  <a:lnTo>
                    <a:pt x="737" y="92"/>
                  </a:lnTo>
                  <a:cubicBezTo>
                    <a:pt x="738" y="92"/>
                    <a:pt x="742" y="92"/>
                    <a:pt x="744" y="94"/>
                  </a:cubicBezTo>
                  <a:lnTo>
                    <a:pt x="746" y="96"/>
                  </a:lnTo>
                  <a:lnTo>
                    <a:pt x="746" y="98"/>
                  </a:lnTo>
                  <a:cubicBezTo>
                    <a:pt x="747" y="96"/>
                    <a:pt x="749" y="93"/>
                    <a:pt x="750" y="90"/>
                  </a:cubicBezTo>
                  <a:cubicBezTo>
                    <a:pt x="753" y="86"/>
                    <a:pt x="755" y="81"/>
                    <a:pt x="759" y="78"/>
                  </a:cubicBezTo>
                  <a:lnTo>
                    <a:pt x="759" y="77"/>
                  </a:lnTo>
                  <a:cubicBezTo>
                    <a:pt x="760" y="74"/>
                    <a:pt x="763" y="73"/>
                    <a:pt x="766" y="73"/>
                  </a:cubicBezTo>
                  <a:cubicBezTo>
                    <a:pt x="770" y="73"/>
                    <a:pt x="774" y="76"/>
                    <a:pt x="776" y="81"/>
                  </a:cubicBezTo>
                  <a:lnTo>
                    <a:pt x="776" y="82"/>
                  </a:lnTo>
                  <a:cubicBezTo>
                    <a:pt x="778" y="83"/>
                    <a:pt x="780" y="84"/>
                    <a:pt x="780" y="86"/>
                  </a:cubicBezTo>
                  <a:cubicBezTo>
                    <a:pt x="783" y="87"/>
                    <a:pt x="785" y="89"/>
                    <a:pt x="786" y="91"/>
                  </a:cubicBezTo>
                  <a:cubicBezTo>
                    <a:pt x="788" y="92"/>
                    <a:pt x="789" y="93"/>
                    <a:pt x="791" y="95"/>
                  </a:cubicBezTo>
                  <a:lnTo>
                    <a:pt x="794" y="98"/>
                  </a:lnTo>
                  <a:cubicBezTo>
                    <a:pt x="795" y="101"/>
                    <a:pt x="795" y="104"/>
                    <a:pt x="795" y="106"/>
                  </a:cubicBezTo>
                  <a:lnTo>
                    <a:pt x="795" y="108"/>
                  </a:lnTo>
                  <a:lnTo>
                    <a:pt x="797" y="108"/>
                  </a:lnTo>
                  <a:cubicBezTo>
                    <a:pt x="804" y="108"/>
                    <a:pt x="810" y="112"/>
                    <a:pt x="812" y="118"/>
                  </a:cubicBezTo>
                  <a:cubicBezTo>
                    <a:pt x="814" y="119"/>
                    <a:pt x="816" y="121"/>
                    <a:pt x="817" y="123"/>
                  </a:cubicBezTo>
                  <a:cubicBezTo>
                    <a:pt x="818" y="125"/>
                    <a:pt x="819" y="127"/>
                    <a:pt x="819" y="129"/>
                  </a:cubicBezTo>
                  <a:lnTo>
                    <a:pt x="821" y="131"/>
                  </a:lnTo>
                  <a:lnTo>
                    <a:pt x="822" y="134"/>
                  </a:lnTo>
                  <a:cubicBezTo>
                    <a:pt x="824" y="133"/>
                    <a:pt x="825" y="132"/>
                    <a:pt x="828" y="132"/>
                  </a:cubicBezTo>
                  <a:lnTo>
                    <a:pt x="832" y="133"/>
                  </a:lnTo>
                  <a:lnTo>
                    <a:pt x="833" y="133"/>
                  </a:lnTo>
                  <a:cubicBezTo>
                    <a:pt x="835" y="133"/>
                    <a:pt x="837" y="134"/>
                    <a:pt x="839" y="135"/>
                  </a:cubicBezTo>
                  <a:cubicBezTo>
                    <a:pt x="841" y="138"/>
                    <a:pt x="841" y="142"/>
                    <a:pt x="840" y="146"/>
                  </a:cubicBezTo>
                  <a:cubicBezTo>
                    <a:pt x="840" y="148"/>
                    <a:pt x="840" y="150"/>
                    <a:pt x="840" y="151"/>
                  </a:cubicBezTo>
                  <a:cubicBezTo>
                    <a:pt x="840" y="154"/>
                    <a:pt x="841" y="154"/>
                    <a:pt x="841" y="155"/>
                  </a:cubicBezTo>
                  <a:lnTo>
                    <a:pt x="841" y="156"/>
                  </a:lnTo>
                  <a:lnTo>
                    <a:pt x="842" y="156"/>
                  </a:lnTo>
                  <a:lnTo>
                    <a:pt x="844" y="156"/>
                  </a:lnTo>
                  <a:lnTo>
                    <a:pt x="844" y="156"/>
                  </a:lnTo>
                  <a:lnTo>
                    <a:pt x="847" y="155"/>
                  </a:lnTo>
                  <a:lnTo>
                    <a:pt x="850" y="152"/>
                  </a:lnTo>
                  <a:lnTo>
                    <a:pt x="851" y="152"/>
                  </a:lnTo>
                  <a:cubicBezTo>
                    <a:pt x="852" y="150"/>
                    <a:pt x="853" y="149"/>
                    <a:pt x="855" y="149"/>
                  </a:cubicBezTo>
                  <a:lnTo>
                    <a:pt x="856" y="149"/>
                  </a:lnTo>
                  <a:lnTo>
                    <a:pt x="860" y="149"/>
                  </a:lnTo>
                  <a:lnTo>
                    <a:pt x="862" y="146"/>
                  </a:lnTo>
                  <a:lnTo>
                    <a:pt x="866" y="150"/>
                  </a:lnTo>
                  <a:lnTo>
                    <a:pt x="868" y="150"/>
                  </a:lnTo>
                  <a:lnTo>
                    <a:pt x="868" y="149"/>
                  </a:lnTo>
                  <a:lnTo>
                    <a:pt x="869" y="144"/>
                  </a:lnTo>
                  <a:lnTo>
                    <a:pt x="871" y="142"/>
                  </a:lnTo>
                  <a:cubicBezTo>
                    <a:pt x="876" y="139"/>
                    <a:pt x="881" y="135"/>
                    <a:pt x="887" y="135"/>
                  </a:cubicBezTo>
                  <a:lnTo>
                    <a:pt x="888" y="136"/>
                  </a:lnTo>
                  <a:lnTo>
                    <a:pt x="889" y="135"/>
                  </a:lnTo>
                  <a:cubicBezTo>
                    <a:pt x="891" y="135"/>
                    <a:pt x="893" y="136"/>
                    <a:pt x="894" y="138"/>
                  </a:cubicBezTo>
                  <a:cubicBezTo>
                    <a:pt x="896" y="140"/>
                    <a:pt x="896" y="142"/>
                    <a:pt x="895" y="149"/>
                  </a:cubicBezTo>
                  <a:cubicBezTo>
                    <a:pt x="895" y="151"/>
                    <a:pt x="894" y="154"/>
                    <a:pt x="894" y="155"/>
                  </a:cubicBezTo>
                  <a:lnTo>
                    <a:pt x="894" y="158"/>
                  </a:lnTo>
                  <a:lnTo>
                    <a:pt x="894" y="158"/>
                  </a:lnTo>
                  <a:lnTo>
                    <a:pt x="894" y="159"/>
                  </a:lnTo>
                  <a:lnTo>
                    <a:pt x="895" y="161"/>
                  </a:lnTo>
                  <a:lnTo>
                    <a:pt x="896" y="160"/>
                  </a:lnTo>
                  <a:cubicBezTo>
                    <a:pt x="895" y="158"/>
                    <a:pt x="896" y="155"/>
                    <a:pt x="897" y="153"/>
                  </a:cubicBezTo>
                  <a:cubicBezTo>
                    <a:pt x="899" y="151"/>
                    <a:pt x="901" y="150"/>
                    <a:pt x="903" y="150"/>
                  </a:cubicBezTo>
                  <a:cubicBezTo>
                    <a:pt x="906" y="150"/>
                    <a:pt x="907" y="152"/>
                    <a:pt x="909" y="153"/>
                  </a:cubicBezTo>
                  <a:lnTo>
                    <a:pt x="911" y="154"/>
                  </a:lnTo>
                  <a:cubicBezTo>
                    <a:pt x="913" y="154"/>
                    <a:pt x="915" y="155"/>
                    <a:pt x="916" y="157"/>
                  </a:cubicBezTo>
                  <a:lnTo>
                    <a:pt x="918" y="157"/>
                  </a:lnTo>
                  <a:cubicBezTo>
                    <a:pt x="921" y="157"/>
                    <a:pt x="923" y="159"/>
                    <a:pt x="924" y="161"/>
                  </a:cubicBezTo>
                  <a:lnTo>
                    <a:pt x="928" y="161"/>
                  </a:lnTo>
                  <a:lnTo>
                    <a:pt x="930" y="161"/>
                  </a:lnTo>
                  <a:lnTo>
                    <a:pt x="931" y="161"/>
                  </a:lnTo>
                  <a:cubicBezTo>
                    <a:pt x="934" y="161"/>
                    <a:pt x="936" y="163"/>
                    <a:pt x="937" y="164"/>
                  </a:cubicBezTo>
                  <a:cubicBezTo>
                    <a:pt x="939" y="164"/>
                    <a:pt x="940" y="164"/>
                    <a:pt x="942" y="164"/>
                  </a:cubicBezTo>
                  <a:cubicBezTo>
                    <a:pt x="950" y="164"/>
                    <a:pt x="958" y="172"/>
                    <a:pt x="965" y="181"/>
                  </a:cubicBezTo>
                  <a:cubicBezTo>
                    <a:pt x="966" y="183"/>
                    <a:pt x="968" y="185"/>
                    <a:pt x="969" y="187"/>
                  </a:cubicBezTo>
                  <a:cubicBezTo>
                    <a:pt x="972" y="184"/>
                    <a:pt x="972" y="183"/>
                    <a:pt x="972" y="182"/>
                  </a:cubicBezTo>
                  <a:cubicBezTo>
                    <a:pt x="970" y="180"/>
                    <a:pt x="968" y="176"/>
                    <a:pt x="968" y="167"/>
                  </a:cubicBezTo>
                  <a:cubicBezTo>
                    <a:pt x="967" y="164"/>
                    <a:pt x="969" y="162"/>
                    <a:pt x="970" y="160"/>
                  </a:cubicBezTo>
                  <a:cubicBezTo>
                    <a:pt x="967" y="156"/>
                    <a:pt x="966" y="152"/>
                    <a:pt x="967" y="149"/>
                  </a:cubicBezTo>
                  <a:lnTo>
                    <a:pt x="967" y="149"/>
                  </a:lnTo>
                  <a:lnTo>
                    <a:pt x="966" y="145"/>
                  </a:lnTo>
                  <a:cubicBezTo>
                    <a:pt x="965" y="142"/>
                    <a:pt x="967" y="139"/>
                    <a:pt x="970" y="139"/>
                  </a:cubicBezTo>
                  <a:lnTo>
                    <a:pt x="970" y="137"/>
                  </a:lnTo>
                  <a:cubicBezTo>
                    <a:pt x="971" y="131"/>
                    <a:pt x="974" y="128"/>
                    <a:pt x="979" y="128"/>
                  </a:cubicBezTo>
                  <a:lnTo>
                    <a:pt x="980" y="128"/>
                  </a:lnTo>
                  <a:lnTo>
                    <a:pt x="983" y="128"/>
                  </a:lnTo>
                  <a:cubicBezTo>
                    <a:pt x="995" y="128"/>
                    <a:pt x="996" y="137"/>
                    <a:pt x="997" y="140"/>
                  </a:cubicBezTo>
                  <a:lnTo>
                    <a:pt x="997" y="142"/>
                  </a:lnTo>
                  <a:cubicBezTo>
                    <a:pt x="999" y="142"/>
                    <a:pt x="1002" y="141"/>
                    <a:pt x="1004" y="141"/>
                  </a:cubicBezTo>
                  <a:lnTo>
                    <a:pt x="1006" y="141"/>
                  </a:lnTo>
                  <a:cubicBezTo>
                    <a:pt x="1008" y="141"/>
                    <a:pt x="1010" y="142"/>
                    <a:pt x="1012" y="143"/>
                  </a:cubicBezTo>
                  <a:cubicBezTo>
                    <a:pt x="1013" y="145"/>
                    <a:pt x="1013" y="147"/>
                    <a:pt x="1013" y="149"/>
                  </a:cubicBezTo>
                  <a:cubicBezTo>
                    <a:pt x="1015" y="149"/>
                    <a:pt x="1017" y="150"/>
                    <a:pt x="1019" y="152"/>
                  </a:cubicBezTo>
                  <a:lnTo>
                    <a:pt x="1019" y="152"/>
                  </a:lnTo>
                  <a:cubicBezTo>
                    <a:pt x="1020" y="151"/>
                    <a:pt x="1022" y="150"/>
                    <a:pt x="1023" y="150"/>
                  </a:cubicBezTo>
                  <a:cubicBezTo>
                    <a:pt x="1026" y="150"/>
                    <a:pt x="1028" y="151"/>
                    <a:pt x="1030" y="152"/>
                  </a:cubicBezTo>
                  <a:lnTo>
                    <a:pt x="1034" y="153"/>
                  </a:lnTo>
                  <a:lnTo>
                    <a:pt x="1038" y="152"/>
                  </a:lnTo>
                  <a:lnTo>
                    <a:pt x="1039" y="152"/>
                  </a:lnTo>
                  <a:lnTo>
                    <a:pt x="1039" y="152"/>
                  </a:lnTo>
                  <a:cubicBezTo>
                    <a:pt x="1040" y="149"/>
                    <a:pt x="1041" y="148"/>
                    <a:pt x="1042" y="146"/>
                  </a:cubicBezTo>
                  <a:cubicBezTo>
                    <a:pt x="1043" y="145"/>
                    <a:pt x="1046" y="142"/>
                    <a:pt x="1051" y="142"/>
                  </a:cubicBezTo>
                  <a:cubicBezTo>
                    <a:pt x="1054" y="142"/>
                    <a:pt x="1057" y="143"/>
                    <a:pt x="1060" y="144"/>
                  </a:cubicBezTo>
                  <a:cubicBezTo>
                    <a:pt x="1061" y="142"/>
                    <a:pt x="1063" y="140"/>
                    <a:pt x="1068" y="138"/>
                  </a:cubicBezTo>
                  <a:lnTo>
                    <a:pt x="1069" y="138"/>
                  </a:lnTo>
                  <a:lnTo>
                    <a:pt x="1072" y="139"/>
                  </a:lnTo>
                  <a:lnTo>
                    <a:pt x="1072" y="139"/>
                  </a:lnTo>
                  <a:cubicBezTo>
                    <a:pt x="1075" y="137"/>
                    <a:pt x="1078" y="136"/>
                    <a:pt x="1081" y="135"/>
                  </a:cubicBezTo>
                  <a:lnTo>
                    <a:pt x="1083" y="133"/>
                  </a:lnTo>
                  <a:cubicBezTo>
                    <a:pt x="1084" y="131"/>
                    <a:pt x="1087" y="130"/>
                    <a:pt x="1089" y="130"/>
                  </a:cubicBezTo>
                  <a:lnTo>
                    <a:pt x="1089" y="130"/>
                  </a:lnTo>
                  <a:cubicBezTo>
                    <a:pt x="1090" y="129"/>
                    <a:pt x="1092" y="128"/>
                    <a:pt x="1094" y="128"/>
                  </a:cubicBezTo>
                  <a:lnTo>
                    <a:pt x="1097" y="125"/>
                  </a:lnTo>
                  <a:cubicBezTo>
                    <a:pt x="1100" y="122"/>
                    <a:pt x="1103" y="118"/>
                    <a:pt x="1108" y="117"/>
                  </a:cubicBezTo>
                  <a:lnTo>
                    <a:pt x="1110" y="117"/>
                  </a:lnTo>
                  <a:cubicBezTo>
                    <a:pt x="1118" y="102"/>
                    <a:pt x="1138" y="102"/>
                    <a:pt x="1148" y="102"/>
                  </a:cubicBezTo>
                  <a:cubicBezTo>
                    <a:pt x="1152" y="102"/>
                    <a:pt x="1157" y="103"/>
                    <a:pt x="1162" y="103"/>
                  </a:cubicBezTo>
                  <a:cubicBezTo>
                    <a:pt x="1166" y="103"/>
                    <a:pt x="1170" y="103"/>
                    <a:pt x="1174" y="103"/>
                  </a:cubicBezTo>
                  <a:cubicBezTo>
                    <a:pt x="1175" y="103"/>
                    <a:pt x="1179" y="103"/>
                    <a:pt x="1179" y="103"/>
                  </a:cubicBezTo>
                  <a:cubicBezTo>
                    <a:pt x="1180" y="100"/>
                    <a:pt x="1181" y="95"/>
                    <a:pt x="1181" y="92"/>
                  </a:cubicBezTo>
                  <a:cubicBezTo>
                    <a:pt x="1182" y="85"/>
                    <a:pt x="1183" y="77"/>
                    <a:pt x="1190" y="77"/>
                  </a:cubicBezTo>
                  <a:lnTo>
                    <a:pt x="1190" y="77"/>
                  </a:lnTo>
                  <a:cubicBezTo>
                    <a:pt x="1192" y="77"/>
                    <a:pt x="1194" y="78"/>
                    <a:pt x="1196" y="80"/>
                  </a:cubicBezTo>
                  <a:lnTo>
                    <a:pt x="1196" y="81"/>
                  </a:lnTo>
                  <a:cubicBezTo>
                    <a:pt x="1198" y="81"/>
                    <a:pt x="1200" y="82"/>
                    <a:pt x="1201" y="83"/>
                  </a:cubicBezTo>
                  <a:cubicBezTo>
                    <a:pt x="1206" y="89"/>
                    <a:pt x="1205" y="96"/>
                    <a:pt x="1204" y="102"/>
                  </a:cubicBezTo>
                  <a:lnTo>
                    <a:pt x="1204" y="105"/>
                  </a:lnTo>
                  <a:lnTo>
                    <a:pt x="1205" y="105"/>
                  </a:lnTo>
                  <a:cubicBezTo>
                    <a:pt x="1220" y="100"/>
                    <a:pt x="1234" y="97"/>
                    <a:pt x="1240" y="97"/>
                  </a:cubicBezTo>
                  <a:cubicBezTo>
                    <a:pt x="1246" y="97"/>
                    <a:pt x="1248" y="101"/>
                    <a:pt x="1248" y="102"/>
                  </a:cubicBezTo>
                  <a:cubicBezTo>
                    <a:pt x="1250" y="109"/>
                    <a:pt x="1244" y="113"/>
                    <a:pt x="1229" y="120"/>
                  </a:cubicBezTo>
                  <a:lnTo>
                    <a:pt x="1226" y="121"/>
                  </a:lnTo>
                  <a:lnTo>
                    <a:pt x="1224" y="121"/>
                  </a:lnTo>
                  <a:cubicBezTo>
                    <a:pt x="1221" y="121"/>
                    <a:pt x="1220" y="122"/>
                    <a:pt x="1217" y="126"/>
                  </a:cubicBezTo>
                  <a:cubicBezTo>
                    <a:pt x="1216" y="128"/>
                    <a:pt x="1215" y="130"/>
                    <a:pt x="1214" y="132"/>
                  </a:cubicBezTo>
                  <a:cubicBezTo>
                    <a:pt x="1217" y="137"/>
                    <a:pt x="1217" y="141"/>
                    <a:pt x="1215" y="145"/>
                  </a:cubicBezTo>
                  <a:cubicBezTo>
                    <a:pt x="1215" y="146"/>
                    <a:pt x="1215" y="147"/>
                    <a:pt x="1215" y="149"/>
                  </a:cubicBezTo>
                  <a:cubicBezTo>
                    <a:pt x="1216" y="150"/>
                    <a:pt x="1216" y="152"/>
                    <a:pt x="1215" y="154"/>
                  </a:cubicBezTo>
                  <a:lnTo>
                    <a:pt x="1214" y="156"/>
                  </a:lnTo>
                  <a:lnTo>
                    <a:pt x="1214" y="157"/>
                  </a:lnTo>
                  <a:cubicBezTo>
                    <a:pt x="1215" y="158"/>
                    <a:pt x="1216" y="160"/>
                    <a:pt x="1216" y="163"/>
                  </a:cubicBezTo>
                  <a:lnTo>
                    <a:pt x="1215" y="166"/>
                  </a:lnTo>
                  <a:lnTo>
                    <a:pt x="1217" y="168"/>
                  </a:lnTo>
                  <a:cubicBezTo>
                    <a:pt x="1228" y="162"/>
                    <a:pt x="1243" y="157"/>
                    <a:pt x="1251" y="157"/>
                  </a:cubicBezTo>
                  <a:cubicBezTo>
                    <a:pt x="1257" y="157"/>
                    <a:pt x="1259" y="161"/>
                    <a:pt x="1260" y="163"/>
                  </a:cubicBezTo>
                  <a:cubicBezTo>
                    <a:pt x="1262" y="169"/>
                    <a:pt x="1257" y="175"/>
                    <a:pt x="1239" y="188"/>
                  </a:cubicBezTo>
                  <a:lnTo>
                    <a:pt x="1237" y="189"/>
                  </a:lnTo>
                  <a:cubicBezTo>
                    <a:pt x="1235" y="189"/>
                    <a:pt x="1231" y="191"/>
                    <a:pt x="1229" y="192"/>
                  </a:cubicBezTo>
                  <a:lnTo>
                    <a:pt x="1230" y="193"/>
                  </a:lnTo>
                  <a:cubicBezTo>
                    <a:pt x="1231" y="194"/>
                    <a:pt x="1232" y="196"/>
                    <a:pt x="1232" y="197"/>
                  </a:cubicBezTo>
                  <a:cubicBezTo>
                    <a:pt x="1232" y="199"/>
                    <a:pt x="1232" y="201"/>
                    <a:pt x="1230" y="202"/>
                  </a:cubicBezTo>
                  <a:cubicBezTo>
                    <a:pt x="1229" y="204"/>
                    <a:pt x="1228" y="206"/>
                    <a:pt x="1228" y="209"/>
                  </a:cubicBezTo>
                  <a:cubicBezTo>
                    <a:pt x="1235" y="212"/>
                    <a:pt x="1239" y="215"/>
                    <a:pt x="1239" y="219"/>
                  </a:cubicBezTo>
                  <a:cubicBezTo>
                    <a:pt x="1240" y="225"/>
                    <a:pt x="1236" y="227"/>
                    <a:pt x="1233" y="229"/>
                  </a:cubicBezTo>
                  <a:cubicBezTo>
                    <a:pt x="1230" y="231"/>
                    <a:pt x="1227" y="233"/>
                    <a:pt x="1225" y="237"/>
                  </a:cubicBezTo>
                  <a:cubicBezTo>
                    <a:pt x="1226" y="238"/>
                    <a:pt x="1227" y="240"/>
                    <a:pt x="1227" y="242"/>
                  </a:cubicBezTo>
                  <a:lnTo>
                    <a:pt x="1227" y="244"/>
                  </a:lnTo>
                  <a:cubicBezTo>
                    <a:pt x="1229" y="246"/>
                    <a:pt x="1230" y="249"/>
                    <a:pt x="1230" y="251"/>
                  </a:cubicBezTo>
                  <a:lnTo>
                    <a:pt x="1229" y="255"/>
                  </a:lnTo>
                  <a:cubicBezTo>
                    <a:pt x="1228" y="257"/>
                    <a:pt x="1226" y="258"/>
                    <a:pt x="1224" y="259"/>
                  </a:cubicBezTo>
                  <a:cubicBezTo>
                    <a:pt x="1229" y="265"/>
                    <a:pt x="1226" y="273"/>
                    <a:pt x="1224" y="277"/>
                  </a:cubicBezTo>
                  <a:lnTo>
                    <a:pt x="1222" y="280"/>
                  </a:lnTo>
                  <a:cubicBezTo>
                    <a:pt x="1227" y="283"/>
                    <a:pt x="1231" y="288"/>
                    <a:pt x="1231" y="293"/>
                  </a:cubicBezTo>
                  <a:cubicBezTo>
                    <a:pt x="1231" y="297"/>
                    <a:pt x="1230" y="300"/>
                    <a:pt x="1228" y="304"/>
                  </a:cubicBezTo>
                  <a:lnTo>
                    <a:pt x="1228" y="305"/>
                  </a:lnTo>
                  <a:lnTo>
                    <a:pt x="1228" y="307"/>
                  </a:lnTo>
                  <a:cubicBezTo>
                    <a:pt x="1230" y="308"/>
                    <a:pt x="1231" y="309"/>
                    <a:pt x="1232" y="310"/>
                  </a:cubicBezTo>
                  <a:lnTo>
                    <a:pt x="1233" y="314"/>
                  </a:lnTo>
                  <a:lnTo>
                    <a:pt x="1234" y="314"/>
                  </a:lnTo>
                  <a:lnTo>
                    <a:pt x="1236" y="314"/>
                  </a:lnTo>
                  <a:lnTo>
                    <a:pt x="1238" y="313"/>
                  </a:lnTo>
                  <a:lnTo>
                    <a:pt x="1242" y="314"/>
                  </a:lnTo>
                  <a:cubicBezTo>
                    <a:pt x="1245" y="316"/>
                    <a:pt x="1247" y="318"/>
                    <a:pt x="1248" y="321"/>
                  </a:cubicBezTo>
                  <a:lnTo>
                    <a:pt x="1250" y="320"/>
                  </a:lnTo>
                  <a:lnTo>
                    <a:pt x="1253" y="321"/>
                  </a:lnTo>
                  <a:cubicBezTo>
                    <a:pt x="1256" y="322"/>
                    <a:pt x="1257" y="324"/>
                    <a:pt x="1258" y="326"/>
                  </a:cubicBezTo>
                  <a:cubicBezTo>
                    <a:pt x="1259" y="328"/>
                    <a:pt x="1259" y="329"/>
                    <a:pt x="1259" y="331"/>
                  </a:cubicBezTo>
                  <a:lnTo>
                    <a:pt x="1260" y="332"/>
                  </a:lnTo>
                  <a:cubicBezTo>
                    <a:pt x="1265" y="332"/>
                    <a:pt x="1267" y="335"/>
                    <a:pt x="1268" y="336"/>
                  </a:cubicBezTo>
                  <a:cubicBezTo>
                    <a:pt x="1271" y="337"/>
                    <a:pt x="1274" y="340"/>
                    <a:pt x="1274" y="343"/>
                  </a:cubicBezTo>
                  <a:cubicBezTo>
                    <a:pt x="1274" y="345"/>
                    <a:pt x="1275" y="349"/>
                    <a:pt x="1279" y="350"/>
                  </a:cubicBezTo>
                  <a:cubicBezTo>
                    <a:pt x="1281" y="350"/>
                    <a:pt x="1283" y="352"/>
                    <a:pt x="1284" y="354"/>
                  </a:cubicBezTo>
                  <a:cubicBezTo>
                    <a:pt x="1284" y="356"/>
                    <a:pt x="1284" y="359"/>
                    <a:pt x="1282" y="361"/>
                  </a:cubicBezTo>
                  <a:lnTo>
                    <a:pt x="1281" y="363"/>
                  </a:lnTo>
                  <a:cubicBezTo>
                    <a:pt x="1281" y="366"/>
                    <a:pt x="1279" y="371"/>
                    <a:pt x="1274" y="373"/>
                  </a:cubicBezTo>
                  <a:cubicBezTo>
                    <a:pt x="1272" y="375"/>
                    <a:pt x="1270" y="376"/>
                    <a:pt x="1267" y="376"/>
                  </a:cubicBezTo>
                  <a:cubicBezTo>
                    <a:pt x="1268" y="378"/>
                    <a:pt x="1268" y="379"/>
                    <a:pt x="1268" y="381"/>
                  </a:cubicBezTo>
                  <a:lnTo>
                    <a:pt x="1268" y="382"/>
                  </a:lnTo>
                  <a:cubicBezTo>
                    <a:pt x="1270" y="385"/>
                    <a:pt x="1272" y="388"/>
                    <a:pt x="1271" y="392"/>
                  </a:cubicBezTo>
                  <a:lnTo>
                    <a:pt x="1270" y="393"/>
                  </a:lnTo>
                  <a:lnTo>
                    <a:pt x="1271" y="395"/>
                  </a:lnTo>
                  <a:cubicBezTo>
                    <a:pt x="1271" y="397"/>
                    <a:pt x="1270" y="398"/>
                    <a:pt x="1269" y="400"/>
                  </a:cubicBezTo>
                  <a:cubicBezTo>
                    <a:pt x="1270" y="402"/>
                    <a:pt x="1270" y="405"/>
                    <a:pt x="1270" y="408"/>
                  </a:cubicBezTo>
                  <a:cubicBezTo>
                    <a:pt x="1270" y="411"/>
                    <a:pt x="1268" y="414"/>
                    <a:pt x="1267" y="415"/>
                  </a:cubicBezTo>
                  <a:lnTo>
                    <a:pt x="1267" y="418"/>
                  </a:lnTo>
                  <a:cubicBezTo>
                    <a:pt x="1268" y="421"/>
                    <a:pt x="1267" y="423"/>
                    <a:pt x="1267" y="425"/>
                  </a:cubicBezTo>
                  <a:lnTo>
                    <a:pt x="1266" y="428"/>
                  </a:lnTo>
                  <a:cubicBezTo>
                    <a:pt x="1267" y="434"/>
                    <a:pt x="1265" y="439"/>
                    <a:pt x="1262" y="443"/>
                  </a:cubicBezTo>
                  <a:cubicBezTo>
                    <a:pt x="1263" y="449"/>
                    <a:pt x="1259" y="454"/>
                    <a:pt x="1257" y="456"/>
                  </a:cubicBezTo>
                  <a:cubicBezTo>
                    <a:pt x="1256" y="457"/>
                    <a:pt x="1255" y="458"/>
                    <a:pt x="1254" y="459"/>
                  </a:cubicBezTo>
                  <a:cubicBezTo>
                    <a:pt x="1252" y="461"/>
                    <a:pt x="1250" y="465"/>
                    <a:pt x="1245" y="466"/>
                  </a:cubicBezTo>
                  <a:lnTo>
                    <a:pt x="1243" y="466"/>
                  </a:lnTo>
                  <a:cubicBezTo>
                    <a:pt x="1242" y="466"/>
                    <a:pt x="1240" y="465"/>
                    <a:pt x="1239" y="464"/>
                  </a:cubicBezTo>
                  <a:lnTo>
                    <a:pt x="1237" y="464"/>
                  </a:lnTo>
                  <a:cubicBezTo>
                    <a:pt x="1235" y="467"/>
                    <a:pt x="1232" y="468"/>
                    <a:pt x="1230" y="468"/>
                  </a:cubicBezTo>
                  <a:cubicBezTo>
                    <a:pt x="1227" y="468"/>
                    <a:pt x="1224" y="467"/>
                    <a:pt x="1222" y="466"/>
                  </a:cubicBezTo>
                  <a:lnTo>
                    <a:pt x="1218" y="464"/>
                  </a:lnTo>
                  <a:lnTo>
                    <a:pt x="1216" y="465"/>
                  </a:lnTo>
                  <a:lnTo>
                    <a:pt x="1216" y="465"/>
                  </a:lnTo>
                  <a:cubicBezTo>
                    <a:pt x="1210" y="465"/>
                    <a:pt x="1203" y="461"/>
                    <a:pt x="1201" y="456"/>
                  </a:cubicBezTo>
                  <a:cubicBezTo>
                    <a:pt x="1200" y="453"/>
                    <a:pt x="1200" y="451"/>
                    <a:pt x="1200" y="448"/>
                  </a:cubicBezTo>
                  <a:lnTo>
                    <a:pt x="1199" y="445"/>
                  </a:lnTo>
                  <a:lnTo>
                    <a:pt x="1199" y="443"/>
                  </a:lnTo>
                  <a:cubicBezTo>
                    <a:pt x="1190" y="435"/>
                    <a:pt x="1182" y="430"/>
                    <a:pt x="1178" y="427"/>
                  </a:cubicBezTo>
                  <a:cubicBezTo>
                    <a:pt x="1176" y="431"/>
                    <a:pt x="1174" y="432"/>
                    <a:pt x="1171" y="433"/>
                  </a:cubicBezTo>
                  <a:lnTo>
                    <a:pt x="1171" y="435"/>
                  </a:lnTo>
                  <a:lnTo>
                    <a:pt x="1171" y="435"/>
                  </a:lnTo>
                  <a:lnTo>
                    <a:pt x="1173" y="437"/>
                  </a:lnTo>
                  <a:lnTo>
                    <a:pt x="1176" y="439"/>
                  </a:lnTo>
                  <a:cubicBezTo>
                    <a:pt x="1178" y="441"/>
                    <a:pt x="1179" y="444"/>
                    <a:pt x="1178" y="446"/>
                  </a:cubicBezTo>
                  <a:cubicBezTo>
                    <a:pt x="1177" y="448"/>
                    <a:pt x="1177" y="449"/>
                    <a:pt x="1176" y="451"/>
                  </a:cubicBezTo>
                  <a:cubicBezTo>
                    <a:pt x="1175" y="453"/>
                    <a:pt x="1174" y="456"/>
                    <a:pt x="1174" y="457"/>
                  </a:cubicBezTo>
                  <a:lnTo>
                    <a:pt x="1175" y="460"/>
                  </a:lnTo>
                  <a:cubicBezTo>
                    <a:pt x="1179" y="463"/>
                    <a:pt x="1179" y="467"/>
                    <a:pt x="1178" y="469"/>
                  </a:cubicBezTo>
                  <a:lnTo>
                    <a:pt x="1177" y="471"/>
                  </a:lnTo>
                  <a:cubicBezTo>
                    <a:pt x="1179" y="474"/>
                    <a:pt x="1181" y="477"/>
                    <a:pt x="1181" y="481"/>
                  </a:cubicBezTo>
                  <a:cubicBezTo>
                    <a:pt x="1180" y="484"/>
                    <a:pt x="1178" y="487"/>
                    <a:pt x="1174" y="487"/>
                  </a:cubicBezTo>
                  <a:cubicBezTo>
                    <a:pt x="1173" y="487"/>
                    <a:pt x="1170" y="488"/>
                    <a:pt x="1168" y="490"/>
                  </a:cubicBezTo>
                  <a:cubicBezTo>
                    <a:pt x="1164" y="492"/>
                    <a:pt x="1160" y="494"/>
                    <a:pt x="1154" y="494"/>
                  </a:cubicBezTo>
                  <a:cubicBezTo>
                    <a:pt x="1151" y="494"/>
                    <a:pt x="1148" y="493"/>
                    <a:pt x="1145" y="491"/>
                  </a:cubicBezTo>
                  <a:cubicBezTo>
                    <a:pt x="1138" y="485"/>
                    <a:pt x="1126" y="481"/>
                    <a:pt x="1117" y="481"/>
                  </a:cubicBezTo>
                  <a:cubicBezTo>
                    <a:pt x="1112" y="481"/>
                    <a:pt x="1110" y="482"/>
                    <a:pt x="1110" y="482"/>
                  </a:cubicBezTo>
                  <a:cubicBezTo>
                    <a:pt x="1110" y="482"/>
                    <a:pt x="1109" y="484"/>
                    <a:pt x="1112" y="488"/>
                  </a:cubicBezTo>
                  <a:cubicBezTo>
                    <a:pt x="1114" y="491"/>
                    <a:pt x="1114" y="493"/>
                    <a:pt x="1113" y="496"/>
                  </a:cubicBezTo>
                  <a:cubicBezTo>
                    <a:pt x="1111" y="499"/>
                    <a:pt x="1109" y="503"/>
                    <a:pt x="1107" y="507"/>
                  </a:cubicBezTo>
                  <a:cubicBezTo>
                    <a:pt x="1109" y="507"/>
                    <a:pt x="1111" y="508"/>
                    <a:pt x="1112" y="509"/>
                  </a:cubicBezTo>
                  <a:cubicBezTo>
                    <a:pt x="1113" y="511"/>
                    <a:pt x="1114" y="514"/>
                    <a:pt x="1114" y="516"/>
                  </a:cubicBezTo>
                  <a:lnTo>
                    <a:pt x="1115" y="517"/>
                  </a:lnTo>
                  <a:cubicBezTo>
                    <a:pt x="1117" y="519"/>
                    <a:pt x="1123" y="524"/>
                    <a:pt x="1122" y="531"/>
                  </a:cubicBezTo>
                  <a:cubicBezTo>
                    <a:pt x="1122" y="533"/>
                    <a:pt x="1121" y="535"/>
                    <a:pt x="1120" y="536"/>
                  </a:cubicBezTo>
                  <a:cubicBezTo>
                    <a:pt x="1121" y="538"/>
                    <a:pt x="1120" y="542"/>
                    <a:pt x="1116" y="546"/>
                  </a:cubicBezTo>
                  <a:lnTo>
                    <a:pt x="1113" y="547"/>
                  </a:lnTo>
                  <a:cubicBezTo>
                    <a:pt x="1109" y="548"/>
                    <a:pt x="1108" y="550"/>
                    <a:pt x="1106" y="558"/>
                  </a:cubicBezTo>
                  <a:cubicBezTo>
                    <a:pt x="1105" y="561"/>
                    <a:pt x="1105" y="564"/>
                    <a:pt x="1104" y="566"/>
                  </a:cubicBezTo>
                  <a:cubicBezTo>
                    <a:pt x="1103" y="569"/>
                    <a:pt x="1106" y="571"/>
                    <a:pt x="1115" y="575"/>
                  </a:cubicBezTo>
                  <a:cubicBezTo>
                    <a:pt x="1118" y="576"/>
                    <a:pt x="1122" y="580"/>
                    <a:pt x="1120" y="584"/>
                  </a:cubicBezTo>
                  <a:cubicBezTo>
                    <a:pt x="1119" y="587"/>
                    <a:pt x="1120" y="591"/>
                    <a:pt x="1122" y="596"/>
                  </a:cubicBezTo>
                  <a:cubicBezTo>
                    <a:pt x="1123" y="598"/>
                    <a:pt x="1124" y="601"/>
                    <a:pt x="1125" y="603"/>
                  </a:cubicBezTo>
                  <a:cubicBezTo>
                    <a:pt x="1127" y="607"/>
                    <a:pt x="1127" y="612"/>
                    <a:pt x="1127" y="615"/>
                  </a:cubicBezTo>
                  <a:cubicBezTo>
                    <a:pt x="1127" y="618"/>
                    <a:pt x="1127" y="620"/>
                    <a:pt x="1128" y="623"/>
                  </a:cubicBezTo>
                  <a:cubicBezTo>
                    <a:pt x="1130" y="626"/>
                    <a:pt x="1129" y="629"/>
                    <a:pt x="1126" y="631"/>
                  </a:cubicBezTo>
                  <a:cubicBezTo>
                    <a:pt x="1120" y="636"/>
                    <a:pt x="1111" y="638"/>
                    <a:pt x="1101" y="640"/>
                  </a:cubicBezTo>
                  <a:cubicBezTo>
                    <a:pt x="1092" y="641"/>
                    <a:pt x="1082" y="643"/>
                    <a:pt x="1078" y="647"/>
                  </a:cubicBezTo>
                  <a:cubicBezTo>
                    <a:pt x="1076" y="648"/>
                    <a:pt x="1075" y="649"/>
                    <a:pt x="1073" y="649"/>
                  </a:cubicBezTo>
                  <a:lnTo>
                    <a:pt x="1071" y="649"/>
                  </a:lnTo>
                  <a:cubicBezTo>
                    <a:pt x="1069" y="648"/>
                    <a:pt x="1067" y="648"/>
                    <a:pt x="1066" y="647"/>
                  </a:cubicBezTo>
                  <a:lnTo>
                    <a:pt x="1065" y="647"/>
                  </a:lnTo>
                  <a:cubicBezTo>
                    <a:pt x="1064" y="650"/>
                    <a:pt x="1061" y="651"/>
                    <a:pt x="1059" y="651"/>
                  </a:cubicBezTo>
                  <a:lnTo>
                    <a:pt x="1059" y="651"/>
                  </a:lnTo>
                  <a:cubicBezTo>
                    <a:pt x="1056" y="655"/>
                    <a:pt x="1050" y="659"/>
                    <a:pt x="1044" y="659"/>
                  </a:cubicBezTo>
                  <a:lnTo>
                    <a:pt x="1041" y="659"/>
                  </a:lnTo>
                  <a:lnTo>
                    <a:pt x="1039" y="661"/>
                  </a:lnTo>
                  <a:cubicBezTo>
                    <a:pt x="1041" y="662"/>
                    <a:pt x="1041" y="665"/>
                    <a:pt x="1040" y="667"/>
                  </a:cubicBezTo>
                  <a:cubicBezTo>
                    <a:pt x="1040" y="669"/>
                    <a:pt x="1038" y="670"/>
                    <a:pt x="1037" y="671"/>
                  </a:cubicBezTo>
                  <a:lnTo>
                    <a:pt x="1035" y="675"/>
                  </a:lnTo>
                  <a:lnTo>
                    <a:pt x="1035" y="675"/>
                  </a:lnTo>
                  <a:cubicBezTo>
                    <a:pt x="1038" y="680"/>
                    <a:pt x="1040" y="685"/>
                    <a:pt x="1038" y="695"/>
                  </a:cubicBezTo>
                  <a:cubicBezTo>
                    <a:pt x="1038" y="697"/>
                    <a:pt x="1037" y="699"/>
                    <a:pt x="1036" y="700"/>
                  </a:cubicBezTo>
                  <a:cubicBezTo>
                    <a:pt x="1034" y="701"/>
                    <a:pt x="1033" y="704"/>
                    <a:pt x="1032" y="707"/>
                  </a:cubicBezTo>
                  <a:cubicBezTo>
                    <a:pt x="1030" y="711"/>
                    <a:pt x="1028" y="716"/>
                    <a:pt x="1024" y="721"/>
                  </a:cubicBezTo>
                  <a:lnTo>
                    <a:pt x="1022" y="722"/>
                  </a:lnTo>
                  <a:lnTo>
                    <a:pt x="1022" y="727"/>
                  </a:lnTo>
                  <a:cubicBezTo>
                    <a:pt x="1021" y="730"/>
                    <a:pt x="1019" y="732"/>
                    <a:pt x="1018" y="734"/>
                  </a:cubicBezTo>
                  <a:cubicBezTo>
                    <a:pt x="1016" y="736"/>
                    <a:pt x="1016" y="736"/>
                    <a:pt x="1016" y="737"/>
                  </a:cubicBezTo>
                  <a:cubicBezTo>
                    <a:pt x="1017" y="740"/>
                    <a:pt x="1017" y="741"/>
                    <a:pt x="1019" y="741"/>
                  </a:cubicBezTo>
                  <a:cubicBezTo>
                    <a:pt x="1021" y="743"/>
                    <a:pt x="1023" y="744"/>
                    <a:pt x="1023" y="746"/>
                  </a:cubicBezTo>
                  <a:cubicBezTo>
                    <a:pt x="1025" y="747"/>
                    <a:pt x="1026" y="747"/>
                    <a:pt x="1027" y="748"/>
                  </a:cubicBezTo>
                  <a:cubicBezTo>
                    <a:pt x="1030" y="748"/>
                    <a:pt x="1031" y="749"/>
                    <a:pt x="1033" y="750"/>
                  </a:cubicBezTo>
                  <a:lnTo>
                    <a:pt x="1035" y="752"/>
                  </a:lnTo>
                  <a:cubicBezTo>
                    <a:pt x="1037" y="752"/>
                    <a:pt x="1039" y="753"/>
                    <a:pt x="1040" y="755"/>
                  </a:cubicBezTo>
                  <a:cubicBezTo>
                    <a:pt x="1042" y="756"/>
                    <a:pt x="1044" y="758"/>
                    <a:pt x="1045" y="760"/>
                  </a:cubicBezTo>
                  <a:cubicBezTo>
                    <a:pt x="1047" y="760"/>
                    <a:pt x="1050" y="762"/>
                    <a:pt x="1051" y="765"/>
                  </a:cubicBezTo>
                  <a:lnTo>
                    <a:pt x="1051" y="766"/>
                  </a:lnTo>
                  <a:cubicBezTo>
                    <a:pt x="1052" y="767"/>
                    <a:pt x="1052" y="768"/>
                    <a:pt x="1052" y="770"/>
                  </a:cubicBezTo>
                  <a:lnTo>
                    <a:pt x="1055" y="773"/>
                  </a:lnTo>
                  <a:cubicBezTo>
                    <a:pt x="1057" y="777"/>
                    <a:pt x="1056" y="780"/>
                    <a:pt x="1055" y="782"/>
                  </a:cubicBezTo>
                  <a:lnTo>
                    <a:pt x="1056" y="785"/>
                  </a:lnTo>
                  <a:lnTo>
                    <a:pt x="1056" y="785"/>
                  </a:lnTo>
                  <a:lnTo>
                    <a:pt x="1057" y="789"/>
                  </a:lnTo>
                  <a:lnTo>
                    <a:pt x="1061" y="792"/>
                  </a:lnTo>
                  <a:cubicBezTo>
                    <a:pt x="1063" y="794"/>
                    <a:pt x="1063" y="798"/>
                    <a:pt x="1060" y="801"/>
                  </a:cubicBezTo>
                  <a:lnTo>
                    <a:pt x="1060" y="803"/>
                  </a:lnTo>
                  <a:lnTo>
                    <a:pt x="1061" y="805"/>
                  </a:lnTo>
                  <a:lnTo>
                    <a:pt x="1064" y="807"/>
                  </a:lnTo>
                  <a:cubicBezTo>
                    <a:pt x="1066" y="808"/>
                    <a:pt x="1067" y="811"/>
                    <a:pt x="1068" y="813"/>
                  </a:cubicBezTo>
                  <a:lnTo>
                    <a:pt x="1067" y="816"/>
                  </a:lnTo>
                  <a:lnTo>
                    <a:pt x="1068" y="816"/>
                  </a:lnTo>
                  <a:cubicBezTo>
                    <a:pt x="1070" y="818"/>
                    <a:pt x="1072" y="820"/>
                    <a:pt x="1073" y="823"/>
                  </a:cubicBezTo>
                  <a:cubicBezTo>
                    <a:pt x="1073" y="825"/>
                    <a:pt x="1073" y="826"/>
                    <a:pt x="1072" y="827"/>
                  </a:cubicBezTo>
                  <a:cubicBezTo>
                    <a:pt x="1073" y="830"/>
                    <a:pt x="1072" y="833"/>
                    <a:pt x="1070" y="835"/>
                  </a:cubicBezTo>
                  <a:cubicBezTo>
                    <a:pt x="1068" y="837"/>
                    <a:pt x="1067" y="838"/>
                    <a:pt x="1065" y="839"/>
                  </a:cubicBezTo>
                  <a:lnTo>
                    <a:pt x="1065" y="839"/>
                  </a:lnTo>
                  <a:lnTo>
                    <a:pt x="1062" y="842"/>
                  </a:lnTo>
                  <a:lnTo>
                    <a:pt x="1059" y="844"/>
                  </a:lnTo>
                  <a:lnTo>
                    <a:pt x="1055" y="846"/>
                  </a:lnTo>
                  <a:cubicBezTo>
                    <a:pt x="1054" y="848"/>
                    <a:pt x="1052" y="850"/>
                    <a:pt x="1050" y="850"/>
                  </a:cubicBezTo>
                  <a:lnTo>
                    <a:pt x="1047" y="852"/>
                  </a:lnTo>
                  <a:cubicBezTo>
                    <a:pt x="1046" y="855"/>
                    <a:pt x="1044" y="857"/>
                    <a:pt x="1042" y="858"/>
                  </a:cubicBezTo>
                  <a:lnTo>
                    <a:pt x="1042" y="858"/>
                  </a:lnTo>
                  <a:cubicBezTo>
                    <a:pt x="1041" y="860"/>
                    <a:pt x="1038" y="862"/>
                    <a:pt x="1036" y="862"/>
                  </a:cubicBezTo>
                  <a:lnTo>
                    <a:pt x="1035" y="862"/>
                  </a:lnTo>
                  <a:lnTo>
                    <a:pt x="1035" y="862"/>
                  </a:lnTo>
                  <a:lnTo>
                    <a:pt x="1035" y="864"/>
                  </a:lnTo>
                  <a:lnTo>
                    <a:pt x="1034" y="865"/>
                  </a:lnTo>
                  <a:lnTo>
                    <a:pt x="1034" y="866"/>
                  </a:lnTo>
                  <a:cubicBezTo>
                    <a:pt x="1033" y="868"/>
                    <a:pt x="1032" y="870"/>
                    <a:pt x="1029" y="871"/>
                  </a:cubicBezTo>
                  <a:lnTo>
                    <a:pt x="1028" y="875"/>
                  </a:lnTo>
                  <a:cubicBezTo>
                    <a:pt x="1027" y="877"/>
                    <a:pt x="1024" y="878"/>
                    <a:pt x="1022" y="878"/>
                  </a:cubicBezTo>
                  <a:lnTo>
                    <a:pt x="1022" y="879"/>
                  </a:lnTo>
                  <a:lnTo>
                    <a:pt x="1022" y="883"/>
                  </a:lnTo>
                  <a:cubicBezTo>
                    <a:pt x="1023" y="885"/>
                    <a:pt x="1023" y="889"/>
                    <a:pt x="1020" y="891"/>
                  </a:cubicBezTo>
                  <a:lnTo>
                    <a:pt x="1018" y="892"/>
                  </a:lnTo>
                  <a:cubicBezTo>
                    <a:pt x="1017" y="894"/>
                    <a:pt x="1015" y="895"/>
                    <a:pt x="1013" y="896"/>
                  </a:cubicBezTo>
                  <a:lnTo>
                    <a:pt x="1010" y="897"/>
                  </a:lnTo>
                  <a:lnTo>
                    <a:pt x="1009" y="897"/>
                  </a:lnTo>
                  <a:lnTo>
                    <a:pt x="1005" y="896"/>
                  </a:lnTo>
                  <a:lnTo>
                    <a:pt x="1004" y="898"/>
                  </a:lnTo>
                  <a:lnTo>
                    <a:pt x="1004" y="902"/>
                  </a:lnTo>
                  <a:lnTo>
                    <a:pt x="1004" y="905"/>
                  </a:lnTo>
                  <a:lnTo>
                    <a:pt x="1004" y="907"/>
                  </a:lnTo>
                  <a:lnTo>
                    <a:pt x="1004" y="907"/>
                  </a:lnTo>
                  <a:cubicBezTo>
                    <a:pt x="1006" y="908"/>
                    <a:pt x="1006" y="909"/>
                    <a:pt x="1007" y="911"/>
                  </a:cubicBezTo>
                  <a:lnTo>
                    <a:pt x="1007" y="914"/>
                  </a:lnTo>
                  <a:lnTo>
                    <a:pt x="1010" y="915"/>
                  </a:lnTo>
                  <a:cubicBezTo>
                    <a:pt x="1014" y="914"/>
                    <a:pt x="1017" y="913"/>
                    <a:pt x="1021" y="913"/>
                  </a:cubicBezTo>
                  <a:cubicBezTo>
                    <a:pt x="1033" y="913"/>
                    <a:pt x="1043" y="921"/>
                    <a:pt x="1049" y="933"/>
                  </a:cubicBezTo>
                  <a:lnTo>
                    <a:pt x="1049" y="937"/>
                  </a:lnTo>
                  <a:cubicBezTo>
                    <a:pt x="1049" y="939"/>
                    <a:pt x="1048" y="940"/>
                    <a:pt x="1048" y="942"/>
                  </a:cubicBezTo>
                  <a:cubicBezTo>
                    <a:pt x="1048" y="946"/>
                    <a:pt x="1047" y="953"/>
                    <a:pt x="1040" y="956"/>
                  </a:cubicBezTo>
                  <a:lnTo>
                    <a:pt x="1038" y="960"/>
                  </a:lnTo>
                  <a:lnTo>
                    <a:pt x="1037" y="962"/>
                  </a:lnTo>
                  <a:cubicBezTo>
                    <a:pt x="1038" y="964"/>
                    <a:pt x="1038" y="964"/>
                    <a:pt x="1037" y="966"/>
                  </a:cubicBezTo>
                  <a:lnTo>
                    <a:pt x="1035" y="969"/>
                  </a:lnTo>
                  <a:lnTo>
                    <a:pt x="1034" y="973"/>
                  </a:lnTo>
                  <a:cubicBezTo>
                    <a:pt x="1034" y="974"/>
                    <a:pt x="1033" y="975"/>
                    <a:pt x="1032" y="976"/>
                  </a:cubicBezTo>
                  <a:lnTo>
                    <a:pt x="1033" y="981"/>
                  </a:lnTo>
                  <a:lnTo>
                    <a:pt x="1033" y="983"/>
                  </a:lnTo>
                  <a:cubicBezTo>
                    <a:pt x="1034" y="984"/>
                    <a:pt x="1036" y="987"/>
                    <a:pt x="1035" y="990"/>
                  </a:cubicBezTo>
                  <a:lnTo>
                    <a:pt x="1036" y="991"/>
                  </a:lnTo>
                  <a:cubicBezTo>
                    <a:pt x="1038" y="994"/>
                    <a:pt x="1040" y="997"/>
                    <a:pt x="1040" y="1002"/>
                  </a:cubicBezTo>
                  <a:cubicBezTo>
                    <a:pt x="1042" y="1004"/>
                    <a:pt x="1044" y="1007"/>
                    <a:pt x="1044" y="1009"/>
                  </a:cubicBezTo>
                  <a:cubicBezTo>
                    <a:pt x="1046" y="1011"/>
                    <a:pt x="1046" y="1014"/>
                    <a:pt x="1046" y="1016"/>
                  </a:cubicBezTo>
                  <a:cubicBezTo>
                    <a:pt x="1044" y="1022"/>
                    <a:pt x="1039" y="1024"/>
                    <a:pt x="1034" y="1025"/>
                  </a:cubicBezTo>
                  <a:lnTo>
                    <a:pt x="1034" y="1025"/>
                  </a:lnTo>
                  <a:lnTo>
                    <a:pt x="1031" y="1029"/>
                  </a:lnTo>
                  <a:cubicBezTo>
                    <a:pt x="1030" y="1030"/>
                    <a:pt x="1028" y="1031"/>
                    <a:pt x="1027" y="1032"/>
                  </a:cubicBezTo>
                  <a:lnTo>
                    <a:pt x="1026" y="1033"/>
                  </a:lnTo>
                  <a:cubicBezTo>
                    <a:pt x="1025" y="1036"/>
                    <a:pt x="1023" y="1037"/>
                    <a:pt x="1021" y="1037"/>
                  </a:cubicBezTo>
                  <a:lnTo>
                    <a:pt x="1020" y="1038"/>
                  </a:lnTo>
                  <a:lnTo>
                    <a:pt x="1018" y="1041"/>
                  </a:lnTo>
                  <a:lnTo>
                    <a:pt x="1014" y="1042"/>
                  </a:lnTo>
                  <a:lnTo>
                    <a:pt x="1012" y="1042"/>
                  </a:lnTo>
                  <a:lnTo>
                    <a:pt x="1011" y="1042"/>
                  </a:lnTo>
                  <a:lnTo>
                    <a:pt x="1011" y="1042"/>
                  </a:lnTo>
                  <a:cubicBezTo>
                    <a:pt x="1011" y="1045"/>
                    <a:pt x="1008" y="1047"/>
                    <a:pt x="1005" y="1047"/>
                  </a:cubicBezTo>
                  <a:lnTo>
                    <a:pt x="1005" y="1047"/>
                  </a:lnTo>
                  <a:lnTo>
                    <a:pt x="1003" y="1048"/>
                  </a:lnTo>
                  <a:cubicBezTo>
                    <a:pt x="1003" y="1051"/>
                    <a:pt x="1000" y="1054"/>
                    <a:pt x="997" y="1054"/>
                  </a:cubicBezTo>
                  <a:lnTo>
                    <a:pt x="997" y="1054"/>
                  </a:lnTo>
                  <a:cubicBezTo>
                    <a:pt x="995" y="1054"/>
                    <a:pt x="993" y="1053"/>
                    <a:pt x="992" y="1052"/>
                  </a:cubicBezTo>
                  <a:lnTo>
                    <a:pt x="990" y="1054"/>
                  </a:lnTo>
                  <a:lnTo>
                    <a:pt x="987" y="1058"/>
                  </a:lnTo>
                  <a:cubicBezTo>
                    <a:pt x="988" y="1060"/>
                    <a:pt x="989" y="1062"/>
                    <a:pt x="988" y="1064"/>
                  </a:cubicBezTo>
                  <a:cubicBezTo>
                    <a:pt x="987" y="1067"/>
                    <a:pt x="985" y="1069"/>
                    <a:pt x="982" y="1071"/>
                  </a:cubicBezTo>
                  <a:lnTo>
                    <a:pt x="979" y="1072"/>
                  </a:lnTo>
                  <a:lnTo>
                    <a:pt x="978" y="1071"/>
                  </a:lnTo>
                  <a:lnTo>
                    <a:pt x="977" y="1073"/>
                  </a:lnTo>
                  <a:cubicBezTo>
                    <a:pt x="976" y="1074"/>
                    <a:pt x="974" y="1076"/>
                    <a:pt x="972" y="1078"/>
                  </a:cubicBezTo>
                  <a:lnTo>
                    <a:pt x="968" y="1080"/>
                  </a:lnTo>
                  <a:lnTo>
                    <a:pt x="968" y="1080"/>
                  </a:lnTo>
                  <a:lnTo>
                    <a:pt x="966" y="1080"/>
                  </a:lnTo>
                  <a:lnTo>
                    <a:pt x="964" y="1082"/>
                  </a:lnTo>
                  <a:cubicBezTo>
                    <a:pt x="963" y="1084"/>
                    <a:pt x="959" y="1087"/>
                    <a:pt x="954" y="1087"/>
                  </a:cubicBezTo>
                  <a:lnTo>
                    <a:pt x="951" y="1087"/>
                  </a:lnTo>
                  <a:lnTo>
                    <a:pt x="949" y="1089"/>
                  </a:lnTo>
                  <a:lnTo>
                    <a:pt x="945" y="1091"/>
                  </a:lnTo>
                  <a:lnTo>
                    <a:pt x="944" y="1094"/>
                  </a:lnTo>
                  <a:cubicBezTo>
                    <a:pt x="942" y="1096"/>
                    <a:pt x="940" y="1097"/>
                    <a:pt x="936" y="1097"/>
                  </a:cubicBezTo>
                  <a:lnTo>
                    <a:pt x="932" y="1097"/>
                  </a:lnTo>
                  <a:cubicBezTo>
                    <a:pt x="930" y="1099"/>
                    <a:pt x="927" y="1101"/>
                    <a:pt x="923" y="1101"/>
                  </a:cubicBezTo>
                  <a:cubicBezTo>
                    <a:pt x="921" y="1101"/>
                    <a:pt x="918" y="1100"/>
                    <a:pt x="917" y="1099"/>
                  </a:cubicBezTo>
                  <a:lnTo>
                    <a:pt x="915" y="1096"/>
                  </a:lnTo>
                  <a:lnTo>
                    <a:pt x="915" y="1095"/>
                  </a:lnTo>
                  <a:lnTo>
                    <a:pt x="914" y="1094"/>
                  </a:lnTo>
                  <a:cubicBezTo>
                    <a:pt x="911" y="1093"/>
                    <a:pt x="909" y="1092"/>
                    <a:pt x="907" y="1088"/>
                  </a:cubicBezTo>
                  <a:lnTo>
                    <a:pt x="906" y="1087"/>
                  </a:lnTo>
                  <a:cubicBezTo>
                    <a:pt x="904" y="1088"/>
                    <a:pt x="902" y="1089"/>
                    <a:pt x="900" y="1089"/>
                  </a:cubicBezTo>
                  <a:cubicBezTo>
                    <a:pt x="897" y="1089"/>
                    <a:pt x="894" y="1088"/>
                    <a:pt x="891" y="1087"/>
                  </a:cubicBezTo>
                  <a:cubicBezTo>
                    <a:pt x="886" y="1086"/>
                    <a:pt x="883" y="1080"/>
                    <a:pt x="883" y="1078"/>
                  </a:cubicBezTo>
                  <a:lnTo>
                    <a:pt x="881" y="1077"/>
                  </a:lnTo>
                  <a:lnTo>
                    <a:pt x="881" y="1078"/>
                  </a:lnTo>
                  <a:lnTo>
                    <a:pt x="880" y="1078"/>
                  </a:lnTo>
                  <a:cubicBezTo>
                    <a:pt x="878" y="1078"/>
                    <a:pt x="874" y="1077"/>
                    <a:pt x="871" y="1074"/>
                  </a:cubicBezTo>
                  <a:lnTo>
                    <a:pt x="870" y="1073"/>
                  </a:lnTo>
                  <a:lnTo>
                    <a:pt x="869" y="1073"/>
                  </a:lnTo>
                  <a:cubicBezTo>
                    <a:pt x="870" y="1074"/>
                    <a:pt x="869" y="1076"/>
                    <a:pt x="869" y="1077"/>
                  </a:cubicBezTo>
                  <a:cubicBezTo>
                    <a:pt x="867" y="1081"/>
                    <a:pt x="862" y="1081"/>
                    <a:pt x="861" y="1081"/>
                  </a:cubicBezTo>
                  <a:cubicBezTo>
                    <a:pt x="858" y="1081"/>
                    <a:pt x="856" y="1080"/>
                    <a:pt x="854" y="1078"/>
                  </a:cubicBezTo>
                  <a:lnTo>
                    <a:pt x="852" y="1078"/>
                  </a:lnTo>
                  <a:lnTo>
                    <a:pt x="848" y="1079"/>
                  </a:lnTo>
                  <a:lnTo>
                    <a:pt x="845" y="1079"/>
                  </a:lnTo>
                  <a:cubicBezTo>
                    <a:pt x="844" y="1078"/>
                    <a:pt x="842" y="1077"/>
                    <a:pt x="841" y="1076"/>
                  </a:cubicBezTo>
                  <a:cubicBezTo>
                    <a:pt x="840" y="1077"/>
                    <a:pt x="838" y="1077"/>
                    <a:pt x="836" y="1078"/>
                  </a:cubicBezTo>
                  <a:lnTo>
                    <a:pt x="832" y="1080"/>
                  </a:lnTo>
                  <a:lnTo>
                    <a:pt x="829" y="1079"/>
                  </a:lnTo>
                  <a:lnTo>
                    <a:pt x="826" y="1076"/>
                  </a:lnTo>
                  <a:lnTo>
                    <a:pt x="825" y="1076"/>
                  </a:lnTo>
                  <a:cubicBezTo>
                    <a:pt x="820" y="1076"/>
                    <a:pt x="816" y="1074"/>
                    <a:pt x="814" y="1071"/>
                  </a:cubicBezTo>
                  <a:lnTo>
                    <a:pt x="814" y="1071"/>
                  </a:lnTo>
                  <a:cubicBezTo>
                    <a:pt x="811" y="1071"/>
                    <a:pt x="808" y="1072"/>
                    <a:pt x="805" y="1072"/>
                  </a:cubicBezTo>
                  <a:cubicBezTo>
                    <a:pt x="801" y="1074"/>
                    <a:pt x="797" y="1075"/>
                    <a:pt x="792" y="1075"/>
                  </a:cubicBezTo>
                  <a:cubicBezTo>
                    <a:pt x="790" y="1075"/>
                    <a:pt x="787" y="1075"/>
                    <a:pt x="785" y="1074"/>
                  </a:cubicBezTo>
                  <a:lnTo>
                    <a:pt x="781" y="1076"/>
                  </a:lnTo>
                  <a:cubicBezTo>
                    <a:pt x="779" y="1078"/>
                    <a:pt x="777" y="1079"/>
                    <a:pt x="774" y="1079"/>
                  </a:cubicBezTo>
                  <a:cubicBezTo>
                    <a:pt x="769" y="1079"/>
                    <a:pt x="766" y="1075"/>
                    <a:pt x="765" y="1071"/>
                  </a:cubicBezTo>
                  <a:cubicBezTo>
                    <a:pt x="761" y="1070"/>
                    <a:pt x="758" y="1068"/>
                    <a:pt x="755" y="1068"/>
                  </a:cubicBezTo>
                  <a:cubicBezTo>
                    <a:pt x="754" y="1068"/>
                    <a:pt x="752" y="1068"/>
                    <a:pt x="750" y="1072"/>
                  </a:cubicBezTo>
                  <a:cubicBezTo>
                    <a:pt x="750" y="1076"/>
                    <a:pt x="747" y="1079"/>
                    <a:pt x="742" y="1079"/>
                  </a:cubicBezTo>
                  <a:lnTo>
                    <a:pt x="741" y="1078"/>
                  </a:lnTo>
                  <a:lnTo>
                    <a:pt x="740" y="1079"/>
                  </a:lnTo>
                  <a:cubicBezTo>
                    <a:pt x="738" y="1082"/>
                    <a:pt x="736" y="1086"/>
                    <a:pt x="731" y="1086"/>
                  </a:cubicBezTo>
                  <a:lnTo>
                    <a:pt x="727" y="1085"/>
                  </a:lnTo>
                  <a:cubicBezTo>
                    <a:pt x="724" y="1085"/>
                    <a:pt x="722" y="1084"/>
                    <a:pt x="720" y="1083"/>
                  </a:cubicBezTo>
                  <a:cubicBezTo>
                    <a:pt x="719" y="1084"/>
                    <a:pt x="717" y="1085"/>
                    <a:pt x="716" y="1086"/>
                  </a:cubicBezTo>
                  <a:lnTo>
                    <a:pt x="716" y="1087"/>
                  </a:lnTo>
                  <a:cubicBezTo>
                    <a:pt x="715" y="1090"/>
                    <a:pt x="714" y="1092"/>
                    <a:pt x="711" y="1093"/>
                  </a:cubicBezTo>
                  <a:lnTo>
                    <a:pt x="709" y="1094"/>
                  </a:lnTo>
                  <a:lnTo>
                    <a:pt x="708" y="1097"/>
                  </a:lnTo>
                  <a:cubicBezTo>
                    <a:pt x="707" y="1100"/>
                    <a:pt x="704" y="1105"/>
                    <a:pt x="698" y="1107"/>
                  </a:cubicBezTo>
                  <a:cubicBezTo>
                    <a:pt x="697" y="1110"/>
                    <a:pt x="695" y="1114"/>
                    <a:pt x="689" y="1114"/>
                  </a:cubicBezTo>
                  <a:lnTo>
                    <a:pt x="689" y="1114"/>
                  </a:lnTo>
                  <a:lnTo>
                    <a:pt x="688" y="1116"/>
                  </a:lnTo>
                  <a:cubicBezTo>
                    <a:pt x="686" y="1120"/>
                    <a:pt x="682" y="1127"/>
                    <a:pt x="675" y="1128"/>
                  </a:cubicBezTo>
                  <a:lnTo>
                    <a:pt x="674" y="1128"/>
                  </a:lnTo>
                  <a:cubicBezTo>
                    <a:pt x="672" y="1128"/>
                    <a:pt x="671" y="1127"/>
                    <a:pt x="670" y="1126"/>
                  </a:cubicBezTo>
                  <a:cubicBezTo>
                    <a:pt x="661" y="1119"/>
                    <a:pt x="656" y="1112"/>
                    <a:pt x="653" y="1105"/>
                  </a:cubicBezTo>
                  <a:lnTo>
                    <a:pt x="650" y="1109"/>
                  </a:lnTo>
                  <a:lnTo>
                    <a:pt x="646" y="1110"/>
                  </a:lnTo>
                  <a:lnTo>
                    <a:pt x="644" y="1110"/>
                  </a:lnTo>
                  <a:cubicBezTo>
                    <a:pt x="642" y="1110"/>
                    <a:pt x="641" y="1109"/>
                    <a:pt x="639" y="1109"/>
                  </a:cubicBezTo>
                  <a:lnTo>
                    <a:pt x="638" y="1110"/>
                  </a:lnTo>
                  <a:lnTo>
                    <a:pt x="638" y="1111"/>
                  </a:lnTo>
                  <a:cubicBezTo>
                    <a:pt x="639" y="1113"/>
                    <a:pt x="638" y="1116"/>
                    <a:pt x="636" y="1118"/>
                  </a:cubicBezTo>
                  <a:lnTo>
                    <a:pt x="632" y="1120"/>
                  </a:lnTo>
                  <a:lnTo>
                    <a:pt x="628" y="1119"/>
                  </a:lnTo>
                  <a:lnTo>
                    <a:pt x="626" y="1118"/>
                  </a:lnTo>
                  <a:cubicBezTo>
                    <a:pt x="624" y="1118"/>
                    <a:pt x="621" y="1119"/>
                    <a:pt x="619" y="1121"/>
                  </a:cubicBezTo>
                  <a:lnTo>
                    <a:pt x="615" y="1122"/>
                  </a:lnTo>
                  <a:lnTo>
                    <a:pt x="614" y="1122"/>
                  </a:lnTo>
                  <a:lnTo>
                    <a:pt x="613" y="1122"/>
                  </a:lnTo>
                  <a:cubicBezTo>
                    <a:pt x="613" y="1125"/>
                    <a:pt x="610" y="1127"/>
                    <a:pt x="607" y="1127"/>
                  </a:cubicBezTo>
                  <a:lnTo>
                    <a:pt x="604" y="1126"/>
                  </a:lnTo>
                  <a:cubicBezTo>
                    <a:pt x="600" y="1126"/>
                    <a:pt x="595" y="1126"/>
                    <a:pt x="591" y="1122"/>
                  </a:cubicBezTo>
                  <a:lnTo>
                    <a:pt x="591" y="1122"/>
                  </a:lnTo>
                  <a:lnTo>
                    <a:pt x="588" y="1122"/>
                  </a:lnTo>
                  <a:cubicBezTo>
                    <a:pt x="586" y="1123"/>
                    <a:pt x="584" y="1123"/>
                    <a:pt x="582" y="1123"/>
                  </a:cubicBezTo>
                  <a:lnTo>
                    <a:pt x="581" y="1123"/>
                  </a:lnTo>
                  <a:cubicBezTo>
                    <a:pt x="577" y="1123"/>
                    <a:pt x="574" y="1122"/>
                    <a:pt x="572" y="1121"/>
                  </a:cubicBezTo>
                  <a:lnTo>
                    <a:pt x="569" y="1120"/>
                  </a:lnTo>
                  <a:cubicBezTo>
                    <a:pt x="563" y="1133"/>
                    <a:pt x="548" y="1133"/>
                    <a:pt x="542" y="1133"/>
                  </a:cubicBezTo>
                  <a:cubicBezTo>
                    <a:pt x="540" y="1133"/>
                    <a:pt x="531" y="1132"/>
                    <a:pt x="531" y="1132"/>
                  </a:cubicBezTo>
                  <a:lnTo>
                    <a:pt x="527" y="1133"/>
                  </a:lnTo>
                  <a:cubicBezTo>
                    <a:pt x="522" y="1133"/>
                    <a:pt x="519" y="1137"/>
                    <a:pt x="516" y="1144"/>
                  </a:cubicBezTo>
                  <a:cubicBezTo>
                    <a:pt x="513" y="1149"/>
                    <a:pt x="510" y="1155"/>
                    <a:pt x="505" y="1158"/>
                  </a:cubicBezTo>
                  <a:cubicBezTo>
                    <a:pt x="503" y="1159"/>
                    <a:pt x="501" y="1161"/>
                    <a:pt x="500" y="1164"/>
                  </a:cubicBezTo>
                  <a:cubicBezTo>
                    <a:pt x="498" y="1168"/>
                    <a:pt x="495" y="1174"/>
                    <a:pt x="489" y="1177"/>
                  </a:cubicBezTo>
                  <a:cubicBezTo>
                    <a:pt x="492" y="1190"/>
                    <a:pt x="488" y="1200"/>
                    <a:pt x="481" y="1207"/>
                  </a:cubicBezTo>
                  <a:cubicBezTo>
                    <a:pt x="476" y="1215"/>
                    <a:pt x="464" y="1215"/>
                    <a:pt x="459" y="1215"/>
                  </a:cubicBezTo>
                  <a:cubicBezTo>
                    <a:pt x="457" y="1220"/>
                    <a:pt x="452" y="1221"/>
                    <a:pt x="450" y="1222"/>
                  </a:cubicBezTo>
                  <a:lnTo>
                    <a:pt x="448" y="1223"/>
                  </a:lnTo>
                  <a:cubicBezTo>
                    <a:pt x="448" y="1230"/>
                    <a:pt x="442" y="1234"/>
                    <a:pt x="438" y="1237"/>
                  </a:cubicBezTo>
                  <a:cubicBezTo>
                    <a:pt x="435" y="1238"/>
                    <a:pt x="433" y="1239"/>
                    <a:pt x="433" y="1241"/>
                  </a:cubicBezTo>
                  <a:cubicBezTo>
                    <a:pt x="431" y="1247"/>
                    <a:pt x="430" y="1250"/>
                    <a:pt x="429" y="1253"/>
                  </a:cubicBezTo>
                  <a:cubicBezTo>
                    <a:pt x="426" y="1259"/>
                    <a:pt x="426" y="1259"/>
                    <a:pt x="432" y="1266"/>
                  </a:cubicBezTo>
                  <a:cubicBezTo>
                    <a:pt x="434" y="1267"/>
                    <a:pt x="434" y="1269"/>
                    <a:pt x="434" y="1271"/>
                  </a:cubicBezTo>
                  <a:cubicBezTo>
                    <a:pt x="434" y="1273"/>
                    <a:pt x="433" y="1275"/>
                    <a:pt x="431" y="1276"/>
                  </a:cubicBezTo>
                  <a:cubicBezTo>
                    <a:pt x="428" y="1278"/>
                    <a:pt x="425" y="1279"/>
                    <a:pt x="422" y="1279"/>
                  </a:cubicBezTo>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pt-BR"/>
            </a:p>
          </p:txBody>
        </p:sp>
        <p:sp>
          <p:nvSpPr>
            <p:cNvPr id="22" name="Freeform 178">
              <a:extLst>
                <a:ext uri="{FF2B5EF4-FFF2-40B4-BE49-F238E27FC236}">
                  <a16:creationId xmlns:a16="http://schemas.microsoft.com/office/drawing/2014/main" id="{6194D322-2C2A-5158-6320-EE237DE60DB3}"/>
                </a:ext>
              </a:extLst>
            </p:cNvPr>
            <p:cNvSpPr>
              <a:spLocks noEditPoints="1"/>
            </p:cNvSpPr>
            <p:nvPr/>
          </p:nvSpPr>
          <p:spPr bwMode="auto">
            <a:xfrm>
              <a:off x="4941888" y="2476500"/>
              <a:ext cx="798513" cy="795338"/>
            </a:xfrm>
            <a:custGeom>
              <a:avLst/>
              <a:gdLst>
                <a:gd name="T0" fmla="*/ 891 w 1298"/>
                <a:gd name="T1" fmla="*/ 654 h 1292"/>
                <a:gd name="T2" fmla="*/ 510 w 1298"/>
                <a:gd name="T3" fmla="*/ 27 h 1292"/>
                <a:gd name="T4" fmla="*/ 460 w 1298"/>
                <a:gd name="T5" fmla="*/ 145 h 1292"/>
                <a:gd name="T6" fmla="*/ 375 w 1298"/>
                <a:gd name="T7" fmla="*/ 456 h 1292"/>
                <a:gd name="T8" fmla="*/ 259 w 1298"/>
                <a:gd name="T9" fmla="*/ 586 h 1292"/>
                <a:gd name="T10" fmla="*/ 129 w 1298"/>
                <a:gd name="T11" fmla="*/ 674 h 1292"/>
                <a:gd name="T12" fmla="*/ 75 w 1298"/>
                <a:gd name="T13" fmla="*/ 782 h 1292"/>
                <a:gd name="T14" fmla="*/ 9 w 1298"/>
                <a:gd name="T15" fmla="*/ 902 h 1292"/>
                <a:gd name="T16" fmla="*/ 71 w 1298"/>
                <a:gd name="T17" fmla="*/ 1080 h 1292"/>
                <a:gd name="T18" fmla="*/ 203 w 1298"/>
                <a:gd name="T19" fmla="*/ 1187 h 1292"/>
                <a:gd name="T20" fmla="*/ 343 w 1298"/>
                <a:gd name="T21" fmla="*/ 1243 h 1292"/>
                <a:gd name="T22" fmla="*/ 470 w 1298"/>
                <a:gd name="T23" fmla="*/ 1229 h 1292"/>
                <a:gd name="T24" fmla="*/ 639 w 1298"/>
                <a:gd name="T25" fmla="*/ 1133 h 1292"/>
                <a:gd name="T26" fmla="*/ 792 w 1298"/>
                <a:gd name="T27" fmla="*/ 1089 h 1292"/>
                <a:gd name="T28" fmla="*/ 917 w 1298"/>
                <a:gd name="T29" fmla="*/ 1106 h 1292"/>
                <a:gd name="T30" fmla="*/ 1029 w 1298"/>
                <a:gd name="T31" fmla="*/ 1053 h 1292"/>
                <a:gd name="T32" fmla="*/ 1020 w 1298"/>
                <a:gd name="T33" fmla="*/ 914 h 1292"/>
                <a:gd name="T34" fmla="*/ 1087 w 1298"/>
                <a:gd name="T35" fmla="*/ 829 h 1292"/>
                <a:gd name="T36" fmla="*/ 1031 w 1298"/>
                <a:gd name="T37" fmla="*/ 744 h 1292"/>
                <a:gd name="T38" fmla="*/ 1133 w 1298"/>
                <a:gd name="T39" fmla="*/ 593 h 1292"/>
                <a:gd name="T40" fmla="*/ 1192 w 1298"/>
                <a:gd name="T41" fmla="*/ 477 h 1292"/>
                <a:gd name="T42" fmla="*/ 1276 w 1298"/>
                <a:gd name="T43" fmla="*/ 452 h 1292"/>
                <a:gd name="T44" fmla="*/ 1258 w 1298"/>
                <a:gd name="T45" fmla="*/ 320 h 1292"/>
                <a:gd name="T46" fmla="*/ 1273 w 1298"/>
                <a:gd name="T47" fmla="*/ 168 h 1292"/>
                <a:gd name="T48" fmla="*/ 1169 w 1298"/>
                <a:gd name="T49" fmla="*/ 103 h 1292"/>
                <a:gd name="T50" fmla="*/ 1026 w 1298"/>
                <a:gd name="T51" fmla="*/ 151 h 1292"/>
                <a:gd name="T52" fmla="*/ 920 w 1298"/>
                <a:gd name="T53" fmla="*/ 154 h 1292"/>
                <a:gd name="T54" fmla="*/ 824 w 1298"/>
                <a:gd name="T55" fmla="*/ 121 h 1292"/>
                <a:gd name="T56" fmla="*/ 677 w 1298"/>
                <a:gd name="T57" fmla="*/ 133 h 1292"/>
                <a:gd name="T58" fmla="*/ 17 w 1298"/>
                <a:gd name="T59" fmla="*/ 926 h 1292"/>
                <a:gd name="T60" fmla="*/ 1066 w 1298"/>
                <a:gd name="T61" fmla="*/ 649 h 1292"/>
                <a:gd name="T62" fmla="*/ 540 w 1298"/>
                <a:gd name="T63" fmla="*/ 42 h 1292"/>
                <a:gd name="T64" fmla="*/ 776 w 1298"/>
                <a:gd name="T65" fmla="*/ 93 h 1292"/>
                <a:gd name="T66" fmla="*/ 847 w 1298"/>
                <a:gd name="T67" fmla="*/ 173 h 1292"/>
                <a:gd name="T68" fmla="*/ 910 w 1298"/>
                <a:gd name="T69" fmla="*/ 170 h 1292"/>
                <a:gd name="T70" fmla="*/ 990 w 1298"/>
                <a:gd name="T71" fmla="*/ 141 h 1292"/>
                <a:gd name="T72" fmla="*/ 1098 w 1298"/>
                <a:gd name="T73" fmla="*/ 144 h 1292"/>
                <a:gd name="T74" fmla="*/ 1215 w 1298"/>
                <a:gd name="T75" fmla="*/ 167 h 1292"/>
                <a:gd name="T76" fmla="*/ 1225 w 1298"/>
                <a:gd name="T77" fmla="*/ 316 h 1292"/>
                <a:gd name="T78" fmla="*/ 1269 w 1298"/>
                <a:gd name="T79" fmla="*/ 401 h 1292"/>
                <a:gd name="T80" fmla="*/ 1210 w 1298"/>
                <a:gd name="T81" fmla="*/ 445 h 1292"/>
                <a:gd name="T82" fmla="*/ 1121 w 1298"/>
                <a:gd name="T83" fmla="*/ 588 h 1292"/>
                <a:gd name="T84" fmla="*/ 1042 w 1298"/>
                <a:gd name="T85" fmla="*/ 662 h 1292"/>
                <a:gd name="T86" fmla="*/ 1039 w 1298"/>
                <a:gd name="T87" fmla="*/ 701 h 1292"/>
                <a:gd name="T88" fmla="*/ 1062 w 1298"/>
                <a:gd name="T89" fmla="*/ 803 h 1292"/>
                <a:gd name="T90" fmla="*/ 1053 w 1298"/>
                <a:gd name="T91" fmla="*/ 849 h 1292"/>
                <a:gd name="T92" fmla="*/ 1016 w 1298"/>
                <a:gd name="T93" fmla="*/ 897 h 1292"/>
                <a:gd name="T94" fmla="*/ 1027 w 1298"/>
                <a:gd name="T95" fmla="*/ 1038 h 1292"/>
                <a:gd name="T96" fmla="*/ 966 w 1298"/>
                <a:gd name="T97" fmla="*/ 1085 h 1292"/>
                <a:gd name="T98" fmla="*/ 892 w 1298"/>
                <a:gd name="T99" fmla="*/ 1079 h 1292"/>
                <a:gd name="T100" fmla="*/ 751 w 1298"/>
                <a:gd name="T101" fmla="*/ 1077 h 1292"/>
                <a:gd name="T102" fmla="*/ 639 w 1298"/>
                <a:gd name="T103" fmla="*/ 1120 h 1292"/>
                <a:gd name="T104" fmla="*/ 433 w 1298"/>
                <a:gd name="T105" fmla="*/ 1247 h 1292"/>
                <a:gd name="T106" fmla="*/ 257 w 1298"/>
                <a:gd name="T107" fmla="*/ 1200 h 1292"/>
                <a:gd name="T108" fmla="*/ 197 w 1298"/>
                <a:gd name="T109" fmla="*/ 1164 h 1292"/>
                <a:gd name="T110" fmla="*/ 36 w 1298"/>
                <a:gd name="T111" fmla="*/ 993 h 1292"/>
                <a:gd name="T112" fmla="*/ 23 w 1298"/>
                <a:gd name="T113" fmla="*/ 890 h 1292"/>
                <a:gd name="T114" fmla="*/ 66 w 1298"/>
                <a:gd name="T115" fmla="*/ 807 h 1292"/>
                <a:gd name="T116" fmla="*/ 115 w 1298"/>
                <a:gd name="T117" fmla="*/ 754 h 1292"/>
                <a:gd name="T118" fmla="*/ 229 w 1298"/>
                <a:gd name="T119" fmla="*/ 635 h 1292"/>
                <a:gd name="T120" fmla="*/ 356 w 1298"/>
                <a:gd name="T121" fmla="*/ 485 h 1292"/>
                <a:gd name="T122" fmla="*/ 494 w 1298"/>
                <a:gd name="T123" fmla="*/ 71 h 1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98" h="1292">
                  <a:moveTo>
                    <a:pt x="908" y="582"/>
                  </a:moveTo>
                  <a:cubicBezTo>
                    <a:pt x="920" y="582"/>
                    <a:pt x="932" y="581"/>
                    <a:pt x="944" y="580"/>
                  </a:cubicBezTo>
                  <a:cubicBezTo>
                    <a:pt x="956" y="579"/>
                    <a:pt x="968" y="579"/>
                    <a:pt x="980" y="579"/>
                  </a:cubicBezTo>
                  <a:cubicBezTo>
                    <a:pt x="1000" y="579"/>
                    <a:pt x="1013" y="582"/>
                    <a:pt x="1019" y="588"/>
                  </a:cubicBezTo>
                  <a:cubicBezTo>
                    <a:pt x="1021" y="590"/>
                    <a:pt x="1023" y="591"/>
                    <a:pt x="1024" y="592"/>
                  </a:cubicBezTo>
                  <a:lnTo>
                    <a:pt x="1025" y="596"/>
                  </a:lnTo>
                  <a:cubicBezTo>
                    <a:pt x="1025" y="600"/>
                    <a:pt x="1026" y="603"/>
                    <a:pt x="1027" y="606"/>
                  </a:cubicBezTo>
                  <a:lnTo>
                    <a:pt x="1027" y="608"/>
                  </a:lnTo>
                  <a:lnTo>
                    <a:pt x="1027" y="608"/>
                  </a:lnTo>
                  <a:cubicBezTo>
                    <a:pt x="1026" y="612"/>
                    <a:pt x="1024" y="615"/>
                    <a:pt x="1023" y="616"/>
                  </a:cubicBezTo>
                  <a:cubicBezTo>
                    <a:pt x="1021" y="618"/>
                    <a:pt x="1019" y="621"/>
                    <a:pt x="1019" y="623"/>
                  </a:cubicBezTo>
                  <a:cubicBezTo>
                    <a:pt x="1018" y="625"/>
                    <a:pt x="1018" y="627"/>
                    <a:pt x="1018" y="628"/>
                  </a:cubicBezTo>
                  <a:lnTo>
                    <a:pt x="1017" y="632"/>
                  </a:lnTo>
                  <a:cubicBezTo>
                    <a:pt x="1016" y="636"/>
                    <a:pt x="1016" y="640"/>
                    <a:pt x="1019" y="643"/>
                  </a:cubicBezTo>
                  <a:lnTo>
                    <a:pt x="1018" y="645"/>
                  </a:lnTo>
                  <a:cubicBezTo>
                    <a:pt x="1018" y="647"/>
                    <a:pt x="1018" y="648"/>
                    <a:pt x="1018" y="651"/>
                  </a:cubicBezTo>
                  <a:cubicBezTo>
                    <a:pt x="1011" y="650"/>
                    <a:pt x="1004" y="649"/>
                    <a:pt x="996" y="649"/>
                  </a:cubicBezTo>
                  <a:cubicBezTo>
                    <a:pt x="980" y="649"/>
                    <a:pt x="963" y="651"/>
                    <a:pt x="946" y="652"/>
                  </a:cubicBezTo>
                  <a:cubicBezTo>
                    <a:pt x="930" y="653"/>
                    <a:pt x="913" y="654"/>
                    <a:pt x="899" y="654"/>
                  </a:cubicBezTo>
                  <a:cubicBezTo>
                    <a:pt x="896" y="654"/>
                    <a:pt x="893" y="654"/>
                    <a:pt x="891" y="654"/>
                  </a:cubicBezTo>
                  <a:cubicBezTo>
                    <a:pt x="892" y="652"/>
                    <a:pt x="892" y="649"/>
                    <a:pt x="893" y="646"/>
                  </a:cubicBezTo>
                  <a:cubicBezTo>
                    <a:pt x="893" y="642"/>
                    <a:pt x="891" y="637"/>
                    <a:pt x="888" y="635"/>
                  </a:cubicBezTo>
                  <a:lnTo>
                    <a:pt x="888" y="633"/>
                  </a:lnTo>
                  <a:lnTo>
                    <a:pt x="887" y="632"/>
                  </a:lnTo>
                  <a:lnTo>
                    <a:pt x="887" y="630"/>
                  </a:lnTo>
                  <a:lnTo>
                    <a:pt x="887" y="630"/>
                  </a:lnTo>
                  <a:lnTo>
                    <a:pt x="890" y="628"/>
                  </a:lnTo>
                  <a:cubicBezTo>
                    <a:pt x="893" y="625"/>
                    <a:pt x="896" y="622"/>
                    <a:pt x="898" y="619"/>
                  </a:cubicBezTo>
                  <a:cubicBezTo>
                    <a:pt x="902" y="614"/>
                    <a:pt x="902" y="607"/>
                    <a:pt x="898" y="602"/>
                  </a:cubicBezTo>
                  <a:cubicBezTo>
                    <a:pt x="896" y="600"/>
                    <a:pt x="895" y="599"/>
                    <a:pt x="895" y="598"/>
                  </a:cubicBezTo>
                  <a:lnTo>
                    <a:pt x="896" y="596"/>
                  </a:lnTo>
                  <a:cubicBezTo>
                    <a:pt x="898" y="593"/>
                    <a:pt x="900" y="588"/>
                    <a:pt x="901" y="582"/>
                  </a:cubicBezTo>
                  <a:cubicBezTo>
                    <a:pt x="903" y="582"/>
                    <a:pt x="906" y="582"/>
                    <a:pt x="908" y="582"/>
                  </a:cubicBezTo>
                  <a:close/>
                  <a:moveTo>
                    <a:pt x="551" y="0"/>
                  </a:moveTo>
                  <a:cubicBezTo>
                    <a:pt x="547" y="0"/>
                    <a:pt x="545" y="2"/>
                    <a:pt x="542" y="4"/>
                  </a:cubicBezTo>
                  <a:cubicBezTo>
                    <a:pt x="538" y="4"/>
                    <a:pt x="533" y="6"/>
                    <a:pt x="531" y="12"/>
                  </a:cubicBezTo>
                  <a:lnTo>
                    <a:pt x="529" y="13"/>
                  </a:lnTo>
                  <a:cubicBezTo>
                    <a:pt x="527" y="14"/>
                    <a:pt x="525" y="15"/>
                    <a:pt x="524" y="17"/>
                  </a:cubicBezTo>
                  <a:cubicBezTo>
                    <a:pt x="519" y="18"/>
                    <a:pt x="514" y="21"/>
                    <a:pt x="511" y="26"/>
                  </a:cubicBezTo>
                  <a:lnTo>
                    <a:pt x="510" y="27"/>
                  </a:lnTo>
                  <a:lnTo>
                    <a:pt x="509" y="28"/>
                  </a:lnTo>
                  <a:lnTo>
                    <a:pt x="508" y="29"/>
                  </a:lnTo>
                  <a:cubicBezTo>
                    <a:pt x="506" y="30"/>
                    <a:pt x="504" y="32"/>
                    <a:pt x="502" y="35"/>
                  </a:cubicBezTo>
                  <a:lnTo>
                    <a:pt x="501" y="37"/>
                  </a:lnTo>
                  <a:lnTo>
                    <a:pt x="498" y="42"/>
                  </a:lnTo>
                  <a:cubicBezTo>
                    <a:pt x="496" y="44"/>
                    <a:pt x="494" y="46"/>
                    <a:pt x="493" y="49"/>
                  </a:cubicBezTo>
                  <a:lnTo>
                    <a:pt x="493" y="49"/>
                  </a:lnTo>
                  <a:cubicBezTo>
                    <a:pt x="490" y="51"/>
                    <a:pt x="488" y="55"/>
                    <a:pt x="487" y="59"/>
                  </a:cubicBezTo>
                  <a:cubicBezTo>
                    <a:pt x="483" y="62"/>
                    <a:pt x="481" y="67"/>
                    <a:pt x="481" y="70"/>
                  </a:cubicBezTo>
                  <a:lnTo>
                    <a:pt x="481" y="71"/>
                  </a:lnTo>
                  <a:lnTo>
                    <a:pt x="480" y="75"/>
                  </a:lnTo>
                  <a:cubicBezTo>
                    <a:pt x="480" y="77"/>
                    <a:pt x="480" y="78"/>
                    <a:pt x="480" y="80"/>
                  </a:cubicBezTo>
                  <a:cubicBezTo>
                    <a:pt x="478" y="84"/>
                    <a:pt x="478" y="88"/>
                    <a:pt x="477" y="93"/>
                  </a:cubicBezTo>
                  <a:cubicBezTo>
                    <a:pt x="477" y="96"/>
                    <a:pt x="476" y="99"/>
                    <a:pt x="475" y="102"/>
                  </a:cubicBezTo>
                  <a:lnTo>
                    <a:pt x="474" y="105"/>
                  </a:lnTo>
                  <a:lnTo>
                    <a:pt x="474" y="108"/>
                  </a:lnTo>
                  <a:lnTo>
                    <a:pt x="472" y="109"/>
                  </a:lnTo>
                  <a:cubicBezTo>
                    <a:pt x="465" y="112"/>
                    <a:pt x="462" y="117"/>
                    <a:pt x="462" y="120"/>
                  </a:cubicBezTo>
                  <a:cubicBezTo>
                    <a:pt x="461" y="122"/>
                    <a:pt x="461" y="124"/>
                    <a:pt x="461" y="126"/>
                  </a:cubicBezTo>
                  <a:cubicBezTo>
                    <a:pt x="457" y="132"/>
                    <a:pt x="459" y="140"/>
                    <a:pt x="460" y="145"/>
                  </a:cubicBezTo>
                  <a:lnTo>
                    <a:pt x="461" y="149"/>
                  </a:lnTo>
                  <a:cubicBezTo>
                    <a:pt x="459" y="153"/>
                    <a:pt x="460" y="157"/>
                    <a:pt x="461" y="161"/>
                  </a:cubicBezTo>
                  <a:cubicBezTo>
                    <a:pt x="462" y="161"/>
                    <a:pt x="462" y="163"/>
                    <a:pt x="460" y="170"/>
                  </a:cubicBezTo>
                  <a:cubicBezTo>
                    <a:pt x="453" y="177"/>
                    <a:pt x="451" y="184"/>
                    <a:pt x="449" y="190"/>
                  </a:cubicBezTo>
                  <a:cubicBezTo>
                    <a:pt x="447" y="197"/>
                    <a:pt x="447" y="198"/>
                    <a:pt x="444" y="199"/>
                  </a:cubicBezTo>
                  <a:cubicBezTo>
                    <a:pt x="441" y="200"/>
                    <a:pt x="439" y="202"/>
                    <a:pt x="438" y="204"/>
                  </a:cubicBezTo>
                  <a:cubicBezTo>
                    <a:pt x="433" y="211"/>
                    <a:pt x="431" y="219"/>
                    <a:pt x="430" y="226"/>
                  </a:cubicBezTo>
                  <a:cubicBezTo>
                    <a:pt x="429" y="230"/>
                    <a:pt x="428" y="236"/>
                    <a:pt x="426" y="237"/>
                  </a:cubicBezTo>
                  <a:cubicBezTo>
                    <a:pt x="420" y="238"/>
                    <a:pt x="415" y="243"/>
                    <a:pt x="414" y="249"/>
                  </a:cubicBezTo>
                  <a:cubicBezTo>
                    <a:pt x="414" y="255"/>
                    <a:pt x="415" y="261"/>
                    <a:pt x="416" y="267"/>
                  </a:cubicBezTo>
                  <a:cubicBezTo>
                    <a:pt x="417" y="273"/>
                    <a:pt x="419" y="282"/>
                    <a:pt x="417" y="284"/>
                  </a:cubicBezTo>
                  <a:cubicBezTo>
                    <a:pt x="415" y="286"/>
                    <a:pt x="414" y="289"/>
                    <a:pt x="414" y="292"/>
                  </a:cubicBezTo>
                  <a:cubicBezTo>
                    <a:pt x="414" y="298"/>
                    <a:pt x="416" y="303"/>
                    <a:pt x="417" y="307"/>
                  </a:cubicBezTo>
                  <a:cubicBezTo>
                    <a:pt x="414" y="308"/>
                    <a:pt x="411" y="310"/>
                    <a:pt x="408" y="313"/>
                  </a:cubicBezTo>
                  <a:cubicBezTo>
                    <a:pt x="405" y="317"/>
                    <a:pt x="405" y="322"/>
                    <a:pt x="405" y="327"/>
                  </a:cubicBezTo>
                  <a:cubicBezTo>
                    <a:pt x="391" y="349"/>
                    <a:pt x="392" y="373"/>
                    <a:pt x="395" y="390"/>
                  </a:cubicBezTo>
                  <a:cubicBezTo>
                    <a:pt x="395" y="396"/>
                    <a:pt x="392" y="402"/>
                    <a:pt x="390" y="409"/>
                  </a:cubicBezTo>
                  <a:cubicBezTo>
                    <a:pt x="386" y="417"/>
                    <a:pt x="383" y="426"/>
                    <a:pt x="382" y="436"/>
                  </a:cubicBezTo>
                  <a:cubicBezTo>
                    <a:pt x="380" y="439"/>
                    <a:pt x="378" y="442"/>
                    <a:pt x="376" y="447"/>
                  </a:cubicBezTo>
                  <a:cubicBezTo>
                    <a:pt x="375" y="450"/>
                    <a:pt x="375" y="453"/>
                    <a:pt x="375" y="456"/>
                  </a:cubicBezTo>
                  <a:cubicBezTo>
                    <a:pt x="370" y="459"/>
                    <a:pt x="367" y="463"/>
                    <a:pt x="366" y="466"/>
                  </a:cubicBezTo>
                  <a:cubicBezTo>
                    <a:pt x="364" y="467"/>
                    <a:pt x="363" y="468"/>
                    <a:pt x="362" y="469"/>
                  </a:cubicBezTo>
                  <a:cubicBezTo>
                    <a:pt x="357" y="463"/>
                    <a:pt x="350" y="462"/>
                    <a:pt x="347" y="462"/>
                  </a:cubicBezTo>
                  <a:cubicBezTo>
                    <a:pt x="343" y="462"/>
                    <a:pt x="337" y="463"/>
                    <a:pt x="331" y="465"/>
                  </a:cubicBezTo>
                  <a:cubicBezTo>
                    <a:pt x="324" y="468"/>
                    <a:pt x="321" y="471"/>
                    <a:pt x="318" y="473"/>
                  </a:cubicBezTo>
                  <a:lnTo>
                    <a:pt x="315" y="476"/>
                  </a:lnTo>
                  <a:lnTo>
                    <a:pt x="314" y="475"/>
                  </a:lnTo>
                  <a:cubicBezTo>
                    <a:pt x="310" y="475"/>
                    <a:pt x="306" y="477"/>
                    <a:pt x="303" y="480"/>
                  </a:cubicBezTo>
                  <a:cubicBezTo>
                    <a:pt x="302" y="482"/>
                    <a:pt x="300" y="485"/>
                    <a:pt x="298" y="487"/>
                  </a:cubicBezTo>
                  <a:cubicBezTo>
                    <a:pt x="294" y="493"/>
                    <a:pt x="291" y="496"/>
                    <a:pt x="288" y="497"/>
                  </a:cubicBezTo>
                  <a:cubicBezTo>
                    <a:pt x="281" y="499"/>
                    <a:pt x="278" y="505"/>
                    <a:pt x="278" y="511"/>
                  </a:cubicBezTo>
                  <a:lnTo>
                    <a:pt x="278" y="511"/>
                  </a:lnTo>
                  <a:cubicBezTo>
                    <a:pt x="277" y="513"/>
                    <a:pt x="275" y="517"/>
                    <a:pt x="276" y="522"/>
                  </a:cubicBezTo>
                  <a:lnTo>
                    <a:pt x="275" y="523"/>
                  </a:lnTo>
                  <a:cubicBezTo>
                    <a:pt x="271" y="530"/>
                    <a:pt x="272" y="537"/>
                    <a:pt x="273" y="542"/>
                  </a:cubicBezTo>
                  <a:cubicBezTo>
                    <a:pt x="271" y="545"/>
                    <a:pt x="270" y="550"/>
                    <a:pt x="270" y="555"/>
                  </a:cubicBezTo>
                  <a:cubicBezTo>
                    <a:pt x="270" y="556"/>
                    <a:pt x="270" y="558"/>
                    <a:pt x="269" y="559"/>
                  </a:cubicBezTo>
                  <a:lnTo>
                    <a:pt x="268" y="560"/>
                  </a:lnTo>
                  <a:cubicBezTo>
                    <a:pt x="265" y="561"/>
                    <a:pt x="261" y="563"/>
                    <a:pt x="259" y="566"/>
                  </a:cubicBezTo>
                  <a:cubicBezTo>
                    <a:pt x="254" y="573"/>
                    <a:pt x="257" y="582"/>
                    <a:pt x="259" y="586"/>
                  </a:cubicBezTo>
                  <a:lnTo>
                    <a:pt x="260" y="588"/>
                  </a:lnTo>
                  <a:lnTo>
                    <a:pt x="259" y="589"/>
                  </a:lnTo>
                  <a:cubicBezTo>
                    <a:pt x="257" y="594"/>
                    <a:pt x="254" y="598"/>
                    <a:pt x="251" y="602"/>
                  </a:cubicBezTo>
                  <a:cubicBezTo>
                    <a:pt x="249" y="604"/>
                    <a:pt x="247" y="607"/>
                    <a:pt x="245" y="609"/>
                  </a:cubicBezTo>
                  <a:lnTo>
                    <a:pt x="242" y="609"/>
                  </a:lnTo>
                  <a:cubicBezTo>
                    <a:pt x="236" y="609"/>
                    <a:pt x="231" y="612"/>
                    <a:pt x="228" y="616"/>
                  </a:cubicBezTo>
                  <a:cubicBezTo>
                    <a:pt x="225" y="618"/>
                    <a:pt x="223" y="621"/>
                    <a:pt x="222" y="623"/>
                  </a:cubicBezTo>
                  <a:cubicBezTo>
                    <a:pt x="220" y="623"/>
                    <a:pt x="218" y="623"/>
                    <a:pt x="216" y="623"/>
                  </a:cubicBezTo>
                  <a:cubicBezTo>
                    <a:pt x="214" y="623"/>
                    <a:pt x="212" y="623"/>
                    <a:pt x="210" y="623"/>
                  </a:cubicBezTo>
                  <a:cubicBezTo>
                    <a:pt x="208" y="623"/>
                    <a:pt x="206" y="623"/>
                    <a:pt x="204" y="623"/>
                  </a:cubicBezTo>
                  <a:cubicBezTo>
                    <a:pt x="201" y="623"/>
                    <a:pt x="199" y="623"/>
                    <a:pt x="196" y="623"/>
                  </a:cubicBezTo>
                  <a:lnTo>
                    <a:pt x="192" y="623"/>
                  </a:lnTo>
                  <a:cubicBezTo>
                    <a:pt x="186" y="623"/>
                    <a:pt x="176" y="625"/>
                    <a:pt x="174" y="640"/>
                  </a:cubicBezTo>
                  <a:lnTo>
                    <a:pt x="174" y="640"/>
                  </a:lnTo>
                  <a:cubicBezTo>
                    <a:pt x="169" y="645"/>
                    <a:pt x="167" y="651"/>
                    <a:pt x="165" y="655"/>
                  </a:cubicBezTo>
                  <a:lnTo>
                    <a:pt x="162" y="660"/>
                  </a:lnTo>
                  <a:cubicBezTo>
                    <a:pt x="156" y="660"/>
                    <a:pt x="150" y="664"/>
                    <a:pt x="146" y="666"/>
                  </a:cubicBezTo>
                  <a:lnTo>
                    <a:pt x="145" y="667"/>
                  </a:lnTo>
                  <a:lnTo>
                    <a:pt x="142" y="667"/>
                  </a:lnTo>
                  <a:cubicBezTo>
                    <a:pt x="139" y="667"/>
                    <a:pt x="133" y="668"/>
                    <a:pt x="129" y="674"/>
                  </a:cubicBezTo>
                  <a:cubicBezTo>
                    <a:pt x="128" y="675"/>
                    <a:pt x="127" y="676"/>
                    <a:pt x="125" y="678"/>
                  </a:cubicBezTo>
                  <a:cubicBezTo>
                    <a:pt x="123" y="681"/>
                    <a:pt x="123" y="685"/>
                    <a:pt x="123" y="688"/>
                  </a:cubicBezTo>
                  <a:cubicBezTo>
                    <a:pt x="122" y="690"/>
                    <a:pt x="121" y="691"/>
                    <a:pt x="121" y="693"/>
                  </a:cubicBezTo>
                  <a:lnTo>
                    <a:pt x="119" y="693"/>
                  </a:lnTo>
                  <a:cubicBezTo>
                    <a:pt x="114" y="694"/>
                    <a:pt x="107" y="696"/>
                    <a:pt x="102" y="703"/>
                  </a:cubicBezTo>
                  <a:cubicBezTo>
                    <a:pt x="100" y="707"/>
                    <a:pt x="99" y="712"/>
                    <a:pt x="99" y="717"/>
                  </a:cubicBezTo>
                  <a:cubicBezTo>
                    <a:pt x="98" y="722"/>
                    <a:pt x="98" y="729"/>
                    <a:pt x="102" y="735"/>
                  </a:cubicBezTo>
                  <a:cubicBezTo>
                    <a:pt x="104" y="738"/>
                    <a:pt x="107" y="740"/>
                    <a:pt x="110" y="741"/>
                  </a:cubicBezTo>
                  <a:lnTo>
                    <a:pt x="109" y="742"/>
                  </a:lnTo>
                  <a:lnTo>
                    <a:pt x="107" y="744"/>
                  </a:lnTo>
                  <a:cubicBezTo>
                    <a:pt x="106" y="745"/>
                    <a:pt x="105" y="746"/>
                    <a:pt x="104" y="748"/>
                  </a:cubicBezTo>
                  <a:lnTo>
                    <a:pt x="104" y="748"/>
                  </a:lnTo>
                  <a:cubicBezTo>
                    <a:pt x="100" y="748"/>
                    <a:pt x="96" y="751"/>
                    <a:pt x="93" y="754"/>
                  </a:cubicBezTo>
                  <a:cubicBezTo>
                    <a:pt x="92" y="757"/>
                    <a:pt x="91" y="759"/>
                    <a:pt x="91" y="762"/>
                  </a:cubicBezTo>
                  <a:lnTo>
                    <a:pt x="90" y="764"/>
                  </a:lnTo>
                  <a:lnTo>
                    <a:pt x="88" y="767"/>
                  </a:lnTo>
                  <a:cubicBezTo>
                    <a:pt x="87" y="769"/>
                    <a:pt x="86" y="772"/>
                    <a:pt x="85" y="775"/>
                  </a:cubicBezTo>
                  <a:lnTo>
                    <a:pt x="84" y="777"/>
                  </a:lnTo>
                  <a:lnTo>
                    <a:pt x="81" y="780"/>
                  </a:lnTo>
                  <a:cubicBezTo>
                    <a:pt x="79" y="780"/>
                    <a:pt x="77" y="781"/>
                    <a:pt x="75" y="782"/>
                  </a:cubicBezTo>
                  <a:cubicBezTo>
                    <a:pt x="72" y="783"/>
                    <a:pt x="70" y="785"/>
                    <a:pt x="68" y="786"/>
                  </a:cubicBezTo>
                  <a:cubicBezTo>
                    <a:pt x="64" y="787"/>
                    <a:pt x="60" y="790"/>
                    <a:pt x="58" y="794"/>
                  </a:cubicBezTo>
                  <a:lnTo>
                    <a:pt x="57" y="796"/>
                  </a:lnTo>
                  <a:cubicBezTo>
                    <a:pt x="51" y="796"/>
                    <a:pt x="46" y="799"/>
                    <a:pt x="44" y="804"/>
                  </a:cubicBezTo>
                  <a:cubicBezTo>
                    <a:pt x="43" y="806"/>
                    <a:pt x="42" y="808"/>
                    <a:pt x="42" y="809"/>
                  </a:cubicBezTo>
                  <a:cubicBezTo>
                    <a:pt x="40" y="812"/>
                    <a:pt x="39" y="815"/>
                    <a:pt x="39" y="819"/>
                  </a:cubicBezTo>
                  <a:cubicBezTo>
                    <a:pt x="36" y="822"/>
                    <a:pt x="35" y="826"/>
                    <a:pt x="35" y="830"/>
                  </a:cubicBezTo>
                  <a:cubicBezTo>
                    <a:pt x="36" y="832"/>
                    <a:pt x="36" y="832"/>
                    <a:pt x="35" y="834"/>
                  </a:cubicBezTo>
                  <a:cubicBezTo>
                    <a:pt x="34" y="835"/>
                    <a:pt x="34" y="838"/>
                    <a:pt x="33" y="842"/>
                  </a:cubicBezTo>
                  <a:cubicBezTo>
                    <a:pt x="31" y="843"/>
                    <a:pt x="29" y="844"/>
                    <a:pt x="28" y="846"/>
                  </a:cubicBezTo>
                  <a:cubicBezTo>
                    <a:pt x="27" y="848"/>
                    <a:pt x="26" y="851"/>
                    <a:pt x="25" y="853"/>
                  </a:cubicBezTo>
                  <a:cubicBezTo>
                    <a:pt x="22" y="855"/>
                    <a:pt x="20" y="857"/>
                    <a:pt x="19" y="860"/>
                  </a:cubicBezTo>
                  <a:cubicBezTo>
                    <a:pt x="17" y="868"/>
                    <a:pt x="15" y="873"/>
                    <a:pt x="13" y="877"/>
                  </a:cubicBezTo>
                  <a:cubicBezTo>
                    <a:pt x="8" y="881"/>
                    <a:pt x="6" y="886"/>
                    <a:pt x="7" y="891"/>
                  </a:cubicBezTo>
                  <a:lnTo>
                    <a:pt x="8" y="893"/>
                  </a:lnTo>
                  <a:lnTo>
                    <a:pt x="8" y="896"/>
                  </a:lnTo>
                  <a:lnTo>
                    <a:pt x="9" y="899"/>
                  </a:lnTo>
                  <a:lnTo>
                    <a:pt x="9" y="899"/>
                  </a:lnTo>
                  <a:lnTo>
                    <a:pt x="9" y="901"/>
                  </a:lnTo>
                  <a:lnTo>
                    <a:pt x="9" y="902"/>
                  </a:lnTo>
                  <a:cubicBezTo>
                    <a:pt x="8" y="904"/>
                    <a:pt x="5" y="909"/>
                    <a:pt x="5" y="915"/>
                  </a:cubicBezTo>
                  <a:cubicBezTo>
                    <a:pt x="4" y="918"/>
                    <a:pt x="4" y="922"/>
                    <a:pt x="4" y="923"/>
                  </a:cubicBezTo>
                  <a:cubicBezTo>
                    <a:pt x="2" y="926"/>
                    <a:pt x="2" y="929"/>
                    <a:pt x="2" y="931"/>
                  </a:cubicBezTo>
                  <a:cubicBezTo>
                    <a:pt x="2" y="933"/>
                    <a:pt x="3" y="936"/>
                    <a:pt x="3" y="938"/>
                  </a:cubicBezTo>
                  <a:lnTo>
                    <a:pt x="3" y="939"/>
                  </a:lnTo>
                  <a:cubicBezTo>
                    <a:pt x="2" y="942"/>
                    <a:pt x="0" y="949"/>
                    <a:pt x="3" y="956"/>
                  </a:cubicBezTo>
                  <a:cubicBezTo>
                    <a:pt x="3" y="967"/>
                    <a:pt x="10" y="972"/>
                    <a:pt x="14" y="975"/>
                  </a:cubicBezTo>
                  <a:cubicBezTo>
                    <a:pt x="15" y="976"/>
                    <a:pt x="17" y="977"/>
                    <a:pt x="18" y="979"/>
                  </a:cubicBezTo>
                  <a:cubicBezTo>
                    <a:pt x="18" y="980"/>
                    <a:pt x="20" y="987"/>
                    <a:pt x="21" y="990"/>
                  </a:cubicBezTo>
                  <a:cubicBezTo>
                    <a:pt x="22" y="993"/>
                    <a:pt x="22" y="995"/>
                    <a:pt x="23" y="997"/>
                  </a:cubicBezTo>
                  <a:cubicBezTo>
                    <a:pt x="24" y="1002"/>
                    <a:pt x="27" y="1006"/>
                    <a:pt x="30" y="1010"/>
                  </a:cubicBezTo>
                  <a:lnTo>
                    <a:pt x="31" y="1012"/>
                  </a:lnTo>
                  <a:cubicBezTo>
                    <a:pt x="29" y="1014"/>
                    <a:pt x="26" y="1016"/>
                    <a:pt x="25" y="1019"/>
                  </a:cubicBezTo>
                  <a:cubicBezTo>
                    <a:pt x="18" y="1029"/>
                    <a:pt x="21" y="1041"/>
                    <a:pt x="24" y="1051"/>
                  </a:cubicBezTo>
                  <a:cubicBezTo>
                    <a:pt x="26" y="1057"/>
                    <a:pt x="28" y="1063"/>
                    <a:pt x="27" y="1066"/>
                  </a:cubicBezTo>
                  <a:cubicBezTo>
                    <a:pt x="27" y="1070"/>
                    <a:pt x="27" y="1073"/>
                    <a:pt x="30" y="1076"/>
                  </a:cubicBezTo>
                  <a:cubicBezTo>
                    <a:pt x="35" y="1084"/>
                    <a:pt x="42" y="1088"/>
                    <a:pt x="49" y="1088"/>
                  </a:cubicBezTo>
                  <a:cubicBezTo>
                    <a:pt x="57" y="1088"/>
                    <a:pt x="62" y="1084"/>
                    <a:pt x="67" y="1080"/>
                  </a:cubicBezTo>
                  <a:cubicBezTo>
                    <a:pt x="68" y="1080"/>
                    <a:pt x="69" y="1080"/>
                    <a:pt x="71" y="1080"/>
                  </a:cubicBezTo>
                  <a:lnTo>
                    <a:pt x="71" y="1080"/>
                  </a:lnTo>
                  <a:cubicBezTo>
                    <a:pt x="70" y="1081"/>
                    <a:pt x="69" y="1083"/>
                    <a:pt x="68" y="1085"/>
                  </a:cubicBezTo>
                  <a:cubicBezTo>
                    <a:pt x="68" y="1088"/>
                    <a:pt x="65" y="1091"/>
                    <a:pt x="60" y="1095"/>
                  </a:cubicBezTo>
                  <a:cubicBezTo>
                    <a:pt x="59" y="1097"/>
                    <a:pt x="57" y="1099"/>
                    <a:pt x="55" y="1100"/>
                  </a:cubicBezTo>
                  <a:cubicBezTo>
                    <a:pt x="52" y="1103"/>
                    <a:pt x="51" y="1108"/>
                    <a:pt x="52" y="1112"/>
                  </a:cubicBezTo>
                  <a:cubicBezTo>
                    <a:pt x="55" y="1134"/>
                    <a:pt x="77" y="1148"/>
                    <a:pt x="104" y="1148"/>
                  </a:cubicBezTo>
                  <a:cubicBezTo>
                    <a:pt x="107" y="1148"/>
                    <a:pt x="110" y="1148"/>
                    <a:pt x="113" y="1148"/>
                  </a:cubicBezTo>
                  <a:cubicBezTo>
                    <a:pt x="115" y="1149"/>
                    <a:pt x="118" y="1149"/>
                    <a:pt x="121" y="1149"/>
                  </a:cubicBezTo>
                  <a:cubicBezTo>
                    <a:pt x="128" y="1149"/>
                    <a:pt x="134" y="1146"/>
                    <a:pt x="138" y="1144"/>
                  </a:cubicBezTo>
                  <a:lnTo>
                    <a:pt x="141" y="1146"/>
                  </a:lnTo>
                  <a:cubicBezTo>
                    <a:pt x="143" y="1147"/>
                    <a:pt x="146" y="1148"/>
                    <a:pt x="147" y="1149"/>
                  </a:cubicBezTo>
                  <a:cubicBezTo>
                    <a:pt x="147" y="1151"/>
                    <a:pt x="148" y="1153"/>
                    <a:pt x="149" y="1155"/>
                  </a:cubicBezTo>
                  <a:cubicBezTo>
                    <a:pt x="151" y="1158"/>
                    <a:pt x="154" y="1160"/>
                    <a:pt x="157" y="1162"/>
                  </a:cubicBezTo>
                  <a:lnTo>
                    <a:pt x="157" y="1162"/>
                  </a:lnTo>
                  <a:cubicBezTo>
                    <a:pt x="158" y="1166"/>
                    <a:pt x="161" y="1168"/>
                    <a:pt x="164" y="1170"/>
                  </a:cubicBezTo>
                  <a:lnTo>
                    <a:pt x="166" y="1171"/>
                  </a:lnTo>
                  <a:cubicBezTo>
                    <a:pt x="169" y="1173"/>
                    <a:pt x="173" y="1175"/>
                    <a:pt x="178" y="1175"/>
                  </a:cubicBezTo>
                  <a:cubicBezTo>
                    <a:pt x="180" y="1175"/>
                    <a:pt x="182" y="1175"/>
                    <a:pt x="184" y="1174"/>
                  </a:cubicBezTo>
                  <a:cubicBezTo>
                    <a:pt x="186" y="1175"/>
                    <a:pt x="189" y="1176"/>
                    <a:pt x="193" y="1177"/>
                  </a:cubicBezTo>
                  <a:cubicBezTo>
                    <a:pt x="195" y="1179"/>
                    <a:pt x="198" y="1183"/>
                    <a:pt x="202" y="1185"/>
                  </a:cubicBezTo>
                  <a:lnTo>
                    <a:pt x="203" y="1187"/>
                  </a:lnTo>
                  <a:cubicBezTo>
                    <a:pt x="206" y="1191"/>
                    <a:pt x="210" y="1194"/>
                    <a:pt x="216" y="1195"/>
                  </a:cubicBezTo>
                  <a:lnTo>
                    <a:pt x="217" y="1196"/>
                  </a:lnTo>
                  <a:lnTo>
                    <a:pt x="219" y="1197"/>
                  </a:lnTo>
                  <a:cubicBezTo>
                    <a:pt x="223" y="1200"/>
                    <a:pt x="227" y="1201"/>
                    <a:pt x="229" y="1201"/>
                  </a:cubicBezTo>
                  <a:cubicBezTo>
                    <a:pt x="230" y="1201"/>
                    <a:pt x="232" y="1201"/>
                    <a:pt x="233" y="1200"/>
                  </a:cubicBezTo>
                  <a:lnTo>
                    <a:pt x="237" y="1200"/>
                  </a:lnTo>
                  <a:lnTo>
                    <a:pt x="238" y="1200"/>
                  </a:lnTo>
                  <a:lnTo>
                    <a:pt x="239" y="1200"/>
                  </a:lnTo>
                  <a:lnTo>
                    <a:pt x="241" y="1203"/>
                  </a:lnTo>
                  <a:cubicBezTo>
                    <a:pt x="243" y="1205"/>
                    <a:pt x="245" y="1207"/>
                    <a:pt x="247" y="1210"/>
                  </a:cubicBezTo>
                  <a:cubicBezTo>
                    <a:pt x="250" y="1212"/>
                    <a:pt x="253" y="1213"/>
                    <a:pt x="256" y="1213"/>
                  </a:cubicBezTo>
                  <a:lnTo>
                    <a:pt x="256" y="1213"/>
                  </a:lnTo>
                  <a:lnTo>
                    <a:pt x="257" y="1214"/>
                  </a:lnTo>
                  <a:cubicBezTo>
                    <a:pt x="260" y="1216"/>
                    <a:pt x="264" y="1218"/>
                    <a:pt x="269" y="1219"/>
                  </a:cubicBezTo>
                  <a:cubicBezTo>
                    <a:pt x="277" y="1226"/>
                    <a:pt x="291" y="1229"/>
                    <a:pt x="296" y="1229"/>
                  </a:cubicBezTo>
                  <a:cubicBezTo>
                    <a:pt x="299" y="1229"/>
                    <a:pt x="301" y="1228"/>
                    <a:pt x="303" y="1228"/>
                  </a:cubicBezTo>
                  <a:cubicBezTo>
                    <a:pt x="305" y="1228"/>
                    <a:pt x="306" y="1229"/>
                    <a:pt x="308" y="1229"/>
                  </a:cubicBezTo>
                  <a:cubicBezTo>
                    <a:pt x="313" y="1231"/>
                    <a:pt x="318" y="1233"/>
                    <a:pt x="324" y="1233"/>
                  </a:cubicBezTo>
                  <a:cubicBezTo>
                    <a:pt x="325" y="1235"/>
                    <a:pt x="327" y="1237"/>
                    <a:pt x="330" y="1237"/>
                  </a:cubicBezTo>
                  <a:cubicBezTo>
                    <a:pt x="333" y="1242"/>
                    <a:pt x="338" y="1243"/>
                    <a:pt x="343" y="1243"/>
                  </a:cubicBezTo>
                  <a:lnTo>
                    <a:pt x="346" y="1246"/>
                  </a:lnTo>
                  <a:lnTo>
                    <a:pt x="348" y="1248"/>
                  </a:lnTo>
                  <a:cubicBezTo>
                    <a:pt x="352" y="1251"/>
                    <a:pt x="356" y="1252"/>
                    <a:pt x="360" y="1252"/>
                  </a:cubicBezTo>
                  <a:cubicBezTo>
                    <a:pt x="362" y="1252"/>
                    <a:pt x="363" y="1252"/>
                    <a:pt x="365" y="1252"/>
                  </a:cubicBezTo>
                  <a:lnTo>
                    <a:pt x="366" y="1252"/>
                  </a:lnTo>
                  <a:cubicBezTo>
                    <a:pt x="368" y="1253"/>
                    <a:pt x="372" y="1256"/>
                    <a:pt x="377" y="1256"/>
                  </a:cubicBezTo>
                  <a:cubicBezTo>
                    <a:pt x="386" y="1260"/>
                    <a:pt x="387" y="1263"/>
                    <a:pt x="389" y="1268"/>
                  </a:cubicBezTo>
                  <a:cubicBezTo>
                    <a:pt x="391" y="1272"/>
                    <a:pt x="393" y="1274"/>
                    <a:pt x="397" y="1276"/>
                  </a:cubicBezTo>
                  <a:lnTo>
                    <a:pt x="398" y="1276"/>
                  </a:lnTo>
                  <a:lnTo>
                    <a:pt x="401" y="1278"/>
                  </a:lnTo>
                  <a:cubicBezTo>
                    <a:pt x="408" y="1284"/>
                    <a:pt x="417" y="1292"/>
                    <a:pt x="429" y="1292"/>
                  </a:cubicBezTo>
                  <a:cubicBezTo>
                    <a:pt x="434" y="1292"/>
                    <a:pt x="438" y="1291"/>
                    <a:pt x="442" y="1288"/>
                  </a:cubicBezTo>
                  <a:cubicBezTo>
                    <a:pt x="445" y="1286"/>
                    <a:pt x="447" y="1283"/>
                    <a:pt x="448" y="1279"/>
                  </a:cubicBezTo>
                  <a:cubicBezTo>
                    <a:pt x="448" y="1275"/>
                    <a:pt x="447" y="1271"/>
                    <a:pt x="444" y="1268"/>
                  </a:cubicBezTo>
                  <a:cubicBezTo>
                    <a:pt x="443" y="1266"/>
                    <a:pt x="442" y="1265"/>
                    <a:pt x="441" y="1264"/>
                  </a:cubicBezTo>
                  <a:lnTo>
                    <a:pt x="442" y="1263"/>
                  </a:lnTo>
                  <a:cubicBezTo>
                    <a:pt x="443" y="1260"/>
                    <a:pt x="445" y="1256"/>
                    <a:pt x="446" y="1251"/>
                  </a:cubicBezTo>
                  <a:lnTo>
                    <a:pt x="448" y="1249"/>
                  </a:lnTo>
                  <a:cubicBezTo>
                    <a:pt x="452" y="1247"/>
                    <a:pt x="459" y="1243"/>
                    <a:pt x="461" y="1235"/>
                  </a:cubicBezTo>
                  <a:cubicBezTo>
                    <a:pt x="465" y="1233"/>
                    <a:pt x="468" y="1231"/>
                    <a:pt x="470" y="1229"/>
                  </a:cubicBezTo>
                  <a:cubicBezTo>
                    <a:pt x="477" y="1228"/>
                    <a:pt x="487" y="1226"/>
                    <a:pt x="493" y="1218"/>
                  </a:cubicBezTo>
                  <a:cubicBezTo>
                    <a:pt x="501" y="1211"/>
                    <a:pt x="505" y="1200"/>
                    <a:pt x="504" y="1188"/>
                  </a:cubicBezTo>
                  <a:cubicBezTo>
                    <a:pt x="509" y="1183"/>
                    <a:pt x="511" y="1178"/>
                    <a:pt x="513" y="1174"/>
                  </a:cubicBezTo>
                  <a:lnTo>
                    <a:pt x="515" y="1171"/>
                  </a:lnTo>
                  <a:lnTo>
                    <a:pt x="515" y="1171"/>
                  </a:lnTo>
                  <a:cubicBezTo>
                    <a:pt x="522" y="1167"/>
                    <a:pt x="525" y="1160"/>
                    <a:pt x="529" y="1154"/>
                  </a:cubicBezTo>
                  <a:cubicBezTo>
                    <a:pt x="530" y="1152"/>
                    <a:pt x="533" y="1146"/>
                    <a:pt x="534" y="1146"/>
                  </a:cubicBezTo>
                  <a:lnTo>
                    <a:pt x="538" y="1146"/>
                  </a:lnTo>
                  <a:cubicBezTo>
                    <a:pt x="539" y="1146"/>
                    <a:pt x="541" y="1146"/>
                    <a:pt x="543" y="1146"/>
                  </a:cubicBezTo>
                  <a:cubicBezTo>
                    <a:pt x="545" y="1146"/>
                    <a:pt x="547" y="1146"/>
                    <a:pt x="549" y="1146"/>
                  </a:cubicBezTo>
                  <a:cubicBezTo>
                    <a:pt x="563" y="1146"/>
                    <a:pt x="573" y="1143"/>
                    <a:pt x="579" y="1135"/>
                  </a:cubicBezTo>
                  <a:cubicBezTo>
                    <a:pt x="581" y="1136"/>
                    <a:pt x="584" y="1137"/>
                    <a:pt x="588" y="1137"/>
                  </a:cubicBezTo>
                  <a:cubicBezTo>
                    <a:pt x="592" y="1137"/>
                    <a:pt x="594" y="1136"/>
                    <a:pt x="596" y="1136"/>
                  </a:cubicBezTo>
                  <a:cubicBezTo>
                    <a:pt x="601" y="1139"/>
                    <a:pt x="607" y="1140"/>
                    <a:pt x="610" y="1140"/>
                  </a:cubicBezTo>
                  <a:lnTo>
                    <a:pt x="612" y="1140"/>
                  </a:lnTo>
                  <a:lnTo>
                    <a:pt x="614" y="1140"/>
                  </a:lnTo>
                  <a:cubicBezTo>
                    <a:pt x="618" y="1140"/>
                    <a:pt x="622" y="1139"/>
                    <a:pt x="624" y="1136"/>
                  </a:cubicBezTo>
                  <a:cubicBezTo>
                    <a:pt x="626" y="1135"/>
                    <a:pt x="628" y="1134"/>
                    <a:pt x="630" y="1133"/>
                  </a:cubicBezTo>
                  <a:lnTo>
                    <a:pt x="632" y="1132"/>
                  </a:lnTo>
                  <a:cubicBezTo>
                    <a:pt x="634" y="1133"/>
                    <a:pt x="637" y="1133"/>
                    <a:pt x="639" y="1133"/>
                  </a:cubicBezTo>
                  <a:cubicBezTo>
                    <a:pt x="642" y="1133"/>
                    <a:pt x="645" y="1132"/>
                    <a:pt x="647" y="1130"/>
                  </a:cubicBezTo>
                  <a:cubicBezTo>
                    <a:pt x="649" y="1129"/>
                    <a:pt x="651" y="1126"/>
                    <a:pt x="651" y="1124"/>
                  </a:cubicBezTo>
                  <a:lnTo>
                    <a:pt x="653" y="1124"/>
                  </a:lnTo>
                  <a:cubicBezTo>
                    <a:pt x="655" y="1124"/>
                    <a:pt x="656" y="1124"/>
                    <a:pt x="658" y="1123"/>
                  </a:cubicBezTo>
                  <a:cubicBezTo>
                    <a:pt x="663" y="1130"/>
                    <a:pt x="669" y="1136"/>
                    <a:pt x="672" y="1138"/>
                  </a:cubicBezTo>
                  <a:cubicBezTo>
                    <a:pt x="675" y="1140"/>
                    <a:pt x="678" y="1142"/>
                    <a:pt x="681" y="1142"/>
                  </a:cubicBezTo>
                  <a:lnTo>
                    <a:pt x="683" y="1141"/>
                  </a:lnTo>
                  <a:cubicBezTo>
                    <a:pt x="693" y="1140"/>
                    <a:pt x="698" y="1132"/>
                    <a:pt x="701" y="1127"/>
                  </a:cubicBezTo>
                  <a:cubicBezTo>
                    <a:pt x="704" y="1126"/>
                    <a:pt x="708" y="1123"/>
                    <a:pt x="710" y="1119"/>
                  </a:cubicBezTo>
                  <a:cubicBezTo>
                    <a:pt x="717" y="1116"/>
                    <a:pt x="720" y="1109"/>
                    <a:pt x="721" y="1106"/>
                  </a:cubicBezTo>
                  <a:lnTo>
                    <a:pt x="721" y="1106"/>
                  </a:lnTo>
                  <a:lnTo>
                    <a:pt x="722" y="1106"/>
                  </a:lnTo>
                  <a:cubicBezTo>
                    <a:pt x="725" y="1104"/>
                    <a:pt x="727" y="1101"/>
                    <a:pt x="728" y="1098"/>
                  </a:cubicBezTo>
                  <a:lnTo>
                    <a:pt x="731" y="1099"/>
                  </a:lnTo>
                  <a:cubicBezTo>
                    <a:pt x="733" y="1100"/>
                    <a:pt x="735" y="1100"/>
                    <a:pt x="738" y="1100"/>
                  </a:cubicBezTo>
                  <a:cubicBezTo>
                    <a:pt x="744" y="1100"/>
                    <a:pt x="749" y="1096"/>
                    <a:pt x="751" y="1092"/>
                  </a:cubicBezTo>
                  <a:cubicBezTo>
                    <a:pt x="757" y="1091"/>
                    <a:pt x="761" y="1088"/>
                    <a:pt x="764" y="1082"/>
                  </a:cubicBezTo>
                  <a:lnTo>
                    <a:pt x="767" y="1083"/>
                  </a:lnTo>
                  <a:cubicBezTo>
                    <a:pt x="770" y="1090"/>
                    <a:pt x="775" y="1093"/>
                    <a:pt x="781" y="1093"/>
                  </a:cubicBezTo>
                  <a:cubicBezTo>
                    <a:pt x="786" y="1093"/>
                    <a:pt x="790" y="1090"/>
                    <a:pt x="792" y="1089"/>
                  </a:cubicBezTo>
                  <a:lnTo>
                    <a:pt x="793" y="1088"/>
                  </a:lnTo>
                  <a:cubicBezTo>
                    <a:pt x="795" y="1088"/>
                    <a:pt x="797" y="1089"/>
                    <a:pt x="799" y="1089"/>
                  </a:cubicBezTo>
                  <a:cubicBezTo>
                    <a:pt x="805" y="1089"/>
                    <a:pt x="810" y="1087"/>
                    <a:pt x="814" y="1086"/>
                  </a:cubicBezTo>
                  <a:cubicBezTo>
                    <a:pt x="815" y="1085"/>
                    <a:pt x="817" y="1085"/>
                    <a:pt x="818" y="1085"/>
                  </a:cubicBezTo>
                  <a:cubicBezTo>
                    <a:pt x="821" y="1087"/>
                    <a:pt x="825" y="1089"/>
                    <a:pt x="830" y="1090"/>
                  </a:cubicBezTo>
                  <a:lnTo>
                    <a:pt x="833" y="1092"/>
                  </a:lnTo>
                  <a:cubicBezTo>
                    <a:pt x="835" y="1093"/>
                    <a:pt x="837" y="1093"/>
                    <a:pt x="839" y="1093"/>
                  </a:cubicBezTo>
                  <a:cubicBezTo>
                    <a:pt x="842" y="1093"/>
                    <a:pt x="845" y="1093"/>
                    <a:pt x="847" y="1091"/>
                  </a:cubicBezTo>
                  <a:lnTo>
                    <a:pt x="847" y="1091"/>
                  </a:lnTo>
                  <a:lnTo>
                    <a:pt x="851" y="1092"/>
                  </a:lnTo>
                  <a:lnTo>
                    <a:pt x="855" y="1092"/>
                  </a:lnTo>
                  <a:lnTo>
                    <a:pt x="859" y="1092"/>
                  </a:lnTo>
                  <a:cubicBezTo>
                    <a:pt x="861" y="1094"/>
                    <a:pt x="863" y="1095"/>
                    <a:pt x="866" y="1095"/>
                  </a:cubicBezTo>
                  <a:lnTo>
                    <a:pt x="868" y="1095"/>
                  </a:lnTo>
                  <a:cubicBezTo>
                    <a:pt x="874" y="1095"/>
                    <a:pt x="877" y="1093"/>
                    <a:pt x="880" y="1090"/>
                  </a:cubicBezTo>
                  <a:cubicBezTo>
                    <a:pt x="882" y="1091"/>
                    <a:pt x="884" y="1091"/>
                    <a:pt x="885" y="1091"/>
                  </a:cubicBezTo>
                  <a:cubicBezTo>
                    <a:pt x="888" y="1097"/>
                    <a:pt x="893" y="1099"/>
                    <a:pt x="896" y="1100"/>
                  </a:cubicBezTo>
                  <a:cubicBezTo>
                    <a:pt x="900" y="1102"/>
                    <a:pt x="903" y="1103"/>
                    <a:pt x="907" y="1103"/>
                  </a:cubicBezTo>
                  <a:lnTo>
                    <a:pt x="911" y="1102"/>
                  </a:lnTo>
                  <a:cubicBezTo>
                    <a:pt x="912" y="1104"/>
                    <a:pt x="914" y="1106"/>
                    <a:pt x="917" y="1106"/>
                  </a:cubicBezTo>
                  <a:lnTo>
                    <a:pt x="919" y="1110"/>
                  </a:lnTo>
                  <a:cubicBezTo>
                    <a:pt x="922" y="1113"/>
                    <a:pt x="926" y="1115"/>
                    <a:pt x="930" y="1115"/>
                  </a:cubicBezTo>
                  <a:cubicBezTo>
                    <a:pt x="934" y="1115"/>
                    <a:pt x="938" y="1113"/>
                    <a:pt x="941" y="1111"/>
                  </a:cubicBezTo>
                  <a:lnTo>
                    <a:pt x="943" y="1111"/>
                  </a:lnTo>
                  <a:cubicBezTo>
                    <a:pt x="948" y="1111"/>
                    <a:pt x="953" y="1109"/>
                    <a:pt x="956" y="1106"/>
                  </a:cubicBezTo>
                  <a:lnTo>
                    <a:pt x="958" y="1104"/>
                  </a:lnTo>
                  <a:lnTo>
                    <a:pt x="961" y="1101"/>
                  </a:lnTo>
                  <a:lnTo>
                    <a:pt x="961" y="1101"/>
                  </a:lnTo>
                  <a:cubicBezTo>
                    <a:pt x="967" y="1101"/>
                    <a:pt x="972" y="1099"/>
                    <a:pt x="976" y="1094"/>
                  </a:cubicBezTo>
                  <a:lnTo>
                    <a:pt x="976" y="1093"/>
                  </a:lnTo>
                  <a:cubicBezTo>
                    <a:pt x="979" y="1093"/>
                    <a:pt x="981" y="1092"/>
                    <a:pt x="983" y="1090"/>
                  </a:cubicBezTo>
                  <a:cubicBezTo>
                    <a:pt x="985" y="1089"/>
                    <a:pt x="987" y="1087"/>
                    <a:pt x="988" y="1085"/>
                  </a:cubicBezTo>
                  <a:lnTo>
                    <a:pt x="992" y="1084"/>
                  </a:lnTo>
                  <a:cubicBezTo>
                    <a:pt x="999" y="1081"/>
                    <a:pt x="1001" y="1075"/>
                    <a:pt x="1002" y="1073"/>
                  </a:cubicBezTo>
                  <a:cubicBezTo>
                    <a:pt x="1002" y="1071"/>
                    <a:pt x="1002" y="1069"/>
                    <a:pt x="1002" y="1068"/>
                  </a:cubicBezTo>
                  <a:lnTo>
                    <a:pt x="1004" y="1068"/>
                  </a:lnTo>
                  <a:lnTo>
                    <a:pt x="1004" y="1068"/>
                  </a:lnTo>
                  <a:cubicBezTo>
                    <a:pt x="1009" y="1067"/>
                    <a:pt x="1014" y="1064"/>
                    <a:pt x="1016" y="1060"/>
                  </a:cubicBezTo>
                  <a:cubicBezTo>
                    <a:pt x="1018" y="1059"/>
                    <a:pt x="1020" y="1058"/>
                    <a:pt x="1022" y="1056"/>
                  </a:cubicBezTo>
                  <a:cubicBezTo>
                    <a:pt x="1025" y="1056"/>
                    <a:pt x="1027" y="1055"/>
                    <a:pt x="1029" y="1053"/>
                  </a:cubicBezTo>
                  <a:lnTo>
                    <a:pt x="1032" y="1050"/>
                  </a:lnTo>
                  <a:cubicBezTo>
                    <a:pt x="1035" y="1049"/>
                    <a:pt x="1038" y="1047"/>
                    <a:pt x="1039" y="1043"/>
                  </a:cubicBezTo>
                  <a:lnTo>
                    <a:pt x="1043" y="1041"/>
                  </a:lnTo>
                  <a:lnTo>
                    <a:pt x="1045" y="1038"/>
                  </a:lnTo>
                  <a:cubicBezTo>
                    <a:pt x="1050" y="1036"/>
                    <a:pt x="1057" y="1033"/>
                    <a:pt x="1059" y="1025"/>
                  </a:cubicBezTo>
                  <a:cubicBezTo>
                    <a:pt x="1060" y="1022"/>
                    <a:pt x="1060" y="1018"/>
                    <a:pt x="1057" y="1014"/>
                  </a:cubicBezTo>
                  <a:cubicBezTo>
                    <a:pt x="1057" y="1011"/>
                    <a:pt x="1055" y="1009"/>
                    <a:pt x="1054" y="1006"/>
                  </a:cubicBezTo>
                  <a:cubicBezTo>
                    <a:pt x="1053" y="1001"/>
                    <a:pt x="1051" y="998"/>
                    <a:pt x="1049" y="995"/>
                  </a:cubicBezTo>
                  <a:cubicBezTo>
                    <a:pt x="1049" y="993"/>
                    <a:pt x="1048" y="990"/>
                    <a:pt x="1046" y="987"/>
                  </a:cubicBezTo>
                  <a:lnTo>
                    <a:pt x="1046" y="985"/>
                  </a:lnTo>
                  <a:lnTo>
                    <a:pt x="1047" y="983"/>
                  </a:lnTo>
                  <a:lnTo>
                    <a:pt x="1049" y="979"/>
                  </a:lnTo>
                  <a:lnTo>
                    <a:pt x="1050" y="975"/>
                  </a:lnTo>
                  <a:cubicBezTo>
                    <a:pt x="1051" y="974"/>
                    <a:pt x="1051" y="972"/>
                    <a:pt x="1051" y="970"/>
                  </a:cubicBezTo>
                  <a:lnTo>
                    <a:pt x="1052" y="968"/>
                  </a:lnTo>
                  <a:cubicBezTo>
                    <a:pt x="1061" y="963"/>
                    <a:pt x="1062" y="954"/>
                    <a:pt x="1062" y="950"/>
                  </a:cubicBezTo>
                  <a:lnTo>
                    <a:pt x="1062" y="946"/>
                  </a:lnTo>
                  <a:cubicBezTo>
                    <a:pt x="1063" y="943"/>
                    <a:pt x="1063" y="940"/>
                    <a:pt x="1062" y="938"/>
                  </a:cubicBezTo>
                  <a:cubicBezTo>
                    <a:pt x="1055" y="923"/>
                    <a:pt x="1043" y="914"/>
                    <a:pt x="1028" y="914"/>
                  </a:cubicBezTo>
                  <a:cubicBezTo>
                    <a:pt x="1025" y="914"/>
                    <a:pt x="1022" y="914"/>
                    <a:pt x="1020" y="914"/>
                  </a:cubicBezTo>
                  <a:lnTo>
                    <a:pt x="1018" y="912"/>
                  </a:lnTo>
                  <a:lnTo>
                    <a:pt x="1018" y="910"/>
                  </a:lnTo>
                  <a:lnTo>
                    <a:pt x="1018" y="910"/>
                  </a:lnTo>
                  <a:cubicBezTo>
                    <a:pt x="1020" y="910"/>
                    <a:pt x="1022" y="910"/>
                    <a:pt x="1023" y="909"/>
                  </a:cubicBezTo>
                  <a:cubicBezTo>
                    <a:pt x="1026" y="908"/>
                    <a:pt x="1028" y="906"/>
                    <a:pt x="1030" y="903"/>
                  </a:cubicBezTo>
                  <a:lnTo>
                    <a:pt x="1031" y="903"/>
                  </a:lnTo>
                  <a:cubicBezTo>
                    <a:pt x="1035" y="899"/>
                    <a:pt x="1036" y="895"/>
                    <a:pt x="1036" y="890"/>
                  </a:cubicBezTo>
                  <a:cubicBezTo>
                    <a:pt x="1037" y="889"/>
                    <a:pt x="1039" y="888"/>
                    <a:pt x="1040" y="886"/>
                  </a:cubicBezTo>
                  <a:lnTo>
                    <a:pt x="1042" y="882"/>
                  </a:lnTo>
                  <a:cubicBezTo>
                    <a:pt x="1044" y="880"/>
                    <a:pt x="1046" y="878"/>
                    <a:pt x="1047" y="875"/>
                  </a:cubicBezTo>
                  <a:cubicBezTo>
                    <a:pt x="1050" y="874"/>
                    <a:pt x="1053" y="872"/>
                    <a:pt x="1054" y="870"/>
                  </a:cubicBezTo>
                  <a:cubicBezTo>
                    <a:pt x="1057" y="868"/>
                    <a:pt x="1058" y="866"/>
                    <a:pt x="1059" y="863"/>
                  </a:cubicBezTo>
                  <a:lnTo>
                    <a:pt x="1060" y="863"/>
                  </a:lnTo>
                  <a:cubicBezTo>
                    <a:pt x="1062" y="862"/>
                    <a:pt x="1065" y="861"/>
                    <a:pt x="1067" y="859"/>
                  </a:cubicBezTo>
                  <a:lnTo>
                    <a:pt x="1070" y="857"/>
                  </a:lnTo>
                  <a:cubicBezTo>
                    <a:pt x="1071" y="856"/>
                    <a:pt x="1072" y="855"/>
                    <a:pt x="1073" y="854"/>
                  </a:cubicBezTo>
                  <a:lnTo>
                    <a:pt x="1076" y="851"/>
                  </a:lnTo>
                  <a:cubicBezTo>
                    <a:pt x="1079" y="850"/>
                    <a:pt x="1080" y="848"/>
                    <a:pt x="1081" y="847"/>
                  </a:cubicBezTo>
                  <a:cubicBezTo>
                    <a:pt x="1084" y="844"/>
                    <a:pt x="1086" y="840"/>
                    <a:pt x="1086" y="835"/>
                  </a:cubicBezTo>
                  <a:cubicBezTo>
                    <a:pt x="1087" y="833"/>
                    <a:pt x="1087" y="831"/>
                    <a:pt x="1087" y="829"/>
                  </a:cubicBezTo>
                  <a:cubicBezTo>
                    <a:pt x="1086" y="825"/>
                    <a:pt x="1084" y="822"/>
                    <a:pt x="1082" y="820"/>
                  </a:cubicBezTo>
                  <a:lnTo>
                    <a:pt x="1081" y="819"/>
                  </a:lnTo>
                  <a:cubicBezTo>
                    <a:pt x="1081" y="815"/>
                    <a:pt x="1079" y="812"/>
                    <a:pt x="1076" y="810"/>
                  </a:cubicBezTo>
                  <a:lnTo>
                    <a:pt x="1075" y="809"/>
                  </a:lnTo>
                  <a:cubicBezTo>
                    <a:pt x="1075" y="807"/>
                    <a:pt x="1076" y="805"/>
                    <a:pt x="1076" y="803"/>
                  </a:cubicBezTo>
                  <a:cubicBezTo>
                    <a:pt x="1076" y="799"/>
                    <a:pt x="1074" y="795"/>
                    <a:pt x="1071" y="793"/>
                  </a:cubicBezTo>
                  <a:lnTo>
                    <a:pt x="1070" y="790"/>
                  </a:lnTo>
                  <a:lnTo>
                    <a:pt x="1069" y="789"/>
                  </a:lnTo>
                  <a:cubicBezTo>
                    <a:pt x="1070" y="786"/>
                    <a:pt x="1071" y="782"/>
                    <a:pt x="1068" y="777"/>
                  </a:cubicBezTo>
                  <a:cubicBezTo>
                    <a:pt x="1068" y="776"/>
                    <a:pt x="1066" y="774"/>
                    <a:pt x="1065" y="773"/>
                  </a:cubicBezTo>
                  <a:lnTo>
                    <a:pt x="1065" y="772"/>
                  </a:lnTo>
                  <a:lnTo>
                    <a:pt x="1064" y="769"/>
                  </a:lnTo>
                  <a:cubicBezTo>
                    <a:pt x="1063" y="766"/>
                    <a:pt x="1060" y="763"/>
                    <a:pt x="1056" y="761"/>
                  </a:cubicBezTo>
                  <a:cubicBezTo>
                    <a:pt x="1055" y="759"/>
                    <a:pt x="1053" y="758"/>
                    <a:pt x="1052" y="757"/>
                  </a:cubicBezTo>
                  <a:cubicBezTo>
                    <a:pt x="1050" y="755"/>
                    <a:pt x="1048" y="754"/>
                    <a:pt x="1046" y="753"/>
                  </a:cubicBezTo>
                  <a:lnTo>
                    <a:pt x="1044" y="751"/>
                  </a:lnTo>
                  <a:lnTo>
                    <a:pt x="1043" y="751"/>
                  </a:lnTo>
                  <a:cubicBezTo>
                    <a:pt x="1042" y="750"/>
                    <a:pt x="1040" y="749"/>
                    <a:pt x="1037" y="749"/>
                  </a:cubicBezTo>
                  <a:lnTo>
                    <a:pt x="1035" y="747"/>
                  </a:lnTo>
                  <a:cubicBezTo>
                    <a:pt x="1034" y="746"/>
                    <a:pt x="1032" y="745"/>
                    <a:pt x="1031" y="744"/>
                  </a:cubicBezTo>
                  <a:cubicBezTo>
                    <a:pt x="1032" y="742"/>
                    <a:pt x="1034" y="739"/>
                    <a:pt x="1035" y="736"/>
                  </a:cubicBezTo>
                  <a:lnTo>
                    <a:pt x="1036" y="732"/>
                  </a:lnTo>
                  <a:cubicBezTo>
                    <a:pt x="1041" y="727"/>
                    <a:pt x="1043" y="721"/>
                    <a:pt x="1045" y="716"/>
                  </a:cubicBezTo>
                  <a:cubicBezTo>
                    <a:pt x="1046" y="715"/>
                    <a:pt x="1047" y="712"/>
                    <a:pt x="1047" y="711"/>
                  </a:cubicBezTo>
                  <a:cubicBezTo>
                    <a:pt x="1050" y="709"/>
                    <a:pt x="1051" y="707"/>
                    <a:pt x="1052" y="703"/>
                  </a:cubicBezTo>
                  <a:cubicBezTo>
                    <a:pt x="1054" y="694"/>
                    <a:pt x="1052" y="687"/>
                    <a:pt x="1050" y="682"/>
                  </a:cubicBezTo>
                  <a:cubicBezTo>
                    <a:pt x="1052" y="681"/>
                    <a:pt x="1053" y="679"/>
                    <a:pt x="1054" y="677"/>
                  </a:cubicBezTo>
                  <a:lnTo>
                    <a:pt x="1055" y="673"/>
                  </a:lnTo>
                  <a:cubicBezTo>
                    <a:pt x="1061" y="672"/>
                    <a:pt x="1067" y="668"/>
                    <a:pt x="1070" y="664"/>
                  </a:cubicBezTo>
                  <a:cubicBezTo>
                    <a:pt x="1072" y="663"/>
                    <a:pt x="1073" y="663"/>
                    <a:pt x="1075" y="662"/>
                  </a:cubicBezTo>
                  <a:lnTo>
                    <a:pt x="1076" y="662"/>
                  </a:lnTo>
                  <a:lnTo>
                    <a:pt x="1080" y="663"/>
                  </a:lnTo>
                  <a:cubicBezTo>
                    <a:pt x="1083" y="663"/>
                    <a:pt x="1087" y="661"/>
                    <a:pt x="1089" y="659"/>
                  </a:cubicBezTo>
                  <a:cubicBezTo>
                    <a:pt x="1092" y="656"/>
                    <a:pt x="1102" y="654"/>
                    <a:pt x="1109" y="653"/>
                  </a:cubicBezTo>
                  <a:cubicBezTo>
                    <a:pt x="1120" y="651"/>
                    <a:pt x="1130" y="649"/>
                    <a:pt x="1138" y="643"/>
                  </a:cubicBezTo>
                  <a:cubicBezTo>
                    <a:pt x="1143" y="639"/>
                    <a:pt x="1144" y="632"/>
                    <a:pt x="1141" y="627"/>
                  </a:cubicBezTo>
                  <a:cubicBezTo>
                    <a:pt x="1140" y="626"/>
                    <a:pt x="1140" y="625"/>
                    <a:pt x="1140" y="622"/>
                  </a:cubicBezTo>
                  <a:cubicBezTo>
                    <a:pt x="1140" y="618"/>
                    <a:pt x="1141" y="613"/>
                    <a:pt x="1138" y="608"/>
                  </a:cubicBezTo>
                  <a:cubicBezTo>
                    <a:pt x="1138" y="605"/>
                    <a:pt x="1137" y="603"/>
                    <a:pt x="1136" y="601"/>
                  </a:cubicBezTo>
                  <a:cubicBezTo>
                    <a:pt x="1134" y="597"/>
                    <a:pt x="1133" y="594"/>
                    <a:pt x="1133" y="593"/>
                  </a:cubicBezTo>
                  <a:cubicBezTo>
                    <a:pt x="1136" y="587"/>
                    <a:pt x="1133" y="579"/>
                    <a:pt x="1126" y="576"/>
                  </a:cubicBezTo>
                  <a:lnTo>
                    <a:pt x="1125" y="576"/>
                  </a:lnTo>
                  <a:cubicBezTo>
                    <a:pt x="1123" y="575"/>
                    <a:pt x="1120" y="574"/>
                    <a:pt x="1118" y="572"/>
                  </a:cubicBezTo>
                  <a:cubicBezTo>
                    <a:pt x="1119" y="570"/>
                    <a:pt x="1119" y="568"/>
                    <a:pt x="1119" y="567"/>
                  </a:cubicBezTo>
                  <a:cubicBezTo>
                    <a:pt x="1120" y="565"/>
                    <a:pt x="1120" y="562"/>
                    <a:pt x="1121" y="561"/>
                  </a:cubicBezTo>
                  <a:cubicBezTo>
                    <a:pt x="1123" y="560"/>
                    <a:pt x="1125" y="559"/>
                    <a:pt x="1127" y="558"/>
                  </a:cubicBezTo>
                  <a:cubicBezTo>
                    <a:pt x="1133" y="554"/>
                    <a:pt x="1134" y="548"/>
                    <a:pt x="1134" y="545"/>
                  </a:cubicBezTo>
                  <a:cubicBezTo>
                    <a:pt x="1135" y="543"/>
                    <a:pt x="1136" y="541"/>
                    <a:pt x="1136" y="540"/>
                  </a:cubicBezTo>
                  <a:cubicBezTo>
                    <a:pt x="1137" y="533"/>
                    <a:pt x="1134" y="526"/>
                    <a:pt x="1127" y="519"/>
                  </a:cubicBezTo>
                  <a:cubicBezTo>
                    <a:pt x="1127" y="517"/>
                    <a:pt x="1126" y="514"/>
                    <a:pt x="1124" y="512"/>
                  </a:cubicBezTo>
                  <a:lnTo>
                    <a:pt x="1123" y="511"/>
                  </a:lnTo>
                  <a:cubicBezTo>
                    <a:pt x="1124" y="509"/>
                    <a:pt x="1125" y="508"/>
                    <a:pt x="1125" y="506"/>
                  </a:cubicBezTo>
                  <a:cubicBezTo>
                    <a:pt x="1128" y="503"/>
                    <a:pt x="1128" y="499"/>
                    <a:pt x="1127" y="495"/>
                  </a:cubicBezTo>
                  <a:cubicBezTo>
                    <a:pt x="1134" y="495"/>
                    <a:pt x="1142" y="499"/>
                    <a:pt x="1146" y="502"/>
                  </a:cubicBezTo>
                  <a:lnTo>
                    <a:pt x="1148" y="504"/>
                  </a:lnTo>
                  <a:cubicBezTo>
                    <a:pt x="1152" y="506"/>
                    <a:pt x="1157" y="507"/>
                    <a:pt x="1161" y="507"/>
                  </a:cubicBezTo>
                  <a:cubicBezTo>
                    <a:pt x="1168" y="507"/>
                    <a:pt x="1174" y="505"/>
                    <a:pt x="1178" y="503"/>
                  </a:cubicBezTo>
                  <a:lnTo>
                    <a:pt x="1182" y="501"/>
                  </a:lnTo>
                  <a:cubicBezTo>
                    <a:pt x="1189" y="501"/>
                    <a:pt x="1194" y="495"/>
                    <a:pt x="1194" y="488"/>
                  </a:cubicBezTo>
                  <a:cubicBezTo>
                    <a:pt x="1194" y="484"/>
                    <a:pt x="1193" y="480"/>
                    <a:pt x="1192" y="477"/>
                  </a:cubicBezTo>
                  <a:cubicBezTo>
                    <a:pt x="1192" y="474"/>
                    <a:pt x="1193" y="469"/>
                    <a:pt x="1188" y="463"/>
                  </a:cubicBezTo>
                  <a:lnTo>
                    <a:pt x="1189" y="461"/>
                  </a:lnTo>
                  <a:cubicBezTo>
                    <a:pt x="1190" y="459"/>
                    <a:pt x="1191" y="457"/>
                    <a:pt x="1191" y="455"/>
                  </a:cubicBezTo>
                  <a:cubicBezTo>
                    <a:pt x="1192" y="452"/>
                    <a:pt x="1192" y="449"/>
                    <a:pt x="1191" y="447"/>
                  </a:cubicBezTo>
                  <a:cubicBezTo>
                    <a:pt x="1194" y="449"/>
                    <a:pt x="1196" y="451"/>
                    <a:pt x="1199" y="454"/>
                  </a:cubicBezTo>
                  <a:lnTo>
                    <a:pt x="1199" y="454"/>
                  </a:lnTo>
                  <a:lnTo>
                    <a:pt x="1200" y="456"/>
                  </a:lnTo>
                  <a:cubicBezTo>
                    <a:pt x="1200" y="459"/>
                    <a:pt x="1200" y="462"/>
                    <a:pt x="1201" y="465"/>
                  </a:cubicBezTo>
                  <a:cubicBezTo>
                    <a:pt x="1205" y="474"/>
                    <a:pt x="1215" y="479"/>
                    <a:pt x="1223" y="479"/>
                  </a:cubicBezTo>
                  <a:lnTo>
                    <a:pt x="1224" y="479"/>
                  </a:lnTo>
                  <a:lnTo>
                    <a:pt x="1225" y="478"/>
                  </a:lnTo>
                  <a:lnTo>
                    <a:pt x="1227" y="479"/>
                  </a:lnTo>
                  <a:cubicBezTo>
                    <a:pt x="1229" y="480"/>
                    <a:pt x="1233" y="481"/>
                    <a:pt x="1237" y="481"/>
                  </a:cubicBezTo>
                  <a:cubicBezTo>
                    <a:pt x="1240" y="481"/>
                    <a:pt x="1243" y="481"/>
                    <a:pt x="1246" y="479"/>
                  </a:cubicBezTo>
                  <a:cubicBezTo>
                    <a:pt x="1247" y="479"/>
                    <a:pt x="1249" y="480"/>
                    <a:pt x="1250" y="480"/>
                  </a:cubicBezTo>
                  <a:lnTo>
                    <a:pt x="1253" y="479"/>
                  </a:lnTo>
                  <a:cubicBezTo>
                    <a:pt x="1261" y="478"/>
                    <a:pt x="1264" y="473"/>
                    <a:pt x="1266" y="470"/>
                  </a:cubicBezTo>
                  <a:lnTo>
                    <a:pt x="1267" y="469"/>
                  </a:lnTo>
                  <a:lnTo>
                    <a:pt x="1269" y="468"/>
                  </a:lnTo>
                  <a:cubicBezTo>
                    <a:pt x="1274" y="463"/>
                    <a:pt x="1276" y="457"/>
                    <a:pt x="1276" y="452"/>
                  </a:cubicBezTo>
                  <a:cubicBezTo>
                    <a:pt x="1279" y="447"/>
                    <a:pt x="1281" y="441"/>
                    <a:pt x="1280" y="434"/>
                  </a:cubicBezTo>
                  <a:lnTo>
                    <a:pt x="1280" y="434"/>
                  </a:lnTo>
                  <a:cubicBezTo>
                    <a:pt x="1281" y="432"/>
                    <a:pt x="1281" y="428"/>
                    <a:pt x="1281" y="424"/>
                  </a:cubicBezTo>
                  <a:lnTo>
                    <a:pt x="1281" y="424"/>
                  </a:lnTo>
                  <a:cubicBezTo>
                    <a:pt x="1282" y="421"/>
                    <a:pt x="1283" y="419"/>
                    <a:pt x="1284" y="416"/>
                  </a:cubicBezTo>
                  <a:cubicBezTo>
                    <a:pt x="1284" y="413"/>
                    <a:pt x="1284" y="410"/>
                    <a:pt x="1283" y="408"/>
                  </a:cubicBezTo>
                  <a:cubicBezTo>
                    <a:pt x="1284" y="406"/>
                    <a:pt x="1284" y="404"/>
                    <a:pt x="1284" y="401"/>
                  </a:cubicBezTo>
                  <a:lnTo>
                    <a:pt x="1284" y="401"/>
                  </a:lnTo>
                  <a:lnTo>
                    <a:pt x="1285" y="400"/>
                  </a:lnTo>
                  <a:cubicBezTo>
                    <a:pt x="1286" y="395"/>
                    <a:pt x="1285" y="391"/>
                    <a:pt x="1282" y="387"/>
                  </a:cubicBezTo>
                  <a:lnTo>
                    <a:pt x="1285" y="386"/>
                  </a:lnTo>
                  <a:cubicBezTo>
                    <a:pt x="1289" y="383"/>
                    <a:pt x="1293" y="379"/>
                    <a:pt x="1295" y="372"/>
                  </a:cubicBezTo>
                  <a:lnTo>
                    <a:pt x="1295" y="371"/>
                  </a:lnTo>
                  <a:cubicBezTo>
                    <a:pt x="1297" y="367"/>
                    <a:pt x="1298" y="363"/>
                    <a:pt x="1297" y="359"/>
                  </a:cubicBezTo>
                  <a:cubicBezTo>
                    <a:pt x="1296" y="355"/>
                    <a:pt x="1292" y="352"/>
                    <a:pt x="1288" y="350"/>
                  </a:cubicBezTo>
                  <a:cubicBezTo>
                    <a:pt x="1288" y="345"/>
                    <a:pt x="1284" y="340"/>
                    <a:pt x="1279" y="338"/>
                  </a:cubicBezTo>
                  <a:cubicBezTo>
                    <a:pt x="1277" y="335"/>
                    <a:pt x="1275" y="334"/>
                    <a:pt x="1272" y="333"/>
                  </a:cubicBezTo>
                  <a:lnTo>
                    <a:pt x="1272" y="332"/>
                  </a:lnTo>
                  <a:cubicBezTo>
                    <a:pt x="1270" y="327"/>
                    <a:pt x="1267" y="324"/>
                    <a:pt x="1263" y="322"/>
                  </a:cubicBezTo>
                  <a:cubicBezTo>
                    <a:pt x="1261" y="321"/>
                    <a:pt x="1260" y="321"/>
                    <a:pt x="1258" y="320"/>
                  </a:cubicBezTo>
                  <a:cubicBezTo>
                    <a:pt x="1257" y="319"/>
                    <a:pt x="1255" y="317"/>
                    <a:pt x="1252" y="315"/>
                  </a:cubicBezTo>
                  <a:cubicBezTo>
                    <a:pt x="1250" y="314"/>
                    <a:pt x="1248" y="313"/>
                    <a:pt x="1245" y="313"/>
                  </a:cubicBezTo>
                  <a:lnTo>
                    <a:pt x="1245" y="313"/>
                  </a:lnTo>
                  <a:lnTo>
                    <a:pt x="1245" y="313"/>
                  </a:lnTo>
                  <a:lnTo>
                    <a:pt x="1243" y="311"/>
                  </a:lnTo>
                  <a:cubicBezTo>
                    <a:pt x="1244" y="307"/>
                    <a:pt x="1245" y="303"/>
                    <a:pt x="1245" y="299"/>
                  </a:cubicBezTo>
                  <a:cubicBezTo>
                    <a:pt x="1244" y="294"/>
                    <a:pt x="1242" y="289"/>
                    <a:pt x="1238" y="285"/>
                  </a:cubicBezTo>
                  <a:cubicBezTo>
                    <a:pt x="1239" y="281"/>
                    <a:pt x="1242" y="274"/>
                    <a:pt x="1240" y="268"/>
                  </a:cubicBezTo>
                  <a:lnTo>
                    <a:pt x="1242" y="265"/>
                  </a:lnTo>
                  <a:cubicBezTo>
                    <a:pt x="1243" y="263"/>
                    <a:pt x="1244" y="260"/>
                    <a:pt x="1243" y="257"/>
                  </a:cubicBezTo>
                  <a:cubicBezTo>
                    <a:pt x="1243" y="255"/>
                    <a:pt x="1242" y="251"/>
                    <a:pt x="1241" y="249"/>
                  </a:cubicBezTo>
                  <a:lnTo>
                    <a:pt x="1240" y="245"/>
                  </a:lnTo>
                  <a:lnTo>
                    <a:pt x="1244" y="242"/>
                  </a:lnTo>
                  <a:cubicBezTo>
                    <a:pt x="1247" y="240"/>
                    <a:pt x="1254" y="235"/>
                    <a:pt x="1253" y="226"/>
                  </a:cubicBezTo>
                  <a:cubicBezTo>
                    <a:pt x="1252" y="219"/>
                    <a:pt x="1249" y="216"/>
                    <a:pt x="1243" y="213"/>
                  </a:cubicBezTo>
                  <a:cubicBezTo>
                    <a:pt x="1245" y="210"/>
                    <a:pt x="1246" y="207"/>
                    <a:pt x="1246" y="204"/>
                  </a:cubicBezTo>
                  <a:lnTo>
                    <a:pt x="1246" y="202"/>
                  </a:lnTo>
                  <a:lnTo>
                    <a:pt x="1246" y="202"/>
                  </a:lnTo>
                  <a:lnTo>
                    <a:pt x="1250" y="200"/>
                  </a:lnTo>
                  <a:cubicBezTo>
                    <a:pt x="1265" y="189"/>
                    <a:pt x="1277" y="180"/>
                    <a:pt x="1273" y="168"/>
                  </a:cubicBezTo>
                  <a:cubicBezTo>
                    <a:pt x="1272" y="162"/>
                    <a:pt x="1267" y="157"/>
                    <a:pt x="1258" y="157"/>
                  </a:cubicBezTo>
                  <a:cubicBezTo>
                    <a:pt x="1250" y="157"/>
                    <a:pt x="1239" y="161"/>
                    <a:pt x="1229" y="165"/>
                  </a:cubicBezTo>
                  <a:lnTo>
                    <a:pt x="1228" y="163"/>
                  </a:lnTo>
                  <a:cubicBezTo>
                    <a:pt x="1230" y="160"/>
                    <a:pt x="1230" y="157"/>
                    <a:pt x="1229" y="154"/>
                  </a:cubicBezTo>
                  <a:cubicBezTo>
                    <a:pt x="1230" y="149"/>
                    <a:pt x="1231" y="145"/>
                    <a:pt x="1229" y="140"/>
                  </a:cubicBezTo>
                  <a:lnTo>
                    <a:pt x="1230" y="137"/>
                  </a:lnTo>
                  <a:lnTo>
                    <a:pt x="1231" y="135"/>
                  </a:lnTo>
                  <a:lnTo>
                    <a:pt x="1232" y="135"/>
                  </a:lnTo>
                  <a:cubicBezTo>
                    <a:pt x="1234" y="135"/>
                    <a:pt x="1237" y="134"/>
                    <a:pt x="1239" y="133"/>
                  </a:cubicBezTo>
                  <a:cubicBezTo>
                    <a:pt x="1253" y="126"/>
                    <a:pt x="1265" y="120"/>
                    <a:pt x="1262" y="108"/>
                  </a:cubicBezTo>
                  <a:cubicBezTo>
                    <a:pt x="1261" y="103"/>
                    <a:pt x="1256" y="97"/>
                    <a:pt x="1247" y="97"/>
                  </a:cubicBezTo>
                  <a:cubicBezTo>
                    <a:pt x="1242" y="97"/>
                    <a:pt x="1233" y="99"/>
                    <a:pt x="1218" y="103"/>
                  </a:cubicBezTo>
                  <a:cubicBezTo>
                    <a:pt x="1219" y="98"/>
                    <a:pt x="1218" y="92"/>
                    <a:pt x="1214" y="86"/>
                  </a:cubicBezTo>
                  <a:cubicBezTo>
                    <a:pt x="1212" y="84"/>
                    <a:pt x="1210" y="82"/>
                    <a:pt x="1207" y="82"/>
                  </a:cubicBezTo>
                  <a:cubicBezTo>
                    <a:pt x="1205" y="79"/>
                    <a:pt x="1201" y="78"/>
                    <a:pt x="1197" y="78"/>
                  </a:cubicBezTo>
                  <a:lnTo>
                    <a:pt x="1197" y="78"/>
                  </a:lnTo>
                  <a:lnTo>
                    <a:pt x="1197" y="78"/>
                  </a:lnTo>
                  <a:cubicBezTo>
                    <a:pt x="1184" y="78"/>
                    <a:pt x="1182" y="91"/>
                    <a:pt x="1181" y="98"/>
                  </a:cubicBezTo>
                  <a:cubicBezTo>
                    <a:pt x="1181" y="100"/>
                    <a:pt x="1181" y="102"/>
                    <a:pt x="1181" y="103"/>
                  </a:cubicBezTo>
                  <a:cubicBezTo>
                    <a:pt x="1177" y="103"/>
                    <a:pt x="1173" y="103"/>
                    <a:pt x="1169" y="103"/>
                  </a:cubicBezTo>
                  <a:cubicBezTo>
                    <a:pt x="1164" y="103"/>
                    <a:pt x="1159" y="103"/>
                    <a:pt x="1155" y="103"/>
                  </a:cubicBezTo>
                  <a:cubicBezTo>
                    <a:pt x="1146" y="103"/>
                    <a:pt x="1124" y="103"/>
                    <a:pt x="1113" y="118"/>
                  </a:cubicBezTo>
                  <a:cubicBezTo>
                    <a:pt x="1106" y="119"/>
                    <a:pt x="1102" y="124"/>
                    <a:pt x="1099" y="127"/>
                  </a:cubicBezTo>
                  <a:lnTo>
                    <a:pt x="1098" y="128"/>
                  </a:lnTo>
                  <a:cubicBezTo>
                    <a:pt x="1096" y="129"/>
                    <a:pt x="1095" y="130"/>
                    <a:pt x="1093" y="131"/>
                  </a:cubicBezTo>
                  <a:cubicBezTo>
                    <a:pt x="1090" y="131"/>
                    <a:pt x="1087" y="133"/>
                    <a:pt x="1085" y="135"/>
                  </a:cubicBezTo>
                  <a:lnTo>
                    <a:pt x="1084" y="136"/>
                  </a:lnTo>
                  <a:cubicBezTo>
                    <a:pt x="1082" y="137"/>
                    <a:pt x="1080" y="137"/>
                    <a:pt x="1077" y="139"/>
                  </a:cubicBezTo>
                  <a:lnTo>
                    <a:pt x="1077" y="139"/>
                  </a:lnTo>
                  <a:lnTo>
                    <a:pt x="1076" y="139"/>
                  </a:lnTo>
                  <a:lnTo>
                    <a:pt x="1073" y="139"/>
                  </a:lnTo>
                  <a:cubicBezTo>
                    <a:pt x="1069" y="140"/>
                    <a:pt x="1066" y="141"/>
                    <a:pt x="1064" y="143"/>
                  </a:cubicBezTo>
                  <a:cubicBezTo>
                    <a:pt x="1062" y="143"/>
                    <a:pt x="1060" y="143"/>
                    <a:pt x="1058" y="143"/>
                  </a:cubicBezTo>
                  <a:cubicBezTo>
                    <a:pt x="1051" y="143"/>
                    <a:pt x="1046" y="146"/>
                    <a:pt x="1044" y="149"/>
                  </a:cubicBezTo>
                  <a:cubicBezTo>
                    <a:pt x="1043" y="150"/>
                    <a:pt x="1042" y="151"/>
                    <a:pt x="1041" y="153"/>
                  </a:cubicBezTo>
                  <a:lnTo>
                    <a:pt x="1041" y="153"/>
                  </a:lnTo>
                  <a:lnTo>
                    <a:pt x="1039" y="153"/>
                  </a:lnTo>
                  <a:cubicBezTo>
                    <a:pt x="1037" y="152"/>
                    <a:pt x="1034" y="151"/>
                    <a:pt x="1030" y="151"/>
                  </a:cubicBezTo>
                  <a:lnTo>
                    <a:pt x="1027" y="151"/>
                  </a:lnTo>
                  <a:lnTo>
                    <a:pt x="1026" y="151"/>
                  </a:lnTo>
                  <a:cubicBezTo>
                    <a:pt x="1025" y="145"/>
                    <a:pt x="1019" y="141"/>
                    <a:pt x="1013" y="141"/>
                  </a:cubicBezTo>
                  <a:lnTo>
                    <a:pt x="1013" y="141"/>
                  </a:lnTo>
                  <a:lnTo>
                    <a:pt x="1012" y="141"/>
                  </a:lnTo>
                  <a:lnTo>
                    <a:pt x="1010" y="141"/>
                  </a:lnTo>
                  <a:lnTo>
                    <a:pt x="1009" y="141"/>
                  </a:lnTo>
                  <a:cubicBezTo>
                    <a:pt x="1006" y="130"/>
                    <a:pt x="996" y="128"/>
                    <a:pt x="990" y="128"/>
                  </a:cubicBezTo>
                  <a:lnTo>
                    <a:pt x="987" y="128"/>
                  </a:lnTo>
                  <a:lnTo>
                    <a:pt x="986" y="128"/>
                  </a:lnTo>
                  <a:cubicBezTo>
                    <a:pt x="983" y="128"/>
                    <a:pt x="974" y="129"/>
                    <a:pt x="971" y="141"/>
                  </a:cubicBezTo>
                  <a:cubicBezTo>
                    <a:pt x="968" y="144"/>
                    <a:pt x="965" y="148"/>
                    <a:pt x="966" y="153"/>
                  </a:cubicBezTo>
                  <a:cubicBezTo>
                    <a:pt x="966" y="155"/>
                    <a:pt x="966" y="157"/>
                    <a:pt x="967" y="158"/>
                  </a:cubicBezTo>
                  <a:cubicBezTo>
                    <a:pt x="967" y="161"/>
                    <a:pt x="968" y="164"/>
                    <a:pt x="969" y="167"/>
                  </a:cubicBezTo>
                  <a:cubicBezTo>
                    <a:pt x="968" y="169"/>
                    <a:pt x="968" y="171"/>
                    <a:pt x="968" y="174"/>
                  </a:cubicBezTo>
                  <a:cubicBezTo>
                    <a:pt x="963" y="168"/>
                    <a:pt x="956" y="164"/>
                    <a:pt x="949" y="164"/>
                  </a:cubicBezTo>
                  <a:lnTo>
                    <a:pt x="946" y="164"/>
                  </a:lnTo>
                  <a:cubicBezTo>
                    <a:pt x="944" y="163"/>
                    <a:pt x="942" y="161"/>
                    <a:pt x="938" y="161"/>
                  </a:cubicBezTo>
                  <a:lnTo>
                    <a:pt x="935" y="161"/>
                  </a:lnTo>
                  <a:lnTo>
                    <a:pt x="934" y="161"/>
                  </a:lnTo>
                  <a:cubicBezTo>
                    <a:pt x="932" y="159"/>
                    <a:pt x="929" y="157"/>
                    <a:pt x="926" y="157"/>
                  </a:cubicBezTo>
                  <a:cubicBezTo>
                    <a:pt x="924" y="156"/>
                    <a:pt x="922" y="155"/>
                    <a:pt x="920" y="154"/>
                  </a:cubicBezTo>
                  <a:lnTo>
                    <a:pt x="920" y="154"/>
                  </a:lnTo>
                  <a:cubicBezTo>
                    <a:pt x="918" y="153"/>
                    <a:pt x="915" y="151"/>
                    <a:pt x="910" y="151"/>
                  </a:cubicBezTo>
                  <a:lnTo>
                    <a:pt x="909" y="151"/>
                  </a:lnTo>
                  <a:cubicBezTo>
                    <a:pt x="910" y="147"/>
                    <a:pt x="909" y="144"/>
                    <a:pt x="906" y="140"/>
                  </a:cubicBezTo>
                  <a:cubicBezTo>
                    <a:pt x="904" y="138"/>
                    <a:pt x="900" y="136"/>
                    <a:pt x="896" y="136"/>
                  </a:cubicBezTo>
                  <a:lnTo>
                    <a:pt x="896" y="136"/>
                  </a:lnTo>
                  <a:lnTo>
                    <a:pt x="894" y="136"/>
                  </a:lnTo>
                  <a:cubicBezTo>
                    <a:pt x="886" y="136"/>
                    <a:pt x="880" y="140"/>
                    <a:pt x="875" y="143"/>
                  </a:cubicBezTo>
                  <a:lnTo>
                    <a:pt x="875" y="143"/>
                  </a:lnTo>
                  <a:cubicBezTo>
                    <a:pt x="870" y="143"/>
                    <a:pt x="866" y="146"/>
                    <a:pt x="864" y="149"/>
                  </a:cubicBezTo>
                  <a:lnTo>
                    <a:pt x="863" y="149"/>
                  </a:lnTo>
                  <a:lnTo>
                    <a:pt x="861" y="149"/>
                  </a:lnTo>
                  <a:cubicBezTo>
                    <a:pt x="858" y="150"/>
                    <a:pt x="856" y="151"/>
                    <a:pt x="854" y="152"/>
                  </a:cubicBezTo>
                  <a:cubicBezTo>
                    <a:pt x="855" y="148"/>
                    <a:pt x="855" y="142"/>
                    <a:pt x="851" y="138"/>
                  </a:cubicBezTo>
                  <a:cubicBezTo>
                    <a:pt x="848" y="135"/>
                    <a:pt x="844" y="133"/>
                    <a:pt x="840" y="133"/>
                  </a:cubicBezTo>
                  <a:lnTo>
                    <a:pt x="840" y="133"/>
                  </a:lnTo>
                  <a:cubicBezTo>
                    <a:pt x="838" y="132"/>
                    <a:pt x="837" y="132"/>
                    <a:pt x="835" y="132"/>
                  </a:cubicBezTo>
                  <a:lnTo>
                    <a:pt x="832" y="132"/>
                  </a:lnTo>
                  <a:cubicBezTo>
                    <a:pt x="832" y="130"/>
                    <a:pt x="831" y="129"/>
                    <a:pt x="830" y="127"/>
                  </a:cubicBezTo>
                  <a:cubicBezTo>
                    <a:pt x="829" y="124"/>
                    <a:pt x="827" y="122"/>
                    <a:pt x="824" y="121"/>
                  </a:cubicBezTo>
                  <a:cubicBezTo>
                    <a:pt x="821" y="114"/>
                    <a:pt x="816" y="110"/>
                    <a:pt x="809" y="108"/>
                  </a:cubicBezTo>
                  <a:cubicBezTo>
                    <a:pt x="808" y="107"/>
                    <a:pt x="808" y="105"/>
                    <a:pt x="807" y="103"/>
                  </a:cubicBezTo>
                  <a:cubicBezTo>
                    <a:pt x="806" y="100"/>
                    <a:pt x="804" y="97"/>
                    <a:pt x="801" y="96"/>
                  </a:cubicBezTo>
                  <a:lnTo>
                    <a:pt x="798" y="93"/>
                  </a:lnTo>
                  <a:cubicBezTo>
                    <a:pt x="796" y="91"/>
                    <a:pt x="795" y="90"/>
                    <a:pt x="792" y="88"/>
                  </a:cubicBezTo>
                  <a:lnTo>
                    <a:pt x="789" y="84"/>
                  </a:lnTo>
                  <a:cubicBezTo>
                    <a:pt x="786" y="78"/>
                    <a:pt x="779" y="73"/>
                    <a:pt x="773" y="73"/>
                  </a:cubicBezTo>
                  <a:cubicBezTo>
                    <a:pt x="768" y="73"/>
                    <a:pt x="763" y="76"/>
                    <a:pt x="760" y="80"/>
                  </a:cubicBezTo>
                  <a:lnTo>
                    <a:pt x="760" y="81"/>
                  </a:lnTo>
                  <a:cubicBezTo>
                    <a:pt x="757" y="85"/>
                    <a:pt x="754" y="89"/>
                    <a:pt x="752" y="94"/>
                  </a:cubicBezTo>
                  <a:lnTo>
                    <a:pt x="750" y="93"/>
                  </a:lnTo>
                  <a:cubicBezTo>
                    <a:pt x="749" y="88"/>
                    <a:pt x="745" y="84"/>
                    <a:pt x="743" y="83"/>
                  </a:cubicBezTo>
                  <a:lnTo>
                    <a:pt x="742" y="83"/>
                  </a:lnTo>
                  <a:cubicBezTo>
                    <a:pt x="742" y="77"/>
                    <a:pt x="738" y="73"/>
                    <a:pt x="733" y="71"/>
                  </a:cubicBezTo>
                  <a:lnTo>
                    <a:pt x="729" y="71"/>
                  </a:lnTo>
                  <a:cubicBezTo>
                    <a:pt x="725" y="71"/>
                    <a:pt x="721" y="72"/>
                    <a:pt x="719" y="75"/>
                  </a:cubicBezTo>
                  <a:cubicBezTo>
                    <a:pt x="716" y="78"/>
                    <a:pt x="713" y="81"/>
                    <a:pt x="710" y="83"/>
                  </a:cubicBezTo>
                  <a:cubicBezTo>
                    <a:pt x="704" y="88"/>
                    <a:pt x="697" y="94"/>
                    <a:pt x="693" y="104"/>
                  </a:cubicBezTo>
                  <a:lnTo>
                    <a:pt x="691" y="108"/>
                  </a:lnTo>
                  <a:cubicBezTo>
                    <a:pt x="687" y="116"/>
                    <a:pt x="683" y="124"/>
                    <a:pt x="677" y="133"/>
                  </a:cubicBezTo>
                  <a:cubicBezTo>
                    <a:pt x="674" y="137"/>
                    <a:pt x="674" y="142"/>
                    <a:pt x="676" y="146"/>
                  </a:cubicBezTo>
                  <a:cubicBezTo>
                    <a:pt x="676" y="147"/>
                    <a:pt x="676" y="148"/>
                    <a:pt x="676" y="150"/>
                  </a:cubicBezTo>
                  <a:cubicBezTo>
                    <a:pt x="663" y="145"/>
                    <a:pt x="647" y="134"/>
                    <a:pt x="631" y="125"/>
                  </a:cubicBezTo>
                  <a:cubicBezTo>
                    <a:pt x="606" y="108"/>
                    <a:pt x="582" y="93"/>
                    <a:pt x="560" y="92"/>
                  </a:cubicBezTo>
                  <a:lnTo>
                    <a:pt x="559" y="92"/>
                  </a:lnTo>
                  <a:lnTo>
                    <a:pt x="557" y="92"/>
                  </a:lnTo>
                  <a:lnTo>
                    <a:pt x="553" y="91"/>
                  </a:lnTo>
                  <a:lnTo>
                    <a:pt x="549" y="90"/>
                  </a:lnTo>
                  <a:cubicBezTo>
                    <a:pt x="546" y="87"/>
                    <a:pt x="543" y="84"/>
                    <a:pt x="538" y="82"/>
                  </a:cubicBezTo>
                  <a:lnTo>
                    <a:pt x="538" y="80"/>
                  </a:lnTo>
                  <a:cubicBezTo>
                    <a:pt x="539" y="78"/>
                    <a:pt x="539" y="75"/>
                    <a:pt x="539" y="73"/>
                  </a:cubicBezTo>
                  <a:cubicBezTo>
                    <a:pt x="542" y="70"/>
                    <a:pt x="543" y="67"/>
                    <a:pt x="543" y="65"/>
                  </a:cubicBezTo>
                  <a:cubicBezTo>
                    <a:pt x="546" y="63"/>
                    <a:pt x="548" y="60"/>
                    <a:pt x="549" y="56"/>
                  </a:cubicBezTo>
                  <a:lnTo>
                    <a:pt x="550" y="55"/>
                  </a:lnTo>
                  <a:cubicBezTo>
                    <a:pt x="557" y="51"/>
                    <a:pt x="557" y="45"/>
                    <a:pt x="557" y="42"/>
                  </a:cubicBezTo>
                  <a:cubicBezTo>
                    <a:pt x="556" y="40"/>
                    <a:pt x="556" y="37"/>
                    <a:pt x="553" y="35"/>
                  </a:cubicBezTo>
                  <a:cubicBezTo>
                    <a:pt x="560" y="28"/>
                    <a:pt x="565" y="18"/>
                    <a:pt x="564" y="12"/>
                  </a:cubicBezTo>
                  <a:cubicBezTo>
                    <a:pt x="563" y="5"/>
                    <a:pt x="557" y="0"/>
                    <a:pt x="551" y="0"/>
                  </a:cubicBezTo>
                  <a:close/>
                  <a:moveTo>
                    <a:pt x="17" y="925"/>
                  </a:moveTo>
                  <a:lnTo>
                    <a:pt x="17" y="926"/>
                  </a:lnTo>
                  <a:lnTo>
                    <a:pt x="17" y="925"/>
                  </a:lnTo>
                  <a:close/>
                  <a:moveTo>
                    <a:pt x="23" y="903"/>
                  </a:moveTo>
                  <a:lnTo>
                    <a:pt x="23" y="903"/>
                  </a:lnTo>
                  <a:moveTo>
                    <a:pt x="23" y="900"/>
                  </a:moveTo>
                  <a:lnTo>
                    <a:pt x="23" y="901"/>
                  </a:lnTo>
                  <a:lnTo>
                    <a:pt x="23" y="900"/>
                  </a:lnTo>
                  <a:close/>
                  <a:moveTo>
                    <a:pt x="1056" y="850"/>
                  </a:moveTo>
                  <a:lnTo>
                    <a:pt x="1056" y="850"/>
                  </a:lnTo>
                  <a:lnTo>
                    <a:pt x="1056" y="850"/>
                  </a:lnTo>
                  <a:close/>
                  <a:moveTo>
                    <a:pt x="1062" y="803"/>
                  </a:moveTo>
                  <a:lnTo>
                    <a:pt x="1062" y="803"/>
                  </a:lnTo>
                  <a:moveTo>
                    <a:pt x="1042" y="662"/>
                  </a:moveTo>
                  <a:lnTo>
                    <a:pt x="1042" y="662"/>
                  </a:lnTo>
                  <a:lnTo>
                    <a:pt x="1042" y="662"/>
                  </a:lnTo>
                  <a:lnTo>
                    <a:pt x="1042" y="662"/>
                  </a:lnTo>
                  <a:close/>
                  <a:moveTo>
                    <a:pt x="1066" y="649"/>
                  </a:moveTo>
                  <a:lnTo>
                    <a:pt x="1067" y="649"/>
                  </a:lnTo>
                  <a:lnTo>
                    <a:pt x="1067" y="650"/>
                  </a:lnTo>
                  <a:lnTo>
                    <a:pt x="1066" y="649"/>
                  </a:lnTo>
                  <a:lnTo>
                    <a:pt x="1066" y="649"/>
                  </a:lnTo>
                  <a:moveTo>
                    <a:pt x="1067" y="648"/>
                  </a:moveTo>
                  <a:lnTo>
                    <a:pt x="1067" y="648"/>
                  </a:lnTo>
                  <a:lnTo>
                    <a:pt x="1067" y="648"/>
                  </a:lnTo>
                  <a:lnTo>
                    <a:pt x="1067" y="648"/>
                  </a:lnTo>
                  <a:close/>
                  <a:moveTo>
                    <a:pt x="875" y="157"/>
                  </a:moveTo>
                  <a:lnTo>
                    <a:pt x="875" y="157"/>
                  </a:lnTo>
                  <a:moveTo>
                    <a:pt x="1013" y="154"/>
                  </a:moveTo>
                  <a:lnTo>
                    <a:pt x="1013" y="154"/>
                  </a:lnTo>
                  <a:moveTo>
                    <a:pt x="1076" y="152"/>
                  </a:moveTo>
                  <a:lnTo>
                    <a:pt x="1077" y="152"/>
                  </a:lnTo>
                  <a:moveTo>
                    <a:pt x="1116" y="131"/>
                  </a:moveTo>
                  <a:lnTo>
                    <a:pt x="1116" y="131"/>
                  </a:lnTo>
                  <a:moveTo>
                    <a:pt x="1197" y="91"/>
                  </a:moveTo>
                  <a:lnTo>
                    <a:pt x="1197" y="91"/>
                  </a:lnTo>
                  <a:moveTo>
                    <a:pt x="501" y="60"/>
                  </a:moveTo>
                  <a:lnTo>
                    <a:pt x="500" y="60"/>
                  </a:lnTo>
                  <a:lnTo>
                    <a:pt x="501" y="60"/>
                  </a:lnTo>
                  <a:close/>
                  <a:moveTo>
                    <a:pt x="551" y="14"/>
                  </a:moveTo>
                  <a:cubicBezTo>
                    <a:pt x="552" y="14"/>
                    <a:pt x="543" y="28"/>
                    <a:pt x="539" y="30"/>
                  </a:cubicBezTo>
                  <a:cubicBezTo>
                    <a:pt x="541" y="35"/>
                    <a:pt x="534" y="39"/>
                    <a:pt x="540" y="42"/>
                  </a:cubicBezTo>
                  <a:cubicBezTo>
                    <a:pt x="538" y="44"/>
                    <a:pt x="547" y="43"/>
                    <a:pt x="541" y="44"/>
                  </a:cubicBezTo>
                  <a:cubicBezTo>
                    <a:pt x="539" y="49"/>
                    <a:pt x="531" y="45"/>
                    <a:pt x="535" y="55"/>
                  </a:cubicBezTo>
                  <a:cubicBezTo>
                    <a:pt x="528" y="59"/>
                    <a:pt x="533" y="64"/>
                    <a:pt x="526" y="66"/>
                  </a:cubicBezTo>
                  <a:cubicBezTo>
                    <a:pt x="528" y="74"/>
                    <a:pt x="517" y="90"/>
                    <a:pt x="531" y="94"/>
                  </a:cubicBezTo>
                  <a:cubicBezTo>
                    <a:pt x="537" y="96"/>
                    <a:pt x="539" y="99"/>
                    <a:pt x="543" y="103"/>
                  </a:cubicBezTo>
                  <a:lnTo>
                    <a:pt x="543" y="103"/>
                  </a:lnTo>
                  <a:cubicBezTo>
                    <a:pt x="547" y="103"/>
                    <a:pt x="553" y="105"/>
                    <a:pt x="557" y="105"/>
                  </a:cubicBezTo>
                  <a:lnTo>
                    <a:pt x="559" y="105"/>
                  </a:lnTo>
                  <a:cubicBezTo>
                    <a:pt x="597" y="108"/>
                    <a:pt x="651" y="164"/>
                    <a:pt x="690" y="167"/>
                  </a:cubicBezTo>
                  <a:cubicBezTo>
                    <a:pt x="688" y="157"/>
                    <a:pt x="692" y="148"/>
                    <a:pt x="688" y="140"/>
                  </a:cubicBezTo>
                  <a:cubicBezTo>
                    <a:pt x="696" y="129"/>
                    <a:pt x="701" y="118"/>
                    <a:pt x="706" y="110"/>
                  </a:cubicBezTo>
                  <a:cubicBezTo>
                    <a:pt x="709" y="98"/>
                    <a:pt x="721" y="94"/>
                    <a:pt x="729" y="84"/>
                  </a:cubicBezTo>
                  <a:cubicBezTo>
                    <a:pt x="730" y="96"/>
                    <a:pt x="743" y="93"/>
                    <a:pt x="735" y="101"/>
                  </a:cubicBezTo>
                  <a:cubicBezTo>
                    <a:pt x="735" y="105"/>
                    <a:pt x="737" y="105"/>
                    <a:pt x="739" y="105"/>
                  </a:cubicBezTo>
                  <a:lnTo>
                    <a:pt x="743" y="105"/>
                  </a:lnTo>
                  <a:lnTo>
                    <a:pt x="747" y="106"/>
                  </a:lnTo>
                  <a:cubicBezTo>
                    <a:pt x="749" y="111"/>
                    <a:pt x="751" y="113"/>
                    <a:pt x="753" y="113"/>
                  </a:cubicBezTo>
                  <a:cubicBezTo>
                    <a:pt x="759" y="113"/>
                    <a:pt x="766" y="90"/>
                    <a:pt x="773" y="89"/>
                  </a:cubicBezTo>
                  <a:lnTo>
                    <a:pt x="773" y="87"/>
                  </a:lnTo>
                  <a:cubicBezTo>
                    <a:pt x="774" y="87"/>
                    <a:pt x="779" y="90"/>
                    <a:pt x="776" y="93"/>
                  </a:cubicBezTo>
                  <a:cubicBezTo>
                    <a:pt x="778" y="95"/>
                    <a:pt x="781" y="93"/>
                    <a:pt x="782" y="98"/>
                  </a:cubicBezTo>
                  <a:cubicBezTo>
                    <a:pt x="787" y="100"/>
                    <a:pt x="789" y="104"/>
                    <a:pt x="795" y="107"/>
                  </a:cubicBezTo>
                  <a:cubicBezTo>
                    <a:pt x="797" y="112"/>
                    <a:pt x="794" y="119"/>
                    <a:pt x="798" y="123"/>
                  </a:cubicBezTo>
                  <a:cubicBezTo>
                    <a:pt x="800" y="122"/>
                    <a:pt x="802" y="121"/>
                    <a:pt x="804" y="121"/>
                  </a:cubicBezTo>
                  <a:cubicBezTo>
                    <a:pt x="808" y="121"/>
                    <a:pt x="813" y="123"/>
                    <a:pt x="814" y="131"/>
                  </a:cubicBezTo>
                  <a:lnTo>
                    <a:pt x="814" y="131"/>
                  </a:lnTo>
                  <a:cubicBezTo>
                    <a:pt x="818" y="131"/>
                    <a:pt x="821" y="137"/>
                    <a:pt x="819" y="140"/>
                  </a:cubicBezTo>
                  <a:lnTo>
                    <a:pt x="819" y="140"/>
                  </a:lnTo>
                  <a:cubicBezTo>
                    <a:pt x="827" y="140"/>
                    <a:pt x="819" y="149"/>
                    <a:pt x="821" y="150"/>
                  </a:cubicBezTo>
                  <a:cubicBezTo>
                    <a:pt x="821" y="153"/>
                    <a:pt x="825" y="161"/>
                    <a:pt x="818" y="164"/>
                  </a:cubicBezTo>
                  <a:cubicBezTo>
                    <a:pt x="821" y="167"/>
                    <a:pt x="821" y="171"/>
                    <a:pt x="818" y="174"/>
                  </a:cubicBezTo>
                  <a:cubicBezTo>
                    <a:pt x="820" y="177"/>
                    <a:pt x="822" y="178"/>
                    <a:pt x="823" y="178"/>
                  </a:cubicBezTo>
                  <a:cubicBezTo>
                    <a:pt x="828" y="178"/>
                    <a:pt x="826" y="162"/>
                    <a:pt x="826" y="158"/>
                  </a:cubicBezTo>
                  <a:lnTo>
                    <a:pt x="827" y="158"/>
                  </a:lnTo>
                  <a:cubicBezTo>
                    <a:pt x="833" y="158"/>
                    <a:pt x="831" y="145"/>
                    <a:pt x="835" y="145"/>
                  </a:cubicBezTo>
                  <a:lnTo>
                    <a:pt x="838" y="147"/>
                  </a:lnTo>
                  <a:lnTo>
                    <a:pt x="840" y="146"/>
                  </a:lnTo>
                  <a:cubicBezTo>
                    <a:pt x="842" y="146"/>
                    <a:pt x="839" y="156"/>
                    <a:pt x="841" y="160"/>
                  </a:cubicBezTo>
                  <a:cubicBezTo>
                    <a:pt x="841" y="167"/>
                    <a:pt x="845" y="165"/>
                    <a:pt x="843" y="172"/>
                  </a:cubicBezTo>
                  <a:cubicBezTo>
                    <a:pt x="845" y="172"/>
                    <a:pt x="846" y="173"/>
                    <a:pt x="847" y="173"/>
                  </a:cubicBezTo>
                  <a:cubicBezTo>
                    <a:pt x="847" y="173"/>
                    <a:pt x="848" y="172"/>
                    <a:pt x="849" y="170"/>
                  </a:cubicBezTo>
                  <a:lnTo>
                    <a:pt x="852" y="170"/>
                  </a:lnTo>
                  <a:cubicBezTo>
                    <a:pt x="855" y="170"/>
                    <a:pt x="857" y="167"/>
                    <a:pt x="861" y="165"/>
                  </a:cubicBezTo>
                  <a:lnTo>
                    <a:pt x="863" y="166"/>
                  </a:lnTo>
                  <a:cubicBezTo>
                    <a:pt x="864" y="166"/>
                    <a:pt x="864" y="164"/>
                    <a:pt x="863" y="162"/>
                  </a:cubicBezTo>
                  <a:lnTo>
                    <a:pt x="863" y="162"/>
                  </a:lnTo>
                  <a:cubicBezTo>
                    <a:pt x="865" y="162"/>
                    <a:pt x="869" y="163"/>
                    <a:pt x="870" y="163"/>
                  </a:cubicBezTo>
                  <a:lnTo>
                    <a:pt x="869" y="162"/>
                  </a:lnTo>
                  <a:lnTo>
                    <a:pt x="870" y="162"/>
                  </a:lnTo>
                  <a:lnTo>
                    <a:pt x="870" y="163"/>
                  </a:lnTo>
                  <a:lnTo>
                    <a:pt x="870" y="162"/>
                  </a:lnTo>
                  <a:lnTo>
                    <a:pt x="870" y="162"/>
                  </a:lnTo>
                  <a:lnTo>
                    <a:pt x="875" y="157"/>
                  </a:lnTo>
                  <a:lnTo>
                    <a:pt x="876" y="158"/>
                  </a:lnTo>
                  <a:cubicBezTo>
                    <a:pt x="878" y="158"/>
                    <a:pt x="888" y="149"/>
                    <a:pt x="894" y="149"/>
                  </a:cubicBezTo>
                  <a:lnTo>
                    <a:pt x="896" y="150"/>
                  </a:lnTo>
                  <a:lnTo>
                    <a:pt x="896" y="149"/>
                  </a:lnTo>
                  <a:cubicBezTo>
                    <a:pt x="896" y="149"/>
                    <a:pt x="894" y="160"/>
                    <a:pt x="895" y="162"/>
                  </a:cubicBezTo>
                  <a:cubicBezTo>
                    <a:pt x="893" y="166"/>
                    <a:pt x="898" y="171"/>
                    <a:pt x="893" y="177"/>
                  </a:cubicBezTo>
                  <a:cubicBezTo>
                    <a:pt x="898" y="174"/>
                    <a:pt x="907" y="176"/>
                    <a:pt x="910" y="170"/>
                  </a:cubicBezTo>
                  <a:cubicBezTo>
                    <a:pt x="909" y="165"/>
                    <a:pt x="909" y="164"/>
                    <a:pt x="910" y="164"/>
                  </a:cubicBezTo>
                  <a:cubicBezTo>
                    <a:pt x="911" y="164"/>
                    <a:pt x="914" y="167"/>
                    <a:pt x="917" y="167"/>
                  </a:cubicBezTo>
                  <a:cubicBezTo>
                    <a:pt x="918" y="170"/>
                    <a:pt x="918" y="171"/>
                    <a:pt x="921" y="171"/>
                  </a:cubicBezTo>
                  <a:cubicBezTo>
                    <a:pt x="922" y="171"/>
                    <a:pt x="923" y="171"/>
                    <a:pt x="925" y="171"/>
                  </a:cubicBezTo>
                  <a:cubicBezTo>
                    <a:pt x="926" y="175"/>
                    <a:pt x="927" y="177"/>
                    <a:pt x="929" y="177"/>
                  </a:cubicBezTo>
                  <a:cubicBezTo>
                    <a:pt x="931" y="177"/>
                    <a:pt x="933" y="174"/>
                    <a:pt x="935" y="174"/>
                  </a:cubicBezTo>
                  <a:lnTo>
                    <a:pt x="937" y="175"/>
                  </a:lnTo>
                  <a:lnTo>
                    <a:pt x="938" y="175"/>
                  </a:lnTo>
                  <a:cubicBezTo>
                    <a:pt x="939" y="175"/>
                    <a:pt x="941" y="179"/>
                    <a:pt x="944" y="179"/>
                  </a:cubicBezTo>
                  <a:lnTo>
                    <a:pt x="945" y="179"/>
                  </a:lnTo>
                  <a:lnTo>
                    <a:pt x="949" y="177"/>
                  </a:lnTo>
                  <a:cubicBezTo>
                    <a:pt x="958" y="177"/>
                    <a:pt x="972" y="203"/>
                    <a:pt x="977" y="203"/>
                  </a:cubicBezTo>
                  <a:lnTo>
                    <a:pt x="979" y="201"/>
                  </a:lnTo>
                  <a:cubicBezTo>
                    <a:pt x="993" y="184"/>
                    <a:pt x="982" y="191"/>
                    <a:pt x="981" y="174"/>
                  </a:cubicBezTo>
                  <a:cubicBezTo>
                    <a:pt x="981" y="170"/>
                    <a:pt x="986" y="170"/>
                    <a:pt x="984" y="165"/>
                  </a:cubicBezTo>
                  <a:cubicBezTo>
                    <a:pt x="982" y="163"/>
                    <a:pt x="979" y="159"/>
                    <a:pt x="981" y="157"/>
                  </a:cubicBezTo>
                  <a:cubicBezTo>
                    <a:pt x="978" y="156"/>
                    <a:pt x="986" y="152"/>
                    <a:pt x="979" y="152"/>
                  </a:cubicBezTo>
                  <a:cubicBezTo>
                    <a:pt x="986" y="151"/>
                    <a:pt x="982" y="141"/>
                    <a:pt x="986" y="141"/>
                  </a:cubicBezTo>
                  <a:lnTo>
                    <a:pt x="987" y="141"/>
                  </a:lnTo>
                  <a:lnTo>
                    <a:pt x="990" y="141"/>
                  </a:lnTo>
                  <a:cubicBezTo>
                    <a:pt x="1002" y="141"/>
                    <a:pt x="992" y="156"/>
                    <a:pt x="1005" y="156"/>
                  </a:cubicBezTo>
                  <a:cubicBezTo>
                    <a:pt x="1007" y="156"/>
                    <a:pt x="1010" y="155"/>
                    <a:pt x="1013" y="154"/>
                  </a:cubicBezTo>
                  <a:cubicBezTo>
                    <a:pt x="1006" y="165"/>
                    <a:pt x="1017" y="160"/>
                    <a:pt x="1021" y="164"/>
                  </a:cubicBezTo>
                  <a:cubicBezTo>
                    <a:pt x="1013" y="165"/>
                    <a:pt x="1020" y="169"/>
                    <a:pt x="1021" y="173"/>
                  </a:cubicBezTo>
                  <a:cubicBezTo>
                    <a:pt x="1023" y="173"/>
                    <a:pt x="1024" y="168"/>
                    <a:pt x="1027" y="168"/>
                  </a:cubicBezTo>
                  <a:lnTo>
                    <a:pt x="1027" y="168"/>
                  </a:lnTo>
                  <a:cubicBezTo>
                    <a:pt x="1028" y="165"/>
                    <a:pt x="1029" y="164"/>
                    <a:pt x="1030" y="164"/>
                  </a:cubicBezTo>
                  <a:cubicBezTo>
                    <a:pt x="1033" y="164"/>
                    <a:pt x="1037" y="167"/>
                    <a:pt x="1041" y="167"/>
                  </a:cubicBezTo>
                  <a:lnTo>
                    <a:pt x="1045" y="166"/>
                  </a:lnTo>
                  <a:cubicBezTo>
                    <a:pt x="1045" y="168"/>
                    <a:pt x="1045" y="168"/>
                    <a:pt x="1046" y="168"/>
                  </a:cubicBezTo>
                  <a:cubicBezTo>
                    <a:pt x="1047" y="168"/>
                    <a:pt x="1050" y="163"/>
                    <a:pt x="1053" y="162"/>
                  </a:cubicBezTo>
                  <a:cubicBezTo>
                    <a:pt x="1052" y="158"/>
                    <a:pt x="1055" y="156"/>
                    <a:pt x="1058" y="156"/>
                  </a:cubicBezTo>
                  <a:cubicBezTo>
                    <a:pt x="1062" y="156"/>
                    <a:pt x="1067" y="158"/>
                    <a:pt x="1069" y="159"/>
                  </a:cubicBezTo>
                  <a:cubicBezTo>
                    <a:pt x="1074" y="156"/>
                    <a:pt x="1070" y="153"/>
                    <a:pt x="1076" y="152"/>
                  </a:cubicBezTo>
                  <a:cubicBezTo>
                    <a:pt x="1076" y="154"/>
                    <a:pt x="1076" y="154"/>
                    <a:pt x="1077" y="154"/>
                  </a:cubicBezTo>
                  <a:lnTo>
                    <a:pt x="1079" y="152"/>
                  </a:lnTo>
                  <a:cubicBezTo>
                    <a:pt x="1080" y="152"/>
                    <a:pt x="1080" y="153"/>
                    <a:pt x="1080" y="154"/>
                  </a:cubicBezTo>
                  <a:cubicBezTo>
                    <a:pt x="1083" y="149"/>
                    <a:pt x="1087" y="149"/>
                    <a:pt x="1094" y="147"/>
                  </a:cubicBezTo>
                  <a:cubicBezTo>
                    <a:pt x="1094" y="144"/>
                    <a:pt x="1095" y="144"/>
                    <a:pt x="1096" y="144"/>
                  </a:cubicBezTo>
                  <a:lnTo>
                    <a:pt x="1098" y="144"/>
                  </a:lnTo>
                  <a:cubicBezTo>
                    <a:pt x="1099" y="144"/>
                    <a:pt x="1100" y="144"/>
                    <a:pt x="1101" y="141"/>
                  </a:cubicBezTo>
                  <a:cubicBezTo>
                    <a:pt x="1107" y="141"/>
                    <a:pt x="1110" y="132"/>
                    <a:pt x="1116" y="131"/>
                  </a:cubicBezTo>
                  <a:lnTo>
                    <a:pt x="1119" y="134"/>
                  </a:lnTo>
                  <a:lnTo>
                    <a:pt x="1121" y="132"/>
                  </a:lnTo>
                  <a:cubicBezTo>
                    <a:pt x="1124" y="118"/>
                    <a:pt x="1139" y="116"/>
                    <a:pt x="1155" y="116"/>
                  </a:cubicBezTo>
                  <a:cubicBezTo>
                    <a:pt x="1164" y="116"/>
                    <a:pt x="1173" y="117"/>
                    <a:pt x="1181" y="117"/>
                  </a:cubicBezTo>
                  <a:cubicBezTo>
                    <a:pt x="1182" y="117"/>
                    <a:pt x="1184" y="117"/>
                    <a:pt x="1186" y="117"/>
                  </a:cubicBezTo>
                  <a:lnTo>
                    <a:pt x="1187" y="117"/>
                  </a:lnTo>
                  <a:cubicBezTo>
                    <a:pt x="1195" y="117"/>
                    <a:pt x="1194" y="91"/>
                    <a:pt x="1197" y="91"/>
                  </a:cubicBezTo>
                  <a:cubicBezTo>
                    <a:pt x="1196" y="94"/>
                    <a:pt x="1199" y="95"/>
                    <a:pt x="1201" y="95"/>
                  </a:cubicBezTo>
                  <a:lnTo>
                    <a:pt x="1203" y="94"/>
                  </a:lnTo>
                  <a:cubicBezTo>
                    <a:pt x="1208" y="101"/>
                    <a:pt x="1201" y="113"/>
                    <a:pt x="1206" y="120"/>
                  </a:cubicBezTo>
                  <a:cubicBezTo>
                    <a:pt x="1214" y="118"/>
                    <a:pt x="1240" y="110"/>
                    <a:pt x="1247" y="110"/>
                  </a:cubicBezTo>
                  <a:cubicBezTo>
                    <a:pt x="1251" y="110"/>
                    <a:pt x="1249" y="113"/>
                    <a:pt x="1233" y="121"/>
                  </a:cubicBezTo>
                  <a:lnTo>
                    <a:pt x="1230" y="121"/>
                  </a:lnTo>
                  <a:cubicBezTo>
                    <a:pt x="1220" y="121"/>
                    <a:pt x="1220" y="131"/>
                    <a:pt x="1213" y="139"/>
                  </a:cubicBezTo>
                  <a:cubicBezTo>
                    <a:pt x="1221" y="149"/>
                    <a:pt x="1213" y="149"/>
                    <a:pt x="1216" y="158"/>
                  </a:cubicBezTo>
                  <a:cubicBezTo>
                    <a:pt x="1213" y="159"/>
                    <a:pt x="1213" y="165"/>
                    <a:pt x="1211" y="167"/>
                  </a:cubicBezTo>
                  <a:lnTo>
                    <a:pt x="1212" y="167"/>
                  </a:lnTo>
                  <a:lnTo>
                    <a:pt x="1215" y="167"/>
                  </a:lnTo>
                  <a:cubicBezTo>
                    <a:pt x="1216" y="167"/>
                    <a:pt x="1217" y="168"/>
                    <a:pt x="1216" y="170"/>
                  </a:cubicBezTo>
                  <a:cubicBezTo>
                    <a:pt x="1216" y="174"/>
                    <a:pt x="1212" y="177"/>
                    <a:pt x="1218" y="178"/>
                  </a:cubicBezTo>
                  <a:cubicBezTo>
                    <a:pt x="1218" y="180"/>
                    <a:pt x="1219" y="184"/>
                    <a:pt x="1221" y="184"/>
                  </a:cubicBezTo>
                  <a:lnTo>
                    <a:pt x="1222" y="184"/>
                  </a:lnTo>
                  <a:cubicBezTo>
                    <a:pt x="1232" y="177"/>
                    <a:pt x="1250" y="170"/>
                    <a:pt x="1258" y="170"/>
                  </a:cubicBezTo>
                  <a:cubicBezTo>
                    <a:pt x="1264" y="170"/>
                    <a:pt x="1262" y="175"/>
                    <a:pt x="1242" y="189"/>
                  </a:cubicBezTo>
                  <a:cubicBezTo>
                    <a:pt x="1230" y="193"/>
                    <a:pt x="1223" y="196"/>
                    <a:pt x="1233" y="205"/>
                  </a:cubicBezTo>
                  <a:cubicBezTo>
                    <a:pt x="1229" y="208"/>
                    <a:pt x="1229" y="214"/>
                    <a:pt x="1227" y="220"/>
                  </a:cubicBezTo>
                  <a:cubicBezTo>
                    <a:pt x="1253" y="230"/>
                    <a:pt x="1233" y="226"/>
                    <a:pt x="1224" y="243"/>
                  </a:cubicBezTo>
                  <a:cubicBezTo>
                    <a:pt x="1223" y="249"/>
                    <a:pt x="1233" y="247"/>
                    <a:pt x="1222" y="253"/>
                  </a:cubicBezTo>
                  <a:cubicBezTo>
                    <a:pt x="1223" y="257"/>
                    <a:pt x="1230" y="252"/>
                    <a:pt x="1230" y="259"/>
                  </a:cubicBezTo>
                  <a:cubicBezTo>
                    <a:pt x="1229" y="261"/>
                    <a:pt x="1221" y="261"/>
                    <a:pt x="1220" y="263"/>
                  </a:cubicBezTo>
                  <a:cubicBezTo>
                    <a:pt x="1225" y="265"/>
                    <a:pt x="1220" y="269"/>
                    <a:pt x="1224" y="269"/>
                  </a:cubicBezTo>
                  <a:lnTo>
                    <a:pt x="1225" y="269"/>
                  </a:lnTo>
                  <a:cubicBezTo>
                    <a:pt x="1231" y="274"/>
                    <a:pt x="1221" y="283"/>
                    <a:pt x="1222" y="290"/>
                  </a:cubicBezTo>
                  <a:cubicBezTo>
                    <a:pt x="1232" y="294"/>
                    <a:pt x="1236" y="305"/>
                    <a:pt x="1225" y="310"/>
                  </a:cubicBezTo>
                  <a:lnTo>
                    <a:pt x="1227" y="310"/>
                  </a:lnTo>
                  <a:cubicBezTo>
                    <a:pt x="1230" y="310"/>
                    <a:pt x="1229" y="316"/>
                    <a:pt x="1226" y="316"/>
                  </a:cubicBezTo>
                  <a:lnTo>
                    <a:pt x="1225" y="316"/>
                  </a:lnTo>
                  <a:lnTo>
                    <a:pt x="1225" y="316"/>
                  </a:lnTo>
                  <a:cubicBezTo>
                    <a:pt x="1218" y="316"/>
                    <a:pt x="1230" y="321"/>
                    <a:pt x="1234" y="321"/>
                  </a:cubicBezTo>
                  <a:cubicBezTo>
                    <a:pt x="1232" y="326"/>
                    <a:pt x="1236" y="328"/>
                    <a:pt x="1241" y="328"/>
                  </a:cubicBezTo>
                  <a:cubicBezTo>
                    <a:pt x="1242" y="328"/>
                    <a:pt x="1244" y="327"/>
                    <a:pt x="1245" y="327"/>
                  </a:cubicBezTo>
                  <a:cubicBezTo>
                    <a:pt x="1250" y="329"/>
                    <a:pt x="1249" y="336"/>
                    <a:pt x="1252" y="336"/>
                  </a:cubicBezTo>
                  <a:cubicBezTo>
                    <a:pt x="1254" y="336"/>
                    <a:pt x="1255" y="335"/>
                    <a:pt x="1257" y="334"/>
                  </a:cubicBezTo>
                  <a:cubicBezTo>
                    <a:pt x="1260" y="335"/>
                    <a:pt x="1258" y="339"/>
                    <a:pt x="1257" y="341"/>
                  </a:cubicBezTo>
                  <a:cubicBezTo>
                    <a:pt x="1259" y="343"/>
                    <a:pt x="1265" y="343"/>
                    <a:pt x="1264" y="347"/>
                  </a:cubicBezTo>
                  <a:lnTo>
                    <a:pt x="1267" y="346"/>
                  </a:lnTo>
                  <a:cubicBezTo>
                    <a:pt x="1270" y="346"/>
                    <a:pt x="1269" y="350"/>
                    <a:pt x="1275" y="350"/>
                  </a:cubicBezTo>
                  <a:cubicBezTo>
                    <a:pt x="1275" y="357"/>
                    <a:pt x="1278" y="362"/>
                    <a:pt x="1284" y="363"/>
                  </a:cubicBezTo>
                  <a:cubicBezTo>
                    <a:pt x="1281" y="366"/>
                    <a:pt x="1282" y="374"/>
                    <a:pt x="1278" y="374"/>
                  </a:cubicBezTo>
                  <a:lnTo>
                    <a:pt x="1277" y="374"/>
                  </a:lnTo>
                  <a:cubicBezTo>
                    <a:pt x="1276" y="376"/>
                    <a:pt x="1275" y="377"/>
                    <a:pt x="1273" y="377"/>
                  </a:cubicBezTo>
                  <a:cubicBezTo>
                    <a:pt x="1270" y="377"/>
                    <a:pt x="1267" y="374"/>
                    <a:pt x="1266" y="374"/>
                  </a:cubicBezTo>
                  <a:lnTo>
                    <a:pt x="1267" y="375"/>
                  </a:lnTo>
                  <a:cubicBezTo>
                    <a:pt x="1268" y="378"/>
                    <a:pt x="1268" y="380"/>
                    <a:pt x="1265" y="383"/>
                  </a:cubicBezTo>
                  <a:cubicBezTo>
                    <a:pt x="1269" y="385"/>
                    <a:pt x="1269" y="390"/>
                    <a:pt x="1268" y="391"/>
                  </a:cubicBezTo>
                  <a:cubicBezTo>
                    <a:pt x="1270" y="393"/>
                    <a:pt x="1273" y="397"/>
                    <a:pt x="1271" y="397"/>
                  </a:cubicBezTo>
                  <a:lnTo>
                    <a:pt x="1269" y="396"/>
                  </a:lnTo>
                  <a:cubicBezTo>
                    <a:pt x="1270" y="398"/>
                    <a:pt x="1271" y="400"/>
                    <a:pt x="1269" y="401"/>
                  </a:cubicBezTo>
                  <a:lnTo>
                    <a:pt x="1269" y="401"/>
                  </a:lnTo>
                  <a:cubicBezTo>
                    <a:pt x="1273" y="401"/>
                    <a:pt x="1270" y="406"/>
                    <a:pt x="1268" y="407"/>
                  </a:cubicBezTo>
                  <a:cubicBezTo>
                    <a:pt x="1272" y="408"/>
                    <a:pt x="1271" y="418"/>
                    <a:pt x="1268" y="418"/>
                  </a:cubicBezTo>
                  <a:lnTo>
                    <a:pt x="1267" y="417"/>
                  </a:lnTo>
                  <a:cubicBezTo>
                    <a:pt x="1264" y="419"/>
                    <a:pt x="1262" y="424"/>
                    <a:pt x="1268" y="425"/>
                  </a:cubicBezTo>
                  <a:cubicBezTo>
                    <a:pt x="1268" y="429"/>
                    <a:pt x="1266" y="431"/>
                    <a:pt x="1267" y="436"/>
                  </a:cubicBezTo>
                  <a:cubicBezTo>
                    <a:pt x="1267" y="442"/>
                    <a:pt x="1265" y="446"/>
                    <a:pt x="1260" y="448"/>
                  </a:cubicBezTo>
                  <a:cubicBezTo>
                    <a:pt x="1263" y="451"/>
                    <a:pt x="1264" y="454"/>
                    <a:pt x="1260" y="458"/>
                  </a:cubicBezTo>
                  <a:cubicBezTo>
                    <a:pt x="1256" y="461"/>
                    <a:pt x="1255" y="465"/>
                    <a:pt x="1250" y="466"/>
                  </a:cubicBezTo>
                  <a:lnTo>
                    <a:pt x="1246" y="465"/>
                  </a:lnTo>
                  <a:lnTo>
                    <a:pt x="1245" y="465"/>
                  </a:lnTo>
                  <a:cubicBezTo>
                    <a:pt x="1243" y="465"/>
                    <a:pt x="1241" y="464"/>
                    <a:pt x="1241" y="462"/>
                  </a:cubicBezTo>
                  <a:cubicBezTo>
                    <a:pt x="1240" y="467"/>
                    <a:pt x="1239" y="468"/>
                    <a:pt x="1237" y="468"/>
                  </a:cubicBezTo>
                  <a:cubicBezTo>
                    <a:pt x="1234" y="468"/>
                    <a:pt x="1229" y="465"/>
                    <a:pt x="1225" y="465"/>
                  </a:cubicBezTo>
                  <a:lnTo>
                    <a:pt x="1223" y="465"/>
                  </a:lnTo>
                  <a:lnTo>
                    <a:pt x="1223" y="465"/>
                  </a:lnTo>
                  <a:cubicBezTo>
                    <a:pt x="1218" y="465"/>
                    <a:pt x="1210" y="460"/>
                    <a:pt x="1215" y="456"/>
                  </a:cubicBezTo>
                  <a:cubicBezTo>
                    <a:pt x="1217" y="452"/>
                    <a:pt x="1215" y="453"/>
                    <a:pt x="1213" y="451"/>
                  </a:cubicBezTo>
                  <a:cubicBezTo>
                    <a:pt x="1212" y="449"/>
                    <a:pt x="1214" y="445"/>
                    <a:pt x="1211" y="445"/>
                  </a:cubicBezTo>
                  <a:lnTo>
                    <a:pt x="1210" y="445"/>
                  </a:lnTo>
                  <a:cubicBezTo>
                    <a:pt x="1204" y="440"/>
                    <a:pt x="1189" y="428"/>
                    <a:pt x="1183" y="427"/>
                  </a:cubicBezTo>
                  <a:lnTo>
                    <a:pt x="1182" y="426"/>
                  </a:lnTo>
                  <a:cubicBezTo>
                    <a:pt x="1179" y="426"/>
                    <a:pt x="1181" y="434"/>
                    <a:pt x="1175" y="434"/>
                  </a:cubicBezTo>
                  <a:lnTo>
                    <a:pt x="1174" y="434"/>
                  </a:lnTo>
                  <a:cubicBezTo>
                    <a:pt x="1169" y="445"/>
                    <a:pt x="1170" y="443"/>
                    <a:pt x="1179" y="451"/>
                  </a:cubicBezTo>
                  <a:cubicBezTo>
                    <a:pt x="1177" y="456"/>
                    <a:pt x="1172" y="463"/>
                    <a:pt x="1175" y="468"/>
                  </a:cubicBezTo>
                  <a:cubicBezTo>
                    <a:pt x="1174" y="471"/>
                    <a:pt x="1180" y="471"/>
                    <a:pt x="1179" y="475"/>
                  </a:cubicBezTo>
                  <a:cubicBezTo>
                    <a:pt x="1173" y="479"/>
                    <a:pt x="1181" y="482"/>
                    <a:pt x="1181" y="488"/>
                  </a:cubicBezTo>
                  <a:cubicBezTo>
                    <a:pt x="1175" y="488"/>
                    <a:pt x="1168" y="494"/>
                    <a:pt x="1161" y="494"/>
                  </a:cubicBezTo>
                  <a:cubicBezTo>
                    <a:pt x="1159" y="494"/>
                    <a:pt x="1157" y="494"/>
                    <a:pt x="1155" y="492"/>
                  </a:cubicBezTo>
                  <a:cubicBezTo>
                    <a:pt x="1148" y="486"/>
                    <a:pt x="1134" y="481"/>
                    <a:pt x="1124" y="481"/>
                  </a:cubicBezTo>
                  <a:cubicBezTo>
                    <a:pt x="1112" y="481"/>
                    <a:pt x="1105" y="486"/>
                    <a:pt x="1114" y="499"/>
                  </a:cubicBezTo>
                  <a:cubicBezTo>
                    <a:pt x="1111" y="505"/>
                    <a:pt x="1102" y="522"/>
                    <a:pt x="1108" y="522"/>
                  </a:cubicBezTo>
                  <a:cubicBezTo>
                    <a:pt x="1109" y="522"/>
                    <a:pt x="1111" y="522"/>
                    <a:pt x="1113" y="520"/>
                  </a:cubicBezTo>
                  <a:cubicBezTo>
                    <a:pt x="1116" y="520"/>
                    <a:pt x="1112" y="529"/>
                    <a:pt x="1116" y="529"/>
                  </a:cubicBezTo>
                  <a:lnTo>
                    <a:pt x="1118" y="529"/>
                  </a:lnTo>
                  <a:cubicBezTo>
                    <a:pt x="1123" y="534"/>
                    <a:pt x="1125" y="539"/>
                    <a:pt x="1118" y="543"/>
                  </a:cubicBezTo>
                  <a:cubicBezTo>
                    <a:pt x="1122" y="543"/>
                    <a:pt x="1122" y="545"/>
                    <a:pt x="1119" y="547"/>
                  </a:cubicBezTo>
                  <a:cubicBezTo>
                    <a:pt x="1106" y="549"/>
                    <a:pt x="1108" y="562"/>
                    <a:pt x="1105" y="571"/>
                  </a:cubicBezTo>
                  <a:cubicBezTo>
                    <a:pt x="1102" y="581"/>
                    <a:pt x="1114" y="586"/>
                    <a:pt x="1121" y="588"/>
                  </a:cubicBezTo>
                  <a:cubicBezTo>
                    <a:pt x="1118" y="597"/>
                    <a:pt x="1123" y="604"/>
                    <a:pt x="1126" y="612"/>
                  </a:cubicBezTo>
                  <a:cubicBezTo>
                    <a:pt x="1129" y="620"/>
                    <a:pt x="1125" y="625"/>
                    <a:pt x="1129" y="633"/>
                  </a:cubicBezTo>
                  <a:cubicBezTo>
                    <a:pt x="1119" y="641"/>
                    <a:pt x="1091" y="639"/>
                    <a:pt x="1080" y="649"/>
                  </a:cubicBezTo>
                  <a:cubicBezTo>
                    <a:pt x="1075" y="648"/>
                    <a:pt x="1074" y="646"/>
                    <a:pt x="1071" y="644"/>
                  </a:cubicBezTo>
                  <a:lnTo>
                    <a:pt x="1071" y="644"/>
                  </a:lnTo>
                  <a:lnTo>
                    <a:pt x="1071" y="644"/>
                  </a:lnTo>
                  <a:cubicBezTo>
                    <a:pt x="1071" y="645"/>
                    <a:pt x="1064" y="648"/>
                    <a:pt x="1067" y="648"/>
                  </a:cubicBezTo>
                  <a:lnTo>
                    <a:pt x="1066" y="649"/>
                  </a:lnTo>
                  <a:lnTo>
                    <a:pt x="1067" y="651"/>
                  </a:lnTo>
                  <a:lnTo>
                    <a:pt x="1066" y="651"/>
                  </a:lnTo>
                  <a:cubicBezTo>
                    <a:pt x="1069" y="652"/>
                    <a:pt x="1061" y="652"/>
                    <a:pt x="1061" y="654"/>
                  </a:cubicBezTo>
                  <a:cubicBezTo>
                    <a:pt x="1059" y="657"/>
                    <a:pt x="1055" y="660"/>
                    <a:pt x="1051" y="660"/>
                  </a:cubicBezTo>
                  <a:cubicBezTo>
                    <a:pt x="1050" y="660"/>
                    <a:pt x="1048" y="659"/>
                    <a:pt x="1047" y="658"/>
                  </a:cubicBezTo>
                  <a:lnTo>
                    <a:pt x="1046" y="659"/>
                  </a:lnTo>
                  <a:lnTo>
                    <a:pt x="1045" y="659"/>
                  </a:lnTo>
                  <a:lnTo>
                    <a:pt x="1044" y="659"/>
                  </a:lnTo>
                  <a:lnTo>
                    <a:pt x="1044" y="659"/>
                  </a:lnTo>
                  <a:lnTo>
                    <a:pt x="1044" y="660"/>
                  </a:lnTo>
                  <a:lnTo>
                    <a:pt x="1044" y="659"/>
                  </a:lnTo>
                  <a:lnTo>
                    <a:pt x="1042" y="662"/>
                  </a:lnTo>
                  <a:cubicBezTo>
                    <a:pt x="1021" y="655"/>
                    <a:pt x="1038" y="645"/>
                    <a:pt x="1030" y="635"/>
                  </a:cubicBezTo>
                  <a:cubicBezTo>
                    <a:pt x="1033" y="634"/>
                    <a:pt x="1031" y="630"/>
                    <a:pt x="1032" y="626"/>
                  </a:cubicBezTo>
                  <a:cubicBezTo>
                    <a:pt x="1036" y="623"/>
                    <a:pt x="1038" y="617"/>
                    <a:pt x="1040" y="612"/>
                  </a:cubicBezTo>
                  <a:lnTo>
                    <a:pt x="1040" y="613"/>
                  </a:lnTo>
                  <a:cubicBezTo>
                    <a:pt x="1041" y="609"/>
                    <a:pt x="1040" y="606"/>
                    <a:pt x="1041" y="601"/>
                  </a:cubicBezTo>
                  <a:cubicBezTo>
                    <a:pt x="1036" y="599"/>
                    <a:pt x="1041" y="595"/>
                    <a:pt x="1038" y="591"/>
                  </a:cubicBezTo>
                  <a:cubicBezTo>
                    <a:pt x="1046" y="579"/>
                    <a:pt x="1033" y="585"/>
                    <a:pt x="1030" y="579"/>
                  </a:cubicBezTo>
                  <a:cubicBezTo>
                    <a:pt x="1019" y="568"/>
                    <a:pt x="1001" y="565"/>
                    <a:pt x="980" y="565"/>
                  </a:cubicBezTo>
                  <a:cubicBezTo>
                    <a:pt x="957" y="565"/>
                    <a:pt x="930" y="569"/>
                    <a:pt x="908" y="569"/>
                  </a:cubicBezTo>
                  <a:cubicBezTo>
                    <a:pt x="901" y="569"/>
                    <a:pt x="894" y="568"/>
                    <a:pt x="888" y="567"/>
                  </a:cubicBezTo>
                  <a:cubicBezTo>
                    <a:pt x="892" y="593"/>
                    <a:pt x="872" y="592"/>
                    <a:pt x="888" y="611"/>
                  </a:cubicBezTo>
                  <a:cubicBezTo>
                    <a:pt x="880" y="620"/>
                    <a:pt x="870" y="623"/>
                    <a:pt x="875" y="637"/>
                  </a:cubicBezTo>
                  <a:cubicBezTo>
                    <a:pt x="876" y="642"/>
                    <a:pt x="873" y="644"/>
                    <a:pt x="879" y="645"/>
                  </a:cubicBezTo>
                  <a:cubicBezTo>
                    <a:pt x="878" y="652"/>
                    <a:pt x="876" y="658"/>
                    <a:pt x="875" y="666"/>
                  </a:cubicBezTo>
                  <a:cubicBezTo>
                    <a:pt x="882" y="667"/>
                    <a:pt x="890" y="667"/>
                    <a:pt x="899" y="667"/>
                  </a:cubicBezTo>
                  <a:cubicBezTo>
                    <a:pt x="928" y="667"/>
                    <a:pt x="966" y="663"/>
                    <a:pt x="996" y="663"/>
                  </a:cubicBezTo>
                  <a:cubicBezTo>
                    <a:pt x="1016" y="663"/>
                    <a:pt x="1032" y="665"/>
                    <a:pt x="1041" y="672"/>
                  </a:cubicBezTo>
                  <a:lnTo>
                    <a:pt x="1040" y="672"/>
                  </a:lnTo>
                  <a:cubicBezTo>
                    <a:pt x="1036" y="672"/>
                    <a:pt x="1040" y="677"/>
                    <a:pt x="1034" y="680"/>
                  </a:cubicBezTo>
                  <a:cubicBezTo>
                    <a:pt x="1037" y="687"/>
                    <a:pt x="1041" y="691"/>
                    <a:pt x="1039" y="701"/>
                  </a:cubicBezTo>
                  <a:cubicBezTo>
                    <a:pt x="1033" y="705"/>
                    <a:pt x="1033" y="716"/>
                    <a:pt x="1026" y="723"/>
                  </a:cubicBezTo>
                  <a:cubicBezTo>
                    <a:pt x="1022" y="725"/>
                    <a:pt x="1021" y="728"/>
                    <a:pt x="1022" y="732"/>
                  </a:cubicBezTo>
                  <a:cubicBezTo>
                    <a:pt x="1021" y="737"/>
                    <a:pt x="1015" y="739"/>
                    <a:pt x="1017" y="746"/>
                  </a:cubicBezTo>
                  <a:cubicBezTo>
                    <a:pt x="1019" y="756"/>
                    <a:pt x="1027" y="753"/>
                    <a:pt x="1024" y="759"/>
                  </a:cubicBezTo>
                  <a:cubicBezTo>
                    <a:pt x="1028" y="760"/>
                    <a:pt x="1031" y="758"/>
                    <a:pt x="1031" y="763"/>
                  </a:cubicBezTo>
                  <a:lnTo>
                    <a:pt x="1034" y="762"/>
                  </a:lnTo>
                  <a:cubicBezTo>
                    <a:pt x="1035" y="762"/>
                    <a:pt x="1036" y="762"/>
                    <a:pt x="1038" y="763"/>
                  </a:cubicBezTo>
                  <a:cubicBezTo>
                    <a:pt x="1037" y="766"/>
                    <a:pt x="1037" y="766"/>
                    <a:pt x="1037" y="766"/>
                  </a:cubicBezTo>
                  <a:lnTo>
                    <a:pt x="1040" y="765"/>
                  </a:lnTo>
                  <a:cubicBezTo>
                    <a:pt x="1041" y="765"/>
                    <a:pt x="1042" y="766"/>
                    <a:pt x="1042" y="769"/>
                  </a:cubicBezTo>
                  <a:lnTo>
                    <a:pt x="1044" y="768"/>
                  </a:lnTo>
                  <a:cubicBezTo>
                    <a:pt x="1046" y="768"/>
                    <a:pt x="1047" y="771"/>
                    <a:pt x="1047" y="774"/>
                  </a:cubicBezTo>
                  <a:lnTo>
                    <a:pt x="1048" y="774"/>
                  </a:lnTo>
                  <a:lnTo>
                    <a:pt x="1051" y="774"/>
                  </a:lnTo>
                  <a:lnTo>
                    <a:pt x="1051" y="775"/>
                  </a:lnTo>
                  <a:cubicBezTo>
                    <a:pt x="1055" y="776"/>
                    <a:pt x="1049" y="782"/>
                    <a:pt x="1056" y="783"/>
                  </a:cubicBezTo>
                  <a:cubicBezTo>
                    <a:pt x="1058" y="787"/>
                    <a:pt x="1051" y="791"/>
                    <a:pt x="1056" y="793"/>
                  </a:cubicBezTo>
                  <a:cubicBezTo>
                    <a:pt x="1052" y="794"/>
                    <a:pt x="1059" y="794"/>
                    <a:pt x="1058" y="797"/>
                  </a:cubicBezTo>
                  <a:cubicBezTo>
                    <a:pt x="1058" y="800"/>
                    <a:pt x="1058" y="804"/>
                    <a:pt x="1060" y="804"/>
                  </a:cubicBezTo>
                  <a:lnTo>
                    <a:pt x="1062" y="803"/>
                  </a:lnTo>
                  <a:cubicBezTo>
                    <a:pt x="1060" y="806"/>
                    <a:pt x="1060" y="810"/>
                    <a:pt x="1060" y="813"/>
                  </a:cubicBezTo>
                  <a:lnTo>
                    <a:pt x="1060" y="813"/>
                  </a:lnTo>
                  <a:cubicBezTo>
                    <a:pt x="1062" y="813"/>
                    <a:pt x="1062" y="816"/>
                    <a:pt x="1061" y="818"/>
                  </a:cubicBezTo>
                  <a:lnTo>
                    <a:pt x="1063" y="817"/>
                  </a:lnTo>
                  <a:cubicBezTo>
                    <a:pt x="1065" y="817"/>
                    <a:pt x="1066" y="820"/>
                    <a:pt x="1068" y="821"/>
                  </a:cubicBezTo>
                  <a:cubicBezTo>
                    <a:pt x="1067" y="822"/>
                    <a:pt x="1063" y="821"/>
                    <a:pt x="1066" y="823"/>
                  </a:cubicBezTo>
                  <a:cubicBezTo>
                    <a:pt x="1066" y="824"/>
                    <a:pt x="1070" y="826"/>
                    <a:pt x="1068" y="828"/>
                  </a:cubicBezTo>
                  <a:cubicBezTo>
                    <a:pt x="1079" y="831"/>
                    <a:pt x="1069" y="833"/>
                    <a:pt x="1072" y="834"/>
                  </a:cubicBezTo>
                  <a:lnTo>
                    <a:pt x="1071" y="835"/>
                  </a:lnTo>
                  <a:lnTo>
                    <a:pt x="1072" y="835"/>
                  </a:lnTo>
                  <a:lnTo>
                    <a:pt x="1073" y="836"/>
                  </a:lnTo>
                  <a:cubicBezTo>
                    <a:pt x="1069" y="839"/>
                    <a:pt x="1071" y="839"/>
                    <a:pt x="1068" y="841"/>
                  </a:cubicBezTo>
                  <a:lnTo>
                    <a:pt x="1068" y="840"/>
                  </a:lnTo>
                  <a:lnTo>
                    <a:pt x="1066" y="843"/>
                  </a:lnTo>
                  <a:cubicBezTo>
                    <a:pt x="1066" y="843"/>
                    <a:pt x="1065" y="842"/>
                    <a:pt x="1065" y="841"/>
                  </a:cubicBezTo>
                  <a:cubicBezTo>
                    <a:pt x="1061" y="843"/>
                    <a:pt x="1066" y="844"/>
                    <a:pt x="1062" y="845"/>
                  </a:cubicBezTo>
                  <a:lnTo>
                    <a:pt x="1056" y="850"/>
                  </a:lnTo>
                  <a:lnTo>
                    <a:pt x="1053" y="849"/>
                  </a:lnTo>
                  <a:lnTo>
                    <a:pt x="1053" y="849"/>
                  </a:lnTo>
                  <a:lnTo>
                    <a:pt x="1053" y="849"/>
                  </a:lnTo>
                  <a:cubicBezTo>
                    <a:pt x="1054" y="854"/>
                    <a:pt x="1048" y="851"/>
                    <a:pt x="1047" y="855"/>
                  </a:cubicBezTo>
                  <a:cubicBezTo>
                    <a:pt x="1047" y="858"/>
                    <a:pt x="1047" y="860"/>
                    <a:pt x="1042" y="861"/>
                  </a:cubicBezTo>
                  <a:lnTo>
                    <a:pt x="1043" y="862"/>
                  </a:lnTo>
                  <a:lnTo>
                    <a:pt x="1039" y="861"/>
                  </a:lnTo>
                  <a:lnTo>
                    <a:pt x="1038" y="862"/>
                  </a:lnTo>
                  <a:cubicBezTo>
                    <a:pt x="1040" y="864"/>
                    <a:pt x="1037" y="864"/>
                    <a:pt x="1035" y="864"/>
                  </a:cubicBezTo>
                  <a:lnTo>
                    <a:pt x="1034" y="864"/>
                  </a:lnTo>
                  <a:cubicBezTo>
                    <a:pt x="1035" y="866"/>
                    <a:pt x="1037" y="868"/>
                    <a:pt x="1035" y="868"/>
                  </a:cubicBezTo>
                  <a:lnTo>
                    <a:pt x="1034" y="868"/>
                  </a:lnTo>
                  <a:cubicBezTo>
                    <a:pt x="1033" y="870"/>
                    <a:pt x="1039" y="870"/>
                    <a:pt x="1028" y="875"/>
                  </a:cubicBezTo>
                  <a:cubicBezTo>
                    <a:pt x="1030" y="878"/>
                    <a:pt x="1030" y="879"/>
                    <a:pt x="1028" y="879"/>
                  </a:cubicBezTo>
                  <a:lnTo>
                    <a:pt x="1025" y="878"/>
                  </a:lnTo>
                  <a:cubicBezTo>
                    <a:pt x="1025" y="882"/>
                    <a:pt x="1022" y="882"/>
                    <a:pt x="1020" y="885"/>
                  </a:cubicBezTo>
                  <a:cubicBezTo>
                    <a:pt x="1024" y="885"/>
                    <a:pt x="1021" y="890"/>
                    <a:pt x="1022" y="892"/>
                  </a:cubicBezTo>
                  <a:lnTo>
                    <a:pt x="1021" y="891"/>
                  </a:lnTo>
                  <a:cubicBezTo>
                    <a:pt x="1019" y="891"/>
                    <a:pt x="1018" y="893"/>
                    <a:pt x="1017" y="894"/>
                  </a:cubicBezTo>
                  <a:cubicBezTo>
                    <a:pt x="1019" y="896"/>
                    <a:pt x="1019" y="896"/>
                    <a:pt x="1018" y="896"/>
                  </a:cubicBezTo>
                  <a:lnTo>
                    <a:pt x="1016" y="896"/>
                  </a:lnTo>
                  <a:lnTo>
                    <a:pt x="1017" y="897"/>
                  </a:lnTo>
                  <a:lnTo>
                    <a:pt x="1016" y="897"/>
                  </a:lnTo>
                  <a:cubicBezTo>
                    <a:pt x="1013" y="897"/>
                    <a:pt x="1008" y="896"/>
                    <a:pt x="1007" y="892"/>
                  </a:cubicBezTo>
                  <a:cubicBezTo>
                    <a:pt x="1007" y="896"/>
                    <a:pt x="1008" y="895"/>
                    <a:pt x="1005" y="897"/>
                  </a:cubicBezTo>
                  <a:cubicBezTo>
                    <a:pt x="1008" y="900"/>
                    <a:pt x="1004" y="903"/>
                    <a:pt x="1004" y="903"/>
                  </a:cubicBezTo>
                  <a:cubicBezTo>
                    <a:pt x="1002" y="905"/>
                    <a:pt x="1007" y="908"/>
                    <a:pt x="1003" y="908"/>
                  </a:cubicBezTo>
                  <a:lnTo>
                    <a:pt x="1003" y="908"/>
                  </a:lnTo>
                  <a:cubicBezTo>
                    <a:pt x="1010" y="916"/>
                    <a:pt x="996" y="911"/>
                    <a:pt x="1007" y="919"/>
                  </a:cubicBezTo>
                  <a:cubicBezTo>
                    <a:pt x="1009" y="926"/>
                    <a:pt x="1009" y="928"/>
                    <a:pt x="1010" y="928"/>
                  </a:cubicBezTo>
                  <a:lnTo>
                    <a:pt x="1012" y="927"/>
                  </a:lnTo>
                  <a:cubicBezTo>
                    <a:pt x="1013" y="927"/>
                    <a:pt x="1014" y="928"/>
                    <a:pt x="1015" y="930"/>
                  </a:cubicBezTo>
                  <a:cubicBezTo>
                    <a:pt x="1020" y="928"/>
                    <a:pt x="1024" y="927"/>
                    <a:pt x="1028" y="927"/>
                  </a:cubicBezTo>
                  <a:cubicBezTo>
                    <a:pt x="1037" y="927"/>
                    <a:pt x="1045" y="932"/>
                    <a:pt x="1049" y="943"/>
                  </a:cubicBezTo>
                  <a:cubicBezTo>
                    <a:pt x="1048" y="950"/>
                    <a:pt x="1050" y="957"/>
                    <a:pt x="1042" y="958"/>
                  </a:cubicBezTo>
                  <a:cubicBezTo>
                    <a:pt x="1041" y="963"/>
                    <a:pt x="1035" y="967"/>
                    <a:pt x="1038" y="971"/>
                  </a:cubicBezTo>
                  <a:cubicBezTo>
                    <a:pt x="1037" y="973"/>
                    <a:pt x="1032" y="975"/>
                    <a:pt x="1035" y="977"/>
                  </a:cubicBezTo>
                  <a:cubicBezTo>
                    <a:pt x="1034" y="980"/>
                    <a:pt x="1030" y="981"/>
                    <a:pt x="1033" y="987"/>
                  </a:cubicBezTo>
                  <a:cubicBezTo>
                    <a:pt x="1032" y="994"/>
                    <a:pt x="1037" y="995"/>
                    <a:pt x="1035" y="998"/>
                  </a:cubicBezTo>
                  <a:cubicBezTo>
                    <a:pt x="1036" y="1002"/>
                    <a:pt x="1043" y="1006"/>
                    <a:pt x="1040" y="1012"/>
                  </a:cubicBezTo>
                  <a:cubicBezTo>
                    <a:pt x="1043" y="1013"/>
                    <a:pt x="1046" y="1018"/>
                    <a:pt x="1044" y="1018"/>
                  </a:cubicBezTo>
                  <a:cubicBezTo>
                    <a:pt x="1054" y="1027"/>
                    <a:pt x="1029" y="1025"/>
                    <a:pt x="1034" y="1031"/>
                  </a:cubicBezTo>
                  <a:cubicBezTo>
                    <a:pt x="1030" y="1034"/>
                    <a:pt x="1024" y="1035"/>
                    <a:pt x="1027" y="1038"/>
                  </a:cubicBezTo>
                  <a:lnTo>
                    <a:pt x="1025" y="1038"/>
                  </a:lnTo>
                  <a:lnTo>
                    <a:pt x="1024" y="1038"/>
                  </a:lnTo>
                  <a:cubicBezTo>
                    <a:pt x="1022" y="1038"/>
                    <a:pt x="1019" y="1038"/>
                    <a:pt x="1021" y="1043"/>
                  </a:cubicBezTo>
                  <a:lnTo>
                    <a:pt x="1020" y="1042"/>
                  </a:lnTo>
                  <a:cubicBezTo>
                    <a:pt x="1016" y="1042"/>
                    <a:pt x="1009" y="1045"/>
                    <a:pt x="1012" y="1047"/>
                  </a:cubicBezTo>
                  <a:lnTo>
                    <a:pt x="1012" y="1047"/>
                  </a:lnTo>
                  <a:cubicBezTo>
                    <a:pt x="1008" y="1047"/>
                    <a:pt x="1004" y="1050"/>
                    <a:pt x="1004" y="1054"/>
                  </a:cubicBezTo>
                  <a:cubicBezTo>
                    <a:pt x="1003" y="1049"/>
                    <a:pt x="1002" y="1048"/>
                    <a:pt x="1001" y="1048"/>
                  </a:cubicBezTo>
                  <a:cubicBezTo>
                    <a:pt x="1000" y="1048"/>
                    <a:pt x="998" y="1053"/>
                    <a:pt x="993" y="1053"/>
                  </a:cubicBezTo>
                  <a:cubicBezTo>
                    <a:pt x="998" y="1055"/>
                    <a:pt x="992" y="1054"/>
                    <a:pt x="991" y="1057"/>
                  </a:cubicBezTo>
                  <a:cubicBezTo>
                    <a:pt x="991" y="1058"/>
                    <a:pt x="991" y="1060"/>
                    <a:pt x="990" y="1060"/>
                  </a:cubicBezTo>
                  <a:lnTo>
                    <a:pt x="990" y="1058"/>
                  </a:lnTo>
                  <a:cubicBezTo>
                    <a:pt x="987" y="1059"/>
                    <a:pt x="989" y="1062"/>
                    <a:pt x="985" y="1064"/>
                  </a:cubicBezTo>
                  <a:cubicBezTo>
                    <a:pt x="988" y="1067"/>
                    <a:pt x="991" y="1070"/>
                    <a:pt x="986" y="1072"/>
                  </a:cubicBezTo>
                  <a:lnTo>
                    <a:pt x="984" y="1072"/>
                  </a:lnTo>
                  <a:cubicBezTo>
                    <a:pt x="980" y="1072"/>
                    <a:pt x="979" y="1076"/>
                    <a:pt x="974" y="1080"/>
                  </a:cubicBezTo>
                  <a:lnTo>
                    <a:pt x="974" y="1080"/>
                  </a:lnTo>
                  <a:cubicBezTo>
                    <a:pt x="972" y="1080"/>
                    <a:pt x="972" y="1078"/>
                    <a:pt x="969" y="1078"/>
                  </a:cubicBezTo>
                  <a:lnTo>
                    <a:pt x="967" y="1078"/>
                  </a:lnTo>
                  <a:cubicBezTo>
                    <a:pt x="971" y="1081"/>
                    <a:pt x="962" y="1082"/>
                    <a:pt x="966" y="1085"/>
                  </a:cubicBezTo>
                  <a:cubicBezTo>
                    <a:pt x="964" y="1087"/>
                    <a:pt x="963" y="1088"/>
                    <a:pt x="961" y="1088"/>
                  </a:cubicBezTo>
                  <a:cubicBezTo>
                    <a:pt x="959" y="1088"/>
                    <a:pt x="957" y="1085"/>
                    <a:pt x="955" y="1085"/>
                  </a:cubicBezTo>
                  <a:lnTo>
                    <a:pt x="952" y="1086"/>
                  </a:lnTo>
                  <a:cubicBezTo>
                    <a:pt x="952" y="1091"/>
                    <a:pt x="951" y="1092"/>
                    <a:pt x="950" y="1092"/>
                  </a:cubicBezTo>
                  <a:lnTo>
                    <a:pt x="947" y="1092"/>
                  </a:lnTo>
                  <a:cubicBezTo>
                    <a:pt x="946" y="1092"/>
                    <a:pt x="945" y="1093"/>
                    <a:pt x="946" y="1097"/>
                  </a:cubicBezTo>
                  <a:lnTo>
                    <a:pt x="943" y="1098"/>
                  </a:lnTo>
                  <a:cubicBezTo>
                    <a:pt x="941" y="1098"/>
                    <a:pt x="939" y="1096"/>
                    <a:pt x="937" y="1095"/>
                  </a:cubicBezTo>
                  <a:cubicBezTo>
                    <a:pt x="936" y="1098"/>
                    <a:pt x="932" y="1102"/>
                    <a:pt x="930" y="1102"/>
                  </a:cubicBezTo>
                  <a:cubicBezTo>
                    <a:pt x="929" y="1102"/>
                    <a:pt x="928" y="1101"/>
                    <a:pt x="929" y="1098"/>
                  </a:cubicBezTo>
                  <a:lnTo>
                    <a:pt x="928" y="1098"/>
                  </a:lnTo>
                  <a:cubicBezTo>
                    <a:pt x="925" y="1098"/>
                    <a:pt x="927" y="1094"/>
                    <a:pt x="926" y="1092"/>
                  </a:cubicBezTo>
                  <a:lnTo>
                    <a:pt x="922" y="1094"/>
                  </a:lnTo>
                  <a:cubicBezTo>
                    <a:pt x="921" y="1094"/>
                    <a:pt x="920" y="1094"/>
                    <a:pt x="920" y="1092"/>
                  </a:cubicBezTo>
                  <a:cubicBezTo>
                    <a:pt x="917" y="1089"/>
                    <a:pt x="915" y="1088"/>
                    <a:pt x="913" y="1088"/>
                  </a:cubicBezTo>
                  <a:cubicBezTo>
                    <a:pt x="911" y="1088"/>
                    <a:pt x="909" y="1089"/>
                    <a:pt x="907" y="1089"/>
                  </a:cubicBezTo>
                  <a:cubicBezTo>
                    <a:pt x="905" y="1089"/>
                    <a:pt x="903" y="1089"/>
                    <a:pt x="900" y="1087"/>
                  </a:cubicBezTo>
                  <a:lnTo>
                    <a:pt x="900" y="1087"/>
                  </a:lnTo>
                  <a:cubicBezTo>
                    <a:pt x="895" y="1087"/>
                    <a:pt x="897" y="1079"/>
                    <a:pt x="893" y="1079"/>
                  </a:cubicBezTo>
                  <a:lnTo>
                    <a:pt x="892" y="1079"/>
                  </a:lnTo>
                  <a:cubicBezTo>
                    <a:pt x="889" y="1077"/>
                    <a:pt x="882" y="1080"/>
                    <a:pt x="883" y="1074"/>
                  </a:cubicBezTo>
                  <a:cubicBezTo>
                    <a:pt x="880" y="1074"/>
                    <a:pt x="878" y="1073"/>
                    <a:pt x="876" y="1073"/>
                  </a:cubicBezTo>
                  <a:cubicBezTo>
                    <a:pt x="873" y="1073"/>
                    <a:pt x="871" y="1074"/>
                    <a:pt x="868" y="1078"/>
                  </a:cubicBezTo>
                  <a:cubicBezTo>
                    <a:pt x="868" y="1080"/>
                    <a:pt x="872" y="1081"/>
                    <a:pt x="868" y="1081"/>
                  </a:cubicBezTo>
                  <a:lnTo>
                    <a:pt x="866" y="1081"/>
                  </a:lnTo>
                  <a:cubicBezTo>
                    <a:pt x="866" y="1079"/>
                    <a:pt x="864" y="1078"/>
                    <a:pt x="862" y="1078"/>
                  </a:cubicBezTo>
                  <a:cubicBezTo>
                    <a:pt x="860" y="1078"/>
                    <a:pt x="857" y="1079"/>
                    <a:pt x="855" y="1079"/>
                  </a:cubicBezTo>
                  <a:lnTo>
                    <a:pt x="853" y="1079"/>
                  </a:lnTo>
                  <a:cubicBezTo>
                    <a:pt x="852" y="1077"/>
                    <a:pt x="851" y="1077"/>
                    <a:pt x="849" y="1077"/>
                  </a:cubicBezTo>
                  <a:cubicBezTo>
                    <a:pt x="846" y="1077"/>
                    <a:pt x="842" y="1078"/>
                    <a:pt x="839" y="1080"/>
                  </a:cubicBezTo>
                  <a:cubicBezTo>
                    <a:pt x="840" y="1077"/>
                    <a:pt x="838" y="1076"/>
                    <a:pt x="836" y="1076"/>
                  </a:cubicBezTo>
                  <a:lnTo>
                    <a:pt x="832" y="1076"/>
                  </a:lnTo>
                  <a:cubicBezTo>
                    <a:pt x="829" y="1076"/>
                    <a:pt x="827" y="1076"/>
                    <a:pt x="826" y="1072"/>
                  </a:cubicBezTo>
                  <a:cubicBezTo>
                    <a:pt x="824" y="1071"/>
                    <a:pt x="823" y="1071"/>
                    <a:pt x="821" y="1071"/>
                  </a:cubicBezTo>
                  <a:cubicBezTo>
                    <a:pt x="813" y="1071"/>
                    <a:pt x="807" y="1075"/>
                    <a:pt x="799" y="1075"/>
                  </a:cubicBezTo>
                  <a:cubicBezTo>
                    <a:pt x="797" y="1075"/>
                    <a:pt x="795" y="1075"/>
                    <a:pt x="792" y="1074"/>
                  </a:cubicBezTo>
                  <a:cubicBezTo>
                    <a:pt x="787" y="1075"/>
                    <a:pt x="784" y="1079"/>
                    <a:pt x="781" y="1079"/>
                  </a:cubicBezTo>
                  <a:cubicBezTo>
                    <a:pt x="780" y="1079"/>
                    <a:pt x="779" y="1078"/>
                    <a:pt x="777" y="1073"/>
                  </a:cubicBezTo>
                  <a:cubicBezTo>
                    <a:pt x="772" y="1071"/>
                    <a:pt x="767" y="1069"/>
                    <a:pt x="762" y="1069"/>
                  </a:cubicBezTo>
                  <a:cubicBezTo>
                    <a:pt x="758" y="1069"/>
                    <a:pt x="754" y="1071"/>
                    <a:pt x="751" y="1077"/>
                  </a:cubicBezTo>
                  <a:cubicBezTo>
                    <a:pt x="751" y="1078"/>
                    <a:pt x="750" y="1079"/>
                    <a:pt x="749" y="1079"/>
                  </a:cubicBezTo>
                  <a:lnTo>
                    <a:pt x="746" y="1078"/>
                  </a:lnTo>
                  <a:cubicBezTo>
                    <a:pt x="743" y="1079"/>
                    <a:pt x="740" y="1087"/>
                    <a:pt x="738" y="1087"/>
                  </a:cubicBezTo>
                  <a:lnTo>
                    <a:pt x="736" y="1086"/>
                  </a:lnTo>
                  <a:cubicBezTo>
                    <a:pt x="734" y="1086"/>
                    <a:pt x="730" y="1085"/>
                    <a:pt x="730" y="1084"/>
                  </a:cubicBezTo>
                  <a:cubicBezTo>
                    <a:pt x="731" y="1082"/>
                    <a:pt x="731" y="1081"/>
                    <a:pt x="730" y="1081"/>
                  </a:cubicBezTo>
                  <a:cubicBezTo>
                    <a:pt x="728" y="1081"/>
                    <a:pt x="720" y="1087"/>
                    <a:pt x="718" y="1087"/>
                  </a:cubicBezTo>
                  <a:lnTo>
                    <a:pt x="717" y="1087"/>
                  </a:lnTo>
                  <a:cubicBezTo>
                    <a:pt x="715" y="1087"/>
                    <a:pt x="714" y="1086"/>
                    <a:pt x="714" y="1086"/>
                  </a:cubicBezTo>
                  <a:cubicBezTo>
                    <a:pt x="710" y="1086"/>
                    <a:pt x="719" y="1092"/>
                    <a:pt x="715" y="1094"/>
                  </a:cubicBezTo>
                  <a:cubicBezTo>
                    <a:pt x="708" y="1096"/>
                    <a:pt x="710" y="1107"/>
                    <a:pt x="703" y="1107"/>
                  </a:cubicBezTo>
                  <a:lnTo>
                    <a:pt x="702" y="1107"/>
                  </a:lnTo>
                  <a:cubicBezTo>
                    <a:pt x="699" y="1109"/>
                    <a:pt x="699" y="1114"/>
                    <a:pt x="696" y="1114"/>
                  </a:cubicBezTo>
                  <a:lnTo>
                    <a:pt x="694" y="1113"/>
                  </a:lnTo>
                  <a:cubicBezTo>
                    <a:pt x="689" y="1116"/>
                    <a:pt x="688" y="1127"/>
                    <a:pt x="681" y="1128"/>
                  </a:cubicBezTo>
                  <a:cubicBezTo>
                    <a:pt x="675" y="1123"/>
                    <a:pt x="664" y="1113"/>
                    <a:pt x="666" y="1102"/>
                  </a:cubicBezTo>
                  <a:cubicBezTo>
                    <a:pt x="663" y="1101"/>
                    <a:pt x="661" y="1100"/>
                    <a:pt x="660" y="1100"/>
                  </a:cubicBezTo>
                  <a:cubicBezTo>
                    <a:pt x="656" y="1100"/>
                    <a:pt x="657" y="1108"/>
                    <a:pt x="653" y="1111"/>
                  </a:cubicBezTo>
                  <a:cubicBezTo>
                    <a:pt x="650" y="1110"/>
                    <a:pt x="648" y="1110"/>
                    <a:pt x="646" y="1110"/>
                  </a:cubicBezTo>
                  <a:cubicBezTo>
                    <a:pt x="640" y="1110"/>
                    <a:pt x="636" y="1113"/>
                    <a:pt x="639" y="1120"/>
                  </a:cubicBezTo>
                  <a:cubicBezTo>
                    <a:pt x="637" y="1119"/>
                    <a:pt x="635" y="1118"/>
                    <a:pt x="633" y="1118"/>
                  </a:cubicBezTo>
                  <a:cubicBezTo>
                    <a:pt x="629" y="1118"/>
                    <a:pt x="626" y="1120"/>
                    <a:pt x="622" y="1122"/>
                  </a:cubicBezTo>
                  <a:lnTo>
                    <a:pt x="619" y="1122"/>
                  </a:lnTo>
                  <a:cubicBezTo>
                    <a:pt x="617" y="1122"/>
                    <a:pt x="615" y="1124"/>
                    <a:pt x="614" y="1127"/>
                  </a:cubicBezTo>
                  <a:cubicBezTo>
                    <a:pt x="610" y="1126"/>
                    <a:pt x="605" y="1127"/>
                    <a:pt x="602" y="1124"/>
                  </a:cubicBezTo>
                  <a:cubicBezTo>
                    <a:pt x="601" y="1123"/>
                    <a:pt x="599" y="1122"/>
                    <a:pt x="598" y="1122"/>
                  </a:cubicBezTo>
                  <a:cubicBezTo>
                    <a:pt x="595" y="1122"/>
                    <a:pt x="592" y="1123"/>
                    <a:pt x="588" y="1124"/>
                  </a:cubicBezTo>
                  <a:lnTo>
                    <a:pt x="588" y="1124"/>
                  </a:lnTo>
                  <a:cubicBezTo>
                    <a:pt x="584" y="1124"/>
                    <a:pt x="579" y="1120"/>
                    <a:pt x="575" y="1120"/>
                  </a:cubicBezTo>
                  <a:lnTo>
                    <a:pt x="571" y="1121"/>
                  </a:lnTo>
                  <a:cubicBezTo>
                    <a:pt x="568" y="1132"/>
                    <a:pt x="559" y="1133"/>
                    <a:pt x="549" y="1133"/>
                  </a:cubicBezTo>
                  <a:cubicBezTo>
                    <a:pt x="545" y="1133"/>
                    <a:pt x="541" y="1133"/>
                    <a:pt x="538" y="1133"/>
                  </a:cubicBezTo>
                  <a:cubicBezTo>
                    <a:pt x="536" y="1133"/>
                    <a:pt x="535" y="1133"/>
                    <a:pt x="533" y="1133"/>
                  </a:cubicBezTo>
                  <a:cubicBezTo>
                    <a:pt x="519" y="1134"/>
                    <a:pt x="517" y="1154"/>
                    <a:pt x="508" y="1159"/>
                  </a:cubicBezTo>
                  <a:cubicBezTo>
                    <a:pt x="499" y="1163"/>
                    <a:pt x="502" y="1178"/>
                    <a:pt x="489" y="1180"/>
                  </a:cubicBezTo>
                  <a:cubicBezTo>
                    <a:pt x="492" y="1190"/>
                    <a:pt x="492" y="1202"/>
                    <a:pt x="483" y="1209"/>
                  </a:cubicBezTo>
                  <a:cubicBezTo>
                    <a:pt x="480" y="1214"/>
                    <a:pt x="473" y="1215"/>
                    <a:pt x="466" y="1215"/>
                  </a:cubicBezTo>
                  <a:cubicBezTo>
                    <a:pt x="464" y="1215"/>
                    <a:pt x="462" y="1215"/>
                    <a:pt x="460" y="1215"/>
                  </a:cubicBezTo>
                  <a:cubicBezTo>
                    <a:pt x="462" y="1224"/>
                    <a:pt x="452" y="1221"/>
                    <a:pt x="449" y="1227"/>
                  </a:cubicBezTo>
                  <a:cubicBezTo>
                    <a:pt x="450" y="1238"/>
                    <a:pt x="435" y="1237"/>
                    <a:pt x="433" y="1247"/>
                  </a:cubicBezTo>
                  <a:cubicBezTo>
                    <a:pt x="429" y="1263"/>
                    <a:pt x="421" y="1263"/>
                    <a:pt x="435" y="1277"/>
                  </a:cubicBezTo>
                  <a:cubicBezTo>
                    <a:pt x="433" y="1279"/>
                    <a:pt x="431" y="1279"/>
                    <a:pt x="429" y="1279"/>
                  </a:cubicBezTo>
                  <a:cubicBezTo>
                    <a:pt x="418" y="1279"/>
                    <a:pt x="406" y="1263"/>
                    <a:pt x="402" y="1263"/>
                  </a:cubicBezTo>
                  <a:lnTo>
                    <a:pt x="402" y="1263"/>
                  </a:lnTo>
                  <a:cubicBezTo>
                    <a:pt x="398" y="1253"/>
                    <a:pt x="394" y="1248"/>
                    <a:pt x="379" y="1242"/>
                  </a:cubicBezTo>
                  <a:lnTo>
                    <a:pt x="378" y="1242"/>
                  </a:lnTo>
                  <a:cubicBezTo>
                    <a:pt x="374" y="1242"/>
                    <a:pt x="371" y="1238"/>
                    <a:pt x="369" y="1238"/>
                  </a:cubicBezTo>
                  <a:lnTo>
                    <a:pt x="368" y="1239"/>
                  </a:lnTo>
                  <a:lnTo>
                    <a:pt x="365" y="1238"/>
                  </a:lnTo>
                  <a:cubicBezTo>
                    <a:pt x="363" y="1238"/>
                    <a:pt x="362" y="1239"/>
                    <a:pt x="360" y="1239"/>
                  </a:cubicBezTo>
                  <a:cubicBezTo>
                    <a:pt x="359" y="1239"/>
                    <a:pt x="357" y="1238"/>
                    <a:pt x="356" y="1237"/>
                  </a:cubicBezTo>
                  <a:cubicBezTo>
                    <a:pt x="356" y="1235"/>
                    <a:pt x="350" y="1236"/>
                    <a:pt x="351" y="1230"/>
                  </a:cubicBezTo>
                  <a:cubicBezTo>
                    <a:pt x="348" y="1230"/>
                    <a:pt x="341" y="1231"/>
                    <a:pt x="341" y="1229"/>
                  </a:cubicBezTo>
                  <a:cubicBezTo>
                    <a:pt x="339" y="1226"/>
                    <a:pt x="337" y="1225"/>
                    <a:pt x="334" y="1224"/>
                  </a:cubicBezTo>
                  <a:cubicBezTo>
                    <a:pt x="334" y="1221"/>
                    <a:pt x="330" y="1222"/>
                    <a:pt x="327" y="1220"/>
                  </a:cubicBezTo>
                  <a:lnTo>
                    <a:pt x="325" y="1220"/>
                  </a:lnTo>
                  <a:cubicBezTo>
                    <a:pt x="318" y="1220"/>
                    <a:pt x="310" y="1215"/>
                    <a:pt x="302" y="1214"/>
                  </a:cubicBezTo>
                  <a:cubicBezTo>
                    <a:pt x="301" y="1215"/>
                    <a:pt x="299" y="1215"/>
                    <a:pt x="296" y="1215"/>
                  </a:cubicBezTo>
                  <a:cubicBezTo>
                    <a:pt x="287" y="1215"/>
                    <a:pt x="274" y="1208"/>
                    <a:pt x="276" y="1207"/>
                  </a:cubicBezTo>
                  <a:cubicBezTo>
                    <a:pt x="267" y="1206"/>
                    <a:pt x="263" y="1200"/>
                    <a:pt x="257" y="1200"/>
                  </a:cubicBezTo>
                  <a:lnTo>
                    <a:pt x="256" y="1200"/>
                  </a:lnTo>
                  <a:cubicBezTo>
                    <a:pt x="251" y="1195"/>
                    <a:pt x="249" y="1188"/>
                    <a:pt x="242" y="1187"/>
                  </a:cubicBezTo>
                  <a:lnTo>
                    <a:pt x="241" y="1186"/>
                  </a:lnTo>
                  <a:lnTo>
                    <a:pt x="240" y="1187"/>
                  </a:lnTo>
                  <a:lnTo>
                    <a:pt x="240" y="1187"/>
                  </a:lnTo>
                  <a:lnTo>
                    <a:pt x="239" y="1187"/>
                  </a:lnTo>
                  <a:lnTo>
                    <a:pt x="236" y="1185"/>
                  </a:lnTo>
                  <a:cubicBezTo>
                    <a:pt x="236" y="1185"/>
                    <a:pt x="237" y="1185"/>
                    <a:pt x="237" y="1187"/>
                  </a:cubicBezTo>
                  <a:lnTo>
                    <a:pt x="237" y="1187"/>
                  </a:lnTo>
                  <a:cubicBezTo>
                    <a:pt x="234" y="1187"/>
                    <a:pt x="233" y="1185"/>
                    <a:pt x="231" y="1185"/>
                  </a:cubicBezTo>
                  <a:lnTo>
                    <a:pt x="229" y="1187"/>
                  </a:lnTo>
                  <a:lnTo>
                    <a:pt x="229" y="1187"/>
                  </a:lnTo>
                  <a:cubicBezTo>
                    <a:pt x="228" y="1187"/>
                    <a:pt x="228" y="1184"/>
                    <a:pt x="226" y="1184"/>
                  </a:cubicBezTo>
                  <a:lnTo>
                    <a:pt x="225" y="1185"/>
                  </a:lnTo>
                  <a:cubicBezTo>
                    <a:pt x="226" y="1180"/>
                    <a:pt x="212" y="1183"/>
                    <a:pt x="216" y="1180"/>
                  </a:cubicBezTo>
                  <a:lnTo>
                    <a:pt x="216" y="1180"/>
                  </a:lnTo>
                  <a:cubicBezTo>
                    <a:pt x="213" y="1180"/>
                    <a:pt x="213" y="1174"/>
                    <a:pt x="212" y="1174"/>
                  </a:cubicBezTo>
                  <a:lnTo>
                    <a:pt x="212" y="1174"/>
                  </a:lnTo>
                  <a:cubicBezTo>
                    <a:pt x="204" y="1173"/>
                    <a:pt x="203" y="1166"/>
                    <a:pt x="199" y="1163"/>
                  </a:cubicBezTo>
                  <a:lnTo>
                    <a:pt x="197" y="1164"/>
                  </a:lnTo>
                  <a:cubicBezTo>
                    <a:pt x="193" y="1164"/>
                    <a:pt x="187" y="1161"/>
                    <a:pt x="183" y="1160"/>
                  </a:cubicBezTo>
                  <a:cubicBezTo>
                    <a:pt x="181" y="1161"/>
                    <a:pt x="179" y="1162"/>
                    <a:pt x="178" y="1162"/>
                  </a:cubicBezTo>
                  <a:cubicBezTo>
                    <a:pt x="175" y="1162"/>
                    <a:pt x="174" y="1159"/>
                    <a:pt x="169" y="1158"/>
                  </a:cubicBezTo>
                  <a:lnTo>
                    <a:pt x="170" y="1158"/>
                  </a:lnTo>
                  <a:cubicBezTo>
                    <a:pt x="174" y="1158"/>
                    <a:pt x="162" y="1150"/>
                    <a:pt x="160" y="1147"/>
                  </a:cubicBezTo>
                  <a:cubicBezTo>
                    <a:pt x="158" y="1136"/>
                    <a:pt x="147" y="1135"/>
                    <a:pt x="139" y="1129"/>
                  </a:cubicBezTo>
                  <a:cubicBezTo>
                    <a:pt x="133" y="1131"/>
                    <a:pt x="127" y="1136"/>
                    <a:pt x="121" y="1136"/>
                  </a:cubicBezTo>
                  <a:cubicBezTo>
                    <a:pt x="119" y="1136"/>
                    <a:pt x="117" y="1135"/>
                    <a:pt x="114" y="1134"/>
                  </a:cubicBezTo>
                  <a:cubicBezTo>
                    <a:pt x="111" y="1135"/>
                    <a:pt x="108" y="1135"/>
                    <a:pt x="104" y="1135"/>
                  </a:cubicBezTo>
                  <a:cubicBezTo>
                    <a:pt x="86" y="1135"/>
                    <a:pt x="68" y="1126"/>
                    <a:pt x="65" y="1109"/>
                  </a:cubicBezTo>
                  <a:cubicBezTo>
                    <a:pt x="71" y="1103"/>
                    <a:pt x="79" y="1098"/>
                    <a:pt x="81" y="1088"/>
                  </a:cubicBezTo>
                  <a:lnTo>
                    <a:pt x="81" y="1088"/>
                  </a:lnTo>
                  <a:lnTo>
                    <a:pt x="84" y="1088"/>
                  </a:lnTo>
                  <a:cubicBezTo>
                    <a:pt x="88" y="1088"/>
                    <a:pt x="94" y="1088"/>
                    <a:pt x="95" y="1082"/>
                  </a:cubicBezTo>
                  <a:cubicBezTo>
                    <a:pt x="108" y="1070"/>
                    <a:pt x="85" y="1067"/>
                    <a:pt x="71" y="1067"/>
                  </a:cubicBezTo>
                  <a:cubicBezTo>
                    <a:pt x="67" y="1067"/>
                    <a:pt x="63" y="1067"/>
                    <a:pt x="61" y="1067"/>
                  </a:cubicBezTo>
                  <a:cubicBezTo>
                    <a:pt x="57" y="1071"/>
                    <a:pt x="53" y="1075"/>
                    <a:pt x="49" y="1075"/>
                  </a:cubicBezTo>
                  <a:cubicBezTo>
                    <a:pt x="46" y="1075"/>
                    <a:pt x="44" y="1073"/>
                    <a:pt x="40" y="1068"/>
                  </a:cubicBezTo>
                  <a:cubicBezTo>
                    <a:pt x="43" y="1051"/>
                    <a:pt x="22" y="1024"/>
                    <a:pt x="46" y="1020"/>
                  </a:cubicBezTo>
                  <a:cubicBezTo>
                    <a:pt x="50" y="1008"/>
                    <a:pt x="37" y="1001"/>
                    <a:pt x="36" y="993"/>
                  </a:cubicBezTo>
                  <a:cubicBezTo>
                    <a:pt x="34" y="986"/>
                    <a:pt x="31" y="975"/>
                    <a:pt x="29" y="971"/>
                  </a:cubicBezTo>
                  <a:cubicBezTo>
                    <a:pt x="23" y="963"/>
                    <a:pt x="14" y="962"/>
                    <a:pt x="17" y="953"/>
                  </a:cubicBezTo>
                  <a:cubicBezTo>
                    <a:pt x="12" y="950"/>
                    <a:pt x="16" y="944"/>
                    <a:pt x="17" y="939"/>
                  </a:cubicBezTo>
                  <a:cubicBezTo>
                    <a:pt x="18" y="936"/>
                    <a:pt x="14" y="931"/>
                    <a:pt x="17" y="930"/>
                  </a:cubicBezTo>
                  <a:lnTo>
                    <a:pt x="16" y="930"/>
                  </a:lnTo>
                  <a:cubicBezTo>
                    <a:pt x="14" y="930"/>
                    <a:pt x="16" y="928"/>
                    <a:pt x="17" y="926"/>
                  </a:cubicBezTo>
                  <a:lnTo>
                    <a:pt x="17" y="926"/>
                  </a:lnTo>
                  <a:lnTo>
                    <a:pt x="17" y="926"/>
                  </a:lnTo>
                  <a:lnTo>
                    <a:pt x="17" y="925"/>
                  </a:lnTo>
                  <a:lnTo>
                    <a:pt x="17" y="924"/>
                  </a:lnTo>
                  <a:lnTo>
                    <a:pt x="19" y="918"/>
                  </a:lnTo>
                  <a:lnTo>
                    <a:pt x="19" y="918"/>
                  </a:lnTo>
                  <a:lnTo>
                    <a:pt x="19" y="918"/>
                  </a:lnTo>
                  <a:lnTo>
                    <a:pt x="19" y="918"/>
                  </a:lnTo>
                  <a:cubicBezTo>
                    <a:pt x="17" y="910"/>
                    <a:pt x="22" y="909"/>
                    <a:pt x="23" y="903"/>
                  </a:cubicBezTo>
                  <a:lnTo>
                    <a:pt x="23" y="904"/>
                  </a:lnTo>
                  <a:cubicBezTo>
                    <a:pt x="23" y="904"/>
                    <a:pt x="25" y="900"/>
                    <a:pt x="23" y="900"/>
                  </a:cubicBezTo>
                  <a:cubicBezTo>
                    <a:pt x="26" y="900"/>
                    <a:pt x="23" y="900"/>
                    <a:pt x="23" y="898"/>
                  </a:cubicBezTo>
                  <a:cubicBezTo>
                    <a:pt x="23" y="896"/>
                    <a:pt x="24" y="896"/>
                    <a:pt x="23" y="894"/>
                  </a:cubicBezTo>
                  <a:cubicBezTo>
                    <a:pt x="20" y="892"/>
                    <a:pt x="21" y="892"/>
                    <a:pt x="23" y="890"/>
                  </a:cubicBezTo>
                  <a:cubicBezTo>
                    <a:pt x="20" y="890"/>
                    <a:pt x="19" y="888"/>
                    <a:pt x="23" y="887"/>
                  </a:cubicBezTo>
                  <a:cubicBezTo>
                    <a:pt x="27" y="880"/>
                    <a:pt x="29" y="874"/>
                    <a:pt x="32" y="864"/>
                  </a:cubicBezTo>
                  <a:lnTo>
                    <a:pt x="33" y="865"/>
                  </a:lnTo>
                  <a:cubicBezTo>
                    <a:pt x="36" y="865"/>
                    <a:pt x="37" y="856"/>
                    <a:pt x="39" y="854"/>
                  </a:cubicBezTo>
                  <a:cubicBezTo>
                    <a:pt x="43" y="852"/>
                    <a:pt x="44" y="850"/>
                    <a:pt x="46" y="848"/>
                  </a:cubicBezTo>
                  <a:lnTo>
                    <a:pt x="46" y="849"/>
                  </a:lnTo>
                  <a:lnTo>
                    <a:pt x="48" y="845"/>
                  </a:lnTo>
                  <a:lnTo>
                    <a:pt x="47" y="845"/>
                  </a:lnTo>
                  <a:cubicBezTo>
                    <a:pt x="45" y="838"/>
                    <a:pt x="50" y="838"/>
                    <a:pt x="48" y="828"/>
                  </a:cubicBezTo>
                  <a:lnTo>
                    <a:pt x="49" y="828"/>
                  </a:lnTo>
                  <a:cubicBezTo>
                    <a:pt x="52" y="828"/>
                    <a:pt x="52" y="822"/>
                    <a:pt x="52" y="818"/>
                  </a:cubicBezTo>
                  <a:cubicBezTo>
                    <a:pt x="56" y="817"/>
                    <a:pt x="56" y="814"/>
                    <a:pt x="56" y="810"/>
                  </a:cubicBezTo>
                  <a:lnTo>
                    <a:pt x="57" y="809"/>
                  </a:lnTo>
                  <a:cubicBezTo>
                    <a:pt x="59" y="809"/>
                    <a:pt x="61" y="811"/>
                    <a:pt x="63" y="811"/>
                  </a:cubicBezTo>
                  <a:lnTo>
                    <a:pt x="65" y="810"/>
                  </a:lnTo>
                  <a:lnTo>
                    <a:pt x="65" y="809"/>
                  </a:lnTo>
                  <a:lnTo>
                    <a:pt x="66" y="810"/>
                  </a:lnTo>
                  <a:cubicBezTo>
                    <a:pt x="66" y="810"/>
                    <a:pt x="66" y="809"/>
                    <a:pt x="66" y="808"/>
                  </a:cubicBezTo>
                  <a:lnTo>
                    <a:pt x="68" y="809"/>
                  </a:lnTo>
                  <a:cubicBezTo>
                    <a:pt x="69" y="809"/>
                    <a:pt x="68" y="807"/>
                    <a:pt x="66" y="807"/>
                  </a:cubicBezTo>
                  <a:lnTo>
                    <a:pt x="68" y="807"/>
                  </a:lnTo>
                  <a:cubicBezTo>
                    <a:pt x="74" y="807"/>
                    <a:pt x="68" y="803"/>
                    <a:pt x="70" y="800"/>
                  </a:cubicBezTo>
                  <a:lnTo>
                    <a:pt x="72" y="801"/>
                  </a:lnTo>
                  <a:cubicBezTo>
                    <a:pt x="75" y="801"/>
                    <a:pt x="76" y="795"/>
                    <a:pt x="80" y="795"/>
                  </a:cubicBezTo>
                  <a:lnTo>
                    <a:pt x="81" y="795"/>
                  </a:lnTo>
                  <a:cubicBezTo>
                    <a:pt x="82" y="793"/>
                    <a:pt x="83" y="793"/>
                    <a:pt x="84" y="793"/>
                  </a:cubicBezTo>
                  <a:lnTo>
                    <a:pt x="87" y="794"/>
                  </a:lnTo>
                  <a:cubicBezTo>
                    <a:pt x="86" y="793"/>
                    <a:pt x="90" y="788"/>
                    <a:pt x="92" y="788"/>
                  </a:cubicBezTo>
                  <a:lnTo>
                    <a:pt x="93" y="789"/>
                  </a:lnTo>
                  <a:cubicBezTo>
                    <a:pt x="97" y="788"/>
                    <a:pt x="94" y="782"/>
                    <a:pt x="98" y="782"/>
                  </a:cubicBezTo>
                  <a:lnTo>
                    <a:pt x="99" y="782"/>
                  </a:lnTo>
                  <a:cubicBezTo>
                    <a:pt x="96" y="770"/>
                    <a:pt x="105" y="776"/>
                    <a:pt x="101" y="770"/>
                  </a:cubicBezTo>
                  <a:cubicBezTo>
                    <a:pt x="102" y="769"/>
                    <a:pt x="103" y="768"/>
                    <a:pt x="103" y="768"/>
                  </a:cubicBezTo>
                  <a:lnTo>
                    <a:pt x="106" y="771"/>
                  </a:lnTo>
                  <a:lnTo>
                    <a:pt x="107" y="770"/>
                  </a:lnTo>
                  <a:cubicBezTo>
                    <a:pt x="106" y="767"/>
                    <a:pt x="103" y="761"/>
                    <a:pt x="105" y="761"/>
                  </a:cubicBezTo>
                  <a:cubicBezTo>
                    <a:pt x="106" y="761"/>
                    <a:pt x="107" y="762"/>
                    <a:pt x="110" y="763"/>
                  </a:cubicBezTo>
                  <a:cubicBezTo>
                    <a:pt x="108" y="760"/>
                    <a:pt x="109" y="760"/>
                    <a:pt x="110" y="760"/>
                  </a:cubicBezTo>
                  <a:lnTo>
                    <a:pt x="113" y="760"/>
                  </a:lnTo>
                  <a:cubicBezTo>
                    <a:pt x="115" y="760"/>
                    <a:pt x="116" y="759"/>
                    <a:pt x="115" y="754"/>
                  </a:cubicBezTo>
                  <a:cubicBezTo>
                    <a:pt x="117" y="755"/>
                    <a:pt x="119" y="755"/>
                    <a:pt x="120" y="755"/>
                  </a:cubicBezTo>
                  <a:cubicBezTo>
                    <a:pt x="125" y="755"/>
                    <a:pt x="119" y="746"/>
                    <a:pt x="124" y="746"/>
                  </a:cubicBezTo>
                  <a:cubicBezTo>
                    <a:pt x="132" y="738"/>
                    <a:pt x="120" y="738"/>
                    <a:pt x="120" y="729"/>
                  </a:cubicBezTo>
                  <a:lnTo>
                    <a:pt x="118" y="730"/>
                  </a:lnTo>
                  <a:cubicBezTo>
                    <a:pt x="111" y="730"/>
                    <a:pt x="111" y="722"/>
                    <a:pt x="113" y="718"/>
                  </a:cubicBezTo>
                  <a:cubicBezTo>
                    <a:pt x="109" y="702"/>
                    <a:pt x="126" y="710"/>
                    <a:pt x="132" y="701"/>
                  </a:cubicBezTo>
                  <a:cubicBezTo>
                    <a:pt x="134" y="703"/>
                    <a:pt x="135" y="703"/>
                    <a:pt x="135" y="703"/>
                  </a:cubicBezTo>
                  <a:cubicBezTo>
                    <a:pt x="137" y="703"/>
                    <a:pt x="135" y="700"/>
                    <a:pt x="133" y="698"/>
                  </a:cubicBezTo>
                  <a:cubicBezTo>
                    <a:pt x="136" y="696"/>
                    <a:pt x="138" y="691"/>
                    <a:pt x="136" y="686"/>
                  </a:cubicBezTo>
                  <a:lnTo>
                    <a:pt x="137" y="686"/>
                  </a:lnTo>
                  <a:cubicBezTo>
                    <a:pt x="141" y="686"/>
                    <a:pt x="140" y="680"/>
                    <a:pt x="142" y="680"/>
                  </a:cubicBezTo>
                  <a:lnTo>
                    <a:pt x="145" y="681"/>
                  </a:lnTo>
                  <a:cubicBezTo>
                    <a:pt x="150" y="680"/>
                    <a:pt x="157" y="674"/>
                    <a:pt x="163" y="674"/>
                  </a:cubicBezTo>
                  <a:lnTo>
                    <a:pt x="166" y="674"/>
                  </a:lnTo>
                  <a:cubicBezTo>
                    <a:pt x="177" y="670"/>
                    <a:pt x="176" y="655"/>
                    <a:pt x="186" y="647"/>
                  </a:cubicBezTo>
                  <a:cubicBezTo>
                    <a:pt x="188" y="642"/>
                    <a:pt x="186" y="636"/>
                    <a:pt x="192" y="636"/>
                  </a:cubicBezTo>
                  <a:lnTo>
                    <a:pt x="195" y="637"/>
                  </a:lnTo>
                  <a:cubicBezTo>
                    <a:pt x="198" y="636"/>
                    <a:pt x="201" y="636"/>
                    <a:pt x="204" y="636"/>
                  </a:cubicBezTo>
                  <a:cubicBezTo>
                    <a:pt x="208" y="636"/>
                    <a:pt x="212" y="636"/>
                    <a:pt x="216" y="636"/>
                  </a:cubicBezTo>
                  <a:cubicBezTo>
                    <a:pt x="220" y="636"/>
                    <a:pt x="224" y="636"/>
                    <a:pt x="229" y="635"/>
                  </a:cubicBezTo>
                  <a:cubicBezTo>
                    <a:pt x="233" y="635"/>
                    <a:pt x="232" y="628"/>
                    <a:pt x="236" y="627"/>
                  </a:cubicBezTo>
                  <a:lnTo>
                    <a:pt x="238" y="628"/>
                  </a:lnTo>
                  <a:cubicBezTo>
                    <a:pt x="239" y="628"/>
                    <a:pt x="238" y="627"/>
                    <a:pt x="239" y="625"/>
                  </a:cubicBezTo>
                  <a:cubicBezTo>
                    <a:pt x="239" y="623"/>
                    <a:pt x="240" y="622"/>
                    <a:pt x="242" y="622"/>
                  </a:cubicBezTo>
                  <a:cubicBezTo>
                    <a:pt x="245" y="622"/>
                    <a:pt x="249" y="625"/>
                    <a:pt x="251" y="625"/>
                  </a:cubicBezTo>
                  <a:lnTo>
                    <a:pt x="251" y="625"/>
                  </a:lnTo>
                  <a:cubicBezTo>
                    <a:pt x="257" y="614"/>
                    <a:pt x="267" y="606"/>
                    <a:pt x="271" y="594"/>
                  </a:cubicBezTo>
                  <a:cubicBezTo>
                    <a:pt x="278" y="589"/>
                    <a:pt x="267" y="578"/>
                    <a:pt x="270" y="573"/>
                  </a:cubicBezTo>
                  <a:cubicBezTo>
                    <a:pt x="273" y="575"/>
                    <a:pt x="276" y="576"/>
                    <a:pt x="277" y="576"/>
                  </a:cubicBezTo>
                  <a:cubicBezTo>
                    <a:pt x="278" y="576"/>
                    <a:pt x="279" y="575"/>
                    <a:pt x="277" y="570"/>
                  </a:cubicBezTo>
                  <a:cubicBezTo>
                    <a:pt x="286" y="564"/>
                    <a:pt x="281" y="563"/>
                    <a:pt x="284" y="556"/>
                  </a:cubicBezTo>
                  <a:cubicBezTo>
                    <a:pt x="282" y="552"/>
                    <a:pt x="285" y="547"/>
                    <a:pt x="288" y="544"/>
                  </a:cubicBezTo>
                  <a:cubicBezTo>
                    <a:pt x="287" y="540"/>
                    <a:pt x="284" y="535"/>
                    <a:pt x="287" y="530"/>
                  </a:cubicBezTo>
                  <a:cubicBezTo>
                    <a:pt x="293" y="527"/>
                    <a:pt x="293" y="526"/>
                    <a:pt x="289" y="522"/>
                  </a:cubicBezTo>
                  <a:cubicBezTo>
                    <a:pt x="288" y="518"/>
                    <a:pt x="293" y="514"/>
                    <a:pt x="291" y="510"/>
                  </a:cubicBezTo>
                  <a:cubicBezTo>
                    <a:pt x="302" y="507"/>
                    <a:pt x="307" y="497"/>
                    <a:pt x="314" y="489"/>
                  </a:cubicBezTo>
                  <a:lnTo>
                    <a:pt x="315" y="489"/>
                  </a:lnTo>
                  <a:cubicBezTo>
                    <a:pt x="324" y="489"/>
                    <a:pt x="327" y="481"/>
                    <a:pt x="335" y="478"/>
                  </a:cubicBezTo>
                  <a:cubicBezTo>
                    <a:pt x="340" y="476"/>
                    <a:pt x="344" y="476"/>
                    <a:pt x="347" y="476"/>
                  </a:cubicBezTo>
                  <a:cubicBezTo>
                    <a:pt x="356" y="476"/>
                    <a:pt x="350" y="485"/>
                    <a:pt x="356" y="485"/>
                  </a:cubicBezTo>
                  <a:cubicBezTo>
                    <a:pt x="359" y="485"/>
                    <a:pt x="365" y="482"/>
                    <a:pt x="378" y="475"/>
                  </a:cubicBezTo>
                  <a:cubicBezTo>
                    <a:pt x="377" y="469"/>
                    <a:pt x="385" y="465"/>
                    <a:pt x="390" y="463"/>
                  </a:cubicBezTo>
                  <a:cubicBezTo>
                    <a:pt x="387" y="457"/>
                    <a:pt x="388" y="445"/>
                    <a:pt x="396" y="442"/>
                  </a:cubicBezTo>
                  <a:cubicBezTo>
                    <a:pt x="394" y="424"/>
                    <a:pt x="409" y="407"/>
                    <a:pt x="409" y="389"/>
                  </a:cubicBezTo>
                  <a:cubicBezTo>
                    <a:pt x="404" y="370"/>
                    <a:pt x="405" y="349"/>
                    <a:pt x="419" y="330"/>
                  </a:cubicBezTo>
                  <a:cubicBezTo>
                    <a:pt x="418" y="322"/>
                    <a:pt x="418" y="321"/>
                    <a:pt x="420" y="321"/>
                  </a:cubicBezTo>
                  <a:cubicBezTo>
                    <a:pt x="421" y="321"/>
                    <a:pt x="423" y="322"/>
                    <a:pt x="425" y="322"/>
                  </a:cubicBezTo>
                  <a:cubicBezTo>
                    <a:pt x="427" y="322"/>
                    <a:pt x="429" y="321"/>
                    <a:pt x="431" y="319"/>
                  </a:cubicBezTo>
                  <a:cubicBezTo>
                    <a:pt x="436" y="311"/>
                    <a:pt x="427" y="301"/>
                    <a:pt x="428" y="293"/>
                  </a:cubicBezTo>
                  <a:cubicBezTo>
                    <a:pt x="437" y="281"/>
                    <a:pt x="427" y="262"/>
                    <a:pt x="428" y="251"/>
                  </a:cubicBezTo>
                  <a:cubicBezTo>
                    <a:pt x="445" y="249"/>
                    <a:pt x="440" y="224"/>
                    <a:pt x="449" y="212"/>
                  </a:cubicBezTo>
                  <a:cubicBezTo>
                    <a:pt x="465" y="205"/>
                    <a:pt x="459" y="188"/>
                    <a:pt x="471" y="178"/>
                  </a:cubicBezTo>
                  <a:cubicBezTo>
                    <a:pt x="474" y="170"/>
                    <a:pt x="477" y="161"/>
                    <a:pt x="473" y="154"/>
                  </a:cubicBezTo>
                  <a:cubicBezTo>
                    <a:pt x="478" y="147"/>
                    <a:pt x="466" y="131"/>
                    <a:pt x="477" y="131"/>
                  </a:cubicBezTo>
                  <a:cubicBezTo>
                    <a:pt x="481" y="127"/>
                    <a:pt x="470" y="124"/>
                    <a:pt x="477" y="121"/>
                  </a:cubicBezTo>
                  <a:lnTo>
                    <a:pt x="479" y="122"/>
                  </a:lnTo>
                  <a:cubicBezTo>
                    <a:pt x="485" y="122"/>
                    <a:pt x="486" y="112"/>
                    <a:pt x="487" y="107"/>
                  </a:cubicBezTo>
                  <a:cubicBezTo>
                    <a:pt x="491" y="98"/>
                    <a:pt x="490" y="88"/>
                    <a:pt x="494" y="81"/>
                  </a:cubicBezTo>
                  <a:cubicBezTo>
                    <a:pt x="495" y="78"/>
                    <a:pt x="495" y="79"/>
                    <a:pt x="493" y="77"/>
                  </a:cubicBezTo>
                  <a:cubicBezTo>
                    <a:pt x="494" y="74"/>
                    <a:pt x="499" y="74"/>
                    <a:pt x="494" y="71"/>
                  </a:cubicBezTo>
                  <a:cubicBezTo>
                    <a:pt x="495" y="67"/>
                    <a:pt x="500" y="68"/>
                    <a:pt x="503" y="66"/>
                  </a:cubicBezTo>
                  <a:cubicBezTo>
                    <a:pt x="500" y="64"/>
                    <a:pt x="503" y="60"/>
                    <a:pt x="502" y="60"/>
                  </a:cubicBezTo>
                  <a:lnTo>
                    <a:pt x="501" y="60"/>
                  </a:lnTo>
                  <a:cubicBezTo>
                    <a:pt x="505" y="58"/>
                    <a:pt x="506" y="59"/>
                    <a:pt x="506" y="53"/>
                  </a:cubicBezTo>
                  <a:cubicBezTo>
                    <a:pt x="511" y="50"/>
                    <a:pt x="513" y="44"/>
                    <a:pt x="514" y="40"/>
                  </a:cubicBezTo>
                  <a:lnTo>
                    <a:pt x="515" y="41"/>
                  </a:lnTo>
                  <a:cubicBezTo>
                    <a:pt x="517" y="41"/>
                    <a:pt x="516" y="38"/>
                    <a:pt x="517" y="38"/>
                  </a:cubicBezTo>
                  <a:lnTo>
                    <a:pt x="519" y="39"/>
                  </a:lnTo>
                  <a:cubicBezTo>
                    <a:pt x="521" y="38"/>
                    <a:pt x="519" y="36"/>
                    <a:pt x="520" y="36"/>
                  </a:cubicBezTo>
                  <a:lnTo>
                    <a:pt x="523" y="37"/>
                  </a:lnTo>
                  <a:cubicBezTo>
                    <a:pt x="519" y="32"/>
                    <a:pt x="527" y="29"/>
                    <a:pt x="532" y="29"/>
                  </a:cubicBezTo>
                  <a:lnTo>
                    <a:pt x="532" y="29"/>
                  </a:lnTo>
                  <a:cubicBezTo>
                    <a:pt x="531" y="24"/>
                    <a:pt x="545" y="23"/>
                    <a:pt x="539" y="22"/>
                  </a:cubicBezTo>
                  <a:cubicBezTo>
                    <a:pt x="541" y="22"/>
                    <a:pt x="548" y="20"/>
                    <a:pt x="543" y="18"/>
                  </a:cubicBezTo>
                  <a:lnTo>
                    <a:pt x="543" y="17"/>
                  </a:lnTo>
                  <a:lnTo>
                    <a:pt x="546" y="19"/>
                  </a:lnTo>
                  <a:lnTo>
                    <a:pt x="546" y="19"/>
                  </a:lnTo>
                  <a:cubicBezTo>
                    <a:pt x="549" y="15"/>
                    <a:pt x="551" y="14"/>
                    <a:pt x="551"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3" name="Freeform 179">
              <a:extLst>
                <a:ext uri="{FF2B5EF4-FFF2-40B4-BE49-F238E27FC236}">
                  <a16:creationId xmlns:a16="http://schemas.microsoft.com/office/drawing/2014/main" id="{8CC94BBF-AADB-6949-CD34-998A73904629}"/>
                </a:ext>
              </a:extLst>
            </p:cNvPr>
            <p:cNvSpPr>
              <a:spLocks/>
            </p:cNvSpPr>
            <p:nvPr/>
          </p:nvSpPr>
          <p:spPr bwMode="auto">
            <a:xfrm>
              <a:off x="4435476" y="3005137"/>
              <a:ext cx="768350" cy="762000"/>
            </a:xfrm>
            <a:custGeom>
              <a:avLst/>
              <a:gdLst>
                <a:gd name="T0" fmla="*/ 615 w 1250"/>
                <a:gd name="T1" fmla="*/ 1207 h 1240"/>
                <a:gd name="T2" fmla="*/ 585 w 1250"/>
                <a:gd name="T3" fmla="*/ 1206 h 1240"/>
                <a:gd name="T4" fmla="*/ 557 w 1250"/>
                <a:gd name="T5" fmla="*/ 1213 h 1240"/>
                <a:gd name="T6" fmla="*/ 441 w 1250"/>
                <a:gd name="T7" fmla="*/ 1114 h 1240"/>
                <a:gd name="T8" fmla="*/ 386 w 1250"/>
                <a:gd name="T9" fmla="*/ 925 h 1240"/>
                <a:gd name="T10" fmla="*/ 87 w 1250"/>
                <a:gd name="T11" fmla="*/ 897 h 1240"/>
                <a:gd name="T12" fmla="*/ 68 w 1250"/>
                <a:gd name="T13" fmla="*/ 892 h 1240"/>
                <a:gd name="T14" fmla="*/ 33 w 1250"/>
                <a:gd name="T15" fmla="*/ 640 h 1240"/>
                <a:gd name="T16" fmla="*/ 10 w 1250"/>
                <a:gd name="T17" fmla="*/ 519 h 1240"/>
                <a:gd name="T18" fmla="*/ 49 w 1250"/>
                <a:gd name="T19" fmla="*/ 343 h 1240"/>
                <a:gd name="T20" fmla="*/ 85 w 1250"/>
                <a:gd name="T21" fmla="*/ 175 h 1240"/>
                <a:gd name="T22" fmla="*/ 58 w 1250"/>
                <a:gd name="T23" fmla="*/ 104 h 1240"/>
                <a:gd name="T24" fmla="*/ 57 w 1250"/>
                <a:gd name="T25" fmla="*/ 68 h 1240"/>
                <a:gd name="T26" fmla="*/ 94 w 1250"/>
                <a:gd name="T27" fmla="*/ 111 h 1240"/>
                <a:gd name="T28" fmla="*/ 119 w 1250"/>
                <a:gd name="T29" fmla="*/ 119 h 1240"/>
                <a:gd name="T30" fmla="*/ 153 w 1250"/>
                <a:gd name="T31" fmla="*/ 109 h 1240"/>
                <a:gd name="T32" fmla="*/ 188 w 1250"/>
                <a:gd name="T33" fmla="*/ 87 h 1240"/>
                <a:gd name="T34" fmla="*/ 210 w 1250"/>
                <a:gd name="T35" fmla="*/ 58 h 1240"/>
                <a:gd name="T36" fmla="*/ 226 w 1250"/>
                <a:gd name="T37" fmla="*/ 34 h 1240"/>
                <a:gd name="T38" fmla="*/ 257 w 1250"/>
                <a:gd name="T39" fmla="*/ 27 h 1240"/>
                <a:gd name="T40" fmla="*/ 293 w 1250"/>
                <a:gd name="T41" fmla="*/ 23 h 1240"/>
                <a:gd name="T42" fmla="*/ 322 w 1250"/>
                <a:gd name="T43" fmla="*/ 8 h 1240"/>
                <a:gd name="T44" fmla="*/ 345 w 1250"/>
                <a:gd name="T45" fmla="*/ 0 h 1240"/>
                <a:gd name="T46" fmla="*/ 370 w 1250"/>
                <a:gd name="T47" fmla="*/ 14 h 1240"/>
                <a:gd name="T48" fmla="*/ 385 w 1250"/>
                <a:gd name="T49" fmla="*/ 17 h 1240"/>
                <a:gd name="T50" fmla="*/ 417 w 1250"/>
                <a:gd name="T51" fmla="*/ 29 h 1240"/>
                <a:gd name="T52" fmla="*/ 434 w 1250"/>
                <a:gd name="T53" fmla="*/ 35 h 1240"/>
                <a:gd name="T54" fmla="*/ 464 w 1250"/>
                <a:gd name="T55" fmla="*/ 60 h 1240"/>
                <a:gd name="T56" fmla="*/ 491 w 1250"/>
                <a:gd name="T57" fmla="*/ 69 h 1240"/>
                <a:gd name="T58" fmla="*/ 513 w 1250"/>
                <a:gd name="T59" fmla="*/ 84 h 1240"/>
                <a:gd name="T60" fmla="*/ 549 w 1250"/>
                <a:gd name="T61" fmla="*/ 77 h 1240"/>
                <a:gd name="T62" fmla="*/ 592 w 1250"/>
                <a:gd name="T63" fmla="*/ 58 h 1240"/>
                <a:gd name="T64" fmla="*/ 650 w 1250"/>
                <a:gd name="T65" fmla="*/ 84 h 1240"/>
                <a:gd name="T66" fmla="*/ 691 w 1250"/>
                <a:gd name="T67" fmla="*/ 78 h 1240"/>
                <a:gd name="T68" fmla="*/ 766 w 1250"/>
                <a:gd name="T69" fmla="*/ 11 h 1240"/>
                <a:gd name="T70" fmla="*/ 746 w 1250"/>
                <a:gd name="T71" fmla="*/ 142 h 1240"/>
                <a:gd name="T72" fmla="*/ 785 w 1250"/>
                <a:gd name="T73" fmla="*/ 149 h 1240"/>
                <a:gd name="T74" fmla="*/ 813 w 1250"/>
                <a:gd name="T75" fmla="*/ 147 h 1240"/>
                <a:gd name="T76" fmla="*/ 872 w 1250"/>
                <a:gd name="T77" fmla="*/ 169 h 1240"/>
                <a:gd name="T78" fmla="*/ 880 w 1250"/>
                <a:gd name="T79" fmla="*/ 204 h 1240"/>
                <a:gd name="T80" fmla="*/ 896 w 1250"/>
                <a:gd name="T81" fmla="*/ 253 h 1240"/>
                <a:gd name="T82" fmla="*/ 961 w 1250"/>
                <a:gd name="T83" fmla="*/ 264 h 1240"/>
                <a:gd name="T84" fmla="*/ 1002 w 1250"/>
                <a:gd name="T85" fmla="*/ 296 h 1240"/>
                <a:gd name="T86" fmla="*/ 1026 w 1250"/>
                <a:gd name="T87" fmla="*/ 299 h 1240"/>
                <a:gd name="T88" fmla="*/ 1055 w 1250"/>
                <a:gd name="T89" fmla="*/ 320 h 1240"/>
                <a:gd name="T90" fmla="*/ 1106 w 1250"/>
                <a:gd name="T91" fmla="*/ 345 h 1240"/>
                <a:gd name="T92" fmla="*/ 1151 w 1250"/>
                <a:gd name="T93" fmla="*/ 355 h 1240"/>
                <a:gd name="T94" fmla="*/ 1185 w 1250"/>
                <a:gd name="T95" fmla="*/ 373 h 1240"/>
                <a:gd name="T96" fmla="*/ 1236 w 1250"/>
                <a:gd name="T97" fmla="*/ 403 h 1240"/>
                <a:gd name="T98" fmla="*/ 1238 w 1250"/>
                <a:gd name="T99" fmla="*/ 444 h 1240"/>
                <a:gd name="T100" fmla="*/ 1234 w 1250"/>
                <a:gd name="T101" fmla="*/ 509 h 1240"/>
                <a:gd name="T102" fmla="*/ 1122 w 1250"/>
                <a:gd name="T103" fmla="*/ 685 h 1240"/>
                <a:gd name="T104" fmla="*/ 1088 w 1250"/>
                <a:gd name="T105" fmla="*/ 737 h 1240"/>
                <a:gd name="T106" fmla="*/ 1053 w 1250"/>
                <a:gd name="T107" fmla="*/ 806 h 1240"/>
                <a:gd name="T108" fmla="*/ 912 w 1250"/>
                <a:gd name="T109" fmla="*/ 949 h 1240"/>
                <a:gd name="T110" fmla="*/ 779 w 1250"/>
                <a:gd name="T111" fmla="*/ 1066 h 1240"/>
                <a:gd name="T112" fmla="*/ 697 w 1250"/>
                <a:gd name="T113" fmla="*/ 1219 h 1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50" h="1240">
                  <a:moveTo>
                    <a:pt x="661" y="1240"/>
                  </a:moveTo>
                  <a:cubicBezTo>
                    <a:pt x="658" y="1240"/>
                    <a:pt x="654" y="1239"/>
                    <a:pt x="651" y="1237"/>
                  </a:cubicBezTo>
                  <a:cubicBezTo>
                    <a:pt x="649" y="1235"/>
                    <a:pt x="648" y="1233"/>
                    <a:pt x="649" y="1231"/>
                  </a:cubicBezTo>
                  <a:lnTo>
                    <a:pt x="649" y="1231"/>
                  </a:lnTo>
                  <a:cubicBezTo>
                    <a:pt x="646" y="1230"/>
                    <a:pt x="644" y="1229"/>
                    <a:pt x="642" y="1227"/>
                  </a:cubicBezTo>
                  <a:cubicBezTo>
                    <a:pt x="635" y="1222"/>
                    <a:pt x="632" y="1218"/>
                    <a:pt x="630" y="1215"/>
                  </a:cubicBezTo>
                  <a:cubicBezTo>
                    <a:pt x="627" y="1211"/>
                    <a:pt x="626" y="1209"/>
                    <a:pt x="615" y="1207"/>
                  </a:cubicBezTo>
                  <a:lnTo>
                    <a:pt x="612" y="1207"/>
                  </a:lnTo>
                  <a:cubicBezTo>
                    <a:pt x="608" y="1207"/>
                    <a:pt x="606" y="1204"/>
                    <a:pt x="605" y="1202"/>
                  </a:cubicBezTo>
                  <a:cubicBezTo>
                    <a:pt x="601" y="1202"/>
                    <a:pt x="598" y="1200"/>
                    <a:pt x="595" y="1199"/>
                  </a:cubicBezTo>
                  <a:lnTo>
                    <a:pt x="595" y="1198"/>
                  </a:lnTo>
                  <a:lnTo>
                    <a:pt x="595" y="1199"/>
                  </a:lnTo>
                  <a:lnTo>
                    <a:pt x="593" y="1202"/>
                  </a:lnTo>
                  <a:cubicBezTo>
                    <a:pt x="591" y="1205"/>
                    <a:pt x="588" y="1206"/>
                    <a:pt x="585" y="1206"/>
                  </a:cubicBezTo>
                  <a:cubicBezTo>
                    <a:pt x="582" y="1206"/>
                    <a:pt x="581" y="1205"/>
                    <a:pt x="579" y="1205"/>
                  </a:cubicBezTo>
                  <a:lnTo>
                    <a:pt x="579" y="1205"/>
                  </a:lnTo>
                  <a:cubicBezTo>
                    <a:pt x="577" y="1206"/>
                    <a:pt x="574" y="1207"/>
                    <a:pt x="572" y="1208"/>
                  </a:cubicBezTo>
                  <a:lnTo>
                    <a:pt x="568" y="1209"/>
                  </a:lnTo>
                  <a:lnTo>
                    <a:pt x="567" y="1210"/>
                  </a:lnTo>
                  <a:cubicBezTo>
                    <a:pt x="566" y="1212"/>
                    <a:pt x="564" y="1213"/>
                    <a:pt x="561" y="1213"/>
                  </a:cubicBezTo>
                  <a:lnTo>
                    <a:pt x="557" y="1213"/>
                  </a:lnTo>
                  <a:lnTo>
                    <a:pt x="556" y="1213"/>
                  </a:lnTo>
                  <a:cubicBezTo>
                    <a:pt x="555" y="1215"/>
                    <a:pt x="552" y="1217"/>
                    <a:pt x="549" y="1217"/>
                  </a:cubicBezTo>
                  <a:lnTo>
                    <a:pt x="546" y="1217"/>
                  </a:lnTo>
                  <a:cubicBezTo>
                    <a:pt x="518" y="1213"/>
                    <a:pt x="489" y="1210"/>
                    <a:pt x="467" y="1181"/>
                  </a:cubicBezTo>
                  <a:cubicBezTo>
                    <a:pt x="456" y="1165"/>
                    <a:pt x="447" y="1146"/>
                    <a:pt x="440" y="1120"/>
                  </a:cubicBezTo>
                  <a:lnTo>
                    <a:pt x="440" y="1117"/>
                  </a:lnTo>
                  <a:lnTo>
                    <a:pt x="441" y="1114"/>
                  </a:lnTo>
                  <a:lnTo>
                    <a:pt x="441" y="1111"/>
                  </a:lnTo>
                  <a:cubicBezTo>
                    <a:pt x="452" y="1062"/>
                    <a:pt x="437" y="997"/>
                    <a:pt x="404" y="947"/>
                  </a:cubicBezTo>
                  <a:cubicBezTo>
                    <a:pt x="403" y="946"/>
                    <a:pt x="402" y="944"/>
                    <a:pt x="403" y="942"/>
                  </a:cubicBezTo>
                  <a:lnTo>
                    <a:pt x="403" y="942"/>
                  </a:lnTo>
                  <a:cubicBezTo>
                    <a:pt x="401" y="942"/>
                    <a:pt x="399" y="941"/>
                    <a:pt x="398" y="939"/>
                  </a:cubicBezTo>
                  <a:cubicBezTo>
                    <a:pt x="394" y="935"/>
                    <a:pt x="391" y="931"/>
                    <a:pt x="387" y="927"/>
                  </a:cubicBezTo>
                  <a:lnTo>
                    <a:pt x="386" y="925"/>
                  </a:lnTo>
                  <a:lnTo>
                    <a:pt x="385" y="924"/>
                  </a:lnTo>
                  <a:lnTo>
                    <a:pt x="383" y="922"/>
                  </a:lnTo>
                  <a:cubicBezTo>
                    <a:pt x="353" y="892"/>
                    <a:pt x="315" y="878"/>
                    <a:pt x="263" y="878"/>
                  </a:cubicBezTo>
                  <a:cubicBezTo>
                    <a:pt x="235" y="878"/>
                    <a:pt x="206" y="882"/>
                    <a:pt x="178" y="886"/>
                  </a:cubicBezTo>
                  <a:cubicBezTo>
                    <a:pt x="165" y="887"/>
                    <a:pt x="153" y="889"/>
                    <a:pt x="141" y="890"/>
                  </a:cubicBezTo>
                  <a:cubicBezTo>
                    <a:pt x="136" y="891"/>
                    <a:pt x="130" y="892"/>
                    <a:pt x="124" y="893"/>
                  </a:cubicBezTo>
                  <a:cubicBezTo>
                    <a:pt x="112" y="894"/>
                    <a:pt x="100" y="896"/>
                    <a:pt x="87" y="897"/>
                  </a:cubicBezTo>
                  <a:lnTo>
                    <a:pt x="87" y="897"/>
                  </a:lnTo>
                  <a:cubicBezTo>
                    <a:pt x="85" y="897"/>
                    <a:pt x="84" y="896"/>
                    <a:pt x="82" y="895"/>
                  </a:cubicBezTo>
                  <a:lnTo>
                    <a:pt x="80" y="892"/>
                  </a:lnTo>
                  <a:lnTo>
                    <a:pt x="77" y="892"/>
                  </a:lnTo>
                  <a:cubicBezTo>
                    <a:pt x="75" y="892"/>
                    <a:pt x="73" y="891"/>
                    <a:pt x="71" y="890"/>
                  </a:cubicBezTo>
                  <a:lnTo>
                    <a:pt x="69" y="891"/>
                  </a:lnTo>
                  <a:lnTo>
                    <a:pt x="68" y="892"/>
                  </a:lnTo>
                  <a:cubicBezTo>
                    <a:pt x="67" y="894"/>
                    <a:pt x="65" y="895"/>
                    <a:pt x="63" y="895"/>
                  </a:cubicBezTo>
                  <a:lnTo>
                    <a:pt x="62" y="895"/>
                  </a:lnTo>
                  <a:cubicBezTo>
                    <a:pt x="48" y="891"/>
                    <a:pt x="39" y="884"/>
                    <a:pt x="35" y="873"/>
                  </a:cubicBezTo>
                  <a:cubicBezTo>
                    <a:pt x="25" y="847"/>
                    <a:pt x="33" y="812"/>
                    <a:pt x="40" y="777"/>
                  </a:cubicBezTo>
                  <a:cubicBezTo>
                    <a:pt x="45" y="755"/>
                    <a:pt x="49" y="734"/>
                    <a:pt x="48" y="717"/>
                  </a:cubicBezTo>
                  <a:cubicBezTo>
                    <a:pt x="47" y="688"/>
                    <a:pt x="40" y="663"/>
                    <a:pt x="33" y="644"/>
                  </a:cubicBezTo>
                  <a:lnTo>
                    <a:pt x="33" y="640"/>
                  </a:lnTo>
                  <a:lnTo>
                    <a:pt x="32" y="639"/>
                  </a:lnTo>
                  <a:lnTo>
                    <a:pt x="31" y="637"/>
                  </a:lnTo>
                  <a:cubicBezTo>
                    <a:pt x="28" y="628"/>
                    <a:pt x="25" y="619"/>
                    <a:pt x="21" y="610"/>
                  </a:cubicBezTo>
                  <a:cubicBezTo>
                    <a:pt x="15" y="592"/>
                    <a:pt x="8" y="574"/>
                    <a:pt x="2" y="555"/>
                  </a:cubicBezTo>
                  <a:cubicBezTo>
                    <a:pt x="2" y="553"/>
                    <a:pt x="1" y="550"/>
                    <a:pt x="0" y="548"/>
                  </a:cubicBezTo>
                  <a:cubicBezTo>
                    <a:pt x="0" y="546"/>
                    <a:pt x="0" y="543"/>
                    <a:pt x="1" y="542"/>
                  </a:cubicBezTo>
                  <a:cubicBezTo>
                    <a:pt x="6" y="535"/>
                    <a:pt x="9" y="527"/>
                    <a:pt x="10" y="519"/>
                  </a:cubicBezTo>
                  <a:cubicBezTo>
                    <a:pt x="11" y="517"/>
                    <a:pt x="12" y="515"/>
                    <a:pt x="15" y="514"/>
                  </a:cubicBezTo>
                  <a:cubicBezTo>
                    <a:pt x="27" y="510"/>
                    <a:pt x="32" y="507"/>
                    <a:pt x="33" y="506"/>
                  </a:cubicBezTo>
                  <a:cubicBezTo>
                    <a:pt x="31" y="504"/>
                    <a:pt x="27" y="501"/>
                    <a:pt x="23" y="498"/>
                  </a:cubicBezTo>
                  <a:cubicBezTo>
                    <a:pt x="21" y="497"/>
                    <a:pt x="18" y="495"/>
                    <a:pt x="16" y="494"/>
                  </a:cubicBezTo>
                  <a:cubicBezTo>
                    <a:pt x="14" y="492"/>
                    <a:pt x="13" y="490"/>
                    <a:pt x="13" y="487"/>
                  </a:cubicBezTo>
                  <a:cubicBezTo>
                    <a:pt x="17" y="451"/>
                    <a:pt x="28" y="417"/>
                    <a:pt x="38" y="383"/>
                  </a:cubicBezTo>
                  <a:cubicBezTo>
                    <a:pt x="41" y="369"/>
                    <a:pt x="45" y="356"/>
                    <a:pt x="49" y="343"/>
                  </a:cubicBezTo>
                  <a:lnTo>
                    <a:pt x="50" y="341"/>
                  </a:lnTo>
                  <a:cubicBezTo>
                    <a:pt x="53" y="336"/>
                    <a:pt x="57" y="333"/>
                    <a:pt x="60" y="330"/>
                  </a:cubicBezTo>
                  <a:cubicBezTo>
                    <a:pt x="56" y="321"/>
                    <a:pt x="58" y="309"/>
                    <a:pt x="58" y="303"/>
                  </a:cubicBezTo>
                  <a:cubicBezTo>
                    <a:pt x="59" y="295"/>
                    <a:pt x="60" y="288"/>
                    <a:pt x="61" y="280"/>
                  </a:cubicBezTo>
                  <a:cubicBezTo>
                    <a:pt x="65" y="260"/>
                    <a:pt x="79" y="208"/>
                    <a:pt x="97" y="192"/>
                  </a:cubicBezTo>
                  <a:cubicBezTo>
                    <a:pt x="93" y="189"/>
                    <a:pt x="89" y="186"/>
                    <a:pt x="86" y="182"/>
                  </a:cubicBezTo>
                  <a:cubicBezTo>
                    <a:pt x="84" y="180"/>
                    <a:pt x="84" y="177"/>
                    <a:pt x="85" y="175"/>
                  </a:cubicBezTo>
                  <a:cubicBezTo>
                    <a:pt x="85" y="172"/>
                    <a:pt x="78" y="160"/>
                    <a:pt x="74" y="152"/>
                  </a:cubicBezTo>
                  <a:cubicBezTo>
                    <a:pt x="64" y="136"/>
                    <a:pt x="60" y="127"/>
                    <a:pt x="64" y="120"/>
                  </a:cubicBezTo>
                  <a:lnTo>
                    <a:pt x="64" y="120"/>
                  </a:lnTo>
                  <a:lnTo>
                    <a:pt x="62" y="118"/>
                  </a:lnTo>
                  <a:cubicBezTo>
                    <a:pt x="59" y="116"/>
                    <a:pt x="59" y="112"/>
                    <a:pt x="61" y="109"/>
                  </a:cubicBezTo>
                  <a:lnTo>
                    <a:pt x="60" y="107"/>
                  </a:lnTo>
                  <a:lnTo>
                    <a:pt x="58" y="104"/>
                  </a:lnTo>
                  <a:cubicBezTo>
                    <a:pt x="52" y="99"/>
                    <a:pt x="51" y="92"/>
                    <a:pt x="50" y="88"/>
                  </a:cubicBezTo>
                  <a:lnTo>
                    <a:pt x="50" y="86"/>
                  </a:lnTo>
                  <a:cubicBezTo>
                    <a:pt x="49" y="85"/>
                    <a:pt x="48" y="83"/>
                    <a:pt x="48" y="81"/>
                  </a:cubicBezTo>
                  <a:lnTo>
                    <a:pt x="48" y="79"/>
                  </a:lnTo>
                  <a:cubicBezTo>
                    <a:pt x="47" y="77"/>
                    <a:pt x="47" y="74"/>
                    <a:pt x="48" y="72"/>
                  </a:cubicBezTo>
                  <a:cubicBezTo>
                    <a:pt x="50" y="69"/>
                    <a:pt x="53" y="68"/>
                    <a:pt x="55" y="68"/>
                  </a:cubicBezTo>
                  <a:lnTo>
                    <a:pt x="57" y="68"/>
                  </a:lnTo>
                  <a:cubicBezTo>
                    <a:pt x="59" y="66"/>
                    <a:pt x="61" y="64"/>
                    <a:pt x="65" y="64"/>
                  </a:cubicBezTo>
                  <a:cubicBezTo>
                    <a:pt x="73" y="64"/>
                    <a:pt x="75" y="73"/>
                    <a:pt x="77" y="82"/>
                  </a:cubicBezTo>
                  <a:cubicBezTo>
                    <a:pt x="78" y="85"/>
                    <a:pt x="79" y="89"/>
                    <a:pt x="79" y="90"/>
                  </a:cubicBezTo>
                  <a:cubicBezTo>
                    <a:pt x="82" y="92"/>
                    <a:pt x="82" y="95"/>
                    <a:pt x="81" y="97"/>
                  </a:cubicBezTo>
                  <a:cubicBezTo>
                    <a:pt x="88" y="99"/>
                    <a:pt x="90" y="104"/>
                    <a:pt x="90" y="107"/>
                  </a:cubicBezTo>
                  <a:lnTo>
                    <a:pt x="90" y="107"/>
                  </a:lnTo>
                  <a:cubicBezTo>
                    <a:pt x="92" y="108"/>
                    <a:pt x="93" y="110"/>
                    <a:pt x="94" y="111"/>
                  </a:cubicBezTo>
                  <a:lnTo>
                    <a:pt x="94" y="113"/>
                  </a:lnTo>
                  <a:lnTo>
                    <a:pt x="97" y="115"/>
                  </a:lnTo>
                  <a:cubicBezTo>
                    <a:pt x="101" y="117"/>
                    <a:pt x="103" y="120"/>
                    <a:pt x="104" y="122"/>
                  </a:cubicBezTo>
                  <a:lnTo>
                    <a:pt x="106" y="122"/>
                  </a:lnTo>
                  <a:cubicBezTo>
                    <a:pt x="109" y="122"/>
                    <a:pt x="111" y="123"/>
                    <a:pt x="112" y="124"/>
                  </a:cubicBezTo>
                  <a:lnTo>
                    <a:pt x="116" y="122"/>
                  </a:lnTo>
                  <a:lnTo>
                    <a:pt x="119" y="119"/>
                  </a:lnTo>
                  <a:lnTo>
                    <a:pt x="121" y="118"/>
                  </a:lnTo>
                  <a:cubicBezTo>
                    <a:pt x="123" y="117"/>
                    <a:pt x="124" y="116"/>
                    <a:pt x="127" y="116"/>
                  </a:cubicBezTo>
                  <a:lnTo>
                    <a:pt x="131" y="117"/>
                  </a:lnTo>
                  <a:cubicBezTo>
                    <a:pt x="133" y="115"/>
                    <a:pt x="136" y="114"/>
                    <a:pt x="139" y="114"/>
                  </a:cubicBezTo>
                  <a:lnTo>
                    <a:pt x="141" y="114"/>
                  </a:lnTo>
                  <a:lnTo>
                    <a:pt x="142" y="114"/>
                  </a:lnTo>
                  <a:cubicBezTo>
                    <a:pt x="145" y="110"/>
                    <a:pt x="153" y="109"/>
                    <a:pt x="153" y="109"/>
                  </a:cubicBezTo>
                  <a:cubicBezTo>
                    <a:pt x="156" y="108"/>
                    <a:pt x="159" y="108"/>
                    <a:pt x="162" y="108"/>
                  </a:cubicBezTo>
                  <a:cubicBezTo>
                    <a:pt x="169" y="107"/>
                    <a:pt x="170" y="107"/>
                    <a:pt x="172" y="103"/>
                  </a:cubicBezTo>
                  <a:cubicBezTo>
                    <a:pt x="173" y="101"/>
                    <a:pt x="175" y="99"/>
                    <a:pt x="178" y="99"/>
                  </a:cubicBezTo>
                  <a:lnTo>
                    <a:pt x="178" y="100"/>
                  </a:lnTo>
                  <a:lnTo>
                    <a:pt x="180" y="97"/>
                  </a:lnTo>
                  <a:cubicBezTo>
                    <a:pt x="181" y="95"/>
                    <a:pt x="183" y="91"/>
                    <a:pt x="187" y="89"/>
                  </a:cubicBezTo>
                  <a:lnTo>
                    <a:pt x="188" y="87"/>
                  </a:lnTo>
                  <a:cubicBezTo>
                    <a:pt x="188" y="85"/>
                    <a:pt x="188" y="83"/>
                    <a:pt x="188" y="82"/>
                  </a:cubicBezTo>
                  <a:lnTo>
                    <a:pt x="188" y="82"/>
                  </a:lnTo>
                  <a:cubicBezTo>
                    <a:pt x="187" y="79"/>
                    <a:pt x="187" y="77"/>
                    <a:pt x="189" y="75"/>
                  </a:cubicBezTo>
                  <a:cubicBezTo>
                    <a:pt x="193" y="71"/>
                    <a:pt x="198" y="69"/>
                    <a:pt x="202" y="67"/>
                  </a:cubicBezTo>
                  <a:cubicBezTo>
                    <a:pt x="204" y="66"/>
                    <a:pt x="206" y="65"/>
                    <a:pt x="208" y="64"/>
                  </a:cubicBezTo>
                  <a:lnTo>
                    <a:pt x="208" y="61"/>
                  </a:lnTo>
                  <a:cubicBezTo>
                    <a:pt x="208" y="60"/>
                    <a:pt x="209" y="59"/>
                    <a:pt x="210" y="58"/>
                  </a:cubicBezTo>
                  <a:lnTo>
                    <a:pt x="210" y="57"/>
                  </a:lnTo>
                  <a:lnTo>
                    <a:pt x="212" y="54"/>
                  </a:lnTo>
                  <a:lnTo>
                    <a:pt x="211" y="51"/>
                  </a:lnTo>
                  <a:cubicBezTo>
                    <a:pt x="211" y="49"/>
                    <a:pt x="211" y="46"/>
                    <a:pt x="213" y="45"/>
                  </a:cubicBezTo>
                  <a:lnTo>
                    <a:pt x="215" y="43"/>
                  </a:lnTo>
                  <a:cubicBezTo>
                    <a:pt x="216" y="41"/>
                    <a:pt x="219" y="38"/>
                    <a:pt x="223" y="37"/>
                  </a:cubicBezTo>
                  <a:cubicBezTo>
                    <a:pt x="224" y="36"/>
                    <a:pt x="225" y="35"/>
                    <a:pt x="226" y="34"/>
                  </a:cubicBezTo>
                  <a:cubicBezTo>
                    <a:pt x="227" y="32"/>
                    <a:pt x="229" y="25"/>
                    <a:pt x="239" y="25"/>
                  </a:cubicBezTo>
                  <a:cubicBezTo>
                    <a:pt x="240" y="25"/>
                    <a:pt x="242" y="25"/>
                    <a:pt x="243" y="26"/>
                  </a:cubicBezTo>
                  <a:lnTo>
                    <a:pt x="245" y="25"/>
                  </a:lnTo>
                  <a:lnTo>
                    <a:pt x="248" y="26"/>
                  </a:lnTo>
                  <a:lnTo>
                    <a:pt x="250" y="27"/>
                  </a:lnTo>
                  <a:lnTo>
                    <a:pt x="253" y="27"/>
                  </a:lnTo>
                  <a:cubicBezTo>
                    <a:pt x="255" y="27"/>
                    <a:pt x="256" y="27"/>
                    <a:pt x="257" y="27"/>
                  </a:cubicBezTo>
                  <a:lnTo>
                    <a:pt x="260" y="28"/>
                  </a:lnTo>
                  <a:cubicBezTo>
                    <a:pt x="262" y="27"/>
                    <a:pt x="264" y="26"/>
                    <a:pt x="265" y="26"/>
                  </a:cubicBezTo>
                  <a:lnTo>
                    <a:pt x="268" y="26"/>
                  </a:lnTo>
                  <a:lnTo>
                    <a:pt x="271" y="25"/>
                  </a:lnTo>
                  <a:cubicBezTo>
                    <a:pt x="272" y="23"/>
                    <a:pt x="275" y="22"/>
                    <a:pt x="277" y="22"/>
                  </a:cubicBezTo>
                  <a:cubicBezTo>
                    <a:pt x="281" y="22"/>
                    <a:pt x="285" y="24"/>
                    <a:pt x="288" y="26"/>
                  </a:cubicBezTo>
                  <a:lnTo>
                    <a:pt x="293" y="23"/>
                  </a:lnTo>
                  <a:cubicBezTo>
                    <a:pt x="295" y="21"/>
                    <a:pt x="297" y="19"/>
                    <a:pt x="299" y="18"/>
                  </a:cubicBezTo>
                  <a:lnTo>
                    <a:pt x="303" y="17"/>
                  </a:lnTo>
                  <a:cubicBezTo>
                    <a:pt x="304" y="17"/>
                    <a:pt x="306" y="17"/>
                    <a:pt x="307" y="18"/>
                  </a:cubicBezTo>
                  <a:lnTo>
                    <a:pt x="309" y="18"/>
                  </a:lnTo>
                  <a:cubicBezTo>
                    <a:pt x="310" y="15"/>
                    <a:pt x="312" y="13"/>
                    <a:pt x="313" y="13"/>
                  </a:cubicBezTo>
                  <a:cubicBezTo>
                    <a:pt x="314" y="11"/>
                    <a:pt x="316" y="8"/>
                    <a:pt x="322" y="8"/>
                  </a:cubicBezTo>
                  <a:lnTo>
                    <a:pt x="322" y="8"/>
                  </a:lnTo>
                  <a:lnTo>
                    <a:pt x="325" y="8"/>
                  </a:lnTo>
                  <a:lnTo>
                    <a:pt x="325" y="8"/>
                  </a:lnTo>
                  <a:cubicBezTo>
                    <a:pt x="325" y="7"/>
                    <a:pt x="326" y="5"/>
                    <a:pt x="327" y="4"/>
                  </a:cubicBezTo>
                  <a:cubicBezTo>
                    <a:pt x="328" y="3"/>
                    <a:pt x="330" y="2"/>
                    <a:pt x="332" y="2"/>
                  </a:cubicBezTo>
                  <a:lnTo>
                    <a:pt x="335" y="3"/>
                  </a:lnTo>
                  <a:lnTo>
                    <a:pt x="336" y="2"/>
                  </a:lnTo>
                  <a:cubicBezTo>
                    <a:pt x="338" y="1"/>
                    <a:pt x="341" y="0"/>
                    <a:pt x="345" y="0"/>
                  </a:cubicBezTo>
                  <a:cubicBezTo>
                    <a:pt x="346" y="0"/>
                    <a:pt x="348" y="0"/>
                    <a:pt x="350" y="0"/>
                  </a:cubicBezTo>
                  <a:lnTo>
                    <a:pt x="353" y="0"/>
                  </a:lnTo>
                  <a:cubicBezTo>
                    <a:pt x="357" y="0"/>
                    <a:pt x="359" y="1"/>
                    <a:pt x="360" y="2"/>
                  </a:cubicBezTo>
                  <a:cubicBezTo>
                    <a:pt x="361" y="3"/>
                    <a:pt x="362" y="3"/>
                    <a:pt x="363" y="4"/>
                  </a:cubicBezTo>
                  <a:cubicBezTo>
                    <a:pt x="365" y="4"/>
                    <a:pt x="366" y="6"/>
                    <a:pt x="367" y="7"/>
                  </a:cubicBezTo>
                  <a:cubicBezTo>
                    <a:pt x="368" y="10"/>
                    <a:pt x="368" y="11"/>
                    <a:pt x="368" y="13"/>
                  </a:cubicBezTo>
                  <a:lnTo>
                    <a:pt x="370" y="14"/>
                  </a:lnTo>
                  <a:lnTo>
                    <a:pt x="372" y="14"/>
                  </a:lnTo>
                  <a:cubicBezTo>
                    <a:pt x="373" y="14"/>
                    <a:pt x="375" y="14"/>
                    <a:pt x="376" y="15"/>
                  </a:cubicBezTo>
                  <a:lnTo>
                    <a:pt x="377" y="15"/>
                  </a:lnTo>
                  <a:lnTo>
                    <a:pt x="380" y="16"/>
                  </a:lnTo>
                  <a:lnTo>
                    <a:pt x="381" y="16"/>
                  </a:lnTo>
                  <a:lnTo>
                    <a:pt x="385" y="17"/>
                  </a:lnTo>
                  <a:lnTo>
                    <a:pt x="385" y="17"/>
                  </a:lnTo>
                  <a:cubicBezTo>
                    <a:pt x="387" y="17"/>
                    <a:pt x="391" y="19"/>
                    <a:pt x="394" y="21"/>
                  </a:cubicBezTo>
                  <a:lnTo>
                    <a:pt x="395" y="22"/>
                  </a:lnTo>
                  <a:lnTo>
                    <a:pt x="396" y="22"/>
                  </a:lnTo>
                  <a:cubicBezTo>
                    <a:pt x="400" y="22"/>
                    <a:pt x="402" y="24"/>
                    <a:pt x="403" y="26"/>
                  </a:cubicBezTo>
                  <a:cubicBezTo>
                    <a:pt x="406" y="27"/>
                    <a:pt x="409" y="28"/>
                    <a:pt x="411" y="29"/>
                  </a:cubicBezTo>
                  <a:lnTo>
                    <a:pt x="413" y="30"/>
                  </a:lnTo>
                  <a:lnTo>
                    <a:pt x="417" y="29"/>
                  </a:lnTo>
                  <a:lnTo>
                    <a:pt x="417" y="29"/>
                  </a:lnTo>
                  <a:lnTo>
                    <a:pt x="421" y="30"/>
                  </a:lnTo>
                  <a:lnTo>
                    <a:pt x="424" y="29"/>
                  </a:lnTo>
                  <a:lnTo>
                    <a:pt x="426" y="29"/>
                  </a:lnTo>
                  <a:cubicBezTo>
                    <a:pt x="428" y="29"/>
                    <a:pt x="430" y="30"/>
                    <a:pt x="431" y="32"/>
                  </a:cubicBezTo>
                  <a:cubicBezTo>
                    <a:pt x="432" y="35"/>
                    <a:pt x="433" y="35"/>
                    <a:pt x="433" y="35"/>
                  </a:cubicBezTo>
                  <a:lnTo>
                    <a:pt x="434" y="35"/>
                  </a:lnTo>
                  <a:cubicBezTo>
                    <a:pt x="437" y="35"/>
                    <a:pt x="440" y="36"/>
                    <a:pt x="441" y="39"/>
                  </a:cubicBezTo>
                  <a:cubicBezTo>
                    <a:pt x="442" y="41"/>
                    <a:pt x="442" y="43"/>
                    <a:pt x="442" y="45"/>
                  </a:cubicBezTo>
                  <a:cubicBezTo>
                    <a:pt x="442" y="48"/>
                    <a:pt x="448" y="55"/>
                    <a:pt x="450" y="55"/>
                  </a:cubicBezTo>
                  <a:lnTo>
                    <a:pt x="454" y="54"/>
                  </a:lnTo>
                  <a:lnTo>
                    <a:pt x="455" y="54"/>
                  </a:lnTo>
                  <a:cubicBezTo>
                    <a:pt x="458" y="54"/>
                    <a:pt x="459" y="56"/>
                    <a:pt x="460" y="58"/>
                  </a:cubicBezTo>
                  <a:cubicBezTo>
                    <a:pt x="460" y="59"/>
                    <a:pt x="460" y="59"/>
                    <a:pt x="464" y="60"/>
                  </a:cubicBezTo>
                  <a:cubicBezTo>
                    <a:pt x="465" y="60"/>
                    <a:pt x="468" y="60"/>
                    <a:pt x="470" y="61"/>
                  </a:cubicBezTo>
                  <a:lnTo>
                    <a:pt x="471" y="61"/>
                  </a:lnTo>
                  <a:cubicBezTo>
                    <a:pt x="475" y="61"/>
                    <a:pt x="478" y="63"/>
                    <a:pt x="479" y="66"/>
                  </a:cubicBezTo>
                  <a:lnTo>
                    <a:pt x="480" y="66"/>
                  </a:lnTo>
                  <a:lnTo>
                    <a:pt x="482" y="66"/>
                  </a:lnTo>
                  <a:lnTo>
                    <a:pt x="485" y="66"/>
                  </a:lnTo>
                  <a:cubicBezTo>
                    <a:pt x="487" y="66"/>
                    <a:pt x="490" y="67"/>
                    <a:pt x="491" y="69"/>
                  </a:cubicBezTo>
                  <a:lnTo>
                    <a:pt x="492" y="69"/>
                  </a:lnTo>
                  <a:cubicBezTo>
                    <a:pt x="494" y="70"/>
                    <a:pt x="496" y="73"/>
                    <a:pt x="497" y="74"/>
                  </a:cubicBezTo>
                  <a:lnTo>
                    <a:pt x="500" y="76"/>
                  </a:lnTo>
                  <a:lnTo>
                    <a:pt x="501" y="77"/>
                  </a:lnTo>
                  <a:cubicBezTo>
                    <a:pt x="502" y="78"/>
                    <a:pt x="504" y="79"/>
                    <a:pt x="506" y="80"/>
                  </a:cubicBezTo>
                  <a:cubicBezTo>
                    <a:pt x="508" y="81"/>
                    <a:pt x="510" y="82"/>
                    <a:pt x="512" y="83"/>
                  </a:cubicBezTo>
                  <a:lnTo>
                    <a:pt x="513" y="84"/>
                  </a:lnTo>
                  <a:cubicBezTo>
                    <a:pt x="515" y="82"/>
                    <a:pt x="517" y="81"/>
                    <a:pt x="520" y="81"/>
                  </a:cubicBezTo>
                  <a:cubicBezTo>
                    <a:pt x="522" y="81"/>
                    <a:pt x="524" y="82"/>
                    <a:pt x="525" y="82"/>
                  </a:cubicBezTo>
                  <a:lnTo>
                    <a:pt x="528" y="81"/>
                  </a:lnTo>
                  <a:lnTo>
                    <a:pt x="531" y="82"/>
                  </a:lnTo>
                  <a:lnTo>
                    <a:pt x="534" y="81"/>
                  </a:lnTo>
                  <a:lnTo>
                    <a:pt x="536" y="81"/>
                  </a:lnTo>
                  <a:cubicBezTo>
                    <a:pt x="540" y="79"/>
                    <a:pt x="544" y="77"/>
                    <a:pt x="549" y="77"/>
                  </a:cubicBezTo>
                  <a:cubicBezTo>
                    <a:pt x="552" y="77"/>
                    <a:pt x="554" y="78"/>
                    <a:pt x="557" y="79"/>
                  </a:cubicBezTo>
                  <a:cubicBezTo>
                    <a:pt x="562" y="79"/>
                    <a:pt x="564" y="78"/>
                    <a:pt x="565" y="76"/>
                  </a:cubicBezTo>
                  <a:lnTo>
                    <a:pt x="568" y="73"/>
                  </a:lnTo>
                  <a:lnTo>
                    <a:pt x="571" y="72"/>
                  </a:lnTo>
                  <a:lnTo>
                    <a:pt x="573" y="71"/>
                  </a:lnTo>
                  <a:cubicBezTo>
                    <a:pt x="573" y="69"/>
                    <a:pt x="573" y="67"/>
                    <a:pt x="574" y="66"/>
                  </a:cubicBezTo>
                  <a:cubicBezTo>
                    <a:pt x="581" y="60"/>
                    <a:pt x="587" y="59"/>
                    <a:pt x="592" y="58"/>
                  </a:cubicBezTo>
                  <a:cubicBezTo>
                    <a:pt x="596" y="57"/>
                    <a:pt x="600" y="57"/>
                    <a:pt x="604" y="55"/>
                  </a:cubicBezTo>
                  <a:cubicBezTo>
                    <a:pt x="606" y="54"/>
                    <a:pt x="608" y="53"/>
                    <a:pt x="609" y="53"/>
                  </a:cubicBezTo>
                  <a:cubicBezTo>
                    <a:pt x="611" y="53"/>
                    <a:pt x="613" y="54"/>
                    <a:pt x="614" y="55"/>
                  </a:cubicBezTo>
                  <a:lnTo>
                    <a:pt x="618" y="54"/>
                  </a:lnTo>
                  <a:lnTo>
                    <a:pt x="620" y="54"/>
                  </a:lnTo>
                  <a:cubicBezTo>
                    <a:pt x="627" y="56"/>
                    <a:pt x="631" y="58"/>
                    <a:pt x="633" y="64"/>
                  </a:cubicBezTo>
                  <a:cubicBezTo>
                    <a:pt x="648" y="67"/>
                    <a:pt x="650" y="78"/>
                    <a:pt x="650" y="84"/>
                  </a:cubicBezTo>
                  <a:lnTo>
                    <a:pt x="650" y="84"/>
                  </a:lnTo>
                  <a:lnTo>
                    <a:pt x="652" y="85"/>
                  </a:lnTo>
                  <a:lnTo>
                    <a:pt x="655" y="86"/>
                  </a:lnTo>
                  <a:cubicBezTo>
                    <a:pt x="658" y="86"/>
                    <a:pt x="661" y="85"/>
                    <a:pt x="664" y="83"/>
                  </a:cubicBezTo>
                  <a:cubicBezTo>
                    <a:pt x="669" y="80"/>
                    <a:pt x="675" y="77"/>
                    <a:pt x="682" y="77"/>
                  </a:cubicBezTo>
                  <a:cubicBezTo>
                    <a:pt x="685" y="77"/>
                    <a:pt x="688" y="78"/>
                    <a:pt x="691" y="78"/>
                  </a:cubicBezTo>
                  <a:lnTo>
                    <a:pt x="691" y="78"/>
                  </a:lnTo>
                  <a:cubicBezTo>
                    <a:pt x="692" y="77"/>
                    <a:pt x="692" y="75"/>
                    <a:pt x="693" y="74"/>
                  </a:cubicBezTo>
                  <a:lnTo>
                    <a:pt x="693" y="72"/>
                  </a:lnTo>
                  <a:cubicBezTo>
                    <a:pt x="694" y="65"/>
                    <a:pt x="694" y="63"/>
                    <a:pt x="699" y="57"/>
                  </a:cubicBezTo>
                  <a:lnTo>
                    <a:pt x="703" y="54"/>
                  </a:lnTo>
                  <a:cubicBezTo>
                    <a:pt x="719" y="49"/>
                    <a:pt x="732" y="34"/>
                    <a:pt x="741" y="23"/>
                  </a:cubicBezTo>
                  <a:cubicBezTo>
                    <a:pt x="749" y="14"/>
                    <a:pt x="754" y="8"/>
                    <a:pt x="760" y="8"/>
                  </a:cubicBezTo>
                  <a:cubicBezTo>
                    <a:pt x="762" y="8"/>
                    <a:pt x="765" y="9"/>
                    <a:pt x="766" y="11"/>
                  </a:cubicBezTo>
                  <a:cubicBezTo>
                    <a:pt x="771" y="17"/>
                    <a:pt x="773" y="26"/>
                    <a:pt x="766" y="94"/>
                  </a:cubicBezTo>
                  <a:cubicBezTo>
                    <a:pt x="766" y="97"/>
                    <a:pt x="764" y="99"/>
                    <a:pt x="762" y="100"/>
                  </a:cubicBezTo>
                  <a:cubicBezTo>
                    <a:pt x="759" y="101"/>
                    <a:pt x="755" y="101"/>
                    <a:pt x="752" y="102"/>
                  </a:cubicBezTo>
                  <a:cubicBezTo>
                    <a:pt x="747" y="102"/>
                    <a:pt x="743" y="103"/>
                    <a:pt x="739" y="105"/>
                  </a:cubicBezTo>
                  <a:cubicBezTo>
                    <a:pt x="738" y="109"/>
                    <a:pt x="735" y="113"/>
                    <a:pt x="732" y="118"/>
                  </a:cubicBezTo>
                  <a:cubicBezTo>
                    <a:pt x="730" y="121"/>
                    <a:pt x="727" y="128"/>
                    <a:pt x="725" y="132"/>
                  </a:cubicBezTo>
                  <a:cubicBezTo>
                    <a:pt x="736" y="132"/>
                    <a:pt x="742" y="138"/>
                    <a:pt x="746" y="142"/>
                  </a:cubicBezTo>
                  <a:lnTo>
                    <a:pt x="750" y="146"/>
                  </a:lnTo>
                  <a:lnTo>
                    <a:pt x="751" y="147"/>
                  </a:lnTo>
                  <a:lnTo>
                    <a:pt x="753" y="147"/>
                  </a:lnTo>
                  <a:lnTo>
                    <a:pt x="757" y="147"/>
                  </a:lnTo>
                  <a:lnTo>
                    <a:pt x="761" y="147"/>
                  </a:lnTo>
                  <a:cubicBezTo>
                    <a:pt x="764" y="144"/>
                    <a:pt x="767" y="143"/>
                    <a:pt x="771" y="143"/>
                  </a:cubicBezTo>
                  <a:cubicBezTo>
                    <a:pt x="776" y="143"/>
                    <a:pt x="781" y="146"/>
                    <a:pt x="785" y="149"/>
                  </a:cubicBezTo>
                  <a:lnTo>
                    <a:pt x="788" y="150"/>
                  </a:lnTo>
                  <a:cubicBezTo>
                    <a:pt x="791" y="151"/>
                    <a:pt x="794" y="151"/>
                    <a:pt x="797" y="153"/>
                  </a:cubicBezTo>
                  <a:lnTo>
                    <a:pt x="797" y="152"/>
                  </a:lnTo>
                  <a:cubicBezTo>
                    <a:pt x="798" y="150"/>
                    <a:pt x="800" y="147"/>
                    <a:pt x="804" y="145"/>
                  </a:cubicBezTo>
                  <a:lnTo>
                    <a:pt x="807" y="144"/>
                  </a:lnTo>
                  <a:cubicBezTo>
                    <a:pt x="809" y="144"/>
                    <a:pt x="811" y="145"/>
                    <a:pt x="813" y="147"/>
                  </a:cubicBezTo>
                  <a:lnTo>
                    <a:pt x="813" y="147"/>
                  </a:lnTo>
                  <a:cubicBezTo>
                    <a:pt x="814" y="147"/>
                    <a:pt x="816" y="147"/>
                    <a:pt x="819" y="147"/>
                  </a:cubicBezTo>
                  <a:lnTo>
                    <a:pt x="826" y="147"/>
                  </a:lnTo>
                  <a:cubicBezTo>
                    <a:pt x="833" y="147"/>
                    <a:pt x="840" y="148"/>
                    <a:pt x="847" y="150"/>
                  </a:cubicBezTo>
                  <a:lnTo>
                    <a:pt x="850" y="153"/>
                  </a:lnTo>
                  <a:cubicBezTo>
                    <a:pt x="852" y="154"/>
                    <a:pt x="858" y="154"/>
                    <a:pt x="861" y="154"/>
                  </a:cubicBezTo>
                  <a:cubicBezTo>
                    <a:pt x="868" y="155"/>
                    <a:pt x="873" y="155"/>
                    <a:pt x="875" y="160"/>
                  </a:cubicBezTo>
                  <a:cubicBezTo>
                    <a:pt x="876" y="163"/>
                    <a:pt x="874" y="167"/>
                    <a:pt x="872" y="169"/>
                  </a:cubicBezTo>
                  <a:cubicBezTo>
                    <a:pt x="871" y="170"/>
                    <a:pt x="869" y="170"/>
                    <a:pt x="868" y="170"/>
                  </a:cubicBezTo>
                  <a:lnTo>
                    <a:pt x="868" y="170"/>
                  </a:lnTo>
                  <a:cubicBezTo>
                    <a:pt x="865" y="170"/>
                    <a:pt x="865" y="171"/>
                    <a:pt x="865" y="171"/>
                  </a:cubicBezTo>
                  <a:cubicBezTo>
                    <a:pt x="864" y="173"/>
                    <a:pt x="866" y="182"/>
                    <a:pt x="868" y="187"/>
                  </a:cubicBezTo>
                  <a:cubicBezTo>
                    <a:pt x="870" y="194"/>
                    <a:pt x="872" y="201"/>
                    <a:pt x="871" y="207"/>
                  </a:cubicBezTo>
                  <a:lnTo>
                    <a:pt x="873" y="209"/>
                  </a:lnTo>
                  <a:cubicBezTo>
                    <a:pt x="874" y="209"/>
                    <a:pt x="878" y="206"/>
                    <a:pt x="880" y="204"/>
                  </a:cubicBezTo>
                  <a:lnTo>
                    <a:pt x="884" y="202"/>
                  </a:lnTo>
                  <a:cubicBezTo>
                    <a:pt x="887" y="201"/>
                    <a:pt x="890" y="201"/>
                    <a:pt x="895" y="201"/>
                  </a:cubicBezTo>
                  <a:cubicBezTo>
                    <a:pt x="908" y="201"/>
                    <a:pt x="925" y="203"/>
                    <a:pt x="929" y="213"/>
                  </a:cubicBezTo>
                  <a:cubicBezTo>
                    <a:pt x="930" y="216"/>
                    <a:pt x="931" y="221"/>
                    <a:pt x="925" y="227"/>
                  </a:cubicBezTo>
                  <a:cubicBezTo>
                    <a:pt x="923" y="235"/>
                    <a:pt x="915" y="236"/>
                    <a:pt x="910" y="236"/>
                  </a:cubicBezTo>
                  <a:cubicBezTo>
                    <a:pt x="907" y="242"/>
                    <a:pt x="902" y="247"/>
                    <a:pt x="898" y="251"/>
                  </a:cubicBezTo>
                  <a:lnTo>
                    <a:pt x="896" y="253"/>
                  </a:lnTo>
                  <a:cubicBezTo>
                    <a:pt x="900" y="264"/>
                    <a:pt x="915" y="269"/>
                    <a:pt x="928" y="269"/>
                  </a:cubicBezTo>
                  <a:cubicBezTo>
                    <a:pt x="931" y="269"/>
                    <a:pt x="934" y="269"/>
                    <a:pt x="937" y="269"/>
                  </a:cubicBezTo>
                  <a:lnTo>
                    <a:pt x="938" y="268"/>
                  </a:lnTo>
                  <a:lnTo>
                    <a:pt x="941" y="269"/>
                  </a:lnTo>
                  <a:lnTo>
                    <a:pt x="945" y="270"/>
                  </a:lnTo>
                  <a:cubicBezTo>
                    <a:pt x="947" y="270"/>
                    <a:pt x="950" y="269"/>
                    <a:pt x="954" y="267"/>
                  </a:cubicBezTo>
                  <a:cubicBezTo>
                    <a:pt x="956" y="266"/>
                    <a:pt x="958" y="265"/>
                    <a:pt x="961" y="264"/>
                  </a:cubicBezTo>
                  <a:lnTo>
                    <a:pt x="963" y="264"/>
                  </a:lnTo>
                  <a:lnTo>
                    <a:pt x="967" y="265"/>
                  </a:lnTo>
                  <a:cubicBezTo>
                    <a:pt x="969" y="266"/>
                    <a:pt x="971" y="267"/>
                    <a:pt x="973" y="269"/>
                  </a:cubicBezTo>
                  <a:cubicBezTo>
                    <a:pt x="980" y="271"/>
                    <a:pt x="988" y="275"/>
                    <a:pt x="990" y="285"/>
                  </a:cubicBezTo>
                  <a:lnTo>
                    <a:pt x="994" y="288"/>
                  </a:lnTo>
                  <a:cubicBezTo>
                    <a:pt x="996" y="290"/>
                    <a:pt x="999" y="292"/>
                    <a:pt x="1000" y="295"/>
                  </a:cubicBezTo>
                  <a:lnTo>
                    <a:pt x="1002" y="296"/>
                  </a:lnTo>
                  <a:lnTo>
                    <a:pt x="1004" y="295"/>
                  </a:lnTo>
                  <a:lnTo>
                    <a:pt x="1007" y="294"/>
                  </a:lnTo>
                  <a:lnTo>
                    <a:pt x="1009" y="295"/>
                  </a:lnTo>
                  <a:cubicBezTo>
                    <a:pt x="1011" y="295"/>
                    <a:pt x="1012" y="295"/>
                    <a:pt x="1014" y="296"/>
                  </a:cubicBezTo>
                  <a:cubicBezTo>
                    <a:pt x="1016" y="297"/>
                    <a:pt x="1019" y="298"/>
                    <a:pt x="1021" y="298"/>
                  </a:cubicBezTo>
                  <a:lnTo>
                    <a:pt x="1023" y="298"/>
                  </a:lnTo>
                  <a:lnTo>
                    <a:pt x="1026" y="299"/>
                  </a:lnTo>
                  <a:cubicBezTo>
                    <a:pt x="1029" y="301"/>
                    <a:pt x="1030" y="302"/>
                    <a:pt x="1031" y="304"/>
                  </a:cubicBezTo>
                  <a:cubicBezTo>
                    <a:pt x="1033" y="306"/>
                    <a:pt x="1034" y="307"/>
                    <a:pt x="1035" y="308"/>
                  </a:cubicBezTo>
                  <a:lnTo>
                    <a:pt x="1036" y="308"/>
                  </a:lnTo>
                  <a:cubicBezTo>
                    <a:pt x="1039" y="308"/>
                    <a:pt x="1042" y="309"/>
                    <a:pt x="1043" y="315"/>
                  </a:cubicBezTo>
                  <a:lnTo>
                    <a:pt x="1046" y="316"/>
                  </a:lnTo>
                  <a:cubicBezTo>
                    <a:pt x="1048" y="317"/>
                    <a:pt x="1050" y="317"/>
                    <a:pt x="1052" y="318"/>
                  </a:cubicBezTo>
                  <a:lnTo>
                    <a:pt x="1055" y="320"/>
                  </a:lnTo>
                  <a:lnTo>
                    <a:pt x="1057" y="320"/>
                  </a:lnTo>
                  <a:cubicBezTo>
                    <a:pt x="1059" y="320"/>
                    <a:pt x="1061" y="320"/>
                    <a:pt x="1063" y="321"/>
                  </a:cubicBezTo>
                  <a:lnTo>
                    <a:pt x="1066" y="321"/>
                  </a:lnTo>
                  <a:lnTo>
                    <a:pt x="1067" y="321"/>
                  </a:lnTo>
                  <a:cubicBezTo>
                    <a:pt x="1069" y="321"/>
                    <a:pt x="1072" y="322"/>
                    <a:pt x="1073" y="324"/>
                  </a:cubicBezTo>
                  <a:cubicBezTo>
                    <a:pt x="1084" y="335"/>
                    <a:pt x="1089" y="338"/>
                    <a:pt x="1102" y="341"/>
                  </a:cubicBezTo>
                  <a:cubicBezTo>
                    <a:pt x="1104" y="342"/>
                    <a:pt x="1105" y="343"/>
                    <a:pt x="1106" y="345"/>
                  </a:cubicBezTo>
                  <a:cubicBezTo>
                    <a:pt x="1108" y="346"/>
                    <a:pt x="1112" y="347"/>
                    <a:pt x="1114" y="348"/>
                  </a:cubicBezTo>
                  <a:cubicBezTo>
                    <a:pt x="1117" y="348"/>
                    <a:pt x="1119" y="349"/>
                    <a:pt x="1122" y="350"/>
                  </a:cubicBezTo>
                  <a:cubicBezTo>
                    <a:pt x="1124" y="349"/>
                    <a:pt x="1125" y="349"/>
                    <a:pt x="1128" y="349"/>
                  </a:cubicBezTo>
                  <a:cubicBezTo>
                    <a:pt x="1132" y="349"/>
                    <a:pt x="1135" y="350"/>
                    <a:pt x="1139" y="352"/>
                  </a:cubicBezTo>
                  <a:cubicBezTo>
                    <a:pt x="1140" y="352"/>
                    <a:pt x="1143" y="353"/>
                    <a:pt x="1144" y="353"/>
                  </a:cubicBezTo>
                  <a:lnTo>
                    <a:pt x="1146" y="353"/>
                  </a:lnTo>
                  <a:cubicBezTo>
                    <a:pt x="1148" y="353"/>
                    <a:pt x="1149" y="354"/>
                    <a:pt x="1151" y="355"/>
                  </a:cubicBezTo>
                  <a:lnTo>
                    <a:pt x="1151" y="355"/>
                  </a:lnTo>
                  <a:lnTo>
                    <a:pt x="1153" y="355"/>
                  </a:lnTo>
                  <a:cubicBezTo>
                    <a:pt x="1156" y="355"/>
                    <a:pt x="1160" y="356"/>
                    <a:pt x="1162" y="360"/>
                  </a:cubicBezTo>
                  <a:cubicBezTo>
                    <a:pt x="1164" y="361"/>
                    <a:pt x="1167" y="362"/>
                    <a:pt x="1169" y="364"/>
                  </a:cubicBezTo>
                  <a:lnTo>
                    <a:pt x="1169" y="364"/>
                  </a:lnTo>
                  <a:cubicBezTo>
                    <a:pt x="1175" y="364"/>
                    <a:pt x="1179" y="368"/>
                    <a:pt x="1182" y="371"/>
                  </a:cubicBezTo>
                  <a:lnTo>
                    <a:pt x="1185" y="373"/>
                  </a:lnTo>
                  <a:cubicBezTo>
                    <a:pt x="1186" y="373"/>
                    <a:pt x="1187" y="372"/>
                    <a:pt x="1189" y="372"/>
                  </a:cubicBezTo>
                  <a:cubicBezTo>
                    <a:pt x="1197" y="372"/>
                    <a:pt x="1206" y="377"/>
                    <a:pt x="1214" y="382"/>
                  </a:cubicBezTo>
                  <a:cubicBezTo>
                    <a:pt x="1217" y="383"/>
                    <a:pt x="1219" y="384"/>
                    <a:pt x="1221" y="385"/>
                  </a:cubicBezTo>
                  <a:lnTo>
                    <a:pt x="1223" y="387"/>
                  </a:lnTo>
                  <a:cubicBezTo>
                    <a:pt x="1227" y="390"/>
                    <a:pt x="1228" y="394"/>
                    <a:pt x="1229" y="397"/>
                  </a:cubicBezTo>
                  <a:cubicBezTo>
                    <a:pt x="1231" y="398"/>
                    <a:pt x="1232" y="399"/>
                    <a:pt x="1233" y="400"/>
                  </a:cubicBezTo>
                  <a:lnTo>
                    <a:pt x="1236" y="403"/>
                  </a:lnTo>
                  <a:lnTo>
                    <a:pt x="1236" y="403"/>
                  </a:lnTo>
                  <a:cubicBezTo>
                    <a:pt x="1239" y="404"/>
                    <a:pt x="1242" y="407"/>
                    <a:pt x="1244" y="409"/>
                  </a:cubicBezTo>
                  <a:lnTo>
                    <a:pt x="1245" y="412"/>
                  </a:lnTo>
                  <a:cubicBezTo>
                    <a:pt x="1246" y="416"/>
                    <a:pt x="1244" y="419"/>
                    <a:pt x="1242" y="420"/>
                  </a:cubicBezTo>
                  <a:cubicBezTo>
                    <a:pt x="1246" y="427"/>
                    <a:pt x="1250" y="433"/>
                    <a:pt x="1247" y="439"/>
                  </a:cubicBezTo>
                  <a:cubicBezTo>
                    <a:pt x="1246" y="440"/>
                    <a:pt x="1243" y="444"/>
                    <a:pt x="1238" y="444"/>
                  </a:cubicBezTo>
                  <a:lnTo>
                    <a:pt x="1238" y="444"/>
                  </a:lnTo>
                  <a:lnTo>
                    <a:pt x="1235" y="443"/>
                  </a:lnTo>
                  <a:cubicBezTo>
                    <a:pt x="1234" y="445"/>
                    <a:pt x="1233" y="447"/>
                    <a:pt x="1232" y="449"/>
                  </a:cubicBezTo>
                  <a:cubicBezTo>
                    <a:pt x="1231" y="452"/>
                    <a:pt x="1230" y="455"/>
                    <a:pt x="1228" y="457"/>
                  </a:cubicBezTo>
                  <a:cubicBezTo>
                    <a:pt x="1227" y="465"/>
                    <a:pt x="1229" y="473"/>
                    <a:pt x="1232" y="482"/>
                  </a:cubicBezTo>
                  <a:cubicBezTo>
                    <a:pt x="1233" y="486"/>
                    <a:pt x="1234" y="490"/>
                    <a:pt x="1235" y="494"/>
                  </a:cubicBezTo>
                  <a:lnTo>
                    <a:pt x="1235" y="497"/>
                  </a:lnTo>
                  <a:cubicBezTo>
                    <a:pt x="1234" y="500"/>
                    <a:pt x="1234" y="504"/>
                    <a:pt x="1234" y="509"/>
                  </a:cubicBezTo>
                  <a:cubicBezTo>
                    <a:pt x="1232" y="534"/>
                    <a:pt x="1229" y="573"/>
                    <a:pt x="1190" y="573"/>
                  </a:cubicBezTo>
                  <a:lnTo>
                    <a:pt x="1187" y="573"/>
                  </a:lnTo>
                  <a:cubicBezTo>
                    <a:pt x="1174" y="575"/>
                    <a:pt x="1165" y="588"/>
                    <a:pt x="1156" y="601"/>
                  </a:cubicBezTo>
                  <a:cubicBezTo>
                    <a:pt x="1149" y="611"/>
                    <a:pt x="1142" y="622"/>
                    <a:pt x="1131" y="629"/>
                  </a:cubicBezTo>
                  <a:cubicBezTo>
                    <a:pt x="1124" y="636"/>
                    <a:pt x="1125" y="644"/>
                    <a:pt x="1127" y="657"/>
                  </a:cubicBezTo>
                  <a:cubicBezTo>
                    <a:pt x="1128" y="665"/>
                    <a:pt x="1129" y="673"/>
                    <a:pt x="1127" y="681"/>
                  </a:cubicBezTo>
                  <a:cubicBezTo>
                    <a:pt x="1126" y="683"/>
                    <a:pt x="1124" y="684"/>
                    <a:pt x="1122" y="685"/>
                  </a:cubicBezTo>
                  <a:cubicBezTo>
                    <a:pt x="1105" y="691"/>
                    <a:pt x="1105" y="692"/>
                    <a:pt x="1103" y="696"/>
                  </a:cubicBezTo>
                  <a:cubicBezTo>
                    <a:pt x="1102" y="700"/>
                    <a:pt x="1100" y="705"/>
                    <a:pt x="1094" y="712"/>
                  </a:cubicBezTo>
                  <a:lnTo>
                    <a:pt x="1091" y="714"/>
                  </a:lnTo>
                  <a:cubicBezTo>
                    <a:pt x="1084" y="717"/>
                    <a:pt x="1082" y="719"/>
                    <a:pt x="1082" y="719"/>
                  </a:cubicBezTo>
                  <a:cubicBezTo>
                    <a:pt x="1082" y="719"/>
                    <a:pt x="1083" y="722"/>
                    <a:pt x="1084" y="725"/>
                  </a:cubicBezTo>
                  <a:cubicBezTo>
                    <a:pt x="1085" y="727"/>
                    <a:pt x="1086" y="730"/>
                    <a:pt x="1088" y="734"/>
                  </a:cubicBezTo>
                  <a:lnTo>
                    <a:pt x="1088" y="737"/>
                  </a:lnTo>
                  <a:cubicBezTo>
                    <a:pt x="1085" y="752"/>
                    <a:pt x="1073" y="777"/>
                    <a:pt x="1059" y="785"/>
                  </a:cubicBezTo>
                  <a:lnTo>
                    <a:pt x="1056" y="786"/>
                  </a:lnTo>
                  <a:lnTo>
                    <a:pt x="1055" y="786"/>
                  </a:lnTo>
                  <a:cubicBezTo>
                    <a:pt x="1052" y="786"/>
                    <a:pt x="1049" y="786"/>
                    <a:pt x="1047" y="786"/>
                  </a:cubicBezTo>
                  <a:lnTo>
                    <a:pt x="1046" y="786"/>
                  </a:lnTo>
                  <a:cubicBezTo>
                    <a:pt x="1046" y="788"/>
                    <a:pt x="1047" y="790"/>
                    <a:pt x="1048" y="792"/>
                  </a:cubicBezTo>
                  <a:cubicBezTo>
                    <a:pt x="1050" y="796"/>
                    <a:pt x="1052" y="801"/>
                    <a:pt x="1053" y="806"/>
                  </a:cubicBezTo>
                  <a:lnTo>
                    <a:pt x="1053" y="808"/>
                  </a:lnTo>
                  <a:cubicBezTo>
                    <a:pt x="1050" y="820"/>
                    <a:pt x="1041" y="826"/>
                    <a:pt x="1033" y="830"/>
                  </a:cubicBezTo>
                  <a:cubicBezTo>
                    <a:pt x="1030" y="840"/>
                    <a:pt x="1022" y="852"/>
                    <a:pt x="1012" y="857"/>
                  </a:cubicBezTo>
                  <a:cubicBezTo>
                    <a:pt x="1009" y="861"/>
                    <a:pt x="1006" y="867"/>
                    <a:pt x="1004" y="872"/>
                  </a:cubicBezTo>
                  <a:cubicBezTo>
                    <a:pt x="997" y="886"/>
                    <a:pt x="991" y="900"/>
                    <a:pt x="976" y="909"/>
                  </a:cubicBezTo>
                  <a:cubicBezTo>
                    <a:pt x="968" y="914"/>
                    <a:pt x="959" y="918"/>
                    <a:pt x="950" y="923"/>
                  </a:cubicBezTo>
                  <a:cubicBezTo>
                    <a:pt x="936" y="930"/>
                    <a:pt x="921" y="937"/>
                    <a:pt x="912" y="949"/>
                  </a:cubicBezTo>
                  <a:lnTo>
                    <a:pt x="909" y="951"/>
                  </a:lnTo>
                  <a:cubicBezTo>
                    <a:pt x="890" y="958"/>
                    <a:pt x="871" y="966"/>
                    <a:pt x="867" y="984"/>
                  </a:cubicBezTo>
                  <a:lnTo>
                    <a:pt x="866" y="987"/>
                  </a:lnTo>
                  <a:cubicBezTo>
                    <a:pt x="856" y="1001"/>
                    <a:pt x="843" y="1005"/>
                    <a:pt x="828" y="1009"/>
                  </a:cubicBezTo>
                  <a:lnTo>
                    <a:pt x="824" y="1012"/>
                  </a:lnTo>
                  <a:cubicBezTo>
                    <a:pt x="814" y="1019"/>
                    <a:pt x="804" y="1026"/>
                    <a:pt x="792" y="1031"/>
                  </a:cubicBezTo>
                  <a:cubicBezTo>
                    <a:pt x="781" y="1042"/>
                    <a:pt x="777" y="1053"/>
                    <a:pt x="779" y="1066"/>
                  </a:cubicBezTo>
                  <a:cubicBezTo>
                    <a:pt x="780" y="1068"/>
                    <a:pt x="779" y="1069"/>
                    <a:pt x="778" y="1071"/>
                  </a:cubicBezTo>
                  <a:cubicBezTo>
                    <a:pt x="774" y="1077"/>
                    <a:pt x="771" y="1083"/>
                    <a:pt x="768" y="1089"/>
                  </a:cubicBezTo>
                  <a:cubicBezTo>
                    <a:pt x="759" y="1107"/>
                    <a:pt x="750" y="1126"/>
                    <a:pt x="719" y="1130"/>
                  </a:cubicBezTo>
                  <a:cubicBezTo>
                    <a:pt x="715" y="1134"/>
                    <a:pt x="714" y="1141"/>
                    <a:pt x="713" y="1149"/>
                  </a:cubicBezTo>
                  <a:cubicBezTo>
                    <a:pt x="712" y="1156"/>
                    <a:pt x="710" y="1164"/>
                    <a:pt x="707" y="1170"/>
                  </a:cubicBezTo>
                  <a:cubicBezTo>
                    <a:pt x="704" y="1177"/>
                    <a:pt x="703" y="1185"/>
                    <a:pt x="702" y="1193"/>
                  </a:cubicBezTo>
                  <a:cubicBezTo>
                    <a:pt x="701" y="1201"/>
                    <a:pt x="700" y="1210"/>
                    <a:pt x="697" y="1219"/>
                  </a:cubicBezTo>
                  <a:lnTo>
                    <a:pt x="694" y="1222"/>
                  </a:lnTo>
                  <a:cubicBezTo>
                    <a:pt x="692" y="1223"/>
                    <a:pt x="689" y="1225"/>
                    <a:pt x="686" y="1228"/>
                  </a:cubicBezTo>
                  <a:cubicBezTo>
                    <a:pt x="679" y="1234"/>
                    <a:pt x="670" y="1240"/>
                    <a:pt x="661" y="1240"/>
                  </a:cubicBezTo>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pt-BR"/>
            </a:p>
          </p:txBody>
        </p:sp>
        <p:sp>
          <p:nvSpPr>
            <p:cNvPr id="24" name="Freeform 180">
              <a:extLst>
                <a:ext uri="{FF2B5EF4-FFF2-40B4-BE49-F238E27FC236}">
                  <a16:creationId xmlns:a16="http://schemas.microsoft.com/office/drawing/2014/main" id="{9509384A-C1E7-7556-FE5F-9FD5393DC62B}"/>
                </a:ext>
              </a:extLst>
            </p:cNvPr>
            <p:cNvSpPr>
              <a:spLocks noEditPoints="1"/>
            </p:cNvSpPr>
            <p:nvPr/>
          </p:nvSpPr>
          <p:spPr bwMode="auto">
            <a:xfrm>
              <a:off x="4430713" y="3000375"/>
              <a:ext cx="777875" cy="771525"/>
            </a:xfrm>
            <a:custGeom>
              <a:avLst/>
              <a:gdLst>
                <a:gd name="T0" fmla="*/ 310 w 1263"/>
                <a:gd name="T1" fmla="*/ 17 h 1254"/>
                <a:gd name="T2" fmla="*/ 257 w 1263"/>
                <a:gd name="T3" fmla="*/ 27 h 1254"/>
                <a:gd name="T4" fmla="*/ 212 w 1263"/>
                <a:gd name="T5" fmla="*/ 60 h 1254"/>
                <a:gd name="T6" fmla="*/ 169 w 1263"/>
                <a:gd name="T7" fmla="*/ 108 h 1254"/>
                <a:gd name="T8" fmla="*/ 114 w 1263"/>
                <a:gd name="T9" fmla="*/ 122 h 1254"/>
                <a:gd name="T10" fmla="*/ 50 w 1263"/>
                <a:gd name="T11" fmla="*/ 75 h 1254"/>
                <a:gd name="T12" fmla="*/ 94 w 1263"/>
                <a:gd name="T13" fmla="*/ 200 h 1254"/>
                <a:gd name="T14" fmla="*/ 19 w 1263"/>
                <a:gd name="T15" fmla="*/ 506 h 1254"/>
                <a:gd name="T16" fmla="*/ 32 w 1263"/>
                <a:gd name="T17" fmla="*/ 646 h 1254"/>
                <a:gd name="T18" fmla="*/ 85 w 1263"/>
                <a:gd name="T19" fmla="*/ 906 h 1254"/>
                <a:gd name="T20" fmla="*/ 389 w 1263"/>
                <a:gd name="T21" fmla="*/ 938 h 1254"/>
                <a:gd name="T22" fmla="*/ 557 w 1263"/>
                <a:gd name="T23" fmla="*/ 1231 h 1254"/>
                <a:gd name="T24" fmla="*/ 619 w 1263"/>
                <a:gd name="T25" fmla="*/ 1221 h 1254"/>
                <a:gd name="T26" fmla="*/ 716 w 1263"/>
                <a:gd name="T27" fmla="*/ 1200 h 1254"/>
                <a:gd name="T28" fmla="*/ 878 w 1263"/>
                <a:gd name="T29" fmla="*/ 998 h 1254"/>
                <a:gd name="T30" fmla="*/ 1066 w 1263"/>
                <a:gd name="T31" fmla="*/ 811 h 1254"/>
                <a:gd name="T32" fmla="*/ 1117 w 1263"/>
                <a:gd name="T33" fmla="*/ 704 h 1254"/>
                <a:gd name="T34" fmla="*/ 1248 w 1263"/>
                <a:gd name="T35" fmla="*/ 504 h 1254"/>
                <a:gd name="T36" fmla="*/ 1248 w 1263"/>
                <a:gd name="T37" fmla="*/ 405 h 1254"/>
                <a:gd name="T38" fmla="*/ 1161 w 1263"/>
                <a:gd name="T39" fmla="*/ 355 h 1254"/>
                <a:gd name="T40" fmla="*/ 1086 w 1263"/>
                <a:gd name="T41" fmla="*/ 326 h 1254"/>
                <a:gd name="T42" fmla="*/ 1044 w 1263"/>
                <a:gd name="T43" fmla="*/ 307 h 1254"/>
                <a:gd name="T44" fmla="*/ 983 w 1263"/>
                <a:gd name="T45" fmla="*/ 269 h 1254"/>
                <a:gd name="T46" fmla="*/ 921 w 1263"/>
                <a:gd name="T47" fmla="*/ 249 h 1254"/>
                <a:gd name="T48" fmla="*/ 868 w 1263"/>
                <a:gd name="T49" fmla="*/ 155 h 1254"/>
                <a:gd name="T50" fmla="*/ 797 w 1263"/>
                <a:gd name="T51" fmla="*/ 150 h 1254"/>
                <a:gd name="T52" fmla="*/ 760 w 1263"/>
                <a:gd name="T53" fmla="*/ 115 h 1254"/>
                <a:gd name="T54" fmla="*/ 668 w 1263"/>
                <a:gd name="T55" fmla="*/ 84 h 1254"/>
                <a:gd name="T56" fmla="*/ 574 w 1263"/>
                <a:gd name="T57" fmla="*/ 73 h 1254"/>
                <a:gd name="T58" fmla="*/ 520 w 1263"/>
                <a:gd name="T59" fmla="*/ 83 h 1254"/>
                <a:gd name="T60" fmla="*/ 472 w 1263"/>
                <a:gd name="T61" fmla="*/ 60 h 1254"/>
                <a:gd name="T62" fmla="*/ 427 w 1263"/>
                <a:gd name="T63" fmla="*/ 30 h 1254"/>
                <a:gd name="T64" fmla="*/ 381 w 1263"/>
                <a:gd name="T65" fmla="*/ 14 h 1254"/>
                <a:gd name="T66" fmla="*/ 502 w 1263"/>
                <a:gd name="T67" fmla="*/ 87 h 1254"/>
                <a:gd name="T68" fmla="*/ 381 w 1263"/>
                <a:gd name="T69" fmla="*/ 32 h 1254"/>
                <a:gd name="T70" fmla="*/ 397 w 1263"/>
                <a:gd name="T71" fmla="*/ 35 h 1254"/>
                <a:gd name="T72" fmla="*/ 427 w 1263"/>
                <a:gd name="T73" fmla="*/ 44 h 1254"/>
                <a:gd name="T74" fmla="*/ 484 w 1263"/>
                <a:gd name="T75" fmla="*/ 80 h 1254"/>
                <a:gd name="T76" fmla="*/ 527 w 1263"/>
                <a:gd name="T77" fmla="*/ 95 h 1254"/>
                <a:gd name="T78" fmla="*/ 556 w 1263"/>
                <a:gd name="T79" fmla="*/ 91 h 1254"/>
                <a:gd name="T80" fmla="*/ 655 w 1263"/>
                <a:gd name="T81" fmla="*/ 98 h 1254"/>
                <a:gd name="T82" fmla="*/ 726 w 1263"/>
                <a:gd name="T83" fmla="*/ 146 h 1254"/>
                <a:gd name="T84" fmla="*/ 826 w 1263"/>
                <a:gd name="T85" fmla="*/ 161 h 1254"/>
                <a:gd name="T86" fmla="*/ 915 w 1263"/>
                <a:gd name="T87" fmla="*/ 236 h 1254"/>
                <a:gd name="T88" fmla="*/ 1014 w 1263"/>
                <a:gd name="T89" fmla="*/ 308 h 1254"/>
                <a:gd name="T90" fmla="*/ 1060 w 1263"/>
                <a:gd name="T91" fmla="*/ 335 h 1254"/>
                <a:gd name="T92" fmla="*/ 1172 w 1263"/>
                <a:gd name="T93" fmla="*/ 378 h 1254"/>
                <a:gd name="T94" fmla="*/ 1238 w 1263"/>
                <a:gd name="T95" fmla="*/ 416 h 1254"/>
                <a:gd name="T96" fmla="*/ 1127 w 1263"/>
                <a:gd name="T97" fmla="*/ 686 h 1254"/>
                <a:gd name="T98" fmla="*/ 868 w 1263"/>
                <a:gd name="T99" fmla="*/ 990 h 1254"/>
                <a:gd name="T100" fmla="*/ 621 w 1263"/>
                <a:gd name="T101" fmla="*/ 1207 h 1254"/>
                <a:gd name="T102" fmla="*/ 570 w 1263"/>
                <a:gd name="T103" fmla="*/ 1211 h 1254"/>
                <a:gd name="T104" fmla="*/ 410 w 1263"/>
                <a:gd name="T105" fmla="*/ 942 h 1254"/>
                <a:gd name="T106" fmla="*/ 79 w 1263"/>
                <a:gd name="T107" fmla="*/ 889 h 1254"/>
                <a:gd name="T108" fmla="*/ 27 w 1263"/>
                <a:gd name="T109" fmla="*/ 495 h 1254"/>
                <a:gd name="T110" fmla="*/ 73 w 1263"/>
                <a:gd name="T111" fmla="*/ 120 h 1254"/>
                <a:gd name="T112" fmla="*/ 94 w 1263"/>
                <a:gd name="T113" fmla="*/ 120 h 1254"/>
                <a:gd name="T114" fmla="*/ 130 w 1263"/>
                <a:gd name="T115" fmla="*/ 133 h 1254"/>
                <a:gd name="T116" fmla="*/ 151 w 1263"/>
                <a:gd name="T117" fmla="*/ 128 h 1254"/>
                <a:gd name="T118" fmla="*/ 222 w 1263"/>
                <a:gd name="T119" fmla="*/ 72 h 1254"/>
                <a:gd name="T120" fmla="*/ 255 w 1263"/>
                <a:gd name="T121" fmla="*/ 42 h 1254"/>
                <a:gd name="T122" fmla="*/ 284 w 1263"/>
                <a:gd name="T123" fmla="*/ 35 h 1254"/>
                <a:gd name="T124" fmla="*/ 324 w 1263"/>
                <a:gd name="T125" fmla="*/ 26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63" h="1254">
                  <a:moveTo>
                    <a:pt x="352" y="0"/>
                  </a:moveTo>
                  <a:lnTo>
                    <a:pt x="352" y="0"/>
                  </a:lnTo>
                  <a:cubicBezTo>
                    <a:pt x="347" y="0"/>
                    <a:pt x="344" y="1"/>
                    <a:pt x="341" y="3"/>
                  </a:cubicBezTo>
                  <a:lnTo>
                    <a:pt x="339" y="2"/>
                  </a:lnTo>
                  <a:cubicBezTo>
                    <a:pt x="335" y="2"/>
                    <a:pt x="332" y="4"/>
                    <a:pt x="330" y="6"/>
                  </a:cubicBezTo>
                  <a:lnTo>
                    <a:pt x="327" y="8"/>
                  </a:lnTo>
                  <a:cubicBezTo>
                    <a:pt x="323" y="9"/>
                    <a:pt x="318" y="11"/>
                    <a:pt x="316" y="15"/>
                  </a:cubicBezTo>
                  <a:lnTo>
                    <a:pt x="312" y="17"/>
                  </a:lnTo>
                  <a:lnTo>
                    <a:pt x="310" y="17"/>
                  </a:lnTo>
                  <a:lnTo>
                    <a:pt x="310" y="17"/>
                  </a:lnTo>
                  <a:cubicBezTo>
                    <a:pt x="308" y="17"/>
                    <a:pt x="305" y="18"/>
                    <a:pt x="302" y="20"/>
                  </a:cubicBezTo>
                  <a:cubicBezTo>
                    <a:pt x="299" y="21"/>
                    <a:pt x="297" y="23"/>
                    <a:pt x="295" y="25"/>
                  </a:cubicBezTo>
                  <a:lnTo>
                    <a:pt x="295" y="25"/>
                  </a:lnTo>
                  <a:cubicBezTo>
                    <a:pt x="292" y="23"/>
                    <a:pt x="288" y="22"/>
                    <a:pt x="284" y="22"/>
                  </a:cubicBezTo>
                  <a:cubicBezTo>
                    <a:pt x="280" y="22"/>
                    <a:pt x="277" y="23"/>
                    <a:pt x="274" y="26"/>
                  </a:cubicBezTo>
                  <a:lnTo>
                    <a:pt x="272" y="26"/>
                  </a:lnTo>
                  <a:cubicBezTo>
                    <a:pt x="270" y="26"/>
                    <a:pt x="268" y="26"/>
                    <a:pt x="265" y="28"/>
                  </a:cubicBezTo>
                  <a:cubicBezTo>
                    <a:pt x="264" y="27"/>
                    <a:pt x="262" y="27"/>
                    <a:pt x="260" y="27"/>
                  </a:cubicBezTo>
                  <a:lnTo>
                    <a:pt x="258" y="27"/>
                  </a:lnTo>
                  <a:lnTo>
                    <a:pt x="257" y="27"/>
                  </a:lnTo>
                  <a:cubicBezTo>
                    <a:pt x="256" y="26"/>
                    <a:pt x="254" y="26"/>
                    <a:pt x="253" y="26"/>
                  </a:cubicBezTo>
                  <a:lnTo>
                    <a:pt x="251" y="26"/>
                  </a:lnTo>
                  <a:lnTo>
                    <a:pt x="251" y="26"/>
                  </a:lnTo>
                  <a:cubicBezTo>
                    <a:pt x="249" y="26"/>
                    <a:pt x="247" y="26"/>
                    <a:pt x="246" y="26"/>
                  </a:cubicBezTo>
                  <a:cubicBezTo>
                    <a:pt x="236" y="26"/>
                    <a:pt x="230" y="31"/>
                    <a:pt x="228" y="37"/>
                  </a:cubicBezTo>
                  <a:lnTo>
                    <a:pt x="226" y="39"/>
                  </a:lnTo>
                  <a:cubicBezTo>
                    <a:pt x="221" y="40"/>
                    <a:pt x="218" y="44"/>
                    <a:pt x="216" y="46"/>
                  </a:cubicBezTo>
                  <a:lnTo>
                    <a:pt x="216" y="47"/>
                  </a:lnTo>
                  <a:cubicBezTo>
                    <a:pt x="212" y="50"/>
                    <a:pt x="211" y="55"/>
                    <a:pt x="212" y="60"/>
                  </a:cubicBezTo>
                  <a:lnTo>
                    <a:pt x="212" y="60"/>
                  </a:lnTo>
                  <a:lnTo>
                    <a:pt x="211" y="61"/>
                  </a:lnTo>
                  <a:cubicBezTo>
                    <a:pt x="210" y="63"/>
                    <a:pt x="209" y="65"/>
                    <a:pt x="209" y="66"/>
                  </a:cubicBezTo>
                  <a:lnTo>
                    <a:pt x="208" y="67"/>
                  </a:lnTo>
                  <a:lnTo>
                    <a:pt x="206" y="68"/>
                  </a:lnTo>
                  <a:cubicBezTo>
                    <a:pt x="202" y="70"/>
                    <a:pt x="196" y="72"/>
                    <a:pt x="191" y="77"/>
                  </a:cubicBezTo>
                  <a:cubicBezTo>
                    <a:pt x="188" y="81"/>
                    <a:pt x="187" y="85"/>
                    <a:pt x="188" y="90"/>
                  </a:cubicBezTo>
                  <a:lnTo>
                    <a:pt x="188" y="92"/>
                  </a:lnTo>
                  <a:cubicBezTo>
                    <a:pt x="185" y="95"/>
                    <a:pt x="183" y="98"/>
                    <a:pt x="182" y="100"/>
                  </a:cubicBezTo>
                  <a:cubicBezTo>
                    <a:pt x="178" y="101"/>
                    <a:pt x="174" y="104"/>
                    <a:pt x="173" y="108"/>
                  </a:cubicBezTo>
                  <a:lnTo>
                    <a:pt x="169" y="108"/>
                  </a:lnTo>
                  <a:cubicBezTo>
                    <a:pt x="166" y="108"/>
                    <a:pt x="162" y="108"/>
                    <a:pt x="158" y="109"/>
                  </a:cubicBezTo>
                  <a:cubicBezTo>
                    <a:pt x="155" y="110"/>
                    <a:pt x="150" y="111"/>
                    <a:pt x="147" y="114"/>
                  </a:cubicBezTo>
                  <a:lnTo>
                    <a:pt x="146" y="114"/>
                  </a:lnTo>
                  <a:cubicBezTo>
                    <a:pt x="143" y="114"/>
                    <a:pt x="140" y="115"/>
                    <a:pt x="137" y="117"/>
                  </a:cubicBezTo>
                  <a:lnTo>
                    <a:pt x="136" y="116"/>
                  </a:lnTo>
                  <a:lnTo>
                    <a:pt x="134" y="116"/>
                  </a:lnTo>
                  <a:cubicBezTo>
                    <a:pt x="132" y="116"/>
                    <a:pt x="129" y="117"/>
                    <a:pt x="126" y="119"/>
                  </a:cubicBezTo>
                  <a:lnTo>
                    <a:pt x="124" y="120"/>
                  </a:lnTo>
                  <a:cubicBezTo>
                    <a:pt x="122" y="120"/>
                    <a:pt x="120" y="122"/>
                    <a:pt x="118" y="123"/>
                  </a:cubicBezTo>
                  <a:lnTo>
                    <a:pt x="114" y="122"/>
                  </a:lnTo>
                  <a:cubicBezTo>
                    <a:pt x="112" y="120"/>
                    <a:pt x="110" y="118"/>
                    <a:pt x="107" y="117"/>
                  </a:cubicBezTo>
                  <a:lnTo>
                    <a:pt x="107" y="116"/>
                  </a:lnTo>
                  <a:cubicBezTo>
                    <a:pt x="106" y="114"/>
                    <a:pt x="105" y="112"/>
                    <a:pt x="103" y="110"/>
                  </a:cubicBezTo>
                  <a:cubicBezTo>
                    <a:pt x="101" y="105"/>
                    <a:pt x="99" y="102"/>
                    <a:pt x="95" y="100"/>
                  </a:cubicBezTo>
                  <a:cubicBezTo>
                    <a:pt x="95" y="98"/>
                    <a:pt x="94" y="95"/>
                    <a:pt x="92" y="93"/>
                  </a:cubicBezTo>
                  <a:cubicBezTo>
                    <a:pt x="92" y="92"/>
                    <a:pt x="91" y="89"/>
                    <a:pt x="91" y="87"/>
                  </a:cubicBezTo>
                  <a:cubicBezTo>
                    <a:pt x="88" y="78"/>
                    <a:pt x="85" y="64"/>
                    <a:pt x="72" y="64"/>
                  </a:cubicBezTo>
                  <a:lnTo>
                    <a:pt x="72" y="64"/>
                  </a:lnTo>
                  <a:cubicBezTo>
                    <a:pt x="68" y="64"/>
                    <a:pt x="65" y="66"/>
                    <a:pt x="62" y="68"/>
                  </a:cubicBezTo>
                  <a:cubicBezTo>
                    <a:pt x="57" y="68"/>
                    <a:pt x="52" y="71"/>
                    <a:pt x="50" y="75"/>
                  </a:cubicBezTo>
                  <a:cubicBezTo>
                    <a:pt x="47" y="79"/>
                    <a:pt x="47" y="84"/>
                    <a:pt x="48" y="87"/>
                  </a:cubicBezTo>
                  <a:lnTo>
                    <a:pt x="48" y="88"/>
                  </a:lnTo>
                  <a:cubicBezTo>
                    <a:pt x="48" y="91"/>
                    <a:pt x="49" y="94"/>
                    <a:pt x="51" y="96"/>
                  </a:cubicBezTo>
                  <a:cubicBezTo>
                    <a:pt x="51" y="101"/>
                    <a:pt x="53" y="110"/>
                    <a:pt x="60" y="115"/>
                  </a:cubicBezTo>
                  <a:lnTo>
                    <a:pt x="61" y="116"/>
                  </a:lnTo>
                  <a:cubicBezTo>
                    <a:pt x="59" y="121"/>
                    <a:pt x="60" y="125"/>
                    <a:pt x="63" y="129"/>
                  </a:cubicBezTo>
                  <a:cubicBezTo>
                    <a:pt x="61" y="138"/>
                    <a:pt x="67" y="148"/>
                    <a:pt x="75" y="163"/>
                  </a:cubicBezTo>
                  <a:cubicBezTo>
                    <a:pt x="78" y="169"/>
                    <a:pt x="84" y="178"/>
                    <a:pt x="85" y="182"/>
                  </a:cubicBezTo>
                  <a:cubicBezTo>
                    <a:pt x="84" y="186"/>
                    <a:pt x="85" y="190"/>
                    <a:pt x="87" y="193"/>
                  </a:cubicBezTo>
                  <a:cubicBezTo>
                    <a:pt x="89" y="195"/>
                    <a:pt x="92" y="198"/>
                    <a:pt x="94" y="200"/>
                  </a:cubicBezTo>
                  <a:cubicBezTo>
                    <a:pt x="75" y="225"/>
                    <a:pt x="63" y="278"/>
                    <a:pt x="62" y="286"/>
                  </a:cubicBezTo>
                  <a:lnTo>
                    <a:pt x="62" y="287"/>
                  </a:lnTo>
                  <a:cubicBezTo>
                    <a:pt x="61" y="294"/>
                    <a:pt x="60" y="301"/>
                    <a:pt x="59" y="308"/>
                  </a:cubicBezTo>
                  <a:lnTo>
                    <a:pt x="58" y="310"/>
                  </a:lnTo>
                  <a:cubicBezTo>
                    <a:pt x="58" y="315"/>
                    <a:pt x="57" y="325"/>
                    <a:pt x="60" y="335"/>
                  </a:cubicBezTo>
                  <a:cubicBezTo>
                    <a:pt x="57" y="337"/>
                    <a:pt x="54" y="340"/>
                    <a:pt x="52" y="344"/>
                  </a:cubicBezTo>
                  <a:cubicBezTo>
                    <a:pt x="51" y="345"/>
                    <a:pt x="50" y="347"/>
                    <a:pt x="49" y="348"/>
                  </a:cubicBezTo>
                  <a:cubicBezTo>
                    <a:pt x="46" y="361"/>
                    <a:pt x="42" y="375"/>
                    <a:pt x="38" y="388"/>
                  </a:cubicBezTo>
                  <a:cubicBezTo>
                    <a:pt x="28" y="422"/>
                    <a:pt x="18" y="457"/>
                    <a:pt x="13" y="494"/>
                  </a:cubicBezTo>
                  <a:cubicBezTo>
                    <a:pt x="13" y="499"/>
                    <a:pt x="15" y="503"/>
                    <a:pt x="19" y="506"/>
                  </a:cubicBezTo>
                  <a:cubicBezTo>
                    <a:pt x="22" y="508"/>
                    <a:pt x="24" y="510"/>
                    <a:pt x="26" y="511"/>
                  </a:cubicBezTo>
                  <a:lnTo>
                    <a:pt x="28" y="512"/>
                  </a:lnTo>
                  <a:cubicBezTo>
                    <a:pt x="25" y="513"/>
                    <a:pt x="23" y="513"/>
                    <a:pt x="20" y="514"/>
                  </a:cubicBezTo>
                  <a:cubicBezTo>
                    <a:pt x="15" y="516"/>
                    <a:pt x="11" y="520"/>
                    <a:pt x="11" y="525"/>
                  </a:cubicBezTo>
                  <a:cubicBezTo>
                    <a:pt x="9" y="532"/>
                    <a:pt x="7" y="539"/>
                    <a:pt x="3" y="545"/>
                  </a:cubicBezTo>
                  <a:cubicBezTo>
                    <a:pt x="1" y="548"/>
                    <a:pt x="0" y="552"/>
                    <a:pt x="1" y="555"/>
                  </a:cubicBezTo>
                  <a:lnTo>
                    <a:pt x="1" y="556"/>
                  </a:lnTo>
                  <a:cubicBezTo>
                    <a:pt x="2" y="559"/>
                    <a:pt x="2" y="562"/>
                    <a:pt x="3" y="564"/>
                  </a:cubicBezTo>
                  <a:cubicBezTo>
                    <a:pt x="8" y="583"/>
                    <a:pt x="15" y="602"/>
                    <a:pt x="22" y="619"/>
                  </a:cubicBezTo>
                  <a:cubicBezTo>
                    <a:pt x="25" y="628"/>
                    <a:pt x="29" y="637"/>
                    <a:pt x="32" y="646"/>
                  </a:cubicBezTo>
                  <a:lnTo>
                    <a:pt x="33" y="649"/>
                  </a:lnTo>
                  <a:lnTo>
                    <a:pt x="34" y="653"/>
                  </a:lnTo>
                  <a:cubicBezTo>
                    <a:pt x="40" y="672"/>
                    <a:pt x="47" y="696"/>
                    <a:pt x="49" y="724"/>
                  </a:cubicBezTo>
                  <a:cubicBezTo>
                    <a:pt x="49" y="740"/>
                    <a:pt x="45" y="761"/>
                    <a:pt x="40" y="783"/>
                  </a:cubicBezTo>
                  <a:cubicBezTo>
                    <a:pt x="33" y="818"/>
                    <a:pt x="25" y="855"/>
                    <a:pt x="36" y="882"/>
                  </a:cubicBezTo>
                  <a:cubicBezTo>
                    <a:pt x="39" y="891"/>
                    <a:pt x="48" y="903"/>
                    <a:pt x="67" y="908"/>
                  </a:cubicBezTo>
                  <a:lnTo>
                    <a:pt x="70" y="908"/>
                  </a:lnTo>
                  <a:cubicBezTo>
                    <a:pt x="74" y="908"/>
                    <a:pt x="77" y="907"/>
                    <a:pt x="79" y="905"/>
                  </a:cubicBezTo>
                  <a:lnTo>
                    <a:pt x="84" y="905"/>
                  </a:lnTo>
                  <a:lnTo>
                    <a:pt x="85" y="906"/>
                  </a:lnTo>
                  <a:cubicBezTo>
                    <a:pt x="87" y="909"/>
                    <a:pt x="91" y="910"/>
                    <a:pt x="94" y="910"/>
                  </a:cubicBezTo>
                  <a:lnTo>
                    <a:pt x="94" y="910"/>
                  </a:lnTo>
                  <a:cubicBezTo>
                    <a:pt x="107" y="910"/>
                    <a:pt x="120" y="908"/>
                    <a:pt x="132" y="906"/>
                  </a:cubicBezTo>
                  <a:cubicBezTo>
                    <a:pt x="138" y="905"/>
                    <a:pt x="143" y="904"/>
                    <a:pt x="148" y="904"/>
                  </a:cubicBezTo>
                  <a:cubicBezTo>
                    <a:pt x="161" y="903"/>
                    <a:pt x="173" y="901"/>
                    <a:pt x="186" y="899"/>
                  </a:cubicBezTo>
                  <a:cubicBezTo>
                    <a:pt x="214" y="896"/>
                    <a:pt x="242" y="892"/>
                    <a:pt x="270" y="892"/>
                  </a:cubicBezTo>
                  <a:cubicBezTo>
                    <a:pt x="320" y="892"/>
                    <a:pt x="356" y="905"/>
                    <a:pt x="384" y="933"/>
                  </a:cubicBezTo>
                  <a:lnTo>
                    <a:pt x="386" y="934"/>
                  </a:lnTo>
                  <a:lnTo>
                    <a:pt x="388" y="936"/>
                  </a:lnTo>
                  <a:lnTo>
                    <a:pt x="389" y="938"/>
                  </a:lnTo>
                  <a:cubicBezTo>
                    <a:pt x="393" y="942"/>
                    <a:pt x="396" y="946"/>
                    <a:pt x="399" y="950"/>
                  </a:cubicBezTo>
                  <a:lnTo>
                    <a:pt x="403" y="954"/>
                  </a:lnTo>
                  <a:cubicBezTo>
                    <a:pt x="404" y="955"/>
                    <a:pt x="404" y="957"/>
                    <a:pt x="405" y="958"/>
                  </a:cubicBezTo>
                  <a:cubicBezTo>
                    <a:pt x="438" y="1006"/>
                    <a:pt x="452" y="1069"/>
                    <a:pt x="441" y="1116"/>
                  </a:cubicBezTo>
                  <a:cubicBezTo>
                    <a:pt x="441" y="1118"/>
                    <a:pt x="441" y="1120"/>
                    <a:pt x="441" y="1122"/>
                  </a:cubicBezTo>
                  <a:cubicBezTo>
                    <a:pt x="440" y="1124"/>
                    <a:pt x="440" y="1127"/>
                    <a:pt x="441" y="1129"/>
                  </a:cubicBezTo>
                  <a:cubicBezTo>
                    <a:pt x="448" y="1155"/>
                    <a:pt x="457" y="1176"/>
                    <a:pt x="469" y="1192"/>
                  </a:cubicBezTo>
                  <a:cubicBezTo>
                    <a:pt x="493" y="1223"/>
                    <a:pt x="524" y="1227"/>
                    <a:pt x="552" y="1230"/>
                  </a:cubicBezTo>
                  <a:lnTo>
                    <a:pt x="555" y="1231"/>
                  </a:lnTo>
                  <a:lnTo>
                    <a:pt x="557" y="1231"/>
                  </a:lnTo>
                  <a:cubicBezTo>
                    <a:pt x="560" y="1231"/>
                    <a:pt x="564" y="1229"/>
                    <a:pt x="566" y="1227"/>
                  </a:cubicBezTo>
                  <a:lnTo>
                    <a:pt x="568" y="1227"/>
                  </a:lnTo>
                  <a:cubicBezTo>
                    <a:pt x="573" y="1227"/>
                    <a:pt x="577" y="1225"/>
                    <a:pt x="579" y="1222"/>
                  </a:cubicBezTo>
                  <a:lnTo>
                    <a:pt x="579" y="1222"/>
                  </a:lnTo>
                  <a:lnTo>
                    <a:pt x="581" y="1221"/>
                  </a:lnTo>
                  <a:cubicBezTo>
                    <a:pt x="583" y="1221"/>
                    <a:pt x="585" y="1220"/>
                    <a:pt x="587" y="1219"/>
                  </a:cubicBezTo>
                  <a:cubicBezTo>
                    <a:pt x="588" y="1219"/>
                    <a:pt x="590" y="1220"/>
                    <a:pt x="592" y="1220"/>
                  </a:cubicBezTo>
                  <a:cubicBezTo>
                    <a:pt x="597" y="1220"/>
                    <a:pt x="601" y="1218"/>
                    <a:pt x="605" y="1214"/>
                  </a:cubicBezTo>
                  <a:lnTo>
                    <a:pt x="608" y="1215"/>
                  </a:lnTo>
                  <a:cubicBezTo>
                    <a:pt x="612" y="1220"/>
                    <a:pt x="616" y="1221"/>
                    <a:pt x="619" y="1221"/>
                  </a:cubicBezTo>
                  <a:lnTo>
                    <a:pt x="622" y="1221"/>
                  </a:lnTo>
                  <a:cubicBezTo>
                    <a:pt x="629" y="1222"/>
                    <a:pt x="630" y="1223"/>
                    <a:pt x="632" y="1226"/>
                  </a:cubicBezTo>
                  <a:cubicBezTo>
                    <a:pt x="634" y="1229"/>
                    <a:pt x="637" y="1234"/>
                    <a:pt x="645" y="1240"/>
                  </a:cubicBezTo>
                  <a:cubicBezTo>
                    <a:pt x="646" y="1241"/>
                    <a:pt x="648" y="1242"/>
                    <a:pt x="650" y="1243"/>
                  </a:cubicBezTo>
                  <a:cubicBezTo>
                    <a:pt x="651" y="1245"/>
                    <a:pt x="652" y="1247"/>
                    <a:pt x="654" y="1249"/>
                  </a:cubicBezTo>
                  <a:cubicBezTo>
                    <a:pt x="658" y="1252"/>
                    <a:pt x="663" y="1254"/>
                    <a:pt x="668" y="1254"/>
                  </a:cubicBezTo>
                  <a:cubicBezTo>
                    <a:pt x="679" y="1254"/>
                    <a:pt x="689" y="1246"/>
                    <a:pt x="697" y="1240"/>
                  </a:cubicBezTo>
                  <a:cubicBezTo>
                    <a:pt x="700" y="1238"/>
                    <a:pt x="703" y="1236"/>
                    <a:pt x="704" y="1235"/>
                  </a:cubicBezTo>
                  <a:cubicBezTo>
                    <a:pt x="707" y="1233"/>
                    <a:pt x="709" y="1231"/>
                    <a:pt x="710" y="1228"/>
                  </a:cubicBezTo>
                  <a:cubicBezTo>
                    <a:pt x="714" y="1218"/>
                    <a:pt x="715" y="1209"/>
                    <a:pt x="716" y="1200"/>
                  </a:cubicBezTo>
                  <a:cubicBezTo>
                    <a:pt x="717" y="1193"/>
                    <a:pt x="718" y="1186"/>
                    <a:pt x="720" y="1180"/>
                  </a:cubicBezTo>
                  <a:cubicBezTo>
                    <a:pt x="724" y="1172"/>
                    <a:pt x="725" y="1164"/>
                    <a:pt x="726" y="1157"/>
                  </a:cubicBezTo>
                  <a:cubicBezTo>
                    <a:pt x="727" y="1152"/>
                    <a:pt x="728" y="1147"/>
                    <a:pt x="730" y="1143"/>
                  </a:cubicBezTo>
                  <a:cubicBezTo>
                    <a:pt x="762" y="1138"/>
                    <a:pt x="772" y="1117"/>
                    <a:pt x="781" y="1099"/>
                  </a:cubicBezTo>
                  <a:cubicBezTo>
                    <a:pt x="784" y="1093"/>
                    <a:pt x="787" y="1087"/>
                    <a:pt x="791" y="1082"/>
                  </a:cubicBezTo>
                  <a:cubicBezTo>
                    <a:pt x="793" y="1079"/>
                    <a:pt x="793" y="1075"/>
                    <a:pt x="793" y="1072"/>
                  </a:cubicBezTo>
                  <a:cubicBezTo>
                    <a:pt x="791" y="1061"/>
                    <a:pt x="794" y="1052"/>
                    <a:pt x="803" y="1043"/>
                  </a:cubicBezTo>
                  <a:cubicBezTo>
                    <a:pt x="815" y="1038"/>
                    <a:pt x="825" y="1031"/>
                    <a:pt x="835" y="1024"/>
                  </a:cubicBezTo>
                  <a:lnTo>
                    <a:pt x="838" y="1022"/>
                  </a:lnTo>
                  <a:cubicBezTo>
                    <a:pt x="853" y="1018"/>
                    <a:pt x="867" y="1013"/>
                    <a:pt x="878" y="998"/>
                  </a:cubicBezTo>
                  <a:cubicBezTo>
                    <a:pt x="880" y="996"/>
                    <a:pt x="880" y="994"/>
                    <a:pt x="881" y="992"/>
                  </a:cubicBezTo>
                  <a:cubicBezTo>
                    <a:pt x="883" y="979"/>
                    <a:pt x="897" y="972"/>
                    <a:pt x="918" y="965"/>
                  </a:cubicBezTo>
                  <a:cubicBezTo>
                    <a:pt x="920" y="964"/>
                    <a:pt x="923" y="962"/>
                    <a:pt x="924" y="960"/>
                  </a:cubicBezTo>
                  <a:cubicBezTo>
                    <a:pt x="932" y="950"/>
                    <a:pt x="946" y="943"/>
                    <a:pt x="960" y="936"/>
                  </a:cubicBezTo>
                  <a:cubicBezTo>
                    <a:pt x="969" y="931"/>
                    <a:pt x="979" y="927"/>
                    <a:pt x="987" y="921"/>
                  </a:cubicBezTo>
                  <a:cubicBezTo>
                    <a:pt x="1003" y="911"/>
                    <a:pt x="1010" y="896"/>
                    <a:pt x="1017" y="882"/>
                  </a:cubicBezTo>
                  <a:cubicBezTo>
                    <a:pt x="1019" y="877"/>
                    <a:pt x="1021" y="873"/>
                    <a:pt x="1024" y="869"/>
                  </a:cubicBezTo>
                  <a:cubicBezTo>
                    <a:pt x="1034" y="863"/>
                    <a:pt x="1041" y="852"/>
                    <a:pt x="1045" y="842"/>
                  </a:cubicBezTo>
                  <a:cubicBezTo>
                    <a:pt x="1052" y="838"/>
                    <a:pt x="1063" y="831"/>
                    <a:pt x="1066" y="817"/>
                  </a:cubicBezTo>
                  <a:cubicBezTo>
                    <a:pt x="1067" y="815"/>
                    <a:pt x="1067" y="813"/>
                    <a:pt x="1066" y="811"/>
                  </a:cubicBezTo>
                  <a:cubicBezTo>
                    <a:pt x="1066" y="807"/>
                    <a:pt x="1064" y="804"/>
                    <a:pt x="1063" y="800"/>
                  </a:cubicBezTo>
                  <a:cubicBezTo>
                    <a:pt x="1065" y="800"/>
                    <a:pt x="1067" y="799"/>
                    <a:pt x="1069" y="798"/>
                  </a:cubicBezTo>
                  <a:cubicBezTo>
                    <a:pt x="1086" y="788"/>
                    <a:pt x="1099" y="761"/>
                    <a:pt x="1101" y="746"/>
                  </a:cubicBezTo>
                  <a:cubicBezTo>
                    <a:pt x="1102" y="743"/>
                    <a:pt x="1102" y="741"/>
                    <a:pt x="1101" y="739"/>
                  </a:cubicBezTo>
                  <a:cubicBezTo>
                    <a:pt x="1100" y="735"/>
                    <a:pt x="1098" y="732"/>
                    <a:pt x="1097" y="729"/>
                  </a:cubicBezTo>
                  <a:lnTo>
                    <a:pt x="1097" y="729"/>
                  </a:lnTo>
                  <a:lnTo>
                    <a:pt x="1100" y="727"/>
                  </a:lnTo>
                  <a:cubicBezTo>
                    <a:pt x="1102" y="727"/>
                    <a:pt x="1104" y="725"/>
                    <a:pt x="1106" y="724"/>
                  </a:cubicBezTo>
                  <a:cubicBezTo>
                    <a:pt x="1113" y="715"/>
                    <a:pt x="1115" y="709"/>
                    <a:pt x="1117" y="705"/>
                  </a:cubicBezTo>
                  <a:lnTo>
                    <a:pt x="1117" y="704"/>
                  </a:lnTo>
                  <a:lnTo>
                    <a:pt x="1117" y="704"/>
                  </a:lnTo>
                  <a:cubicBezTo>
                    <a:pt x="1118" y="704"/>
                    <a:pt x="1120" y="702"/>
                    <a:pt x="1131" y="699"/>
                  </a:cubicBezTo>
                  <a:cubicBezTo>
                    <a:pt x="1135" y="697"/>
                    <a:pt x="1139" y="694"/>
                    <a:pt x="1140" y="689"/>
                  </a:cubicBezTo>
                  <a:cubicBezTo>
                    <a:pt x="1142" y="680"/>
                    <a:pt x="1141" y="671"/>
                    <a:pt x="1140" y="663"/>
                  </a:cubicBezTo>
                  <a:cubicBezTo>
                    <a:pt x="1139" y="651"/>
                    <a:pt x="1138" y="646"/>
                    <a:pt x="1143" y="641"/>
                  </a:cubicBezTo>
                  <a:cubicBezTo>
                    <a:pt x="1154" y="633"/>
                    <a:pt x="1161" y="622"/>
                    <a:pt x="1169" y="612"/>
                  </a:cubicBezTo>
                  <a:cubicBezTo>
                    <a:pt x="1177" y="600"/>
                    <a:pt x="1184" y="589"/>
                    <a:pt x="1195" y="587"/>
                  </a:cubicBezTo>
                  <a:lnTo>
                    <a:pt x="1197" y="587"/>
                  </a:lnTo>
                  <a:cubicBezTo>
                    <a:pt x="1242" y="587"/>
                    <a:pt x="1245" y="541"/>
                    <a:pt x="1247" y="516"/>
                  </a:cubicBezTo>
                  <a:cubicBezTo>
                    <a:pt x="1248" y="512"/>
                    <a:pt x="1248" y="508"/>
                    <a:pt x="1248" y="504"/>
                  </a:cubicBezTo>
                  <a:lnTo>
                    <a:pt x="1248" y="500"/>
                  </a:lnTo>
                  <a:cubicBezTo>
                    <a:pt x="1247" y="496"/>
                    <a:pt x="1246" y="492"/>
                    <a:pt x="1245" y="488"/>
                  </a:cubicBezTo>
                  <a:cubicBezTo>
                    <a:pt x="1243" y="479"/>
                    <a:pt x="1241" y="473"/>
                    <a:pt x="1242" y="467"/>
                  </a:cubicBezTo>
                  <a:cubicBezTo>
                    <a:pt x="1243" y="464"/>
                    <a:pt x="1245" y="461"/>
                    <a:pt x="1246" y="458"/>
                  </a:cubicBezTo>
                  <a:lnTo>
                    <a:pt x="1246" y="457"/>
                  </a:lnTo>
                  <a:cubicBezTo>
                    <a:pt x="1252" y="457"/>
                    <a:pt x="1257" y="454"/>
                    <a:pt x="1259" y="449"/>
                  </a:cubicBezTo>
                  <a:cubicBezTo>
                    <a:pt x="1263" y="442"/>
                    <a:pt x="1261" y="434"/>
                    <a:pt x="1257" y="428"/>
                  </a:cubicBezTo>
                  <a:cubicBezTo>
                    <a:pt x="1259" y="424"/>
                    <a:pt x="1259" y="420"/>
                    <a:pt x="1259" y="417"/>
                  </a:cubicBezTo>
                  <a:cubicBezTo>
                    <a:pt x="1258" y="415"/>
                    <a:pt x="1257" y="414"/>
                    <a:pt x="1256" y="412"/>
                  </a:cubicBezTo>
                  <a:cubicBezTo>
                    <a:pt x="1253" y="409"/>
                    <a:pt x="1251" y="407"/>
                    <a:pt x="1248" y="405"/>
                  </a:cubicBezTo>
                  <a:lnTo>
                    <a:pt x="1245" y="402"/>
                  </a:lnTo>
                  <a:lnTo>
                    <a:pt x="1242" y="400"/>
                  </a:lnTo>
                  <a:cubicBezTo>
                    <a:pt x="1241" y="396"/>
                    <a:pt x="1239" y="392"/>
                    <a:pt x="1235" y="389"/>
                  </a:cubicBezTo>
                  <a:lnTo>
                    <a:pt x="1231" y="386"/>
                  </a:lnTo>
                  <a:cubicBezTo>
                    <a:pt x="1229" y="385"/>
                    <a:pt x="1227" y="384"/>
                    <a:pt x="1224" y="383"/>
                  </a:cubicBezTo>
                  <a:cubicBezTo>
                    <a:pt x="1216" y="378"/>
                    <a:pt x="1206" y="373"/>
                    <a:pt x="1196" y="373"/>
                  </a:cubicBezTo>
                  <a:lnTo>
                    <a:pt x="1194" y="373"/>
                  </a:lnTo>
                  <a:cubicBezTo>
                    <a:pt x="1191" y="370"/>
                    <a:pt x="1186" y="365"/>
                    <a:pt x="1178" y="364"/>
                  </a:cubicBezTo>
                  <a:cubicBezTo>
                    <a:pt x="1177" y="363"/>
                    <a:pt x="1175" y="362"/>
                    <a:pt x="1174" y="361"/>
                  </a:cubicBezTo>
                  <a:cubicBezTo>
                    <a:pt x="1170" y="357"/>
                    <a:pt x="1164" y="356"/>
                    <a:pt x="1161" y="355"/>
                  </a:cubicBezTo>
                  <a:lnTo>
                    <a:pt x="1160" y="355"/>
                  </a:lnTo>
                  <a:cubicBezTo>
                    <a:pt x="1157" y="354"/>
                    <a:pt x="1155" y="353"/>
                    <a:pt x="1153" y="353"/>
                  </a:cubicBezTo>
                  <a:lnTo>
                    <a:pt x="1150" y="354"/>
                  </a:lnTo>
                  <a:lnTo>
                    <a:pt x="1148" y="352"/>
                  </a:lnTo>
                  <a:cubicBezTo>
                    <a:pt x="1145" y="351"/>
                    <a:pt x="1140" y="349"/>
                    <a:pt x="1135" y="349"/>
                  </a:cubicBezTo>
                  <a:cubicBezTo>
                    <a:pt x="1133" y="349"/>
                    <a:pt x="1131" y="349"/>
                    <a:pt x="1129" y="350"/>
                  </a:cubicBezTo>
                  <a:cubicBezTo>
                    <a:pt x="1127" y="349"/>
                    <a:pt x="1125" y="349"/>
                    <a:pt x="1123" y="348"/>
                  </a:cubicBezTo>
                  <a:cubicBezTo>
                    <a:pt x="1121" y="348"/>
                    <a:pt x="1119" y="347"/>
                    <a:pt x="1118" y="347"/>
                  </a:cubicBezTo>
                  <a:cubicBezTo>
                    <a:pt x="1116" y="344"/>
                    <a:pt x="1113" y="343"/>
                    <a:pt x="1110" y="342"/>
                  </a:cubicBezTo>
                  <a:cubicBezTo>
                    <a:pt x="1099" y="339"/>
                    <a:pt x="1095" y="337"/>
                    <a:pt x="1086" y="326"/>
                  </a:cubicBezTo>
                  <a:cubicBezTo>
                    <a:pt x="1083" y="323"/>
                    <a:pt x="1079" y="322"/>
                    <a:pt x="1075" y="322"/>
                  </a:cubicBezTo>
                  <a:lnTo>
                    <a:pt x="1074" y="322"/>
                  </a:lnTo>
                  <a:lnTo>
                    <a:pt x="1073" y="322"/>
                  </a:lnTo>
                  <a:lnTo>
                    <a:pt x="1071" y="321"/>
                  </a:lnTo>
                  <a:cubicBezTo>
                    <a:pt x="1070" y="321"/>
                    <a:pt x="1067" y="320"/>
                    <a:pt x="1064" y="320"/>
                  </a:cubicBezTo>
                  <a:lnTo>
                    <a:pt x="1064" y="320"/>
                  </a:lnTo>
                  <a:lnTo>
                    <a:pt x="1062" y="319"/>
                  </a:lnTo>
                  <a:cubicBezTo>
                    <a:pt x="1060" y="318"/>
                    <a:pt x="1058" y="317"/>
                    <a:pt x="1056" y="317"/>
                  </a:cubicBezTo>
                  <a:cubicBezTo>
                    <a:pt x="1053" y="310"/>
                    <a:pt x="1047" y="309"/>
                    <a:pt x="1045" y="308"/>
                  </a:cubicBezTo>
                  <a:lnTo>
                    <a:pt x="1044" y="307"/>
                  </a:lnTo>
                  <a:cubicBezTo>
                    <a:pt x="1042" y="305"/>
                    <a:pt x="1040" y="303"/>
                    <a:pt x="1037" y="301"/>
                  </a:cubicBezTo>
                  <a:cubicBezTo>
                    <a:pt x="1035" y="299"/>
                    <a:pt x="1032" y="298"/>
                    <a:pt x="1030" y="298"/>
                  </a:cubicBezTo>
                  <a:lnTo>
                    <a:pt x="1027" y="298"/>
                  </a:lnTo>
                  <a:lnTo>
                    <a:pt x="1023" y="297"/>
                  </a:lnTo>
                  <a:cubicBezTo>
                    <a:pt x="1021" y="296"/>
                    <a:pt x="1020" y="296"/>
                    <a:pt x="1018" y="295"/>
                  </a:cubicBezTo>
                  <a:lnTo>
                    <a:pt x="1014" y="295"/>
                  </a:lnTo>
                  <a:lnTo>
                    <a:pt x="1011" y="295"/>
                  </a:lnTo>
                  <a:cubicBezTo>
                    <a:pt x="1009" y="293"/>
                    <a:pt x="1007" y="291"/>
                    <a:pt x="1005" y="290"/>
                  </a:cubicBezTo>
                  <a:lnTo>
                    <a:pt x="1003" y="288"/>
                  </a:lnTo>
                  <a:cubicBezTo>
                    <a:pt x="999" y="277"/>
                    <a:pt x="989" y="272"/>
                    <a:pt x="983" y="269"/>
                  </a:cubicBezTo>
                  <a:cubicBezTo>
                    <a:pt x="981" y="268"/>
                    <a:pt x="979" y="267"/>
                    <a:pt x="978" y="267"/>
                  </a:cubicBezTo>
                  <a:cubicBezTo>
                    <a:pt x="975" y="265"/>
                    <a:pt x="973" y="264"/>
                    <a:pt x="970" y="264"/>
                  </a:cubicBezTo>
                  <a:lnTo>
                    <a:pt x="966" y="265"/>
                  </a:lnTo>
                  <a:cubicBezTo>
                    <a:pt x="963" y="266"/>
                    <a:pt x="960" y="267"/>
                    <a:pt x="958" y="268"/>
                  </a:cubicBezTo>
                  <a:cubicBezTo>
                    <a:pt x="956" y="269"/>
                    <a:pt x="953" y="270"/>
                    <a:pt x="952" y="270"/>
                  </a:cubicBezTo>
                  <a:cubicBezTo>
                    <a:pt x="950" y="269"/>
                    <a:pt x="947" y="269"/>
                    <a:pt x="945" y="269"/>
                  </a:cubicBezTo>
                  <a:lnTo>
                    <a:pt x="943" y="269"/>
                  </a:lnTo>
                  <a:cubicBezTo>
                    <a:pt x="941" y="269"/>
                    <a:pt x="938" y="270"/>
                    <a:pt x="935" y="270"/>
                  </a:cubicBezTo>
                  <a:cubicBezTo>
                    <a:pt x="926" y="270"/>
                    <a:pt x="916" y="267"/>
                    <a:pt x="912" y="261"/>
                  </a:cubicBezTo>
                  <a:cubicBezTo>
                    <a:pt x="915" y="258"/>
                    <a:pt x="918" y="254"/>
                    <a:pt x="921" y="249"/>
                  </a:cubicBezTo>
                  <a:cubicBezTo>
                    <a:pt x="931" y="248"/>
                    <a:pt x="936" y="242"/>
                    <a:pt x="938" y="237"/>
                  </a:cubicBezTo>
                  <a:cubicBezTo>
                    <a:pt x="945" y="229"/>
                    <a:pt x="944" y="221"/>
                    <a:pt x="942" y="217"/>
                  </a:cubicBezTo>
                  <a:cubicBezTo>
                    <a:pt x="938" y="207"/>
                    <a:pt x="924" y="201"/>
                    <a:pt x="902" y="201"/>
                  </a:cubicBezTo>
                  <a:cubicBezTo>
                    <a:pt x="897" y="201"/>
                    <a:pt x="893" y="202"/>
                    <a:pt x="890" y="202"/>
                  </a:cubicBezTo>
                  <a:cubicBezTo>
                    <a:pt x="888" y="202"/>
                    <a:pt x="886" y="203"/>
                    <a:pt x="884" y="205"/>
                  </a:cubicBezTo>
                  <a:cubicBezTo>
                    <a:pt x="884" y="200"/>
                    <a:pt x="882" y="196"/>
                    <a:pt x="881" y="192"/>
                  </a:cubicBezTo>
                  <a:cubicBezTo>
                    <a:pt x="880" y="190"/>
                    <a:pt x="879" y="186"/>
                    <a:pt x="879" y="183"/>
                  </a:cubicBezTo>
                  <a:cubicBezTo>
                    <a:pt x="881" y="183"/>
                    <a:pt x="882" y="182"/>
                    <a:pt x="884" y="181"/>
                  </a:cubicBezTo>
                  <a:cubicBezTo>
                    <a:pt x="889" y="176"/>
                    <a:pt x="890" y="169"/>
                    <a:pt x="888" y="165"/>
                  </a:cubicBezTo>
                  <a:cubicBezTo>
                    <a:pt x="885" y="155"/>
                    <a:pt x="875" y="155"/>
                    <a:pt x="868" y="155"/>
                  </a:cubicBezTo>
                  <a:cubicBezTo>
                    <a:pt x="866" y="155"/>
                    <a:pt x="863" y="154"/>
                    <a:pt x="861" y="154"/>
                  </a:cubicBezTo>
                  <a:cubicBezTo>
                    <a:pt x="859" y="153"/>
                    <a:pt x="858" y="152"/>
                    <a:pt x="857" y="151"/>
                  </a:cubicBezTo>
                  <a:cubicBezTo>
                    <a:pt x="849" y="148"/>
                    <a:pt x="840" y="148"/>
                    <a:pt x="833" y="148"/>
                  </a:cubicBezTo>
                  <a:lnTo>
                    <a:pt x="829" y="148"/>
                  </a:lnTo>
                  <a:lnTo>
                    <a:pt x="826" y="148"/>
                  </a:lnTo>
                  <a:cubicBezTo>
                    <a:pt x="824" y="148"/>
                    <a:pt x="823" y="148"/>
                    <a:pt x="822" y="148"/>
                  </a:cubicBezTo>
                  <a:cubicBezTo>
                    <a:pt x="820" y="146"/>
                    <a:pt x="817" y="144"/>
                    <a:pt x="814" y="144"/>
                  </a:cubicBezTo>
                  <a:cubicBezTo>
                    <a:pt x="812" y="144"/>
                    <a:pt x="810" y="145"/>
                    <a:pt x="808" y="146"/>
                  </a:cubicBezTo>
                  <a:cubicBezTo>
                    <a:pt x="805" y="147"/>
                    <a:pt x="803" y="149"/>
                    <a:pt x="801" y="152"/>
                  </a:cubicBezTo>
                  <a:lnTo>
                    <a:pt x="797" y="150"/>
                  </a:lnTo>
                  <a:lnTo>
                    <a:pt x="795" y="150"/>
                  </a:lnTo>
                  <a:cubicBezTo>
                    <a:pt x="790" y="147"/>
                    <a:pt x="785" y="143"/>
                    <a:pt x="778" y="143"/>
                  </a:cubicBezTo>
                  <a:cubicBezTo>
                    <a:pt x="774" y="143"/>
                    <a:pt x="770" y="144"/>
                    <a:pt x="766" y="147"/>
                  </a:cubicBezTo>
                  <a:lnTo>
                    <a:pt x="764" y="147"/>
                  </a:lnTo>
                  <a:lnTo>
                    <a:pt x="761" y="147"/>
                  </a:lnTo>
                  <a:lnTo>
                    <a:pt x="758" y="144"/>
                  </a:lnTo>
                  <a:cubicBezTo>
                    <a:pt x="754" y="141"/>
                    <a:pt x="749" y="136"/>
                    <a:pt x="742" y="134"/>
                  </a:cubicBezTo>
                  <a:cubicBezTo>
                    <a:pt x="743" y="132"/>
                    <a:pt x="744" y="130"/>
                    <a:pt x="745" y="128"/>
                  </a:cubicBezTo>
                  <a:cubicBezTo>
                    <a:pt x="747" y="124"/>
                    <a:pt x="750" y="121"/>
                    <a:pt x="751" y="117"/>
                  </a:cubicBezTo>
                  <a:cubicBezTo>
                    <a:pt x="754" y="116"/>
                    <a:pt x="757" y="116"/>
                    <a:pt x="760" y="115"/>
                  </a:cubicBezTo>
                  <a:cubicBezTo>
                    <a:pt x="763" y="115"/>
                    <a:pt x="767" y="114"/>
                    <a:pt x="771" y="113"/>
                  </a:cubicBezTo>
                  <a:cubicBezTo>
                    <a:pt x="776" y="111"/>
                    <a:pt x="780" y="107"/>
                    <a:pt x="780" y="101"/>
                  </a:cubicBezTo>
                  <a:cubicBezTo>
                    <a:pt x="786" y="34"/>
                    <a:pt x="785" y="21"/>
                    <a:pt x="778" y="14"/>
                  </a:cubicBezTo>
                  <a:cubicBezTo>
                    <a:pt x="775" y="10"/>
                    <a:pt x="771" y="9"/>
                    <a:pt x="767" y="9"/>
                  </a:cubicBezTo>
                  <a:cubicBezTo>
                    <a:pt x="758" y="9"/>
                    <a:pt x="752" y="15"/>
                    <a:pt x="743" y="26"/>
                  </a:cubicBezTo>
                  <a:cubicBezTo>
                    <a:pt x="734" y="36"/>
                    <a:pt x="722" y="50"/>
                    <a:pt x="708" y="55"/>
                  </a:cubicBezTo>
                  <a:cubicBezTo>
                    <a:pt x="705" y="55"/>
                    <a:pt x="703" y="57"/>
                    <a:pt x="701" y="60"/>
                  </a:cubicBezTo>
                  <a:cubicBezTo>
                    <a:pt x="695" y="67"/>
                    <a:pt x="694" y="70"/>
                    <a:pt x="694" y="78"/>
                  </a:cubicBezTo>
                  <a:lnTo>
                    <a:pt x="689" y="77"/>
                  </a:lnTo>
                  <a:cubicBezTo>
                    <a:pt x="680" y="77"/>
                    <a:pt x="673" y="81"/>
                    <a:pt x="668" y="84"/>
                  </a:cubicBezTo>
                  <a:lnTo>
                    <a:pt x="663" y="86"/>
                  </a:lnTo>
                  <a:cubicBezTo>
                    <a:pt x="662" y="80"/>
                    <a:pt x="659" y="69"/>
                    <a:pt x="645" y="65"/>
                  </a:cubicBezTo>
                  <a:cubicBezTo>
                    <a:pt x="641" y="59"/>
                    <a:pt x="636" y="57"/>
                    <a:pt x="629" y="55"/>
                  </a:cubicBezTo>
                  <a:lnTo>
                    <a:pt x="625" y="54"/>
                  </a:lnTo>
                  <a:lnTo>
                    <a:pt x="622" y="54"/>
                  </a:lnTo>
                  <a:cubicBezTo>
                    <a:pt x="620" y="54"/>
                    <a:pt x="618" y="54"/>
                    <a:pt x="616" y="54"/>
                  </a:cubicBezTo>
                  <a:cubicBezTo>
                    <a:pt x="613" y="54"/>
                    <a:pt x="611" y="54"/>
                    <a:pt x="608" y="56"/>
                  </a:cubicBezTo>
                  <a:cubicBezTo>
                    <a:pt x="605" y="58"/>
                    <a:pt x="602" y="58"/>
                    <a:pt x="598" y="59"/>
                  </a:cubicBezTo>
                  <a:cubicBezTo>
                    <a:pt x="593" y="59"/>
                    <a:pt x="585" y="61"/>
                    <a:pt x="577" y="68"/>
                  </a:cubicBezTo>
                  <a:cubicBezTo>
                    <a:pt x="575" y="70"/>
                    <a:pt x="574" y="72"/>
                    <a:pt x="574" y="73"/>
                  </a:cubicBezTo>
                  <a:lnTo>
                    <a:pt x="572" y="74"/>
                  </a:lnTo>
                  <a:cubicBezTo>
                    <a:pt x="570" y="75"/>
                    <a:pt x="568" y="77"/>
                    <a:pt x="567" y="79"/>
                  </a:cubicBezTo>
                  <a:lnTo>
                    <a:pt x="565" y="79"/>
                  </a:lnTo>
                  <a:cubicBezTo>
                    <a:pt x="562" y="78"/>
                    <a:pt x="559" y="77"/>
                    <a:pt x="556" y="77"/>
                  </a:cubicBezTo>
                  <a:cubicBezTo>
                    <a:pt x="551" y="77"/>
                    <a:pt x="546" y="79"/>
                    <a:pt x="541" y="81"/>
                  </a:cubicBezTo>
                  <a:cubicBezTo>
                    <a:pt x="540" y="81"/>
                    <a:pt x="538" y="82"/>
                    <a:pt x="536" y="82"/>
                  </a:cubicBezTo>
                  <a:lnTo>
                    <a:pt x="536" y="82"/>
                  </a:lnTo>
                  <a:lnTo>
                    <a:pt x="533" y="83"/>
                  </a:lnTo>
                  <a:cubicBezTo>
                    <a:pt x="531" y="82"/>
                    <a:pt x="529" y="81"/>
                    <a:pt x="527" y="81"/>
                  </a:cubicBezTo>
                  <a:cubicBezTo>
                    <a:pt x="524" y="81"/>
                    <a:pt x="522" y="82"/>
                    <a:pt x="520" y="83"/>
                  </a:cubicBezTo>
                  <a:lnTo>
                    <a:pt x="516" y="81"/>
                  </a:lnTo>
                  <a:lnTo>
                    <a:pt x="512" y="79"/>
                  </a:lnTo>
                  <a:lnTo>
                    <a:pt x="508" y="76"/>
                  </a:lnTo>
                  <a:cubicBezTo>
                    <a:pt x="507" y="74"/>
                    <a:pt x="505" y="72"/>
                    <a:pt x="503" y="71"/>
                  </a:cubicBezTo>
                  <a:cubicBezTo>
                    <a:pt x="500" y="68"/>
                    <a:pt x="496" y="66"/>
                    <a:pt x="492" y="66"/>
                  </a:cubicBezTo>
                  <a:lnTo>
                    <a:pt x="490" y="66"/>
                  </a:lnTo>
                  <a:cubicBezTo>
                    <a:pt x="487" y="64"/>
                    <a:pt x="483" y="61"/>
                    <a:pt x="478" y="61"/>
                  </a:cubicBezTo>
                  <a:lnTo>
                    <a:pt x="478" y="61"/>
                  </a:lnTo>
                  <a:lnTo>
                    <a:pt x="478" y="61"/>
                  </a:lnTo>
                  <a:cubicBezTo>
                    <a:pt x="475" y="61"/>
                    <a:pt x="473" y="60"/>
                    <a:pt x="472" y="60"/>
                  </a:cubicBezTo>
                  <a:cubicBezTo>
                    <a:pt x="470" y="57"/>
                    <a:pt x="467" y="55"/>
                    <a:pt x="463" y="54"/>
                  </a:cubicBezTo>
                  <a:lnTo>
                    <a:pt x="461" y="54"/>
                  </a:lnTo>
                  <a:lnTo>
                    <a:pt x="458" y="54"/>
                  </a:lnTo>
                  <a:lnTo>
                    <a:pt x="456" y="52"/>
                  </a:lnTo>
                  <a:cubicBezTo>
                    <a:pt x="457" y="49"/>
                    <a:pt x="456" y="46"/>
                    <a:pt x="455" y="43"/>
                  </a:cubicBezTo>
                  <a:cubicBezTo>
                    <a:pt x="453" y="38"/>
                    <a:pt x="448" y="35"/>
                    <a:pt x="443" y="35"/>
                  </a:cubicBezTo>
                  <a:cubicBezTo>
                    <a:pt x="441" y="32"/>
                    <a:pt x="437" y="29"/>
                    <a:pt x="432" y="29"/>
                  </a:cubicBezTo>
                  <a:lnTo>
                    <a:pt x="431" y="29"/>
                  </a:lnTo>
                  <a:lnTo>
                    <a:pt x="430" y="29"/>
                  </a:lnTo>
                  <a:lnTo>
                    <a:pt x="427" y="30"/>
                  </a:lnTo>
                  <a:lnTo>
                    <a:pt x="425" y="29"/>
                  </a:lnTo>
                  <a:lnTo>
                    <a:pt x="424" y="29"/>
                  </a:lnTo>
                  <a:lnTo>
                    <a:pt x="420" y="30"/>
                  </a:lnTo>
                  <a:cubicBezTo>
                    <a:pt x="419" y="29"/>
                    <a:pt x="417" y="28"/>
                    <a:pt x="414" y="27"/>
                  </a:cubicBezTo>
                  <a:cubicBezTo>
                    <a:pt x="411" y="23"/>
                    <a:pt x="407" y="22"/>
                    <a:pt x="404" y="22"/>
                  </a:cubicBezTo>
                  <a:cubicBezTo>
                    <a:pt x="400" y="20"/>
                    <a:pt x="397" y="18"/>
                    <a:pt x="394" y="17"/>
                  </a:cubicBezTo>
                  <a:cubicBezTo>
                    <a:pt x="392" y="17"/>
                    <a:pt x="391" y="17"/>
                    <a:pt x="389" y="17"/>
                  </a:cubicBezTo>
                  <a:lnTo>
                    <a:pt x="389" y="17"/>
                  </a:lnTo>
                  <a:lnTo>
                    <a:pt x="386" y="16"/>
                  </a:lnTo>
                  <a:cubicBezTo>
                    <a:pt x="385" y="15"/>
                    <a:pt x="383" y="14"/>
                    <a:pt x="381" y="14"/>
                  </a:cubicBezTo>
                  <a:lnTo>
                    <a:pt x="380" y="12"/>
                  </a:lnTo>
                  <a:cubicBezTo>
                    <a:pt x="379" y="8"/>
                    <a:pt x="376" y="6"/>
                    <a:pt x="373" y="5"/>
                  </a:cubicBezTo>
                  <a:lnTo>
                    <a:pt x="371" y="3"/>
                  </a:lnTo>
                  <a:cubicBezTo>
                    <a:pt x="369" y="2"/>
                    <a:pt x="366" y="0"/>
                    <a:pt x="360" y="0"/>
                  </a:cubicBezTo>
                  <a:lnTo>
                    <a:pt x="357" y="1"/>
                  </a:lnTo>
                  <a:cubicBezTo>
                    <a:pt x="355" y="0"/>
                    <a:pt x="354" y="0"/>
                    <a:pt x="352" y="0"/>
                  </a:cubicBezTo>
                  <a:close/>
                  <a:moveTo>
                    <a:pt x="502" y="87"/>
                  </a:moveTo>
                  <a:lnTo>
                    <a:pt x="501" y="88"/>
                  </a:lnTo>
                  <a:lnTo>
                    <a:pt x="502" y="87"/>
                  </a:lnTo>
                  <a:close/>
                  <a:moveTo>
                    <a:pt x="502" y="87"/>
                  </a:moveTo>
                  <a:lnTo>
                    <a:pt x="502" y="87"/>
                  </a:lnTo>
                  <a:moveTo>
                    <a:pt x="352" y="13"/>
                  </a:moveTo>
                  <a:cubicBezTo>
                    <a:pt x="353" y="13"/>
                    <a:pt x="354" y="14"/>
                    <a:pt x="356" y="15"/>
                  </a:cubicBezTo>
                  <a:cubicBezTo>
                    <a:pt x="358" y="14"/>
                    <a:pt x="359" y="14"/>
                    <a:pt x="360" y="14"/>
                  </a:cubicBezTo>
                  <a:cubicBezTo>
                    <a:pt x="363" y="14"/>
                    <a:pt x="363" y="15"/>
                    <a:pt x="368" y="17"/>
                  </a:cubicBezTo>
                  <a:cubicBezTo>
                    <a:pt x="370" y="21"/>
                    <a:pt x="368" y="21"/>
                    <a:pt x="370" y="26"/>
                  </a:cubicBezTo>
                  <a:lnTo>
                    <a:pt x="372" y="26"/>
                  </a:lnTo>
                  <a:cubicBezTo>
                    <a:pt x="373" y="26"/>
                    <a:pt x="374" y="28"/>
                    <a:pt x="377" y="28"/>
                  </a:cubicBezTo>
                  <a:lnTo>
                    <a:pt x="380" y="27"/>
                  </a:lnTo>
                  <a:cubicBezTo>
                    <a:pt x="377" y="28"/>
                    <a:pt x="380" y="31"/>
                    <a:pt x="381" y="32"/>
                  </a:cubicBezTo>
                  <a:cubicBezTo>
                    <a:pt x="383" y="32"/>
                    <a:pt x="383" y="29"/>
                    <a:pt x="384" y="29"/>
                  </a:cubicBezTo>
                  <a:lnTo>
                    <a:pt x="385" y="30"/>
                  </a:lnTo>
                  <a:lnTo>
                    <a:pt x="387" y="30"/>
                  </a:lnTo>
                  <a:lnTo>
                    <a:pt x="389" y="30"/>
                  </a:lnTo>
                  <a:cubicBezTo>
                    <a:pt x="390" y="30"/>
                    <a:pt x="390" y="30"/>
                    <a:pt x="388" y="32"/>
                  </a:cubicBezTo>
                  <a:lnTo>
                    <a:pt x="389" y="31"/>
                  </a:lnTo>
                  <a:lnTo>
                    <a:pt x="390" y="33"/>
                  </a:lnTo>
                  <a:lnTo>
                    <a:pt x="392" y="32"/>
                  </a:lnTo>
                  <a:lnTo>
                    <a:pt x="392" y="31"/>
                  </a:lnTo>
                  <a:lnTo>
                    <a:pt x="397" y="35"/>
                  </a:lnTo>
                  <a:lnTo>
                    <a:pt x="399" y="35"/>
                  </a:lnTo>
                  <a:lnTo>
                    <a:pt x="400" y="35"/>
                  </a:lnTo>
                  <a:cubicBezTo>
                    <a:pt x="400" y="35"/>
                    <a:pt x="400" y="35"/>
                    <a:pt x="401" y="37"/>
                  </a:cubicBezTo>
                  <a:lnTo>
                    <a:pt x="403" y="35"/>
                  </a:lnTo>
                  <a:cubicBezTo>
                    <a:pt x="405" y="35"/>
                    <a:pt x="406" y="41"/>
                    <a:pt x="407" y="41"/>
                  </a:cubicBezTo>
                  <a:lnTo>
                    <a:pt x="408" y="40"/>
                  </a:lnTo>
                  <a:lnTo>
                    <a:pt x="409" y="40"/>
                  </a:lnTo>
                  <a:cubicBezTo>
                    <a:pt x="413" y="40"/>
                    <a:pt x="417" y="44"/>
                    <a:pt x="421" y="44"/>
                  </a:cubicBezTo>
                  <a:lnTo>
                    <a:pt x="424" y="43"/>
                  </a:lnTo>
                  <a:lnTo>
                    <a:pt x="427" y="44"/>
                  </a:lnTo>
                  <a:lnTo>
                    <a:pt x="430" y="43"/>
                  </a:lnTo>
                  <a:cubicBezTo>
                    <a:pt x="430" y="45"/>
                    <a:pt x="431" y="46"/>
                    <a:pt x="431" y="46"/>
                  </a:cubicBezTo>
                  <a:cubicBezTo>
                    <a:pt x="432" y="46"/>
                    <a:pt x="433" y="45"/>
                    <a:pt x="432" y="43"/>
                  </a:cubicBezTo>
                  <a:cubicBezTo>
                    <a:pt x="435" y="47"/>
                    <a:pt x="437" y="49"/>
                    <a:pt x="441" y="49"/>
                  </a:cubicBezTo>
                  <a:lnTo>
                    <a:pt x="443" y="49"/>
                  </a:lnTo>
                  <a:cubicBezTo>
                    <a:pt x="438" y="53"/>
                    <a:pt x="449" y="69"/>
                    <a:pt x="457" y="69"/>
                  </a:cubicBezTo>
                  <a:lnTo>
                    <a:pt x="461" y="67"/>
                  </a:lnTo>
                  <a:cubicBezTo>
                    <a:pt x="464" y="75"/>
                    <a:pt x="472" y="71"/>
                    <a:pt x="476" y="76"/>
                  </a:cubicBezTo>
                  <a:lnTo>
                    <a:pt x="478" y="75"/>
                  </a:lnTo>
                  <a:cubicBezTo>
                    <a:pt x="481" y="75"/>
                    <a:pt x="483" y="80"/>
                    <a:pt x="484" y="80"/>
                  </a:cubicBezTo>
                  <a:lnTo>
                    <a:pt x="485" y="79"/>
                  </a:lnTo>
                  <a:lnTo>
                    <a:pt x="487" y="81"/>
                  </a:lnTo>
                  <a:cubicBezTo>
                    <a:pt x="488" y="81"/>
                    <a:pt x="490" y="80"/>
                    <a:pt x="492" y="80"/>
                  </a:cubicBezTo>
                  <a:cubicBezTo>
                    <a:pt x="493" y="80"/>
                    <a:pt x="494" y="80"/>
                    <a:pt x="493" y="83"/>
                  </a:cubicBezTo>
                  <a:lnTo>
                    <a:pt x="495" y="82"/>
                  </a:lnTo>
                  <a:cubicBezTo>
                    <a:pt x="498" y="82"/>
                    <a:pt x="500" y="88"/>
                    <a:pt x="501" y="88"/>
                  </a:cubicBezTo>
                  <a:lnTo>
                    <a:pt x="501" y="88"/>
                  </a:lnTo>
                  <a:cubicBezTo>
                    <a:pt x="499" y="89"/>
                    <a:pt x="508" y="90"/>
                    <a:pt x="509" y="93"/>
                  </a:cubicBezTo>
                  <a:cubicBezTo>
                    <a:pt x="514" y="94"/>
                    <a:pt x="514" y="96"/>
                    <a:pt x="522" y="99"/>
                  </a:cubicBezTo>
                  <a:cubicBezTo>
                    <a:pt x="523" y="96"/>
                    <a:pt x="525" y="95"/>
                    <a:pt x="527" y="95"/>
                  </a:cubicBezTo>
                  <a:cubicBezTo>
                    <a:pt x="529" y="95"/>
                    <a:pt x="531" y="96"/>
                    <a:pt x="533" y="96"/>
                  </a:cubicBezTo>
                  <a:lnTo>
                    <a:pt x="536" y="96"/>
                  </a:lnTo>
                  <a:lnTo>
                    <a:pt x="536" y="97"/>
                  </a:lnTo>
                  <a:lnTo>
                    <a:pt x="539" y="96"/>
                  </a:lnTo>
                  <a:lnTo>
                    <a:pt x="539" y="96"/>
                  </a:lnTo>
                  <a:lnTo>
                    <a:pt x="539" y="97"/>
                  </a:lnTo>
                  <a:lnTo>
                    <a:pt x="539" y="96"/>
                  </a:lnTo>
                  <a:lnTo>
                    <a:pt x="541" y="95"/>
                  </a:lnTo>
                  <a:lnTo>
                    <a:pt x="545" y="97"/>
                  </a:lnTo>
                  <a:cubicBezTo>
                    <a:pt x="545" y="94"/>
                    <a:pt x="551" y="91"/>
                    <a:pt x="556" y="91"/>
                  </a:cubicBezTo>
                  <a:cubicBezTo>
                    <a:pt x="558" y="91"/>
                    <a:pt x="560" y="91"/>
                    <a:pt x="561" y="93"/>
                  </a:cubicBezTo>
                  <a:cubicBezTo>
                    <a:pt x="569" y="92"/>
                    <a:pt x="574" y="92"/>
                    <a:pt x="578" y="86"/>
                  </a:cubicBezTo>
                  <a:cubicBezTo>
                    <a:pt x="583" y="84"/>
                    <a:pt x="586" y="84"/>
                    <a:pt x="586" y="78"/>
                  </a:cubicBezTo>
                  <a:cubicBezTo>
                    <a:pt x="595" y="69"/>
                    <a:pt x="602" y="74"/>
                    <a:pt x="614" y="67"/>
                  </a:cubicBezTo>
                  <a:lnTo>
                    <a:pt x="616" y="67"/>
                  </a:lnTo>
                  <a:cubicBezTo>
                    <a:pt x="618" y="67"/>
                    <a:pt x="619" y="69"/>
                    <a:pt x="621" y="69"/>
                  </a:cubicBezTo>
                  <a:cubicBezTo>
                    <a:pt x="622" y="69"/>
                    <a:pt x="623" y="68"/>
                    <a:pt x="625" y="67"/>
                  </a:cubicBezTo>
                  <a:cubicBezTo>
                    <a:pt x="632" y="70"/>
                    <a:pt x="633" y="70"/>
                    <a:pt x="635" y="77"/>
                  </a:cubicBezTo>
                  <a:cubicBezTo>
                    <a:pt x="657" y="78"/>
                    <a:pt x="646" y="98"/>
                    <a:pt x="655" y="98"/>
                  </a:cubicBezTo>
                  <a:lnTo>
                    <a:pt x="655" y="98"/>
                  </a:lnTo>
                  <a:cubicBezTo>
                    <a:pt x="658" y="99"/>
                    <a:pt x="660" y="100"/>
                    <a:pt x="662" y="100"/>
                  </a:cubicBezTo>
                  <a:cubicBezTo>
                    <a:pt x="671" y="100"/>
                    <a:pt x="679" y="91"/>
                    <a:pt x="689" y="91"/>
                  </a:cubicBezTo>
                  <a:cubicBezTo>
                    <a:pt x="692" y="91"/>
                    <a:pt x="694" y="91"/>
                    <a:pt x="696" y="92"/>
                  </a:cubicBezTo>
                  <a:lnTo>
                    <a:pt x="699" y="93"/>
                  </a:lnTo>
                  <a:cubicBezTo>
                    <a:pt x="703" y="93"/>
                    <a:pt x="703" y="88"/>
                    <a:pt x="707" y="83"/>
                  </a:cubicBezTo>
                  <a:cubicBezTo>
                    <a:pt x="708" y="74"/>
                    <a:pt x="707" y="74"/>
                    <a:pt x="712" y="67"/>
                  </a:cubicBezTo>
                  <a:cubicBezTo>
                    <a:pt x="740" y="59"/>
                    <a:pt x="759" y="22"/>
                    <a:pt x="767" y="22"/>
                  </a:cubicBezTo>
                  <a:cubicBezTo>
                    <a:pt x="772" y="22"/>
                    <a:pt x="772" y="40"/>
                    <a:pt x="767" y="100"/>
                  </a:cubicBezTo>
                  <a:cubicBezTo>
                    <a:pt x="759" y="103"/>
                    <a:pt x="749" y="102"/>
                    <a:pt x="741" y="107"/>
                  </a:cubicBezTo>
                  <a:cubicBezTo>
                    <a:pt x="737" y="118"/>
                    <a:pt x="719" y="140"/>
                    <a:pt x="726" y="146"/>
                  </a:cubicBezTo>
                  <a:cubicBezTo>
                    <a:pt x="728" y="146"/>
                    <a:pt x="730" y="145"/>
                    <a:pt x="732" y="145"/>
                  </a:cubicBezTo>
                  <a:cubicBezTo>
                    <a:pt x="742" y="145"/>
                    <a:pt x="746" y="152"/>
                    <a:pt x="753" y="158"/>
                  </a:cubicBezTo>
                  <a:cubicBezTo>
                    <a:pt x="753" y="160"/>
                    <a:pt x="755" y="161"/>
                    <a:pt x="758" y="161"/>
                  </a:cubicBezTo>
                  <a:cubicBezTo>
                    <a:pt x="760" y="161"/>
                    <a:pt x="762" y="160"/>
                    <a:pt x="764" y="160"/>
                  </a:cubicBezTo>
                  <a:cubicBezTo>
                    <a:pt x="767" y="160"/>
                    <a:pt x="768" y="161"/>
                    <a:pt x="769" y="164"/>
                  </a:cubicBezTo>
                  <a:cubicBezTo>
                    <a:pt x="772" y="158"/>
                    <a:pt x="775" y="157"/>
                    <a:pt x="778" y="157"/>
                  </a:cubicBezTo>
                  <a:cubicBezTo>
                    <a:pt x="781" y="157"/>
                    <a:pt x="784" y="159"/>
                    <a:pt x="788" y="161"/>
                  </a:cubicBezTo>
                  <a:cubicBezTo>
                    <a:pt x="791" y="163"/>
                    <a:pt x="799" y="164"/>
                    <a:pt x="806" y="168"/>
                  </a:cubicBezTo>
                  <a:cubicBezTo>
                    <a:pt x="811" y="165"/>
                    <a:pt x="810" y="160"/>
                    <a:pt x="814" y="158"/>
                  </a:cubicBezTo>
                  <a:cubicBezTo>
                    <a:pt x="815" y="161"/>
                    <a:pt x="820" y="161"/>
                    <a:pt x="826" y="161"/>
                  </a:cubicBezTo>
                  <a:cubicBezTo>
                    <a:pt x="828" y="161"/>
                    <a:pt x="830" y="161"/>
                    <a:pt x="833" y="161"/>
                  </a:cubicBezTo>
                  <a:cubicBezTo>
                    <a:pt x="839" y="161"/>
                    <a:pt x="846" y="161"/>
                    <a:pt x="851" y="164"/>
                  </a:cubicBezTo>
                  <a:cubicBezTo>
                    <a:pt x="854" y="170"/>
                    <a:pt x="880" y="166"/>
                    <a:pt x="875" y="171"/>
                  </a:cubicBezTo>
                  <a:lnTo>
                    <a:pt x="874" y="171"/>
                  </a:lnTo>
                  <a:cubicBezTo>
                    <a:pt x="853" y="171"/>
                    <a:pt x="875" y="203"/>
                    <a:pt x="871" y="216"/>
                  </a:cubicBezTo>
                  <a:cubicBezTo>
                    <a:pt x="875" y="221"/>
                    <a:pt x="877" y="223"/>
                    <a:pt x="880" y="223"/>
                  </a:cubicBezTo>
                  <a:cubicBezTo>
                    <a:pt x="884" y="223"/>
                    <a:pt x="888" y="219"/>
                    <a:pt x="892" y="215"/>
                  </a:cubicBezTo>
                  <a:cubicBezTo>
                    <a:pt x="894" y="215"/>
                    <a:pt x="898" y="215"/>
                    <a:pt x="902" y="215"/>
                  </a:cubicBezTo>
                  <a:cubicBezTo>
                    <a:pt x="916" y="215"/>
                    <a:pt x="939" y="218"/>
                    <a:pt x="926" y="230"/>
                  </a:cubicBezTo>
                  <a:cubicBezTo>
                    <a:pt x="925" y="236"/>
                    <a:pt x="920" y="236"/>
                    <a:pt x="915" y="236"/>
                  </a:cubicBezTo>
                  <a:lnTo>
                    <a:pt x="912" y="236"/>
                  </a:lnTo>
                  <a:cubicBezTo>
                    <a:pt x="910" y="246"/>
                    <a:pt x="902" y="251"/>
                    <a:pt x="896" y="257"/>
                  </a:cubicBezTo>
                  <a:cubicBezTo>
                    <a:pt x="899" y="275"/>
                    <a:pt x="917" y="283"/>
                    <a:pt x="935" y="283"/>
                  </a:cubicBezTo>
                  <a:cubicBezTo>
                    <a:pt x="939" y="283"/>
                    <a:pt x="942" y="283"/>
                    <a:pt x="945" y="282"/>
                  </a:cubicBezTo>
                  <a:cubicBezTo>
                    <a:pt x="948" y="283"/>
                    <a:pt x="950" y="284"/>
                    <a:pt x="952" y="284"/>
                  </a:cubicBezTo>
                  <a:cubicBezTo>
                    <a:pt x="958" y="284"/>
                    <a:pt x="964" y="279"/>
                    <a:pt x="970" y="277"/>
                  </a:cubicBezTo>
                  <a:cubicBezTo>
                    <a:pt x="978" y="283"/>
                    <a:pt x="989" y="284"/>
                    <a:pt x="991" y="295"/>
                  </a:cubicBezTo>
                  <a:cubicBezTo>
                    <a:pt x="994" y="299"/>
                    <a:pt x="1004" y="305"/>
                    <a:pt x="1000" y="306"/>
                  </a:cubicBezTo>
                  <a:cubicBezTo>
                    <a:pt x="1005" y="308"/>
                    <a:pt x="1006" y="310"/>
                    <a:pt x="1009" y="310"/>
                  </a:cubicBezTo>
                  <a:cubicBezTo>
                    <a:pt x="1010" y="310"/>
                    <a:pt x="1012" y="309"/>
                    <a:pt x="1014" y="308"/>
                  </a:cubicBezTo>
                  <a:cubicBezTo>
                    <a:pt x="1018" y="309"/>
                    <a:pt x="1024" y="312"/>
                    <a:pt x="1028" y="312"/>
                  </a:cubicBezTo>
                  <a:lnTo>
                    <a:pt x="1030" y="311"/>
                  </a:lnTo>
                  <a:cubicBezTo>
                    <a:pt x="1034" y="314"/>
                    <a:pt x="1035" y="321"/>
                    <a:pt x="1043" y="322"/>
                  </a:cubicBezTo>
                  <a:lnTo>
                    <a:pt x="1043" y="322"/>
                  </a:lnTo>
                  <a:cubicBezTo>
                    <a:pt x="1044" y="322"/>
                    <a:pt x="1044" y="328"/>
                    <a:pt x="1047" y="328"/>
                  </a:cubicBezTo>
                  <a:lnTo>
                    <a:pt x="1047" y="328"/>
                  </a:lnTo>
                  <a:cubicBezTo>
                    <a:pt x="1043" y="331"/>
                    <a:pt x="1057" y="328"/>
                    <a:pt x="1056" y="333"/>
                  </a:cubicBezTo>
                  <a:lnTo>
                    <a:pt x="1057" y="332"/>
                  </a:lnTo>
                  <a:cubicBezTo>
                    <a:pt x="1059" y="332"/>
                    <a:pt x="1059" y="335"/>
                    <a:pt x="1060" y="335"/>
                  </a:cubicBezTo>
                  <a:lnTo>
                    <a:pt x="1060" y="335"/>
                  </a:lnTo>
                  <a:cubicBezTo>
                    <a:pt x="1062" y="334"/>
                    <a:pt x="1063" y="334"/>
                    <a:pt x="1064" y="334"/>
                  </a:cubicBezTo>
                  <a:cubicBezTo>
                    <a:pt x="1067" y="334"/>
                    <a:pt x="1069" y="335"/>
                    <a:pt x="1073" y="335"/>
                  </a:cubicBezTo>
                  <a:lnTo>
                    <a:pt x="1075" y="335"/>
                  </a:lnTo>
                  <a:cubicBezTo>
                    <a:pt x="1086" y="348"/>
                    <a:pt x="1093" y="351"/>
                    <a:pt x="1107" y="355"/>
                  </a:cubicBezTo>
                  <a:cubicBezTo>
                    <a:pt x="1104" y="358"/>
                    <a:pt x="1123" y="361"/>
                    <a:pt x="1129" y="364"/>
                  </a:cubicBezTo>
                  <a:cubicBezTo>
                    <a:pt x="1131" y="363"/>
                    <a:pt x="1133" y="362"/>
                    <a:pt x="1135" y="362"/>
                  </a:cubicBezTo>
                  <a:cubicBezTo>
                    <a:pt x="1140" y="362"/>
                    <a:pt x="1146" y="367"/>
                    <a:pt x="1151" y="367"/>
                  </a:cubicBezTo>
                  <a:lnTo>
                    <a:pt x="1153" y="367"/>
                  </a:lnTo>
                  <a:cubicBezTo>
                    <a:pt x="1155" y="369"/>
                    <a:pt x="1165" y="368"/>
                    <a:pt x="1163" y="371"/>
                  </a:cubicBezTo>
                  <a:cubicBezTo>
                    <a:pt x="1166" y="374"/>
                    <a:pt x="1172" y="373"/>
                    <a:pt x="1172" y="378"/>
                  </a:cubicBezTo>
                  <a:cubicBezTo>
                    <a:pt x="1173" y="378"/>
                    <a:pt x="1175" y="377"/>
                    <a:pt x="1176" y="377"/>
                  </a:cubicBezTo>
                  <a:cubicBezTo>
                    <a:pt x="1183" y="377"/>
                    <a:pt x="1185" y="387"/>
                    <a:pt x="1191" y="387"/>
                  </a:cubicBezTo>
                  <a:lnTo>
                    <a:pt x="1193" y="387"/>
                  </a:lnTo>
                  <a:lnTo>
                    <a:pt x="1196" y="386"/>
                  </a:lnTo>
                  <a:cubicBezTo>
                    <a:pt x="1205" y="386"/>
                    <a:pt x="1218" y="395"/>
                    <a:pt x="1226" y="398"/>
                  </a:cubicBezTo>
                  <a:cubicBezTo>
                    <a:pt x="1231" y="403"/>
                    <a:pt x="1229" y="410"/>
                    <a:pt x="1233" y="411"/>
                  </a:cubicBezTo>
                  <a:lnTo>
                    <a:pt x="1234" y="410"/>
                  </a:lnTo>
                  <a:cubicBezTo>
                    <a:pt x="1235" y="410"/>
                    <a:pt x="1235" y="411"/>
                    <a:pt x="1234" y="412"/>
                  </a:cubicBezTo>
                  <a:cubicBezTo>
                    <a:pt x="1236" y="413"/>
                    <a:pt x="1239" y="412"/>
                    <a:pt x="1237" y="416"/>
                  </a:cubicBezTo>
                  <a:lnTo>
                    <a:pt x="1238" y="416"/>
                  </a:lnTo>
                  <a:cubicBezTo>
                    <a:pt x="1241" y="416"/>
                    <a:pt x="1244" y="418"/>
                    <a:pt x="1246" y="421"/>
                  </a:cubicBezTo>
                  <a:cubicBezTo>
                    <a:pt x="1246" y="423"/>
                    <a:pt x="1239" y="424"/>
                    <a:pt x="1241" y="428"/>
                  </a:cubicBezTo>
                  <a:cubicBezTo>
                    <a:pt x="1245" y="433"/>
                    <a:pt x="1252" y="444"/>
                    <a:pt x="1245" y="444"/>
                  </a:cubicBezTo>
                  <a:cubicBezTo>
                    <a:pt x="1244" y="444"/>
                    <a:pt x="1242" y="444"/>
                    <a:pt x="1240" y="443"/>
                  </a:cubicBezTo>
                  <a:cubicBezTo>
                    <a:pt x="1234" y="446"/>
                    <a:pt x="1233" y="457"/>
                    <a:pt x="1229" y="462"/>
                  </a:cubicBezTo>
                  <a:cubicBezTo>
                    <a:pt x="1226" y="475"/>
                    <a:pt x="1232" y="488"/>
                    <a:pt x="1235" y="503"/>
                  </a:cubicBezTo>
                  <a:cubicBezTo>
                    <a:pt x="1232" y="528"/>
                    <a:pt x="1235" y="573"/>
                    <a:pt x="1197" y="573"/>
                  </a:cubicBezTo>
                  <a:lnTo>
                    <a:pt x="1194" y="573"/>
                  </a:lnTo>
                  <a:cubicBezTo>
                    <a:pt x="1165" y="578"/>
                    <a:pt x="1157" y="616"/>
                    <a:pt x="1134" y="631"/>
                  </a:cubicBezTo>
                  <a:cubicBezTo>
                    <a:pt x="1118" y="647"/>
                    <a:pt x="1132" y="668"/>
                    <a:pt x="1127" y="686"/>
                  </a:cubicBezTo>
                  <a:cubicBezTo>
                    <a:pt x="1096" y="696"/>
                    <a:pt x="1111" y="696"/>
                    <a:pt x="1095" y="715"/>
                  </a:cubicBezTo>
                  <a:cubicBezTo>
                    <a:pt x="1076" y="723"/>
                    <a:pt x="1082" y="725"/>
                    <a:pt x="1088" y="743"/>
                  </a:cubicBezTo>
                  <a:cubicBezTo>
                    <a:pt x="1086" y="756"/>
                    <a:pt x="1075" y="780"/>
                    <a:pt x="1063" y="787"/>
                  </a:cubicBezTo>
                  <a:cubicBezTo>
                    <a:pt x="1059" y="786"/>
                    <a:pt x="1057" y="786"/>
                    <a:pt x="1054" y="786"/>
                  </a:cubicBezTo>
                  <a:cubicBezTo>
                    <a:pt x="1037" y="786"/>
                    <a:pt x="1051" y="801"/>
                    <a:pt x="1053" y="814"/>
                  </a:cubicBezTo>
                  <a:cubicBezTo>
                    <a:pt x="1051" y="823"/>
                    <a:pt x="1043" y="829"/>
                    <a:pt x="1034" y="832"/>
                  </a:cubicBezTo>
                  <a:cubicBezTo>
                    <a:pt x="1032" y="843"/>
                    <a:pt x="1024" y="855"/>
                    <a:pt x="1014" y="858"/>
                  </a:cubicBezTo>
                  <a:cubicBezTo>
                    <a:pt x="1003" y="876"/>
                    <a:pt x="999" y="898"/>
                    <a:pt x="979" y="910"/>
                  </a:cubicBezTo>
                  <a:cubicBezTo>
                    <a:pt x="960" y="924"/>
                    <a:pt x="929" y="932"/>
                    <a:pt x="914" y="952"/>
                  </a:cubicBezTo>
                  <a:cubicBezTo>
                    <a:pt x="894" y="959"/>
                    <a:pt x="872" y="969"/>
                    <a:pt x="868" y="990"/>
                  </a:cubicBezTo>
                  <a:cubicBezTo>
                    <a:pt x="859" y="1002"/>
                    <a:pt x="847" y="1006"/>
                    <a:pt x="833" y="1010"/>
                  </a:cubicBezTo>
                  <a:cubicBezTo>
                    <a:pt x="820" y="1018"/>
                    <a:pt x="810" y="1026"/>
                    <a:pt x="795" y="1032"/>
                  </a:cubicBezTo>
                  <a:cubicBezTo>
                    <a:pt x="784" y="1043"/>
                    <a:pt x="777" y="1057"/>
                    <a:pt x="780" y="1074"/>
                  </a:cubicBezTo>
                  <a:cubicBezTo>
                    <a:pt x="763" y="1099"/>
                    <a:pt x="761" y="1127"/>
                    <a:pt x="723" y="1131"/>
                  </a:cubicBezTo>
                  <a:cubicBezTo>
                    <a:pt x="711" y="1140"/>
                    <a:pt x="715" y="1160"/>
                    <a:pt x="708" y="1174"/>
                  </a:cubicBezTo>
                  <a:cubicBezTo>
                    <a:pt x="701" y="1191"/>
                    <a:pt x="704" y="1207"/>
                    <a:pt x="698" y="1223"/>
                  </a:cubicBezTo>
                  <a:cubicBezTo>
                    <a:pt x="690" y="1228"/>
                    <a:pt x="678" y="1241"/>
                    <a:pt x="668" y="1241"/>
                  </a:cubicBezTo>
                  <a:cubicBezTo>
                    <a:pt x="666" y="1241"/>
                    <a:pt x="664" y="1240"/>
                    <a:pt x="662" y="1239"/>
                  </a:cubicBezTo>
                  <a:cubicBezTo>
                    <a:pt x="663" y="1229"/>
                    <a:pt x="657" y="1233"/>
                    <a:pt x="653" y="1229"/>
                  </a:cubicBezTo>
                  <a:cubicBezTo>
                    <a:pt x="637" y="1216"/>
                    <a:pt x="645" y="1212"/>
                    <a:pt x="621" y="1207"/>
                  </a:cubicBezTo>
                  <a:lnTo>
                    <a:pt x="619" y="1208"/>
                  </a:lnTo>
                  <a:cubicBezTo>
                    <a:pt x="617" y="1208"/>
                    <a:pt x="617" y="1202"/>
                    <a:pt x="615" y="1202"/>
                  </a:cubicBezTo>
                  <a:lnTo>
                    <a:pt x="613" y="1202"/>
                  </a:lnTo>
                  <a:lnTo>
                    <a:pt x="612" y="1202"/>
                  </a:lnTo>
                  <a:cubicBezTo>
                    <a:pt x="608" y="1202"/>
                    <a:pt x="604" y="1198"/>
                    <a:pt x="600" y="1198"/>
                  </a:cubicBezTo>
                  <a:cubicBezTo>
                    <a:pt x="598" y="1198"/>
                    <a:pt x="596" y="1199"/>
                    <a:pt x="596" y="1204"/>
                  </a:cubicBezTo>
                  <a:lnTo>
                    <a:pt x="592" y="1206"/>
                  </a:lnTo>
                  <a:cubicBezTo>
                    <a:pt x="589" y="1206"/>
                    <a:pt x="587" y="1205"/>
                    <a:pt x="585" y="1205"/>
                  </a:cubicBezTo>
                  <a:lnTo>
                    <a:pt x="584" y="1206"/>
                  </a:lnTo>
                  <a:cubicBezTo>
                    <a:pt x="579" y="1208"/>
                    <a:pt x="574" y="1209"/>
                    <a:pt x="570" y="1211"/>
                  </a:cubicBezTo>
                  <a:lnTo>
                    <a:pt x="568" y="1213"/>
                  </a:lnTo>
                  <a:cubicBezTo>
                    <a:pt x="566" y="1213"/>
                    <a:pt x="564" y="1212"/>
                    <a:pt x="563" y="1212"/>
                  </a:cubicBezTo>
                  <a:cubicBezTo>
                    <a:pt x="561" y="1214"/>
                    <a:pt x="558" y="1216"/>
                    <a:pt x="557" y="1218"/>
                  </a:cubicBezTo>
                  <a:cubicBezTo>
                    <a:pt x="528" y="1214"/>
                    <a:pt x="501" y="1211"/>
                    <a:pt x="480" y="1184"/>
                  </a:cubicBezTo>
                  <a:cubicBezTo>
                    <a:pt x="467" y="1167"/>
                    <a:pt x="459" y="1147"/>
                    <a:pt x="454" y="1126"/>
                  </a:cubicBezTo>
                  <a:cubicBezTo>
                    <a:pt x="455" y="1123"/>
                    <a:pt x="454" y="1121"/>
                    <a:pt x="454" y="1119"/>
                  </a:cubicBezTo>
                  <a:cubicBezTo>
                    <a:pt x="467" y="1066"/>
                    <a:pt x="448" y="998"/>
                    <a:pt x="416" y="951"/>
                  </a:cubicBezTo>
                  <a:cubicBezTo>
                    <a:pt x="417" y="948"/>
                    <a:pt x="417" y="945"/>
                    <a:pt x="415" y="943"/>
                  </a:cubicBezTo>
                  <a:lnTo>
                    <a:pt x="411" y="942"/>
                  </a:lnTo>
                  <a:lnTo>
                    <a:pt x="410" y="942"/>
                  </a:lnTo>
                  <a:cubicBezTo>
                    <a:pt x="407" y="938"/>
                    <a:pt x="403" y="933"/>
                    <a:pt x="399" y="929"/>
                  </a:cubicBezTo>
                  <a:cubicBezTo>
                    <a:pt x="398" y="928"/>
                    <a:pt x="397" y="926"/>
                    <a:pt x="395" y="925"/>
                  </a:cubicBezTo>
                  <a:lnTo>
                    <a:pt x="394" y="923"/>
                  </a:lnTo>
                  <a:cubicBezTo>
                    <a:pt x="358" y="888"/>
                    <a:pt x="315" y="879"/>
                    <a:pt x="270" y="879"/>
                  </a:cubicBezTo>
                  <a:cubicBezTo>
                    <a:pt x="229" y="879"/>
                    <a:pt x="186" y="887"/>
                    <a:pt x="147" y="891"/>
                  </a:cubicBezTo>
                  <a:cubicBezTo>
                    <a:pt x="133" y="892"/>
                    <a:pt x="112" y="896"/>
                    <a:pt x="94" y="897"/>
                  </a:cubicBezTo>
                  <a:cubicBezTo>
                    <a:pt x="93" y="896"/>
                    <a:pt x="92" y="894"/>
                    <a:pt x="92" y="891"/>
                  </a:cubicBezTo>
                  <a:lnTo>
                    <a:pt x="91" y="891"/>
                  </a:lnTo>
                  <a:cubicBezTo>
                    <a:pt x="90" y="891"/>
                    <a:pt x="87" y="892"/>
                    <a:pt x="84" y="892"/>
                  </a:cubicBezTo>
                  <a:cubicBezTo>
                    <a:pt x="82" y="892"/>
                    <a:pt x="80" y="891"/>
                    <a:pt x="79" y="889"/>
                  </a:cubicBezTo>
                  <a:cubicBezTo>
                    <a:pt x="74" y="892"/>
                    <a:pt x="75" y="892"/>
                    <a:pt x="71" y="892"/>
                  </a:cubicBezTo>
                  <a:cubicBezTo>
                    <a:pt x="69" y="893"/>
                    <a:pt x="70" y="894"/>
                    <a:pt x="70" y="895"/>
                  </a:cubicBezTo>
                  <a:cubicBezTo>
                    <a:pt x="60" y="893"/>
                    <a:pt x="52" y="887"/>
                    <a:pt x="48" y="878"/>
                  </a:cubicBezTo>
                  <a:cubicBezTo>
                    <a:pt x="33" y="837"/>
                    <a:pt x="64" y="767"/>
                    <a:pt x="62" y="724"/>
                  </a:cubicBezTo>
                  <a:cubicBezTo>
                    <a:pt x="61" y="697"/>
                    <a:pt x="55" y="673"/>
                    <a:pt x="47" y="649"/>
                  </a:cubicBezTo>
                  <a:cubicBezTo>
                    <a:pt x="48" y="648"/>
                    <a:pt x="48" y="647"/>
                    <a:pt x="44" y="642"/>
                  </a:cubicBezTo>
                  <a:cubicBezTo>
                    <a:pt x="35" y="615"/>
                    <a:pt x="24" y="589"/>
                    <a:pt x="16" y="561"/>
                  </a:cubicBezTo>
                  <a:cubicBezTo>
                    <a:pt x="15" y="558"/>
                    <a:pt x="14" y="555"/>
                    <a:pt x="14" y="552"/>
                  </a:cubicBezTo>
                  <a:cubicBezTo>
                    <a:pt x="19" y="545"/>
                    <a:pt x="22" y="537"/>
                    <a:pt x="24" y="527"/>
                  </a:cubicBezTo>
                  <a:cubicBezTo>
                    <a:pt x="64" y="514"/>
                    <a:pt x="45" y="508"/>
                    <a:pt x="27" y="495"/>
                  </a:cubicBezTo>
                  <a:cubicBezTo>
                    <a:pt x="33" y="446"/>
                    <a:pt x="50" y="399"/>
                    <a:pt x="62" y="352"/>
                  </a:cubicBezTo>
                  <a:cubicBezTo>
                    <a:pt x="67" y="345"/>
                    <a:pt x="72" y="340"/>
                    <a:pt x="78" y="338"/>
                  </a:cubicBezTo>
                  <a:cubicBezTo>
                    <a:pt x="72" y="337"/>
                    <a:pt x="70" y="326"/>
                    <a:pt x="72" y="311"/>
                  </a:cubicBezTo>
                  <a:cubicBezTo>
                    <a:pt x="73" y="303"/>
                    <a:pt x="74" y="296"/>
                    <a:pt x="75" y="288"/>
                  </a:cubicBezTo>
                  <a:cubicBezTo>
                    <a:pt x="83" y="248"/>
                    <a:pt x="102" y="200"/>
                    <a:pt x="115" y="200"/>
                  </a:cubicBezTo>
                  <a:lnTo>
                    <a:pt x="117" y="200"/>
                  </a:lnTo>
                  <a:cubicBezTo>
                    <a:pt x="115" y="196"/>
                    <a:pt x="103" y="192"/>
                    <a:pt x="98" y="185"/>
                  </a:cubicBezTo>
                  <a:cubicBezTo>
                    <a:pt x="102" y="175"/>
                    <a:pt x="65" y="129"/>
                    <a:pt x="79" y="129"/>
                  </a:cubicBezTo>
                  <a:lnTo>
                    <a:pt x="80" y="130"/>
                  </a:lnTo>
                  <a:cubicBezTo>
                    <a:pt x="82" y="126"/>
                    <a:pt x="75" y="122"/>
                    <a:pt x="73" y="120"/>
                  </a:cubicBezTo>
                  <a:cubicBezTo>
                    <a:pt x="78" y="114"/>
                    <a:pt x="72" y="111"/>
                    <a:pt x="70" y="106"/>
                  </a:cubicBezTo>
                  <a:cubicBezTo>
                    <a:pt x="62" y="102"/>
                    <a:pt x="65" y="89"/>
                    <a:pt x="62" y="89"/>
                  </a:cubicBezTo>
                  <a:cubicBezTo>
                    <a:pt x="66" y="88"/>
                    <a:pt x="58" y="81"/>
                    <a:pt x="62" y="81"/>
                  </a:cubicBezTo>
                  <a:cubicBezTo>
                    <a:pt x="63" y="81"/>
                    <a:pt x="65" y="82"/>
                    <a:pt x="67" y="83"/>
                  </a:cubicBezTo>
                  <a:cubicBezTo>
                    <a:pt x="69" y="79"/>
                    <a:pt x="71" y="78"/>
                    <a:pt x="72" y="78"/>
                  </a:cubicBezTo>
                  <a:cubicBezTo>
                    <a:pt x="76" y="78"/>
                    <a:pt x="78" y="98"/>
                    <a:pt x="81" y="101"/>
                  </a:cubicBezTo>
                  <a:cubicBezTo>
                    <a:pt x="83" y="103"/>
                    <a:pt x="77" y="109"/>
                    <a:pt x="81" y="111"/>
                  </a:cubicBezTo>
                  <a:lnTo>
                    <a:pt x="84" y="113"/>
                  </a:lnTo>
                  <a:lnTo>
                    <a:pt x="86" y="111"/>
                  </a:lnTo>
                  <a:cubicBezTo>
                    <a:pt x="93" y="112"/>
                    <a:pt x="89" y="119"/>
                    <a:pt x="94" y="120"/>
                  </a:cubicBezTo>
                  <a:cubicBezTo>
                    <a:pt x="88" y="127"/>
                    <a:pt x="99" y="123"/>
                    <a:pt x="99" y="128"/>
                  </a:cubicBezTo>
                  <a:lnTo>
                    <a:pt x="100" y="128"/>
                  </a:lnTo>
                  <a:cubicBezTo>
                    <a:pt x="106" y="128"/>
                    <a:pt x="104" y="135"/>
                    <a:pt x="110" y="137"/>
                  </a:cubicBezTo>
                  <a:cubicBezTo>
                    <a:pt x="111" y="136"/>
                    <a:pt x="112" y="136"/>
                    <a:pt x="113" y="136"/>
                  </a:cubicBezTo>
                  <a:cubicBezTo>
                    <a:pt x="116" y="136"/>
                    <a:pt x="115" y="139"/>
                    <a:pt x="118" y="142"/>
                  </a:cubicBezTo>
                  <a:lnTo>
                    <a:pt x="120" y="143"/>
                  </a:lnTo>
                  <a:cubicBezTo>
                    <a:pt x="122" y="143"/>
                    <a:pt x="119" y="138"/>
                    <a:pt x="122" y="138"/>
                  </a:cubicBezTo>
                  <a:lnTo>
                    <a:pt x="123" y="138"/>
                  </a:lnTo>
                  <a:cubicBezTo>
                    <a:pt x="124" y="133"/>
                    <a:pt x="128" y="137"/>
                    <a:pt x="128" y="132"/>
                  </a:cubicBezTo>
                  <a:lnTo>
                    <a:pt x="130" y="133"/>
                  </a:lnTo>
                  <a:cubicBezTo>
                    <a:pt x="132" y="133"/>
                    <a:pt x="132" y="130"/>
                    <a:pt x="134" y="130"/>
                  </a:cubicBezTo>
                  <a:lnTo>
                    <a:pt x="134" y="130"/>
                  </a:lnTo>
                  <a:cubicBezTo>
                    <a:pt x="135" y="131"/>
                    <a:pt x="136" y="131"/>
                    <a:pt x="137" y="131"/>
                  </a:cubicBezTo>
                  <a:lnTo>
                    <a:pt x="137" y="131"/>
                  </a:lnTo>
                  <a:lnTo>
                    <a:pt x="139" y="132"/>
                  </a:lnTo>
                  <a:cubicBezTo>
                    <a:pt x="141" y="130"/>
                    <a:pt x="144" y="128"/>
                    <a:pt x="146" y="128"/>
                  </a:cubicBezTo>
                  <a:lnTo>
                    <a:pt x="148" y="129"/>
                  </a:lnTo>
                  <a:lnTo>
                    <a:pt x="148" y="130"/>
                  </a:lnTo>
                  <a:lnTo>
                    <a:pt x="148" y="129"/>
                  </a:lnTo>
                  <a:cubicBezTo>
                    <a:pt x="148" y="128"/>
                    <a:pt x="149" y="128"/>
                    <a:pt x="151" y="128"/>
                  </a:cubicBezTo>
                  <a:lnTo>
                    <a:pt x="154" y="128"/>
                  </a:lnTo>
                  <a:cubicBezTo>
                    <a:pt x="156" y="128"/>
                    <a:pt x="158" y="127"/>
                    <a:pt x="158" y="126"/>
                  </a:cubicBezTo>
                  <a:cubicBezTo>
                    <a:pt x="151" y="126"/>
                    <a:pt x="158" y="123"/>
                    <a:pt x="160" y="123"/>
                  </a:cubicBezTo>
                  <a:cubicBezTo>
                    <a:pt x="172" y="120"/>
                    <a:pt x="180" y="123"/>
                    <a:pt x="185" y="113"/>
                  </a:cubicBezTo>
                  <a:lnTo>
                    <a:pt x="186" y="113"/>
                  </a:lnTo>
                  <a:cubicBezTo>
                    <a:pt x="193" y="113"/>
                    <a:pt x="191" y="103"/>
                    <a:pt x="200" y="100"/>
                  </a:cubicBezTo>
                  <a:cubicBezTo>
                    <a:pt x="200" y="97"/>
                    <a:pt x="205" y="94"/>
                    <a:pt x="205" y="91"/>
                  </a:cubicBezTo>
                  <a:lnTo>
                    <a:pt x="202" y="92"/>
                  </a:lnTo>
                  <a:cubicBezTo>
                    <a:pt x="201" y="92"/>
                    <a:pt x="203" y="88"/>
                    <a:pt x="201" y="86"/>
                  </a:cubicBezTo>
                  <a:cubicBezTo>
                    <a:pt x="207" y="79"/>
                    <a:pt x="218" y="80"/>
                    <a:pt x="222" y="72"/>
                  </a:cubicBezTo>
                  <a:cubicBezTo>
                    <a:pt x="219" y="69"/>
                    <a:pt x="224" y="70"/>
                    <a:pt x="225" y="69"/>
                  </a:cubicBezTo>
                  <a:cubicBezTo>
                    <a:pt x="222" y="64"/>
                    <a:pt x="227" y="66"/>
                    <a:pt x="228" y="64"/>
                  </a:cubicBezTo>
                  <a:cubicBezTo>
                    <a:pt x="224" y="60"/>
                    <a:pt x="233" y="59"/>
                    <a:pt x="225" y="57"/>
                  </a:cubicBezTo>
                  <a:cubicBezTo>
                    <a:pt x="227" y="54"/>
                    <a:pt x="228" y="51"/>
                    <a:pt x="231" y="51"/>
                  </a:cubicBezTo>
                  <a:cubicBezTo>
                    <a:pt x="232" y="51"/>
                    <a:pt x="234" y="51"/>
                    <a:pt x="235" y="52"/>
                  </a:cubicBezTo>
                  <a:cubicBezTo>
                    <a:pt x="233" y="49"/>
                    <a:pt x="239" y="45"/>
                    <a:pt x="240" y="43"/>
                  </a:cubicBezTo>
                  <a:cubicBezTo>
                    <a:pt x="240" y="40"/>
                    <a:pt x="243" y="39"/>
                    <a:pt x="246" y="39"/>
                  </a:cubicBezTo>
                  <a:cubicBezTo>
                    <a:pt x="248" y="39"/>
                    <a:pt x="250" y="39"/>
                    <a:pt x="252" y="39"/>
                  </a:cubicBezTo>
                  <a:lnTo>
                    <a:pt x="253" y="39"/>
                  </a:lnTo>
                  <a:cubicBezTo>
                    <a:pt x="254" y="42"/>
                    <a:pt x="255" y="42"/>
                    <a:pt x="255" y="42"/>
                  </a:cubicBezTo>
                  <a:lnTo>
                    <a:pt x="258" y="41"/>
                  </a:lnTo>
                  <a:lnTo>
                    <a:pt x="259" y="43"/>
                  </a:lnTo>
                  <a:cubicBezTo>
                    <a:pt x="259" y="41"/>
                    <a:pt x="260" y="40"/>
                    <a:pt x="260" y="40"/>
                  </a:cubicBezTo>
                  <a:cubicBezTo>
                    <a:pt x="262" y="40"/>
                    <a:pt x="264" y="42"/>
                    <a:pt x="267" y="42"/>
                  </a:cubicBezTo>
                  <a:lnTo>
                    <a:pt x="268" y="42"/>
                  </a:lnTo>
                  <a:lnTo>
                    <a:pt x="269" y="42"/>
                  </a:lnTo>
                  <a:cubicBezTo>
                    <a:pt x="272" y="42"/>
                    <a:pt x="271" y="39"/>
                    <a:pt x="272" y="39"/>
                  </a:cubicBezTo>
                  <a:cubicBezTo>
                    <a:pt x="273" y="39"/>
                    <a:pt x="274" y="40"/>
                    <a:pt x="275" y="40"/>
                  </a:cubicBezTo>
                  <a:cubicBezTo>
                    <a:pt x="280" y="38"/>
                    <a:pt x="284" y="37"/>
                    <a:pt x="283" y="36"/>
                  </a:cubicBezTo>
                  <a:lnTo>
                    <a:pt x="284" y="35"/>
                  </a:lnTo>
                  <a:cubicBezTo>
                    <a:pt x="287" y="35"/>
                    <a:pt x="293" y="39"/>
                    <a:pt x="293" y="40"/>
                  </a:cubicBezTo>
                  <a:lnTo>
                    <a:pt x="294" y="40"/>
                  </a:lnTo>
                  <a:cubicBezTo>
                    <a:pt x="299" y="40"/>
                    <a:pt x="304" y="34"/>
                    <a:pt x="309" y="31"/>
                  </a:cubicBezTo>
                  <a:lnTo>
                    <a:pt x="310" y="30"/>
                  </a:lnTo>
                  <a:cubicBezTo>
                    <a:pt x="311" y="30"/>
                    <a:pt x="311" y="34"/>
                    <a:pt x="313" y="34"/>
                  </a:cubicBezTo>
                  <a:cubicBezTo>
                    <a:pt x="314" y="34"/>
                    <a:pt x="315" y="33"/>
                    <a:pt x="317" y="31"/>
                  </a:cubicBezTo>
                  <a:lnTo>
                    <a:pt x="319" y="32"/>
                  </a:lnTo>
                  <a:cubicBezTo>
                    <a:pt x="322" y="32"/>
                    <a:pt x="320" y="26"/>
                    <a:pt x="323" y="26"/>
                  </a:cubicBezTo>
                  <a:lnTo>
                    <a:pt x="323" y="26"/>
                  </a:lnTo>
                  <a:lnTo>
                    <a:pt x="324" y="26"/>
                  </a:lnTo>
                  <a:lnTo>
                    <a:pt x="323" y="26"/>
                  </a:lnTo>
                  <a:lnTo>
                    <a:pt x="325" y="26"/>
                  </a:lnTo>
                  <a:lnTo>
                    <a:pt x="327" y="26"/>
                  </a:lnTo>
                  <a:cubicBezTo>
                    <a:pt x="325" y="24"/>
                    <a:pt x="326" y="22"/>
                    <a:pt x="329" y="22"/>
                  </a:cubicBezTo>
                  <a:lnTo>
                    <a:pt x="331" y="23"/>
                  </a:lnTo>
                  <a:cubicBezTo>
                    <a:pt x="334" y="23"/>
                    <a:pt x="340" y="19"/>
                    <a:pt x="339" y="16"/>
                  </a:cubicBezTo>
                  <a:lnTo>
                    <a:pt x="342" y="17"/>
                  </a:lnTo>
                  <a:cubicBezTo>
                    <a:pt x="345" y="17"/>
                    <a:pt x="348" y="13"/>
                    <a:pt x="35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5" name="Freeform 181">
              <a:extLst>
                <a:ext uri="{FF2B5EF4-FFF2-40B4-BE49-F238E27FC236}">
                  <a16:creationId xmlns:a16="http://schemas.microsoft.com/office/drawing/2014/main" id="{CAD67E8B-478A-AE52-CF42-8378B760CE93}"/>
                </a:ext>
              </a:extLst>
            </p:cNvPr>
            <p:cNvSpPr>
              <a:spLocks/>
            </p:cNvSpPr>
            <p:nvPr/>
          </p:nvSpPr>
          <p:spPr bwMode="auto">
            <a:xfrm>
              <a:off x="5181601" y="2681287"/>
              <a:ext cx="1198563" cy="962025"/>
            </a:xfrm>
            <a:custGeom>
              <a:avLst/>
              <a:gdLst>
                <a:gd name="T0" fmla="*/ 800 w 1950"/>
                <a:gd name="T1" fmla="*/ 1504 h 1562"/>
                <a:gd name="T2" fmla="*/ 755 w 1950"/>
                <a:gd name="T3" fmla="*/ 1430 h 1562"/>
                <a:gd name="T4" fmla="*/ 766 w 1950"/>
                <a:gd name="T5" fmla="*/ 1335 h 1562"/>
                <a:gd name="T6" fmla="*/ 745 w 1950"/>
                <a:gd name="T7" fmla="*/ 1286 h 1562"/>
                <a:gd name="T8" fmla="*/ 684 w 1950"/>
                <a:gd name="T9" fmla="*/ 1253 h 1562"/>
                <a:gd name="T10" fmla="*/ 660 w 1950"/>
                <a:gd name="T11" fmla="*/ 1075 h 1562"/>
                <a:gd name="T12" fmla="*/ 552 w 1950"/>
                <a:gd name="T13" fmla="*/ 1064 h 1562"/>
                <a:gd name="T14" fmla="*/ 421 w 1950"/>
                <a:gd name="T15" fmla="*/ 1071 h 1562"/>
                <a:gd name="T16" fmla="*/ 358 w 1950"/>
                <a:gd name="T17" fmla="*/ 1070 h 1562"/>
                <a:gd name="T18" fmla="*/ 243 w 1950"/>
                <a:gd name="T19" fmla="*/ 1029 h 1562"/>
                <a:gd name="T20" fmla="*/ 95 w 1950"/>
                <a:gd name="T21" fmla="*/ 1009 h 1562"/>
                <a:gd name="T22" fmla="*/ 32 w 1950"/>
                <a:gd name="T23" fmla="*/ 929 h 1562"/>
                <a:gd name="T24" fmla="*/ 163 w 1950"/>
                <a:gd name="T25" fmla="*/ 792 h 1562"/>
                <a:gd name="T26" fmla="*/ 258 w 1950"/>
                <a:gd name="T27" fmla="*/ 769 h 1562"/>
                <a:gd name="T28" fmla="*/ 347 w 1950"/>
                <a:gd name="T29" fmla="*/ 745 h 1562"/>
                <a:gd name="T30" fmla="*/ 445 w 1950"/>
                <a:gd name="T31" fmla="*/ 736 h 1562"/>
                <a:gd name="T32" fmla="*/ 514 w 1950"/>
                <a:gd name="T33" fmla="*/ 747 h 1562"/>
                <a:gd name="T34" fmla="*/ 573 w 1950"/>
                <a:gd name="T35" fmla="*/ 744 h 1562"/>
                <a:gd name="T36" fmla="*/ 618 w 1950"/>
                <a:gd name="T37" fmla="*/ 708 h 1562"/>
                <a:gd name="T38" fmla="*/ 640 w 1950"/>
                <a:gd name="T39" fmla="*/ 642 h 1562"/>
                <a:gd name="T40" fmla="*/ 609 w 1950"/>
                <a:gd name="T41" fmla="*/ 577 h 1562"/>
                <a:gd name="T42" fmla="*/ 640 w 1950"/>
                <a:gd name="T43" fmla="*/ 532 h 1562"/>
                <a:gd name="T44" fmla="*/ 674 w 1950"/>
                <a:gd name="T45" fmla="*/ 494 h 1562"/>
                <a:gd name="T46" fmla="*/ 644 w 1950"/>
                <a:gd name="T47" fmla="*/ 436 h 1562"/>
                <a:gd name="T48" fmla="*/ 643 w 1950"/>
                <a:gd name="T49" fmla="*/ 342 h 1562"/>
                <a:gd name="T50" fmla="*/ 689 w 1950"/>
                <a:gd name="T51" fmla="*/ 306 h 1562"/>
                <a:gd name="T52" fmla="*/ 712 w 1950"/>
                <a:gd name="T53" fmla="*/ 190 h 1562"/>
                <a:gd name="T54" fmla="*/ 776 w 1950"/>
                <a:gd name="T55" fmla="*/ 104 h 1562"/>
                <a:gd name="T56" fmla="*/ 851 w 1950"/>
                <a:gd name="T57" fmla="*/ 123 h 1562"/>
                <a:gd name="T58" fmla="*/ 894 w 1950"/>
                <a:gd name="T59" fmla="*/ 161 h 1562"/>
                <a:gd name="T60" fmla="*/ 971 w 1950"/>
                <a:gd name="T61" fmla="*/ 129 h 1562"/>
                <a:gd name="T62" fmla="*/ 1072 w 1950"/>
                <a:gd name="T63" fmla="*/ 65 h 1562"/>
                <a:gd name="T64" fmla="*/ 1157 w 1950"/>
                <a:gd name="T65" fmla="*/ 9 h 1562"/>
                <a:gd name="T66" fmla="*/ 1218 w 1950"/>
                <a:gd name="T67" fmla="*/ 10 h 1562"/>
                <a:gd name="T68" fmla="*/ 1262 w 1950"/>
                <a:gd name="T69" fmla="*/ 44 h 1562"/>
                <a:gd name="T70" fmla="*/ 1346 w 1950"/>
                <a:gd name="T71" fmla="*/ 79 h 1562"/>
                <a:gd name="T72" fmla="*/ 1477 w 1950"/>
                <a:gd name="T73" fmla="*/ 129 h 1562"/>
                <a:gd name="T74" fmla="*/ 1580 w 1950"/>
                <a:gd name="T75" fmla="*/ 168 h 1562"/>
                <a:gd name="T76" fmla="*/ 1754 w 1950"/>
                <a:gd name="T77" fmla="*/ 254 h 1562"/>
                <a:gd name="T78" fmla="*/ 1832 w 1950"/>
                <a:gd name="T79" fmla="*/ 274 h 1562"/>
                <a:gd name="T80" fmla="*/ 1908 w 1950"/>
                <a:gd name="T81" fmla="*/ 299 h 1562"/>
                <a:gd name="T82" fmla="*/ 1948 w 1950"/>
                <a:gd name="T83" fmla="*/ 346 h 1562"/>
                <a:gd name="T84" fmla="*/ 1887 w 1950"/>
                <a:gd name="T85" fmla="*/ 432 h 1562"/>
                <a:gd name="T86" fmla="*/ 1837 w 1950"/>
                <a:gd name="T87" fmla="*/ 490 h 1562"/>
                <a:gd name="T88" fmla="*/ 1845 w 1950"/>
                <a:gd name="T89" fmla="*/ 596 h 1562"/>
                <a:gd name="T90" fmla="*/ 1880 w 1950"/>
                <a:gd name="T91" fmla="*/ 682 h 1562"/>
                <a:gd name="T92" fmla="*/ 1787 w 1950"/>
                <a:gd name="T93" fmla="*/ 687 h 1562"/>
                <a:gd name="T94" fmla="*/ 1752 w 1950"/>
                <a:gd name="T95" fmla="*/ 713 h 1562"/>
                <a:gd name="T96" fmla="*/ 1747 w 1950"/>
                <a:gd name="T97" fmla="*/ 760 h 1562"/>
                <a:gd name="T98" fmla="*/ 1741 w 1950"/>
                <a:gd name="T99" fmla="*/ 846 h 1562"/>
                <a:gd name="T100" fmla="*/ 1763 w 1950"/>
                <a:gd name="T101" fmla="*/ 920 h 1562"/>
                <a:gd name="T102" fmla="*/ 1700 w 1950"/>
                <a:gd name="T103" fmla="*/ 1030 h 1562"/>
                <a:gd name="T104" fmla="*/ 1610 w 1950"/>
                <a:gd name="T105" fmla="*/ 1147 h 1562"/>
                <a:gd name="T106" fmla="*/ 1556 w 1950"/>
                <a:gd name="T107" fmla="*/ 1210 h 1562"/>
                <a:gd name="T108" fmla="*/ 1537 w 1950"/>
                <a:gd name="T109" fmla="*/ 1287 h 1562"/>
                <a:gd name="T110" fmla="*/ 1385 w 1950"/>
                <a:gd name="T111" fmla="*/ 1414 h 1562"/>
                <a:gd name="T112" fmla="*/ 1309 w 1950"/>
                <a:gd name="T113" fmla="*/ 1411 h 1562"/>
                <a:gd name="T114" fmla="*/ 1238 w 1950"/>
                <a:gd name="T115" fmla="*/ 1421 h 1562"/>
                <a:gd name="T116" fmla="*/ 1172 w 1950"/>
                <a:gd name="T117" fmla="*/ 1444 h 1562"/>
                <a:gd name="T118" fmla="*/ 1080 w 1950"/>
                <a:gd name="T119" fmla="*/ 1474 h 1562"/>
                <a:gd name="T120" fmla="*/ 977 w 1950"/>
                <a:gd name="T121" fmla="*/ 1511 h 1562"/>
                <a:gd name="T122" fmla="*/ 937 w 1950"/>
                <a:gd name="T123" fmla="*/ 1539 h 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50" h="1562">
                  <a:moveTo>
                    <a:pt x="855" y="1562"/>
                  </a:moveTo>
                  <a:cubicBezTo>
                    <a:pt x="853" y="1562"/>
                    <a:pt x="851" y="1561"/>
                    <a:pt x="850" y="1560"/>
                  </a:cubicBezTo>
                  <a:cubicBezTo>
                    <a:pt x="848" y="1557"/>
                    <a:pt x="848" y="1555"/>
                    <a:pt x="849" y="1553"/>
                  </a:cubicBezTo>
                  <a:lnTo>
                    <a:pt x="846" y="1554"/>
                  </a:lnTo>
                  <a:cubicBezTo>
                    <a:pt x="843" y="1555"/>
                    <a:pt x="840" y="1557"/>
                    <a:pt x="837" y="1557"/>
                  </a:cubicBezTo>
                  <a:lnTo>
                    <a:pt x="834" y="1555"/>
                  </a:lnTo>
                  <a:lnTo>
                    <a:pt x="833" y="1555"/>
                  </a:lnTo>
                  <a:lnTo>
                    <a:pt x="832" y="1556"/>
                  </a:lnTo>
                  <a:cubicBezTo>
                    <a:pt x="830" y="1556"/>
                    <a:pt x="827" y="1558"/>
                    <a:pt x="823" y="1558"/>
                  </a:cubicBezTo>
                  <a:lnTo>
                    <a:pt x="820" y="1558"/>
                  </a:lnTo>
                  <a:cubicBezTo>
                    <a:pt x="815" y="1558"/>
                    <a:pt x="811" y="1555"/>
                    <a:pt x="809" y="1550"/>
                  </a:cubicBezTo>
                  <a:cubicBezTo>
                    <a:pt x="807" y="1544"/>
                    <a:pt x="808" y="1537"/>
                    <a:pt x="811" y="1531"/>
                  </a:cubicBezTo>
                  <a:cubicBezTo>
                    <a:pt x="807" y="1530"/>
                    <a:pt x="802" y="1528"/>
                    <a:pt x="799" y="1525"/>
                  </a:cubicBezTo>
                  <a:cubicBezTo>
                    <a:pt x="795" y="1523"/>
                    <a:pt x="790" y="1518"/>
                    <a:pt x="791" y="1512"/>
                  </a:cubicBezTo>
                  <a:cubicBezTo>
                    <a:pt x="792" y="1508"/>
                    <a:pt x="795" y="1506"/>
                    <a:pt x="800" y="1504"/>
                  </a:cubicBezTo>
                  <a:lnTo>
                    <a:pt x="800" y="1503"/>
                  </a:lnTo>
                  <a:lnTo>
                    <a:pt x="801" y="1500"/>
                  </a:lnTo>
                  <a:cubicBezTo>
                    <a:pt x="800" y="1498"/>
                    <a:pt x="799" y="1496"/>
                    <a:pt x="800" y="1494"/>
                  </a:cubicBezTo>
                  <a:lnTo>
                    <a:pt x="800" y="1492"/>
                  </a:lnTo>
                  <a:lnTo>
                    <a:pt x="796" y="1490"/>
                  </a:lnTo>
                  <a:lnTo>
                    <a:pt x="793" y="1491"/>
                  </a:lnTo>
                  <a:cubicBezTo>
                    <a:pt x="791" y="1491"/>
                    <a:pt x="789" y="1490"/>
                    <a:pt x="788" y="1489"/>
                  </a:cubicBezTo>
                  <a:lnTo>
                    <a:pt x="787" y="1487"/>
                  </a:lnTo>
                  <a:cubicBezTo>
                    <a:pt x="784" y="1486"/>
                    <a:pt x="782" y="1484"/>
                    <a:pt x="781" y="1481"/>
                  </a:cubicBezTo>
                  <a:lnTo>
                    <a:pt x="781" y="1479"/>
                  </a:lnTo>
                  <a:lnTo>
                    <a:pt x="780" y="1478"/>
                  </a:lnTo>
                  <a:cubicBezTo>
                    <a:pt x="774" y="1477"/>
                    <a:pt x="768" y="1475"/>
                    <a:pt x="761" y="1471"/>
                  </a:cubicBezTo>
                  <a:cubicBezTo>
                    <a:pt x="759" y="1470"/>
                    <a:pt x="758" y="1468"/>
                    <a:pt x="758" y="1465"/>
                  </a:cubicBezTo>
                  <a:lnTo>
                    <a:pt x="759" y="1462"/>
                  </a:lnTo>
                  <a:cubicBezTo>
                    <a:pt x="747" y="1449"/>
                    <a:pt x="751" y="1439"/>
                    <a:pt x="755" y="1430"/>
                  </a:cubicBezTo>
                  <a:cubicBezTo>
                    <a:pt x="756" y="1428"/>
                    <a:pt x="757" y="1426"/>
                    <a:pt x="758" y="1424"/>
                  </a:cubicBezTo>
                  <a:lnTo>
                    <a:pt x="758" y="1422"/>
                  </a:lnTo>
                  <a:cubicBezTo>
                    <a:pt x="759" y="1420"/>
                    <a:pt x="761" y="1418"/>
                    <a:pt x="763" y="1417"/>
                  </a:cubicBezTo>
                  <a:lnTo>
                    <a:pt x="764" y="1415"/>
                  </a:lnTo>
                  <a:cubicBezTo>
                    <a:pt x="763" y="1415"/>
                    <a:pt x="761" y="1415"/>
                    <a:pt x="760" y="1415"/>
                  </a:cubicBezTo>
                  <a:cubicBezTo>
                    <a:pt x="754" y="1413"/>
                    <a:pt x="748" y="1412"/>
                    <a:pt x="749" y="1406"/>
                  </a:cubicBezTo>
                  <a:cubicBezTo>
                    <a:pt x="749" y="1402"/>
                    <a:pt x="751" y="1400"/>
                    <a:pt x="755" y="1399"/>
                  </a:cubicBezTo>
                  <a:lnTo>
                    <a:pt x="755" y="1395"/>
                  </a:lnTo>
                  <a:cubicBezTo>
                    <a:pt x="757" y="1392"/>
                    <a:pt x="759" y="1390"/>
                    <a:pt x="763" y="1389"/>
                  </a:cubicBezTo>
                  <a:cubicBezTo>
                    <a:pt x="761" y="1385"/>
                    <a:pt x="756" y="1378"/>
                    <a:pt x="760" y="1370"/>
                  </a:cubicBezTo>
                  <a:cubicBezTo>
                    <a:pt x="756" y="1365"/>
                    <a:pt x="754" y="1359"/>
                    <a:pt x="761" y="1352"/>
                  </a:cubicBezTo>
                  <a:lnTo>
                    <a:pt x="761" y="1350"/>
                  </a:lnTo>
                  <a:cubicBezTo>
                    <a:pt x="762" y="1347"/>
                    <a:pt x="764" y="1346"/>
                    <a:pt x="765" y="1345"/>
                  </a:cubicBezTo>
                  <a:lnTo>
                    <a:pt x="765" y="1344"/>
                  </a:lnTo>
                  <a:cubicBezTo>
                    <a:pt x="765" y="1341"/>
                    <a:pt x="765" y="1338"/>
                    <a:pt x="766" y="1335"/>
                  </a:cubicBezTo>
                  <a:cubicBezTo>
                    <a:pt x="766" y="1333"/>
                    <a:pt x="767" y="1332"/>
                    <a:pt x="768" y="1331"/>
                  </a:cubicBezTo>
                  <a:cubicBezTo>
                    <a:pt x="769" y="1329"/>
                    <a:pt x="772" y="1328"/>
                    <a:pt x="774" y="1328"/>
                  </a:cubicBezTo>
                  <a:lnTo>
                    <a:pt x="777" y="1328"/>
                  </a:lnTo>
                  <a:cubicBezTo>
                    <a:pt x="778" y="1325"/>
                    <a:pt x="780" y="1324"/>
                    <a:pt x="781" y="1323"/>
                  </a:cubicBezTo>
                  <a:cubicBezTo>
                    <a:pt x="781" y="1321"/>
                    <a:pt x="782" y="1319"/>
                    <a:pt x="784" y="1318"/>
                  </a:cubicBezTo>
                  <a:cubicBezTo>
                    <a:pt x="784" y="1316"/>
                    <a:pt x="784" y="1314"/>
                    <a:pt x="785" y="1312"/>
                  </a:cubicBezTo>
                  <a:cubicBezTo>
                    <a:pt x="784" y="1310"/>
                    <a:pt x="783" y="1308"/>
                    <a:pt x="783" y="1306"/>
                  </a:cubicBezTo>
                  <a:cubicBezTo>
                    <a:pt x="783" y="1305"/>
                    <a:pt x="783" y="1303"/>
                    <a:pt x="785" y="1301"/>
                  </a:cubicBezTo>
                  <a:cubicBezTo>
                    <a:pt x="784" y="1298"/>
                    <a:pt x="783" y="1297"/>
                    <a:pt x="782" y="1297"/>
                  </a:cubicBezTo>
                  <a:cubicBezTo>
                    <a:pt x="780" y="1299"/>
                    <a:pt x="779" y="1300"/>
                    <a:pt x="777" y="1300"/>
                  </a:cubicBezTo>
                  <a:lnTo>
                    <a:pt x="776" y="1300"/>
                  </a:lnTo>
                  <a:cubicBezTo>
                    <a:pt x="775" y="1300"/>
                    <a:pt x="773" y="1299"/>
                    <a:pt x="772" y="1298"/>
                  </a:cubicBezTo>
                  <a:cubicBezTo>
                    <a:pt x="769" y="1295"/>
                    <a:pt x="766" y="1292"/>
                    <a:pt x="763" y="1288"/>
                  </a:cubicBezTo>
                  <a:cubicBezTo>
                    <a:pt x="761" y="1289"/>
                    <a:pt x="758" y="1291"/>
                    <a:pt x="755" y="1291"/>
                  </a:cubicBezTo>
                  <a:cubicBezTo>
                    <a:pt x="752" y="1291"/>
                    <a:pt x="748" y="1290"/>
                    <a:pt x="745" y="1286"/>
                  </a:cubicBezTo>
                  <a:lnTo>
                    <a:pt x="742" y="1286"/>
                  </a:lnTo>
                  <a:lnTo>
                    <a:pt x="739" y="1286"/>
                  </a:lnTo>
                  <a:cubicBezTo>
                    <a:pt x="738" y="1287"/>
                    <a:pt x="736" y="1288"/>
                    <a:pt x="735" y="1289"/>
                  </a:cubicBezTo>
                  <a:cubicBezTo>
                    <a:pt x="730" y="1292"/>
                    <a:pt x="725" y="1295"/>
                    <a:pt x="720" y="1296"/>
                  </a:cubicBezTo>
                  <a:lnTo>
                    <a:pt x="719" y="1296"/>
                  </a:lnTo>
                  <a:lnTo>
                    <a:pt x="716" y="1296"/>
                  </a:lnTo>
                  <a:lnTo>
                    <a:pt x="714" y="1295"/>
                  </a:lnTo>
                  <a:lnTo>
                    <a:pt x="709" y="1296"/>
                  </a:lnTo>
                  <a:cubicBezTo>
                    <a:pt x="706" y="1296"/>
                    <a:pt x="699" y="1294"/>
                    <a:pt x="698" y="1284"/>
                  </a:cubicBezTo>
                  <a:cubicBezTo>
                    <a:pt x="698" y="1282"/>
                    <a:pt x="699" y="1280"/>
                    <a:pt x="701" y="1278"/>
                  </a:cubicBezTo>
                  <a:lnTo>
                    <a:pt x="699" y="1276"/>
                  </a:lnTo>
                  <a:cubicBezTo>
                    <a:pt x="698" y="1275"/>
                    <a:pt x="697" y="1273"/>
                    <a:pt x="697" y="1271"/>
                  </a:cubicBezTo>
                  <a:cubicBezTo>
                    <a:pt x="695" y="1269"/>
                    <a:pt x="694" y="1265"/>
                    <a:pt x="693" y="1262"/>
                  </a:cubicBezTo>
                  <a:cubicBezTo>
                    <a:pt x="691" y="1261"/>
                    <a:pt x="689" y="1259"/>
                    <a:pt x="688" y="1256"/>
                  </a:cubicBezTo>
                  <a:cubicBezTo>
                    <a:pt x="686" y="1255"/>
                    <a:pt x="685" y="1254"/>
                    <a:pt x="684" y="1253"/>
                  </a:cubicBezTo>
                  <a:cubicBezTo>
                    <a:pt x="679" y="1247"/>
                    <a:pt x="679" y="1239"/>
                    <a:pt x="679" y="1234"/>
                  </a:cubicBezTo>
                  <a:cubicBezTo>
                    <a:pt x="677" y="1231"/>
                    <a:pt x="676" y="1229"/>
                    <a:pt x="676" y="1225"/>
                  </a:cubicBezTo>
                  <a:cubicBezTo>
                    <a:pt x="674" y="1221"/>
                    <a:pt x="674" y="1217"/>
                    <a:pt x="675" y="1214"/>
                  </a:cubicBezTo>
                  <a:cubicBezTo>
                    <a:pt x="675" y="1211"/>
                    <a:pt x="675" y="1211"/>
                    <a:pt x="674" y="1210"/>
                  </a:cubicBezTo>
                  <a:cubicBezTo>
                    <a:pt x="668" y="1208"/>
                    <a:pt x="662" y="1202"/>
                    <a:pt x="661" y="1195"/>
                  </a:cubicBezTo>
                  <a:cubicBezTo>
                    <a:pt x="660" y="1192"/>
                    <a:pt x="660" y="1187"/>
                    <a:pt x="664" y="1181"/>
                  </a:cubicBezTo>
                  <a:cubicBezTo>
                    <a:pt x="663" y="1175"/>
                    <a:pt x="666" y="1170"/>
                    <a:pt x="669" y="1166"/>
                  </a:cubicBezTo>
                  <a:cubicBezTo>
                    <a:pt x="670" y="1165"/>
                    <a:pt x="671" y="1163"/>
                    <a:pt x="671" y="1161"/>
                  </a:cubicBezTo>
                  <a:cubicBezTo>
                    <a:pt x="672" y="1159"/>
                    <a:pt x="674" y="1157"/>
                    <a:pt x="677" y="1156"/>
                  </a:cubicBezTo>
                  <a:cubicBezTo>
                    <a:pt x="683" y="1155"/>
                    <a:pt x="684" y="1154"/>
                    <a:pt x="684" y="1154"/>
                  </a:cubicBezTo>
                  <a:cubicBezTo>
                    <a:pt x="684" y="1153"/>
                    <a:pt x="682" y="1150"/>
                    <a:pt x="681" y="1147"/>
                  </a:cubicBezTo>
                  <a:cubicBezTo>
                    <a:pt x="679" y="1144"/>
                    <a:pt x="677" y="1139"/>
                    <a:pt x="676" y="1134"/>
                  </a:cubicBezTo>
                  <a:lnTo>
                    <a:pt x="675" y="1133"/>
                  </a:lnTo>
                  <a:cubicBezTo>
                    <a:pt x="663" y="1128"/>
                    <a:pt x="648" y="1120"/>
                    <a:pt x="650" y="1108"/>
                  </a:cubicBezTo>
                  <a:cubicBezTo>
                    <a:pt x="649" y="1096"/>
                    <a:pt x="652" y="1087"/>
                    <a:pt x="660" y="1075"/>
                  </a:cubicBezTo>
                  <a:cubicBezTo>
                    <a:pt x="657" y="1068"/>
                    <a:pt x="651" y="1064"/>
                    <a:pt x="643" y="1060"/>
                  </a:cubicBezTo>
                  <a:cubicBezTo>
                    <a:pt x="640" y="1058"/>
                    <a:pt x="636" y="1055"/>
                    <a:pt x="632" y="1053"/>
                  </a:cubicBezTo>
                  <a:cubicBezTo>
                    <a:pt x="630" y="1052"/>
                    <a:pt x="627" y="1051"/>
                    <a:pt x="626" y="1048"/>
                  </a:cubicBezTo>
                  <a:cubicBezTo>
                    <a:pt x="624" y="1044"/>
                    <a:pt x="625" y="1040"/>
                    <a:pt x="626" y="1038"/>
                  </a:cubicBezTo>
                  <a:lnTo>
                    <a:pt x="626" y="1038"/>
                  </a:lnTo>
                  <a:lnTo>
                    <a:pt x="624" y="1036"/>
                  </a:lnTo>
                  <a:lnTo>
                    <a:pt x="621" y="1038"/>
                  </a:lnTo>
                  <a:cubicBezTo>
                    <a:pt x="618" y="1039"/>
                    <a:pt x="615" y="1041"/>
                    <a:pt x="611" y="1041"/>
                  </a:cubicBezTo>
                  <a:cubicBezTo>
                    <a:pt x="608" y="1046"/>
                    <a:pt x="603" y="1050"/>
                    <a:pt x="598" y="1050"/>
                  </a:cubicBezTo>
                  <a:cubicBezTo>
                    <a:pt x="595" y="1050"/>
                    <a:pt x="588" y="1049"/>
                    <a:pt x="585" y="1040"/>
                  </a:cubicBezTo>
                  <a:cubicBezTo>
                    <a:pt x="584" y="1039"/>
                    <a:pt x="582" y="1038"/>
                    <a:pt x="579" y="1038"/>
                  </a:cubicBezTo>
                  <a:cubicBezTo>
                    <a:pt x="575" y="1038"/>
                    <a:pt x="569" y="1040"/>
                    <a:pt x="565" y="1041"/>
                  </a:cubicBezTo>
                  <a:lnTo>
                    <a:pt x="563" y="1041"/>
                  </a:lnTo>
                  <a:lnTo>
                    <a:pt x="563" y="1043"/>
                  </a:lnTo>
                  <a:cubicBezTo>
                    <a:pt x="564" y="1048"/>
                    <a:pt x="565" y="1061"/>
                    <a:pt x="552" y="1064"/>
                  </a:cubicBezTo>
                  <a:lnTo>
                    <a:pt x="551" y="1064"/>
                  </a:lnTo>
                  <a:lnTo>
                    <a:pt x="550" y="1064"/>
                  </a:lnTo>
                  <a:cubicBezTo>
                    <a:pt x="546" y="1063"/>
                    <a:pt x="542" y="1059"/>
                    <a:pt x="540" y="1055"/>
                  </a:cubicBezTo>
                  <a:cubicBezTo>
                    <a:pt x="536" y="1061"/>
                    <a:pt x="529" y="1068"/>
                    <a:pt x="520" y="1068"/>
                  </a:cubicBezTo>
                  <a:cubicBezTo>
                    <a:pt x="516" y="1068"/>
                    <a:pt x="512" y="1067"/>
                    <a:pt x="509" y="1064"/>
                  </a:cubicBezTo>
                  <a:cubicBezTo>
                    <a:pt x="507" y="1064"/>
                    <a:pt x="505" y="1062"/>
                    <a:pt x="503" y="1060"/>
                  </a:cubicBezTo>
                  <a:lnTo>
                    <a:pt x="502" y="1063"/>
                  </a:lnTo>
                  <a:lnTo>
                    <a:pt x="499" y="1065"/>
                  </a:lnTo>
                  <a:cubicBezTo>
                    <a:pt x="497" y="1067"/>
                    <a:pt x="494" y="1068"/>
                    <a:pt x="491" y="1068"/>
                  </a:cubicBezTo>
                  <a:cubicBezTo>
                    <a:pt x="487" y="1068"/>
                    <a:pt x="484" y="1066"/>
                    <a:pt x="481" y="1064"/>
                  </a:cubicBezTo>
                  <a:cubicBezTo>
                    <a:pt x="480" y="1063"/>
                    <a:pt x="478" y="1063"/>
                    <a:pt x="477" y="1063"/>
                  </a:cubicBezTo>
                  <a:cubicBezTo>
                    <a:pt x="472" y="1063"/>
                    <a:pt x="467" y="1063"/>
                    <a:pt x="462" y="1064"/>
                  </a:cubicBezTo>
                  <a:cubicBezTo>
                    <a:pt x="457" y="1065"/>
                    <a:pt x="452" y="1066"/>
                    <a:pt x="446" y="1066"/>
                  </a:cubicBezTo>
                  <a:cubicBezTo>
                    <a:pt x="444" y="1066"/>
                    <a:pt x="442" y="1066"/>
                    <a:pt x="439" y="1065"/>
                  </a:cubicBezTo>
                  <a:cubicBezTo>
                    <a:pt x="431" y="1069"/>
                    <a:pt x="425" y="1071"/>
                    <a:pt x="421" y="1071"/>
                  </a:cubicBezTo>
                  <a:cubicBezTo>
                    <a:pt x="418" y="1071"/>
                    <a:pt x="416" y="1071"/>
                    <a:pt x="415" y="1070"/>
                  </a:cubicBezTo>
                  <a:cubicBezTo>
                    <a:pt x="413" y="1070"/>
                    <a:pt x="412" y="1070"/>
                    <a:pt x="410" y="1070"/>
                  </a:cubicBezTo>
                  <a:cubicBezTo>
                    <a:pt x="407" y="1070"/>
                    <a:pt x="404" y="1070"/>
                    <a:pt x="401" y="1071"/>
                  </a:cubicBezTo>
                  <a:lnTo>
                    <a:pt x="400" y="1071"/>
                  </a:lnTo>
                  <a:lnTo>
                    <a:pt x="399" y="1071"/>
                  </a:lnTo>
                  <a:lnTo>
                    <a:pt x="396" y="1071"/>
                  </a:lnTo>
                  <a:cubicBezTo>
                    <a:pt x="394" y="1071"/>
                    <a:pt x="393" y="1071"/>
                    <a:pt x="392" y="1072"/>
                  </a:cubicBezTo>
                  <a:cubicBezTo>
                    <a:pt x="389" y="1075"/>
                    <a:pt x="390" y="1087"/>
                    <a:pt x="390" y="1095"/>
                  </a:cubicBezTo>
                  <a:cubicBezTo>
                    <a:pt x="391" y="1105"/>
                    <a:pt x="391" y="1112"/>
                    <a:pt x="387" y="1117"/>
                  </a:cubicBezTo>
                  <a:cubicBezTo>
                    <a:pt x="385" y="1119"/>
                    <a:pt x="382" y="1120"/>
                    <a:pt x="380" y="1120"/>
                  </a:cubicBezTo>
                  <a:lnTo>
                    <a:pt x="380" y="1120"/>
                  </a:lnTo>
                  <a:cubicBezTo>
                    <a:pt x="375" y="1120"/>
                    <a:pt x="370" y="1117"/>
                    <a:pt x="362" y="1110"/>
                  </a:cubicBezTo>
                  <a:cubicBezTo>
                    <a:pt x="361" y="1109"/>
                    <a:pt x="360" y="1107"/>
                    <a:pt x="360" y="1105"/>
                  </a:cubicBezTo>
                  <a:cubicBezTo>
                    <a:pt x="360" y="1103"/>
                    <a:pt x="361" y="1100"/>
                    <a:pt x="361" y="1096"/>
                  </a:cubicBezTo>
                  <a:cubicBezTo>
                    <a:pt x="361" y="1088"/>
                    <a:pt x="362" y="1074"/>
                    <a:pt x="358" y="1070"/>
                  </a:cubicBezTo>
                  <a:lnTo>
                    <a:pt x="356" y="1069"/>
                  </a:lnTo>
                  <a:cubicBezTo>
                    <a:pt x="350" y="1081"/>
                    <a:pt x="341" y="1097"/>
                    <a:pt x="328" y="1097"/>
                  </a:cubicBezTo>
                  <a:cubicBezTo>
                    <a:pt x="321" y="1097"/>
                    <a:pt x="316" y="1093"/>
                    <a:pt x="311" y="1085"/>
                  </a:cubicBezTo>
                  <a:lnTo>
                    <a:pt x="310" y="1084"/>
                  </a:lnTo>
                  <a:cubicBezTo>
                    <a:pt x="309" y="1081"/>
                    <a:pt x="309" y="1079"/>
                    <a:pt x="308" y="1076"/>
                  </a:cubicBezTo>
                  <a:cubicBezTo>
                    <a:pt x="303" y="1064"/>
                    <a:pt x="298" y="1049"/>
                    <a:pt x="304" y="1038"/>
                  </a:cubicBezTo>
                  <a:lnTo>
                    <a:pt x="305" y="1037"/>
                  </a:lnTo>
                  <a:cubicBezTo>
                    <a:pt x="300" y="1038"/>
                    <a:pt x="296" y="1039"/>
                    <a:pt x="291" y="1039"/>
                  </a:cubicBezTo>
                  <a:cubicBezTo>
                    <a:pt x="288" y="1039"/>
                    <a:pt x="285" y="1038"/>
                    <a:pt x="282" y="1037"/>
                  </a:cubicBezTo>
                  <a:cubicBezTo>
                    <a:pt x="279" y="1036"/>
                    <a:pt x="275" y="1033"/>
                    <a:pt x="272" y="1030"/>
                  </a:cubicBezTo>
                  <a:cubicBezTo>
                    <a:pt x="269" y="1027"/>
                    <a:pt x="266" y="1025"/>
                    <a:pt x="264" y="1025"/>
                  </a:cubicBezTo>
                  <a:cubicBezTo>
                    <a:pt x="261" y="1025"/>
                    <a:pt x="259" y="1027"/>
                    <a:pt x="257" y="1028"/>
                  </a:cubicBezTo>
                  <a:cubicBezTo>
                    <a:pt x="256" y="1029"/>
                    <a:pt x="255" y="1030"/>
                    <a:pt x="253" y="1030"/>
                  </a:cubicBezTo>
                  <a:lnTo>
                    <a:pt x="252" y="1030"/>
                  </a:lnTo>
                  <a:cubicBezTo>
                    <a:pt x="249" y="1029"/>
                    <a:pt x="246" y="1029"/>
                    <a:pt x="243" y="1029"/>
                  </a:cubicBezTo>
                  <a:cubicBezTo>
                    <a:pt x="238" y="1029"/>
                    <a:pt x="233" y="1029"/>
                    <a:pt x="228" y="1030"/>
                  </a:cubicBezTo>
                  <a:cubicBezTo>
                    <a:pt x="223" y="1030"/>
                    <a:pt x="218" y="1031"/>
                    <a:pt x="213" y="1031"/>
                  </a:cubicBezTo>
                  <a:cubicBezTo>
                    <a:pt x="206" y="1031"/>
                    <a:pt x="201" y="1030"/>
                    <a:pt x="195" y="1028"/>
                  </a:cubicBezTo>
                  <a:cubicBezTo>
                    <a:pt x="193" y="1028"/>
                    <a:pt x="192" y="1029"/>
                    <a:pt x="190" y="1029"/>
                  </a:cubicBezTo>
                  <a:cubicBezTo>
                    <a:pt x="182" y="1029"/>
                    <a:pt x="175" y="1024"/>
                    <a:pt x="170" y="1019"/>
                  </a:cubicBezTo>
                  <a:lnTo>
                    <a:pt x="166" y="1019"/>
                  </a:lnTo>
                  <a:cubicBezTo>
                    <a:pt x="162" y="1019"/>
                    <a:pt x="158" y="1019"/>
                    <a:pt x="154" y="1019"/>
                  </a:cubicBezTo>
                  <a:cubicBezTo>
                    <a:pt x="151" y="1019"/>
                    <a:pt x="147" y="1019"/>
                    <a:pt x="143" y="1019"/>
                  </a:cubicBezTo>
                  <a:cubicBezTo>
                    <a:pt x="140" y="1019"/>
                    <a:pt x="137" y="1019"/>
                    <a:pt x="134" y="1019"/>
                  </a:cubicBezTo>
                  <a:lnTo>
                    <a:pt x="133" y="1019"/>
                  </a:lnTo>
                  <a:lnTo>
                    <a:pt x="131" y="1019"/>
                  </a:lnTo>
                  <a:cubicBezTo>
                    <a:pt x="126" y="1017"/>
                    <a:pt x="122" y="1014"/>
                    <a:pt x="118" y="1011"/>
                  </a:cubicBezTo>
                  <a:cubicBezTo>
                    <a:pt x="114" y="1007"/>
                    <a:pt x="109" y="1004"/>
                    <a:pt x="106" y="1004"/>
                  </a:cubicBezTo>
                  <a:cubicBezTo>
                    <a:pt x="105" y="1004"/>
                    <a:pt x="103" y="1004"/>
                    <a:pt x="99" y="1007"/>
                  </a:cubicBezTo>
                  <a:cubicBezTo>
                    <a:pt x="98" y="1008"/>
                    <a:pt x="96" y="1009"/>
                    <a:pt x="95" y="1009"/>
                  </a:cubicBezTo>
                  <a:lnTo>
                    <a:pt x="94" y="1009"/>
                  </a:lnTo>
                  <a:cubicBezTo>
                    <a:pt x="92" y="1009"/>
                    <a:pt x="89" y="1012"/>
                    <a:pt x="87" y="1015"/>
                  </a:cubicBezTo>
                  <a:cubicBezTo>
                    <a:pt x="84" y="1019"/>
                    <a:pt x="80" y="1024"/>
                    <a:pt x="74" y="1026"/>
                  </a:cubicBezTo>
                  <a:cubicBezTo>
                    <a:pt x="56" y="1029"/>
                    <a:pt x="41" y="1038"/>
                    <a:pt x="27" y="1047"/>
                  </a:cubicBezTo>
                  <a:cubicBezTo>
                    <a:pt x="24" y="1051"/>
                    <a:pt x="21" y="1055"/>
                    <a:pt x="16" y="1055"/>
                  </a:cubicBezTo>
                  <a:cubicBezTo>
                    <a:pt x="14" y="1055"/>
                    <a:pt x="11" y="1053"/>
                    <a:pt x="9" y="1051"/>
                  </a:cubicBezTo>
                  <a:cubicBezTo>
                    <a:pt x="5" y="1045"/>
                    <a:pt x="7" y="1029"/>
                    <a:pt x="9" y="1021"/>
                  </a:cubicBezTo>
                  <a:cubicBezTo>
                    <a:pt x="8" y="1018"/>
                    <a:pt x="7" y="1014"/>
                    <a:pt x="7" y="1011"/>
                  </a:cubicBezTo>
                  <a:cubicBezTo>
                    <a:pt x="6" y="1007"/>
                    <a:pt x="5" y="1003"/>
                    <a:pt x="4" y="1000"/>
                  </a:cubicBezTo>
                  <a:cubicBezTo>
                    <a:pt x="0" y="987"/>
                    <a:pt x="5" y="974"/>
                    <a:pt x="11" y="962"/>
                  </a:cubicBezTo>
                  <a:cubicBezTo>
                    <a:pt x="12" y="958"/>
                    <a:pt x="15" y="955"/>
                    <a:pt x="20" y="955"/>
                  </a:cubicBezTo>
                  <a:cubicBezTo>
                    <a:pt x="17" y="947"/>
                    <a:pt x="16" y="942"/>
                    <a:pt x="18" y="939"/>
                  </a:cubicBezTo>
                  <a:cubicBezTo>
                    <a:pt x="19" y="937"/>
                    <a:pt x="22" y="934"/>
                    <a:pt x="27" y="934"/>
                  </a:cubicBezTo>
                  <a:lnTo>
                    <a:pt x="31" y="935"/>
                  </a:lnTo>
                  <a:cubicBezTo>
                    <a:pt x="30" y="933"/>
                    <a:pt x="31" y="930"/>
                    <a:pt x="32" y="929"/>
                  </a:cubicBezTo>
                  <a:cubicBezTo>
                    <a:pt x="34" y="926"/>
                    <a:pt x="35" y="922"/>
                    <a:pt x="36" y="919"/>
                  </a:cubicBezTo>
                  <a:cubicBezTo>
                    <a:pt x="38" y="911"/>
                    <a:pt x="42" y="901"/>
                    <a:pt x="51" y="898"/>
                  </a:cubicBezTo>
                  <a:cubicBezTo>
                    <a:pt x="55" y="888"/>
                    <a:pt x="61" y="885"/>
                    <a:pt x="65" y="883"/>
                  </a:cubicBezTo>
                  <a:cubicBezTo>
                    <a:pt x="65" y="880"/>
                    <a:pt x="66" y="877"/>
                    <a:pt x="69" y="876"/>
                  </a:cubicBezTo>
                  <a:cubicBezTo>
                    <a:pt x="72" y="875"/>
                    <a:pt x="76" y="874"/>
                    <a:pt x="80" y="874"/>
                  </a:cubicBezTo>
                  <a:cubicBezTo>
                    <a:pt x="85" y="874"/>
                    <a:pt x="88" y="874"/>
                    <a:pt x="90" y="872"/>
                  </a:cubicBezTo>
                  <a:cubicBezTo>
                    <a:pt x="96" y="865"/>
                    <a:pt x="97" y="857"/>
                    <a:pt x="94" y="848"/>
                  </a:cubicBezTo>
                  <a:cubicBezTo>
                    <a:pt x="94" y="846"/>
                    <a:pt x="94" y="844"/>
                    <a:pt x="95" y="843"/>
                  </a:cubicBezTo>
                  <a:cubicBezTo>
                    <a:pt x="95" y="841"/>
                    <a:pt x="97" y="840"/>
                    <a:pt x="99" y="839"/>
                  </a:cubicBezTo>
                  <a:cubicBezTo>
                    <a:pt x="104" y="838"/>
                    <a:pt x="108" y="833"/>
                    <a:pt x="109" y="826"/>
                  </a:cubicBezTo>
                  <a:cubicBezTo>
                    <a:pt x="109" y="824"/>
                    <a:pt x="112" y="821"/>
                    <a:pt x="114" y="821"/>
                  </a:cubicBezTo>
                  <a:cubicBezTo>
                    <a:pt x="118" y="820"/>
                    <a:pt x="119" y="817"/>
                    <a:pt x="122" y="812"/>
                  </a:cubicBezTo>
                  <a:cubicBezTo>
                    <a:pt x="124" y="807"/>
                    <a:pt x="127" y="802"/>
                    <a:pt x="132" y="798"/>
                  </a:cubicBezTo>
                  <a:cubicBezTo>
                    <a:pt x="138" y="793"/>
                    <a:pt x="146" y="792"/>
                    <a:pt x="154" y="792"/>
                  </a:cubicBezTo>
                  <a:lnTo>
                    <a:pt x="163" y="792"/>
                  </a:lnTo>
                  <a:cubicBezTo>
                    <a:pt x="173" y="792"/>
                    <a:pt x="175" y="790"/>
                    <a:pt x="176" y="785"/>
                  </a:cubicBezTo>
                  <a:cubicBezTo>
                    <a:pt x="177" y="784"/>
                    <a:pt x="178" y="782"/>
                    <a:pt x="179" y="781"/>
                  </a:cubicBezTo>
                  <a:cubicBezTo>
                    <a:pt x="182" y="780"/>
                    <a:pt x="184" y="779"/>
                    <a:pt x="187" y="779"/>
                  </a:cubicBezTo>
                  <a:cubicBezTo>
                    <a:pt x="191" y="779"/>
                    <a:pt x="194" y="781"/>
                    <a:pt x="197" y="781"/>
                  </a:cubicBezTo>
                  <a:cubicBezTo>
                    <a:pt x="199" y="782"/>
                    <a:pt x="201" y="783"/>
                    <a:pt x="203" y="783"/>
                  </a:cubicBezTo>
                  <a:lnTo>
                    <a:pt x="205" y="782"/>
                  </a:lnTo>
                  <a:lnTo>
                    <a:pt x="210" y="781"/>
                  </a:lnTo>
                  <a:cubicBezTo>
                    <a:pt x="211" y="781"/>
                    <a:pt x="213" y="781"/>
                    <a:pt x="214" y="782"/>
                  </a:cubicBezTo>
                  <a:cubicBezTo>
                    <a:pt x="216" y="784"/>
                    <a:pt x="219" y="786"/>
                    <a:pt x="222" y="786"/>
                  </a:cubicBezTo>
                  <a:cubicBezTo>
                    <a:pt x="224" y="782"/>
                    <a:pt x="229" y="781"/>
                    <a:pt x="231" y="781"/>
                  </a:cubicBezTo>
                  <a:lnTo>
                    <a:pt x="233" y="781"/>
                  </a:lnTo>
                  <a:cubicBezTo>
                    <a:pt x="236" y="779"/>
                    <a:pt x="239" y="778"/>
                    <a:pt x="243" y="777"/>
                  </a:cubicBezTo>
                  <a:lnTo>
                    <a:pt x="243" y="775"/>
                  </a:lnTo>
                  <a:cubicBezTo>
                    <a:pt x="245" y="771"/>
                    <a:pt x="250" y="770"/>
                    <a:pt x="252" y="770"/>
                  </a:cubicBezTo>
                  <a:cubicBezTo>
                    <a:pt x="254" y="770"/>
                    <a:pt x="256" y="769"/>
                    <a:pt x="258" y="769"/>
                  </a:cubicBezTo>
                  <a:lnTo>
                    <a:pt x="261" y="769"/>
                  </a:lnTo>
                  <a:lnTo>
                    <a:pt x="262" y="765"/>
                  </a:lnTo>
                  <a:cubicBezTo>
                    <a:pt x="264" y="762"/>
                    <a:pt x="268" y="760"/>
                    <a:pt x="273" y="760"/>
                  </a:cubicBezTo>
                  <a:cubicBezTo>
                    <a:pt x="278" y="760"/>
                    <a:pt x="283" y="763"/>
                    <a:pt x="284" y="768"/>
                  </a:cubicBezTo>
                  <a:lnTo>
                    <a:pt x="284" y="771"/>
                  </a:lnTo>
                  <a:cubicBezTo>
                    <a:pt x="284" y="773"/>
                    <a:pt x="285" y="778"/>
                    <a:pt x="294" y="786"/>
                  </a:cubicBezTo>
                  <a:lnTo>
                    <a:pt x="295" y="783"/>
                  </a:lnTo>
                  <a:cubicBezTo>
                    <a:pt x="297" y="779"/>
                    <a:pt x="300" y="773"/>
                    <a:pt x="307" y="773"/>
                  </a:cubicBezTo>
                  <a:lnTo>
                    <a:pt x="307" y="773"/>
                  </a:lnTo>
                  <a:lnTo>
                    <a:pt x="309" y="770"/>
                  </a:lnTo>
                  <a:cubicBezTo>
                    <a:pt x="313" y="766"/>
                    <a:pt x="316" y="761"/>
                    <a:pt x="320" y="758"/>
                  </a:cubicBezTo>
                  <a:cubicBezTo>
                    <a:pt x="318" y="755"/>
                    <a:pt x="318" y="752"/>
                    <a:pt x="318" y="751"/>
                  </a:cubicBezTo>
                  <a:cubicBezTo>
                    <a:pt x="320" y="747"/>
                    <a:pt x="323" y="746"/>
                    <a:pt x="331" y="746"/>
                  </a:cubicBezTo>
                  <a:cubicBezTo>
                    <a:pt x="334" y="743"/>
                    <a:pt x="337" y="741"/>
                    <a:pt x="340" y="741"/>
                  </a:cubicBezTo>
                  <a:cubicBezTo>
                    <a:pt x="344" y="741"/>
                    <a:pt x="346" y="743"/>
                    <a:pt x="347" y="745"/>
                  </a:cubicBezTo>
                  <a:lnTo>
                    <a:pt x="348" y="745"/>
                  </a:lnTo>
                  <a:cubicBezTo>
                    <a:pt x="350" y="742"/>
                    <a:pt x="352" y="738"/>
                    <a:pt x="356" y="737"/>
                  </a:cubicBezTo>
                  <a:lnTo>
                    <a:pt x="358" y="737"/>
                  </a:lnTo>
                  <a:lnTo>
                    <a:pt x="359" y="737"/>
                  </a:lnTo>
                  <a:cubicBezTo>
                    <a:pt x="364" y="730"/>
                    <a:pt x="370" y="728"/>
                    <a:pt x="374" y="728"/>
                  </a:cubicBezTo>
                  <a:cubicBezTo>
                    <a:pt x="380" y="728"/>
                    <a:pt x="386" y="730"/>
                    <a:pt x="392" y="733"/>
                  </a:cubicBezTo>
                  <a:cubicBezTo>
                    <a:pt x="394" y="734"/>
                    <a:pt x="395" y="735"/>
                    <a:pt x="395" y="737"/>
                  </a:cubicBezTo>
                  <a:cubicBezTo>
                    <a:pt x="398" y="735"/>
                    <a:pt x="400" y="734"/>
                    <a:pt x="403" y="734"/>
                  </a:cubicBezTo>
                  <a:lnTo>
                    <a:pt x="404" y="734"/>
                  </a:lnTo>
                  <a:lnTo>
                    <a:pt x="406" y="734"/>
                  </a:lnTo>
                  <a:lnTo>
                    <a:pt x="411" y="735"/>
                  </a:lnTo>
                  <a:cubicBezTo>
                    <a:pt x="414" y="735"/>
                    <a:pt x="417" y="734"/>
                    <a:pt x="420" y="733"/>
                  </a:cubicBezTo>
                  <a:cubicBezTo>
                    <a:pt x="424" y="732"/>
                    <a:pt x="428" y="730"/>
                    <a:pt x="433" y="730"/>
                  </a:cubicBezTo>
                  <a:cubicBezTo>
                    <a:pt x="435" y="730"/>
                    <a:pt x="438" y="731"/>
                    <a:pt x="441" y="732"/>
                  </a:cubicBezTo>
                  <a:cubicBezTo>
                    <a:pt x="443" y="732"/>
                    <a:pt x="444" y="734"/>
                    <a:pt x="445" y="736"/>
                  </a:cubicBezTo>
                  <a:lnTo>
                    <a:pt x="448" y="735"/>
                  </a:lnTo>
                  <a:cubicBezTo>
                    <a:pt x="450" y="735"/>
                    <a:pt x="453" y="736"/>
                    <a:pt x="454" y="737"/>
                  </a:cubicBezTo>
                  <a:cubicBezTo>
                    <a:pt x="456" y="737"/>
                    <a:pt x="459" y="736"/>
                    <a:pt x="461" y="736"/>
                  </a:cubicBezTo>
                  <a:cubicBezTo>
                    <a:pt x="464" y="736"/>
                    <a:pt x="466" y="737"/>
                    <a:pt x="468" y="738"/>
                  </a:cubicBezTo>
                  <a:lnTo>
                    <a:pt x="470" y="738"/>
                  </a:lnTo>
                  <a:lnTo>
                    <a:pt x="474" y="738"/>
                  </a:lnTo>
                  <a:lnTo>
                    <a:pt x="476" y="738"/>
                  </a:lnTo>
                  <a:cubicBezTo>
                    <a:pt x="479" y="735"/>
                    <a:pt x="483" y="732"/>
                    <a:pt x="488" y="732"/>
                  </a:cubicBezTo>
                  <a:cubicBezTo>
                    <a:pt x="490" y="732"/>
                    <a:pt x="492" y="733"/>
                    <a:pt x="495" y="733"/>
                  </a:cubicBezTo>
                  <a:lnTo>
                    <a:pt x="496" y="734"/>
                  </a:lnTo>
                  <a:cubicBezTo>
                    <a:pt x="498" y="734"/>
                    <a:pt x="500" y="736"/>
                    <a:pt x="501" y="738"/>
                  </a:cubicBezTo>
                  <a:lnTo>
                    <a:pt x="503" y="738"/>
                  </a:lnTo>
                  <a:cubicBezTo>
                    <a:pt x="505" y="738"/>
                    <a:pt x="507" y="738"/>
                    <a:pt x="509" y="739"/>
                  </a:cubicBezTo>
                  <a:cubicBezTo>
                    <a:pt x="511" y="739"/>
                    <a:pt x="513" y="742"/>
                    <a:pt x="513" y="744"/>
                  </a:cubicBezTo>
                  <a:lnTo>
                    <a:pt x="514" y="747"/>
                  </a:lnTo>
                  <a:cubicBezTo>
                    <a:pt x="518" y="749"/>
                    <a:pt x="519" y="749"/>
                    <a:pt x="519" y="749"/>
                  </a:cubicBezTo>
                  <a:cubicBezTo>
                    <a:pt x="521" y="748"/>
                    <a:pt x="523" y="747"/>
                    <a:pt x="525" y="747"/>
                  </a:cubicBezTo>
                  <a:cubicBezTo>
                    <a:pt x="528" y="747"/>
                    <a:pt x="532" y="749"/>
                    <a:pt x="536" y="752"/>
                  </a:cubicBezTo>
                  <a:lnTo>
                    <a:pt x="539" y="751"/>
                  </a:lnTo>
                  <a:lnTo>
                    <a:pt x="540" y="752"/>
                  </a:lnTo>
                  <a:cubicBezTo>
                    <a:pt x="543" y="753"/>
                    <a:pt x="544" y="754"/>
                    <a:pt x="545" y="756"/>
                  </a:cubicBezTo>
                  <a:lnTo>
                    <a:pt x="547" y="755"/>
                  </a:lnTo>
                  <a:lnTo>
                    <a:pt x="549" y="755"/>
                  </a:lnTo>
                  <a:lnTo>
                    <a:pt x="552" y="756"/>
                  </a:lnTo>
                  <a:lnTo>
                    <a:pt x="553" y="754"/>
                  </a:lnTo>
                  <a:cubicBezTo>
                    <a:pt x="554" y="753"/>
                    <a:pt x="556" y="752"/>
                    <a:pt x="557" y="751"/>
                  </a:cubicBezTo>
                  <a:cubicBezTo>
                    <a:pt x="558" y="749"/>
                    <a:pt x="559" y="748"/>
                    <a:pt x="560" y="747"/>
                  </a:cubicBezTo>
                  <a:cubicBezTo>
                    <a:pt x="562" y="745"/>
                    <a:pt x="565" y="744"/>
                    <a:pt x="567" y="744"/>
                  </a:cubicBezTo>
                  <a:cubicBezTo>
                    <a:pt x="569" y="744"/>
                    <a:pt x="570" y="745"/>
                    <a:pt x="572" y="745"/>
                  </a:cubicBezTo>
                  <a:lnTo>
                    <a:pt x="573" y="744"/>
                  </a:lnTo>
                  <a:lnTo>
                    <a:pt x="573" y="742"/>
                  </a:lnTo>
                  <a:cubicBezTo>
                    <a:pt x="573" y="740"/>
                    <a:pt x="575" y="738"/>
                    <a:pt x="577" y="737"/>
                  </a:cubicBezTo>
                  <a:lnTo>
                    <a:pt x="581" y="737"/>
                  </a:lnTo>
                  <a:cubicBezTo>
                    <a:pt x="583" y="737"/>
                    <a:pt x="584" y="737"/>
                    <a:pt x="585" y="738"/>
                  </a:cubicBezTo>
                  <a:lnTo>
                    <a:pt x="585" y="738"/>
                  </a:lnTo>
                  <a:cubicBezTo>
                    <a:pt x="586" y="736"/>
                    <a:pt x="588" y="734"/>
                    <a:pt x="591" y="732"/>
                  </a:cubicBezTo>
                  <a:lnTo>
                    <a:pt x="590" y="728"/>
                  </a:lnTo>
                  <a:cubicBezTo>
                    <a:pt x="591" y="727"/>
                    <a:pt x="592" y="725"/>
                    <a:pt x="593" y="724"/>
                  </a:cubicBezTo>
                  <a:cubicBezTo>
                    <a:pt x="594" y="722"/>
                    <a:pt x="595" y="720"/>
                    <a:pt x="597" y="719"/>
                  </a:cubicBezTo>
                  <a:lnTo>
                    <a:pt x="600" y="716"/>
                  </a:lnTo>
                  <a:cubicBezTo>
                    <a:pt x="601" y="714"/>
                    <a:pt x="602" y="713"/>
                    <a:pt x="604" y="713"/>
                  </a:cubicBezTo>
                  <a:lnTo>
                    <a:pt x="606" y="711"/>
                  </a:lnTo>
                  <a:cubicBezTo>
                    <a:pt x="608" y="709"/>
                    <a:pt x="610" y="707"/>
                    <a:pt x="613" y="707"/>
                  </a:cubicBezTo>
                  <a:lnTo>
                    <a:pt x="617" y="708"/>
                  </a:lnTo>
                  <a:lnTo>
                    <a:pt x="618" y="708"/>
                  </a:lnTo>
                  <a:cubicBezTo>
                    <a:pt x="620" y="705"/>
                    <a:pt x="623" y="703"/>
                    <a:pt x="627" y="702"/>
                  </a:cubicBezTo>
                  <a:lnTo>
                    <a:pt x="627" y="701"/>
                  </a:lnTo>
                  <a:cubicBezTo>
                    <a:pt x="629" y="699"/>
                    <a:pt x="631" y="698"/>
                    <a:pt x="633" y="698"/>
                  </a:cubicBezTo>
                  <a:cubicBezTo>
                    <a:pt x="635" y="695"/>
                    <a:pt x="637" y="694"/>
                    <a:pt x="639" y="694"/>
                  </a:cubicBezTo>
                  <a:lnTo>
                    <a:pt x="639" y="693"/>
                  </a:lnTo>
                  <a:lnTo>
                    <a:pt x="639" y="693"/>
                  </a:lnTo>
                  <a:cubicBezTo>
                    <a:pt x="641" y="688"/>
                    <a:pt x="646" y="687"/>
                    <a:pt x="650" y="685"/>
                  </a:cubicBezTo>
                  <a:lnTo>
                    <a:pt x="649" y="685"/>
                  </a:lnTo>
                  <a:cubicBezTo>
                    <a:pt x="648" y="684"/>
                    <a:pt x="647" y="683"/>
                    <a:pt x="646" y="681"/>
                  </a:cubicBezTo>
                  <a:cubicBezTo>
                    <a:pt x="645" y="680"/>
                    <a:pt x="645" y="678"/>
                    <a:pt x="646" y="676"/>
                  </a:cubicBezTo>
                  <a:cubicBezTo>
                    <a:pt x="646" y="675"/>
                    <a:pt x="646" y="675"/>
                    <a:pt x="644" y="672"/>
                  </a:cubicBezTo>
                  <a:cubicBezTo>
                    <a:pt x="643" y="670"/>
                    <a:pt x="641" y="668"/>
                    <a:pt x="641" y="665"/>
                  </a:cubicBezTo>
                  <a:lnTo>
                    <a:pt x="641" y="663"/>
                  </a:lnTo>
                  <a:cubicBezTo>
                    <a:pt x="640" y="661"/>
                    <a:pt x="638" y="658"/>
                    <a:pt x="638" y="655"/>
                  </a:cubicBezTo>
                  <a:cubicBezTo>
                    <a:pt x="636" y="649"/>
                    <a:pt x="638" y="644"/>
                    <a:pt x="640" y="642"/>
                  </a:cubicBezTo>
                  <a:lnTo>
                    <a:pt x="640" y="642"/>
                  </a:lnTo>
                  <a:cubicBezTo>
                    <a:pt x="639" y="639"/>
                    <a:pt x="641" y="637"/>
                    <a:pt x="642" y="635"/>
                  </a:cubicBezTo>
                  <a:cubicBezTo>
                    <a:pt x="642" y="631"/>
                    <a:pt x="645" y="628"/>
                    <a:pt x="646" y="625"/>
                  </a:cubicBezTo>
                  <a:lnTo>
                    <a:pt x="648" y="623"/>
                  </a:lnTo>
                  <a:cubicBezTo>
                    <a:pt x="648" y="620"/>
                    <a:pt x="650" y="618"/>
                    <a:pt x="653" y="618"/>
                  </a:cubicBezTo>
                  <a:lnTo>
                    <a:pt x="654" y="614"/>
                  </a:lnTo>
                  <a:lnTo>
                    <a:pt x="655" y="610"/>
                  </a:lnTo>
                  <a:cubicBezTo>
                    <a:pt x="651" y="603"/>
                    <a:pt x="646" y="600"/>
                    <a:pt x="640" y="600"/>
                  </a:cubicBezTo>
                  <a:cubicBezTo>
                    <a:pt x="637" y="600"/>
                    <a:pt x="634" y="600"/>
                    <a:pt x="630" y="602"/>
                  </a:cubicBezTo>
                  <a:lnTo>
                    <a:pt x="627" y="603"/>
                  </a:lnTo>
                  <a:cubicBezTo>
                    <a:pt x="626" y="603"/>
                    <a:pt x="624" y="602"/>
                    <a:pt x="623" y="601"/>
                  </a:cubicBezTo>
                  <a:lnTo>
                    <a:pt x="622" y="601"/>
                  </a:lnTo>
                  <a:cubicBezTo>
                    <a:pt x="616" y="601"/>
                    <a:pt x="615" y="596"/>
                    <a:pt x="613" y="589"/>
                  </a:cubicBezTo>
                  <a:cubicBezTo>
                    <a:pt x="610" y="587"/>
                    <a:pt x="608" y="584"/>
                    <a:pt x="608" y="581"/>
                  </a:cubicBezTo>
                  <a:lnTo>
                    <a:pt x="609" y="577"/>
                  </a:lnTo>
                  <a:cubicBezTo>
                    <a:pt x="608" y="575"/>
                    <a:pt x="608" y="573"/>
                    <a:pt x="609" y="572"/>
                  </a:cubicBezTo>
                  <a:cubicBezTo>
                    <a:pt x="608" y="568"/>
                    <a:pt x="609" y="566"/>
                    <a:pt x="610" y="565"/>
                  </a:cubicBezTo>
                  <a:lnTo>
                    <a:pt x="610" y="562"/>
                  </a:lnTo>
                  <a:cubicBezTo>
                    <a:pt x="610" y="561"/>
                    <a:pt x="611" y="559"/>
                    <a:pt x="613" y="558"/>
                  </a:cubicBezTo>
                  <a:cubicBezTo>
                    <a:pt x="613" y="555"/>
                    <a:pt x="615" y="552"/>
                    <a:pt x="618" y="552"/>
                  </a:cubicBezTo>
                  <a:lnTo>
                    <a:pt x="619" y="552"/>
                  </a:lnTo>
                  <a:cubicBezTo>
                    <a:pt x="621" y="552"/>
                    <a:pt x="623" y="553"/>
                    <a:pt x="624" y="554"/>
                  </a:cubicBezTo>
                  <a:lnTo>
                    <a:pt x="626" y="553"/>
                  </a:lnTo>
                  <a:cubicBezTo>
                    <a:pt x="625" y="551"/>
                    <a:pt x="625" y="549"/>
                    <a:pt x="627" y="548"/>
                  </a:cubicBezTo>
                  <a:cubicBezTo>
                    <a:pt x="628" y="546"/>
                    <a:pt x="629" y="545"/>
                    <a:pt x="630" y="544"/>
                  </a:cubicBezTo>
                  <a:cubicBezTo>
                    <a:pt x="630" y="542"/>
                    <a:pt x="631" y="540"/>
                    <a:pt x="633" y="539"/>
                  </a:cubicBezTo>
                  <a:lnTo>
                    <a:pt x="635" y="538"/>
                  </a:lnTo>
                  <a:lnTo>
                    <a:pt x="638" y="535"/>
                  </a:lnTo>
                  <a:lnTo>
                    <a:pt x="639" y="534"/>
                  </a:lnTo>
                  <a:lnTo>
                    <a:pt x="640" y="532"/>
                  </a:lnTo>
                  <a:cubicBezTo>
                    <a:pt x="639" y="530"/>
                    <a:pt x="640" y="528"/>
                    <a:pt x="641" y="526"/>
                  </a:cubicBezTo>
                  <a:lnTo>
                    <a:pt x="645" y="524"/>
                  </a:lnTo>
                  <a:cubicBezTo>
                    <a:pt x="646" y="522"/>
                    <a:pt x="649" y="520"/>
                    <a:pt x="651" y="520"/>
                  </a:cubicBezTo>
                  <a:lnTo>
                    <a:pt x="652" y="521"/>
                  </a:lnTo>
                  <a:lnTo>
                    <a:pt x="652" y="520"/>
                  </a:lnTo>
                  <a:lnTo>
                    <a:pt x="653" y="519"/>
                  </a:lnTo>
                  <a:cubicBezTo>
                    <a:pt x="654" y="516"/>
                    <a:pt x="656" y="514"/>
                    <a:pt x="659" y="513"/>
                  </a:cubicBezTo>
                  <a:cubicBezTo>
                    <a:pt x="660" y="510"/>
                    <a:pt x="662" y="508"/>
                    <a:pt x="665" y="508"/>
                  </a:cubicBezTo>
                  <a:lnTo>
                    <a:pt x="666" y="508"/>
                  </a:lnTo>
                  <a:lnTo>
                    <a:pt x="669" y="507"/>
                  </a:lnTo>
                  <a:cubicBezTo>
                    <a:pt x="669" y="504"/>
                    <a:pt x="671" y="502"/>
                    <a:pt x="673" y="501"/>
                  </a:cubicBezTo>
                  <a:lnTo>
                    <a:pt x="677" y="500"/>
                  </a:lnTo>
                  <a:lnTo>
                    <a:pt x="677" y="499"/>
                  </a:lnTo>
                  <a:cubicBezTo>
                    <a:pt x="675" y="499"/>
                    <a:pt x="674" y="497"/>
                    <a:pt x="674" y="496"/>
                  </a:cubicBezTo>
                  <a:lnTo>
                    <a:pt x="674" y="494"/>
                  </a:lnTo>
                  <a:cubicBezTo>
                    <a:pt x="672" y="493"/>
                    <a:pt x="671" y="492"/>
                    <a:pt x="671" y="490"/>
                  </a:cubicBezTo>
                  <a:lnTo>
                    <a:pt x="670" y="490"/>
                  </a:lnTo>
                  <a:cubicBezTo>
                    <a:pt x="667" y="489"/>
                    <a:pt x="666" y="486"/>
                    <a:pt x="667" y="483"/>
                  </a:cubicBezTo>
                  <a:lnTo>
                    <a:pt x="667" y="483"/>
                  </a:lnTo>
                  <a:cubicBezTo>
                    <a:pt x="666" y="481"/>
                    <a:pt x="665" y="479"/>
                    <a:pt x="665" y="478"/>
                  </a:cubicBezTo>
                  <a:cubicBezTo>
                    <a:pt x="665" y="476"/>
                    <a:pt x="665" y="475"/>
                    <a:pt x="666" y="473"/>
                  </a:cubicBezTo>
                  <a:cubicBezTo>
                    <a:pt x="664" y="471"/>
                    <a:pt x="664" y="468"/>
                    <a:pt x="663" y="466"/>
                  </a:cubicBezTo>
                  <a:lnTo>
                    <a:pt x="663" y="465"/>
                  </a:lnTo>
                  <a:cubicBezTo>
                    <a:pt x="661" y="464"/>
                    <a:pt x="660" y="462"/>
                    <a:pt x="660" y="460"/>
                  </a:cubicBezTo>
                  <a:cubicBezTo>
                    <a:pt x="659" y="457"/>
                    <a:pt x="660" y="455"/>
                    <a:pt x="661" y="453"/>
                  </a:cubicBezTo>
                  <a:cubicBezTo>
                    <a:pt x="659" y="451"/>
                    <a:pt x="658" y="449"/>
                    <a:pt x="658" y="446"/>
                  </a:cubicBezTo>
                  <a:lnTo>
                    <a:pt x="654" y="444"/>
                  </a:lnTo>
                  <a:lnTo>
                    <a:pt x="652" y="441"/>
                  </a:lnTo>
                  <a:lnTo>
                    <a:pt x="650" y="439"/>
                  </a:lnTo>
                  <a:cubicBezTo>
                    <a:pt x="648" y="439"/>
                    <a:pt x="646" y="437"/>
                    <a:pt x="644" y="436"/>
                  </a:cubicBezTo>
                  <a:lnTo>
                    <a:pt x="643" y="436"/>
                  </a:lnTo>
                  <a:lnTo>
                    <a:pt x="640" y="435"/>
                  </a:lnTo>
                  <a:lnTo>
                    <a:pt x="636" y="432"/>
                  </a:lnTo>
                  <a:lnTo>
                    <a:pt x="634" y="431"/>
                  </a:lnTo>
                  <a:cubicBezTo>
                    <a:pt x="632" y="431"/>
                    <a:pt x="630" y="429"/>
                    <a:pt x="630" y="427"/>
                  </a:cubicBezTo>
                  <a:lnTo>
                    <a:pt x="629" y="425"/>
                  </a:lnTo>
                  <a:cubicBezTo>
                    <a:pt x="626" y="423"/>
                    <a:pt x="623" y="419"/>
                    <a:pt x="622" y="413"/>
                  </a:cubicBezTo>
                  <a:cubicBezTo>
                    <a:pt x="620" y="406"/>
                    <a:pt x="624" y="401"/>
                    <a:pt x="626" y="398"/>
                  </a:cubicBezTo>
                  <a:lnTo>
                    <a:pt x="627" y="397"/>
                  </a:lnTo>
                  <a:cubicBezTo>
                    <a:pt x="627" y="395"/>
                    <a:pt x="627" y="392"/>
                    <a:pt x="628" y="390"/>
                  </a:cubicBezTo>
                  <a:cubicBezTo>
                    <a:pt x="629" y="387"/>
                    <a:pt x="631" y="385"/>
                    <a:pt x="634" y="384"/>
                  </a:cubicBezTo>
                  <a:cubicBezTo>
                    <a:pt x="636" y="381"/>
                    <a:pt x="637" y="378"/>
                    <a:pt x="638" y="375"/>
                  </a:cubicBezTo>
                  <a:cubicBezTo>
                    <a:pt x="640" y="371"/>
                    <a:pt x="642" y="367"/>
                    <a:pt x="645" y="363"/>
                  </a:cubicBezTo>
                  <a:cubicBezTo>
                    <a:pt x="645" y="362"/>
                    <a:pt x="645" y="360"/>
                    <a:pt x="643" y="357"/>
                  </a:cubicBezTo>
                  <a:cubicBezTo>
                    <a:pt x="642" y="354"/>
                    <a:pt x="639" y="347"/>
                    <a:pt x="643" y="342"/>
                  </a:cubicBezTo>
                  <a:cubicBezTo>
                    <a:pt x="642" y="338"/>
                    <a:pt x="644" y="335"/>
                    <a:pt x="647" y="333"/>
                  </a:cubicBezTo>
                  <a:cubicBezTo>
                    <a:pt x="647" y="330"/>
                    <a:pt x="648" y="328"/>
                    <a:pt x="648" y="326"/>
                  </a:cubicBezTo>
                  <a:lnTo>
                    <a:pt x="649" y="323"/>
                  </a:lnTo>
                  <a:cubicBezTo>
                    <a:pt x="650" y="320"/>
                    <a:pt x="652" y="318"/>
                    <a:pt x="655" y="318"/>
                  </a:cubicBezTo>
                  <a:lnTo>
                    <a:pt x="655" y="318"/>
                  </a:lnTo>
                  <a:lnTo>
                    <a:pt x="656" y="318"/>
                  </a:lnTo>
                  <a:lnTo>
                    <a:pt x="659" y="317"/>
                  </a:lnTo>
                  <a:cubicBezTo>
                    <a:pt x="661" y="317"/>
                    <a:pt x="663" y="318"/>
                    <a:pt x="664" y="319"/>
                  </a:cubicBezTo>
                  <a:lnTo>
                    <a:pt x="667" y="317"/>
                  </a:lnTo>
                  <a:cubicBezTo>
                    <a:pt x="668" y="315"/>
                    <a:pt x="669" y="314"/>
                    <a:pt x="671" y="313"/>
                  </a:cubicBezTo>
                  <a:cubicBezTo>
                    <a:pt x="672" y="310"/>
                    <a:pt x="675" y="308"/>
                    <a:pt x="677" y="307"/>
                  </a:cubicBezTo>
                  <a:lnTo>
                    <a:pt x="677" y="306"/>
                  </a:lnTo>
                  <a:cubicBezTo>
                    <a:pt x="678" y="304"/>
                    <a:pt x="680" y="303"/>
                    <a:pt x="683" y="303"/>
                  </a:cubicBezTo>
                  <a:lnTo>
                    <a:pt x="684" y="303"/>
                  </a:lnTo>
                  <a:cubicBezTo>
                    <a:pt x="686" y="304"/>
                    <a:pt x="687" y="305"/>
                    <a:pt x="689" y="306"/>
                  </a:cubicBezTo>
                  <a:lnTo>
                    <a:pt x="691" y="306"/>
                  </a:lnTo>
                  <a:cubicBezTo>
                    <a:pt x="698" y="306"/>
                    <a:pt x="709" y="303"/>
                    <a:pt x="719" y="299"/>
                  </a:cubicBezTo>
                  <a:cubicBezTo>
                    <a:pt x="724" y="298"/>
                    <a:pt x="729" y="296"/>
                    <a:pt x="733" y="295"/>
                  </a:cubicBezTo>
                  <a:cubicBezTo>
                    <a:pt x="732" y="292"/>
                    <a:pt x="730" y="288"/>
                    <a:pt x="733" y="283"/>
                  </a:cubicBezTo>
                  <a:cubicBezTo>
                    <a:pt x="732" y="281"/>
                    <a:pt x="731" y="279"/>
                    <a:pt x="730" y="278"/>
                  </a:cubicBezTo>
                  <a:cubicBezTo>
                    <a:pt x="728" y="272"/>
                    <a:pt x="725" y="266"/>
                    <a:pt x="725" y="258"/>
                  </a:cubicBezTo>
                  <a:lnTo>
                    <a:pt x="723" y="257"/>
                  </a:lnTo>
                  <a:cubicBezTo>
                    <a:pt x="718" y="255"/>
                    <a:pt x="710" y="251"/>
                    <a:pt x="710" y="243"/>
                  </a:cubicBezTo>
                  <a:cubicBezTo>
                    <a:pt x="707" y="225"/>
                    <a:pt x="717" y="215"/>
                    <a:pt x="723" y="210"/>
                  </a:cubicBezTo>
                  <a:lnTo>
                    <a:pt x="723" y="209"/>
                  </a:lnTo>
                  <a:cubicBezTo>
                    <a:pt x="723" y="206"/>
                    <a:pt x="725" y="203"/>
                    <a:pt x="727" y="202"/>
                  </a:cubicBezTo>
                  <a:lnTo>
                    <a:pt x="726" y="201"/>
                  </a:lnTo>
                  <a:cubicBezTo>
                    <a:pt x="724" y="201"/>
                    <a:pt x="722" y="201"/>
                    <a:pt x="721" y="199"/>
                  </a:cubicBezTo>
                  <a:cubicBezTo>
                    <a:pt x="720" y="198"/>
                    <a:pt x="719" y="197"/>
                    <a:pt x="719" y="195"/>
                  </a:cubicBezTo>
                  <a:cubicBezTo>
                    <a:pt x="716" y="195"/>
                    <a:pt x="714" y="193"/>
                    <a:pt x="712" y="190"/>
                  </a:cubicBezTo>
                  <a:cubicBezTo>
                    <a:pt x="710" y="184"/>
                    <a:pt x="714" y="172"/>
                    <a:pt x="718" y="165"/>
                  </a:cubicBezTo>
                  <a:cubicBezTo>
                    <a:pt x="716" y="163"/>
                    <a:pt x="714" y="160"/>
                    <a:pt x="714" y="156"/>
                  </a:cubicBezTo>
                  <a:cubicBezTo>
                    <a:pt x="714" y="153"/>
                    <a:pt x="715" y="151"/>
                    <a:pt x="717" y="149"/>
                  </a:cubicBezTo>
                  <a:cubicBezTo>
                    <a:pt x="722" y="143"/>
                    <a:pt x="729" y="140"/>
                    <a:pt x="736" y="140"/>
                  </a:cubicBezTo>
                  <a:cubicBezTo>
                    <a:pt x="744" y="140"/>
                    <a:pt x="752" y="143"/>
                    <a:pt x="759" y="147"/>
                  </a:cubicBezTo>
                  <a:cubicBezTo>
                    <a:pt x="765" y="150"/>
                    <a:pt x="771" y="153"/>
                    <a:pt x="776" y="153"/>
                  </a:cubicBezTo>
                  <a:cubicBezTo>
                    <a:pt x="779" y="152"/>
                    <a:pt x="781" y="151"/>
                    <a:pt x="783" y="149"/>
                  </a:cubicBezTo>
                  <a:lnTo>
                    <a:pt x="783" y="149"/>
                  </a:lnTo>
                  <a:cubicBezTo>
                    <a:pt x="782" y="146"/>
                    <a:pt x="782" y="143"/>
                    <a:pt x="783" y="141"/>
                  </a:cubicBezTo>
                  <a:cubicBezTo>
                    <a:pt x="781" y="139"/>
                    <a:pt x="780" y="136"/>
                    <a:pt x="780" y="135"/>
                  </a:cubicBezTo>
                  <a:cubicBezTo>
                    <a:pt x="778" y="129"/>
                    <a:pt x="780" y="124"/>
                    <a:pt x="782" y="121"/>
                  </a:cubicBezTo>
                  <a:lnTo>
                    <a:pt x="783" y="119"/>
                  </a:lnTo>
                  <a:cubicBezTo>
                    <a:pt x="781" y="119"/>
                    <a:pt x="779" y="118"/>
                    <a:pt x="778" y="116"/>
                  </a:cubicBezTo>
                  <a:cubicBezTo>
                    <a:pt x="777" y="115"/>
                    <a:pt x="777" y="113"/>
                    <a:pt x="777" y="111"/>
                  </a:cubicBezTo>
                  <a:cubicBezTo>
                    <a:pt x="776" y="110"/>
                    <a:pt x="775" y="107"/>
                    <a:pt x="776" y="104"/>
                  </a:cubicBezTo>
                  <a:lnTo>
                    <a:pt x="777" y="101"/>
                  </a:lnTo>
                  <a:cubicBezTo>
                    <a:pt x="779" y="99"/>
                    <a:pt x="781" y="97"/>
                    <a:pt x="783" y="96"/>
                  </a:cubicBezTo>
                  <a:cubicBezTo>
                    <a:pt x="786" y="93"/>
                    <a:pt x="786" y="93"/>
                    <a:pt x="786" y="91"/>
                  </a:cubicBezTo>
                  <a:cubicBezTo>
                    <a:pt x="786" y="89"/>
                    <a:pt x="787" y="87"/>
                    <a:pt x="789" y="86"/>
                  </a:cubicBezTo>
                  <a:lnTo>
                    <a:pt x="793" y="85"/>
                  </a:lnTo>
                  <a:lnTo>
                    <a:pt x="794" y="85"/>
                  </a:lnTo>
                  <a:cubicBezTo>
                    <a:pt x="801" y="86"/>
                    <a:pt x="806" y="90"/>
                    <a:pt x="811" y="94"/>
                  </a:cubicBezTo>
                  <a:cubicBezTo>
                    <a:pt x="814" y="97"/>
                    <a:pt x="817" y="100"/>
                    <a:pt x="821" y="101"/>
                  </a:cubicBezTo>
                  <a:cubicBezTo>
                    <a:pt x="827" y="103"/>
                    <a:pt x="832" y="112"/>
                    <a:pt x="833" y="116"/>
                  </a:cubicBezTo>
                  <a:cubicBezTo>
                    <a:pt x="834" y="120"/>
                    <a:pt x="834" y="122"/>
                    <a:pt x="833" y="124"/>
                  </a:cubicBezTo>
                  <a:lnTo>
                    <a:pt x="834" y="125"/>
                  </a:lnTo>
                  <a:lnTo>
                    <a:pt x="837" y="123"/>
                  </a:lnTo>
                  <a:lnTo>
                    <a:pt x="841" y="124"/>
                  </a:lnTo>
                  <a:cubicBezTo>
                    <a:pt x="842" y="125"/>
                    <a:pt x="845" y="126"/>
                    <a:pt x="846" y="127"/>
                  </a:cubicBezTo>
                  <a:cubicBezTo>
                    <a:pt x="847" y="125"/>
                    <a:pt x="849" y="124"/>
                    <a:pt x="851" y="123"/>
                  </a:cubicBezTo>
                  <a:lnTo>
                    <a:pt x="853" y="123"/>
                  </a:lnTo>
                  <a:cubicBezTo>
                    <a:pt x="855" y="123"/>
                    <a:pt x="856" y="123"/>
                    <a:pt x="857" y="124"/>
                  </a:cubicBezTo>
                  <a:lnTo>
                    <a:pt x="860" y="125"/>
                  </a:lnTo>
                  <a:lnTo>
                    <a:pt x="861" y="125"/>
                  </a:lnTo>
                  <a:cubicBezTo>
                    <a:pt x="863" y="123"/>
                    <a:pt x="865" y="121"/>
                    <a:pt x="867" y="119"/>
                  </a:cubicBezTo>
                  <a:lnTo>
                    <a:pt x="869" y="117"/>
                  </a:lnTo>
                  <a:cubicBezTo>
                    <a:pt x="870" y="116"/>
                    <a:pt x="872" y="115"/>
                    <a:pt x="874" y="115"/>
                  </a:cubicBezTo>
                  <a:lnTo>
                    <a:pt x="876" y="115"/>
                  </a:lnTo>
                  <a:cubicBezTo>
                    <a:pt x="883" y="117"/>
                    <a:pt x="884" y="123"/>
                    <a:pt x="885" y="126"/>
                  </a:cubicBezTo>
                  <a:lnTo>
                    <a:pt x="885" y="126"/>
                  </a:lnTo>
                  <a:cubicBezTo>
                    <a:pt x="893" y="132"/>
                    <a:pt x="892" y="140"/>
                    <a:pt x="892" y="146"/>
                  </a:cubicBezTo>
                  <a:cubicBezTo>
                    <a:pt x="891" y="147"/>
                    <a:pt x="891" y="149"/>
                    <a:pt x="891" y="151"/>
                  </a:cubicBezTo>
                  <a:cubicBezTo>
                    <a:pt x="891" y="153"/>
                    <a:pt x="890" y="155"/>
                    <a:pt x="888" y="157"/>
                  </a:cubicBezTo>
                  <a:cubicBezTo>
                    <a:pt x="883" y="160"/>
                    <a:pt x="882" y="164"/>
                    <a:pt x="880" y="169"/>
                  </a:cubicBezTo>
                  <a:cubicBezTo>
                    <a:pt x="882" y="166"/>
                    <a:pt x="885" y="161"/>
                    <a:pt x="894" y="161"/>
                  </a:cubicBezTo>
                  <a:lnTo>
                    <a:pt x="894" y="161"/>
                  </a:lnTo>
                  <a:lnTo>
                    <a:pt x="898" y="162"/>
                  </a:lnTo>
                  <a:cubicBezTo>
                    <a:pt x="901" y="164"/>
                    <a:pt x="902" y="164"/>
                    <a:pt x="902" y="164"/>
                  </a:cubicBezTo>
                  <a:lnTo>
                    <a:pt x="905" y="163"/>
                  </a:lnTo>
                  <a:cubicBezTo>
                    <a:pt x="908" y="161"/>
                    <a:pt x="912" y="158"/>
                    <a:pt x="920" y="158"/>
                  </a:cubicBezTo>
                  <a:lnTo>
                    <a:pt x="924" y="158"/>
                  </a:lnTo>
                  <a:cubicBezTo>
                    <a:pt x="925" y="156"/>
                    <a:pt x="927" y="155"/>
                    <a:pt x="929" y="155"/>
                  </a:cubicBezTo>
                  <a:lnTo>
                    <a:pt x="932" y="153"/>
                  </a:lnTo>
                  <a:cubicBezTo>
                    <a:pt x="932" y="151"/>
                    <a:pt x="932" y="149"/>
                    <a:pt x="933" y="148"/>
                  </a:cubicBezTo>
                  <a:cubicBezTo>
                    <a:pt x="935" y="145"/>
                    <a:pt x="937" y="141"/>
                    <a:pt x="942" y="141"/>
                  </a:cubicBezTo>
                  <a:lnTo>
                    <a:pt x="943" y="139"/>
                  </a:lnTo>
                  <a:cubicBezTo>
                    <a:pt x="945" y="136"/>
                    <a:pt x="948" y="132"/>
                    <a:pt x="953" y="129"/>
                  </a:cubicBezTo>
                  <a:cubicBezTo>
                    <a:pt x="955" y="127"/>
                    <a:pt x="958" y="127"/>
                    <a:pt x="959" y="127"/>
                  </a:cubicBezTo>
                  <a:cubicBezTo>
                    <a:pt x="962" y="127"/>
                    <a:pt x="964" y="128"/>
                    <a:pt x="965" y="129"/>
                  </a:cubicBezTo>
                  <a:lnTo>
                    <a:pt x="971" y="129"/>
                  </a:lnTo>
                  <a:cubicBezTo>
                    <a:pt x="974" y="126"/>
                    <a:pt x="976" y="125"/>
                    <a:pt x="981" y="123"/>
                  </a:cubicBezTo>
                  <a:lnTo>
                    <a:pt x="984" y="120"/>
                  </a:lnTo>
                  <a:cubicBezTo>
                    <a:pt x="985" y="117"/>
                    <a:pt x="988" y="114"/>
                    <a:pt x="992" y="113"/>
                  </a:cubicBezTo>
                  <a:cubicBezTo>
                    <a:pt x="994" y="111"/>
                    <a:pt x="996" y="109"/>
                    <a:pt x="998" y="108"/>
                  </a:cubicBezTo>
                  <a:cubicBezTo>
                    <a:pt x="999" y="106"/>
                    <a:pt x="1000" y="105"/>
                    <a:pt x="1002" y="103"/>
                  </a:cubicBezTo>
                  <a:cubicBezTo>
                    <a:pt x="1003" y="102"/>
                    <a:pt x="1005" y="101"/>
                    <a:pt x="1006" y="101"/>
                  </a:cubicBezTo>
                  <a:lnTo>
                    <a:pt x="1007" y="101"/>
                  </a:lnTo>
                  <a:cubicBezTo>
                    <a:pt x="1007" y="99"/>
                    <a:pt x="1008" y="98"/>
                    <a:pt x="1010" y="97"/>
                  </a:cubicBezTo>
                  <a:cubicBezTo>
                    <a:pt x="1012" y="95"/>
                    <a:pt x="1021" y="90"/>
                    <a:pt x="1024" y="90"/>
                  </a:cubicBezTo>
                  <a:cubicBezTo>
                    <a:pt x="1026" y="90"/>
                    <a:pt x="1028" y="91"/>
                    <a:pt x="1029" y="92"/>
                  </a:cubicBezTo>
                  <a:lnTo>
                    <a:pt x="1032" y="93"/>
                  </a:lnTo>
                  <a:cubicBezTo>
                    <a:pt x="1036" y="93"/>
                    <a:pt x="1039" y="88"/>
                    <a:pt x="1040" y="85"/>
                  </a:cubicBezTo>
                  <a:cubicBezTo>
                    <a:pt x="1040" y="83"/>
                    <a:pt x="1042" y="81"/>
                    <a:pt x="1044" y="80"/>
                  </a:cubicBezTo>
                  <a:cubicBezTo>
                    <a:pt x="1051" y="78"/>
                    <a:pt x="1055" y="75"/>
                    <a:pt x="1059" y="73"/>
                  </a:cubicBezTo>
                  <a:cubicBezTo>
                    <a:pt x="1063" y="70"/>
                    <a:pt x="1066" y="68"/>
                    <a:pt x="1072" y="65"/>
                  </a:cubicBezTo>
                  <a:lnTo>
                    <a:pt x="1072" y="65"/>
                  </a:lnTo>
                  <a:cubicBezTo>
                    <a:pt x="1072" y="63"/>
                    <a:pt x="1073" y="60"/>
                    <a:pt x="1075" y="58"/>
                  </a:cubicBezTo>
                  <a:cubicBezTo>
                    <a:pt x="1075" y="56"/>
                    <a:pt x="1075" y="54"/>
                    <a:pt x="1076" y="52"/>
                  </a:cubicBezTo>
                  <a:cubicBezTo>
                    <a:pt x="1077" y="50"/>
                    <a:pt x="1079" y="49"/>
                    <a:pt x="1081" y="49"/>
                  </a:cubicBezTo>
                  <a:lnTo>
                    <a:pt x="1083" y="47"/>
                  </a:lnTo>
                  <a:cubicBezTo>
                    <a:pt x="1094" y="45"/>
                    <a:pt x="1099" y="42"/>
                    <a:pt x="1101" y="37"/>
                  </a:cubicBezTo>
                  <a:cubicBezTo>
                    <a:pt x="1102" y="35"/>
                    <a:pt x="1104" y="33"/>
                    <a:pt x="1106" y="33"/>
                  </a:cubicBezTo>
                  <a:lnTo>
                    <a:pt x="1107" y="33"/>
                  </a:lnTo>
                  <a:cubicBezTo>
                    <a:pt x="1108" y="32"/>
                    <a:pt x="1109" y="31"/>
                    <a:pt x="1110" y="30"/>
                  </a:cubicBezTo>
                  <a:lnTo>
                    <a:pt x="1113" y="30"/>
                  </a:lnTo>
                  <a:lnTo>
                    <a:pt x="1114" y="28"/>
                  </a:lnTo>
                  <a:cubicBezTo>
                    <a:pt x="1117" y="26"/>
                    <a:pt x="1120" y="24"/>
                    <a:pt x="1123" y="23"/>
                  </a:cubicBezTo>
                  <a:cubicBezTo>
                    <a:pt x="1128" y="19"/>
                    <a:pt x="1134" y="18"/>
                    <a:pt x="1139" y="17"/>
                  </a:cubicBezTo>
                  <a:lnTo>
                    <a:pt x="1142" y="16"/>
                  </a:lnTo>
                  <a:cubicBezTo>
                    <a:pt x="1147" y="12"/>
                    <a:pt x="1153" y="10"/>
                    <a:pt x="1157" y="9"/>
                  </a:cubicBezTo>
                  <a:lnTo>
                    <a:pt x="1159" y="8"/>
                  </a:lnTo>
                  <a:cubicBezTo>
                    <a:pt x="1160" y="7"/>
                    <a:pt x="1161" y="6"/>
                    <a:pt x="1163" y="5"/>
                  </a:cubicBezTo>
                  <a:cubicBezTo>
                    <a:pt x="1166" y="4"/>
                    <a:pt x="1170" y="3"/>
                    <a:pt x="1174" y="3"/>
                  </a:cubicBezTo>
                  <a:cubicBezTo>
                    <a:pt x="1175" y="3"/>
                    <a:pt x="1177" y="4"/>
                    <a:pt x="1179" y="4"/>
                  </a:cubicBezTo>
                  <a:lnTo>
                    <a:pt x="1182" y="4"/>
                  </a:lnTo>
                  <a:lnTo>
                    <a:pt x="1183" y="4"/>
                  </a:lnTo>
                  <a:cubicBezTo>
                    <a:pt x="1184" y="1"/>
                    <a:pt x="1188" y="0"/>
                    <a:pt x="1189" y="0"/>
                  </a:cubicBezTo>
                  <a:cubicBezTo>
                    <a:pt x="1191" y="0"/>
                    <a:pt x="1194" y="3"/>
                    <a:pt x="1195" y="5"/>
                  </a:cubicBezTo>
                  <a:lnTo>
                    <a:pt x="1197" y="6"/>
                  </a:lnTo>
                  <a:lnTo>
                    <a:pt x="1200" y="5"/>
                  </a:lnTo>
                  <a:lnTo>
                    <a:pt x="1204" y="6"/>
                  </a:lnTo>
                  <a:lnTo>
                    <a:pt x="1207" y="5"/>
                  </a:lnTo>
                  <a:lnTo>
                    <a:pt x="1211" y="6"/>
                  </a:lnTo>
                  <a:lnTo>
                    <a:pt x="1212" y="8"/>
                  </a:lnTo>
                  <a:cubicBezTo>
                    <a:pt x="1214" y="8"/>
                    <a:pt x="1216" y="8"/>
                    <a:pt x="1218" y="10"/>
                  </a:cubicBezTo>
                  <a:lnTo>
                    <a:pt x="1218" y="9"/>
                  </a:lnTo>
                  <a:cubicBezTo>
                    <a:pt x="1220" y="9"/>
                    <a:pt x="1224" y="7"/>
                    <a:pt x="1228" y="7"/>
                  </a:cubicBezTo>
                  <a:lnTo>
                    <a:pt x="1228" y="7"/>
                  </a:lnTo>
                  <a:cubicBezTo>
                    <a:pt x="1230" y="7"/>
                    <a:pt x="1232" y="8"/>
                    <a:pt x="1233" y="9"/>
                  </a:cubicBezTo>
                  <a:lnTo>
                    <a:pt x="1237" y="12"/>
                  </a:lnTo>
                  <a:lnTo>
                    <a:pt x="1242" y="12"/>
                  </a:lnTo>
                  <a:lnTo>
                    <a:pt x="1244" y="12"/>
                  </a:lnTo>
                  <a:lnTo>
                    <a:pt x="1245" y="12"/>
                  </a:lnTo>
                  <a:cubicBezTo>
                    <a:pt x="1247" y="12"/>
                    <a:pt x="1249" y="13"/>
                    <a:pt x="1250" y="15"/>
                  </a:cubicBezTo>
                  <a:lnTo>
                    <a:pt x="1254" y="14"/>
                  </a:lnTo>
                  <a:lnTo>
                    <a:pt x="1256" y="15"/>
                  </a:lnTo>
                  <a:cubicBezTo>
                    <a:pt x="1260" y="16"/>
                    <a:pt x="1262" y="18"/>
                    <a:pt x="1263" y="19"/>
                  </a:cubicBezTo>
                  <a:cubicBezTo>
                    <a:pt x="1265" y="19"/>
                    <a:pt x="1266" y="20"/>
                    <a:pt x="1267" y="22"/>
                  </a:cubicBezTo>
                  <a:cubicBezTo>
                    <a:pt x="1268" y="23"/>
                    <a:pt x="1269" y="25"/>
                    <a:pt x="1269" y="27"/>
                  </a:cubicBezTo>
                  <a:cubicBezTo>
                    <a:pt x="1268" y="32"/>
                    <a:pt x="1265" y="38"/>
                    <a:pt x="1262" y="44"/>
                  </a:cubicBezTo>
                  <a:cubicBezTo>
                    <a:pt x="1258" y="52"/>
                    <a:pt x="1254" y="60"/>
                    <a:pt x="1254" y="67"/>
                  </a:cubicBezTo>
                  <a:lnTo>
                    <a:pt x="1253" y="69"/>
                  </a:lnTo>
                  <a:cubicBezTo>
                    <a:pt x="1253" y="70"/>
                    <a:pt x="1253" y="71"/>
                    <a:pt x="1254" y="73"/>
                  </a:cubicBezTo>
                  <a:cubicBezTo>
                    <a:pt x="1254" y="75"/>
                    <a:pt x="1254" y="77"/>
                    <a:pt x="1254" y="79"/>
                  </a:cubicBezTo>
                  <a:cubicBezTo>
                    <a:pt x="1258" y="81"/>
                    <a:pt x="1265" y="83"/>
                    <a:pt x="1273" y="84"/>
                  </a:cubicBezTo>
                  <a:lnTo>
                    <a:pt x="1275" y="84"/>
                  </a:lnTo>
                  <a:cubicBezTo>
                    <a:pt x="1277" y="84"/>
                    <a:pt x="1279" y="86"/>
                    <a:pt x="1281" y="89"/>
                  </a:cubicBezTo>
                  <a:cubicBezTo>
                    <a:pt x="1283" y="89"/>
                    <a:pt x="1286" y="91"/>
                    <a:pt x="1289" y="92"/>
                  </a:cubicBezTo>
                  <a:lnTo>
                    <a:pt x="1292" y="94"/>
                  </a:lnTo>
                  <a:lnTo>
                    <a:pt x="1295" y="93"/>
                  </a:lnTo>
                  <a:cubicBezTo>
                    <a:pt x="1300" y="93"/>
                    <a:pt x="1306" y="97"/>
                    <a:pt x="1309" y="100"/>
                  </a:cubicBezTo>
                  <a:cubicBezTo>
                    <a:pt x="1310" y="98"/>
                    <a:pt x="1312" y="96"/>
                    <a:pt x="1314" y="96"/>
                  </a:cubicBezTo>
                  <a:cubicBezTo>
                    <a:pt x="1314" y="94"/>
                    <a:pt x="1316" y="91"/>
                    <a:pt x="1320" y="90"/>
                  </a:cubicBezTo>
                  <a:cubicBezTo>
                    <a:pt x="1323" y="88"/>
                    <a:pt x="1329" y="86"/>
                    <a:pt x="1334" y="84"/>
                  </a:cubicBezTo>
                  <a:cubicBezTo>
                    <a:pt x="1339" y="82"/>
                    <a:pt x="1344" y="80"/>
                    <a:pt x="1346" y="79"/>
                  </a:cubicBezTo>
                  <a:lnTo>
                    <a:pt x="1348" y="78"/>
                  </a:lnTo>
                  <a:cubicBezTo>
                    <a:pt x="1352" y="77"/>
                    <a:pt x="1357" y="76"/>
                    <a:pt x="1361" y="76"/>
                  </a:cubicBezTo>
                  <a:cubicBezTo>
                    <a:pt x="1370" y="76"/>
                    <a:pt x="1377" y="79"/>
                    <a:pt x="1383" y="81"/>
                  </a:cubicBezTo>
                  <a:cubicBezTo>
                    <a:pt x="1386" y="81"/>
                    <a:pt x="1388" y="82"/>
                    <a:pt x="1390" y="82"/>
                  </a:cubicBezTo>
                  <a:lnTo>
                    <a:pt x="1390" y="82"/>
                  </a:lnTo>
                  <a:cubicBezTo>
                    <a:pt x="1404" y="82"/>
                    <a:pt x="1415" y="87"/>
                    <a:pt x="1419" y="96"/>
                  </a:cubicBezTo>
                  <a:cubicBezTo>
                    <a:pt x="1424" y="97"/>
                    <a:pt x="1429" y="101"/>
                    <a:pt x="1436" y="107"/>
                  </a:cubicBezTo>
                  <a:cubicBezTo>
                    <a:pt x="1440" y="111"/>
                    <a:pt x="1446" y="116"/>
                    <a:pt x="1448" y="116"/>
                  </a:cubicBezTo>
                  <a:lnTo>
                    <a:pt x="1451" y="117"/>
                  </a:lnTo>
                  <a:cubicBezTo>
                    <a:pt x="1453" y="118"/>
                    <a:pt x="1455" y="119"/>
                    <a:pt x="1457" y="121"/>
                  </a:cubicBezTo>
                  <a:cubicBezTo>
                    <a:pt x="1458" y="122"/>
                    <a:pt x="1460" y="123"/>
                    <a:pt x="1462" y="124"/>
                  </a:cubicBezTo>
                  <a:lnTo>
                    <a:pt x="1464" y="125"/>
                  </a:lnTo>
                  <a:cubicBezTo>
                    <a:pt x="1465" y="125"/>
                    <a:pt x="1467" y="124"/>
                    <a:pt x="1468" y="124"/>
                  </a:cubicBezTo>
                  <a:cubicBezTo>
                    <a:pt x="1470" y="124"/>
                    <a:pt x="1473" y="125"/>
                    <a:pt x="1476" y="128"/>
                  </a:cubicBezTo>
                  <a:lnTo>
                    <a:pt x="1477" y="129"/>
                  </a:lnTo>
                  <a:cubicBezTo>
                    <a:pt x="1478" y="132"/>
                    <a:pt x="1483" y="134"/>
                    <a:pt x="1487" y="136"/>
                  </a:cubicBezTo>
                  <a:cubicBezTo>
                    <a:pt x="1492" y="138"/>
                    <a:pt x="1500" y="142"/>
                    <a:pt x="1501" y="150"/>
                  </a:cubicBezTo>
                  <a:lnTo>
                    <a:pt x="1502" y="150"/>
                  </a:lnTo>
                  <a:cubicBezTo>
                    <a:pt x="1505" y="151"/>
                    <a:pt x="1508" y="151"/>
                    <a:pt x="1511" y="153"/>
                  </a:cubicBezTo>
                  <a:lnTo>
                    <a:pt x="1513" y="153"/>
                  </a:lnTo>
                  <a:cubicBezTo>
                    <a:pt x="1518" y="153"/>
                    <a:pt x="1522" y="156"/>
                    <a:pt x="1525" y="158"/>
                  </a:cubicBezTo>
                  <a:lnTo>
                    <a:pt x="1526" y="158"/>
                  </a:lnTo>
                  <a:cubicBezTo>
                    <a:pt x="1529" y="157"/>
                    <a:pt x="1532" y="156"/>
                    <a:pt x="1535" y="156"/>
                  </a:cubicBezTo>
                  <a:lnTo>
                    <a:pt x="1536" y="156"/>
                  </a:lnTo>
                  <a:cubicBezTo>
                    <a:pt x="1538" y="155"/>
                    <a:pt x="1539" y="154"/>
                    <a:pt x="1541" y="154"/>
                  </a:cubicBezTo>
                  <a:cubicBezTo>
                    <a:pt x="1548" y="154"/>
                    <a:pt x="1555" y="162"/>
                    <a:pt x="1559" y="169"/>
                  </a:cubicBezTo>
                  <a:lnTo>
                    <a:pt x="1560" y="169"/>
                  </a:lnTo>
                  <a:cubicBezTo>
                    <a:pt x="1563" y="167"/>
                    <a:pt x="1566" y="166"/>
                    <a:pt x="1570" y="166"/>
                  </a:cubicBezTo>
                  <a:cubicBezTo>
                    <a:pt x="1572" y="166"/>
                    <a:pt x="1574" y="166"/>
                    <a:pt x="1576" y="167"/>
                  </a:cubicBezTo>
                  <a:cubicBezTo>
                    <a:pt x="1578" y="168"/>
                    <a:pt x="1579" y="168"/>
                    <a:pt x="1580" y="168"/>
                  </a:cubicBezTo>
                  <a:cubicBezTo>
                    <a:pt x="1580" y="168"/>
                    <a:pt x="1580" y="168"/>
                    <a:pt x="1582" y="167"/>
                  </a:cubicBezTo>
                  <a:cubicBezTo>
                    <a:pt x="1587" y="162"/>
                    <a:pt x="1594" y="159"/>
                    <a:pt x="1601" y="159"/>
                  </a:cubicBezTo>
                  <a:cubicBezTo>
                    <a:pt x="1621" y="159"/>
                    <a:pt x="1641" y="181"/>
                    <a:pt x="1660" y="202"/>
                  </a:cubicBezTo>
                  <a:cubicBezTo>
                    <a:pt x="1670" y="213"/>
                    <a:pt x="1679" y="223"/>
                    <a:pt x="1686" y="228"/>
                  </a:cubicBezTo>
                  <a:cubicBezTo>
                    <a:pt x="1687" y="229"/>
                    <a:pt x="1688" y="230"/>
                    <a:pt x="1689" y="232"/>
                  </a:cubicBezTo>
                  <a:cubicBezTo>
                    <a:pt x="1691" y="238"/>
                    <a:pt x="1691" y="245"/>
                    <a:pt x="1691" y="251"/>
                  </a:cubicBezTo>
                  <a:cubicBezTo>
                    <a:pt x="1692" y="267"/>
                    <a:pt x="1694" y="271"/>
                    <a:pt x="1697" y="271"/>
                  </a:cubicBezTo>
                  <a:cubicBezTo>
                    <a:pt x="1699" y="271"/>
                    <a:pt x="1701" y="271"/>
                    <a:pt x="1705" y="269"/>
                  </a:cubicBezTo>
                  <a:lnTo>
                    <a:pt x="1707" y="269"/>
                  </a:lnTo>
                  <a:cubicBezTo>
                    <a:pt x="1709" y="269"/>
                    <a:pt x="1710" y="269"/>
                    <a:pt x="1711" y="270"/>
                  </a:cubicBezTo>
                  <a:cubicBezTo>
                    <a:pt x="1714" y="273"/>
                    <a:pt x="1716" y="273"/>
                    <a:pt x="1717" y="273"/>
                  </a:cubicBezTo>
                  <a:cubicBezTo>
                    <a:pt x="1719" y="273"/>
                    <a:pt x="1721" y="271"/>
                    <a:pt x="1725" y="270"/>
                  </a:cubicBezTo>
                  <a:cubicBezTo>
                    <a:pt x="1729" y="267"/>
                    <a:pt x="1734" y="265"/>
                    <a:pt x="1740" y="264"/>
                  </a:cubicBezTo>
                  <a:lnTo>
                    <a:pt x="1743" y="261"/>
                  </a:lnTo>
                  <a:cubicBezTo>
                    <a:pt x="1744" y="258"/>
                    <a:pt x="1747" y="254"/>
                    <a:pt x="1754" y="254"/>
                  </a:cubicBezTo>
                  <a:cubicBezTo>
                    <a:pt x="1756" y="254"/>
                    <a:pt x="1758" y="254"/>
                    <a:pt x="1761" y="255"/>
                  </a:cubicBezTo>
                  <a:cubicBezTo>
                    <a:pt x="1764" y="255"/>
                    <a:pt x="1766" y="258"/>
                    <a:pt x="1766" y="260"/>
                  </a:cubicBezTo>
                  <a:lnTo>
                    <a:pt x="1768" y="260"/>
                  </a:lnTo>
                  <a:cubicBezTo>
                    <a:pt x="1767" y="257"/>
                    <a:pt x="1767" y="256"/>
                    <a:pt x="1769" y="254"/>
                  </a:cubicBezTo>
                  <a:cubicBezTo>
                    <a:pt x="1770" y="253"/>
                    <a:pt x="1771" y="252"/>
                    <a:pt x="1773" y="252"/>
                  </a:cubicBezTo>
                  <a:lnTo>
                    <a:pt x="1775" y="253"/>
                  </a:lnTo>
                  <a:cubicBezTo>
                    <a:pt x="1777" y="253"/>
                    <a:pt x="1784" y="255"/>
                    <a:pt x="1787" y="260"/>
                  </a:cubicBezTo>
                  <a:cubicBezTo>
                    <a:pt x="1789" y="258"/>
                    <a:pt x="1791" y="256"/>
                    <a:pt x="1795" y="256"/>
                  </a:cubicBezTo>
                  <a:cubicBezTo>
                    <a:pt x="1800" y="256"/>
                    <a:pt x="1805" y="261"/>
                    <a:pt x="1808" y="266"/>
                  </a:cubicBezTo>
                  <a:lnTo>
                    <a:pt x="1809" y="266"/>
                  </a:lnTo>
                  <a:cubicBezTo>
                    <a:pt x="1815" y="266"/>
                    <a:pt x="1817" y="271"/>
                    <a:pt x="1819" y="274"/>
                  </a:cubicBezTo>
                  <a:lnTo>
                    <a:pt x="1820" y="276"/>
                  </a:lnTo>
                  <a:lnTo>
                    <a:pt x="1821" y="276"/>
                  </a:lnTo>
                  <a:lnTo>
                    <a:pt x="1824" y="278"/>
                  </a:lnTo>
                  <a:cubicBezTo>
                    <a:pt x="1827" y="276"/>
                    <a:pt x="1829" y="274"/>
                    <a:pt x="1832" y="274"/>
                  </a:cubicBezTo>
                  <a:lnTo>
                    <a:pt x="1832" y="274"/>
                  </a:lnTo>
                  <a:cubicBezTo>
                    <a:pt x="1835" y="273"/>
                    <a:pt x="1837" y="273"/>
                    <a:pt x="1839" y="273"/>
                  </a:cubicBezTo>
                  <a:cubicBezTo>
                    <a:pt x="1845" y="273"/>
                    <a:pt x="1848" y="278"/>
                    <a:pt x="1849" y="280"/>
                  </a:cubicBezTo>
                  <a:cubicBezTo>
                    <a:pt x="1850" y="282"/>
                    <a:pt x="1851" y="284"/>
                    <a:pt x="1857" y="284"/>
                  </a:cubicBezTo>
                  <a:cubicBezTo>
                    <a:pt x="1860" y="284"/>
                    <a:pt x="1865" y="283"/>
                    <a:pt x="1870" y="282"/>
                  </a:cubicBezTo>
                  <a:cubicBezTo>
                    <a:pt x="1871" y="281"/>
                    <a:pt x="1873" y="281"/>
                    <a:pt x="1875" y="281"/>
                  </a:cubicBezTo>
                  <a:cubicBezTo>
                    <a:pt x="1882" y="281"/>
                    <a:pt x="1885" y="287"/>
                    <a:pt x="1886" y="290"/>
                  </a:cubicBezTo>
                  <a:lnTo>
                    <a:pt x="1886" y="290"/>
                  </a:lnTo>
                  <a:cubicBezTo>
                    <a:pt x="1889" y="291"/>
                    <a:pt x="1891" y="293"/>
                    <a:pt x="1892" y="294"/>
                  </a:cubicBezTo>
                  <a:lnTo>
                    <a:pt x="1894" y="297"/>
                  </a:lnTo>
                  <a:lnTo>
                    <a:pt x="1897" y="298"/>
                  </a:lnTo>
                  <a:lnTo>
                    <a:pt x="1898" y="299"/>
                  </a:lnTo>
                  <a:lnTo>
                    <a:pt x="1899" y="298"/>
                  </a:lnTo>
                  <a:lnTo>
                    <a:pt x="1903" y="297"/>
                  </a:lnTo>
                  <a:cubicBezTo>
                    <a:pt x="1905" y="297"/>
                    <a:pt x="1906" y="298"/>
                    <a:pt x="1908" y="299"/>
                  </a:cubicBezTo>
                  <a:lnTo>
                    <a:pt x="1908" y="300"/>
                  </a:lnTo>
                  <a:cubicBezTo>
                    <a:pt x="1910" y="300"/>
                    <a:pt x="1912" y="302"/>
                    <a:pt x="1912" y="303"/>
                  </a:cubicBezTo>
                  <a:cubicBezTo>
                    <a:pt x="1913" y="305"/>
                    <a:pt x="1913" y="307"/>
                    <a:pt x="1913" y="309"/>
                  </a:cubicBezTo>
                  <a:lnTo>
                    <a:pt x="1913" y="310"/>
                  </a:lnTo>
                  <a:lnTo>
                    <a:pt x="1915" y="313"/>
                  </a:lnTo>
                  <a:lnTo>
                    <a:pt x="1915" y="313"/>
                  </a:lnTo>
                  <a:cubicBezTo>
                    <a:pt x="1916" y="313"/>
                    <a:pt x="1917" y="313"/>
                    <a:pt x="1919" y="315"/>
                  </a:cubicBezTo>
                  <a:lnTo>
                    <a:pt x="1920" y="315"/>
                  </a:lnTo>
                  <a:lnTo>
                    <a:pt x="1923" y="316"/>
                  </a:lnTo>
                  <a:cubicBezTo>
                    <a:pt x="1925" y="315"/>
                    <a:pt x="1927" y="315"/>
                    <a:pt x="1928" y="315"/>
                  </a:cubicBezTo>
                  <a:cubicBezTo>
                    <a:pt x="1931" y="315"/>
                    <a:pt x="1933" y="315"/>
                    <a:pt x="1936" y="317"/>
                  </a:cubicBezTo>
                  <a:cubicBezTo>
                    <a:pt x="1938" y="318"/>
                    <a:pt x="1939" y="321"/>
                    <a:pt x="1939" y="323"/>
                  </a:cubicBezTo>
                  <a:lnTo>
                    <a:pt x="1938" y="326"/>
                  </a:lnTo>
                  <a:lnTo>
                    <a:pt x="1940" y="329"/>
                  </a:lnTo>
                  <a:cubicBezTo>
                    <a:pt x="1945" y="334"/>
                    <a:pt x="1950" y="340"/>
                    <a:pt x="1948" y="346"/>
                  </a:cubicBezTo>
                  <a:cubicBezTo>
                    <a:pt x="1948" y="348"/>
                    <a:pt x="1946" y="350"/>
                    <a:pt x="1944" y="351"/>
                  </a:cubicBezTo>
                  <a:lnTo>
                    <a:pt x="1944" y="351"/>
                  </a:lnTo>
                  <a:cubicBezTo>
                    <a:pt x="1945" y="357"/>
                    <a:pt x="1943" y="361"/>
                    <a:pt x="1937" y="365"/>
                  </a:cubicBezTo>
                  <a:lnTo>
                    <a:pt x="1937" y="367"/>
                  </a:lnTo>
                  <a:cubicBezTo>
                    <a:pt x="1939" y="374"/>
                    <a:pt x="1935" y="378"/>
                    <a:pt x="1931" y="380"/>
                  </a:cubicBezTo>
                  <a:cubicBezTo>
                    <a:pt x="1930" y="383"/>
                    <a:pt x="1928" y="387"/>
                    <a:pt x="1924" y="387"/>
                  </a:cubicBezTo>
                  <a:lnTo>
                    <a:pt x="1922" y="386"/>
                  </a:lnTo>
                  <a:cubicBezTo>
                    <a:pt x="1919" y="392"/>
                    <a:pt x="1915" y="400"/>
                    <a:pt x="1913" y="404"/>
                  </a:cubicBezTo>
                  <a:cubicBezTo>
                    <a:pt x="1911" y="407"/>
                    <a:pt x="1908" y="412"/>
                    <a:pt x="1903" y="412"/>
                  </a:cubicBezTo>
                  <a:lnTo>
                    <a:pt x="1903" y="412"/>
                  </a:lnTo>
                  <a:lnTo>
                    <a:pt x="1901" y="411"/>
                  </a:lnTo>
                  <a:lnTo>
                    <a:pt x="1897" y="415"/>
                  </a:lnTo>
                  <a:lnTo>
                    <a:pt x="1896" y="417"/>
                  </a:lnTo>
                  <a:cubicBezTo>
                    <a:pt x="1896" y="420"/>
                    <a:pt x="1898" y="425"/>
                    <a:pt x="1895" y="428"/>
                  </a:cubicBezTo>
                  <a:cubicBezTo>
                    <a:pt x="1894" y="430"/>
                    <a:pt x="1892" y="432"/>
                    <a:pt x="1887" y="432"/>
                  </a:cubicBezTo>
                  <a:cubicBezTo>
                    <a:pt x="1885" y="432"/>
                    <a:pt x="1883" y="432"/>
                    <a:pt x="1880" y="431"/>
                  </a:cubicBezTo>
                  <a:cubicBezTo>
                    <a:pt x="1878" y="431"/>
                    <a:pt x="1876" y="430"/>
                    <a:pt x="1875" y="430"/>
                  </a:cubicBezTo>
                  <a:cubicBezTo>
                    <a:pt x="1872" y="435"/>
                    <a:pt x="1872" y="440"/>
                    <a:pt x="1871" y="445"/>
                  </a:cubicBezTo>
                  <a:cubicBezTo>
                    <a:pt x="1871" y="449"/>
                    <a:pt x="1870" y="453"/>
                    <a:pt x="1868" y="458"/>
                  </a:cubicBezTo>
                  <a:cubicBezTo>
                    <a:pt x="1872" y="458"/>
                    <a:pt x="1876" y="459"/>
                    <a:pt x="1878" y="463"/>
                  </a:cubicBezTo>
                  <a:lnTo>
                    <a:pt x="1879" y="466"/>
                  </a:lnTo>
                  <a:cubicBezTo>
                    <a:pt x="1883" y="473"/>
                    <a:pt x="1879" y="478"/>
                    <a:pt x="1877" y="480"/>
                  </a:cubicBezTo>
                  <a:lnTo>
                    <a:pt x="1876" y="484"/>
                  </a:lnTo>
                  <a:cubicBezTo>
                    <a:pt x="1874" y="489"/>
                    <a:pt x="1870" y="490"/>
                    <a:pt x="1868" y="490"/>
                  </a:cubicBezTo>
                  <a:lnTo>
                    <a:pt x="1865" y="489"/>
                  </a:lnTo>
                  <a:lnTo>
                    <a:pt x="1861" y="490"/>
                  </a:lnTo>
                  <a:cubicBezTo>
                    <a:pt x="1857" y="490"/>
                    <a:pt x="1855" y="488"/>
                    <a:pt x="1853" y="487"/>
                  </a:cubicBezTo>
                  <a:cubicBezTo>
                    <a:pt x="1851" y="488"/>
                    <a:pt x="1848" y="488"/>
                    <a:pt x="1845" y="488"/>
                  </a:cubicBezTo>
                  <a:cubicBezTo>
                    <a:pt x="1842" y="488"/>
                    <a:pt x="1840" y="488"/>
                    <a:pt x="1838" y="487"/>
                  </a:cubicBezTo>
                  <a:lnTo>
                    <a:pt x="1837" y="490"/>
                  </a:lnTo>
                  <a:cubicBezTo>
                    <a:pt x="1836" y="493"/>
                    <a:pt x="1835" y="495"/>
                    <a:pt x="1833" y="498"/>
                  </a:cubicBezTo>
                  <a:lnTo>
                    <a:pt x="1832" y="499"/>
                  </a:lnTo>
                  <a:cubicBezTo>
                    <a:pt x="1827" y="503"/>
                    <a:pt x="1827" y="508"/>
                    <a:pt x="1827" y="516"/>
                  </a:cubicBezTo>
                  <a:cubicBezTo>
                    <a:pt x="1827" y="519"/>
                    <a:pt x="1827" y="521"/>
                    <a:pt x="1826" y="524"/>
                  </a:cubicBezTo>
                  <a:lnTo>
                    <a:pt x="1825" y="528"/>
                  </a:lnTo>
                  <a:cubicBezTo>
                    <a:pt x="1827" y="530"/>
                    <a:pt x="1828" y="532"/>
                    <a:pt x="1829" y="535"/>
                  </a:cubicBezTo>
                  <a:cubicBezTo>
                    <a:pt x="1829" y="537"/>
                    <a:pt x="1828" y="538"/>
                    <a:pt x="1828" y="540"/>
                  </a:cubicBezTo>
                  <a:cubicBezTo>
                    <a:pt x="1826" y="542"/>
                    <a:pt x="1825" y="545"/>
                    <a:pt x="1826" y="545"/>
                  </a:cubicBezTo>
                  <a:cubicBezTo>
                    <a:pt x="1828" y="546"/>
                    <a:pt x="1830" y="549"/>
                    <a:pt x="1830" y="552"/>
                  </a:cubicBezTo>
                  <a:cubicBezTo>
                    <a:pt x="1829" y="555"/>
                    <a:pt x="1828" y="557"/>
                    <a:pt x="1825" y="558"/>
                  </a:cubicBezTo>
                  <a:cubicBezTo>
                    <a:pt x="1820" y="559"/>
                    <a:pt x="1820" y="560"/>
                    <a:pt x="1820" y="567"/>
                  </a:cubicBezTo>
                  <a:lnTo>
                    <a:pt x="1820" y="570"/>
                  </a:lnTo>
                  <a:cubicBezTo>
                    <a:pt x="1833" y="572"/>
                    <a:pt x="1838" y="584"/>
                    <a:pt x="1841" y="593"/>
                  </a:cubicBezTo>
                  <a:lnTo>
                    <a:pt x="1842" y="596"/>
                  </a:lnTo>
                  <a:lnTo>
                    <a:pt x="1845" y="596"/>
                  </a:lnTo>
                  <a:cubicBezTo>
                    <a:pt x="1848" y="596"/>
                    <a:pt x="1850" y="597"/>
                    <a:pt x="1851" y="598"/>
                  </a:cubicBezTo>
                  <a:cubicBezTo>
                    <a:pt x="1853" y="600"/>
                    <a:pt x="1853" y="602"/>
                    <a:pt x="1853" y="604"/>
                  </a:cubicBezTo>
                  <a:lnTo>
                    <a:pt x="1855" y="605"/>
                  </a:lnTo>
                  <a:lnTo>
                    <a:pt x="1858" y="605"/>
                  </a:lnTo>
                  <a:cubicBezTo>
                    <a:pt x="1861" y="605"/>
                    <a:pt x="1863" y="606"/>
                    <a:pt x="1864" y="608"/>
                  </a:cubicBezTo>
                  <a:lnTo>
                    <a:pt x="1866" y="610"/>
                  </a:lnTo>
                  <a:cubicBezTo>
                    <a:pt x="1868" y="611"/>
                    <a:pt x="1869" y="613"/>
                    <a:pt x="1869" y="615"/>
                  </a:cubicBezTo>
                  <a:cubicBezTo>
                    <a:pt x="1869" y="616"/>
                    <a:pt x="1871" y="619"/>
                    <a:pt x="1872" y="620"/>
                  </a:cubicBezTo>
                  <a:lnTo>
                    <a:pt x="1874" y="623"/>
                  </a:lnTo>
                  <a:cubicBezTo>
                    <a:pt x="1884" y="624"/>
                    <a:pt x="1886" y="633"/>
                    <a:pt x="1887" y="637"/>
                  </a:cubicBezTo>
                  <a:lnTo>
                    <a:pt x="1888" y="641"/>
                  </a:lnTo>
                  <a:cubicBezTo>
                    <a:pt x="1891" y="645"/>
                    <a:pt x="1893" y="650"/>
                    <a:pt x="1891" y="655"/>
                  </a:cubicBezTo>
                  <a:cubicBezTo>
                    <a:pt x="1890" y="660"/>
                    <a:pt x="1887" y="664"/>
                    <a:pt x="1883" y="667"/>
                  </a:cubicBezTo>
                  <a:cubicBezTo>
                    <a:pt x="1885" y="669"/>
                    <a:pt x="1886" y="673"/>
                    <a:pt x="1885" y="678"/>
                  </a:cubicBezTo>
                  <a:cubicBezTo>
                    <a:pt x="1884" y="680"/>
                    <a:pt x="1882" y="681"/>
                    <a:pt x="1880" y="682"/>
                  </a:cubicBezTo>
                  <a:lnTo>
                    <a:pt x="1878" y="682"/>
                  </a:lnTo>
                  <a:lnTo>
                    <a:pt x="1875" y="681"/>
                  </a:lnTo>
                  <a:cubicBezTo>
                    <a:pt x="1864" y="674"/>
                    <a:pt x="1855" y="673"/>
                    <a:pt x="1843" y="671"/>
                  </a:cubicBezTo>
                  <a:cubicBezTo>
                    <a:pt x="1839" y="671"/>
                    <a:pt x="1834" y="670"/>
                    <a:pt x="1829" y="669"/>
                  </a:cubicBezTo>
                  <a:lnTo>
                    <a:pt x="1825" y="667"/>
                  </a:lnTo>
                  <a:lnTo>
                    <a:pt x="1822" y="670"/>
                  </a:lnTo>
                  <a:cubicBezTo>
                    <a:pt x="1820" y="671"/>
                    <a:pt x="1819" y="673"/>
                    <a:pt x="1817" y="674"/>
                  </a:cubicBezTo>
                  <a:lnTo>
                    <a:pt x="1816" y="675"/>
                  </a:lnTo>
                  <a:cubicBezTo>
                    <a:pt x="1815" y="679"/>
                    <a:pt x="1813" y="683"/>
                    <a:pt x="1808" y="686"/>
                  </a:cubicBezTo>
                  <a:lnTo>
                    <a:pt x="1805" y="687"/>
                  </a:lnTo>
                  <a:lnTo>
                    <a:pt x="1802" y="688"/>
                  </a:lnTo>
                  <a:cubicBezTo>
                    <a:pt x="1800" y="688"/>
                    <a:pt x="1798" y="689"/>
                    <a:pt x="1796" y="689"/>
                  </a:cubicBezTo>
                  <a:lnTo>
                    <a:pt x="1792" y="688"/>
                  </a:lnTo>
                  <a:lnTo>
                    <a:pt x="1789" y="686"/>
                  </a:lnTo>
                  <a:lnTo>
                    <a:pt x="1787" y="687"/>
                  </a:lnTo>
                  <a:lnTo>
                    <a:pt x="1785" y="686"/>
                  </a:lnTo>
                  <a:lnTo>
                    <a:pt x="1784" y="686"/>
                  </a:lnTo>
                  <a:cubicBezTo>
                    <a:pt x="1782" y="686"/>
                    <a:pt x="1779" y="685"/>
                    <a:pt x="1778" y="683"/>
                  </a:cubicBezTo>
                  <a:lnTo>
                    <a:pt x="1777" y="682"/>
                  </a:lnTo>
                  <a:lnTo>
                    <a:pt x="1775" y="679"/>
                  </a:lnTo>
                  <a:lnTo>
                    <a:pt x="1774" y="680"/>
                  </a:lnTo>
                  <a:cubicBezTo>
                    <a:pt x="1779" y="685"/>
                    <a:pt x="1785" y="691"/>
                    <a:pt x="1787" y="692"/>
                  </a:cubicBezTo>
                  <a:lnTo>
                    <a:pt x="1790" y="696"/>
                  </a:lnTo>
                  <a:cubicBezTo>
                    <a:pt x="1791" y="700"/>
                    <a:pt x="1792" y="706"/>
                    <a:pt x="1789" y="710"/>
                  </a:cubicBezTo>
                  <a:cubicBezTo>
                    <a:pt x="1787" y="712"/>
                    <a:pt x="1784" y="714"/>
                    <a:pt x="1781" y="714"/>
                  </a:cubicBezTo>
                  <a:cubicBezTo>
                    <a:pt x="1775" y="714"/>
                    <a:pt x="1770" y="711"/>
                    <a:pt x="1764" y="708"/>
                  </a:cubicBezTo>
                  <a:lnTo>
                    <a:pt x="1762" y="707"/>
                  </a:lnTo>
                  <a:lnTo>
                    <a:pt x="1759" y="708"/>
                  </a:lnTo>
                  <a:lnTo>
                    <a:pt x="1756" y="711"/>
                  </a:lnTo>
                  <a:lnTo>
                    <a:pt x="1752" y="713"/>
                  </a:lnTo>
                  <a:lnTo>
                    <a:pt x="1750" y="712"/>
                  </a:lnTo>
                  <a:cubicBezTo>
                    <a:pt x="1749" y="714"/>
                    <a:pt x="1746" y="715"/>
                    <a:pt x="1743" y="715"/>
                  </a:cubicBezTo>
                  <a:lnTo>
                    <a:pt x="1742" y="715"/>
                  </a:lnTo>
                  <a:lnTo>
                    <a:pt x="1739" y="716"/>
                  </a:lnTo>
                  <a:lnTo>
                    <a:pt x="1735" y="718"/>
                  </a:lnTo>
                  <a:lnTo>
                    <a:pt x="1735" y="718"/>
                  </a:lnTo>
                  <a:lnTo>
                    <a:pt x="1735" y="717"/>
                  </a:lnTo>
                  <a:lnTo>
                    <a:pt x="1734" y="719"/>
                  </a:lnTo>
                  <a:lnTo>
                    <a:pt x="1734" y="721"/>
                  </a:lnTo>
                  <a:cubicBezTo>
                    <a:pt x="1735" y="727"/>
                    <a:pt x="1729" y="732"/>
                    <a:pt x="1726" y="734"/>
                  </a:cubicBezTo>
                  <a:lnTo>
                    <a:pt x="1725" y="735"/>
                  </a:lnTo>
                  <a:cubicBezTo>
                    <a:pt x="1726" y="739"/>
                    <a:pt x="1725" y="743"/>
                    <a:pt x="1724" y="746"/>
                  </a:cubicBezTo>
                  <a:lnTo>
                    <a:pt x="1726" y="748"/>
                  </a:lnTo>
                  <a:lnTo>
                    <a:pt x="1727" y="752"/>
                  </a:lnTo>
                  <a:cubicBezTo>
                    <a:pt x="1734" y="752"/>
                    <a:pt x="1743" y="753"/>
                    <a:pt x="1747" y="760"/>
                  </a:cubicBezTo>
                  <a:cubicBezTo>
                    <a:pt x="1750" y="765"/>
                    <a:pt x="1749" y="770"/>
                    <a:pt x="1746" y="775"/>
                  </a:cubicBezTo>
                  <a:cubicBezTo>
                    <a:pt x="1746" y="777"/>
                    <a:pt x="1745" y="779"/>
                    <a:pt x="1745" y="781"/>
                  </a:cubicBezTo>
                  <a:cubicBezTo>
                    <a:pt x="1744" y="784"/>
                    <a:pt x="1743" y="789"/>
                    <a:pt x="1744" y="790"/>
                  </a:cubicBezTo>
                  <a:cubicBezTo>
                    <a:pt x="1744" y="790"/>
                    <a:pt x="1745" y="792"/>
                    <a:pt x="1754" y="794"/>
                  </a:cubicBezTo>
                  <a:cubicBezTo>
                    <a:pt x="1757" y="794"/>
                    <a:pt x="1759" y="796"/>
                    <a:pt x="1759" y="798"/>
                  </a:cubicBezTo>
                  <a:cubicBezTo>
                    <a:pt x="1763" y="813"/>
                    <a:pt x="1766" y="822"/>
                    <a:pt x="1761" y="829"/>
                  </a:cubicBezTo>
                  <a:cubicBezTo>
                    <a:pt x="1757" y="834"/>
                    <a:pt x="1750" y="835"/>
                    <a:pt x="1741" y="835"/>
                  </a:cubicBezTo>
                  <a:cubicBezTo>
                    <a:pt x="1738" y="835"/>
                    <a:pt x="1735" y="835"/>
                    <a:pt x="1731" y="835"/>
                  </a:cubicBezTo>
                  <a:lnTo>
                    <a:pt x="1729" y="835"/>
                  </a:lnTo>
                  <a:lnTo>
                    <a:pt x="1729" y="836"/>
                  </a:lnTo>
                  <a:cubicBezTo>
                    <a:pt x="1730" y="839"/>
                    <a:pt x="1730" y="839"/>
                    <a:pt x="1732" y="839"/>
                  </a:cubicBezTo>
                  <a:lnTo>
                    <a:pt x="1735" y="841"/>
                  </a:lnTo>
                  <a:cubicBezTo>
                    <a:pt x="1736" y="842"/>
                    <a:pt x="1737" y="843"/>
                    <a:pt x="1738" y="845"/>
                  </a:cubicBezTo>
                  <a:lnTo>
                    <a:pt x="1740" y="847"/>
                  </a:lnTo>
                  <a:lnTo>
                    <a:pt x="1741" y="846"/>
                  </a:lnTo>
                  <a:cubicBezTo>
                    <a:pt x="1744" y="846"/>
                    <a:pt x="1747" y="848"/>
                    <a:pt x="1747" y="851"/>
                  </a:cubicBezTo>
                  <a:cubicBezTo>
                    <a:pt x="1749" y="856"/>
                    <a:pt x="1745" y="859"/>
                    <a:pt x="1741" y="861"/>
                  </a:cubicBezTo>
                  <a:lnTo>
                    <a:pt x="1740" y="862"/>
                  </a:lnTo>
                  <a:lnTo>
                    <a:pt x="1740" y="863"/>
                  </a:lnTo>
                  <a:cubicBezTo>
                    <a:pt x="1742" y="864"/>
                    <a:pt x="1743" y="865"/>
                    <a:pt x="1744" y="865"/>
                  </a:cubicBezTo>
                  <a:lnTo>
                    <a:pt x="1747" y="866"/>
                  </a:lnTo>
                  <a:cubicBezTo>
                    <a:pt x="1748" y="867"/>
                    <a:pt x="1750" y="868"/>
                    <a:pt x="1750" y="870"/>
                  </a:cubicBezTo>
                  <a:cubicBezTo>
                    <a:pt x="1753" y="872"/>
                    <a:pt x="1756" y="873"/>
                    <a:pt x="1757" y="877"/>
                  </a:cubicBezTo>
                  <a:lnTo>
                    <a:pt x="1758" y="879"/>
                  </a:lnTo>
                  <a:cubicBezTo>
                    <a:pt x="1758" y="880"/>
                    <a:pt x="1759" y="881"/>
                    <a:pt x="1760" y="883"/>
                  </a:cubicBezTo>
                  <a:cubicBezTo>
                    <a:pt x="1762" y="886"/>
                    <a:pt x="1765" y="891"/>
                    <a:pt x="1763" y="898"/>
                  </a:cubicBezTo>
                  <a:cubicBezTo>
                    <a:pt x="1765" y="900"/>
                    <a:pt x="1766" y="903"/>
                    <a:pt x="1765" y="906"/>
                  </a:cubicBezTo>
                  <a:lnTo>
                    <a:pt x="1765" y="907"/>
                  </a:lnTo>
                  <a:cubicBezTo>
                    <a:pt x="1766" y="909"/>
                    <a:pt x="1768" y="911"/>
                    <a:pt x="1767" y="914"/>
                  </a:cubicBezTo>
                  <a:cubicBezTo>
                    <a:pt x="1767" y="917"/>
                    <a:pt x="1765" y="919"/>
                    <a:pt x="1763" y="920"/>
                  </a:cubicBezTo>
                  <a:cubicBezTo>
                    <a:pt x="1764" y="922"/>
                    <a:pt x="1763" y="924"/>
                    <a:pt x="1763" y="926"/>
                  </a:cubicBezTo>
                  <a:cubicBezTo>
                    <a:pt x="1762" y="929"/>
                    <a:pt x="1760" y="930"/>
                    <a:pt x="1758" y="931"/>
                  </a:cubicBezTo>
                  <a:cubicBezTo>
                    <a:pt x="1759" y="938"/>
                    <a:pt x="1759" y="945"/>
                    <a:pt x="1755" y="950"/>
                  </a:cubicBezTo>
                  <a:cubicBezTo>
                    <a:pt x="1753" y="951"/>
                    <a:pt x="1750" y="954"/>
                    <a:pt x="1745" y="954"/>
                  </a:cubicBezTo>
                  <a:lnTo>
                    <a:pt x="1744" y="954"/>
                  </a:lnTo>
                  <a:cubicBezTo>
                    <a:pt x="1744" y="961"/>
                    <a:pt x="1742" y="965"/>
                    <a:pt x="1733" y="969"/>
                  </a:cubicBezTo>
                  <a:cubicBezTo>
                    <a:pt x="1731" y="974"/>
                    <a:pt x="1727" y="977"/>
                    <a:pt x="1725" y="978"/>
                  </a:cubicBezTo>
                  <a:cubicBezTo>
                    <a:pt x="1723" y="979"/>
                    <a:pt x="1722" y="980"/>
                    <a:pt x="1721" y="981"/>
                  </a:cubicBezTo>
                  <a:cubicBezTo>
                    <a:pt x="1721" y="984"/>
                    <a:pt x="1720" y="988"/>
                    <a:pt x="1719" y="990"/>
                  </a:cubicBezTo>
                  <a:cubicBezTo>
                    <a:pt x="1723" y="995"/>
                    <a:pt x="1722" y="1001"/>
                    <a:pt x="1721" y="1003"/>
                  </a:cubicBezTo>
                  <a:lnTo>
                    <a:pt x="1721" y="1006"/>
                  </a:lnTo>
                  <a:cubicBezTo>
                    <a:pt x="1721" y="1017"/>
                    <a:pt x="1716" y="1020"/>
                    <a:pt x="1712" y="1023"/>
                  </a:cubicBezTo>
                  <a:cubicBezTo>
                    <a:pt x="1711" y="1024"/>
                    <a:pt x="1709" y="1025"/>
                    <a:pt x="1708" y="1027"/>
                  </a:cubicBezTo>
                  <a:cubicBezTo>
                    <a:pt x="1707" y="1030"/>
                    <a:pt x="1705" y="1031"/>
                    <a:pt x="1702" y="1031"/>
                  </a:cubicBezTo>
                  <a:lnTo>
                    <a:pt x="1700" y="1030"/>
                  </a:lnTo>
                  <a:lnTo>
                    <a:pt x="1699" y="1030"/>
                  </a:lnTo>
                  <a:lnTo>
                    <a:pt x="1697" y="1031"/>
                  </a:lnTo>
                  <a:lnTo>
                    <a:pt x="1697" y="1036"/>
                  </a:lnTo>
                  <a:cubicBezTo>
                    <a:pt x="1692" y="1073"/>
                    <a:pt x="1677" y="1080"/>
                    <a:pt x="1653" y="1080"/>
                  </a:cubicBezTo>
                  <a:cubicBezTo>
                    <a:pt x="1649" y="1080"/>
                    <a:pt x="1644" y="1080"/>
                    <a:pt x="1639" y="1079"/>
                  </a:cubicBezTo>
                  <a:cubicBezTo>
                    <a:pt x="1634" y="1079"/>
                    <a:pt x="1628" y="1079"/>
                    <a:pt x="1622" y="1079"/>
                  </a:cubicBezTo>
                  <a:lnTo>
                    <a:pt x="1619" y="1079"/>
                  </a:lnTo>
                  <a:cubicBezTo>
                    <a:pt x="1617" y="1088"/>
                    <a:pt x="1613" y="1093"/>
                    <a:pt x="1604" y="1099"/>
                  </a:cubicBezTo>
                  <a:lnTo>
                    <a:pt x="1603" y="1100"/>
                  </a:lnTo>
                  <a:lnTo>
                    <a:pt x="1603" y="1100"/>
                  </a:lnTo>
                  <a:lnTo>
                    <a:pt x="1605" y="1102"/>
                  </a:lnTo>
                  <a:cubicBezTo>
                    <a:pt x="1609" y="1106"/>
                    <a:pt x="1615" y="1112"/>
                    <a:pt x="1613" y="1122"/>
                  </a:cubicBezTo>
                  <a:cubicBezTo>
                    <a:pt x="1611" y="1130"/>
                    <a:pt x="1610" y="1135"/>
                    <a:pt x="1607" y="1140"/>
                  </a:cubicBezTo>
                  <a:cubicBezTo>
                    <a:pt x="1609" y="1141"/>
                    <a:pt x="1610" y="1143"/>
                    <a:pt x="1610" y="1146"/>
                  </a:cubicBezTo>
                  <a:lnTo>
                    <a:pt x="1610" y="1147"/>
                  </a:lnTo>
                  <a:cubicBezTo>
                    <a:pt x="1612" y="1153"/>
                    <a:pt x="1608" y="1157"/>
                    <a:pt x="1605" y="1160"/>
                  </a:cubicBezTo>
                  <a:lnTo>
                    <a:pt x="1603" y="1162"/>
                  </a:lnTo>
                  <a:lnTo>
                    <a:pt x="1603" y="1163"/>
                  </a:lnTo>
                  <a:lnTo>
                    <a:pt x="1603" y="1165"/>
                  </a:lnTo>
                  <a:cubicBezTo>
                    <a:pt x="1603" y="1168"/>
                    <a:pt x="1603" y="1170"/>
                    <a:pt x="1602" y="1172"/>
                  </a:cubicBezTo>
                  <a:lnTo>
                    <a:pt x="1600" y="1174"/>
                  </a:lnTo>
                  <a:cubicBezTo>
                    <a:pt x="1598" y="1180"/>
                    <a:pt x="1593" y="1181"/>
                    <a:pt x="1591" y="1182"/>
                  </a:cubicBezTo>
                  <a:lnTo>
                    <a:pt x="1590" y="1183"/>
                  </a:lnTo>
                  <a:lnTo>
                    <a:pt x="1591" y="1185"/>
                  </a:lnTo>
                  <a:cubicBezTo>
                    <a:pt x="1591" y="1190"/>
                    <a:pt x="1587" y="1192"/>
                    <a:pt x="1585" y="1194"/>
                  </a:cubicBezTo>
                  <a:lnTo>
                    <a:pt x="1585" y="1195"/>
                  </a:lnTo>
                  <a:cubicBezTo>
                    <a:pt x="1585" y="1199"/>
                    <a:pt x="1583" y="1202"/>
                    <a:pt x="1582" y="1203"/>
                  </a:cubicBezTo>
                  <a:cubicBezTo>
                    <a:pt x="1578" y="1207"/>
                    <a:pt x="1572" y="1208"/>
                    <a:pt x="1567" y="1208"/>
                  </a:cubicBezTo>
                  <a:cubicBezTo>
                    <a:pt x="1563" y="1208"/>
                    <a:pt x="1559" y="1208"/>
                    <a:pt x="1557" y="1210"/>
                  </a:cubicBezTo>
                  <a:lnTo>
                    <a:pt x="1556" y="1210"/>
                  </a:lnTo>
                  <a:lnTo>
                    <a:pt x="1562" y="1214"/>
                  </a:lnTo>
                  <a:cubicBezTo>
                    <a:pt x="1564" y="1215"/>
                    <a:pt x="1565" y="1218"/>
                    <a:pt x="1565" y="1220"/>
                  </a:cubicBezTo>
                  <a:cubicBezTo>
                    <a:pt x="1564" y="1223"/>
                    <a:pt x="1562" y="1225"/>
                    <a:pt x="1560" y="1225"/>
                  </a:cubicBezTo>
                  <a:cubicBezTo>
                    <a:pt x="1559" y="1228"/>
                    <a:pt x="1557" y="1230"/>
                    <a:pt x="1555" y="1232"/>
                  </a:cubicBezTo>
                  <a:lnTo>
                    <a:pt x="1553" y="1235"/>
                  </a:lnTo>
                  <a:cubicBezTo>
                    <a:pt x="1552" y="1236"/>
                    <a:pt x="1550" y="1237"/>
                    <a:pt x="1549" y="1238"/>
                  </a:cubicBezTo>
                  <a:cubicBezTo>
                    <a:pt x="1548" y="1240"/>
                    <a:pt x="1547" y="1242"/>
                    <a:pt x="1546" y="1243"/>
                  </a:cubicBezTo>
                  <a:lnTo>
                    <a:pt x="1545" y="1244"/>
                  </a:lnTo>
                  <a:lnTo>
                    <a:pt x="1544" y="1246"/>
                  </a:lnTo>
                  <a:cubicBezTo>
                    <a:pt x="1543" y="1247"/>
                    <a:pt x="1543" y="1247"/>
                    <a:pt x="1544" y="1250"/>
                  </a:cubicBezTo>
                  <a:cubicBezTo>
                    <a:pt x="1545" y="1254"/>
                    <a:pt x="1547" y="1261"/>
                    <a:pt x="1539" y="1267"/>
                  </a:cubicBezTo>
                  <a:cubicBezTo>
                    <a:pt x="1539" y="1269"/>
                    <a:pt x="1539" y="1270"/>
                    <a:pt x="1538" y="1272"/>
                  </a:cubicBezTo>
                  <a:cubicBezTo>
                    <a:pt x="1538" y="1274"/>
                    <a:pt x="1538" y="1275"/>
                    <a:pt x="1539" y="1277"/>
                  </a:cubicBezTo>
                  <a:cubicBezTo>
                    <a:pt x="1539" y="1279"/>
                    <a:pt x="1539" y="1281"/>
                    <a:pt x="1537" y="1283"/>
                  </a:cubicBezTo>
                  <a:lnTo>
                    <a:pt x="1537" y="1287"/>
                  </a:lnTo>
                  <a:cubicBezTo>
                    <a:pt x="1536" y="1289"/>
                    <a:pt x="1534" y="1291"/>
                    <a:pt x="1530" y="1292"/>
                  </a:cubicBezTo>
                  <a:lnTo>
                    <a:pt x="1530" y="1293"/>
                  </a:lnTo>
                  <a:cubicBezTo>
                    <a:pt x="1537" y="1302"/>
                    <a:pt x="1530" y="1308"/>
                    <a:pt x="1527" y="1311"/>
                  </a:cubicBezTo>
                  <a:lnTo>
                    <a:pt x="1525" y="1312"/>
                  </a:lnTo>
                  <a:lnTo>
                    <a:pt x="1523" y="1315"/>
                  </a:lnTo>
                  <a:cubicBezTo>
                    <a:pt x="1520" y="1318"/>
                    <a:pt x="1518" y="1321"/>
                    <a:pt x="1516" y="1324"/>
                  </a:cubicBezTo>
                  <a:lnTo>
                    <a:pt x="1518" y="1324"/>
                  </a:lnTo>
                  <a:cubicBezTo>
                    <a:pt x="1523" y="1324"/>
                    <a:pt x="1527" y="1327"/>
                    <a:pt x="1529" y="1332"/>
                  </a:cubicBezTo>
                  <a:cubicBezTo>
                    <a:pt x="1532" y="1335"/>
                    <a:pt x="1532" y="1338"/>
                    <a:pt x="1532" y="1340"/>
                  </a:cubicBezTo>
                  <a:cubicBezTo>
                    <a:pt x="1530" y="1348"/>
                    <a:pt x="1520" y="1351"/>
                    <a:pt x="1506" y="1355"/>
                  </a:cubicBezTo>
                  <a:cubicBezTo>
                    <a:pt x="1502" y="1356"/>
                    <a:pt x="1497" y="1358"/>
                    <a:pt x="1496" y="1359"/>
                  </a:cubicBezTo>
                  <a:cubicBezTo>
                    <a:pt x="1482" y="1365"/>
                    <a:pt x="1468" y="1371"/>
                    <a:pt x="1455" y="1378"/>
                  </a:cubicBezTo>
                  <a:cubicBezTo>
                    <a:pt x="1437" y="1386"/>
                    <a:pt x="1418" y="1395"/>
                    <a:pt x="1400" y="1404"/>
                  </a:cubicBezTo>
                  <a:lnTo>
                    <a:pt x="1399" y="1404"/>
                  </a:lnTo>
                  <a:cubicBezTo>
                    <a:pt x="1397" y="1408"/>
                    <a:pt x="1393" y="1414"/>
                    <a:pt x="1385" y="1414"/>
                  </a:cubicBezTo>
                  <a:lnTo>
                    <a:pt x="1382" y="1414"/>
                  </a:lnTo>
                  <a:cubicBezTo>
                    <a:pt x="1381" y="1416"/>
                    <a:pt x="1379" y="1418"/>
                    <a:pt x="1375" y="1418"/>
                  </a:cubicBezTo>
                  <a:cubicBezTo>
                    <a:pt x="1372" y="1418"/>
                    <a:pt x="1369" y="1416"/>
                    <a:pt x="1368" y="1412"/>
                  </a:cubicBezTo>
                  <a:cubicBezTo>
                    <a:pt x="1366" y="1409"/>
                    <a:pt x="1366" y="1407"/>
                    <a:pt x="1366" y="1405"/>
                  </a:cubicBezTo>
                  <a:lnTo>
                    <a:pt x="1364" y="1405"/>
                  </a:lnTo>
                  <a:lnTo>
                    <a:pt x="1360" y="1404"/>
                  </a:lnTo>
                  <a:cubicBezTo>
                    <a:pt x="1357" y="1403"/>
                    <a:pt x="1354" y="1401"/>
                    <a:pt x="1353" y="1400"/>
                  </a:cubicBezTo>
                  <a:lnTo>
                    <a:pt x="1351" y="1401"/>
                  </a:lnTo>
                  <a:lnTo>
                    <a:pt x="1349" y="1400"/>
                  </a:lnTo>
                  <a:lnTo>
                    <a:pt x="1345" y="1400"/>
                  </a:lnTo>
                  <a:cubicBezTo>
                    <a:pt x="1341" y="1400"/>
                    <a:pt x="1337" y="1402"/>
                    <a:pt x="1333" y="1404"/>
                  </a:cubicBezTo>
                  <a:cubicBezTo>
                    <a:pt x="1329" y="1407"/>
                    <a:pt x="1324" y="1409"/>
                    <a:pt x="1318" y="1411"/>
                  </a:cubicBezTo>
                  <a:lnTo>
                    <a:pt x="1316" y="1411"/>
                  </a:lnTo>
                  <a:lnTo>
                    <a:pt x="1312" y="1410"/>
                  </a:lnTo>
                  <a:cubicBezTo>
                    <a:pt x="1312" y="1410"/>
                    <a:pt x="1310" y="1411"/>
                    <a:pt x="1309" y="1411"/>
                  </a:cubicBezTo>
                  <a:cubicBezTo>
                    <a:pt x="1306" y="1412"/>
                    <a:pt x="1304" y="1413"/>
                    <a:pt x="1301" y="1413"/>
                  </a:cubicBezTo>
                  <a:cubicBezTo>
                    <a:pt x="1300" y="1413"/>
                    <a:pt x="1298" y="1412"/>
                    <a:pt x="1297" y="1411"/>
                  </a:cubicBezTo>
                  <a:lnTo>
                    <a:pt x="1294" y="1413"/>
                  </a:lnTo>
                  <a:lnTo>
                    <a:pt x="1292" y="1413"/>
                  </a:lnTo>
                  <a:lnTo>
                    <a:pt x="1288" y="1413"/>
                  </a:lnTo>
                  <a:lnTo>
                    <a:pt x="1287" y="1412"/>
                  </a:lnTo>
                  <a:cubicBezTo>
                    <a:pt x="1285" y="1413"/>
                    <a:pt x="1283" y="1414"/>
                    <a:pt x="1282" y="1414"/>
                  </a:cubicBezTo>
                  <a:cubicBezTo>
                    <a:pt x="1280" y="1414"/>
                    <a:pt x="1279" y="1413"/>
                    <a:pt x="1278" y="1412"/>
                  </a:cubicBezTo>
                  <a:lnTo>
                    <a:pt x="1274" y="1415"/>
                  </a:lnTo>
                  <a:lnTo>
                    <a:pt x="1271" y="1415"/>
                  </a:lnTo>
                  <a:lnTo>
                    <a:pt x="1268" y="1415"/>
                  </a:lnTo>
                  <a:cubicBezTo>
                    <a:pt x="1267" y="1414"/>
                    <a:pt x="1265" y="1413"/>
                    <a:pt x="1264" y="1412"/>
                  </a:cubicBezTo>
                  <a:lnTo>
                    <a:pt x="1261" y="1413"/>
                  </a:lnTo>
                  <a:cubicBezTo>
                    <a:pt x="1255" y="1414"/>
                    <a:pt x="1253" y="1415"/>
                    <a:pt x="1249" y="1417"/>
                  </a:cubicBezTo>
                  <a:cubicBezTo>
                    <a:pt x="1246" y="1418"/>
                    <a:pt x="1243" y="1420"/>
                    <a:pt x="1238" y="1421"/>
                  </a:cubicBezTo>
                  <a:cubicBezTo>
                    <a:pt x="1236" y="1422"/>
                    <a:pt x="1235" y="1423"/>
                    <a:pt x="1234" y="1423"/>
                  </a:cubicBezTo>
                  <a:cubicBezTo>
                    <a:pt x="1232" y="1425"/>
                    <a:pt x="1229" y="1427"/>
                    <a:pt x="1225" y="1427"/>
                  </a:cubicBezTo>
                  <a:cubicBezTo>
                    <a:pt x="1223" y="1427"/>
                    <a:pt x="1222" y="1426"/>
                    <a:pt x="1220" y="1425"/>
                  </a:cubicBezTo>
                  <a:lnTo>
                    <a:pt x="1218" y="1427"/>
                  </a:lnTo>
                  <a:cubicBezTo>
                    <a:pt x="1216" y="1429"/>
                    <a:pt x="1214" y="1430"/>
                    <a:pt x="1212" y="1430"/>
                  </a:cubicBezTo>
                  <a:lnTo>
                    <a:pt x="1211" y="1431"/>
                  </a:lnTo>
                  <a:lnTo>
                    <a:pt x="1210" y="1433"/>
                  </a:lnTo>
                  <a:cubicBezTo>
                    <a:pt x="1208" y="1434"/>
                    <a:pt x="1207" y="1436"/>
                    <a:pt x="1205" y="1436"/>
                  </a:cubicBezTo>
                  <a:cubicBezTo>
                    <a:pt x="1204" y="1436"/>
                    <a:pt x="1203" y="1436"/>
                    <a:pt x="1200" y="1438"/>
                  </a:cubicBezTo>
                  <a:cubicBezTo>
                    <a:pt x="1198" y="1439"/>
                    <a:pt x="1195" y="1441"/>
                    <a:pt x="1191" y="1443"/>
                  </a:cubicBezTo>
                  <a:lnTo>
                    <a:pt x="1190" y="1443"/>
                  </a:lnTo>
                  <a:cubicBezTo>
                    <a:pt x="1187" y="1445"/>
                    <a:pt x="1185" y="1446"/>
                    <a:pt x="1181" y="1446"/>
                  </a:cubicBezTo>
                  <a:cubicBezTo>
                    <a:pt x="1179" y="1446"/>
                    <a:pt x="1177" y="1445"/>
                    <a:pt x="1176" y="1444"/>
                  </a:cubicBezTo>
                  <a:lnTo>
                    <a:pt x="1175" y="1444"/>
                  </a:lnTo>
                  <a:lnTo>
                    <a:pt x="1172" y="1444"/>
                  </a:lnTo>
                  <a:lnTo>
                    <a:pt x="1166" y="1444"/>
                  </a:lnTo>
                  <a:lnTo>
                    <a:pt x="1163" y="1445"/>
                  </a:lnTo>
                  <a:cubicBezTo>
                    <a:pt x="1162" y="1446"/>
                    <a:pt x="1161" y="1446"/>
                    <a:pt x="1159" y="1446"/>
                  </a:cubicBezTo>
                  <a:lnTo>
                    <a:pt x="1158" y="1446"/>
                  </a:lnTo>
                  <a:cubicBezTo>
                    <a:pt x="1156" y="1446"/>
                    <a:pt x="1155" y="1445"/>
                    <a:pt x="1154" y="1444"/>
                  </a:cubicBezTo>
                  <a:lnTo>
                    <a:pt x="1154" y="1444"/>
                  </a:lnTo>
                  <a:lnTo>
                    <a:pt x="1152" y="1443"/>
                  </a:lnTo>
                  <a:cubicBezTo>
                    <a:pt x="1151" y="1447"/>
                    <a:pt x="1149" y="1448"/>
                    <a:pt x="1147" y="1448"/>
                  </a:cubicBezTo>
                  <a:cubicBezTo>
                    <a:pt x="1140" y="1456"/>
                    <a:pt x="1133" y="1456"/>
                    <a:pt x="1125" y="1456"/>
                  </a:cubicBezTo>
                  <a:lnTo>
                    <a:pt x="1123" y="1457"/>
                  </a:lnTo>
                  <a:cubicBezTo>
                    <a:pt x="1118" y="1464"/>
                    <a:pt x="1111" y="1465"/>
                    <a:pt x="1105" y="1465"/>
                  </a:cubicBezTo>
                  <a:lnTo>
                    <a:pt x="1100" y="1464"/>
                  </a:lnTo>
                  <a:lnTo>
                    <a:pt x="1099" y="1464"/>
                  </a:lnTo>
                  <a:cubicBezTo>
                    <a:pt x="1098" y="1464"/>
                    <a:pt x="1095" y="1465"/>
                    <a:pt x="1089" y="1471"/>
                  </a:cubicBezTo>
                  <a:cubicBezTo>
                    <a:pt x="1085" y="1474"/>
                    <a:pt x="1083" y="1474"/>
                    <a:pt x="1080" y="1474"/>
                  </a:cubicBezTo>
                  <a:lnTo>
                    <a:pt x="1078" y="1474"/>
                  </a:lnTo>
                  <a:cubicBezTo>
                    <a:pt x="1076" y="1477"/>
                    <a:pt x="1072" y="1479"/>
                    <a:pt x="1067" y="1479"/>
                  </a:cubicBezTo>
                  <a:lnTo>
                    <a:pt x="1065" y="1480"/>
                  </a:lnTo>
                  <a:cubicBezTo>
                    <a:pt x="1064" y="1481"/>
                    <a:pt x="1063" y="1481"/>
                    <a:pt x="1061" y="1482"/>
                  </a:cubicBezTo>
                  <a:cubicBezTo>
                    <a:pt x="1045" y="1482"/>
                    <a:pt x="1032" y="1483"/>
                    <a:pt x="1029" y="1492"/>
                  </a:cubicBezTo>
                  <a:cubicBezTo>
                    <a:pt x="1028" y="1495"/>
                    <a:pt x="1026" y="1497"/>
                    <a:pt x="1023" y="1497"/>
                  </a:cubicBezTo>
                  <a:cubicBezTo>
                    <a:pt x="1018" y="1497"/>
                    <a:pt x="1014" y="1500"/>
                    <a:pt x="1013" y="1503"/>
                  </a:cubicBezTo>
                  <a:cubicBezTo>
                    <a:pt x="1012" y="1505"/>
                    <a:pt x="1011" y="1506"/>
                    <a:pt x="1009" y="1507"/>
                  </a:cubicBezTo>
                  <a:cubicBezTo>
                    <a:pt x="1007" y="1508"/>
                    <a:pt x="1004" y="1508"/>
                    <a:pt x="1001" y="1508"/>
                  </a:cubicBezTo>
                  <a:lnTo>
                    <a:pt x="997" y="1509"/>
                  </a:lnTo>
                  <a:cubicBezTo>
                    <a:pt x="996" y="1511"/>
                    <a:pt x="994" y="1512"/>
                    <a:pt x="991" y="1512"/>
                  </a:cubicBezTo>
                  <a:lnTo>
                    <a:pt x="991" y="1512"/>
                  </a:lnTo>
                  <a:lnTo>
                    <a:pt x="989" y="1513"/>
                  </a:lnTo>
                  <a:cubicBezTo>
                    <a:pt x="987" y="1514"/>
                    <a:pt x="985" y="1515"/>
                    <a:pt x="983" y="1515"/>
                  </a:cubicBezTo>
                  <a:cubicBezTo>
                    <a:pt x="981" y="1515"/>
                    <a:pt x="978" y="1513"/>
                    <a:pt x="977" y="1511"/>
                  </a:cubicBezTo>
                  <a:lnTo>
                    <a:pt x="976" y="1507"/>
                  </a:lnTo>
                  <a:lnTo>
                    <a:pt x="974" y="1506"/>
                  </a:lnTo>
                  <a:lnTo>
                    <a:pt x="974" y="1506"/>
                  </a:lnTo>
                  <a:cubicBezTo>
                    <a:pt x="970" y="1511"/>
                    <a:pt x="963" y="1515"/>
                    <a:pt x="955" y="1515"/>
                  </a:cubicBezTo>
                  <a:cubicBezTo>
                    <a:pt x="954" y="1515"/>
                    <a:pt x="952" y="1515"/>
                    <a:pt x="950" y="1514"/>
                  </a:cubicBezTo>
                  <a:lnTo>
                    <a:pt x="947" y="1512"/>
                  </a:lnTo>
                  <a:cubicBezTo>
                    <a:pt x="946" y="1513"/>
                    <a:pt x="944" y="1513"/>
                    <a:pt x="942" y="1513"/>
                  </a:cubicBezTo>
                  <a:cubicBezTo>
                    <a:pt x="941" y="1514"/>
                    <a:pt x="939" y="1514"/>
                    <a:pt x="938" y="1514"/>
                  </a:cubicBezTo>
                  <a:lnTo>
                    <a:pt x="936" y="1514"/>
                  </a:lnTo>
                  <a:lnTo>
                    <a:pt x="934" y="1514"/>
                  </a:lnTo>
                  <a:lnTo>
                    <a:pt x="931" y="1515"/>
                  </a:lnTo>
                  <a:lnTo>
                    <a:pt x="933" y="1517"/>
                  </a:lnTo>
                  <a:cubicBezTo>
                    <a:pt x="934" y="1518"/>
                    <a:pt x="935" y="1520"/>
                    <a:pt x="934" y="1521"/>
                  </a:cubicBezTo>
                  <a:cubicBezTo>
                    <a:pt x="937" y="1526"/>
                    <a:pt x="936" y="1530"/>
                    <a:pt x="935" y="1533"/>
                  </a:cubicBezTo>
                  <a:cubicBezTo>
                    <a:pt x="936" y="1535"/>
                    <a:pt x="937" y="1537"/>
                    <a:pt x="937" y="1539"/>
                  </a:cubicBezTo>
                  <a:cubicBezTo>
                    <a:pt x="935" y="1544"/>
                    <a:pt x="930" y="1544"/>
                    <a:pt x="928" y="1544"/>
                  </a:cubicBezTo>
                  <a:lnTo>
                    <a:pt x="928" y="1544"/>
                  </a:lnTo>
                  <a:lnTo>
                    <a:pt x="926" y="1544"/>
                  </a:lnTo>
                  <a:cubicBezTo>
                    <a:pt x="924" y="1548"/>
                    <a:pt x="921" y="1551"/>
                    <a:pt x="916" y="1551"/>
                  </a:cubicBezTo>
                  <a:lnTo>
                    <a:pt x="916" y="1551"/>
                  </a:lnTo>
                  <a:cubicBezTo>
                    <a:pt x="914" y="1551"/>
                    <a:pt x="912" y="1550"/>
                    <a:pt x="911" y="1548"/>
                  </a:cubicBezTo>
                  <a:lnTo>
                    <a:pt x="910" y="1549"/>
                  </a:lnTo>
                  <a:cubicBezTo>
                    <a:pt x="907" y="1551"/>
                    <a:pt x="905" y="1554"/>
                    <a:pt x="901" y="1554"/>
                  </a:cubicBezTo>
                  <a:cubicBezTo>
                    <a:pt x="900" y="1554"/>
                    <a:pt x="895" y="1554"/>
                    <a:pt x="893" y="1548"/>
                  </a:cubicBezTo>
                  <a:cubicBezTo>
                    <a:pt x="887" y="1553"/>
                    <a:pt x="878" y="1555"/>
                    <a:pt x="871" y="1557"/>
                  </a:cubicBezTo>
                  <a:cubicBezTo>
                    <a:pt x="868" y="1558"/>
                    <a:pt x="865" y="1558"/>
                    <a:pt x="862" y="1559"/>
                  </a:cubicBezTo>
                  <a:cubicBezTo>
                    <a:pt x="860" y="1561"/>
                    <a:pt x="858" y="1562"/>
                    <a:pt x="855" y="1562"/>
                  </a:cubicBezTo>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pt-BR" dirty="0"/>
            </a:p>
          </p:txBody>
        </p:sp>
        <p:sp>
          <p:nvSpPr>
            <p:cNvPr id="26" name="Freeform 182">
              <a:extLst>
                <a:ext uri="{FF2B5EF4-FFF2-40B4-BE49-F238E27FC236}">
                  <a16:creationId xmlns:a16="http://schemas.microsoft.com/office/drawing/2014/main" id="{0D231FC0-4481-EFB2-C230-A6CE0D9F49F6}"/>
                </a:ext>
              </a:extLst>
            </p:cNvPr>
            <p:cNvSpPr>
              <a:spLocks noEditPoints="1"/>
            </p:cNvSpPr>
            <p:nvPr/>
          </p:nvSpPr>
          <p:spPr bwMode="auto">
            <a:xfrm>
              <a:off x="5176838" y="2678112"/>
              <a:ext cx="1208088" cy="968375"/>
            </a:xfrm>
            <a:custGeom>
              <a:avLst/>
              <a:gdLst>
                <a:gd name="T0" fmla="*/ 1013 w 1964"/>
                <a:gd name="T1" fmla="*/ 97 h 1575"/>
                <a:gd name="T2" fmla="*/ 869 w 1964"/>
                <a:gd name="T3" fmla="*/ 121 h 1575"/>
                <a:gd name="T4" fmla="*/ 769 w 1964"/>
                <a:gd name="T5" fmla="*/ 147 h 1575"/>
                <a:gd name="T6" fmla="*/ 660 w 1964"/>
                <a:gd name="T7" fmla="*/ 318 h 1575"/>
                <a:gd name="T8" fmla="*/ 666 w 1964"/>
                <a:gd name="T9" fmla="*/ 483 h 1575"/>
                <a:gd name="T10" fmla="*/ 627 w 1964"/>
                <a:gd name="T11" fmla="*/ 613 h 1575"/>
                <a:gd name="T12" fmla="*/ 600 w 1964"/>
                <a:gd name="T13" fmla="*/ 720 h 1575"/>
                <a:gd name="T14" fmla="*/ 481 w 1964"/>
                <a:gd name="T15" fmla="*/ 737 h 1575"/>
                <a:gd name="T16" fmla="*/ 299 w 1964"/>
                <a:gd name="T17" fmla="*/ 780 h 1575"/>
                <a:gd name="T18" fmla="*/ 123 w 1964"/>
                <a:gd name="T19" fmla="*/ 815 h 1575"/>
                <a:gd name="T20" fmla="*/ 39 w 1964"/>
                <a:gd name="T21" fmla="*/ 1057 h 1575"/>
                <a:gd name="T22" fmla="*/ 270 w 1964"/>
                <a:gd name="T23" fmla="*/ 1038 h 1575"/>
                <a:gd name="T24" fmla="*/ 453 w 1964"/>
                <a:gd name="T25" fmla="*/ 1078 h 1575"/>
                <a:gd name="T26" fmla="*/ 650 w 1964"/>
                <a:gd name="T27" fmla="*/ 1114 h 1575"/>
                <a:gd name="T28" fmla="*/ 749 w 1964"/>
                <a:gd name="T29" fmla="*/ 1299 h 1575"/>
                <a:gd name="T30" fmla="*/ 758 w 1964"/>
                <a:gd name="T31" fmla="*/ 1470 h 1575"/>
                <a:gd name="T32" fmla="*/ 908 w 1964"/>
                <a:gd name="T33" fmla="*/ 1567 h 1575"/>
                <a:gd name="T34" fmla="*/ 1075 w 1964"/>
                <a:gd name="T35" fmla="*/ 1492 h 1575"/>
                <a:gd name="T36" fmla="*/ 1232 w 1964"/>
                <a:gd name="T37" fmla="*/ 1439 h 1575"/>
                <a:gd name="T38" fmla="*/ 1357 w 1964"/>
                <a:gd name="T39" fmla="*/ 1413 h 1575"/>
                <a:gd name="T40" fmla="*/ 1552 w 1964"/>
                <a:gd name="T41" fmla="*/ 1278 h 1575"/>
                <a:gd name="T42" fmla="*/ 1620 w 1964"/>
                <a:gd name="T43" fmla="*/ 1107 h 1575"/>
                <a:gd name="T44" fmla="*/ 1770 w 1964"/>
                <a:gd name="T45" fmla="*/ 879 h 1575"/>
                <a:gd name="T46" fmla="*/ 1803 w 1964"/>
                <a:gd name="T47" fmla="*/ 701 h 1575"/>
                <a:gd name="T48" fmla="*/ 1834 w 1964"/>
                <a:gd name="T49" fmla="*/ 571 h 1575"/>
                <a:gd name="T50" fmla="*/ 1894 w 1964"/>
                <a:gd name="T51" fmla="*/ 445 h 1575"/>
                <a:gd name="T52" fmla="*/ 1906 w 1964"/>
                <a:gd name="T53" fmla="*/ 297 h 1575"/>
                <a:gd name="T54" fmla="*/ 1709 w 1964"/>
                <a:gd name="T55" fmla="*/ 269 h 1575"/>
                <a:gd name="T56" fmla="*/ 1457 w 1964"/>
                <a:gd name="T57" fmla="*/ 116 h 1575"/>
                <a:gd name="T58" fmla="*/ 1273 w 1964"/>
                <a:gd name="T59" fmla="*/ 19 h 1575"/>
                <a:gd name="T60" fmla="*/ 548 w 1964"/>
                <a:gd name="T61" fmla="*/ 770 h 1575"/>
                <a:gd name="T62" fmla="*/ 1198 w 1964"/>
                <a:gd name="T63" fmla="*/ 16 h 1575"/>
                <a:gd name="T64" fmla="*/ 1254 w 1964"/>
                <a:gd name="T65" fmla="*/ 73 h 1575"/>
                <a:gd name="T66" fmla="*/ 1475 w 1964"/>
                <a:gd name="T67" fmla="*/ 137 h 1575"/>
                <a:gd name="T68" fmla="*/ 1767 w 1964"/>
                <a:gd name="T69" fmla="*/ 268 h 1575"/>
                <a:gd name="T70" fmla="*/ 1910 w 1964"/>
                <a:gd name="T71" fmla="*/ 314 h 1575"/>
                <a:gd name="T72" fmla="*/ 1910 w 1964"/>
                <a:gd name="T73" fmla="*/ 411 h 1575"/>
                <a:gd name="T74" fmla="*/ 1822 w 1964"/>
                <a:gd name="T75" fmla="*/ 582 h 1575"/>
                <a:gd name="T76" fmla="*/ 1791 w 1964"/>
                <a:gd name="T77" fmla="*/ 682 h 1575"/>
                <a:gd name="T78" fmla="*/ 1727 w 1964"/>
                <a:gd name="T79" fmla="*/ 757 h 1575"/>
                <a:gd name="T80" fmla="*/ 1750 w 1964"/>
                <a:gd name="T81" fmla="*/ 878 h 1575"/>
                <a:gd name="T82" fmla="*/ 1610 w 1964"/>
                <a:gd name="T83" fmla="*/ 1152 h 1575"/>
                <a:gd name="T84" fmla="*/ 1515 w 1964"/>
                <a:gd name="T85" fmla="*/ 1333 h 1575"/>
                <a:gd name="T86" fmla="*/ 1299 w 1964"/>
                <a:gd name="T87" fmla="*/ 1413 h 1575"/>
                <a:gd name="T88" fmla="*/ 1173 w 1964"/>
                <a:gd name="T89" fmla="*/ 1443 h 1575"/>
                <a:gd name="T90" fmla="*/ 959 w 1964"/>
                <a:gd name="T91" fmla="*/ 1514 h 1575"/>
                <a:gd name="T92" fmla="*/ 862 w 1964"/>
                <a:gd name="T93" fmla="*/ 1562 h 1575"/>
                <a:gd name="T94" fmla="*/ 769 w 1964"/>
                <a:gd name="T95" fmla="*/ 1410 h 1575"/>
                <a:gd name="T96" fmla="*/ 712 w 1964"/>
                <a:gd name="T97" fmla="*/ 1290 h 1575"/>
                <a:gd name="T98" fmla="*/ 545 w 1964"/>
                <a:gd name="T99" fmla="*/ 1048 h 1575"/>
                <a:gd name="T100" fmla="*/ 298 w 1964"/>
                <a:gd name="T101" fmla="*/ 1039 h 1575"/>
                <a:gd name="T102" fmla="*/ 34 w 1964"/>
                <a:gd name="T103" fmla="*/ 947 h 1575"/>
                <a:gd name="T104" fmla="*/ 275 w 1964"/>
                <a:gd name="T105" fmla="*/ 779 h 1575"/>
                <a:gd name="T106" fmla="*/ 468 w 1964"/>
                <a:gd name="T107" fmla="*/ 749 h 1575"/>
                <a:gd name="T108" fmla="*/ 571 w 1964"/>
                <a:gd name="T109" fmla="*/ 758 h 1575"/>
                <a:gd name="T110" fmla="*/ 663 w 1964"/>
                <a:gd name="T111" fmla="*/ 690 h 1575"/>
                <a:gd name="T112" fmla="*/ 641 w 1964"/>
                <a:gd name="T113" fmla="*/ 563 h 1575"/>
                <a:gd name="T114" fmla="*/ 692 w 1964"/>
                <a:gd name="T115" fmla="*/ 508 h 1575"/>
                <a:gd name="T116" fmla="*/ 653 w 1964"/>
                <a:gd name="T117" fmla="*/ 434 h 1575"/>
                <a:gd name="T118" fmla="*/ 686 w 1964"/>
                <a:gd name="T119" fmla="*/ 320 h 1575"/>
                <a:gd name="T120" fmla="*/ 790 w 1964"/>
                <a:gd name="T121" fmla="*/ 118 h 1575"/>
                <a:gd name="T122" fmla="*/ 950 w 1964"/>
                <a:gd name="T123" fmla="*/ 154 h 1575"/>
                <a:gd name="T124" fmla="*/ 1089 w 1964"/>
                <a:gd name="T125" fmla="*/ 68 h 1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4" h="1575">
                  <a:moveTo>
                    <a:pt x="1196" y="0"/>
                  </a:moveTo>
                  <a:cubicBezTo>
                    <a:pt x="1193" y="0"/>
                    <a:pt x="1190" y="1"/>
                    <a:pt x="1187" y="3"/>
                  </a:cubicBezTo>
                  <a:lnTo>
                    <a:pt x="1186" y="3"/>
                  </a:lnTo>
                  <a:cubicBezTo>
                    <a:pt x="1185" y="3"/>
                    <a:pt x="1183" y="3"/>
                    <a:pt x="1180" y="3"/>
                  </a:cubicBezTo>
                  <a:cubicBezTo>
                    <a:pt x="1176" y="3"/>
                    <a:pt x="1172" y="4"/>
                    <a:pt x="1167" y="5"/>
                  </a:cubicBezTo>
                  <a:cubicBezTo>
                    <a:pt x="1165" y="6"/>
                    <a:pt x="1163" y="7"/>
                    <a:pt x="1162" y="9"/>
                  </a:cubicBezTo>
                  <a:cubicBezTo>
                    <a:pt x="1158" y="10"/>
                    <a:pt x="1152" y="11"/>
                    <a:pt x="1146" y="16"/>
                  </a:cubicBezTo>
                  <a:lnTo>
                    <a:pt x="1144" y="16"/>
                  </a:lnTo>
                  <a:cubicBezTo>
                    <a:pt x="1139" y="17"/>
                    <a:pt x="1133" y="19"/>
                    <a:pt x="1127" y="23"/>
                  </a:cubicBezTo>
                  <a:cubicBezTo>
                    <a:pt x="1123" y="24"/>
                    <a:pt x="1120" y="27"/>
                    <a:pt x="1117" y="29"/>
                  </a:cubicBezTo>
                  <a:lnTo>
                    <a:pt x="1115" y="30"/>
                  </a:lnTo>
                  <a:cubicBezTo>
                    <a:pt x="1113" y="31"/>
                    <a:pt x="1111" y="32"/>
                    <a:pt x="1110" y="34"/>
                  </a:cubicBezTo>
                  <a:cubicBezTo>
                    <a:pt x="1107" y="35"/>
                    <a:pt x="1104" y="37"/>
                    <a:pt x="1102" y="40"/>
                  </a:cubicBezTo>
                  <a:cubicBezTo>
                    <a:pt x="1101" y="42"/>
                    <a:pt x="1100" y="44"/>
                    <a:pt x="1089" y="47"/>
                  </a:cubicBezTo>
                  <a:cubicBezTo>
                    <a:pt x="1087" y="47"/>
                    <a:pt x="1086" y="48"/>
                    <a:pt x="1084" y="49"/>
                  </a:cubicBezTo>
                  <a:cubicBezTo>
                    <a:pt x="1082" y="50"/>
                    <a:pt x="1079" y="52"/>
                    <a:pt x="1077" y="54"/>
                  </a:cubicBezTo>
                  <a:cubicBezTo>
                    <a:pt x="1076" y="57"/>
                    <a:pt x="1075" y="60"/>
                    <a:pt x="1075" y="63"/>
                  </a:cubicBezTo>
                  <a:lnTo>
                    <a:pt x="1073" y="67"/>
                  </a:lnTo>
                  <a:cubicBezTo>
                    <a:pt x="1069" y="69"/>
                    <a:pt x="1065" y="71"/>
                    <a:pt x="1062" y="73"/>
                  </a:cubicBezTo>
                  <a:cubicBezTo>
                    <a:pt x="1058" y="76"/>
                    <a:pt x="1055" y="78"/>
                    <a:pt x="1049" y="80"/>
                  </a:cubicBezTo>
                  <a:cubicBezTo>
                    <a:pt x="1044" y="82"/>
                    <a:pt x="1041" y="85"/>
                    <a:pt x="1040" y="90"/>
                  </a:cubicBezTo>
                  <a:lnTo>
                    <a:pt x="1039" y="92"/>
                  </a:lnTo>
                  <a:cubicBezTo>
                    <a:pt x="1037" y="90"/>
                    <a:pt x="1034" y="90"/>
                    <a:pt x="1031" y="90"/>
                  </a:cubicBezTo>
                  <a:cubicBezTo>
                    <a:pt x="1025" y="90"/>
                    <a:pt x="1015" y="95"/>
                    <a:pt x="1013" y="97"/>
                  </a:cubicBezTo>
                  <a:cubicBezTo>
                    <a:pt x="1011" y="98"/>
                    <a:pt x="1010" y="100"/>
                    <a:pt x="1009" y="101"/>
                  </a:cubicBezTo>
                  <a:cubicBezTo>
                    <a:pt x="1007" y="102"/>
                    <a:pt x="1006" y="103"/>
                    <a:pt x="1004" y="104"/>
                  </a:cubicBezTo>
                  <a:cubicBezTo>
                    <a:pt x="1003" y="106"/>
                    <a:pt x="1001" y="107"/>
                    <a:pt x="1000" y="109"/>
                  </a:cubicBezTo>
                  <a:cubicBezTo>
                    <a:pt x="998" y="110"/>
                    <a:pt x="997" y="112"/>
                    <a:pt x="995" y="114"/>
                  </a:cubicBezTo>
                  <a:cubicBezTo>
                    <a:pt x="990" y="116"/>
                    <a:pt x="987" y="120"/>
                    <a:pt x="985" y="122"/>
                  </a:cubicBezTo>
                  <a:lnTo>
                    <a:pt x="984" y="123"/>
                  </a:lnTo>
                  <a:cubicBezTo>
                    <a:pt x="980" y="125"/>
                    <a:pt x="978" y="126"/>
                    <a:pt x="975" y="128"/>
                  </a:cubicBezTo>
                  <a:lnTo>
                    <a:pt x="974" y="128"/>
                  </a:lnTo>
                  <a:cubicBezTo>
                    <a:pt x="972" y="127"/>
                    <a:pt x="969" y="126"/>
                    <a:pt x="966" y="126"/>
                  </a:cubicBezTo>
                  <a:cubicBezTo>
                    <a:pt x="962" y="126"/>
                    <a:pt x="959" y="127"/>
                    <a:pt x="956" y="130"/>
                  </a:cubicBezTo>
                  <a:cubicBezTo>
                    <a:pt x="950" y="133"/>
                    <a:pt x="947" y="138"/>
                    <a:pt x="945" y="141"/>
                  </a:cubicBezTo>
                  <a:cubicBezTo>
                    <a:pt x="939" y="143"/>
                    <a:pt x="936" y="147"/>
                    <a:pt x="934" y="150"/>
                  </a:cubicBezTo>
                  <a:cubicBezTo>
                    <a:pt x="933" y="151"/>
                    <a:pt x="933" y="153"/>
                    <a:pt x="932" y="155"/>
                  </a:cubicBezTo>
                  <a:lnTo>
                    <a:pt x="929" y="157"/>
                  </a:lnTo>
                  <a:lnTo>
                    <a:pt x="927" y="157"/>
                  </a:lnTo>
                  <a:cubicBezTo>
                    <a:pt x="918" y="157"/>
                    <a:pt x="912" y="160"/>
                    <a:pt x="909" y="163"/>
                  </a:cubicBezTo>
                  <a:cubicBezTo>
                    <a:pt x="907" y="162"/>
                    <a:pt x="906" y="161"/>
                    <a:pt x="904" y="161"/>
                  </a:cubicBezTo>
                  <a:lnTo>
                    <a:pt x="905" y="157"/>
                  </a:lnTo>
                  <a:cubicBezTo>
                    <a:pt x="905" y="155"/>
                    <a:pt x="905" y="154"/>
                    <a:pt x="905" y="152"/>
                  </a:cubicBezTo>
                  <a:cubicBezTo>
                    <a:pt x="906" y="147"/>
                    <a:pt x="907" y="136"/>
                    <a:pt x="898" y="128"/>
                  </a:cubicBezTo>
                  <a:cubicBezTo>
                    <a:pt x="896" y="124"/>
                    <a:pt x="893" y="117"/>
                    <a:pt x="884" y="115"/>
                  </a:cubicBezTo>
                  <a:lnTo>
                    <a:pt x="881" y="114"/>
                  </a:lnTo>
                  <a:cubicBezTo>
                    <a:pt x="877" y="114"/>
                    <a:pt x="874" y="116"/>
                    <a:pt x="872" y="118"/>
                  </a:cubicBezTo>
                  <a:lnTo>
                    <a:pt x="869" y="121"/>
                  </a:lnTo>
                  <a:lnTo>
                    <a:pt x="866" y="123"/>
                  </a:lnTo>
                  <a:cubicBezTo>
                    <a:pt x="864" y="122"/>
                    <a:pt x="862" y="122"/>
                    <a:pt x="860" y="122"/>
                  </a:cubicBezTo>
                  <a:lnTo>
                    <a:pt x="856" y="122"/>
                  </a:lnTo>
                  <a:cubicBezTo>
                    <a:pt x="854" y="123"/>
                    <a:pt x="853" y="123"/>
                    <a:pt x="851" y="125"/>
                  </a:cubicBezTo>
                  <a:lnTo>
                    <a:pt x="851" y="124"/>
                  </a:lnTo>
                  <a:lnTo>
                    <a:pt x="847" y="123"/>
                  </a:lnTo>
                  <a:lnTo>
                    <a:pt x="846" y="121"/>
                  </a:lnTo>
                  <a:cubicBezTo>
                    <a:pt x="845" y="114"/>
                    <a:pt x="839" y="104"/>
                    <a:pt x="830" y="101"/>
                  </a:cubicBezTo>
                  <a:cubicBezTo>
                    <a:pt x="827" y="100"/>
                    <a:pt x="825" y="98"/>
                    <a:pt x="822" y="95"/>
                  </a:cubicBezTo>
                  <a:cubicBezTo>
                    <a:pt x="817" y="90"/>
                    <a:pt x="810" y="85"/>
                    <a:pt x="802" y="84"/>
                  </a:cubicBezTo>
                  <a:lnTo>
                    <a:pt x="800" y="84"/>
                  </a:lnTo>
                  <a:cubicBezTo>
                    <a:pt x="797" y="84"/>
                    <a:pt x="794" y="85"/>
                    <a:pt x="792" y="87"/>
                  </a:cubicBezTo>
                  <a:cubicBezTo>
                    <a:pt x="789" y="89"/>
                    <a:pt x="787" y="92"/>
                    <a:pt x="787" y="96"/>
                  </a:cubicBezTo>
                  <a:lnTo>
                    <a:pt x="786" y="96"/>
                  </a:lnTo>
                  <a:cubicBezTo>
                    <a:pt x="784" y="98"/>
                    <a:pt x="782" y="100"/>
                    <a:pt x="779" y="103"/>
                  </a:cubicBezTo>
                  <a:cubicBezTo>
                    <a:pt x="778" y="105"/>
                    <a:pt x="777" y="107"/>
                    <a:pt x="776" y="109"/>
                  </a:cubicBezTo>
                  <a:cubicBezTo>
                    <a:pt x="775" y="113"/>
                    <a:pt x="776" y="117"/>
                    <a:pt x="777" y="119"/>
                  </a:cubicBezTo>
                  <a:cubicBezTo>
                    <a:pt x="777" y="122"/>
                    <a:pt x="778" y="124"/>
                    <a:pt x="780" y="126"/>
                  </a:cubicBezTo>
                  <a:lnTo>
                    <a:pt x="781" y="128"/>
                  </a:lnTo>
                  <a:cubicBezTo>
                    <a:pt x="780" y="132"/>
                    <a:pt x="779" y="137"/>
                    <a:pt x="781" y="142"/>
                  </a:cubicBezTo>
                  <a:cubicBezTo>
                    <a:pt x="781" y="144"/>
                    <a:pt x="781" y="146"/>
                    <a:pt x="783" y="149"/>
                  </a:cubicBezTo>
                  <a:lnTo>
                    <a:pt x="783" y="152"/>
                  </a:lnTo>
                  <a:lnTo>
                    <a:pt x="782" y="152"/>
                  </a:lnTo>
                  <a:cubicBezTo>
                    <a:pt x="779" y="152"/>
                    <a:pt x="774" y="149"/>
                    <a:pt x="769" y="147"/>
                  </a:cubicBezTo>
                  <a:cubicBezTo>
                    <a:pt x="761" y="143"/>
                    <a:pt x="753" y="139"/>
                    <a:pt x="743" y="139"/>
                  </a:cubicBezTo>
                  <a:cubicBezTo>
                    <a:pt x="734" y="139"/>
                    <a:pt x="725" y="143"/>
                    <a:pt x="718" y="151"/>
                  </a:cubicBezTo>
                  <a:cubicBezTo>
                    <a:pt x="716" y="153"/>
                    <a:pt x="714" y="158"/>
                    <a:pt x="714" y="162"/>
                  </a:cubicBezTo>
                  <a:cubicBezTo>
                    <a:pt x="714" y="166"/>
                    <a:pt x="716" y="169"/>
                    <a:pt x="717" y="172"/>
                  </a:cubicBezTo>
                  <a:cubicBezTo>
                    <a:pt x="713" y="180"/>
                    <a:pt x="710" y="191"/>
                    <a:pt x="713" y="199"/>
                  </a:cubicBezTo>
                  <a:cubicBezTo>
                    <a:pt x="715" y="202"/>
                    <a:pt x="718" y="205"/>
                    <a:pt x="721" y="206"/>
                  </a:cubicBezTo>
                  <a:lnTo>
                    <a:pt x="723" y="210"/>
                  </a:lnTo>
                  <a:lnTo>
                    <a:pt x="724" y="210"/>
                  </a:lnTo>
                  <a:lnTo>
                    <a:pt x="723" y="213"/>
                  </a:lnTo>
                  <a:cubicBezTo>
                    <a:pt x="717" y="220"/>
                    <a:pt x="708" y="231"/>
                    <a:pt x="710" y="250"/>
                  </a:cubicBezTo>
                  <a:cubicBezTo>
                    <a:pt x="711" y="261"/>
                    <a:pt x="720" y="266"/>
                    <a:pt x="726" y="268"/>
                  </a:cubicBezTo>
                  <a:cubicBezTo>
                    <a:pt x="726" y="275"/>
                    <a:pt x="729" y="281"/>
                    <a:pt x="731" y="286"/>
                  </a:cubicBezTo>
                  <a:lnTo>
                    <a:pt x="732" y="289"/>
                  </a:lnTo>
                  <a:cubicBezTo>
                    <a:pt x="732" y="291"/>
                    <a:pt x="732" y="294"/>
                    <a:pt x="732" y="296"/>
                  </a:cubicBezTo>
                  <a:cubicBezTo>
                    <a:pt x="729" y="297"/>
                    <a:pt x="727" y="298"/>
                    <a:pt x="724" y="299"/>
                  </a:cubicBezTo>
                  <a:cubicBezTo>
                    <a:pt x="715" y="302"/>
                    <a:pt x="705" y="305"/>
                    <a:pt x="699" y="306"/>
                  </a:cubicBezTo>
                  <a:cubicBezTo>
                    <a:pt x="697" y="304"/>
                    <a:pt x="695" y="303"/>
                    <a:pt x="693" y="303"/>
                  </a:cubicBezTo>
                  <a:lnTo>
                    <a:pt x="690" y="302"/>
                  </a:lnTo>
                  <a:cubicBezTo>
                    <a:pt x="685" y="302"/>
                    <a:pt x="681" y="304"/>
                    <a:pt x="679" y="308"/>
                  </a:cubicBezTo>
                  <a:lnTo>
                    <a:pt x="679" y="308"/>
                  </a:lnTo>
                  <a:cubicBezTo>
                    <a:pt x="676" y="310"/>
                    <a:pt x="674" y="312"/>
                    <a:pt x="673" y="315"/>
                  </a:cubicBezTo>
                  <a:lnTo>
                    <a:pt x="670" y="317"/>
                  </a:lnTo>
                  <a:lnTo>
                    <a:pt x="666" y="316"/>
                  </a:lnTo>
                  <a:cubicBezTo>
                    <a:pt x="664" y="316"/>
                    <a:pt x="662" y="317"/>
                    <a:pt x="660" y="318"/>
                  </a:cubicBezTo>
                  <a:cubicBezTo>
                    <a:pt x="655" y="319"/>
                    <a:pt x="651" y="322"/>
                    <a:pt x="650" y="328"/>
                  </a:cubicBezTo>
                  <a:lnTo>
                    <a:pt x="649" y="330"/>
                  </a:lnTo>
                  <a:cubicBezTo>
                    <a:pt x="648" y="332"/>
                    <a:pt x="648" y="334"/>
                    <a:pt x="648" y="335"/>
                  </a:cubicBezTo>
                  <a:cubicBezTo>
                    <a:pt x="644" y="338"/>
                    <a:pt x="643" y="342"/>
                    <a:pt x="643" y="346"/>
                  </a:cubicBezTo>
                  <a:cubicBezTo>
                    <a:pt x="640" y="351"/>
                    <a:pt x="640" y="358"/>
                    <a:pt x="644" y="366"/>
                  </a:cubicBezTo>
                  <a:lnTo>
                    <a:pt x="645" y="367"/>
                  </a:lnTo>
                  <a:cubicBezTo>
                    <a:pt x="642" y="371"/>
                    <a:pt x="641" y="375"/>
                    <a:pt x="639" y="379"/>
                  </a:cubicBezTo>
                  <a:cubicBezTo>
                    <a:pt x="638" y="381"/>
                    <a:pt x="637" y="383"/>
                    <a:pt x="636" y="385"/>
                  </a:cubicBezTo>
                  <a:cubicBezTo>
                    <a:pt x="633" y="387"/>
                    <a:pt x="630" y="390"/>
                    <a:pt x="629" y="393"/>
                  </a:cubicBezTo>
                  <a:cubicBezTo>
                    <a:pt x="628" y="396"/>
                    <a:pt x="627" y="398"/>
                    <a:pt x="627" y="401"/>
                  </a:cubicBezTo>
                  <a:cubicBezTo>
                    <a:pt x="625" y="404"/>
                    <a:pt x="620" y="411"/>
                    <a:pt x="623" y="421"/>
                  </a:cubicBezTo>
                  <a:cubicBezTo>
                    <a:pt x="624" y="427"/>
                    <a:pt x="627" y="432"/>
                    <a:pt x="630" y="434"/>
                  </a:cubicBezTo>
                  <a:lnTo>
                    <a:pt x="630" y="436"/>
                  </a:lnTo>
                  <a:cubicBezTo>
                    <a:pt x="632" y="440"/>
                    <a:pt x="635" y="442"/>
                    <a:pt x="639" y="443"/>
                  </a:cubicBezTo>
                  <a:cubicBezTo>
                    <a:pt x="640" y="445"/>
                    <a:pt x="642" y="446"/>
                    <a:pt x="643" y="447"/>
                  </a:cubicBezTo>
                  <a:cubicBezTo>
                    <a:pt x="645" y="448"/>
                    <a:pt x="647" y="448"/>
                    <a:pt x="649" y="449"/>
                  </a:cubicBezTo>
                  <a:cubicBezTo>
                    <a:pt x="650" y="450"/>
                    <a:pt x="652" y="451"/>
                    <a:pt x="654" y="451"/>
                  </a:cubicBezTo>
                  <a:lnTo>
                    <a:pt x="656" y="455"/>
                  </a:lnTo>
                  <a:lnTo>
                    <a:pt x="659" y="457"/>
                  </a:lnTo>
                  <a:lnTo>
                    <a:pt x="661" y="460"/>
                  </a:lnTo>
                  <a:cubicBezTo>
                    <a:pt x="660" y="462"/>
                    <a:pt x="660" y="465"/>
                    <a:pt x="661" y="467"/>
                  </a:cubicBezTo>
                  <a:cubicBezTo>
                    <a:pt x="661" y="469"/>
                    <a:pt x="662" y="472"/>
                    <a:pt x="664" y="475"/>
                  </a:cubicBezTo>
                  <a:cubicBezTo>
                    <a:pt x="664" y="477"/>
                    <a:pt x="665" y="479"/>
                    <a:pt x="666" y="480"/>
                  </a:cubicBezTo>
                  <a:lnTo>
                    <a:pt x="666" y="483"/>
                  </a:lnTo>
                  <a:cubicBezTo>
                    <a:pt x="665" y="485"/>
                    <a:pt x="666" y="488"/>
                    <a:pt x="667" y="490"/>
                  </a:cubicBezTo>
                  <a:cubicBezTo>
                    <a:pt x="667" y="495"/>
                    <a:pt x="669" y="499"/>
                    <a:pt x="673" y="501"/>
                  </a:cubicBezTo>
                  <a:lnTo>
                    <a:pt x="674" y="503"/>
                  </a:lnTo>
                  <a:cubicBezTo>
                    <a:pt x="673" y="505"/>
                    <a:pt x="671" y="506"/>
                    <a:pt x="671" y="508"/>
                  </a:cubicBezTo>
                  <a:cubicBezTo>
                    <a:pt x="667" y="508"/>
                    <a:pt x="663" y="510"/>
                    <a:pt x="661" y="514"/>
                  </a:cubicBezTo>
                  <a:cubicBezTo>
                    <a:pt x="658" y="515"/>
                    <a:pt x="656" y="518"/>
                    <a:pt x="654" y="520"/>
                  </a:cubicBezTo>
                  <a:cubicBezTo>
                    <a:pt x="652" y="521"/>
                    <a:pt x="650" y="522"/>
                    <a:pt x="648" y="524"/>
                  </a:cubicBezTo>
                  <a:cubicBezTo>
                    <a:pt x="646" y="525"/>
                    <a:pt x="644" y="526"/>
                    <a:pt x="642" y="528"/>
                  </a:cubicBezTo>
                  <a:cubicBezTo>
                    <a:pt x="641" y="530"/>
                    <a:pt x="640" y="533"/>
                    <a:pt x="640" y="536"/>
                  </a:cubicBezTo>
                  <a:lnTo>
                    <a:pt x="636" y="539"/>
                  </a:lnTo>
                  <a:lnTo>
                    <a:pt x="635" y="540"/>
                  </a:lnTo>
                  <a:cubicBezTo>
                    <a:pt x="633" y="542"/>
                    <a:pt x="632" y="544"/>
                    <a:pt x="631" y="546"/>
                  </a:cubicBezTo>
                  <a:cubicBezTo>
                    <a:pt x="630" y="547"/>
                    <a:pt x="629" y="548"/>
                    <a:pt x="628" y="550"/>
                  </a:cubicBezTo>
                  <a:lnTo>
                    <a:pt x="627" y="551"/>
                  </a:lnTo>
                  <a:lnTo>
                    <a:pt x="626" y="551"/>
                  </a:lnTo>
                  <a:lnTo>
                    <a:pt x="624" y="551"/>
                  </a:lnTo>
                  <a:cubicBezTo>
                    <a:pt x="618" y="552"/>
                    <a:pt x="614" y="556"/>
                    <a:pt x="613" y="561"/>
                  </a:cubicBezTo>
                  <a:cubicBezTo>
                    <a:pt x="612" y="563"/>
                    <a:pt x="611" y="565"/>
                    <a:pt x="611" y="567"/>
                  </a:cubicBezTo>
                  <a:lnTo>
                    <a:pt x="611" y="569"/>
                  </a:lnTo>
                  <a:cubicBezTo>
                    <a:pt x="610" y="571"/>
                    <a:pt x="609" y="573"/>
                    <a:pt x="609" y="576"/>
                  </a:cubicBezTo>
                  <a:cubicBezTo>
                    <a:pt x="608" y="579"/>
                    <a:pt x="608" y="581"/>
                    <a:pt x="609" y="583"/>
                  </a:cubicBezTo>
                  <a:lnTo>
                    <a:pt x="608" y="587"/>
                  </a:lnTo>
                  <a:cubicBezTo>
                    <a:pt x="608" y="592"/>
                    <a:pt x="611" y="596"/>
                    <a:pt x="614" y="599"/>
                  </a:cubicBezTo>
                  <a:cubicBezTo>
                    <a:pt x="616" y="605"/>
                    <a:pt x="619" y="613"/>
                    <a:pt x="627" y="613"/>
                  </a:cubicBezTo>
                  <a:cubicBezTo>
                    <a:pt x="630" y="615"/>
                    <a:pt x="632" y="615"/>
                    <a:pt x="635" y="615"/>
                  </a:cubicBezTo>
                  <a:cubicBezTo>
                    <a:pt x="636" y="615"/>
                    <a:pt x="638" y="615"/>
                    <a:pt x="640" y="614"/>
                  </a:cubicBezTo>
                  <a:cubicBezTo>
                    <a:pt x="643" y="613"/>
                    <a:pt x="645" y="612"/>
                    <a:pt x="647" y="612"/>
                  </a:cubicBezTo>
                  <a:cubicBezTo>
                    <a:pt x="650" y="612"/>
                    <a:pt x="653" y="614"/>
                    <a:pt x="655" y="617"/>
                  </a:cubicBezTo>
                  <a:lnTo>
                    <a:pt x="654" y="619"/>
                  </a:lnTo>
                  <a:cubicBezTo>
                    <a:pt x="652" y="620"/>
                    <a:pt x="650" y="623"/>
                    <a:pt x="649" y="626"/>
                  </a:cubicBezTo>
                  <a:lnTo>
                    <a:pt x="648" y="628"/>
                  </a:lnTo>
                  <a:cubicBezTo>
                    <a:pt x="646" y="630"/>
                    <a:pt x="644" y="634"/>
                    <a:pt x="643" y="638"/>
                  </a:cubicBezTo>
                  <a:cubicBezTo>
                    <a:pt x="642" y="640"/>
                    <a:pt x="640" y="643"/>
                    <a:pt x="640" y="646"/>
                  </a:cubicBezTo>
                  <a:cubicBezTo>
                    <a:pt x="637" y="651"/>
                    <a:pt x="637" y="657"/>
                    <a:pt x="639" y="662"/>
                  </a:cubicBezTo>
                  <a:cubicBezTo>
                    <a:pt x="639" y="666"/>
                    <a:pt x="640" y="669"/>
                    <a:pt x="641" y="671"/>
                  </a:cubicBezTo>
                  <a:lnTo>
                    <a:pt x="641" y="673"/>
                  </a:lnTo>
                  <a:cubicBezTo>
                    <a:pt x="642" y="677"/>
                    <a:pt x="644" y="680"/>
                    <a:pt x="646" y="682"/>
                  </a:cubicBezTo>
                  <a:lnTo>
                    <a:pt x="646" y="682"/>
                  </a:lnTo>
                  <a:cubicBezTo>
                    <a:pt x="646" y="684"/>
                    <a:pt x="646" y="686"/>
                    <a:pt x="646" y="689"/>
                  </a:cubicBezTo>
                  <a:cubicBezTo>
                    <a:pt x="644" y="690"/>
                    <a:pt x="642" y="692"/>
                    <a:pt x="641" y="694"/>
                  </a:cubicBezTo>
                  <a:cubicBezTo>
                    <a:pt x="640" y="695"/>
                    <a:pt x="638" y="696"/>
                    <a:pt x="636" y="698"/>
                  </a:cubicBezTo>
                  <a:cubicBezTo>
                    <a:pt x="634" y="698"/>
                    <a:pt x="631" y="700"/>
                    <a:pt x="629" y="703"/>
                  </a:cubicBezTo>
                  <a:cubicBezTo>
                    <a:pt x="627" y="704"/>
                    <a:pt x="624" y="705"/>
                    <a:pt x="622" y="707"/>
                  </a:cubicBezTo>
                  <a:lnTo>
                    <a:pt x="620" y="707"/>
                  </a:lnTo>
                  <a:cubicBezTo>
                    <a:pt x="614" y="707"/>
                    <a:pt x="611" y="710"/>
                    <a:pt x="609" y="712"/>
                  </a:cubicBezTo>
                  <a:lnTo>
                    <a:pt x="608" y="712"/>
                  </a:lnTo>
                  <a:cubicBezTo>
                    <a:pt x="605" y="713"/>
                    <a:pt x="602" y="716"/>
                    <a:pt x="600" y="719"/>
                  </a:cubicBezTo>
                  <a:lnTo>
                    <a:pt x="600" y="720"/>
                  </a:lnTo>
                  <a:cubicBezTo>
                    <a:pt x="598" y="721"/>
                    <a:pt x="596" y="723"/>
                    <a:pt x="595" y="726"/>
                  </a:cubicBezTo>
                  <a:cubicBezTo>
                    <a:pt x="593" y="728"/>
                    <a:pt x="591" y="730"/>
                    <a:pt x="591" y="733"/>
                  </a:cubicBezTo>
                  <a:lnTo>
                    <a:pt x="591" y="735"/>
                  </a:lnTo>
                  <a:lnTo>
                    <a:pt x="590" y="736"/>
                  </a:lnTo>
                  <a:lnTo>
                    <a:pt x="588" y="736"/>
                  </a:lnTo>
                  <a:cubicBezTo>
                    <a:pt x="586" y="736"/>
                    <a:pt x="584" y="737"/>
                    <a:pt x="582" y="737"/>
                  </a:cubicBezTo>
                  <a:cubicBezTo>
                    <a:pt x="579" y="738"/>
                    <a:pt x="576" y="740"/>
                    <a:pt x="575" y="743"/>
                  </a:cubicBezTo>
                  <a:lnTo>
                    <a:pt x="574" y="743"/>
                  </a:lnTo>
                  <a:cubicBezTo>
                    <a:pt x="570" y="743"/>
                    <a:pt x="566" y="745"/>
                    <a:pt x="563" y="747"/>
                  </a:cubicBezTo>
                  <a:cubicBezTo>
                    <a:pt x="561" y="749"/>
                    <a:pt x="560" y="750"/>
                    <a:pt x="559" y="752"/>
                  </a:cubicBezTo>
                  <a:lnTo>
                    <a:pt x="556" y="754"/>
                  </a:lnTo>
                  <a:lnTo>
                    <a:pt x="556" y="754"/>
                  </a:lnTo>
                  <a:lnTo>
                    <a:pt x="554" y="754"/>
                  </a:lnTo>
                  <a:cubicBezTo>
                    <a:pt x="553" y="753"/>
                    <a:pt x="551" y="752"/>
                    <a:pt x="550" y="751"/>
                  </a:cubicBezTo>
                  <a:lnTo>
                    <a:pt x="545" y="751"/>
                  </a:lnTo>
                  <a:lnTo>
                    <a:pt x="544" y="751"/>
                  </a:lnTo>
                  <a:cubicBezTo>
                    <a:pt x="541" y="748"/>
                    <a:pt x="537" y="746"/>
                    <a:pt x="532" y="746"/>
                  </a:cubicBezTo>
                  <a:cubicBezTo>
                    <a:pt x="530" y="746"/>
                    <a:pt x="528" y="747"/>
                    <a:pt x="526" y="747"/>
                  </a:cubicBezTo>
                  <a:cubicBezTo>
                    <a:pt x="525" y="743"/>
                    <a:pt x="522" y="740"/>
                    <a:pt x="518" y="738"/>
                  </a:cubicBezTo>
                  <a:cubicBezTo>
                    <a:pt x="516" y="738"/>
                    <a:pt x="514" y="737"/>
                    <a:pt x="512" y="737"/>
                  </a:cubicBezTo>
                  <a:cubicBezTo>
                    <a:pt x="510" y="735"/>
                    <a:pt x="507" y="734"/>
                    <a:pt x="505" y="733"/>
                  </a:cubicBezTo>
                  <a:lnTo>
                    <a:pt x="503" y="733"/>
                  </a:lnTo>
                  <a:cubicBezTo>
                    <a:pt x="500" y="732"/>
                    <a:pt x="498" y="732"/>
                    <a:pt x="495" y="732"/>
                  </a:cubicBezTo>
                  <a:cubicBezTo>
                    <a:pt x="489" y="732"/>
                    <a:pt x="484" y="734"/>
                    <a:pt x="481" y="737"/>
                  </a:cubicBezTo>
                  <a:lnTo>
                    <a:pt x="477" y="737"/>
                  </a:lnTo>
                  <a:cubicBezTo>
                    <a:pt x="474" y="736"/>
                    <a:pt x="471" y="736"/>
                    <a:pt x="468" y="736"/>
                  </a:cubicBezTo>
                  <a:cubicBezTo>
                    <a:pt x="466" y="736"/>
                    <a:pt x="464" y="736"/>
                    <a:pt x="462" y="736"/>
                  </a:cubicBezTo>
                  <a:cubicBezTo>
                    <a:pt x="460" y="735"/>
                    <a:pt x="458" y="735"/>
                    <a:pt x="455" y="735"/>
                  </a:cubicBezTo>
                  <a:cubicBezTo>
                    <a:pt x="454" y="733"/>
                    <a:pt x="452" y="732"/>
                    <a:pt x="450" y="731"/>
                  </a:cubicBezTo>
                  <a:cubicBezTo>
                    <a:pt x="447" y="730"/>
                    <a:pt x="443" y="730"/>
                    <a:pt x="440" y="730"/>
                  </a:cubicBezTo>
                  <a:cubicBezTo>
                    <a:pt x="434" y="730"/>
                    <a:pt x="429" y="731"/>
                    <a:pt x="425" y="732"/>
                  </a:cubicBezTo>
                  <a:cubicBezTo>
                    <a:pt x="422" y="733"/>
                    <a:pt x="420" y="734"/>
                    <a:pt x="418" y="734"/>
                  </a:cubicBezTo>
                  <a:lnTo>
                    <a:pt x="415" y="734"/>
                  </a:lnTo>
                  <a:lnTo>
                    <a:pt x="411" y="733"/>
                  </a:lnTo>
                  <a:lnTo>
                    <a:pt x="409" y="733"/>
                  </a:lnTo>
                  <a:cubicBezTo>
                    <a:pt x="407" y="733"/>
                    <a:pt x="406" y="734"/>
                    <a:pt x="404" y="734"/>
                  </a:cubicBezTo>
                  <a:lnTo>
                    <a:pt x="401" y="733"/>
                  </a:lnTo>
                  <a:cubicBezTo>
                    <a:pt x="395" y="730"/>
                    <a:pt x="388" y="727"/>
                    <a:pt x="381" y="727"/>
                  </a:cubicBezTo>
                  <a:cubicBezTo>
                    <a:pt x="377" y="727"/>
                    <a:pt x="368" y="729"/>
                    <a:pt x="362" y="737"/>
                  </a:cubicBezTo>
                  <a:lnTo>
                    <a:pt x="361" y="737"/>
                  </a:lnTo>
                  <a:cubicBezTo>
                    <a:pt x="358" y="738"/>
                    <a:pt x="355" y="740"/>
                    <a:pt x="353" y="742"/>
                  </a:cubicBezTo>
                  <a:cubicBezTo>
                    <a:pt x="352" y="741"/>
                    <a:pt x="350" y="740"/>
                    <a:pt x="347" y="740"/>
                  </a:cubicBezTo>
                  <a:cubicBezTo>
                    <a:pt x="342" y="740"/>
                    <a:pt x="339" y="742"/>
                    <a:pt x="335" y="745"/>
                  </a:cubicBezTo>
                  <a:cubicBezTo>
                    <a:pt x="327" y="746"/>
                    <a:pt x="321" y="747"/>
                    <a:pt x="319" y="755"/>
                  </a:cubicBezTo>
                  <a:cubicBezTo>
                    <a:pt x="319" y="756"/>
                    <a:pt x="318" y="759"/>
                    <a:pt x="319" y="763"/>
                  </a:cubicBezTo>
                  <a:cubicBezTo>
                    <a:pt x="316" y="765"/>
                    <a:pt x="314" y="769"/>
                    <a:pt x="311" y="771"/>
                  </a:cubicBezTo>
                  <a:lnTo>
                    <a:pt x="311" y="772"/>
                  </a:lnTo>
                  <a:cubicBezTo>
                    <a:pt x="305" y="773"/>
                    <a:pt x="302" y="777"/>
                    <a:pt x="299" y="780"/>
                  </a:cubicBezTo>
                  <a:cubicBezTo>
                    <a:pt x="298" y="778"/>
                    <a:pt x="298" y="778"/>
                    <a:pt x="298" y="777"/>
                  </a:cubicBezTo>
                  <a:cubicBezTo>
                    <a:pt x="298" y="775"/>
                    <a:pt x="298" y="774"/>
                    <a:pt x="298" y="772"/>
                  </a:cubicBezTo>
                  <a:cubicBezTo>
                    <a:pt x="295" y="764"/>
                    <a:pt x="288" y="759"/>
                    <a:pt x="280" y="759"/>
                  </a:cubicBezTo>
                  <a:cubicBezTo>
                    <a:pt x="272" y="759"/>
                    <a:pt x="266" y="763"/>
                    <a:pt x="263" y="768"/>
                  </a:cubicBezTo>
                  <a:lnTo>
                    <a:pt x="263" y="769"/>
                  </a:lnTo>
                  <a:cubicBezTo>
                    <a:pt x="261" y="769"/>
                    <a:pt x="259" y="769"/>
                    <a:pt x="257" y="770"/>
                  </a:cubicBezTo>
                  <a:cubicBezTo>
                    <a:pt x="251" y="771"/>
                    <a:pt x="247" y="774"/>
                    <a:pt x="245" y="778"/>
                  </a:cubicBezTo>
                  <a:cubicBezTo>
                    <a:pt x="243" y="778"/>
                    <a:pt x="241" y="779"/>
                    <a:pt x="239" y="780"/>
                  </a:cubicBezTo>
                  <a:lnTo>
                    <a:pt x="238" y="780"/>
                  </a:lnTo>
                  <a:cubicBezTo>
                    <a:pt x="234" y="780"/>
                    <a:pt x="230" y="782"/>
                    <a:pt x="227" y="784"/>
                  </a:cubicBezTo>
                  <a:lnTo>
                    <a:pt x="225" y="783"/>
                  </a:lnTo>
                  <a:cubicBezTo>
                    <a:pt x="223" y="781"/>
                    <a:pt x="220" y="780"/>
                    <a:pt x="216" y="780"/>
                  </a:cubicBezTo>
                  <a:cubicBezTo>
                    <a:pt x="214" y="780"/>
                    <a:pt x="211" y="781"/>
                    <a:pt x="209" y="782"/>
                  </a:cubicBezTo>
                  <a:lnTo>
                    <a:pt x="206" y="781"/>
                  </a:lnTo>
                  <a:cubicBezTo>
                    <a:pt x="203" y="780"/>
                    <a:pt x="199" y="779"/>
                    <a:pt x="194" y="779"/>
                  </a:cubicBezTo>
                  <a:cubicBezTo>
                    <a:pt x="190" y="779"/>
                    <a:pt x="186" y="780"/>
                    <a:pt x="183" y="782"/>
                  </a:cubicBezTo>
                  <a:cubicBezTo>
                    <a:pt x="180" y="783"/>
                    <a:pt x="178" y="786"/>
                    <a:pt x="177" y="790"/>
                  </a:cubicBezTo>
                  <a:lnTo>
                    <a:pt x="176" y="791"/>
                  </a:lnTo>
                  <a:lnTo>
                    <a:pt x="176" y="791"/>
                  </a:lnTo>
                  <a:cubicBezTo>
                    <a:pt x="176" y="791"/>
                    <a:pt x="175" y="791"/>
                    <a:pt x="170" y="791"/>
                  </a:cubicBezTo>
                  <a:lnTo>
                    <a:pt x="166" y="791"/>
                  </a:lnTo>
                  <a:cubicBezTo>
                    <a:pt x="164" y="791"/>
                    <a:pt x="163" y="791"/>
                    <a:pt x="161" y="791"/>
                  </a:cubicBezTo>
                  <a:cubicBezTo>
                    <a:pt x="152" y="791"/>
                    <a:pt x="142" y="792"/>
                    <a:pt x="134" y="800"/>
                  </a:cubicBezTo>
                  <a:cubicBezTo>
                    <a:pt x="129" y="804"/>
                    <a:pt x="126" y="810"/>
                    <a:pt x="123" y="815"/>
                  </a:cubicBezTo>
                  <a:cubicBezTo>
                    <a:pt x="122" y="817"/>
                    <a:pt x="121" y="820"/>
                    <a:pt x="120" y="820"/>
                  </a:cubicBezTo>
                  <a:cubicBezTo>
                    <a:pt x="114" y="821"/>
                    <a:pt x="110" y="826"/>
                    <a:pt x="110" y="832"/>
                  </a:cubicBezTo>
                  <a:cubicBezTo>
                    <a:pt x="109" y="835"/>
                    <a:pt x="107" y="838"/>
                    <a:pt x="104" y="839"/>
                  </a:cubicBezTo>
                  <a:cubicBezTo>
                    <a:pt x="100" y="840"/>
                    <a:pt x="97" y="842"/>
                    <a:pt x="96" y="846"/>
                  </a:cubicBezTo>
                  <a:cubicBezTo>
                    <a:pt x="94" y="849"/>
                    <a:pt x="94" y="853"/>
                    <a:pt x="95" y="856"/>
                  </a:cubicBezTo>
                  <a:cubicBezTo>
                    <a:pt x="97" y="863"/>
                    <a:pt x="96" y="869"/>
                    <a:pt x="92" y="873"/>
                  </a:cubicBezTo>
                  <a:lnTo>
                    <a:pt x="92" y="873"/>
                  </a:lnTo>
                  <a:cubicBezTo>
                    <a:pt x="91" y="873"/>
                    <a:pt x="88" y="874"/>
                    <a:pt x="87" y="874"/>
                  </a:cubicBezTo>
                  <a:cubicBezTo>
                    <a:pt x="83" y="874"/>
                    <a:pt x="78" y="874"/>
                    <a:pt x="73" y="876"/>
                  </a:cubicBezTo>
                  <a:cubicBezTo>
                    <a:pt x="69" y="877"/>
                    <a:pt x="66" y="881"/>
                    <a:pt x="65" y="885"/>
                  </a:cubicBezTo>
                  <a:cubicBezTo>
                    <a:pt x="61" y="887"/>
                    <a:pt x="57" y="891"/>
                    <a:pt x="53" y="898"/>
                  </a:cubicBezTo>
                  <a:cubicBezTo>
                    <a:pt x="43" y="904"/>
                    <a:pt x="39" y="916"/>
                    <a:pt x="37" y="923"/>
                  </a:cubicBezTo>
                  <a:cubicBezTo>
                    <a:pt x="36" y="925"/>
                    <a:pt x="35" y="929"/>
                    <a:pt x="34" y="930"/>
                  </a:cubicBezTo>
                  <a:lnTo>
                    <a:pt x="32" y="934"/>
                  </a:lnTo>
                  <a:cubicBezTo>
                    <a:pt x="27" y="934"/>
                    <a:pt x="22" y="937"/>
                    <a:pt x="20" y="941"/>
                  </a:cubicBezTo>
                  <a:cubicBezTo>
                    <a:pt x="17" y="946"/>
                    <a:pt x="17" y="951"/>
                    <a:pt x="18" y="957"/>
                  </a:cubicBezTo>
                  <a:cubicBezTo>
                    <a:pt x="15" y="959"/>
                    <a:pt x="13" y="962"/>
                    <a:pt x="12" y="966"/>
                  </a:cubicBezTo>
                  <a:cubicBezTo>
                    <a:pt x="6" y="979"/>
                    <a:pt x="0" y="993"/>
                    <a:pt x="5" y="1007"/>
                  </a:cubicBezTo>
                  <a:lnTo>
                    <a:pt x="5" y="1008"/>
                  </a:lnTo>
                  <a:cubicBezTo>
                    <a:pt x="6" y="1011"/>
                    <a:pt x="7" y="1014"/>
                    <a:pt x="7" y="1018"/>
                  </a:cubicBezTo>
                  <a:cubicBezTo>
                    <a:pt x="8" y="1021"/>
                    <a:pt x="8" y="1024"/>
                    <a:pt x="9" y="1027"/>
                  </a:cubicBezTo>
                  <a:cubicBezTo>
                    <a:pt x="7" y="1037"/>
                    <a:pt x="6" y="1053"/>
                    <a:pt x="11" y="1060"/>
                  </a:cubicBezTo>
                  <a:cubicBezTo>
                    <a:pt x="13" y="1065"/>
                    <a:pt x="18" y="1068"/>
                    <a:pt x="23" y="1068"/>
                  </a:cubicBezTo>
                  <a:cubicBezTo>
                    <a:pt x="31" y="1068"/>
                    <a:pt x="36" y="1062"/>
                    <a:pt x="39" y="1057"/>
                  </a:cubicBezTo>
                  <a:cubicBezTo>
                    <a:pt x="52" y="1049"/>
                    <a:pt x="66" y="1041"/>
                    <a:pt x="81" y="1039"/>
                  </a:cubicBezTo>
                  <a:lnTo>
                    <a:pt x="84" y="1038"/>
                  </a:lnTo>
                  <a:cubicBezTo>
                    <a:pt x="91" y="1036"/>
                    <a:pt x="96" y="1029"/>
                    <a:pt x="99" y="1025"/>
                  </a:cubicBezTo>
                  <a:lnTo>
                    <a:pt x="102" y="1021"/>
                  </a:lnTo>
                  <a:lnTo>
                    <a:pt x="102" y="1021"/>
                  </a:lnTo>
                  <a:cubicBezTo>
                    <a:pt x="105" y="1021"/>
                    <a:pt x="108" y="1020"/>
                    <a:pt x="111" y="1018"/>
                  </a:cubicBezTo>
                  <a:lnTo>
                    <a:pt x="113" y="1016"/>
                  </a:lnTo>
                  <a:cubicBezTo>
                    <a:pt x="114" y="1016"/>
                    <a:pt x="118" y="1020"/>
                    <a:pt x="121" y="1022"/>
                  </a:cubicBezTo>
                  <a:cubicBezTo>
                    <a:pt x="125" y="1025"/>
                    <a:pt x="130" y="1029"/>
                    <a:pt x="136" y="1031"/>
                  </a:cubicBezTo>
                  <a:lnTo>
                    <a:pt x="140" y="1032"/>
                  </a:lnTo>
                  <a:lnTo>
                    <a:pt x="142" y="1032"/>
                  </a:lnTo>
                  <a:cubicBezTo>
                    <a:pt x="145" y="1032"/>
                    <a:pt x="148" y="1031"/>
                    <a:pt x="150" y="1031"/>
                  </a:cubicBezTo>
                  <a:cubicBezTo>
                    <a:pt x="154" y="1031"/>
                    <a:pt x="157" y="1032"/>
                    <a:pt x="161" y="1032"/>
                  </a:cubicBezTo>
                  <a:cubicBezTo>
                    <a:pt x="165" y="1032"/>
                    <a:pt x="169" y="1032"/>
                    <a:pt x="173" y="1032"/>
                  </a:cubicBezTo>
                  <a:lnTo>
                    <a:pt x="174" y="1032"/>
                  </a:lnTo>
                  <a:cubicBezTo>
                    <a:pt x="180" y="1037"/>
                    <a:pt x="188" y="1041"/>
                    <a:pt x="197" y="1041"/>
                  </a:cubicBezTo>
                  <a:cubicBezTo>
                    <a:pt x="199" y="1041"/>
                    <a:pt x="200" y="1041"/>
                    <a:pt x="202" y="1041"/>
                  </a:cubicBezTo>
                  <a:cubicBezTo>
                    <a:pt x="207" y="1043"/>
                    <a:pt x="213" y="1044"/>
                    <a:pt x="220" y="1044"/>
                  </a:cubicBezTo>
                  <a:cubicBezTo>
                    <a:pt x="226" y="1044"/>
                    <a:pt x="231" y="1043"/>
                    <a:pt x="236" y="1043"/>
                  </a:cubicBezTo>
                  <a:cubicBezTo>
                    <a:pt x="241" y="1042"/>
                    <a:pt x="246" y="1042"/>
                    <a:pt x="250" y="1042"/>
                  </a:cubicBezTo>
                  <a:cubicBezTo>
                    <a:pt x="253" y="1042"/>
                    <a:pt x="255" y="1042"/>
                    <a:pt x="258" y="1042"/>
                  </a:cubicBezTo>
                  <a:lnTo>
                    <a:pt x="260" y="1042"/>
                  </a:lnTo>
                  <a:cubicBezTo>
                    <a:pt x="263" y="1042"/>
                    <a:pt x="266" y="1041"/>
                    <a:pt x="269" y="1039"/>
                  </a:cubicBezTo>
                  <a:lnTo>
                    <a:pt x="270" y="1038"/>
                  </a:lnTo>
                  <a:lnTo>
                    <a:pt x="275" y="1041"/>
                  </a:lnTo>
                  <a:cubicBezTo>
                    <a:pt x="278" y="1044"/>
                    <a:pt x="282" y="1047"/>
                    <a:pt x="287" y="1049"/>
                  </a:cubicBezTo>
                  <a:cubicBezTo>
                    <a:pt x="291" y="1051"/>
                    <a:pt x="294" y="1052"/>
                    <a:pt x="298" y="1052"/>
                  </a:cubicBezTo>
                  <a:lnTo>
                    <a:pt x="302" y="1052"/>
                  </a:lnTo>
                  <a:cubicBezTo>
                    <a:pt x="301" y="1063"/>
                    <a:pt x="305" y="1075"/>
                    <a:pt x="308" y="1084"/>
                  </a:cubicBezTo>
                  <a:cubicBezTo>
                    <a:pt x="309" y="1087"/>
                    <a:pt x="310" y="1089"/>
                    <a:pt x="311" y="1091"/>
                  </a:cubicBezTo>
                  <a:lnTo>
                    <a:pt x="312" y="1095"/>
                  </a:lnTo>
                  <a:cubicBezTo>
                    <a:pt x="320" y="1107"/>
                    <a:pt x="329" y="1110"/>
                    <a:pt x="335" y="1110"/>
                  </a:cubicBezTo>
                  <a:cubicBezTo>
                    <a:pt x="347" y="1110"/>
                    <a:pt x="355" y="1101"/>
                    <a:pt x="362" y="1090"/>
                  </a:cubicBezTo>
                  <a:cubicBezTo>
                    <a:pt x="362" y="1095"/>
                    <a:pt x="361" y="1099"/>
                    <a:pt x="361" y="1102"/>
                  </a:cubicBezTo>
                  <a:cubicBezTo>
                    <a:pt x="361" y="1105"/>
                    <a:pt x="361" y="1108"/>
                    <a:pt x="361" y="1111"/>
                  </a:cubicBezTo>
                  <a:cubicBezTo>
                    <a:pt x="361" y="1115"/>
                    <a:pt x="362" y="1119"/>
                    <a:pt x="365" y="1121"/>
                  </a:cubicBezTo>
                  <a:cubicBezTo>
                    <a:pt x="374" y="1129"/>
                    <a:pt x="380" y="1132"/>
                    <a:pt x="387" y="1132"/>
                  </a:cubicBezTo>
                  <a:cubicBezTo>
                    <a:pt x="391" y="1132"/>
                    <a:pt x="396" y="1131"/>
                    <a:pt x="399" y="1127"/>
                  </a:cubicBezTo>
                  <a:cubicBezTo>
                    <a:pt x="405" y="1121"/>
                    <a:pt x="404" y="1111"/>
                    <a:pt x="404" y="1100"/>
                  </a:cubicBezTo>
                  <a:cubicBezTo>
                    <a:pt x="403" y="1096"/>
                    <a:pt x="403" y="1087"/>
                    <a:pt x="404" y="1083"/>
                  </a:cubicBezTo>
                  <a:lnTo>
                    <a:pt x="405" y="1083"/>
                  </a:lnTo>
                  <a:lnTo>
                    <a:pt x="407" y="1083"/>
                  </a:lnTo>
                  <a:lnTo>
                    <a:pt x="409" y="1083"/>
                  </a:lnTo>
                  <a:cubicBezTo>
                    <a:pt x="412" y="1083"/>
                    <a:pt x="415" y="1082"/>
                    <a:pt x="417" y="1082"/>
                  </a:cubicBezTo>
                  <a:lnTo>
                    <a:pt x="420" y="1083"/>
                  </a:lnTo>
                  <a:cubicBezTo>
                    <a:pt x="422" y="1083"/>
                    <a:pt x="425" y="1084"/>
                    <a:pt x="428" y="1084"/>
                  </a:cubicBezTo>
                  <a:cubicBezTo>
                    <a:pt x="433" y="1084"/>
                    <a:pt x="439" y="1082"/>
                    <a:pt x="448" y="1078"/>
                  </a:cubicBezTo>
                  <a:cubicBezTo>
                    <a:pt x="449" y="1078"/>
                    <a:pt x="451" y="1078"/>
                    <a:pt x="453" y="1078"/>
                  </a:cubicBezTo>
                  <a:cubicBezTo>
                    <a:pt x="459" y="1078"/>
                    <a:pt x="465" y="1077"/>
                    <a:pt x="470" y="1077"/>
                  </a:cubicBezTo>
                  <a:cubicBezTo>
                    <a:pt x="475" y="1076"/>
                    <a:pt x="479" y="1075"/>
                    <a:pt x="483" y="1075"/>
                  </a:cubicBezTo>
                  <a:lnTo>
                    <a:pt x="483" y="1075"/>
                  </a:lnTo>
                  <a:lnTo>
                    <a:pt x="485" y="1076"/>
                  </a:lnTo>
                  <a:cubicBezTo>
                    <a:pt x="488" y="1078"/>
                    <a:pt x="493" y="1080"/>
                    <a:pt x="498" y="1080"/>
                  </a:cubicBezTo>
                  <a:cubicBezTo>
                    <a:pt x="502" y="1080"/>
                    <a:pt x="506" y="1079"/>
                    <a:pt x="510" y="1077"/>
                  </a:cubicBezTo>
                  <a:lnTo>
                    <a:pt x="512" y="1076"/>
                  </a:lnTo>
                  <a:lnTo>
                    <a:pt x="513" y="1076"/>
                  </a:lnTo>
                  <a:cubicBezTo>
                    <a:pt x="517" y="1079"/>
                    <a:pt x="522" y="1081"/>
                    <a:pt x="527" y="1081"/>
                  </a:cubicBezTo>
                  <a:cubicBezTo>
                    <a:pt x="535" y="1081"/>
                    <a:pt x="542" y="1077"/>
                    <a:pt x="547" y="1072"/>
                  </a:cubicBezTo>
                  <a:cubicBezTo>
                    <a:pt x="549" y="1074"/>
                    <a:pt x="552" y="1076"/>
                    <a:pt x="556" y="1076"/>
                  </a:cubicBezTo>
                  <a:lnTo>
                    <a:pt x="558" y="1076"/>
                  </a:lnTo>
                  <a:lnTo>
                    <a:pt x="561" y="1076"/>
                  </a:lnTo>
                  <a:cubicBezTo>
                    <a:pt x="572" y="1074"/>
                    <a:pt x="577" y="1066"/>
                    <a:pt x="577" y="1053"/>
                  </a:cubicBezTo>
                  <a:cubicBezTo>
                    <a:pt x="580" y="1052"/>
                    <a:pt x="584" y="1051"/>
                    <a:pt x="586" y="1051"/>
                  </a:cubicBezTo>
                  <a:lnTo>
                    <a:pt x="587" y="1051"/>
                  </a:lnTo>
                  <a:cubicBezTo>
                    <a:pt x="591" y="1059"/>
                    <a:pt x="598" y="1063"/>
                    <a:pt x="605" y="1063"/>
                  </a:cubicBezTo>
                  <a:cubicBezTo>
                    <a:pt x="612" y="1063"/>
                    <a:pt x="618" y="1059"/>
                    <a:pt x="622" y="1053"/>
                  </a:cubicBezTo>
                  <a:lnTo>
                    <a:pt x="625" y="1052"/>
                  </a:lnTo>
                  <a:cubicBezTo>
                    <a:pt x="626" y="1054"/>
                    <a:pt x="626" y="1055"/>
                    <a:pt x="627" y="1057"/>
                  </a:cubicBezTo>
                  <a:cubicBezTo>
                    <a:pt x="629" y="1060"/>
                    <a:pt x="632" y="1063"/>
                    <a:pt x="636" y="1064"/>
                  </a:cubicBezTo>
                  <a:cubicBezTo>
                    <a:pt x="640" y="1067"/>
                    <a:pt x="643" y="1069"/>
                    <a:pt x="647" y="1072"/>
                  </a:cubicBezTo>
                  <a:cubicBezTo>
                    <a:pt x="653" y="1075"/>
                    <a:pt x="657" y="1077"/>
                    <a:pt x="659" y="1081"/>
                  </a:cubicBezTo>
                  <a:cubicBezTo>
                    <a:pt x="653" y="1091"/>
                    <a:pt x="650" y="1100"/>
                    <a:pt x="650" y="1114"/>
                  </a:cubicBezTo>
                  <a:cubicBezTo>
                    <a:pt x="648" y="1130"/>
                    <a:pt x="665" y="1139"/>
                    <a:pt x="678" y="1145"/>
                  </a:cubicBezTo>
                  <a:cubicBezTo>
                    <a:pt x="679" y="1149"/>
                    <a:pt x="680" y="1153"/>
                    <a:pt x="682" y="1156"/>
                  </a:cubicBezTo>
                  <a:cubicBezTo>
                    <a:pt x="677" y="1157"/>
                    <a:pt x="673" y="1161"/>
                    <a:pt x="672" y="1166"/>
                  </a:cubicBezTo>
                  <a:lnTo>
                    <a:pt x="670" y="1169"/>
                  </a:lnTo>
                  <a:cubicBezTo>
                    <a:pt x="668" y="1172"/>
                    <a:pt x="663" y="1179"/>
                    <a:pt x="664" y="1186"/>
                  </a:cubicBezTo>
                  <a:cubicBezTo>
                    <a:pt x="661" y="1191"/>
                    <a:pt x="660" y="1197"/>
                    <a:pt x="661" y="1203"/>
                  </a:cubicBezTo>
                  <a:cubicBezTo>
                    <a:pt x="663" y="1210"/>
                    <a:pt x="668" y="1216"/>
                    <a:pt x="675" y="1221"/>
                  </a:cubicBezTo>
                  <a:cubicBezTo>
                    <a:pt x="675" y="1224"/>
                    <a:pt x="675" y="1228"/>
                    <a:pt x="676" y="1232"/>
                  </a:cubicBezTo>
                  <a:cubicBezTo>
                    <a:pt x="676" y="1236"/>
                    <a:pt x="678" y="1239"/>
                    <a:pt x="679" y="1242"/>
                  </a:cubicBezTo>
                  <a:cubicBezTo>
                    <a:pt x="679" y="1248"/>
                    <a:pt x="680" y="1256"/>
                    <a:pt x="685" y="1263"/>
                  </a:cubicBezTo>
                  <a:cubicBezTo>
                    <a:pt x="687" y="1264"/>
                    <a:pt x="688" y="1266"/>
                    <a:pt x="690" y="1267"/>
                  </a:cubicBezTo>
                  <a:cubicBezTo>
                    <a:pt x="691" y="1269"/>
                    <a:pt x="693" y="1271"/>
                    <a:pt x="694" y="1272"/>
                  </a:cubicBezTo>
                  <a:cubicBezTo>
                    <a:pt x="695" y="1275"/>
                    <a:pt x="696" y="1278"/>
                    <a:pt x="698" y="1281"/>
                  </a:cubicBezTo>
                  <a:lnTo>
                    <a:pt x="700" y="1284"/>
                  </a:lnTo>
                  <a:cubicBezTo>
                    <a:pt x="699" y="1286"/>
                    <a:pt x="698" y="1289"/>
                    <a:pt x="699" y="1291"/>
                  </a:cubicBezTo>
                  <a:cubicBezTo>
                    <a:pt x="700" y="1304"/>
                    <a:pt x="709" y="1308"/>
                    <a:pt x="716" y="1308"/>
                  </a:cubicBezTo>
                  <a:lnTo>
                    <a:pt x="720" y="1308"/>
                  </a:lnTo>
                  <a:lnTo>
                    <a:pt x="721" y="1308"/>
                  </a:lnTo>
                  <a:cubicBezTo>
                    <a:pt x="723" y="1309"/>
                    <a:pt x="724" y="1309"/>
                    <a:pt x="726" y="1309"/>
                  </a:cubicBezTo>
                  <a:lnTo>
                    <a:pt x="728" y="1309"/>
                  </a:lnTo>
                  <a:cubicBezTo>
                    <a:pt x="735" y="1308"/>
                    <a:pt x="740" y="1304"/>
                    <a:pt x="745" y="1301"/>
                  </a:cubicBezTo>
                  <a:lnTo>
                    <a:pt x="748" y="1299"/>
                  </a:lnTo>
                  <a:lnTo>
                    <a:pt x="749" y="1299"/>
                  </a:lnTo>
                  <a:lnTo>
                    <a:pt x="749" y="1299"/>
                  </a:lnTo>
                  <a:cubicBezTo>
                    <a:pt x="754" y="1303"/>
                    <a:pt x="758" y="1303"/>
                    <a:pt x="762" y="1303"/>
                  </a:cubicBezTo>
                  <a:cubicBezTo>
                    <a:pt x="764" y="1303"/>
                    <a:pt x="766" y="1303"/>
                    <a:pt x="768" y="1302"/>
                  </a:cubicBezTo>
                  <a:cubicBezTo>
                    <a:pt x="770" y="1305"/>
                    <a:pt x="772" y="1306"/>
                    <a:pt x="773" y="1308"/>
                  </a:cubicBezTo>
                  <a:lnTo>
                    <a:pt x="774" y="1309"/>
                  </a:lnTo>
                  <a:cubicBezTo>
                    <a:pt x="777" y="1311"/>
                    <a:pt x="780" y="1312"/>
                    <a:pt x="783" y="1312"/>
                  </a:cubicBezTo>
                  <a:cubicBezTo>
                    <a:pt x="783" y="1315"/>
                    <a:pt x="784" y="1317"/>
                    <a:pt x="785" y="1319"/>
                  </a:cubicBezTo>
                  <a:lnTo>
                    <a:pt x="785" y="1321"/>
                  </a:lnTo>
                  <a:lnTo>
                    <a:pt x="783" y="1324"/>
                  </a:lnTo>
                  <a:lnTo>
                    <a:pt x="780" y="1327"/>
                  </a:lnTo>
                  <a:cubicBezTo>
                    <a:pt x="776" y="1327"/>
                    <a:pt x="772" y="1329"/>
                    <a:pt x="769" y="1332"/>
                  </a:cubicBezTo>
                  <a:cubicBezTo>
                    <a:pt x="768" y="1334"/>
                    <a:pt x="767" y="1337"/>
                    <a:pt x="766" y="1340"/>
                  </a:cubicBezTo>
                  <a:cubicBezTo>
                    <a:pt x="766" y="1343"/>
                    <a:pt x="766" y="1345"/>
                    <a:pt x="766" y="1348"/>
                  </a:cubicBezTo>
                  <a:cubicBezTo>
                    <a:pt x="763" y="1350"/>
                    <a:pt x="762" y="1352"/>
                    <a:pt x="762" y="1354"/>
                  </a:cubicBezTo>
                  <a:lnTo>
                    <a:pt x="761" y="1355"/>
                  </a:lnTo>
                  <a:cubicBezTo>
                    <a:pt x="754" y="1363"/>
                    <a:pt x="756" y="1371"/>
                    <a:pt x="759" y="1377"/>
                  </a:cubicBezTo>
                  <a:cubicBezTo>
                    <a:pt x="758" y="1382"/>
                    <a:pt x="758" y="1387"/>
                    <a:pt x="761" y="1392"/>
                  </a:cubicBezTo>
                  <a:cubicBezTo>
                    <a:pt x="759" y="1394"/>
                    <a:pt x="757" y="1396"/>
                    <a:pt x="756" y="1399"/>
                  </a:cubicBezTo>
                  <a:lnTo>
                    <a:pt x="756" y="1401"/>
                  </a:lnTo>
                  <a:cubicBezTo>
                    <a:pt x="752" y="1403"/>
                    <a:pt x="749" y="1406"/>
                    <a:pt x="749" y="1412"/>
                  </a:cubicBezTo>
                  <a:cubicBezTo>
                    <a:pt x="749" y="1420"/>
                    <a:pt x="754" y="1423"/>
                    <a:pt x="759" y="1425"/>
                  </a:cubicBezTo>
                  <a:lnTo>
                    <a:pt x="759" y="1426"/>
                  </a:lnTo>
                  <a:lnTo>
                    <a:pt x="758" y="1429"/>
                  </a:lnTo>
                  <a:cubicBezTo>
                    <a:pt x="757" y="1430"/>
                    <a:pt x="757" y="1432"/>
                    <a:pt x="756" y="1433"/>
                  </a:cubicBezTo>
                  <a:cubicBezTo>
                    <a:pt x="752" y="1442"/>
                    <a:pt x="747" y="1455"/>
                    <a:pt x="758" y="1470"/>
                  </a:cubicBezTo>
                  <a:lnTo>
                    <a:pt x="758" y="1471"/>
                  </a:lnTo>
                  <a:cubicBezTo>
                    <a:pt x="758" y="1476"/>
                    <a:pt x="761" y="1481"/>
                    <a:pt x="765" y="1483"/>
                  </a:cubicBezTo>
                  <a:cubicBezTo>
                    <a:pt x="771" y="1486"/>
                    <a:pt x="776" y="1488"/>
                    <a:pt x="782" y="1490"/>
                  </a:cubicBezTo>
                  <a:cubicBezTo>
                    <a:pt x="783" y="1493"/>
                    <a:pt x="785" y="1496"/>
                    <a:pt x="789" y="1498"/>
                  </a:cubicBezTo>
                  <a:lnTo>
                    <a:pt x="790" y="1499"/>
                  </a:lnTo>
                  <a:cubicBezTo>
                    <a:pt x="793" y="1502"/>
                    <a:pt x="796" y="1504"/>
                    <a:pt x="800" y="1504"/>
                  </a:cubicBezTo>
                  <a:lnTo>
                    <a:pt x="800" y="1504"/>
                  </a:lnTo>
                  <a:lnTo>
                    <a:pt x="801" y="1506"/>
                  </a:lnTo>
                  <a:cubicBezTo>
                    <a:pt x="795" y="1508"/>
                    <a:pt x="793" y="1512"/>
                    <a:pt x="792" y="1516"/>
                  </a:cubicBezTo>
                  <a:cubicBezTo>
                    <a:pt x="790" y="1524"/>
                    <a:pt x="793" y="1530"/>
                    <a:pt x="802" y="1536"/>
                  </a:cubicBezTo>
                  <a:cubicBezTo>
                    <a:pt x="804" y="1539"/>
                    <a:pt x="807" y="1540"/>
                    <a:pt x="810" y="1541"/>
                  </a:cubicBezTo>
                  <a:cubicBezTo>
                    <a:pt x="808" y="1547"/>
                    <a:pt x="808" y="1553"/>
                    <a:pt x="810" y="1558"/>
                  </a:cubicBezTo>
                  <a:cubicBezTo>
                    <a:pt x="813" y="1566"/>
                    <a:pt x="819" y="1571"/>
                    <a:pt x="827" y="1571"/>
                  </a:cubicBezTo>
                  <a:lnTo>
                    <a:pt x="831" y="1570"/>
                  </a:lnTo>
                  <a:cubicBezTo>
                    <a:pt x="835" y="1570"/>
                    <a:pt x="838" y="1569"/>
                    <a:pt x="840" y="1568"/>
                  </a:cubicBezTo>
                  <a:cubicBezTo>
                    <a:pt x="841" y="1569"/>
                    <a:pt x="843" y="1569"/>
                    <a:pt x="844" y="1569"/>
                  </a:cubicBezTo>
                  <a:lnTo>
                    <a:pt x="844" y="1569"/>
                  </a:lnTo>
                  <a:cubicBezTo>
                    <a:pt x="847" y="1569"/>
                    <a:pt x="849" y="1569"/>
                    <a:pt x="851" y="1568"/>
                  </a:cubicBezTo>
                  <a:lnTo>
                    <a:pt x="852" y="1570"/>
                  </a:lnTo>
                  <a:cubicBezTo>
                    <a:pt x="854" y="1573"/>
                    <a:pt x="858" y="1575"/>
                    <a:pt x="862" y="1575"/>
                  </a:cubicBezTo>
                  <a:cubicBezTo>
                    <a:pt x="867" y="1575"/>
                    <a:pt x="870" y="1573"/>
                    <a:pt x="872" y="1571"/>
                  </a:cubicBezTo>
                  <a:cubicBezTo>
                    <a:pt x="874" y="1571"/>
                    <a:pt x="877" y="1570"/>
                    <a:pt x="879" y="1570"/>
                  </a:cubicBezTo>
                  <a:cubicBezTo>
                    <a:pt x="885" y="1568"/>
                    <a:pt x="892" y="1567"/>
                    <a:pt x="899" y="1563"/>
                  </a:cubicBezTo>
                  <a:cubicBezTo>
                    <a:pt x="901" y="1566"/>
                    <a:pt x="905" y="1567"/>
                    <a:pt x="908" y="1567"/>
                  </a:cubicBezTo>
                  <a:cubicBezTo>
                    <a:pt x="912" y="1567"/>
                    <a:pt x="916" y="1565"/>
                    <a:pt x="918" y="1563"/>
                  </a:cubicBezTo>
                  <a:cubicBezTo>
                    <a:pt x="920" y="1563"/>
                    <a:pt x="921" y="1563"/>
                    <a:pt x="923" y="1563"/>
                  </a:cubicBezTo>
                  <a:lnTo>
                    <a:pt x="923" y="1563"/>
                  </a:lnTo>
                  <a:cubicBezTo>
                    <a:pt x="927" y="1563"/>
                    <a:pt x="933" y="1562"/>
                    <a:pt x="937" y="1556"/>
                  </a:cubicBezTo>
                  <a:cubicBezTo>
                    <a:pt x="946" y="1555"/>
                    <a:pt x="949" y="1550"/>
                    <a:pt x="950" y="1547"/>
                  </a:cubicBezTo>
                  <a:cubicBezTo>
                    <a:pt x="950" y="1545"/>
                    <a:pt x="951" y="1542"/>
                    <a:pt x="950" y="1538"/>
                  </a:cubicBezTo>
                  <a:cubicBezTo>
                    <a:pt x="950" y="1535"/>
                    <a:pt x="950" y="1531"/>
                    <a:pt x="948" y="1527"/>
                  </a:cubicBezTo>
                  <a:lnTo>
                    <a:pt x="951" y="1526"/>
                  </a:lnTo>
                  <a:lnTo>
                    <a:pt x="953" y="1525"/>
                  </a:lnTo>
                  <a:lnTo>
                    <a:pt x="955" y="1526"/>
                  </a:lnTo>
                  <a:cubicBezTo>
                    <a:pt x="958" y="1527"/>
                    <a:pt x="960" y="1528"/>
                    <a:pt x="962" y="1528"/>
                  </a:cubicBezTo>
                  <a:cubicBezTo>
                    <a:pt x="969" y="1528"/>
                    <a:pt x="975" y="1525"/>
                    <a:pt x="979" y="1522"/>
                  </a:cubicBezTo>
                  <a:cubicBezTo>
                    <a:pt x="982" y="1525"/>
                    <a:pt x="986" y="1527"/>
                    <a:pt x="990" y="1527"/>
                  </a:cubicBezTo>
                  <a:cubicBezTo>
                    <a:pt x="994" y="1527"/>
                    <a:pt x="996" y="1526"/>
                    <a:pt x="999" y="1525"/>
                  </a:cubicBezTo>
                  <a:lnTo>
                    <a:pt x="1000" y="1525"/>
                  </a:lnTo>
                  <a:cubicBezTo>
                    <a:pt x="1003" y="1524"/>
                    <a:pt x="1005" y="1523"/>
                    <a:pt x="1008" y="1521"/>
                  </a:cubicBezTo>
                  <a:lnTo>
                    <a:pt x="1008" y="1521"/>
                  </a:lnTo>
                  <a:cubicBezTo>
                    <a:pt x="1011" y="1521"/>
                    <a:pt x="1015" y="1521"/>
                    <a:pt x="1019" y="1519"/>
                  </a:cubicBezTo>
                  <a:cubicBezTo>
                    <a:pt x="1022" y="1517"/>
                    <a:pt x="1025" y="1514"/>
                    <a:pt x="1026" y="1511"/>
                  </a:cubicBezTo>
                  <a:cubicBezTo>
                    <a:pt x="1026" y="1511"/>
                    <a:pt x="1028" y="1510"/>
                    <a:pt x="1030" y="1509"/>
                  </a:cubicBezTo>
                  <a:cubicBezTo>
                    <a:pt x="1036" y="1509"/>
                    <a:pt x="1041" y="1506"/>
                    <a:pt x="1043" y="1500"/>
                  </a:cubicBezTo>
                  <a:cubicBezTo>
                    <a:pt x="1044" y="1495"/>
                    <a:pt x="1058" y="1495"/>
                    <a:pt x="1067" y="1494"/>
                  </a:cubicBezTo>
                  <a:lnTo>
                    <a:pt x="1068" y="1494"/>
                  </a:lnTo>
                  <a:cubicBezTo>
                    <a:pt x="1070" y="1494"/>
                    <a:pt x="1073" y="1493"/>
                    <a:pt x="1075" y="1492"/>
                  </a:cubicBezTo>
                  <a:cubicBezTo>
                    <a:pt x="1081" y="1492"/>
                    <a:pt x="1085" y="1490"/>
                    <a:pt x="1088" y="1487"/>
                  </a:cubicBezTo>
                  <a:cubicBezTo>
                    <a:pt x="1092" y="1487"/>
                    <a:pt x="1095" y="1486"/>
                    <a:pt x="1098" y="1484"/>
                  </a:cubicBezTo>
                  <a:lnTo>
                    <a:pt x="1101" y="1482"/>
                  </a:lnTo>
                  <a:cubicBezTo>
                    <a:pt x="1103" y="1479"/>
                    <a:pt x="1105" y="1478"/>
                    <a:pt x="1106" y="1477"/>
                  </a:cubicBezTo>
                  <a:cubicBezTo>
                    <a:pt x="1107" y="1477"/>
                    <a:pt x="1109" y="1478"/>
                    <a:pt x="1111" y="1478"/>
                  </a:cubicBezTo>
                  <a:lnTo>
                    <a:pt x="1112" y="1478"/>
                  </a:lnTo>
                  <a:cubicBezTo>
                    <a:pt x="1118" y="1478"/>
                    <a:pt x="1127" y="1477"/>
                    <a:pt x="1134" y="1469"/>
                  </a:cubicBezTo>
                  <a:cubicBezTo>
                    <a:pt x="1141" y="1469"/>
                    <a:pt x="1149" y="1468"/>
                    <a:pt x="1158" y="1460"/>
                  </a:cubicBezTo>
                  <a:lnTo>
                    <a:pt x="1161" y="1458"/>
                  </a:lnTo>
                  <a:lnTo>
                    <a:pt x="1164" y="1459"/>
                  </a:lnTo>
                  <a:lnTo>
                    <a:pt x="1166" y="1459"/>
                  </a:lnTo>
                  <a:cubicBezTo>
                    <a:pt x="1169" y="1459"/>
                    <a:pt x="1171" y="1458"/>
                    <a:pt x="1174" y="1457"/>
                  </a:cubicBezTo>
                  <a:lnTo>
                    <a:pt x="1175" y="1457"/>
                  </a:lnTo>
                  <a:lnTo>
                    <a:pt x="1179" y="1457"/>
                  </a:lnTo>
                  <a:lnTo>
                    <a:pt x="1181" y="1457"/>
                  </a:lnTo>
                  <a:cubicBezTo>
                    <a:pt x="1183" y="1458"/>
                    <a:pt x="1186" y="1459"/>
                    <a:pt x="1188" y="1459"/>
                  </a:cubicBezTo>
                  <a:cubicBezTo>
                    <a:pt x="1193" y="1459"/>
                    <a:pt x="1197" y="1457"/>
                    <a:pt x="1199" y="1455"/>
                  </a:cubicBezTo>
                  <a:lnTo>
                    <a:pt x="1200" y="1455"/>
                  </a:lnTo>
                  <a:cubicBezTo>
                    <a:pt x="1205" y="1454"/>
                    <a:pt x="1209" y="1451"/>
                    <a:pt x="1211" y="1449"/>
                  </a:cubicBezTo>
                  <a:lnTo>
                    <a:pt x="1213" y="1448"/>
                  </a:lnTo>
                  <a:cubicBezTo>
                    <a:pt x="1216" y="1448"/>
                    <a:pt x="1219" y="1447"/>
                    <a:pt x="1222" y="1444"/>
                  </a:cubicBezTo>
                  <a:lnTo>
                    <a:pt x="1223" y="1442"/>
                  </a:lnTo>
                  <a:cubicBezTo>
                    <a:pt x="1225" y="1441"/>
                    <a:pt x="1227" y="1440"/>
                    <a:pt x="1228" y="1439"/>
                  </a:cubicBezTo>
                  <a:lnTo>
                    <a:pt x="1232" y="1439"/>
                  </a:lnTo>
                  <a:cubicBezTo>
                    <a:pt x="1238" y="1439"/>
                    <a:pt x="1242" y="1437"/>
                    <a:pt x="1244" y="1435"/>
                  </a:cubicBezTo>
                  <a:lnTo>
                    <a:pt x="1246" y="1434"/>
                  </a:lnTo>
                  <a:lnTo>
                    <a:pt x="1247" y="1434"/>
                  </a:lnTo>
                  <a:cubicBezTo>
                    <a:pt x="1253" y="1432"/>
                    <a:pt x="1256" y="1430"/>
                    <a:pt x="1259" y="1429"/>
                  </a:cubicBezTo>
                  <a:cubicBezTo>
                    <a:pt x="1263" y="1427"/>
                    <a:pt x="1264" y="1427"/>
                    <a:pt x="1269" y="1426"/>
                  </a:cubicBezTo>
                  <a:lnTo>
                    <a:pt x="1270" y="1426"/>
                  </a:lnTo>
                  <a:lnTo>
                    <a:pt x="1272" y="1427"/>
                  </a:lnTo>
                  <a:cubicBezTo>
                    <a:pt x="1274" y="1428"/>
                    <a:pt x="1276" y="1429"/>
                    <a:pt x="1279" y="1429"/>
                  </a:cubicBezTo>
                  <a:lnTo>
                    <a:pt x="1282" y="1428"/>
                  </a:lnTo>
                  <a:lnTo>
                    <a:pt x="1287" y="1426"/>
                  </a:lnTo>
                  <a:lnTo>
                    <a:pt x="1289" y="1426"/>
                  </a:lnTo>
                  <a:cubicBezTo>
                    <a:pt x="1291" y="1426"/>
                    <a:pt x="1293" y="1426"/>
                    <a:pt x="1294" y="1425"/>
                  </a:cubicBezTo>
                  <a:cubicBezTo>
                    <a:pt x="1296" y="1426"/>
                    <a:pt x="1297" y="1426"/>
                    <a:pt x="1299" y="1426"/>
                  </a:cubicBezTo>
                  <a:cubicBezTo>
                    <a:pt x="1301" y="1426"/>
                    <a:pt x="1302" y="1426"/>
                    <a:pt x="1304" y="1425"/>
                  </a:cubicBezTo>
                  <a:lnTo>
                    <a:pt x="1304" y="1425"/>
                  </a:lnTo>
                  <a:lnTo>
                    <a:pt x="1308" y="1425"/>
                  </a:lnTo>
                  <a:cubicBezTo>
                    <a:pt x="1312" y="1425"/>
                    <a:pt x="1315" y="1424"/>
                    <a:pt x="1317" y="1424"/>
                  </a:cubicBezTo>
                  <a:lnTo>
                    <a:pt x="1319" y="1423"/>
                  </a:lnTo>
                  <a:lnTo>
                    <a:pt x="1323" y="1424"/>
                  </a:lnTo>
                  <a:lnTo>
                    <a:pt x="1327" y="1423"/>
                  </a:lnTo>
                  <a:cubicBezTo>
                    <a:pt x="1334" y="1422"/>
                    <a:pt x="1339" y="1419"/>
                    <a:pt x="1343" y="1416"/>
                  </a:cubicBezTo>
                  <a:cubicBezTo>
                    <a:pt x="1347" y="1414"/>
                    <a:pt x="1350" y="1413"/>
                    <a:pt x="1352" y="1413"/>
                  </a:cubicBezTo>
                  <a:lnTo>
                    <a:pt x="1354" y="1413"/>
                  </a:lnTo>
                  <a:lnTo>
                    <a:pt x="1357" y="1413"/>
                  </a:lnTo>
                  <a:lnTo>
                    <a:pt x="1358" y="1413"/>
                  </a:lnTo>
                  <a:cubicBezTo>
                    <a:pt x="1360" y="1414"/>
                    <a:pt x="1362" y="1415"/>
                    <a:pt x="1364" y="1416"/>
                  </a:cubicBezTo>
                  <a:lnTo>
                    <a:pt x="1367" y="1417"/>
                  </a:lnTo>
                  <a:cubicBezTo>
                    <a:pt x="1368" y="1419"/>
                    <a:pt x="1368" y="1420"/>
                    <a:pt x="1369" y="1421"/>
                  </a:cubicBezTo>
                  <a:cubicBezTo>
                    <a:pt x="1373" y="1430"/>
                    <a:pt x="1380" y="1431"/>
                    <a:pt x="1382" y="1431"/>
                  </a:cubicBezTo>
                  <a:cubicBezTo>
                    <a:pt x="1386" y="1431"/>
                    <a:pt x="1389" y="1429"/>
                    <a:pt x="1392" y="1427"/>
                  </a:cubicBezTo>
                  <a:lnTo>
                    <a:pt x="1392" y="1427"/>
                  </a:lnTo>
                  <a:cubicBezTo>
                    <a:pt x="1403" y="1427"/>
                    <a:pt x="1409" y="1419"/>
                    <a:pt x="1411" y="1415"/>
                  </a:cubicBezTo>
                  <a:cubicBezTo>
                    <a:pt x="1429" y="1406"/>
                    <a:pt x="1447" y="1398"/>
                    <a:pt x="1465" y="1390"/>
                  </a:cubicBezTo>
                  <a:cubicBezTo>
                    <a:pt x="1478" y="1383"/>
                    <a:pt x="1492" y="1377"/>
                    <a:pt x="1505" y="1371"/>
                  </a:cubicBezTo>
                  <a:lnTo>
                    <a:pt x="1506" y="1370"/>
                  </a:lnTo>
                  <a:cubicBezTo>
                    <a:pt x="1507" y="1370"/>
                    <a:pt x="1512" y="1368"/>
                    <a:pt x="1515" y="1367"/>
                  </a:cubicBezTo>
                  <a:cubicBezTo>
                    <a:pt x="1530" y="1363"/>
                    <a:pt x="1543" y="1359"/>
                    <a:pt x="1545" y="1347"/>
                  </a:cubicBezTo>
                  <a:cubicBezTo>
                    <a:pt x="1546" y="1345"/>
                    <a:pt x="1546" y="1339"/>
                    <a:pt x="1542" y="1334"/>
                  </a:cubicBezTo>
                  <a:cubicBezTo>
                    <a:pt x="1540" y="1331"/>
                    <a:pt x="1538" y="1328"/>
                    <a:pt x="1535" y="1326"/>
                  </a:cubicBezTo>
                  <a:lnTo>
                    <a:pt x="1535" y="1326"/>
                  </a:lnTo>
                  <a:lnTo>
                    <a:pt x="1536" y="1324"/>
                  </a:lnTo>
                  <a:lnTo>
                    <a:pt x="1538" y="1322"/>
                  </a:lnTo>
                  <a:lnTo>
                    <a:pt x="1538" y="1322"/>
                  </a:lnTo>
                  <a:cubicBezTo>
                    <a:pt x="1548" y="1314"/>
                    <a:pt x="1548" y="1306"/>
                    <a:pt x="1546" y="1301"/>
                  </a:cubicBezTo>
                  <a:cubicBezTo>
                    <a:pt x="1547" y="1299"/>
                    <a:pt x="1549" y="1298"/>
                    <a:pt x="1550" y="1296"/>
                  </a:cubicBezTo>
                  <a:cubicBezTo>
                    <a:pt x="1551" y="1294"/>
                    <a:pt x="1551" y="1292"/>
                    <a:pt x="1551" y="1290"/>
                  </a:cubicBezTo>
                  <a:cubicBezTo>
                    <a:pt x="1552" y="1287"/>
                    <a:pt x="1553" y="1285"/>
                    <a:pt x="1552" y="1282"/>
                  </a:cubicBezTo>
                  <a:cubicBezTo>
                    <a:pt x="1552" y="1281"/>
                    <a:pt x="1552" y="1280"/>
                    <a:pt x="1552" y="1278"/>
                  </a:cubicBezTo>
                  <a:lnTo>
                    <a:pt x="1552" y="1277"/>
                  </a:lnTo>
                  <a:cubicBezTo>
                    <a:pt x="1561" y="1268"/>
                    <a:pt x="1558" y="1258"/>
                    <a:pt x="1557" y="1254"/>
                  </a:cubicBezTo>
                  <a:lnTo>
                    <a:pt x="1557" y="1254"/>
                  </a:lnTo>
                  <a:lnTo>
                    <a:pt x="1557" y="1253"/>
                  </a:lnTo>
                  <a:lnTo>
                    <a:pt x="1558" y="1253"/>
                  </a:lnTo>
                  <a:cubicBezTo>
                    <a:pt x="1558" y="1252"/>
                    <a:pt x="1560" y="1251"/>
                    <a:pt x="1561" y="1249"/>
                  </a:cubicBezTo>
                  <a:cubicBezTo>
                    <a:pt x="1562" y="1248"/>
                    <a:pt x="1564" y="1247"/>
                    <a:pt x="1565" y="1245"/>
                  </a:cubicBezTo>
                  <a:lnTo>
                    <a:pt x="1567" y="1242"/>
                  </a:lnTo>
                  <a:cubicBezTo>
                    <a:pt x="1569" y="1240"/>
                    <a:pt x="1571" y="1238"/>
                    <a:pt x="1572" y="1237"/>
                  </a:cubicBezTo>
                  <a:cubicBezTo>
                    <a:pt x="1575" y="1235"/>
                    <a:pt x="1577" y="1231"/>
                    <a:pt x="1578" y="1227"/>
                  </a:cubicBezTo>
                  <a:cubicBezTo>
                    <a:pt x="1579" y="1225"/>
                    <a:pt x="1578" y="1223"/>
                    <a:pt x="1577" y="1220"/>
                  </a:cubicBezTo>
                  <a:cubicBezTo>
                    <a:pt x="1583" y="1220"/>
                    <a:pt x="1589" y="1219"/>
                    <a:pt x="1593" y="1214"/>
                  </a:cubicBezTo>
                  <a:cubicBezTo>
                    <a:pt x="1595" y="1212"/>
                    <a:pt x="1597" y="1209"/>
                    <a:pt x="1598" y="1204"/>
                  </a:cubicBezTo>
                  <a:cubicBezTo>
                    <a:pt x="1600" y="1202"/>
                    <a:pt x="1604" y="1198"/>
                    <a:pt x="1604" y="1193"/>
                  </a:cubicBezTo>
                  <a:cubicBezTo>
                    <a:pt x="1608" y="1191"/>
                    <a:pt x="1611" y="1188"/>
                    <a:pt x="1612" y="1184"/>
                  </a:cubicBezTo>
                  <a:lnTo>
                    <a:pt x="1614" y="1182"/>
                  </a:lnTo>
                  <a:cubicBezTo>
                    <a:pt x="1617" y="1178"/>
                    <a:pt x="1617" y="1174"/>
                    <a:pt x="1617" y="1172"/>
                  </a:cubicBezTo>
                  <a:lnTo>
                    <a:pt x="1617" y="1171"/>
                  </a:lnTo>
                  <a:lnTo>
                    <a:pt x="1617" y="1171"/>
                  </a:lnTo>
                  <a:cubicBezTo>
                    <a:pt x="1620" y="1168"/>
                    <a:pt x="1625" y="1162"/>
                    <a:pt x="1624" y="1153"/>
                  </a:cubicBezTo>
                  <a:lnTo>
                    <a:pt x="1624" y="1151"/>
                  </a:lnTo>
                  <a:cubicBezTo>
                    <a:pt x="1624" y="1149"/>
                    <a:pt x="1623" y="1147"/>
                    <a:pt x="1622" y="1145"/>
                  </a:cubicBezTo>
                  <a:cubicBezTo>
                    <a:pt x="1624" y="1140"/>
                    <a:pt x="1625" y="1136"/>
                    <a:pt x="1626" y="1129"/>
                  </a:cubicBezTo>
                  <a:cubicBezTo>
                    <a:pt x="1629" y="1119"/>
                    <a:pt x="1624" y="1111"/>
                    <a:pt x="1620" y="1107"/>
                  </a:cubicBezTo>
                  <a:cubicBezTo>
                    <a:pt x="1626" y="1102"/>
                    <a:pt x="1629" y="1097"/>
                    <a:pt x="1631" y="1092"/>
                  </a:cubicBezTo>
                  <a:cubicBezTo>
                    <a:pt x="1636" y="1092"/>
                    <a:pt x="1641" y="1092"/>
                    <a:pt x="1646" y="1092"/>
                  </a:cubicBezTo>
                  <a:cubicBezTo>
                    <a:pt x="1651" y="1092"/>
                    <a:pt x="1656" y="1092"/>
                    <a:pt x="1660" y="1092"/>
                  </a:cubicBezTo>
                  <a:cubicBezTo>
                    <a:pt x="1686" y="1092"/>
                    <a:pt x="1705" y="1084"/>
                    <a:pt x="1711" y="1044"/>
                  </a:cubicBezTo>
                  <a:cubicBezTo>
                    <a:pt x="1715" y="1043"/>
                    <a:pt x="1719" y="1040"/>
                    <a:pt x="1721" y="1036"/>
                  </a:cubicBezTo>
                  <a:cubicBezTo>
                    <a:pt x="1722" y="1036"/>
                    <a:pt x="1722" y="1035"/>
                    <a:pt x="1723" y="1034"/>
                  </a:cubicBezTo>
                  <a:cubicBezTo>
                    <a:pt x="1727" y="1031"/>
                    <a:pt x="1734" y="1026"/>
                    <a:pt x="1734" y="1013"/>
                  </a:cubicBezTo>
                  <a:lnTo>
                    <a:pt x="1734" y="1012"/>
                  </a:lnTo>
                  <a:lnTo>
                    <a:pt x="1735" y="1011"/>
                  </a:lnTo>
                  <a:cubicBezTo>
                    <a:pt x="1736" y="1004"/>
                    <a:pt x="1736" y="999"/>
                    <a:pt x="1734" y="995"/>
                  </a:cubicBezTo>
                  <a:cubicBezTo>
                    <a:pt x="1734" y="994"/>
                    <a:pt x="1735" y="992"/>
                    <a:pt x="1735" y="990"/>
                  </a:cubicBezTo>
                  <a:lnTo>
                    <a:pt x="1735" y="990"/>
                  </a:lnTo>
                  <a:cubicBezTo>
                    <a:pt x="1738" y="988"/>
                    <a:pt x="1742" y="985"/>
                    <a:pt x="1746" y="980"/>
                  </a:cubicBezTo>
                  <a:cubicBezTo>
                    <a:pt x="1753" y="976"/>
                    <a:pt x="1756" y="971"/>
                    <a:pt x="1757" y="966"/>
                  </a:cubicBezTo>
                  <a:cubicBezTo>
                    <a:pt x="1761" y="965"/>
                    <a:pt x="1764" y="963"/>
                    <a:pt x="1767" y="960"/>
                  </a:cubicBezTo>
                  <a:cubicBezTo>
                    <a:pt x="1772" y="954"/>
                    <a:pt x="1773" y="946"/>
                    <a:pt x="1772" y="940"/>
                  </a:cubicBezTo>
                  <a:cubicBezTo>
                    <a:pt x="1774" y="939"/>
                    <a:pt x="1775" y="936"/>
                    <a:pt x="1776" y="934"/>
                  </a:cubicBezTo>
                  <a:cubicBezTo>
                    <a:pt x="1777" y="932"/>
                    <a:pt x="1777" y="931"/>
                    <a:pt x="1777" y="928"/>
                  </a:cubicBezTo>
                  <a:cubicBezTo>
                    <a:pt x="1780" y="926"/>
                    <a:pt x="1780" y="923"/>
                    <a:pt x="1781" y="921"/>
                  </a:cubicBezTo>
                  <a:cubicBezTo>
                    <a:pt x="1781" y="917"/>
                    <a:pt x="1780" y="914"/>
                    <a:pt x="1779" y="912"/>
                  </a:cubicBezTo>
                  <a:cubicBezTo>
                    <a:pt x="1779" y="908"/>
                    <a:pt x="1779" y="905"/>
                    <a:pt x="1777" y="903"/>
                  </a:cubicBezTo>
                  <a:cubicBezTo>
                    <a:pt x="1778" y="895"/>
                    <a:pt x="1775" y="889"/>
                    <a:pt x="1773" y="886"/>
                  </a:cubicBezTo>
                  <a:lnTo>
                    <a:pt x="1772" y="883"/>
                  </a:lnTo>
                  <a:lnTo>
                    <a:pt x="1770" y="879"/>
                  </a:lnTo>
                  <a:cubicBezTo>
                    <a:pt x="1768" y="875"/>
                    <a:pt x="1765" y="873"/>
                    <a:pt x="1762" y="872"/>
                  </a:cubicBezTo>
                  <a:cubicBezTo>
                    <a:pt x="1761" y="870"/>
                    <a:pt x="1760" y="868"/>
                    <a:pt x="1759" y="867"/>
                  </a:cubicBezTo>
                  <a:cubicBezTo>
                    <a:pt x="1761" y="864"/>
                    <a:pt x="1762" y="860"/>
                    <a:pt x="1761" y="855"/>
                  </a:cubicBezTo>
                  <a:cubicBezTo>
                    <a:pt x="1760" y="852"/>
                    <a:pt x="1758" y="849"/>
                    <a:pt x="1755" y="848"/>
                  </a:cubicBezTo>
                  <a:cubicBezTo>
                    <a:pt x="1762" y="847"/>
                    <a:pt x="1769" y="845"/>
                    <a:pt x="1773" y="839"/>
                  </a:cubicBezTo>
                  <a:cubicBezTo>
                    <a:pt x="1780" y="830"/>
                    <a:pt x="1777" y="818"/>
                    <a:pt x="1773" y="802"/>
                  </a:cubicBezTo>
                  <a:cubicBezTo>
                    <a:pt x="1771" y="798"/>
                    <a:pt x="1767" y="794"/>
                    <a:pt x="1763" y="793"/>
                  </a:cubicBezTo>
                  <a:cubicBezTo>
                    <a:pt x="1761" y="793"/>
                    <a:pt x="1759" y="792"/>
                    <a:pt x="1758" y="792"/>
                  </a:cubicBezTo>
                  <a:lnTo>
                    <a:pt x="1759" y="788"/>
                  </a:lnTo>
                  <a:cubicBezTo>
                    <a:pt x="1759" y="787"/>
                    <a:pt x="1759" y="785"/>
                    <a:pt x="1760" y="784"/>
                  </a:cubicBezTo>
                  <a:cubicBezTo>
                    <a:pt x="1764" y="774"/>
                    <a:pt x="1762" y="767"/>
                    <a:pt x="1760" y="763"/>
                  </a:cubicBezTo>
                  <a:cubicBezTo>
                    <a:pt x="1756" y="755"/>
                    <a:pt x="1747" y="753"/>
                    <a:pt x="1739" y="752"/>
                  </a:cubicBezTo>
                  <a:lnTo>
                    <a:pt x="1738" y="750"/>
                  </a:lnTo>
                  <a:cubicBezTo>
                    <a:pt x="1739" y="748"/>
                    <a:pt x="1739" y="746"/>
                    <a:pt x="1739" y="744"/>
                  </a:cubicBezTo>
                  <a:cubicBezTo>
                    <a:pt x="1745" y="739"/>
                    <a:pt x="1748" y="734"/>
                    <a:pt x="1748" y="729"/>
                  </a:cubicBezTo>
                  <a:lnTo>
                    <a:pt x="1749" y="728"/>
                  </a:lnTo>
                  <a:lnTo>
                    <a:pt x="1750" y="728"/>
                  </a:lnTo>
                  <a:cubicBezTo>
                    <a:pt x="1753" y="728"/>
                    <a:pt x="1756" y="727"/>
                    <a:pt x="1759" y="725"/>
                  </a:cubicBezTo>
                  <a:lnTo>
                    <a:pt x="1760" y="725"/>
                  </a:lnTo>
                  <a:cubicBezTo>
                    <a:pt x="1762" y="725"/>
                    <a:pt x="1765" y="725"/>
                    <a:pt x="1767" y="723"/>
                  </a:cubicBezTo>
                  <a:lnTo>
                    <a:pt x="1770" y="721"/>
                  </a:lnTo>
                  <a:cubicBezTo>
                    <a:pt x="1775" y="724"/>
                    <a:pt x="1781" y="726"/>
                    <a:pt x="1788" y="726"/>
                  </a:cubicBezTo>
                  <a:cubicBezTo>
                    <a:pt x="1793" y="726"/>
                    <a:pt x="1798" y="724"/>
                    <a:pt x="1801" y="720"/>
                  </a:cubicBezTo>
                  <a:cubicBezTo>
                    <a:pt x="1806" y="713"/>
                    <a:pt x="1804" y="705"/>
                    <a:pt x="1803" y="701"/>
                  </a:cubicBezTo>
                  <a:cubicBezTo>
                    <a:pt x="1806" y="701"/>
                    <a:pt x="1809" y="701"/>
                    <a:pt x="1811" y="700"/>
                  </a:cubicBezTo>
                  <a:lnTo>
                    <a:pt x="1813" y="700"/>
                  </a:lnTo>
                  <a:cubicBezTo>
                    <a:pt x="1814" y="699"/>
                    <a:pt x="1817" y="699"/>
                    <a:pt x="1818" y="698"/>
                  </a:cubicBezTo>
                  <a:cubicBezTo>
                    <a:pt x="1825" y="694"/>
                    <a:pt x="1828" y="688"/>
                    <a:pt x="1829" y="684"/>
                  </a:cubicBezTo>
                  <a:lnTo>
                    <a:pt x="1833" y="681"/>
                  </a:lnTo>
                  <a:lnTo>
                    <a:pt x="1835" y="682"/>
                  </a:lnTo>
                  <a:cubicBezTo>
                    <a:pt x="1840" y="683"/>
                    <a:pt x="1845" y="684"/>
                    <a:pt x="1850" y="684"/>
                  </a:cubicBezTo>
                  <a:cubicBezTo>
                    <a:pt x="1860" y="685"/>
                    <a:pt x="1868" y="686"/>
                    <a:pt x="1878" y="693"/>
                  </a:cubicBezTo>
                  <a:cubicBezTo>
                    <a:pt x="1880" y="694"/>
                    <a:pt x="1883" y="695"/>
                    <a:pt x="1885" y="695"/>
                  </a:cubicBezTo>
                  <a:lnTo>
                    <a:pt x="1890" y="694"/>
                  </a:lnTo>
                  <a:cubicBezTo>
                    <a:pt x="1894" y="693"/>
                    <a:pt x="1897" y="690"/>
                    <a:pt x="1898" y="686"/>
                  </a:cubicBezTo>
                  <a:cubicBezTo>
                    <a:pt x="1899" y="683"/>
                    <a:pt x="1900" y="679"/>
                    <a:pt x="1898" y="674"/>
                  </a:cubicBezTo>
                  <a:cubicBezTo>
                    <a:pt x="1901" y="671"/>
                    <a:pt x="1904" y="667"/>
                    <a:pt x="1905" y="663"/>
                  </a:cubicBezTo>
                  <a:cubicBezTo>
                    <a:pt x="1906" y="656"/>
                    <a:pt x="1905" y="649"/>
                    <a:pt x="1901" y="643"/>
                  </a:cubicBezTo>
                  <a:lnTo>
                    <a:pt x="1900" y="642"/>
                  </a:lnTo>
                  <a:cubicBezTo>
                    <a:pt x="1899" y="637"/>
                    <a:pt x="1896" y="625"/>
                    <a:pt x="1885" y="623"/>
                  </a:cubicBezTo>
                  <a:lnTo>
                    <a:pt x="1884" y="622"/>
                  </a:lnTo>
                  <a:lnTo>
                    <a:pt x="1882" y="619"/>
                  </a:lnTo>
                  <a:cubicBezTo>
                    <a:pt x="1882" y="616"/>
                    <a:pt x="1880" y="613"/>
                    <a:pt x="1877" y="610"/>
                  </a:cubicBezTo>
                  <a:lnTo>
                    <a:pt x="1876" y="609"/>
                  </a:lnTo>
                  <a:cubicBezTo>
                    <a:pt x="1874" y="607"/>
                    <a:pt x="1871" y="604"/>
                    <a:pt x="1866" y="604"/>
                  </a:cubicBezTo>
                  <a:lnTo>
                    <a:pt x="1863" y="600"/>
                  </a:lnTo>
                  <a:cubicBezTo>
                    <a:pt x="1861" y="597"/>
                    <a:pt x="1857" y="595"/>
                    <a:pt x="1854" y="595"/>
                  </a:cubicBezTo>
                  <a:cubicBezTo>
                    <a:pt x="1851" y="587"/>
                    <a:pt x="1846" y="575"/>
                    <a:pt x="1834" y="571"/>
                  </a:cubicBezTo>
                  <a:lnTo>
                    <a:pt x="1834" y="570"/>
                  </a:lnTo>
                  <a:lnTo>
                    <a:pt x="1834" y="570"/>
                  </a:lnTo>
                  <a:cubicBezTo>
                    <a:pt x="1839" y="569"/>
                    <a:pt x="1843" y="564"/>
                    <a:pt x="1843" y="558"/>
                  </a:cubicBezTo>
                  <a:cubicBezTo>
                    <a:pt x="1844" y="555"/>
                    <a:pt x="1843" y="551"/>
                    <a:pt x="1841" y="549"/>
                  </a:cubicBezTo>
                  <a:cubicBezTo>
                    <a:pt x="1842" y="546"/>
                    <a:pt x="1843" y="544"/>
                    <a:pt x="1842" y="541"/>
                  </a:cubicBezTo>
                  <a:cubicBezTo>
                    <a:pt x="1842" y="538"/>
                    <a:pt x="1841" y="535"/>
                    <a:pt x="1839" y="533"/>
                  </a:cubicBezTo>
                  <a:lnTo>
                    <a:pt x="1840" y="530"/>
                  </a:lnTo>
                  <a:cubicBezTo>
                    <a:pt x="1840" y="528"/>
                    <a:pt x="1840" y="525"/>
                    <a:pt x="1840" y="522"/>
                  </a:cubicBezTo>
                  <a:cubicBezTo>
                    <a:pt x="1840" y="514"/>
                    <a:pt x="1841" y="512"/>
                    <a:pt x="1843" y="510"/>
                  </a:cubicBezTo>
                  <a:lnTo>
                    <a:pt x="1846" y="507"/>
                  </a:lnTo>
                  <a:cubicBezTo>
                    <a:pt x="1847" y="505"/>
                    <a:pt x="1848" y="503"/>
                    <a:pt x="1849" y="501"/>
                  </a:cubicBezTo>
                  <a:lnTo>
                    <a:pt x="1852" y="501"/>
                  </a:lnTo>
                  <a:cubicBezTo>
                    <a:pt x="1854" y="501"/>
                    <a:pt x="1857" y="501"/>
                    <a:pt x="1859" y="500"/>
                  </a:cubicBezTo>
                  <a:cubicBezTo>
                    <a:pt x="1861" y="502"/>
                    <a:pt x="1864" y="503"/>
                    <a:pt x="1868" y="503"/>
                  </a:cubicBezTo>
                  <a:cubicBezTo>
                    <a:pt x="1870" y="503"/>
                    <a:pt x="1871" y="503"/>
                    <a:pt x="1873" y="502"/>
                  </a:cubicBezTo>
                  <a:lnTo>
                    <a:pt x="1875" y="502"/>
                  </a:lnTo>
                  <a:cubicBezTo>
                    <a:pt x="1877" y="502"/>
                    <a:pt x="1885" y="502"/>
                    <a:pt x="1889" y="492"/>
                  </a:cubicBezTo>
                  <a:lnTo>
                    <a:pt x="1890" y="489"/>
                  </a:lnTo>
                  <a:cubicBezTo>
                    <a:pt x="1896" y="482"/>
                    <a:pt x="1895" y="475"/>
                    <a:pt x="1893" y="470"/>
                  </a:cubicBezTo>
                  <a:cubicBezTo>
                    <a:pt x="1892" y="468"/>
                    <a:pt x="1892" y="467"/>
                    <a:pt x="1891" y="465"/>
                  </a:cubicBezTo>
                  <a:cubicBezTo>
                    <a:pt x="1889" y="462"/>
                    <a:pt x="1886" y="460"/>
                    <a:pt x="1884" y="459"/>
                  </a:cubicBezTo>
                  <a:cubicBezTo>
                    <a:pt x="1884" y="456"/>
                    <a:pt x="1885" y="454"/>
                    <a:pt x="1885" y="451"/>
                  </a:cubicBezTo>
                  <a:cubicBezTo>
                    <a:pt x="1885" y="448"/>
                    <a:pt x="1885" y="446"/>
                    <a:pt x="1886" y="444"/>
                  </a:cubicBezTo>
                  <a:cubicBezTo>
                    <a:pt x="1889" y="444"/>
                    <a:pt x="1891" y="445"/>
                    <a:pt x="1894" y="445"/>
                  </a:cubicBezTo>
                  <a:cubicBezTo>
                    <a:pt x="1900" y="445"/>
                    <a:pt x="1904" y="442"/>
                    <a:pt x="1907" y="438"/>
                  </a:cubicBezTo>
                  <a:cubicBezTo>
                    <a:pt x="1910" y="434"/>
                    <a:pt x="1911" y="429"/>
                    <a:pt x="1910" y="425"/>
                  </a:cubicBezTo>
                  <a:lnTo>
                    <a:pt x="1911" y="424"/>
                  </a:lnTo>
                  <a:cubicBezTo>
                    <a:pt x="1920" y="424"/>
                    <a:pt x="1924" y="416"/>
                    <a:pt x="1925" y="413"/>
                  </a:cubicBezTo>
                  <a:cubicBezTo>
                    <a:pt x="1927" y="410"/>
                    <a:pt x="1930" y="404"/>
                    <a:pt x="1933" y="399"/>
                  </a:cubicBezTo>
                  <a:cubicBezTo>
                    <a:pt x="1936" y="399"/>
                    <a:pt x="1941" y="397"/>
                    <a:pt x="1943" y="391"/>
                  </a:cubicBezTo>
                  <a:cubicBezTo>
                    <a:pt x="1951" y="386"/>
                    <a:pt x="1952" y="379"/>
                    <a:pt x="1951" y="374"/>
                  </a:cubicBezTo>
                  <a:cubicBezTo>
                    <a:pt x="1956" y="370"/>
                    <a:pt x="1958" y="365"/>
                    <a:pt x="1958" y="360"/>
                  </a:cubicBezTo>
                  <a:cubicBezTo>
                    <a:pt x="1960" y="358"/>
                    <a:pt x="1961" y="356"/>
                    <a:pt x="1962" y="354"/>
                  </a:cubicBezTo>
                  <a:cubicBezTo>
                    <a:pt x="1964" y="344"/>
                    <a:pt x="1957" y="336"/>
                    <a:pt x="1953" y="331"/>
                  </a:cubicBezTo>
                  <a:lnTo>
                    <a:pt x="1952" y="331"/>
                  </a:lnTo>
                  <a:lnTo>
                    <a:pt x="1953" y="330"/>
                  </a:lnTo>
                  <a:cubicBezTo>
                    <a:pt x="1953" y="325"/>
                    <a:pt x="1951" y="320"/>
                    <a:pt x="1946" y="317"/>
                  </a:cubicBezTo>
                  <a:cubicBezTo>
                    <a:pt x="1943" y="315"/>
                    <a:pt x="1939" y="314"/>
                    <a:pt x="1935" y="314"/>
                  </a:cubicBezTo>
                  <a:cubicBezTo>
                    <a:pt x="1934" y="314"/>
                    <a:pt x="1932" y="314"/>
                    <a:pt x="1930" y="315"/>
                  </a:cubicBezTo>
                  <a:lnTo>
                    <a:pt x="1928" y="314"/>
                  </a:lnTo>
                  <a:lnTo>
                    <a:pt x="1927" y="313"/>
                  </a:lnTo>
                  <a:cubicBezTo>
                    <a:pt x="1927" y="311"/>
                    <a:pt x="1926" y="309"/>
                    <a:pt x="1925" y="307"/>
                  </a:cubicBezTo>
                  <a:cubicBezTo>
                    <a:pt x="1924" y="304"/>
                    <a:pt x="1922" y="302"/>
                    <a:pt x="1919" y="300"/>
                  </a:cubicBezTo>
                  <a:cubicBezTo>
                    <a:pt x="1917" y="298"/>
                    <a:pt x="1914" y="296"/>
                    <a:pt x="1910" y="296"/>
                  </a:cubicBezTo>
                  <a:lnTo>
                    <a:pt x="1910" y="296"/>
                  </a:lnTo>
                  <a:lnTo>
                    <a:pt x="1910" y="296"/>
                  </a:lnTo>
                  <a:lnTo>
                    <a:pt x="1909" y="296"/>
                  </a:lnTo>
                  <a:lnTo>
                    <a:pt x="1906" y="297"/>
                  </a:lnTo>
                  <a:lnTo>
                    <a:pt x="1904" y="296"/>
                  </a:lnTo>
                  <a:cubicBezTo>
                    <a:pt x="1903" y="294"/>
                    <a:pt x="1901" y="292"/>
                    <a:pt x="1898" y="291"/>
                  </a:cubicBezTo>
                  <a:cubicBezTo>
                    <a:pt x="1896" y="287"/>
                    <a:pt x="1891" y="280"/>
                    <a:pt x="1882" y="280"/>
                  </a:cubicBezTo>
                  <a:cubicBezTo>
                    <a:pt x="1879" y="280"/>
                    <a:pt x="1877" y="281"/>
                    <a:pt x="1875" y="282"/>
                  </a:cubicBezTo>
                  <a:cubicBezTo>
                    <a:pt x="1870" y="283"/>
                    <a:pt x="1867" y="283"/>
                    <a:pt x="1864" y="283"/>
                  </a:cubicBezTo>
                  <a:lnTo>
                    <a:pt x="1862" y="283"/>
                  </a:lnTo>
                  <a:cubicBezTo>
                    <a:pt x="1858" y="276"/>
                    <a:pt x="1853" y="272"/>
                    <a:pt x="1846" y="272"/>
                  </a:cubicBezTo>
                  <a:cubicBezTo>
                    <a:pt x="1843" y="272"/>
                    <a:pt x="1841" y="273"/>
                    <a:pt x="1838" y="274"/>
                  </a:cubicBezTo>
                  <a:cubicBezTo>
                    <a:pt x="1835" y="274"/>
                    <a:pt x="1833" y="275"/>
                    <a:pt x="1831" y="276"/>
                  </a:cubicBezTo>
                  <a:cubicBezTo>
                    <a:pt x="1829" y="273"/>
                    <a:pt x="1826" y="267"/>
                    <a:pt x="1819" y="266"/>
                  </a:cubicBezTo>
                  <a:cubicBezTo>
                    <a:pt x="1815" y="260"/>
                    <a:pt x="1809" y="256"/>
                    <a:pt x="1802" y="256"/>
                  </a:cubicBezTo>
                  <a:cubicBezTo>
                    <a:pt x="1799" y="256"/>
                    <a:pt x="1797" y="256"/>
                    <a:pt x="1795" y="257"/>
                  </a:cubicBezTo>
                  <a:cubicBezTo>
                    <a:pt x="1791" y="254"/>
                    <a:pt x="1786" y="252"/>
                    <a:pt x="1783" y="252"/>
                  </a:cubicBezTo>
                  <a:lnTo>
                    <a:pt x="1781" y="252"/>
                  </a:lnTo>
                  <a:cubicBezTo>
                    <a:pt x="1778" y="252"/>
                    <a:pt x="1774" y="253"/>
                    <a:pt x="1772" y="255"/>
                  </a:cubicBezTo>
                  <a:lnTo>
                    <a:pt x="1769" y="254"/>
                  </a:lnTo>
                  <a:cubicBezTo>
                    <a:pt x="1766" y="254"/>
                    <a:pt x="1763" y="254"/>
                    <a:pt x="1761" y="254"/>
                  </a:cubicBezTo>
                  <a:cubicBezTo>
                    <a:pt x="1750" y="254"/>
                    <a:pt x="1746" y="260"/>
                    <a:pt x="1744" y="264"/>
                  </a:cubicBezTo>
                  <a:lnTo>
                    <a:pt x="1744" y="264"/>
                  </a:lnTo>
                  <a:cubicBezTo>
                    <a:pt x="1737" y="265"/>
                    <a:pt x="1732" y="268"/>
                    <a:pt x="1728" y="270"/>
                  </a:cubicBezTo>
                  <a:lnTo>
                    <a:pt x="1724" y="272"/>
                  </a:lnTo>
                  <a:lnTo>
                    <a:pt x="1723" y="271"/>
                  </a:lnTo>
                  <a:cubicBezTo>
                    <a:pt x="1720" y="269"/>
                    <a:pt x="1717" y="268"/>
                    <a:pt x="1714" y="268"/>
                  </a:cubicBezTo>
                  <a:cubicBezTo>
                    <a:pt x="1712" y="268"/>
                    <a:pt x="1711" y="269"/>
                    <a:pt x="1709" y="269"/>
                  </a:cubicBezTo>
                  <a:lnTo>
                    <a:pt x="1706" y="270"/>
                  </a:lnTo>
                  <a:cubicBezTo>
                    <a:pt x="1706" y="267"/>
                    <a:pt x="1705" y="261"/>
                    <a:pt x="1705" y="257"/>
                  </a:cubicBezTo>
                  <a:cubicBezTo>
                    <a:pt x="1705" y="250"/>
                    <a:pt x="1704" y="243"/>
                    <a:pt x="1702" y="236"/>
                  </a:cubicBezTo>
                  <a:cubicBezTo>
                    <a:pt x="1701" y="233"/>
                    <a:pt x="1699" y="230"/>
                    <a:pt x="1697" y="228"/>
                  </a:cubicBezTo>
                  <a:cubicBezTo>
                    <a:pt x="1690" y="224"/>
                    <a:pt x="1681" y="214"/>
                    <a:pt x="1672" y="204"/>
                  </a:cubicBezTo>
                  <a:cubicBezTo>
                    <a:pt x="1652" y="181"/>
                    <a:pt x="1631" y="158"/>
                    <a:pt x="1608" y="158"/>
                  </a:cubicBezTo>
                  <a:cubicBezTo>
                    <a:pt x="1600" y="158"/>
                    <a:pt x="1592" y="161"/>
                    <a:pt x="1586" y="167"/>
                  </a:cubicBezTo>
                  <a:cubicBezTo>
                    <a:pt x="1583" y="166"/>
                    <a:pt x="1580" y="165"/>
                    <a:pt x="1577" y="165"/>
                  </a:cubicBezTo>
                  <a:cubicBezTo>
                    <a:pt x="1574" y="165"/>
                    <a:pt x="1571" y="166"/>
                    <a:pt x="1568" y="167"/>
                  </a:cubicBezTo>
                  <a:cubicBezTo>
                    <a:pt x="1563" y="160"/>
                    <a:pt x="1556" y="154"/>
                    <a:pt x="1548" y="154"/>
                  </a:cubicBezTo>
                  <a:cubicBezTo>
                    <a:pt x="1546" y="154"/>
                    <a:pt x="1544" y="154"/>
                    <a:pt x="1542" y="155"/>
                  </a:cubicBezTo>
                  <a:cubicBezTo>
                    <a:pt x="1538" y="155"/>
                    <a:pt x="1536" y="156"/>
                    <a:pt x="1533" y="157"/>
                  </a:cubicBezTo>
                  <a:cubicBezTo>
                    <a:pt x="1530" y="154"/>
                    <a:pt x="1526" y="152"/>
                    <a:pt x="1520" y="152"/>
                  </a:cubicBezTo>
                  <a:lnTo>
                    <a:pt x="1519" y="152"/>
                  </a:lnTo>
                  <a:cubicBezTo>
                    <a:pt x="1517" y="151"/>
                    <a:pt x="1515" y="151"/>
                    <a:pt x="1514" y="150"/>
                  </a:cubicBezTo>
                  <a:cubicBezTo>
                    <a:pt x="1510" y="142"/>
                    <a:pt x="1501" y="138"/>
                    <a:pt x="1497" y="136"/>
                  </a:cubicBezTo>
                  <a:cubicBezTo>
                    <a:pt x="1494" y="135"/>
                    <a:pt x="1491" y="133"/>
                    <a:pt x="1490" y="132"/>
                  </a:cubicBezTo>
                  <a:lnTo>
                    <a:pt x="1488" y="129"/>
                  </a:lnTo>
                  <a:cubicBezTo>
                    <a:pt x="1483" y="125"/>
                    <a:pt x="1478" y="124"/>
                    <a:pt x="1475" y="124"/>
                  </a:cubicBezTo>
                  <a:lnTo>
                    <a:pt x="1472" y="124"/>
                  </a:lnTo>
                  <a:lnTo>
                    <a:pt x="1471" y="124"/>
                  </a:lnTo>
                  <a:cubicBezTo>
                    <a:pt x="1470" y="123"/>
                    <a:pt x="1469" y="123"/>
                    <a:pt x="1468" y="121"/>
                  </a:cubicBezTo>
                  <a:cubicBezTo>
                    <a:pt x="1466" y="120"/>
                    <a:pt x="1463" y="118"/>
                    <a:pt x="1460" y="117"/>
                  </a:cubicBezTo>
                  <a:lnTo>
                    <a:pt x="1457" y="116"/>
                  </a:lnTo>
                  <a:cubicBezTo>
                    <a:pt x="1455" y="115"/>
                    <a:pt x="1450" y="111"/>
                    <a:pt x="1447" y="108"/>
                  </a:cubicBezTo>
                  <a:cubicBezTo>
                    <a:pt x="1441" y="103"/>
                    <a:pt x="1436" y="99"/>
                    <a:pt x="1431" y="97"/>
                  </a:cubicBezTo>
                  <a:cubicBezTo>
                    <a:pt x="1425" y="87"/>
                    <a:pt x="1413" y="82"/>
                    <a:pt x="1397" y="82"/>
                  </a:cubicBezTo>
                  <a:cubicBezTo>
                    <a:pt x="1396" y="81"/>
                    <a:pt x="1394" y="81"/>
                    <a:pt x="1393" y="80"/>
                  </a:cubicBezTo>
                  <a:cubicBezTo>
                    <a:pt x="1386" y="78"/>
                    <a:pt x="1378" y="75"/>
                    <a:pt x="1368" y="75"/>
                  </a:cubicBezTo>
                  <a:cubicBezTo>
                    <a:pt x="1363" y="75"/>
                    <a:pt x="1358" y="76"/>
                    <a:pt x="1353" y="78"/>
                  </a:cubicBezTo>
                  <a:lnTo>
                    <a:pt x="1350" y="79"/>
                  </a:lnTo>
                  <a:cubicBezTo>
                    <a:pt x="1348" y="80"/>
                    <a:pt x="1343" y="82"/>
                    <a:pt x="1339" y="84"/>
                  </a:cubicBezTo>
                  <a:cubicBezTo>
                    <a:pt x="1334" y="85"/>
                    <a:pt x="1328" y="87"/>
                    <a:pt x="1323" y="90"/>
                  </a:cubicBezTo>
                  <a:cubicBezTo>
                    <a:pt x="1320" y="92"/>
                    <a:pt x="1317" y="94"/>
                    <a:pt x="1316" y="97"/>
                  </a:cubicBezTo>
                  <a:cubicBezTo>
                    <a:pt x="1312" y="94"/>
                    <a:pt x="1307" y="93"/>
                    <a:pt x="1302" y="93"/>
                  </a:cubicBezTo>
                  <a:lnTo>
                    <a:pt x="1300" y="93"/>
                  </a:lnTo>
                  <a:lnTo>
                    <a:pt x="1299" y="92"/>
                  </a:lnTo>
                  <a:cubicBezTo>
                    <a:pt x="1297" y="91"/>
                    <a:pt x="1294" y="90"/>
                    <a:pt x="1292" y="89"/>
                  </a:cubicBezTo>
                  <a:cubicBezTo>
                    <a:pt x="1290" y="87"/>
                    <a:pt x="1287" y="85"/>
                    <a:pt x="1285" y="84"/>
                  </a:cubicBezTo>
                  <a:lnTo>
                    <a:pt x="1281" y="83"/>
                  </a:lnTo>
                  <a:cubicBezTo>
                    <a:pt x="1276" y="82"/>
                    <a:pt x="1271" y="81"/>
                    <a:pt x="1268" y="80"/>
                  </a:cubicBezTo>
                  <a:lnTo>
                    <a:pt x="1267" y="77"/>
                  </a:lnTo>
                  <a:lnTo>
                    <a:pt x="1267" y="76"/>
                  </a:lnTo>
                  <a:lnTo>
                    <a:pt x="1267" y="73"/>
                  </a:lnTo>
                  <a:cubicBezTo>
                    <a:pt x="1268" y="68"/>
                    <a:pt x="1271" y="60"/>
                    <a:pt x="1275" y="53"/>
                  </a:cubicBezTo>
                  <a:cubicBezTo>
                    <a:pt x="1278" y="47"/>
                    <a:pt x="1281" y="41"/>
                    <a:pt x="1282" y="34"/>
                  </a:cubicBezTo>
                  <a:cubicBezTo>
                    <a:pt x="1283" y="31"/>
                    <a:pt x="1282" y="27"/>
                    <a:pt x="1280" y="24"/>
                  </a:cubicBezTo>
                  <a:cubicBezTo>
                    <a:pt x="1279" y="22"/>
                    <a:pt x="1276" y="20"/>
                    <a:pt x="1273" y="19"/>
                  </a:cubicBezTo>
                  <a:cubicBezTo>
                    <a:pt x="1271" y="17"/>
                    <a:pt x="1269" y="16"/>
                    <a:pt x="1266" y="14"/>
                  </a:cubicBezTo>
                  <a:cubicBezTo>
                    <a:pt x="1264" y="14"/>
                    <a:pt x="1263" y="14"/>
                    <a:pt x="1261" y="14"/>
                  </a:cubicBezTo>
                  <a:lnTo>
                    <a:pt x="1259" y="14"/>
                  </a:lnTo>
                  <a:cubicBezTo>
                    <a:pt x="1257" y="12"/>
                    <a:pt x="1255" y="11"/>
                    <a:pt x="1252" y="11"/>
                  </a:cubicBezTo>
                  <a:lnTo>
                    <a:pt x="1251" y="11"/>
                  </a:lnTo>
                  <a:lnTo>
                    <a:pt x="1249" y="12"/>
                  </a:lnTo>
                  <a:lnTo>
                    <a:pt x="1247" y="11"/>
                  </a:lnTo>
                  <a:lnTo>
                    <a:pt x="1244" y="9"/>
                  </a:lnTo>
                  <a:cubicBezTo>
                    <a:pt x="1241" y="8"/>
                    <a:pt x="1238" y="7"/>
                    <a:pt x="1235" y="7"/>
                  </a:cubicBezTo>
                  <a:lnTo>
                    <a:pt x="1235" y="7"/>
                  </a:lnTo>
                  <a:lnTo>
                    <a:pt x="1235" y="7"/>
                  </a:lnTo>
                  <a:cubicBezTo>
                    <a:pt x="1231" y="7"/>
                    <a:pt x="1228" y="7"/>
                    <a:pt x="1225" y="8"/>
                  </a:cubicBezTo>
                  <a:lnTo>
                    <a:pt x="1223" y="7"/>
                  </a:lnTo>
                  <a:cubicBezTo>
                    <a:pt x="1220" y="5"/>
                    <a:pt x="1217" y="4"/>
                    <a:pt x="1214" y="4"/>
                  </a:cubicBezTo>
                  <a:lnTo>
                    <a:pt x="1214" y="4"/>
                  </a:lnTo>
                  <a:lnTo>
                    <a:pt x="1210" y="5"/>
                  </a:lnTo>
                  <a:lnTo>
                    <a:pt x="1207" y="5"/>
                  </a:lnTo>
                  <a:lnTo>
                    <a:pt x="1206" y="5"/>
                  </a:lnTo>
                  <a:cubicBezTo>
                    <a:pt x="1202" y="0"/>
                    <a:pt x="1197" y="0"/>
                    <a:pt x="1196" y="0"/>
                  </a:cubicBezTo>
                  <a:close/>
                  <a:moveTo>
                    <a:pt x="935" y="1527"/>
                  </a:moveTo>
                  <a:lnTo>
                    <a:pt x="935" y="1527"/>
                  </a:lnTo>
                  <a:moveTo>
                    <a:pt x="1750" y="878"/>
                  </a:moveTo>
                  <a:lnTo>
                    <a:pt x="1750" y="878"/>
                  </a:lnTo>
                  <a:moveTo>
                    <a:pt x="548" y="770"/>
                  </a:moveTo>
                  <a:lnTo>
                    <a:pt x="548" y="770"/>
                  </a:lnTo>
                  <a:moveTo>
                    <a:pt x="1727" y="757"/>
                  </a:moveTo>
                  <a:lnTo>
                    <a:pt x="1727" y="757"/>
                  </a:lnTo>
                  <a:moveTo>
                    <a:pt x="672" y="521"/>
                  </a:moveTo>
                  <a:lnTo>
                    <a:pt x="672" y="521"/>
                  </a:lnTo>
                  <a:lnTo>
                    <a:pt x="672" y="521"/>
                  </a:lnTo>
                  <a:close/>
                  <a:moveTo>
                    <a:pt x="690" y="316"/>
                  </a:moveTo>
                  <a:lnTo>
                    <a:pt x="690" y="316"/>
                  </a:lnTo>
                  <a:lnTo>
                    <a:pt x="690" y="316"/>
                  </a:lnTo>
                  <a:close/>
                  <a:moveTo>
                    <a:pt x="1896" y="311"/>
                  </a:moveTo>
                  <a:lnTo>
                    <a:pt x="1896" y="311"/>
                  </a:lnTo>
                  <a:moveTo>
                    <a:pt x="1901" y="310"/>
                  </a:moveTo>
                  <a:lnTo>
                    <a:pt x="1901" y="310"/>
                  </a:lnTo>
                  <a:moveTo>
                    <a:pt x="1910" y="310"/>
                  </a:moveTo>
                  <a:lnTo>
                    <a:pt x="1910" y="310"/>
                  </a:lnTo>
                  <a:moveTo>
                    <a:pt x="1827" y="289"/>
                  </a:moveTo>
                  <a:lnTo>
                    <a:pt x="1827" y="289"/>
                  </a:lnTo>
                  <a:moveTo>
                    <a:pt x="1082" y="77"/>
                  </a:moveTo>
                  <a:lnTo>
                    <a:pt x="1082" y="77"/>
                  </a:lnTo>
                  <a:moveTo>
                    <a:pt x="1235" y="20"/>
                  </a:moveTo>
                  <a:lnTo>
                    <a:pt x="1235" y="20"/>
                  </a:lnTo>
                  <a:moveTo>
                    <a:pt x="1214" y="18"/>
                  </a:moveTo>
                  <a:lnTo>
                    <a:pt x="1214" y="18"/>
                  </a:lnTo>
                  <a:moveTo>
                    <a:pt x="1198" y="16"/>
                  </a:moveTo>
                  <a:lnTo>
                    <a:pt x="1198" y="16"/>
                  </a:lnTo>
                  <a:moveTo>
                    <a:pt x="1196" y="13"/>
                  </a:moveTo>
                  <a:lnTo>
                    <a:pt x="1197" y="16"/>
                  </a:lnTo>
                  <a:lnTo>
                    <a:pt x="1198" y="16"/>
                  </a:lnTo>
                  <a:cubicBezTo>
                    <a:pt x="1198" y="19"/>
                    <a:pt x="1203" y="17"/>
                    <a:pt x="1204" y="20"/>
                  </a:cubicBezTo>
                  <a:lnTo>
                    <a:pt x="1207" y="18"/>
                  </a:lnTo>
                  <a:lnTo>
                    <a:pt x="1209" y="19"/>
                  </a:lnTo>
                  <a:cubicBezTo>
                    <a:pt x="1209" y="21"/>
                    <a:pt x="1209" y="22"/>
                    <a:pt x="1209" y="22"/>
                  </a:cubicBezTo>
                  <a:cubicBezTo>
                    <a:pt x="1210" y="22"/>
                    <a:pt x="1213" y="19"/>
                    <a:pt x="1214" y="18"/>
                  </a:cubicBezTo>
                  <a:cubicBezTo>
                    <a:pt x="1214" y="20"/>
                    <a:pt x="1215" y="21"/>
                    <a:pt x="1216" y="21"/>
                  </a:cubicBezTo>
                  <a:lnTo>
                    <a:pt x="1219" y="20"/>
                  </a:lnTo>
                  <a:lnTo>
                    <a:pt x="1220" y="21"/>
                  </a:lnTo>
                  <a:lnTo>
                    <a:pt x="1224" y="23"/>
                  </a:lnTo>
                  <a:cubicBezTo>
                    <a:pt x="1227" y="23"/>
                    <a:pt x="1230" y="20"/>
                    <a:pt x="1235" y="20"/>
                  </a:cubicBezTo>
                  <a:cubicBezTo>
                    <a:pt x="1233" y="21"/>
                    <a:pt x="1241" y="21"/>
                    <a:pt x="1241" y="25"/>
                  </a:cubicBezTo>
                  <a:lnTo>
                    <a:pt x="1241" y="26"/>
                  </a:lnTo>
                  <a:lnTo>
                    <a:pt x="1241" y="25"/>
                  </a:lnTo>
                  <a:lnTo>
                    <a:pt x="1243" y="24"/>
                  </a:lnTo>
                  <a:cubicBezTo>
                    <a:pt x="1245" y="24"/>
                    <a:pt x="1248" y="25"/>
                    <a:pt x="1250" y="25"/>
                  </a:cubicBezTo>
                  <a:lnTo>
                    <a:pt x="1252" y="25"/>
                  </a:lnTo>
                  <a:cubicBezTo>
                    <a:pt x="1252" y="27"/>
                    <a:pt x="1256" y="28"/>
                    <a:pt x="1258" y="28"/>
                  </a:cubicBezTo>
                  <a:cubicBezTo>
                    <a:pt x="1260" y="28"/>
                    <a:pt x="1261" y="28"/>
                    <a:pt x="1261" y="27"/>
                  </a:cubicBezTo>
                  <a:cubicBezTo>
                    <a:pt x="1266" y="29"/>
                    <a:pt x="1263" y="31"/>
                    <a:pt x="1269" y="32"/>
                  </a:cubicBezTo>
                  <a:cubicBezTo>
                    <a:pt x="1267" y="43"/>
                    <a:pt x="1255" y="58"/>
                    <a:pt x="1254" y="73"/>
                  </a:cubicBezTo>
                  <a:cubicBezTo>
                    <a:pt x="1252" y="79"/>
                    <a:pt x="1257" y="84"/>
                    <a:pt x="1253" y="86"/>
                  </a:cubicBezTo>
                  <a:cubicBezTo>
                    <a:pt x="1252" y="90"/>
                    <a:pt x="1268" y="95"/>
                    <a:pt x="1280" y="96"/>
                  </a:cubicBezTo>
                  <a:cubicBezTo>
                    <a:pt x="1284" y="98"/>
                    <a:pt x="1279" y="102"/>
                    <a:pt x="1283" y="102"/>
                  </a:cubicBezTo>
                  <a:lnTo>
                    <a:pt x="1283" y="102"/>
                  </a:lnTo>
                  <a:lnTo>
                    <a:pt x="1286" y="101"/>
                  </a:lnTo>
                  <a:cubicBezTo>
                    <a:pt x="1290" y="101"/>
                    <a:pt x="1295" y="106"/>
                    <a:pt x="1300" y="107"/>
                  </a:cubicBezTo>
                  <a:lnTo>
                    <a:pt x="1302" y="106"/>
                  </a:lnTo>
                  <a:cubicBezTo>
                    <a:pt x="1307" y="106"/>
                    <a:pt x="1314" y="111"/>
                    <a:pt x="1313" y="113"/>
                  </a:cubicBezTo>
                  <a:cubicBezTo>
                    <a:pt x="1313" y="116"/>
                    <a:pt x="1313" y="117"/>
                    <a:pt x="1314" y="117"/>
                  </a:cubicBezTo>
                  <a:cubicBezTo>
                    <a:pt x="1316" y="117"/>
                    <a:pt x="1319" y="113"/>
                    <a:pt x="1322" y="113"/>
                  </a:cubicBezTo>
                  <a:lnTo>
                    <a:pt x="1323" y="113"/>
                  </a:lnTo>
                  <a:cubicBezTo>
                    <a:pt x="1328" y="113"/>
                    <a:pt x="1320" y="109"/>
                    <a:pt x="1323" y="108"/>
                  </a:cubicBezTo>
                  <a:lnTo>
                    <a:pt x="1324" y="108"/>
                  </a:lnTo>
                  <a:cubicBezTo>
                    <a:pt x="1328" y="108"/>
                    <a:pt x="1325" y="104"/>
                    <a:pt x="1329" y="102"/>
                  </a:cubicBezTo>
                  <a:cubicBezTo>
                    <a:pt x="1337" y="97"/>
                    <a:pt x="1351" y="95"/>
                    <a:pt x="1357" y="90"/>
                  </a:cubicBezTo>
                  <a:cubicBezTo>
                    <a:pt x="1361" y="89"/>
                    <a:pt x="1365" y="89"/>
                    <a:pt x="1368" y="89"/>
                  </a:cubicBezTo>
                  <a:cubicBezTo>
                    <a:pt x="1380" y="89"/>
                    <a:pt x="1390" y="94"/>
                    <a:pt x="1396" y="95"/>
                  </a:cubicBezTo>
                  <a:lnTo>
                    <a:pt x="1397" y="95"/>
                  </a:lnTo>
                  <a:cubicBezTo>
                    <a:pt x="1407" y="95"/>
                    <a:pt x="1419" y="98"/>
                    <a:pt x="1422" y="108"/>
                  </a:cubicBezTo>
                  <a:lnTo>
                    <a:pt x="1422" y="108"/>
                  </a:lnTo>
                  <a:cubicBezTo>
                    <a:pt x="1429" y="108"/>
                    <a:pt x="1448" y="129"/>
                    <a:pt x="1455" y="129"/>
                  </a:cubicBezTo>
                  <a:cubicBezTo>
                    <a:pt x="1459" y="131"/>
                    <a:pt x="1462" y="134"/>
                    <a:pt x="1466" y="136"/>
                  </a:cubicBezTo>
                  <a:cubicBezTo>
                    <a:pt x="1468" y="139"/>
                    <a:pt x="1469" y="139"/>
                    <a:pt x="1470" y="139"/>
                  </a:cubicBezTo>
                  <a:cubicBezTo>
                    <a:pt x="1471" y="139"/>
                    <a:pt x="1473" y="137"/>
                    <a:pt x="1475" y="137"/>
                  </a:cubicBezTo>
                  <a:lnTo>
                    <a:pt x="1478" y="138"/>
                  </a:lnTo>
                  <a:cubicBezTo>
                    <a:pt x="1483" y="148"/>
                    <a:pt x="1505" y="149"/>
                    <a:pt x="1502" y="161"/>
                  </a:cubicBezTo>
                  <a:cubicBezTo>
                    <a:pt x="1507" y="164"/>
                    <a:pt x="1514" y="162"/>
                    <a:pt x="1517" y="168"/>
                  </a:cubicBezTo>
                  <a:cubicBezTo>
                    <a:pt x="1518" y="166"/>
                    <a:pt x="1519" y="165"/>
                    <a:pt x="1520" y="165"/>
                  </a:cubicBezTo>
                  <a:cubicBezTo>
                    <a:pt x="1524" y="165"/>
                    <a:pt x="1527" y="169"/>
                    <a:pt x="1530" y="171"/>
                  </a:cubicBezTo>
                  <a:lnTo>
                    <a:pt x="1531" y="171"/>
                  </a:lnTo>
                  <a:cubicBezTo>
                    <a:pt x="1534" y="171"/>
                    <a:pt x="1538" y="168"/>
                    <a:pt x="1542" y="168"/>
                  </a:cubicBezTo>
                  <a:lnTo>
                    <a:pt x="1545" y="169"/>
                  </a:lnTo>
                  <a:lnTo>
                    <a:pt x="1548" y="167"/>
                  </a:lnTo>
                  <a:cubicBezTo>
                    <a:pt x="1553" y="167"/>
                    <a:pt x="1561" y="177"/>
                    <a:pt x="1561" y="183"/>
                  </a:cubicBezTo>
                  <a:lnTo>
                    <a:pt x="1562" y="183"/>
                  </a:lnTo>
                  <a:cubicBezTo>
                    <a:pt x="1566" y="183"/>
                    <a:pt x="1572" y="179"/>
                    <a:pt x="1577" y="179"/>
                  </a:cubicBezTo>
                  <a:lnTo>
                    <a:pt x="1580" y="179"/>
                  </a:lnTo>
                  <a:cubicBezTo>
                    <a:pt x="1583" y="180"/>
                    <a:pt x="1585" y="181"/>
                    <a:pt x="1587" y="181"/>
                  </a:cubicBezTo>
                  <a:cubicBezTo>
                    <a:pt x="1589" y="181"/>
                    <a:pt x="1591" y="180"/>
                    <a:pt x="1593" y="178"/>
                  </a:cubicBezTo>
                  <a:cubicBezTo>
                    <a:pt x="1598" y="174"/>
                    <a:pt x="1603" y="172"/>
                    <a:pt x="1608" y="172"/>
                  </a:cubicBezTo>
                  <a:cubicBezTo>
                    <a:pt x="1635" y="172"/>
                    <a:pt x="1668" y="226"/>
                    <a:pt x="1689" y="239"/>
                  </a:cubicBezTo>
                  <a:cubicBezTo>
                    <a:pt x="1694" y="256"/>
                    <a:pt x="1688" y="284"/>
                    <a:pt x="1704" y="284"/>
                  </a:cubicBezTo>
                  <a:cubicBezTo>
                    <a:pt x="1707" y="284"/>
                    <a:pt x="1710" y="283"/>
                    <a:pt x="1714" y="282"/>
                  </a:cubicBezTo>
                  <a:cubicBezTo>
                    <a:pt x="1718" y="284"/>
                    <a:pt x="1721" y="286"/>
                    <a:pt x="1724" y="286"/>
                  </a:cubicBezTo>
                  <a:cubicBezTo>
                    <a:pt x="1732" y="286"/>
                    <a:pt x="1738" y="277"/>
                    <a:pt x="1749" y="277"/>
                  </a:cubicBezTo>
                  <a:lnTo>
                    <a:pt x="1750" y="277"/>
                  </a:lnTo>
                  <a:cubicBezTo>
                    <a:pt x="1757" y="270"/>
                    <a:pt x="1755" y="267"/>
                    <a:pt x="1761" y="267"/>
                  </a:cubicBezTo>
                  <a:cubicBezTo>
                    <a:pt x="1763" y="267"/>
                    <a:pt x="1764" y="267"/>
                    <a:pt x="1767" y="268"/>
                  </a:cubicBezTo>
                  <a:cubicBezTo>
                    <a:pt x="1767" y="272"/>
                    <a:pt x="1769" y="273"/>
                    <a:pt x="1772" y="273"/>
                  </a:cubicBezTo>
                  <a:cubicBezTo>
                    <a:pt x="1777" y="273"/>
                    <a:pt x="1782" y="270"/>
                    <a:pt x="1781" y="265"/>
                  </a:cubicBezTo>
                  <a:cubicBezTo>
                    <a:pt x="1783" y="266"/>
                    <a:pt x="1791" y="269"/>
                    <a:pt x="1788" y="273"/>
                  </a:cubicBezTo>
                  <a:cubicBezTo>
                    <a:pt x="1790" y="276"/>
                    <a:pt x="1791" y="277"/>
                    <a:pt x="1792" y="277"/>
                  </a:cubicBezTo>
                  <a:cubicBezTo>
                    <a:pt x="1796" y="277"/>
                    <a:pt x="1798" y="269"/>
                    <a:pt x="1802" y="269"/>
                  </a:cubicBezTo>
                  <a:cubicBezTo>
                    <a:pt x="1804" y="269"/>
                    <a:pt x="1808" y="272"/>
                    <a:pt x="1813" y="280"/>
                  </a:cubicBezTo>
                  <a:lnTo>
                    <a:pt x="1816" y="279"/>
                  </a:lnTo>
                  <a:cubicBezTo>
                    <a:pt x="1820" y="279"/>
                    <a:pt x="1820" y="289"/>
                    <a:pt x="1826" y="289"/>
                  </a:cubicBezTo>
                  <a:lnTo>
                    <a:pt x="1827" y="289"/>
                  </a:lnTo>
                  <a:cubicBezTo>
                    <a:pt x="1826" y="292"/>
                    <a:pt x="1827" y="294"/>
                    <a:pt x="1828" y="294"/>
                  </a:cubicBezTo>
                  <a:cubicBezTo>
                    <a:pt x="1830" y="294"/>
                    <a:pt x="1836" y="287"/>
                    <a:pt x="1839" y="287"/>
                  </a:cubicBezTo>
                  <a:lnTo>
                    <a:pt x="1840" y="287"/>
                  </a:lnTo>
                  <a:cubicBezTo>
                    <a:pt x="1842" y="286"/>
                    <a:pt x="1844" y="286"/>
                    <a:pt x="1846" y="286"/>
                  </a:cubicBezTo>
                  <a:cubicBezTo>
                    <a:pt x="1852" y="286"/>
                    <a:pt x="1847" y="296"/>
                    <a:pt x="1864" y="296"/>
                  </a:cubicBezTo>
                  <a:cubicBezTo>
                    <a:pt x="1867" y="296"/>
                    <a:pt x="1872" y="296"/>
                    <a:pt x="1878" y="294"/>
                  </a:cubicBezTo>
                  <a:lnTo>
                    <a:pt x="1882" y="294"/>
                  </a:lnTo>
                  <a:cubicBezTo>
                    <a:pt x="1887" y="294"/>
                    <a:pt x="1887" y="301"/>
                    <a:pt x="1890" y="303"/>
                  </a:cubicBezTo>
                  <a:cubicBezTo>
                    <a:pt x="1898" y="303"/>
                    <a:pt x="1894" y="311"/>
                    <a:pt x="1895" y="311"/>
                  </a:cubicBezTo>
                  <a:lnTo>
                    <a:pt x="1896" y="311"/>
                  </a:lnTo>
                  <a:lnTo>
                    <a:pt x="1897" y="312"/>
                  </a:lnTo>
                  <a:lnTo>
                    <a:pt x="1901" y="310"/>
                  </a:lnTo>
                  <a:cubicBezTo>
                    <a:pt x="1901" y="311"/>
                    <a:pt x="1902" y="312"/>
                    <a:pt x="1903" y="312"/>
                  </a:cubicBezTo>
                  <a:cubicBezTo>
                    <a:pt x="1906" y="312"/>
                    <a:pt x="1909" y="311"/>
                    <a:pt x="1910" y="310"/>
                  </a:cubicBezTo>
                  <a:cubicBezTo>
                    <a:pt x="1909" y="312"/>
                    <a:pt x="1909" y="314"/>
                    <a:pt x="1910" y="314"/>
                  </a:cubicBezTo>
                  <a:cubicBezTo>
                    <a:pt x="1911" y="314"/>
                    <a:pt x="1912" y="314"/>
                    <a:pt x="1912" y="312"/>
                  </a:cubicBezTo>
                  <a:lnTo>
                    <a:pt x="1913" y="312"/>
                  </a:lnTo>
                  <a:lnTo>
                    <a:pt x="1912" y="315"/>
                  </a:lnTo>
                  <a:lnTo>
                    <a:pt x="1912" y="314"/>
                  </a:lnTo>
                  <a:lnTo>
                    <a:pt x="1912" y="315"/>
                  </a:lnTo>
                  <a:lnTo>
                    <a:pt x="1912" y="315"/>
                  </a:lnTo>
                  <a:lnTo>
                    <a:pt x="1911" y="318"/>
                  </a:lnTo>
                  <a:lnTo>
                    <a:pt x="1912" y="317"/>
                  </a:lnTo>
                  <a:cubicBezTo>
                    <a:pt x="1915" y="319"/>
                    <a:pt x="1912" y="322"/>
                    <a:pt x="1915" y="322"/>
                  </a:cubicBezTo>
                  <a:lnTo>
                    <a:pt x="1916" y="321"/>
                  </a:lnTo>
                  <a:cubicBezTo>
                    <a:pt x="1918" y="326"/>
                    <a:pt x="1920" y="323"/>
                    <a:pt x="1923" y="327"/>
                  </a:cubicBezTo>
                  <a:lnTo>
                    <a:pt x="1924" y="328"/>
                  </a:lnTo>
                  <a:lnTo>
                    <a:pt x="1927" y="327"/>
                  </a:lnTo>
                  <a:cubicBezTo>
                    <a:pt x="1927" y="327"/>
                    <a:pt x="1928" y="328"/>
                    <a:pt x="1928" y="330"/>
                  </a:cubicBezTo>
                  <a:cubicBezTo>
                    <a:pt x="1931" y="330"/>
                    <a:pt x="1933" y="327"/>
                    <a:pt x="1935" y="327"/>
                  </a:cubicBezTo>
                  <a:cubicBezTo>
                    <a:pt x="1937" y="327"/>
                    <a:pt x="1938" y="328"/>
                    <a:pt x="1939" y="329"/>
                  </a:cubicBezTo>
                  <a:cubicBezTo>
                    <a:pt x="1931" y="331"/>
                    <a:pt x="1950" y="344"/>
                    <a:pt x="1949" y="351"/>
                  </a:cubicBezTo>
                  <a:cubicBezTo>
                    <a:pt x="1937" y="356"/>
                    <a:pt x="1952" y="358"/>
                    <a:pt x="1939" y="366"/>
                  </a:cubicBezTo>
                  <a:cubicBezTo>
                    <a:pt x="1933" y="375"/>
                    <a:pt x="1944" y="377"/>
                    <a:pt x="1932" y="381"/>
                  </a:cubicBezTo>
                  <a:cubicBezTo>
                    <a:pt x="1932" y="385"/>
                    <a:pt x="1931" y="386"/>
                    <a:pt x="1931" y="386"/>
                  </a:cubicBezTo>
                  <a:lnTo>
                    <a:pt x="1927" y="384"/>
                  </a:lnTo>
                  <a:lnTo>
                    <a:pt x="1925" y="385"/>
                  </a:lnTo>
                  <a:cubicBezTo>
                    <a:pt x="1922" y="391"/>
                    <a:pt x="1916" y="402"/>
                    <a:pt x="1914" y="407"/>
                  </a:cubicBezTo>
                  <a:cubicBezTo>
                    <a:pt x="1912" y="410"/>
                    <a:pt x="1911" y="411"/>
                    <a:pt x="1910" y="411"/>
                  </a:cubicBezTo>
                  <a:cubicBezTo>
                    <a:pt x="1909" y="411"/>
                    <a:pt x="1909" y="404"/>
                    <a:pt x="1908" y="404"/>
                  </a:cubicBezTo>
                  <a:lnTo>
                    <a:pt x="1906" y="406"/>
                  </a:lnTo>
                  <a:cubicBezTo>
                    <a:pt x="1907" y="413"/>
                    <a:pt x="1890" y="423"/>
                    <a:pt x="1896" y="425"/>
                  </a:cubicBezTo>
                  <a:cubicBezTo>
                    <a:pt x="1898" y="430"/>
                    <a:pt x="1897" y="431"/>
                    <a:pt x="1894" y="431"/>
                  </a:cubicBezTo>
                  <a:cubicBezTo>
                    <a:pt x="1891" y="431"/>
                    <a:pt x="1886" y="429"/>
                    <a:pt x="1882" y="429"/>
                  </a:cubicBezTo>
                  <a:cubicBezTo>
                    <a:pt x="1880" y="429"/>
                    <a:pt x="1878" y="430"/>
                    <a:pt x="1877" y="431"/>
                  </a:cubicBezTo>
                  <a:cubicBezTo>
                    <a:pt x="1869" y="444"/>
                    <a:pt x="1874" y="455"/>
                    <a:pt x="1867" y="467"/>
                  </a:cubicBezTo>
                  <a:cubicBezTo>
                    <a:pt x="1860" y="473"/>
                    <a:pt x="1882" y="468"/>
                    <a:pt x="1880" y="474"/>
                  </a:cubicBezTo>
                  <a:cubicBezTo>
                    <a:pt x="1885" y="481"/>
                    <a:pt x="1876" y="480"/>
                    <a:pt x="1877" y="487"/>
                  </a:cubicBezTo>
                  <a:cubicBezTo>
                    <a:pt x="1876" y="489"/>
                    <a:pt x="1876" y="489"/>
                    <a:pt x="1875" y="489"/>
                  </a:cubicBezTo>
                  <a:lnTo>
                    <a:pt x="1871" y="488"/>
                  </a:lnTo>
                  <a:lnTo>
                    <a:pt x="1869" y="489"/>
                  </a:lnTo>
                  <a:lnTo>
                    <a:pt x="1868" y="490"/>
                  </a:lnTo>
                  <a:cubicBezTo>
                    <a:pt x="1866" y="490"/>
                    <a:pt x="1863" y="486"/>
                    <a:pt x="1861" y="485"/>
                  </a:cubicBezTo>
                  <a:cubicBezTo>
                    <a:pt x="1858" y="487"/>
                    <a:pt x="1855" y="488"/>
                    <a:pt x="1852" y="488"/>
                  </a:cubicBezTo>
                  <a:cubicBezTo>
                    <a:pt x="1850" y="488"/>
                    <a:pt x="1847" y="487"/>
                    <a:pt x="1845" y="486"/>
                  </a:cubicBezTo>
                  <a:lnTo>
                    <a:pt x="1843" y="484"/>
                  </a:lnTo>
                  <a:cubicBezTo>
                    <a:pt x="1839" y="484"/>
                    <a:pt x="1837" y="496"/>
                    <a:pt x="1835" y="500"/>
                  </a:cubicBezTo>
                  <a:cubicBezTo>
                    <a:pt x="1824" y="508"/>
                    <a:pt x="1828" y="519"/>
                    <a:pt x="1827" y="529"/>
                  </a:cubicBezTo>
                  <a:cubicBezTo>
                    <a:pt x="1820" y="536"/>
                    <a:pt x="1829" y="538"/>
                    <a:pt x="1829" y="542"/>
                  </a:cubicBezTo>
                  <a:cubicBezTo>
                    <a:pt x="1826" y="546"/>
                    <a:pt x="1823" y="554"/>
                    <a:pt x="1830" y="557"/>
                  </a:cubicBezTo>
                  <a:cubicBezTo>
                    <a:pt x="1819" y="561"/>
                    <a:pt x="1820" y="566"/>
                    <a:pt x="1821" y="574"/>
                  </a:cubicBezTo>
                  <a:cubicBezTo>
                    <a:pt x="1821" y="580"/>
                    <a:pt x="1812" y="576"/>
                    <a:pt x="1821" y="582"/>
                  </a:cubicBezTo>
                  <a:lnTo>
                    <a:pt x="1822" y="582"/>
                  </a:lnTo>
                  <a:cubicBezTo>
                    <a:pt x="1837" y="582"/>
                    <a:pt x="1839" y="596"/>
                    <a:pt x="1844" y="608"/>
                  </a:cubicBezTo>
                  <a:lnTo>
                    <a:pt x="1848" y="609"/>
                  </a:lnTo>
                  <a:cubicBezTo>
                    <a:pt x="1850" y="609"/>
                    <a:pt x="1851" y="608"/>
                    <a:pt x="1852" y="608"/>
                  </a:cubicBezTo>
                  <a:cubicBezTo>
                    <a:pt x="1853" y="608"/>
                    <a:pt x="1853" y="609"/>
                    <a:pt x="1852" y="613"/>
                  </a:cubicBezTo>
                  <a:cubicBezTo>
                    <a:pt x="1853" y="621"/>
                    <a:pt x="1861" y="613"/>
                    <a:pt x="1863" y="622"/>
                  </a:cubicBezTo>
                  <a:cubicBezTo>
                    <a:pt x="1864" y="619"/>
                    <a:pt x="1864" y="617"/>
                    <a:pt x="1865" y="617"/>
                  </a:cubicBezTo>
                  <a:cubicBezTo>
                    <a:pt x="1865" y="617"/>
                    <a:pt x="1866" y="619"/>
                    <a:pt x="1869" y="621"/>
                  </a:cubicBezTo>
                  <a:cubicBezTo>
                    <a:pt x="1868" y="625"/>
                    <a:pt x="1875" y="631"/>
                    <a:pt x="1877" y="636"/>
                  </a:cubicBezTo>
                  <a:lnTo>
                    <a:pt x="1880" y="636"/>
                  </a:lnTo>
                  <a:cubicBezTo>
                    <a:pt x="1887" y="636"/>
                    <a:pt x="1886" y="644"/>
                    <a:pt x="1889" y="650"/>
                  </a:cubicBezTo>
                  <a:cubicBezTo>
                    <a:pt x="1896" y="657"/>
                    <a:pt x="1892" y="666"/>
                    <a:pt x="1878" y="671"/>
                  </a:cubicBezTo>
                  <a:cubicBezTo>
                    <a:pt x="1879" y="676"/>
                    <a:pt x="1887" y="676"/>
                    <a:pt x="1885" y="682"/>
                  </a:cubicBezTo>
                  <a:cubicBezTo>
                    <a:pt x="1868" y="670"/>
                    <a:pt x="1855" y="672"/>
                    <a:pt x="1837" y="669"/>
                  </a:cubicBezTo>
                  <a:cubicBezTo>
                    <a:pt x="1836" y="667"/>
                    <a:pt x="1835" y="666"/>
                    <a:pt x="1834" y="666"/>
                  </a:cubicBezTo>
                  <a:cubicBezTo>
                    <a:pt x="1829" y="666"/>
                    <a:pt x="1823" y="674"/>
                    <a:pt x="1821" y="674"/>
                  </a:cubicBezTo>
                  <a:lnTo>
                    <a:pt x="1821" y="674"/>
                  </a:lnTo>
                  <a:cubicBezTo>
                    <a:pt x="1817" y="675"/>
                    <a:pt x="1817" y="683"/>
                    <a:pt x="1811" y="686"/>
                  </a:cubicBezTo>
                  <a:cubicBezTo>
                    <a:pt x="1809" y="687"/>
                    <a:pt x="1805" y="688"/>
                    <a:pt x="1803" y="688"/>
                  </a:cubicBezTo>
                  <a:lnTo>
                    <a:pt x="1801" y="688"/>
                  </a:lnTo>
                  <a:cubicBezTo>
                    <a:pt x="1801" y="686"/>
                    <a:pt x="1800" y="685"/>
                    <a:pt x="1799" y="685"/>
                  </a:cubicBezTo>
                  <a:cubicBezTo>
                    <a:pt x="1798" y="685"/>
                    <a:pt x="1796" y="686"/>
                    <a:pt x="1794" y="686"/>
                  </a:cubicBezTo>
                  <a:lnTo>
                    <a:pt x="1793" y="685"/>
                  </a:lnTo>
                  <a:lnTo>
                    <a:pt x="1791" y="686"/>
                  </a:lnTo>
                  <a:cubicBezTo>
                    <a:pt x="1789" y="686"/>
                    <a:pt x="1793" y="682"/>
                    <a:pt x="1791" y="682"/>
                  </a:cubicBezTo>
                  <a:lnTo>
                    <a:pt x="1790" y="682"/>
                  </a:lnTo>
                  <a:lnTo>
                    <a:pt x="1790" y="680"/>
                  </a:lnTo>
                  <a:lnTo>
                    <a:pt x="1787" y="682"/>
                  </a:lnTo>
                  <a:cubicBezTo>
                    <a:pt x="1787" y="682"/>
                    <a:pt x="1787" y="681"/>
                    <a:pt x="1788" y="679"/>
                  </a:cubicBezTo>
                  <a:cubicBezTo>
                    <a:pt x="1787" y="677"/>
                    <a:pt x="1786" y="676"/>
                    <a:pt x="1784" y="676"/>
                  </a:cubicBezTo>
                  <a:cubicBezTo>
                    <a:pt x="1781" y="676"/>
                    <a:pt x="1777" y="680"/>
                    <a:pt x="1775" y="683"/>
                  </a:cubicBezTo>
                  <a:cubicBezTo>
                    <a:pt x="1772" y="681"/>
                    <a:pt x="1770" y="680"/>
                    <a:pt x="1770" y="680"/>
                  </a:cubicBezTo>
                  <a:cubicBezTo>
                    <a:pt x="1765" y="680"/>
                    <a:pt x="1787" y="702"/>
                    <a:pt x="1790" y="704"/>
                  </a:cubicBezTo>
                  <a:cubicBezTo>
                    <a:pt x="1792" y="711"/>
                    <a:pt x="1791" y="713"/>
                    <a:pt x="1788" y="713"/>
                  </a:cubicBezTo>
                  <a:cubicBezTo>
                    <a:pt x="1782" y="713"/>
                    <a:pt x="1770" y="705"/>
                    <a:pt x="1767" y="705"/>
                  </a:cubicBezTo>
                  <a:lnTo>
                    <a:pt x="1767" y="705"/>
                  </a:lnTo>
                  <a:cubicBezTo>
                    <a:pt x="1764" y="711"/>
                    <a:pt x="1758" y="705"/>
                    <a:pt x="1760" y="712"/>
                  </a:cubicBezTo>
                  <a:cubicBezTo>
                    <a:pt x="1758" y="711"/>
                    <a:pt x="1757" y="711"/>
                    <a:pt x="1756" y="711"/>
                  </a:cubicBezTo>
                  <a:cubicBezTo>
                    <a:pt x="1754" y="711"/>
                    <a:pt x="1754" y="715"/>
                    <a:pt x="1750" y="715"/>
                  </a:cubicBezTo>
                  <a:lnTo>
                    <a:pt x="1749" y="715"/>
                  </a:lnTo>
                  <a:cubicBezTo>
                    <a:pt x="1749" y="713"/>
                    <a:pt x="1749" y="712"/>
                    <a:pt x="1748" y="712"/>
                  </a:cubicBezTo>
                  <a:lnTo>
                    <a:pt x="1745" y="716"/>
                  </a:lnTo>
                  <a:cubicBezTo>
                    <a:pt x="1746" y="714"/>
                    <a:pt x="1745" y="714"/>
                    <a:pt x="1745" y="714"/>
                  </a:cubicBezTo>
                  <a:cubicBezTo>
                    <a:pt x="1744" y="714"/>
                    <a:pt x="1741" y="715"/>
                    <a:pt x="1742" y="717"/>
                  </a:cubicBezTo>
                  <a:lnTo>
                    <a:pt x="1741" y="717"/>
                  </a:lnTo>
                  <a:cubicBezTo>
                    <a:pt x="1734" y="717"/>
                    <a:pt x="1736" y="724"/>
                    <a:pt x="1734" y="726"/>
                  </a:cubicBezTo>
                  <a:cubicBezTo>
                    <a:pt x="1737" y="732"/>
                    <a:pt x="1728" y="735"/>
                    <a:pt x="1725" y="739"/>
                  </a:cubicBezTo>
                  <a:cubicBezTo>
                    <a:pt x="1728" y="747"/>
                    <a:pt x="1720" y="757"/>
                    <a:pt x="1726" y="757"/>
                  </a:cubicBezTo>
                  <a:lnTo>
                    <a:pt x="1727" y="757"/>
                  </a:lnTo>
                  <a:cubicBezTo>
                    <a:pt x="1705" y="772"/>
                    <a:pt x="1761" y="755"/>
                    <a:pt x="1747" y="779"/>
                  </a:cubicBezTo>
                  <a:cubicBezTo>
                    <a:pt x="1744" y="797"/>
                    <a:pt x="1739" y="802"/>
                    <a:pt x="1760" y="806"/>
                  </a:cubicBezTo>
                  <a:cubicBezTo>
                    <a:pt x="1766" y="829"/>
                    <a:pt x="1767" y="835"/>
                    <a:pt x="1748" y="835"/>
                  </a:cubicBezTo>
                  <a:cubicBezTo>
                    <a:pt x="1745" y="835"/>
                    <a:pt x="1742" y="835"/>
                    <a:pt x="1737" y="834"/>
                  </a:cubicBezTo>
                  <a:lnTo>
                    <a:pt x="1735" y="835"/>
                  </a:lnTo>
                  <a:cubicBezTo>
                    <a:pt x="1732" y="835"/>
                    <a:pt x="1731" y="831"/>
                    <a:pt x="1729" y="828"/>
                  </a:cubicBezTo>
                  <a:cubicBezTo>
                    <a:pt x="1729" y="827"/>
                    <a:pt x="1727" y="827"/>
                    <a:pt x="1725" y="827"/>
                  </a:cubicBezTo>
                  <a:cubicBezTo>
                    <a:pt x="1722" y="827"/>
                    <a:pt x="1717" y="828"/>
                    <a:pt x="1714" y="828"/>
                  </a:cubicBezTo>
                  <a:lnTo>
                    <a:pt x="1712" y="827"/>
                  </a:lnTo>
                  <a:cubicBezTo>
                    <a:pt x="1708" y="834"/>
                    <a:pt x="1710" y="836"/>
                    <a:pt x="1714" y="841"/>
                  </a:cubicBezTo>
                  <a:cubicBezTo>
                    <a:pt x="1716" y="840"/>
                    <a:pt x="1715" y="837"/>
                    <a:pt x="1715" y="837"/>
                  </a:cubicBezTo>
                  <a:lnTo>
                    <a:pt x="1718" y="839"/>
                  </a:lnTo>
                  <a:lnTo>
                    <a:pt x="1718" y="839"/>
                  </a:lnTo>
                  <a:lnTo>
                    <a:pt x="1722" y="838"/>
                  </a:lnTo>
                  <a:lnTo>
                    <a:pt x="1723" y="839"/>
                  </a:lnTo>
                  <a:cubicBezTo>
                    <a:pt x="1724" y="843"/>
                    <a:pt x="1726" y="842"/>
                    <a:pt x="1729" y="844"/>
                  </a:cubicBezTo>
                  <a:cubicBezTo>
                    <a:pt x="1731" y="848"/>
                    <a:pt x="1732" y="851"/>
                    <a:pt x="1737" y="852"/>
                  </a:cubicBezTo>
                  <a:cubicBezTo>
                    <a:pt x="1740" y="854"/>
                    <a:pt x="1741" y="859"/>
                    <a:pt x="1746" y="859"/>
                  </a:cubicBezTo>
                  <a:lnTo>
                    <a:pt x="1747" y="859"/>
                  </a:lnTo>
                  <a:lnTo>
                    <a:pt x="1748" y="859"/>
                  </a:lnTo>
                  <a:cubicBezTo>
                    <a:pt x="1750" y="859"/>
                    <a:pt x="1738" y="865"/>
                    <a:pt x="1739" y="867"/>
                  </a:cubicBezTo>
                  <a:cubicBezTo>
                    <a:pt x="1741" y="870"/>
                    <a:pt x="1741" y="872"/>
                    <a:pt x="1742" y="875"/>
                  </a:cubicBezTo>
                  <a:lnTo>
                    <a:pt x="1743" y="875"/>
                  </a:lnTo>
                  <a:cubicBezTo>
                    <a:pt x="1747" y="875"/>
                    <a:pt x="1749" y="878"/>
                    <a:pt x="1750" y="878"/>
                  </a:cubicBezTo>
                  <a:lnTo>
                    <a:pt x="1750" y="878"/>
                  </a:lnTo>
                  <a:cubicBezTo>
                    <a:pt x="1750" y="882"/>
                    <a:pt x="1756" y="882"/>
                    <a:pt x="1759" y="886"/>
                  </a:cubicBezTo>
                  <a:cubicBezTo>
                    <a:pt x="1760" y="893"/>
                    <a:pt x="1767" y="897"/>
                    <a:pt x="1762" y="905"/>
                  </a:cubicBezTo>
                  <a:cubicBezTo>
                    <a:pt x="1770" y="914"/>
                    <a:pt x="1763" y="909"/>
                    <a:pt x="1762" y="914"/>
                  </a:cubicBezTo>
                  <a:cubicBezTo>
                    <a:pt x="1763" y="915"/>
                    <a:pt x="1773" y="919"/>
                    <a:pt x="1763" y="921"/>
                  </a:cubicBezTo>
                  <a:cubicBezTo>
                    <a:pt x="1760" y="925"/>
                    <a:pt x="1765" y="928"/>
                    <a:pt x="1763" y="929"/>
                  </a:cubicBezTo>
                  <a:cubicBezTo>
                    <a:pt x="1763" y="932"/>
                    <a:pt x="1757" y="933"/>
                    <a:pt x="1759" y="938"/>
                  </a:cubicBezTo>
                  <a:cubicBezTo>
                    <a:pt x="1759" y="945"/>
                    <a:pt x="1759" y="953"/>
                    <a:pt x="1752" y="953"/>
                  </a:cubicBezTo>
                  <a:cubicBezTo>
                    <a:pt x="1750" y="953"/>
                    <a:pt x="1747" y="952"/>
                    <a:pt x="1743" y="950"/>
                  </a:cubicBezTo>
                  <a:cubicBezTo>
                    <a:pt x="1746" y="963"/>
                    <a:pt x="1746" y="966"/>
                    <a:pt x="1735" y="970"/>
                  </a:cubicBezTo>
                  <a:cubicBezTo>
                    <a:pt x="1733" y="979"/>
                    <a:pt x="1725" y="978"/>
                    <a:pt x="1721" y="986"/>
                  </a:cubicBezTo>
                  <a:cubicBezTo>
                    <a:pt x="1723" y="990"/>
                    <a:pt x="1719" y="995"/>
                    <a:pt x="1719" y="999"/>
                  </a:cubicBezTo>
                  <a:cubicBezTo>
                    <a:pt x="1726" y="1002"/>
                    <a:pt x="1720" y="1008"/>
                    <a:pt x="1721" y="1013"/>
                  </a:cubicBezTo>
                  <a:cubicBezTo>
                    <a:pt x="1721" y="1024"/>
                    <a:pt x="1714" y="1022"/>
                    <a:pt x="1709" y="1030"/>
                  </a:cubicBezTo>
                  <a:lnTo>
                    <a:pt x="1706" y="1030"/>
                  </a:lnTo>
                  <a:cubicBezTo>
                    <a:pt x="1700" y="1030"/>
                    <a:pt x="1695" y="1034"/>
                    <a:pt x="1698" y="1041"/>
                  </a:cubicBezTo>
                  <a:cubicBezTo>
                    <a:pt x="1693" y="1074"/>
                    <a:pt x="1681" y="1079"/>
                    <a:pt x="1660" y="1079"/>
                  </a:cubicBezTo>
                  <a:cubicBezTo>
                    <a:pt x="1651" y="1079"/>
                    <a:pt x="1641" y="1078"/>
                    <a:pt x="1629" y="1078"/>
                  </a:cubicBezTo>
                  <a:cubicBezTo>
                    <a:pt x="1626" y="1078"/>
                    <a:pt x="1623" y="1078"/>
                    <a:pt x="1620" y="1078"/>
                  </a:cubicBezTo>
                  <a:cubicBezTo>
                    <a:pt x="1619" y="1090"/>
                    <a:pt x="1617" y="1093"/>
                    <a:pt x="1607" y="1099"/>
                  </a:cubicBezTo>
                  <a:cubicBezTo>
                    <a:pt x="1594" y="1109"/>
                    <a:pt x="1617" y="1113"/>
                    <a:pt x="1613" y="1126"/>
                  </a:cubicBezTo>
                  <a:cubicBezTo>
                    <a:pt x="1612" y="1137"/>
                    <a:pt x="1609" y="1141"/>
                    <a:pt x="1604" y="1151"/>
                  </a:cubicBezTo>
                  <a:lnTo>
                    <a:pt x="1607" y="1152"/>
                  </a:lnTo>
                  <a:lnTo>
                    <a:pt x="1610" y="1152"/>
                  </a:lnTo>
                  <a:lnTo>
                    <a:pt x="1611" y="1152"/>
                  </a:lnTo>
                  <a:lnTo>
                    <a:pt x="1611" y="1156"/>
                  </a:lnTo>
                  <a:lnTo>
                    <a:pt x="1611" y="1155"/>
                  </a:lnTo>
                  <a:cubicBezTo>
                    <a:pt x="1612" y="1159"/>
                    <a:pt x="1605" y="1162"/>
                    <a:pt x="1603" y="1168"/>
                  </a:cubicBezTo>
                  <a:cubicBezTo>
                    <a:pt x="1606" y="1170"/>
                    <a:pt x="1600" y="1169"/>
                    <a:pt x="1603" y="1171"/>
                  </a:cubicBezTo>
                  <a:cubicBezTo>
                    <a:pt x="1603" y="1174"/>
                    <a:pt x="1604" y="1174"/>
                    <a:pt x="1603" y="1174"/>
                  </a:cubicBezTo>
                  <a:cubicBezTo>
                    <a:pt x="1603" y="1174"/>
                    <a:pt x="1602" y="1174"/>
                    <a:pt x="1600" y="1173"/>
                  </a:cubicBezTo>
                  <a:cubicBezTo>
                    <a:pt x="1602" y="1185"/>
                    <a:pt x="1591" y="1179"/>
                    <a:pt x="1590" y="1189"/>
                  </a:cubicBezTo>
                  <a:cubicBezTo>
                    <a:pt x="1595" y="1193"/>
                    <a:pt x="1583" y="1195"/>
                    <a:pt x="1585" y="1200"/>
                  </a:cubicBezTo>
                  <a:cubicBezTo>
                    <a:pt x="1585" y="1212"/>
                    <a:pt x="1568" y="1203"/>
                    <a:pt x="1559" y="1211"/>
                  </a:cubicBezTo>
                  <a:cubicBezTo>
                    <a:pt x="1545" y="1213"/>
                    <a:pt x="1558" y="1220"/>
                    <a:pt x="1565" y="1225"/>
                  </a:cubicBezTo>
                  <a:cubicBezTo>
                    <a:pt x="1561" y="1226"/>
                    <a:pt x="1561" y="1232"/>
                    <a:pt x="1556" y="1233"/>
                  </a:cubicBezTo>
                  <a:cubicBezTo>
                    <a:pt x="1556" y="1236"/>
                    <a:pt x="1554" y="1238"/>
                    <a:pt x="1551" y="1238"/>
                  </a:cubicBezTo>
                  <a:lnTo>
                    <a:pt x="1550" y="1238"/>
                  </a:lnTo>
                  <a:cubicBezTo>
                    <a:pt x="1551" y="1243"/>
                    <a:pt x="1546" y="1244"/>
                    <a:pt x="1545" y="1249"/>
                  </a:cubicBezTo>
                  <a:cubicBezTo>
                    <a:pt x="1540" y="1257"/>
                    <a:pt x="1552" y="1263"/>
                    <a:pt x="1539" y="1270"/>
                  </a:cubicBezTo>
                  <a:cubicBezTo>
                    <a:pt x="1539" y="1278"/>
                    <a:pt x="1538" y="1279"/>
                    <a:pt x="1539" y="1285"/>
                  </a:cubicBezTo>
                  <a:cubicBezTo>
                    <a:pt x="1536" y="1287"/>
                    <a:pt x="1533" y="1289"/>
                    <a:pt x="1538" y="1290"/>
                  </a:cubicBezTo>
                  <a:cubicBezTo>
                    <a:pt x="1537" y="1291"/>
                    <a:pt x="1536" y="1292"/>
                    <a:pt x="1535" y="1292"/>
                  </a:cubicBezTo>
                  <a:lnTo>
                    <a:pt x="1533" y="1291"/>
                  </a:lnTo>
                  <a:lnTo>
                    <a:pt x="1531" y="1292"/>
                  </a:lnTo>
                  <a:cubicBezTo>
                    <a:pt x="1532" y="1296"/>
                    <a:pt x="1526" y="1302"/>
                    <a:pt x="1532" y="1303"/>
                  </a:cubicBezTo>
                  <a:cubicBezTo>
                    <a:pt x="1537" y="1309"/>
                    <a:pt x="1528" y="1311"/>
                    <a:pt x="1526" y="1315"/>
                  </a:cubicBezTo>
                  <a:cubicBezTo>
                    <a:pt x="1521" y="1321"/>
                    <a:pt x="1516" y="1327"/>
                    <a:pt x="1515" y="1333"/>
                  </a:cubicBezTo>
                  <a:cubicBezTo>
                    <a:pt x="1518" y="1335"/>
                    <a:pt x="1519" y="1334"/>
                    <a:pt x="1520" y="1338"/>
                  </a:cubicBezTo>
                  <a:cubicBezTo>
                    <a:pt x="1522" y="1337"/>
                    <a:pt x="1523" y="1336"/>
                    <a:pt x="1525" y="1336"/>
                  </a:cubicBezTo>
                  <a:cubicBezTo>
                    <a:pt x="1528" y="1336"/>
                    <a:pt x="1529" y="1338"/>
                    <a:pt x="1530" y="1341"/>
                  </a:cubicBezTo>
                  <a:cubicBezTo>
                    <a:pt x="1541" y="1349"/>
                    <a:pt x="1507" y="1354"/>
                    <a:pt x="1499" y="1359"/>
                  </a:cubicBezTo>
                  <a:cubicBezTo>
                    <a:pt x="1467" y="1374"/>
                    <a:pt x="1434" y="1388"/>
                    <a:pt x="1402" y="1405"/>
                  </a:cubicBezTo>
                  <a:cubicBezTo>
                    <a:pt x="1399" y="1409"/>
                    <a:pt x="1398" y="1414"/>
                    <a:pt x="1392" y="1414"/>
                  </a:cubicBezTo>
                  <a:cubicBezTo>
                    <a:pt x="1391" y="1414"/>
                    <a:pt x="1389" y="1413"/>
                    <a:pt x="1388" y="1413"/>
                  </a:cubicBezTo>
                  <a:lnTo>
                    <a:pt x="1388" y="1413"/>
                  </a:lnTo>
                  <a:cubicBezTo>
                    <a:pt x="1385" y="1413"/>
                    <a:pt x="1384" y="1417"/>
                    <a:pt x="1382" y="1417"/>
                  </a:cubicBezTo>
                  <a:cubicBezTo>
                    <a:pt x="1382" y="1417"/>
                    <a:pt x="1381" y="1417"/>
                    <a:pt x="1381" y="1415"/>
                  </a:cubicBezTo>
                  <a:cubicBezTo>
                    <a:pt x="1377" y="1409"/>
                    <a:pt x="1383" y="1410"/>
                    <a:pt x="1383" y="1406"/>
                  </a:cubicBezTo>
                  <a:cubicBezTo>
                    <a:pt x="1385" y="1401"/>
                    <a:pt x="1377" y="1405"/>
                    <a:pt x="1377" y="1401"/>
                  </a:cubicBezTo>
                  <a:lnTo>
                    <a:pt x="1377" y="1401"/>
                  </a:lnTo>
                  <a:cubicBezTo>
                    <a:pt x="1375" y="1401"/>
                    <a:pt x="1373" y="1404"/>
                    <a:pt x="1371" y="1404"/>
                  </a:cubicBezTo>
                  <a:lnTo>
                    <a:pt x="1370" y="1402"/>
                  </a:lnTo>
                  <a:lnTo>
                    <a:pt x="1368" y="1403"/>
                  </a:lnTo>
                  <a:cubicBezTo>
                    <a:pt x="1365" y="1403"/>
                    <a:pt x="1363" y="1399"/>
                    <a:pt x="1360" y="1399"/>
                  </a:cubicBezTo>
                  <a:lnTo>
                    <a:pt x="1357" y="1400"/>
                  </a:lnTo>
                  <a:cubicBezTo>
                    <a:pt x="1355" y="1399"/>
                    <a:pt x="1354" y="1399"/>
                    <a:pt x="1352" y="1399"/>
                  </a:cubicBezTo>
                  <a:cubicBezTo>
                    <a:pt x="1342" y="1399"/>
                    <a:pt x="1335" y="1407"/>
                    <a:pt x="1323" y="1410"/>
                  </a:cubicBezTo>
                  <a:lnTo>
                    <a:pt x="1320" y="1410"/>
                  </a:lnTo>
                  <a:cubicBezTo>
                    <a:pt x="1316" y="1410"/>
                    <a:pt x="1312" y="1412"/>
                    <a:pt x="1308" y="1412"/>
                  </a:cubicBezTo>
                  <a:cubicBezTo>
                    <a:pt x="1306" y="1412"/>
                    <a:pt x="1305" y="1411"/>
                    <a:pt x="1305" y="1407"/>
                  </a:cubicBezTo>
                  <a:cubicBezTo>
                    <a:pt x="1302" y="1408"/>
                    <a:pt x="1300" y="1412"/>
                    <a:pt x="1299" y="1413"/>
                  </a:cubicBezTo>
                  <a:cubicBezTo>
                    <a:pt x="1299" y="1411"/>
                    <a:pt x="1296" y="1410"/>
                    <a:pt x="1294" y="1410"/>
                  </a:cubicBezTo>
                  <a:lnTo>
                    <a:pt x="1290" y="1410"/>
                  </a:lnTo>
                  <a:cubicBezTo>
                    <a:pt x="1290" y="1412"/>
                    <a:pt x="1290" y="1413"/>
                    <a:pt x="1289" y="1413"/>
                  </a:cubicBezTo>
                  <a:cubicBezTo>
                    <a:pt x="1288" y="1413"/>
                    <a:pt x="1286" y="1411"/>
                    <a:pt x="1284" y="1411"/>
                  </a:cubicBezTo>
                  <a:cubicBezTo>
                    <a:pt x="1282" y="1411"/>
                    <a:pt x="1280" y="1412"/>
                    <a:pt x="1279" y="1415"/>
                  </a:cubicBezTo>
                  <a:cubicBezTo>
                    <a:pt x="1275" y="1413"/>
                    <a:pt x="1274" y="1410"/>
                    <a:pt x="1272" y="1410"/>
                  </a:cubicBezTo>
                  <a:cubicBezTo>
                    <a:pt x="1271" y="1410"/>
                    <a:pt x="1269" y="1410"/>
                    <a:pt x="1267" y="1413"/>
                  </a:cubicBezTo>
                  <a:cubicBezTo>
                    <a:pt x="1256" y="1414"/>
                    <a:pt x="1255" y="1418"/>
                    <a:pt x="1243" y="1421"/>
                  </a:cubicBezTo>
                  <a:cubicBezTo>
                    <a:pt x="1239" y="1421"/>
                    <a:pt x="1235" y="1426"/>
                    <a:pt x="1232" y="1426"/>
                  </a:cubicBezTo>
                  <a:lnTo>
                    <a:pt x="1229" y="1425"/>
                  </a:lnTo>
                  <a:lnTo>
                    <a:pt x="1228" y="1424"/>
                  </a:lnTo>
                  <a:cubicBezTo>
                    <a:pt x="1224" y="1424"/>
                    <a:pt x="1220" y="1429"/>
                    <a:pt x="1218" y="1429"/>
                  </a:cubicBezTo>
                  <a:lnTo>
                    <a:pt x="1218" y="1429"/>
                  </a:lnTo>
                  <a:lnTo>
                    <a:pt x="1216" y="1428"/>
                  </a:lnTo>
                  <a:lnTo>
                    <a:pt x="1215" y="1430"/>
                  </a:lnTo>
                  <a:cubicBezTo>
                    <a:pt x="1212" y="1432"/>
                    <a:pt x="1211" y="1430"/>
                    <a:pt x="1212" y="1435"/>
                  </a:cubicBezTo>
                  <a:cubicBezTo>
                    <a:pt x="1206" y="1435"/>
                    <a:pt x="1203" y="1440"/>
                    <a:pt x="1197" y="1442"/>
                  </a:cubicBezTo>
                  <a:lnTo>
                    <a:pt x="1196" y="1442"/>
                  </a:lnTo>
                  <a:cubicBezTo>
                    <a:pt x="1194" y="1442"/>
                    <a:pt x="1191" y="1446"/>
                    <a:pt x="1188" y="1446"/>
                  </a:cubicBezTo>
                  <a:lnTo>
                    <a:pt x="1188" y="1446"/>
                  </a:lnTo>
                  <a:cubicBezTo>
                    <a:pt x="1188" y="1442"/>
                    <a:pt x="1186" y="1441"/>
                    <a:pt x="1185" y="1441"/>
                  </a:cubicBezTo>
                  <a:cubicBezTo>
                    <a:pt x="1183" y="1441"/>
                    <a:pt x="1182" y="1442"/>
                    <a:pt x="1181" y="1443"/>
                  </a:cubicBezTo>
                  <a:lnTo>
                    <a:pt x="1179" y="1444"/>
                  </a:lnTo>
                  <a:cubicBezTo>
                    <a:pt x="1177" y="1444"/>
                    <a:pt x="1175" y="1443"/>
                    <a:pt x="1173" y="1443"/>
                  </a:cubicBezTo>
                  <a:cubicBezTo>
                    <a:pt x="1171" y="1443"/>
                    <a:pt x="1168" y="1444"/>
                    <a:pt x="1166" y="1446"/>
                  </a:cubicBezTo>
                  <a:cubicBezTo>
                    <a:pt x="1165" y="1444"/>
                    <a:pt x="1162" y="1443"/>
                    <a:pt x="1159" y="1443"/>
                  </a:cubicBezTo>
                  <a:lnTo>
                    <a:pt x="1155" y="1443"/>
                  </a:lnTo>
                  <a:lnTo>
                    <a:pt x="1155" y="1443"/>
                  </a:lnTo>
                  <a:cubicBezTo>
                    <a:pt x="1153" y="1443"/>
                    <a:pt x="1154" y="1448"/>
                    <a:pt x="1153" y="1448"/>
                  </a:cubicBezTo>
                  <a:lnTo>
                    <a:pt x="1152" y="1447"/>
                  </a:lnTo>
                  <a:cubicBezTo>
                    <a:pt x="1143" y="1457"/>
                    <a:pt x="1137" y="1455"/>
                    <a:pt x="1126" y="1456"/>
                  </a:cubicBezTo>
                  <a:cubicBezTo>
                    <a:pt x="1123" y="1463"/>
                    <a:pt x="1119" y="1464"/>
                    <a:pt x="1112" y="1464"/>
                  </a:cubicBezTo>
                  <a:lnTo>
                    <a:pt x="1111" y="1464"/>
                  </a:lnTo>
                  <a:cubicBezTo>
                    <a:pt x="1109" y="1463"/>
                    <a:pt x="1108" y="1463"/>
                    <a:pt x="1106" y="1463"/>
                  </a:cubicBezTo>
                  <a:cubicBezTo>
                    <a:pt x="1100" y="1463"/>
                    <a:pt x="1094" y="1469"/>
                    <a:pt x="1091" y="1473"/>
                  </a:cubicBezTo>
                  <a:lnTo>
                    <a:pt x="1087" y="1474"/>
                  </a:lnTo>
                  <a:lnTo>
                    <a:pt x="1083" y="1473"/>
                  </a:lnTo>
                  <a:lnTo>
                    <a:pt x="1079" y="1475"/>
                  </a:lnTo>
                  <a:cubicBezTo>
                    <a:pt x="1079" y="1481"/>
                    <a:pt x="1071" y="1476"/>
                    <a:pt x="1067" y="1481"/>
                  </a:cubicBezTo>
                  <a:cubicBezTo>
                    <a:pt x="1054" y="1481"/>
                    <a:pt x="1035" y="1482"/>
                    <a:pt x="1030" y="1496"/>
                  </a:cubicBezTo>
                  <a:cubicBezTo>
                    <a:pt x="1022" y="1496"/>
                    <a:pt x="1015" y="1502"/>
                    <a:pt x="1013" y="1507"/>
                  </a:cubicBezTo>
                  <a:cubicBezTo>
                    <a:pt x="1009" y="1509"/>
                    <a:pt x="1001" y="1506"/>
                    <a:pt x="998" y="1511"/>
                  </a:cubicBezTo>
                  <a:lnTo>
                    <a:pt x="998" y="1511"/>
                  </a:lnTo>
                  <a:cubicBezTo>
                    <a:pt x="996" y="1511"/>
                    <a:pt x="992" y="1514"/>
                    <a:pt x="990" y="1514"/>
                  </a:cubicBezTo>
                  <a:cubicBezTo>
                    <a:pt x="989" y="1514"/>
                    <a:pt x="989" y="1513"/>
                    <a:pt x="990" y="1510"/>
                  </a:cubicBezTo>
                  <a:cubicBezTo>
                    <a:pt x="986" y="1507"/>
                    <a:pt x="982" y="1506"/>
                    <a:pt x="978" y="1503"/>
                  </a:cubicBezTo>
                  <a:cubicBezTo>
                    <a:pt x="979" y="1507"/>
                    <a:pt x="970" y="1514"/>
                    <a:pt x="962" y="1514"/>
                  </a:cubicBezTo>
                  <a:lnTo>
                    <a:pt x="959" y="1514"/>
                  </a:lnTo>
                  <a:cubicBezTo>
                    <a:pt x="959" y="1511"/>
                    <a:pt x="969" y="1507"/>
                    <a:pt x="961" y="1507"/>
                  </a:cubicBezTo>
                  <a:lnTo>
                    <a:pt x="960" y="1505"/>
                  </a:lnTo>
                  <a:cubicBezTo>
                    <a:pt x="959" y="1505"/>
                    <a:pt x="954" y="1513"/>
                    <a:pt x="949" y="1513"/>
                  </a:cubicBezTo>
                  <a:lnTo>
                    <a:pt x="948" y="1513"/>
                  </a:lnTo>
                  <a:lnTo>
                    <a:pt x="945" y="1514"/>
                  </a:lnTo>
                  <a:cubicBezTo>
                    <a:pt x="941" y="1514"/>
                    <a:pt x="944" y="1504"/>
                    <a:pt x="947" y="1504"/>
                  </a:cubicBezTo>
                  <a:cubicBezTo>
                    <a:pt x="946" y="1501"/>
                    <a:pt x="944" y="1500"/>
                    <a:pt x="942" y="1500"/>
                  </a:cubicBezTo>
                  <a:cubicBezTo>
                    <a:pt x="940" y="1500"/>
                    <a:pt x="937" y="1502"/>
                    <a:pt x="935" y="1502"/>
                  </a:cubicBezTo>
                  <a:cubicBezTo>
                    <a:pt x="930" y="1507"/>
                    <a:pt x="937" y="1510"/>
                    <a:pt x="941" y="1514"/>
                  </a:cubicBezTo>
                  <a:cubicBezTo>
                    <a:pt x="931" y="1514"/>
                    <a:pt x="909" y="1528"/>
                    <a:pt x="923" y="1528"/>
                  </a:cubicBezTo>
                  <a:cubicBezTo>
                    <a:pt x="926" y="1528"/>
                    <a:pt x="930" y="1528"/>
                    <a:pt x="935" y="1527"/>
                  </a:cubicBezTo>
                  <a:cubicBezTo>
                    <a:pt x="933" y="1529"/>
                    <a:pt x="940" y="1535"/>
                    <a:pt x="934" y="1538"/>
                  </a:cubicBezTo>
                  <a:cubicBezTo>
                    <a:pt x="933" y="1541"/>
                    <a:pt x="941" y="1543"/>
                    <a:pt x="935" y="1543"/>
                  </a:cubicBezTo>
                  <a:cubicBezTo>
                    <a:pt x="932" y="1540"/>
                    <a:pt x="930" y="1539"/>
                    <a:pt x="929" y="1539"/>
                  </a:cubicBezTo>
                  <a:cubicBezTo>
                    <a:pt x="927" y="1539"/>
                    <a:pt x="930" y="1550"/>
                    <a:pt x="923" y="1550"/>
                  </a:cubicBezTo>
                  <a:cubicBezTo>
                    <a:pt x="922" y="1547"/>
                    <a:pt x="920" y="1545"/>
                    <a:pt x="919" y="1545"/>
                  </a:cubicBezTo>
                  <a:cubicBezTo>
                    <a:pt x="915" y="1545"/>
                    <a:pt x="910" y="1553"/>
                    <a:pt x="908" y="1553"/>
                  </a:cubicBezTo>
                  <a:cubicBezTo>
                    <a:pt x="907" y="1553"/>
                    <a:pt x="907" y="1553"/>
                    <a:pt x="907" y="1551"/>
                  </a:cubicBezTo>
                  <a:cubicBezTo>
                    <a:pt x="905" y="1550"/>
                    <a:pt x="906" y="1546"/>
                    <a:pt x="904" y="1546"/>
                  </a:cubicBezTo>
                  <a:lnTo>
                    <a:pt x="903" y="1547"/>
                  </a:lnTo>
                  <a:cubicBezTo>
                    <a:pt x="903" y="1544"/>
                    <a:pt x="904" y="1543"/>
                    <a:pt x="904" y="1543"/>
                  </a:cubicBezTo>
                  <a:cubicBezTo>
                    <a:pt x="903" y="1543"/>
                    <a:pt x="903" y="1544"/>
                    <a:pt x="901" y="1544"/>
                  </a:cubicBezTo>
                  <a:cubicBezTo>
                    <a:pt x="892" y="1556"/>
                    <a:pt x="878" y="1555"/>
                    <a:pt x="866" y="1559"/>
                  </a:cubicBezTo>
                  <a:cubicBezTo>
                    <a:pt x="864" y="1561"/>
                    <a:pt x="863" y="1562"/>
                    <a:pt x="862" y="1562"/>
                  </a:cubicBezTo>
                  <a:cubicBezTo>
                    <a:pt x="861" y="1562"/>
                    <a:pt x="865" y="1554"/>
                    <a:pt x="862" y="1551"/>
                  </a:cubicBezTo>
                  <a:lnTo>
                    <a:pt x="860" y="1551"/>
                  </a:lnTo>
                  <a:cubicBezTo>
                    <a:pt x="856" y="1551"/>
                    <a:pt x="847" y="1556"/>
                    <a:pt x="845" y="1556"/>
                  </a:cubicBezTo>
                  <a:lnTo>
                    <a:pt x="844" y="1556"/>
                  </a:lnTo>
                  <a:cubicBezTo>
                    <a:pt x="843" y="1555"/>
                    <a:pt x="842" y="1554"/>
                    <a:pt x="840" y="1554"/>
                  </a:cubicBezTo>
                  <a:cubicBezTo>
                    <a:pt x="837" y="1554"/>
                    <a:pt x="835" y="1557"/>
                    <a:pt x="829" y="1557"/>
                  </a:cubicBezTo>
                  <a:lnTo>
                    <a:pt x="827" y="1557"/>
                  </a:lnTo>
                  <a:cubicBezTo>
                    <a:pt x="818" y="1557"/>
                    <a:pt x="822" y="1540"/>
                    <a:pt x="828" y="1535"/>
                  </a:cubicBezTo>
                  <a:cubicBezTo>
                    <a:pt x="833" y="1531"/>
                    <a:pt x="811" y="1530"/>
                    <a:pt x="812" y="1527"/>
                  </a:cubicBezTo>
                  <a:cubicBezTo>
                    <a:pt x="797" y="1518"/>
                    <a:pt x="809" y="1516"/>
                    <a:pt x="817" y="1516"/>
                  </a:cubicBezTo>
                  <a:lnTo>
                    <a:pt x="820" y="1516"/>
                  </a:lnTo>
                  <a:cubicBezTo>
                    <a:pt x="822" y="1511"/>
                    <a:pt x="807" y="1511"/>
                    <a:pt x="817" y="1508"/>
                  </a:cubicBezTo>
                  <a:cubicBezTo>
                    <a:pt x="814" y="1503"/>
                    <a:pt x="810" y="1501"/>
                    <a:pt x="816" y="1496"/>
                  </a:cubicBezTo>
                  <a:cubicBezTo>
                    <a:pt x="814" y="1495"/>
                    <a:pt x="809" y="1490"/>
                    <a:pt x="803" y="1490"/>
                  </a:cubicBezTo>
                  <a:lnTo>
                    <a:pt x="800" y="1490"/>
                  </a:lnTo>
                  <a:cubicBezTo>
                    <a:pt x="802" y="1486"/>
                    <a:pt x="792" y="1487"/>
                    <a:pt x="795" y="1484"/>
                  </a:cubicBezTo>
                  <a:cubicBezTo>
                    <a:pt x="795" y="1480"/>
                    <a:pt x="792" y="1482"/>
                    <a:pt x="792" y="1477"/>
                  </a:cubicBezTo>
                  <a:cubicBezTo>
                    <a:pt x="785" y="1477"/>
                    <a:pt x="779" y="1475"/>
                    <a:pt x="772" y="1471"/>
                  </a:cubicBezTo>
                  <a:cubicBezTo>
                    <a:pt x="772" y="1469"/>
                    <a:pt x="774" y="1463"/>
                    <a:pt x="771" y="1463"/>
                  </a:cubicBezTo>
                  <a:lnTo>
                    <a:pt x="771" y="1463"/>
                  </a:lnTo>
                  <a:cubicBezTo>
                    <a:pt x="759" y="1451"/>
                    <a:pt x="767" y="1445"/>
                    <a:pt x="772" y="1430"/>
                  </a:cubicBezTo>
                  <a:cubicBezTo>
                    <a:pt x="770" y="1428"/>
                    <a:pt x="777" y="1430"/>
                    <a:pt x="776" y="1426"/>
                  </a:cubicBezTo>
                  <a:cubicBezTo>
                    <a:pt x="784" y="1424"/>
                    <a:pt x="783" y="1423"/>
                    <a:pt x="780" y="1418"/>
                  </a:cubicBezTo>
                  <a:cubicBezTo>
                    <a:pt x="775" y="1414"/>
                    <a:pt x="750" y="1413"/>
                    <a:pt x="769" y="1410"/>
                  </a:cubicBezTo>
                  <a:cubicBezTo>
                    <a:pt x="781" y="1409"/>
                    <a:pt x="754" y="1402"/>
                    <a:pt x="781" y="1400"/>
                  </a:cubicBezTo>
                  <a:cubicBezTo>
                    <a:pt x="778" y="1390"/>
                    <a:pt x="766" y="1385"/>
                    <a:pt x="775" y="1376"/>
                  </a:cubicBezTo>
                  <a:cubicBezTo>
                    <a:pt x="769" y="1369"/>
                    <a:pt x="766" y="1367"/>
                    <a:pt x="775" y="1360"/>
                  </a:cubicBezTo>
                  <a:cubicBezTo>
                    <a:pt x="772" y="1356"/>
                    <a:pt x="779" y="1358"/>
                    <a:pt x="779" y="1355"/>
                  </a:cubicBezTo>
                  <a:cubicBezTo>
                    <a:pt x="779" y="1351"/>
                    <a:pt x="778" y="1346"/>
                    <a:pt x="780" y="1342"/>
                  </a:cubicBezTo>
                  <a:cubicBezTo>
                    <a:pt x="780" y="1341"/>
                    <a:pt x="780" y="1340"/>
                    <a:pt x="781" y="1340"/>
                  </a:cubicBezTo>
                  <a:cubicBezTo>
                    <a:pt x="783" y="1340"/>
                    <a:pt x="785" y="1341"/>
                    <a:pt x="787" y="1341"/>
                  </a:cubicBezTo>
                  <a:lnTo>
                    <a:pt x="789" y="1340"/>
                  </a:lnTo>
                  <a:cubicBezTo>
                    <a:pt x="789" y="1334"/>
                    <a:pt x="794" y="1334"/>
                    <a:pt x="795" y="1329"/>
                  </a:cubicBezTo>
                  <a:cubicBezTo>
                    <a:pt x="800" y="1329"/>
                    <a:pt x="795" y="1320"/>
                    <a:pt x="801" y="1319"/>
                  </a:cubicBezTo>
                  <a:cubicBezTo>
                    <a:pt x="802" y="1316"/>
                    <a:pt x="794" y="1313"/>
                    <a:pt x="798" y="1311"/>
                  </a:cubicBezTo>
                  <a:cubicBezTo>
                    <a:pt x="802" y="1304"/>
                    <a:pt x="795" y="1296"/>
                    <a:pt x="789" y="1296"/>
                  </a:cubicBezTo>
                  <a:cubicBezTo>
                    <a:pt x="787" y="1296"/>
                    <a:pt x="785" y="1297"/>
                    <a:pt x="783" y="1299"/>
                  </a:cubicBezTo>
                  <a:cubicBezTo>
                    <a:pt x="780" y="1296"/>
                    <a:pt x="776" y="1293"/>
                    <a:pt x="775" y="1286"/>
                  </a:cubicBezTo>
                  <a:cubicBezTo>
                    <a:pt x="775" y="1284"/>
                    <a:pt x="774" y="1284"/>
                    <a:pt x="774" y="1284"/>
                  </a:cubicBezTo>
                  <a:cubicBezTo>
                    <a:pt x="771" y="1284"/>
                    <a:pt x="767" y="1290"/>
                    <a:pt x="762" y="1290"/>
                  </a:cubicBezTo>
                  <a:cubicBezTo>
                    <a:pt x="760" y="1290"/>
                    <a:pt x="758" y="1289"/>
                    <a:pt x="756" y="1287"/>
                  </a:cubicBezTo>
                  <a:cubicBezTo>
                    <a:pt x="756" y="1285"/>
                    <a:pt x="756" y="1284"/>
                    <a:pt x="755" y="1284"/>
                  </a:cubicBezTo>
                  <a:cubicBezTo>
                    <a:pt x="753" y="1284"/>
                    <a:pt x="751" y="1286"/>
                    <a:pt x="749" y="1286"/>
                  </a:cubicBezTo>
                  <a:lnTo>
                    <a:pt x="746" y="1285"/>
                  </a:lnTo>
                  <a:cubicBezTo>
                    <a:pt x="739" y="1288"/>
                    <a:pt x="733" y="1294"/>
                    <a:pt x="726" y="1295"/>
                  </a:cubicBezTo>
                  <a:cubicBezTo>
                    <a:pt x="724" y="1295"/>
                    <a:pt x="723" y="1295"/>
                    <a:pt x="721" y="1295"/>
                  </a:cubicBezTo>
                  <a:cubicBezTo>
                    <a:pt x="719" y="1295"/>
                    <a:pt x="718" y="1295"/>
                    <a:pt x="716" y="1295"/>
                  </a:cubicBezTo>
                  <a:cubicBezTo>
                    <a:pt x="714" y="1295"/>
                    <a:pt x="712" y="1294"/>
                    <a:pt x="712" y="1290"/>
                  </a:cubicBezTo>
                  <a:cubicBezTo>
                    <a:pt x="718" y="1285"/>
                    <a:pt x="712" y="1280"/>
                    <a:pt x="710" y="1274"/>
                  </a:cubicBezTo>
                  <a:cubicBezTo>
                    <a:pt x="709" y="1274"/>
                    <a:pt x="707" y="1267"/>
                    <a:pt x="706" y="1264"/>
                  </a:cubicBezTo>
                  <a:cubicBezTo>
                    <a:pt x="702" y="1262"/>
                    <a:pt x="699" y="1262"/>
                    <a:pt x="704" y="1257"/>
                  </a:cubicBezTo>
                  <a:lnTo>
                    <a:pt x="701" y="1257"/>
                  </a:lnTo>
                  <a:cubicBezTo>
                    <a:pt x="693" y="1257"/>
                    <a:pt x="692" y="1244"/>
                    <a:pt x="693" y="1239"/>
                  </a:cubicBezTo>
                  <a:cubicBezTo>
                    <a:pt x="699" y="1239"/>
                    <a:pt x="688" y="1237"/>
                    <a:pt x="690" y="1230"/>
                  </a:cubicBezTo>
                  <a:cubicBezTo>
                    <a:pt x="686" y="1222"/>
                    <a:pt x="692" y="1216"/>
                    <a:pt x="685" y="1211"/>
                  </a:cubicBezTo>
                  <a:cubicBezTo>
                    <a:pt x="677" y="1208"/>
                    <a:pt x="669" y="1199"/>
                    <a:pt x="678" y="1189"/>
                  </a:cubicBezTo>
                  <a:cubicBezTo>
                    <a:pt x="674" y="1182"/>
                    <a:pt x="684" y="1175"/>
                    <a:pt x="685" y="1169"/>
                  </a:cubicBezTo>
                  <a:cubicBezTo>
                    <a:pt x="710" y="1165"/>
                    <a:pt x="690" y="1151"/>
                    <a:pt x="690" y="1136"/>
                  </a:cubicBezTo>
                  <a:cubicBezTo>
                    <a:pt x="678" y="1130"/>
                    <a:pt x="661" y="1123"/>
                    <a:pt x="664" y="1115"/>
                  </a:cubicBezTo>
                  <a:cubicBezTo>
                    <a:pt x="663" y="1103"/>
                    <a:pt x="665" y="1095"/>
                    <a:pt x="674" y="1082"/>
                  </a:cubicBezTo>
                  <a:cubicBezTo>
                    <a:pt x="670" y="1065"/>
                    <a:pt x="653" y="1061"/>
                    <a:pt x="643" y="1053"/>
                  </a:cubicBezTo>
                  <a:cubicBezTo>
                    <a:pt x="632" y="1050"/>
                    <a:pt x="645" y="1043"/>
                    <a:pt x="637" y="1038"/>
                  </a:cubicBezTo>
                  <a:cubicBezTo>
                    <a:pt x="635" y="1036"/>
                    <a:pt x="634" y="1035"/>
                    <a:pt x="632" y="1035"/>
                  </a:cubicBezTo>
                  <a:cubicBezTo>
                    <a:pt x="627" y="1035"/>
                    <a:pt x="621" y="1041"/>
                    <a:pt x="616" y="1041"/>
                  </a:cubicBezTo>
                  <a:lnTo>
                    <a:pt x="614" y="1041"/>
                  </a:lnTo>
                  <a:cubicBezTo>
                    <a:pt x="612" y="1045"/>
                    <a:pt x="608" y="1049"/>
                    <a:pt x="605" y="1049"/>
                  </a:cubicBezTo>
                  <a:cubicBezTo>
                    <a:pt x="602" y="1049"/>
                    <a:pt x="599" y="1047"/>
                    <a:pt x="598" y="1042"/>
                  </a:cubicBezTo>
                  <a:cubicBezTo>
                    <a:pt x="595" y="1039"/>
                    <a:pt x="591" y="1038"/>
                    <a:pt x="586" y="1038"/>
                  </a:cubicBezTo>
                  <a:cubicBezTo>
                    <a:pt x="581" y="1038"/>
                    <a:pt x="575" y="1039"/>
                    <a:pt x="570" y="1041"/>
                  </a:cubicBezTo>
                  <a:lnTo>
                    <a:pt x="567" y="1040"/>
                  </a:lnTo>
                  <a:cubicBezTo>
                    <a:pt x="558" y="1040"/>
                    <a:pt x="570" y="1061"/>
                    <a:pt x="558" y="1063"/>
                  </a:cubicBezTo>
                  <a:cubicBezTo>
                    <a:pt x="553" y="1062"/>
                    <a:pt x="548" y="1048"/>
                    <a:pt x="545" y="1048"/>
                  </a:cubicBezTo>
                  <a:cubicBezTo>
                    <a:pt x="544" y="1048"/>
                    <a:pt x="543" y="1050"/>
                    <a:pt x="543" y="1055"/>
                  </a:cubicBezTo>
                  <a:cubicBezTo>
                    <a:pt x="540" y="1060"/>
                    <a:pt x="534" y="1068"/>
                    <a:pt x="527" y="1068"/>
                  </a:cubicBezTo>
                  <a:cubicBezTo>
                    <a:pt x="524" y="1068"/>
                    <a:pt x="522" y="1067"/>
                    <a:pt x="519" y="1064"/>
                  </a:cubicBezTo>
                  <a:cubicBezTo>
                    <a:pt x="514" y="1064"/>
                    <a:pt x="507" y="1047"/>
                    <a:pt x="502" y="1047"/>
                  </a:cubicBezTo>
                  <a:cubicBezTo>
                    <a:pt x="501" y="1047"/>
                    <a:pt x="500" y="1047"/>
                    <a:pt x="499" y="1049"/>
                  </a:cubicBezTo>
                  <a:cubicBezTo>
                    <a:pt x="495" y="1057"/>
                    <a:pt x="506" y="1059"/>
                    <a:pt x="503" y="1065"/>
                  </a:cubicBezTo>
                  <a:cubicBezTo>
                    <a:pt x="501" y="1066"/>
                    <a:pt x="500" y="1067"/>
                    <a:pt x="498" y="1067"/>
                  </a:cubicBezTo>
                  <a:cubicBezTo>
                    <a:pt x="493" y="1067"/>
                    <a:pt x="490" y="1062"/>
                    <a:pt x="484" y="1062"/>
                  </a:cubicBezTo>
                  <a:lnTo>
                    <a:pt x="483" y="1062"/>
                  </a:lnTo>
                  <a:cubicBezTo>
                    <a:pt x="473" y="1062"/>
                    <a:pt x="463" y="1065"/>
                    <a:pt x="453" y="1065"/>
                  </a:cubicBezTo>
                  <a:cubicBezTo>
                    <a:pt x="450" y="1065"/>
                    <a:pt x="448" y="1065"/>
                    <a:pt x="445" y="1064"/>
                  </a:cubicBezTo>
                  <a:cubicBezTo>
                    <a:pt x="436" y="1069"/>
                    <a:pt x="431" y="1070"/>
                    <a:pt x="428" y="1070"/>
                  </a:cubicBezTo>
                  <a:cubicBezTo>
                    <a:pt x="424" y="1070"/>
                    <a:pt x="422" y="1069"/>
                    <a:pt x="417" y="1069"/>
                  </a:cubicBezTo>
                  <a:cubicBezTo>
                    <a:pt x="414" y="1069"/>
                    <a:pt x="411" y="1069"/>
                    <a:pt x="407" y="1070"/>
                  </a:cubicBezTo>
                  <a:lnTo>
                    <a:pt x="403" y="1070"/>
                  </a:lnTo>
                  <a:cubicBezTo>
                    <a:pt x="379" y="1070"/>
                    <a:pt x="398" y="1119"/>
                    <a:pt x="387" y="1119"/>
                  </a:cubicBezTo>
                  <a:cubicBezTo>
                    <a:pt x="384" y="1119"/>
                    <a:pt x="380" y="1117"/>
                    <a:pt x="374" y="1111"/>
                  </a:cubicBezTo>
                  <a:cubicBezTo>
                    <a:pt x="374" y="1098"/>
                    <a:pt x="381" y="1068"/>
                    <a:pt x="361" y="1068"/>
                  </a:cubicBezTo>
                  <a:lnTo>
                    <a:pt x="359" y="1068"/>
                  </a:lnTo>
                  <a:cubicBezTo>
                    <a:pt x="354" y="1078"/>
                    <a:pt x="345" y="1097"/>
                    <a:pt x="335" y="1097"/>
                  </a:cubicBezTo>
                  <a:cubicBezTo>
                    <a:pt x="331" y="1097"/>
                    <a:pt x="327" y="1094"/>
                    <a:pt x="323" y="1088"/>
                  </a:cubicBezTo>
                  <a:cubicBezTo>
                    <a:pt x="320" y="1074"/>
                    <a:pt x="305" y="1046"/>
                    <a:pt x="326" y="1041"/>
                  </a:cubicBezTo>
                  <a:cubicBezTo>
                    <a:pt x="326" y="1036"/>
                    <a:pt x="323" y="1034"/>
                    <a:pt x="320" y="1034"/>
                  </a:cubicBezTo>
                  <a:cubicBezTo>
                    <a:pt x="314" y="1034"/>
                    <a:pt x="305" y="1039"/>
                    <a:pt x="298" y="1039"/>
                  </a:cubicBezTo>
                  <a:cubicBezTo>
                    <a:pt x="296" y="1039"/>
                    <a:pt x="294" y="1038"/>
                    <a:pt x="293" y="1037"/>
                  </a:cubicBezTo>
                  <a:cubicBezTo>
                    <a:pt x="284" y="1034"/>
                    <a:pt x="279" y="1025"/>
                    <a:pt x="271" y="1025"/>
                  </a:cubicBezTo>
                  <a:cubicBezTo>
                    <a:pt x="268" y="1025"/>
                    <a:pt x="264" y="1026"/>
                    <a:pt x="260" y="1029"/>
                  </a:cubicBezTo>
                  <a:cubicBezTo>
                    <a:pt x="257" y="1028"/>
                    <a:pt x="253" y="1028"/>
                    <a:pt x="250" y="1028"/>
                  </a:cubicBezTo>
                  <a:cubicBezTo>
                    <a:pt x="240" y="1028"/>
                    <a:pt x="230" y="1030"/>
                    <a:pt x="220" y="1030"/>
                  </a:cubicBezTo>
                  <a:cubicBezTo>
                    <a:pt x="214" y="1030"/>
                    <a:pt x="208" y="1029"/>
                    <a:pt x="203" y="1027"/>
                  </a:cubicBezTo>
                  <a:cubicBezTo>
                    <a:pt x="201" y="1028"/>
                    <a:pt x="199" y="1028"/>
                    <a:pt x="197" y="1028"/>
                  </a:cubicBezTo>
                  <a:cubicBezTo>
                    <a:pt x="190" y="1028"/>
                    <a:pt x="184" y="1023"/>
                    <a:pt x="179" y="1019"/>
                  </a:cubicBezTo>
                  <a:cubicBezTo>
                    <a:pt x="177" y="1019"/>
                    <a:pt x="175" y="1019"/>
                    <a:pt x="173" y="1019"/>
                  </a:cubicBezTo>
                  <a:cubicBezTo>
                    <a:pt x="165" y="1019"/>
                    <a:pt x="158" y="1018"/>
                    <a:pt x="150" y="1018"/>
                  </a:cubicBezTo>
                  <a:cubicBezTo>
                    <a:pt x="147" y="1018"/>
                    <a:pt x="144" y="1018"/>
                    <a:pt x="140" y="1019"/>
                  </a:cubicBezTo>
                  <a:cubicBezTo>
                    <a:pt x="131" y="1015"/>
                    <a:pt x="123" y="1003"/>
                    <a:pt x="113" y="1003"/>
                  </a:cubicBezTo>
                  <a:cubicBezTo>
                    <a:pt x="109" y="1003"/>
                    <a:pt x="106" y="1004"/>
                    <a:pt x="102" y="1008"/>
                  </a:cubicBezTo>
                  <a:lnTo>
                    <a:pt x="100" y="1008"/>
                  </a:lnTo>
                  <a:cubicBezTo>
                    <a:pt x="91" y="1008"/>
                    <a:pt x="88" y="1023"/>
                    <a:pt x="79" y="1026"/>
                  </a:cubicBezTo>
                  <a:cubicBezTo>
                    <a:pt x="59" y="1029"/>
                    <a:pt x="42" y="1039"/>
                    <a:pt x="29" y="1048"/>
                  </a:cubicBezTo>
                  <a:cubicBezTo>
                    <a:pt x="27" y="1052"/>
                    <a:pt x="25" y="1054"/>
                    <a:pt x="23" y="1054"/>
                  </a:cubicBezTo>
                  <a:cubicBezTo>
                    <a:pt x="19" y="1054"/>
                    <a:pt x="20" y="1033"/>
                    <a:pt x="23" y="1027"/>
                  </a:cubicBezTo>
                  <a:cubicBezTo>
                    <a:pt x="20" y="1019"/>
                    <a:pt x="20" y="1010"/>
                    <a:pt x="17" y="1003"/>
                  </a:cubicBezTo>
                  <a:cubicBezTo>
                    <a:pt x="14" y="993"/>
                    <a:pt x="19" y="982"/>
                    <a:pt x="24" y="970"/>
                  </a:cubicBezTo>
                  <a:cubicBezTo>
                    <a:pt x="25" y="968"/>
                    <a:pt x="26" y="967"/>
                    <a:pt x="28" y="967"/>
                  </a:cubicBezTo>
                  <a:cubicBezTo>
                    <a:pt x="30" y="967"/>
                    <a:pt x="32" y="968"/>
                    <a:pt x="34" y="968"/>
                  </a:cubicBezTo>
                  <a:cubicBezTo>
                    <a:pt x="35" y="968"/>
                    <a:pt x="36" y="968"/>
                    <a:pt x="36" y="966"/>
                  </a:cubicBezTo>
                  <a:cubicBezTo>
                    <a:pt x="30" y="952"/>
                    <a:pt x="29" y="947"/>
                    <a:pt x="34" y="947"/>
                  </a:cubicBezTo>
                  <a:cubicBezTo>
                    <a:pt x="37" y="947"/>
                    <a:pt x="43" y="949"/>
                    <a:pt x="51" y="952"/>
                  </a:cubicBezTo>
                  <a:cubicBezTo>
                    <a:pt x="58" y="947"/>
                    <a:pt x="47" y="942"/>
                    <a:pt x="44" y="939"/>
                  </a:cubicBezTo>
                  <a:cubicBezTo>
                    <a:pt x="51" y="930"/>
                    <a:pt x="50" y="911"/>
                    <a:pt x="63" y="909"/>
                  </a:cubicBezTo>
                  <a:cubicBezTo>
                    <a:pt x="70" y="890"/>
                    <a:pt x="82" y="898"/>
                    <a:pt x="78" y="888"/>
                  </a:cubicBezTo>
                  <a:cubicBezTo>
                    <a:pt x="85" y="886"/>
                    <a:pt x="95" y="889"/>
                    <a:pt x="102" y="882"/>
                  </a:cubicBezTo>
                  <a:cubicBezTo>
                    <a:pt x="109" y="874"/>
                    <a:pt x="111" y="863"/>
                    <a:pt x="108" y="852"/>
                  </a:cubicBezTo>
                  <a:cubicBezTo>
                    <a:pt x="116" y="850"/>
                    <a:pt x="122" y="842"/>
                    <a:pt x="123" y="833"/>
                  </a:cubicBezTo>
                  <a:cubicBezTo>
                    <a:pt x="134" y="831"/>
                    <a:pt x="134" y="817"/>
                    <a:pt x="143" y="810"/>
                  </a:cubicBezTo>
                  <a:cubicBezTo>
                    <a:pt x="148" y="805"/>
                    <a:pt x="154" y="805"/>
                    <a:pt x="161" y="805"/>
                  </a:cubicBezTo>
                  <a:cubicBezTo>
                    <a:pt x="164" y="805"/>
                    <a:pt x="167" y="805"/>
                    <a:pt x="170" y="805"/>
                  </a:cubicBezTo>
                  <a:cubicBezTo>
                    <a:pt x="179" y="805"/>
                    <a:pt x="187" y="804"/>
                    <a:pt x="190" y="793"/>
                  </a:cubicBezTo>
                  <a:cubicBezTo>
                    <a:pt x="191" y="792"/>
                    <a:pt x="193" y="792"/>
                    <a:pt x="194" y="792"/>
                  </a:cubicBezTo>
                  <a:cubicBezTo>
                    <a:pt x="199" y="792"/>
                    <a:pt x="205" y="796"/>
                    <a:pt x="210" y="796"/>
                  </a:cubicBezTo>
                  <a:cubicBezTo>
                    <a:pt x="212" y="796"/>
                    <a:pt x="214" y="795"/>
                    <a:pt x="217" y="793"/>
                  </a:cubicBezTo>
                  <a:cubicBezTo>
                    <a:pt x="219" y="795"/>
                    <a:pt x="225" y="799"/>
                    <a:pt x="230" y="799"/>
                  </a:cubicBezTo>
                  <a:cubicBezTo>
                    <a:pt x="232" y="799"/>
                    <a:pt x="233" y="798"/>
                    <a:pt x="234" y="797"/>
                  </a:cubicBezTo>
                  <a:cubicBezTo>
                    <a:pt x="235" y="794"/>
                    <a:pt x="236" y="794"/>
                    <a:pt x="238" y="794"/>
                  </a:cubicBezTo>
                  <a:lnTo>
                    <a:pt x="241" y="794"/>
                  </a:lnTo>
                  <a:cubicBezTo>
                    <a:pt x="245" y="792"/>
                    <a:pt x="248" y="790"/>
                    <a:pt x="252" y="790"/>
                  </a:cubicBezTo>
                  <a:cubicBezTo>
                    <a:pt x="254" y="790"/>
                    <a:pt x="256" y="791"/>
                    <a:pt x="258" y="792"/>
                  </a:cubicBezTo>
                  <a:cubicBezTo>
                    <a:pt x="260" y="788"/>
                    <a:pt x="251" y="784"/>
                    <a:pt x="260" y="783"/>
                  </a:cubicBezTo>
                  <a:cubicBezTo>
                    <a:pt x="262" y="782"/>
                    <a:pt x="263" y="782"/>
                    <a:pt x="265" y="782"/>
                  </a:cubicBezTo>
                  <a:lnTo>
                    <a:pt x="268" y="782"/>
                  </a:lnTo>
                  <a:cubicBezTo>
                    <a:pt x="272" y="782"/>
                    <a:pt x="274" y="782"/>
                    <a:pt x="275" y="779"/>
                  </a:cubicBezTo>
                  <a:cubicBezTo>
                    <a:pt x="273" y="775"/>
                    <a:pt x="276" y="772"/>
                    <a:pt x="280" y="772"/>
                  </a:cubicBezTo>
                  <a:cubicBezTo>
                    <a:pt x="282" y="772"/>
                    <a:pt x="284" y="773"/>
                    <a:pt x="285" y="776"/>
                  </a:cubicBezTo>
                  <a:cubicBezTo>
                    <a:pt x="283" y="785"/>
                    <a:pt x="294" y="795"/>
                    <a:pt x="300" y="800"/>
                  </a:cubicBezTo>
                  <a:cubicBezTo>
                    <a:pt x="308" y="800"/>
                    <a:pt x="308" y="785"/>
                    <a:pt x="314" y="785"/>
                  </a:cubicBezTo>
                  <a:lnTo>
                    <a:pt x="316" y="786"/>
                  </a:lnTo>
                  <a:cubicBezTo>
                    <a:pt x="322" y="780"/>
                    <a:pt x="328" y="772"/>
                    <a:pt x="334" y="766"/>
                  </a:cubicBezTo>
                  <a:cubicBezTo>
                    <a:pt x="339" y="758"/>
                    <a:pt x="322" y="759"/>
                    <a:pt x="341" y="758"/>
                  </a:cubicBezTo>
                  <a:cubicBezTo>
                    <a:pt x="344" y="755"/>
                    <a:pt x="346" y="754"/>
                    <a:pt x="347" y="754"/>
                  </a:cubicBezTo>
                  <a:cubicBezTo>
                    <a:pt x="349" y="754"/>
                    <a:pt x="350" y="758"/>
                    <a:pt x="355" y="758"/>
                  </a:cubicBezTo>
                  <a:lnTo>
                    <a:pt x="357" y="759"/>
                  </a:lnTo>
                  <a:cubicBezTo>
                    <a:pt x="359" y="759"/>
                    <a:pt x="361" y="751"/>
                    <a:pt x="365" y="750"/>
                  </a:cubicBezTo>
                  <a:lnTo>
                    <a:pt x="368" y="751"/>
                  </a:lnTo>
                  <a:cubicBezTo>
                    <a:pt x="369" y="751"/>
                    <a:pt x="370" y="750"/>
                    <a:pt x="370" y="749"/>
                  </a:cubicBezTo>
                  <a:cubicBezTo>
                    <a:pt x="373" y="743"/>
                    <a:pt x="377" y="741"/>
                    <a:pt x="381" y="741"/>
                  </a:cubicBezTo>
                  <a:cubicBezTo>
                    <a:pt x="386" y="741"/>
                    <a:pt x="391" y="743"/>
                    <a:pt x="396" y="745"/>
                  </a:cubicBezTo>
                  <a:cubicBezTo>
                    <a:pt x="398" y="750"/>
                    <a:pt x="399" y="751"/>
                    <a:pt x="400" y="751"/>
                  </a:cubicBezTo>
                  <a:cubicBezTo>
                    <a:pt x="403" y="751"/>
                    <a:pt x="406" y="747"/>
                    <a:pt x="411" y="746"/>
                  </a:cubicBezTo>
                  <a:cubicBezTo>
                    <a:pt x="414" y="747"/>
                    <a:pt x="416" y="747"/>
                    <a:pt x="418" y="747"/>
                  </a:cubicBezTo>
                  <a:cubicBezTo>
                    <a:pt x="426" y="747"/>
                    <a:pt x="432" y="743"/>
                    <a:pt x="440" y="743"/>
                  </a:cubicBezTo>
                  <a:cubicBezTo>
                    <a:pt x="442" y="743"/>
                    <a:pt x="443" y="743"/>
                    <a:pt x="445" y="744"/>
                  </a:cubicBezTo>
                  <a:cubicBezTo>
                    <a:pt x="446" y="748"/>
                    <a:pt x="448" y="748"/>
                    <a:pt x="451" y="748"/>
                  </a:cubicBezTo>
                  <a:lnTo>
                    <a:pt x="455" y="748"/>
                  </a:lnTo>
                  <a:cubicBezTo>
                    <a:pt x="457" y="748"/>
                    <a:pt x="459" y="749"/>
                    <a:pt x="458" y="752"/>
                  </a:cubicBezTo>
                  <a:cubicBezTo>
                    <a:pt x="461" y="750"/>
                    <a:pt x="465" y="749"/>
                    <a:pt x="468" y="749"/>
                  </a:cubicBezTo>
                  <a:cubicBezTo>
                    <a:pt x="470" y="749"/>
                    <a:pt x="472" y="749"/>
                    <a:pt x="472" y="751"/>
                  </a:cubicBezTo>
                  <a:lnTo>
                    <a:pt x="474" y="751"/>
                  </a:lnTo>
                  <a:cubicBezTo>
                    <a:pt x="476" y="751"/>
                    <a:pt x="479" y="750"/>
                    <a:pt x="481" y="750"/>
                  </a:cubicBezTo>
                  <a:cubicBezTo>
                    <a:pt x="483" y="750"/>
                    <a:pt x="485" y="751"/>
                    <a:pt x="485" y="753"/>
                  </a:cubicBezTo>
                  <a:lnTo>
                    <a:pt x="487" y="753"/>
                  </a:lnTo>
                  <a:cubicBezTo>
                    <a:pt x="490" y="753"/>
                    <a:pt x="488" y="752"/>
                    <a:pt x="487" y="750"/>
                  </a:cubicBezTo>
                  <a:cubicBezTo>
                    <a:pt x="490" y="746"/>
                    <a:pt x="492" y="745"/>
                    <a:pt x="495" y="745"/>
                  </a:cubicBezTo>
                  <a:cubicBezTo>
                    <a:pt x="497" y="745"/>
                    <a:pt x="499" y="746"/>
                    <a:pt x="502" y="746"/>
                  </a:cubicBezTo>
                  <a:cubicBezTo>
                    <a:pt x="501" y="752"/>
                    <a:pt x="510" y="750"/>
                    <a:pt x="514" y="751"/>
                  </a:cubicBezTo>
                  <a:cubicBezTo>
                    <a:pt x="514" y="754"/>
                    <a:pt x="516" y="759"/>
                    <a:pt x="519" y="759"/>
                  </a:cubicBezTo>
                  <a:cubicBezTo>
                    <a:pt x="522" y="761"/>
                    <a:pt x="524" y="761"/>
                    <a:pt x="526" y="761"/>
                  </a:cubicBezTo>
                  <a:cubicBezTo>
                    <a:pt x="528" y="761"/>
                    <a:pt x="530" y="760"/>
                    <a:pt x="532" y="760"/>
                  </a:cubicBezTo>
                  <a:cubicBezTo>
                    <a:pt x="534" y="760"/>
                    <a:pt x="536" y="761"/>
                    <a:pt x="539" y="764"/>
                  </a:cubicBezTo>
                  <a:cubicBezTo>
                    <a:pt x="539" y="766"/>
                    <a:pt x="540" y="766"/>
                    <a:pt x="541" y="766"/>
                  </a:cubicBezTo>
                  <a:lnTo>
                    <a:pt x="545" y="764"/>
                  </a:lnTo>
                  <a:cubicBezTo>
                    <a:pt x="546" y="766"/>
                    <a:pt x="544" y="770"/>
                    <a:pt x="547" y="770"/>
                  </a:cubicBezTo>
                  <a:lnTo>
                    <a:pt x="548" y="770"/>
                  </a:lnTo>
                  <a:cubicBezTo>
                    <a:pt x="547" y="773"/>
                    <a:pt x="548" y="774"/>
                    <a:pt x="549" y="774"/>
                  </a:cubicBezTo>
                  <a:cubicBezTo>
                    <a:pt x="551" y="774"/>
                    <a:pt x="555" y="770"/>
                    <a:pt x="556" y="767"/>
                  </a:cubicBezTo>
                  <a:cubicBezTo>
                    <a:pt x="558" y="768"/>
                    <a:pt x="560" y="770"/>
                    <a:pt x="562" y="770"/>
                  </a:cubicBezTo>
                  <a:lnTo>
                    <a:pt x="565" y="769"/>
                  </a:lnTo>
                  <a:cubicBezTo>
                    <a:pt x="564" y="765"/>
                    <a:pt x="565" y="764"/>
                    <a:pt x="566" y="764"/>
                  </a:cubicBezTo>
                  <a:lnTo>
                    <a:pt x="569" y="764"/>
                  </a:lnTo>
                  <a:cubicBezTo>
                    <a:pt x="570" y="764"/>
                    <a:pt x="571" y="763"/>
                    <a:pt x="571" y="758"/>
                  </a:cubicBezTo>
                  <a:lnTo>
                    <a:pt x="574" y="757"/>
                  </a:lnTo>
                  <a:cubicBezTo>
                    <a:pt x="577" y="757"/>
                    <a:pt x="578" y="760"/>
                    <a:pt x="580" y="760"/>
                  </a:cubicBezTo>
                  <a:cubicBezTo>
                    <a:pt x="582" y="760"/>
                    <a:pt x="583" y="759"/>
                    <a:pt x="585" y="757"/>
                  </a:cubicBezTo>
                  <a:cubicBezTo>
                    <a:pt x="581" y="754"/>
                    <a:pt x="590" y="753"/>
                    <a:pt x="586" y="750"/>
                  </a:cubicBezTo>
                  <a:lnTo>
                    <a:pt x="588" y="750"/>
                  </a:lnTo>
                  <a:cubicBezTo>
                    <a:pt x="590" y="750"/>
                    <a:pt x="591" y="752"/>
                    <a:pt x="593" y="752"/>
                  </a:cubicBezTo>
                  <a:lnTo>
                    <a:pt x="593" y="752"/>
                  </a:lnTo>
                  <a:cubicBezTo>
                    <a:pt x="598" y="748"/>
                    <a:pt x="599" y="744"/>
                    <a:pt x="603" y="744"/>
                  </a:cubicBezTo>
                  <a:lnTo>
                    <a:pt x="605" y="744"/>
                  </a:lnTo>
                  <a:cubicBezTo>
                    <a:pt x="609" y="742"/>
                    <a:pt x="607" y="739"/>
                    <a:pt x="604" y="736"/>
                  </a:cubicBezTo>
                  <a:cubicBezTo>
                    <a:pt x="608" y="734"/>
                    <a:pt x="605" y="731"/>
                    <a:pt x="609" y="730"/>
                  </a:cubicBezTo>
                  <a:lnTo>
                    <a:pt x="609" y="732"/>
                  </a:lnTo>
                  <a:cubicBezTo>
                    <a:pt x="610" y="732"/>
                    <a:pt x="610" y="730"/>
                    <a:pt x="610" y="729"/>
                  </a:cubicBezTo>
                  <a:cubicBezTo>
                    <a:pt x="610" y="726"/>
                    <a:pt x="617" y="727"/>
                    <a:pt x="612" y="725"/>
                  </a:cubicBezTo>
                  <a:cubicBezTo>
                    <a:pt x="617" y="724"/>
                    <a:pt x="619" y="720"/>
                    <a:pt x="620" y="720"/>
                  </a:cubicBezTo>
                  <a:cubicBezTo>
                    <a:pt x="621" y="720"/>
                    <a:pt x="622" y="722"/>
                    <a:pt x="623" y="726"/>
                  </a:cubicBezTo>
                  <a:cubicBezTo>
                    <a:pt x="623" y="722"/>
                    <a:pt x="627" y="719"/>
                    <a:pt x="631" y="719"/>
                  </a:cubicBezTo>
                  <a:cubicBezTo>
                    <a:pt x="629" y="717"/>
                    <a:pt x="634" y="714"/>
                    <a:pt x="638" y="714"/>
                  </a:cubicBezTo>
                  <a:lnTo>
                    <a:pt x="640" y="715"/>
                  </a:lnTo>
                  <a:cubicBezTo>
                    <a:pt x="638" y="710"/>
                    <a:pt x="641" y="710"/>
                    <a:pt x="643" y="710"/>
                  </a:cubicBezTo>
                  <a:lnTo>
                    <a:pt x="644" y="710"/>
                  </a:lnTo>
                  <a:lnTo>
                    <a:pt x="646" y="710"/>
                  </a:lnTo>
                  <a:cubicBezTo>
                    <a:pt x="643" y="707"/>
                    <a:pt x="649" y="706"/>
                    <a:pt x="653" y="703"/>
                  </a:cubicBezTo>
                  <a:cubicBezTo>
                    <a:pt x="649" y="697"/>
                    <a:pt x="673" y="699"/>
                    <a:pt x="663" y="690"/>
                  </a:cubicBezTo>
                  <a:cubicBezTo>
                    <a:pt x="665" y="690"/>
                    <a:pt x="662" y="684"/>
                    <a:pt x="659" y="684"/>
                  </a:cubicBezTo>
                  <a:cubicBezTo>
                    <a:pt x="662" y="678"/>
                    <a:pt x="655" y="674"/>
                    <a:pt x="654" y="670"/>
                  </a:cubicBezTo>
                  <a:cubicBezTo>
                    <a:pt x="656" y="667"/>
                    <a:pt x="651" y="666"/>
                    <a:pt x="652" y="659"/>
                  </a:cubicBezTo>
                  <a:cubicBezTo>
                    <a:pt x="649" y="653"/>
                    <a:pt x="653" y="652"/>
                    <a:pt x="654" y="649"/>
                  </a:cubicBezTo>
                  <a:cubicBezTo>
                    <a:pt x="651" y="647"/>
                    <a:pt x="656" y="645"/>
                    <a:pt x="657" y="643"/>
                  </a:cubicBezTo>
                  <a:cubicBezTo>
                    <a:pt x="654" y="639"/>
                    <a:pt x="660" y="635"/>
                    <a:pt x="661" y="630"/>
                  </a:cubicBezTo>
                  <a:cubicBezTo>
                    <a:pt x="669" y="629"/>
                    <a:pt x="667" y="622"/>
                    <a:pt x="668" y="615"/>
                  </a:cubicBezTo>
                  <a:cubicBezTo>
                    <a:pt x="664" y="604"/>
                    <a:pt x="656" y="599"/>
                    <a:pt x="647" y="599"/>
                  </a:cubicBezTo>
                  <a:cubicBezTo>
                    <a:pt x="643" y="599"/>
                    <a:pt x="639" y="600"/>
                    <a:pt x="634" y="602"/>
                  </a:cubicBezTo>
                  <a:cubicBezTo>
                    <a:pt x="633" y="600"/>
                    <a:pt x="632" y="599"/>
                    <a:pt x="631" y="599"/>
                  </a:cubicBezTo>
                  <a:lnTo>
                    <a:pt x="629" y="600"/>
                  </a:lnTo>
                  <a:cubicBezTo>
                    <a:pt x="628" y="600"/>
                    <a:pt x="628" y="598"/>
                    <a:pt x="626" y="591"/>
                  </a:cubicBezTo>
                  <a:cubicBezTo>
                    <a:pt x="615" y="583"/>
                    <a:pt x="629" y="588"/>
                    <a:pt x="622" y="580"/>
                  </a:cubicBezTo>
                  <a:lnTo>
                    <a:pt x="622" y="580"/>
                  </a:lnTo>
                  <a:cubicBezTo>
                    <a:pt x="626" y="580"/>
                    <a:pt x="621" y="577"/>
                    <a:pt x="623" y="575"/>
                  </a:cubicBezTo>
                  <a:lnTo>
                    <a:pt x="623" y="575"/>
                  </a:lnTo>
                  <a:cubicBezTo>
                    <a:pt x="624" y="575"/>
                    <a:pt x="627" y="572"/>
                    <a:pt x="624" y="569"/>
                  </a:cubicBezTo>
                  <a:cubicBezTo>
                    <a:pt x="627" y="567"/>
                    <a:pt x="626" y="567"/>
                    <a:pt x="626" y="564"/>
                  </a:cubicBezTo>
                  <a:cubicBezTo>
                    <a:pt x="627" y="568"/>
                    <a:pt x="632" y="569"/>
                    <a:pt x="635" y="569"/>
                  </a:cubicBezTo>
                  <a:lnTo>
                    <a:pt x="636" y="569"/>
                  </a:lnTo>
                  <a:lnTo>
                    <a:pt x="635" y="568"/>
                  </a:lnTo>
                  <a:lnTo>
                    <a:pt x="637" y="568"/>
                  </a:lnTo>
                  <a:cubicBezTo>
                    <a:pt x="638" y="568"/>
                    <a:pt x="638" y="568"/>
                    <a:pt x="636" y="566"/>
                  </a:cubicBezTo>
                  <a:cubicBezTo>
                    <a:pt x="637" y="564"/>
                    <a:pt x="641" y="564"/>
                    <a:pt x="641" y="563"/>
                  </a:cubicBezTo>
                  <a:cubicBezTo>
                    <a:pt x="639" y="561"/>
                    <a:pt x="644" y="557"/>
                    <a:pt x="639" y="557"/>
                  </a:cubicBezTo>
                  <a:lnTo>
                    <a:pt x="639" y="557"/>
                  </a:lnTo>
                  <a:cubicBezTo>
                    <a:pt x="641" y="554"/>
                    <a:pt x="644" y="554"/>
                    <a:pt x="644" y="550"/>
                  </a:cubicBezTo>
                  <a:lnTo>
                    <a:pt x="647" y="551"/>
                  </a:lnTo>
                  <a:cubicBezTo>
                    <a:pt x="649" y="551"/>
                    <a:pt x="649" y="550"/>
                    <a:pt x="647" y="547"/>
                  </a:cubicBezTo>
                  <a:cubicBezTo>
                    <a:pt x="658" y="542"/>
                    <a:pt x="652" y="542"/>
                    <a:pt x="653" y="540"/>
                  </a:cubicBezTo>
                  <a:lnTo>
                    <a:pt x="654" y="540"/>
                  </a:lnTo>
                  <a:cubicBezTo>
                    <a:pt x="656" y="540"/>
                    <a:pt x="654" y="538"/>
                    <a:pt x="653" y="536"/>
                  </a:cubicBezTo>
                  <a:lnTo>
                    <a:pt x="654" y="536"/>
                  </a:lnTo>
                  <a:cubicBezTo>
                    <a:pt x="656" y="536"/>
                    <a:pt x="659" y="536"/>
                    <a:pt x="657" y="534"/>
                  </a:cubicBezTo>
                  <a:lnTo>
                    <a:pt x="658" y="533"/>
                  </a:lnTo>
                  <a:lnTo>
                    <a:pt x="662" y="534"/>
                  </a:lnTo>
                  <a:lnTo>
                    <a:pt x="661" y="533"/>
                  </a:lnTo>
                  <a:cubicBezTo>
                    <a:pt x="666" y="532"/>
                    <a:pt x="667" y="530"/>
                    <a:pt x="666" y="527"/>
                  </a:cubicBezTo>
                  <a:cubicBezTo>
                    <a:pt x="667" y="523"/>
                    <a:pt x="673" y="527"/>
                    <a:pt x="672" y="521"/>
                  </a:cubicBezTo>
                  <a:lnTo>
                    <a:pt x="674" y="522"/>
                  </a:lnTo>
                  <a:lnTo>
                    <a:pt x="675" y="522"/>
                  </a:lnTo>
                  <a:lnTo>
                    <a:pt x="674" y="522"/>
                  </a:lnTo>
                  <a:lnTo>
                    <a:pt x="681" y="517"/>
                  </a:lnTo>
                  <a:cubicBezTo>
                    <a:pt x="685" y="516"/>
                    <a:pt x="680" y="515"/>
                    <a:pt x="684" y="513"/>
                  </a:cubicBezTo>
                  <a:cubicBezTo>
                    <a:pt x="684" y="514"/>
                    <a:pt x="685" y="515"/>
                    <a:pt x="685" y="515"/>
                  </a:cubicBezTo>
                  <a:lnTo>
                    <a:pt x="687" y="512"/>
                  </a:lnTo>
                  <a:lnTo>
                    <a:pt x="687" y="513"/>
                  </a:lnTo>
                  <a:cubicBezTo>
                    <a:pt x="690" y="511"/>
                    <a:pt x="688" y="511"/>
                    <a:pt x="692" y="508"/>
                  </a:cubicBezTo>
                  <a:lnTo>
                    <a:pt x="691" y="507"/>
                  </a:lnTo>
                  <a:lnTo>
                    <a:pt x="690" y="507"/>
                  </a:lnTo>
                  <a:lnTo>
                    <a:pt x="691" y="506"/>
                  </a:lnTo>
                  <a:cubicBezTo>
                    <a:pt x="688" y="505"/>
                    <a:pt x="698" y="503"/>
                    <a:pt x="687" y="500"/>
                  </a:cubicBezTo>
                  <a:cubicBezTo>
                    <a:pt x="689" y="498"/>
                    <a:pt x="685" y="496"/>
                    <a:pt x="685" y="495"/>
                  </a:cubicBezTo>
                  <a:cubicBezTo>
                    <a:pt x="682" y="493"/>
                    <a:pt x="686" y="494"/>
                    <a:pt x="687" y="493"/>
                  </a:cubicBezTo>
                  <a:cubicBezTo>
                    <a:pt x="685" y="492"/>
                    <a:pt x="684" y="489"/>
                    <a:pt x="682" y="489"/>
                  </a:cubicBezTo>
                  <a:lnTo>
                    <a:pt x="680" y="490"/>
                  </a:lnTo>
                  <a:cubicBezTo>
                    <a:pt x="681" y="488"/>
                    <a:pt x="681" y="485"/>
                    <a:pt x="679" y="485"/>
                  </a:cubicBezTo>
                  <a:lnTo>
                    <a:pt x="679" y="485"/>
                  </a:lnTo>
                  <a:cubicBezTo>
                    <a:pt x="679" y="482"/>
                    <a:pt x="679" y="478"/>
                    <a:pt x="681" y="475"/>
                  </a:cubicBezTo>
                  <a:lnTo>
                    <a:pt x="679" y="476"/>
                  </a:lnTo>
                  <a:cubicBezTo>
                    <a:pt x="677" y="476"/>
                    <a:pt x="677" y="472"/>
                    <a:pt x="677" y="469"/>
                  </a:cubicBezTo>
                  <a:cubicBezTo>
                    <a:pt x="678" y="466"/>
                    <a:pt x="671" y="466"/>
                    <a:pt x="675" y="465"/>
                  </a:cubicBezTo>
                  <a:cubicBezTo>
                    <a:pt x="670" y="464"/>
                    <a:pt x="677" y="459"/>
                    <a:pt x="675" y="455"/>
                  </a:cubicBezTo>
                  <a:cubicBezTo>
                    <a:pt x="668" y="454"/>
                    <a:pt x="674" y="448"/>
                    <a:pt x="670" y="447"/>
                  </a:cubicBezTo>
                  <a:lnTo>
                    <a:pt x="670" y="446"/>
                  </a:lnTo>
                  <a:lnTo>
                    <a:pt x="667" y="446"/>
                  </a:lnTo>
                  <a:lnTo>
                    <a:pt x="666" y="446"/>
                  </a:lnTo>
                  <a:cubicBezTo>
                    <a:pt x="666" y="441"/>
                    <a:pt x="663" y="441"/>
                    <a:pt x="661" y="440"/>
                  </a:cubicBezTo>
                  <a:cubicBezTo>
                    <a:pt x="659" y="437"/>
                    <a:pt x="661" y="439"/>
                    <a:pt x="659" y="435"/>
                  </a:cubicBezTo>
                  <a:cubicBezTo>
                    <a:pt x="658" y="438"/>
                    <a:pt x="658" y="438"/>
                    <a:pt x="657" y="438"/>
                  </a:cubicBezTo>
                  <a:lnTo>
                    <a:pt x="657" y="435"/>
                  </a:lnTo>
                  <a:cubicBezTo>
                    <a:pt x="655" y="434"/>
                    <a:pt x="654" y="434"/>
                    <a:pt x="653" y="434"/>
                  </a:cubicBezTo>
                  <a:lnTo>
                    <a:pt x="650" y="435"/>
                  </a:lnTo>
                  <a:cubicBezTo>
                    <a:pt x="650" y="430"/>
                    <a:pt x="647" y="432"/>
                    <a:pt x="643" y="431"/>
                  </a:cubicBezTo>
                  <a:cubicBezTo>
                    <a:pt x="646" y="425"/>
                    <a:pt x="638" y="428"/>
                    <a:pt x="636" y="418"/>
                  </a:cubicBezTo>
                  <a:cubicBezTo>
                    <a:pt x="634" y="411"/>
                    <a:pt x="640" y="409"/>
                    <a:pt x="641" y="404"/>
                  </a:cubicBezTo>
                  <a:cubicBezTo>
                    <a:pt x="640" y="400"/>
                    <a:pt x="641" y="397"/>
                    <a:pt x="645" y="395"/>
                  </a:cubicBezTo>
                  <a:cubicBezTo>
                    <a:pt x="652" y="388"/>
                    <a:pt x="652" y="377"/>
                    <a:pt x="658" y="373"/>
                  </a:cubicBezTo>
                  <a:cubicBezTo>
                    <a:pt x="662" y="362"/>
                    <a:pt x="649" y="356"/>
                    <a:pt x="657" y="350"/>
                  </a:cubicBezTo>
                  <a:cubicBezTo>
                    <a:pt x="655" y="344"/>
                    <a:pt x="659" y="345"/>
                    <a:pt x="661" y="343"/>
                  </a:cubicBezTo>
                  <a:cubicBezTo>
                    <a:pt x="660" y="336"/>
                    <a:pt x="661" y="336"/>
                    <a:pt x="663" y="331"/>
                  </a:cubicBezTo>
                  <a:lnTo>
                    <a:pt x="663" y="332"/>
                  </a:lnTo>
                  <a:lnTo>
                    <a:pt x="664" y="331"/>
                  </a:lnTo>
                  <a:lnTo>
                    <a:pt x="665" y="331"/>
                  </a:lnTo>
                  <a:lnTo>
                    <a:pt x="666" y="330"/>
                  </a:lnTo>
                  <a:cubicBezTo>
                    <a:pt x="667" y="331"/>
                    <a:pt x="669" y="332"/>
                    <a:pt x="670" y="332"/>
                  </a:cubicBezTo>
                  <a:cubicBezTo>
                    <a:pt x="674" y="332"/>
                    <a:pt x="678" y="329"/>
                    <a:pt x="680" y="326"/>
                  </a:cubicBezTo>
                  <a:cubicBezTo>
                    <a:pt x="680" y="324"/>
                    <a:pt x="688" y="324"/>
                    <a:pt x="685" y="323"/>
                  </a:cubicBezTo>
                  <a:lnTo>
                    <a:pt x="686" y="323"/>
                  </a:lnTo>
                  <a:lnTo>
                    <a:pt x="685" y="321"/>
                  </a:lnTo>
                  <a:lnTo>
                    <a:pt x="686" y="322"/>
                  </a:lnTo>
                  <a:lnTo>
                    <a:pt x="686" y="321"/>
                  </a:lnTo>
                  <a:lnTo>
                    <a:pt x="685" y="321"/>
                  </a:lnTo>
                  <a:lnTo>
                    <a:pt x="685" y="321"/>
                  </a:lnTo>
                  <a:lnTo>
                    <a:pt x="686" y="320"/>
                  </a:lnTo>
                  <a:lnTo>
                    <a:pt x="686" y="320"/>
                  </a:lnTo>
                  <a:lnTo>
                    <a:pt x="686" y="320"/>
                  </a:lnTo>
                  <a:lnTo>
                    <a:pt x="686" y="320"/>
                  </a:lnTo>
                  <a:cubicBezTo>
                    <a:pt x="683" y="320"/>
                    <a:pt x="689" y="318"/>
                    <a:pt x="690" y="316"/>
                  </a:cubicBezTo>
                  <a:cubicBezTo>
                    <a:pt x="692" y="318"/>
                    <a:pt x="694" y="319"/>
                    <a:pt x="698" y="319"/>
                  </a:cubicBezTo>
                  <a:cubicBezTo>
                    <a:pt x="711" y="319"/>
                    <a:pt x="735" y="308"/>
                    <a:pt x="747" y="306"/>
                  </a:cubicBezTo>
                  <a:cubicBezTo>
                    <a:pt x="751" y="301"/>
                    <a:pt x="741" y="296"/>
                    <a:pt x="747" y="290"/>
                  </a:cubicBezTo>
                  <a:cubicBezTo>
                    <a:pt x="744" y="281"/>
                    <a:pt x="739" y="273"/>
                    <a:pt x="739" y="264"/>
                  </a:cubicBezTo>
                  <a:cubicBezTo>
                    <a:pt x="743" y="257"/>
                    <a:pt x="723" y="257"/>
                    <a:pt x="724" y="249"/>
                  </a:cubicBezTo>
                  <a:cubicBezTo>
                    <a:pt x="720" y="222"/>
                    <a:pt x="747" y="217"/>
                    <a:pt x="737" y="215"/>
                  </a:cubicBezTo>
                  <a:cubicBezTo>
                    <a:pt x="746" y="212"/>
                    <a:pt x="741" y="201"/>
                    <a:pt x="733" y="201"/>
                  </a:cubicBezTo>
                  <a:cubicBezTo>
                    <a:pt x="733" y="199"/>
                    <a:pt x="734" y="192"/>
                    <a:pt x="732" y="192"/>
                  </a:cubicBezTo>
                  <a:lnTo>
                    <a:pt x="729" y="194"/>
                  </a:lnTo>
                  <a:lnTo>
                    <a:pt x="727" y="194"/>
                  </a:lnTo>
                  <a:cubicBezTo>
                    <a:pt x="721" y="194"/>
                    <a:pt x="730" y="175"/>
                    <a:pt x="734" y="170"/>
                  </a:cubicBezTo>
                  <a:cubicBezTo>
                    <a:pt x="732" y="168"/>
                    <a:pt x="725" y="163"/>
                    <a:pt x="728" y="160"/>
                  </a:cubicBezTo>
                  <a:cubicBezTo>
                    <a:pt x="733" y="154"/>
                    <a:pt x="738" y="152"/>
                    <a:pt x="743" y="152"/>
                  </a:cubicBezTo>
                  <a:cubicBezTo>
                    <a:pt x="756" y="152"/>
                    <a:pt x="770" y="165"/>
                    <a:pt x="783" y="165"/>
                  </a:cubicBezTo>
                  <a:lnTo>
                    <a:pt x="783" y="165"/>
                  </a:lnTo>
                  <a:cubicBezTo>
                    <a:pt x="788" y="165"/>
                    <a:pt x="792" y="164"/>
                    <a:pt x="795" y="160"/>
                  </a:cubicBezTo>
                  <a:lnTo>
                    <a:pt x="798" y="160"/>
                  </a:lnTo>
                  <a:cubicBezTo>
                    <a:pt x="800" y="160"/>
                    <a:pt x="800" y="158"/>
                    <a:pt x="799" y="155"/>
                  </a:cubicBezTo>
                  <a:cubicBezTo>
                    <a:pt x="795" y="152"/>
                    <a:pt x="795" y="150"/>
                    <a:pt x="798" y="145"/>
                  </a:cubicBezTo>
                  <a:cubicBezTo>
                    <a:pt x="798" y="143"/>
                    <a:pt x="793" y="143"/>
                    <a:pt x="794" y="140"/>
                  </a:cubicBezTo>
                  <a:cubicBezTo>
                    <a:pt x="790" y="132"/>
                    <a:pt x="805" y="120"/>
                    <a:pt x="790" y="118"/>
                  </a:cubicBezTo>
                  <a:cubicBezTo>
                    <a:pt x="791" y="116"/>
                    <a:pt x="789" y="114"/>
                    <a:pt x="789" y="111"/>
                  </a:cubicBezTo>
                  <a:cubicBezTo>
                    <a:pt x="795" y="105"/>
                    <a:pt x="799" y="105"/>
                    <a:pt x="800" y="97"/>
                  </a:cubicBezTo>
                  <a:cubicBezTo>
                    <a:pt x="809" y="98"/>
                    <a:pt x="815" y="109"/>
                    <a:pt x="826" y="114"/>
                  </a:cubicBezTo>
                  <a:cubicBezTo>
                    <a:pt x="830" y="114"/>
                    <a:pt x="836" y="127"/>
                    <a:pt x="833" y="129"/>
                  </a:cubicBezTo>
                  <a:cubicBezTo>
                    <a:pt x="831" y="132"/>
                    <a:pt x="836" y="137"/>
                    <a:pt x="841" y="137"/>
                  </a:cubicBezTo>
                  <a:lnTo>
                    <a:pt x="844" y="136"/>
                  </a:lnTo>
                  <a:cubicBezTo>
                    <a:pt x="849" y="138"/>
                    <a:pt x="852" y="140"/>
                    <a:pt x="855" y="140"/>
                  </a:cubicBezTo>
                  <a:cubicBezTo>
                    <a:pt x="857" y="140"/>
                    <a:pt x="859" y="139"/>
                    <a:pt x="860" y="135"/>
                  </a:cubicBezTo>
                  <a:cubicBezTo>
                    <a:pt x="862" y="138"/>
                    <a:pt x="867" y="137"/>
                    <a:pt x="871" y="138"/>
                  </a:cubicBezTo>
                  <a:cubicBezTo>
                    <a:pt x="874" y="133"/>
                    <a:pt x="877" y="132"/>
                    <a:pt x="881" y="128"/>
                  </a:cubicBezTo>
                  <a:cubicBezTo>
                    <a:pt x="887" y="130"/>
                    <a:pt x="885" y="136"/>
                    <a:pt x="888" y="137"/>
                  </a:cubicBezTo>
                  <a:cubicBezTo>
                    <a:pt x="895" y="142"/>
                    <a:pt x="891" y="149"/>
                    <a:pt x="891" y="157"/>
                  </a:cubicBezTo>
                  <a:cubicBezTo>
                    <a:pt x="881" y="165"/>
                    <a:pt x="882" y="175"/>
                    <a:pt x="876" y="182"/>
                  </a:cubicBezTo>
                  <a:cubicBezTo>
                    <a:pt x="873" y="183"/>
                    <a:pt x="861" y="185"/>
                    <a:pt x="870" y="189"/>
                  </a:cubicBezTo>
                  <a:cubicBezTo>
                    <a:pt x="870" y="194"/>
                    <a:pt x="872" y="196"/>
                    <a:pt x="875" y="196"/>
                  </a:cubicBezTo>
                  <a:cubicBezTo>
                    <a:pt x="878" y="196"/>
                    <a:pt x="882" y="192"/>
                    <a:pt x="882" y="185"/>
                  </a:cubicBezTo>
                  <a:lnTo>
                    <a:pt x="886" y="186"/>
                  </a:lnTo>
                  <a:cubicBezTo>
                    <a:pt x="894" y="186"/>
                    <a:pt x="889" y="174"/>
                    <a:pt x="901" y="174"/>
                  </a:cubicBezTo>
                  <a:cubicBezTo>
                    <a:pt x="904" y="176"/>
                    <a:pt x="907" y="177"/>
                    <a:pt x="909" y="177"/>
                  </a:cubicBezTo>
                  <a:cubicBezTo>
                    <a:pt x="915" y="177"/>
                    <a:pt x="917" y="170"/>
                    <a:pt x="927" y="170"/>
                  </a:cubicBezTo>
                  <a:cubicBezTo>
                    <a:pt x="929" y="170"/>
                    <a:pt x="931" y="171"/>
                    <a:pt x="934" y="171"/>
                  </a:cubicBezTo>
                  <a:cubicBezTo>
                    <a:pt x="934" y="166"/>
                    <a:pt x="948" y="167"/>
                    <a:pt x="945" y="157"/>
                  </a:cubicBezTo>
                  <a:cubicBezTo>
                    <a:pt x="947" y="154"/>
                    <a:pt x="948" y="154"/>
                    <a:pt x="949" y="154"/>
                  </a:cubicBezTo>
                  <a:lnTo>
                    <a:pt x="950" y="154"/>
                  </a:lnTo>
                  <a:lnTo>
                    <a:pt x="952" y="154"/>
                  </a:lnTo>
                  <a:cubicBezTo>
                    <a:pt x="957" y="148"/>
                    <a:pt x="958" y="144"/>
                    <a:pt x="964" y="141"/>
                  </a:cubicBezTo>
                  <a:lnTo>
                    <a:pt x="966" y="139"/>
                  </a:lnTo>
                  <a:cubicBezTo>
                    <a:pt x="968" y="139"/>
                    <a:pt x="969" y="142"/>
                    <a:pt x="971" y="142"/>
                  </a:cubicBezTo>
                  <a:lnTo>
                    <a:pt x="971" y="142"/>
                  </a:lnTo>
                  <a:lnTo>
                    <a:pt x="971" y="142"/>
                  </a:lnTo>
                  <a:cubicBezTo>
                    <a:pt x="973" y="142"/>
                    <a:pt x="977" y="141"/>
                    <a:pt x="979" y="141"/>
                  </a:cubicBezTo>
                  <a:lnTo>
                    <a:pt x="981" y="142"/>
                  </a:lnTo>
                  <a:cubicBezTo>
                    <a:pt x="984" y="138"/>
                    <a:pt x="985" y="138"/>
                    <a:pt x="991" y="135"/>
                  </a:cubicBezTo>
                  <a:cubicBezTo>
                    <a:pt x="997" y="130"/>
                    <a:pt x="996" y="126"/>
                    <a:pt x="1003" y="126"/>
                  </a:cubicBezTo>
                  <a:cubicBezTo>
                    <a:pt x="1008" y="122"/>
                    <a:pt x="1005" y="121"/>
                    <a:pt x="1009" y="120"/>
                  </a:cubicBezTo>
                  <a:lnTo>
                    <a:pt x="1009" y="120"/>
                  </a:lnTo>
                  <a:cubicBezTo>
                    <a:pt x="1011" y="120"/>
                    <a:pt x="1011" y="117"/>
                    <a:pt x="1013" y="114"/>
                  </a:cubicBezTo>
                  <a:lnTo>
                    <a:pt x="1014" y="114"/>
                  </a:lnTo>
                  <a:cubicBezTo>
                    <a:pt x="1016" y="114"/>
                    <a:pt x="1021" y="111"/>
                    <a:pt x="1020" y="108"/>
                  </a:cubicBezTo>
                  <a:cubicBezTo>
                    <a:pt x="1023" y="106"/>
                    <a:pt x="1030" y="103"/>
                    <a:pt x="1031" y="103"/>
                  </a:cubicBezTo>
                  <a:lnTo>
                    <a:pt x="1031" y="103"/>
                  </a:lnTo>
                  <a:cubicBezTo>
                    <a:pt x="1034" y="105"/>
                    <a:pt x="1036" y="106"/>
                    <a:pt x="1039" y="106"/>
                  </a:cubicBezTo>
                  <a:cubicBezTo>
                    <a:pt x="1046" y="106"/>
                    <a:pt x="1052" y="98"/>
                    <a:pt x="1053" y="93"/>
                  </a:cubicBezTo>
                  <a:cubicBezTo>
                    <a:pt x="1066" y="88"/>
                    <a:pt x="1070" y="83"/>
                    <a:pt x="1082" y="77"/>
                  </a:cubicBezTo>
                  <a:lnTo>
                    <a:pt x="1081" y="78"/>
                  </a:lnTo>
                  <a:lnTo>
                    <a:pt x="1087" y="73"/>
                  </a:lnTo>
                  <a:lnTo>
                    <a:pt x="1086" y="74"/>
                  </a:lnTo>
                  <a:cubicBezTo>
                    <a:pt x="1084" y="74"/>
                    <a:pt x="1086" y="69"/>
                    <a:pt x="1089" y="68"/>
                  </a:cubicBezTo>
                  <a:lnTo>
                    <a:pt x="1089" y="68"/>
                  </a:lnTo>
                  <a:cubicBezTo>
                    <a:pt x="1094" y="68"/>
                    <a:pt x="1086" y="67"/>
                    <a:pt x="1090" y="66"/>
                  </a:cubicBezTo>
                  <a:cubicBezTo>
                    <a:pt x="1087" y="64"/>
                    <a:pt x="1094" y="64"/>
                    <a:pt x="1089" y="62"/>
                  </a:cubicBezTo>
                  <a:lnTo>
                    <a:pt x="1089" y="61"/>
                  </a:lnTo>
                  <a:lnTo>
                    <a:pt x="1092" y="62"/>
                  </a:lnTo>
                  <a:cubicBezTo>
                    <a:pt x="1093" y="62"/>
                    <a:pt x="1094" y="61"/>
                    <a:pt x="1092" y="60"/>
                  </a:cubicBezTo>
                  <a:cubicBezTo>
                    <a:pt x="1104" y="57"/>
                    <a:pt x="1110" y="54"/>
                    <a:pt x="1114" y="46"/>
                  </a:cubicBezTo>
                  <a:lnTo>
                    <a:pt x="1117" y="47"/>
                  </a:lnTo>
                  <a:cubicBezTo>
                    <a:pt x="1118" y="47"/>
                    <a:pt x="1117" y="43"/>
                    <a:pt x="1120" y="42"/>
                  </a:cubicBezTo>
                  <a:lnTo>
                    <a:pt x="1121" y="43"/>
                  </a:lnTo>
                  <a:cubicBezTo>
                    <a:pt x="1123" y="43"/>
                    <a:pt x="1130" y="35"/>
                    <a:pt x="1133" y="35"/>
                  </a:cubicBezTo>
                  <a:lnTo>
                    <a:pt x="1133" y="35"/>
                  </a:lnTo>
                  <a:cubicBezTo>
                    <a:pt x="1138" y="30"/>
                    <a:pt x="1147" y="30"/>
                    <a:pt x="1153" y="28"/>
                  </a:cubicBezTo>
                  <a:cubicBezTo>
                    <a:pt x="1159" y="20"/>
                    <a:pt x="1171" y="23"/>
                    <a:pt x="1172" y="18"/>
                  </a:cubicBezTo>
                  <a:cubicBezTo>
                    <a:pt x="1175" y="16"/>
                    <a:pt x="1178" y="16"/>
                    <a:pt x="1180" y="16"/>
                  </a:cubicBezTo>
                  <a:cubicBezTo>
                    <a:pt x="1184" y="16"/>
                    <a:pt x="1187" y="17"/>
                    <a:pt x="1189" y="17"/>
                  </a:cubicBezTo>
                  <a:cubicBezTo>
                    <a:pt x="1191" y="17"/>
                    <a:pt x="1194" y="16"/>
                    <a:pt x="1195" y="14"/>
                  </a:cubicBezTo>
                  <a:lnTo>
                    <a:pt x="1196" y="13"/>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7" name="Freeform 183">
              <a:extLst>
                <a:ext uri="{FF2B5EF4-FFF2-40B4-BE49-F238E27FC236}">
                  <a16:creationId xmlns:a16="http://schemas.microsoft.com/office/drawing/2014/main" id="{3E7CE9E6-38C3-5612-9A0D-34EF007B2372}"/>
                </a:ext>
              </a:extLst>
            </p:cNvPr>
            <p:cNvSpPr>
              <a:spLocks/>
            </p:cNvSpPr>
            <p:nvPr/>
          </p:nvSpPr>
          <p:spPr bwMode="auto">
            <a:xfrm>
              <a:off x="4813301" y="3590925"/>
              <a:ext cx="682625" cy="466725"/>
            </a:xfrm>
            <a:custGeom>
              <a:avLst/>
              <a:gdLst>
                <a:gd name="T0" fmla="*/ 482 w 1112"/>
                <a:gd name="T1" fmla="*/ 738 h 759"/>
                <a:gd name="T2" fmla="*/ 415 w 1112"/>
                <a:gd name="T3" fmla="*/ 717 h 759"/>
                <a:gd name="T4" fmla="*/ 383 w 1112"/>
                <a:gd name="T5" fmla="*/ 711 h 759"/>
                <a:gd name="T6" fmla="*/ 347 w 1112"/>
                <a:gd name="T7" fmla="*/ 705 h 759"/>
                <a:gd name="T8" fmla="*/ 315 w 1112"/>
                <a:gd name="T9" fmla="*/ 696 h 759"/>
                <a:gd name="T10" fmla="*/ 292 w 1112"/>
                <a:gd name="T11" fmla="*/ 697 h 759"/>
                <a:gd name="T12" fmla="*/ 267 w 1112"/>
                <a:gd name="T13" fmla="*/ 698 h 759"/>
                <a:gd name="T14" fmla="*/ 209 w 1112"/>
                <a:gd name="T15" fmla="*/ 677 h 759"/>
                <a:gd name="T16" fmla="*/ 163 w 1112"/>
                <a:gd name="T17" fmla="*/ 679 h 759"/>
                <a:gd name="T18" fmla="*/ 111 w 1112"/>
                <a:gd name="T19" fmla="*/ 571 h 759"/>
                <a:gd name="T20" fmla="*/ 80 w 1112"/>
                <a:gd name="T21" fmla="*/ 564 h 759"/>
                <a:gd name="T22" fmla="*/ 44 w 1112"/>
                <a:gd name="T23" fmla="*/ 557 h 759"/>
                <a:gd name="T24" fmla="*/ 14 w 1112"/>
                <a:gd name="T25" fmla="*/ 475 h 759"/>
                <a:gd name="T26" fmla="*/ 44 w 1112"/>
                <a:gd name="T27" fmla="*/ 333 h 759"/>
                <a:gd name="T28" fmla="*/ 89 w 1112"/>
                <a:gd name="T29" fmla="*/ 180 h 759"/>
                <a:gd name="T30" fmla="*/ 218 w 1112"/>
                <a:gd name="T31" fmla="*/ 42 h 759"/>
                <a:gd name="T32" fmla="*/ 296 w 1112"/>
                <a:gd name="T33" fmla="*/ 15 h 759"/>
                <a:gd name="T34" fmla="*/ 385 w 1112"/>
                <a:gd name="T35" fmla="*/ 20 h 759"/>
                <a:gd name="T36" fmla="*/ 462 w 1112"/>
                <a:gd name="T37" fmla="*/ 14 h 759"/>
                <a:gd name="T38" fmla="*/ 501 w 1112"/>
                <a:gd name="T39" fmla="*/ 24 h 759"/>
                <a:gd name="T40" fmla="*/ 574 w 1112"/>
                <a:gd name="T41" fmla="*/ 29 h 759"/>
                <a:gd name="T42" fmla="*/ 660 w 1112"/>
                <a:gd name="T43" fmla="*/ 77 h 759"/>
                <a:gd name="T44" fmla="*/ 694 w 1112"/>
                <a:gd name="T45" fmla="*/ 69 h 759"/>
                <a:gd name="T46" fmla="*/ 733 w 1112"/>
                <a:gd name="T47" fmla="*/ 76 h 759"/>
                <a:gd name="T48" fmla="*/ 769 w 1112"/>
                <a:gd name="T49" fmla="*/ 73 h 759"/>
                <a:gd name="T50" fmla="*/ 800 w 1112"/>
                <a:gd name="T51" fmla="*/ 77 h 759"/>
                <a:gd name="T52" fmla="*/ 812 w 1112"/>
                <a:gd name="T53" fmla="*/ 97 h 759"/>
                <a:gd name="T54" fmla="*/ 844 w 1112"/>
                <a:gd name="T55" fmla="*/ 115 h 759"/>
                <a:gd name="T56" fmla="*/ 865 w 1112"/>
                <a:gd name="T57" fmla="*/ 162 h 759"/>
                <a:gd name="T58" fmla="*/ 862 w 1112"/>
                <a:gd name="T59" fmla="*/ 198 h 759"/>
                <a:gd name="T60" fmla="*/ 869 w 1112"/>
                <a:gd name="T61" fmla="*/ 249 h 759"/>
                <a:gd name="T62" fmla="*/ 887 w 1112"/>
                <a:gd name="T63" fmla="*/ 274 h 759"/>
                <a:gd name="T64" fmla="*/ 926 w 1112"/>
                <a:gd name="T65" fmla="*/ 341 h 759"/>
                <a:gd name="T66" fmla="*/ 921 w 1112"/>
                <a:gd name="T67" fmla="*/ 388 h 759"/>
                <a:gd name="T68" fmla="*/ 959 w 1112"/>
                <a:gd name="T69" fmla="*/ 376 h 759"/>
                <a:gd name="T70" fmla="*/ 991 w 1112"/>
                <a:gd name="T71" fmla="*/ 381 h 759"/>
                <a:gd name="T72" fmla="*/ 1011 w 1112"/>
                <a:gd name="T73" fmla="*/ 383 h 759"/>
                <a:gd name="T74" fmla="*/ 1042 w 1112"/>
                <a:gd name="T75" fmla="*/ 392 h 759"/>
                <a:gd name="T76" fmla="*/ 1042 w 1112"/>
                <a:gd name="T77" fmla="*/ 435 h 759"/>
                <a:gd name="T78" fmla="*/ 1077 w 1112"/>
                <a:gd name="T79" fmla="*/ 448 h 759"/>
                <a:gd name="T80" fmla="*/ 1104 w 1112"/>
                <a:gd name="T81" fmla="*/ 457 h 759"/>
                <a:gd name="T82" fmla="*/ 1091 w 1112"/>
                <a:gd name="T83" fmla="*/ 540 h 759"/>
                <a:gd name="T84" fmla="*/ 1041 w 1112"/>
                <a:gd name="T85" fmla="*/ 611 h 759"/>
                <a:gd name="T86" fmla="*/ 956 w 1112"/>
                <a:gd name="T87" fmla="*/ 635 h 759"/>
                <a:gd name="T88" fmla="*/ 935 w 1112"/>
                <a:gd name="T89" fmla="*/ 635 h 759"/>
                <a:gd name="T90" fmla="*/ 906 w 1112"/>
                <a:gd name="T91" fmla="*/ 654 h 759"/>
                <a:gd name="T92" fmla="*/ 882 w 1112"/>
                <a:gd name="T93" fmla="*/ 665 h 759"/>
                <a:gd name="T94" fmla="*/ 848 w 1112"/>
                <a:gd name="T95" fmla="*/ 669 h 759"/>
                <a:gd name="T96" fmla="*/ 822 w 1112"/>
                <a:gd name="T97" fmla="*/ 653 h 759"/>
                <a:gd name="T98" fmla="*/ 805 w 1112"/>
                <a:gd name="T99" fmla="*/ 639 h 759"/>
                <a:gd name="T100" fmla="*/ 786 w 1112"/>
                <a:gd name="T101" fmla="*/ 641 h 759"/>
                <a:gd name="T102" fmla="*/ 766 w 1112"/>
                <a:gd name="T103" fmla="*/ 643 h 759"/>
                <a:gd name="T104" fmla="*/ 743 w 1112"/>
                <a:gd name="T105" fmla="*/ 641 h 759"/>
                <a:gd name="T106" fmla="*/ 715 w 1112"/>
                <a:gd name="T107" fmla="*/ 644 h 759"/>
                <a:gd name="T108" fmla="*/ 698 w 1112"/>
                <a:gd name="T109" fmla="*/ 639 h 759"/>
                <a:gd name="T110" fmla="*/ 669 w 1112"/>
                <a:gd name="T111" fmla="*/ 673 h 759"/>
                <a:gd name="T112" fmla="*/ 632 w 1112"/>
                <a:gd name="T113" fmla="*/ 684 h 759"/>
                <a:gd name="T114" fmla="*/ 604 w 1112"/>
                <a:gd name="T115" fmla="*/ 677 h 759"/>
                <a:gd name="T116" fmla="*/ 577 w 1112"/>
                <a:gd name="T117" fmla="*/ 713 h 759"/>
                <a:gd name="T118" fmla="*/ 560 w 1112"/>
                <a:gd name="T119" fmla="*/ 749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12" h="759">
                  <a:moveTo>
                    <a:pt x="545" y="759"/>
                  </a:moveTo>
                  <a:cubicBezTo>
                    <a:pt x="539" y="759"/>
                    <a:pt x="534" y="752"/>
                    <a:pt x="527" y="740"/>
                  </a:cubicBezTo>
                  <a:lnTo>
                    <a:pt x="526" y="738"/>
                  </a:lnTo>
                  <a:lnTo>
                    <a:pt x="525" y="738"/>
                  </a:lnTo>
                  <a:cubicBezTo>
                    <a:pt x="523" y="738"/>
                    <a:pt x="521" y="738"/>
                    <a:pt x="519" y="738"/>
                  </a:cubicBezTo>
                  <a:cubicBezTo>
                    <a:pt x="517" y="738"/>
                    <a:pt x="515" y="738"/>
                    <a:pt x="513" y="738"/>
                  </a:cubicBezTo>
                  <a:cubicBezTo>
                    <a:pt x="509" y="738"/>
                    <a:pt x="504" y="738"/>
                    <a:pt x="499" y="735"/>
                  </a:cubicBezTo>
                  <a:cubicBezTo>
                    <a:pt x="495" y="737"/>
                    <a:pt x="489" y="738"/>
                    <a:pt x="482" y="738"/>
                  </a:cubicBezTo>
                  <a:cubicBezTo>
                    <a:pt x="479" y="738"/>
                    <a:pt x="477" y="737"/>
                    <a:pt x="474" y="737"/>
                  </a:cubicBezTo>
                  <a:cubicBezTo>
                    <a:pt x="471" y="739"/>
                    <a:pt x="468" y="740"/>
                    <a:pt x="465" y="740"/>
                  </a:cubicBezTo>
                  <a:cubicBezTo>
                    <a:pt x="462" y="740"/>
                    <a:pt x="460" y="739"/>
                    <a:pt x="458" y="737"/>
                  </a:cubicBezTo>
                  <a:cubicBezTo>
                    <a:pt x="456" y="737"/>
                    <a:pt x="454" y="737"/>
                    <a:pt x="453" y="736"/>
                  </a:cubicBezTo>
                  <a:cubicBezTo>
                    <a:pt x="444" y="734"/>
                    <a:pt x="436" y="733"/>
                    <a:pt x="428" y="726"/>
                  </a:cubicBezTo>
                  <a:cubicBezTo>
                    <a:pt x="423" y="724"/>
                    <a:pt x="421" y="721"/>
                    <a:pt x="419" y="719"/>
                  </a:cubicBezTo>
                  <a:cubicBezTo>
                    <a:pt x="418" y="717"/>
                    <a:pt x="418" y="717"/>
                    <a:pt x="417" y="717"/>
                  </a:cubicBezTo>
                  <a:lnTo>
                    <a:pt x="415" y="717"/>
                  </a:lnTo>
                  <a:cubicBezTo>
                    <a:pt x="413" y="717"/>
                    <a:pt x="410" y="716"/>
                    <a:pt x="409" y="714"/>
                  </a:cubicBezTo>
                  <a:lnTo>
                    <a:pt x="406" y="715"/>
                  </a:lnTo>
                  <a:lnTo>
                    <a:pt x="403" y="716"/>
                  </a:lnTo>
                  <a:cubicBezTo>
                    <a:pt x="401" y="716"/>
                    <a:pt x="399" y="715"/>
                    <a:pt x="398" y="715"/>
                  </a:cubicBezTo>
                  <a:lnTo>
                    <a:pt x="394" y="716"/>
                  </a:lnTo>
                  <a:lnTo>
                    <a:pt x="394" y="716"/>
                  </a:lnTo>
                  <a:cubicBezTo>
                    <a:pt x="392" y="716"/>
                    <a:pt x="390" y="715"/>
                    <a:pt x="389" y="714"/>
                  </a:cubicBezTo>
                  <a:cubicBezTo>
                    <a:pt x="387" y="711"/>
                    <a:pt x="386" y="711"/>
                    <a:pt x="383" y="711"/>
                  </a:cubicBezTo>
                  <a:lnTo>
                    <a:pt x="376" y="711"/>
                  </a:lnTo>
                  <a:lnTo>
                    <a:pt x="372" y="710"/>
                  </a:lnTo>
                  <a:lnTo>
                    <a:pt x="371" y="710"/>
                  </a:lnTo>
                  <a:cubicBezTo>
                    <a:pt x="370" y="711"/>
                    <a:pt x="367" y="712"/>
                    <a:pt x="365" y="712"/>
                  </a:cubicBezTo>
                  <a:lnTo>
                    <a:pt x="361" y="711"/>
                  </a:lnTo>
                  <a:lnTo>
                    <a:pt x="358" y="709"/>
                  </a:lnTo>
                  <a:cubicBezTo>
                    <a:pt x="355" y="707"/>
                    <a:pt x="352" y="705"/>
                    <a:pt x="349" y="705"/>
                  </a:cubicBezTo>
                  <a:lnTo>
                    <a:pt x="347" y="705"/>
                  </a:lnTo>
                  <a:lnTo>
                    <a:pt x="345" y="706"/>
                  </a:lnTo>
                  <a:lnTo>
                    <a:pt x="341" y="707"/>
                  </a:lnTo>
                  <a:cubicBezTo>
                    <a:pt x="335" y="707"/>
                    <a:pt x="331" y="703"/>
                    <a:pt x="327" y="700"/>
                  </a:cubicBezTo>
                  <a:lnTo>
                    <a:pt x="324" y="698"/>
                  </a:lnTo>
                  <a:lnTo>
                    <a:pt x="323" y="696"/>
                  </a:lnTo>
                  <a:lnTo>
                    <a:pt x="320" y="697"/>
                  </a:lnTo>
                  <a:lnTo>
                    <a:pt x="318" y="697"/>
                  </a:lnTo>
                  <a:lnTo>
                    <a:pt x="315" y="696"/>
                  </a:lnTo>
                  <a:lnTo>
                    <a:pt x="313" y="695"/>
                  </a:lnTo>
                  <a:lnTo>
                    <a:pt x="310" y="696"/>
                  </a:lnTo>
                  <a:lnTo>
                    <a:pt x="307" y="695"/>
                  </a:lnTo>
                  <a:lnTo>
                    <a:pt x="304" y="695"/>
                  </a:lnTo>
                  <a:lnTo>
                    <a:pt x="300" y="695"/>
                  </a:lnTo>
                  <a:lnTo>
                    <a:pt x="297" y="695"/>
                  </a:lnTo>
                  <a:lnTo>
                    <a:pt x="296" y="695"/>
                  </a:lnTo>
                  <a:cubicBezTo>
                    <a:pt x="295" y="696"/>
                    <a:pt x="293" y="697"/>
                    <a:pt x="292" y="697"/>
                  </a:cubicBezTo>
                  <a:lnTo>
                    <a:pt x="290" y="697"/>
                  </a:lnTo>
                  <a:cubicBezTo>
                    <a:pt x="288" y="697"/>
                    <a:pt x="287" y="697"/>
                    <a:pt x="286" y="697"/>
                  </a:cubicBezTo>
                  <a:lnTo>
                    <a:pt x="284" y="697"/>
                  </a:lnTo>
                  <a:lnTo>
                    <a:pt x="282" y="697"/>
                  </a:lnTo>
                  <a:lnTo>
                    <a:pt x="278" y="698"/>
                  </a:lnTo>
                  <a:cubicBezTo>
                    <a:pt x="276" y="698"/>
                    <a:pt x="275" y="698"/>
                    <a:pt x="273" y="696"/>
                  </a:cubicBezTo>
                  <a:lnTo>
                    <a:pt x="273" y="696"/>
                  </a:lnTo>
                  <a:cubicBezTo>
                    <a:pt x="271" y="696"/>
                    <a:pt x="269" y="697"/>
                    <a:pt x="267" y="698"/>
                  </a:cubicBezTo>
                  <a:cubicBezTo>
                    <a:pt x="264" y="700"/>
                    <a:pt x="260" y="703"/>
                    <a:pt x="256" y="703"/>
                  </a:cubicBezTo>
                  <a:cubicBezTo>
                    <a:pt x="253" y="703"/>
                    <a:pt x="251" y="702"/>
                    <a:pt x="249" y="701"/>
                  </a:cubicBezTo>
                  <a:cubicBezTo>
                    <a:pt x="245" y="698"/>
                    <a:pt x="242" y="696"/>
                    <a:pt x="238" y="695"/>
                  </a:cubicBezTo>
                  <a:cubicBezTo>
                    <a:pt x="231" y="691"/>
                    <a:pt x="223" y="688"/>
                    <a:pt x="218" y="679"/>
                  </a:cubicBezTo>
                  <a:lnTo>
                    <a:pt x="216" y="679"/>
                  </a:lnTo>
                  <a:lnTo>
                    <a:pt x="215" y="679"/>
                  </a:lnTo>
                  <a:lnTo>
                    <a:pt x="211" y="678"/>
                  </a:lnTo>
                  <a:lnTo>
                    <a:pt x="209" y="677"/>
                  </a:lnTo>
                  <a:lnTo>
                    <a:pt x="206" y="678"/>
                  </a:lnTo>
                  <a:lnTo>
                    <a:pt x="203" y="678"/>
                  </a:lnTo>
                  <a:lnTo>
                    <a:pt x="201" y="680"/>
                  </a:lnTo>
                  <a:cubicBezTo>
                    <a:pt x="197" y="682"/>
                    <a:pt x="193" y="685"/>
                    <a:pt x="188" y="685"/>
                  </a:cubicBezTo>
                  <a:lnTo>
                    <a:pt x="187" y="685"/>
                  </a:lnTo>
                  <a:cubicBezTo>
                    <a:pt x="185" y="686"/>
                    <a:pt x="184" y="686"/>
                    <a:pt x="182" y="686"/>
                  </a:cubicBezTo>
                  <a:cubicBezTo>
                    <a:pt x="176" y="686"/>
                    <a:pt x="171" y="683"/>
                    <a:pt x="167" y="681"/>
                  </a:cubicBezTo>
                  <a:cubicBezTo>
                    <a:pt x="166" y="681"/>
                    <a:pt x="165" y="680"/>
                    <a:pt x="163" y="679"/>
                  </a:cubicBezTo>
                  <a:cubicBezTo>
                    <a:pt x="161" y="678"/>
                    <a:pt x="159" y="676"/>
                    <a:pt x="159" y="673"/>
                  </a:cubicBezTo>
                  <a:lnTo>
                    <a:pt x="159" y="669"/>
                  </a:lnTo>
                  <a:cubicBezTo>
                    <a:pt x="159" y="668"/>
                    <a:pt x="159" y="666"/>
                    <a:pt x="158" y="664"/>
                  </a:cubicBezTo>
                  <a:cubicBezTo>
                    <a:pt x="155" y="628"/>
                    <a:pt x="140" y="600"/>
                    <a:pt x="117" y="582"/>
                  </a:cubicBezTo>
                  <a:lnTo>
                    <a:pt x="114" y="580"/>
                  </a:lnTo>
                  <a:cubicBezTo>
                    <a:pt x="112" y="578"/>
                    <a:pt x="111" y="575"/>
                    <a:pt x="112" y="572"/>
                  </a:cubicBezTo>
                  <a:lnTo>
                    <a:pt x="112" y="571"/>
                  </a:lnTo>
                  <a:lnTo>
                    <a:pt x="111" y="571"/>
                  </a:lnTo>
                  <a:lnTo>
                    <a:pt x="109" y="568"/>
                  </a:lnTo>
                  <a:cubicBezTo>
                    <a:pt x="108" y="570"/>
                    <a:pt x="106" y="570"/>
                    <a:pt x="105" y="570"/>
                  </a:cubicBezTo>
                  <a:lnTo>
                    <a:pt x="104" y="570"/>
                  </a:lnTo>
                  <a:cubicBezTo>
                    <a:pt x="102" y="570"/>
                    <a:pt x="100" y="569"/>
                    <a:pt x="99" y="567"/>
                  </a:cubicBezTo>
                  <a:cubicBezTo>
                    <a:pt x="97" y="562"/>
                    <a:pt x="95" y="560"/>
                    <a:pt x="93" y="558"/>
                  </a:cubicBezTo>
                  <a:cubicBezTo>
                    <a:pt x="92" y="558"/>
                    <a:pt x="90" y="559"/>
                    <a:pt x="89" y="559"/>
                  </a:cubicBezTo>
                  <a:lnTo>
                    <a:pt x="87" y="559"/>
                  </a:lnTo>
                  <a:cubicBezTo>
                    <a:pt x="86" y="562"/>
                    <a:pt x="83" y="564"/>
                    <a:pt x="80" y="564"/>
                  </a:cubicBezTo>
                  <a:cubicBezTo>
                    <a:pt x="75" y="564"/>
                    <a:pt x="73" y="561"/>
                    <a:pt x="71" y="556"/>
                  </a:cubicBezTo>
                  <a:cubicBezTo>
                    <a:pt x="69" y="558"/>
                    <a:pt x="67" y="559"/>
                    <a:pt x="64" y="559"/>
                  </a:cubicBezTo>
                  <a:lnTo>
                    <a:pt x="61" y="559"/>
                  </a:lnTo>
                  <a:lnTo>
                    <a:pt x="59" y="558"/>
                  </a:lnTo>
                  <a:cubicBezTo>
                    <a:pt x="58" y="559"/>
                    <a:pt x="56" y="561"/>
                    <a:pt x="53" y="561"/>
                  </a:cubicBezTo>
                  <a:cubicBezTo>
                    <a:pt x="50" y="561"/>
                    <a:pt x="47" y="558"/>
                    <a:pt x="46" y="556"/>
                  </a:cubicBezTo>
                  <a:lnTo>
                    <a:pt x="45" y="556"/>
                  </a:lnTo>
                  <a:lnTo>
                    <a:pt x="44" y="557"/>
                  </a:lnTo>
                  <a:cubicBezTo>
                    <a:pt x="42" y="559"/>
                    <a:pt x="39" y="561"/>
                    <a:pt x="35" y="562"/>
                  </a:cubicBezTo>
                  <a:lnTo>
                    <a:pt x="33" y="562"/>
                  </a:lnTo>
                  <a:lnTo>
                    <a:pt x="33" y="562"/>
                  </a:lnTo>
                  <a:cubicBezTo>
                    <a:pt x="9" y="560"/>
                    <a:pt x="0" y="546"/>
                    <a:pt x="1" y="516"/>
                  </a:cubicBezTo>
                  <a:cubicBezTo>
                    <a:pt x="2" y="511"/>
                    <a:pt x="2" y="506"/>
                    <a:pt x="3" y="500"/>
                  </a:cubicBezTo>
                  <a:lnTo>
                    <a:pt x="4" y="499"/>
                  </a:lnTo>
                  <a:cubicBezTo>
                    <a:pt x="4" y="496"/>
                    <a:pt x="5" y="494"/>
                    <a:pt x="6" y="492"/>
                  </a:cubicBezTo>
                  <a:cubicBezTo>
                    <a:pt x="8" y="486"/>
                    <a:pt x="10" y="480"/>
                    <a:pt x="14" y="475"/>
                  </a:cubicBezTo>
                  <a:cubicBezTo>
                    <a:pt x="13" y="472"/>
                    <a:pt x="12" y="468"/>
                    <a:pt x="11" y="464"/>
                  </a:cubicBezTo>
                  <a:lnTo>
                    <a:pt x="11" y="462"/>
                  </a:lnTo>
                  <a:cubicBezTo>
                    <a:pt x="13" y="456"/>
                    <a:pt x="15" y="450"/>
                    <a:pt x="16" y="443"/>
                  </a:cubicBezTo>
                  <a:cubicBezTo>
                    <a:pt x="20" y="430"/>
                    <a:pt x="24" y="416"/>
                    <a:pt x="27" y="402"/>
                  </a:cubicBezTo>
                  <a:lnTo>
                    <a:pt x="27" y="400"/>
                  </a:lnTo>
                  <a:cubicBezTo>
                    <a:pt x="29" y="396"/>
                    <a:pt x="32" y="391"/>
                    <a:pt x="33" y="386"/>
                  </a:cubicBezTo>
                  <a:cubicBezTo>
                    <a:pt x="34" y="381"/>
                    <a:pt x="33" y="376"/>
                    <a:pt x="33" y="372"/>
                  </a:cubicBezTo>
                  <a:cubicBezTo>
                    <a:pt x="33" y="359"/>
                    <a:pt x="32" y="349"/>
                    <a:pt x="44" y="333"/>
                  </a:cubicBezTo>
                  <a:cubicBezTo>
                    <a:pt x="44" y="329"/>
                    <a:pt x="41" y="324"/>
                    <a:pt x="38" y="319"/>
                  </a:cubicBezTo>
                  <a:cubicBezTo>
                    <a:pt x="33" y="310"/>
                    <a:pt x="27" y="299"/>
                    <a:pt x="33" y="287"/>
                  </a:cubicBezTo>
                  <a:lnTo>
                    <a:pt x="34" y="286"/>
                  </a:lnTo>
                  <a:cubicBezTo>
                    <a:pt x="39" y="279"/>
                    <a:pt x="47" y="275"/>
                    <a:pt x="54" y="271"/>
                  </a:cubicBezTo>
                  <a:cubicBezTo>
                    <a:pt x="65" y="265"/>
                    <a:pt x="74" y="260"/>
                    <a:pt x="76" y="250"/>
                  </a:cubicBezTo>
                  <a:cubicBezTo>
                    <a:pt x="74" y="237"/>
                    <a:pt x="78" y="224"/>
                    <a:pt x="82" y="212"/>
                  </a:cubicBezTo>
                  <a:cubicBezTo>
                    <a:pt x="85" y="202"/>
                    <a:pt x="89" y="192"/>
                    <a:pt x="89" y="182"/>
                  </a:cubicBezTo>
                  <a:lnTo>
                    <a:pt x="89" y="180"/>
                  </a:lnTo>
                  <a:cubicBezTo>
                    <a:pt x="92" y="168"/>
                    <a:pt x="100" y="166"/>
                    <a:pt x="107" y="164"/>
                  </a:cubicBezTo>
                  <a:cubicBezTo>
                    <a:pt x="109" y="163"/>
                    <a:pt x="112" y="163"/>
                    <a:pt x="114" y="161"/>
                  </a:cubicBezTo>
                  <a:cubicBezTo>
                    <a:pt x="133" y="155"/>
                    <a:pt x="138" y="142"/>
                    <a:pt x="146" y="125"/>
                  </a:cubicBezTo>
                  <a:lnTo>
                    <a:pt x="149" y="118"/>
                  </a:lnTo>
                  <a:cubicBezTo>
                    <a:pt x="150" y="113"/>
                    <a:pt x="152" y="107"/>
                    <a:pt x="153" y="102"/>
                  </a:cubicBezTo>
                  <a:cubicBezTo>
                    <a:pt x="159" y="75"/>
                    <a:pt x="161" y="74"/>
                    <a:pt x="193" y="54"/>
                  </a:cubicBezTo>
                  <a:lnTo>
                    <a:pt x="196" y="52"/>
                  </a:lnTo>
                  <a:cubicBezTo>
                    <a:pt x="203" y="47"/>
                    <a:pt x="210" y="44"/>
                    <a:pt x="218" y="42"/>
                  </a:cubicBezTo>
                  <a:cubicBezTo>
                    <a:pt x="229" y="37"/>
                    <a:pt x="240" y="33"/>
                    <a:pt x="245" y="21"/>
                  </a:cubicBezTo>
                  <a:cubicBezTo>
                    <a:pt x="246" y="19"/>
                    <a:pt x="249" y="17"/>
                    <a:pt x="251" y="17"/>
                  </a:cubicBezTo>
                  <a:lnTo>
                    <a:pt x="252" y="17"/>
                  </a:lnTo>
                  <a:cubicBezTo>
                    <a:pt x="254" y="18"/>
                    <a:pt x="256" y="19"/>
                    <a:pt x="257" y="20"/>
                  </a:cubicBezTo>
                  <a:lnTo>
                    <a:pt x="261" y="17"/>
                  </a:lnTo>
                  <a:cubicBezTo>
                    <a:pt x="264" y="14"/>
                    <a:pt x="268" y="11"/>
                    <a:pt x="271" y="10"/>
                  </a:cubicBezTo>
                  <a:cubicBezTo>
                    <a:pt x="274" y="9"/>
                    <a:pt x="276" y="8"/>
                    <a:pt x="279" y="8"/>
                  </a:cubicBezTo>
                  <a:cubicBezTo>
                    <a:pt x="286" y="8"/>
                    <a:pt x="291" y="12"/>
                    <a:pt x="296" y="15"/>
                  </a:cubicBezTo>
                  <a:cubicBezTo>
                    <a:pt x="299" y="14"/>
                    <a:pt x="301" y="14"/>
                    <a:pt x="303" y="14"/>
                  </a:cubicBezTo>
                  <a:cubicBezTo>
                    <a:pt x="309" y="14"/>
                    <a:pt x="314" y="16"/>
                    <a:pt x="318" y="18"/>
                  </a:cubicBezTo>
                  <a:cubicBezTo>
                    <a:pt x="324" y="17"/>
                    <a:pt x="327" y="15"/>
                    <a:pt x="330" y="13"/>
                  </a:cubicBezTo>
                  <a:cubicBezTo>
                    <a:pt x="333" y="12"/>
                    <a:pt x="336" y="10"/>
                    <a:pt x="340" y="10"/>
                  </a:cubicBezTo>
                  <a:cubicBezTo>
                    <a:pt x="344" y="10"/>
                    <a:pt x="349" y="12"/>
                    <a:pt x="356" y="18"/>
                  </a:cubicBezTo>
                  <a:cubicBezTo>
                    <a:pt x="359" y="17"/>
                    <a:pt x="362" y="16"/>
                    <a:pt x="365" y="16"/>
                  </a:cubicBezTo>
                  <a:cubicBezTo>
                    <a:pt x="369" y="16"/>
                    <a:pt x="372" y="17"/>
                    <a:pt x="375" y="18"/>
                  </a:cubicBezTo>
                  <a:cubicBezTo>
                    <a:pt x="379" y="19"/>
                    <a:pt x="381" y="20"/>
                    <a:pt x="385" y="20"/>
                  </a:cubicBezTo>
                  <a:lnTo>
                    <a:pt x="389" y="20"/>
                  </a:lnTo>
                  <a:lnTo>
                    <a:pt x="390" y="19"/>
                  </a:lnTo>
                  <a:cubicBezTo>
                    <a:pt x="392" y="18"/>
                    <a:pt x="395" y="16"/>
                    <a:pt x="398" y="16"/>
                  </a:cubicBezTo>
                  <a:cubicBezTo>
                    <a:pt x="401" y="16"/>
                    <a:pt x="406" y="17"/>
                    <a:pt x="408" y="24"/>
                  </a:cubicBezTo>
                  <a:cubicBezTo>
                    <a:pt x="408" y="15"/>
                    <a:pt x="409" y="9"/>
                    <a:pt x="412" y="5"/>
                  </a:cubicBezTo>
                  <a:cubicBezTo>
                    <a:pt x="415" y="2"/>
                    <a:pt x="419" y="0"/>
                    <a:pt x="425" y="0"/>
                  </a:cubicBezTo>
                  <a:cubicBezTo>
                    <a:pt x="429" y="0"/>
                    <a:pt x="434" y="1"/>
                    <a:pt x="440" y="4"/>
                  </a:cubicBezTo>
                  <a:cubicBezTo>
                    <a:pt x="452" y="7"/>
                    <a:pt x="458" y="11"/>
                    <a:pt x="462" y="14"/>
                  </a:cubicBezTo>
                  <a:cubicBezTo>
                    <a:pt x="466" y="17"/>
                    <a:pt x="468" y="19"/>
                    <a:pt x="478" y="19"/>
                  </a:cubicBezTo>
                  <a:cubicBezTo>
                    <a:pt x="480" y="19"/>
                    <a:pt x="483" y="19"/>
                    <a:pt x="486" y="18"/>
                  </a:cubicBezTo>
                  <a:lnTo>
                    <a:pt x="486" y="18"/>
                  </a:lnTo>
                  <a:lnTo>
                    <a:pt x="490" y="19"/>
                  </a:lnTo>
                  <a:cubicBezTo>
                    <a:pt x="493" y="21"/>
                    <a:pt x="494" y="24"/>
                    <a:pt x="495" y="26"/>
                  </a:cubicBezTo>
                  <a:lnTo>
                    <a:pt x="497" y="25"/>
                  </a:lnTo>
                  <a:lnTo>
                    <a:pt x="500" y="24"/>
                  </a:lnTo>
                  <a:lnTo>
                    <a:pt x="501" y="24"/>
                  </a:lnTo>
                  <a:cubicBezTo>
                    <a:pt x="505" y="25"/>
                    <a:pt x="510" y="26"/>
                    <a:pt x="514" y="28"/>
                  </a:cubicBezTo>
                  <a:cubicBezTo>
                    <a:pt x="518" y="29"/>
                    <a:pt x="522" y="30"/>
                    <a:pt x="525" y="30"/>
                  </a:cubicBezTo>
                  <a:cubicBezTo>
                    <a:pt x="528" y="30"/>
                    <a:pt x="530" y="30"/>
                    <a:pt x="532" y="26"/>
                  </a:cubicBezTo>
                  <a:cubicBezTo>
                    <a:pt x="533" y="24"/>
                    <a:pt x="535" y="23"/>
                    <a:pt x="538" y="23"/>
                  </a:cubicBezTo>
                  <a:lnTo>
                    <a:pt x="539" y="23"/>
                  </a:lnTo>
                  <a:cubicBezTo>
                    <a:pt x="545" y="25"/>
                    <a:pt x="552" y="25"/>
                    <a:pt x="559" y="26"/>
                  </a:cubicBezTo>
                  <a:cubicBezTo>
                    <a:pt x="562" y="26"/>
                    <a:pt x="566" y="26"/>
                    <a:pt x="570" y="27"/>
                  </a:cubicBezTo>
                  <a:cubicBezTo>
                    <a:pt x="572" y="27"/>
                    <a:pt x="573" y="28"/>
                    <a:pt x="574" y="29"/>
                  </a:cubicBezTo>
                  <a:lnTo>
                    <a:pt x="577" y="32"/>
                  </a:lnTo>
                  <a:cubicBezTo>
                    <a:pt x="580" y="36"/>
                    <a:pt x="582" y="38"/>
                    <a:pt x="586" y="38"/>
                  </a:cubicBezTo>
                  <a:lnTo>
                    <a:pt x="588" y="39"/>
                  </a:lnTo>
                  <a:cubicBezTo>
                    <a:pt x="595" y="44"/>
                    <a:pt x="604" y="45"/>
                    <a:pt x="613" y="46"/>
                  </a:cubicBezTo>
                  <a:cubicBezTo>
                    <a:pt x="626" y="47"/>
                    <a:pt x="641" y="49"/>
                    <a:pt x="650" y="62"/>
                  </a:cubicBezTo>
                  <a:lnTo>
                    <a:pt x="652" y="65"/>
                  </a:lnTo>
                  <a:cubicBezTo>
                    <a:pt x="654" y="68"/>
                    <a:pt x="657" y="71"/>
                    <a:pt x="657" y="77"/>
                  </a:cubicBezTo>
                  <a:lnTo>
                    <a:pt x="660" y="77"/>
                  </a:lnTo>
                  <a:cubicBezTo>
                    <a:pt x="662" y="77"/>
                    <a:pt x="663" y="77"/>
                    <a:pt x="664" y="74"/>
                  </a:cubicBezTo>
                  <a:lnTo>
                    <a:pt x="666" y="70"/>
                  </a:lnTo>
                  <a:cubicBezTo>
                    <a:pt x="668" y="69"/>
                    <a:pt x="671" y="67"/>
                    <a:pt x="674" y="67"/>
                  </a:cubicBezTo>
                  <a:cubicBezTo>
                    <a:pt x="677" y="67"/>
                    <a:pt x="679" y="68"/>
                    <a:pt x="681" y="69"/>
                  </a:cubicBezTo>
                  <a:cubicBezTo>
                    <a:pt x="682" y="70"/>
                    <a:pt x="683" y="70"/>
                    <a:pt x="685" y="70"/>
                  </a:cubicBezTo>
                  <a:cubicBezTo>
                    <a:pt x="686" y="70"/>
                    <a:pt x="688" y="70"/>
                    <a:pt x="691" y="69"/>
                  </a:cubicBezTo>
                  <a:lnTo>
                    <a:pt x="692" y="69"/>
                  </a:lnTo>
                  <a:lnTo>
                    <a:pt x="694" y="69"/>
                  </a:lnTo>
                  <a:cubicBezTo>
                    <a:pt x="698" y="70"/>
                    <a:pt x="700" y="73"/>
                    <a:pt x="701" y="74"/>
                  </a:cubicBezTo>
                  <a:lnTo>
                    <a:pt x="704" y="74"/>
                  </a:lnTo>
                  <a:cubicBezTo>
                    <a:pt x="706" y="74"/>
                    <a:pt x="708" y="75"/>
                    <a:pt x="710" y="75"/>
                  </a:cubicBezTo>
                  <a:cubicBezTo>
                    <a:pt x="712" y="72"/>
                    <a:pt x="714" y="69"/>
                    <a:pt x="721" y="68"/>
                  </a:cubicBezTo>
                  <a:lnTo>
                    <a:pt x="722" y="68"/>
                  </a:lnTo>
                  <a:cubicBezTo>
                    <a:pt x="724" y="68"/>
                    <a:pt x="725" y="68"/>
                    <a:pt x="726" y="69"/>
                  </a:cubicBezTo>
                  <a:lnTo>
                    <a:pt x="730" y="73"/>
                  </a:lnTo>
                  <a:lnTo>
                    <a:pt x="733" y="76"/>
                  </a:lnTo>
                  <a:lnTo>
                    <a:pt x="734" y="75"/>
                  </a:lnTo>
                  <a:lnTo>
                    <a:pt x="737" y="74"/>
                  </a:lnTo>
                  <a:lnTo>
                    <a:pt x="740" y="73"/>
                  </a:lnTo>
                  <a:cubicBezTo>
                    <a:pt x="744" y="73"/>
                    <a:pt x="747" y="75"/>
                    <a:pt x="750" y="76"/>
                  </a:cubicBezTo>
                  <a:cubicBezTo>
                    <a:pt x="751" y="77"/>
                    <a:pt x="753" y="77"/>
                    <a:pt x="754" y="77"/>
                  </a:cubicBezTo>
                  <a:lnTo>
                    <a:pt x="756" y="77"/>
                  </a:lnTo>
                  <a:cubicBezTo>
                    <a:pt x="760" y="74"/>
                    <a:pt x="763" y="74"/>
                    <a:pt x="765" y="74"/>
                  </a:cubicBezTo>
                  <a:cubicBezTo>
                    <a:pt x="767" y="74"/>
                    <a:pt x="768" y="74"/>
                    <a:pt x="769" y="73"/>
                  </a:cubicBezTo>
                  <a:lnTo>
                    <a:pt x="773" y="71"/>
                  </a:lnTo>
                  <a:lnTo>
                    <a:pt x="775" y="71"/>
                  </a:lnTo>
                  <a:lnTo>
                    <a:pt x="776" y="71"/>
                  </a:lnTo>
                  <a:cubicBezTo>
                    <a:pt x="778" y="70"/>
                    <a:pt x="780" y="68"/>
                    <a:pt x="783" y="68"/>
                  </a:cubicBezTo>
                  <a:lnTo>
                    <a:pt x="786" y="69"/>
                  </a:lnTo>
                  <a:cubicBezTo>
                    <a:pt x="788" y="67"/>
                    <a:pt x="790" y="67"/>
                    <a:pt x="791" y="67"/>
                  </a:cubicBezTo>
                  <a:cubicBezTo>
                    <a:pt x="795" y="67"/>
                    <a:pt x="797" y="71"/>
                    <a:pt x="799" y="73"/>
                  </a:cubicBezTo>
                  <a:cubicBezTo>
                    <a:pt x="800" y="74"/>
                    <a:pt x="800" y="76"/>
                    <a:pt x="800" y="77"/>
                  </a:cubicBezTo>
                  <a:cubicBezTo>
                    <a:pt x="800" y="81"/>
                    <a:pt x="800" y="82"/>
                    <a:pt x="800" y="82"/>
                  </a:cubicBezTo>
                  <a:lnTo>
                    <a:pt x="800" y="82"/>
                  </a:lnTo>
                  <a:lnTo>
                    <a:pt x="802" y="83"/>
                  </a:lnTo>
                  <a:cubicBezTo>
                    <a:pt x="804" y="84"/>
                    <a:pt x="806" y="85"/>
                    <a:pt x="808" y="86"/>
                  </a:cubicBezTo>
                  <a:cubicBezTo>
                    <a:pt x="810" y="87"/>
                    <a:pt x="811" y="89"/>
                    <a:pt x="812" y="90"/>
                  </a:cubicBezTo>
                  <a:cubicBezTo>
                    <a:pt x="812" y="93"/>
                    <a:pt x="811" y="95"/>
                    <a:pt x="810" y="97"/>
                  </a:cubicBezTo>
                  <a:lnTo>
                    <a:pt x="811" y="98"/>
                  </a:lnTo>
                  <a:lnTo>
                    <a:pt x="812" y="97"/>
                  </a:lnTo>
                  <a:lnTo>
                    <a:pt x="813" y="97"/>
                  </a:lnTo>
                  <a:cubicBezTo>
                    <a:pt x="816" y="97"/>
                    <a:pt x="820" y="98"/>
                    <a:pt x="824" y="101"/>
                  </a:cubicBezTo>
                  <a:lnTo>
                    <a:pt x="825" y="103"/>
                  </a:lnTo>
                  <a:lnTo>
                    <a:pt x="829" y="103"/>
                  </a:lnTo>
                  <a:cubicBezTo>
                    <a:pt x="831" y="103"/>
                    <a:pt x="834" y="103"/>
                    <a:pt x="837" y="105"/>
                  </a:cubicBezTo>
                  <a:cubicBezTo>
                    <a:pt x="840" y="106"/>
                    <a:pt x="841" y="109"/>
                    <a:pt x="841" y="111"/>
                  </a:cubicBezTo>
                  <a:lnTo>
                    <a:pt x="842" y="114"/>
                  </a:lnTo>
                  <a:lnTo>
                    <a:pt x="844" y="115"/>
                  </a:lnTo>
                  <a:cubicBezTo>
                    <a:pt x="847" y="115"/>
                    <a:pt x="850" y="117"/>
                    <a:pt x="850" y="120"/>
                  </a:cubicBezTo>
                  <a:cubicBezTo>
                    <a:pt x="851" y="122"/>
                    <a:pt x="852" y="127"/>
                    <a:pt x="853" y="128"/>
                  </a:cubicBezTo>
                  <a:lnTo>
                    <a:pt x="856" y="131"/>
                  </a:lnTo>
                  <a:lnTo>
                    <a:pt x="856" y="135"/>
                  </a:lnTo>
                  <a:lnTo>
                    <a:pt x="858" y="140"/>
                  </a:lnTo>
                  <a:cubicBezTo>
                    <a:pt x="859" y="144"/>
                    <a:pt x="860" y="147"/>
                    <a:pt x="860" y="151"/>
                  </a:cubicBezTo>
                  <a:cubicBezTo>
                    <a:pt x="862" y="152"/>
                    <a:pt x="863" y="154"/>
                    <a:pt x="864" y="156"/>
                  </a:cubicBezTo>
                  <a:cubicBezTo>
                    <a:pt x="866" y="158"/>
                    <a:pt x="866" y="161"/>
                    <a:pt x="865" y="162"/>
                  </a:cubicBezTo>
                  <a:lnTo>
                    <a:pt x="865" y="162"/>
                  </a:lnTo>
                  <a:lnTo>
                    <a:pt x="867" y="164"/>
                  </a:lnTo>
                  <a:lnTo>
                    <a:pt x="869" y="168"/>
                  </a:lnTo>
                  <a:cubicBezTo>
                    <a:pt x="869" y="169"/>
                    <a:pt x="870" y="172"/>
                    <a:pt x="869" y="173"/>
                  </a:cubicBezTo>
                  <a:cubicBezTo>
                    <a:pt x="868" y="176"/>
                    <a:pt x="866" y="177"/>
                    <a:pt x="863" y="177"/>
                  </a:cubicBezTo>
                  <a:lnTo>
                    <a:pt x="862" y="182"/>
                  </a:lnTo>
                  <a:lnTo>
                    <a:pt x="860" y="183"/>
                  </a:lnTo>
                  <a:cubicBezTo>
                    <a:pt x="864" y="189"/>
                    <a:pt x="863" y="194"/>
                    <a:pt x="862" y="198"/>
                  </a:cubicBezTo>
                  <a:cubicBezTo>
                    <a:pt x="861" y="203"/>
                    <a:pt x="861" y="204"/>
                    <a:pt x="865" y="207"/>
                  </a:cubicBezTo>
                  <a:cubicBezTo>
                    <a:pt x="871" y="210"/>
                    <a:pt x="872" y="215"/>
                    <a:pt x="872" y="218"/>
                  </a:cubicBezTo>
                  <a:lnTo>
                    <a:pt x="872" y="221"/>
                  </a:lnTo>
                  <a:cubicBezTo>
                    <a:pt x="873" y="224"/>
                    <a:pt x="873" y="227"/>
                    <a:pt x="870" y="228"/>
                  </a:cubicBezTo>
                  <a:lnTo>
                    <a:pt x="870" y="231"/>
                  </a:lnTo>
                  <a:cubicBezTo>
                    <a:pt x="871" y="238"/>
                    <a:pt x="869" y="242"/>
                    <a:pt x="865" y="244"/>
                  </a:cubicBezTo>
                  <a:lnTo>
                    <a:pt x="865" y="245"/>
                  </a:lnTo>
                  <a:cubicBezTo>
                    <a:pt x="866" y="246"/>
                    <a:pt x="868" y="248"/>
                    <a:pt x="869" y="249"/>
                  </a:cubicBezTo>
                  <a:lnTo>
                    <a:pt x="871" y="249"/>
                  </a:lnTo>
                  <a:cubicBezTo>
                    <a:pt x="872" y="249"/>
                    <a:pt x="876" y="249"/>
                    <a:pt x="878" y="254"/>
                  </a:cubicBezTo>
                  <a:lnTo>
                    <a:pt x="879" y="258"/>
                  </a:lnTo>
                  <a:cubicBezTo>
                    <a:pt x="880" y="259"/>
                    <a:pt x="881" y="261"/>
                    <a:pt x="881" y="263"/>
                  </a:cubicBezTo>
                  <a:lnTo>
                    <a:pt x="882" y="265"/>
                  </a:lnTo>
                  <a:lnTo>
                    <a:pt x="882" y="266"/>
                  </a:lnTo>
                  <a:lnTo>
                    <a:pt x="884" y="270"/>
                  </a:lnTo>
                  <a:cubicBezTo>
                    <a:pt x="885" y="271"/>
                    <a:pt x="886" y="273"/>
                    <a:pt x="887" y="274"/>
                  </a:cubicBezTo>
                  <a:lnTo>
                    <a:pt x="887" y="274"/>
                  </a:lnTo>
                  <a:cubicBezTo>
                    <a:pt x="889" y="276"/>
                    <a:pt x="891" y="277"/>
                    <a:pt x="892" y="280"/>
                  </a:cubicBezTo>
                  <a:cubicBezTo>
                    <a:pt x="894" y="281"/>
                    <a:pt x="895" y="282"/>
                    <a:pt x="896" y="284"/>
                  </a:cubicBezTo>
                  <a:cubicBezTo>
                    <a:pt x="909" y="289"/>
                    <a:pt x="910" y="296"/>
                    <a:pt x="908" y="306"/>
                  </a:cubicBezTo>
                  <a:cubicBezTo>
                    <a:pt x="913" y="310"/>
                    <a:pt x="915" y="313"/>
                    <a:pt x="916" y="319"/>
                  </a:cubicBezTo>
                  <a:cubicBezTo>
                    <a:pt x="924" y="322"/>
                    <a:pt x="932" y="325"/>
                    <a:pt x="932" y="332"/>
                  </a:cubicBezTo>
                  <a:cubicBezTo>
                    <a:pt x="932" y="335"/>
                    <a:pt x="930" y="338"/>
                    <a:pt x="926" y="340"/>
                  </a:cubicBezTo>
                  <a:lnTo>
                    <a:pt x="926" y="341"/>
                  </a:lnTo>
                  <a:cubicBezTo>
                    <a:pt x="927" y="343"/>
                    <a:pt x="927" y="345"/>
                    <a:pt x="926" y="346"/>
                  </a:cubicBezTo>
                  <a:cubicBezTo>
                    <a:pt x="924" y="349"/>
                    <a:pt x="924" y="351"/>
                    <a:pt x="923" y="353"/>
                  </a:cubicBezTo>
                  <a:cubicBezTo>
                    <a:pt x="923" y="355"/>
                    <a:pt x="922" y="358"/>
                    <a:pt x="920" y="361"/>
                  </a:cubicBezTo>
                  <a:lnTo>
                    <a:pt x="917" y="364"/>
                  </a:lnTo>
                  <a:cubicBezTo>
                    <a:pt x="918" y="367"/>
                    <a:pt x="917" y="370"/>
                    <a:pt x="915" y="372"/>
                  </a:cubicBezTo>
                  <a:lnTo>
                    <a:pt x="913" y="374"/>
                  </a:lnTo>
                  <a:lnTo>
                    <a:pt x="913" y="378"/>
                  </a:lnTo>
                  <a:cubicBezTo>
                    <a:pt x="914" y="386"/>
                    <a:pt x="914" y="387"/>
                    <a:pt x="921" y="388"/>
                  </a:cubicBezTo>
                  <a:cubicBezTo>
                    <a:pt x="922" y="387"/>
                    <a:pt x="925" y="384"/>
                    <a:pt x="929" y="383"/>
                  </a:cubicBezTo>
                  <a:lnTo>
                    <a:pt x="933" y="383"/>
                  </a:lnTo>
                  <a:cubicBezTo>
                    <a:pt x="935" y="383"/>
                    <a:pt x="937" y="384"/>
                    <a:pt x="939" y="384"/>
                  </a:cubicBezTo>
                  <a:lnTo>
                    <a:pt x="939" y="384"/>
                  </a:lnTo>
                  <a:lnTo>
                    <a:pt x="942" y="383"/>
                  </a:lnTo>
                  <a:lnTo>
                    <a:pt x="945" y="384"/>
                  </a:lnTo>
                  <a:lnTo>
                    <a:pt x="947" y="384"/>
                  </a:lnTo>
                  <a:cubicBezTo>
                    <a:pt x="947" y="377"/>
                    <a:pt x="957" y="376"/>
                    <a:pt x="959" y="376"/>
                  </a:cubicBezTo>
                  <a:cubicBezTo>
                    <a:pt x="962" y="376"/>
                    <a:pt x="964" y="377"/>
                    <a:pt x="966" y="379"/>
                  </a:cubicBezTo>
                  <a:cubicBezTo>
                    <a:pt x="967" y="380"/>
                    <a:pt x="968" y="382"/>
                    <a:pt x="968" y="383"/>
                  </a:cubicBezTo>
                  <a:lnTo>
                    <a:pt x="970" y="384"/>
                  </a:lnTo>
                  <a:lnTo>
                    <a:pt x="973" y="383"/>
                  </a:lnTo>
                  <a:lnTo>
                    <a:pt x="976" y="384"/>
                  </a:lnTo>
                  <a:cubicBezTo>
                    <a:pt x="978" y="383"/>
                    <a:pt x="979" y="383"/>
                    <a:pt x="981" y="383"/>
                  </a:cubicBezTo>
                  <a:cubicBezTo>
                    <a:pt x="982" y="382"/>
                    <a:pt x="984" y="381"/>
                    <a:pt x="987" y="381"/>
                  </a:cubicBezTo>
                  <a:lnTo>
                    <a:pt x="991" y="381"/>
                  </a:lnTo>
                  <a:lnTo>
                    <a:pt x="991" y="381"/>
                  </a:lnTo>
                  <a:cubicBezTo>
                    <a:pt x="992" y="381"/>
                    <a:pt x="995" y="381"/>
                    <a:pt x="996" y="382"/>
                  </a:cubicBezTo>
                  <a:lnTo>
                    <a:pt x="998" y="385"/>
                  </a:lnTo>
                  <a:lnTo>
                    <a:pt x="999" y="385"/>
                  </a:lnTo>
                  <a:lnTo>
                    <a:pt x="1003" y="385"/>
                  </a:lnTo>
                  <a:lnTo>
                    <a:pt x="1006" y="386"/>
                  </a:lnTo>
                  <a:lnTo>
                    <a:pt x="1009" y="385"/>
                  </a:lnTo>
                  <a:lnTo>
                    <a:pt x="1011" y="383"/>
                  </a:lnTo>
                  <a:lnTo>
                    <a:pt x="1015" y="383"/>
                  </a:lnTo>
                  <a:lnTo>
                    <a:pt x="1019" y="384"/>
                  </a:lnTo>
                  <a:lnTo>
                    <a:pt x="1020" y="386"/>
                  </a:lnTo>
                  <a:lnTo>
                    <a:pt x="1023" y="383"/>
                  </a:lnTo>
                  <a:lnTo>
                    <a:pt x="1027" y="382"/>
                  </a:lnTo>
                  <a:lnTo>
                    <a:pt x="1027" y="382"/>
                  </a:lnTo>
                  <a:cubicBezTo>
                    <a:pt x="1034" y="382"/>
                    <a:pt x="1037" y="386"/>
                    <a:pt x="1040" y="389"/>
                  </a:cubicBezTo>
                  <a:lnTo>
                    <a:pt x="1042" y="392"/>
                  </a:lnTo>
                  <a:lnTo>
                    <a:pt x="1045" y="395"/>
                  </a:lnTo>
                  <a:cubicBezTo>
                    <a:pt x="1048" y="395"/>
                    <a:pt x="1052" y="396"/>
                    <a:pt x="1053" y="400"/>
                  </a:cubicBezTo>
                  <a:cubicBezTo>
                    <a:pt x="1054" y="402"/>
                    <a:pt x="1053" y="405"/>
                    <a:pt x="1052" y="407"/>
                  </a:cubicBezTo>
                  <a:cubicBezTo>
                    <a:pt x="1051" y="410"/>
                    <a:pt x="1049" y="413"/>
                    <a:pt x="1046" y="416"/>
                  </a:cubicBezTo>
                  <a:lnTo>
                    <a:pt x="1043" y="419"/>
                  </a:lnTo>
                  <a:lnTo>
                    <a:pt x="1045" y="421"/>
                  </a:lnTo>
                  <a:cubicBezTo>
                    <a:pt x="1045" y="423"/>
                    <a:pt x="1046" y="425"/>
                    <a:pt x="1045" y="427"/>
                  </a:cubicBezTo>
                  <a:cubicBezTo>
                    <a:pt x="1043" y="430"/>
                    <a:pt x="1043" y="432"/>
                    <a:pt x="1042" y="435"/>
                  </a:cubicBezTo>
                  <a:cubicBezTo>
                    <a:pt x="1042" y="438"/>
                    <a:pt x="1042" y="442"/>
                    <a:pt x="1040" y="447"/>
                  </a:cubicBezTo>
                  <a:cubicBezTo>
                    <a:pt x="1040" y="448"/>
                    <a:pt x="1039" y="450"/>
                    <a:pt x="1038" y="451"/>
                  </a:cubicBezTo>
                  <a:cubicBezTo>
                    <a:pt x="1038" y="452"/>
                    <a:pt x="1039" y="453"/>
                    <a:pt x="1041" y="455"/>
                  </a:cubicBezTo>
                  <a:lnTo>
                    <a:pt x="1042" y="456"/>
                  </a:lnTo>
                  <a:lnTo>
                    <a:pt x="1044" y="453"/>
                  </a:lnTo>
                  <a:cubicBezTo>
                    <a:pt x="1048" y="447"/>
                    <a:pt x="1053" y="438"/>
                    <a:pt x="1062" y="438"/>
                  </a:cubicBezTo>
                  <a:cubicBezTo>
                    <a:pt x="1070" y="439"/>
                    <a:pt x="1074" y="444"/>
                    <a:pt x="1076" y="447"/>
                  </a:cubicBezTo>
                  <a:lnTo>
                    <a:pt x="1077" y="448"/>
                  </a:lnTo>
                  <a:lnTo>
                    <a:pt x="1078" y="448"/>
                  </a:lnTo>
                  <a:lnTo>
                    <a:pt x="1081" y="447"/>
                  </a:lnTo>
                  <a:cubicBezTo>
                    <a:pt x="1081" y="445"/>
                    <a:pt x="1083" y="444"/>
                    <a:pt x="1083" y="443"/>
                  </a:cubicBezTo>
                  <a:cubicBezTo>
                    <a:pt x="1085" y="439"/>
                    <a:pt x="1089" y="438"/>
                    <a:pt x="1090" y="438"/>
                  </a:cubicBezTo>
                  <a:cubicBezTo>
                    <a:pt x="1096" y="438"/>
                    <a:pt x="1098" y="443"/>
                    <a:pt x="1099" y="446"/>
                  </a:cubicBezTo>
                  <a:lnTo>
                    <a:pt x="1100" y="448"/>
                  </a:lnTo>
                  <a:cubicBezTo>
                    <a:pt x="1101" y="448"/>
                    <a:pt x="1102" y="450"/>
                    <a:pt x="1103" y="451"/>
                  </a:cubicBezTo>
                  <a:cubicBezTo>
                    <a:pt x="1103" y="453"/>
                    <a:pt x="1103" y="455"/>
                    <a:pt x="1104" y="457"/>
                  </a:cubicBezTo>
                  <a:cubicBezTo>
                    <a:pt x="1104" y="461"/>
                    <a:pt x="1105" y="466"/>
                    <a:pt x="1107" y="467"/>
                  </a:cubicBezTo>
                  <a:cubicBezTo>
                    <a:pt x="1109" y="468"/>
                    <a:pt x="1111" y="470"/>
                    <a:pt x="1111" y="472"/>
                  </a:cubicBezTo>
                  <a:cubicBezTo>
                    <a:pt x="1112" y="477"/>
                    <a:pt x="1111" y="480"/>
                    <a:pt x="1110" y="482"/>
                  </a:cubicBezTo>
                  <a:cubicBezTo>
                    <a:pt x="1111" y="483"/>
                    <a:pt x="1112" y="485"/>
                    <a:pt x="1112" y="486"/>
                  </a:cubicBezTo>
                  <a:cubicBezTo>
                    <a:pt x="1112" y="488"/>
                    <a:pt x="1111" y="490"/>
                    <a:pt x="1110" y="491"/>
                  </a:cubicBezTo>
                  <a:cubicBezTo>
                    <a:pt x="1099" y="503"/>
                    <a:pt x="1094" y="518"/>
                    <a:pt x="1096" y="533"/>
                  </a:cubicBezTo>
                  <a:cubicBezTo>
                    <a:pt x="1096" y="536"/>
                    <a:pt x="1094" y="539"/>
                    <a:pt x="1091" y="540"/>
                  </a:cubicBezTo>
                  <a:lnTo>
                    <a:pt x="1091" y="540"/>
                  </a:lnTo>
                  <a:lnTo>
                    <a:pt x="1090" y="544"/>
                  </a:lnTo>
                  <a:cubicBezTo>
                    <a:pt x="1087" y="548"/>
                    <a:pt x="1085" y="552"/>
                    <a:pt x="1082" y="556"/>
                  </a:cubicBezTo>
                  <a:lnTo>
                    <a:pt x="1079" y="558"/>
                  </a:lnTo>
                  <a:lnTo>
                    <a:pt x="1076" y="559"/>
                  </a:lnTo>
                  <a:cubicBezTo>
                    <a:pt x="1072" y="561"/>
                    <a:pt x="1069" y="562"/>
                    <a:pt x="1067" y="564"/>
                  </a:cubicBezTo>
                  <a:cubicBezTo>
                    <a:pt x="1060" y="571"/>
                    <a:pt x="1054" y="584"/>
                    <a:pt x="1049" y="594"/>
                  </a:cubicBezTo>
                  <a:cubicBezTo>
                    <a:pt x="1046" y="599"/>
                    <a:pt x="1044" y="604"/>
                    <a:pt x="1042" y="607"/>
                  </a:cubicBezTo>
                  <a:cubicBezTo>
                    <a:pt x="1042" y="607"/>
                    <a:pt x="1042" y="609"/>
                    <a:pt x="1041" y="611"/>
                  </a:cubicBezTo>
                  <a:cubicBezTo>
                    <a:pt x="1039" y="620"/>
                    <a:pt x="1037" y="629"/>
                    <a:pt x="1029" y="629"/>
                  </a:cubicBezTo>
                  <a:lnTo>
                    <a:pt x="1029" y="629"/>
                  </a:lnTo>
                  <a:lnTo>
                    <a:pt x="1027" y="629"/>
                  </a:lnTo>
                  <a:cubicBezTo>
                    <a:pt x="1022" y="629"/>
                    <a:pt x="1015" y="629"/>
                    <a:pt x="1007" y="630"/>
                  </a:cubicBezTo>
                  <a:cubicBezTo>
                    <a:pt x="995" y="630"/>
                    <a:pt x="982" y="630"/>
                    <a:pt x="973" y="630"/>
                  </a:cubicBezTo>
                  <a:cubicBezTo>
                    <a:pt x="972" y="630"/>
                    <a:pt x="970" y="630"/>
                    <a:pt x="969" y="630"/>
                  </a:cubicBezTo>
                  <a:cubicBezTo>
                    <a:pt x="967" y="633"/>
                    <a:pt x="964" y="635"/>
                    <a:pt x="959" y="635"/>
                  </a:cubicBezTo>
                  <a:lnTo>
                    <a:pt x="956" y="635"/>
                  </a:lnTo>
                  <a:cubicBezTo>
                    <a:pt x="955" y="636"/>
                    <a:pt x="953" y="637"/>
                    <a:pt x="951" y="637"/>
                  </a:cubicBezTo>
                  <a:lnTo>
                    <a:pt x="951" y="637"/>
                  </a:lnTo>
                  <a:cubicBezTo>
                    <a:pt x="949" y="637"/>
                    <a:pt x="947" y="637"/>
                    <a:pt x="946" y="635"/>
                  </a:cubicBezTo>
                  <a:lnTo>
                    <a:pt x="945" y="635"/>
                  </a:lnTo>
                  <a:lnTo>
                    <a:pt x="944" y="635"/>
                  </a:lnTo>
                  <a:lnTo>
                    <a:pt x="941" y="634"/>
                  </a:lnTo>
                  <a:lnTo>
                    <a:pt x="941" y="634"/>
                  </a:lnTo>
                  <a:cubicBezTo>
                    <a:pt x="939" y="635"/>
                    <a:pt x="937" y="635"/>
                    <a:pt x="935" y="635"/>
                  </a:cubicBezTo>
                  <a:cubicBezTo>
                    <a:pt x="934" y="635"/>
                    <a:pt x="932" y="635"/>
                    <a:pt x="931" y="634"/>
                  </a:cubicBezTo>
                  <a:cubicBezTo>
                    <a:pt x="927" y="636"/>
                    <a:pt x="924" y="638"/>
                    <a:pt x="921" y="641"/>
                  </a:cubicBezTo>
                  <a:lnTo>
                    <a:pt x="921" y="641"/>
                  </a:lnTo>
                  <a:lnTo>
                    <a:pt x="921" y="642"/>
                  </a:lnTo>
                  <a:cubicBezTo>
                    <a:pt x="920" y="645"/>
                    <a:pt x="918" y="646"/>
                    <a:pt x="917" y="646"/>
                  </a:cubicBezTo>
                  <a:cubicBezTo>
                    <a:pt x="916" y="650"/>
                    <a:pt x="912" y="653"/>
                    <a:pt x="908" y="653"/>
                  </a:cubicBezTo>
                  <a:lnTo>
                    <a:pt x="907" y="653"/>
                  </a:lnTo>
                  <a:lnTo>
                    <a:pt x="906" y="654"/>
                  </a:lnTo>
                  <a:lnTo>
                    <a:pt x="904" y="656"/>
                  </a:lnTo>
                  <a:lnTo>
                    <a:pt x="903" y="657"/>
                  </a:lnTo>
                  <a:cubicBezTo>
                    <a:pt x="900" y="661"/>
                    <a:pt x="896" y="661"/>
                    <a:pt x="893" y="661"/>
                  </a:cubicBezTo>
                  <a:cubicBezTo>
                    <a:pt x="892" y="662"/>
                    <a:pt x="890" y="663"/>
                    <a:pt x="888" y="663"/>
                  </a:cubicBezTo>
                  <a:lnTo>
                    <a:pt x="888" y="663"/>
                  </a:lnTo>
                  <a:lnTo>
                    <a:pt x="885" y="664"/>
                  </a:lnTo>
                  <a:lnTo>
                    <a:pt x="884" y="663"/>
                  </a:lnTo>
                  <a:lnTo>
                    <a:pt x="882" y="665"/>
                  </a:lnTo>
                  <a:lnTo>
                    <a:pt x="882" y="665"/>
                  </a:lnTo>
                  <a:cubicBezTo>
                    <a:pt x="881" y="670"/>
                    <a:pt x="877" y="673"/>
                    <a:pt x="872" y="673"/>
                  </a:cubicBezTo>
                  <a:lnTo>
                    <a:pt x="870" y="673"/>
                  </a:lnTo>
                  <a:cubicBezTo>
                    <a:pt x="869" y="675"/>
                    <a:pt x="867" y="676"/>
                    <a:pt x="865" y="676"/>
                  </a:cubicBezTo>
                  <a:cubicBezTo>
                    <a:pt x="863" y="676"/>
                    <a:pt x="861" y="675"/>
                    <a:pt x="859" y="673"/>
                  </a:cubicBezTo>
                  <a:cubicBezTo>
                    <a:pt x="857" y="673"/>
                    <a:pt x="855" y="672"/>
                    <a:pt x="853" y="671"/>
                  </a:cubicBezTo>
                  <a:lnTo>
                    <a:pt x="853" y="671"/>
                  </a:lnTo>
                  <a:cubicBezTo>
                    <a:pt x="852" y="671"/>
                    <a:pt x="850" y="671"/>
                    <a:pt x="848" y="669"/>
                  </a:cubicBezTo>
                  <a:lnTo>
                    <a:pt x="845" y="668"/>
                  </a:lnTo>
                  <a:cubicBezTo>
                    <a:pt x="840" y="667"/>
                    <a:pt x="838" y="664"/>
                    <a:pt x="837" y="662"/>
                  </a:cubicBezTo>
                  <a:lnTo>
                    <a:pt x="834" y="663"/>
                  </a:lnTo>
                  <a:cubicBezTo>
                    <a:pt x="832" y="663"/>
                    <a:pt x="830" y="662"/>
                    <a:pt x="829" y="660"/>
                  </a:cubicBezTo>
                  <a:lnTo>
                    <a:pt x="828" y="657"/>
                  </a:lnTo>
                  <a:lnTo>
                    <a:pt x="825" y="655"/>
                  </a:lnTo>
                  <a:lnTo>
                    <a:pt x="825" y="654"/>
                  </a:lnTo>
                  <a:lnTo>
                    <a:pt x="822" y="653"/>
                  </a:lnTo>
                  <a:lnTo>
                    <a:pt x="821" y="653"/>
                  </a:lnTo>
                  <a:cubicBezTo>
                    <a:pt x="819" y="653"/>
                    <a:pt x="817" y="652"/>
                    <a:pt x="816" y="650"/>
                  </a:cubicBezTo>
                  <a:lnTo>
                    <a:pt x="814" y="649"/>
                  </a:lnTo>
                  <a:cubicBezTo>
                    <a:pt x="813" y="648"/>
                    <a:pt x="812" y="646"/>
                    <a:pt x="811" y="645"/>
                  </a:cubicBezTo>
                  <a:lnTo>
                    <a:pt x="809" y="642"/>
                  </a:lnTo>
                  <a:lnTo>
                    <a:pt x="809" y="642"/>
                  </a:lnTo>
                  <a:lnTo>
                    <a:pt x="806" y="639"/>
                  </a:lnTo>
                  <a:lnTo>
                    <a:pt x="805" y="639"/>
                  </a:lnTo>
                  <a:lnTo>
                    <a:pt x="803" y="639"/>
                  </a:lnTo>
                  <a:lnTo>
                    <a:pt x="801" y="638"/>
                  </a:lnTo>
                  <a:lnTo>
                    <a:pt x="800" y="638"/>
                  </a:lnTo>
                  <a:cubicBezTo>
                    <a:pt x="799" y="640"/>
                    <a:pt x="797" y="641"/>
                    <a:pt x="795" y="643"/>
                  </a:cubicBezTo>
                  <a:lnTo>
                    <a:pt x="792" y="643"/>
                  </a:lnTo>
                  <a:cubicBezTo>
                    <a:pt x="790" y="643"/>
                    <a:pt x="789" y="642"/>
                    <a:pt x="787" y="641"/>
                  </a:cubicBezTo>
                  <a:lnTo>
                    <a:pt x="787" y="641"/>
                  </a:lnTo>
                  <a:lnTo>
                    <a:pt x="786" y="641"/>
                  </a:lnTo>
                  <a:cubicBezTo>
                    <a:pt x="784" y="641"/>
                    <a:pt x="783" y="640"/>
                    <a:pt x="781" y="638"/>
                  </a:cubicBezTo>
                  <a:lnTo>
                    <a:pt x="780" y="639"/>
                  </a:lnTo>
                  <a:cubicBezTo>
                    <a:pt x="779" y="641"/>
                    <a:pt x="777" y="642"/>
                    <a:pt x="775" y="642"/>
                  </a:cubicBezTo>
                  <a:lnTo>
                    <a:pt x="773" y="642"/>
                  </a:lnTo>
                  <a:lnTo>
                    <a:pt x="770" y="643"/>
                  </a:lnTo>
                  <a:lnTo>
                    <a:pt x="769" y="643"/>
                  </a:lnTo>
                  <a:lnTo>
                    <a:pt x="768" y="643"/>
                  </a:lnTo>
                  <a:lnTo>
                    <a:pt x="766" y="643"/>
                  </a:lnTo>
                  <a:lnTo>
                    <a:pt x="763" y="643"/>
                  </a:lnTo>
                  <a:lnTo>
                    <a:pt x="762" y="643"/>
                  </a:lnTo>
                  <a:lnTo>
                    <a:pt x="762" y="644"/>
                  </a:lnTo>
                  <a:cubicBezTo>
                    <a:pt x="760" y="645"/>
                    <a:pt x="758" y="646"/>
                    <a:pt x="756" y="646"/>
                  </a:cubicBezTo>
                  <a:cubicBezTo>
                    <a:pt x="754" y="646"/>
                    <a:pt x="752" y="645"/>
                    <a:pt x="751" y="644"/>
                  </a:cubicBezTo>
                  <a:lnTo>
                    <a:pt x="749" y="644"/>
                  </a:lnTo>
                  <a:lnTo>
                    <a:pt x="748" y="644"/>
                  </a:lnTo>
                  <a:cubicBezTo>
                    <a:pt x="746" y="644"/>
                    <a:pt x="744" y="643"/>
                    <a:pt x="743" y="641"/>
                  </a:cubicBezTo>
                  <a:lnTo>
                    <a:pt x="741" y="642"/>
                  </a:lnTo>
                  <a:cubicBezTo>
                    <a:pt x="738" y="643"/>
                    <a:pt x="737" y="644"/>
                    <a:pt x="737" y="645"/>
                  </a:cubicBezTo>
                  <a:lnTo>
                    <a:pt x="737" y="647"/>
                  </a:lnTo>
                  <a:cubicBezTo>
                    <a:pt x="739" y="649"/>
                    <a:pt x="739" y="651"/>
                    <a:pt x="738" y="653"/>
                  </a:cubicBezTo>
                  <a:cubicBezTo>
                    <a:pt x="736" y="656"/>
                    <a:pt x="734" y="657"/>
                    <a:pt x="732" y="657"/>
                  </a:cubicBezTo>
                  <a:lnTo>
                    <a:pt x="731" y="657"/>
                  </a:lnTo>
                  <a:cubicBezTo>
                    <a:pt x="723" y="655"/>
                    <a:pt x="720" y="652"/>
                    <a:pt x="718" y="645"/>
                  </a:cubicBezTo>
                  <a:cubicBezTo>
                    <a:pt x="717" y="644"/>
                    <a:pt x="716" y="644"/>
                    <a:pt x="715" y="644"/>
                  </a:cubicBezTo>
                  <a:lnTo>
                    <a:pt x="712" y="644"/>
                  </a:lnTo>
                  <a:cubicBezTo>
                    <a:pt x="711" y="644"/>
                    <a:pt x="709" y="643"/>
                    <a:pt x="707" y="642"/>
                  </a:cubicBezTo>
                  <a:lnTo>
                    <a:pt x="705" y="638"/>
                  </a:lnTo>
                  <a:lnTo>
                    <a:pt x="705" y="638"/>
                  </a:lnTo>
                  <a:lnTo>
                    <a:pt x="703" y="638"/>
                  </a:lnTo>
                  <a:lnTo>
                    <a:pt x="702" y="638"/>
                  </a:lnTo>
                  <a:lnTo>
                    <a:pt x="699" y="638"/>
                  </a:lnTo>
                  <a:lnTo>
                    <a:pt x="698" y="639"/>
                  </a:lnTo>
                  <a:cubicBezTo>
                    <a:pt x="696" y="643"/>
                    <a:pt x="690" y="645"/>
                    <a:pt x="687" y="645"/>
                  </a:cubicBezTo>
                  <a:lnTo>
                    <a:pt x="687" y="645"/>
                  </a:lnTo>
                  <a:lnTo>
                    <a:pt x="685" y="645"/>
                  </a:lnTo>
                  <a:lnTo>
                    <a:pt x="682" y="645"/>
                  </a:lnTo>
                  <a:lnTo>
                    <a:pt x="682" y="647"/>
                  </a:lnTo>
                  <a:cubicBezTo>
                    <a:pt x="681" y="650"/>
                    <a:pt x="680" y="655"/>
                    <a:pt x="675" y="658"/>
                  </a:cubicBezTo>
                  <a:cubicBezTo>
                    <a:pt x="674" y="660"/>
                    <a:pt x="672" y="663"/>
                    <a:pt x="669" y="665"/>
                  </a:cubicBezTo>
                  <a:cubicBezTo>
                    <a:pt x="670" y="668"/>
                    <a:pt x="670" y="670"/>
                    <a:pt x="669" y="673"/>
                  </a:cubicBezTo>
                  <a:cubicBezTo>
                    <a:pt x="667" y="676"/>
                    <a:pt x="664" y="677"/>
                    <a:pt x="661" y="677"/>
                  </a:cubicBezTo>
                  <a:cubicBezTo>
                    <a:pt x="660" y="677"/>
                    <a:pt x="656" y="677"/>
                    <a:pt x="654" y="673"/>
                  </a:cubicBezTo>
                  <a:cubicBezTo>
                    <a:pt x="652" y="674"/>
                    <a:pt x="651" y="675"/>
                    <a:pt x="649" y="678"/>
                  </a:cubicBezTo>
                  <a:cubicBezTo>
                    <a:pt x="648" y="680"/>
                    <a:pt x="646" y="682"/>
                    <a:pt x="644" y="682"/>
                  </a:cubicBezTo>
                  <a:lnTo>
                    <a:pt x="643" y="682"/>
                  </a:lnTo>
                  <a:lnTo>
                    <a:pt x="640" y="681"/>
                  </a:lnTo>
                  <a:lnTo>
                    <a:pt x="639" y="682"/>
                  </a:lnTo>
                  <a:cubicBezTo>
                    <a:pt x="638" y="683"/>
                    <a:pt x="635" y="684"/>
                    <a:pt x="632" y="684"/>
                  </a:cubicBezTo>
                  <a:cubicBezTo>
                    <a:pt x="630" y="684"/>
                    <a:pt x="628" y="684"/>
                    <a:pt x="627" y="683"/>
                  </a:cubicBezTo>
                  <a:lnTo>
                    <a:pt x="626" y="683"/>
                  </a:lnTo>
                  <a:lnTo>
                    <a:pt x="623" y="683"/>
                  </a:lnTo>
                  <a:cubicBezTo>
                    <a:pt x="619" y="681"/>
                    <a:pt x="616" y="678"/>
                    <a:pt x="614" y="676"/>
                  </a:cubicBezTo>
                  <a:lnTo>
                    <a:pt x="614" y="675"/>
                  </a:lnTo>
                  <a:cubicBezTo>
                    <a:pt x="612" y="676"/>
                    <a:pt x="610" y="676"/>
                    <a:pt x="608" y="676"/>
                  </a:cubicBezTo>
                  <a:lnTo>
                    <a:pt x="605" y="675"/>
                  </a:lnTo>
                  <a:lnTo>
                    <a:pt x="604" y="677"/>
                  </a:lnTo>
                  <a:cubicBezTo>
                    <a:pt x="599" y="682"/>
                    <a:pt x="593" y="684"/>
                    <a:pt x="589" y="684"/>
                  </a:cubicBezTo>
                  <a:cubicBezTo>
                    <a:pt x="585" y="685"/>
                    <a:pt x="583" y="686"/>
                    <a:pt x="581" y="688"/>
                  </a:cubicBezTo>
                  <a:cubicBezTo>
                    <a:pt x="580" y="689"/>
                    <a:pt x="579" y="690"/>
                    <a:pt x="577" y="690"/>
                  </a:cubicBezTo>
                  <a:cubicBezTo>
                    <a:pt x="577" y="692"/>
                    <a:pt x="577" y="698"/>
                    <a:pt x="572" y="701"/>
                  </a:cubicBezTo>
                  <a:lnTo>
                    <a:pt x="571" y="702"/>
                  </a:lnTo>
                  <a:cubicBezTo>
                    <a:pt x="572" y="702"/>
                    <a:pt x="573" y="702"/>
                    <a:pt x="574" y="703"/>
                  </a:cubicBezTo>
                  <a:cubicBezTo>
                    <a:pt x="576" y="704"/>
                    <a:pt x="578" y="706"/>
                    <a:pt x="578" y="708"/>
                  </a:cubicBezTo>
                  <a:cubicBezTo>
                    <a:pt x="579" y="710"/>
                    <a:pt x="578" y="712"/>
                    <a:pt x="577" y="713"/>
                  </a:cubicBezTo>
                  <a:lnTo>
                    <a:pt x="576" y="715"/>
                  </a:lnTo>
                  <a:lnTo>
                    <a:pt x="578" y="718"/>
                  </a:lnTo>
                  <a:cubicBezTo>
                    <a:pt x="581" y="722"/>
                    <a:pt x="587" y="729"/>
                    <a:pt x="580" y="741"/>
                  </a:cubicBezTo>
                  <a:cubicBezTo>
                    <a:pt x="579" y="742"/>
                    <a:pt x="577" y="743"/>
                    <a:pt x="576" y="744"/>
                  </a:cubicBezTo>
                  <a:lnTo>
                    <a:pt x="572" y="746"/>
                  </a:lnTo>
                  <a:cubicBezTo>
                    <a:pt x="570" y="747"/>
                    <a:pt x="567" y="749"/>
                    <a:pt x="564" y="750"/>
                  </a:cubicBezTo>
                  <a:lnTo>
                    <a:pt x="562" y="750"/>
                  </a:lnTo>
                  <a:lnTo>
                    <a:pt x="560" y="749"/>
                  </a:lnTo>
                  <a:cubicBezTo>
                    <a:pt x="560" y="749"/>
                    <a:pt x="559" y="749"/>
                    <a:pt x="557" y="749"/>
                  </a:cubicBezTo>
                  <a:lnTo>
                    <a:pt x="553" y="750"/>
                  </a:lnTo>
                  <a:cubicBezTo>
                    <a:pt x="554" y="751"/>
                    <a:pt x="554" y="754"/>
                    <a:pt x="553" y="755"/>
                  </a:cubicBezTo>
                  <a:cubicBezTo>
                    <a:pt x="551" y="758"/>
                    <a:pt x="548" y="759"/>
                    <a:pt x="545" y="759"/>
                  </a:cubicBezTo>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pt-BR"/>
            </a:p>
          </p:txBody>
        </p:sp>
        <p:sp>
          <p:nvSpPr>
            <p:cNvPr id="28" name="Freeform 184">
              <a:extLst>
                <a:ext uri="{FF2B5EF4-FFF2-40B4-BE49-F238E27FC236}">
                  <a16:creationId xmlns:a16="http://schemas.microsoft.com/office/drawing/2014/main" id="{7C39AEF7-F8EE-9673-6173-DFE0557E41E3}"/>
                </a:ext>
              </a:extLst>
            </p:cNvPr>
            <p:cNvSpPr>
              <a:spLocks noEditPoints="1"/>
            </p:cNvSpPr>
            <p:nvPr/>
          </p:nvSpPr>
          <p:spPr bwMode="auto">
            <a:xfrm>
              <a:off x="4808538" y="3587750"/>
              <a:ext cx="692150" cy="474663"/>
            </a:xfrm>
            <a:custGeom>
              <a:avLst/>
              <a:gdLst>
                <a:gd name="T0" fmla="*/ 365 w 1126"/>
                <a:gd name="T1" fmla="*/ 16 h 772"/>
                <a:gd name="T2" fmla="*/ 222 w 1126"/>
                <a:gd name="T3" fmla="*/ 41 h 772"/>
                <a:gd name="T4" fmla="*/ 76 w 1126"/>
                <a:gd name="T5" fmla="*/ 256 h 772"/>
                <a:gd name="T6" fmla="*/ 12 w 1126"/>
                <a:gd name="T7" fmla="*/ 471 h 772"/>
                <a:gd name="T8" fmla="*/ 71 w 1126"/>
                <a:gd name="T9" fmla="*/ 571 h 772"/>
                <a:gd name="T10" fmla="*/ 159 w 1126"/>
                <a:gd name="T11" fmla="*/ 680 h 772"/>
                <a:gd name="T12" fmla="*/ 253 w 1126"/>
                <a:gd name="T13" fmla="*/ 713 h 772"/>
                <a:gd name="T14" fmla="*/ 313 w 1126"/>
                <a:gd name="T15" fmla="*/ 708 h 772"/>
                <a:gd name="T16" fmla="*/ 372 w 1126"/>
                <a:gd name="T17" fmla="*/ 724 h 772"/>
                <a:gd name="T18" fmla="*/ 422 w 1126"/>
                <a:gd name="T19" fmla="*/ 730 h 772"/>
                <a:gd name="T20" fmla="*/ 552 w 1126"/>
                <a:gd name="T21" fmla="*/ 772 h 772"/>
                <a:gd name="T22" fmla="*/ 594 w 1126"/>
                <a:gd name="T23" fmla="*/ 698 h 772"/>
                <a:gd name="T24" fmla="*/ 661 w 1126"/>
                <a:gd name="T25" fmla="*/ 688 h 772"/>
                <a:gd name="T26" fmla="*/ 751 w 1126"/>
                <a:gd name="T27" fmla="*/ 662 h 772"/>
                <a:gd name="T28" fmla="*/ 789 w 1126"/>
                <a:gd name="T29" fmla="*/ 653 h 772"/>
                <a:gd name="T30" fmla="*/ 829 w 1126"/>
                <a:gd name="T31" fmla="*/ 668 h 772"/>
                <a:gd name="T32" fmla="*/ 915 w 1126"/>
                <a:gd name="T33" fmla="*/ 667 h 772"/>
                <a:gd name="T34" fmla="*/ 965 w 1126"/>
                <a:gd name="T35" fmla="*/ 648 h 772"/>
                <a:gd name="T36" fmla="*/ 1089 w 1126"/>
                <a:gd name="T37" fmla="*/ 570 h 772"/>
                <a:gd name="T38" fmla="*/ 1113 w 1126"/>
                <a:gd name="T39" fmla="*/ 450 h 772"/>
                <a:gd name="T40" fmla="*/ 1056 w 1126"/>
                <a:gd name="T41" fmla="*/ 395 h 772"/>
                <a:gd name="T42" fmla="*/ 999 w 1126"/>
                <a:gd name="T43" fmla="*/ 380 h 772"/>
                <a:gd name="T44" fmla="*/ 935 w 1126"/>
                <a:gd name="T45" fmla="*/ 383 h 772"/>
                <a:gd name="T46" fmla="*/ 907 w 1126"/>
                <a:gd name="T47" fmla="*/ 285 h 772"/>
                <a:gd name="T48" fmla="*/ 886 w 1126"/>
                <a:gd name="T49" fmla="*/ 225 h 772"/>
                <a:gd name="T50" fmla="*/ 873 w 1126"/>
                <a:gd name="T51" fmla="*/ 153 h 772"/>
                <a:gd name="T52" fmla="*/ 819 w 1126"/>
                <a:gd name="T53" fmla="*/ 86 h 772"/>
                <a:gd name="T54" fmla="*/ 742 w 1126"/>
                <a:gd name="T55" fmla="*/ 73 h 772"/>
                <a:gd name="T56" fmla="*/ 681 w 1126"/>
                <a:gd name="T57" fmla="*/ 66 h 772"/>
                <a:gd name="T58" fmla="*/ 548 w 1126"/>
                <a:gd name="T59" fmla="*/ 23 h 772"/>
                <a:gd name="T60" fmla="*/ 472 w 1126"/>
                <a:gd name="T61" fmla="*/ 15 h 772"/>
                <a:gd name="T62" fmla="*/ 532 w 1126"/>
                <a:gd name="T63" fmla="*/ 43 h 772"/>
                <a:gd name="T64" fmla="*/ 711 w 1126"/>
                <a:gd name="T65" fmla="*/ 87 h 772"/>
                <a:gd name="T66" fmla="*/ 793 w 1126"/>
                <a:gd name="T67" fmla="*/ 85 h 772"/>
                <a:gd name="T68" fmla="*/ 858 w 1126"/>
                <a:gd name="T69" fmla="*/ 158 h 772"/>
                <a:gd name="T70" fmla="*/ 859 w 1126"/>
                <a:gd name="T71" fmla="*/ 189 h 772"/>
                <a:gd name="T72" fmla="*/ 878 w 1126"/>
                <a:gd name="T73" fmla="*/ 262 h 772"/>
                <a:gd name="T74" fmla="*/ 897 w 1126"/>
                <a:gd name="T75" fmla="*/ 295 h 772"/>
                <a:gd name="T76" fmla="*/ 938 w 1126"/>
                <a:gd name="T77" fmla="*/ 396 h 772"/>
                <a:gd name="T78" fmla="*/ 982 w 1126"/>
                <a:gd name="T79" fmla="*/ 397 h 772"/>
                <a:gd name="T80" fmla="*/ 1020 w 1126"/>
                <a:gd name="T81" fmla="*/ 398 h 772"/>
                <a:gd name="T82" fmla="*/ 1083 w 1126"/>
                <a:gd name="T83" fmla="*/ 461 h 772"/>
                <a:gd name="T84" fmla="*/ 1096 w 1126"/>
                <a:gd name="T85" fmla="*/ 540 h 772"/>
                <a:gd name="T86" fmla="*/ 958 w 1126"/>
                <a:gd name="T87" fmla="*/ 637 h 772"/>
                <a:gd name="T88" fmla="*/ 906 w 1126"/>
                <a:gd name="T89" fmla="*/ 657 h 772"/>
                <a:gd name="T90" fmla="*/ 872 w 1126"/>
                <a:gd name="T91" fmla="*/ 675 h 772"/>
                <a:gd name="T92" fmla="*/ 841 w 1126"/>
                <a:gd name="T93" fmla="*/ 662 h 772"/>
                <a:gd name="T94" fmla="*/ 822 w 1126"/>
                <a:gd name="T95" fmla="*/ 646 h 772"/>
                <a:gd name="T96" fmla="*/ 793 w 1126"/>
                <a:gd name="T97" fmla="*/ 640 h 772"/>
                <a:gd name="T98" fmla="*/ 764 w 1126"/>
                <a:gd name="T99" fmla="*/ 645 h 772"/>
                <a:gd name="T100" fmla="*/ 714 w 1126"/>
                <a:gd name="T101" fmla="*/ 637 h 772"/>
                <a:gd name="T102" fmla="*/ 668 w 1126"/>
                <a:gd name="T103" fmla="*/ 677 h 772"/>
                <a:gd name="T104" fmla="*/ 583 w 1126"/>
                <a:gd name="T105" fmla="*/ 689 h 772"/>
                <a:gd name="T106" fmla="*/ 489 w 1126"/>
                <a:gd name="T107" fmla="*/ 737 h 772"/>
                <a:gd name="T108" fmla="*/ 390 w 1126"/>
                <a:gd name="T109" fmla="*/ 710 h 772"/>
                <a:gd name="T110" fmla="*/ 322 w 1126"/>
                <a:gd name="T111" fmla="*/ 693 h 772"/>
                <a:gd name="T112" fmla="*/ 229 w 1126"/>
                <a:gd name="T113" fmla="*/ 679 h 772"/>
                <a:gd name="T114" fmla="*/ 124 w 1126"/>
                <a:gd name="T115" fmla="*/ 580 h 772"/>
                <a:gd name="T116" fmla="*/ 115 w 1126"/>
                <a:gd name="T117" fmla="*/ 564 h 772"/>
                <a:gd name="T118" fmla="*/ 71 w 1126"/>
                <a:gd name="T119" fmla="*/ 558 h 772"/>
                <a:gd name="T120" fmla="*/ 47 w 1126"/>
                <a:gd name="T121" fmla="*/ 394 h 772"/>
                <a:gd name="T122" fmla="*/ 303 w 1126"/>
                <a:gd name="T123" fmla="*/ 29 h 772"/>
                <a:gd name="T124" fmla="*/ 422 w 1126"/>
                <a:gd name="T125" fmla="*/ 35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26" h="772">
                  <a:moveTo>
                    <a:pt x="432" y="0"/>
                  </a:moveTo>
                  <a:lnTo>
                    <a:pt x="432" y="0"/>
                  </a:lnTo>
                  <a:cubicBezTo>
                    <a:pt x="423" y="0"/>
                    <a:pt x="417" y="4"/>
                    <a:pt x="414" y="7"/>
                  </a:cubicBezTo>
                  <a:cubicBezTo>
                    <a:pt x="412" y="10"/>
                    <a:pt x="410" y="13"/>
                    <a:pt x="410" y="16"/>
                  </a:cubicBezTo>
                  <a:cubicBezTo>
                    <a:pt x="408" y="16"/>
                    <a:pt x="406" y="16"/>
                    <a:pt x="405" y="16"/>
                  </a:cubicBezTo>
                  <a:cubicBezTo>
                    <a:pt x="401" y="16"/>
                    <a:pt x="397" y="18"/>
                    <a:pt x="394" y="19"/>
                  </a:cubicBezTo>
                  <a:lnTo>
                    <a:pt x="393" y="19"/>
                  </a:lnTo>
                  <a:lnTo>
                    <a:pt x="392" y="19"/>
                  </a:lnTo>
                  <a:lnTo>
                    <a:pt x="392" y="19"/>
                  </a:lnTo>
                  <a:cubicBezTo>
                    <a:pt x="389" y="19"/>
                    <a:pt x="387" y="18"/>
                    <a:pt x="384" y="18"/>
                  </a:cubicBezTo>
                  <a:cubicBezTo>
                    <a:pt x="381" y="17"/>
                    <a:pt x="377" y="15"/>
                    <a:pt x="372" y="15"/>
                  </a:cubicBezTo>
                  <a:cubicBezTo>
                    <a:pt x="370" y="15"/>
                    <a:pt x="367" y="16"/>
                    <a:pt x="365" y="16"/>
                  </a:cubicBezTo>
                  <a:cubicBezTo>
                    <a:pt x="358" y="12"/>
                    <a:pt x="353" y="9"/>
                    <a:pt x="347" y="9"/>
                  </a:cubicBezTo>
                  <a:cubicBezTo>
                    <a:pt x="341" y="9"/>
                    <a:pt x="336" y="12"/>
                    <a:pt x="333" y="14"/>
                  </a:cubicBezTo>
                  <a:cubicBezTo>
                    <a:pt x="331" y="15"/>
                    <a:pt x="329" y="16"/>
                    <a:pt x="326" y="17"/>
                  </a:cubicBezTo>
                  <a:cubicBezTo>
                    <a:pt x="321" y="15"/>
                    <a:pt x="316" y="13"/>
                    <a:pt x="310" y="13"/>
                  </a:cubicBezTo>
                  <a:cubicBezTo>
                    <a:pt x="308" y="13"/>
                    <a:pt x="306" y="13"/>
                    <a:pt x="305" y="14"/>
                  </a:cubicBezTo>
                  <a:cubicBezTo>
                    <a:pt x="300" y="11"/>
                    <a:pt x="293" y="7"/>
                    <a:pt x="286" y="7"/>
                  </a:cubicBezTo>
                  <a:cubicBezTo>
                    <a:pt x="282" y="7"/>
                    <a:pt x="279" y="8"/>
                    <a:pt x="276" y="9"/>
                  </a:cubicBezTo>
                  <a:cubicBezTo>
                    <a:pt x="271" y="11"/>
                    <a:pt x="267" y="15"/>
                    <a:pt x="264" y="18"/>
                  </a:cubicBezTo>
                  <a:lnTo>
                    <a:pt x="261" y="17"/>
                  </a:lnTo>
                  <a:lnTo>
                    <a:pt x="258" y="17"/>
                  </a:lnTo>
                  <a:cubicBezTo>
                    <a:pt x="253" y="17"/>
                    <a:pt x="248" y="19"/>
                    <a:pt x="246" y="24"/>
                  </a:cubicBezTo>
                  <a:cubicBezTo>
                    <a:pt x="242" y="33"/>
                    <a:pt x="235" y="36"/>
                    <a:pt x="222" y="41"/>
                  </a:cubicBezTo>
                  <a:cubicBezTo>
                    <a:pt x="215" y="44"/>
                    <a:pt x="207" y="47"/>
                    <a:pt x="199" y="53"/>
                  </a:cubicBezTo>
                  <a:lnTo>
                    <a:pt x="196" y="55"/>
                  </a:lnTo>
                  <a:cubicBezTo>
                    <a:pt x="163" y="75"/>
                    <a:pt x="160" y="78"/>
                    <a:pt x="153" y="107"/>
                  </a:cubicBezTo>
                  <a:cubicBezTo>
                    <a:pt x="152" y="111"/>
                    <a:pt x="151" y="116"/>
                    <a:pt x="149" y="123"/>
                  </a:cubicBezTo>
                  <a:cubicBezTo>
                    <a:pt x="148" y="125"/>
                    <a:pt x="148" y="127"/>
                    <a:pt x="147" y="129"/>
                  </a:cubicBezTo>
                  <a:cubicBezTo>
                    <a:pt x="139" y="146"/>
                    <a:pt x="134" y="156"/>
                    <a:pt x="120" y="160"/>
                  </a:cubicBezTo>
                  <a:lnTo>
                    <a:pt x="118" y="161"/>
                  </a:lnTo>
                  <a:cubicBezTo>
                    <a:pt x="116" y="162"/>
                    <a:pt x="114" y="163"/>
                    <a:pt x="112" y="164"/>
                  </a:cubicBezTo>
                  <a:cubicBezTo>
                    <a:pt x="105" y="166"/>
                    <a:pt x="94" y="169"/>
                    <a:pt x="89" y="184"/>
                  </a:cubicBezTo>
                  <a:lnTo>
                    <a:pt x="89" y="188"/>
                  </a:lnTo>
                  <a:cubicBezTo>
                    <a:pt x="89" y="197"/>
                    <a:pt x="86" y="206"/>
                    <a:pt x="83" y="216"/>
                  </a:cubicBezTo>
                  <a:cubicBezTo>
                    <a:pt x="78" y="228"/>
                    <a:pt x="74" y="242"/>
                    <a:pt x="76" y="256"/>
                  </a:cubicBezTo>
                  <a:cubicBezTo>
                    <a:pt x="74" y="262"/>
                    <a:pt x="69" y="265"/>
                    <a:pt x="58" y="271"/>
                  </a:cubicBezTo>
                  <a:cubicBezTo>
                    <a:pt x="50" y="276"/>
                    <a:pt x="42" y="280"/>
                    <a:pt x="36" y="288"/>
                  </a:cubicBezTo>
                  <a:lnTo>
                    <a:pt x="34" y="290"/>
                  </a:lnTo>
                  <a:cubicBezTo>
                    <a:pt x="27" y="305"/>
                    <a:pt x="34" y="319"/>
                    <a:pt x="39" y="328"/>
                  </a:cubicBezTo>
                  <a:cubicBezTo>
                    <a:pt x="41" y="331"/>
                    <a:pt x="43" y="335"/>
                    <a:pt x="44" y="338"/>
                  </a:cubicBezTo>
                  <a:cubicBezTo>
                    <a:pt x="32" y="354"/>
                    <a:pt x="33" y="366"/>
                    <a:pt x="34" y="378"/>
                  </a:cubicBezTo>
                  <a:cubicBezTo>
                    <a:pt x="34" y="382"/>
                    <a:pt x="34" y="386"/>
                    <a:pt x="34" y="391"/>
                  </a:cubicBezTo>
                  <a:cubicBezTo>
                    <a:pt x="32" y="395"/>
                    <a:pt x="30" y="400"/>
                    <a:pt x="28" y="404"/>
                  </a:cubicBezTo>
                  <a:lnTo>
                    <a:pt x="27" y="407"/>
                  </a:lnTo>
                  <a:cubicBezTo>
                    <a:pt x="24" y="420"/>
                    <a:pt x="20" y="434"/>
                    <a:pt x="17" y="448"/>
                  </a:cubicBezTo>
                  <a:cubicBezTo>
                    <a:pt x="15" y="454"/>
                    <a:pt x="13" y="460"/>
                    <a:pt x="12" y="466"/>
                  </a:cubicBezTo>
                  <a:cubicBezTo>
                    <a:pt x="12" y="468"/>
                    <a:pt x="11" y="469"/>
                    <a:pt x="12" y="471"/>
                  </a:cubicBezTo>
                  <a:cubicBezTo>
                    <a:pt x="12" y="474"/>
                    <a:pt x="13" y="477"/>
                    <a:pt x="14" y="480"/>
                  </a:cubicBezTo>
                  <a:cubicBezTo>
                    <a:pt x="10" y="485"/>
                    <a:pt x="8" y="491"/>
                    <a:pt x="7" y="495"/>
                  </a:cubicBezTo>
                  <a:cubicBezTo>
                    <a:pt x="6" y="498"/>
                    <a:pt x="5" y="500"/>
                    <a:pt x="4" y="502"/>
                  </a:cubicBezTo>
                  <a:lnTo>
                    <a:pt x="3" y="505"/>
                  </a:lnTo>
                  <a:cubicBezTo>
                    <a:pt x="3" y="511"/>
                    <a:pt x="2" y="517"/>
                    <a:pt x="2" y="522"/>
                  </a:cubicBezTo>
                  <a:cubicBezTo>
                    <a:pt x="0" y="555"/>
                    <a:pt x="12" y="572"/>
                    <a:pt x="39" y="575"/>
                  </a:cubicBezTo>
                  <a:lnTo>
                    <a:pt x="40" y="575"/>
                  </a:lnTo>
                  <a:lnTo>
                    <a:pt x="44" y="575"/>
                  </a:lnTo>
                  <a:cubicBezTo>
                    <a:pt x="47" y="574"/>
                    <a:pt x="50" y="572"/>
                    <a:pt x="52" y="571"/>
                  </a:cubicBezTo>
                  <a:cubicBezTo>
                    <a:pt x="55" y="572"/>
                    <a:pt x="57" y="573"/>
                    <a:pt x="60" y="573"/>
                  </a:cubicBezTo>
                  <a:cubicBezTo>
                    <a:pt x="62" y="573"/>
                    <a:pt x="65" y="573"/>
                    <a:pt x="68" y="571"/>
                  </a:cubicBezTo>
                  <a:lnTo>
                    <a:pt x="71" y="571"/>
                  </a:lnTo>
                  <a:lnTo>
                    <a:pt x="75" y="571"/>
                  </a:lnTo>
                  <a:cubicBezTo>
                    <a:pt x="78" y="574"/>
                    <a:pt x="81" y="577"/>
                    <a:pt x="87" y="577"/>
                  </a:cubicBezTo>
                  <a:cubicBezTo>
                    <a:pt x="92" y="577"/>
                    <a:pt x="95" y="575"/>
                    <a:pt x="98" y="571"/>
                  </a:cubicBezTo>
                  <a:cubicBezTo>
                    <a:pt x="98" y="573"/>
                    <a:pt x="99" y="574"/>
                    <a:pt x="100" y="576"/>
                  </a:cubicBezTo>
                  <a:cubicBezTo>
                    <a:pt x="102" y="580"/>
                    <a:pt x="106" y="583"/>
                    <a:pt x="111" y="583"/>
                  </a:cubicBezTo>
                  <a:lnTo>
                    <a:pt x="111" y="583"/>
                  </a:lnTo>
                  <a:cubicBezTo>
                    <a:pt x="112" y="586"/>
                    <a:pt x="114" y="589"/>
                    <a:pt x="117" y="591"/>
                  </a:cubicBezTo>
                  <a:lnTo>
                    <a:pt x="117" y="591"/>
                  </a:lnTo>
                  <a:lnTo>
                    <a:pt x="120" y="594"/>
                  </a:lnTo>
                  <a:cubicBezTo>
                    <a:pt x="142" y="610"/>
                    <a:pt x="155" y="636"/>
                    <a:pt x="159" y="670"/>
                  </a:cubicBezTo>
                  <a:cubicBezTo>
                    <a:pt x="159" y="672"/>
                    <a:pt x="159" y="674"/>
                    <a:pt x="159" y="676"/>
                  </a:cubicBezTo>
                  <a:lnTo>
                    <a:pt x="159" y="680"/>
                  </a:lnTo>
                  <a:cubicBezTo>
                    <a:pt x="159" y="685"/>
                    <a:pt x="163" y="689"/>
                    <a:pt x="168" y="691"/>
                  </a:cubicBezTo>
                  <a:lnTo>
                    <a:pt x="171" y="693"/>
                  </a:lnTo>
                  <a:cubicBezTo>
                    <a:pt x="175" y="696"/>
                    <a:pt x="181" y="699"/>
                    <a:pt x="189" y="699"/>
                  </a:cubicBezTo>
                  <a:cubicBezTo>
                    <a:pt x="191" y="699"/>
                    <a:pt x="193" y="699"/>
                    <a:pt x="195" y="698"/>
                  </a:cubicBezTo>
                  <a:cubicBezTo>
                    <a:pt x="202" y="698"/>
                    <a:pt x="208" y="694"/>
                    <a:pt x="212" y="691"/>
                  </a:cubicBezTo>
                  <a:lnTo>
                    <a:pt x="212" y="691"/>
                  </a:lnTo>
                  <a:lnTo>
                    <a:pt x="214" y="691"/>
                  </a:lnTo>
                  <a:lnTo>
                    <a:pt x="216" y="691"/>
                  </a:lnTo>
                  <a:cubicBezTo>
                    <a:pt x="218" y="692"/>
                    <a:pt x="220" y="692"/>
                    <a:pt x="222" y="692"/>
                  </a:cubicBezTo>
                  <a:cubicBezTo>
                    <a:pt x="228" y="700"/>
                    <a:pt x="236" y="704"/>
                    <a:pt x="242" y="707"/>
                  </a:cubicBezTo>
                  <a:cubicBezTo>
                    <a:pt x="246" y="708"/>
                    <a:pt x="249" y="710"/>
                    <a:pt x="251" y="712"/>
                  </a:cubicBezTo>
                  <a:lnTo>
                    <a:pt x="253" y="713"/>
                  </a:lnTo>
                  <a:cubicBezTo>
                    <a:pt x="256" y="714"/>
                    <a:pt x="259" y="715"/>
                    <a:pt x="263" y="715"/>
                  </a:cubicBezTo>
                  <a:cubicBezTo>
                    <a:pt x="269" y="715"/>
                    <a:pt x="274" y="712"/>
                    <a:pt x="278" y="710"/>
                  </a:cubicBezTo>
                  <a:lnTo>
                    <a:pt x="279" y="709"/>
                  </a:lnTo>
                  <a:cubicBezTo>
                    <a:pt x="281" y="710"/>
                    <a:pt x="283" y="711"/>
                    <a:pt x="285" y="711"/>
                  </a:cubicBezTo>
                  <a:cubicBezTo>
                    <a:pt x="287" y="711"/>
                    <a:pt x="289" y="710"/>
                    <a:pt x="291" y="709"/>
                  </a:cubicBezTo>
                  <a:lnTo>
                    <a:pt x="292" y="709"/>
                  </a:lnTo>
                  <a:cubicBezTo>
                    <a:pt x="294" y="710"/>
                    <a:pt x="295" y="710"/>
                    <a:pt x="297" y="710"/>
                  </a:cubicBezTo>
                  <a:lnTo>
                    <a:pt x="299" y="710"/>
                  </a:lnTo>
                  <a:cubicBezTo>
                    <a:pt x="301" y="710"/>
                    <a:pt x="304" y="709"/>
                    <a:pt x="306" y="708"/>
                  </a:cubicBezTo>
                  <a:lnTo>
                    <a:pt x="306" y="708"/>
                  </a:lnTo>
                  <a:cubicBezTo>
                    <a:pt x="308" y="708"/>
                    <a:pt x="310" y="708"/>
                    <a:pt x="311" y="708"/>
                  </a:cubicBezTo>
                  <a:lnTo>
                    <a:pt x="313" y="708"/>
                  </a:lnTo>
                  <a:lnTo>
                    <a:pt x="317" y="708"/>
                  </a:lnTo>
                  <a:lnTo>
                    <a:pt x="319" y="708"/>
                  </a:lnTo>
                  <a:lnTo>
                    <a:pt x="319" y="708"/>
                  </a:lnTo>
                  <a:cubicBezTo>
                    <a:pt x="321" y="709"/>
                    <a:pt x="323" y="710"/>
                    <a:pt x="325" y="710"/>
                  </a:cubicBezTo>
                  <a:lnTo>
                    <a:pt x="328" y="709"/>
                  </a:lnTo>
                  <a:lnTo>
                    <a:pt x="329" y="711"/>
                  </a:lnTo>
                  <a:cubicBezTo>
                    <a:pt x="334" y="715"/>
                    <a:pt x="339" y="719"/>
                    <a:pt x="348" y="719"/>
                  </a:cubicBezTo>
                  <a:cubicBezTo>
                    <a:pt x="350" y="719"/>
                    <a:pt x="351" y="719"/>
                    <a:pt x="353" y="719"/>
                  </a:cubicBezTo>
                  <a:lnTo>
                    <a:pt x="357" y="718"/>
                  </a:lnTo>
                  <a:cubicBezTo>
                    <a:pt x="358" y="718"/>
                    <a:pt x="359" y="719"/>
                    <a:pt x="361" y="720"/>
                  </a:cubicBezTo>
                  <a:cubicBezTo>
                    <a:pt x="362" y="722"/>
                    <a:pt x="364" y="723"/>
                    <a:pt x="365" y="723"/>
                  </a:cubicBezTo>
                  <a:cubicBezTo>
                    <a:pt x="367" y="724"/>
                    <a:pt x="370" y="724"/>
                    <a:pt x="372" y="724"/>
                  </a:cubicBezTo>
                  <a:cubicBezTo>
                    <a:pt x="374" y="724"/>
                    <a:pt x="377" y="724"/>
                    <a:pt x="379" y="723"/>
                  </a:cubicBezTo>
                  <a:lnTo>
                    <a:pt x="382" y="724"/>
                  </a:lnTo>
                  <a:lnTo>
                    <a:pt x="383" y="724"/>
                  </a:lnTo>
                  <a:lnTo>
                    <a:pt x="388" y="724"/>
                  </a:lnTo>
                  <a:lnTo>
                    <a:pt x="390" y="724"/>
                  </a:lnTo>
                  <a:lnTo>
                    <a:pt x="391" y="724"/>
                  </a:lnTo>
                  <a:cubicBezTo>
                    <a:pt x="394" y="727"/>
                    <a:pt x="398" y="728"/>
                    <a:pt x="402" y="728"/>
                  </a:cubicBezTo>
                  <a:lnTo>
                    <a:pt x="405" y="728"/>
                  </a:lnTo>
                  <a:cubicBezTo>
                    <a:pt x="407" y="728"/>
                    <a:pt x="408" y="729"/>
                    <a:pt x="410" y="729"/>
                  </a:cubicBezTo>
                  <a:lnTo>
                    <a:pt x="413" y="728"/>
                  </a:lnTo>
                  <a:lnTo>
                    <a:pt x="415" y="728"/>
                  </a:lnTo>
                  <a:cubicBezTo>
                    <a:pt x="417" y="729"/>
                    <a:pt x="419" y="730"/>
                    <a:pt x="422" y="730"/>
                  </a:cubicBezTo>
                  <a:lnTo>
                    <a:pt x="422" y="730"/>
                  </a:lnTo>
                  <a:cubicBezTo>
                    <a:pt x="423" y="732"/>
                    <a:pt x="426" y="736"/>
                    <a:pt x="431" y="738"/>
                  </a:cubicBezTo>
                  <a:cubicBezTo>
                    <a:pt x="441" y="745"/>
                    <a:pt x="449" y="747"/>
                    <a:pt x="459" y="749"/>
                  </a:cubicBezTo>
                  <a:lnTo>
                    <a:pt x="462" y="749"/>
                  </a:lnTo>
                  <a:cubicBezTo>
                    <a:pt x="465" y="752"/>
                    <a:pt x="468" y="753"/>
                    <a:pt x="472" y="753"/>
                  </a:cubicBezTo>
                  <a:cubicBezTo>
                    <a:pt x="475" y="753"/>
                    <a:pt x="479" y="751"/>
                    <a:pt x="482" y="750"/>
                  </a:cubicBezTo>
                  <a:cubicBezTo>
                    <a:pt x="485" y="750"/>
                    <a:pt x="487" y="750"/>
                    <a:pt x="489" y="750"/>
                  </a:cubicBezTo>
                  <a:cubicBezTo>
                    <a:pt x="495" y="750"/>
                    <a:pt x="501" y="749"/>
                    <a:pt x="506" y="748"/>
                  </a:cubicBezTo>
                  <a:cubicBezTo>
                    <a:pt x="512" y="751"/>
                    <a:pt x="517" y="751"/>
                    <a:pt x="520" y="751"/>
                  </a:cubicBezTo>
                  <a:cubicBezTo>
                    <a:pt x="522" y="751"/>
                    <a:pt x="524" y="751"/>
                    <a:pt x="527" y="751"/>
                  </a:cubicBezTo>
                  <a:lnTo>
                    <a:pt x="529" y="750"/>
                  </a:lnTo>
                  <a:cubicBezTo>
                    <a:pt x="535" y="761"/>
                    <a:pt x="542" y="772"/>
                    <a:pt x="552" y="772"/>
                  </a:cubicBezTo>
                  <a:cubicBezTo>
                    <a:pt x="558" y="772"/>
                    <a:pt x="562" y="769"/>
                    <a:pt x="565" y="765"/>
                  </a:cubicBezTo>
                  <a:lnTo>
                    <a:pt x="566" y="762"/>
                  </a:lnTo>
                  <a:lnTo>
                    <a:pt x="569" y="763"/>
                  </a:lnTo>
                  <a:lnTo>
                    <a:pt x="572" y="762"/>
                  </a:lnTo>
                  <a:cubicBezTo>
                    <a:pt x="577" y="761"/>
                    <a:pt x="580" y="759"/>
                    <a:pt x="583" y="757"/>
                  </a:cubicBezTo>
                  <a:lnTo>
                    <a:pt x="585" y="756"/>
                  </a:lnTo>
                  <a:cubicBezTo>
                    <a:pt x="588" y="755"/>
                    <a:pt x="591" y="753"/>
                    <a:pt x="592" y="751"/>
                  </a:cubicBezTo>
                  <a:cubicBezTo>
                    <a:pt x="602" y="736"/>
                    <a:pt x="595" y="725"/>
                    <a:pt x="591" y="720"/>
                  </a:cubicBezTo>
                  <a:cubicBezTo>
                    <a:pt x="592" y="718"/>
                    <a:pt x="592" y="715"/>
                    <a:pt x="591" y="712"/>
                  </a:cubicBezTo>
                  <a:cubicBezTo>
                    <a:pt x="591" y="710"/>
                    <a:pt x="590" y="708"/>
                    <a:pt x="589" y="706"/>
                  </a:cubicBezTo>
                  <a:cubicBezTo>
                    <a:pt x="590" y="705"/>
                    <a:pt x="590" y="703"/>
                    <a:pt x="591" y="700"/>
                  </a:cubicBezTo>
                  <a:lnTo>
                    <a:pt x="594" y="698"/>
                  </a:lnTo>
                  <a:lnTo>
                    <a:pt x="597" y="697"/>
                  </a:lnTo>
                  <a:cubicBezTo>
                    <a:pt x="602" y="696"/>
                    <a:pt x="609" y="695"/>
                    <a:pt x="615" y="688"/>
                  </a:cubicBezTo>
                  <a:lnTo>
                    <a:pt x="615" y="688"/>
                  </a:lnTo>
                  <a:lnTo>
                    <a:pt x="618" y="688"/>
                  </a:lnTo>
                  <a:cubicBezTo>
                    <a:pt x="620" y="691"/>
                    <a:pt x="623" y="693"/>
                    <a:pt x="628" y="695"/>
                  </a:cubicBezTo>
                  <a:lnTo>
                    <a:pt x="633" y="696"/>
                  </a:lnTo>
                  <a:lnTo>
                    <a:pt x="633" y="696"/>
                  </a:lnTo>
                  <a:cubicBezTo>
                    <a:pt x="635" y="697"/>
                    <a:pt x="638" y="697"/>
                    <a:pt x="639" y="697"/>
                  </a:cubicBezTo>
                  <a:cubicBezTo>
                    <a:pt x="643" y="697"/>
                    <a:pt x="646" y="696"/>
                    <a:pt x="648" y="694"/>
                  </a:cubicBezTo>
                  <a:lnTo>
                    <a:pt x="650" y="694"/>
                  </a:lnTo>
                  <a:lnTo>
                    <a:pt x="652" y="694"/>
                  </a:lnTo>
                  <a:cubicBezTo>
                    <a:pt x="656" y="694"/>
                    <a:pt x="659" y="692"/>
                    <a:pt x="661" y="688"/>
                  </a:cubicBezTo>
                  <a:cubicBezTo>
                    <a:pt x="664" y="690"/>
                    <a:pt x="667" y="690"/>
                    <a:pt x="668" y="690"/>
                  </a:cubicBezTo>
                  <a:cubicBezTo>
                    <a:pt x="674" y="690"/>
                    <a:pt x="679" y="687"/>
                    <a:pt x="682" y="681"/>
                  </a:cubicBezTo>
                  <a:cubicBezTo>
                    <a:pt x="683" y="679"/>
                    <a:pt x="684" y="676"/>
                    <a:pt x="683" y="673"/>
                  </a:cubicBezTo>
                  <a:cubicBezTo>
                    <a:pt x="685" y="672"/>
                    <a:pt x="686" y="670"/>
                    <a:pt x="688" y="668"/>
                  </a:cubicBezTo>
                  <a:cubicBezTo>
                    <a:pt x="691" y="665"/>
                    <a:pt x="693" y="661"/>
                    <a:pt x="694" y="658"/>
                  </a:cubicBezTo>
                  <a:cubicBezTo>
                    <a:pt x="699" y="658"/>
                    <a:pt x="705" y="656"/>
                    <a:pt x="709" y="652"/>
                  </a:cubicBezTo>
                  <a:lnTo>
                    <a:pt x="709" y="652"/>
                  </a:lnTo>
                  <a:cubicBezTo>
                    <a:pt x="712" y="655"/>
                    <a:pt x="716" y="657"/>
                    <a:pt x="719" y="657"/>
                  </a:cubicBezTo>
                  <a:lnTo>
                    <a:pt x="720" y="657"/>
                  </a:lnTo>
                  <a:cubicBezTo>
                    <a:pt x="722" y="663"/>
                    <a:pt x="727" y="667"/>
                    <a:pt x="736" y="669"/>
                  </a:cubicBezTo>
                  <a:lnTo>
                    <a:pt x="739" y="670"/>
                  </a:lnTo>
                  <a:cubicBezTo>
                    <a:pt x="744" y="670"/>
                    <a:pt x="749" y="667"/>
                    <a:pt x="751" y="662"/>
                  </a:cubicBezTo>
                  <a:cubicBezTo>
                    <a:pt x="752" y="661"/>
                    <a:pt x="753" y="659"/>
                    <a:pt x="753" y="657"/>
                  </a:cubicBezTo>
                  <a:lnTo>
                    <a:pt x="755" y="657"/>
                  </a:lnTo>
                  <a:lnTo>
                    <a:pt x="756" y="657"/>
                  </a:lnTo>
                  <a:lnTo>
                    <a:pt x="756" y="657"/>
                  </a:lnTo>
                  <a:cubicBezTo>
                    <a:pt x="758" y="658"/>
                    <a:pt x="760" y="659"/>
                    <a:pt x="763" y="659"/>
                  </a:cubicBezTo>
                  <a:cubicBezTo>
                    <a:pt x="766" y="659"/>
                    <a:pt x="769" y="658"/>
                    <a:pt x="772" y="656"/>
                  </a:cubicBezTo>
                  <a:lnTo>
                    <a:pt x="773" y="656"/>
                  </a:lnTo>
                  <a:lnTo>
                    <a:pt x="776" y="656"/>
                  </a:lnTo>
                  <a:lnTo>
                    <a:pt x="778" y="656"/>
                  </a:lnTo>
                  <a:lnTo>
                    <a:pt x="782" y="655"/>
                  </a:lnTo>
                  <a:lnTo>
                    <a:pt x="782" y="655"/>
                  </a:lnTo>
                  <a:cubicBezTo>
                    <a:pt x="784" y="655"/>
                    <a:pt x="787" y="654"/>
                    <a:pt x="789" y="653"/>
                  </a:cubicBezTo>
                  <a:lnTo>
                    <a:pt x="791" y="653"/>
                  </a:lnTo>
                  <a:cubicBezTo>
                    <a:pt x="794" y="655"/>
                    <a:pt x="796" y="656"/>
                    <a:pt x="799" y="656"/>
                  </a:cubicBezTo>
                  <a:cubicBezTo>
                    <a:pt x="801" y="656"/>
                    <a:pt x="803" y="655"/>
                    <a:pt x="805" y="655"/>
                  </a:cubicBezTo>
                  <a:cubicBezTo>
                    <a:pt x="806" y="654"/>
                    <a:pt x="808" y="653"/>
                    <a:pt x="809" y="652"/>
                  </a:cubicBezTo>
                  <a:lnTo>
                    <a:pt x="810" y="652"/>
                  </a:lnTo>
                  <a:lnTo>
                    <a:pt x="810" y="652"/>
                  </a:lnTo>
                  <a:lnTo>
                    <a:pt x="813" y="656"/>
                  </a:lnTo>
                  <a:cubicBezTo>
                    <a:pt x="814" y="657"/>
                    <a:pt x="815" y="659"/>
                    <a:pt x="817" y="660"/>
                  </a:cubicBezTo>
                  <a:lnTo>
                    <a:pt x="820" y="662"/>
                  </a:lnTo>
                  <a:cubicBezTo>
                    <a:pt x="821" y="663"/>
                    <a:pt x="824" y="665"/>
                    <a:pt x="827" y="665"/>
                  </a:cubicBezTo>
                  <a:lnTo>
                    <a:pt x="827" y="665"/>
                  </a:lnTo>
                  <a:lnTo>
                    <a:pt x="829" y="668"/>
                  </a:lnTo>
                  <a:lnTo>
                    <a:pt x="831" y="670"/>
                  </a:lnTo>
                  <a:cubicBezTo>
                    <a:pt x="833" y="674"/>
                    <a:pt x="837" y="676"/>
                    <a:pt x="841" y="676"/>
                  </a:cubicBezTo>
                  <a:cubicBezTo>
                    <a:pt x="844" y="678"/>
                    <a:pt x="846" y="679"/>
                    <a:pt x="849" y="680"/>
                  </a:cubicBezTo>
                  <a:lnTo>
                    <a:pt x="851" y="681"/>
                  </a:lnTo>
                  <a:cubicBezTo>
                    <a:pt x="854" y="683"/>
                    <a:pt x="856" y="684"/>
                    <a:pt x="859" y="684"/>
                  </a:cubicBezTo>
                  <a:cubicBezTo>
                    <a:pt x="860" y="685"/>
                    <a:pt x="862" y="685"/>
                    <a:pt x="863" y="686"/>
                  </a:cubicBezTo>
                  <a:cubicBezTo>
                    <a:pt x="866" y="687"/>
                    <a:pt x="869" y="688"/>
                    <a:pt x="872" y="688"/>
                  </a:cubicBezTo>
                  <a:cubicBezTo>
                    <a:pt x="875" y="688"/>
                    <a:pt x="877" y="687"/>
                    <a:pt x="880" y="686"/>
                  </a:cubicBezTo>
                  <a:cubicBezTo>
                    <a:pt x="886" y="686"/>
                    <a:pt x="891" y="682"/>
                    <a:pt x="894" y="677"/>
                  </a:cubicBezTo>
                  <a:lnTo>
                    <a:pt x="898" y="675"/>
                  </a:lnTo>
                  <a:cubicBezTo>
                    <a:pt x="900" y="675"/>
                    <a:pt x="901" y="674"/>
                    <a:pt x="903" y="673"/>
                  </a:cubicBezTo>
                  <a:cubicBezTo>
                    <a:pt x="907" y="673"/>
                    <a:pt x="912" y="672"/>
                    <a:pt x="915" y="667"/>
                  </a:cubicBezTo>
                  <a:lnTo>
                    <a:pt x="916" y="667"/>
                  </a:lnTo>
                  <a:lnTo>
                    <a:pt x="917" y="665"/>
                  </a:lnTo>
                  <a:cubicBezTo>
                    <a:pt x="922" y="665"/>
                    <a:pt x="926" y="661"/>
                    <a:pt x="929" y="657"/>
                  </a:cubicBezTo>
                  <a:cubicBezTo>
                    <a:pt x="932" y="655"/>
                    <a:pt x="933" y="653"/>
                    <a:pt x="934" y="651"/>
                  </a:cubicBezTo>
                  <a:lnTo>
                    <a:pt x="934" y="651"/>
                  </a:lnTo>
                  <a:cubicBezTo>
                    <a:pt x="936" y="649"/>
                    <a:pt x="937" y="648"/>
                    <a:pt x="938" y="647"/>
                  </a:cubicBezTo>
                  <a:cubicBezTo>
                    <a:pt x="940" y="648"/>
                    <a:pt x="941" y="648"/>
                    <a:pt x="942" y="648"/>
                  </a:cubicBezTo>
                  <a:cubicBezTo>
                    <a:pt x="944" y="648"/>
                    <a:pt x="946" y="647"/>
                    <a:pt x="948" y="647"/>
                  </a:cubicBezTo>
                  <a:lnTo>
                    <a:pt x="950" y="647"/>
                  </a:lnTo>
                  <a:cubicBezTo>
                    <a:pt x="952" y="649"/>
                    <a:pt x="955" y="650"/>
                    <a:pt x="958" y="650"/>
                  </a:cubicBezTo>
                  <a:lnTo>
                    <a:pt x="958" y="650"/>
                  </a:lnTo>
                  <a:cubicBezTo>
                    <a:pt x="960" y="650"/>
                    <a:pt x="963" y="649"/>
                    <a:pt x="965" y="648"/>
                  </a:cubicBezTo>
                  <a:lnTo>
                    <a:pt x="966" y="648"/>
                  </a:lnTo>
                  <a:cubicBezTo>
                    <a:pt x="971" y="648"/>
                    <a:pt x="975" y="646"/>
                    <a:pt x="979" y="643"/>
                  </a:cubicBezTo>
                  <a:lnTo>
                    <a:pt x="980" y="643"/>
                  </a:lnTo>
                  <a:cubicBezTo>
                    <a:pt x="989" y="643"/>
                    <a:pt x="1002" y="643"/>
                    <a:pt x="1014" y="642"/>
                  </a:cubicBezTo>
                  <a:cubicBezTo>
                    <a:pt x="1022" y="642"/>
                    <a:pt x="1029" y="642"/>
                    <a:pt x="1033" y="642"/>
                  </a:cubicBezTo>
                  <a:lnTo>
                    <a:pt x="1036" y="642"/>
                  </a:lnTo>
                  <a:cubicBezTo>
                    <a:pt x="1049" y="642"/>
                    <a:pt x="1053" y="628"/>
                    <a:pt x="1055" y="618"/>
                  </a:cubicBezTo>
                  <a:lnTo>
                    <a:pt x="1056" y="615"/>
                  </a:lnTo>
                  <a:cubicBezTo>
                    <a:pt x="1058" y="612"/>
                    <a:pt x="1060" y="607"/>
                    <a:pt x="1062" y="603"/>
                  </a:cubicBezTo>
                  <a:cubicBezTo>
                    <a:pt x="1067" y="593"/>
                    <a:pt x="1073" y="582"/>
                    <a:pt x="1079" y="575"/>
                  </a:cubicBezTo>
                  <a:cubicBezTo>
                    <a:pt x="1080" y="573"/>
                    <a:pt x="1082" y="573"/>
                    <a:pt x="1085" y="572"/>
                  </a:cubicBezTo>
                  <a:lnTo>
                    <a:pt x="1089" y="570"/>
                  </a:lnTo>
                  <a:cubicBezTo>
                    <a:pt x="1091" y="569"/>
                    <a:pt x="1093" y="567"/>
                    <a:pt x="1095" y="565"/>
                  </a:cubicBezTo>
                  <a:cubicBezTo>
                    <a:pt x="1097" y="561"/>
                    <a:pt x="1100" y="557"/>
                    <a:pt x="1102" y="554"/>
                  </a:cubicBezTo>
                  <a:lnTo>
                    <a:pt x="1104" y="550"/>
                  </a:lnTo>
                  <a:cubicBezTo>
                    <a:pt x="1108" y="547"/>
                    <a:pt x="1110" y="543"/>
                    <a:pt x="1110" y="538"/>
                  </a:cubicBezTo>
                  <a:cubicBezTo>
                    <a:pt x="1108" y="525"/>
                    <a:pt x="1112" y="512"/>
                    <a:pt x="1122" y="502"/>
                  </a:cubicBezTo>
                  <a:cubicBezTo>
                    <a:pt x="1124" y="499"/>
                    <a:pt x="1126" y="495"/>
                    <a:pt x="1125" y="492"/>
                  </a:cubicBezTo>
                  <a:cubicBezTo>
                    <a:pt x="1125" y="490"/>
                    <a:pt x="1125" y="488"/>
                    <a:pt x="1124" y="487"/>
                  </a:cubicBezTo>
                  <a:cubicBezTo>
                    <a:pt x="1125" y="484"/>
                    <a:pt x="1125" y="481"/>
                    <a:pt x="1125" y="477"/>
                  </a:cubicBezTo>
                  <a:cubicBezTo>
                    <a:pt x="1124" y="473"/>
                    <a:pt x="1122" y="470"/>
                    <a:pt x="1118" y="468"/>
                  </a:cubicBezTo>
                  <a:cubicBezTo>
                    <a:pt x="1118" y="466"/>
                    <a:pt x="1117" y="464"/>
                    <a:pt x="1117" y="462"/>
                  </a:cubicBezTo>
                  <a:cubicBezTo>
                    <a:pt x="1117" y="460"/>
                    <a:pt x="1117" y="458"/>
                    <a:pt x="1116" y="455"/>
                  </a:cubicBezTo>
                  <a:cubicBezTo>
                    <a:pt x="1115" y="453"/>
                    <a:pt x="1114" y="451"/>
                    <a:pt x="1113" y="450"/>
                  </a:cubicBezTo>
                  <a:lnTo>
                    <a:pt x="1112" y="450"/>
                  </a:lnTo>
                  <a:cubicBezTo>
                    <a:pt x="1111" y="446"/>
                    <a:pt x="1107" y="437"/>
                    <a:pt x="1097" y="437"/>
                  </a:cubicBezTo>
                  <a:cubicBezTo>
                    <a:pt x="1095" y="437"/>
                    <a:pt x="1089" y="438"/>
                    <a:pt x="1085" y="445"/>
                  </a:cubicBezTo>
                  <a:cubicBezTo>
                    <a:pt x="1082" y="442"/>
                    <a:pt x="1077" y="438"/>
                    <a:pt x="1070" y="438"/>
                  </a:cubicBezTo>
                  <a:lnTo>
                    <a:pt x="1069" y="438"/>
                  </a:lnTo>
                  <a:cubicBezTo>
                    <a:pt x="1064" y="438"/>
                    <a:pt x="1060" y="440"/>
                    <a:pt x="1056" y="443"/>
                  </a:cubicBezTo>
                  <a:lnTo>
                    <a:pt x="1056" y="442"/>
                  </a:lnTo>
                  <a:cubicBezTo>
                    <a:pt x="1056" y="439"/>
                    <a:pt x="1056" y="438"/>
                    <a:pt x="1057" y="436"/>
                  </a:cubicBezTo>
                  <a:cubicBezTo>
                    <a:pt x="1059" y="433"/>
                    <a:pt x="1059" y="429"/>
                    <a:pt x="1058" y="426"/>
                  </a:cubicBezTo>
                  <a:cubicBezTo>
                    <a:pt x="1061" y="423"/>
                    <a:pt x="1063" y="420"/>
                    <a:pt x="1065" y="416"/>
                  </a:cubicBezTo>
                  <a:cubicBezTo>
                    <a:pt x="1068" y="411"/>
                    <a:pt x="1067" y="406"/>
                    <a:pt x="1066" y="404"/>
                  </a:cubicBezTo>
                  <a:cubicBezTo>
                    <a:pt x="1065" y="400"/>
                    <a:pt x="1062" y="396"/>
                    <a:pt x="1056" y="395"/>
                  </a:cubicBezTo>
                  <a:lnTo>
                    <a:pt x="1053" y="392"/>
                  </a:lnTo>
                  <a:lnTo>
                    <a:pt x="1052" y="391"/>
                  </a:lnTo>
                  <a:cubicBezTo>
                    <a:pt x="1049" y="388"/>
                    <a:pt x="1044" y="382"/>
                    <a:pt x="1034" y="381"/>
                  </a:cubicBezTo>
                  <a:lnTo>
                    <a:pt x="1034" y="381"/>
                  </a:lnTo>
                  <a:cubicBezTo>
                    <a:pt x="1032" y="381"/>
                    <a:pt x="1029" y="382"/>
                    <a:pt x="1027" y="383"/>
                  </a:cubicBezTo>
                  <a:cubicBezTo>
                    <a:pt x="1025" y="382"/>
                    <a:pt x="1023" y="381"/>
                    <a:pt x="1021" y="381"/>
                  </a:cubicBezTo>
                  <a:cubicBezTo>
                    <a:pt x="1019" y="381"/>
                    <a:pt x="1017" y="382"/>
                    <a:pt x="1015" y="383"/>
                  </a:cubicBezTo>
                  <a:lnTo>
                    <a:pt x="1013" y="384"/>
                  </a:lnTo>
                  <a:lnTo>
                    <a:pt x="1010" y="384"/>
                  </a:lnTo>
                  <a:lnTo>
                    <a:pt x="1008" y="384"/>
                  </a:lnTo>
                  <a:lnTo>
                    <a:pt x="1007" y="383"/>
                  </a:lnTo>
                  <a:cubicBezTo>
                    <a:pt x="1004" y="381"/>
                    <a:pt x="1002" y="380"/>
                    <a:pt x="999" y="380"/>
                  </a:cubicBezTo>
                  <a:lnTo>
                    <a:pt x="998" y="380"/>
                  </a:lnTo>
                  <a:lnTo>
                    <a:pt x="994" y="380"/>
                  </a:lnTo>
                  <a:cubicBezTo>
                    <a:pt x="990" y="380"/>
                    <a:pt x="987" y="381"/>
                    <a:pt x="985" y="382"/>
                  </a:cubicBezTo>
                  <a:lnTo>
                    <a:pt x="983" y="383"/>
                  </a:lnTo>
                  <a:lnTo>
                    <a:pt x="980" y="382"/>
                  </a:lnTo>
                  <a:lnTo>
                    <a:pt x="979" y="382"/>
                  </a:lnTo>
                  <a:lnTo>
                    <a:pt x="978" y="380"/>
                  </a:lnTo>
                  <a:cubicBezTo>
                    <a:pt x="976" y="378"/>
                    <a:pt x="972" y="376"/>
                    <a:pt x="966" y="376"/>
                  </a:cubicBezTo>
                  <a:cubicBezTo>
                    <a:pt x="959" y="376"/>
                    <a:pt x="953" y="378"/>
                    <a:pt x="949" y="383"/>
                  </a:cubicBezTo>
                  <a:lnTo>
                    <a:pt x="946" y="383"/>
                  </a:lnTo>
                  <a:cubicBezTo>
                    <a:pt x="944" y="383"/>
                    <a:pt x="942" y="382"/>
                    <a:pt x="940" y="382"/>
                  </a:cubicBezTo>
                  <a:cubicBezTo>
                    <a:pt x="938" y="382"/>
                    <a:pt x="936" y="382"/>
                    <a:pt x="935" y="383"/>
                  </a:cubicBezTo>
                  <a:cubicBezTo>
                    <a:pt x="932" y="383"/>
                    <a:pt x="929" y="385"/>
                    <a:pt x="927" y="386"/>
                  </a:cubicBezTo>
                  <a:lnTo>
                    <a:pt x="927" y="384"/>
                  </a:lnTo>
                  <a:lnTo>
                    <a:pt x="927" y="383"/>
                  </a:lnTo>
                  <a:cubicBezTo>
                    <a:pt x="930" y="380"/>
                    <a:pt x="931" y="376"/>
                    <a:pt x="931" y="373"/>
                  </a:cubicBezTo>
                  <a:lnTo>
                    <a:pt x="933" y="371"/>
                  </a:lnTo>
                  <a:cubicBezTo>
                    <a:pt x="935" y="366"/>
                    <a:pt x="936" y="363"/>
                    <a:pt x="937" y="360"/>
                  </a:cubicBezTo>
                  <a:cubicBezTo>
                    <a:pt x="937" y="358"/>
                    <a:pt x="938" y="358"/>
                    <a:pt x="939" y="356"/>
                  </a:cubicBezTo>
                  <a:cubicBezTo>
                    <a:pt x="940" y="354"/>
                    <a:pt x="940" y="351"/>
                    <a:pt x="940" y="349"/>
                  </a:cubicBezTo>
                  <a:cubicBezTo>
                    <a:pt x="945" y="345"/>
                    <a:pt x="945" y="341"/>
                    <a:pt x="945" y="339"/>
                  </a:cubicBezTo>
                  <a:cubicBezTo>
                    <a:pt x="946" y="328"/>
                    <a:pt x="937" y="323"/>
                    <a:pt x="929" y="320"/>
                  </a:cubicBezTo>
                  <a:cubicBezTo>
                    <a:pt x="927" y="316"/>
                    <a:pt x="925" y="313"/>
                    <a:pt x="922" y="310"/>
                  </a:cubicBezTo>
                  <a:cubicBezTo>
                    <a:pt x="923" y="300"/>
                    <a:pt x="921" y="290"/>
                    <a:pt x="907" y="285"/>
                  </a:cubicBezTo>
                  <a:lnTo>
                    <a:pt x="904" y="282"/>
                  </a:lnTo>
                  <a:cubicBezTo>
                    <a:pt x="903" y="279"/>
                    <a:pt x="901" y="277"/>
                    <a:pt x="899" y="276"/>
                  </a:cubicBezTo>
                  <a:lnTo>
                    <a:pt x="897" y="272"/>
                  </a:lnTo>
                  <a:lnTo>
                    <a:pt x="895" y="270"/>
                  </a:lnTo>
                  <a:lnTo>
                    <a:pt x="895" y="269"/>
                  </a:lnTo>
                  <a:lnTo>
                    <a:pt x="894" y="267"/>
                  </a:lnTo>
                  <a:cubicBezTo>
                    <a:pt x="894" y="265"/>
                    <a:pt x="894" y="264"/>
                    <a:pt x="893" y="262"/>
                  </a:cubicBezTo>
                  <a:cubicBezTo>
                    <a:pt x="893" y="260"/>
                    <a:pt x="892" y="258"/>
                    <a:pt x="890" y="256"/>
                  </a:cubicBezTo>
                  <a:cubicBezTo>
                    <a:pt x="888" y="252"/>
                    <a:pt x="885" y="250"/>
                    <a:pt x="882" y="249"/>
                  </a:cubicBezTo>
                  <a:cubicBezTo>
                    <a:pt x="884" y="246"/>
                    <a:pt x="884" y="242"/>
                    <a:pt x="884" y="238"/>
                  </a:cubicBezTo>
                  <a:lnTo>
                    <a:pt x="884" y="238"/>
                  </a:lnTo>
                  <a:cubicBezTo>
                    <a:pt x="886" y="234"/>
                    <a:pt x="887" y="229"/>
                    <a:pt x="886" y="225"/>
                  </a:cubicBezTo>
                  <a:lnTo>
                    <a:pt x="886" y="224"/>
                  </a:lnTo>
                  <a:cubicBezTo>
                    <a:pt x="885" y="220"/>
                    <a:pt x="884" y="212"/>
                    <a:pt x="876" y="207"/>
                  </a:cubicBezTo>
                  <a:lnTo>
                    <a:pt x="875" y="207"/>
                  </a:lnTo>
                  <a:lnTo>
                    <a:pt x="875" y="206"/>
                  </a:lnTo>
                  <a:cubicBezTo>
                    <a:pt x="876" y="202"/>
                    <a:pt x="878" y="196"/>
                    <a:pt x="875" y="190"/>
                  </a:cubicBezTo>
                  <a:lnTo>
                    <a:pt x="876" y="188"/>
                  </a:lnTo>
                  <a:cubicBezTo>
                    <a:pt x="878" y="187"/>
                    <a:pt x="880" y="185"/>
                    <a:pt x="882" y="182"/>
                  </a:cubicBezTo>
                  <a:cubicBezTo>
                    <a:pt x="883" y="179"/>
                    <a:pt x="883" y="175"/>
                    <a:pt x="882" y="172"/>
                  </a:cubicBezTo>
                  <a:cubicBezTo>
                    <a:pt x="882" y="170"/>
                    <a:pt x="881" y="168"/>
                    <a:pt x="880" y="166"/>
                  </a:cubicBezTo>
                  <a:lnTo>
                    <a:pt x="879" y="166"/>
                  </a:lnTo>
                  <a:cubicBezTo>
                    <a:pt x="879" y="164"/>
                    <a:pt x="879" y="161"/>
                    <a:pt x="877" y="159"/>
                  </a:cubicBezTo>
                  <a:cubicBezTo>
                    <a:pt x="876" y="157"/>
                    <a:pt x="875" y="155"/>
                    <a:pt x="873" y="153"/>
                  </a:cubicBezTo>
                  <a:cubicBezTo>
                    <a:pt x="873" y="150"/>
                    <a:pt x="872" y="147"/>
                    <a:pt x="871" y="143"/>
                  </a:cubicBezTo>
                  <a:lnTo>
                    <a:pt x="870" y="141"/>
                  </a:lnTo>
                  <a:cubicBezTo>
                    <a:pt x="870" y="139"/>
                    <a:pt x="870" y="136"/>
                    <a:pt x="869" y="134"/>
                  </a:cubicBezTo>
                  <a:cubicBezTo>
                    <a:pt x="868" y="133"/>
                    <a:pt x="867" y="131"/>
                    <a:pt x="866" y="130"/>
                  </a:cubicBezTo>
                  <a:cubicBezTo>
                    <a:pt x="865" y="129"/>
                    <a:pt x="864" y="126"/>
                    <a:pt x="864" y="125"/>
                  </a:cubicBezTo>
                  <a:cubicBezTo>
                    <a:pt x="863" y="120"/>
                    <a:pt x="859" y="116"/>
                    <a:pt x="855" y="114"/>
                  </a:cubicBezTo>
                  <a:cubicBezTo>
                    <a:pt x="854" y="110"/>
                    <a:pt x="851" y="106"/>
                    <a:pt x="847" y="105"/>
                  </a:cubicBezTo>
                  <a:cubicBezTo>
                    <a:pt x="843" y="103"/>
                    <a:pt x="839" y="103"/>
                    <a:pt x="836" y="102"/>
                  </a:cubicBezTo>
                  <a:lnTo>
                    <a:pt x="835" y="102"/>
                  </a:lnTo>
                  <a:cubicBezTo>
                    <a:pt x="832" y="99"/>
                    <a:pt x="829" y="98"/>
                    <a:pt x="825" y="97"/>
                  </a:cubicBezTo>
                  <a:lnTo>
                    <a:pt x="825" y="95"/>
                  </a:lnTo>
                  <a:cubicBezTo>
                    <a:pt x="824" y="91"/>
                    <a:pt x="822" y="88"/>
                    <a:pt x="819" y="86"/>
                  </a:cubicBezTo>
                  <a:cubicBezTo>
                    <a:pt x="817" y="85"/>
                    <a:pt x="815" y="84"/>
                    <a:pt x="814" y="84"/>
                  </a:cubicBezTo>
                  <a:cubicBezTo>
                    <a:pt x="814" y="81"/>
                    <a:pt x="813" y="78"/>
                    <a:pt x="811" y="75"/>
                  </a:cubicBezTo>
                  <a:cubicBezTo>
                    <a:pt x="809" y="72"/>
                    <a:pt x="805" y="66"/>
                    <a:pt x="798" y="66"/>
                  </a:cubicBezTo>
                  <a:cubicBezTo>
                    <a:pt x="797" y="66"/>
                    <a:pt x="794" y="66"/>
                    <a:pt x="792" y="68"/>
                  </a:cubicBezTo>
                  <a:lnTo>
                    <a:pt x="790" y="68"/>
                  </a:lnTo>
                  <a:cubicBezTo>
                    <a:pt x="786" y="68"/>
                    <a:pt x="782" y="69"/>
                    <a:pt x="780" y="71"/>
                  </a:cubicBezTo>
                  <a:cubicBezTo>
                    <a:pt x="777" y="71"/>
                    <a:pt x="775" y="72"/>
                    <a:pt x="772" y="73"/>
                  </a:cubicBezTo>
                  <a:lnTo>
                    <a:pt x="772" y="73"/>
                  </a:lnTo>
                  <a:cubicBezTo>
                    <a:pt x="769" y="74"/>
                    <a:pt x="765" y="74"/>
                    <a:pt x="761" y="76"/>
                  </a:cubicBezTo>
                  <a:lnTo>
                    <a:pt x="760" y="76"/>
                  </a:lnTo>
                  <a:cubicBezTo>
                    <a:pt x="757" y="75"/>
                    <a:pt x="753" y="73"/>
                    <a:pt x="747" y="73"/>
                  </a:cubicBezTo>
                  <a:cubicBezTo>
                    <a:pt x="746" y="73"/>
                    <a:pt x="744" y="73"/>
                    <a:pt x="742" y="73"/>
                  </a:cubicBezTo>
                  <a:lnTo>
                    <a:pt x="741" y="74"/>
                  </a:lnTo>
                  <a:lnTo>
                    <a:pt x="738" y="71"/>
                  </a:lnTo>
                  <a:cubicBezTo>
                    <a:pt x="735" y="68"/>
                    <a:pt x="732" y="67"/>
                    <a:pt x="729" y="67"/>
                  </a:cubicBezTo>
                  <a:lnTo>
                    <a:pt x="727" y="67"/>
                  </a:lnTo>
                  <a:cubicBezTo>
                    <a:pt x="721" y="68"/>
                    <a:pt x="717" y="71"/>
                    <a:pt x="714" y="74"/>
                  </a:cubicBezTo>
                  <a:lnTo>
                    <a:pt x="711" y="73"/>
                  </a:lnTo>
                  <a:lnTo>
                    <a:pt x="711" y="73"/>
                  </a:lnTo>
                  <a:cubicBezTo>
                    <a:pt x="709" y="71"/>
                    <a:pt x="707" y="70"/>
                    <a:pt x="703" y="69"/>
                  </a:cubicBezTo>
                  <a:lnTo>
                    <a:pt x="699" y="68"/>
                  </a:lnTo>
                  <a:lnTo>
                    <a:pt x="696" y="69"/>
                  </a:lnTo>
                  <a:cubicBezTo>
                    <a:pt x="694" y="69"/>
                    <a:pt x="692" y="69"/>
                    <a:pt x="692" y="69"/>
                  </a:cubicBezTo>
                  <a:cubicBezTo>
                    <a:pt x="689" y="68"/>
                    <a:pt x="686" y="66"/>
                    <a:pt x="681" y="66"/>
                  </a:cubicBezTo>
                  <a:cubicBezTo>
                    <a:pt x="676" y="66"/>
                    <a:pt x="671" y="69"/>
                    <a:pt x="669" y="71"/>
                  </a:cubicBezTo>
                  <a:lnTo>
                    <a:pt x="668" y="72"/>
                  </a:lnTo>
                  <a:cubicBezTo>
                    <a:pt x="666" y="70"/>
                    <a:pt x="665" y="68"/>
                    <a:pt x="664" y="66"/>
                  </a:cubicBezTo>
                  <a:lnTo>
                    <a:pt x="662" y="64"/>
                  </a:lnTo>
                  <a:cubicBezTo>
                    <a:pt x="652" y="48"/>
                    <a:pt x="635" y="47"/>
                    <a:pt x="621" y="45"/>
                  </a:cubicBezTo>
                  <a:cubicBezTo>
                    <a:pt x="612" y="44"/>
                    <a:pt x="604" y="43"/>
                    <a:pt x="599" y="40"/>
                  </a:cubicBezTo>
                  <a:cubicBezTo>
                    <a:pt x="597" y="39"/>
                    <a:pt x="596" y="38"/>
                    <a:pt x="594" y="38"/>
                  </a:cubicBezTo>
                  <a:cubicBezTo>
                    <a:pt x="592" y="38"/>
                    <a:pt x="592" y="37"/>
                    <a:pt x="589" y="34"/>
                  </a:cubicBezTo>
                  <a:lnTo>
                    <a:pt x="586" y="30"/>
                  </a:lnTo>
                  <a:cubicBezTo>
                    <a:pt x="584" y="28"/>
                    <a:pt x="581" y="26"/>
                    <a:pt x="578" y="26"/>
                  </a:cubicBezTo>
                  <a:cubicBezTo>
                    <a:pt x="574" y="26"/>
                    <a:pt x="570" y="25"/>
                    <a:pt x="566" y="25"/>
                  </a:cubicBezTo>
                  <a:cubicBezTo>
                    <a:pt x="559" y="24"/>
                    <a:pt x="553" y="24"/>
                    <a:pt x="548" y="23"/>
                  </a:cubicBezTo>
                  <a:lnTo>
                    <a:pt x="545" y="22"/>
                  </a:lnTo>
                  <a:cubicBezTo>
                    <a:pt x="540" y="22"/>
                    <a:pt x="536" y="25"/>
                    <a:pt x="533" y="28"/>
                  </a:cubicBezTo>
                  <a:lnTo>
                    <a:pt x="532" y="30"/>
                  </a:lnTo>
                  <a:cubicBezTo>
                    <a:pt x="530" y="30"/>
                    <a:pt x="526" y="28"/>
                    <a:pt x="523" y="27"/>
                  </a:cubicBezTo>
                  <a:cubicBezTo>
                    <a:pt x="519" y="26"/>
                    <a:pt x="514" y="24"/>
                    <a:pt x="508" y="24"/>
                  </a:cubicBezTo>
                  <a:lnTo>
                    <a:pt x="507" y="24"/>
                  </a:lnTo>
                  <a:lnTo>
                    <a:pt x="505" y="24"/>
                  </a:lnTo>
                  <a:cubicBezTo>
                    <a:pt x="504" y="22"/>
                    <a:pt x="502" y="21"/>
                    <a:pt x="500" y="20"/>
                  </a:cubicBezTo>
                  <a:cubicBezTo>
                    <a:pt x="498" y="18"/>
                    <a:pt x="495" y="18"/>
                    <a:pt x="493" y="18"/>
                  </a:cubicBezTo>
                  <a:lnTo>
                    <a:pt x="492" y="18"/>
                  </a:lnTo>
                  <a:cubicBezTo>
                    <a:pt x="489" y="18"/>
                    <a:pt x="487" y="18"/>
                    <a:pt x="485" y="18"/>
                  </a:cubicBezTo>
                  <a:cubicBezTo>
                    <a:pt x="477" y="18"/>
                    <a:pt x="476" y="17"/>
                    <a:pt x="472" y="15"/>
                  </a:cubicBezTo>
                  <a:cubicBezTo>
                    <a:pt x="468" y="12"/>
                    <a:pt x="462" y="7"/>
                    <a:pt x="449" y="3"/>
                  </a:cubicBezTo>
                  <a:cubicBezTo>
                    <a:pt x="442" y="1"/>
                    <a:pt x="437" y="0"/>
                    <a:pt x="432" y="0"/>
                  </a:cubicBezTo>
                  <a:close/>
                  <a:moveTo>
                    <a:pt x="896" y="662"/>
                  </a:moveTo>
                  <a:lnTo>
                    <a:pt x="895" y="662"/>
                  </a:lnTo>
                  <a:lnTo>
                    <a:pt x="896" y="662"/>
                  </a:lnTo>
                  <a:close/>
                  <a:moveTo>
                    <a:pt x="432" y="13"/>
                  </a:moveTo>
                  <a:cubicBezTo>
                    <a:pt x="435" y="13"/>
                    <a:pt x="439" y="14"/>
                    <a:pt x="445" y="16"/>
                  </a:cubicBezTo>
                  <a:cubicBezTo>
                    <a:pt x="470" y="24"/>
                    <a:pt x="463" y="31"/>
                    <a:pt x="485" y="31"/>
                  </a:cubicBezTo>
                  <a:cubicBezTo>
                    <a:pt x="487" y="31"/>
                    <a:pt x="490" y="31"/>
                    <a:pt x="493" y="31"/>
                  </a:cubicBezTo>
                  <a:cubicBezTo>
                    <a:pt x="498" y="34"/>
                    <a:pt x="496" y="39"/>
                    <a:pt x="500" y="39"/>
                  </a:cubicBezTo>
                  <a:cubicBezTo>
                    <a:pt x="502" y="39"/>
                    <a:pt x="504" y="38"/>
                    <a:pt x="507" y="37"/>
                  </a:cubicBezTo>
                  <a:cubicBezTo>
                    <a:pt x="515" y="38"/>
                    <a:pt x="524" y="43"/>
                    <a:pt x="532" y="43"/>
                  </a:cubicBezTo>
                  <a:cubicBezTo>
                    <a:pt x="537" y="43"/>
                    <a:pt x="541" y="41"/>
                    <a:pt x="545" y="36"/>
                  </a:cubicBezTo>
                  <a:cubicBezTo>
                    <a:pt x="555" y="38"/>
                    <a:pt x="566" y="38"/>
                    <a:pt x="576" y="39"/>
                  </a:cubicBezTo>
                  <a:cubicBezTo>
                    <a:pt x="581" y="44"/>
                    <a:pt x="583" y="49"/>
                    <a:pt x="592" y="51"/>
                  </a:cubicBezTo>
                  <a:cubicBezTo>
                    <a:pt x="611" y="64"/>
                    <a:pt x="639" y="52"/>
                    <a:pt x="651" y="72"/>
                  </a:cubicBezTo>
                  <a:cubicBezTo>
                    <a:pt x="655" y="77"/>
                    <a:pt x="659" y="80"/>
                    <a:pt x="656" y="87"/>
                  </a:cubicBezTo>
                  <a:cubicBezTo>
                    <a:pt x="660" y="89"/>
                    <a:pt x="664" y="90"/>
                    <a:pt x="667" y="90"/>
                  </a:cubicBezTo>
                  <a:cubicBezTo>
                    <a:pt x="672" y="90"/>
                    <a:pt x="675" y="88"/>
                    <a:pt x="677" y="81"/>
                  </a:cubicBezTo>
                  <a:cubicBezTo>
                    <a:pt x="679" y="80"/>
                    <a:pt x="680" y="79"/>
                    <a:pt x="681" y="79"/>
                  </a:cubicBezTo>
                  <a:cubicBezTo>
                    <a:pt x="684" y="79"/>
                    <a:pt x="685" y="83"/>
                    <a:pt x="692" y="83"/>
                  </a:cubicBezTo>
                  <a:cubicBezTo>
                    <a:pt x="694" y="83"/>
                    <a:pt x="696" y="82"/>
                    <a:pt x="699" y="81"/>
                  </a:cubicBezTo>
                  <a:cubicBezTo>
                    <a:pt x="703" y="82"/>
                    <a:pt x="704" y="88"/>
                    <a:pt x="708" y="89"/>
                  </a:cubicBezTo>
                  <a:lnTo>
                    <a:pt x="711" y="87"/>
                  </a:lnTo>
                  <a:cubicBezTo>
                    <a:pt x="714" y="87"/>
                    <a:pt x="717" y="89"/>
                    <a:pt x="720" y="89"/>
                  </a:cubicBezTo>
                  <a:lnTo>
                    <a:pt x="721" y="89"/>
                  </a:lnTo>
                  <a:cubicBezTo>
                    <a:pt x="723" y="84"/>
                    <a:pt x="723" y="81"/>
                    <a:pt x="729" y="80"/>
                  </a:cubicBezTo>
                  <a:cubicBezTo>
                    <a:pt x="733" y="84"/>
                    <a:pt x="736" y="88"/>
                    <a:pt x="740" y="88"/>
                  </a:cubicBezTo>
                  <a:cubicBezTo>
                    <a:pt x="741" y="88"/>
                    <a:pt x="743" y="88"/>
                    <a:pt x="745" y="86"/>
                  </a:cubicBezTo>
                  <a:lnTo>
                    <a:pt x="747" y="86"/>
                  </a:lnTo>
                  <a:cubicBezTo>
                    <a:pt x="752" y="86"/>
                    <a:pt x="756" y="90"/>
                    <a:pt x="761" y="90"/>
                  </a:cubicBezTo>
                  <a:cubicBezTo>
                    <a:pt x="763" y="90"/>
                    <a:pt x="764" y="90"/>
                    <a:pt x="766" y="89"/>
                  </a:cubicBezTo>
                  <a:cubicBezTo>
                    <a:pt x="772" y="85"/>
                    <a:pt x="774" y="88"/>
                    <a:pt x="780" y="84"/>
                  </a:cubicBezTo>
                  <a:lnTo>
                    <a:pt x="782" y="84"/>
                  </a:lnTo>
                  <a:cubicBezTo>
                    <a:pt x="785" y="84"/>
                    <a:pt x="788" y="81"/>
                    <a:pt x="790" y="81"/>
                  </a:cubicBezTo>
                  <a:cubicBezTo>
                    <a:pt x="791" y="81"/>
                    <a:pt x="792" y="82"/>
                    <a:pt x="793" y="85"/>
                  </a:cubicBezTo>
                  <a:lnTo>
                    <a:pt x="794" y="85"/>
                  </a:lnTo>
                  <a:cubicBezTo>
                    <a:pt x="797" y="85"/>
                    <a:pt x="796" y="80"/>
                    <a:pt x="798" y="80"/>
                  </a:cubicBezTo>
                  <a:cubicBezTo>
                    <a:pt x="798" y="80"/>
                    <a:pt x="799" y="80"/>
                    <a:pt x="800" y="83"/>
                  </a:cubicBezTo>
                  <a:cubicBezTo>
                    <a:pt x="799" y="95"/>
                    <a:pt x="802" y="92"/>
                    <a:pt x="812" y="98"/>
                  </a:cubicBezTo>
                  <a:cubicBezTo>
                    <a:pt x="812" y="99"/>
                    <a:pt x="807" y="107"/>
                    <a:pt x="811" y="107"/>
                  </a:cubicBezTo>
                  <a:lnTo>
                    <a:pt x="812" y="107"/>
                  </a:lnTo>
                  <a:cubicBezTo>
                    <a:pt x="815" y="112"/>
                    <a:pt x="822" y="108"/>
                    <a:pt x="826" y="112"/>
                  </a:cubicBezTo>
                  <a:cubicBezTo>
                    <a:pt x="829" y="117"/>
                    <a:pt x="837" y="115"/>
                    <a:pt x="841" y="117"/>
                  </a:cubicBezTo>
                  <a:cubicBezTo>
                    <a:pt x="841" y="122"/>
                    <a:pt x="844" y="127"/>
                    <a:pt x="851" y="127"/>
                  </a:cubicBezTo>
                  <a:cubicBezTo>
                    <a:pt x="851" y="129"/>
                    <a:pt x="854" y="139"/>
                    <a:pt x="857" y="140"/>
                  </a:cubicBezTo>
                  <a:cubicBezTo>
                    <a:pt x="855" y="143"/>
                    <a:pt x="864" y="158"/>
                    <a:pt x="859" y="158"/>
                  </a:cubicBezTo>
                  <a:lnTo>
                    <a:pt x="858" y="158"/>
                  </a:lnTo>
                  <a:cubicBezTo>
                    <a:pt x="856" y="163"/>
                    <a:pt x="865" y="160"/>
                    <a:pt x="865" y="165"/>
                  </a:cubicBezTo>
                  <a:cubicBezTo>
                    <a:pt x="867" y="166"/>
                    <a:pt x="866" y="167"/>
                    <a:pt x="865" y="167"/>
                  </a:cubicBezTo>
                  <a:lnTo>
                    <a:pt x="863" y="167"/>
                  </a:lnTo>
                  <a:lnTo>
                    <a:pt x="860" y="167"/>
                  </a:lnTo>
                  <a:cubicBezTo>
                    <a:pt x="862" y="170"/>
                    <a:pt x="867" y="170"/>
                    <a:pt x="867" y="174"/>
                  </a:cubicBezTo>
                  <a:lnTo>
                    <a:pt x="868" y="174"/>
                  </a:lnTo>
                  <a:cubicBezTo>
                    <a:pt x="870" y="174"/>
                    <a:pt x="868" y="175"/>
                    <a:pt x="870" y="177"/>
                  </a:cubicBezTo>
                  <a:lnTo>
                    <a:pt x="867" y="176"/>
                  </a:lnTo>
                  <a:cubicBezTo>
                    <a:pt x="866" y="176"/>
                    <a:pt x="865" y="176"/>
                    <a:pt x="864" y="178"/>
                  </a:cubicBezTo>
                  <a:cubicBezTo>
                    <a:pt x="863" y="180"/>
                    <a:pt x="865" y="183"/>
                    <a:pt x="863" y="183"/>
                  </a:cubicBezTo>
                  <a:lnTo>
                    <a:pt x="861" y="182"/>
                  </a:lnTo>
                  <a:cubicBezTo>
                    <a:pt x="860" y="186"/>
                    <a:pt x="862" y="188"/>
                    <a:pt x="859" y="189"/>
                  </a:cubicBezTo>
                  <a:cubicBezTo>
                    <a:pt x="871" y="199"/>
                    <a:pt x="853" y="207"/>
                    <a:pt x="868" y="219"/>
                  </a:cubicBezTo>
                  <a:cubicBezTo>
                    <a:pt x="874" y="221"/>
                    <a:pt x="872" y="224"/>
                    <a:pt x="873" y="229"/>
                  </a:cubicBezTo>
                  <a:lnTo>
                    <a:pt x="871" y="229"/>
                  </a:lnTo>
                  <a:cubicBezTo>
                    <a:pt x="869" y="229"/>
                    <a:pt x="868" y="233"/>
                    <a:pt x="871" y="234"/>
                  </a:cubicBezTo>
                  <a:cubicBezTo>
                    <a:pt x="868" y="238"/>
                    <a:pt x="874" y="244"/>
                    <a:pt x="866" y="246"/>
                  </a:cubicBezTo>
                  <a:lnTo>
                    <a:pt x="865" y="246"/>
                  </a:lnTo>
                  <a:lnTo>
                    <a:pt x="866" y="248"/>
                  </a:lnTo>
                  <a:cubicBezTo>
                    <a:pt x="864" y="247"/>
                    <a:pt x="863" y="247"/>
                    <a:pt x="863" y="247"/>
                  </a:cubicBezTo>
                  <a:cubicBezTo>
                    <a:pt x="863" y="247"/>
                    <a:pt x="866" y="248"/>
                    <a:pt x="864" y="249"/>
                  </a:cubicBezTo>
                  <a:cubicBezTo>
                    <a:pt x="862" y="255"/>
                    <a:pt x="870" y="255"/>
                    <a:pt x="872" y="262"/>
                  </a:cubicBezTo>
                  <a:lnTo>
                    <a:pt x="874" y="263"/>
                  </a:lnTo>
                  <a:cubicBezTo>
                    <a:pt x="875" y="263"/>
                    <a:pt x="877" y="262"/>
                    <a:pt x="878" y="262"/>
                  </a:cubicBezTo>
                  <a:lnTo>
                    <a:pt x="879" y="263"/>
                  </a:lnTo>
                  <a:lnTo>
                    <a:pt x="879" y="265"/>
                  </a:lnTo>
                  <a:lnTo>
                    <a:pt x="877" y="265"/>
                  </a:lnTo>
                  <a:lnTo>
                    <a:pt x="877" y="265"/>
                  </a:lnTo>
                  <a:cubicBezTo>
                    <a:pt x="878" y="267"/>
                    <a:pt x="884" y="269"/>
                    <a:pt x="879" y="269"/>
                  </a:cubicBezTo>
                  <a:cubicBezTo>
                    <a:pt x="880" y="272"/>
                    <a:pt x="884" y="271"/>
                    <a:pt x="881" y="275"/>
                  </a:cubicBezTo>
                  <a:lnTo>
                    <a:pt x="881" y="275"/>
                  </a:lnTo>
                  <a:cubicBezTo>
                    <a:pt x="884" y="275"/>
                    <a:pt x="886" y="279"/>
                    <a:pt x="883" y="279"/>
                  </a:cubicBezTo>
                  <a:lnTo>
                    <a:pt x="883" y="279"/>
                  </a:lnTo>
                  <a:cubicBezTo>
                    <a:pt x="883" y="280"/>
                    <a:pt x="888" y="279"/>
                    <a:pt x="887" y="283"/>
                  </a:cubicBezTo>
                  <a:cubicBezTo>
                    <a:pt x="889" y="286"/>
                    <a:pt x="894" y="287"/>
                    <a:pt x="892" y="289"/>
                  </a:cubicBezTo>
                  <a:cubicBezTo>
                    <a:pt x="894" y="293"/>
                    <a:pt x="899" y="292"/>
                    <a:pt x="897" y="295"/>
                  </a:cubicBezTo>
                  <a:cubicBezTo>
                    <a:pt x="911" y="299"/>
                    <a:pt x="910" y="302"/>
                    <a:pt x="907" y="315"/>
                  </a:cubicBezTo>
                  <a:cubicBezTo>
                    <a:pt x="915" y="320"/>
                    <a:pt x="916" y="322"/>
                    <a:pt x="918" y="330"/>
                  </a:cubicBezTo>
                  <a:cubicBezTo>
                    <a:pt x="920" y="332"/>
                    <a:pt x="940" y="337"/>
                    <a:pt x="928" y="341"/>
                  </a:cubicBezTo>
                  <a:cubicBezTo>
                    <a:pt x="926" y="346"/>
                    <a:pt x="920" y="349"/>
                    <a:pt x="925" y="349"/>
                  </a:cubicBezTo>
                  <a:lnTo>
                    <a:pt x="927" y="349"/>
                  </a:lnTo>
                  <a:cubicBezTo>
                    <a:pt x="923" y="356"/>
                    <a:pt x="925" y="358"/>
                    <a:pt x="921" y="364"/>
                  </a:cubicBezTo>
                  <a:cubicBezTo>
                    <a:pt x="913" y="365"/>
                    <a:pt x="923" y="375"/>
                    <a:pt x="914" y="375"/>
                  </a:cubicBezTo>
                  <a:lnTo>
                    <a:pt x="913" y="375"/>
                  </a:lnTo>
                  <a:cubicBezTo>
                    <a:pt x="916" y="386"/>
                    <a:pt x="909" y="398"/>
                    <a:pt x="927" y="401"/>
                  </a:cubicBezTo>
                  <a:lnTo>
                    <a:pt x="929" y="401"/>
                  </a:lnTo>
                  <a:cubicBezTo>
                    <a:pt x="933" y="401"/>
                    <a:pt x="933" y="396"/>
                    <a:pt x="937" y="396"/>
                  </a:cubicBezTo>
                  <a:lnTo>
                    <a:pt x="938" y="396"/>
                  </a:lnTo>
                  <a:lnTo>
                    <a:pt x="940" y="396"/>
                  </a:lnTo>
                  <a:cubicBezTo>
                    <a:pt x="942" y="396"/>
                    <a:pt x="945" y="398"/>
                    <a:pt x="947" y="398"/>
                  </a:cubicBezTo>
                  <a:lnTo>
                    <a:pt x="949" y="396"/>
                  </a:lnTo>
                  <a:cubicBezTo>
                    <a:pt x="952" y="397"/>
                    <a:pt x="954" y="397"/>
                    <a:pt x="956" y="397"/>
                  </a:cubicBezTo>
                  <a:cubicBezTo>
                    <a:pt x="958" y="397"/>
                    <a:pt x="961" y="396"/>
                    <a:pt x="962" y="390"/>
                  </a:cubicBezTo>
                  <a:lnTo>
                    <a:pt x="960" y="390"/>
                  </a:lnTo>
                  <a:cubicBezTo>
                    <a:pt x="959" y="390"/>
                    <a:pt x="963" y="389"/>
                    <a:pt x="966" y="389"/>
                  </a:cubicBezTo>
                  <a:lnTo>
                    <a:pt x="968" y="390"/>
                  </a:lnTo>
                  <a:cubicBezTo>
                    <a:pt x="963" y="392"/>
                    <a:pt x="971" y="395"/>
                    <a:pt x="974" y="396"/>
                  </a:cubicBezTo>
                  <a:lnTo>
                    <a:pt x="975" y="398"/>
                  </a:lnTo>
                  <a:cubicBezTo>
                    <a:pt x="977" y="398"/>
                    <a:pt x="978" y="396"/>
                    <a:pt x="980" y="396"/>
                  </a:cubicBezTo>
                  <a:lnTo>
                    <a:pt x="982" y="397"/>
                  </a:lnTo>
                  <a:cubicBezTo>
                    <a:pt x="984" y="396"/>
                    <a:pt x="987" y="395"/>
                    <a:pt x="990" y="395"/>
                  </a:cubicBezTo>
                  <a:lnTo>
                    <a:pt x="994" y="396"/>
                  </a:lnTo>
                  <a:cubicBezTo>
                    <a:pt x="991" y="394"/>
                    <a:pt x="992" y="393"/>
                    <a:pt x="994" y="393"/>
                  </a:cubicBezTo>
                  <a:cubicBezTo>
                    <a:pt x="995" y="393"/>
                    <a:pt x="998" y="394"/>
                    <a:pt x="999" y="394"/>
                  </a:cubicBezTo>
                  <a:lnTo>
                    <a:pt x="999" y="394"/>
                  </a:lnTo>
                  <a:cubicBezTo>
                    <a:pt x="1001" y="395"/>
                    <a:pt x="1005" y="400"/>
                    <a:pt x="1007" y="400"/>
                  </a:cubicBezTo>
                  <a:lnTo>
                    <a:pt x="1008" y="400"/>
                  </a:lnTo>
                  <a:cubicBezTo>
                    <a:pt x="1009" y="398"/>
                    <a:pt x="1009" y="397"/>
                    <a:pt x="1010" y="397"/>
                  </a:cubicBezTo>
                  <a:lnTo>
                    <a:pt x="1012" y="399"/>
                  </a:lnTo>
                  <a:lnTo>
                    <a:pt x="1014" y="398"/>
                  </a:lnTo>
                  <a:lnTo>
                    <a:pt x="1017" y="398"/>
                  </a:lnTo>
                  <a:cubicBezTo>
                    <a:pt x="1018" y="398"/>
                    <a:pt x="1020" y="398"/>
                    <a:pt x="1020" y="398"/>
                  </a:cubicBezTo>
                  <a:cubicBezTo>
                    <a:pt x="1021" y="398"/>
                    <a:pt x="1021" y="398"/>
                    <a:pt x="1021" y="395"/>
                  </a:cubicBezTo>
                  <a:cubicBezTo>
                    <a:pt x="1025" y="399"/>
                    <a:pt x="1025" y="401"/>
                    <a:pt x="1025" y="401"/>
                  </a:cubicBezTo>
                  <a:cubicBezTo>
                    <a:pt x="1026" y="401"/>
                    <a:pt x="1028" y="399"/>
                    <a:pt x="1034" y="395"/>
                  </a:cubicBezTo>
                  <a:cubicBezTo>
                    <a:pt x="1040" y="395"/>
                    <a:pt x="1041" y="402"/>
                    <a:pt x="1047" y="404"/>
                  </a:cubicBezTo>
                  <a:cubicBezTo>
                    <a:pt x="1047" y="409"/>
                    <a:pt x="1057" y="405"/>
                    <a:pt x="1053" y="410"/>
                  </a:cubicBezTo>
                  <a:cubicBezTo>
                    <a:pt x="1053" y="415"/>
                    <a:pt x="1035" y="428"/>
                    <a:pt x="1046" y="430"/>
                  </a:cubicBezTo>
                  <a:cubicBezTo>
                    <a:pt x="1041" y="438"/>
                    <a:pt x="1044" y="440"/>
                    <a:pt x="1041" y="451"/>
                  </a:cubicBezTo>
                  <a:cubicBezTo>
                    <a:pt x="1033" y="455"/>
                    <a:pt x="1040" y="462"/>
                    <a:pt x="1043" y="465"/>
                  </a:cubicBezTo>
                  <a:cubicBezTo>
                    <a:pt x="1045" y="469"/>
                    <a:pt x="1046" y="471"/>
                    <a:pt x="1048" y="471"/>
                  </a:cubicBezTo>
                  <a:cubicBezTo>
                    <a:pt x="1054" y="471"/>
                    <a:pt x="1060" y="451"/>
                    <a:pt x="1069" y="451"/>
                  </a:cubicBezTo>
                  <a:lnTo>
                    <a:pt x="1069" y="451"/>
                  </a:lnTo>
                  <a:cubicBezTo>
                    <a:pt x="1077" y="452"/>
                    <a:pt x="1079" y="461"/>
                    <a:pt x="1083" y="461"/>
                  </a:cubicBezTo>
                  <a:lnTo>
                    <a:pt x="1084" y="461"/>
                  </a:lnTo>
                  <a:cubicBezTo>
                    <a:pt x="1085" y="463"/>
                    <a:pt x="1083" y="466"/>
                    <a:pt x="1083" y="466"/>
                  </a:cubicBezTo>
                  <a:lnTo>
                    <a:pt x="1086" y="464"/>
                  </a:lnTo>
                  <a:cubicBezTo>
                    <a:pt x="1087" y="461"/>
                    <a:pt x="1088" y="459"/>
                    <a:pt x="1090" y="459"/>
                  </a:cubicBezTo>
                  <a:lnTo>
                    <a:pt x="1093" y="461"/>
                  </a:lnTo>
                  <a:cubicBezTo>
                    <a:pt x="1092" y="456"/>
                    <a:pt x="1095" y="454"/>
                    <a:pt x="1096" y="452"/>
                  </a:cubicBezTo>
                  <a:lnTo>
                    <a:pt x="1097" y="451"/>
                  </a:lnTo>
                  <a:cubicBezTo>
                    <a:pt x="1099" y="451"/>
                    <a:pt x="1101" y="459"/>
                    <a:pt x="1103" y="459"/>
                  </a:cubicBezTo>
                  <a:lnTo>
                    <a:pt x="1103" y="459"/>
                  </a:lnTo>
                  <a:cubicBezTo>
                    <a:pt x="1105" y="464"/>
                    <a:pt x="1104" y="475"/>
                    <a:pt x="1111" y="479"/>
                  </a:cubicBezTo>
                  <a:cubicBezTo>
                    <a:pt x="1113" y="490"/>
                    <a:pt x="1103" y="485"/>
                    <a:pt x="1112" y="493"/>
                  </a:cubicBezTo>
                  <a:cubicBezTo>
                    <a:pt x="1099" y="507"/>
                    <a:pt x="1094" y="524"/>
                    <a:pt x="1096" y="540"/>
                  </a:cubicBezTo>
                  <a:cubicBezTo>
                    <a:pt x="1090" y="541"/>
                    <a:pt x="1084" y="542"/>
                    <a:pt x="1092" y="546"/>
                  </a:cubicBezTo>
                  <a:cubicBezTo>
                    <a:pt x="1089" y="550"/>
                    <a:pt x="1086" y="554"/>
                    <a:pt x="1083" y="558"/>
                  </a:cubicBezTo>
                  <a:cubicBezTo>
                    <a:pt x="1079" y="560"/>
                    <a:pt x="1074" y="561"/>
                    <a:pt x="1069" y="565"/>
                  </a:cubicBezTo>
                  <a:cubicBezTo>
                    <a:pt x="1058" y="578"/>
                    <a:pt x="1049" y="600"/>
                    <a:pt x="1043" y="610"/>
                  </a:cubicBezTo>
                  <a:cubicBezTo>
                    <a:pt x="1042" y="614"/>
                    <a:pt x="1040" y="629"/>
                    <a:pt x="1036" y="629"/>
                  </a:cubicBezTo>
                  <a:lnTo>
                    <a:pt x="1035" y="628"/>
                  </a:lnTo>
                  <a:lnTo>
                    <a:pt x="1034" y="628"/>
                  </a:lnTo>
                  <a:cubicBezTo>
                    <a:pt x="1025" y="628"/>
                    <a:pt x="995" y="630"/>
                    <a:pt x="980" y="630"/>
                  </a:cubicBezTo>
                  <a:cubicBezTo>
                    <a:pt x="977" y="630"/>
                    <a:pt x="974" y="630"/>
                    <a:pt x="973" y="630"/>
                  </a:cubicBezTo>
                  <a:cubicBezTo>
                    <a:pt x="970" y="634"/>
                    <a:pt x="968" y="635"/>
                    <a:pt x="966" y="635"/>
                  </a:cubicBezTo>
                  <a:lnTo>
                    <a:pt x="962" y="634"/>
                  </a:lnTo>
                  <a:cubicBezTo>
                    <a:pt x="961" y="634"/>
                    <a:pt x="959" y="635"/>
                    <a:pt x="958" y="637"/>
                  </a:cubicBezTo>
                  <a:cubicBezTo>
                    <a:pt x="956" y="635"/>
                    <a:pt x="955" y="633"/>
                    <a:pt x="954" y="633"/>
                  </a:cubicBezTo>
                  <a:lnTo>
                    <a:pt x="952" y="634"/>
                  </a:lnTo>
                  <a:lnTo>
                    <a:pt x="946" y="632"/>
                  </a:lnTo>
                  <a:lnTo>
                    <a:pt x="946" y="633"/>
                  </a:lnTo>
                  <a:cubicBezTo>
                    <a:pt x="944" y="634"/>
                    <a:pt x="943" y="635"/>
                    <a:pt x="942" y="635"/>
                  </a:cubicBezTo>
                  <a:cubicBezTo>
                    <a:pt x="941" y="635"/>
                    <a:pt x="940" y="634"/>
                    <a:pt x="938" y="633"/>
                  </a:cubicBezTo>
                  <a:cubicBezTo>
                    <a:pt x="929" y="636"/>
                    <a:pt x="926" y="640"/>
                    <a:pt x="921" y="645"/>
                  </a:cubicBezTo>
                  <a:cubicBezTo>
                    <a:pt x="924" y="648"/>
                    <a:pt x="915" y="644"/>
                    <a:pt x="917" y="649"/>
                  </a:cubicBezTo>
                  <a:cubicBezTo>
                    <a:pt x="918" y="649"/>
                    <a:pt x="916" y="652"/>
                    <a:pt x="915" y="652"/>
                  </a:cubicBezTo>
                  <a:lnTo>
                    <a:pt x="914" y="652"/>
                  </a:lnTo>
                  <a:lnTo>
                    <a:pt x="914" y="652"/>
                  </a:lnTo>
                  <a:cubicBezTo>
                    <a:pt x="911" y="652"/>
                    <a:pt x="908" y="657"/>
                    <a:pt x="906" y="657"/>
                  </a:cubicBezTo>
                  <a:lnTo>
                    <a:pt x="905" y="657"/>
                  </a:lnTo>
                  <a:cubicBezTo>
                    <a:pt x="906" y="663"/>
                    <a:pt x="896" y="658"/>
                    <a:pt x="896" y="662"/>
                  </a:cubicBezTo>
                  <a:lnTo>
                    <a:pt x="895" y="662"/>
                  </a:lnTo>
                  <a:lnTo>
                    <a:pt x="892" y="664"/>
                  </a:lnTo>
                  <a:cubicBezTo>
                    <a:pt x="892" y="661"/>
                    <a:pt x="892" y="661"/>
                    <a:pt x="890" y="661"/>
                  </a:cubicBezTo>
                  <a:lnTo>
                    <a:pt x="888" y="661"/>
                  </a:lnTo>
                  <a:cubicBezTo>
                    <a:pt x="886" y="666"/>
                    <a:pt x="878" y="669"/>
                    <a:pt x="883" y="669"/>
                  </a:cubicBezTo>
                  <a:cubicBezTo>
                    <a:pt x="882" y="672"/>
                    <a:pt x="880" y="673"/>
                    <a:pt x="879" y="673"/>
                  </a:cubicBezTo>
                  <a:lnTo>
                    <a:pt x="876" y="671"/>
                  </a:lnTo>
                  <a:cubicBezTo>
                    <a:pt x="873" y="671"/>
                    <a:pt x="876" y="673"/>
                    <a:pt x="874" y="673"/>
                  </a:cubicBezTo>
                  <a:lnTo>
                    <a:pt x="872" y="673"/>
                  </a:lnTo>
                  <a:lnTo>
                    <a:pt x="872" y="675"/>
                  </a:lnTo>
                  <a:cubicBezTo>
                    <a:pt x="871" y="675"/>
                    <a:pt x="868" y="673"/>
                    <a:pt x="867" y="671"/>
                  </a:cubicBezTo>
                  <a:lnTo>
                    <a:pt x="866" y="672"/>
                  </a:lnTo>
                  <a:cubicBezTo>
                    <a:pt x="864" y="672"/>
                    <a:pt x="862" y="671"/>
                    <a:pt x="861" y="669"/>
                  </a:cubicBezTo>
                  <a:lnTo>
                    <a:pt x="860" y="671"/>
                  </a:lnTo>
                  <a:cubicBezTo>
                    <a:pt x="858" y="671"/>
                    <a:pt x="860" y="666"/>
                    <a:pt x="858" y="666"/>
                  </a:cubicBezTo>
                  <a:lnTo>
                    <a:pt x="858" y="666"/>
                  </a:lnTo>
                  <a:cubicBezTo>
                    <a:pt x="858" y="668"/>
                    <a:pt x="857" y="669"/>
                    <a:pt x="857" y="669"/>
                  </a:cubicBezTo>
                  <a:lnTo>
                    <a:pt x="854" y="666"/>
                  </a:lnTo>
                  <a:lnTo>
                    <a:pt x="853" y="667"/>
                  </a:lnTo>
                  <a:lnTo>
                    <a:pt x="853" y="667"/>
                  </a:lnTo>
                  <a:cubicBezTo>
                    <a:pt x="849" y="667"/>
                    <a:pt x="850" y="661"/>
                    <a:pt x="846" y="661"/>
                  </a:cubicBezTo>
                  <a:cubicBezTo>
                    <a:pt x="845" y="661"/>
                    <a:pt x="843" y="661"/>
                    <a:pt x="841" y="662"/>
                  </a:cubicBezTo>
                  <a:cubicBezTo>
                    <a:pt x="839" y="659"/>
                    <a:pt x="844" y="658"/>
                    <a:pt x="840" y="658"/>
                  </a:cubicBezTo>
                  <a:lnTo>
                    <a:pt x="838" y="658"/>
                  </a:lnTo>
                  <a:cubicBezTo>
                    <a:pt x="840" y="655"/>
                    <a:pt x="834" y="651"/>
                    <a:pt x="834" y="651"/>
                  </a:cubicBezTo>
                  <a:lnTo>
                    <a:pt x="834" y="652"/>
                  </a:lnTo>
                  <a:lnTo>
                    <a:pt x="834" y="654"/>
                  </a:lnTo>
                  <a:cubicBezTo>
                    <a:pt x="833" y="654"/>
                    <a:pt x="832" y="652"/>
                    <a:pt x="829" y="652"/>
                  </a:cubicBezTo>
                  <a:lnTo>
                    <a:pt x="829" y="652"/>
                  </a:lnTo>
                  <a:cubicBezTo>
                    <a:pt x="828" y="650"/>
                    <a:pt x="828" y="649"/>
                    <a:pt x="827" y="649"/>
                  </a:cubicBezTo>
                  <a:lnTo>
                    <a:pt x="825" y="649"/>
                  </a:lnTo>
                  <a:lnTo>
                    <a:pt x="824" y="645"/>
                  </a:lnTo>
                  <a:lnTo>
                    <a:pt x="823" y="646"/>
                  </a:lnTo>
                  <a:lnTo>
                    <a:pt x="822" y="646"/>
                  </a:lnTo>
                  <a:cubicBezTo>
                    <a:pt x="821" y="646"/>
                    <a:pt x="826" y="643"/>
                    <a:pt x="823" y="641"/>
                  </a:cubicBezTo>
                  <a:lnTo>
                    <a:pt x="822" y="644"/>
                  </a:lnTo>
                  <a:lnTo>
                    <a:pt x="820" y="642"/>
                  </a:lnTo>
                  <a:cubicBezTo>
                    <a:pt x="817" y="642"/>
                    <a:pt x="817" y="638"/>
                    <a:pt x="815" y="638"/>
                  </a:cubicBezTo>
                  <a:lnTo>
                    <a:pt x="812" y="639"/>
                  </a:lnTo>
                  <a:lnTo>
                    <a:pt x="809" y="637"/>
                  </a:lnTo>
                  <a:lnTo>
                    <a:pt x="806" y="637"/>
                  </a:lnTo>
                  <a:cubicBezTo>
                    <a:pt x="805" y="637"/>
                    <a:pt x="805" y="637"/>
                    <a:pt x="806" y="635"/>
                  </a:cubicBezTo>
                  <a:lnTo>
                    <a:pt x="804" y="635"/>
                  </a:lnTo>
                  <a:cubicBezTo>
                    <a:pt x="802" y="635"/>
                    <a:pt x="804" y="640"/>
                    <a:pt x="799" y="642"/>
                  </a:cubicBezTo>
                  <a:cubicBezTo>
                    <a:pt x="802" y="638"/>
                    <a:pt x="799" y="635"/>
                    <a:pt x="797" y="635"/>
                  </a:cubicBezTo>
                  <a:cubicBezTo>
                    <a:pt x="795" y="635"/>
                    <a:pt x="793" y="636"/>
                    <a:pt x="793" y="640"/>
                  </a:cubicBezTo>
                  <a:cubicBezTo>
                    <a:pt x="792" y="639"/>
                    <a:pt x="790" y="638"/>
                    <a:pt x="788" y="638"/>
                  </a:cubicBezTo>
                  <a:cubicBezTo>
                    <a:pt x="785" y="638"/>
                    <a:pt x="782" y="639"/>
                    <a:pt x="782" y="641"/>
                  </a:cubicBezTo>
                  <a:cubicBezTo>
                    <a:pt x="781" y="638"/>
                    <a:pt x="781" y="637"/>
                    <a:pt x="781" y="637"/>
                  </a:cubicBezTo>
                  <a:cubicBezTo>
                    <a:pt x="780" y="637"/>
                    <a:pt x="779" y="642"/>
                    <a:pt x="776" y="642"/>
                  </a:cubicBezTo>
                  <a:lnTo>
                    <a:pt x="775" y="642"/>
                  </a:lnTo>
                  <a:lnTo>
                    <a:pt x="773" y="643"/>
                  </a:lnTo>
                  <a:cubicBezTo>
                    <a:pt x="773" y="643"/>
                    <a:pt x="772" y="642"/>
                    <a:pt x="771" y="640"/>
                  </a:cubicBezTo>
                  <a:lnTo>
                    <a:pt x="769" y="642"/>
                  </a:lnTo>
                  <a:lnTo>
                    <a:pt x="769" y="641"/>
                  </a:lnTo>
                  <a:cubicBezTo>
                    <a:pt x="771" y="638"/>
                    <a:pt x="769" y="637"/>
                    <a:pt x="767" y="637"/>
                  </a:cubicBezTo>
                  <a:cubicBezTo>
                    <a:pt x="766" y="637"/>
                    <a:pt x="764" y="638"/>
                    <a:pt x="763" y="639"/>
                  </a:cubicBezTo>
                  <a:cubicBezTo>
                    <a:pt x="768" y="640"/>
                    <a:pt x="769" y="640"/>
                    <a:pt x="764" y="645"/>
                  </a:cubicBezTo>
                  <a:lnTo>
                    <a:pt x="763" y="645"/>
                  </a:lnTo>
                  <a:cubicBezTo>
                    <a:pt x="762" y="645"/>
                    <a:pt x="760" y="642"/>
                    <a:pt x="758" y="642"/>
                  </a:cubicBezTo>
                  <a:lnTo>
                    <a:pt x="756" y="644"/>
                  </a:lnTo>
                  <a:cubicBezTo>
                    <a:pt x="754" y="641"/>
                    <a:pt x="755" y="638"/>
                    <a:pt x="751" y="638"/>
                  </a:cubicBezTo>
                  <a:cubicBezTo>
                    <a:pt x="749" y="644"/>
                    <a:pt x="737" y="640"/>
                    <a:pt x="737" y="652"/>
                  </a:cubicBezTo>
                  <a:cubicBezTo>
                    <a:pt x="739" y="655"/>
                    <a:pt x="736" y="654"/>
                    <a:pt x="739" y="657"/>
                  </a:cubicBezTo>
                  <a:cubicBezTo>
                    <a:pt x="733" y="655"/>
                    <a:pt x="732" y="654"/>
                    <a:pt x="731" y="647"/>
                  </a:cubicBezTo>
                  <a:cubicBezTo>
                    <a:pt x="727" y="645"/>
                    <a:pt x="726" y="643"/>
                    <a:pt x="722" y="643"/>
                  </a:cubicBezTo>
                  <a:lnTo>
                    <a:pt x="719" y="644"/>
                  </a:lnTo>
                  <a:cubicBezTo>
                    <a:pt x="718" y="642"/>
                    <a:pt x="717" y="638"/>
                    <a:pt x="717" y="638"/>
                  </a:cubicBezTo>
                  <a:lnTo>
                    <a:pt x="716" y="639"/>
                  </a:lnTo>
                  <a:lnTo>
                    <a:pt x="714" y="637"/>
                  </a:lnTo>
                  <a:lnTo>
                    <a:pt x="712" y="638"/>
                  </a:lnTo>
                  <a:lnTo>
                    <a:pt x="709" y="637"/>
                  </a:lnTo>
                  <a:cubicBezTo>
                    <a:pt x="706" y="637"/>
                    <a:pt x="703" y="639"/>
                    <a:pt x="701" y="639"/>
                  </a:cubicBezTo>
                  <a:cubicBezTo>
                    <a:pt x="699" y="639"/>
                    <a:pt x="698" y="637"/>
                    <a:pt x="697" y="633"/>
                  </a:cubicBezTo>
                  <a:lnTo>
                    <a:pt x="697" y="633"/>
                  </a:lnTo>
                  <a:cubicBezTo>
                    <a:pt x="692" y="633"/>
                    <a:pt x="691" y="641"/>
                    <a:pt x="694" y="641"/>
                  </a:cubicBezTo>
                  <a:lnTo>
                    <a:pt x="697" y="640"/>
                  </a:lnTo>
                  <a:cubicBezTo>
                    <a:pt x="703" y="640"/>
                    <a:pt x="697" y="645"/>
                    <a:pt x="694" y="645"/>
                  </a:cubicBezTo>
                  <a:cubicBezTo>
                    <a:pt x="692" y="644"/>
                    <a:pt x="690" y="644"/>
                    <a:pt x="689" y="644"/>
                  </a:cubicBezTo>
                  <a:cubicBezTo>
                    <a:pt x="680" y="644"/>
                    <a:pt x="685" y="656"/>
                    <a:pt x="677" y="659"/>
                  </a:cubicBezTo>
                  <a:cubicBezTo>
                    <a:pt x="676" y="663"/>
                    <a:pt x="672" y="667"/>
                    <a:pt x="668" y="668"/>
                  </a:cubicBezTo>
                  <a:cubicBezTo>
                    <a:pt x="671" y="673"/>
                    <a:pt x="670" y="677"/>
                    <a:pt x="668" y="677"/>
                  </a:cubicBezTo>
                  <a:cubicBezTo>
                    <a:pt x="667" y="677"/>
                    <a:pt x="666" y="675"/>
                    <a:pt x="664" y="672"/>
                  </a:cubicBezTo>
                  <a:cubicBezTo>
                    <a:pt x="657" y="672"/>
                    <a:pt x="653" y="676"/>
                    <a:pt x="650" y="681"/>
                  </a:cubicBezTo>
                  <a:cubicBezTo>
                    <a:pt x="648" y="678"/>
                    <a:pt x="646" y="676"/>
                    <a:pt x="645" y="676"/>
                  </a:cubicBezTo>
                  <a:cubicBezTo>
                    <a:pt x="644" y="676"/>
                    <a:pt x="643" y="678"/>
                    <a:pt x="642" y="682"/>
                  </a:cubicBezTo>
                  <a:lnTo>
                    <a:pt x="639" y="684"/>
                  </a:lnTo>
                  <a:cubicBezTo>
                    <a:pt x="636" y="684"/>
                    <a:pt x="638" y="676"/>
                    <a:pt x="634" y="674"/>
                  </a:cubicBezTo>
                  <a:cubicBezTo>
                    <a:pt x="628" y="674"/>
                    <a:pt x="636" y="680"/>
                    <a:pt x="633" y="682"/>
                  </a:cubicBezTo>
                  <a:cubicBezTo>
                    <a:pt x="627" y="681"/>
                    <a:pt x="627" y="677"/>
                    <a:pt x="622" y="673"/>
                  </a:cubicBezTo>
                  <a:cubicBezTo>
                    <a:pt x="620" y="675"/>
                    <a:pt x="618" y="675"/>
                    <a:pt x="615" y="675"/>
                  </a:cubicBezTo>
                  <a:cubicBezTo>
                    <a:pt x="613" y="675"/>
                    <a:pt x="611" y="675"/>
                    <a:pt x="609" y="675"/>
                  </a:cubicBezTo>
                  <a:cubicBezTo>
                    <a:pt x="607" y="675"/>
                    <a:pt x="606" y="675"/>
                    <a:pt x="606" y="679"/>
                  </a:cubicBezTo>
                  <a:cubicBezTo>
                    <a:pt x="599" y="686"/>
                    <a:pt x="590" y="682"/>
                    <a:pt x="583" y="689"/>
                  </a:cubicBezTo>
                  <a:cubicBezTo>
                    <a:pt x="574" y="691"/>
                    <a:pt x="581" y="699"/>
                    <a:pt x="575" y="701"/>
                  </a:cubicBezTo>
                  <a:cubicBezTo>
                    <a:pt x="569" y="707"/>
                    <a:pt x="569" y="711"/>
                    <a:pt x="579" y="715"/>
                  </a:cubicBezTo>
                  <a:cubicBezTo>
                    <a:pt x="569" y="727"/>
                    <a:pt x="591" y="728"/>
                    <a:pt x="581" y="743"/>
                  </a:cubicBezTo>
                  <a:cubicBezTo>
                    <a:pt x="576" y="745"/>
                    <a:pt x="574" y="748"/>
                    <a:pt x="569" y="749"/>
                  </a:cubicBezTo>
                  <a:cubicBezTo>
                    <a:pt x="568" y="749"/>
                    <a:pt x="566" y="748"/>
                    <a:pt x="564" y="748"/>
                  </a:cubicBezTo>
                  <a:cubicBezTo>
                    <a:pt x="558" y="748"/>
                    <a:pt x="550" y="751"/>
                    <a:pt x="554" y="757"/>
                  </a:cubicBezTo>
                  <a:lnTo>
                    <a:pt x="552" y="758"/>
                  </a:lnTo>
                  <a:cubicBezTo>
                    <a:pt x="548" y="758"/>
                    <a:pt x="539" y="741"/>
                    <a:pt x="536" y="737"/>
                  </a:cubicBezTo>
                  <a:cubicBezTo>
                    <a:pt x="535" y="737"/>
                    <a:pt x="533" y="737"/>
                    <a:pt x="532" y="737"/>
                  </a:cubicBezTo>
                  <a:cubicBezTo>
                    <a:pt x="528" y="737"/>
                    <a:pt x="524" y="738"/>
                    <a:pt x="520" y="738"/>
                  </a:cubicBezTo>
                  <a:cubicBezTo>
                    <a:pt x="515" y="738"/>
                    <a:pt x="510" y="737"/>
                    <a:pt x="507" y="733"/>
                  </a:cubicBezTo>
                  <a:cubicBezTo>
                    <a:pt x="503" y="736"/>
                    <a:pt x="496" y="737"/>
                    <a:pt x="489" y="737"/>
                  </a:cubicBezTo>
                  <a:cubicBezTo>
                    <a:pt x="486" y="737"/>
                    <a:pt x="483" y="737"/>
                    <a:pt x="480" y="736"/>
                  </a:cubicBezTo>
                  <a:cubicBezTo>
                    <a:pt x="478" y="737"/>
                    <a:pt x="474" y="739"/>
                    <a:pt x="472" y="739"/>
                  </a:cubicBezTo>
                  <a:lnTo>
                    <a:pt x="469" y="737"/>
                  </a:lnTo>
                  <a:cubicBezTo>
                    <a:pt x="455" y="734"/>
                    <a:pt x="448" y="735"/>
                    <a:pt x="438" y="726"/>
                  </a:cubicBezTo>
                  <a:cubicBezTo>
                    <a:pt x="432" y="725"/>
                    <a:pt x="431" y="716"/>
                    <a:pt x="424" y="716"/>
                  </a:cubicBezTo>
                  <a:lnTo>
                    <a:pt x="421" y="716"/>
                  </a:lnTo>
                  <a:cubicBezTo>
                    <a:pt x="420" y="714"/>
                    <a:pt x="418" y="713"/>
                    <a:pt x="417" y="713"/>
                  </a:cubicBezTo>
                  <a:cubicBezTo>
                    <a:pt x="415" y="713"/>
                    <a:pt x="413" y="714"/>
                    <a:pt x="411" y="715"/>
                  </a:cubicBezTo>
                  <a:lnTo>
                    <a:pt x="410" y="715"/>
                  </a:lnTo>
                  <a:cubicBezTo>
                    <a:pt x="408" y="715"/>
                    <a:pt x="406" y="714"/>
                    <a:pt x="404" y="714"/>
                  </a:cubicBezTo>
                  <a:lnTo>
                    <a:pt x="401" y="715"/>
                  </a:lnTo>
                  <a:cubicBezTo>
                    <a:pt x="398" y="711"/>
                    <a:pt x="394" y="710"/>
                    <a:pt x="390" y="710"/>
                  </a:cubicBezTo>
                  <a:cubicBezTo>
                    <a:pt x="388" y="710"/>
                    <a:pt x="386" y="711"/>
                    <a:pt x="383" y="711"/>
                  </a:cubicBezTo>
                  <a:lnTo>
                    <a:pt x="383" y="710"/>
                  </a:lnTo>
                  <a:lnTo>
                    <a:pt x="380" y="709"/>
                  </a:lnTo>
                  <a:cubicBezTo>
                    <a:pt x="378" y="709"/>
                    <a:pt x="375" y="711"/>
                    <a:pt x="372" y="711"/>
                  </a:cubicBezTo>
                  <a:lnTo>
                    <a:pt x="370" y="710"/>
                  </a:lnTo>
                  <a:cubicBezTo>
                    <a:pt x="366" y="707"/>
                    <a:pt x="361" y="704"/>
                    <a:pt x="356" y="704"/>
                  </a:cubicBezTo>
                  <a:cubicBezTo>
                    <a:pt x="354" y="704"/>
                    <a:pt x="353" y="705"/>
                    <a:pt x="351" y="706"/>
                  </a:cubicBezTo>
                  <a:lnTo>
                    <a:pt x="348" y="706"/>
                  </a:lnTo>
                  <a:cubicBezTo>
                    <a:pt x="343" y="706"/>
                    <a:pt x="341" y="703"/>
                    <a:pt x="336" y="699"/>
                  </a:cubicBezTo>
                  <a:cubicBezTo>
                    <a:pt x="334" y="696"/>
                    <a:pt x="332" y="696"/>
                    <a:pt x="329" y="696"/>
                  </a:cubicBezTo>
                  <a:cubicBezTo>
                    <a:pt x="328" y="696"/>
                    <a:pt x="326" y="696"/>
                    <a:pt x="325" y="696"/>
                  </a:cubicBezTo>
                  <a:cubicBezTo>
                    <a:pt x="324" y="694"/>
                    <a:pt x="324" y="693"/>
                    <a:pt x="322" y="693"/>
                  </a:cubicBezTo>
                  <a:cubicBezTo>
                    <a:pt x="321" y="693"/>
                    <a:pt x="319" y="695"/>
                    <a:pt x="317" y="695"/>
                  </a:cubicBezTo>
                  <a:lnTo>
                    <a:pt x="315" y="694"/>
                  </a:lnTo>
                  <a:lnTo>
                    <a:pt x="311" y="695"/>
                  </a:lnTo>
                  <a:cubicBezTo>
                    <a:pt x="309" y="695"/>
                    <a:pt x="307" y="694"/>
                    <a:pt x="304" y="694"/>
                  </a:cubicBezTo>
                  <a:cubicBezTo>
                    <a:pt x="302" y="694"/>
                    <a:pt x="300" y="695"/>
                    <a:pt x="298" y="696"/>
                  </a:cubicBezTo>
                  <a:lnTo>
                    <a:pt x="297" y="696"/>
                  </a:lnTo>
                  <a:cubicBezTo>
                    <a:pt x="295" y="696"/>
                    <a:pt x="293" y="696"/>
                    <a:pt x="291" y="696"/>
                  </a:cubicBezTo>
                  <a:cubicBezTo>
                    <a:pt x="289" y="696"/>
                    <a:pt x="287" y="696"/>
                    <a:pt x="285" y="698"/>
                  </a:cubicBezTo>
                  <a:cubicBezTo>
                    <a:pt x="283" y="696"/>
                    <a:pt x="282" y="695"/>
                    <a:pt x="280" y="695"/>
                  </a:cubicBezTo>
                  <a:cubicBezTo>
                    <a:pt x="274" y="695"/>
                    <a:pt x="268" y="702"/>
                    <a:pt x="263" y="702"/>
                  </a:cubicBezTo>
                  <a:lnTo>
                    <a:pt x="259" y="701"/>
                  </a:lnTo>
                  <a:cubicBezTo>
                    <a:pt x="249" y="693"/>
                    <a:pt x="235" y="693"/>
                    <a:pt x="229" y="679"/>
                  </a:cubicBezTo>
                  <a:lnTo>
                    <a:pt x="227" y="677"/>
                  </a:lnTo>
                  <a:cubicBezTo>
                    <a:pt x="226" y="677"/>
                    <a:pt x="224" y="678"/>
                    <a:pt x="222" y="679"/>
                  </a:cubicBezTo>
                  <a:cubicBezTo>
                    <a:pt x="220" y="677"/>
                    <a:pt x="218" y="677"/>
                    <a:pt x="217" y="677"/>
                  </a:cubicBezTo>
                  <a:lnTo>
                    <a:pt x="214" y="678"/>
                  </a:lnTo>
                  <a:lnTo>
                    <a:pt x="211" y="676"/>
                  </a:lnTo>
                  <a:cubicBezTo>
                    <a:pt x="206" y="676"/>
                    <a:pt x="200" y="685"/>
                    <a:pt x="195" y="685"/>
                  </a:cubicBezTo>
                  <a:lnTo>
                    <a:pt x="194" y="685"/>
                  </a:lnTo>
                  <a:cubicBezTo>
                    <a:pt x="192" y="685"/>
                    <a:pt x="190" y="685"/>
                    <a:pt x="189" y="685"/>
                  </a:cubicBezTo>
                  <a:cubicBezTo>
                    <a:pt x="182" y="685"/>
                    <a:pt x="178" y="681"/>
                    <a:pt x="173" y="679"/>
                  </a:cubicBezTo>
                  <a:cubicBezTo>
                    <a:pt x="172" y="676"/>
                    <a:pt x="172" y="672"/>
                    <a:pt x="172" y="669"/>
                  </a:cubicBezTo>
                  <a:cubicBezTo>
                    <a:pt x="168" y="633"/>
                    <a:pt x="154" y="602"/>
                    <a:pt x="128" y="583"/>
                  </a:cubicBezTo>
                  <a:lnTo>
                    <a:pt x="124" y="580"/>
                  </a:lnTo>
                  <a:lnTo>
                    <a:pt x="125" y="580"/>
                  </a:lnTo>
                  <a:cubicBezTo>
                    <a:pt x="127" y="580"/>
                    <a:pt x="127" y="580"/>
                    <a:pt x="126" y="578"/>
                  </a:cubicBezTo>
                  <a:cubicBezTo>
                    <a:pt x="127" y="579"/>
                    <a:pt x="128" y="579"/>
                    <a:pt x="128" y="579"/>
                  </a:cubicBezTo>
                  <a:cubicBezTo>
                    <a:pt x="129" y="579"/>
                    <a:pt x="129" y="579"/>
                    <a:pt x="130" y="577"/>
                  </a:cubicBezTo>
                  <a:cubicBezTo>
                    <a:pt x="128" y="576"/>
                    <a:pt x="127" y="571"/>
                    <a:pt x="124" y="571"/>
                  </a:cubicBezTo>
                  <a:lnTo>
                    <a:pt x="122" y="572"/>
                  </a:lnTo>
                  <a:cubicBezTo>
                    <a:pt x="124" y="568"/>
                    <a:pt x="126" y="570"/>
                    <a:pt x="122" y="568"/>
                  </a:cubicBezTo>
                  <a:cubicBezTo>
                    <a:pt x="124" y="566"/>
                    <a:pt x="123" y="566"/>
                    <a:pt x="122" y="566"/>
                  </a:cubicBezTo>
                  <a:lnTo>
                    <a:pt x="117" y="567"/>
                  </a:lnTo>
                  <a:lnTo>
                    <a:pt x="117" y="567"/>
                  </a:lnTo>
                  <a:cubicBezTo>
                    <a:pt x="119" y="565"/>
                    <a:pt x="118" y="564"/>
                    <a:pt x="117" y="564"/>
                  </a:cubicBezTo>
                  <a:lnTo>
                    <a:pt x="115" y="564"/>
                  </a:lnTo>
                  <a:lnTo>
                    <a:pt x="113" y="564"/>
                  </a:lnTo>
                  <a:cubicBezTo>
                    <a:pt x="112" y="566"/>
                    <a:pt x="113" y="567"/>
                    <a:pt x="112" y="570"/>
                  </a:cubicBezTo>
                  <a:cubicBezTo>
                    <a:pt x="108" y="563"/>
                    <a:pt x="107" y="560"/>
                    <a:pt x="100" y="554"/>
                  </a:cubicBezTo>
                  <a:cubicBezTo>
                    <a:pt x="98" y="557"/>
                    <a:pt x="97" y="558"/>
                    <a:pt x="96" y="558"/>
                  </a:cubicBezTo>
                  <a:cubicBezTo>
                    <a:pt x="94" y="558"/>
                    <a:pt x="93" y="555"/>
                    <a:pt x="89" y="554"/>
                  </a:cubicBezTo>
                  <a:cubicBezTo>
                    <a:pt x="88" y="560"/>
                    <a:pt x="88" y="563"/>
                    <a:pt x="87" y="563"/>
                  </a:cubicBezTo>
                  <a:cubicBezTo>
                    <a:pt x="86" y="563"/>
                    <a:pt x="84" y="561"/>
                    <a:pt x="82" y="556"/>
                  </a:cubicBezTo>
                  <a:cubicBezTo>
                    <a:pt x="81" y="551"/>
                    <a:pt x="91" y="547"/>
                    <a:pt x="86" y="543"/>
                  </a:cubicBezTo>
                  <a:cubicBezTo>
                    <a:pt x="82" y="543"/>
                    <a:pt x="78" y="550"/>
                    <a:pt x="74" y="551"/>
                  </a:cubicBezTo>
                  <a:lnTo>
                    <a:pt x="71" y="550"/>
                  </a:lnTo>
                  <a:cubicBezTo>
                    <a:pt x="69" y="550"/>
                    <a:pt x="68" y="551"/>
                    <a:pt x="67" y="553"/>
                  </a:cubicBezTo>
                  <a:cubicBezTo>
                    <a:pt x="71" y="553"/>
                    <a:pt x="76" y="558"/>
                    <a:pt x="71" y="558"/>
                  </a:cubicBezTo>
                  <a:lnTo>
                    <a:pt x="69" y="558"/>
                  </a:lnTo>
                  <a:cubicBezTo>
                    <a:pt x="67" y="556"/>
                    <a:pt x="66" y="555"/>
                    <a:pt x="65" y="555"/>
                  </a:cubicBezTo>
                  <a:cubicBezTo>
                    <a:pt x="62" y="555"/>
                    <a:pt x="62" y="560"/>
                    <a:pt x="60" y="560"/>
                  </a:cubicBezTo>
                  <a:lnTo>
                    <a:pt x="58" y="558"/>
                  </a:lnTo>
                  <a:cubicBezTo>
                    <a:pt x="56" y="555"/>
                    <a:pt x="55" y="554"/>
                    <a:pt x="53" y="554"/>
                  </a:cubicBezTo>
                  <a:cubicBezTo>
                    <a:pt x="49" y="554"/>
                    <a:pt x="45" y="561"/>
                    <a:pt x="40" y="562"/>
                  </a:cubicBezTo>
                  <a:cubicBezTo>
                    <a:pt x="24" y="560"/>
                    <a:pt x="13" y="553"/>
                    <a:pt x="15" y="523"/>
                  </a:cubicBezTo>
                  <a:cubicBezTo>
                    <a:pt x="15" y="518"/>
                    <a:pt x="16" y="513"/>
                    <a:pt x="17" y="507"/>
                  </a:cubicBezTo>
                  <a:cubicBezTo>
                    <a:pt x="20" y="498"/>
                    <a:pt x="22" y="488"/>
                    <a:pt x="29" y="483"/>
                  </a:cubicBezTo>
                  <a:cubicBezTo>
                    <a:pt x="27" y="478"/>
                    <a:pt x="25" y="474"/>
                    <a:pt x="25" y="469"/>
                  </a:cubicBezTo>
                  <a:cubicBezTo>
                    <a:pt x="30" y="450"/>
                    <a:pt x="36" y="429"/>
                    <a:pt x="40" y="409"/>
                  </a:cubicBezTo>
                  <a:cubicBezTo>
                    <a:pt x="43" y="404"/>
                    <a:pt x="45" y="399"/>
                    <a:pt x="47" y="394"/>
                  </a:cubicBezTo>
                  <a:cubicBezTo>
                    <a:pt x="48" y="371"/>
                    <a:pt x="41" y="362"/>
                    <a:pt x="58" y="342"/>
                  </a:cubicBezTo>
                  <a:cubicBezTo>
                    <a:pt x="60" y="327"/>
                    <a:pt x="38" y="312"/>
                    <a:pt x="46" y="296"/>
                  </a:cubicBezTo>
                  <a:cubicBezTo>
                    <a:pt x="58" y="282"/>
                    <a:pt x="86" y="279"/>
                    <a:pt x="89" y="256"/>
                  </a:cubicBezTo>
                  <a:cubicBezTo>
                    <a:pt x="86" y="234"/>
                    <a:pt x="102" y="212"/>
                    <a:pt x="102" y="188"/>
                  </a:cubicBezTo>
                  <a:cubicBezTo>
                    <a:pt x="106" y="176"/>
                    <a:pt x="115" y="178"/>
                    <a:pt x="124" y="173"/>
                  </a:cubicBezTo>
                  <a:cubicBezTo>
                    <a:pt x="147" y="165"/>
                    <a:pt x="153" y="147"/>
                    <a:pt x="162" y="127"/>
                  </a:cubicBezTo>
                  <a:cubicBezTo>
                    <a:pt x="173" y="83"/>
                    <a:pt x="165" y="89"/>
                    <a:pt x="207" y="64"/>
                  </a:cubicBezTo>
                  <a:cubicBezTo>
                    <a:pt x="224" y="51"/>
                    <a:pt x="248" y="52"/>
                    <a:pt x="258" y="30"/>
                  </a:cubicBezTo>
                  <a:cubicBezTo>
                    <a:pt x="259" y="33"/>
                    <a:pt x="260" y="35"/>
                    <a:pt x="262" y="35"/>
                  </a:cubicBezTo>
                  <a:cubicBezTo>
                    <a:pt x="266" y="35"/>
                    <a:pt x="275" y="24"/>
                    <a:pt x="281" y="22"/>
                  </a:cubicBezTo>
                  <a:cubicBezTo>
                    <a:pt x="282" y="21"/>
                    <a:pt x="284" y="21"/>
                    <a:pt x="286" y="21"/>
                  </a:cubicBezTo>
                  <a:cubicBezTo>
                    <a:pt x="292" y="21"/>
                    <a:pt x="297" y="25"/>
                    <a:pt x="303" y="29"/>
                  </a:cubicBezTo>
                  <a:cubicBezTo>
                    <a:pt x="305" y="27"/>
                    <a:pt x="308" y="27"/>
                    <a:pt x="310" y="27"/>
                  </a:cubicBezTo>
                  <a:cubicBezTo>
                    <a:pt x="315" y="27"/>
                    <a:pt x="320" y="29"/>
                    <a:pt x="324" y="31"/>
                  </a:cubicBezTo>
                  <a:cubicBezTo>
                    <a:pt x="338" y="29"/>
                    <a:pt x="341" y="23"/>
                    <a:pt x="347" y="23"/>
                  </a:cubicBezTo>
                  <a:cubicBezTo>
                    <a:pt x="350" y="23"/>
                    <a:pt x="354" y="25"/>
                    <a:pt x="363" y="32"/>
                  </a:cubicBezTo>
                  <a:cubicBezTo>
                    <a:pt x="366" y="30"/>
                    <a:pt x="369" y="29"/>
                    <a:pt x="372" y="29"/>
                  </a:cubicBezTo>
                  <a:cubicBezTo>
                    <a:pt x="378" y="29"/>
                    <a:pt x="384" y="32"/>
                    <a:pt x="392" y="32"/>
                  </a:cubicBezTo>
                  <a:lnTo>
                    <a:pt x="393" y="32"/>
                  </a:lnTo>
                  <a:lnTo>
                    <a:pt x="395" y="33"/>
                  </a:lnTo>
                  <a:cubicBezTo>
                    <a:pt x="398" y="33"/>
                    <a:pt x="402" y="29"/>
                    <a:pt x="405" y="29"/>
                  </a:cubicBezTo>
                  <a:cubicBezTo>
                    <a:pt x="407" y="29"/>
                    <a:pt x="408" y="30"/>
                    <a:pt x="410" y="33"/>
                  </a:cubicBezTo>
                  <a:cubicBezTo>
                    <a:pt x="409" y="37"/>
                    <a:pt x="410" y="39"/>
                    <a:pt x="411" y="39"/>
                  </a:cubicBezTo>
                  <a:cubicBezTo>
                    <a:pt x="414" y="39"/>
                    <a:pt x="419" y="35"/>
                    <a:pt x="422" y="35"/>
                  </a:cubicBezTo>
                  <a:lnTo>
                    <a:pt x="423" y="35"/>
                  </a:lnTo>
                  <a:cubicBezTo>
                    <a:pt x="420" y="19"/>
                    <a:pt x="423" y="13"/>
                    <a:pt x="43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9" name="Freeform 185">
              <a:extLst>
                <a:ext uri="{FF2B5EF4-FFF2-40B4-BE49-F238E27FC236}">
                  <a16:creationId xmlns:a16="http://schemas.microsoft.com/office/drawing/2014/main" id="{D8B785F3-E937-7F81-E737-6E9EA3ADE57B}"/>
                </a:ext>
              </a:extLst>
            </p:cNvPr>
            <p:cNvSpPr>
              <a:spLocks/>
            </p:cNvSpPr>
            <p:nvPr/>
          </p:nvSpPr>
          <p:spPr bwMode="auto">
            <a:xfrm>
              <a:off x="4533901" y="4090987"/>
              <a:ext cx="800100" cy="739775"/>
            </a:xfrm>
            <a:custGeom>
              <a:avLst/>
              <a:gdLst>
                <a:gd name="T0" fmla="*/ 624 w 1300"/>
                <a:gd name="T1" fmla="*/ 1180 h 1201"/>
                <a:gd name="T2" fmla="*/ 666 w 1300"/>
                <a:gd name="T3" fmla="*/ 1052 h 1201"/>
                <a:gd name="T4" fmla="*/ 700 w 1300"/>
                <a:gd name="T5" fmla="*/ 1016 h 1201"/>
                <a:gd name="T6" fmla="*/ 672 w 1300"/>
                <a:gd name="T7" fmla="*/ 1000 h 1201"/>
                <a:gd name="T8" fmla="*/ 640 w 1300"/>
                <a:gd name="T9" fmla="*/ 984 h 1201"/>
                <a:gd name="T10" fmla="*/ 607 w 1300"/>
                <a:gd name="T11" fmla="*/ 950 h 1201"/>
                <a:gd name="T12" fmla="*/ 595 w 1300"/>
                <a:gd name="T13" fmla="*/ 924 h 1201"/>
                <a:gd name="T14" fmla="*/ 568 w 1300"/>
                <a:gd name="T15" fmla="*/ 888 h 1201"/>
                <a:gd name="T16" fmla="*/ 541 w 1300"/>
                <a:gd name="T17" fmla="*/ 873 h 1201"/>
                <a:gd name="T18" fmla="*/ 475 w 1300"/>
                <a:gd name="T19" fmla="*/ 833 h 1201"/>
                <a:gd name="T20" fmla="*/ 426 w 1300"/>
                <a:gd name="T21" fmla="*/ 790 h 1201"/>
                <a:gd name="T22" fmla="*/ 315 w 1300"/>
                <a:gd name="T23" fmla="*/ 731 h 1201"/>
                <a:gd name="T24" fmla="*/ 297 w 1300"/>
                <a:gd name="T25" fmla="*/ 712 h 1201"/>
                <a:gd name="T26" fmla="*/ 273 w 1300"/>
                <a:gd name="T27" fmla="*/ 684 h 1201"/>
                <a:gd name="T28" fmla="*/ 258 w 1300"/>
                <a:gd name="T29" fmla="*/ 691 h 1201"/>
                <a:gd name="T30" fmla="*/ 87 w 1300"/>
                <a:gd name="T31" fmla="*/ 571 h 1201"/>
                <a:gd name="T32" fmla="*/ 62 w 1300"/>
                <a:gd name="T33" fmla="*/ 558 h 1201"/>
                <a:gd name="T34" fmla="*/ 44 w 1300"/>
                <a:gd name="T35" fmla="*/ 551 h 1201"/>
                <a:gd name="T36" fmla="*/ 25 w 1300"/>
                <a:gd name="T37" fmla="*/ 551 h 1201"/>
                <a:gd name="T38" fmla="*/ 283 w 1300"/>
                <a:gd name="T39" fmla="*/ 223 h 1201"/>
                <a:gd name="T40" fmla="*/ 489 w 1300"/>
                <a:gd name="T41" fmla="*/ 60 h 1201"/>
                <a:gd name="T42" fmla="*/ 510 w 1300"/>
                <a:gd name="T43" fmla="*/ 44 h 1201"/>
                <a:gd name="T44" fmla="*/ 541 w 1300"/>
                <a:gd name="T45" fmla="*/ 26 h 1201"/>
                <a:gd name="T46" fmla="*/ 557 w 1300"/>
                <a:gd name="T47" fmla="*/ 13 h 1201"/>
                <a:gd name="T48" fmla="*/ 580 w 1300"/>
                <a:gd name="T49" fmla="*/ 15 h 1201"/>
                <a:gd name="T50" fmla="*/ 621 w 1300"/>
                <a:gd name="T51" fmla="*/ 17 h 1201"/>
                <a:gd name="T52" fmla="*/ 640 w 1300"/>
                <a:gd name="T53" fmla="*/ 11 h 1201"/>
                <a:gd name="T54" fmla="*/ 665 w 1300"/>
                <a:gd name="T55" fmla="*/ 6 h 1201"/>
                <a:gd name="T56" fmla="*/ 688 w 1300"/>
                <a:gd name="T57" fmla="*/ 14 h 1201"/>
                <a:gd name="T58" fmla="*/ 712 w 1300"/>
                <a:gd name="T59" fmla="*/ 0 h 1201"/>
                <a:gd name="T60" fmla="*/ 737 w 1300"/>
                <a:gd name="T61" fmla="*/ 20 h 1201"/>
                <a:gd name="T62" fmla="*/ 765 w 1300"/>
                <a:gd name="T63" fmla="*/ 23 h 1201"/>
                <a:gd name="T64" fmla="*/ 786 w 1300"/>
                <a:gd name="T65" fmla="*/ 31 h 1201"/>
                <a:gd name="T66" fmla="*/ 826 w 1300"/>
                <a:gd name="T67" fmla="*/ 30 h 1201"/>
                <a:gd name="T68" fmla="*/ 847 w 1300"/>
                <a:gd name="T69" fmla="*/ 32 h 1201"/>
                <a:gd name="T70" fmla="*/ 868 w 1300"/>
                <a:gd name="T71" fmla="*/ 34 h 1201"/>
                <a:gd name="T72" fmla="*/ 891 w 1300"/>
                <a:gd name="T73" fmla="*/ 44 h 1201"/>
                <a:gd name="T74" fmla="*/ 912 w 1300"/>
                <a:gd name="T75" fmla="*/ 68 h 1201"/>
                <a:gd name="T76" fmla="*/ 941 w 1300"/>
                <a:gd name="T77" fmla="*/ 74 h 1201"/>
                <a:gd name="T78" fmla="*/ 961 w 1300"/>
                <a:gd name="T79" fmla="*/ 73 h 1201"/>
                <a:gd name="T80" fmla="*/ 989 w 1300"/>
                <a:gd name="T81" fmla="*/ 88 h 1201"/>
                <a:gd name="T82" fmla="*/ 1010 w 1300"/>
                <a:gd name="T83" fmla="*/ 105 h 1201"/>
                <a:gd name="T84" fmla="*/ 1049 w 1300"/>
                <a:gd name="T85" fmla="*/ 133 h 1201"/>
                <a:gd name="T86" fmla="*/ 1070 w 1300"/>
                <a:gd name="T87" fmla="*/ 154 h 1201"/>
                <a:gd name="T88" fmla="*/ 1095 w 1300"/>
                <a:gd name="T89" fmla="*/ 179 h 1201"/>
                <a:gd name="T90" fmla="*/ 1101 w 1300"/>
                <a:gd name="T91" fmla="*/ 188 h 1201"/>
                <a:gd name="T92" fmla="*/ 1119 w 1300"/>
                <a:gd name="T93" fmla="*/ 211 h 1201"/>
                <a:gd name="T94" fmla="*/ 1148 w 1300"/>
                <a:gd name="T95" fmla="*/ 236 h 1201"/>
                <a:gd name="T96" fmla="*/ 1169 w 1300"/>
                <a:gd name="T97" fmla="*/ 241 h 1201"/>
                <a:gd name="T98" fmla="*/ 1190 w 1300"/>
                <a:gd name="T99" fmla="*/ 242 h 1201"/>
                <a:gd name="T100" fmla="*/ 1225 w 1300"/>
                <a:gd name="T101" fmla="*/ 244 h 1201"/>
                <a:gd name="T102" fmla="*/ 1249 w 1300"/>
                <a:gd name="T103" fmla="*/ 244 h 1201"/>
                <a:gd name="T104" fmla="*/ 1274 w 1300"/>
                <a:gd name="T105" fmla="*/ 247 h 1201"/>
                <a:gd name="T106" fmla="*/ 1291 w 1300"/>
                <a:gd name="T107" fmla="*/ 264 h 1201"/>
                <a:gd name="T108" fmla="*/ 1282 w 1300"/>
                <a:gd name="T109" fmla="*/ 288 h 1201"/>
                <a:gd name="T110" fmla="*/ 1257 w 1300"/>
                <a:gd name="T111" fmla="*/ 309 h 1201"/>
                <a:gd name="T112" fmla="*/ 1259 w 1300"/>
                <a:gd name="T113" fmla="*/ 323 h 1201"/>
                <a:gd name="T114" fmla="*/ 1256 w 1300"/>
                <a:gd name="T115" fmla="*/ 356 h 1201"/>
                <a:gd name="T116" fmla="*/ 1253 w 1300"/>
                <a:gd name="T117" fmla="*/ 371 h 1201"/>
                <a:gd name="T118" fmla="*/ 1273 w 1300"/>
                <a:gd name="T119" fmla="*/ 392 h 1201"/>
                <a:gd name="T120" fmla="*/ 1257 w 1300"/>
                <a:gd name="T121" fmla="*/ 462 h 1201"/>
                <a:gd name="T122" fmla="*/ 648 w 1300"/>
                <a:gd name="T123" fmla="*/ 1201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00" h="1201">
                  <a:moveTo>
                    <a:pt x="648" y="1201"/>
                  </a:moveTo>
                  <a:cubicBezTo>
                    <a:pt x="646" y="1201"/>
                    <a:pt x="645" y="1200"/>
                    <a:pt x="644" y="1199"/>
                  </a:cubicBezTo>
                  <a:cubicBezTo>
                    <a:pt x="642" y="1198"/>
                    <a:pt x="641" y="1196"/>
                    <a:pt x="641" y="1194"/>
                  </a:cubicBezTo>
                  <a:cubicBezTo>
                    <a:pt x="641" y="1191"/>
                    <a:pt x="641" y="1191"/>
                    <a:pt x="636" y="1191"/>
                  </a:cubicBezTo>
                  <a:cubicBezTo>
                    <a:pt x="633" y="1191"/>
                    <a:pt x="628" y="1190"/>
                    <a:pt x="626" y="1187"/>
                  </a:cubicBezTo>
                  <a:cubicBezTo>
                    <a:pt x="624" y="1185"/>
                    <a:pt x="624" y="1183"/>
                    <a:pt x="624" y="1180"/>
                  </a:cubicBezTo>
                  <a:cubicBezTo>
                    <a:pt x="623" y="1171"/>
                    <a:pt x="624" y="1158"/>
                    <a:pt x="625" y="1144"/>
                  </a:cubicBezTo>
                  <a:cubicBezTo>
                    <a:pt x="626" y="1126"/>
                    <a:pt x="626" y="1106"/>
                    <a:pt x="625" y="1089"/>
                  </a:cubicBezTo>
                  <a:lnTo>
                    <a:pt x="625" y="1086"/>
                  </a:lnTo>
                  <a:cubicBezTo>
                    <a:pt x="631" y="1070"/>
                    <a:pt x="644" y="1064"/>
                    <a:pt x="655" y="1058"/>
                  </a:cubicBezTo>
                  <a:cubicBezTo>
                    <a:pt x="659" y="1057"/>
                    <a:pt x="663" y="1055"/>
                    <a:pt x="666" y="1053"/>
                  </a:cubicBezTo>
                  <a:lnTo>
                    <a:pt x="666" y="1052"/>
                  </a:lnTo>
                  <a:cubicBezTo>
                    <a:pt x="663" y="1051"/>
                    <a:pt x="661" y="1048"/>
                    <a:pt x="662" y="1044"/>
                  </a:cubicBezTo>
                  <a:cubicBezTo>
                    <a:pt x="662" y="1042"/>
                    <a:pt x="664" y="1040"/>
                    <a:pt x="666" y="1038"/>
                  </a:cubicBezTo>
                  <a:lnTo>
                    <a:pt x="670" y="1036"/>
                  </a:lnTo>
                  <a:cubicBezTo>
                    <a:pt x="679" y="1033"/>
                    <a:pt x="688" y="1027"/>
                    <a:pt x="690" y="1020"/>
                  </a:cubicBezTo>
                  <a:cubicBezTo>
                    <a:pt x="691" y="1018"/>
                    <a:pt x="693" y="1016"/>
                    <a:pt x="696" y="1016"/>
                  </a:cubicBezTo>
                  <a:cubicBezTo>
                    <a:pt x="698" y="1016"/>
                    <a:pt x="699" y="1016"/>
                    <a:pt x="700" y="1016"/>
                  </a:cubicBezTo>
                  <a:cubicBezTo>
                    <a:pt x="698" y="1013"/>
                    <a:pt x="693" y="1010"/>
                    <a:pt x="691" y="1008"/>
                  </a:cubicBezTo>
                  <a:lnTo>
                    <a:pt x="689" y="1006"/>
                  </a:lnTo>
                  <a:cubicBezTo>
                    <a:pt x="687" y="1006"/>
                    <a:pt x="684" y="1004"/>
                    <a:pt x="680" y="1002"/>
                  </a:cubicBezTo>
                  <a:lnTo>
                    <a:pt x="677" y="1001"/>
                  </a:lnTo>
                  <a:lnTo>
                    <a:pt x="675" y="999"/>
                  </a:lnTo>
                  <a:lnTo>
                    <a:pt x="672" y="1000"/>
                  </a:lnTo>
                  <a:cubicBezTo>
                    <a:pt x="670" y="1000"/>
                    <a:pt x="668" y="999"/>
                    <a:pt x="667" y="998"/>
                  </a:cubicBezTo>
                  <a:cubicBezTo>
                    <a:pt x="665" y="996"/>
                    <a:pt x="660" y="994"/>
                    <a:pt x="658" y="993"/>
                  </a:cubicBezTo>
                  <a:lnTo>
                    <a:pt x="654" y="994"/>
                  </a:lnTo>
                  <a:lnTo>
                    <a:pt x="650" y="993"/>
                  </a:lnTo>
                  <a:cubicBezTo>
                    <a:pt x="647" y="991"/>
                    <a:pt x="644" y="989"/>
                    <a:pt x="641" y="985"/>
                  </a:cubicBezTo>
                  <a:lnTo>
                    <a:pt x="640" y="984"/>
                  </a:lnTo>
                  <a:cubicBezTo>
                    <a:pt x="639" y="982"/>
                    <a:pt x="638" y="980"/>
                    <a:pt x="637" y="979"/>
                  </a:cubicBezTo>
                  <a:lnTo>
                    <a:pt x="636" y="977"/>
                  </a:lnTo>
                  <a:lnTo>
                    <a:pt x="635" y="975"/>
                  </a:lnTo>
                  <a:lnTo>
                    <a:pt x="632" y="973"/>
                  </a:lnTo>
                  <a:cubicBezTo>
                    <a:pt x="630" y="971"/>
                    <a:pt x="628" y="969"/>
                    <a:pt x="626" y="967"/>
                  </a:cubicBezTo>
                  <a:cubicBezTo>
                    <a:pt x="619" y="961"/>
                    <a:pt x="613" y="956"/>
                    <a:pt x="607" y="950"/>
                  </a:cubicBezTo>
                  <a:cubicBezTo>
                    <a:pt x="605" y="949"/>
                    <a:pt x="604" y="947"/>
                    <a:pt x="604" y="945"/>
                  </a:cubicBezTo>
                  <a:cubicBezTo>
                    <a:pt x="604" y="944"/>
                    <a:pt x="604" y="942"/>
                    <a:pt x="603" y="941"/>
                  </a:cubicBezTo>
                  <a:cubicBezTo>
                    <a:pt x="603" y="939"/>
                    <a:pt x="602" y="938"/>
                    <a:pt x="602" y="937"/>
                  </a:cubicBezTo>
                  <a:cubicBezTo>
                    <a:pt x="599" y="934"/>
                    <a:pt x="598" y="930"/>
                    <a:pt x="598" y="928"/>
                  </a:cubicBezTo>
                  <a:lnTo>
                    <a:pt x="598" y="926"/>
                  </a:lnTo>
                  <a:cubicBezTo>
                    <a:pt x="596" y="925"/>
                    <a:pt x="596" y="924"/>
                    <a:pt x="595" y="924"/>
                  </a:cubicBezTo>
                  <a:cubicBezTo>
                    <a:pt x="594" y="922"/>
                    <a:pt x="591" y="919"/>
                    <a:pt x="590" y="914"/>
                  </a:cubicBezTo>
                  <a:lnTo>
                    <a:pt x="590" y="913"/>
                  </a:lnTo>
                  <a:cubicBezTo>
                    <a:pt x="588" y="911"/>
                    <a:pt x="587" y="907"/>
                    <a:pt x="587" y="904"/>
                  </a:cubicBezTo>
                  <a:lnTo>
                    <a:pt x="587" y="902"/>
                  </a:lnTo>
                  <a:lnTo>
                    <a:pt x="583" y="901"/>
                  </a:lnTo>
                  <a:cubicBezTo>
                    <a:pt x="578" y="900"/>
                    <a:pt x="570" y="897"/>
                    <a:pt x="568" y="888"/>
                  </a:cubicBezTo>
                  <a:cubicBezTo>
                    <a:pt x="564" y="887"/>
                    <a:pt x="561" y="885"/>
                    <a:pt x="558" y="883"/>
                  </a:cubicBezTo>
                  <a:cubicBezTo>
                    <a:pt x="555" y="881"/>
                    <a:pt x="553" y="880"/>
                    <a:pt x="550" y="879"/>
                  </a:cubicBezTo>
                  <a:cubicBezTo>
                    <a:pt x="548" y="878"/>
                    <a:pt x="547" y="876"/>
                    <a:pt x="546" y="874"/>
                  </a:cubicBezTo>
                  <a:lnTo>
                    <a:pt x="546" y="873"/>
                  </a:lnTo>
                  <a:lnTo>
                    <a:pt x="543" y="872"/>
                  </a:lnTo>
                  <a:lnTo>
                    <a:pt x="541" y="873"/>
                  </a:lnTo>
                  <a:cubicBezTo>
                    <a:pt x="539" y="875"/>
                    <a:pt x="537" y="877"/>
                    <a:pt x="533" y="877"/>
                  </a:cubicBezTo>
                  <a:cubicBezTo>
                    <a:pt x="530" y="877"/>
                    <a:pt x="527" y="876"/>
                    <a:pt x="524" y="871"/>
                  </a:cubicBezTo>
                  <a:lnTo>
                    <a:pt x="523" y="869"/>
                  </a:lnTo>
                  <a:cubicBezTo>
                    <a:pt x="522" y="868"/>
                    <a:pt x="511" y="860"/>
                    <a:pt x="504" y="855"/>
                  </a:cubicBezTo>
                  <a:cubicBezTo>
                    <a:pt x="496" y="850"/>
                    <a:pt x="488" y="844"/>
                    <a:pt x="481" y="839"/>
                  </a:cubicBezTo>
                  <a:lnTo>
                    <a:pt x="475" y="833"/>
                  </a:lnTo>
                  <a:cubicBezTo>
                    <a:pt x="471" y="830"/>
                    <a:pt x="462" y="822"/>
                    <a:pt x="462" y="813"/>
                  </a:cubicBezTo>
                  <a:lnTo>
                    <a:pt x="460" y="810"/>
                  </a:lnTo>
                  <a:cubicBezTo>
                    <a:pt x="458" y="807"/>
                    <a:pt x="456" y="804"/>
                    <a:pt x="454" y="801"/>
                  </a:cubicBezTo>
                  <a:lnTo>
                    <a:pt x="451" y="799"/>
                  </a:lnTo>
                  <a:cubicBezTo>
                    <a:pt x="449" y="798"/>
                    <a:pt x="445" y="796"/>
                    <a:pt x="443" y="793"/>
                  </a:cubicBezTo>
                  <a:cubicBezTo>
                    <a:pt x="436" y="793"/>
                    <a:pt x="431" y="791"/>
                    <a:pt x="426" y="790"/>
                  </a:cubicBezTo>
                  <a:cubicBezTo>
                    <a:pt x="423" y="789"/>
                    <a:pt x="420" y="788"/>
                    <a:pt x="417" y="788"/>
                  </a:cubicBezTo>
                  <a:lnTo>
                    <a:pt x="414" y="787"/>
                  </a:lnTo>
                  <a:cubicBezTo>
                    <a:pt x="400" y="777"/>
                    <a:pt x="386" y="768"/>
                    <a:pt x="373" y="760"/>
                  </a:cubicBezTo>
                  <a:lnTo>
                    <a:pt x="371" y="759"/>
                  </a:lnTo>
                  <a:lnTo>
                    <a:pt x="369" y="758"/>
                  </a:lnTo>
                  <a:cubicBezTo>
                    <a:pt x="351" y="748"/>
                    <a:pt x="333" y="739"/>
                    <a:pt x="315" y="731"/>
                  </a:cubicBezTo>
                  <a:cubicBezTo>
                    <a:pt x="312" y="730"/>
                    <a:pt x="311" y="727"/>
                    <a:pt x="311" y="724"/>
                  </a:cubicBezTo>
                  <a:lnTo>
                    <a:pt x="311" y="723"/>
                  </a:lnTo>
                  <a:cubicBezTo>
                    <a:pt x="309" y="721"/>
                    <a:pt x="308" y="718"/>
                    <a:pt x="308" y="716"/>
                  </a:cubicBezTo>
                  <a:lnTo>
                    <a:pt x="307" y="715"/>
                  </a:lnTo>
                  <a:cubicBezTo>
                    <a:pt x="304" y="715"/>
                    <a:pt x="302" y="714"/>
                    <a:pt x="300" y="713"/>
                  </a:cubicBezTo>
                  <a:lnTo>
                    <a:pt x="297" y="712"/>
                  </a:lnTo>
                  <a:cubicBezTo>
                    <a:pt x="295" y="711"/>
                    <a:pt x="294" y="710"/>
                    <a:pt x="293" y="708"/>
                  </a:cubicBezTo>
                  <a:cubicBezTo>
                    <a:pt x="293" y="706"/>
                    <a:pt x="293" y="704"/>
                    <a:pt x="294" y="703"/>
                  </a:cubicBezTo>
                  <a:lnTo>
                    <a:pt x="290" y="702"/>
                  </a:lnTo>
                  <a:cubicBezTo>
                    <a:pt x="287" y="701"/>
                    <a:pt x="285" y="698"/>
                    <a:pt x="285" y="695"/>
                  </a:cubicBezTo>
                  <a:lnTo>
                    <a:pt x="282" y="693"/>
                  </a:lnTo>
                  <a:cubicBezTo>
                    <a:pt x="279" y="691"/>
                    <a:pt x="275" y="689"/>
                    <a:pt x="273" y="684"/>
                  </a:cubicBezTo>
                  <a:lnTo>
                    <a:pt x="270" y="684"/>
                  </a:lnTo>
                  <a:lnTo>
                    <a:pt x="270" y="684"/>
                  </a:lnTo>
                  <a:lnTo>
                    <a:pt x="269" y="684"/>
                  </a:lnTo>
                  <a:cubicBezTo>
                    <a:pt x="269" y="687"/>
                    <a:pt x="268" y="691"/>
                    <a:pt x="266" y="692"/>
                  </a:cubicBezTo>
                  <a:lnTo>
                    <a:pt x="262" y="693"/>
                  </a:lnTo>
                  <a:lnTo>
                    <a:pt x="258" y="691"/>
                  </a:lnTo>
                  <a:cubicBezTo>
                    <a:pt x="252" y="685"/>
                    <a:pt x="246" y="680"/>
                    <a:pt x="239" y="674"/>
                  </a:cubicBezTo>
                  <a:cubicBezTo>
                    <a:pt x="225" y="661"/>
                    <a:pt x="209" y="651"/>
                    <a:pt x="193" y="641"/>
                  </a:cubicBezTo>
                  <a:cubicBezTo>
                    <a:pt x="184" y="635"/>
                    <a:pt x="175" y="630"/>
                    <a:pt x="166" y="623"/>
                  </a:cubicBezTo>
                  <a:cubicBezTo>
                    <a:pt x="158" y="618"/>
                    <a:pt x="151" y="612"/>
                    <a:pt x="143" y="606"/>
                  </a:cubicBezTo>
                  <a:cubicBezTo>
                    <a:pt x="127" y="594"/>
                    <a:pt x="112" y="582"/>
                    <a:pt x="93" y="573"/>
                  </a:cubicBezTo>
                  <a:cubicBezTo>
                    <a:pt x="92" y="572"/>
                    <a:pt x="90" y="572"/>
                    <a:pt x="87" y="571"/>
                  </a:cubicBezTo>
                  <a:lnTo>
                    <a:pt x="85" y="569"/>
                  </a:lnTo>
                  <a:lnTo>
                    <a:pt x="83" y="570"/>
                  </a:lnTo>
                  <a:lnTo>
                    <a:pt x="80" y="569"/>
                  </a:lnTo>
                  <a:cubicBezTo>
                    <a:pt x="79" y="568"/>
                    <a:pt x="77" y="567"/>
                    <a:pt x="76" y="565"/>
                  </a:cubicBezTo>
                  <a:cubicBezTo>
                    <a:pt x="76" y="564"/>
                    <a:pt x="76" y="564"/>
                    <a:pt x="72" y="563"/>
                  </a:cubicBezTo>
                  <a:cubicBezTo>
                    <a:pt x="69" y="562"/>
                    <a:pt x="65" y="561"/>
                    <a:pt x="62" y="558"/>
                  </a:cubicBezTo>
                  <a:cubicBezTo>
                    <a:pt x="61" y="556"/>
                    <a:pt x="60" y="554"/>
                    <a:pt x="61" y="553"/>
                  </a:cubicBezTo>
                  <a:lnTo>
                    <a:pt x="59" y="551"/>
                  </a:lnTo>
                  <a:cubicBezTo>
                    <a:pt x="58" y="550"/>
                    <a:pt x="56" y="549"/>
                    <a:pt x="54" y="549"/>
                  </a:cubicBezTo>
                  <a:cubicBezTo>
                    <a:pt x="52" y="549"/>
                    <a:pt x="51" y="550"/>
                    <a:pt x="51" y="550"/>
                  </a:cubicBezTo>
                  <a:cubicBezTo>
                    <a:pt x="50" y="551"/>
                    <a:pt x="48" y="552"/>
                    <a:pt x="47" y="552"/>
                  </a:cubicBezTo>
                  <a:lnTo>
                    <a:pt x="44" y="551"/>
                  </a:lnTo>
                  <a:cubicBezTo>
                    <a:pt x="42" y="551"/>
                    <a:pt x="40" y="550"/>
                    <a:pt x="38" y="550"/>
                  </a:cubicBezTo>
                  <a:lnTo>
                    <a:pt x="36" y="550"/>
                  </a:lnTo>
                  <a:lnTo>
                    <a:pt x="34" y="551"/>
                  </a:lnTo>
                  <a:cubicBezTo>
                    <a:pt x="33" y="551"/>
                    <a:pt x="31" y="550"/>
                    <a:pt x="30" y="549"/>
                  </a:cubicBezTo>
                  <a:lnTo>
                    <a:pt x="28" y="549"/>
                  </a:lnTo>
                  <a:lnTo>
                    <a:pt x="25" y="551"/>
                  </a:lnTo>
                  <a:lnTo>
                    <a:pt x="21" y="550"/>
                  </a:lnTo>
                  <a:cubicBezTo>
                    <a:pt x="16" y="546"/>
                    <a:pt x="13" y="543"/>
                    <a:pt x="12" y="540"/>
                  </a:cubicBezTo>
                  <a:cubicBezTo>
                    <a:pt x="0" y="509"/>
                    <a:pt x="57" y="452"/>
                    <a:pt x="117" y="396"/>
                  </a:cubicBezTo>
                  <a:cubicBezTo>
                    <a:pt x="128" y="386"/>
                    <a:pt x="136" y="378"/>
                    <a:pt x="140" y="374"/>
                  </a:cubicBezTo>
                  <a:cubicBezTo>
                    <a:pt x="153" y="360"/>
                    <a:pt x="165" y="346"/>
                    <a:pt x="178" y="331"/>
                  </a:cubicBezTo>
                  <a:cubicBezTo>
                    <a:pt x="211" y="295"/>
                    <a:pt x="245" y="256"/>
                    <a:pt x="283" y="223"/>
                  </a:cubicBezTo>
                  <a:cubicBezTo>
                    <a:pt x="334" y="179"/>
                    <a:pt x="384" y="137"/>
                    <a:pt x="427" y="102"/>
                  </a:cubicBezTo>
                  <a:cubicBezTo>
                    <a:pt x="430" y="100"/>
                    <a:pt x="432" y="99"/>
                    <a:pt x="434" y="97"/>
                  </a:cubicBezTo>
                  <a:cubicBezTo>
                    <a:pt x="450" y="87"/>
                    <a:pt x="466" y="76"/>
                    <a:pt x="481" y="66"/>
                  </a:cubicBezTo>
                  <a:lnTo>
                    <a:pt x="484" y="64"/>
                  </a:lnTo>
                  <a:lnTo>
                    <a:pt x="486" y="62"/>
                  </a:lnTo>
                  <a:lnTo>
                    <a:pt x="489" y="60"/>
                  </a:lnTo>
                  <a:lnTo>
                    <a:pt x="493" y="58"/>
                  </a:lnTo>
                  <a:cubicBezTo>
                    <a:pt x="495" y="58"/>
                    <a:pt x="496" y="59"/>
                    <a:pt x="497" y="60"/>
                  </a:cubicBezTo>
                  <a:lnTo>
                    <a:pt x="498" y="60"/>
                  </a:lnTo>
                  <a:cubicBezTo>
                    <a:pt x="500" y="58"/>
                    <a:pt x="503" y="56"/>
                    <a:pt x="505" y="55"/>
                  </a:cubicBezTo>
                  <a:cubicBezTo>
                    <a:pt x="506" y="53"/>
                    <a:pt x="507" y="50"/>
                    <a:pt x="507" y="48"/>
                  </a:cubicBezTo>
                  <a:lnTo>
                    <a:pt x="510" y="44"/>
                  </a:lnTo>
                  <a:cubicBezTo>
                    <a:pt x="510" y="44"/>
                    <a:pt x="515" y="40"/>
                    <a:pt x="517" y="38"/>
                  </a:cubicBezTo>
                  <a:cubicBezTo>
                    <a:pt x="518" y="37"/>
                    <a:pt x="520" y="37"/>
                    <a:pt x="521" y="37"/>
                  </a:cubicBezTo>
                  <a:lnTo>
                    <a:pt x="525" y="38"/>
                  </a:lnTo>
                  <a:lnTo>
                    <a:pt x="526" y="39"/>
                  </a:lnTo>
                  <a:lnTo>
                    <a:pt x="528" y="39"/>
                  </a:lnTo>
                  <a:cubicBezTo>
                    <a:pt x="534" y="39"/>
                    <a:pt x="539" y="32"/>
                    <a:pt x="541" y="26"/>
                  </a:cubicBezTo>
                  <a:cubicBezTo>
                    <a:pt x="541" y="23"/>
                    <a:pt x="544" y="21"/>
                    <a:pt x="546" y="21"/>
                  </a:cubicBezTo>
                  <a:cubicBezTo>
                    <a:pt x="548" y="21"/>
                    <a:pt x="549" y="21"/>
                    <a:pt x="550" y="20"/>
                  </a:cubicBezTo>
                  <a:lnTo>
                    <a:pt x="550" y="19"/>
                  </a:lnTo>
                  <a:lnTo>
                    <a:pt x="550" y="17"/>
                  </a:lnTo>
                  <a:cubicBezTo>
                    <a:pt x="551" y="16"/>
                    <a:pt x="552" y="14"/>
                    <a:pt x="554" y="13"/>
                  </a:cubicBezTo>
                  <a:lnTo>
                    <a:pt x="557" y="13"/>
                  </a:lnTo>
                  <a:lnTo>
                    <a:pt x="559" y="13"/>
                  </a:lnTo>
                  <a:lnTo>
                    <a:pt x="562" y="14"/>
                  </a:lnTo>
                  <a:lnTo>
                    <a:pt x="563" y="12"/>
                  </a:lnTo>
                  <a:cubicBezTo>
                    <a:pt x="564" y="10"/>
                    <a:pt x="566" y="9"/>
                    <a:pt x="568" y="8"/>
                  </a:cubicBezTo>
                  <a:lnTo>
                    <a:pt x="571" y="8"/>
                  </a:lnTo>
                  <a:cubicBezTo>
                    <a:pt x="576" y="8"/>
                    <a:pt x="579" y="12"/>
                    <a:pt x="580" y="15"/>
                  </a:cubicBezTo>
                  <a:cubicBezTo>
                    <a:pt x="583" y="13"/>
                    <a:pt x="585" y="13"/>
                    <a:pt x="587" y="13"/>
                  </a:cubicBezTo>
                  <a:cubicBezTo>
                    <a:pt x="591" y="13"/>
                    <a:pt x="593" y="15"/>
                    <a:pt x="595" y="16"/>
                  </a:cubicBezTo>
                  <a:lnTo>
                    <a:pt x="595" y="17"/>
                  </a:lnTo>
                  <a:cubicBezTo>
                    <a:pt x="599" y="15"/>
                    <a:pt x="602" y="14"/>
                    <a:pt x="605" y="14"/>
                  </a:cubicBezTo>
                  <a:cubicBezTo>
                    <a:pt x="609" y="14"/>
                    <a:pt x="612" y="17"/>
                    <a:pt x="613" y="19"/>
                  </a:cubicBezTo>
                  <a:cubicBezTo>
                    <a:pt x="616" y="18"/>
                    <a:pt x="619" y="17"/>
                    <a:pt x="621" y="17"/>
                  </a:cubicBezTo>
                  <a:lnTo>
                    <a:pt x="624" y="16"/>
                  </a:lnTo>
                  <a:lnTo>
                    <a:pt x="626" y="16"/>
                  </a:lnTo>
                  <a:lnTo>
                    <a:pt x="628" y="16"/>
                  </a:lnTo>
                  <a:lnTo>
                    <a:pt x="629" y="13"/>
                  </a:lnTo>
                  <a:cubicBezTo>
                    <a:pt x="630" y="11"/>
                    <a:pt x="633" y="10"/>
                    <a:pt x="636" y="10"/>
                  </a:cubicBezTo>
                  <a:cubicBezTo>
                    <a:pt x="637" y="10"/>
                    <a:pt x="639" y="10"/>
                    <a:pt x="640" y="11"/>
                  </a:cubicBezTo>
                  <a:lnTo>
                    <a:pt x="645" y="11"/>
                  </a:lnTo>
                  <a:cubicBezTo>
                    <a:pt x="646" y="11"/>
                    <a:pt x="647" y="11"/>
                    <a:pt x="649" y="7"/>
                  </a:cubicBezTo>
                  <a:cubicBezTo>
                    <a:pt x="649" y="5"/>
                    <a:pt x="650" y="4"/>
                    <a:pt x="652" y="3"/>
                  </a:cubicBezTo>
                  <a:cubicBezTo>
                    <a:pt x="653" y="2"/>
                    <a:pt x="655" y="2"/>
                    <a:pt x="657" y="2"/>
                  </a:cubicBezTo>
                  <a:cubicBezTo>
                    <a:pt x="661" y="2"/>
                    <a:pt x="663" y="4"/>
                    <a:pt x="664" y="6"/>
                  </a:cubicBezTo>
                  <a:lnTo>
                    <a:pt x="665" y="6"/>
                  </a:lnTo>
                  <a:cubicBezTo>
                    <a:pt x="671" y="6"/>
                    <a:pt x="674" y="8"/>
                    <a:pt x="675" y="10"/>
                  </a:cubicBezTo>
                  <a:cubicBezTo>
                    <a:pt x="676" y="12"/>
                    <a:pt x="677" y="14"/>
                    <a:pt x="677" y="16"/>
                  </a:cubicBezTo>
                  <a:lnTo>
                    <a:pt x="678" y="16"/>
                  </a:lnTo>
                  <a:cubicBezTo>
                    <a:pt x="681" y="16"/>
                    <a:pt x="683" y="17"/>
                    <a:pt x="685" y="17"/>
                  </a:cubicBezTo>
                  <a:lnTo>
                    <a:pt x="686" y="18"/>
                  </a:lnTo>
                  <a:cubicBezTo>
                    <a:pt x="686" y="17"/>
                    <a:pt x="687" y="16"/>
                    <a:pt x="688" y="14"/>
                  </a:cubicBezTo>
                  <a:cubicBezTo>
                    <a:pt x="689" y="11"/>
                    <a:pt x="691" y="9"/>
                    <a:pt x="694" y="9"/>
                  </a:cubicBezTo>
                  <a:lnTo>
                    <a:pt x="694" y="9"/>
                  </a:lnTo>
                  <a:cubicBezTo>
                    <a:pt x="697" y="9"/>
                    <a:pt x="699" y="11"/>
                    <a:pt x="700" y="13"/>
                  </a:cubicBezTo>
                  <a:cubicBezTo>
                    <a:pt x="701" y="15"/>
                    <a:pt x="701" y="16"/>
                    <a:pt x="701" y="16"/>
                  </a:cubicBezTo>
                  <a:lnTo>
                    <a:pt x="702" y="15"/>
                  </a:lnTo>
                  <a:cubicBezTo>
                    <a:pt x="701" y="6"/>
                    <a:pt x="704" y="1"/>
                    <a:pt x="712" y="0"/>
                  </a:cubicBezTo>
                  <a:cubicBezTo>
                    <a:pt x="713" y="0"/>
                    <a:pt x="714" y="0"/>
                    <a:pt x="715" y="0"/>
                  </a:cubicBezTo>
                  <a:cubicBezTo>
                    <a:pt x="719" y="0"/>
                    <a:pt x="722" y="1"/>
                    <a:pt x="724" y="4"/>
                  </a:cubicBezTo>
                  <a:cubicBezTo>
                    <a:pt x="725" y="6"/>
                    <a:pt x="725" y="9"/>
                    <a:pt x="724" y="11"/>
                  </a:cubicBezTo>
                  <a:cubicBezTo>
                    <a:pt x="727" y="11"/>
                    <a:pt x="729" y="13"/>
                    <a:pt x="730" y="14"/>
                  </a:cubicBezTo>
                  <a:cubicBezTo>
                    <a:pt x="732" y="14"/>
                    <a:pt x="734" y="15"/>
                    <a:pt x="735" y="18"/>
                  </a:cubicBezTo>
                  <a:cubicBezTo>
                    <a:pt x="736" y="19"/>
                    <a:pt x="736" y="20"/>
                    <a:pt x="737" y="20"/>
                  </a:cubicBezTo>
                  <a:lnTo>
                    <a:pt x="738" y="19"/>
                  </a:lnTo>
                  <a:cubicBezTo>
                    <a:pt x="740" y="17"/>
                    <a:pt x="742" y="15"/>
                    <a:pt x="745" y="15"/>
                  </a:cubicBezTo>
                  <a:cubicBezTo>
                    <a:pt x="749" y="15"/>
                    <a:pt x="752" y="17"/>
                    <a:pt x="753" y="22"/>
                  </a:cubicBezTo>
                  <a:lnTo>
                    <a:pt x="753" y="22"/>
                  </a:lnTo>
                  <a:lnTo>
                    <a:pt x="758" y="21"/>
                  </a:lnTo>
                  <a:cubicBezTo>
                    <a:pt x="760" y="21"/>
                    <a:pt x="763" y="22"/>
                    <a:pt x="765" y="23"/>
                  </a:cubicBezTo>
                  <a:lnTo>
                    <a:pt x="766" y="24"/>
                  </a:lnTo>
                  <a:lnTo>
                    <a:pt x="769" y="27"/>
                  </a:lnTo>
                  <a:lnTo>
                    <a:pt x="770" y="27"/>
                  </a:lnTo>
                  <a:cubicBezTo>
                    <a:pt x="771" y="27"/>
                    <a:pt x="774" y="28"/>
                    <a:pt x="775" y="30"/>
                  </a:cubicBezTo>
                  <a:cubicBezTo>
                    <a:pt x="777" y="29"/>
                    <a:pt x="778" y="29"/>
                    <a:pt x="780" y="29"/>
                  </a:cubicBezTo>
                  <a:cubicBezTo>
                    <a:pt x="782" y="29"/>
                    <a:pt x="784" y="30"/>
                    <a:pt x="786" y="31"/>
                  </a:cubicBezTo>
                  <a:cubicBezTo>
                    <a:pt x="789" y="30"/>
                    <a:pt x="792" y="29"/>
                    <a:pt x="795" y="29"/>
                  </a:cubicBezTo>
                  <a:cubicBezTo>
                    <a:pt x="799" y="29"/>
                    <a:pt x="802" y="30"/>
                    <a:pt x="805" y="31"/>
                  </a:cubicBezTo>
                  <a:lnTo>
                    <a:pt x="808" y="28"/>
                  </a:lnTo>
                  <a:cubicBezTo>
                    <a:pt x="812" y="25"/>
                    <a:pt x="815" y="23"/>
                    <a:pt x="818" y="23"/>
                  </a:cubicBezTo>
                  <a:cubicBezTo>
                    <a:pt x="821" y="23"/>
                    <a:pt x="824" y="25"/>
                    <a:pt x="825" y="27"/>
                  </a:cubicBezTo>
                  <a:lnTo>
                    <a:pt x="826" y="30"/>
                  </a:lnTo>
                  <a:lnTo>
                    <a:pt x="827" y="30"/>
                  </a:lnTo>
                  <a:cubicBezTo>
                    <a:pt x="832" y="30"/>
                    <a:pt x="834" y="34"/>
                    <a:pt x="834" y="37"/>
                  </a:cubicBezTo>
                  <a:lnTo>
                    <a:pt x="835" y="37"/>
                  </a:lnTo>
                  <a:lnTo>
                    <a:pt x="837" y="35"/>
                  </a:lnTo>
                  <a:cubicBezTo>
                    <a:pt x="838" y="33"/>
                    <a:pt x="841" y="31"/>
                    <a:pt x="845" y="31"/>
                  </a:cubicBezTo>
                  <a:lnTo>
                    <a:pt x="847" y="32"/>
                  </a:lnTo>
                  <a:lnTo>
                    <a:pt x="848" y="31"/>
                  </a:lnTo>
                  <a:cubicBezTo>
                    <a:pt x="852" y="31"/>
                    <a:pt x="857" y="31"/>
                    <a:pt x="859" y="37"/>
                  </a:cubicBezTo>
                  <a:lnTo>
                    <a:pt x="859" y="37"/>
                  </a:lnTo>
                  <a:lnTo>
                    <a:pt x="861" y="35"/>
                  </a:lnTo>
                  <a:lnTo>
                    <a:pt x="865" y="34"/>
                  </a:lnTo>
                  <a:lnTo>
                    <a:pt x="868" y="34"/>
                  </a:lnTo>
                  <a:cubicBezTo>
                    <a:pt x="870" y="35"/>
                    <a:pt x="871" y="37"/>
                    <a:pt x="872" y="39"/>
                  </a:cubicBezTo>
                  <a:lnTo>
                    <a:pt x="873" y="39"/>
                  </a:lnTo>
                  <a:lnTo>
                    <a:pt x="875" y="39"/>
                  </a:lnTo>
                  <a:cubicBezTo>
                    <a:pt x="877" y="39"/>
                    <a:pt x="881" y="41"/>
                    <a:pt x="882" y="46"/>
                  </a:cubicBezTo>
                  <a:lnTo>
                    <a:pt x="885" y="47"/>
                  </a:lnTo>
                  <a:cubicBezTo>
                    <a:pt x="887" y="45"/>
                    <a:pt x="889" y="44"/>
                    <a:pt x="891" y="44"/>
                  </a:cubicBezTo>
                  <a:lnTo>
                    <a:pt x="894" y="45"/>
                  </a:lnTo>
                  <a:cubicBezTo>
                    <a:pt x="895" y="45"/>
                    <a:pt x="898" y="47"/>
                    <a:pt x="899" y="51"/>
                  </a:cubicBezTo>
                  <a:lnTo>
                    <a:pt x="899" y="51"/>
                  </a:lnTo>
                  <a:cubicBezTo>
                    <a:pt x="904" y="51"/>
                    <a:pt x="909" y="55"/>
                    <a:pt x="909" y="60"/>
                  </a:cubicBezTo>
                  <a:lnTo>
                    <a:pt x="909" y="63"/>
                  </a:lnTo>
                  <a:cubicBezTo>
                    <a:pt x="910" y="64"/>
                    <a:pt x="911" y="66"/>
                    <a:pt x="912" y="68"/>
                  </a:cubicBezTo>
                  <a:lnTo>
                    <a:pt x="916" y="70"/>
                  </a:lnTo>
                  <a:lnTo>
                    <a:pt x="918" y="70"/>
                  </a:lnTo>
                  <a:cubicBezTo>
                    <a:pt x="921" y="70"/>
                    <a:pt x="923" y="71"/>
                    <a:pt x="926" y="73"/>
                  </a:cubicBezTo>
                  <a:lnTo>
                    <a:pt x="927" y="73"/>
                  </a:lnTo>
                  <a:cubicBezTo>
                    <a:pt x="929" y="72"/>
                    <a:pt x="931" y="72"/>
                    <a:pt x="933" y="72"/>
                  </a:cubicBezTo>
                  <a:cubicBezTo>
                    <a:pt x="937" y="72"/>
                    <a:pt x="940" y="73"/>
                    <a:pt x="941" y="74"/>
                  </a:cubicBezTo>
                  <a:lnTo>
                    <a:pt x="944" y="72"/>
                  </a:lnTo>
                  <a:cubicBezTo>
                    <a:pt x="945" y="71"/>
                    <a:pt x="947" y="70"/>
                    <a:pt x="949" y="70"/>
                  </a:cubicBezTo>
                  <a:lnTo>
                    <a:pt x="949" y="70"/>
                  </a:lnTo>
                  <a:cubicBezTo>
                    <a:pt x="952" y="71"/>
                    <a:pt x="954" y="72"/>
                    <a:pt x="955" y="73"/>
                  </a:cubicBezTo>
                  <a:lnTo>
                    <a:pt x="958" y="72"/>
                  </a:lnTo>
                  <a:lnTo>
                    <a:pt x="961" y="73"/>
                  </a:lnTo>
                  <a:cubicBezTo>
                    <a:pt x="963" y="73"/>
                    <a:pt x="965" y="75"/>
                    <a:pt x="965" y="77"/>
                  </a:cubicBezTo>
                  <a:lnTo>
                    <a:pt x="966" y="78"/>
                  </a:lnTo>
                  <a:cubicBezTo>
                    <a:pt x="968" y="78"/>
                    <a:pt x="970" y="79"/>
                    <a:pt x="971" y="81"/>
                  </a:cubicBezTo>
                  <a:cubicBezTo>
                    <a:pt x="972" y="82"/>
                    <a:pt x="973" y="83"/>
                    <a:pt x="973" y="85"/>
                  </a:cubicBezTo>
                  <a:lnTo>
                    <a:pt x="977" y="84"/>
                  </a:lnTo>
                  <a:cubicBezTo>
                    <a:pt x="979" y="84"/>
                    <a:pt x="986" y="85"/>
                    <a:pt x="989" y="88"/>
                  </a:cubicBezTo>
                  <a:cubicBezTo>
                    <a:pt x="991" y="90"/>
                    <a:pt x="991" y="91"/>
                    <a:pt x="992" y="93"/>
                  </a:cubicBezTo>
                  <a:cubicBezTo>
                    <a:pt x="992" y="94"/>
                    <a:pt x="993" y="96"/>
                    <a:pt x="994" y="98"/>
                  </a:cubicBezTo>
                  <a:cubicBezTo>
                    <a:pt x="995" y="97"/>
                    <a:pt x="997" y="96"/>
                    <a:pt x="999" y="96"/>
                  </a:cubicBezTo>
                  <a:cubicBezTo>
                    <a:pt x="1005" y="96"/>
                    <a:pt x="1007" y="102"/>
                    <a:pt x="1008" y="104"/>
                  </a:cubicBezTo>
                  <a:lnTo>
                    <a:pt x="1008" y="105"/>
                  </a:lnTo>
                  <a:lnTo>
                    <a:pt x="1010" y="105"/>
                  </a:lnTo>
                  <a:cubicBezTo>
                    <a:pt x="1013" y="105"/>
                    <a:pt x="1016" y="106"/>
                    <a:pt x="1018" y="109"/>
                  </a:cubicBezTo>
                  <a:cubicBezTo>
                    <a:pt x="1019" y="110"/>
                    <a:pt x="1020" y="112"/>
                    <a:pt x="1020" y="115"/>
                  </a:cubicBezTo>
                  <a:cubicBezTo>
                    <a:pt x="1022" y="115"/>
                    <a:pt x="1023" y="116"/>
                    <a:pt x="1025" y="117"/>
                  </a:cubicBezTo>
                  <a:lnTo>
                    <a:pt x="1027" y="122"/>
                  </a:lnTo>
                  <a:cubicBezTo>
                    <a:pt x="1028" y="123"/>
                    <a:pt x="1031" y="123"/>
                    <a:pt x="1033" y="124"/>
                  </a:cubicBezTo>
                  <a:cubicBezTo>
                    <a:pt x="1038" y="125"/>
                    <a:pt x="1045" y="127"/>
                    <a:pt x="1049" y="133"/>
                  </a:cubicBezTo>
                  <a:lnTo>
                    <a:pt x="1051" y="133"/>
                  </a:lnTo>
                  <a:cubicBezTo>
                    <a:pt x="1055" y="133"/>
                    <a:pt x="1058" y="135"/>
                    <a:pt x="1059" y="137"/>
                  </a:cubicBezTo>
                  <a:lnTo>
                    <a:pt x="1060" y="141"/>
                  </a:lnTo>
                  <a:cubicBezTo>
                    <a:pt x="1063" y="143"/>
                    <a:pt x="1064" y="145"/>
                    <a:pt x="1065" y="149"/>
                  </a:cubicBezTo>
                  <a:cubicBezTo>
                    <a:pt x="1066" y="151"/>
                    <a:pt x="1068" y="152"/>
                    <a:pt x="1069" y="154"/>
                  </a:cubicBezTo>
                  <a:lnTo>
                    <a:pt x="1070" y="154"/>
                  </a:lnTo>
                  <a:cubicBezTo>
                    <a:pt x="1073" y="154"/>
                    <a:pt x="1075" y="156"/>
                    <a:pt x="1077" y="157"/>
                  </a:cubicBezTo>
                  <a:cubicBezTo>
                    <a:pt x="1078" y="158"/>
                    <a:pt x="1079" y="159"/>
                    <a:pt x="1082" y="160"/>
                  </a:cubicBezTo>
                  <a:cubicBezTo>
                    <a:pt x="1084" y="160"/>
                    <a:pt x="1085" y="162"/>
                    <a:pt x="1086" y="164"/>
                  </a:cubicBezTo>
                  <a:lnTo>
                    <a:pt x="1087" y="167"/>
                  </a:lnTo>
                  <a:lnTo>
                    <a:pt x="1088" y="168"/>
                  </a:lnTo>
                  <a:cubicBezTo>
                    <a:pt x="1091" y="170"/>
                    <a:pt x="1095" y="173"/>
                    <a:pt x="1095" y="179"/>
                  </a:cubicBezTo>
                  <a:cubicBezTo>
                    <a:pt x="1095" y="181"/>
                    <a:pt x="1095" y="183"/>
                    <a:pt x="1094" y="184"/>
                  </a:cubicBezTo>
                  <a:lnTo>
                    <a:pt x="1094" y="184"/>
                  </a:lnTo>
                  <a:lnTo>
                    <a:pt x="1095" y="184"/>
                  </a:lnTo>
                  <a:lnTo>
                    <a:pt x="1096" y="184"/>
                  </a:lnTo>
                  <a:cubicBezTo>
                    <a:pt x="1098" y="184"/>
                    <a:pt x="1100" y="186"/>
                    <a:pt x="1101" y="188"/>
                  </a:cubicBezTo>
                  <a:lnTo>
                    <a:pt x="1101" y="188"/>
                  </a:lnTo>
                  <a:lnTo>
                    <a:pt x="1103" y="188"/>
                  </a:lnTo>
                  <a:cubicBezTo>
                    <a:pt x="1105" y="189"/>
                    <a:pt x="1109" y="190"/>
                    <a:pt x="1110" y="194"/>
                  </a:cubicBezTo>
                  <a:cubicBezTo>
                    <a:pt x="1111" y="195"/>
                    <a:pt x="1111" y="197"/>
                    <a:pt x="1110" y="199"/>
                  </a:cubicBezTo>
                  <a:cubicBezTo>
                    <a:pt x="1112" y="200"/>
                    <a:pt x="1113" y="201"/>
                    <a:pt x="1115" y="203"/>
                  </a:cubicBezTo>
                  <a:cubicBezTo>
                    <a:pt x="1116" y="205"/>
                    <a:pt x="1116" y="207"/>
                    <a:pt x="1116" y="209"/>
                  </a:cubicBezTo>
                  <a:lnTo>
                    <a:pt x="1119" y="211"/>
                  </a:lnTo>
                  <a:cubicBezTo>
                    <a:pt x="1122" y="213"/>
                    <a:pt x="1126" y="215"/>
                    <a:pt x="1128" y="219"/>
                  </a:cubicBezTo>
                  <a:cubicBezTo>
                    <a:pt x="1129" y="222"/>
                    <a:pt x="1131" y="224"/>
                    <a:pt x="1132" y="226"/>
                  </a:cubicBezTo>
                  <a:cubicBezTo>
                    <a:pt x="1133" y="227"/>
                    <a:pt x="1135" y="229"/>
                    <a:pt x="1136" y="232"/>
                  </a:cubicBezTo>
                  <a:lnTo>
                    <a:pt x="1136" y="232"/>
                  </a:lnTo>
                  <a:cubicBezTo>
                    <a:pt x="1140" y="232"/>
                    <a:pt x="1143" y="234"/>
                    <a:pt x="1145" y="236"/>
                  </a:cubicBezTo>
                  <a:lnTo>
                    <a:pt x="1148" y="236"/>
                  </a:lnTo>
                  <a:lnTo>
                    <a:pt x="1149" y="236"/>
                  </a:lnTo>
                  <a:cubicBezTo>
                    <a:pt x="1150" y="236"/>
                    <a:pt x="1152" y="236"/>
                    <a:pt x="1154" y="236"/>
                  </a:cubicBezTo>
                  <a:cubicBezTo>
                    <a:pt x="1155" y="237"/>
                    <a:pt x="1157" y="237"/>
                    <a:pt x="1159" y="237"/>
                  </a:cubicBezTo>
                  <a:lnTo>
                    <a:pt x="1160" y="237"/>
                  </a:lnTo>
                  <a:cubicBezTo>
                    <a:pt x="1162" y="237"/>
                    <a:pt x="1165" y="238"/>
                    <a:pt x="1167" y="240"/>
                  </a:cubicBezTo>
                  <a:lnTo>
                    <a:pt x="1169" y="241"/>
                  </a:lnTo>
                  <a:lnTo>
                    <a:pt x="1172" y="241"/>
                  </a:lnTo>
                  <a:cubicBezTo>
                    <a:pt x="1174" y="238"/>
                    <a:pt x="1176" y="238"/>
                    <a:pt x="1178" y="238"/>
                  </a:cubicBezTo>
                  <a:lnTo>
                    <a:pt x="1180" y="238"/>
                  </a:lnTo>
                  <a:lnTo>
                    <a:pt x="1184" y="240"/>
                  </a:lnTo>
                  <a:lnTo>
                    <a:pt x="1184" y="240"/>
                  </a:lnTo>
                  <a:cubicBezTo>
                    <a:pt x="1186" y="240"/>
                    <a:pt x="1188" y="241"/>
                    <a:pt x="1190" y="242"/>
                  </a:cubicBezTo>
                  <a:cubicBezTo>
                    <a:pt x="1192" y="241"/>
                    <a:pt x="1194" y="240"/>
                    <a:pt x="1196" y="240"/>
                  </a:cubicBezTo>
                  <a:cubicBezTo>
                    <a:pt x="1199" y="240"/>
                    <a:pt x="1201" y="241"/>
                    <a:pt x="1203" y="243"/>
                  </a:cubicBezTo>
                  <a:lnTo>
                    <a:pt x="1205" y="243"/>
                  </a:lnTo>
                  <a:cubicBezTo>
                    <a:pt x="1207" y="243"/>
                    <a:pt x="1209" y="243"/>
                    <a:pt x="1211" y="244"/>
                  </a:cubicBezTo>
                  <a:cubicBezTo>
                    <a:pt x="1212" y="242"/>
                    <a:pt x="1215" y="240"/>
                    <a:pt x="1218" y="240"/>
                  </a:cubicBezTo>
                  <a:cubicBezTo>
                    <a:pt x="1220" y="240"/>
                    <a:pt x="1223" y="241"/>
                    <a:pt x="1225" y="244"/>
                  </a:cubicBezTo>
                  <a:cubicBezTo>
                    <a:pt x="1227" y="245"/>
                    <a:pt x="1227" y="247"/>
                    <a:pt x="1227" y="248"/>
                  </a:cubicBezTo>
                  <a:lnTo>
                    <a:pt x="1230" y="248"/>
                  </a:lnTo>
                  <a:cubicBezTo>
                    <a:pt x="1232" y="246"/>
                    <a:pt x="1234" y="244"/>
                    <a:pt x="1238" y="244"/>
                  </a:cubicBezTo>
                  <a:lnTo>
                    <a:pt x="1238" y="244"/>
                  </a:lnTo>
                  <a:cubicBezTo>
                    <a:pt x="1239" y="243"/>
                    <a:pt x="1241" y="242"/>
                    <a:pt x="1244" y="242"/>
                  </a:cubicBezTo>
                  <a:cubicBezTo>
                    <a:pt x="1245" y="242"/>
                    <a:pt x="1248" y="242"/>
                    <a:pt x="1249" y="244"/>
                  </a:cubicBezTo>
                  <a:lnTo>
                    <a:pt x="1252" y="244"/>
                  </a:lnTo>
                  <a:lnTo>
                    <a:pt x="1255" y="245"/>
                  </a:lnTo>
                  <a:cubicBezTo>
                    <a:pt x="1257" y="243"/>
                    <a:pt x="1259" y="242"/>
                    <a:pt x="1262" y="242"/>
                  </a:cubicBezTo>
                  <a:cubicBezTo>
                    <a:pt x="1264" y="242"/>
                    <a:pt x="1266" y="242"/>
                    <a:pt x="1268" y="243"/>
                  </a:cubicBezTo>
                  <a:lnTo>
                    <a:pt x="1271" y="247"/>
                  </a:lnTo>
                  <a:lnTo>
                    <a:pt x="1274" y="247"/>
                  </a:lnTo>
                  <a:cubicBezTo>
                    <a:pt x="1276" y="246"/>
                    <a:pt x="1277" y="245"/>
                    <a:pt x="1279" y="245"/>
                  </a:cubicBezTo>
                  <a:lnTo>
                    <a:pt x="1279" y="245"/>
                  </a:lnTo>
                  <a:cubicBezTo>
                    <a:pt x="1282" y="245"/>
                    <a:pt x="1285" y="246"/>
                    <a:pt x="1286" y="248"/>
                  </a:cubicBezTo>
                  <a:lnTo>
                    <a:pt x="1287" y="252"/>
                  </a:lnTo>
                  <a:lnTo>
                    <a:pt x="1290" y="254"/>
                  </a:lnTo>
                  <a:cubicBezTo>
                    <a:pt x="1293" y="258"/>
                    <a:pt x="1292" y="262"/>
                    <a:pt x="1291" y="264"/>
                  </a:cubicBezTo>
                  <a:cubicBezTo>
                    <a:pt x="1293" y="266"/>
                    <a:pt x="1295" y="269"/>
                    <a:pt x="1296" y="272"/>
                  </a:cubicBezTo>
                  <a:lnTo>
                    <a:pt x="1299" y="275"/>
                  </a:lnTo>
                  <a:cubicBezTo>
                    <a:pt x="1300" y="277"/>
                    <a:pt x="1300" y="281"/>
                    <a:pt x="1298" y="284"/>
                  </a:cubicBezTo>
                  <a:cubicBezTo>
                    <a:pt x="1297" y="287"/>
                    <a:pt x="1294" y="289"/>
                    <a:pt x="1291" y="289"/>
                  </a:cubicBezTo>
                  <a:lnTo>
                    <a:pt x="1288" y="288"/>
                  </a:lnTo>
                  <a:cubicBezTo>
                    <a:pt x="1285" y="288"/>
                    <a:pt x="1284" y="288"/>
                    <a:pt x="1282" y="288"/>
                  </a:cubicBezTo>
                  <a:lnTo>
                    <a:pt x="1279" y="288"/>
                  </a:lnTo>
                  <a:cubicBezTo>
                    <a:pt x="1279" y="290"/>
                    <a:pt x="1278" y="291"/>
                    <a:pt x="1276" y="292"/>
                  </a:cubicBezTo>
                  <a:cubicBezTo>
                    <a:pt x="1276" y="295"/>
                    <a:pt x="1276" y="297"/>
                    <a:pt x="1274" y="299"/>
                  </a:cubicBezTo>
                  <a:cubicBezTo>
                    <a:pt x="1273" y="304"/>
                    <a:pt x="1268" y="304"/>
                    <a:pt x="1267" y="304"/>
                  </a:cubicBezTo>
                  <a:cubicBezTo>
                    <a:pt x="1266" y="309"/>
                    <a:pt x="1262" y="310"/>
                    <a:pt x="1260" y="310"/>
                  </a:cubicBezTo>
                  <a:lnTo>
                    <a:pt x="1257" y="309"/>
                  </a:lnTo>
                  <a:lnTo>
                    <a:pt x="1256" y="310"/>
                  </a:lnTo>
                  <a:cubicBezTo>
                    <a:pt x="1256" y="312"/>
                    <a:pt x="1255" y="314"/>
                    <a:pt x="1254" y="316"/>
                  </a:cubicBezTo>
                  <a:lnTo>
                    <a:pt x="1254" y="317"/>
                  </a:lnTo>
                  <a:lnTo>
                    <a:pt x="1255" y="319"/>
                  </a:lnTo>
                  <a:lnTo>
                    <a:pt x="1255" y="320"/>
                  </a:lnTo>
                  <a:cubicBezTo>
                    <a:pt x="1257" y="320"/>
                    <a:pt x="1258" y="322"/>
                    <a:pt x="1259" y="323"/>
                  </a:cubicBezTo>
                  <a:cubicBezTo>
                    <a:pt x="1260" y="326"/>
                    <a:pt x="1259" y="330"/>
                    <a:pt x="1256" y="332"/>
                  </a:cubicBezTo>
                  <a:lnTo>
                    <a:pt x="1256" y="333"/>
                  </a:lnTo>
                  <a:cubicBezTo>
                    <a:pt x="1257" y="335"/>
                    <a:pt x="1257" y="337"/>
                    <a:pt x="1256" y="338"/>
                  </a:cubicBezTo>
                  <a:cubicBezTo>
                    <a:pt x="1258" y="339"/>
                    <a:pt x="1260" y="342"/>
                    <a:pt x="1260" y="344"/>
                  </a:cubicBezTo>
                  <a:cubicBezTo>
                    <a:pt x="1260" y="347"/>
                    <a:pt x="1259" y="349"/>
                    <a:pt x="1256" y="350"/>
                  </a:cubicBezTo>
                  <a:cubicBezTo>
                    <a:pt x="1257" y="352"/>
                    <a:pt x="1257" y="354"/>
                    <a:pt x="1256" y="356"/>
                  </a:cubicBezTo>
                  <a:lnTo>
                    <a:pt x="1256" y="356"/>
                  </a:lnTo>
                  <a:lnTo>
                    <a:pt x="1257" y="359"/>
                  </a:lnTo>
                  <a:cubicBezTo>
                    <a:pt x="1257" y="361"/>
                    <a:pt x="1256" y="362"/>
                    <a:pt x="1254" y="364"/>
                  </a:cubicBezTo>
                  <a:lnTo>
                    <a:pt x="1253" y="366"/>
                  </a:lnTo>
                  <a:lnTo>
                    <a:pt x="1253" y="366"/>
                  </a:lnTo>
                  <a:cubicBezTo>
                    <a:pt x="1253" y="368"/>
                    <a:pt x="1253" y="369"/>
                    <a:pt x="1253" y="371"/>
                  </a:cubicBezTo>
                  <a:cubicBezTo>
                    <a:pt x="1252" y="374"/>
                    <a:pt x="1250" y="376"/>
                    <a:pt x="1247" y="376"/>
                  </a:cubicBezTo>
                  <a:lnTo>
                    <a:pt x="1245" y="377"/>
                  </a:lnTo>
                  <a:lnTo>
                    <a:pt x="1247" y="377"/>
                  </a:lnTo>
                  <a:cubicBezTo>
                    <a:pt x="1249" y="377"/>
                    <a:pt x="1250" y="377"/>
                    <a:pt x="1251" y="377"/>
                  </a:cubicBezTo>
                  <a:lnTo>
                    <a:pt x="1253" y="378"/>
                  </a:lnTo>
                  <a:cubicBezTo>
                    <a:pt x="1263" y="381"/>
                    <a:pt x="1270" y="385"/>
                    <a:pt x="1273" y="392"/>
                  </a:cubicBezTo>
                  <a:cubicBezTo>
                    <a:pt x="1275" y="393"/>
                    <a:pt x="1278" y="394"/>
                    <a:pt x="1281" y="395"/>
                  </a:cubicBezTo>
                  <a:cubicBezTo>
                    <a:pt x="1283" y="396"/>
                    <a:pt x="1286" y="396"/>
                    <a:pt x="1287" y="397"/>
                  </a:cubicBezTo>
                  <a:lnTo>
                    <a:pt x="1289" y="398"/>
                  </a:lnTo>
                  <a:cubicBezTo>
                    <a:pt x="1291" y="399"/>
                    <a:pt x="1293" y="402"/>
                    <a:pt x="1293" y="404"/>
                  </a:cubicBezTo>
                  <a:cubicBezTo>
                    <a:pt x="1294" y="412"/>
                    <a:pt x="1287" y="422"/>
                    <a:pt x="1274" y="439"/>
                  </a:cubicBezTo>
                  <a:cubicBezTo>
                    <a:pt x="1267" y="447"/>
                    <a:pt x="1260" y="456"/>
                    <a:pt x="1257" y="462"/>
                  </a:cubicBezTo>
                  <a:cubicBezTo>
                    <a:pt x="1231" y="505"/>
                    <a:pt x="1213" y="554"/>
                    <a:pt x="1201" y="587"/>
                  </a:cubicBezTo>
                  <a:cubicBezTo>
                    <a:pt x="1143" y="711"/>
                    <a:pt x="1044" y="815"/>
                    <a:pt x="929" y="873"/>
                  </a:cubicBezTo>
                  <a:cubicBezTo>
                    <a:pt x="852" y="925"/>
                    <a:pt x="838" y="968"/>
                    <a:pt x="822" y="1014"/>
                  </a:cubicBezTo>
                  <a:cubicBezTo>
                    <a:pt x="808" y="1058"/>
                    <a:pt x="792" y="1103"/>
                    <a:pt x="718" y="1155"/>
                  </a:cubicBezTo>
                  <a:cubicBezTo>
                    <a:pt x="713" y="1159"/>
                    <a:pt x="707" y="1164"/>
                    <a:pt x="701" y="1169"/>
                  </a:cubicBezTo>
                  <a:cubicBezTo>
                    <a:pt x="685" y="1184"/>
                    <a:pt x="667" y="1200"/>
                    <a:pt x="648" y="1201"/>
                  </a:cubicBezTo>
                  <a:lnTo>
                    <a:pt x="648" y="1201"/>
                  </a:lnTo>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pt-BR"/>
            </a:p>
          </p:txBody>
        </p:sp>
        <p:sp>
          <p:nvSpPr>
            <p:cNvPr id="30" name="Freeform 186">
              <a:extLst>
                <a:ext uri="{FF2B5EF4-FFF2-40B4-BE49-F238E27FC236}">
                  <a16:creationId xmlns:a16="http://schemas.microsoft.com/office/drawing/2014/main" id="{DDAFB24A-E995-CC1B-F173-197B17C30F84}"/>
                </a:ext>
              </a:extLst>
            </p:cNvPr>
            <p:cNvSpPr>
              <a:spLocks noEditPoints="1"/>
            </p:cNvSpPr>
            <p:nvPr/>
          </p:nvSpPr>
          <p:spPr bwMode="auto">
            <a:xfrm>
              <a:off x="4529138" y="4086225"/>
              <a:ext cx="808038" cy="747713"/>
            </a:xfrm>
            <a:custGeom>
              <a:avLst/>
              <a:gdLst>
                <a:gd name="T0" fmla="*/ 665 w 1314"/>
                <a:gd name="T1" fmla="*/ 2 h 1214"/>
                <a:gd name="T2" fmla="*/ 604 w 1314"/>
                <a:gd name="T3" fmla="*/ 16 h 1214"/>
                <a:gd name="T4" fmla="*/ 535 w 1314"/>
                <a:gd name="T5" fmla="*/ 39 h 1214"/>
                <a:gd name="T6" fmla="*/ 490 w 1314"/>
                <a:gd name="T7" fmla="*/ 64 h 1214"/>
                <a:gd name="T8" fmla="*/ 25 w 1314"/>
                <a:gd name="T9" fmla="*/ 562 h 1214"/>
                <a:gd name="T10" fmla="*/ 65 w 1314"/>
                <a:gd name="T11" fmla="*/ 569 h 1214"/>
                <a:gd name="T12" fmla="*/ 243 w 1314"/>
                <a:gd name="T13" fmla="*/ 686 h 1214"/>
                <a:gd name="T14" fmla="*/ 312 w 1314"/>
                <a:gd name="T15" fmla="*/ 732 h 1214"/>
                <a:gd name="T16" fmla="*/ 462 w 1314"/>
                <a:gd name="T17" fmla="*/ 820 h 1214"/>
                <a:gd name="T18" fmla="*/ 562 w 1314"/>
                <a:gd name="T19" fmla="*/ 895 h 1214"/>
                <a:gd name="T20" fmla="*/ 629 w 1314"/>
                <a:gd name="T21" fmla="*/ 979 h 1214"/>
                <a:gd name="T22" fmla="*/ 682 w 1314"/>
                <a:gd name="T23" fmla="*/ 1013 h 1214"/>
                <a:gd name="T24" fmla="*/ 660 w 1314"/>
                <a:gd name="T25" fmla="*/ 1059 h 1214"/>
                <a:gd name="T26" fmla="*/ 730 w 1314"/>
                <a:gd name="T27" fmla="*/ 1167 h 1214"/>
                <a:gd name="T28" fmla="*/ 1291 w 1314"/>
                <a:gd name="T29" fmla="*/ 395 h 1214"/>
                <a:gd name="T30" fmla="*/ 1273 w 1314"/>
                <a:gd name="T31" fmla="*/ 328 h 1214"/>
                <a:gd name="T32" fmla="*/ 1303 w 1314"/>
                <a:gd name="T33" fmla="*/ 257 h 1214"/>
                <a:gd name="T34" fmla="*/ 1252 w 1314"/>
                <a:gd name="T35" fmla="*/ 242 h 1214"/>
                <a:gd name="T36" fmla="*/ 1190 w 1314"/>
                <a:gd name="T37" fmla="*/ 239 h 1214"/>
                <a:gd name="T38" fmla="*/ 1145 w 1314"/>
                <a:gd name="T39" fmla="*/ 229 h 1214"/>
                <a:gd name="T40" fmla="*/ 1100 w 1314"/>
                <a:gd name="T41" fmla="*/ 168 h 1214"/>
                <a:gd name="T42" fmla="*/ 1034 w 1314"/>
                <a:gd name="T43" fmla="*/ 117 h 1214"/>
                <a:gd name="T44" fmla="*/ 964 w 1314"/>
                <a:gd name="T45" fmla="*/ 73 h 1214"/>
                <a:gd name="T46" fmla="*/ 912 w 1314"/>
                <a:gd name="T47" fmla="*/ 52 h 1214"/>
                <a:gd name="T48" fmla="*/ 852 w 1314"/>
                <a:gd name="T49" fmla="*/ 32 h 1214"/>
                <a:gd name="T50" fmla="*/ 781 w 1314"/>
                <a:gd name="T51" fmla="*/ 28 h 1214"/>
                <a:gd name="T52" fmla="*/ 1233 w 1314"/>
                <a:gd name="T53" fmla="*/ 390 h 1214"/>
                <a:gd name="T54" fmla="*/ 729 w 1314"/>
                <a:gd name="T55" fmla="*/ 32 h 1214"/>
                <a:gd name="T56" fmla="*/ 772 w 1314"/>
                <a:gd name="T57" fmla="*/ 44 h 1214"/>
                <a:gd name="T58" fmla="*/ 833 w 1314"/>
                <a:gd name="T59" fmla="*/ 51 h 1214"/>
                <a:gd name="T60" fmla="*/ 865 w 1314"/>
                <a:gd name="T61" fmla="*/ 57 h 1214"/>
                <a:gd name="T62" fmla="*/ 904 w 1314"/>
                <a:gd name="T63" fmla="*/ 69 h 1214"/>
                <a:gd name="T64" fmla="*/ 937 w 1314"/>
                <a:gd name="T65" fmla="*/ 86 h 1214"/>
                <a:gd name="T66" fmla="*/ 976 w 1314"/>
                <a:gd name="T67" fmla="*/ 103 h 1214"/>
                <a:gd name="T68" fmla="*/ 1055 w 1314"/>
                <a:gd name="T69" fmla="*/ 147 h 1214"/>
                <a:gd name="T70" fmla="*/ 1111 w 1314"/>
                <a:gd name="T71" fmla="*/ 205 h 1214"/>
                <a:gd name="T72" fmla="*/ 1169 w 1314"/>
                <a:gd name="T73" fmla="*/ 251 h 1214"/>
                <a:gd name="T74" fmla="*/ 1204 w 1314"/>
                <a:gd name="T75" fmla="*/ 253 h 1214"/>
                <a:gd name="T76" fmla="*/ 1248 w 1314"/>
                <a:gd name="T77" fmla="*/ 259 h 1214"/>
                <a:gd name="T78" fmla="*/ 1271 w 1314"/>
                <a:gd name="T79" fmla="*/ 263 h 1214"/>
                <a:gd name="T80" fmla="*/ 1292 w 1314"/>
                <a:gd name="T81" fmla="*/ 274 h 1214"/>
                <a:gd name="T82" fmla="*/ 1272 w 1314"/>
                <a:gd name="T83" fmla="*/ 302 h 1214"/>
                <a:gd name="T84" fmla="*/ 1257 w 1314"/>
                <a:gd name="T85" fmla="*/ 328 h 1214"/>
                <a:gd name="T86" fmla="*/ 1258 w 1314"/>
                <a:gd name="T87" fmla="*/ 360 h 1214"/>
                <a:gd name="T88" fmla="*/ 1237 w 1314"/>
                <a:gd name="T89" fmla="*/ 389 h 1214"/>
                <a:gd name="T90" fmla="*/ 1232 w 1314"/>
                <a:gd name="T91" fmla="*/ 397 h 1214"/>
                <a:gd name="T92" fmla="*/ 1224 w 1314"/>
                <a:gd name="T93" fmla="*/ 409 h 1214"/>
                <a:gd name="T94" fmla="*/ 1259 w 1314"/>
                <a:gd name="T95" fmla="*/ 466 h 1214"/>
                <a:gd name="T96" fmla="*/ 680 w 1314"/>
                <a:gd name="T97" fmla="*/ 1050 h 1214"/>
                <a:gd name="T98" fmla="*/ 649 w 1314"/>
                <a:gd name="T99" fmla="*/ 976 h 1214"/>
                <a:gd name="T100" fmla="*/ 561 w 1314"/>
                <a:gd name="T101" fmla="*/ 880 h 1214"/>
                <a:gd name="T102" fmla="*/ 478 w 1314"/>
                <a:gd name="T103" fmla="*/ 818 h 1214"/>
                <a:gd name="T104" fmla="*/ 328 w 1314"/>
                <a:gd name="T105" fmla="*/ 727 h 1214"/>
                <a:gd name="T106" fmla="*/ 271 w 1314"/>
                <a:gd name="T107" fmla="*/ 694 h 1214"/>
                <a:gd name="T108" fmla="*/ 54 w 1314"/>
                <a:gd name="T109" fmla="*/ 552 h 1214"/>
                <a:gd name="T110" fmla="*/ 497 w 1314"/>
                <a:gd name="T111" fmla="*/ 81 h 1214"/>
                <a:gd name="T112" fmla="*/ 565 w 1314"/>
                <a:gd name="T113" fmla="*/ 26 h 1214"/>
                <a:gd name="T114" fmla="*/ 644 w 1314"/>
                <a:gd name="T115" fmla="*/ 31 h 1214"/>
                <a:gd name="T116" fmla="*/ 702 w 1314"/>
                <a:gd name="T117" fmla="*/ 23 h 1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14" h="1214">
                  <a:moveTo>
                    <a:pt x="723" y="0"/>
                  </a:moveTo>
                  <a:lnTo>
                    <a:pt x="723" y="0"/>
                  </a:lnTo>
                  <a:lnTo>
                    <a:pt x="719" y="0"/>
                  </a:lnTo>
                  <a:lnTo>
                    <a:pt x="718" y="0"/>
                  </a:lnTo>
                  <a:cubicBezTo>
                    <a:pt x="715" y="1"/>
                    <a:pt x="708" y="3"/>
                    <a:pt x="705" y="10"/>
                  </a:cubicBezTo>
                  <a:lnTo>
                    <a:pt x="702" y="10"/>
                  </a:lnTo>
                  <a:lnTo>
                    <a:pt x="702" y="10"/>
                  </a:lnTo>
                  <a:cubicBezTo>
                    <a:pt x="697" y="10"/>
                    <a:pt x="693" y="12"/>
                    <a:pt x="690" y="16"/>
                  </a:cubicBezTo>
                  <a:lnTo>
                    <a:pt x="689" y="13"/>
                  </a:lnTo>
                  <a:cubicBezTo>
                    <a:pt x="687" y="11"/>
                    <a:pt x="683" y="7"/>
                    <a:pt x="675" y="6"/>
                  </a:cubicBezTo>
                  <a:cubicBezTo>
                    <a:pt x="672" y="3"/>
                    <a:pt x="669" y="2"/>
                    <a:pt x="665" y="2"/>
                  </a:cubicBezTo>
                  <a:cubicBezTo>
                    <a:pt x="662" y="2"/>
                    <a:pt x="659" y="3"/>
                    <a:pt x="656" y="4"/>
                  </a:cubicBezTo>
                  <a:cubicBezTo>
                    <a:pt x="654" y="6"/>
                    <a:pt x="652" y="8"/>
                    <a:pt x="651" y="11"/>
                  </a:cubicBezTo>
                  <a:lnTo>
                    <a:pt x="650" y="11"/>
                  </a:lnTo>
                  <a:cubicBezTo>
                    <a:pt x="648" y="11"/>
                    <a:pt x="646" y="10"/>
                    <a:pt x="644" y="10"/>
                  </a:cubicBezTo>
                  <a:cubicBezTo>
                    <a:pt x="638" y="10"/>
                    <a:pt x="634" y="13"/>
                    <a:pt x="631" y="17"/>
                  </a:cubicBezTo>
                  <a:lnTo>
                    <a:pt x="631" y="17"/>
                  </a:lnTo>
                  <a:lnTo>
                    <a:pt x="631" y="17"/>
                  </a:lnTo>
                  <a:lnTo>
                    <a:pt x="628" y="18"/>
                  </a:lnTo>
                  <a:cubicBezTo>
                    <a:pt x="627" y="18"/>
                    <a:pt x="625" y="18"/>
                    <a:pt x="623" y="19"/>
                  </a:cubicBezTo>
                  <a:cubicBezTo>
                    <a:pt x="621" y="16"/>
                    <a:pt x="617" y="14"/>
                    <a:pt x="613" y="14"/>
                  </a:cubicBezTo>
                  <a:cubicBezTo>
                    <a:pt x="610" y="14"/>
                    <a:pt x="607" y="15"/>
                    <a:pt x="604" y="16"/>
                  </a:cubicBezTo>
                  <a:cubicBezTo>
                    <a:pt x="602" y="14"/>
                    <a:pt x="599" y="13"/>
                    <a:pt x="595" y="13"/>
                  </a:cubicBezTo>
                  <a:cubicBezTo>
                    <a:pt x="594" y="13"/>
                    <a:pt x="592" y="13"/>
                    <a:pt x="591" y="14"/>
                  </a:cubicBezTo>
                  <a:cubicBezTo>
                    <a:pt x="587" y="10"/>
                    <a:pt x="583" y="8"/>
                    <a:pt x="579" y="8"/>
                  </a:cubicBezTo>
                  <a:cubicBezTo>
                    <a:pt x="577" y="8"/>
                    <a:pt x="576" y="8"/>
                    <a:pt x="574" y="9"/>
                  </a:cubicBezTo>
                  <a:cubicBezTo>
                    <a:pt x="571" y="10"/>
                    <a:pt x="569" y="11"/>
                    <a:pt x="567" y="13"/>
                  </a:cubicBezTo>
                  <a:lnTo>
                    <a:pt x="565" y="13"/>
                  </a:lnTo>
                  <a:cubicBezTo>
                    <a:pt x="562" y="13"/>
                    <a:pt x="560" y="14"/>
                    <a:pt x="558" y="15"/>
                  </a:cubicBezTo>
                  <a:cubicBezTo>
                    <a:pt x="556" y="16"/>
                    <a:pt x="553" y="19"/>
                    <a:pt x="552" y="22"/>
                  </a:cubicBezTo>
                  <a:cubicBezTo>
                    <a:pt x="547" y="23"/>
                    <a:pt x="544" y="26"/>
                    <a:pt x="542" y="31"/>
                  </a:cubicBezTo>
                  <a:cubicBezTo>
                    <a:pt x="541" y="36"/>
                    <a:pt x="538" y="39"/>
                    <a:pt x="536" y="39"/>
                  </a:cubicBezTo>
                  <a:lnTo>
                    <a:pt x="535" y="39"/>
                  </a:lnTo>
                  <a:cubicBezTo>
                    <a:pt x="533" y="38"/>
                    <a:pt x="531" y="37"/>
                    <a:pt x="529" y="37"/>
                  </a:cubicBezTo>
                  <a:cubicBezTo>
                    <a:pt x="526" y="37"/>
                    <a:pt x="523" y="38"/>
                    <a:pt x="521" y="40"/>
                  </a:cubicBezTo>
                  <a:cubicBezTo>
                    <a:pt x="519" y="42"/>
                    <a:pt x="518" y="43"/>
                    <a:pt x="516" y="44"/>
                  </a:cubicBezTo>
                  <a:lnTo>
                    <a:pt x="514" y="46"/>
                  </a:lnTo>
                  <a:cubicBezTo>
                    <a:pt x="511" y="48"/>
                    <a:pt x="510" y="50"/>
                    <a:pt x="509" y="53"/>
                  </a:cubicBezTo>
                  <a:cubicBezTo>
                    <a:pt x="509" y="54"/>
                    <a:pt x="508" y="56"/>
                    <a:pt x="508" y="57"/>
                  </a:cubicBezTo>
                  <a:lnTo>
                    <a:pt x="505" y="59"/>
                  </a:lnTo>
                  <a:lnTo>
                    <a:pt x="501" y="59"/>
                  </a:lnTo>
                  <a:cubicBezTo>
                    <a:pt x="498" y="59"/>
                    <a:pt x="496" y="60"/>
                    <a:pt x="493" y="61"/>
                  </a:cubicBezTo>
                  <a:lnTo>
                    <a:pt x="492" y="62"/>
                  </a:lnTo>
                  <a:lnTo>
                    <a:pt x="490" y="64"/>
                  </a:lnTo>
                  <a:lnTo>
                    <a:pt x="488" y="66"/>
                  </a:lnTo>
                  <a:lnTo>
                    <a:pt x="485" y="67"/>
                  </a:lnTo>
                  <a:cubicBezTo>
                    <a:pt x="470" y="78"/>
                    <a:pt x="454" y="88"/>
                    <a:pt x="439" y="99"/>
                  </a:cubicBezTo>
                  <a:cubicBezTo>
                    <a:pt x="437" y="100"/>
                    <a:pt x="435" y="101"/>
                    <a:pt x="433" y="102"/>
                  </a:cubicBezTo>
                  <a:lnTo>
                    <a:pt x="431" y="104"/>
                  </a:lnTo>
                  <a:cubicBezTo>
                    <a:pt x="388" y="139"/>
                    <a:pt x="337" y="181"/>
                    <a:pt x="287" y="225"/>
                  </a:cubicBezTo>
                  <a:cubicBezTo>
                    <a:pt x="248" y="259"/>
                    <a:pt x="214" y="297"/>
                    <a:pt x="181" y="334"/>
                  </a:cubicBezTo>
                  <a:cubicBezTo>
                    <a:pt x="168" y="348"/>
                    <a:pt x="156" y="362"/>
                    <a:pt x="143" y="376"/>
                  </a:cubicBezTo>
                  <a:cubicBezTo>
                    <a:pt x="139" y="381"/>
                    <a:pt x="130" y="389"/>
                    <a:pt x="121" y="398"/>
                  </a:cubicBezTo>
                  <a:cubicBezTo>
                    <a:pt x="57" y="458"/>
                    <a:pt x="0" y="515"/>
                    <a:pt x="13" y="549"/>
                  </a:cubicBezTo>
                  <a:cubicBezTo>
                    <a:pt x="15" y="554"/>
                    <a:pt x="19" y="558"/>
                    <a:pt x="25" y="562"/>
                  </a:cubicBezTo>
                  <a:cubicBezTo>
                    <a:pt x="28" y="564"/>
                    <a:pt x="30" y="564"/>
                    <a:pt x="33" y="564"/>
                  </a:cubicBezTo>
                  <a:cubicBezTo>
                    <a:pt x="34" y="564"/>
                    <a:pt x="36" y="564"/>
                    <a:pt x="37" y="563"/>
                  </a:cubicBezTo>
                  <a:cubicBezTo>
                    <a:pt x="39" y="564"/>
                    <a:pt x="41" y="564"/>
                    <a:pt x="42" y="564"/>
                  </a:cubicBezTo>
                  <a:lnTo>
                    <a:pt x="46" y="564"/>
                  </a:lnTo>
                  <a:lnTo>
                    <a:pt x="46" y="564"/>
                  </a:lnTo>
                  <a:lnTo>
                    <a:pt x="49" y="564"/>
                  </a:lnTo>
                  <a:lnTo>
                    <a:pt x="50" y="565"/>
                  </a:lnTo>
                  <a:lnTo>
                    <a:pt x="54" y="565"/>
                  </a:lnTo>
                  <a:cubicBezTo>
                    <a:pt x="57" y="565"/>
                    <a:pt x="60" y="565"/>
                    <a:pt x="62" y="563"/>
                  </a:cubicBezTo>
                  <a:lnTo>
                    <a:pt x="62" y="563"/>
                  </a:lnTo>
                  <a:cubicBezTo>
                    <a:pt x="63" y="565"/>
                    <a:pt x="64" y="567"/>
                    <a:pt x="65" y="569"/>
                  </a:cubicBezTo>
                  <a:cubicBezTo>
                    <a:pt x="69" y="574"/>
                    <a:pt x="75" y="576"/>
                    <a:pt x="79" y="576"/>
                  </a:cubicBezTo>
                  <a:lnTo>
                    <a:pt x="79" y="577"/>
                  </a:lnTo>
                  <a:cubicBezTo>
                    <a:pt x="81" y="579"/>
                    <a:pt x="84" y="582"/>
                    <a:pt x="87" y="583"/>
                  </a:cubicBezTo>
                  <a:lnTo>
                    <a:pt x="88" y="583"/>
                  </a:lnTo>
                  <a:lnTo>
                    <a:pt x="90" y="583"/>
                  </a:lnTo>
                  <a:lnTo>
                    <a:pt x="93" y="584"/>
                  </a:lnTo>
                  <a:cubicBezTo>
                    <a:pt x="95" y="585"/>
                    <a:pt x="97" y="585"/>
                    <a:pt x="98" y="586"/>
                  </a:cubicBezTo>
                  <a:cubicBezTo>
                    <a:pt x="116" y="594"/>
                    <a:pt x="131" y="606"/>
                    <a:pt x="147" y="618"/>
                  </a:cubicBezTo>
                  <a:cubicBezTo>
                    <a:pt x="154" y="624"/>
                    <a:pt x="162" y="630"/>
                    <a:pt x="170" y="636"/>
                  </a:cubicBezTo>
                  <a:cubicBezTo>
                    <a:pt x="179" y="642"/>
                    <a:pt x="189" y="648"/>
                    <a:pt x="198" y="654"/>
                  </a:cubicBezTo>
                  <a:cubicBezTo>
                    <a:pt x="214" y="664"/>
                    <a:pt x="229" y="674"/>
                    <a:pt x="243" y="686"/>
                  </a:cubicBezTo>
                  <a:cubicBezTo>
                    <a:pt x="249" y="692"/>
                    <a:pt x="255" y="697"/>
                    <a:pt x="261" y="703"/>
                  </a:cubicBezTo>
                  <a:cubicBezTo>
                    <a:pt x="263" y="705"/>
                    <a:pt x="267" y="707"/>
                    <a:pt x="271" y="707"/>
                  </a:cubicBezTo>
                  <a:cubicBezTo>
                    <a:pt x="273" y="707"/>
                    <a:pt x="275" y="706"/>
                    <a:pt x="277" y="705"/>
                  </a:cubicBezTo>
                  <a:cubicBezTo>
                    <a:pt x="278" y="704"/>
                    <a:pt x="280" y="703"/>
                    <a:pt x="281" y="702"/>
                  </a:cubicBezTo>
                  <a:cubicBezTo>
                    <a:pt x="283" y="704"/>
                    <a:pt x="285" y="705"/>
                    <a:pt x="286" y="705"/>
                  </a:cubicBezTo>
                  <a:cubicBezTo>
                    <a:pt x="287" y="710"/>
                    <a:pt x="290" y="713"/>
                    <a:pt x="295" y="715"/>
                  </a:cubicBezTo>
                  <a:lnTo>
                    <a:pt x="295" y="717"/>
                  </a:lnTo>
                  <a:cubicBezTo>
                    <a:pt x="296" y="721"/>
                    <a:pt x="299" y="724"/>
                    <a:pt x="303" y="725"/>
                  </a:cubicBezTo>
                  <a:lnTo>
                    <a:pt x="305" y="726"/>
                  </a:lnTo>
                  <a:cubicBezTo>
                    <a:pt x="307" y="727"/>
                    <a:pt x="308" y="728"/>
                    <a:pt x="310" y="728"/>
                  </a:cubicBezTo>
                  <a:lnTo>
                    <a:pt x="312" y="732"/>
                  </a:lnTo>
                  <a:cubicBezTo>
                    <a:pt x="312" y="737"/>
                    <a:pt x="315" y="742"/>
                    <a:pt x="320" y="744"/>
                  </a:cubicBezTo>
                  <a:cubicBezTo>
                    <a:pt x="338" y="752"/>
                    <a:pt x="356" y="761"/>
                    <a:pt x="373" y="771"/>
                  </a:cubicBezTo>
                  <a:lnTo>
                    <a:pt x="375" y="772"/>
                  </a:lnTo>
                  <a:lnTo>
                    <a:pt x="377" y="773"/>
                  </a:lnTo>
                  <a:cubicBezTo>
                    <a:pt x="391" y="781"/>
                    <a:pt x="404" y="790"/>
                    <a:pt x="418" y="799"/>
                  </a:cubicBezTo>
                  <a:cubicBezTo>
                    <a:pt x="420" y="800"/>
                    <a:pt x="422" y="801"/>
                    <a:pt x="424" y="801"/>
                  </a:cubicBezTo>
                  <a:cubicBezTo>
                    <a:pt x="426" y="802"/>
                    <a:pt x="429" y="802"/>
                    <a:pt x="432" y="803"/>
                  </a:cubicBezTo>
                  <a:cubicBezTo>
                    <a:pt x="437" y="804"/>
                    <a:pt x="442" y="806"/>
                    <a:pt x="447" y="806"/>
                  </a:cubicBezTo>
                  <a:cubicBezTo>
                    <a:pt x="451" y="810"/>
                    <a:pt x="454" y="811"/>
                    <a:pt x="456" y="812"/>
                  </a:cubicBezTo>
                  <a:lnTo>
                    <a:pt x="457" y="812"/>
                  </a:lnTo>
                  <a:cubicBezTo>
                    <a:pt x="459" y="816"/>
                    <a:pt x="461" y="818"/>
                    <a:pt x="462" y="820"/>
                  </a:cubicBezTo>
                  <a:lnTo>
                    <a:pt x="464" y="822"/>
                  </a:lnTo>
                  <a:cubicBezTo>
                    <a:pt x="464" y="833"/>
                    <a:pt x="474" y="841"/>
                    <a:pt x="478" y="845"/>
                  </a:cubicBezTo>
                  <a:lnTo>
                    <a:pt x="483" y="849"/>
                  </a:lnTo>
                  <a:lnTo>
                    <a:pt x="485" y="851"/>
                  </a:lnTo>
                  <a:cubicBezTo>
                    <a:pt x="492" y="857"/>
                    <a:pt x="501" y="862"/>
                    <a:pt x="508" y="867"/>
                  </a:cubicBezTo>
                  <a:cubicBezTo>
                    <a:pt x="514" y="872"/>
                    <a:pt x="523" y="878"/>
                    <a:pt x="526" y="881"/>
                  </a:cubicBezTo>
                  <a:lnTo>
                    <a:pt x="526" y="882"/>
                  </a:lnTo>
                  <a:cubicBezTo>
                    <a:pt x="531" y="890"/>
                    <a:pt x="537" y="891"/>
                    <a:pt x="541" y="891"/>
                  </a:cubicBezTo>
                  <a:cubicBezTo>
                    <a:pt x="545" y="891"/>
                    <a:pt x="548" y="889"/>
                    <a:pt x="550" y="888"/>
                  </a:cubicBezTo>
                  <a:cubicBezTo>
                    <a:pt x="552" y="889"/>
                    <a:pt x="554" y="891"/>
                    <a:pt x="556" y="892"/>
                  </a:cubicBezTo>
                  <a:cubicBezTo>
                    <a:pt x="558" y="893"/>
                    <a:pt x="560" y="894"/>
                    <a:pt x="562" y="895"/>
                  </a:cubicBezTo>
                  <a:cubicBezTo>
                    <a:pt x="565" y="897"/>
                    <a:pt x="567" y="899"/>
                    <a:pt x="570" y="900"/>
                  </a:cubicBezTo>
                  <a:cubicBezTo>
                    <a:pt x="574" y="910"/>
                    <a:pt x="584" y="913"/>
                    <a:pt x="589" y="915"/>
                  </a:cubicBezTo>
                  <a:cubicBezTo>
                    <a:pt x="589" y="918"/>
                    <a:pt x="590" y="921"/>
                    <a:pt x="592" y="924"/>
                  </a:cubicBezTo>
                  <a:cubicBezTo>
                    <a:pt x="593" y="929"/>
                    <a:pt x="597" y="933"/>
                    <a:pt x="598" y="935"/>
                  </a:cubicBezTo>
                  <a:lnTo>
                    <a:pt x="599" y="936"/>
                  </a:lnTo>
                  <a:lnTo>
                    <a:pt x="600" y="937"/>
                  </a:lnTo>
                  <a:cubicBezTo>
                    <a:pt x="600" y="941"/>
                    <a:pt x="602" y="944"/>
                    <a:pt x="604" y="947"/>
                  </a:cubicBezTo>
                  <a:lnTo>
                    <a:pt x="605" y="950"/>
                  </a:lnTo>
                  <a:lnTo>
                    <a:pt x="606" y="952"/>
                  </a:lnTo>
                  <a:cubicBezTo>
                    <a:pt x="606" y="956"/>
                    <a:pt x="607" y="960"/>
                    <a:pt x="610" y="962"/>
                  </a:cubicBezTo>
                  <a:cubicBezTo>
                    <a:pt x="617" y="968"/>
                    <a:pt x="623" y="973"/>
                    <a:pt x="629" y="979"/>
                  </a:cubicBezTo>
                  <a:cubicBezTo>
                    <a:pt x="631" y="981"/>
                    <a:pt x="633" y="982"/>
                    <a:pt x="635" y="985"/>
                  </a:cubicBezTo>
                  <a:lnTo>
                    <a:pt x="638" y="987"/>
                  </a:lnTo>
                  <a:lnTo>
                    <a:pt x="639" y="990"/>
                  </a:lnTo>
                  <a:cubicBezTo>
                    <a:pt x="640" y="991"/>
                    <a:pt x="641" y="993"/>
                    <a:pt x="642" y="994"/>
                  </a:cubicBezTo>
                  <a:lnTo>
                    <a:pt x="644" y="997"/>
                  </a:lnTo>
                  <a:cubicBezTo>
                    <a:pt x="647" y="1001"/>
                    <a:pt x="651" y="1004"/>
                    <a:pt x="655" y="1006"/>
                  </a:cubicBezTo>
                  <a:cubicBezTo>
                    <a:pt x="657" y="1007"/>
                    <a:pt x="660" y="1008"/>
                    <a:pt x="662" y="1008"/>
                  </a:cubicBezTo>
                  <a:lnTo>
                    <a:pt x="666" y="1007"/>
                  </a:lnTo>
                  <a:lnTo>
                    <a:pt x="670" y="1010"/>
                  </a:lnTo>
                  <a:cubicBezTo>
                    <a:pt x="673" y="1012"/>
                    <a:pt x="676" y="1014"/>
                    <a:pt x="680" y="1014"/>
                  </a:cubicBezTo>
                  <a:lnTo>
                    <a:pt x="682" y="1013"/>
                  </a:lnTo>
                  <a:lnTo>
                    <a:pt x="682" y="1014"/>
                  </a:lnTo>
                  <a:lnTo>
                    <a:pt x="685" y="1015"/>
                  </a:lnTo>
                  <a:cubicBezTo>
                    <a:pt x="689" y="1017"/>
                    <a:pt x="691" y="1018"/>
                    <a:pt x="694" y="1019"/>
                  </a:cubicBezTo>
                  <a:lnTo>
                    <a:pt x="695" y="1020"/>
                  </a:lnTo>
                  <a:lnTo>
                    <a:pt x="695" y="1020"/>
                  </a:lnTo>
                  <a:cubicBezTo>
                    <a:pt x="694" y="1021"/>
                    <a:pt x="692" y="1023"/>
                    <a:pt x="692" y="1025"/>
                  </a:cubicBezTo>
                  <a:cubicBezTo>
                    <a:pt x="690" y="1029"/>
                    <a:pt x="684" y="1034"/>
                    <a:pt x="675" y="1037"/>
                  </a:cubicBezTo>
                  <a:cubicBezTo>
                    <a:pt x="673" y="1038"/>
                    <a:pt x="672" y="1039"/>
                    <a:pt x="670" y="1040"/>
                  </a:cubicBezTo>
                  <a:cubicBezTo>
                    <a:pt x="667" y="1042"/>
                    <a:pt x="664" y="1046"/>
                    <a:pt x="663" y="1050"/>
                  </a:cubicBezTo>
                  <a:cubicBezTo>
                    <a:pt x="662" y="1052"/>
                    <a:pt x="663" y="1055"/>
                    <a:pt x="664" y="1058"/>
                  </a:cubicBezTo>
                  <a:lnTo>
                    <a:pt x="660" y="1059"/>
                  </a:lnTo>
                  <a:cubicBezTo>
                    <a:pt x="649" y="1065"/>
                    <a:pt x="633" y="1072"/>
                    <a:pt x="627" y="1091"/>
                  </a:cubicBezTo>
                  <a:cubicBezTo>
                    <a:pt x="626" y="1093"/>
                    <a:pt x="626" y="1095"/>
                    <a:pt x="626" y="1097"/>
                  </a:cubicBezTo>
                  <a:cubicBezTo>
                    <a:pt x="628" y="1113"/>
                    <a:pt x="627" y="1133"/>
                    <a:pt x="626" y="1151"/>
                  </a:cubicBezTo>
                  <a:cubicBezTo>
                    <a:pt x="625" y="1164"/>
                    <a:pt x="625" y="1177"/>
                    <a:pt x="625" y="1188"/>
                  </a:cubicBezTo>
                  <a:cubicBezTo>
                    <a:pt x="625" y="1192"/>
                    <a:pt x="626" y="1195"/>
                    <a:pt x="629" y="1198"/>
                  </a:cubicBezTo>
                  <a:cubicBezTo>
                    <a:pt x="633" y="1204"/>
                    <a:pt x="639" y="1204"/>
                    <a:pt x="643" y="1204"/>
                  </a:cubicBezTo>
                  <a:cubicBezTo>
                    <a:pt x="644" y="1207"/>
                    <a:pt x="645" y="1209"/>
                    <a:pt x="647" y="1211"/>
                  </a:cubicBezTo>
                  <a:cubicBezTo>
                    <a:pt x="649" y="1213"/>
                    <a:pt x="653" y="1214"/>
                    <a:pt x="656" y="1214"/>
                  </a:cubicBezTo>
                  <a:lnTo>
                    <a:pt x="657" y="1214"/>
                  </a:lnTo>
                  <a:cubicBezTo>
                    <a:pt x="678" y="1213"/>
                    <a:pt x="697" y="1196"/>
                    <a:pt x="713" y="1181"/>
                  </a:cubicBezTo>
                  <a:cubicBezTo>
                    <a:pt x="719" y="1176"/>
                    <a:pt x="725" y="1171"/>
                    <a:pt x="730" y="1167"/>
                  </a:cubicBezTo>
                  <a:cubicBezTo>
                    <a:pt x="806" y="1114"/>
                    <a:pt x="822" y="1068"/>
                    <a:pt x="837" y="1023"/>
                  </a:cubicBezTo>
                  <a:cubicBezTo>
                    <a:pt x="852" y="979"/>
                    <a:pt x="866" y="937"/>
                    <a:pt x="941" y="885"/>
                  </a:cubicBezTo>
                  <a:cubicBezTo>
                    <a:pt x="1056" y="827"/>
                    <a:pt x="1156" y="722"/>
                    <a:pt x="1215" y="598"/>
                  </a:cubicBezTo>
                  <a:lnTo>
                    <a:pt x="1216" y="596"/>
                  </a:lnTo>
                  <a:cubicBezTo>
                    <a:pt x="1227" y="564"/>
                    <a:pt x="1245" y="515"/>
                    <a:pt x="1271" y="473"/>
                  </a:cubicBezTo>
                  <a:lnTo>
                    <a:pt x="1271" y="472"/>
                  </a:lnTo>
                  <a:cubicBezTo>
                    <a:pt x="1274" y="467"/>
                    <a:pt x="1281" y="458"/>
                    <a:pt x="1287" y="450"/>
                  </a:cubicBezTo>
                  <a:cubicBezTo>
                    <a:pt x="1302" y="431"/>
                    <a:pt x="1309" y="421"/>
                    <a:pt x="1308" y="410"/>
                  </a:cubicBezTo>
                  <a:cubicBezTo>
                    <a:pt x="1307" y="406"/>
                    <a:pt x="1305" y="402"/>
                    <a:pt x="1301" y="399"/>
                  </a:cubicBezTo>
                  <a:cubicBezTo>
                    <a:pt x="1300" y="398"/>
                    <a:pt x="1298" y="397"/>
                    <a:pt x="1296" y="397"/>
                  </a:cubicBezTo>
                  <a:cubicBezTo>
                    <a:pt x="1295" y="397"/>
                    <a:pt x="1293" y="396"/>
                    <a:pt x="1291" y="395"/>
                  </a:cubicBezTo>
                  <a:cubicBezTo>
                    <a:pt x="1289" y="395"/>
                    <a:pt x="1287" y="394"/>
                    <a:pt x="1285" y="393"/>
                  </a:cubicBezTo>
                  <a:cubicBezTo>
                    <a:pt x="1281" y="385"/>
                    <a:pt x="1273" y="382"/>
                    <a:pt x="1267" y="380"/>
                  </a:cubicBezTo>
                  <a:lnTo>
                    <a:pt x="1267" y="380"/>
                  </a:lnTo>
                  <a:lnTo>
                    <a:pt x="1268" y="375"/>
                  </a:lnTo>
                  <a:cubicBezTo>
                    <a:pt x="1271" y="371"/>
                    <a:pt x="1271" y="367"/>
                    <a:pt x="1271" y="365"/>
                  </a:cubicBezTo>
                  <a:lnTo>
                    <a:pt x="1271" y="363"/>
                  </a:lnTo>
                  <a:lnTo>
                    <a:pt x="1271" y="360"/>
                  </a:lnTo>
                  <a:cubicBezTo>
                    <a:pt x="1273" y="358"/>
                    <a:pt x="1275" y="355"/>
                    <a:pt x="1275" y="352"/>
                  </a:cubicBezTo>
                  <a:cubicBezTo>
                    <a:pt x="1275" y="348"/>
                    <a:pt x="1273" y="345"/>
                    <a:pt x="1271" y="343"/>
                  </a:cubicBezTo>
                  <a:lnTo>
                    <a:pt x="1271" y="340"/>
                  </a:lnTo>
                  <a:cubicBezTo>
                    <a:pt x="1274" y="337"/>
                    <a:pt x="1275" y="332"/>
                    <a:pt x="1273" y="328"/>
                  </a:cubicBezTo>
                  <a:cubicBezTo>
                    <a:pt x="1272" y="326"/>
                    <a:pt x="1271" y="325"/>
                    <a:pt x="1270" y="323"/>
                  </a:cubicBezTo>
                  <a:cubicBezTo>
                    <a:pt x="1272" y="323"/>
                    <a:pt x="1277" y="322"/>
                    <a:pt x="1280" y="317"/>
                  </a:cubicBezTo>
                  <a:cubicBezTo>
                    <a:pt x="1283" y="316"/>
                    <a:pt x="1286" y="313"/>
                    <a:pt x="1288" y="310"/>
                  </a:cubicBezTo>
                  <a:cubicBezTo>
                    <a:pt x="1289" y="308"/>
                    <a:pt x="1291" y="305"/>
                    <a:pt x="1291" y="302"/>
                  </a:cubicBezTo>
                  <a:lnTo>
                    <a:pt x="1294" y="302"/>
                  </a:lnTo>
                  <a:cubicBezTo>
                    <a:pt x="1296" y="302"/>
                    <a:pt x="1297" y="303"/>
                    <a:pt x="1299" y="303"/>
                  </a:cubicBezTo>
                  <a:cubicBezTo>
                    <a:pt x="1308" y="303"/>
                    <a:pt x="1314" y="294"/>
                    <a:pt x="1314" y="286"/>
                  </a:cubicBezTo>
                  <a:cubicBezTo>
                    <a:pt x="1314" y="282"/>
                    <a:pt x="1313" y="279"/>
                    <a:pt x="1310" y="276"/>
                  </a:cubicBezTo>
                  <a:lnTo>
                    <a:pt x="1310" y="275"/>
                  </a:lnTo>
                  <a:cubicBezTo>
                    <a:pt x="1309" y="273"/>
                    <a:pt x="1308" y="271"/>
                    <a:pt x="1306" y="269"/>
                  </a:cubicBezTo>
                  <a:cubicBezTo>
                    <a:pt x="1307" y="266"/>
                    <a:pt x="1306" y="261"/>
                    <a:pt x="1303" y="257"/>
                  </a:cubicBezTo>
                  <a:lnTo>
                    <a:pt x="1301" y="255"/>
                  </a:lnTo>
                  <a:lnTo>
                    <a:pt x="1299" y="251"/>
                  </a:lnTo>
                  <a:cubicBezTo>
                    <a:pt x="1296" y="247"/>
                    <a:pt x="1292" y="245"/>
                    <a:pt x="1288" y="245"/>
                  </a:cubicBezTo>
                  <a:cubicBezTo>
                    <a:pt x="1286" y="245"/>
                    <a:pt x="1284" y="246"/>
                    <a:pt x="1282" y="247"/>
                  </a:cubicBezTo>
                  <a:lnTo>
                    <a:pt x="1279" y="244"/>
                  </a:lnTo>
                  <a:cubicBezTo>
                    <a:pt x="1276" y="243"/>
                    <a:pt x="1273" y="242"/>
                    <a:pt x="1270" y="242"/>
                  </a:cubicBezTo>
                  <a:cubicBezTo>
                    <a:pt x="1267" y="242"/>
                    <a:pt x="1264" y="243"/>
                    <a:pt x="1262" y="244"/>
                  </a:cubicBezTo>
                  <a:lnTo>
                    <a:pt x="1262" y="244"/>
                  </a:lnTo>
                  <a:lnTo>
                    <a:pt x="1260" y="244"/>
                  </a:lnTo>
                  <a:lnTo>
                    <a:pt x="1259" y="244"/>
                  </a:lnTo>
                  <a:cubicBezTo>
                    <a:pt x="1256" y="242"/>
                    <a:pt x="1253" y="242"/>
                    <a:pt x="1252" y="242"/>
                  </a:cubicBezTo>
                  <a:cubicBezTo>
                    <a:pt x="1248" y="242"/>
                    <a:pt x="1245" y="243"/>
                    <a:pt x="1243" y="245"/>
                  </a:cubicBezTo>
                  <a:cubicBezTo>
                    <a:pt x="1242" y="245"/>
                    <a:pt x="1240" y="245"/>
                    <a:pt x="1239" y="246"/>
                  </a:cubicBezTo>
                  <a:lnTo>
                    <a:pt x="1238" y="246"/>
                  </a:lnTo>
                  <a:cubicBezTo>
                    <a:pt x="1234" y="242"/>
                    <a:pt x="1229" y="241"/>
                    <a:pt x="1226" y="241"/>
                  </a:cubicBezTo>
                  <a:cubicBezTo>
                    <a:pt x="1223" y="241"/>
                    <a:pt x="1220" y="242"/>
                    <a:pt x="1217" y="244"/>
                  </a:cubicBezTo>
                  <a:lnTo>
                    <a:pt x="1213" y="243"/>
                  </a:lnTo>
                  <a:lnTo>
                    <a:pt x="1213" y="243"/>
                  </a:lnTo>
                  <a:cubicBezTo>
                    <a:pt x="1211" y="241"/>
                    <a:pt x="1208" y="240"/>
                    <a:pt x="1204" y="240"/>
                  </a:cubicBezTo>
                  <a:cubicBezTo>
                    <a:pt x="1202" y="240"/>
                    <a:pt x="1200" y="241"/>
                    <a:pt x="1198" y="242"/>
                  </a:cubicBezTo>
                  <a:lnTo>
                    <a:pt x="1194" y="241"/>
                  </a:lnTo>
                  <a:cubicBezTo>
                    <a:pt x="1193" y="240"/>
                    <a:pt x="1192" y="239"/>
                    <a:pt x="1190" y="239"/>
                  </a:cubicBezTo>
                  <a:lnTo>
                    <a:pt x="1186" y="238"/>
                  </a:lnTo>
                  <a:cubicBezTo>
                    <a:pt x="1184" y="238"/>
                    <a:pt x="1181" y="239"/>
                    <a:pt x="1178" y="241"/>
                  </a:cubicBezTo>
                  <a:cubicBezTo>
                    <a:pt x="1175" y="238"/>
                    <a:pt x="1172" y="237"/>
                    <a:pt x="1169" y="237"/>
                  </a:cubicBezTo>
                  <a:lnTo>
                    <a:pt x="1167" y="237"/>
                  </a:lnTo>
                  <a:lnTo>
                    <a:pt x="1167" y="237"/>
                  </a:lnTo>
                  <a:cubicBezTo>
                    <a:pt x="1165" y="237"/>
                    <a:pt x="1164" y="237"/>
                    <a:pt x="1163" y="237"/>
                  </a:cubicBezTo>
                  <a:cubicBezTo>
                    <a:pt x="1161" y="236"/>
                    <a:pt x="1159" y="236"/>
                    <a:pt x="1157" y="236"/>
                  </a:cubicBezTo>
                  <a:lnTo>
                    <a:pt x="1156" y="236"/>
                  </a:lnTo>
                  <a:lnTo>
                    <a:pt x="1155" y="236"/>
                  </a:lnTo>
                  <a:cubicBezTo>
                    <a:pt x="1153" y="235"/>
                    <a:pt x="1151" y="233"/>
                    <a:pt x="1148" y="233"/>
                  </a:cubicBezTo>
                  <a:lnTo>
                    <a:pt x="1145" y="229"/>
                  </a:lnTo>
                  <a:cubicBezTo>
                    <a:pt x="1144" y="227"/>
                    <a:pt x="1143" y="225"/>
                    <a:pt x="1142" y="224"/>
                  </a:cubicBezTo>
                  <a:cubicBezTo>
                    <a:pt x="1139" y="217"/>
                    <a:pt x="1134" y="215"/>
                    <a:pt x="1131" y="213"/>
                  </a:cubicBezTo>
                  <a:cubicBezTo>
                    <a:pt x="1130" y="211"/>
                    <a:pt x="1130" y="209"/>
                    <a:pt x="1128" y="207"/>
                  </a:cubicBezTo>
                  <a:lnTo>
                    <a:pt x="1125" y="203"/>
                  </a:lnTo>
                  <a:lnTo>
                    <a:pt x="1125" y="199"/>
                  </a:lnTo>
                  <a:cubicBezTo>
                    <a:pt x="1123" y="192"/>
                    <a:pt x="1116" y="189"/>
                    <a:pt x="1113" y="189"/>
                  </a:cubicBezTo>
                  <a:lnTo>
                    <a:pt x="1113" y="189"/>
                  </a:lnTo>
                  <a:lnTo>
                    <a:pt x="1110" y="186"/>
                  </a:lnTo>
                  <a:lnTo>
                    <a:pt x="1110" y="186"/>
                  </a:lnTo>
                  <a:cubicBezTo>
                    <a:pt x="1110" y="177"/>
                    <a:pt x="1105" y="173"/>
                    <a:pt x="1101" y="170"/>
                  </a:cubicBezTo>
                  <a:lnTo>
                    <a:pt x="1100" y="168"/>
                  </a:lnTo>
                  <a:cubicBezTo>
                    <a:pt x="1099" y="164"/>
                    <a:pt x="1095" y="161"/>
                    <a:pt x="1091" y="160"/>
                  </a:cubicBezTo>
                  <a:lnTo>
                    <a:pt x="1089" y="159"/>
                  </a:lnTo>
                  <a:cubicBezTo>
                    <a:pt x="1088" y="158"/>
                    <a:pt x="1085" y="155"/>
                    <a:pt x="1080" y="155"/>
                  </a:cubicBezTo>
                  <a:lnTo>
                    <a:pt x="1079" y="153"/>
                  </a:lnTo>
                  <a:cubicBezTo>
                    <a:pt x="1078" y="150"/>
                    <a:pt x="1077" y="147"/>
                    <a:pt x="1075" y="145"/>
                  </a:cubicBezTo>
                  <a:cubicBezTo>
                    <a:pt x="1074" y="143"/>
                    <a:pt x="1073" y="142"/>
                    <a:pt x="1073" y="140"/>
                  </a:cubicBezTo>
                  <a:cubicBezTo>
                    <a:pt x="1071" y="138"/>
                    <a:pt x="1067" y="134"/>
                    <a:pt x="1061" y="133"/>
                  </a:cubicBezTo>
                  <a:cubicBezTo>
                    <a:pt x="1055" y="127"/>
                    <a:pt x="1047" y="125"/>
                    <a:pt x="1042" y="124"/>
                  </a:cubicBezTo>
                  <a:lnTo>
                    <a:pt x="1040" y="124"/>
                  </a:lnTo>
                  <a:lnTo>
                    <a:pt x="1038" y="120"/>
                  </a:lnTo>
                  <a:cubicBezTo>
                    <a:pt x="1037" y="119"/>
                    <a:pt x="1035" y="117"/>
                    <a:pt x="1034" y="117"/>
                  </a:cubicBezTo>
                  <a:cubicBezTo>
                    <a:pt x="1033" y="115"/>
                    <a:pt x="1032" y="113"/>
                    <a:pt x="1031" y="112"/>
                  </a:cubicBezTo>
                  <a:cubicBezTo>
                    <a:pt x="1029" y="108"/>
                    <a:pt x="1025" y="106"/>
                    <a:pt x="1021" y="105"/>
                  </a:cubicBezTo>
                  <a:cubicBezTo>
                    <a:pt x="1018" y="101"/>
                    <a:pt x="1015" y="97"/>
                    <a:pt x="1007" y="97"/>
                  </a:cubicBezTo>
                  <a:lnTo>
                    <a:pt x="1006" y="97"/>
                  </a:lnTo>
                  <a:cubicBezTo>
                    <a:pt x="1005" y="94"/>
                    <a:pt x="1004" y="92"/>
                    <a:pt x="1002" y="91"/>
                  </a:cubicBezTo>
                  <a:cubicBezTo>
                    <a:pt x="997" y="86"/>
                    <a:pt x="989" y="85"/>
                    <a:pt x="986" y="85"/>
                  </a:cubicBezTo>
                  <a:lnTo>
                    <a:pt x="984" y="83"/>
                  </a:lnTo>
                  <a:cubicBezTo>
                    <a:pt x="982" y="81"/>
                    <a:pt x="981" y="80"/>
                    <a:pt x="978" y="79"/>
                  </a:cubicBezTo>
                  <a:cubicBezTo>
                    <a:pt x="977" y="77"/>
                    <a:pt x="974" y="74"/>
                    <a:pt x="971" y="73"/>
                  </a:cubicBezTo>
                  <a:cubicBezTo>
                    <a:pt x="969" y="73"/>
                    <a:pt x="967" y="73"/>
                    <a:pt x="966" y="73"/>
                  </a:cubicBezTo>
                  <a:lnTo>
                    <a:pt x="964" y="73"/>
                  </a:lnTo>
                  <a:cubicBezTo>
                    <a:pt x="963" y="72"/>
                    <a:pt x="960" y="71"/>
                    <a:pt x="958" y="71"/>
                  </a:cubicBezTo>
                  <a:lnTo>
                    <a:pt x="957" y="71"/>
                  </a:lnTo>
                  <a:cubicBezTo>
                    <a:pt x="954" y="71"/>
                    <a:pt x="951" y="72"/>
                    <a:pt x="948" y="73"/>
                  </a:cubicBezTo>
                  <a:cubicBezTo>
                    <a:pt x="946" y="73"/>
                    <a:pt x="944" y="72"/>
                    <a:pt x="941" y="72"/>
                  </a:cubicBezTo>
                  <a:cubicBezTo>
                    <a:pt x="939" y="72"/>
                    <a:pt x="938" y="72"/>
                    <a:pt x="936" y="73"/>
                  </a:cubicBezTo>
                  <a:cubicBezTo>
                    <a:pt x="933" y="71"/>
                    <a:pt x="930" y="70"/>
                    <a:pt x="926" y="70"/>
                  </a:cubicBezTo>
                  <a:lnTo>
                    <a:pt x="925" y="70"/>
                  </a:lnTo>
                  <a:lnTo>
                    <a:pt x="925" y="70"/>
                  </a:lnTo>
                  <a:lnTo>
                    <a:pt x="924" y="68"/>
                  </a:lnTo>
                  <a:lnTo>
                    <a:pt x="924" y="67"/>
                  </a:lnTo>
                  <a:cubicBezTo>
                    <a:pt x="924" y="60"/>
                    <a:pt x="919" y="54"/>
                    <a:pt x="912" y="52"/>
                  </a:cubicBezTo>
                  <a:cubicBezTo>
                    <a:pt x="910" y="49"/>
                    <a:pt x="907" y="47"/>
                    <a:pt x="904" y="46"/>
                  </a:cubicBezTo>
                  <a:cubicBezTo>
                    <a:pt x="903" y="45"/>
                    <a:pt x="901" y="45"/>
                    <a:pt x="899" y="45"/>
                  </a:cubicBezTo>
                  <a:cubicBezTo>
                    <a:pt x="897" y="45"/>
                    <a:pt x="896" y="45"/>
                    <a:pt x="894" y="46"/>
                  </a:cubicBezTo>
                  <a:cubicBezTo>
                    <a:pt x="891" y="41"/>
                    <a:pt x="885" y="39"/>
                    <a:pt x="884" y="39"/>
                  </a:cubicBezTo>
                  <a:lnTo>
                    <a:pt x="884" y="39"/>
                  </a:lnTo>
                  <a:cubicBezTo>
                    <a:pt x="882" y="37"/>
                    <a:pt x="880" y="36"/>
                    <a:pt x="878" y="35"/>
                  </a:cubicBezTo>
                  <a:cubicBezTo>
                    <a:pt x="877" y="35"/>
                    <a:pt x="875" y="34"/>
                    <a:pt x="873" y="34"/>
                  </a:cubicBezTo>
                  <a:cubicBezTo>
                    <a:pt x="872" y="34"/>
                    <a:pt x="870" y="34"/>
                    <a:pt x="869" y="35"/>
                  </a:cubicBezTo>
                  <a:cubicBezTo>
                    <a:pt x="864" y="32"/>
                    <a:pt x="859" y="32"/>
                    <a:pt x="856" y="32"/>
                  </a:cubicBezTo>
                  <a:lnTo>
                    <a:pt x="855" y="32"/>
                  </a:lnTo>
                  <a:lnTo>
                    <a:pt x="852" y="32"/>
                  </a:lnTo>
                  <a:cubicBezTo>
                    <a:pt x="849" y="32"/>
                    <a:pt x="846" y="33"/>
                    <a:pt x="844" y="34"/>
                  </a:cubicBezTo>
                  <a:cubicBezTo>
                    <a:pt x="842" y="32"/>
                    <a:pt x="841" y="31"/>
                    <a:pt x="839" y="31"/>
                  </a:cubicBezTo>
                  <a:lnTo>
                    <a:pt x="839" y="30"/>
                  </a:lnTo>
                  <a:cubicBezTo>
                    <a:pt x="836" y="26"/>
                    <a:pt x="831" y="24"/>
                    <a:pt x="826" y="24"/>
                  </a:cubicBezTo>
                  <a:cubicBezTo>
                    <a:pt x="821" y="24"/>
                    <a:pt x="816" y="26"/>
                    <a:pt x="812" y="29"/>
                  </a:cubicBezTo>
                  <a:lnTo>
                    <a:pt x="810" y="30"/>
                  </a:lnTo>
                  <a:cubicBezTo>
                    <a:pt x="808" y="30"/>
                    <a:pt x="806" y="30"/>
                    <a:pt x="803" y="30"/>
                  </a:cubicBezTo>
                  <a:cubicBezTo>
                    <a:pt x="801" y="30"/>
                    <a:pt x="798" y="30"/>
                    <a:pt x="795" y="31"/>
                  </a:cubicBezTo>
                  <a:cubicBezTo>
                    <a:pt x="793" y="30"/>
                    <a:pt x="791" y="29"/>
                    <a:pt x="788" y="29"/>
                  </a:cubicBezTo>
                  <a:lnTo>
                    <a:pt x="784" y="29"/>
                  </a:lnTo>
                  <a:lnTo>
                    <a:pt x="781" y="28"/>
                  </a:lnTo>
                  <a:lnTo>
                    <a:pt x="779" y="26"/>
                  </a:lnTo>
                  <a:lnTo>
                    <a:pt x="776" y="24"/>
                  </a:lnTo>
                  <a:cubicBezTo>
                    <a:pt x="773" y="22"/>
                    <a:pt x="769" y="22"/>
                    <a:pt x="766" y="22"/>
                  </a:cubicBezTo>
                  <a:lnTo>
                    <a:pt x="765" y="22"/>
                  </a:lnTo>
                  <a:cubicBezTo>
                    <a:pt x="761" y="16"/>
                    <a:pt x="756" y="16"/>
                    <a:pt x="753" y="16"/>
                  </a:cubicBezTo>
                  <a:cubicBezTo>
                    <a:pt x="750" y="16"/>
                    <a:pt x="748" y="17"/>
                    <a:pt x="746" y="18"/>
                  </a:cubicBezTo>
                  <a:cubicBezTo>
                    <a:pt x="744" y="16"/>
                    <a:pt x="743" y="15"/>
                    <a:pt x="741" y="15"/>
                  </a:cubicBezTo>
                  <a:lnTo>
                    <a:pt x="739" y="14"/>
                  </a:lnTo>
                  <a:cubicBezTo>
                    <a:pt x="739" y="12"/>
                    <a:pt x="739" y="10"/>
                    <a:pt x="738" y="8"/>
                  </a:cubicBezTo>
                  <a:cubicBezTo>
                    <a:pt x="736" y="5"/>
                    <a:pt x="732" y="0"/>
                    <a:pt x="723" y="0"/>
                  </a:cubicBezTo>
                  <a:close/>
                  <a:moveTo>
                    <a:pt x="1233" y="390"/>
                  </a:moveTo>
                  <a:lnTo>
                    <a:pt x="1233" y="390"/>
                  </a:lnTo>
                  <a:lnTo>
                    <a:pt x="1233" y="390"/>
                  </a:lnTo>
                  <a:close/>
                  <a:moveTo>
                    <a:pt x="1272" y="302"/>
                  </a:moveTo>
                  <a:lnTo>
                    <a:pt x="1272" y="302"/>
                  </a:lnTo>
                  <a:lnTo>
                    <a:pt x="1271" y="302"/>
                  </a:lnTo>
                  <a:lnTo>
                    <a:pt x="1272" y="302"/>
                  </a:lnTo>
                  <a:moveTo>
                    <a:pt x="723" y="13"/>
                  </a:moveTo>
                  <a:cubicBezTo>
                    <a:pt x="731" y="13"/>
                    <a:pt x="720" y="20"/>
                    <a:pt x="722" y="25"/>
                  </a:cubicBezTo>
                  <a:lnTo>
                    <a:pt x="723" y="25"/>
                  </a:lnTo>
                  <a:cubicBezTo>
                    <a:pt x="725" y="25"/>
                    <a:pt x="728" y="24"/>
                    <a:pt x="730" y="24"/>
                  </a:cubicBezTo>
                  <a:cubicBezTo>
                    <a:pt x="733" y="24"/>
                    <a:pt x="734" y="26"/>
                    <a:pt x="729" y="32"/>
                  </a:cubicBezTo>
                  <a:cubicBezTo>
                    <a:pt x="728" y="35"/>
                    <a:pt x="729" y="35"/>
                    <a:pt x="731" y="37"/>
                  </a:cubicBezTo>
                  <a:lnTo>
                    <a:pt x="733" y="38"/>
                  </a:lnTo>
                  <a:cubicBezTo>
                    <a:pt x="736" y="38"/>
                    <a:pt x="733" y="28"/>
                    <a:pt x="737" y="28"/>
                  </a:cubicBezTo>
                  <a:lnTo>
                    <a:pt x="737" y="28"/>
                  </a:lnTo>
                  <a:cubicBezTo>
                    <a:pt x="740" y="32"/>
                    <a:pt x="742" y="34"/>
                    <a:pt x="744" y="34"/>
                  </a:cubicBezTo>
                  <a:cubicBezTo>
                    <a:pt x="748" y="34"/>
                    <a:pt x="751" y="29"/>
                    <a:pt x="753" y="29"/>
                  </a:cubicBezTo>
                  <a:cubicBezTo>
                    <a:pt x="755" y="29"/>
                    <a:pt x="755" y="30"/>
                    <a:pt x="756" y="35"/>
                  </a:cubicBezTo>
                  <a:lnTo>
                    <a:pt x="759" y="35"/>
                  </a:lnTo>
                  <a:cubicBezTo>
                    <a:pt x="761" y="35"/>
                    <a:pt x="763" y="35"/>
                    <a:pt x="766" y="35"/>
                  </a:cubicBezTo>
                  <a:cubicBezTo>
                    <a:pt x="767" y="35"/>
                    <a:pt x="769" y="35"/>
                    <a:pt x="770" y="36"/>
                  </a:cubicBezTo>
                  <a:cubicBezTo>
                    <a:pt x="772" y="38"/>
                    <a:pt x="768" y="43"/>
                    <a:pt x="772" y="44"/>
                  </a:cubicBezTo>
                  <a:cubicBezTo>
                    <a:pt x="775" y="42"/>
                    <a:pt x="777" y="41"/>
                    <a:pt x="778" y="41"/>
                  </a:cubicBezTo>
                  <a:cubicBezTo>
                    <a:pt x="779" y="41"/>
                    <a:pt x="778" y="45"/>
                    <a:pt x="783" y="49"/>
                  </a:cubicBezTo>
                  <a:cubicBezTo>
                    <a:pt x="785" y="45"/>
                    <a:pt x="786" y="42"/>
                    <a:pt x="788" y="42"/>
                  </a:cubicBezTo>
                  <a:cubicBezTo>
                    <a:pt x="789" y="42"/>
                    <a:pt x="790" y="44"/>
                    <a:pt x="793" y="46"/>
                  </a:cubicBezTo>
                  <a:cubicBezTo>
                    <a:pt x="797" y="44"/>
                    <a:pt x="800" y="43"/>
                    <a:pt x="803" y="43"/>
                  </a:cubicBezTo>
                  <a:cubicBezTo>
                    <a:pt x="807" y="43"/>
                    <a:pt x="811" y="44"/>
                    <a:pt x="816" y="46"/>
                  </a:cubicBezTo>
                  <a:lnTo>
                    <a:pt x="817" y="47"/>
                  </a:lnTo>
                  <a:cubicBezTo>
                    <a:pt x="820" y="47"/>
                    <a:pt x="819" y="43"/>
                    <a:pt x="819" y="40"/>
                  </a:cubicBezTo>
                  <a:cubicBezTo>
                    <a:pt x="821" y="39"/>
                    <a:pt x="825" y="37"/>
                    <a:pt x="826" y="37"/>
                  </a:cubicBezTo>
                  <a:cubicBezTo>
                    <a:pt x="828" y="37"/>
                    <a:pt x="828" y="38"/>
                    <a:pt x="826" y="42"/>
                  </a:cubicBezTo>
                  <a:cubicBezTo>
                    <a:pt x="825" y="46"/>
                    <a:pt x="830" y="51"/>
                    <a:pt x="833" y="51"/>
                  </a:cubicBezTo>
                  <a:cubicBezTo>
                    <a:pt x="834" y="51"/>
                    <a:pt x="835" y="49"/>
                    <a:pt x="833" y="45"/>
                  </a:cubicBezTo>
                  <a:lnTo>
                    <a:pt x="835" y="44"/>
                  </a:lnTo>
                  <a:cubicBezTo>
                    <a:pt x="837" y="44"/>
                    <a:pt x="835" y="51"/>
                    <a:pt x="837" y="53"/>
                  </a:cubicBezTo>
                  <a:cubicBezTo>
                    <a:pt x="838" y="52"/>
                    <a:pt x="839" y="51"/>
                    <a:pt x="841" y="51"/>
                  </a:cubicBezTo>
                  <a:cubicBezTo>
                    <a:pt x="845" y="51"/>
                    <a:pt x="849" y="55"/>
                    <a:pt x="851" y="55"/>
                  </a:cubicBezTo>
                  <a:cubicBezTo>
                    <a:pt x="852" y="55"/>
                    <a:pt x="852" y="53"/>
                    <a:pt x="850" y="49"/>
                  </a:cubicBezTo>
                  <a:cubicBezTo>
                    <a:pt x="849" y="46"/>
                    <a:pt x="850" y="45"/>
                    <a:pt x="852" y="45"/>
                  </a:cubicBezTo>
                  <a:lnTo>
                    <a:pt x="854" y="45"/>
                  </a:lnTo>
                  <a:lnTo>
                    <a:pt x="856" y="45"/>
                  </a:lnTo>
                  <a:cubicBezTo>
                    <a:pt x="866" y="45"/>
                    <a:pt x="856" y="47"/>
                    <a:pt x="854" y="52"/>
                  </a:cubicBezTo>
                  <a:cubicBezTo>
                    <a:pt x="862" y="56"/>
                    <a:pt x="864" y="57"/>
                    <a:pt x="865" y="57"/>
                  </a:cubicBezTo>
                  <a:cubicBezTo>
                    <a:pt x="867" y="57"/>
                    <a:pt x="865" y="53"/>
                    <a:pt x="873" y="47"/>
                  </a:cubicBezTo>
                  <a:cubicBezTo>
                    <a:pt x="874" y="52"/>
                    <a:pt x="874" y="54"/>
                    <a:pt x="876" y="54"/>
                  </a:cubicBezTo>
                  <a:cubicBezTo>
                    <a:pt x="877" y="54"/>
                    <a:pt x="879" y="54"/>
                    <a:pt x="881" y="52"/>
                  </a:cubicBezTo>
                  <a:cubicBezTo>
                    <a:pt x="886" y="53"/>
                    <a:pt x="882" y="58"/>
                    <a:pt x="885" y="60"/>
                  </a:cubicBezTo>
                  <a:lnTo>
                    <a:pt x="888" y="60"/>
                  </a:lnTo>
                  <a:cubicBezTo>
                    <a:pt x="890" y="60"/>
                    <a:pt x="892" y="60"/>
                    <a:pt x="893" y="60"/>
                  </a:cubicBezTo>
                  <a:cubicBezTo>
                    <a:pt x="895" y="60"/>
                    <a:pt x="897" y="60"/>
                    <a:pt x="899" y="58"/>
                  </a:cubicBezTo>
                  <a:cubicBezTo>
                    <a:pt x="903" y="60"/>
                    <a:pt x="895" y="64"/>
                    <a:pt x="903" y="66"/>
                  </a:cubicBezTo>
                  <a:cubicBezTo>
                    <a:pt x="904" y="65"/>
                    <a:pt x="906" y="65"/>
                    <a:pt x="907" y="65"/>
                  </a:cubicBezTo>
                  <a:cubicBezTo>
                    <a:pt x="911" y="65"/>
                    <a:pt x="912" y="69"/>
                    <a:pt x="907" y="69"/>
                  </a:cubicBezTo>
                  <a:lnTo>
                    <a:pt x="904" y="69"/>
                  </a:lnTo>
                  <a:cubicBezTo>
                    <a:pt x="894" y="72"/>
                    <a:pt x="925" y="73"/>
                    <a:pt x="908" y="82"/>
                  </a:cubicBezTo>
                  <a:lnTo>
                    <a:pt x="911" y="82"/>
                  </a:lnTo>
                  <a:cubicBezTo>
                    <a:pt x="913" y="82"/>
                    <a:pt x="916" y="81"/>
                    <a:pt x="917" y="81"/>
                  </a:cubicBezTo>
                  <a:cubicBezTo>
                    <a:pt x="919" y="81"/>
                    <a:pt x="920" y="82"/>
                    <a:pt x="919" y="87"/>
                  </a:cubicBezTo>
                  <a:cubicBezTo>
                    <a:pt x="920" y="90"/>
                    <a:pt x="921" y="91"/>
                    <a:pt x="922" y="91"/>
                  </a:cubicBezTo>
                  <a:cubicBezTo>
                    <a:pt x="924" y="91"/>
                    <a:pt x="923" y="83"/>
                    <a:pt x="926" y="83"/>
                  </a:cubicBezTo>
                  <a:lnTo>
                    <a:pt x="930" y="85"/>
                  </a:lnTo>
                  <a:cubicBezTo>
                    <a:pt x="927" y="89"/>
                    <a:pt x="927" y="92"/>
                    <a:pt x="929" y="92"/>
                  </a:cubicBezTo>
                  <a:cubicBezTo>
                    <a:pt x="930" y="92"/>
                    <a:pt x="931" y="91"/>
                    <a:pt x="933" y="90"/>
                  </a:cubicBezTo>
                  <a:cubicBezTo>
                    <a:pt x="935" y="92"/>
                    <a:pt x="937" y="93"/>
                    <a:pt x="937" y="93"/>
                  </a:cubicBezTo>
                  <a:cubicBezTo>
                    <a:pt x="939" y="93"/>
                    <a:pt x="938" y="90"/>
                    <a:pt x="937" y="86"/>
                  </a:cubicBezTo>
                  <a:cubicBezTo>
                    <a:pt x="938" y="86"/>
                    <a:pt x="940" y="86"/>
                    <a:pt x="941" y="86"/>
                  </a:cubicBezTo>
                  <a:cubicBezTo>
                    <a:pt x="947" y="86"/>
                    <a:pt x="947" y="89"/>
                    <a:pt x="949" y="89"/>
                  </a:cubicBezTo>
                  <a:cubicBezTo>
                    <a:pt x="950" y="89"/>
                    <a:pt x="952" y="88"/>
                    <a:pt x="957" y="84"/>
                  </a:cubicBezTo>
                  <a:cubicBezTo>
                    <a:pt x="962" y="84"/>
                    <a:pt x="955" y="91"/>
                    <a:pt x="960" y="91"/>
                  </a:cubicBezTo>
                  <a:lnTo>
                    <a:pt x="961" y="91"/>
                  </a:lnTo>
                  <a:cubicBezTo>
                    <a:pt x="965" y="91"/>
                    <a:pt x="962" y="86"/>
                    <a:pt x="966" y="86"/>
                  </a:cubicBezTo>
                  <a:lnTo>
                    <a:pt x="967" y="86"/>
                  </a:lnTo>
                  <a:cubicBezTo>
                    <a:pt x="968" y="88"/>
                    <a:pt x="966" y="96"/>
                    <a:pt x="968" y="96"/>
                  </a:cubicBezTo>
                  <a:cubicBezTo>
                    <a:pt x="969" y="96"/>
                    <a:pt x="970" y="95"/>
                    <a:pt x="972" y="92"/>
                  </a:cubicBezTo>
                  <a:lnTo>
                    <a:pt x="973" y="92"/>
                  </a:lnTo>
                  <a:cubicBezTo>
                    <a:pt x="977" y="92"/>
                    <a:pt x="974" y="103"/>
                    <a:pt x="976" y="103"/>
                  </a:cubicBezTo>
                  <a:cubicBezTo>
                    <a:pt x="976" y="103"/>
                    <a:pt x="977" y="102"/>
                    <a:pt x="979" y="100"/>
                  </a:cubicBezTo>
                  <a:cubicBezTo>
                    <a:pt x="979" y="99"/>
                    <a:pt x="982" y="98"/>
                    <a:pt x="985" y="98"/>
                  </a:cubicBezTo>
                  <a:cubicBezTo>
                    <a:pt x="988" y="98"/>
                    <a:pt x="991" y="99"/>
                    <a:pt x="993" y="100"/>
                  </a:cubicBezTo>
                  <a:cubicBezTo>
                    <a:pt x="993" y="106"/>
                    <a:pt x="999" y="113"/>
                    <a:pt x="1002" y="116"/>
                  </a:cubicBezTo>
                  <a:cubicBezTo>
                    <a:pt x="1005" y="112"/>
                    <a:pt x="1006" y="110"/>
                    <a:pt x="1007" y="110"/>
                  </a:cubicBezTo>
                  <a:cubicBezTo>
                    <a:pt x="1010" y="110"/>
                    <a:pt x="1010" y="118"/>
                    <a:pt x="1014" y="120"/>
                  </a:cubicBezTo>
                  <a:cubicBezTo>
                    <a:pt x="1016" y="119"/>
                    <a:pt x="1017" y="118"/>
                    <a:pt x="1018" y="118"/>
                  </a:cubicBezTo>
                  <a:cubicBezTo>
                    <a:pt x="1021" y="118"/>
                    <a:pt x="1022" y="124"/>
                    <a:pt x="1021" y="127"/>
                  </a:cubicBezTo>
                  <a:cubicBezTo>
                    <a:pt x="1025" y="129"/>
                    <a:pt x="1029" y="126"/>
                    <a:pt x="1028" y="132"/>
                  </a:cubicBezTo>
                  <a:cubicBezTo>
                    <a:pt x="1035" y="140"/>
                    <a:pt x="1049" y="135"/>
                    <a:pt x="1053" y="146"/>
                  </a:cubicBezTo>
                  <a:lnTo>
                    <a:pt x="1055" y="147"/>
                  </a:lnTo>
                  <a:lnTo>
                    <a:pt x="1059" y="147"/>
                  </a:lnTo>
                  <a:cubicBezTo>
                    <a:pt x="1061" y="147"/>
                    <a:pt x="1063" y="147"/>
                    <a:pt x="1061" y="152"/>
                  </a:cubicBezTo>
                  <a:cubicBezTo>
                    <a:pt x="1064" y="154"/>
                    <a:pt x="1067" y="153"/>
                    <a:pt x="1066" y="159"/>
                  </a:cubicBezTo>
                  <a:cubicBezTo>
                    <a:pt x="1070" y="162"/>
                    <a:pt x="1072" y="166"/>
                    <a:pt x="1073" y="171"/>
                  </a:cubicBezTo>
                  <a:cubicBezTo>
                    <a:pt x="1075" y="169"/>
                    <a:pt x="1077" y="168"/>
                    <a:pt x="1078" y="168"/>
                  </a:cubicBezTo>
                  <a:cubicBezTo>
                    <a:pt x="1080" y="168"/>
                    <a:pt x="1081" y="171"/>
                    <a:pt x="1088" y="173"/>
                  </a:cubicBezTo>
                  <a:cubicBezTo>
                    <a:pt x="1084" y="180"/>
                    <a:pt x="1105" y="182"/>
                    <a:pt x="1093" y="191"/>
                  </a:cubicBezTo>
                  <a:cubicBezTo>
                    <a:pt x="1089" y="192"/>
                    <a:pt x="1095" y="192"/>
                    <a:pt x="1095" y="193"/>
                  </a:cubicBezTo>
                  <a:cubicBezTo>
                    <a:pt x="1097" y="196"/>
                    <a:pt x="1097" y="201"/>
                    <a:pt x="1099" y="201"/>
                  </a:cubicBezTo>
                  <a:cubicBezTo>
                    <a:pt x="1100" y="201"/>
                    <a:pt x="1101" y="200"/>
                    <a:pt x="1103" y="198"/>
                  </a:cubicBezTo>
                  <a:cubicBezTo>
                    <a:pt x="1105" y="202"/>
                    <a:pt x="1115" y="201"/>
                    <a:pt x="1111" y="205"/>
                  </a:cubicBezTo>
                  <a:cubicBezTo>
                    <a:pt x="1112" y="211"/>
                    <a:pt x="1112" y="212"/>
                    <a:pt x="1113" y="212"/>
                  </a:cubicBezTo>
                  <a:lnTo>
                    <a:pt x="1114" y="212"/>
                  </a:lnTo>
                  <a:cubicBezTo>
                    <a:pt x="1115" y="212"/>
                    <a:pt x="1116" y="212"/>
                    <a:pt x="1117" y="214"/>
                  </a:cubicBezTo>
                  <a:cubicBezTo>
                    <a:pt x="1115" y="224"/>
                    <a:pt x="1127" y="223"/>
                    <a:pt x="1130" y="229"/>
                  </a:cubicBezTo>
                  <a:cubicBezTo>
                    <a:pt x="1134" y="237"/>
                    <a:pt x="1138" y="240"/>
                    <a:pt x="1140" y="247"/>
                  </a:cubicBezTo>
                  <a:cubicBezTo>
                    <a:pt x="1141" y="246"/>
                    <a:pt x="1143" y="245"/>
                    <a:pt x="1144" y="245"/>
                  </a:cubicBezTo>
                  <a:cubicBezTo>
                    <a:pt x="1147" y="245"/>
                    <a:pt x="1149" y="249"/>
                    <a:pt x="1152" y="252"/>
                  </a:cubicBezTo>
                  <a:lnTo>
                    <a:pt x="1154" y="253"/>
                  </a:lnTo>
                  <a:cubicBezTo>
                    <a:pt x="1156" y="253"/>
                    <a:pt x="1157" y="251"/>
                    <a:pt x="1156" y="249"/>
                  </a:cubicBezTo>
                  <a:cubicBezTo>
                    <a:pt x="1159" y="250"/>
                    <a:pt x="1163" y="251"/>
                    <a:pt x="1167" y="251"/>
                  </a:cubicBezTo>
                  <a:lnTo>
                    <a:pt x="1169" y="251"/>
                  </a:lnTo>
                  <a:cubicBezTo>
                    <a:pt x="1172" y="256"/>
                    <a:pt x="1179" y="253"/>
                    <a:pt x="1182" y="256"/>
                  </a:cubicBezTo>
                  <a:lnTo>
                    <a:pt x="1182" y="256"/>
                  </a:lnTo>
                  <a:cubicBezTo>
                    <a:pt x="1184" y="256"/>
                    <a:pt x="1183" y="252"/>
                    <a:pt x="1186" y="252"/>
                  </a:cubicBezTo>
                  <a:lnTo>
                    <a:pt x="1187" y="252"/>
                  </a:lnTo>
                  <a:cubicBezTo>
                    <a:pt x="1187" y="255"/>
                    <a:pt x="1188" y="259"/>
                    <a:pt x="1189" y="259"/>
                  </a:cubicBezTo>
                  <a:cubicBezTo>
                    <a:pt x="1189" y="259"/>
                    <a:pt x="1189" y="258"/>
                    <a:pt x="1189" y="255"/>
                  </a:cubicBezTo>
                  <a:lnTo>
                    <a:pt x="1192" y="254"/>
                  </a:lnTo>
                  <a:cubicBezTo>
                    <a:pt x="1194" y="254"/>
                    <a:pt x="1197" y="256"/>
                    <a:pt x="1198" y="258"/>
                  </a:cubicBezTo>
                  <a:lnTo>
                    <a:pt x="1201" y="258"/>
                  </a:lnTo>
                  <a:cubicBezTo>
                    <a:pt x="1203" y="258"/>
                    <a:pt x="1206" y="257"/>
                    <a:pt x="1202" y="255"/>
                  </a:cubicBezTo>
                  <a:lnTo>
                    <a:pt x="1204" y="253"/>
                  </a:lnTo>
                  <a:cubicBezTo>
                    <a:pt x="1206" y="253"/>
                    <a:pt x="1207" y="258"/>
                    <a:pt x="1209" y="260"/>
                  </a:cubicBezTo>
                  <a:cubicBezTo>
                    <a:pt x="1210" y="258"/>
                    <a:pt x="1212" y="257"/>
                    <a:pt x="1213" y="257"/>
                  </a:cubicBezTo>
                  <a:cubicBezTo>
                    <a:pt x="1217" y="257"/>
                    <a:pt x="1220" y="262"/>
                    <a:pt x="1221" y="266"/>
                  </a:cubicBezTo>
                  <a:cubicBezTo>
                    <a:pt x="1228" y="265"/>
                    <a:pt x="1219" y="260"/>
                    <a:pt x="1222" y="259"/>
                  </a:cubicBezTo>
                  <a:cubicBezTo>
                    <a:pt x="1223" y="256"/>
                    <a:pt x="1225" y="254"/>
                    <a:pt x="1226" y="254"/>
                  </a:cubicBezTo>
                  <a:lnTo>
                    <a:pt x="1229" y="255"/>
                  </a:lnTo>
                  <a:cubicBezTo>
                    <a:pt x="1225" y="261"/>
                    <a:pt x="1228" y="262"/>
                    <a:pt x="1233" y="262"/>
                  </a:cubicBezTo>
                  <a:cubicBezTo>
                    <a:pt x="1235" y="262"/>
                    <a:pt x="1237" y="262"/>
                    <a:pt x="1239" y="262"/>
                  </a:cubicBezTo>
                  <a:lnTo>
                    <a:pt x="1242" y="262"/>
                  </a:lnTo>
                  <a:cubicBezTo>
                    <a:pt x="1243" y="261"/>
                    <a:pt x="1244" y="258"/>
                    <a:pt x="1246" y="258"/>
                  </a:cubicBezTo>
                  <a:lnTo>
                    <a:pt x="1248" y="259"/>
                  </a:lnTo>
                  <a:cubicBezTo>
                    <a:pt x="1250" y="258"/>
                    <a:pt x="1251" y="255"/>
                    <a:pt x="1252" y="255"/>
                  </a:cubicBezTo>
                  <a:cubicBezTo>
                    <a:pt x="1252" y="255"/>
                    <a:pt x="1253" y="256"/>
                    <a:pt x="1253" y="258"/>
                  </a:cubicBezTo>
                  <a:lnTo>
                    <a:pt x="1254" y="257"/>
                  </a:lnTo>
                  <a:cubicBezTo>
                    <a:pt x="1256" y="257"/>
                    <a:pt x="1259" y="262"/>
                    <a:pt x="1259" y="262"/>
                  </a:cubicBezTo>
                  <a:lnTo>
                    <a:pt x="1259" y="260"/>
                  </a:lnTo>
                  <a:cubicBezTo>
                    <a:pt x="1257" y="259"/>
                    <a:pt x="1259" y="258"/>
                    <a:pt x="1260" y="258"/>
                  </a:cubicBezTo>
                  <a:lnTo>
                    <a:pt x="1260" y="258"/>
                  </a:lnTo>
                  <a:cubicBezTo>
                    <a:pt x="1262" y="259"/>
                    <a:pt x="1264" y="260"/>
                    <a:pt x="1264" y="260"/>
                  </a:cubicBezTo>
                  <a:cubicBezTo>
                    <a:pt x="1267" y="260"/>
                    <a:pt x="1267" y="255"/>
                    <a:pt x="1270" y="255"/>
                  </a:cubicBezTo>
                  <a:lnTo>
                    <a:pt x="1273" y="256"/>
                  </a:lnTo>
                  <a:cubicBezTo>
                    <a:pt x="1266" y="257"/>
                    <a:pt x="1273" y="258"/>
                    <a:pt x="1271" y="263"/>
                  </a:cubicBezTo>
                  <a:cubicBezTo>
                    <a:pt x="1273" y="264"/>
                    <a:pt x="1274" y="264"/>
                    <a:pt x="1275" y="264"/>
                  </a:cubicBezTo>
                  <a:cubicBezTo>
                    <a:pt x="1276" y="264"/>
                    <a:pt x="1276" y="263"/>
                    <a:pt x="1279" y="263"/>
                  </a:cubicBezTo>
                  <a:lnTo>
                    <a:pt x="1280" y="263"/>
                  </a:lnTo>
                  <a:cubicBezTo>
                    <a:pt x="1279" y="261"/>
                    <a:pt x="1279" y="260"/>
                    <a:pt x="1279" y="260"/>
                  </a:cubicBezTo>
                  <a:lnTo>
                    <a:pt x="1285" y="265"/>
                  </a:lnTo>
                  <a:lnTo>
                    <a:pt x="1285" y="263"/>
                  </a:lnTo>
                  <a:cubicBezTo>
                    <a:pt x="1286" y="260"/>
                    <a:pt x="1286" y="262"/>
                    <a:pt x="1287" y="259"/>
                  </a:cubicBezTo>
                  <a:lnTo>
                    <a:pt x="1288" y="259"/>
                  </a:lnTo>
                  <a:cubicBezTo>
                    <a:pt x="1291" y="259"/>
                    <a:pt x="1286" y="265"/>
                    <a:pt x="1289" y="266"/>
                  </a:cubicBezTo>
                  <a:lnTo>
                    <a:pt x="1291" y="265"/>
                  </a:lnTo>
                  <a:cubicBezTo>
                    <a:pt x="1295" y="265"/>
                    <a:pt x="1291" y="272"/>
                    <a:pt x="1292" y="274"/>
                  </a:cubicBezTo>
                  <a:cubicBezTo>
                    <a:pt x="1296" y="278"/>
                    <a:pt x="1298" y="279"/>
                    <a:pt x="1298" y="285"/>
                  </a:cubicBezTo>
                  <a:lnTo>
                    <a:pt x="1299" y="284"/>
                  </a:lnTo>
                  <a:cubicBezTo>
                    <a:pt x="1303" y="284"/>
                    <a:pt x="1301" y="289"/>
                    <a:pt x="1299" y="289"/>
                  </a:cubicBezTo>
                  <a:lnTo>
                    <a:pt x="1298" y="288"/>
                  </a:lnTo>
                  <a:cubicBezTo>
                    <a:pt x="1294" y="288"/>
                    <a:pt x="1292" y="289"/>
                    <a:pt x="1290" y="289"/>
                  </a:cubicBezTo>
                  <a:cubicBezTo>
                    <a:pt x="1287" y="289"/>
                    <a:pt x="1286" y="288"/>
                    <a:pt x="1283" y="287"/>
                  </a:cubicBezTo>
                  <a:cubicBezTo>
                    <a:pt x="1281" y="290"/>
                    <a:pt x="1278" y="294"/>
                    <a:pt x="1280" y="294"/>
                  </a:cubicBezTo>
                  <a:cubicBezTo>
                    <a:pt x="1279" y="295"/>
                    <a:pt x="1273" y="297"/>
                    <a:pt x="1277" y="297"/>
                  </a:cubicBezTo>
                  <a:cubicBezTo>
                    <a:pt x="1279" y="303"/>
                    <a:pt x="1278" y="299"/>
                    <a:pt x="1276" y="303"/>
                  </a:cubicBezTo>
                  <a:lnTo>
                    <a:pt x="1275" y="304"/>
                  </a:lnTo>
                  <a:cubicBezTo>
                    <a:pt x="1275" y="304"/>
                    <a:pt x="1274" y="302"/>
                    <a:pt x="1272" y="302"/>
                  </a:cubicBezTo>
                  <a:lnTo>
                    <a:pt x="1271" y="302"/>
                  </a:lnTo>
                  <a:lnTo>
                    <a:pt x="1271" y="302"/>
                  </a:lnTo>
                  <a:cubicBezTo>
                    <a:pt x="1268" y="303"/>
                    <a:pt x="1271" y="310"/>
                    <a:pt x="1268" y="310"/>
                  </a:cubicBezTo>
                  <a:lnTo>
                    <a:pt x="1266" y="309"/>
                  </a:lnTo>
                  <a:cubicBezTo>
                    <a:pt x="1271" y="304"/>
                    <a:pt x="1264" y="305"/>
                    <a:pt x="1260" y="305"/>
                  </a:cubicBezTo>
                  <a:cubicBezTo>
                    <a:pt x="1257" y="310"/>
                    <a:pt x="1264" y="312"/>
                    <a:pt x="1257" y="313"/>
                  </a:cubicBezTo>
                  <a:lnTo>
                    <a:pt x="1257" y="312"/>
                  </a:lnTo>
                  <a:cubicBezTo>
                    <a:pt x="1256" y="312"/>
                    <a:pt x="1254" y="319"/>
                    <a:pt x="1257" y="319"/>
                  </a:cubicBezTo>
                  <a:lnTo>
                    <a:pt x="1257" y="319"/>
                  </a:lnTo>
                  <a:cubicBezTo>
                    <a:pt x="1254" y="322"/>
                    <a:pt x="1255" y="323"/>
                    <a:pt x="1255" y="329"/>
                  </a:cubicBezTo>
                  <a:lnTo>
                    <a:pt x="1257" y="328"/>
                  </a:lnTo>
                  <a:lnTo>
                    <a:pt x="1253" y="333"/>
                  </a:lnTo>
                  <a:lnTo>
                    <a:pt x="1256" y="332"/>
                  </a:lnTo>
                  <a:cubicBezTo>
                    <a:pt x="1257" y="332"/>
                    <a:pt x="1257" y="333"/>
                    <a:pt x="1259" y="333"/>
                  </a:cubicBezTo>
                  <a:lnTo>
                    <a:pt x="1260" y="333"/>
                  </a:lnTo>
                  <a:cubicBezTo>
                    <a:pt x="1258" y="334"/>
                    <a:pt x="1251" y="342"/>
                    <a:pt x="1256" y="342"/>
                  </a:cubicBezTo>
                  <a:lnTo>
                    <a:pt x="1258" y="342"/>
                  </a:lnTo>
                  <a:cubicBezTo>
                    <a:pt x="1254" y="344"/>
                    <a:pt x="1256" y="350"/>
                    <a:pt x="1262" y="351"/>
                  </a:cubicBezTo>
                  <a:cubicBezTo>
                    <a:pt x="1257" y="353"/>
                    <a:pt x="1259" y="353"/>
                    <a:pt x="1256" y="355"/>
                  </a:cubicBezTo>
                  <a:cubicBezTo>
                    <a:pt x="1255" y="358"/>
                    <a:pt x="1255" y="359"/>
                    <a:pt x="1255" y="359"/>
                  </a:cubicBezTo>
                  <a:lnTo>
                    <a:pt x="1256" y="358"/>
                  </a:lnTo>
                  <a:lnTo>
                    <a:pt x="1258" y="360"/>
                  </a:lnTo>
                  <a:cubicBezTo>
                    <a:pt x="1255" y="365"/>
                    <a:pt x="1245" y="366"/>
                    <a:pt x="1250" y="369"/>
                  </a:cubicBezTo>
                  <a:cubicBezTo>
                    <a:pt x="1250" y="367"/>
                    <a:pt x="1255" y="366"/>
                    <a:pt x="1257" y="366"/>
                  </a:cubicBezTo>
                  <a:cubicBezTo>
                    <a:pt x="1258" y="366"/>
                    <a:pt x="1258" y="366"/>
                    <a:pt x="1256" y="367"/>
                  </a:cubicBezTo>
                  <a:cubicBezTo>
                    <a:pt x="1258" y="367"/>
                    <a:pt x="1250" y="374"/>
                    <a:pt x="1255" y="376"/>
                  </a:cubicBezTo>
                  <a:lnTo>
                    <a:pt x="1254" y="376"/>
                  </a:lnTo>
                  <a:cubicBezTo>
                    <a:pt x="1249" y="376"/>
                    <a:pt x="1252" y="379"/>
                    <a:pt x="1248" y="379"/>
                  </a:cubicBezTo>
                  <a:lnTo>
                    <a:pt x="1245" y="378"/>
                  </a:lnTo>
                  <a:cubicBezTo>
                    <a:pt x="1250" y="383"/>
                    <a:pt x="1241" y="384"/>
                    <a:pt x="1244" y="387"/>
                  </a:cubicBezTo>
                  <a:lnTo>
                    <a:pt x="1244" y="388"/>
                  </a:lnTo>
                  <a:lnTo>
                    <a:pt x="1240" y="388"/>
                  </a:lnTo>
                  <a:lnTo>
                    <a:pt x="1237" y="389"/>
                  </a:lnTo>
                  <a:lnTo>
                    <a:pt x="1236" y="388"/>
                  </a:lnTo>
                  <a:lnTo>
                    <a:pt x="1234" y="388"/>
                  </a:lnTo>
                  <a:lnTo>
                    <a:pt x="1235" y="387"/>
                  </a:lnTo>
                  <a:lnTo>
                    <a:pt x="1234" y="387"/>
                  </a:lnTo>
                  <a:cubicBezTo>
                    <a:pt x="1230" y="387"/>
                    <a:pt x="1235" y="383"/>
                    <a:pt x="1236" y="383"/>
                  </a:cubicBezTo>
                  <a:lnTo>
                    <a:pt x="1234" y="383"/>
                  </a:lnTo>
                  <a:cubicBezTo>
                    <a:pt x="1230" y="383"/>
                    <a:pt x="1231" y="389"/>
                    <a:pt x="1233" y="390"/>
                  </a:cubicBezTo>
                  <a:lnTo>
                    <a:pt x="1233" y="390"/>
                  </a:lnTo>
                  <a:lnTo>
                    <a:pt x="1233" y="395"/>
                  </a:lnTo>
                  <a:lnTo>
                    <a:pt x="1233" y="394"/>
                  </a:lnTo>
                  <a:lnTo>
                    <a:pt x="1232" y="397"/>
                  </a:lnTo>
                  <a:cubicBezTo>
                    <a:pt x="1231" y="397"/>
                    <a:pt x="1232" y="396"/>
                    <a:pt x="1232" y="395"/>
                  </a:cubicBezTo>
                  <a:lnTo>
                    <a:pt x="1232" y="395"/>
                  </a:lnTo>
                  <a:lnTo>
                    <a:pt x="1229" y="397"/>
                  </a:lnTo>
                  <a:lnTo>
                    <a:pt x="1229" y="396"/>
                  </a:lnTo>
                  <a:cubicBezTo>
                    <a:pt x="1234" y="391"/>
                    <a:pt x="1224" y="393"/>
                    <a:pt x="1224" y="389"/>
                  </a:cubicBezTo>
                  <a:cubicBezTo>
                    <a:pt x="1220" y="392"/>
                    <a:pt x="1223" y="390"/>
                    <a:pt x="1225" y="392"/>
                  </a:cubicBezTo>
                  <a:cubicBezTo>
                    <a:pt x="1227" y="394"/>
                    <a:pt x="1220" y="395"/>
                    <a:pt x="1223" y="395"/>
                  </a:cubicBezTo>
                  <a:lnTo>
                    <a:pt x="1223" y="395"/>
                  </a:lnTo>
                  <a:cubicBezTo>
                    <a:pt x="1221" y="397"/>
                    <a:pt x="1223" y="396"/>
                    <a:pt x="1224" y="397"/>
                  </a:cubicBezTo>
                  <a:cubicBezTo>
                    <a:pt x="1219" y="398"/>
                    <a:pt x="1220" y="400"/>
                    <a:pt x="1224" y="401"/>
                  </a:cubicBezTo>
                  <a:cubicBezTo>
                    <a:pt x="1221" y="402"/>
                    <a:pt x="1223" y="406"/>
                    <a:pt x="1224" y="409"/>
                  </a:cubicBezTo>
                  <a:lnTo>
                    <a:pt x="1224" y="409"/>
                  </a:lnTo>
                  <a:lnTo>
                    <a:pt x="1226" y="406"/>
                  </a:lnTo>
                  <a:lnTo>
                    <a:pt x="1226" y="407"/>
                  </a:lnTo>
                  <a:cubicBezTo>
                    <a:pt x="1233" y="411"/>
                    <a:pt x="1235" y="413"/>
                    <a:pt x="1242" y="417"/>
                  </a:cubicBezTo>
                  <a:cubicBezTo>
                    <a:pt x="1234" y="405"/>
                    <a:pt x="1216" y="402"/>
                    <a:pt x="1241" y="398"/>
                  </a:cubicBezTo>
                  <a:cubicBezTo>
                    <a:pt x="1244" y="394"/>
                    <a:pt x="1248" y="397"/>
                    <a:pt x="1252" y="394"/>
                  </a:cubicBezTo>
                  <a:cubicBezTo>
                    <a:pt x="1253" y="391"/>
                    <a:pt x="1254" y="390"/>
                    <a:pt x="1255" y="390"/>
                  </a:cubicBezTo>
                  <a:cubicBezTo>
                    <a:pt x="1256" y="390"/>
                    <a:pt x="1258" y="391"/>
                    <a:pt x="1259" y="391"/>
                  </a:cubicBezTo>
                  <a:cubicBezTo>
                    <a:pt x="1270" y="394"/>
                    <a:pt x="1274" y="398"/>
                    <a:pt x="1276" y="404"/>
                  </a:cubicBezTo>
                  <a:cubicBezTo>
                    <a:pt x="1280" y="405"/>
                    <a:pt x="1291" y="410"/>
                    <a:pt x="1293" y="410"/>
                  </a:cubicBezTo>
                  <a:cubicBezTo>
                    <a:pt x="1301" y="416"/>
                    <a:pt x="1268" y="448"/>
                    <a:pt x="1259" y="466"/>
                  </a:cubicBezTo>
                  <a:cubicBezTo>
                    <a:pt x="1236" y="505"/>
                    <a:pt x="1218" y="550"/>
                    <a:pt x="1203" y="592"/>
                  </a:cubicBezTo>
                  <a:cubicBezTo>
                    <a:pt x="1147" y="710"/>
                    <a:pt x="1052" y="815"/>
                    <a:pt x="934" y="874"/>
                  </a:cubicBezTo>
                  <a:cubicBezTo>
                    <a:pt x="778" y="981"/>
                    <a:pt x="870" y="1053"/>
                    <a:pt x="722" y="1156"/>
                  </a:cubicBezTo>
                  <a:cubicBezTo>
                    <a:pt x="703" y="1170"/>
                    <a:pt x="679" y="1200"/>
                    <a:pt x="656" y="1201"/>
                  </a:cubicBezTo>
                  <a:cubicBezTo>
                    <a:pt x="656" y="1186"/>
                    <a:pt x="638" y="1195"/>
                    <a:pt x="639" y="1188"/>
                  </a:cubicBezTo>
                  <a:cubicBezTo>
                    <a:pt x="638" y="1163"/>
                    <a:pt x="642" y="1126"/>
                    <a:pt x="640" y="1095"/>
                  </a:cubicBezTo>
                  <a:cubicBezTo>
                    <a:pt x="648" y="1071"/>
                    <a:pt x="675" y="1074"/>
                    <a:pt x="687" y="1057"/>
                  </a:cubicBezTo>
                  <a:lnTo>
                    <a:pt x="676" y="1053"/>
                  </a:lnTo>
                  <a:cubicBezTo>
                    <a:pt x="677" y="1051"/>
                    <a:pt x="678" y="1051"/>
                    <a:pt x="680" y="1051"/>
                  </a:cubicBezTo>
                  <a:lnTo>
                    <a:pt x="680" y="1051"/>
                  </a:lnTo>
                  <a:lnTo>
                    <a:pt x="680" y="1050"/>
                  </a:lnTo>
                  <a:cubicBezTo>
                    <a:pt x="690" y="1046"/>
                    <a:pt x="701" y="1038"/>
                    <a:pt x="704" y="1030"/>
                  </a:cubicBezTo>
                  <a:cubicBezTo>
                    <a:pt x="729" y="1028"/>
                    <a:pt x="708" y="1013"/>
                    <a:pt x="700" y="1006"/>
                  </a:cubicBezTo>
                  <a:lnTo>
                    <a:pt x="699" y="1006"/>
                  </a:lnTo>
                  <a:cubicBezTo>
                    <a:pt x="697" y="1006"/>
                    <a:pt x="690" y="1003"/>
                    <a:pt x="688" y="1002"/>
                  </a:cubicBezTo>
                  <a:cubicBezTo>
                    <a:pt x="688" y="998"/>
                    <a:pt x="687" y="997"/>
                    <a:pt x="686" y="997"/>
                  </a:cubicBezTo>
                  <a:cubicBezTo>
                    <a:pt x="684" y="997"/>
                    <a:pt x="681" y="999"/>
                    <a:pt x="680" y="1000"/>
                  </a:cubicBezTo>
                  <a:cubicBezTo>
                    <a:pt x="677" y="997"/>
                    <a:pt x="669" y="993"/>
                    <a:pt x="665" y="993"/>
                  </a:cubicBezTo>
                  <a:lnTo>
                    <a:pt x="662" y="995"/>
                  </a:lnTo>
                  <a:cubicBezTo>
                    <a:pt x="659" y="993"/>
                    <a:pt x="656" y="990"/>
                    <a:pt x="654" y="988"/>
                  </a:cubicBezTo>
                  <a:cubicBezTo>
                    <a:pt x="653" y="986"/>
                    <a:pt x="652" y="984"/>
                    <a:pt x="650" y="982"/>
                  </a:cubicBezTo>
                  <a:cubicBezTo>
                    <a:pt x="650" y="980"/>
                    <a:pt x="649" y="978"/>
                    <a:pt x="649" y="976"/>
                  </a:cubicBezTo>
                  <a:lnTo>
                    <a:pt x="645" y="976"/>
                  </a:lnTo>
                  <a:cubicBezTo>
                    <a:pt x="643" y="973"/>
                    <a:pt x="641" y="971"/>
                    <a:pt x="638" y="969"/>
                  </a:cubicBezTo>
                  <a:cubicBezTo>
                    <a:pt x="632" y="963"/>
                    <a:pt x="625" y="958"/>
                    <a:pt x="619" y="952"/>
                  </a:cubicBezTo>
                  <a:cubicBezTo>
                    <a:pt x="619" y="947"/>
                    <a:pt x="616" y="944"/>
                    <a:pt x="616" y="939"/>
                  </a:cubicBezTo>
                  <a:cubicBezTo>
                    <a:pt x="611" y="938"/>
                    <a:pt x="614" y="932"/>
                    <a:pt x="610" y="929"/>
                  </a:cubicBezTo>
                  <a:cubicBezTo>
                    <a:pt x="608" y="925"/>
                    <a:pt x="604" y="923"/>
                    <a:pt x="606" y="917"/>
                  </a:cubicBezTo>
                  <a:lnTo>
                    <a:pt x="605" y="917"/>
                  </a:lnTo>
                  <a:cubicBezTo>
                    <a:pt x="602" y="917"/>
                    <a:pt x="601" y="911"/>
                    <a:pt x="602" y="909"/>
                  </a:cubicBezTo>
                  <a:cubicBezTo>
                    <a:pt x="598" y="907"/>
                    <a:pt x="610" y="909"/>
                    <a:pt x="601" y="906"/>
                  </a:cubicBezTo>
                  <a:cubicBezTo>
                    <a:pt x="598" y="900"/>
                    <a:pt x="581" y="904"/>
                    <a:pt x="582" y="890"/>
                  </a:cubicBezTo>
                  <a:cubicBezTo>
                    <a:pt x="575" y="889"/>
                    <a:pt x="569" y="883"/>
                    <a:pt x="561" y="880"/>
                  </a:cubicBezTo>
                  <a:cubicBezTo>
                    <a:pt x="567" y="874"/>
                    <a:pt x="555" y="875"/>
                    <a:pt x="551" y="871"/>
                  </a:cubicBezTo>
                  <a:lnTo>
                    <a:pt x="552" y="871"/>
                  </a:lnTo>
                  <a:lnTo>
                    <a:pt x="551" y="871"/>
                  </a:lnTo>
                  <a:lnTo>
                    <a:pt x="551" y="871"/>
                  </a:lnTo>
                  <a:cubicBezTo>
                    <a:pt x="546" y="872"/>
                    <a:pt x="544" y="877"/>
                    <a:pt x="541" y="877"/>
                  </a:cubicBezTo>
                  <a:cubicBezTo>
                    <a:pt x="540" y="877"/>
                    <a:pt x="539" y="877"/>
                    <a:pt x="538" y="875"/>
                  </a:cubicBezTo>
                  <a:cubicBezTo>
                    <a:pt x="537" y="870"/>
                    <a:pt x="511" y="855"/>
                    <a:pt x="494" y="841"/>
                  </a:cubicBezTo>
                  <a:cubicBezTo>
                    <a:pt x="491" y="839"/>
                    <a:pt x="489" y="837"/>
                    <a:pt x="487" y="835"/>
                  </a:cubicBezTo>
                  <a:cubicBezTo>
                    <a:pt x="480" y="829"/>
                    <a:pt x="476" y="823"/>
                    <a:pt x="477" y="819"/>
                  </a:cubicBezTo>
                  <a:lnTo>
                    <a:pt x="478" y="820"/>
                  </a:lnTo>
                  <a:lnTo>
                    <a:pt x="478" y="818"/>
                  </a:lnTo>
                  <a:lnTo>
                    <a:pt x="477" y="819"/>
                  </a:lnTo>
                  <a:cubicBezTo>
                    <a:pt x="475" y="814"/>
                    <a:pt x="471" y="810"/>
                    <a:pt x="467" y="803"/>
                  </a:cubicBezTo>
                  <a:cubicBezTo>
                    <a:pt x="463" y="799"/>
                    <a:pt x="456" y="800"/>
                    <a:pt x="455" y="793"/>
                  </a:cubicBezTo>
                  <a:cubicBezTo>
                    <a:pt x="454" y="793"/>
                    <a:pt x="452" y="793"/>
                    <a:pt x="451" y="793"/>
                  </a:cubicBezTo>
                  <a:cubicBezTo>
                    <a:pt x="442" y="793"/>
                    <a:pt x="434" y="789"/>
                    <a:pt x="425" y="788"/>
                  </a:cubicBezTo>
                  <a:cubicBezTo>
                    <a:pt x="412" y="779"/>
                    <a:pt x="398" y="770"/>
                    <a:pt x="384" y="762"/>
                  </a:cubicBezTo>
                  <a:lnTo>
                    <a:pt x="383" y="759"/>
                  </a:lnTo>
                  <a:lnTo>
                    <a:pt x="382" y="759"/>
                  </a:lnTo>
                  <a:lnTo>
                    <a:pt x="380" y="759"/>
                  </a:lnTo>
                  <a:cubicBezTo>
                    <a:pt x="363" y="749"/>
                    <a:pt x="345" y="740"/>
                    <a:pt x="326" y="732"/>
                  </a:cubicBezTo>
                  <a:cubicBezTo>
                    <a:pt x="326" y="731"/>
                    <a:pt x="326" y="729"/>
                    <a:pt x="328" y="727"/>
                  </a:cubicBezTo>
                  <a:cubicBezTo>
                    <a:pt x="321" y="726"/>
                    <a:pt x="324" y="720"/>
                    <a:pt x="319" y="715"/>
                  </a:cubicBezTo>
                  <a:lnTo>
                    <a:pt x="316" y="716"/>
                  </a:lnTo>
                  <a:cubicBezTo>
                    <a:pt x="313" y="716"/>
                    <a:pt x="311" y="714"/>
                    <a:pt x="308" y="713"/>
                  </a:cubicBezTo>
                  <a:cubicBezTo>
                    <a:pt x="313" y="706"/>
                    <a:pt x="304" y="704"/>
                    <a:pt x="299" y="702"/>
                  </a:cubicBezTo>
                  <a:cubicBezTo>
                    <a:pt x="300" y="692"/>
                    <a:pt x="287" y="696"/>
                    <a:pt x="286" y="686"/>
                  </a:cubicBezTo>
                  <a:cubicBezTo>
                    <a:pt x="286" y="684"/>
                    <a:pt x="285" y="683"/>
                    <a:pt x="283" y="683"/>
                  </a:cubicBezTo>
                  <a:cubicBezTo>
                    <a:pt x="282" y="683"/>
                    <a:pt x="280" y="684"/>
                    <a:pt x="278" y="684"/>
                  </a:cubicBezTo>
                  <a:lnTo>
                    <a:pt x="276" y="684"/>
                  </a:lnTo>
                  <a:cubicBezTo>
                    <a:pt x="274" y="684"/>
                    <a:pt x="272" y="688"/>
                    <a:pt x="271" y="688"/>
                  </a:cubicBezTo>
                  <a:lnTo>
                    <a:pt x="270" y="687"/>
                  </a:lnTo>
                  <a:cubicBezTo>
                    <a:pt x="270" y="690"/>
                    <a:pt x="270" y="692"/>
                    <a:pt x="271" y="694"/>
                  </a:cubicBezTo>
                  <a:cubicBezTo>
                    <a:pt x="265" y="688"/>
                    <a:pt x="259" y="682"/>
                    <a:pt x="251" y="675"/>
                  </a:cubicBezTo>
                  <a:cubicBezTo>
                    <a:pt x="229" y="656"/>
                    <a:pt x="202" y="642"/>
                    <a:pt x="178" y="625"/>
                  </a:cubicBezTo>
                  <a:cubicBezTo>
                    <a:pt x="153" y="607"/>
                    <a:pt x="132" y="587"/>
                    <a:pt x="104" y="574"/>
                  </a:cubicBezTo>
                  <a:cubicBezTo>
                    <a:pt x="102" y="573"/>
                    <a:pt x="100" y="572"/>
                    <a:pt x="97" y="572"/>
                  </a:cubicBezTo>
                  <a:cubicBezTo>
                    <a:pt x="100" y="571"/>
                    <a:pt x="97" y="569"/>
                    <a:pt x="93" y="569"/>
                  </a:cubicBezTo>
                  <a:lnTo>
                    <a:pt x="90" y="570"/>
                  </a:lnTo>
                  <a:lnTo>
                    <a:pt x="90" y="570"/>
                  </a:lnTo>
                  <a:cubicBezTo>
                    <a:pt x="88" y="562"/>
                    <a:pt x="79" y="565"/>
                    <a:pt x="75" y="560"/>
                  </a:cubicBezTo>
                  <a:cubicBezTo>
                    <a:pt x="77" y="557"/>
                    <a:pt x="77" y="555"/>
                    <a:pt x="73" y="554"/>
                  </a:cubicBezTo>
                  <a:cubicBezTo>
                    <a:pt x="71" y="551"/>
                    <a:pt x="66" y="550"/>
                    <a:pt x="62" y="550"/>
                  </a:cubicBezTo>
                  <a:cubicBezTo>
                    <a:pt x="58" y="550"/>
                    <a:pt x="55" y="551"/>
                    <a:pt x="54" y="552"/>
                  </a:cubicBezTo>
                  <a:cubicBezTo>
                    <a:pt x="53" y="552"/>
                    <a:pt x="50" y="550"/>
                    <a:pt x="46" y="550"/>
                  </a:cubicBezTo>
                  <a:lnTo>
                    <a:pt x="42" y="551"/>
                  </a:lnTo>
                  <a:cubicBezTo>
                    <a:pt x="41" y="549"/>
                    <a:pt x="40" y="548"/>
                    <a:pt x="39" y="548"/>
                  </a:cubicBezTo>
                  <a:cubicBezTo>
                    <a:pt x="37" y="548"/>
                    <a:pt x="34" y="550"/>
                    <a:pt x="33" y="551"/>
                  </a:cubicBezTo>
                  <a:cubicBezTo>
                    <a:pt x="29" y="549"/>
                    <a:pt x="27" y="547"/>
                    <a:pt x="26" y="544"/>
                  </a:cubicBezTo>
                  <a:cubicBezTo>
                    <a:pt x="12" y="508"/>
                    <a:pt x="131" y="409"/>
                    <a:pt x="153" y="385"/>
                  </a:cubicBezTo>
                  <a:cubicBezTo>
                    <a:pt x="200" y="334"/>
                    <a:pt x="243" y="281"/>
                    <a:pt x="296" y="235"/>
                  </a:cubicBezTo>
                  <a:cubicBezTo>
                    <a:pt x="343" y="194"/>
                    <a:pt x="391" y="154"/>
                    <a:pt x="439" y="114"/>
                  </a:cubicBezTo>
                  <a:cubicBezTo>
                    <a:pt x="442" y="113"/>
                    <a:pt x="444" y="111"/>
                    <a:pt x="446" y="110"/>
                  </a:cubicBezTo>
                  <a:cubicBezTo>
                    <a:pt x="461" y="100"/>
                    <a:pt x="477" y="89"/>
                    <a:pt x="493" y="78"/>
                  </a:cubicBezTo>
                  <a:cubicBezTo>
                    <a:pt x="494" y="80"/>
                    <a:pt x="496" y="81"/>
                    <a:pt x="497" y="81"/>
                  </a:cubicBezTo>
                  <a:cubicBezTo>
                    <a:pt x="498" y="81"/>
                    <a:pt x="499" y="79"/>
                    <a:pt x="498" y="74"/>
                  </a:cubicBezTo>
                  <a:lnTo>
                    <a:pt x="501" y="72"/>
                  </a:lnTo>
                  <a:cubicBezTo>
                    <a:pt x="503" y="74"/>
                    <a:pt x="505" y="78"/>
                    <a:pt x="508" y="78"/>
                  </a:cubicBezTo>
                  <a:lnTo>
                    <a:pt x="511" y="77"/>
                  </a:lnTo>
                  <a:cubicBezTo>
                    <a:pt x="510" y="70"/>
                    <a:pt x="513" y="69"/>
                    <a:pt x="519" y="67"/>
                  </a:cubicBezTo>
                  <a:cubicBezTo>
                    <a:pt x="520" y="64"/>
                    <a:pt x="521" y="60"/>
                    <a:pt x="522" y="56"/>
                  </a:cubicBezTo>
                  <a:cubicBezTo>
                    <a:pt x="524" y="55"/>
                    <a:pt x="527" y="53"/>
                    <a:pt x="529" y="51"/>
                  </a:cubicBezTo>
                  <a:lnTo>
                    <a:pt x="529" y="51"/>
                  </a:lnTo>
                  <a:cubicBezTo>
                    <a:pt x="532" y="52"/>
                    <a:pt x="534" y="52"/>
                    <a:pt x="536" y="52"/>
                  </a:cubicBezTo>
                  <a:cubicBezTo>
                    <a:pt x="545" y="52"/>
                    <a:pt x="553" y="43"/>
                    <a:pt x="555" y="35"/>
                  </a:cubicBezTo>
                  <a:cubicBezTo>
                    <a:pt x="563" y="34"/>
                    <a:pt x="563" y="33"/>
                    <a:pt x="565" y="26"/>
                  </a:cubicBezTo>
                  <a:cubicBezTo>
                    <a:pt x="569" y="28"/>
                    <a:pt x="571" y="29"/>
                    <a:pt x="572" y="29"/>
                  </a:cubicBezTo>
                  <a:cubicBezTo>
                    <a:pt x="574" y="29"/>
                    <a:pt x="575" y="27"/>
                    <a:pt x="577" y="22"/>
                  </a:cubicBezTo>
                  <a:lnTo>
                    <a:pt x="579" y="22"/>
                  </a:lnTo>
                  <a:cubicBezTo>
                    <a:pt x="583" y="22"/>
                    <a:pt x="582" y="29"/>
                    <a:pt x="587" y="30"/>
                  </a:cubicBezTo>
                  <a:cubicBezTo>
                    <a:pt x="592" y="27"/>
                    <a:pt x="594" y="26"/>
                    <a:pt x="595" y="26"/>
                  </a:cubicBezTo>
                  <a:cubicBezTo>
                    <a:pt x="597" y="26"/>
                    <a:pt x="597" y="28"/>
                    <a:pt x="602" y="32"/>
                  </a:cubicBezTo>
                  <a:cubicBezTo>
                    <a:pt x="608" y="29"/>
                    <a:pt x="611" y="28"/>
                    <a:pt x="613" y="28"/>
                  </a:cubicBezTo>
                  <a:cubicBezTo>
                    <a:pt x="616" y="28"/>
                    <a:pt x="616" y="32"/>
                    <a:pt x="620" y="38"/>
                  </a:cubicBezTo>
                  <a:cubicBezTo>
                    <a:pt x="621" y="31"/>
                    <a:pt x="628" y="31"/>
                    <a:pt x="634" y="30"/>
                  </a:cubicBezTo>
                  <a:cubicBezTo>
                    <a:pt x="636" y="31"/>
                    <a:pt x="640" y="35"/>
                    <a:pt x="643" y="35"/>
                  </a:cubicBezTo>
                  <a:cubicBezTo>
                    <a:pt x="644" y="35"/>
                    <a:pt x="645" y="34"/>
                    <a:pt x="644" y="31"/>
                  </a:cubicBezTo>
                  <a:cubicBezTo>
                    <a:pt x="642" y="25"/>
                    <a:pt x="642" y="23"/>
                    <a:pt x="644" y="23"/>
                  </a:cubicBezTo>
                  <a:cubicBezTo>
                    <a:pt x="645" y="23"/>
                    <a:pt x="649" y="25"/>
                    <a:pt x="653" y="25"/>
                  </a:cubicBezTo>
                  <a:cubicBezTo>
                    <a:pt x="657" y="25"/>
                    <a:pt x="661" y="23"/>
                    <a:pt x="663" y="16"/>
                  </a:cubicBezTo>
                  <a:lnTo>
                    <a:pt x="665" y="15"/>
                  </a:lnTo>
                  <a:cubicBezTo>
                    <a:pt x="667" y="15"/>
                    <a:pt x="667" y="19"/>
                    <a:pt x="671" y="19"/>
                  </a:cubicBezTo>
                  <a:lnTo>
                    <a:pt x="671" y="19"/>
                  </a:lnTo>
                  <a:lnTo>
                    <a:pt x="673" y="19"/>
                  </a:lnTo>
                  <a:cubicBezTo>
                    <a:pt x="686" y="19"/>
                    <a:pt x="668" y="35"/>
                    <a:pt x="676" y="37"/>
                  </a:cubicBezTo>
                  <a:cubicBezTo>
                    <a:pt x="680" y="31"/>
                    <a:pt x="683" y="30"/>
                    <a:pt x="686" y="30"/>
                  </a:cubicBezTo>
                  <a:cubicBezTo>
                    <a:pt x="689" y="30"/>
                    <a:pt x="692" y="31"/>
                    <a:pt x="694" y="31"/>
                  </a:cubicBezTo>
                  <a:cubicBezTo>
                    <a:pt x="697" y="31"/>
                    <a:pt x="699" y="30"/>
                    <a:pt x="702" y="23"/>
                  </a:cubicBezTo>
                  <a:cubicBezTo>
                    <a:pt x="704" y="27"/>
                    <a:pt x="706" y="29"/>
                    <a:pt x="708" y="29"/>
                  </a:cubicBezTo>
                  <a:cubicBezTo>
                    <a:pt x="711" y="29"/>
                    <a:pt x="713" y="28"/>
                    <a:pt x="717" y="26"/>
                  </a:cubicBezTo>
                  <a:cubicBezTo>
                    <a:pt x="717" y="22"/>
                    <a:pt x="714" y="15"/>
                    <a:pt x="721" y="13"/>
                  </a:cubicBezTo>
                  <a:lnTo>
                    <a:pt x="723" y="13"/>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1" name="Freeform 187">
              <a:extLst>
                <a:ext uri="{FF2B5EF4-FFF2-40B4-BE49-F238E27FC236}">
                  <a16:creationId xmlns:a16="http://schemas.microsoft.com/office/drawing/2014/main" id="{8491A195-CF12-9BD8-17D2-86DA2FFE55E8}"/>
                </a:ext>
              </a:extLst>
            </p:cNvPr>
            <p:cNvSpPr>
              <a:spLocks/>
            </p:cNvSpPr>
            <p:nvPr/>
          </p:nvSpPr>
          <p:spPr bwMode="auto">
            <a:xfrm>
              <a:off x="4943476" y="4729162"/>
              <a:ext cx="11113" cy="9525"/>
            </a:xfrm>
            <a:custGeom>
              <a:avLst/>
              <a:gdLst>
                <a:gd name="T0" fmla="*/ 9 w 17"/>
                <a:gd name="T1" fmla="*/ 16 h 16"/>
                <a:gd name="T2" fmla="*/ 3 w 17"/>
                <a:gd name="T3" fmla="*/ 13 h 16"/>
                <a:gd name="T4" fmla="*/ 0 w 17"/>
                <a:gd name="T5" fmla="*/ 7 h 16"/>
                <a:gd name="T6" fmla="*/ 3 w 17"/>
                <a:gd name="T7" fmla="*/ 3 h 16"/>
                <a:gd name="T8" fmla="*/ 6 w 17"/>
                <a:gd name="T9" fmla="*/ 1 h 16"/>
                <a:gd name="T10" fmla="*/ 8 w 17"/>
                <a:gd name="T11" fmla="*/ 0 h 16"/>
                <a:gd name="T12" fmla="*/ 13 w 17"/>
                <a:gd name="T13" fmla="*/ 3 h 16"/>
                <a:gd name="T14" fmla="*/ 15 w 17"/>
                <a:gd name="T15" fmla="*/ 12 h 16"/>
                <a:gd name="T16" fmla="*/ 9 w 17"/>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6">
                  <a:moveTo>
                    <a:pt x="9" y="16"/>
                  </a:moveTo>
                  <a:cubicBezTo>
                    <a:pt x="6" y="16"/>
                    <a:pt x="4" y="15"/>
                    <a:pt x="3" y="13"/>
                  </a:cubicBezTo>
                  <a:cubicBezTo>
                    <a:pt x="1" y="12"/>
                    <a:pt x="0" y="10"/>
                    <a:pt x="0" y="7"/>
                  </a:cubicBezTo>
                  <a:cubicBezTo>
                    <a:pt x="0" y="5"/>
                    <a:pt x="1" y="4"/>
                    <a:pt x="3" y="3"/>
                  </a:cubicBezTo>
                  <a:lnTo>
                    <a:pt x="6" y="1"/>
                  </a:lnTo>
                  <a:lnTo>
                    <a:pt x="8" y="0"/>
                  </a:lnTo>
                  <a:cubicBezTo>
                    <a:pt x="10" y="0"/>
                    <a:pt x="12" y="1"/>
                    <a:pt x="13" y="3"/>
                  </a:cubicBezTo>
                  <a:cubicBezTo>
                    <a:pt x="14" y="5"/>
                    <a:pt x="17" y="8"/>
                    <a:pt x="15" y="12"/>
                  </a:cubicBezTo>
                  <a:cubicBezTo>
                    <a:pt x="13" y="14"/>
                    <a:pt x="11" y="16"/>
                    <a:pt x="9" y="16"/>
                  </a:cubicBezTo>
                  <a:close/>
                </a:path>
              </a:pathLst>
            </a:custGeom>
            <a:solidFill>
              <a:srgbClr val="CACB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36" name="Freeform 188">
              <a:extLst>
                <a:ext uri="{FF2B5EF4-FFF2-40B4-BE49-F238E27FC236}">
                  <a16:creationId xmlns:a16="http://schemas.microsoft.com/office/drawing/2014/main" id="{443DBBEF-903B-4E92-FF3A-39419349B74E}"/>
                </a:ext>
              </a:extLst>
            </p:cNvPr>
            <p:cNvSpPr>
              <a:spLocks noEditPoints="1"/>
            </p:cNvSpPr>
            <p:nvPr/>
          </p:nvSpPr>
          <p:spPr bwMode="auto">
            <a:xfrm>
              <a:off x="4938713" y="4725987"/>
              <a:ext cx="19050" cy="17463"/>
            </a:xfrm>
            <a:custGeom>
              <a:avLst/>
              <a:gdLst>
                <a:gd name="T0" fmla="*/ 15 w 31"/>
                <a:gd name="T1" fmla="*/ 0 h 29"/>
                <a:gd name="T2" fmla="*/ 10 w 31"/>
                <a:gd name="T3" fmla="*/ 0 h 29"/>
                <a:gd name="T4" fmla="*/ 5 w 31"/>
                <a:gd name="T5" fmla="*/ 4 h 29"/>
                <a:gd name="T6" fmla="*/ 0 w 31"/>
                <a:gd name="T7" fmla="*/ 13 h 29"/>
                <a:gd name="T8" fmla="*/ 6 w 31"/>
                <a:gd name="T9" fmla="*/ 25 h 29"/>
                <a:gd name="T10" fmla="*/ 16 w 31"/>
                <a:gd name="T11" fmla="*/ 29 h 29"/>
                <a:gd name="T12" fmla="*/ 27 w 31"/>
                <a:gd name="T13" fmla="*/ 21 h 29"/>
                <a:gd name="T14" fmla="*/ 26 w 31"/>
                <a:gd name="T15" fmla="*/ 6 h 29"/>
                <a:gd name="T16" fmla="*/ 15 w 31"/>
                <a:gd name="T17" fmla="*/ 0 h 29"/>
                <a:gd name="T18" fmla="*/ 15 w 31"/>
                <a:gd name="T19" fmla="*/ 13 h 29"/>
                <a:gd name="T20" fmla="*/ 16 w 31"/>
                <a:gd name="T21" fmla="*/ 15 h 29"/>
                <a:gd name="T22" fmla="*/ 14 w 31"/>
                <a:gd name="T23" fmla="*/ 14 h 29"/>
                <a:gd name="T24" fmla="*/ 15 w 31"/>
                <a:gd name="T25" fmla="*/ 1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29">
                  <a:moveTo>
                    <a:pt x="15" y="0"/>
                  </a:moveTo>
                  <a:lnTo>
                    <a:pt x="10" y="0"/>
                  </a:lnTo>
                  <a:cubicBezTo>
                    <a:pt x="8" y="1"/>
                    <a:pt x="7" y="2"/>
                    <a:pt x="5" y="4"/>
                  </a:cubicBezTo>
                  <a:cubicBezTo>
                    <a:pt x="2" y="6"/>
                    <a:pt x="1" y="9"/>
                    <a:pt x="0" y="13"/>
                  </a:cubicBezTo>
                  <a:cubicBezTo>
                    <a:pt x="0" y="17"/>
                    <a:pt x="2" y="22"/>
                    <a:pt x="6" y="25"/>
                  </a:cubicBezTo>
                  <a:cubicBezTo>
                    <a:pt x="7" y="26"/>
                    <a:pt x="11" y="29"/>
                    <a:pt x="16" y="29"/>
                  </a:cubicBezTo>
                  <a:cubicBezTo>
                    <a:pt x="20" y="29"/>
                    <a:pt x="25" y="26"/>
                    <a:pt x="27" y="21"/>
                  </a:cubicBezTo>
                  <a:cubicBezTo>
                    <a:pt x="31" y="14"/>
                    <a:pt x="27" y="8"/>
                    <a:pt x="26" y="6"/>
                  </a:cubicBezTo>
                  <a:cubicBezTo>
                    <a:pt x="23" y="2"/>
                    <a:pt x="19" y="0"/>
                    <a:pt x="15" y="0"/>
                  </a:cubicBezTo>
                  <a:close/>
                  <a:moveTo>
                    <a:pt x="15" y="13"/>
                  </a:moveTo>
                  <a:lnTo>
                    <a:pt x="16" y="15"/>
                  </a:lnTo>
                  <a:lnTo>
                    <a:pt x="14" y="14"/>
                  </a:lnTo>
                  <a:lnTo>
                    <a:pt x="15" y="13"/>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37" name="Freeform 189">
              <a:extLst>
                <a:ext uri="{FF2B5EF4-FFF2-40B4-BE49-F238E27FC236}">
                  <a16:creationId xmlns:a16="http://schemas.microsoft.com/office/drawing/2014/main" id="{769E79E6-802A-329F-583B-F6C14D71D55E}"/>
                </a:ext>
              </a:extLst>
            </p:cNvPr>
            <p:cNvSpPr>
              <a:spLocks noEditPoints="1"/>
            </p:cNvSpPr>
            <p:nvPr/>
          </p:nvSpPr>
          <p:spPr bwMode="auto">
            <a:xfrm>
              <a:off x="5653088" y="2057400"/>
              <a:ext cx="979488" cy="1084263"/>
            </a:xfrm>
            <a:custGeom>
              <a:avLst/>
              <a:gdLst>
                <a:gd name="T0" fmla="*/ 1111 w 1593"/>
                <a:gd name="T1" fmla="*/ 1665 h 1763"/>
                <a:gd name="T2" fmla="*/ 1060 w 1593"/>
                <a:gd name="T3" fmla="*/ 1609 h 1763"/>
                <a:gd name="T4" fmla="*/ 1046 w 1593"/>
                <a:gd name="T5" fmla="*/ 1551 h 1763"/>
                <a:gd name="T6" fmla="*/ 1097 w 1593"/>
                <a:gd name="T7" fmla="*/ 1491 h 1763"/>
                <a:gd name="T8" fmla="*/ 1114 w 1593"/>
                <a:gd name="T9" fmla="*/ 1433 h 1763"/>
                <a:gd name="T10" fmla="*/ 1162 w 1593"/>
                <a:gd name="T11" fmla="*/ 1369 h 1763"/>
                <a:gd name="T12" fmla="*/ 1131 w 1593"/>
                <a:gd name="T13" fmla="*/ 1330 h 1763"/>
                <a:gd name="T14" fmla="*/ 1093 w 1593"/>
                <a:gd name="T15" fmla="*/ 1311 h 1763"/>
                <a:gd name="T16" fmla="*/ 1039 w 1593"/>
                <a:gd name="T17" fmla="*/ 1296 h 1763"/>
                <a:gd name="T18" fmla="*/ 959 w 1593"/>
                <a:gd name="T19" fmla="*/ 1300 h 1763"/>
                <a:gd name="T20" fmla="*/ 805 w 1593"/>
                <a:gd name="T21" fmla="*/ 1195 h 1763"/>
                <a:gd name="T22" fmla="*/ 734 w 1593"/>
                <a:gd name="T23" fmla="*/ 1179 h 1763"/>
                <a:gd name="T24" fmla="*/ 642 w 1593"/>
                <a:gd name="T25" fmla="*/ 1119 h 1763"/>
                <a:gd name="T26" fmla="*/ 540 w 1593"/>
                <a:gd name="T27" fmla="*/ 1132 h 1763"/>
                <a:gd name="T28" fmla="*/ 474 w 1593"/>
                <a:gd name="T29" fmla="*/ 1091 h 1763"/>
                <a:gd name="T30" fmla="*/ 459 w 1593"/>
                <a:gd name="T31" fmla="*/ 1036 h 1763"/>
                <a:gd name="T32" fmla="*/ 408 w 1593"/>
                <a:gd name="T33" fmla="*/ 1031 h 1763"/>
                <a:gd name="T34" fmla="*/ 323 w 1593"/>
                <a:gd name="T35" fmla="*/ 1076 h 1763"/>
                <a:gd name="T36" fmla="*/ 237 w 1593"/>
                <a:gd name="T37" fmla="*/ 1135 h 1763"/>
                <a:gd name="T38" fmla="*/ 184 w 1593"/>
                <a:gd name="T39" fmla="*/ 1167 h 1763"/>
                <a:gd name="T40" fmla="*/ 113 w 1593"/>
                <a:gd name="T41" fmla="*/ 1201 h 1763"/>
                <a:gd name="T42" fmla="*/ 100 w 1593"/>
                <a:gd name="T43" fmla="*/ 1137 h 1763"/>
                <a:gd name="T44" fmla="*/ 108 w 1593"/>
                <a:gd name="T45" fmla="*/ 1079 h 1763"/>
                <a:gd name="T46" fmla="*/ 97 w 1593"/>
                <a:gd name="T47" fmla="*/ 1024 h 1763"/>
                <a:gd name="T48" fmla="*/ 64 w 1593"/>
                <a:gd name="T49" fmla="*/ 954 h 1763"/>
                <a:gd name="T50" fmla="*/ 66 w 1593"/>
                <a:gd name="T51" fmla="*/ 871 h 1763"/>
                <a:gd name="T52" fmla="*/ 55 w 1593"/>
                <a:gd name="T53" fmla="*/ 792 h 1763"/>
                <a:gd name="T54" fmla="*/ 46 w 1593"/>
                <a:gd name="T55" fmla="*/ 683 h 1763"/>
                <a:gd name="T56" fmla="*/ 54 w 1593"/>
                <a:gd name="T57" fmla="*/ 612 h 1763"/>
                <a:gd name="T58" fmla="*/ 63 w 1593"/>
                <a:gd name="T59" fmla="*/ 550 h 1763"/>
                <a:gd name="T60" fmla="*/ 53 w 1593"/>
                <a:gd name="T61" fmla="*/ 430 h 1763"/>
                <a:gd name="T62" fmla="*/ 111 w 1593"/>
                <a:gd name="T63" fmla="*/ 357 h 1763"/>
                <a:gd name="T64" fmla="*/ 183 w 1593"/>
                <a:gd name="T65" fmla="*/ 281 h 1763"/>
                <a:gd name="T66" fmla="*/ 229 w 1593"/>
                <a:gd name="T67" fmla="*/ 389 h 1763"/>
                <a:gd name="T68" fmla="*/ 339 w 1593"/>
                <a:gd name="T69" fmla="*/ 387 h 1763"/>
                <a:gd name="T70" fmla="*/ 400 w 1593"/>
                <a:gd name="T71" fmla="*/ 360 h 1763"/>
                <a:gd name="T72" fmla="*/ 457 w 1593"/>
                <a:gd name="T73" fmla="*/ 334 h 1763"/>
                <a:gd name="T74" fmla="*/ 511 w 1593"/>
                <a:gd name="T75" fmla="*/ 241 h 1763"/>
                <a:gd name="T76" fmla="*/ 586 w 1593"/>
                <a:gd name="T77" fmla="*/ 157 h 1763"/>
                <a:gd name="T78" fmla="*/ 647 w 1593"/>
                <a:gd name="T79" fmla="*/ 177 h 1763"/>
                <a:gd name="T80" fmla="*/ 685 w 1593"/>
                <a:gd name="T81" fmla="*/ 179 h 1763"/>
                <a:gd name="T82" fmla="*/ 748 w 1593"/>
                <a:gd name="T83" fmla="*/ 140 h 1763"/>
                <a:gd name="T84" fmla="*/ 865 w 1593"/>
                <a:gd name="T85" fmla="*/ 81 h 1763"/>
                <a:gd name="T86" fmla="*/ 978 w 1593"/>
                <a:gd name="T87" fmla="*/ 50 h 1763"/>
                <a:gd name="T88" fmla="*/ 1023 w 1593"/>
                <a:gd name="T89" fmla="*/ 105 h 1763"/>
                <a:gd name="T90" fmla="*/ 1069 w 1593"/>
                <a:gd name="T91" fmla="*/ 152 h 1763"/>
                <a:gd name="T92" fmla="*/ 1162 w 1593"/>
                <a:gd name="T93" fmla="*/ 67 h 1763"/>
                <a:gd name="T94" fmla="*/ 1255 w 1593"/>
                <a:gd name="T95" fmla="*/ 1 h 1763"/>
                <a:gd name="T96" fmla="*/ 1312 w 1593"/>
                <a:gd name="T97" fmla="*/ 36 h 1763"/>
                <a:gd name="T98" fmla="*/ 1437 w 1593"/>
                <a:gd name="T99" fmla="*/ 81 h 1763"/>
                <a:gd name="T100" fmla="*/ 1496 w 1593"/>
                <a:gd name="T101" fmla="*/ 168 h 1763"/>
                <a:gd name="T102" fmla="*/ 1504 w 1593"/>
                <a:gd name="T103" fmla="*/ 253 h 1763"/>
                <a:gd name="T104" fmla="*/ 1530 w 1593"/>
                <a:gd name="T105" fmla="*/ 398 h 1763"/>
                <a:gd name="T106" fmla="*/ 1471 w 1593"/>
                <a:gd name="T107" fmla="*/ 437 h 1763"/>
                <a:gd name="T108" fmla="*/ 1503 w 1593"/>
                <a:gd name="T109" fmla="*/ 499 h 1763"/>
                <a:gd name="T110" fmla="*/ 1534 w 1593"/>
                <a:gd name="T111" fmla="*/ 530 h 1763"/>
                <a:gd name="T112" fmla="*/ 1591 w 1593"/>
                <a:gd name="T113" fmla="*/ 536 h 1763"/>
                <a:gd name="T114" fmla="*/ 1336 w 1593"/>
                <a:gd name="T115" fmla="*/ 866 h 1763"/>
                <a:gd name="T116" fmla="*/ 1293 w 1593"/>
                <a:gd name="T117" fmla="*/ 1579 h 1763"/>
                <a:gd name="T118" fmla="*/ 1232 w 1593"/>
                <a:gd name="T119" fmla="*/ 1717 h 1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93" h="1763">
                  <a:moveTo>
                    <a:pt x="85" y="863"/>
                  </a:moveTo>
                  <a:cubicBezTo>
                    <a:pt x="82" y="864"/>
                    <a:pt x="80" y="865"/>
                    <a:pt x="77" y="867"/>
                  </a:cubicBezTo>
                  <a:lnTo>
                    <a:pt x="81" y="865"/>
                  </a:lnTo>
                  <a:lnTo>
                    <a:pt x="85" y="863"/>
                  </a:lnTo>
                  <a:close/>
                  <a:moveTo>
                    <a:pt x="1208" y="1763"/>
                  </a:moveTo>
                  <a:cubicBezTo>
                    <a:pt x="1206" y="1763"/>
                    <a:pt x="1204" y="1762"/>
                    <a:pt x="1203" y="1761"/>
                  </a:cubicBezTo>
                  <a:cubicBezTo>
                    <a:pt x="1189" y="1747"/>
                    <a:pt x="1166" y="1733"/>
                    <a:pt x="1143" y="1719"/>
                  </a:cubicBezTo>
                  <a:cubicBezTo>
                    <a:pt x="1130" y="1711"/>
                    <a:pt x="1118" y="1704"/>
                    <a:pt x="1107" y="1696"/>
                  </a:cubicBezTo>
                  <a:lnTo>
                    <a:pt x="1106" y="1694"/>
                  </a:lnTo>
                  <a:cubicBezTo>
                    <a:pt x="1101" y="1686"/>
                    <a:pt x="1099" y="1682"/>
                    <a:pt x="1100" y="1678"/>
                  </a:cubicBezTo>
                  <a:cubicBezTo>
                    <a:pt x="1101" y="1674"/>
                    <a:pt x="1104" y="1673"/>
                    <a:pt x="1106" y="1672"/>
                  </a:cubicBezTo>
                  <a:cubicBezTo>
                    <a:pt x="1108" y="1671"/>
                    <a:pt x="1110" y="1670"/>
                    <a:pt x="1112" y="1667"/>
                  </a:cubicBezTo>
                  <a:lnTo>
                    <a:pt x="1111" y="1665"/>
                  </a:lnTo>
                  <a:cubicBezTo>
                    <a:pt x="1110" y="1664"/>
                    <a:pt x="1109" y="1663"/>
                    <a:pt x="1107" y="1660"/>
                  </a:cubicBezTo>
                  <a:cubicBezTo>
                    <a:pt x="1106" y="1659"/>
                    <a:pt x="1106" y="1656"/>
                    <a:pt x="1106" y="1654"/>
                  </a:cubicBezTo>
                  <a:lnTo>
                    <a:pt x="1107" y="1653"/>
                  </a:lnTo>
                  <a:lnTo>
                    <a:pt x="1103" y="1651"/>
                  </a:lnTo>
                  <a:cubicBezTo>
                    <a:pt x="1099" y="1649"/>
                    <a:pt x="1096" y="1648"/>
                    <a:pt x="1093" y="1643"/>
                  </a:cubicBezTo>
                  <a:lnTo>
                    <a:pt x="1092" y="1639"/>
                  </a:lnTo>
                  <a:lnTo>
                    <a:pt x="1091" y="1637"/>
                  </a:lnTo>
                  <a:lnTo>
                    <a:pt x="1090" y="1637"/>
                  </a:lnTo>
                  <a:cubicBezTo>
                    <a:pt x="1087" y="1637"/>
                    <a:pt x="1085" y="1636"/>
                    <a:pt x="1082" y="1633"/>
                  </a:cubicBezTo>
                  <a:lnTo>
                    <a:pt x="1082" y="1633"/>
                  </a:lnTo>
                  <a:cubicBezTo>
                    <a:pt x="1078" y="1633"/>
                    <a:pt x="1075" y="1630"/>
                    <a:pt x="1073" y="1626"/>
                  </a:cubicBezTo>
                  <a:lnTo>
                    <a:pt x="1073" y="1624"/>
                  </a:lnTo>
                  <a:cubicBezTo>
                    <a:pt x="1064" y="1623"/>
                    <a:pt x="1062" y="1615"/>
                    <a:pt x="1060" y="1609"/>
                  </a:cubicBezTo>
                  <a:cubicBezTo>
                    <a:pt x="1059" y="1607"/>
                    <a:pt x="1058" y="1603"/>
                    <a:pt x="1057" y="1602"/>
                  </a:cubicBezTo>
                  <a:lnTo>
                    <a:pt x="1054" y="1599"/>
                  </a:lnTo>
                  <a:cubicBezTo>
                    <a:pt x="1054" y="1599"/>
                    <a:pt x="1051" y="1598"/>
                    <a:pt x="1049" y="1598"/>
                  </a:cubicBezTo>
                  <a:cubicBezTo>
                    <a:pt x="1045" y="1597"/>
                    <a:pt x="1039" y="1596"/>
                    <a:pt x="1037" y="1590"/>
                  </a:cubicBezTo>
                  <a:cubicBezTo>
                    <a:pt x="1036" y="1586"/>
                    <a:pt x="1038" y="1583"/>
                    <a:pt x="1040" y="1580"/>
                  </a:cubicBezTo>
                  <a:lnTo>
                    <a:pt x="1040" y="1579"/>
                  </a:lnTo>
                  <a:cubicBezTo>
                    <a:pt x="1040" y="1575"/>
                    <a:pt x="1040" y="1573"/>
                    <a:pt x="1042" y="1568"/>
                  </a:cubicBezTo>
                  <a:lnTo>
                    <a:pt x="1044" y="1566"/>
                  </a:lnTo>
                  <a:lnTo>
                    <a:pt x="1046" y="1564"/>
                  </a:lnTo>
                  <a:lnTo>
                    <a:pt x="1045" y="1561"/>
                  </a:lnTo>
                  <a:cubicBezTo>
                    <a:pt x="1045" y="1558"/>
                    <a:pt x="1046" y="1556"/>
                    <a:pt x="1047" y="1553"/>
                  </a:cubicBezTo>
                  <a:lnTo>
                    <a:pt x="1047" y="1553"/>
                  </a:lnTo>
                  <a:lnTo>
                    <a:pt x="1046" y="1551"/>
                  </a:lnTo>
                  <a:cubicBezTo>
                    <a:pt x="1043" y="1545"/>
                    <a:pt x="1045" y="1539"/>
                    <a:pt x="1046" y="1536"/>
                  </a:cubicBezTo>
                  <a:lnTo>
                    <a:pt x="1047" y="1533"/>
                  </a:lnTo>
                  <a:cubicBezTo>
                    <a:pt x="1045" y="1532"/>
                    <a:pt x="1045" y="1530"/>
                    <a:pt x="1045" y="1528"/>
                  </a:cubicBezTo>
                  <a:cubicBezTo>
                    <a:pt x="1045" y="1520"/>
                    <a:pt x="1049" y="1514"/>
                    <a:pt x="1053" y="1508"/>
                  </a:cubicBezTo>
                  <a:cubicBezTo>
                    <a:pt x="1056" y="1503"/>
                    <a:pt x="1059" y="1499"/>
                    <a:pt x="1059" y="1494"/>
                  </a:cubicBezTo>
                  <a:cubicBezTo>
                    <a:pt x="1059" y="1492"/>
                    <a:pt x="1060" y="1490"/>
                    <a:pt x="1062" y="1489"/>
                  </a:cubicBezTo>
                  <a:cubicBezTo>
                    <a:pt x="1064" y="1488"/>
                    <a:pt x="1066" y="1487"/>
                    <a:pt x="1069" y="1487"/>
                  </a:cubicBezTo>
                  <a:cubicBezTo>
                    <a:pt x="1072" y="1487"/>
                    <a:pt x="1074" y="1488"/>
                    <a:pt x="1076" y="1489"/>
                  </a:cubicBezTo>
                  <a:lnTo>
                    <a:pt x="1078" y="1490"/>
                  </a:lnTo>
                  <a:lnTo>
                    <a:pt x="1080" y="1490"/>
                  </a:lnTo>
                  <a:cubicBezTo>
                    <a:pt x="1082" y="1489"/>
                    <a:pt x="1084" y="1488"/>
                    <a:pt x="1087" y="1488"/>
                  </a:cubicBezTo>
                  <a:cubicBezTo>
                    <a:pt x="1090" y="1488"/>
                    <a:pt x="1093" y="1489"/>
                    <a:pt x="1095" y="1491"/>
                  </a:cubicBezTo>
                  <a:lnTo>
                    <a:pt x="1097" y="1491"/>
                  </a:lnTo>
                  <a:lnTo>
                    <a:pt x="1099" y="1487"/>
                  </a:lnTo>
                  <a:lnTo>
                    <a:pt x="1107" y="1484"/>
                  </a:lnTo>
                  <a:lnTo>
                    <a:pt x="1100" y="1486"/>
                  </a:lnTo>
                  <a:lnTo>
                    <a:pt x="1099" y="1486"/>
                  </a:lnTo>
                  <a:lnTo>
                    <a:pt x="1098" y="1486"/>
                  </a:lnTo>
                  <a:cubicBezTo>
                    <a:pt x="1095" y="1486"/>
                    <a:pt x="1090" y="1486"/>
                    <a:pt x="1086" y="1482"/>
                  </a:cubicBezTo>
                  <a:cubicBezTo>
                    <a:pt x="1084" y="1481"/>
                    <a:pt x="1084" y="1479"/>
                    <a:pt x="1084" y="1477"/>
                  </a:cubicBezTo>
                  <a:cubicBezTo>
                    <a:pt x="1084" y="1475"/>
                    <a:pt x="1084" y="1473"/>
                    <a:pt x="1086" y="1472"/>
                  </a:cubicBezTo>
                  <a:cubicBezTo>
                    <a:pt x="1090" y="1469"/>
                    <a:pt x="1091" y="1465"/>
                    <a:pt x="1091" y="1458"/>
                  </a:cubicBezTo>
                  <a:cubicBezTo>
                    <a:pt x="1092" y="1451"/>
                    <a:pt x="1093" y="1443"/>
                    <a:pt x="1098" y="1436"/>
                  </a:cubicBezTo>
                  <a:lnTo>
                    <a:pt x="1099" y="1434"/>
                  </a:lnTo>
                  <a:cubicBezTo>
                    <a:pt x="1101" y="1433"/>
                    <a:pt x="1104" y="1432"/>
                    <a:pt x="1108" y="1432"/>
                  </a:cubicBezTo>
                  <a:cubicBezTo>
                    <a:pt x="1110" y="1432"/>
                    <a:pt x="1112" y="1432"/>
                    <a:pt x="1114" y="1433"/>
                  </a:cubicBezTo>
                  <a:cubicBezTo>
                    <a:pt x="1114" y="1428"/>
                    <a:pt x="1117" y="1425"/>
                    <a:pt x="1121" y="1421"/>
                  </a:cubicBezTo>
                  <a:cubicBezTo>
                    <a:pt x="1123" y="1419"/>
                    <a:pt x="1127" y="1414"/>
                    <a:pt x="1127" y="1412"/>
                  </a:cubicBezTo>
                  <a:cubicBezTo>
                    <a:pt x="1127" y="1409"/>
                    <a:pt x="1130" y="1406"/>
                    <a:pt x="1134" y="1406"/>
                  </a:cubicBezTo>
                  <a:lnTo>
                    <a:pt x="1134" y="1406"/>
                  </a:lnTo>
                  <a:lnTo>
                    <a:pt x="1137" y="1407"/>
                  </a:lnTo>
                  <a:cubicBezTo>
                    <a:pt x="1138" y="1405"/>
                    <a:pt x="1139" y="1402"/>
                    <a:pt x="1140" y="1400"/>
                  </a:cubicBezTo>
                  <a:cubicBezTo>
                    <a:pt x="1142" y="1396"/>
                    <a:pt x="1144" y="1391"/>
                    <a:pt x="1148" y="1388"/>
                  </a:cubicBezTo>
                  <a:cubicBezTo>
                    <a:pt x="1149" y="1387"/>
                    <a:pt x="1151" y="1386"/>
                    <a:pt x="1152" y="1386"/>
                  </a:cubicBezTo>
                  <a:lnTo>
                    <a:pt x="1153" y="1386"/>
                  </a:lnTo>
                  <a:lnTo>
                    <a:pt x="1156" y="1384"/>
                  </a:lnTo>
                  <a:lnTo>
                    <a:pt x="1157" y="1384"/>
                  </a:lnTo>
                  <a:cubicBezTo>
                    <a:pt x="1156" y="1381"/>
                    <a:pt x="1156" y="1376"/>
                    <a:pt x="1160" y="1371"/>
                  </a:cubicBezTo>
                  <a:lnTo>
                    <a:pt x="1162" y="1369"/>
                  </a:lnTo>
                  <a:cubicBezTo>
                    <a:pt x="1164" y="1368"/>
                    <a:pt x="1164" y="1367"/>
                    <a:pt x="1164" y="1367"/>
                  </a:cubicBezTo>
                  <a:cubicBezTo>
                    <a:pt x="1163" y="1363"/>
                    <a:pt x="1164" y="1360"/>
                    <a:pt x="1167" y="1357"/>
                  </a:cubicBezTo>
                  <a:lnTo>
                    <a:pt x="1163" y="1353"/>
                  </a:lnTo>
                  <a:cubicBezTo>
                    <a:pt x="1161" y="1350"/>
                    <a:pt x="1159" y="1348"/>
                    <a:pt x="1157" y="1345"/>
                  </a:cubicBezTo>
                  <a:lnTo>
                    <a:pt x="1154" y="1345"/>
                  </a:lnTo>
                  <a:lnTo>
                    <a:pt x="1154" y="1345"/>
                  </a:lnTo>
                  <a:cubicBezTo>
                    <a:pt x="1152" y="1345"/>
                    <a:pt x="1150" y="1345"/>
                    <a:pt x="1149" y="1343"/>
                  </a:cubicBezTo>
                  <a:lnTo>
                    <a:pt x="1149" y="1343"/>
                  </a:lnTo>
                  <a:cubicBezTo>
                    <a:pt x="1147" y="1343"/>
                    <a:pt x="1145" y="1342"/>
                    <a:pt x="1144" y="1341"/>
                  </a:cubicBezTo>
                  <a:cubicBezTo>
                    <a:pt x="1142" y="1340"/>
                    <a:pt x="1140" y="1339"/>
                    <a:pt x="1138" y="1337"/>
                  </a:cubicBezTo>
                  <a:lnTo>
                    <a:pt x="1135" y="1335"/>
                  </a:lnTo>
                  <a:lnTo>
                    <a:pt x="1134" y="1332"/>
                  </a:lnTo>
                  <a:lnTo>
                    <a:pt x="1131" y="1330"/>
                  </a:lnTo>
                  <a:lnTo>
                    <a:pt x="1131" y="1327"/>
                  </a:lnTo>
                  <a:lnTo>
                    <a:pt x="1129" y="1326"/>
                  </a:lnTo>
                  <a:lnTo>
                    <a:pt x="1126" y="1327"/>
                  </a:lnTo>
                  <a:lnTo>
                    <a:pt x="1126" y="1327"/>
                  </a:lnTo>
                  <a:lnTo>
                    <a:pt x="1122" y="1328"/>
                  </a:lnTo>
                  <a:lnTo>
                    <a:pt x="1118" y="1326"/>
                  </a:lnTo>
                  <a:lnTo>
                    <a:pt x="1116" y="1325"/>
                  </a:lnTo>
                  <a:cubicBezTo>
                    <a:pt x="1114" y="1322"/>
                    <a:pt x="1114" y="1320"/>
                    <a:pt x="1115" y="1318"/>
                  </a:cubicBezTo>
                  <a:lnTo>
                    <a:pt x="1115" y="1318"/>
                  </a:lnTo>
                  <a:lnTo>
                    <a:pt x="1113" y="1317"/>
                  </a:lnTo>
                  <a:cubicBezTo>
                    <a:pt x="1109" y="1316"/>
                    <a:pt x="1108" y="1313"/>
                    <a:pt x="1107" y="1310"/>
                  </a:cubicBezTo>
                  <a:lnTo>
                    <a:pt x="1107" y="1310"/>
                  </a:lnTo>
                  <a:cubicBezTo>
                    <a:pt x="1101" y="1311"/>
                    <a:pt x="1097" y="1311"/>
                    <a:pt x="1093" y="1311"/>
                  </a:cubicBezTo>
                  <a:lnTo>
                    <a:pt x="1083" y="1311"/>
                  </a:lnTo>
                  <a:lnTo>
                    <a:pt x="1081" y="1311"/>
                  </a:lnTo>
                  <a:cubicBezTo>
                    <a:pt x="1076" y="1311"/>
                    <a:pt x="1074" y="1307"/>
                    <a:pt x="1072" y="1304"/>
                  </a:cubicBezTo>
                  <a:lnTo>
                    <a:pt x="1071" y="1303"/>
                  </a:lnTo>
                  <a:lnTo>
                    <a:pt x="1067" y="1304"/>
                  </a:lnTo>
                  <a:lnTo>
                    <a:pt x="1066" y="1304"/>
                  </a:lnTo>
                  <a:lnTo>
                    <a:pt x="1066" y="1304"/>
                  </a:lnTo>
                  <a:cubicBezTo>
                    <a:pt x="1063" y="1307"/>
                    <a:pt x="1059" y="1309"/>
                    <a:pt x="1055" y="1309"/>
                  </a:cubicBezTo>
                  <a:cubicBezTo>
                    <a:pt x="1051" y="1309"/>
                    <a:pt x="1048" y="1307"/>
                    <a:pt x="1047" y="1305"/>
                  </a:cubicBezTo>
                  <a:lnTo>
                    <a:pt x="1046" y="1303"/>
                  </a:lnTo>
                  <a:cubicBezTo>
                    <a:pt x="1042" y="1301"/>
                    <a:pt x="1041" y="1298"/>
                    <a:pt x="1041" y="1296"/>
                  </a:cubicBezTo>
                  <a:lnTo>
                    <a:pt x="1040" y="1296"/>
                  </a:lnTo>
                  <a:lnTo>
                    <a:pt x="1039" y="1296"/>
                  </a:lnTo>
                  <a:lnTo>
                    <a:pt x="1035" y="1295"/>
                  </a:lnTo>
                  <a:cubicBezTo>
                    <a:pt x="1034" y="1294"/>
                    <a:pt x="1032" y="1292"/>
                    <a:pt x="1032" y="1290"/>
                  </a:cubicBezTo>
                  <a:cubicBezTo>
                    <a:pt x="1030" y="1289"/>
                    <a:pt x="1028" y="1288"/>
                    <a:pt x="1027" y="1286"/>
                  </a:cubicBezTo>
                  <a:lnTo>
                    <a:pt x="1027" y="1287"/>
                  </a:lnTo>
                  <a:cubicBezTo>
                    <a:pt x="1024" y="1290"/>
                    <a:pt x="1022" y="1293"/>
                    <a:pt x="1017" y="1293"/>
                  </a:cubicBezTo>
                  <a:cubicBezTo>
                    <a:pt x="1013" y="1293"/>
                    <a:pt x="1010" y="1290"/>
                    <a:pt x="1009" y="1286"/>
                  </a:cubicBezTo>
                  <a:lnTo>
                    <a:pt x="1006" y="1288"/>
                  </a:lnTo>
                  <a:cubicBezTo>
                    <a:pt x="1002" y="1289"/>
                    <a:pt x="999" y="1289"/>
                    <a:pt x="997" y="1289"/>
                  </a:cubicBezTo>
                  <a:cubicBezTo>
                    <a:pt x="991" y="1289"/>
                    <a:pt x="989" y="1285"/>
                    <a:pt x="988" y="1283"/>
                  </a:cubicBezTo>
                  <a:lnTo>
                    <a:pt x="987" y="1283"/>
                  </a:lnTo>
                  <a:cubicBezTo>
                    <a:pt x="986" y="1286"/>
                    <a:pt x="984" y="1289"/>
                    <a:pt x="980" y="1291"/>
                  </a:cubicBezTo>
                  <a:lnTo>
                    <a:pt x="977" y="1293"/>
                  </a:lnTo>
                  <a:cubicBezTo>
                    <a:pt x="970" y="1293"/>
                    <a:pt x="962" y="1295"/>
                    <a:pt x="959" y="1300"/>
                  </a:cubicBezTo>
                  <a:cubicBezTo>
                    <a:pt x="957" y="1302"/>
                    <a:pt x="955" y="1303"/>
                    <a:pt x="953" y="1303"/>
                  </a:cubicBezTo>
                  <a:lnTo>
                    <a:pt x="950" y="1303"/>
                  </a:lnTo>
                  <a:cubicBezTo>
                    <a:pt x="949" y="1302"/>
                    <a:pt x="947" y="1301"/>
                    <a:pt x="946" y="1300"/>
                  </a:cubicBezTo>
                  <a:cubicBezTo>
                    <a:pt x="943" y="1299"/>
                    <a:pt x="940" y="1298"/>
                    <a:pt x="938" y="1297"/>
                  </a:cubicBezTo>
                  <a:cubicBezTo>
                    <a:pt x="934" y="1299"/>
                    <a:pt x="931" y="1299"/>
                    <a:pt x="929" y="1299"/>
                  </a:cubicBezTo>
                  <a:cubicBezTo>
                    <a:pt x="912" y="1299"/>
                    <a:pt x="911" y="1280"/>
                    <a:pt x="911" y="1266"/>
                  </a:cubicBezTo>
                  <a:cubicBezTo>
                    <a:pt x="911" y="1260"/>
                    <a:pt x="910" y="1255"/>
                    <a:pt x="910" y="1251"/>
                  </a:cubicBezTo>
                  <a:cubicBezTo>
                    <a:pt x="900" y="1245"/>
                    <a:pt x="890" y="1234"/>
                    <a:pt x="880" y="1223"/>
                  </a:cubicBezTo>
                  <a:cubicBezTo>
                    <a:pt x="864" y="1206"/>
                    <a:pt x="847" y="1187"/>
                    <a:pt x="833" y="1187"/>
                  </a:cubicBezTo>
                  <a:cubicBezTo>
                    <a:pt x="828" y="1187"/>
                    <a:pt x="823" y="1190"/>
                    <a:pt x="818" y="1195"/>
                  </a:cubicBezTo>
                  <a:cubicBezTo>
                    <a:pt x="817" y="1197"/>
                    <a:pt x="815" y="1197"/>
                    <a:pt x="813" y="1197"/>
                  </a:cubicBezTo>
                  <a:lnTo>
                    <a:pt x="809" y="1196"/>
                  </a:lnTo>
                  <a:cubicBezTo>
                    <a:pt x="808" y="1195"/>
                    <a:pt x="807" y="1195"/>
                    <a:pt x="805" y="1195"/>
                  </a:cubicBezTo>
                  <a:cubicBezTo>
                    <a:pt x="802" y="1195"/>
                    <a:pt x="799" y="1196"/>
                    <a:pt x="796" y="1197"/>
                  </a:cubicBezTo>
                  <a:cubicBezTo>
                    <a:pt x="794" y="1197"/>
                    <a:pt x="791" y="1198"/>
                    <a:pt x="789" y="1199"/>
                  </a:cubicBezTo>
                  <a:lnTo>
                    <a:pt x="787" y="1199"/>
                  </a:lnTo>
                  <a:cubicBezTo>
                    <a:pt x="786" y="1199"/>
                    <a:pt x="784" y="1198"/>
                    <a:pt x="783" y="1197"/>
                  </a:cubicBezTo>
                  <a:cubicBezTo>
                    <a:pt x="782" y="1196"/>
                    <a:pt x="781" y="1194"/>
                    <a:pt x="781" y="1192"/>
                  </a:cubicBezTo>
                  <a:cubicBezTo>
                    <a:pt x="781" y="1190"/>
                    <a:pt x="778" y="1188"/>
                    <a:pt x="776" y="1185"/>
                  </a:cubicBezTo>
                  <a:lnTo>
                    <a:pt x="774" y="1183"/>
                  </a:lnTo>
                  <a:cubicBezTo>
                    <a:pt x="772" y="1184"/>
                    <a:pt x="770" y="1184"/>
                    <a:pt x="769" y="1184"/>
                  </a:cubicBezTo>
                  <a:lnTo>
                    <a:pt x="767" y="1184"/>
                  </a:lnTo>
                  <a:cubicBezTo>
                    <a:pt x="763" y="1186"/>
                    <a:pt x="761" y="1187"/>
                    <a:pt x="758" y="1187"/>
                  </a:cubicBezTo>
                  <a:cubicBezTo>
                    <a:pt x="755" y="1187"/>
                    <a:pt x="751" y="1186"/>
                    <a:pt x="746" y="1181"/>
                  </a:cubicBezTo>
                  <a:lnTo>
                    <a:pt x="743" y="1181"/>
                  </a:lnTo>
                  <a:cubicBezTo>
                    <a:pt x="740" y="1181"/>
                    <a:pt x="736" y="1180"/>
                    <a:pt x="734" y="1179"/>
                  </a:cubicBezTo>
                  <a:cubicBezTo>
                    <a:pt x="731" y="1178"/>
                    <a:pt x="729" y="1177"/>
                    <a:pt x="727" y="1176"/>
                  </a:cubicBezTo>
                  <a:cubicBezTo>
                    <a:pt x="725" y="1176"/>
                    <a:pt x="723" y="1175"/>
                    <a:pt x="722" y="1173"/>
                  </a:cubicBezTo>
                  <a:cubicBezTo>
                    <a:pt x="721" y="1172"/>
                    <a:pt x="721" y="1170"/>
                    <a:pt x="721" y="1168"/>
                  </a:cubicBezTo>
                  <a:cubicBezTo>
                    <a:pt x="721" y="1166"/>
                    <a:pt x="716" y="1164"/>
                    <a:pt x="714" y="1163"/>
                  </a:cubicBezTo>
                  <a:cubicBezTo>
                    <a:pt x="709" y="1160"/>
                    <a:pt x="704" y="1158"/>
                    <a:pt x="700" y="1154"/>
                  </a:cubicBezTo>
                  <a:cubicBezTo>
                    <a:pt x="699" y="1155"/>
                    <a:pt x="698" y="1155"/>
                    <a:pt x="696" y="1155"/>
                  </a:cubicBezTo>
                  <a:cubicBezTo>
                    <a:pt x="692" y="1155"/>
                    <a:pt x="689" y="1152"/>
                    <a:pt x="688" y="1150"/>
                  </a:cubicBezTo>
                  <a:cubicBezTo>
                    <a:pt x="685" y="1149"/>
                    <a:pt x="684" y="1148"/>
                    <a:pt x="682" y="1147"/>
                  </a:cubicBezTo>
                  <a:lnTo>
                    <a:pt x="679" y="1144"/>
                  </a:lnTo>
                  <a:cubicBezTo>
                    <a:pt x="674" y="1143"/>
                    <a:pt x="669" y="1139"/>
                    <a:pt x="660" y="1133"/>
                  </a:cubicBezTo>
                  <a:cubicBezTo>
                    <a:pt x="657" y="1129"/>
                    <a:pt x="650" y="1124"/>
                    <a:pt x="648" y="1123"/>
                  </a:cubicBezTo>
                  <a:lnTo>
                    <a:pt x="646" y="1124"/>
                  </a:lnTo>
                  <a:cubicBezTo>
                    <a:pt x="644" y="1124"/>
                    <a:pt x="642" y="1122"/>
                    <a:pt x="642" y="1119"/>
                  </a:cubicBezTo>
                  <a:cubicBezTo>
                    <a:pt x="639" y="1113"/>
                    <a:pt x="630" y="1111"/>
                    <a:pt x="623" y="1111"/>
                  </a:cubicBezTo>
                  <a:lnTo>
                    <a:pt x="621" y="1111"/>
                  </a:lnTo>
                  <a:cubicBezTo>
                    <a:pt x="619" y="1110"/>
                    <a:pt x="616" y="1109"/>
                    <a:pt x="613" y="1108"/>
                  </a:cubicBezTo>
                  <a:cubicBezTo>
                    <a:pt x="608" y="1107"/>
                    <a:pt x="601" y="1104"/>
                    <a:pt x="594" y="1104"/>
                  </a:cubicBezTo>
                  <a:cubicBezTo>
                    <a:pt x="590" y="1104"/>
                    <a:pt x="586" y="1105"/>
                    <a:pt x="583" y="1107"/>
                  </a:cubicBezTo>
                  <a:lnTo>
                    <a:pt x="580" y="1108"/>
                  </a:lnTo>
                  <a:lnTo>
                    <a:pt x="580" y="1108"/>
                  </a:lnTo>
                  <a:cubicBezTo>
                    <a:pt x="576" y="1108"/>
                    <a:pt x="571" y="1111"/>
                    <a:pt x="566" y="1114"/>
                  </a:cubicBezTo>
                  <a:cubicBezTo>
                    <a:pt x="563" y="1115"/>
                    <a:pt x="561" y="1116"/>
                    <a:pt x="558" y="1117"/>
                  </a:cubicBezTo>
                  <a:lnTo>
                    <a:pt x="557" y="1120"/>
                  </a:lnTo>
                  <a:lnTo>
                    <a:pt x="557" y="1123"/>
                  </a:lnTo>
                  <a:cubicBezTo>
                    <a:pt x="556" y="1124"/>
                    <a:pt x="554" y="1128"/>
                    <a:pt x="549" y="1128"/>
                  </a:cubicBezTo>
                  <a:cubicBezTo>
                    <a:pt x="547" y="1130"/>
                    <a:pt x="543" y="1132"/>
                    <a:pt x="540" y="1132"/>
                  </a:cubicBezTo>
                  <a:cubicBezTo>
                    <a:pt x="537" y="1132"/>
                    <a:pt x="534" y="1130"/>
                    <a:pt x="533" y="1128"/>
                  </a:cubicBezTo>
                  <a:cubicBezTo>
                    <a:pt x="532" y="1127"/>
                    <a:pt x="532" y="1125"/>
                    <a:pt x="532" y="1124"/>
                  </a:cubicBezTo>
                  <a:cubicBezTo>
                    <a:pt x="530" y="1122"/>
                    <a:pt x="527" y="1122"/>
                    <a:pt x="523" y="1121"/>
                  </a:cubicBezTo>
                  <a:lnTo>
                    <a:pt x="523" y="1121"/>
                  </a:lnTo>
                  <a:cubicBezTo>
                    <a:pt x="519" y="1121"/>
                    <a:pt x="515" y="1119"/>
                    <a:pt x="513" y="1118"/>
                  </a:cubicBezTo>
                  <a:lnTo>
                    <a:pt x="512" y="1117"/>
                  </a:lnTo>
                  <a:lnTo>
                    <a:pt x="510" y="1118"/>
                  </a:lnTo>
                  <a:lnTo>
                    <a:pt x="508" y="1118"/>
                  </a:lnTo>
                  <a:cubicBezTo>
                    <a:pt x="505" y="1118"/>
                    <a:pt x="503" y="1116"/>
                    <a:pt x="502" y="1115"/>
                  </a:cubicBezTo>
                  <a:lnTo>
                    <a:pt x="501" y="1111"/>
                  </a:lnTo>
                  <a:cubicBezTo>
                    <a:pt x="492" y="1110"/>
                    <a:pt x="479" y="1107"/>
                    <a:pt x="474" y="1101"/>
                  </a:cubicBezTo>
                  <a:cubicBezTo>
                    <a:pt x="472" y="1098"/>
                    <a:pt x="472" y="1096"/>
                    <a:pt x="472" y="1094"/>
                  </a:cubicBezTo>
                  <a:lnTo>
                    <a:pt x="474" y="1091"/>
                  </a:lnTo>
                  <a:cubicBezTo>
                    <a:pt x="473" y="1088"/>
                    <a:pt x="472" y="1084"/>
                    <a:pt x="473" y="1080"/>
                  </a:cubicBezTo>
                  <a:cubicBezTo>
                    <a:pt x="474" y="1071"/>
                    <a:pt x="479" y="1062"/>
                    <a:pt x="483" y="1054"/>
                  </a:cubicBezTo>
                  <a:cubicBezTo>
                    <a:pt x="484" y="1050"/>
                    <a:pt x="486" y="1047"/>
                    <a:pt x="487" y="1044"/>
                  </a:cubicBezTo>
                  <a:lnTo>
                    <a:pt x="487" y="1044"/>
                  </a:lnTo>
                  <a:lnTo>
                    <a:pt x="484" y="1044"/>
                  </a:lnTo>
                  <a:cubicBezTo>
                    <a:pt x="480" y="1044"/>
                    <a:pt x="477" y="1043"/>
                    <a:pt x="475" y="1041"/>
                  </a:cubicBezTo>
                  <a:lnTo>
                    <a:pt x="471" y="1040"/>
                  </a:lnTo>
                  <a:lnTo>
                    <a:pt x="471" y="1040"/>
                  </a:lnTo>
                  <a:lnTo>
                    <a:pt x="468" y="1041"/>
                  </a:lnTo>
                  <a:lnTo>
                    <a:pt x="467" y="1041"/>
                  </a:lnTo>
                  <a:cubicBezTo>
                    <a:pt x="464" y="1041"/>
                    <a:pt x="462" y="1040"/>
                    <a:pt x="461" y="1037"/>
                  </a:cubicBezTo>
                  <a:lnTo>
                    <a:pt x="461" y="1036"/>
                  </a:lnTo>
                  <a:lnTo>
                    <a:pt x="459" y="1036"/>
                  </a:lnTo>
                  <a:lnTo>
                    <a:pt x="456" y="1037"/>
                  </a:lnTo>
                  <a:cubicBezTo>
                    <a:pt x="454" y="1038"/>
                    <a:pt x="452" y="1038"/>
                    <a:pt x="450" y="1038"/>
                  </a:cubicBezTo>
                  <a:cubicBezTo>
                    <a:pt x="447" y="1038"/>
                    <a:pt x="445" y="1038"/>
                    <a:pt x="443" y="1036"/>
                  </a:cubicBezTo>
                  <a:lnTo>
                    <a:pt x="442" y="1036"/>
                  </a:lnTo>
                  <a:lnTo>
                    <a:pt x="441" y="1036"/>
                  </a:lnTo>
                  <a:cubicBezTo>
                    <a:pt x="440" y="1037"/>
                    <a:pt x="438" y="1037"/>
                    <a:pt x="437" y="1037"/>
                  </a:cubicBezTo>
                  <a:cubicBezTo>
                    <a:pt x="435" y="1037"/>
                    <a:pt x="433" y="1037"/>
                    <a:pt x="432" y="1035"/>
                  </a:cubicBezTo>
                  <a:lnTo>
                    <a:pt x="431" y="1036"/>
                  </a:lnTo>
                  <a:cubicBezTo>
                    <a:pt x="427" y="1036"/>
                    <a:pt x="424" y="1034"/>
                    <a:pt x="422" y="1032"/>
                  </a:cubicBezTo>
                  <a:lnTo>
                    <a:pt x="421" y="1033"/>
                  </a:lnTo>
                  <a:cubicBezTo>
                    <a:pt x="420" y="1034"/>
                    <a:pt x="418" y="1034"/>
                    <a:pt x="417" y="1034"/>
                  </a:cubicBezTo>
                  <a:lnTo>
                    <a:pt x="413" y="1033"/>
                  </a:lnTo>
                  <a:cubicBezTo>
                    <a:pt x="411" y="1032"/>
                    <a:pt x="410" y="1031"/>
                    <a:pt x="408" y="1031"/>
                  </a:cubicBezTo>
                  <a:cubicBezTo>
                    <a:pt x="404" y="1031"/>
                    <a:pt x="401" y="1033"/>
                    <a:pt x="399" y="1035"/>
                  </a:cubicBezTo>
                  <a:cubicBezTo>
                    <a:pt x="398" y="1036"/>
                    <a:pt x="396" y="1037"/>
                    <a:pt x="394" y="1037"/>
                  </a:cubicBezTo>
                  <a:lnTo>
                    <a:pt x="393" y="1037"/>
                  </a:lnTo>
                  <a:cubicBezTo>
                    <a:pt x="391" y="1037"/>
                    <a:pt x="386" y="1040"/>
                    <a:pt x="384" y="1041"/>
                  </a:cubicBezTo>
                  <a:cubicBezTo>
                    <a:pt x="382" y="1043"/>
                    <a:pt x="380" y="1044"/>
                    <a:pt x="378" y="1044"/>
                  </a:cubicBezTo>
                  <a:cubicBezTo>
                    <a:pt x="375" y="1045"/>
                    <a:pt x="373" y="1046"/>
                    <a:pt x="371" y="1046"/>
                  </a:cubicBezTo>
                  <a:cubicBezTo>
                    <a:pt x="367" y="1047"/>
                    <a:pt x="365" y="1047"/>
                    <a:pt x="364" y="1048"/>
                  </a:cubicBezTo>
                  <a:cubicBezTo>
                    <a:pt x="363" y="1050"/>
                    <a:pt x="361" y="1051"/>
                    <a:pt x="360" y="1051"/>
                  </a:cubicBezTo>
                  <a:lnTo>
                    <a:pt x="356" y="1054"/>
                  </a:lnTo>
                  <a:cubicBezTo>
                    <a:pt x="354" y="1056"/>
                    <a:pt x="352" y="1057"/>
                    <a:pt x="350" y="1058"/>
                  </a:cubicBezTo>
                  <a:cubicBezTo>
                    <a:pt x="348" y="1062"/>
                    <a:pt x="345" y="1063"/>
                    <a:pt x="343" y="1063"/>
                  </a:cubicBezTo>
                  <a:cubicBezTo>
                    <a:pt x="339" y="1068"/>
                    <a:pt x="333" y="1071"/>
                    <a:pt x="325" y="1074"/>
                  </a:cubicBezTo>
                  <a:lnTo>
                    <a:pt x="323" y="1076"/>
                  </a:lnTo>
                  <a:lnTo>
                    <a:pt x="323" y="1078"/>
                  </a:lnTo>
                  <a:cubicBezTo>
                    <a:pt x="323" y="1080"/>
                    <a:pt x="322" y="1081"/>
                    <a:pt x="320" y="1082"/>
                  </a:cubicBezTo>
                  <a:lnTo>
                    <a:pt x="319" y="1086"/>
                  </a:lnTo>
                  <a:cubicBezTo>
                    <a:pt x="317" y="1089"/>
                    <a:pt x="313" y="1092"/>
                    <a:pt x="309" y="1093"/>
                  </a:cubicBezTo>
                  <a:cubicBezTo>
                    <a:pt x="305" y="1095"/>
                    <a:pt x="302" y="1097"/>
                    <a:pt x="299" y="1099"/>
                  </a:cubicBezTo>
                  <a:cubicBezTo>
                    <a:pt x="295" y="1102"/>
                    <a:pt x="291" y="1104"/>
                    <a:pt x="285" y="1107"/>
                  </a:cubicBezTo>
                  <a:cubicBezTo>
                    <a:pt x="282" y="1114"/>
                    <a:pt x="274" y="1121"/>
                    <a:pt x="265" y="1121"/>
                  </a:cubicBezTo>
                  <a:cubicBezTo>
                    <a:pt x="262" y="1121"/>
                    <a:pt x="259" y="1121"/>
                    <a:pt x="256" y="1119"/>
                  </a:cubicBezTo>
                  <a:lnTo>
                    <a:pt x="252" y="1121"/>
                  </a:lnTo>
                  <a:lnTo>
                    <a:pt x="251" y="1124"/>
                  </a:lnTo>
                  <a:cubicBezTo>
                    <a:pt x="249" y="1126"/>
                    <a:pt x="246" y="1128"/>
                    <a:pt x="243" y="1129"/>
                  </a:cubicBezTo>
                  <a:lnTo>
                    <a:pt x="243" y="1129"/>
                  </a:lnTo>
                  <a:cubicBezTo>
                    <a:pt x="242" y="1131"/>
                    <a:pt x="241" y="1134"/>
                    <a:pt x="237" y="1135"/>
                  </a:cubicBezTo>
                  <a:cubicBezTo>
                    <a:pt x="237" y="1136"/>
                    <a:pt x="235" y="1138"/>
                    <a:pt x="233" y="1140"/>
                  </a:cubicBezTo>
                  <a:lnTo>
                    <a:pt x="229" y="1141"/>
                  </a:lnTo>
                  <a:lnTo>
                    <a:pt x="227" y="1143"/>
                  </a:lnTo>
                  <a:cubicBezTo>
                    <a:pt x="226" y="1144"/>
                    <a:pt x="224" y="1147"/>
                    <a:pt x="221" y="1149"/>
                  </a:cubicBezTo>
                  <a:cubicBezTo>
                    <a:pt x="220" y="1151"/>
                    <a:pt x="218" y="1152"/>
                    <a:pt x="215" y="1152"/>
                  </a:cubicBezTo>
                  <a:lnTo>
                    <a:pt x="214" y="1153"/>
                  </a:lnTo>
                  <a:cubicBezTo>
                    <a:pt x="212" y="1157"/>
                    <a:pt x="209" y="1158"/>
                    <a:pt x="207" y="1158"/>
                  </a:cubicBezTo>
                  <a:lnTo>
                    <a:pt x="206" y="1157"/>
                  </a:lnTo>
                  <a:lnTo>
                    <a:pt x="202" y="1158"/>
                  </a:lnTo>
                  <a:cubicBezTo>
                    <a:pt x="200" y="1158"/>
                    <a:pt x="197" y="1157"/>
                    <a:pt x="195" y="1156"/>
                  </a:cubicBezTo>
                  <a:lnTo>
                    <a:pt x="193" y="1156"/>
                  </a:lnTo>
                  <a:cubicBezTo>
                    <a:pt x="190" y="1157"/>
                    <a:pt x="189" y="1158"/>
                    <a:pt x="187" y="1162"/>
                  </a:cubicBezTo>
                  <a:cubicBezTo>
                    <a:pt x="186" y="1163"/>
                    <a:pt x="185" y="1165"/>
                    <a:pt x="184" y="1167"/>
                  </a:cubicBezTo>
                  <a:cubicBezTo>
                    <a:pt x="183" y="1168"/>
                    <a:pt x="181" y="1169"/>
                    <a:pt x="180" y="1169"/>
                  </a:cubicBezTo>
                  <a:lnTo>
                    <a:pt x="178" y="1169"/>
                  </a:lnTo>
                  <a:cubicBezTo>
                    <a:pt x="178" y="1177"/>
                    <a:pt x="171" y="1180"/>
                    <a:pt x="168" y="1182"/>
                  </a:cubicBezTo>
                  <a:lnTo>
                    <a:pt x="166" y="1183"/>
                  </a:lnTo>
                  <a:lnTo>
                    <a:pt x="163" y="1186"/>
                  </a:lnTo>
                  <a:lnTo>
                    <a:pt x="160" y="1187"/>
                  </a:lnTo>
                  <a:lnTo>
                    <a:pt x="158" y="1187"/>
                  </a:lnTo>
                  <a:cubicBezTo>
                    <a:pt x="156" y="1186"/>
                    <a:pt x="154" y="1186"/>
                    <a:pt x="153" y="1186"/>
                  </a:cubicBezTo>
                  <a:cubicBezTo>
                    <a:pt x="149" y="1186"/>
                    <a:pt x="148" y="1187"/>
                    <a:pt x="145" y="1189"/>
                  </a:cubicBezTo>
                  <a:cubicBezTo>
                    <a:pt x="143" y="1191"/>
                    <a:pt x="139" y="1193"/>
                    <a:pt x="135" y="1193"/>
                  </a:cubicBezTo>
                  <a:cubicBezTo>
                    <a:pt x="132" y="1193"/>
                    <a:pt x="129" y="1192"/>
                    <a:pt x="125" y="1190"/>
                  </a:cubicBezTo>
                  <a:lnTo>
                    <a:pt x="124" y="1192"/>
                  </a:lnTo>
                  <a:cubicBezTo>
                    <a:pt x="123" y="1195"/>
                    <a:pt x="120" y="1201"/>
                    <a:pt x="113" y="1201"/>
                  </a:cubicBezTo>
                  <a:cubicBezTo>
                    <a:pt x="110" y="1210"/>
                    <a:pt x="105" y="1211"/>
                    <a:pt x="102" y="1211"/>
                  </a:cubicBezTo>
                  <a:cubicBezTo>
                    <a:pt x="95" y="1211"/>
                    <a:pt x="89" y="1205"/>
                    <a:pt x="86" y="1195"/>
                  </a:cubicBezTo>
                  <a:cubicBezTo>
                    <a:pt x="86" y="1193"/>
                    <a:pt x="86" y="1191"/>
                    <a:pt x="87" y="1189"/>
                  </a:cubicBezTo>
                  <a:cubicBezTo>
                    <a:pt x="89" y="1188"/>
                    <a:pt x="91" y="1187"/>
                    <a:pt x="93" y="1187"/>
                  </a:cubicBezTo>
                  <a:cubicBezTo>
                    <a:pt x="97" y="1186"/>
                    <a:pt x="98" y="1186"/>
                    <a:pt x="98" y="1186"/>
                  </a:cubicBezTo>
                  <a:lnTo>
                    <a:pt x="99" y="1183"/>
                  </a:lnTo>
                  <a:cubicBezTo>
                    <a:pt x="99" y="1180"/>
                    <a:pt x="100" y="1175"/>
                    <a:pt x="105" y="1171"/>
                  </a:cubicBezTo>
                  <a:lnTo>
                    <a:pt x="107" y="1167"/>
                  </a:lnTo>
                  <a:cubicBezTo>
                    <a:pt x="109" y="1165"/>
                    <a:pt x="113" y="1157"/>
                    <a:pt x="113" y="1155"/>
                  </a:cubicBezTo>
                  <a:cubicBezTo>
                    <a:pt x="107" y="1152"/>
                    <a:pt x="106" y="1147"/>
                    <a:pt x="106" y="1145"/>
                  </a:cubicBezTo>
                  <a:lnTo>
                    <a:pt x="106" y="1145"/>
                  </a:lnTo>
                  <a:cubicBezTo>
                    <a:pt x="104" y="1144"/>
                    <a:pt x="103" y="1143"/>
                    <a:pt x="102" y="1142"/>
                  </a:cubicBezTo>
                  <a:cubicBezTo>
                    <a:pt x="101" y="1141"/>
                    <a:pt x="100" y="1139"/>
                    <a:pt x="100" y="1137"/>
                  </a:cubicBezTo>
                  <a:lnTo>
                    <a:pt x="101" y="1134"/>
                  </a:lnTo>
                  <a:lnTo>
                    <a:pt x="98" y="1130"/>
                  </a:lnTo>
                  <a:cubicBezTo>
                    <a:pt x="97" y="1126"/>
                    <a:pt x="101" y="1123"/>
                    <a:pt x="104" y="1121"/>
                  </a:cubicBezTo>
                  <a:lnTo>
                    <a:pt x="105" y="1120"/>
                  </a:lnTo>
                  <a:cubicBezTo>
                    <a:pt x="105" y="1117"/>
                    <a:pt x="105" y="1113"/>
                    <a:pt x="106" y="1110"/>
                  </a:cubicBezTo>
                  <a:cubicBezTo>
                    <a:pt x="104" y="1108"/>
                    <a:pt x="102" y="1105"/>
                    <a:pt x="102" y="1101"/>
                  </a:cubicBezTo>
                  <a:cubicBezTo>
                    <a:pt x="102" y="1099"/>
                    <a:pt x="104" y="1095"/>
                    <a:pt x="108" y="1093"/>
                  </a:cubicBezTo>
                  <a:lnTo>
                    <a:pt x="108" y="1092"/>
                  </a:lnTo>
                  <a:cubicBezTo>
                    <a:pt x="107" y="1091"/>
                    <a:pt x="106" y="1089"/>
                    <a:pt x="106" y="1087"/>
                  </a:cubicBezTo>
                  <a:lnTo>
                    <a:pt x="107" y="1083"/>
                  </a:lnTo>
                  <a:lnTo>
                    <a:pt x="107" y="1081"/>
                  </a:lnTo>
                  <a:lnTo>
                    <a:pt x="108" y="1079"/>
                  </a:lnTo>
                  <a:lnTo>
                    <a:pt x="108" y="1079"/>
                  </a:lnTo>
                  <a:lnTo>
                    <a:pt x="107" y="1076"/>
                  </a:lnTo>
                  <a:lnTo>
                    <a:pt x="106" y="1072"/>
                  </a:lnTo>
                  <a:lnTo>
                    <a:pt x="107" y="1070"/>
                  </a:lnTo>
                  <a:cubicBezTo>
                    <a:pt x="104" y="1068"/>
                    <a:pt x="103" y="1064"/>
                    <a:pt x="105" y="1061"/>
                  </a:cubicBezTo>
                  <a:lnTo>
                    <a:pt x="106" y="1059"/>
                  </a:lnTo>
                  <a:cubicBezTo>
                    <a:pt x="103" y="1057"/>
                    <a:pt x="103" y="1054"/>
                    <a:pt x="104" y="1052"/>
                  </a:cubicBezTo>
                  <a:cubicBezTo>
                    <a:pt x="105" y="1050"/>
                    <a:pt x="108" y="1048"/>
                    <a:pt x="111" y="1048"/>
                  </a:cubicBezTo>
                  <a:cubicBezTo>
                    <a:pt x="113" y="1048"/>
                    <a:pt x="115" y="1049"/>
                    <a:pt x="117" y="1050"/>
                  </a:cubicBezTo>
                  <a:lnTo>
                    <a:pt x="120" y="1049"/>
                  </a:lnTo>
                  <a:lnTo>
                    <a:pt x="121" y="1047"/>
                  </a:lnTo>
                  <a:cubicBezTo>
                    <a:pt x="119" y="1045"/>
                    <a:pt x="115" y="1042"/>
                    <a:pt x="114" y="1036"/>
                  </a:cubicBezTo>
                  <a:lnTo>
                    <a:pt x="110" y="1034"/>
                  </a:lnTo>
                  <a:cubicBezTo>
                    <a:pt x="106" y="1033"/>
                    <a:pt x="99" y="1029"/>
                    <a:pt x="97" y="1024"/>
                  </a:cubicBezTo>
                  <a:lnTo>
                    <a:pt x="97" y="1024"/>
                  </a:lnTo>
                  <a:cubicBezTo>
                    <a:pt x="95" y="1024"/>
                    <a:pt x="93" y="1023"/>
                    <a:pt x="91" y="1022"/>
                  </a:cubicBezTo>
                  <a:cubicBezTo>
                    <a:pt x="89" y="1019"/>
                    <a:pt x="88" y="1017"/>
                    <a:pt x="88" y="1015"/>
                  </a:cubicBezTo>
                  <a:lnTo>
                    <a:pt x="86" y="1016"/>
                  </a:lnTo>
                  <a:cubicBezTo>
                    <a:pt x="80" y="1016"/>
                    <a:pt x="76" y="1011"/>
                    <a:pt x="74" y="1009"/>
                  </a:cubicBezTo>
                  <a:lnTo>
                    <a:pt x="72" y="1007"/>
                  </a:lnTo>
                  <a:lnTo>
                    <a:pt x="72" y="1007"/>
                  </a:lnTo>
                  <a:lnTo>
                    <a:pt x="70" y="1006"/>
                  </a:lnTo>
                  <a:cubicBezTo>
                    <a:pt x="67" y="1006"/>
                    <a:pt x="62" y="1005"/>
                    <a:pt x="61" y="1000"/>
                  </a:cubicBezTo>
                  <a:cubicBezTo>
                    <a:pt x="60" y="997"/>
                    <a:pt x="61" y="994"/>
                    <a:pt x="64" y="992"/>
                  </a:cubicBezTo>
                  <a:cubicBezTo>
                    <a:pt x="64" y="989"/>
                    <a:pt x="67" y="986"/>
                    <a:pt x="69" y="984"/>
                  </a:cubicBezTo>
                  <a:cubicBezTo>
                    <a:pt x="70" y="982"/>
                    <a:pt x="69" y="982"/>
                    <a:pt x="67" y="979"/>
                  </a:cubicBezTo>
                  <a:cubicBezTo>
                    <a:pt x="63" y="973"/>
                    <a:pt x="58" y="967"/>
                    <a:pt x="64" y="954"/>
                  </a:cubicBezTo>
                  <a:cubicBezTo>
                    <a:pt x="61" y="951"/>
                    <a:pt x="59" y="948"/>
                    <a:pt x="59" y="944"/>
                  </a:cubicBezTo>
                  <a:cubicBezTo>
                    <a:pt x="60" y="942"/>
                    <a:pt x="61" y="940"/>
                    <a:pt x="62" y="939"/>
                  </a:cubicBezTo>
                  <a:lnTo>
                    <a:pt x="60" y="936"/>
                  </a:lnTo>
                  <a:cubicBezTo>
                    <a:pt x="60" y="933"/>
                    <a:pt x="61" y="930"/>
                    <a:pt x="63" y="928"/>
                  </a:cubicBezTo>
                  <a:cubicBezTo>
                    <a:pt x="62" y="926"/>
                    <a:pt x="62" y="924"/>
                    <a:pt x="63" y="923"/>
                  </a:cubicBezTo>
                  <a:cubicBezTo>
                    <a:pt x="66" y="916"/>
                    <a:pt x="70" y="912"/>
                    <a:pt x="74" y="909"/>
                  </a:cubicBezTo>
                  <a:cubicBezTo>
                    <a:pt x="73" y="909"/>
                    <a:pt x="71" y="908"/>
                    <a:pt x="69" y="907"/>
                  </a:cubicBezTo>
                  <a:cubicBezTo>
                    <a:pt x="66" y="906"/>
                    <a:pt x="64" y="902"/>
                    <a:pt x="65" y="899"/>
                  </a:cubicBezTo>
                  <a:lnTo>
                    <a:pt x="66" y="895"/>
                  </a:lnTo>
                  <a:cubicBezTo>
                    <a:pt x="67" y="892"/>
                    <a:pt x="68" y="889"/>
                    <a:pt x="69" y="886"/>
                  </a:cubicBezTo>
                  <a:cubicBezTo>
                    <a:pt x="67" y="883"/>
                    <a:pt x="66" y="880"/>
                    <a:pt x="67" y="876"/>
                  </a:cubicBezTo>
                  <a:cubicBezTo>
                    <a:pt x="67" y="874"/>
                    <a:pt x="69" y="872"/>
                    <a:pt x="71" y="870"/>
                  </a:cubicBezTo>
                  <a:cubicBezTo>
                    <a:pt x="69" y="871"/>
                    <a:pt x="68" y="871"/>
                    <a:pt x="66" y="871"/>
                  </a:cubicBezTo>
                  <a:cubicBezTo>
                    <a:pt x="57" y="871"/>
                    <a:pt x="56" y="861"/>
                    <a:pt x="55" y="857"/>
                  </a:cubicBezTo>
                  <a:lnTo>
                    <a:pt x="55" y="855"/>
                  </a:lnTo>
                  <a:lnTo>
                    <a:pt x="51" y="853"/>
                  </a:lnTo>
                  <a:cubicBezTo>
                    <a:pt x="49" y="851"/>
                    <a:pt x="49" y="848"/>
                    <a:pt x="50" y="846"/>
                  </a:cubicBezTo>
                  <a:lnTo>
                    <a:pt x="51" y="843"/>
                  </a:lnTo>
                  <a:cubicBezTo>
                    <a:pt x="54" y="837"/>
                    <a:pt x="54" y="835"/>
                    <a:pt x="54" y="833"/>
                  </a:cubicBezTo>
                  <a:cubicBezTo>
                    <a:pt x="53" y="831"/>
                    <a:pt x="53" y="829"/>
                    <a:pt x="54" y="827"/>
                  </a:cubicBezTo>
                  <a:cubicBezTo>
                    <a:pt x="53" y="826"/>
                    <a:pt x="52" y="824"/>
                    <a:pt x="51" y="821"/>
                  </a:cubicBezTo>
                  <a:cubicBezTo>
                    <a:pt x="51" y="819"/>
                    <a:pt x="51" y="817"/>
                    <a:pt x="53" y="815"/>
                  </a:cubicBezTo>
                  <a:cubicBezTo>
                    <a:pt x="56" y="812"/>
                    <a:pt x="59" y="808"/>
                    <a:pt x="59" y="804"/>
                  </a:cubicBezTo>
                  <a:lnTo>
                    <a:pt x="60" y="801"/>
                  </a:lnTo>
                  <a:lnTo>
                    <a:pt x="56" y="799"/>
                  </a:lnTo>
                  <a:cubicBezTo>
                    <a:pt x="55" y="797"/>
                    <a:pt x="54" y="794"/>
                    <a:pt x="55" y="792"/>
                  </a:cubicBezTo>
                  <a:cubicBezTo>
                    <a:pt x="56" y="790"/>
                    <a:pt x="56" y="787"/>
                    <a:pt x="56" y="785"/>
                  </a:cubicBezTo>
                  <a:cubicBezTo>
                    <a:pt x="56" y="781"/>
                    <a:pt x="57" y="776"/>
                    <a:pt x="60" y="772"/>
                  </a:cubicBezTo>
                  <a:cubicBezTo>
                    <a:pt x="57" y="767"/>
                    <a:pt x="58" y="762"/>
                    <a:pt x="59" y="758"/>
                  </a:cubicBezTo>
                  <a:cubicBezTo>
                    <a:pt x="60" y="754"/>
                    <a:pt x="60" y="754"/>
                    <a:pt x="59" y="754"/>
                  </a:cubicBezTo>
                  <a:cubicBezTo>
                    <a:pt x="58" y="752"/>
                    <a:pt x="56" y="749"/>
                    <a:pt x="56" y="747"/>
                  </a:cubicBezTo>
                  <a:cubicBezTo>
                    <a:pt x="56" y="744"/>
                    <a:pt x="58" y="742"/>
                    <a:pt x="60" y="741"/>
                  </a:cubicBezTo>
                  <a:cubicBezTo>
                    <a:pt x="57" y="736"/>
                    <a:pt x="57" y="731"/>
                    <a:pt x="60" y="725"/>
                  </a:cubicBezTo>
                  <a:cubicBezTo>
                    <a:pt x="61" y="722"/>
                    <a:pt x="64" y="719"/>
                    <a:pt x="66" y="716"/>
                  </a:cubicBezTo>
                  <a:cubicBezTo>
                    <a:pt x="64" y="714"/>
                    <a:pt x="64" y="710"/>
                    <a:pt x="64" y="708"/>
                  </a:cubicBezTo>
                  <a:lnTo>
                    <a:pt x="63" y="705"/>
                  </a:lnTo>
                  <a:cubicBezTo>
                    <a:pt x="61" y="705"/>
                    <a:pt x="58" y="704"/>
                    <a:pt x="56" y="702"/>
                  </a:cubicBezTo>
                  <a:cubicBezTo>
                    <a:pt x="54" y="699"/>
                    <a:pt x="55" y="696"/>
                    <a:pt x="56" y="694"/>
                  </a:cubicBezTo>
                  <a:cubicBezTo>
                    <a:pt x="51" y="691"/>
                    <a:pt x="46" y="688"/>
                    <a:pt x="46" y="683"/>
                  </a:cubicBezTo>
                  <a:lnTo>
                    <a:pt x="46" y="681"/>
                  </a:lnTo>
                  <a:cubicBezTo>
                    <a:pt x="45" y="680"/>
                    <a:pt x="44" y="677"/>
                    <a:pt x="43" y="674"/>
                  </a:cubicBezTo>
                  <a:lnTo>
                    <a:pt x="42" y="671"/>
                  </a:lnTo>
                  <a:cubicBezTo>
                    <a:pt x="41" y="669"/>
                    <a:pt x="41" y="667"/>
                    <a:pt x="43" y="665"/>
                  </a:cubicBezTo>
                  <a:lnTo>
                    <a:pt x="43" y="664"/>
                  </a:lnTo>
                  <a:cubicBezTo>
                    <a:pt x="42" y="662"/>
                    <a:pt x="41" y="660"/>
                    <a:pt x="40" y="658"/>
                  </a:cubicBezTo>
                  <a:cubicBezTo>
                    <a:pt x="40" y="654"/>
                    <a:pt x="41" y="651"/>
                    <a:pt x="42" y="648"/>
                  </a:cubicBezTo>
                  <a:lnTo>
                    <a:pt x="43" y="646"/>
                  </a:lnTo>
                  <a:cubicBezTo>
                    <a:pt x="41" y="644"/>
                    <a:pt x="39" y="641"/>
                    <a:pt x="40" y="636"/>
                  </a:cubicBezTo>
                  <a:cubicBezTo>
                    <a:pt x="39" y="635"/>
                    <a:pt x="38" y="633"/>
                    <a:pt x="38" y="631"/>
                  </a:cubicBezTo>
                  <a:cubicBezTo>
                    <a:pt x="38" y="627"/>
                    <a:pt x="40" y="624"/>
                    <a:pt x="42" y="623"/>
                  </a:cubicBezTo>
                  <a:lnTo>
                    <a:pt x="43" y="622"/>
                  </a:lnTo>
                  <a:cubicBezTo>
                    <a:pt x="46" y="617"/>
                    <a:pt x="50" y="614"/>
                    <a:pt x="54" y="612"/>
                  </a:cubicBezTo>
                  <a:cubicBezTo>
                    <a:pt x="51" y="611"/>
                    <a:pt x="48" y="610"/>
                    <a:pt x="46" y="608"/>
                  </a:cubicBezTo>
                  <a:cubicBezTo>
                    <a:pt x="43" y="605"/>
                    <a:pt x="41" y="600"/>
                    <a:pt x="41" y="596"/>
                  </a:cubicBezTo>
                  <a:cubicBezTo>
                    <a:pt x="42" y="593"/>
                    <a:pt x="44" y="590"/>
                    <a:pt x="47" y="589"/>
                  </a:cubicBezTo>
                  <a:lnTo>
                    <a:pt x="49" y="588"/>
                  </a:lnTo>
                  <a:lnTo>
                    <a:pt x="48" y="588"/>
                  </a:lnTo>
                  <a:cubicBezTo>
                    <a:pt x="46" y="588"/>
                    <a:pt x="44" y="587"/>
                    <a:pt x="43" y="585"/>
                  </a:cubicBezTo>
                  <a:cubicBezTo>
                    <a:pt x="43" y="583"/>
                    <a:pt x="42" y="580"/>
                    <a:pt x="43" y="578"/>
                  </a:cubicBezTo>
                  <a:cubicBezTo>
                    <a:pt x="44" y="575"/>
                    <a:pt x="48" y="573"/>
                    <a:pt x="50" y="572"/>
                  </a:cubicBezTo>
                  <a:lnTo>
                    <a:pt x="54" y="570"/>
                  </a:lnTo>
                  <a:lnTo>
                    <a:pt x="55" y="567"/>
                  </a:lnTo>
                  <a:lnTo>
                    <a:pt x="53" y="564"/>
                  </a:lnTo>
                  <a:cubicBezTo>
                    <a:pt x="52" y="562"/>
                    <a:pt x="52" y="561"/>
                    <a:pt x="52" y="559"/>
                  </a:cubicBezTo>
                  <a:cubicBezTo>
                    <a:pt x="54" y="554"/>
                    <a:pt x="57" y="551"/>
                    <a:pt x="63" y="550"/>
                  </a:cubicBezTo>
                  <a:cubicBezTo>
                    <a:pt x="60" y="550"/>
                    <a:pt x="56" y="549"/>
                    <a:pt x="51" y="549"/>
                  </a:cubicBezTo>
                  <a:cubicBezTo>
                    <a:pt x="45" y="548"/>
                    <a:pt x="38" y="548"/>
                    <a:pt x="32" y="545"/>
                  </a:cubicBezTo>
                  <a:cubicBezTo>
                    <a:pt x="21" y="544"/>
                    <a:pt x="18" y="534"/>
                    <a:pt x="16" y="528"/>
                  </a:cubicBezTo>
                  <a:cubicBezTo>
                    <a:pt x="15" y="526"/>
                    <a:pt x="15" y="524"/>
                    <a:pt x="14" y="523"/>
                  </a:cubicBezTo>
                  <a:cubicBezTo>
                    <a:pt x="13" y="521"/>
                    <a:pt x="12" y="519"/>
                    <a:pt x="12" y="518"/>
                  </a:cubicBezTo>
                  <a:lnTo>
                    <a:pt x="12" y="518"/>
                  </a:lnTo>
                  <a:lnTo>
                    <a:pt x="10" y="517"/>
                  </a:lnTo>
                  <a:cubicBezTo>
                    <a:pt x="7" y="515"/>
                    <a:pt x="0" y="511"/>
                    <a:pt x="1" y="502"/>
                  </a:cubicBezTo>
                  <a:cubicBezTo>
                    <a:pt x="0" y="499"/>
                    <a:pt x="1" y="496"/>
                    <a:pt x="2" y="493"/>
                  </a:cubicBezTo>
                  <a:cubicBezTo>
                    <a:pt x="6" y="484"/>
                    <a:pt x="19" y="479"/>
                    <a:pt x="25" y="477"/>
                  </a:cubicBezTo>
                  <a:cubicBezTo>
                    <a:pt x="28" y="474"/>
                    <a:pt x="29" y="469"/>
                    <a:pt x="30" y="463"/>
                  </a:cubicBezTo>
                  <a:cubicBezTo>
                    <a:pt x="32" y="454"/>
                    <a:pt x="35" y="444"/>
                    <a:pt x="43" y="439"/>
                  </a:cubicBezTo>
                  <a:cubicBezTo>
                    <a:pt x="46" y="435"/>
                    <a:pt x="49" y="432"/>
                    <a:pt x="53" y="430"/>
                  </a:cubicBezTo>
                  <a:cubicBezTo>
                    <a:pt x="54" y="429"/>
                    <a:pt x="57" y="427"/>
                    <a:pt x="57" y="426"/>
                  </a:cubicBezTo>
                  <a:lnTo>
                    <a:pt x="56" y="424"/>
                  </a:lnTo>
                  <a:cubicBezTo>
                    <a:pt x="54" y="417"/>
                    <a:pt x="60" y="412"/>
                    <a:pt x="65" y="408"/>
                  </a:cubicBezTo>
                  <a:cubicBezTo>
                    <a:pt x="64" y="407"/>
                    <a:pt x="63" y="406"/>
                    <a:pt x="63" y="404"/>
                  </a:cubicBezTo>
                  <a:cubicBezTo>
                    <a:pt x="62" y="401"/>
                    <a:pt x="64" y="398"/>
                    <a:pt x="67" y="397"/>
                  </a:cubicBezTo>
                  <a:cubicBezTo>
                    <a:pt x="73" y="395"/>
                    <a:pt x="73" y="393"/>
                    <a:pt x="73" y="393"/>
                  </a:cubicBezTo>
                  <a:lnTo>
                    <a:pt x="73" y="391"/>
                  </a:lnTo>
                  <a:cubicBezTo>
                    <a:pt x="71" y="387"/>
                    <a:pt x="68" y="378"/>
                    <a:pt x="82" y="372"/>
                  </a:cubicBezTo>
                  <a:lnTo>
                    <a:pt x="85" y="372"/>
                  </a:lnTo>
                  <a:lnTo>
                    <a:pt x="88" y="372"/>
                  </a:lnTo>
                  <a:cubicBezTo>
                    <a:pt x="94" y="372"/>
                    <a:pt x="101" y="368"/>
                    <a:pt x="104" y="360"/>
                  </a:cubicBezTo>
                  <a:cubicBezTo>
                    <a:pt x="106" y="358"/>
                    <a:pt x="108" y="357"/>
                    <a:pt x="110" y="357"/>
                  </a:cubicBezTo>
                  <a:lnTo>
                    <a:pt x="111" y="357"/>
                  </a:lnTo>
                  <a:cubicBezTo>
                    <a:pt x="114" y="357"/>
                    <a:pt x="117" y="354"/>
                    <a:pt x="121" y="350"/>
                  </a:cubicBezTo>
                  <a:cubicBezTo>
                    <a:pt x="125" y="346"/>
                    <a:pt x="130" y="341"/>
                    <a:pt x="136" y="340"/>
                  </a:cubicBezTo>
                  <a:cubicBezTo>
                    <a:pt x="136" y="335"/>
                    <a:pt x="137" y="332"/>
                    <a:pt x="139" y="330"/>
                  </a:cubicBezTo>
                  <a:cubicBezTo>
                    <a:pt x="142" y="326"/>
                    <a:pt x="146" y="325"/>
                    <a:pt x="149" y="325"/>
                  </a:cubicBezTo>
                  <a:cubicBezTo>
                    <a:pt x="152" y="325"/>
                    <a:pt x="153" y="324"/>
                    <a:pt x="155" y="321"/>
                  </a:cubicBezTo>
                  <a:cubicBezTo>
                    <a:pt x="159" y="313"/>
                    <a:pt x="160" y="303"/>
                    <a:pt x="157" y="301"/>
                  </a:cubicBezTo>
                  <a:cubicBezTo>
                    <a:pt x="154" y="299"/>
                    <a:pt x="153" y="296"/>
                    <a:pt x="155" y="293"/>
                  </a:cubicBezTo>
                  <a:cubicBezTo>
                    <a:pt x="156" y="290"/>
                    <a:pt x="158" y="289"/>
                    <a:pt x="161" y="289"/>
                  </a:cubicBezTo>
                  <a:lnTo>
                    <a:pt x="163" y="289"/>
                  </a:lnTo>
                  <a:lnTo>
                    <a:pt x="163" y="289"/>
                  </a:lnTo>
                  <a:cubicBezTo>
                    <a:pt x="165" y="289"/>
                    <a:pt x="166" y="289"/>
                    <a:pt x="167" y="288"/>
                  </a:cubicBezTo>
                  <a:cubicBezTo>
                    <a:pt x="169" y="287"/>
                    <a:pt x="171" y="285"/>
                    <a:pt x="173" y="285"/>
                  </a:cubicBezTo>
                  <a:cubicBezTo>
                    <a:pt x="177" y="282"/>
                    <a:pt x="180" y="281"/>
                    <a:pt x="183" y="281"/>
                  </a:cubicBezTo>
                  <a:cubicBezTo>
                    <a:pt x="192" y="281"/>
                    <a:pt x="193" y="291"/>
                    <a:pt x="194" y="296"/>
                  </a:cubicBezTo>
                  <a:cubicBezTo>
                    <a:pt x="194" y="298"/>
                    <a:pt x="195" y="300"/>
                    <a:pt x="195" y="302"/>
                  </a:cubicBezTo>
                  <a:cubicBezTo>
                    <a:pt x="201" y="305"/>
                    <a:pt x="202" y="310"/>
                    <a:pt x="202" y="313"/>
                  </a:cubicBezTo>
                  <a:lnTo>
                    <a:pt x="203" y="315"/>
                  </a:lnTo>
                  <a:lnTo>
                    <a:pt x="203" y="315"/>
                  </a:lnTo>
                  <a:lnTo>
                    <a:pt x="205" y="316"/>
                  </a:lnTo>
                  <a:cubicBezTo>
                    <a:pt x="211" y="321"/>
                    <a:pt x="220" y="328"/>
                    <a:pt x="219" y="339"/>
                  </a:cubicBezTo>
                  <a:cubicBezTo>
                    <a:pt x="225" y="348"/>
                    <a:pt x="222" y="354"/>
                    <a:pt x="218" y="359"/>
                  </a:cubicBezTo>
                  <a:cubicBezTo>
                    <a:pt x="216" y="362"/>
                    <a:pt x="215" y="363"/>
                    <a:pt x="217" y="369"/>
                  </a:cubicBezTo>
                  <a:lnTo>
                    <a:pt x="217" y="370"/>
                  </a:lnTo>
                  <a:cubicBezTo>
                    <a:pt x="217" y="376"/>
                    <a:pt x="218" y="377"/>
                    <a:pt x="224" y="380"/>
                  </a:cubicBezTo>
                  <a:lnTo>
                    <a:pt x="227" y="383"/>
                  </a:lnTo>
                  <a:cubicBezTo>
                    <a:pt x="228" y="385"/>
                    <a:pt x="228" y="387"/>
                    <a:pt x="229" y="389"/>
                  </a:cubicBezTo>
                  <a:cubicBezTo>
                    <a:pt x="231" y="397"/>
                    <a:pt x="232" y="398"/>
                    <a:pt x="235" y="398"/>
                  </a:cubicBezTo>
                  <a:cubicBezTo>
                    <a:pt x="238" y="398"/>
                    <a:pt x="240" y="399"/>
                    <a:pt x="242" y="401"/>
                  </a:cubicBezTo>
                  <a:cubicBezTo>
                    <a:pt x="246" y="409"/>
                    <a:pt x="251" y="409"/>
                    <a:pt x="261" y="410"/>
                  </a:cubicBezTo>
                  <a:cubicBezTo>
                    <a:pt x="268" y="411"/>
                    <a:pt x="276" y="412"/>
                    <a:pt x="284" y="416"/>
                  </a:cubicBezTo>
                  <a:lnTo>
                    <a:pt x="286" y="419"/>
                  </a:lnTo>
                  <a:cubicBezTo>
                    <a:pt x="287" y="419"/>
                    <a:pt x="289" y="420"/>
                    <a:pt x="291" y="421"/>
                  </a:cubicBezTo>
                  <a:cubicBezTo>
                    <a:pt x="293" y="422"/>
                    <a:pt x="296" y="423"/>
                    <a:pt x="299" y="425"/>
                  </a:cubicBezTo>
                  <a:cubicBezTo>
                    <a:pt x="303" y="422"/>
                    <a:pt x="307" y="420"/>
                    <a:pt x="310" y="420"/>
                  </a:cubicBezTo>
                  <a:lnTo>
                    <a:pt x="311" y="420"/>
                  </a:lnTo>
                  <a:cubicBezTo>
                    <a:pt x="313" y="418"/>
                    <a:pt x="314" y="416"/>
                    <a:pt x="315" y="414"/>
                  </a:cubicBezTo>
                  <a:cubicBezTo>
                    <a:pt x="318" y="408"/>
                    <a:pt x="322" y="402"/>
                    <a:pt x="330" y="399"/>
                  </a:cubicBezTo>
                  <a:cubicBezTo>
                    <a:pt x="334" y="399"/>
                    <a:pt x="336" y="398"/>
                    <a:pt x="337" y="398"/>
                  </a:cubicBezTo>
                  <a:cubicBezTo>
                    <a:pt x="337" y="395"/>
                    <a:pt x="337" y="391"/>
                    <a:pt x="339" y="387"/>
                  </a:cubicBezTo>
                  <a:cubicBezTo>
                    <a:pt x="340" y="384"/>
                    <a:pt x="342" y="383"/>
                    <a:pt x="345" y="383"/>
                  </a:cubicBezTo>
                  <a:lnTo>
                    <a:pt x="345" y="383"/>
                  </a:lnTo>
                  <a:cubicBezTo>
                    <a:pt x="346" y="383"/>
                    <a:pt x="349" y="381"/>
                    <a:pt x="350" y="379"/>
                  </a:cubicBezTo>
                  <a:cubicBezTo>
                    <a:pt x="353" y="377"/>
                    <a:pt x="357" y="373"/>
                    <a:pt x="362" y="373"/>
                  </a:cubicBezTo>
                  <a:cubicBezTo>
                    <a:pt x="365" y="373"/>
                    <a:pt x="368" y="374"/>
                    <a:pt x="371" y="377"/>
                  </a:cubicBezTo>
                  <a:cubicBezTo>
                    <a:pt x="372" y="376"/>
                    <a:pt x="373" y="375"/>
                    <a:pt x="375" y="373"/>
                  </a:cubicBezTo>
                  <a:cubicBezTo>
                    <a:pt x="376" y="371"/>
                    <a:pt x="378" y="370"/>
                    <a:pt x="380" y="370"/>
                  </a:cubicBezTo>
                  <a:lnTo>
                    <a:pt x="383" y="370"/>
                  </a:lnTo>
                  <a:lnTo>
                    <a:pt x="383" y="370"/>
                  </a:lnTo>
                  <a:cubicBezTo>
                    <a:pt x="387" y="370"/>
                    <a:pt x="389" y="367"/>
                    <a:pt x="392" y="364"/>
                  </a:cubicBezTo>
                  <a:lnTo>
                    <a:pt x="393" y="363"/>
                  </a:lnTo>
                  <a:lnTo>
                    <a:pt x="395" y="361"/>
                  </a:lnTo>
                  <a:cubicBezTo>
                    <a:pt x="397" y="360"/>
                    <a:pt x="398" y="360"/>
                    <a:pt x="400" y="360"/>
                  </a:cubicBezTo>
                  <a:cubicBezTo>
                    <a:pt x="407" y="360"/>
                    <a:pt x="411" y="365"/>
                    <a:pt x="414" y="369"/>
                  </a:cubicBezTo>
                  <a:lnTo>
                    <a:pt x="417" y="373"/>
                  </a:lnTo>
                  <a:lnTo>
                    <a:pt x="418" y="373"/>
                  </a:lnTo>
                  <a:cubicBezTo>
                    <a:pt x="419" y="371"/>
                    <a:pt x="421" y="371"/>
                    <a:pt x="423" y="371"/>
                  </a:cubicBezTo>
                  <a:cubicBezTo>
                    <a:pt x="424" y="371"/>
                    <a:pt x="426" y="371"/>
                    <a:pt x="427" y="373"/>
                  </a:cubicBezTo>
                  <a:cubicBezTo>
                    <a:pt x="430" y="375"/>
                    <a:pt x="431" y="375"/>
                    <a:pt x="431" y="375"/>
                  </a:cubicBezTo>
                  <a:lnTo>
                    <a:pt x="433" y="373"/>
                  </a:lnTo>
                  <a:cubicBezTo>
                    <a:pt x="435" y="371"/>
                    <a:pt x="438" y="368"/>
                    <a:pt x="441" y="367"/>
                  </a:cubicBezTo>
                  <a:cubicBezTo>
                    <a:pt x="444" y="360"/>
                    <a:pt x="445" y="354"/>
                    <a:pt x="447" y="347"/>
                  </a:cubicBezTo>
                  <a:cubicBezTo>
                    <a:pt x="448" y="344"/>
                    <a:pt x="448" y="341"/>
                    <a:pt x="449" y="338"/>
                  </a:cubicBezTo>
                  <a:cubicBezTo>
                    <a:pt x="449" y="337"/>
                    <a:pt x="451" y="335"/>
                    <a:pt x="452" y="334"/>
                  </a:cubicBezTo>
                  <a:lnTo>
                    <a:pt x="455" y="333"/>
                  </a:lnTo>
                  <a:lnTo>
                    <a:pt x="457" y="334"/>
                  </a:lnTo>
                  <a:lnTo>
                    <a:pt x="461" y="335"/>
                  </a:lnTo>
                  <a:cubicBezTo>
                    <a:pt x="464" y="336"/>
                    <a:pt x="467" y="337"/>
                    <a:pt x="468" y="337"/>
                  </a:cubicBezTo>
                  <a:cubicBezTo>
                    <a:pt x="468" y="337"/>
                    <a:pt x="469" y="336"/>
                    <a:pt x="470" y="332"/>
                  </a:cubicBezTo>
                  <a:cubicBezTo>
                    <a:pt x="472" y="327"/>
                    <a:pt x="475" y="324"/>
                    <a:pt x="477" y="322"/>
                  </a:cubicBezTo>
                  <a:cubicBezTo>
                    <a:pt x="481" y="318"/>
                    <a:pt x="482" y="317"/>
                    <a:pt x="481" y="314"/>
                  </a:cubicBezTo>
                  <a:cubicBezTo>
                    <a:pt x="480" y="311"/>
                    <a:pt x="481" y="308"/>
                    <a:pt x="483" y="306"/>
                  </a:cubicBezTo>
                  <a:cubicBezTo>
                    <a:pt x="491" y="301"/>
                    <a:pt x="491" y="297"/>
                    <a:pt x="491" y="292"/>
                  </a:cubicBezTo>
                  <a:cubicBezTo>
                    <a:pt x="492" y="284"/>
                    <a:pt x="494" y="277"/>
                    <a:pt x="508" y="273"/>
                  </a:cubicBezTo>
                  <a:cubicBezTo>
                    <a:pt x="510" y="271"/>
                    <a:pt x="510" y="270"/>
                    <a:pt x="510" y="270"/>
                  </a:cubicBezTo>
                  <a:cubicBezTo>
                    <a:pt x="508" y="268"/>
                    <a:pt x="505" y="264"/>
                    <a:pt x="505" y="258"/>
                  </a:cubicBezTo>
                  <a:cubicBezTo>
                    <a:pt x="504" y="257"/>
                    <a:pt x="503" y="256"/>
                    <a:pt x="503" y="254"/>
                  </a:cubicBezTo>
                  <a:cubicBezTo>
                    <a:pt x="502" y="249"/>
                    <a:pt x="506" y="246"/>
                    <a:pt x="509" y="243"/>
                  </a:cubicBezTo>
                  <a:lnTo>
                    <a:pt x="511" y="241"/>
                  </a:lnTo>
                  <a:cubicBezTo>
                    <a:pt x="509" y="239"/>
                    <a:pt x="506" y="238"/>
                    <a:pt x="503" y="237"/>
                  </a:cubicBezTo>
                  <a:cubicBezTo>
                    <a:pt x="499" y="236"/>
                    <a:pt x="496" y="234"/>
                    <a:pt x="493" y="232"/>
                  </a:cubicBezTo>
                  <a:cubicBezTo>
                    <a:pt x="491" y="231"/>
                    <a:pt x="490" y="229"/>
                    <a:pt x="490" y="227"/>
                  </a:cubicBezTo>
                  <a:cubicBezTo>
                    <a:pt x="489" y="220"/>
                    <a:pt x="487" y="215"/>
                    <a:pt x="484" y="210"/>
                  </a:cubicBezTo>
                  <a:cubicBezTo>
                    <a:pt x="481" y="204"/>
                    <a:pt x="478" y="197"/>
                    <a:pt x="478" y="187"/>
                  </a:cubicBezTo>
                  <a:lnTo>
                    <a:pt x="479" y="184"/>
                  </a:lnTo>
                  <a:cubicBezTo>
                    <a:pt x="487" y="169"/>
                    <a:pt x="501" y="161"/>
                    <a:pt x="515" y="152"/>
                  </a:cubicBezTo>
                  <a:cubicBezTo>
                    <a:pt x="525" y="147"/>
                    <a:pt x="534" y="141"/>
                    <a:pt x="541" y="134"/>
                  </a:cubicBezTo>
                  <a:cubicBezTo>
                    <a:pt x="545" y="131"/>
                    <a:pt x="548" y="130"/>
                    <a:pt x="551" y="130"/>
                  </a:cubicBezTo>
                  <a:cubicBezTo>
                    <a:pt x="562" y="130"/>
                    <a:pt x="568" y="140"/>
                    <a:pt x="572" y="147"/>
                  </a:cubicBezTo>
                  <a:lnTo>
                    <a:pt x="573" y="149"/>
                  </a:lnTo>
                  <a:cubicBezTo>
                    <a:pt x="573" y="149"/>
                    <a:pt x="575" y="150"/>
                    <a:pt x="576" y="151"/>
                  </a:cubicBezTo>
                  <a:cubicBezTo>
                    <a:pt x="579" y="152"/>
                    <a:pt x="583" y="153"/>
                    <a:pt x="586" y="157"/>
                  </a:cubicBezTo>
                  <a:cubicBezTo>
                    <a:pt x="588" y="156"/>
                    <a:pt x="590" y="155"/>
                    <a:pt x="593" y="155"/>
                  </a:cubicBezTo>
                  <a:lnTo>
                    <a:pt x="593" y="155"/>
                  </a:lnTo>
                  <a:cubicBezTo>
                    <a:pt x="595" y="155"/>
                    <a:pt x="597" y="155"/>
                    <a:pt x="598" y="156"/>
                  </a:cubicBezTo>
                  <a:cubicBezTo>
                    <a:pt x="600" y="153"/>
                    <a:pt x="603" y="151"/>
                    <a:pt x="606" y="151"/>
                  </a:cubicBezTo>
                  <a:lnTo>
                    <a:pt x="608" y="151"/>
                  </a:lnTo>
                  <a:lnTo>
                    <a:pt x="612" y="150"/>
                  </a:lnTo>
                  <a:cubicBezTo>
                    <a:pt x="615" y="150"/>
                    <a:pt x="618" y="152"/>
                    <a:pt x="619" y="153"/>
                  </a:cubicBezTo>
                  <a:lnTo>
                    <a:pt x="620" y="153"/>
                  </a:lnTo>
                  <a:cubicBezTo>
                    <a:pt x="622" y="153"/>
                    <a:pt x="623" y="154"/>
                    <a:pt x="625" y="155"/>
                  </a:cubicBezTo>
                  <a:cubicBezTo>
                    <a:pt x="627" y="157"/>
                    <a:pt x="628" y="157"/>
                    <a:pt x="628" y="157"/>
                  </a:cubicBezTo>
                  <a:lnTo>
                    <a:pt x="631" y="156"/>
                  </a:lnTo>
                  <a:cubicBezTo>
                    <a:pt x="632" y="156"/>
                    <a:pt x="633" y="156"/>
                    <a:pt x="635" y="156"/>
                  </a:cubicBezTo>
                  <a:cubicBezTo>
                    <a:pt x="644" y="156"/>
                    <a:pt x="645" y="165"/>
                    <a:pt x="647" y="177"/>
                  </a:cubicBezTo>
                  <a:lnTo>
                    <a:pt x="647" y="177"/>
                  </a:lnTo>
                  <a:cubicBezTo>
                    <a:pt x="649" y="178"/>
                    <a:pt x="652" y="178"/>
                    <a:pt x="654" y="180"/>
                  </a:cubicBezTo>
                  <a:lnTo>
                    <a:pt x="656" y="182"/>
                  </a:lnTo>
                  <a:lnTo>
                    <a:pt x="656" y="182"/>
                  </a:lnTo>
                  <a:lnTo>
                    <a:pt x="656" y="182"/>
                  </a:lnTo>
                  <a:lnTo>
                    <a:pt x="660" y="181"/>
                  </a:lnTo>
                  <a:cubicBezTo>
                    <a:pt x="662" y="181"/>
                    <a:pt x="664" y="182"/>
                    <a:pt x="665" y="184"/>
                  </a:cubicBezTo>
                  <a:cubicBezTo>
                    <a:pt x="667" y="186"/>
                    <a:pt x="667" y="189"/>
                    <a:pt x="668" y="192"/>
                  </a:cubicBezTo>
                  <a:lnTo>
                    <a:pt x="668" y="193"/>
                  </a:lnTo>
                  <a:cubicBezTo>
                    <a:pt x="671" y="191"/>
                    <a:pt x="674" y="187"/>
                    <a:pt x="674" y="184"/>
                  </a:cubicBezTo>
                  <a:cubicBezTo>
                    <a:pt x="674" y="181"/>
                    <a:pt x="676" y="179"/>
                    <a:pt x="678" y="178"/>
                  </a:cubicBezTo>
                  <a:lnTo>
                    <a:pt x="681" y="177"/>
                  </a:lnTo>
                  <a:cubicBezTo>
                    <a:pt x="682" y="177"/>
                    <a:pt x="684" y="178"/>
                    <a:pt x="685" y="179"/>
                  </a:cubicBezTo>
                  <a:cubicBezTo>
                    <a:pt x="686" y="180"/>
                    <a:pt x="688" y="180"/>
                    <a:pt x="690" y="180"/>
                  </a:cubicBezTo>
                  <a:cubicBezTo>
                    <a:pt x="692" y="180"/>
                    <a:pt x="695" y="180"/>
                    <a:pt x="696" y="177"/>
                  </a:cubicBezTo>
                  <a:cubicBezTo>
                    <a:pt x="696" y="174"/>
                    <a:pt x="699" y="173"/>
                    <a:pt x="702" y="173"/>
                  </a:cubicBezTo>
                  <a:lnTo>
                    <a:pt x="702" y="173"/>
                  </a:lnTo>
                  <a:cubicBezTo>
                    <a:pt x="705" y="173"/>
                    <a:pt x="706" y="173"/>
                    <a:pt x="708" y="173"/>
                  </a:cubicBezTo>
                  <a:cubicBezTo>
                    <a:pt x="713" y="173"/>
                    <a:pt x="714" y="172"/>
                    <a:pt x="714" y="172"/>
                  </a:cubicBezTo>
                  <a:cubicBezTo>
                    <a:pt x="714" y="170"/>
                    <a:pt x="716" y="165"/>
                    <a:pt x="723" y="165"/>
                  </a:cubicBezTo>
                  <a:lnTo>
                    <a:pt x="724" y="165"/>
                  </a:lnTo>
                  <a:lnTo>
                    <a:pt x="725" y="164"/>
                  </a:lnTo>
                  <a:cubicBezTo>
                    <a:pt x="726" y="162"/>
                    <a:pt x="727" y="157"/>
                    <a:pt x="733" y="154"/>
                  </a:cubicBezTo>
                  <a:cubicBezTo>
                    <a:pt x="736" y="153"/>
                    <a:pt x="737" y="152"/>
                    <a:pt x="739" y="149"/>
                  </a:cubicBezTo>
                  <a:cubicBezTo>
                    <a:pt x="741" y="147"/>
                    <a:pt x="743" y="144"/>
                    <a:pt x="746" y="141"/>
                  </a:cubicBezTo>
                  <a:lnTo>
                    <a:pt x="748" y="140"/>
                  </a:lnTo>
                  <a:cubicBezTo>
                    <a:pt x="760" y="136"/>
                    <a:pt x="771" y="135"/>
                    <a:pt x="783" y="133"/>
                  </a:cubicBezTo>
                  <a:lnTo>
                    <a:pt x="785" y="133"/>
                  </a:lnTo>
                  <a:cubicBezTo>
                    <a:pt x="790" y="130"/>
                    <a:pt x="795" y="129"/>
                    <a:pt x="801" y="129"/>
                  </a:cubicBezTo>
                  <a:cubicBezTo>
                    <a:pt x="805" y="129"/>
                    <a:pt x="810" y="129"/>
                    <a:pt x="813" y="130"/>
                  </a:cubicBezTo>
                  <a:lnTo>
                    <a:pt x="817" y="131"/>
                  </a:lnTo>
                  <a:cubicBezTo>
                    <a:pt x="820" y="128"/>
                    <a:pt x="824" y="127"/>
                    <a:pt x="828" y="126"/>
                  </a:cubicBezTo>
                  <a:cubicBezTo>
                    <a:pt x="829" y="122"/>
                    <a:pt x="831" y="118"/>
                    <a:pt x="834" y="115"/>
                  </a:cubicBezTo>
                  <a:cubicBezTo>
                    <a:pt x="835" y="111"/>
                    <a:pt x="838" y="108"/>
                    <a:pt x="841" y="105"/>
                  </a:cubicBezTo>
                  <a:cubicBezTo>
                    <a:pt x="844" y="101"/>
                    <a:pt x="846" y="99"/>
                    <a:pt x="845" y="95"/>
                  </a:cubicBezTo>
                  <a:cubicBezTo>
                    <a:pt x="845" y="93"/>
                    <a:pt x="846" y="91"/>
                    <a:pt x="847" y="89"/>
                  </a:cubicBezTo>
                  <a:cubicBezTo>
                    <a:pt x="848" y="88"/>
                    <a:pt x="850" y="87"/>
                    <a:pt x="852" y="87"/>
                  </a:cubicBezTo>
                  <a:cubicBezTo>
                    <a:pt x="853" y="87"/>
                    <a:pt x="855" y="86"/>
                    <a:pt x="856" y="85"/>
                  </a:cubicBezTo>
                  <a:cubicBezTo>
                    <a:pt x="859" y="83"/>
                    <a:pt x="861" y="81"/>
                    <a:pt x="865" y="81"/>
                  </a:cubicBezTo>
                  <a:cubicBezTo>
                    <a:pt x="867" y="77"/>
                    <a:pt x="870" y="76"/>
                    <a:pt x="875" y="76"/>
                  </a:cubicBezTo>
                  <a:lnTo>
                    <a:pt x="879" y="76"/>
                  </a:lnTo>
                  <a:cubicBezTo>
                    <a:pt x="882" y="67"/>
                    <a:pt x="887" y="60"/>
                    <a:pt x="893" y="54"/>
                  </a:cubicBezTo>
                  <a:cubicBezTo>
                    <a:pt x="898" y="49"/>
                    <a:pt x="903" y="43"/>
                    <a:pt x="906" y="36"/>
                  </a:cubicBezTo>
                  <a:cubicBezTo>
                    <a:pt x="908" y="32"/>
                    <a:pt x="911" y="31"/>
                    <a:pt x="914" y="31"/>
                  </a:cubicBezTo>
                  <a:cubicBezTo>
                    <a:pt x="918" y="31"/>
                    <a:pt x="921" y="33"/>
                    <a:pt x="924" y="34"/>
                  </a:cubicBezTo>
                  <a:lnTo>
                    <a:pt x="927" y="36"/>
                  </a:lnTo>
                  <a:cubicBezTo>
                    <a:pt x="933" y="32"/>
                    <a:pt x="943" y="31"/>
                    <a:pt x="949" y="31"/>
                  </a:cubicBezTo>
                  <a:cubicBezTo>
                    <a:pt x="952" y="31"/>
                    <a:pt x="960" y="31"/>
                    <a:pt x="962" y="37"/>
                  </a:cubicBezTo>
                  <a:cubicBezTo>
                    <a:pt x="963" y="38"/>
                    <a:pt x="964" y="40"/>
                    <a:pt x="962" y="44"/>
                  </a:cubicBezTo>
                  <a:lnTo>
                    <a:pt x="962" y="44"/>
                  </a:lnTo>
                  <a:lnTo>
                    <a:pt x="966" y="45"/>
                  </a:lnTo>
                  <a:cubicBezTo>
                    <a:pt x="970" y="45"/>
                    <a:pt x="975" y="46"/>
                    <a:pt x="978" y="50"/>
                  </a:cubicBezTo>
                  <a:lnTo>
                    <a:pt x="979" y="52"/>
                  </a:lnTo>
                  <a:lnTo>
                    <a:pt x="980" y="52"/>
                  </a:lnTo>
                  <a:lnTo>
                    <a:pt x="981" y="52"/>
                  </a:lnTo>
                  <a:lnTo>
                    <a:pt x="983" y="52"/>
                  </a:lnTo>
                  <a:cubicBezTo>
                    <a:pt x="986" y="53"/>
                    <a:pt x="987" y="54"/>
                    <a:pt x="988" y="55"/>
                  </a:cubicBezTo>
                  <a:lnTo>
                    <a:pt x="992" y="54"/>
                  </a:lnTo>
                  <a:lnTo>
                    <a:pt x="995" y="55"/>
                  </a:lnTo>
                  <a:cubicBezTo>
                    <a:pt x="996" y="56"/>
                    <a:pt x="998" y="58"/>
                    <a:pt x="998" y="60"/>
                  </a:cubicBezTo>
                  <a:cubicBezTo>
                    <a:pt x="999" y="62"/>
                    <a:pt x="1000" y="64"/>
                    <a:pt x="1002" y="67"/>
                  </a:cubicBezTo>
                  <a:cubicBezTo>
                    <a:pt x="1004" y="70"/>
                    <a:pt x="1006" y="73"/>
                    <a:pt x="1007" y="77"/>
                  </a:cubicBezTo>
                  <a:cubicBezTo>
                    <a:pt x="1011" y="81"/>
                    <a:pt x="1012" y="87"/>
                    <a:pt x="1013" y="93"/>
                  </a:cubicBezTo>
                  <a:cubicBezTo>
                    <a:pt x="1013" y="95"/>
                    <a:pt x="1014" y="100"/>
                    <a:pt x="1015" y="101"/>
                  </a:cubicBezTo>
                  <a:cubicBezTo>
                    <a:pt x="1017" y="102"/>
                    <a:pt x="1020" y="104"/>
                    <a:pt x="1023" y="105"/>
                  </a:cubicBezTo>
                  <a:cubicBezTo>
                    <a:pt x="1030" y="107"/>
                    <a:pt x="1038" y="110"/>
                    <a:pt x="1040" y="117"/>
                  </a:cubicBezTo>
                  <a:cubicBezTo>
                    <a:pt x="1042" y="121"/>
                    <a:pt x="1041" y="125"/>
                    <a:pt x="1039" y="130"/>
                  </a:cubicBezTo>
                  <a:lnTo>
                    <a:pt x="1038" y="132"/>
                  </a:lnTo>
                  <a:cubicBezTo>
                    <a:pt x="1039" y="134"/>
                    <a:pt x="1040" y="139"/>
                    <a:pt x="1037" y="143"/>
                  </a:cubicBezTo>
                  <a:cubicBezTo>
                    <a:pt x="1033" y="146"/>
                    <a:pt x="1031" y="148"/>
                    <a:pt x="1029" y="149"/>
                  </a:cubicBezTo>
                  <a:cubicBezTo>
                    <a:pt x="1030" y="154"/>
                    <a:pt x="1029" y="159"/>
                    <a:pt x="1027" y="162"/>
                  </a:cubicBezTo>
                  <a:cubicBezTo>
                    <a:pt x="1029" y="163"/>
                    <a:pt x="1031" y="164"/>
                    <a:pt x="1032" y="165"/>
                  </a:cubicBezTo>
                  <a:cubicBezTo>
                    <a:pt x="1035" y="167"/>
                    <a:pt x="1037" y="169"/>
                    <a:pt x="1040" y="169"/>
                  </a:cubicBezTo>
                  <a:cubicBezTo>
                    <a:pt x="1046" y="169"/>
                    <a:pt x="1053" y="163"/>
                    <a:pt x="1057" y="158"/>
                  </a:cubicBezTo>
                  <a:cubicBezTo>
                    <a:pt x="1059" y="157"/>
                    <a:pt x="1060" y="156"/>
                    <a:pt x="1062" y="156"/>
                  </a:cubicBezTo>
                  <a:lnTo>
                    <a:pt x="1064" y="157"/>
                  </a:lnTo>
                  <a:cubicBezTo>
                    <a:pt x="1066" y="157"/>
                    <a:pt x="1067" y="157"/>
                    <a:pt x="1067" y="157"/>
                  </a:cubicBezTo>
                  <a:lnTo>
                    <a:pt x="1069" y="152"/>
                  </a:lnTo>
                  <a:cubicBezTo>
                    <a:pt x="1069" y="150"/>
                    <a:pt x="1071" y="149"/>
                    <a:pt x="1073" y="148"/>
                  </a:cubicBezTo>
                  <a:cubicBezTo>
                    <a:pt x="1075" y="148"/>
                    <a:pt x="1077" y="147"/>
                    <a:pt x="1079" y="147"/>
                  </a:cubicBezTo>
                  <a:cubicBezTo>
                    <a:pt x="1082" y="147"/>
                    <a:pt x="1084" y="148"/>
                    <a:pt x="1086" y="149"/>
                  </a:cubicBezTo>
                  <a:cubicBezTo>
                    <a:pt x="1087" y="147"/>
                    <a:pt x="1087" y="144"/>
                    <a:pt x="1088" y="139"/>
                  </a:cubicBezTo>
                  <a:lnTo>
                    <a:pt x="1089" y="137"/>
                  </a:lnTo>
                  <a:cubicBezTo>
                    <a:pt x="1091" y="134"/>
                    <a:pt x="1092" y="126"/>
                    <a:pt x="1093" y="120"/>
                  </a:cubicBezTo>
                  <a:cubicBezTo>
                    <a:pt x="1096" y="108"/>
                    <a:pt x="1098" y="93"/>
                    <a:pt x="1110" y="93"/>
                  </a:cubicBezTo>
                  <a:cubicBezTo>
                    <a:pt x="1114" y="93"/>
                    <a:pt x="1119" y="96"/>
                    <a:pt x="1125" y="102"/>
                  </a:cubicBezTo>
                  <a:cubicBezTo>
                    <a:pt x="1128" y="102"/>
                    <a:pt x="1132" y="99"/>
                    <a:pt x="1134" y="96"/>
                  </a:cubicBezTo>
                  <a:cubicBezTo>
                    <a:pt x="1136" y="95"/>
                    <a:pt x="1138" y="94"/>
                    <a:pt x="1140" y="94"/>
                  </a:cubicBezTo>
                  <a:lnTo>
                    <a:pt x="1144" y="94"/>
                  </a:lnTo>
                  <a:cubicBezTo>
                    <a:pt x="1147" y="94"/>
                    <a:pt x="1150" y="94"/>
                    <a:pt x="1153" y="93"/>
                  </a:cubicBezTo>
                  <a:cubicBezTo>
                    <a:pt x="1163" y="82"/>
                    <a:pt x="1167" y="75"/>
                    <a:pt x="1162" y="67"/>
                  </a:cubicBezTo>
                  <a:cubicBezTo>
                    <a:pt x="1161" y="65"/>
                    <a:pt x="1161" y="63"/>
                    <a:pt x="1161" y="62"/>
                  </a:cubicBezTo>
                  <a:cubicBezTo>
                    <a:pt x="1164" y="51"/>
                    <a:pt x="1174" y="51"/>
                    <a:pt x="1180" y="50"/>
                  </a:cubicBezTo>
                  <a:cubicBezTo>
                    <a:pt x="1183" y="50"/>
                    <a:pt x="1187" y="50"/>
                    <a:pt x="1188" y="49"/>
                  </a:cubicBezTo>
                  <a:cubicBezTo>
                    <a:pt x="1189" y="47"/>
                    <a:pt x="1191" y="46"/>
                    <a:pt x="1193" y="46"/>
                  </a:cubicBezTo>
                  <a:lnTo>
                    <a:pt x="1196" y="46"/>
                  </a:lnTo>
                  <a:cubicBezTo>
                    <a:pt x="1198" y="47"/>
                    <a:pt x="1199" y="47"/>
                    <a:pt x="1200" y="47"/>
                  </a:cubicBezTo>
                  <a:cubicBezTo>
                    <a:pt x="1200" y="45"/>
                    <a:pt x="1199" y="42"/>
                    <a:pt x="1199" y="40"/>
                  </a:cubicBezTo>
                  <a:cubicBezTo>
                    <a:pt x="1198" y="36"/>
                    <a:pt x="1197" y="32"/>
                    <a:pt x="1197" y="29"/>
                  </a:cubicBezTo>
                  <a:cubicBezTo>
                    <a:pt x="1198" y="27"/>
                    <a:pt x="1198" y="25"/>
                    <a:pt x="1200" y="24"/>
                  </a:cubicBezTo>
                  <a:cubicBezTo>
                    <a:pt x="1201" y="23"/>
                    <a:pt x="1202" y="22"/>
                    <a:pt x="1204" y="22"/>
                  </a:cubicBezTo>
                  <a:lnTo>
                    <a:pt x="1207" y="23"/>
                  </a:lnTo>
                  <a:cubicBezTo>
                    <a:pt x="1218" y="23"/>
                    <a:pt x="1227" y="17"/>
                    <a:pt x="1236" y="11"/>
                  </a:cubicBezTo>
                  <a:cubicBezTo>
                    <a:pt x="1242" y="7"/>
                    <a:pt x="1248" y="3"/>
                    <a:pt x="1255" y="1"/>
                  </a:cubicBezTo>
                  <a:lnTo>
                    <a:pt x="1257" y="0"/>
                  </a:lnTo>
                  <a:lnTo>
                    <a:pt x="1259" y="0"/>
                  </a:lnTo>
                  <a:cubicBezTo>
                    <a:pt x="1261" y="1"/>
                    <a:pt x="1263" y="2"/>
                    <a:pt x="1265" y="3"/>
                  </a:cubicBezTo>
                  <a:cubicBezTo>
                    <a:pt x="1267" y="5"/>
                    <a:pt x="1269" y="5"/>
                    <a:pt x="1270" y="5"/>
                  </a:cubicBezTo>
                  <a:lnTo>
                    <a:pt x="1272" y="5"/>
                  </a:lnTo>
                  <a:cubicBezTo>
                    <a:pt x="1275" y="5"/>
                    <a:pt x="1278" y="6"/>
                    <a:pt x="1279" y="9"/>
                  </a:cubicBezTo>
                  <a:cubicBezTo>
                    <a:pt x="1280" y="11"/>
                    <a:pt x="1281" y="13"/>
                    <a:pt x="1282" y="14"/>
                  </a:cubicBezTo>
                  <a:cubicBezTo>
                    <a:pt x="1285" y="19"/>
                    <a:pt x="1288" y="24"/>
                    <a:pt x="1287" y="32"/>
                  </a:cubicBezTo>
                  <a:lnTo>
                    <a:pt x="1287" y="32"/>
                  </a:lnTo>
                  <a:lnTo>
                    <a:pt x="1289" y="30"/>
                  </a:lnTo>
                  <a:cubicBezTo>
                    <a:pt x="1291" y="29"/>
                    <a:pt x="1293" y="28"/>
                    <a:pt x="1294" y="28"/>
                  </a:cubicBezTo>
                  <a:cubicBezTo>
                    <a:pt x="1296" y="28"/>
                    <a:pt x="1298" y="29"/>
                    <a:pt x="1299" y="30"/>
                  </a:cubicBezTo>
                  <a:cubicBezTo>
                    <a:pt x="1302" y="33"/>
                    <a:pt x="1307" y="34"/>
                    <a:pt x="1312" y="36"/>
                  </a:cubicBezTo>
                  <a:cubicBezTo>
                    <a:pt x="1319" y="38"/>
                    <a:pt x="1327" y="40"/>
                    <a:pt x="1333" y="47"/>
                  </a:cubicBezTo>
                  <a:cubicBezTo>
                    <a:pt x="1337" y="46"/>
                    <a:pt x="1341" y="45"/>
                    <a:pt x="1345" y="45"/>
                  </a:cubicBezTo>
                  <a:cubicBezTo>
                    <a:pt x="1366" y="45"/>
                    <a:pt x="1381" y="58"/>
                    <a:pt x="1384" y="76"/>
                  </a:cubicBezTo>
                  <a:lnTo>
                    <a:pt x="1385" y="73"/>
                  </a:lnTo>
                  <a:cubicBezTo>
                    <a:pt x="1387" y="66"/>
                    <a:pt x="1389" y="58"/>
                    <a:pt x="1394" y="54"/>
                  </a:cubicBezTo>
                  <a:lnTo>
                    <a:pt x="1396" y="53"/>
                  </a:lnTo>
                  <a:cubicBezTo>
                    <a:pt x="1399" y="53"/>
                    <a:pt x="1401" y="52"/>
                    <a:pt x="1403" y="52"/>
                  </a:cubicBezTo>
                  <a:cubicBezTo>
                    <a:pt x="1414" y="52"/>
                    <a:pt x="1418" y="59"/>
                    <a:pt x="1419" y="62"/>
                  </a:cubicBezTo>
                  <a:cubicBezTo>
                    <a:pt x="1422" y="68"/>
                    <a:pt x="1420" y="75"/>
                    <a:pt x="1414" y="82"/>
                  </a:cubicBezTo>
                  <a:cubicBezTo>
                    <a:pt x="1417" y="86"/>
                    <a:pt x="1420" y="88"/>
                    <a:pt x="1423" y="88"/>
                  </a:cubicBezTo>
                  <a:cubicBezTo>
                    <a:pt x="1426" y="88"/>
                    <a:pt x="1430" y="86"/>
                    <a:pt x="1433" y="83"/>
                  </a:cubicBezTo>
                  <a:cubicBezTo>
                    <a:pt x="1434" y="82"/>
                    <a:pt x="1435" y="81"/>
                    <a:pt x="1437" y="81"/>
                  </a:cubicBezTo>
                  <a:lnTo>
                    <a:pt x="1437" y="81"/>
                  </a:lnTo>
                  <a:cubicBezTo>
                    <a:pt x="1445" y="81"/>
                    <a:pt x="1451" y="88"/>
                    <a:pt x="1452" y="95"/>
                  </a:cubicBezTo>
                  <a:cubicBezTo>
                    <a:pt x="1452" y="98"/>
                    <a:pt x="1452" y="101"/>
                    <a:pt x="1450" y="103"/>
                  </a:cubicBezTo>
                  <a:lnTo>
                    <a:pt x="1450" y="104"/>
                  </a:lnTo>
                  <a:cubicBezTo>
                    <a:pt x="1451" y="107"/>
                    <a:pt x="1450" y="110"/>
                    <a:pt x="1448" y="112"/>
                  </a:cubicBezTo>
                  <a:cubicBezTo>
                    <a:pt x="1453" y="118"/>
                    <a:pt x="1455" y="125"/>
                    <a:pt x="1456" y="132"/>
                  </a:cubicBezTo>
                  <a:cubicBezTo>
                    <a:pt x="1458" y="137"/>
                    <a:pt x="1459" y="141"/>
                    <a:pt x="1460" y="144"/>
                  </a:cubicBezTo>
                  <a:cubicBezTo>
                    <a:pt x="1466" y="149"/>
                    <a:pt x="1467" y="155"/>
                    <a:pt x="1468" y="160"/>
                  </a:cubicBezTo>
                  <a:lnTo>
                    <a:pt x="1471" y="161"/>
                  </a:lnTo>
                  <a:lnTo>
                    <a:pt x="1474" y="162"/>
                  </a:lnTo>
                  <a:lnTo>
                    <a:pt x="1477" y="161"/>
                  </a:lnTo>
                  <a:cubicBezTo>
                    <a:pt x="1483" y="161"/>
                    <a:pt x="1486" y="164"/>
                    <a:pt x="1488" y="165"/>
                  </a:cubicBezTo>
                  <a:lnTo>
                    <a:pt x="1491" y="167"/>
                  </a:lnTo>
                  <a:lnTo>
                    <a:pt x="1496" y="168"/>
                  </a:lnTo>
                  <a:cubicBezTo>
                    <a:pt x="1507" y="177"/>
                    <a:pt x="1501" y="187"/>
                    <a:pt x="1498" y="192"/>
                  </a:cubicBezTo>
                  <a:lnTo>
                    <a:pt x="1496" y="196"/>
                  </a:lnTo>
                  <a:lnTo>
                    <a:pt x="1498" y="197"/>
                  </a:lnTo>
                  <a:cubicBezTo>
                    <a:pt x="1500" y="197"/>
                    <a:pt x="1504" y="200"/>
                    <a:pt x="1505" y="205"/>
                  </a:cubicBezTo>
                  <a:cubicBezTo>
                    <a:pt x="1505" y="209"/>
                    <a:pt x="1501" y="212"/>
                    <a:pt x="1499" y="212"/>
                  </a:cubicBezTo>
                  <a:lnTo>
                    <a:pt x="1498" y="213"/>
                  </a:lnTo>
                  <a:cubicBezTo>
                    <a:pt x="1497" y="215"/>
                    <a:pt x="1497" y="216"/>
                    <a:pt x="1495" y="217"/>
                  </a:cubicBezTo>
                  <a:cubicBezTo>
                    <a:pt x="1495" y="217"/>
                    <a:pt x="1496" y="223"/>
                    <a:pt x="1497" y="225"/>
                  </a:cubicBezTo>
                  <a:cubicBezTo>
                    <a:pt x="1498" y="226"/>
                    <a:pt x="1501" y="228"/>
                    <a:pt x="1505" y="230"/>
                  </a:cubicBezTo>
                  <a:cubicBezTo>
                    <a:pt x="1507" y="230"/>
                    <a:pt x="1508" y="232"/>
                    <a:pt x="1509" y="234"/>
                  </a:cubicBezTo>
                  <a:cubicBezTo>
                    <a:pt x="1509" y="237"/>
                    <a:pt x="1508" y="239"/>
                    <a:pt x="1507" y="240"/>
                  </a:cubicBezTo>
                  <a:cubicBezTo>
                    <a:pt x="1507" y="242"/>
                    <a:pt x="1507" y="246"/>
                    <a:pt x="1504" y="249"/>
                  </a:cubicBezTo>
                  <a:cubicBezTo>
                    <a:pt x="1504" y="252"/>
                    <a:pt x="1504" y="253"/>
                    <a:pt x="1504" y="253"/>
                  </a:cubicBezTo>
                  <a:cubicBezTo>
                    <a:pt x="1505" y="255"/>
                    <a:pt x="1510" y="256"/>
                    <a:pt x="1514" y="257"/>
                  </a:cubicBezTo>
                  <a:cubicBezTo>
                    <a:pt x="1519" y="258"/>
                    <a:pt x="1525" y="260"/>
                    <a:pt x="1529" y="263"/>
                  </a:cubicBezTo>
                  <a:cubicBezTo>
                    <a:pt x="1531" y="264"/>
                    <a:pt x="1532" y="267"/>
                    <a:pt x="1532" y="269"/>
                  </a:cubicBezTo>
                  <a:cubicBezTo>
                    <a:pt x="1532" y="272"/>
                    <a:pt x="1534" y="276"/>
                    <a:pt x="1536" y="280"/>
                  </a:cubicBezTo>
                  <a:cubicBezTo>
                    <a:pt x="1539" y="286"/>
                    <a:pt x="1542" y="292"/>
                    <a:pt x="1541" y="299"/>
                  </a:cubicBezTo>
                  <a:cubicBezTo>
                    <a:pt x="1552" y="322"/>
                    <a:pt x="1548" y="330"/>
                    <a:pt x="1536" y="337"/>
                  </a:cubicBezTo>
                  <a:cubicBezTo>
                    <a:pt x="1532" y="339"/>
                    <a:pt x="1530" y="340"/>
                    <a:pt x="1528" y="344"/>
                  </a:cubicBezTo>
                  <a:lnTo>
                    <a:pt x="1531" y="348"/>
                  </a:lnTo>
                  <a:cubicBezTo>
                    <a:pt x="1533" y="353"/>
                    <a:pt x="1537" y="361"/>
                    <a:pt x="1532" y="368"/>
                  </a:cubicBezTo>
                  <a:lnTo>
                    <a:pt x="1531" y="369"/>
                  </a:lnTo>
                  <a:cubicBezTo>
                    <a:pt x="1532" y="372"/>
                    <a:pt x="1532" y="376"/>
                    <a:pt x="1533" y="378"/>
                  </a:cubicBezTo>
                  <a:cubicBezTo>
                    <a:pt x="1534" y="383"/>
                    <a:pt x="1535" y="389"/>
                    <a:pt x="1535" y="392"/>
                  </a:cubicBezTo>
                  <a:cubicBezTo>
                    <a:pt x="1534" y="395"/>
                    <a:pt x="1533" y="397"/>
                    <a:pt x="1530" y="398"/>
                  </a:cubicBezTo>
                  <a:cubicBezTo>
                    <a:pt x="1525" y="399"/>
                    <a:pt x="1521" y="402"/>
                    <a:pt x="1516" y="404"/>
                  </a:cubicBezTo>
                  <a:cubicBezTo>
                    <a:pt x="1510" y="407"/>
                    <a:pt x="1504" y="410"/>
                    <a:pt x="1498" y="410"/>
                  </a:cubicBezTo>
                  <a:cubicBezTo>
                    <a:pt x="1492" y="410"/>
                    <a:pt x="1486" y="407"/>
                    <a:pt x="1482" y="401"/>
                  </a:cubicBezTo>
                  <a:lnTo>
                    <a:pt x="1479" y="401"/>
                  </a:lnTo>
                  <a:lnTo>
                    <a:pt x="1479" y="401"/>
                  </a:lnTo>
                  <a:cubicBezTo>
                    <a:pt x="1478" y="402"/>
                    <a:pt x="1476" y="403"/>
                    <a:pt x="1474" y="403"/>
                  </a:cubicBezTo>
                  <a:lnTo>
                    <a:pt x="1474" y="403"/>
                  </a:lnTo>
                  <a:cubicBezTo>
                    <a:pt x="1470" y="403"/>
                    <a:pt x="1467" y="402"/>
                    <a:pt x="1465" y="401"/>
                  </a:cubicBezTo>
                  <a:cubicBezTo>
                    <a:pt x="1464" y="406"/>
                    <a:pt x="1463" y="410"/>
                    <a:pt x="1461" y="414"/>
                  </a:cubicBezTo>
                  <a:cubicBezTo>
                    <a:pt x="1462" y="417"/>
                    <a:pt x="1462" y="420"/>
                    <a:pt x="1462" y="423"/>
                  </a:cubicBezTo>
                  <a:lnTo>
                    <a:pt x="1462" y="426"/>
                  </a:lnTo>
                  <a:lnTo>
                    <a:pt x="1466" y="429"/>
                  </a:lnTo>
                  <a:cubicBezTo>
                    <a:pt x="1467" y="430"/>
                    <a:pt x="1471" y="433"/>
                    <a:pt x="1471" y="437"/>
                  </a:cubicBezTo>
                  <a:lnTo>
                    <a:pt x="1471" y="438"/>
                  </a:lnTo>
                  <a:lnTo>
                    <a:pt x="1474" y="441"/>
                  </a:lnTo>
                  <a:lnTo>
                    <a:pt x="1475" y="441"/>
                  </a:lnTo>
                  <a:cubicBezTo>
                    <a:pt x="1482" y="441"/>
                    <a:pt x="1483" y="447"/>
                    <a:pt x="1484" y="449"/>
                  </a:cubicBezTo>
                  <a:lnTo>
                    <a:pt x="1484" y="450"/>
                  </a:lnTo>
                  <a:cubicBezTo>
                    <a:pt x="1490" y="454"/>
                    <a:pt x="1489" y="460"/>
                    <a:pt x="1488" y="463"/>
                  </a:cubicBezTo>
                  <a:lnTo>
                    <a:pt x="1490" y="465"/>
                  </a:lnTo>
                  <a:cubicBezTo>
                    <a:pt x="1491" y="467"/>
                    <a:pt x="1491" y="469"/>
                    <a:pt x="1491" y="471"/>
                  </a:cubicBezTo>
                  <a:cubicBezTo>
                    <a:pt x="1494" y="473"/>
                    <a:pt x="1497" y="474"/>
                    <a:pt x="1501" y="474"/>
                  </a:cubicBezTo>
                  <a:cubicBezTo>
                    <a:pt x="1504" y="475"/>
                    <a:pt x="1507" y="479"/>
                    <a:pt x="1507" y="483"/>
                  </a:cubicBezTo>
                  <a:cubicBezTo>
                    <a:pt x="1507" y="483"/>
                    <a:pt x="1506" y="486"/>
                    <a:pt x="1505" y="490"/>
                  </a:cubicBezTo>
                  <a:cubicBezTo>
                    <a:pt x="1506" y="494"/>
                    <a:pt x="1504" y="497"/>
                    <a:pt x="1503" y="499"/>
                  </a:cubicBezTo>
                  <a:lnTo>
                    <a:pt x="1503" y="499"/>
                  </a:lnTo>
                  <a:lnTo>
                    <a:pt x="1503" y="502"/>
                  </a:lnTo>
                  <a:lnTo>
                    <a:pt x="1504" y="504"/>
                  </a:lnTo>
                  <a:cubicBezTo>
                    <a:pt x="1506" y="506"/>
                    <a:pt x="1506" y="508"/>
                    <a:pt x="1506" y="511"/>
                  </a:cubicBezTo>
                  <a:lnTo>
                    <a:pt x="1508" y="512"/>
                  </a:lnTo>
                  <a:lnTo>
                    <a:pt x="1509" y="512"/>
                  </a:lnTo>
                  <a:lnTo>
                    <a:pt x="1512" y="512"/>
                  </a:lnTo>
                  <a:cubicBezTo>
                    <a:pt x="1514" y="512"/>
                    <a:pt x="1516" y="513"/>
                    <a:pt x="1517" y="515"/>
                  </a:cubicBezTo>
                  <a:lnTo>
                    <a:pt x="1521" y="516"/>
                  </a:lnTo>
                  <a:cubicBezTo>
                    <a:pt x="1522" y="517"/>
                    <a:pt x="1524" y="518"/>
                    <a:pt x="1526" y="520"/>
                  </a:cubicBezTo>
                  <a:cubicBezTo>
                    <a:pt x="1527" y="522"/>
                    <a:pt x="1528" y="523"/>
                    <a:pt x="1528" y="526"/>
                  </a:cubicBezTo>
                  <a:lnTo>
                    <a:pt x="1528" y="527"/>
                  </a:lnTo>
                  <a:lnTo>
                    <a:pt x="1529" y="527"/>
                  </a:lnTo>
                  <a:cubicBezTo>
                    <a:pt x="1531" y="528"/>
                    <a:pt x="1533" y="529"/>
                    <a:pt x="1534" y="530"/>
                  </a:cubicBezTo>
                  <a:lnTo>
                    <a:pt x="1535" y="533"/>
                  </a:lnTo>
                  <a:cubicBezTo>
                    <a:pt x="1539" y="533"/>
                    <a:pt x="1542" y="535"/>
                    <a:pt x="1544" y="536"/>
                  </a:cubicBezTo>
                  <a:lnTo>
                    <a:pt x="1545" y="537"/>
                  </a:lnTo>
                  <a:lnTo>
                    <a:pt x="1548" y="536"/>
                  </a:lnTo>
                  <a:lnTo>
                    <a:pt x="1550" y="537"/>
                  </a:lnTo>
                  <a:cubicBezTo>
                    <a:pt x="1552" y="534"/>
                    <a:pt x="1554" y="532"/>
                    <a:pt x="1559" y="532"/>
                  </a:cubicBezTo>
                  <a:lnTo>
                    <a:pt x="1561" y="532"/>
                  </a:lnTo>
                  <a:cubicBezTo>
                    <a:pt x="1563" y="532"/>
                    <a:pt x="1564" y="533"/>
                    <a:pt x="1565" y="535"/>
                  </a:cubicBezTo>
                  <a:lnTo>
                    <a:pt x="1569" y="534"/>
                  </a:lnTo>
                  <a:lnTo>
                    <a:pt x="1569" y="534"/>
                  </a:lnTo>
                  <a:cubicBezTo>
                    <a:pt x="1571" y="534"/>
                    <a:pt x="1574" y="535"/>
                    <a:pt x="1575" y="537"/>
                  </a:cubicBezTo>
                  <a:cubicBezTo>
                    <a:pt x="1577" y="534"/>
                    <a:pt x="1580" y="533"/>
                    <a:pt x="1585" y="533"/>
                  </a:cubicBezTo>
                  <a:cubicBezTo>
                    <a:pt x="1587" y="533"/>
                    <a:pt x="1590" y="534"/>
                    <a:pt x="1591" y="536"/>
                  </a:cubicBezTo>
                  <a:cubicBezTo>
                    <a:pt x="1592" y="538"/>
                    <a:pt x="1593" y="540"/>
                    <a:pt x="1592" y="542"/>
                  </a:cubicBezTo>
                  <a:cubicBezTo>
                    <a:pt x="1580" y="570"/>
                    <a:pt x="1569" y="600"/>
                    <a:pt x="1561" y="634"/>
                  </a:cubicBezTo>
                  <a:lnTo>
                    <a:pt x="1559" y="636"/>
                  </a:lnTo>
                  <a:lnTo>
                    <a:pt x="1556" y="640"/>
                  </a:lnTo>
                  <a:cubicBezTo>
                    <a:pt x="1552" y="643"/>
                    <a:pt x="1548" y="646"/>
                    <a:pt x="1544" y="650"/>
                  </a:cubicBezTo>
                  <a:lnTo>
                    <a:pt x="1532" y="663"/>
                  </a:lnTo>
                  <a:cubicBezTo>
                    <a:pt x="1506" y="691"/>
                    <a:pt x="1479" y="720"/>
                    <a:pt x="1449" y="744"/>
                  </a:cubicBezTo>
                  <a:cubicBezTo>
                    <a:pt x="1443" y="749"/>
                    <a:pt x="1437" y="754"/>
                    <a:pt x="1430" y="758"/>
                  </a:cubicBezTo>
                  <a:cubicBezTo>
                    <a:pt x="1408" y="776"/>
                    <a:pt x="1387" y="792"/>
                    <a:pt x="1369" y="814"/>
                  </a:cubicBezTo>
                  <a:cubicBezTo>
                    <a:pt x="1365" y="821"/>
                    <a:pt x="1360" y="827"/>
                    <a:pt x="1355" y="835"/>
                  </a:cubicBezTo>
                  <a:lnTo>
                    <a:pt x="1353" y="838"/>
                  </a:lnTo>
                  <a:cubicBezTo>
                    <a:pt x="1341" y="844"/>
                    <a:pt x="1334" y="850"/>
                    <a:pt x="1335" y="863"/>
                  </a:cubicBezTo>
                  <a:cubicBezTo>
                    <a:pt x="1335" y="865"/>
                    <a:pt x="1336" y="866"/>
                    <a:pt x="1336" y="866"/>
                  </a:cubicBezTo>
                  <a:cubicBezTo>
                    <a:pt x="1338" y="867"/>
                    <a:pt x="1339" y="870"/>
                    <a:pt x="1338" y="873"/>
                  </a:cubicBezTo>
                  <a:cubicBezTo>
                    <a:pt x="1322" y="915"/>
                    <a:pt x="1317" y="963"/>
                    <a:pt x="1313" y="1009"/>
                  </a:cubicBezTo>
                  <a:lnTo>
                    <a:pt x="1312" y="1015"/>
                  </a:lnTo>
                  <a:cubicBezTo>
                    <a:pt x="1311" y="1020"/>
                    <a:pt x="1310" y="1023"/>
                    <a:pt x="1310" y="1026"/>
                  </a:cubicBezTo>
                  <a:cubicBezTo>
                    <a:pt x="1296" y="1125"/>
                    <a:pt x="1303" y="1227"/>
                    <a:pt x="1310" y="1325"/>
                  </a:cubicBezTo>
                  <a:cubicBezTo>
                    <a:pt x="1312" y="1360"/>
                    <a:pt x="1315" y="1396"/>
                    <a:pt x="1317" y="1432"/>
                  </a:cubicBezTo>
                  <a:lnTo>
                    <a:pt x="1316" y="1434"/>
                  </a:lnTo>
                  <a:lnTo>
                    <a:pt x="1316" y="1436"/>
                  </a:lnTo>
                  <a:cubicBezTo>
                    <a:pt x="1314" y="1444"/>
                    <a:pt x="1312" y="1453"/>
                    <a:pt x="1312" y="1461"/>
                  </a:cubicBezTo>
                  <a:lnTo>
                    <a:pt x="1310" y="1465"/>
                  </a:lnTo>
                  <a:cubicBezTo>
                    <a:pt x="1303" y="1475"/>
                    <a:pt x="1305" y="1486"/>
                    <a:pt x="1308" y="1497"/>
                  </a:cubicBezTo>
                  <a:lnTo>
                    <a:pt x="1308" y="1501"/>
                  </a:lnTo>
                  <a:cubicBezTo>
                    <a:pt x="1295" y="1531"/>
                    <a:pt x="1291" y="1554"/>
                    <a:pt x="1293" y="1579"/>
                  </a:cubicBezTo>
                  <a:cubicBezTo>
                    <a:pt x="1295" y="1586"/>
                    <a:pt x="1296" y="1595"/>
                    <a:pt x="1296" y="1603"/>
                  </a:cubicBezTo>
                  <a:cubicBezTo>
                    <a:pt x="1296" y="1615"/>
                    <a:pt x="1297" y="1626"/>
                    <a:pt x="1304" y="1633"/>
                  </a:cubicBezTo>
                  <a:cubicBezTo>
                    <a:pt x="1306" y="1636"/>
                    <a:pt x="1306" y="1640"/>
                    <a:pt x="1304" y="1642"/>
                  </a:cubicBezTo>
                  <a:cubicBezTo>
                    <a:pt x="1303" y="1644"/>
                    <a:pt x="1301" y="1646"/>
                    <a:pt x="1299" y="1649"/>
                  </a:cubicBezTo>
                  <a:cubicBezTo>
                    <a:pt x="1295" y="1654"/>
                    <a:pt x="1290" y="1662"/>
                    <a:pt x="1284" y="1667"/>
                  </a:cubicBezTo>
                  <a:cubicBezTo>
                    <a:pt x="1282" y="1678"/>
                    <a:pt x="1272" y="1681"/>
                    <a:pt x="1264" y="1683"/>
                  </a:cubicBezTo>
                  <a:cubicBezTo>
                    <a:pt x="1259" y="1684"/>
                    <a:pt x="1254" y="1686"/>
                    <a:pt x="1251" y="1689"/>
                  </a:cubicBezTo>
                  <a:lnTo>
                    <a:pt x="1249" y="1690"/>
                  </a:lnTo>
                  <a:cubicBezTo>
                    <a:pt x="1247" y="1691"/>
                    <a:pt x="1244" y="1697"/>
                    <a:pt x="1242" y="1701"/>
                  </a:cubicBezTo>
                  <a:cubicBezTo>
                    <a:pt x="1240" y="1705"/>
                    <a:pt x="1237" y="1710"/>
                    <a:pt x="1234" y="1713"/>
                  </a:cubicBezTo>
                  <a:lnTo>
                    <a:pt x="1233" y="1715"/>
                  </a:lnTo>
                  <a:lnTo>
                    <a:pt x="1232" y="1717"/>
                  </a:lnTo>
                  <a:lnTo>
                    <a:pt x="1232" y="1717"/>
                  </a:lnTo>
                  <a:cubicBezTo>
                    <a:pt x="1224" y="1726"/>
                    <a:pt x="1218" y="1742"/>
                    <a:pt x="1214" y="1758"/>
                  </a:cubicBezTo>
                  <a:cubicBezTo>
                    <a:pt x="1214" y="1760"/>
                    <a:pt x="1212" y="1762"/>
                    <a:pt x="1209" y="1763"/>
                  </a:cubicBezTo>
                  <a:lnTo>
                    <a:pt x="1208" y="1763"/>
                  </a:lnTo>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pt-BR"/>
            </a:p>
          </p:txBody>
        </p:sp>
        <p:sp>
          <p:nvSpPr>
            <p:cNvPr id="738" name="Freeform 190">
              <a:extLst>
                <a:ext uri="{FF2B5EF4-FFF2-40B4-BE49-F238E27FC236}">
                  <a16:creationId xmlns:a16="http://schemas.microsoft.com/office/drawing/2014/main" id="{B3B257EF-50F6-C9A8-9255-DBA001B37629}"/>
                </a:ext>
              </a:extLst>
            </p:cNvPr>
            <p:cNvSpPr>
              <a:spLocks noEditPoints="1"/>
            </p:cNvSpPr>
            <p:nvPr/>
          </p:nvSpPr>
          <p:spPr bwMode="auto">
            <a:xfrm>
              <a:off x="5648326" y="2052637"/>
              <a:ext cx="989013" cy="1093788"/>
            </a:xfrm>
            <a:custGeom>
              <a:avLst/>
              <a:gdLst>
                <a:gd name="T0" fmla="*/ 1133 w 1606"/>
                <a:gd name="T1" fmla="*/ 101 h 1777"/>
                <a:gd name="T2" fmla="*/ 1031 w 1606"/>
                <a:gd name="T3" fmla="*/ 105 h 1777"/>
                <a:gd name="T4" fmla="*/ 880 w 1606"/>
                <a:gd name="T5" fmla="*/ 76 h 1777"/>
                <a:gd name="T6" fmla="*/ 715 w 1606"/>
                <a:gd name="T7" fmla="*/ 173 h 1777"/>
                <a:gd name="T8" fmla="*/ 600 w 1606"/>
                <a:gd name="T9" fmla="*/ 155 h 1777"/>
                <a:gd name="T10" fmla="*/ 485 w 1606"/>
                <a:gd name="T11" fmla="*/ 308 h 1777"/>
                <a:gd name="T12" fmla="*/ 386 w 1606"/>
                <a:gd name="T13" fmla="*/ 370 h 1777"/>
                <a:gd name="T14" fmla="*/ 239 w 1606"/>
                <a:gd name="T15" fmla="*/ 388 h 1777"/>
                <a:gd name="T16" fmla="*/ 155 w 1606"/>
                <a:gd name="T17" fmla="*/ 325 h 1777"/>
                <a:gd name="T18" fmla="*/ 30 w 1606"/>
                <a:gd name="T19" fmla="*/ 469 h 1777"/>
                <a:gd name="T20" fmla="*/ 39 w 1606"/>
                <a:gd name="T21" fmla="*/ 645 h 1777"/>
                <a:gd name="T22" fmla="*/ 58 w 1606"/>
                <a:gd name="T23" fmla="*/ 811 h 1777"/>
                <a:gd name="T24" fmla="*/ 60 w 1606"/>
                <a:gd name="T25" fmla="*/ 945 h 1777"/>
                <a:gd name="T26" fmla="*/ 107 w 1606"/>
                <a:gd name="T27" fmla="*/ 1086 h 1777"/>
                <a:gd name="T28" fmla="*/ 124 w 1606"/>
                <a:gd name="T29" fmla="*/ 1214 h 1777"/>
                <a:gd name="T30" fmla="*/ 243 w 1606"/>
                <a:gd name="T31" fmla="*/ 1152 h 1777"/>
                <a:gd name="T32" fmla="*/ 385 w 1606"/>
                <a:gd name="T33" fmla="*/ 1058 h 1777"/>
                <a:gd name="T34" fmla="*/ 483 w 1606"/>
                <a:gd name="T35" fmla="*/ 1058 h 1777"/>
                <a:gd name="T36" fmla="*/ 586 w 1606"/>
                <a:gd name="T37" fmla="*/ 1122 h 1777"/>
                <a:gd name="T38" fmla="*/ 732 w 1606"/>
                <a:gd name="T39" fmla="*/ 1190 h 1777"/>
                <a:gd name="T40" fmla="*/ 910 w 1606"/>
                <a:gd name="T41" fmla="*/ 1273 h 1777"/>
                <a:gd name="T42" fmla="*/ 1074 w 1606"/>
                <a:gd name="T43" fmla="*/ 1318 h 1777"/>
                <a:gd name="T44" fmla="*/ 1160 w 1606"/>
                <a:gd name="T45" fmla="*/ 1359 h 1777"/>
                <a:gd name="T46" fmla="*/ 1064 w 1606"/>
                <a:gd name="T47" fmla="*/ 1490 h 1777"/>
                <a:gd name="T48" fmla="*/ 1107 w 1606"/>
                <a:gd name="T49" fmla="*/ 1671 h 1777"/>
                <a:gd name="T50" fmla="*/ 1315 w 1606"/>
                <a:gd name="T51" fmla="*/ 1654 h 1777"/>
                <a:gd name="T52" fmla="*/ 1367 w 1606"/>
                <a:gd name="T53" fmla="*/ 846 h 1777"/>
                <a:gd name="T54" fmla="*/ 1568 w 1606"/>
                <a:gd name="T55" fmla="*/ 532 h 1777"/>
                <a:gd name="T56" fmla="*/ 1503 w 1606"/>
                <a:gd name="T57" fmla="*/ 473 h 1777"/>
                <a:gd name="T58" fmla="*/ 1542 w 1606"/>
                <a:gd name="T59" fmla="*/ 351 h 1777"/>
                <a:gd name="T60" fmla="*/ 1483 w 1606"/>
                <a:gd name="T61" fmla="*/ 161 h 1777"/>
                <a:gd name="T62" fmla="*/ 1320 w 1606"/>
                <a:gd name="T63" fmla="*/ 36 h 1777"/>
                <a:gd name="T64" fmla="*/ 1232 w 1606"/>
                <a:gd name="T65" fmla="*/ 1717 h 1777"/>
                <a:gd name="T66" fmla="*/ 1391 w 1606"/>
                <a:gd name="T67" fmla="*/ 95 h 1777"/>
                <a:gd name="T68" fmla="*/ 1498 w 1606"/>
                <a:gd name="T69" fmla="*/ 236 h 1777"/>
                <a:gd name="T70" fmla="*/ 1466 w 1606"/>
                <a:gd name="T71" fmla="*/ 440 h 1777"/>
                <a:gd name="T72" fmla="*/ 1520 w 1606"/>
                <a:gd name="T73" fmla="*/ 531 h 1777"/>
                <a:gd name="T74" fmla="*/ 1575 w 1606"/>
                <a:gd name="T75" fmla="*/ 548 h 1777"/>
                <a:gd name="T76" fmla="*/ 1305 w 1606"/>
                <a:gd name="T77" fmla="*/ 1645 h 1777"/>
                <a:gd name="T78" fmla="*/ 1090 w 1606"/>
                <a:gd name="T79" fmla="*/ 1632 h 1777"/>
                <a:gd name="T80" fmla="*/ 1096 w 1606"/>
                <a:gd name="T81" fmla="*/ 1484 h 1777"/>
                <a:gd name="T82" fmla="*/ 1148 w 1606"/>
                <a:gd name="T83" fmla="*/ 1337 h 1777"/>
                <a:gd name="T84" fmla="*/ 1122 w 1606"/>
                <a:gd name="T85" fmla="*/ 1319 h 1777"/>
                <a:gd name="T86" fmla="*/ 1034 w 1606"/>
                <a:gd name="T87" fmla="*/ 1285 h 1777"/>
                <a:gd name="T88" fmla="*/ 771 w 1606"/>
                <a:gd name="T89" fmla="*/ 1184 h 1777"/>
                <a:gd name="T90" fmla="*/ 554 w 1606"/>
                <a:gd name="T91" fmla="*/ 1129 h 1777"/>
                <a:gd name="T92" fmla="*/ 467 w 1606"/>
                <a:gd name="T93" fmla="*/ 1036 h 1777"/>
                <a:gd name="T94" fmla="*/ 352 w 1606"/>
                <a:gd name="T95" fmla="*/ 1058 h 1777"/>
                <a:gd name="T96" fmla="*/ 246 w 1606"/>
                <a:gd name="T97" fmla="*/ 1130 h 1777"/>
                <a:gd name="T98" fmla="*/ 166 w 1606"/>
                <a:gd name="T99" fmla="*/ 1187 h 1777"/>
                <a:gd name="T100" fmla="*/ 122 w 1606"/>
                <a:gd name="T101" fmla="*/ 1085 h 1777"/>
                <a:gd name="T102" fmla="*/ 75 w 1606"/>
                <a:gd name="T103" fmla="*/ 1003 h 1777"/>
                <a:gd name="T104" fmla="*/ 62 w 1606"/>
                <a:gd name="T105" fmla="*/ 855 h 1777"/>
                <a:gd name="T106" fmla="*/ 54 w 1606"/>
                <a:gd name="T107" fmla="*/ 676 h 1777"/>
                <a:gd name="T108" fmla="*/ 82 w 1606"/>
                <a:gd name="T109" fmla="*/ 559 h 1777"/>
                <a:gd name="T110" fmla="*/ 189 w 1606"/>
                <a:gd name="T111" fmla="*/ 295 h 1777"/>
                <a:gd name="T112" fmla="*/ 390 w 1606"/>
                <a:gd name="T113" fmla="*/ 384 h 1777"/>
                <a:gd name="T114" fmla="*/ 588 w 1606"/>
                <a:gd name="T115" fmla="*/ 172 h 1777"/>
                <a:gd name="T116" fmla="*/ 687 w 1606"/>
                <a:gd name="T117" fmla="*/ 191 h 1777"/>
                <a:gd name="T118" fmla="*/ 918 w 1606"/>
                <a:gd name="T119" fmla="*/ 45 h 1777"/>
                <a:gd name="T120" fmla="*/ 1033 w 1606"/>
                <a:gd name="T121" fmla="*/ 177 h 1777"/>
                <a:gd name="T122" fmla="*/ 1263 w 1606"/>
                <a:gd name="T123" fmla="*/ 14 h 1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06" h="1777">
                  <a:moveTo>
                    <a:pt x="1263" y="0"/>
                  </a:moveTo>
                  <a:cubicBezTo>
                    <a:pt x="1261" y="0"/>
                    <a:pt x="1260" y="1"/>
                    <a:pt x="1258" y="1"/>
                  </a:cubicBezTo>
                  <a:cubicBezTo>
                    <a:pt x="1251" y="4"/>
                    <a:pt x="1245" y="8"/>
                    <a:pt x="1239" y="12"/>
                  </a:cubicBezTo>
                  <a:cubicBezTo>
                    <a:pt x="1230" y="18"/>
                    <a:pt x="1222" y="23"/>
                    <a:pt x="1213" y="23"/>
                  </a:cubicBezTo>
                  <a:lnTo>
                    <a:pt x="1211" y="23"/>
                  </a:lnTo>
                  <a:lnTo>
                    <a:pt x="1210" y="23"/>
                  </a:lnTo>
                  <a:cubicBezTo>
                    <a:pt x="1207" y="23"/>
                    <a:pt x="1204" y="24"/>
                    <a:pt x="1201" y="26"/>
                  </a:cubicBezTo>
                  <a:cubicBezTo>
                    <a:pt x="1199" y="28"/>
                    <a:pt x="1197" y="32"/>
                    <a:pt x="1197" y="35"/>
                  </a:cubicBezTo>
                  <a:cubicBezTo>
                    <a:pt x="1197" y="39"/>
                    <a:pt x="1197" y="43"/>
                    <a:pt x="1198" y="46"/>
                  </a:cubicBezTo>
                  <a:cubicBezTo>
                    <a:pt x="1195" y="47"/>
                    <a:pt x="1192" y="48"/>
                    <a:pt x="1190" y="50"/>
                  </a:cubicBezTo>
                  <a:lnTo>
                    <a:pt x="1186" y="51"/>
                  </a:lnTo>
                  <a:cubicBezTo>
                    <a:pt x="1179" y="51"/>
                    <a:pt x="1164" y="52"/>
                    <a:pt x="1161" y="67"/>
                  </a:cubicBezTo>
                  <a:cubicBezTo>
                    <a:pt x="1160" y="71"/>
                    <a:pt x="1160" y="74"/>
                    <a:pt x="1162" y="77"/>
                  </a:cubicBezTo>
                  <a:cubicBezTo>
                    <a:pt x="1165" y="81"/>
                    <a:pt x="1165" y="84"/>
                    <a:pt x="1155" y="94"/>
                  </a:cubicBezTo>
                  <a:cubicBezTo>
                    <a:pt x="1154" y="94"/>
                    <a:pt x="1153" y="94"/>
                    <a:pt x="1150" y="94"/>
                  </a:cubicBezTo>
                  <a:lnTo>
                    <a:pt x="1146" y="94"/>
                  </a:lnTo>
                  <a:lnTo>
                    <a:pt x="1146" y="94"/>
                  </a:lnTo>
                  <a:cubicBezTo>
                    <a:pt x="1142" y="94"/>
                    <a:pt x="1138" y="96"/>
                    <a:pt x="1135" y="99"/>
                  </a:cubicBezTo>
                  <a:lnTo>
                    <a:pt x="1133" y="101"/>
                  </a:lnTo>
                  <a:cubicBezTo>
                    <a:pt x="1128" y="97"/>
                    <a:pt x="1122" y="93"/>
                    <a:pt x="1116" y="93"/>
                  </a:cubicBezTo>
                  <a:cubicBezTo>
                    <a:pt x="1098" y="93"/>
                    <a:pt x="1095" y="112"/>
                    <a:pt x="1093" y="126"/>
                  </a:cubicBezTo>
                  <a:cubicBezTo>
                    <a:pt x="1092" y="131"/>
                    <a:pt x="1091" y="138"/>
                    <a:pt x="1090" y="140"/>
                  </a:cubicBezTo>
                  <a:cubicBezTo>
                    <a:pt x="1089" y="142"/>
                    <a:pt x="1088" y="143"/>
                    <a:pt x="1088" y="145"/>
                  </a:cubicBezTo>
                  <a:lnTo>
                    <a:pt x="1087" y="148"/>
                  </a:lnTo>
                  <a:lnTo>
                    <a:pt x="1085" y="148"/>
                  </a:lnTo>
                  <a:cubicBezTo>
                    <a:pt x="1082" y="148"/>
                    <a:pt x="1079" y="148"/>
                    <a:pt x="1076" y="149"/>
                  </a:cubicBezTo>
                  <a:cubicBezTo>
                    <a:pt x="1073" y="150"/>
                    <a:pt x="1070" y="153"/>
                    <a:pt x="1069" y="157"/>
                  </a:cubicBezTo>
                  <a:lnTo>
                    <a:pt x="1068" y="157"/>
                  </a:lnTo>
                  <a:cubicBezTo>
                    <a:pt x="1065" y="157"/>
                    <a:pt x="1061" y="158"/>
                    <a:pt x="1059" y="161"/>
                  </a:cubicBezTo>
                  <a:cubicBezTo>
                    <a:pt x="1052" y="167"/>
                    <a:pt x="1048" y="169"/>
                    <a:pt x="1046" y="169"/>
                  </a:cubicBezTo>
                  <a:lnTo>
                    <a:pt x="1042" y="167"/>
                  </a:lnTo>
                  <a:lnTo>
                    <a:pt x="1041" y="166"/>
                  </a:lnTo>
                  <a:cubicBezTo>
                    <a:pt x="1042" y="164"/>
                    <a:pt x="1042" y="162"/>
                    <a:pt x="1042" y="160"/>
                  </a:cubicBezTo>
                  <a:lnTo>
                    <a:pt x="1046" y="157"/>
                  </a:lnTo>
                  <a:lnTo>
                    <a:pt x="1048" y="154"/>
                  </a:lnTo>
                  <a:cubicBezTo>
                    <a:pt x="1053" y="148"/>
                    <a:pt x="1052" y="142"/>
                    <a:pt x="1051" y="139"/>
                  </a:cubicBezTo>
                  <a:cubicBezTo>
                    <a:pt x="1055" y="131"/>
                    <a:pt x="1054" y="125"/>
                    <a:pt x="1052" y="121"/>
                  </a:cubicBezTo>
                  <a:cubicBezTo>
                    <a:pt x="1049" y="111"/>
                    <a:pt x="1039" y="108"/>
                    <a:pt x="1031" y="105"/>
                  </a:cubicBezTo>
                  <a:lnTo>
                    <a:pt x="1027" y="104"/>
                  </a:lnTo>
                  <a:cubicBezTo>
                    <a:pt x="1026" y="102"/>
                    <a:pt x="1026" y="100"/>
                    <a:pt x="1025" y="98"/>
                  </a:cubicBezTo>
                  <a:cubicBezTo>
                    <a:pt x="1024" y="92"/>
                    <a:pt x="1023" y="86"/>
                    <a:pt x="1019" y="81"/>
                  </a:cubicBezTo>
                  <a:cubicBezTo>
                    <a:pt x="1018" y="77"/>
                    <a:pt x="1015" y="73"/>
                    <a:pt x="1013" y="70"/>
                  </a:cubicBezTo>
                  <a:cubicBezTo>
                    <a:pt x="1012" y="68"/>
                    <a:pt x="1011" y="66"/>
                    <a:pt x="1011" y="65"/>
                  </a:cubicBezTo>
                  <a:cubicBezTo>
                    <a:pt x="1010" y="61"/>
                    <a:pt x="1007" y="58"/>
                    <a:pt x="1004" y="56"/>
                  </a:cubicBezTo>
                  <a:cubicBezTo>
                    <a:pt x="1002" y="55"/>
                    <a:pt x="1000" y="54"/>
                    <a:pt x="998" y="54"/>
                  </a:cubicBezTo>
                  <a:lnTo>
                    <a:pt x="995" y="55"/>
                  </a:lnTo>
                  <a:cubicBezTo>
                    <a:pt x="994" y="54"/>
                    <a:pt x="993" y="53"/>
                    <a:pt x="991" y="53"/>
                  </a:cubicBezTo>
                  <a:lnTo>
                    <a:pt x="988" y="52"/>
                  </a:lnTo>
                  <a:cubicBezTo>
                    <a:pt x="985" y="47"/>
                    <a:pt x="979" y="46"/>
                    <a:pt x="976" y="45"/>
                  </a:cubicBezTo>
                  <a:lnTo>
                    <a:pt x="975" y="41"/>
                  </a:lnTo>
                  <a:cubicBezTo>
                    <a:pt x="972" y="34"/>
                    <a:pt x="965" y="31"/>
                    <a:pt x="955" y="31"/>
                  </a:cubicBezTo>
                  <a:cubicBezTo>
                    <a:pt x="955" y="31"/>
                    <a:pt x="943" y="31"/>
                    <a:pt x="933" y="35"/>
                  </a:cubicBezTo>
                  <a:cubicBezTo>
                    <a:pt x="929" y="33"/>
                    <a:pt x="925" y="31"/>
                    <a:pt x="920" y="31"/>
                  </a:cubicBezTo>
                  <a:cubicBezTo>
                    <a:pt x="915" y="31"/>
                    <a:pt x="910" y="34"/>
                    <a:pt x="907" y="38"/>
                  </a:cubicBezTo>
                  <a:lnTo>
                    <a:pt x="906" y="40"/>
                  </a:lnTo>
                  <a:cubicBezTo>
                    <a:pt x="903" y="47"/>
                    <a:pt x="899" y="52"/>
                    <a:pt x="894" y="57"/>
                  </a:cubicBezTo>
                  <a:cubicBezTo>
                    <a:pt x="889" y="62"/>
                    <a:pt x="884" y="68"/>
                    <a:pt x="880" y="76"/>
                  </a:cubicBezTo>
                  <a:cubicBezTo>
                    <a:pt x="875" y="76"/>
                    <a:pt x="870" y="78"/>
                    <a:pt x="867" y="82"/>
                  </a:cubicBezTo>
                  <a:cubicBezTo>
                    <a:pt x="864" y="83"/>
                    <a:pt x="861" y="85"/>
                    <a:pt x="859" y="86"/>
                  </a:cubicBezTo>
                  <a:lnTo>
                    <a:pt x="857" y="87"/>
                  </a:lnTo>
                  <a:cubicBezTo>
                    <a:pt x="853" y="88"/>
                    <a:pt x="850" y="89"/>
                    <a:pt x="848" y="92"/>
                  </a:cubicBezTo>
                  <a:cubicBezTo>
                    <a:pt x="845" y="95"/>
                    <a:pt x="844" y="99"/>
                    <a:pt x="845" y="102"/>
                  </a:cubicBezTo>
                  <a:cubicBezTo>
                    <a:pt x="845" y="104"/>
                    <a:pt x="845" y="104"/>
                    <a:pt x="842" y="108"/>
                  </a:cubicBezTo>
                  <a:cubicBezTo>
                    <a:pt x="839" y="110"/>
                    <a:pt x="836" y="114"/>
                    <a:pt x="834" y="118"/>
                  </a:cubicBezTo>
                  <a:cubicBezTo>
                    <a:pt x="831" y="121"/>
                    <a:pt x="830" y="124"/>
                    <a:pt x="829" y="128"/>
                  </a:cubicBezTo>
                  <a:cubicBezTo>
                    <a:pt x="826" y="128"/>
                    <a:pt x="824" y="130"/>
                    <a:pt x="822" y="131"/>
                  </a:cubicBezTo>
                  <a:lnTo>
                    <a:pt x="821" y="131"/>
                  </a:lnTo>
                  <a:cubicBezTo>
                    <a:pt x="817" y="130"/>
                    <a:pt x="812" y="129"/>
                    <a:pt x="807" y="129"/>
                  </a:cubicBezTo>
                  <a:cubicBezTo>
                    <a:pt x="800" y="129"/>
                    <a:pt x="794" y="130"/>
                    <a:pt x="789" y="133"/>
                  </a:cubicBezTo>
                  <a:lnTo>
                    <a:pt x="788" y="134"/>
                  </a:lnTo>
                  <a:cubicBezTo>
                    <a:pt x="776" y="135"/>
                    <a:pt x="764" y="136"/>
                    <a:pt x="751" y="141"/>
                  </a:cubicBezTo>
                  <a:lnTo>
                    <a:pt x="747" y="143"/>
                  </a:lnTo>
                  <a:cubicBezTo>
                    <a:pt x="744" y="146"/>
                    <a:pt x="741" y="150"/>
                    <a:pt x="740" y="152"/>
                  </a:cubicBezTo>
                  <a:cubicBezTo>
                    <a:pt x="738" y="154"/>
                    <a:pt x="737" y="155"/>
                    <a:pt x="737" y="155"/>
                  </a:cubicBezTo>
                  <a:cubicBezTo>
                    <a:pt x="730" y="158"/>
                    <a:pt x="727" y="162"/>
                    <a:pt x="726" y="166"/>
                  </a:cubicBezTo>
                  <a:cubicBezTo>
                    <a:pt x="722" y="167"/>
                    <a:pt x="718" y="168"/>
                    <a:pt x="715" y="173"/>
                  </a:cubicBezTo>
                  <a:lnTo>
                    <a:pt x="714" y="173"/>
                  </a:lnTo>
                  <a:cubicBezTo>
                    <a:pt x="713" y="173"/>
                    <a:pt x="711" y="173"/>
                    <a:pt x="709" y="173"/>
                  </a:cubicBezTo>
                  <a:lnTo>
                    <a:pt x="708" y="173"/>
                  </a:lnTo>
                  <a:cubicBezTo>
                    <a:pt x="703" y="173"/>
                    <a:pt x="698" y="176"/>
                    <a:pt x="696" y="181"/>
                  </a:cubicBezTo>
                  <a:lnTo>
                    <a:pt x="695" y="181"/>
                  </a:lnTo>
                  <a:cubicBezTo>
                    <a:pt x="693" y="179"/>
                    <a:pt x="690" y="177"/>
                    <a:pt x="687" y="177"/>
                  </a:cubicBezTo>
                  <a:cubicBezTo>
                    <a:pt x="685" y="177"/>
                    <a:pt x="683" y="178"/>
                    <a:pt x="681" y="179"/>
                  </a:cubicBezTo>
                  <a:cubicBezTo>
                    <a:pt x="678" y="180"/>
                    <a:pt x="676" y="182"/>
                    <a:pt x="675" y="185"/>
                  </a:cubicBezTo>
                  <a:cubicBezTo>
                    <a:pt x="672" y="182"/>
                    <a:pt x="669" y="181"/>
                    <a:pt x="666" y="181"/>
                  </a:cubicBezTo>
                  <a:lnTo>
                    <a:pt x="664" y="181"/>
                  </a:lnTo>
                  <a:cubicBezTo>
                    <a:pt x="662" y="180"/>
                    <a:pt x="661" y="179"/>
                    <a:pt x="659" y="179"/>
                  </a:cubicBezTo>
                  <a:cubicBezTo>
                    <a:pt x="657" y="167"/>
                    <a:pt x="653" y="156"/>
                    <a:pt x="641" y="156"/>
                  </a:cubicBezTo>
                  <a:cubicBezTo>
                    <a:pt x="638" y="156"/>
                    <a:pt x="636" y="157"/>
                    <a:pt x="635" y="157"/>
                  </a:cubicBezTo>
                  <a:lnTo>
                    <a:pt x="635" y="157"/>
                  </a:lnTo>
                  <a:cubicBezTo>
                    <a:pt x="633" y="155"/>
                    <a:pt x="631" y="155"/>
                    <a:pt x="629" y="154"/>
                  </a:cubicBezTo>
                  <a:cubicBezTo>
                    <a:pt x="627" y="153"/>
                    <a:pt x="623" y="150"/>
                    <a:pt x="618" y="150"/>
                  </a:cubicBezTo>
                  <a:cubicBezTo>
                    <a:pt x="616" y="150"/>
                    <a:pt x="614" y="150"/>
                    <a:pt x="612" y="151"/>
                  </a:cubicBezTo>
                  <a:cubicBezTo>
                    <a:pt x="609" y="151"/>
                    <a:pt x="605" y="152"/>
                    <a:pt x="601" y="155"/>
                  </a:cubicBezTo>
                  <a:lnTo>
                    <a:pt x="600" y="155"/>
                  </a:lnTo>
                  <a:lnTo>
                    <a:pt x="598" y="155"/>
                  </a:lnTo>
                  <a:cubicBezTo>
                    <a:pt x="597" y="156"/>
                    <a:pt x="595" y="156"/>
                    <a:pt x="594" y="156"/>
                  </a:cubicBezTo>
                  <a:cubicBezTo>
                    <a:pt x="591" y="154"/>
                    <a:pt x="587" y="152"/>
                    <a:pt x="585" y="151"/>
                  </a:cubicBezTo>
                  <a:lnTo>
                    <a:pt x="583" y="151"/>
                  </a:lnTo>
                  <a:cubicBezTo>
                    <a:pt x="579" y="143"/>
                    <a:pt x="571" y="130"/>
                    <a:pt x="557" y="130"/>
                  </a:cubicBezTo>
                  <a:cubicBezTo>
                    <a:pt x="553" y="130"/>
                    <a:pt x="548" y="131"/>
                    <a:pt x="544" y="134"/>
                  </a:cubicBezTo>
                  <a:lnTo>
                    <a:pt x="542" y="136"/>
                  </a:lnTo>
                  <a:cubicBezTo>
                    <a:pt x="536" y="143"/>
                    <a:pt x="527" y="148"/>
                    <a:pt x="518" y="154"/>
                  </a:cubicBezTo>
                  <a:cubicBezTo>
                    <a:pt x="504" y="162"/>
                    <a:pt x="488" y="171"/>
                    <a:pt x="479" y="188"/>
                  </a:cubicBezTo>
                  <a:cubicBezTo>
                    <a:pt x="478" y="190"/>
                    <a:pt x="477" y="192"/>
                    <a:pt x="477" y="194"/>
                  </a:cubicBezTo>
                  <a:cubicBezTo>
                    <a:pt x="477" y="206"/>
                    <a:pt x="481" y="213"/>
                    <a:pt x="484" y="220"/>
                  </a:cubicBezTo>
                  <a:cubicBezTo>
                    <a:pt x="486" y="225"/>
                    <a:pt x="488" y="229"/>
                    <a:pt x="489" y="235"/>
                  </a:cubicBezTo>
                  <a:cubicBezTo>
                    <a:pt x="490" y="239"/>
                    <a:pt x="492" y="242"/>
                    <a:pt x="495" y="244"/>
                  </a:cubicBezTo>
                  <a:cubicBezTo>
                    <a:pt x="498" y="247"/>
                    <a:pt x="502" y="248"/>
                    <a:pt x="506" y="250"/>
                  </a:cubicBezTo>
                  <a:cubicBezTo>
                    <a:pt x="503" y="253"/>
                    <a:pt x="502" y="257"/>
                    <a:pt x="503" y="263"/>
                  </a:cubicBezTo>
                  <a:cubicBezTo>
                    <a:pt x="503" y="264"/>
                    <a:pt x="504" y="266"/>
                    <a:pt x="505" y="268"/>
                  </a:cubicBezTo>
                  <a:cubicBezTo>
                    <a:pt x="505" y="271"/>
                    <a:pt x="506" y="273"/>
                    <a:pt x="507" y="276"/>
                  </a:cubicBezTo>
                  <a:cubicBezTo>
                    <a:pt x="494" y="281"/>
                    <a:pt x="491" y="290"/>
                    <a:pt x="491" y="299"/>
                  </a:cubicBezTo>
                  <a:cubicBezTo>
                    <a:pt x="490" y="303"/>
                    <a:pt x="490" y="305"/>
                    <a:pt x="485" y="308"/>
                  </a:cubicBezTo>
                  <a:cubicBezTo>
                    <a:pt x="481" y="311"/>
                    <a:pt x="479" y="317"/>
                    <a:pt x="480" y="322"/>
                  </a:cubicBezTo>
                  <a:lnTo>
                    <a:pt x="478" y="324"/>
                  </a:lnTo>
                  <a:cubicBezTo>
                    <a:pt x="476" y="327"/>
                    <a:pt x="472" y="331"/>
                    <a:pt x="470" y="336"/>
                  </a:cubicBezTo>
                  <a:lnTo>
                    <a:pt x="469" y="336"/>
                  </a:lnTo>
                  <a:cubicBezTo>
                    <a:pt x="468" y="335"/>
                    <a:pt x="467" y="335"/>
                    <a:pt x="465" y="334"/>
                  </a:cubicBezTo>
                  <a:lnTo>
                    <a:pt x="461" y="334"/>
                  </a:lnTo>
                  <a:cubicBezTo>
                    <a:pt x="459" y="334"/>
                    <a:pt x="457" y="334"/>
                    <a:pt x="455" y="335"/>
                  </a:cubicBezTo>
                  <a:cubicBezTo>
                    <a:pt x="452" y="337"/>
                    <a:pt x="449" y="340"/>
                    <a:pt x="448" y="344"/>
                  </a:cubicBezTo>
                  <a:cubicBezTo>
                    <a:pt x="448" y="347"/>
                    <a:pt x="447" y="350"/>
                    <a:pt x="446" y="352"/>
                  </a:cubicBezTo>
                  <a:cubicBezTo>
                    <a:pt x="445" y="358"/>
                    <a:pt x="444" y="364"/>
                    <a:pt x="442" y="369"/>
                  </a:cubicBezTo>
                  <a:cubicBezTo>
                    <a:pt x="440" y="370"/>
                    <a:pt x="438" y="372"/>
                    <a:pt x="436" y="374"/>
                  </a:cubicBezTo>
                  <a:cubicBezTo>
                    <a:pt x="434" y="372"/>
                    <a:pt x="431" y="371"/>
                    <a:pt x="429" y="371"/>
                  </a:cubicBezTo>
                  <a:lnTo>
                    <a:pt x="425" y="372"/>
                  </a:lnTo>
                  <a:cubicBezTo>
                    <a:pt x="422" y="367"/>
                    <a:pt x="416" y="360"/>
                    <a:pt x="406" y="360"/>
                  </a:cubicBezTo>
                  <a:cubicBezTo>
                    <a:pt x="403" y="360"/>
                    <a:pt x="400" y="361"/>
                    <a:pt x="398" y="362"/>
                  </a:cubicBezTo>
                  <a:cubicBezTo>
                    <a:pt x="396" y="363"/>
                    <a:pt x="395" y="364"/>
                    <a:pt x="394" y="366"/>
                  </a:cubicBezTo>
                  <a:lnTo>
                    <a:pt x="392" y="367"/>
                  </a:lnTo>
                  <a:lnTo>
                    <a:pt x="389" y="371"/>
                  </a:lnTo>
                  <a:lnTo>
                    <a:pt x="386" y="370"/>
                  </a:lnTo>
                  <a:cubicBezTo>
                    <a:pt x="382" y="370"/>
                    <a:pt x="378" y="372"/>
                    <a:pt x="376" y="375"/>
                  </a:cubicBezTo>
                  <a:cubicBezTo>
                    <a:pt x="373" y="374"/>
                    <a:pt x="371" y="374"/>
                    <a:pt x="368" y="374"/>
                  </a:cubicBezTo>
                  <a:cubicBezTo>
                    <a:pt x="361" y="374"/>
                    <a:pt x="355" y="378"/>
                    <a:pt x="352" y="381"/>
                  </a:cubicBezTo>
                  <a:lnTo>
                    <a:pt x="350" y="383"/>
                  </a:lnTo>
                  <a:cubicBezTo>
                    <a:pt x="345" y="384"/>
                    <a:pt x="341" y="387"/>
                    <a:pt x="339" y="391"/>
                  </a:cubicBezTo>
                  <a:cubicBezTo>
                    <a:pt x="337" y="394"/>
                    <a:pt x="337" y="397"/>
                    <a:pt x="337" y="400"/>
                  </a:cubicBezTo>
                  <a:lnTo>
                    <a:pt x="336" y="400"/>
                  </a:lnTo>
                  <a:lnTo>
                    <a:pt x="334" y="400"/>
                  </a:lnTo>
                  <a:cubicBezTo>
                    <a:pt x="323" y="403"/>
                    <a:pt x="319" y="412"/>
                    <a:pt x="316" y="417"/>
                  </a:cubicBezTo>
                  <a:lnTo>
                    <a:pt x="314" y="420"/>
                  </a:lnTo>
                  <a:cubicBezTo>
                    <a:pt x="311" y="421"/>
                    <a:pt x="308" y="422"/>
                    <a:pt x="304" y="424"/>
                  </a:cubicBezTo>
                  <a:cubicBezTo>
                    <a:pt x="303" y="423"/>
                    <a:pt x="301" y="423"/>
                    <a:pt x="299" y="422"/>
                  </a:cubicBezTo>
                  <a:lnTo>
                    <a:pt x="297" y="421"/>
                  </a:lnTo>
                  <a:lnTo>
                    <a:pt x="293" y="418"/>
                  </a:lnTo>
                  <a:cubicBezTo>
                    <a:pt x="284" y="412"/>
                    <a:pt x="275" y="411"/>
                    <a:pt x="268" y="411"/>
                  </a:cubicBezTo>
                  <a:cubicBezTo>
                    <a:pt x="258" y="410"/>
                    <a:pt x="256" y="409"/>
                    <a:pt x="253" y="405"/>
                  </a:cubicBezTo>
                  <a:cubicBezTo>
                    <a:pt x="251" y="401"/>
                    <a:pt x="247" y="399"/>
                    <a:pt x="243" y="398"/>
                  </a:cubicBezTo>
                  <a:lnTo>
                    <a:pt x="241" y="394"/>
                  </a:lnTo>
                  <a:cubicBezTo>
                    <a:pt x="241" y="392"/>
                    <a:pt x="240" y="390"/>
                    <a:pt x="239" y="388"/>
                  </a:cubicBezTo>
                  <a:cubicBezTo>
                    <a:pt x="238" y="385"/>
                    <a:pt x="236" y="383"/>
                    <a:pt x="233" y="381"/>
                  </a:cubicBezTo>
                  <a:lnTo>
                    <a:pt x="230" y="379"/>
                  </a:lnTo>
                  <a:lnTo>
                    <a:pt x="229" y="377"/>
                  </a:lnTo>
                  <a:lnTo>
                    <a:pt x="229" y="374"/>
                  </a:lnTo>
                  <a:cubicBezTo>
                    <a:pt x="228" y="372"/>
                    <a:pt x="228" y="371"/>
                    <a:pt x="228" y="371"/>
                  </a:cubicBezTo>
                  <a:lnTo>
                    <a:pt x="230" y="370"/>
                  </a:lnTo>
                  <a:cubicBezTo>
                    <a:pt x="234" y="364"/>
                    <a:pt x="238" y="355"/>
                    <a:pt x="231" y="344"/>
                  </a:cubicBezTo>
                  <a:cubicBezTo>
                    <a:pt x="232" y="331"/>
                    <a:pt x="220" y="322"/>
                    <a:pt x="215" y="318"/>
                  </a:cubicBezTo>
                  <a:lnTo>
                    <a:pt x="215" y="318"/>
                  </a:lnTo>
                  <a:cubicBezTo>
                    <a:pt x="214" y="315"/>
                    <a:pt x="213" y="309"/>
                    <a:pt x="207" y="305"/>
                  </a:cubicBezTo>
                  <a:lnTo>
                    <a:pt x="207" y="303"/>
                  </a:lnTo>
                  <a:cubicBezTo>
                    <a:pt x="206" y="297"/>
                    <a:pt x="204" y="281"/>
                    <a:pt x="189" y="281"/>
                  </a:cubicBezTo>
                  <a:cubicBezTo>
                    <a:pt x="184" y="281"/>
                    <a:pt x="179" y="283"/>
                    <a:pt x="176" y="286"/>
                  </a:cubicBezTo>
                  <a:cubicBezTo>
                    <a:pt x="173" y="287"/>
                    <a:pt x="171" y="288"/>
                    <a:pt x="170" y="289"/>
                  </a:cubicBezTo>
                  <a:lnTo>
                    <a:pt x="169" y="289"/>
                  </a:lnTo>
                  <a:lnTo>
                    <a:pt x="166" y="289"/>
                  </a:lnTo>
                  <a:cubicBezTo>
                    <a:pt x="161" y="289"/>
                    <a:pt x="157" y="292"/>
                    <a:pt x="154" y="297"/>
                  </a:cubicBezTo>
                  <a:cubicBezTo>
                    <a:pt x="152" y="303"/>
                    <a:pt x="154" y="309"/>
                    <a:pt x="158" y="313"/>
                  </a:cubicBezTo>
                  <a:cubicBezTo>
                    <a:pt x="159" y="315"/>
                    <a:pt x="158" y="320"/>
                    <a:pt x="155" y="325"/>
                  </a:cubicBezTo>
                  <a:lnTo>
                    <a:pt x="154" y="325"/>
                  </a:lnTo>
                  <a:cubicBezTo>
                    <a:pt x="151" y="326"/>
                    <a:pt x="144" y="327"/>
                    <a:pt x="140" y="333"/>
                  </a:cubicBezTo>
                  <a:cubicBezTo>
                    <a:pt x="137" y="335"/>
                    <a:pt x="136" y="339"/>
                    <a:pt x="136" y="342"/>
                  </a:cubicBezTo>
                  <a:cubicBezTo>
                    <a:pt x="130" y="345"/>
                    <a:pt x="126" y="349"/>
                    <a:pt x="122" y="352"/>
                  </a:cubicBezTo>
                  <a:cubicBezTo>
                    <a:pt x="121" y="354"/>
                    <a:pt x="118" y="357"/>
                    <a:pt x="117" y="357"/>
                  </a:cubicBezTo>
                  <a:lnTo>
                    <a:pt x="116" y="357"/>
                  </a:lnTo>
                  <a:cubicBezTo>
                    <a:pt x="111" y="357"/>
                    <a:pt x="107" y="360"/>
                    <a:pt x="105" y="364"/>
                  </a:cubicBezTo>
                  <a:cubicBezTo>
                    <a:pt x="104" y="366"/>
                    <a:pt x="100" y="373"/>
                    <a:pt x="94" y="373"/>
                  </a:cubicBezTo>
                  <a:lnTo>
                    <a:pt x="92" y="373"/>
                  </a:lnTo>
                  <a:lnTo>
                    <a:pt x="91" y="372"/>
                  </a:lnTo>
                  <a:cubicBezTo>
                    <a:pt x="89" y="372"/>
                    <a:pt x="88" y="373"/>
                    <a:pt x="86" y="373"/>
                  </a:cubicBezTo>
                  <a:cubicBezTo>
                    <a:pt x="79" y="376"/>
                    <a:pt x="68" y="382"/>
                    <a:pt x="72" y="398"/>
                  </a:cubicBezTo>
                  <a:lnTo>
                    <a:pt x="70" y="398"/>
                  </a:lnTo>
                  <a:cubicBezTo>
                    <a:pt x="65" y="400"/>
                    <a:pt x="61" y="406"/>
                    <a:pt x="62" y="412"/>
                  </a:cubicBezTo>
                  <a:lnTo>
                    <a:pt x="62" y="414"/>
                  </a:lnTo>
                  <a:cubicBezTo>
                    <a:pt x="58" y="418"/>
                    <a:pt x="54" y="424"/>
                    <a:pt x="55" y="431"/>
                  </a:cubicBezTo>
                  <a:lnTo>
                    <a:pt x="55" y="432"/>
                  </a:lnTo>
                  <a:cubicBezTo>
                    <a:pt x="52" y="434"/>
                    <a:pt x="48" y="437"/>
                    <a:pt x="44" y="441"/>
                  </a:cubicBezTo>
                  <a:cubicBezTo>
                    <a:pt x="35" y="448"/>
                    <a:pt x="32" y="460"/>
                    <a:pt x="30" y="469"/>
                  </a:cubicBezTo>
                  <a:cubicBezTo>
                    <a:pt x="29" y="472"/>
                    <a:pt x="28" y="476"/>
                    <a:pt x="27" y="479"/>
                  </a:cubicBezTo>
                  <a:cubicBezTo>
                    <a:pt x="19" y="481"/>
                    <a:pt x="6" y="487"/>
                    <a:pt x="2" y="497"/>
                  </a:cubicBezTo>
                  <a:cubicBezTo>
                    <a:pt x="0" y="501"/>
                    <a:pt x="0" y="505"/>
                    <a:pt x="1" y="509"/>
                  </a:cubicBezTo>
                  <a:cubicBezTo>
                    <a:pt x="0" y="521"/>
                    <a:pt x="8" y="527"/>
                    <a:pt x="12" y="529"/>
                  </a:cubicBezTo>
                  <a:cubicBezTo>
                    <a:pt x="12" y="531"/>
                    <a:pt x="13" y="532"/>
                    <a:pt x="14" y="534"/>
                  </a:cubicBezTo>
                  <a:lnTo>
                    <a:pt x="16" y="537"/>
                  </a:lnTo>
                  <a:cubicBezTo>
                    <a:pt x="18" y="543"/>
                    <a:pt x="22" y="557"/>
                    <a:pt x="37" y="559"/>
                  </a:cubicBezTo>
                  <a:cubicBezTo>
                    <a:pt x="42" y="561"/>
                    <a:pt x="47" y="562"/>
                    <a:pt x="53" y="562"/>
                  </a:cubicBezTo>
                  <a:lnTo>
                    <a:pt x="52" y="564"/>
                  </a:lnTo>
                  <a:cubicBezTo>
                    <a:pt x="51" y="567"/>
                    <a:pt x="51" y="570"/>
                    <a:pt x="53" y="573"/>
                  </a:cubicBezTo>
                  <a:cubicBezTo>
                    <a:pt x="49" y="575"/>
                    <a:pt x="45" y="577"/>
                    <a:pt x="43" y="583"/>
                  </a:cubicBezTo>
                  <a:cubicBezTo>
                    <a:pt x="41" y="587"/>
                    <a:pt x="42" y="591"/>
                    <a:pt x="44" y="595"/>
                  </a:cubicBezTo>
                  <a:lnTo>
                    <a:pt x="44" y="595"/>
                  </a:lnTo>
                  <a:cubicBezTo>
                    <a:pt x="42" y="597"/>
                    <a:pt x="41" y="600"/>
                    <a:pt x="41" y="603"/>
                  </a:cubicBezTo>
                  <a:cubicBezTo>
                    <a:pt x="41" y="609"/>
                    <a:pt x="43" y="615"/>
                    <a:pt x="47" y="619"/>
                  </a:cubicBezTo>
                  <a:cubicBezTo>
                    <a:pt x="46" y="621"/>
                    <a:pt x="44" y="623"/>
                    <a:pt x="43" y="625"/>
                  </a:cubicBezTo>
                  <a:lnTo>
                    <a:pt x="42" y="626"/>
                  </a:lnTo>
                  <a:cubicBezTo>
                    <a:pt x="40" y="629"/>
                    <a:pt x="37" y="633"/>
                    <a:pt x="37" y="639"/>
                  </a:cubicBezTo>
                  <a:cubicBezTo>
                    <a:pt x="37" y="641"/>
                    <a:pt x="38" y="643"/>
                    <a:pt x="39" y="645"/>
                  </a:cubicBezTo>
                  <a:cubicBezTo>
                    <a:pt x="39" y="649"/>
                    <a:pt x="40" y="652"/>
                    <a:pt x="42" y="654"/>
                  </a:cubicBezTo>
                  <a:cubicBezTo>
                    <a:pt x="40" y="657"/>
                    <a:pt x="39" y="661"/>
                    <a:pt x="40" y="666"/>
                  </a:cubicBezTo>
                  <a:cubicBezTo>
                    <a:pt x="40" y="668"/>
                    <a:pt x="41" y="670"/>
                    <a:pt x="41" y="672"/>
                  </a:cubicBezTo>
                  <a:cubicBezTo>
                    <a:pt x="40" y="675"/>
                    <a:pt x="41" y="678"/>
                    <a:pt x="42" y="681"/>
                  </a:cubicBezTo>
                  <a:lnTo>
                    <a:pt x="42" y="683"/>
                  </a:lnTo>
                  <a:cubicBezTo>
                    <a:pt x="43" y="686"/>
                    <a:pt x="44" y="688"/>
                    <a:pt x="45" y="690"/>
                  </a:cubicBezTo>
                  <a:cubicBezTo>
                    <a:pt x="46" y="697"/>
                    <a:pt x="50" y="701"/>
                    <a:pt x="54" y="704"/>
                  </a:cubicBezTo>
                  <a:cubicBezTo>
                    <a:pt x="54" y="707"/>
                    <a:pt x="55" y="710"/>
                    <a:pt x="57" y="713"/>
                  </a:cubicBezTo>
                  <a:cubicBezTo>
                    <a:pt x="58" y="714"/>
                    <a:pt x="60" y="716"/>
                    <a:pt x="63" y="718"/>
                  </a:cubicBezTo>
                  <a:cubicBezTo>
                    <a:pt x="64" y="719"/>
                    <a:pt x="64" y="721"/>
                    <a:pt x="64" y="722"/>
                  </a:cubicBezTo>
                  <a:cubicBezTo>
                    <a:pt x="62" y="724"/>
                    <a:pt x="61" y="727"/>
                    <a:pt x="59" y="729"/>
                  </a:cubicBezTo>
                  <a:cubicBezTo>
                    <a:pt x="57" y="735"/>
                    <a:pt x="56" y="741"/>
                    <a:pt x="58" y="747"/>
                  </a:cubicBezTo>
                  <a:cubicBezTo>
                    <a:pt x="57" y="749"/>
                    <a:pt x="56" y="751"/>
                    <a:pt x="56" y="754"/>
                  </a:cubicBezTo>
                  <a:cubicBezTo>
                    <a:pt x="55" y="757"/>
                    <a:pt x="57" y="761"/>
                    <a:pt x="59" y="764"/>
                  </a:cubicBezTo>
                  <a:lnTo>
                    <a:pt x="59" y="764"/>
                  </a:lnTo>
                  <a:cubicBezTo>
                    <a:pt x="58" y="767"/>
                    <a:pt x="57" y="773"/>
                    <a:pt x="58" y="779"/>
                  </a:cubicBezTo>
                  <a:cubicBezTo>
                    <a:pt x="56" y="783"/>
                    <a:pt x="56" y="788"/>
                    <a:pt x="55" y="791"/>
                  </a:cubicBezTo>
                  <a:cubicBezTo>
                    <a:pt x="55" y="793"/>
                    <a:pt x="55" y="795"/>
                    <a:pt x="55" y="797"/>
                  </a:cubicBezTo>
                  <a:cubicBezTo>
                    <a:pt x="53" y="802"/>
                    <a:pt x="54" y="807"/>
                    <a:pt x="58" y="811"/>
                  </a:cubicBezTo>
                  <a:lnTo>
                    <a:pt x="58" y="811"/>
                  </a:lnTo>
                  <a:cubicBezTo>
                    <a:pt x="58" y="813"/>
                    <a:pt x="57" y="815"/>
                    <a:pt x="55" y="817"/>
                  </a:cubicBezTo>
                  <a:cubicBezTo>
                    <a:pt x="51" y="820"/>
                    <a:pt x="50" y="825"/>
                    <a:pt x="51" y="830"/>
                  </a:cubicBezTo>
                  <a:cubicBezTo>
                    <a:pt x="51" y="832"/>
                    <a:pt x="52" y="834"/>
                    <a:pt x="53" y="835"/>
                  </a:cubicBezTo>
                  <a:cubicBezTo>
                    <a:pt x="52" y="837"/>
                    <a:pt x="53" y="840"/>
                    <a:pt x="53" y="842"/>
                  </a:cubicBezTo>
                  <a:cubicBezTo>
                    <a:pt x="53" y="842"/>
                    <a:pt x="52" y="845"/>
                    <a:pt x="51" y="848"/>
                  </a:cubicBezTo>
                  <a:lnTo>
                    <a:pt x="50" y="850"/>
                  </a:lnTo>
                  <a:cubicBezTo>
                    <a:pt x="48" y="855"/>
                    <a:pt x="49" y="861"/>
                    <a:pt x="53" y="864"/>
                  </a:cubicBezTo>
                  <a:lnTo>
                    <a:pt x="55" y="866"/>
                  </a:lnTo>
                  <a:cubicBezTo>
                    <a:pt x="56" y="875"/>
                    <a:pt x="60" y="881"/>
                    <a:pt x="66" y="884"/>
                  </a:cubicBezTo>
                  <a:cubicBezTo>
                    <a:pt x="65" y="888"/>
                    <a:pt x="66" y="891"/>
                    <a:pt x="68" y="894"/>
                  </a:cubicBezTo>
                  <a:cubicBezTo>
                    <a:pt x="67" y="896"/>
                    <a:pt x="66" y="898"/>
                    <a:pt x="66" y="900"/>
                  </a:cubicBezTo>
                  <a:lnTo>
                    <a:pt x="65" y="904"/>
                  </a:lnTo>
                  <a:cubicBezTo>
                    <a:pt x="63" y="909"/>
                    <a:pt x="65" y="914"/>
                    <a:pt x="68" y="918"/>
                  </a:cubicBezTo>
                  <a:cubicBezTo>
                    <a:pt x="67" y="920"/>
                    <a:pt x="65" y="922"/>
                    <a:pt x="63" y="925"/>
                  </a:cubicBezTo>
                  <a:lnTo>
                    <a:pt x="62" y="928"/>
                  </a:lnTo>
                  <a:cubicBezTo>
                    <a:pt x="62" y="929"/>
                    <a:pt x="62" y="931"/>
                    <a:pt x="62" y="933"/>
                  </a:cubicBezTo>
                  <a:cubicBezTo>
                    <a:pt x="60" y="937"/>
                    <a:pt x="59" y="940"/>
                    <a:pt x="60" y="944"/>
                  </a:cubicBezTo>
                  <a:lnTo>
                    <a:pt x="60" y="945"/>
                  </a:lnTo>
                  <a:cubicBezTo>
                    <a:pt x="60" y="947"/>
                    <a:pt x="59" y="948"/>
                    <a:pt x="59" y="950"/>
                  </a:cubicBezTo>
                  <a:cubicBezTo>
                    <a:pt x="58" y="955"/>
                    <a:pt x="60" y="959"/>
                    <a:pt x="62" y="963"/>
                  </a:cubicBezTo>
                  <a:cubicBezTo>
                    <a:pt x="58" y="975"/>
                    <a:pt x="62" y="983"/>
                    <a:pt x="67" y="989"/>
                  </a:cubicBezTo>
                  <a:cubicBezTo>
                    <a:pt x="65" y="991"/>
                    <a:pt x="64" y="994"/>
                    <a:pt x="63" y="996"/>
                  </a:cubicBezTo>
                  <a:cubicBezTo>
                    <a:pt x="60" y="1001"/>
                    <a:pt x="60" y="1006"/>
                    <a:pt x="61" y="1009"/>
                  </a:cubicBezTo>
                  <a:cubicBezTo>
                    <a:pt x="63" y="1018"/>
                    <a:pt x="71" y="1019"/>
                    <a:pt x="74" y="1020"/>
                  </a:cubicBezTo>
                  <a:lnTo>
                    <a:pt x="75" y="1020"/>
                  </a:lnTo>
                  <a:cubicBezTo>
                    <a:pt x="77" y="1023"/>
                    <a:pt x="82" y="1028"/>
                    <a:pt x="90" y="1029"/>
                  </a:cubicBezTo>
                  <a:lnTo>
                    <a:pt x="92" y="1033"/>
                  </a:lnTo>
                  <a:cubicBezTo>
                    <a:pt x="94" y="1035"/>
                    <a:pt x="96" y="1036"/>
                    <a:pt x="99" y="1037"/>
                  </a:cubicBezTo>
                  <a:cubicBezTo>
                    <a:pt x="102" y="1042"/>
                    <a:pt x="108" y="1046"/>
                    <a:pt x="113" y="1047"/>
                  </a:cubicBezTo>
                  <a:lnTo>
                    <a:pt x="114" y="1047"/>
                  </a:lnTo>
                  <a:lnTo>
                    <a:pt x="114" y="1048"/>
                  </a:lnTo>
                  <a:cubicBezTo>
                    <a:pt x="109" y="1049"/>
                    <a:pt x="105" y="1053"/>
                    <a:pt x="104" y="1057"/>
                  </a:cubicBezTo>
                  <a:cubicBezTo>
                    <a:pt x="103" y="1059"/>
                    <a:pt x="102" y="1062"/>
                    <a:pt x="104" y="1066"/>
                  </a:cubicBezTo>
                  <a:cubicBezTo>
                    <a:pt x="102" y="1071"/>
                    <a:pt x="103" y="1075"/>
                    <a:pt x="105" y="1079"/>
                  </a:cubicBezTo>
                  <a:lnTo>
                    <a:pt x="105" y="1080"/>
                  </a:lnTo>
                  <a:cubicBezTo>
                    <a:pt x="105" y="1081"/>
                    <a:pt x="106" y="1083"/>
                    <a:pt x="107" y="1085"/>
                  </a:cubicBezTo>
                  <a:lnTo>
                    <a:pt x="107" y="1086"/>
                  </a:lnTo>
                  <a:lnTo>
                    <a:pt x="107" y="1088"/>
                  </a:lnTo>
                  <a:lnTo>
                    <a:pt x="107" y="1089"/>
                  </a:lnTo>
                  <a:lnTo>
                    <a:pt x="105" y="1093"/>
                  </a:lnTo>
                  <a:cubicBezTo>
                    <a:pt x="105" y="1095"/>
                    <a:pt x="105" y="1096"/>
                    <a:pt x="106" y="1098"/>
                  </a:cubicBezTo>
                  <a:cubicBezTo>
                    <a:pt x="103" y="1101"/>
                    <a:pt x="102" y="1105"/>
                    <a:pt x="102" y="1108"/>
                  </a:cubicBezTo>
                  <a:cubicBezTo>
                    <a:pt x="101" y="1112"/>
                    <a:pt x="103" y="1116"/>
                    <a:pt x="105" y="1119"/>
                  </a:cubicBezTo>
                  <a:cubicBezTo>
                    <a:pt x="104" y="1120"/>
                    <a:pt x="104" y="1122"/>
                    <a:pt x="104" y="1124"/>
                  </a:cubicBezTo>
                  <a:cubicBezTo>
                    <a:pt x="101" y="1126"/>
                    <a:pt x="96" y="1131"/>
                    <a:pt x="98" y="1139"/>
                  </a:cubicBezTo>
                  <a:cubicBezTo>
                    <a:pt x="98" y="1140"/>
                    <a:pt x="99" y="1142"/>
                    <a:pt x="100" y="1143"/>
                  </a:cubicBezTo>
                  <a:cubicBezTo>
                    <a:pt x="99" y="1147"/>
                    <a:pt x="100" y="1151"/>
                    <a:pt x="102" y="1153"/>
                  </a:cubicBezTo>
                  <a:lnTo>
                    <a:pt x="106" y="1157"/>
                  </a:lnTo>
                  <a:cubicBezTo>
                    <a:pt x="107" y="1159"/>
                    <a:pt x="108" y="1162"/>
                    <a:pt x="111" y="1165"/>
                  </a:cubicBezTo>
                  <a:cubicBezTo>
                    <a:pt x="110" y="1167"/>
                    <a:pt x="108" y="1169"/>
                    <a:pt x="107" y="1171"/>
                  </a:cubicBezTo>
                  <a:lnTo>
                    <a:pt x="106" y="1174"/>
                  </a:lnTo>
                  <a:cubicBezTo>
                    <a:pt x="101" y="1178"/>
                    <a:pt x="99" y="1183"/>
                    <a:pt x="99" y="1187"/>
                  </a:cubicBezTo>
                  <a:cubicBezTo>
                    <a:pt x="94" y="1187"/>
                    <a:pt x="91" y="1189"/>
                    <a:pt x="88" y="1192"/>
                  </a:cubicBezTo>
                  <a:cubicBezTo>
                    <a:pt x="86" y="1196"/>
                    <a:pt x="85" y="1200"/>
                    <a:pt x="86" y="1204"/>
                  </a:cubicBezTo>
                  <a:cubicBezTo>
                    <a:pt x="90" y="1217"/>
                    <a:pt x="98" y="1225"/>
                    <a:pt x="108" y="1225"/>
                  </a:cubicBezTo>
                  <a:cubicBezTo>
                    <a:pt x="111" y="1225"/>
                    <a:pt x="119" y="1224"/>
                    <a:pt x="124" y="1214"/>
                  </a:cubicBezTo>
                  <a:cubicBezTo>
                    <a:pt x="128" y="1213"/>
                    <a:pt x="132" y="1210"/>
                    <a:pt x="134" y="1205"/>
                  </a:cubicBezTo>
                  <a:cubicBezTo>
                    <a:pt x="136" y="1206"/>
                    <a:pt x="139" y="1206"/>
                    <a:pt x="141" y="1206"/>
                  </a:cubicBezTo>
                  <a:cubicBezTo>
                    <a:pt x="148" y="1206"/>
                    <a:pt x="152" y="1203"/>
                    <a:pt x="155" y="1201"/>
                  </a:cubicBezTo>
                  <a:cubicBezTo>
                    <a:pt x="157" y="1200"/>
                    <a:pt x="157" y="1200"/>
                    <a:pt x="159" y="1200"/>
                  </a:cubicBezTo>
                  <a:cubicBezTo>
                    <a:pt x="159" y="1200"/>
                    <a:pt x="160" y="1200"/>
                    <a:pt x="162" y="1200"/>
                  </a:cubicBezTo>
                  <a:lnTo>
                    <a:pt x="166" y="1201"/>
                  </a:lnTo>
                  <a:cubicBezTo>
                    <a:pt x="168" y="1201"/>
                    <a:pt x="171" y="1200"/>
                    <a:pt x="173" y="1198"/>
                  </a:cubicBezTo>
                  <a:lnTo>
                    <a:pt x="177" y="1195"/>
                  </a:lnTo>
                  <a:cubicBezTo>
                    <a:pt x="184" y="1191"/>
                    <a:pt x="188" y="1186"/>
                    <a:pt x="190" y="1182"/>
                  </a:cubicBezTo>
                  <a:cubicBezTo>
                    <a:pt x="192" y="1181"/>
                    <a:pt x="194" y="1180"/>
                    <a:pt x="195" y="1178"/>
                  </a:cubicBezTo>
                  <a:cubicBezTo>
                    <a:pt x="197" y="1176"/>
                    <a:pt x="198" y="1174"/>
                    <a:pt x="199" y="1172"/>
                  </a:cubicBezTo>
                  <a:lnTo>
                    <a:pt x="200" y="1170"/>
                  </a:lnTo>
                  <a:cubicBezTo>
                    <a:pt x="202" y="1171"/>
                    <a:pt x="205" y="1172"/>
                    <a:pt x="208" y="1172"/>
                  </a:cubicBezTo>
                  <a:lnTo>
                    <a:pt x="212" y="1171"/>
                  </a:lnTo>
                  <a:lnTo>
                    <a:pt x="213" y="1171"/>
                  </a:lnTo>
                  <a:cubicBezTo>
                    <a:pt x="216" y="1171"/>
                    <a:pt x="221" y="1171"/>
                    <a:pt x="224" y="1165"/>
                  </a:cubicBezTo>
                  <a:cubicBezTo>
                    <a:pt x="227" y="1165"/>
                    <a:pt x="230" y="1163"/>
                    <a:pt x="232" y="1161"/>
                  </a:cubicBezTo>
                  <a:cubicBezTo>
                    <a:pt x="235" y="1158"/>
                    <a:pt x="237" y="1156"/>
                    <a:pt x="238" y="1154"/>
                  </a:cubicBezTo>
                  <a:cubicBezTo>
                    <a:pt x="240" y="1154"/>
                    <a:pt x="242" y="1153"/>
                    <a:pt x="243" y="1152"/>
                  </a:cubicBezTo>
                  <a:cubicBezTo>
                    <a:pt x="245" y="1150"/>
                    <a:pt x="247" y="1149"/>
                    <a:pt x="248" y="1147"/>
                  </a:cubicBezTo>
                  <a:cubicBezTo>
                    <a:pt x="250" y="1146"/>
                    <a:pt x="252" y="1144"/>
                    <a:pt x="254" y="1141"/>
                  </a:cubicBezTo>
                  <a:cubicBezTo>
                    <a:pt x="257" y="1140"/>
                    <a:pt x="260" y="1138"/>
                    <a:pt x="262" y="1135"/>
                  </a:cubicBezTo>
                  <a:lnTo>
                    <a:pt x="263" y="1134"/>
                  </a:lnTo>
                  <a:cubicBezTo>
                    <a:pt x="266" y="1134"/>
                    <a:pt x="268" y="1135"/>
                    <a:pt x="271" y="1135"/>
                  </a:cubicBezTo>
                  <a:cubicBezTo>
                    <a:pt x="282" y="1135"/>
                    <a:pt x="291" y="1127"/>
                    <a:pt x="296" y="1119"/>
                  </a:cubicBezTo>
                  <a:cubicBezTo>
                    <a:pt x="301" y="1116"/>
                    <a:pt x="305" y="1114"/>
                    <a:pt x="309" y="1112"/>
                  </a:cubicBezTo>
                  <a:cubicBezTo>
                    <a:pt x="312" y="1110"/>
                    <a:pt x="314" y="1108"/>
                    <a:pt x="318" y="1106"/>
                  </a:cubicBezTo>
                  <a:cubicBezTo>
                    <a:pt x="323" y="1104"/>
                    <a:pt x="328" y="1100"/>
                    <a:pt x="331" y="1096"/>
                  </a:cubicBezTo>
                  <a:lnTo>
                    <a:pt x="332" y="1093"/>
                  </a:lnTo>
                  <a:cubicBezTo>
                    <a:pt x="335" y="1091"/>
                    <a:pt x="336" y="1088"/>
                    <a:pt x="336" y="1087"/>
                  </a:cubicBezTo>
                  <a:lnTo>
                    <a:pt x="336" y="1086"/>
                  </a:lnTo>
                  <a:cubicBezTo>
                    <a:pt x="342" y="1084"/>
                    <a:pt x="348" y="1081"/>
                    <a:pt x="353" y="1076"/>
                  </a:cubicBezTo>
                  <a:cubicBezTo>
                    <a:pt x="355" y="1075"/>
                    <a:pt x="358" y="1074"/>
                    <a:pt x="360" y="1070"/>
                  </a:cubicBezTo>
                  <a:cubicBezTo>
                    <a:pt x="363" y="1069"/>
                    <a:pt x="364" y="1067"/>
                    <a:pt x="366" y="1066"/>
                  </a:cubicBezTo>
                  <a:lnTo>
                    <a:pt x="368" y="1064"/>
                  </a:lnTo>
                  <a:cubicBezTo>
                    <a:pt x="371" y="1064"/>
                    <a:pt x="373" y="1062"/>
                    <a:pt x="375" y="1060"/>
                  </a:cubicBezTo>
                  <a:lnTo>
                    <a:pt x="378" y="1060"/>
                  </a:lnTo>
                  <a:cubicBezTo>
                    <a:pt x="380" y="1059"/>
                    <a:pt x="383" y="1059"/>
                    <a:pt x="385" y="1058"/>
                  </a:cubicBezTo>
                  <a:lnTo>
                    <a:pt x="387" y="1057"/>
                  </a:lnTo>
                  <a:cubicBezTo>
                    <a:pt x="389" y="1057"/>
                    <a:pt x="391" y="1055"/>
                    <a:pt x="393" y="1054"/>
                  </a:cubicBezTo>
                  <a:cubicBezTo>
                    <a:pt x="395" y="1053"/>
                    <a:pt x="398" y="1051"/>
                    <a:pt x="400" y="1050"/>
                  </a:cubicBezTo>
                  <a:lnTo>
                    <a:pt x="400" y="1050"/>
                  </a:lnTo>
                  <a:cubicBezTo>
                    <a:pt x="404" y="1050"/>
                    <a:pt x="407" y="1049"/>
                    <a:pt x="410" y="1047"/>
                  </a:cubicBezTo>
                  <a:cubicBezTo>
                    <a:pt x="410" y="1046"/>
                    <a:pt x="412" y="1045"/>
                    <a:pt x="414" y="1045"/>
                  </a:cubicBezTo>
                  <a:cubicBezTo>
                    <a:pt x="416" y="1047"/>
                    <a:pt x="419" y="1048"/>
                    <a:pt x="422" y="1048"/>
                  </a:cubicBezTo>
                  <a:cubicBezTo>
                    <a:pt x="424" y="1048"/>
                    <a:pt x="426" y="1048"/>
                    <a:pt x="428" y="1047"/>
                  </a:cubicBezTo>
                  <a:cubicBezTo>
                    <a:pt x="430" y="1048"/>
                    <a:pt x="433" y="1049"/>
                    <a:pt x="436" y="1049"/>
                  </a:cubicBezTo>
                  <a:cubicBezTo>
                    <a:pt x="438" y="1050"/>
                    <a:pt x="440" y="1051"/>
                    <a:pt x="443" y="1051"/>
                  </a:cubicBezTo>
                  <a:cubicBezTo>
                    <a:pt x="444" y="1051"/>
                    <a:pt x="446" y="1051"/>
                    <a:pt x="448" y="1050"/>
                  </a:cubicBezTo>
                  <a:cubicBezTo>
                    <a:pt x="450" y="1051"/>
                    <a:pt x="453" y="1052"/>
                    <a:pt x="456" y="1052"/>
                  </a:cubicBezTo>
                  <a:cubicBezTo>
                    <a:pt x="459" y="1052"/>
                    <a:pt x="461" y="1051"/>
                    <a:pt x="463" y="1051"/>
                  </a:cubicBezTo>
                  <a:cubicBezTo>
                    <a:pt x="466" y="1053"/>
                    <a:pt x="469" y="1055"/>
                    <a:pt x="473" y="1055"/>
                  </a:cubicBezTo>
                  <a:lnTo>
                    <a:pt x="474" y="1055"/>
                  </a:lnTo>
                  <a:lnTo>
                    <a:pt x="478" y="1054"/>
                  </a:lnTo>
                  <a:lnTo>
                    <a:pt x="478" y="1054"/>
                  </a:lnTo>
                  <a:cubicBezTo>
                    <a:pt x="480" y="1055"/>
                    <a:pt x="481" y="1056"/>
                    <a:pt x="483" y="1057"/>
                  </a:cubicBezTo>
                  <a:lnTo>
                    <a:pt x="483" y="1058"/>
                  </a:lnTo>
                  <a:cubicBezTo>
                    <a:pt x="479" y="1066"/>
                    <a:pt x="474" y="1076"/>
                    <a:pt x="473" y="1086"/>
                  </a:cubicBezTo>
                  <a:cubicBezTo>
                    <a:pt x="472" y="1090"/>
                    <a:pt x="472" y="1094"/>
                    <a:pt x="472" y="1097"/>
                  </a:cubicBezTo>
                  <a:lnTo>
                    <a:pt x="472" y="1100"/>
                  </a:lnTo>
                  <a:cubicBezTo>
                    <a:pt x="471" y="1104"/>
                    <a:pt x="472" y="1108"/>
                    <a:pt x="475" y="1112"/>
                  </a:cubicBezTo>
                  <a:cubicBezTo>
                    <a:pt x="481" y="1119"/>
                    <a:pt x="493" y="1122"/>
                    <a:pt x="502" y="1124"/>
                  </a:cubicBezTo>
                  <a:lnTo>
                    <a:pt x="503" y="1126"/>
                  </a:lnTo>
                  <a:cubicBezTo>
                    <a:pt x="506" y="1129"/>
                    <a:pt x="510" y="1131"/>
                    <a:pt x="514" y="1131"/>
                  </a:cubicBezTo>
                  <a:lnTo>
                    <a:pt x="517" y="1131"/>
                  </a:lnTo>
                  <a:cubicBezTo>
                    <a:pt x="520" y="1133"/>
                    <a:pt x="524" y="1135"/>
                    <a:pt x="529" y="1135"/>
                  </a:cubicBezTo>
                  <a:lnTo>
                    <a:pt x="529" y="1135"/>
                  </a:lnTo>
                  <a:lnTo>
                    <a:pt x="532" y="1135"/>
                  </a:lnTo>
                  <a:lnTo>
                    <a:pt x="533" y="1139"/>
                  </a:lnTo>
                  <a:cubicBezTo>
                    <a:pt x="536" y="1143"/>
                    <a:pt x="540" y="1146"/>
                    <a:pt x="546" y="1146"/>
                  </a:cubicBezTo>
                  <a:cubicBezTo>
                    <a:pt x="550" y="1146"/>
                    <a:pt x="555" y="1144"/>
                    <a:pt x="558" y="1142"/>
                  </a:cubicBezTo>
                  <a:cubicBezTo>
                    <a:pt x="564" y="1141"/>
                    <a:pt x="567" y="1136"/>
                    <a:pt x="569" y="1132"/>
                  </a:cubicBezTo>
                  <a:lnTo>
                    <a:pt x="569" y="1129"/>
                  </a:lnTo>
                  <a:cubicBezTo>
                    <a:pt x="571" y="1129"/>
                    <a:pt x="573" y="1128"/>
                    <a:pt x="575" y="1126"/>
                  </a:cubicBezTo>
                  <a:cubicBezTo>
                    <a:pt x="578" y="1125"/>
                    <a:pt x="584" y="1122"/>
                    <a:pt x="586" y="1122"/>
                  </a:cubicBezTo>
                  <a:lnTo>
                    <a:pt x="586" y="1122"/>
                  </a:lnTo>
                  <a:cubicBezTo>
                    <a:pt x="588" y="1122"/>
                    <a:pt x="591" y="1121"/>
                    <a:pt x="593" y="1120"/>
                  </a:cubicBezTo>
                  <a:cubicBezTo>
                    <a:pt x="595" y="1119"/>
                    <a:pt x="597" y="1118"/>
                    <a:pt x="600" y="1118"/>
                  </a:cubicBezTo>
                  <a:cubicBezTo>
                    <a:pt x="606" y="1118"/>
                    <a:pt x="612" y="1120"/>
                    <a:pt x="617" y="1122"/>
                  </a:cubicBezTo>
                  <a:cubicBezTo>
                    <a:pt x="620" y="1123"/>
                    <a:pt x="623" y="1124"/>
                    <a:pt x="625" y="1124"/>
                  </a:cubicBezTo>
                  <a:lnTo>
                    <a:pt x="628" y="1124"/>
                  </a:lnTo>
                  <a:lnTo>
                    <a:pt x="628" y="1124"/>
                  </a:lnTo>
                  <a:lnTo>
                    <a:pt x="628" y="1124"/>
                  </a:lnTo>
                  <a:cubicBezTo>
                    <a:pt x="636" y="1124"/>
                    <a:pt x="641" y="1127"/>
                    <a:pt x="641" y="1128"/>
                  </a:cubicBezTo>
                  <a:cubicBezTo>
                    <a:pt x="643" y="1133"/>
                    <a:pt x="647" y="1137"/>
                    <a:pt x="652" y="1137"/>
                  </a:cubicBezTo>
                  <a:cubicBezTo>
                    <a:pt x="655" y="1139"/>
                    <a:pt x="659" y="1142"/>
                    <a:pt x="662" y="1145"/>
                  </a:cubicBezTo>
                  <a:cubicBezTo>
                    <a:pt x="671" y="1152"/>
                    <a:pt x="676" y="1156"/>
                    <a:pt x="682" y="1158"/>
                  </a:cubicBezTo>
                  <a:lnTo>
                    <a:pt x="684" y="1159"/>
                  </a:lnTo>
                  <a:cubicBezTo>
                    <a:pt x="686" y="1160"/>
                    <a:pt x="687" y="1161"/>
                    <a:pt x="689" y="1162"/>
                  </a:cubicBezTo>
                  <a:cubicBezTo>
                    <a:pt x="693" y="1168"/>
                    <a:pt x="698" y="1169"/>
                    <a:pt x="702" y="1169"/>
                  </a:cubicBezTo>
                  <a:lnTo>
                    <a:pt x="705" y="1169"/>
                  </a:lnTo>
                  <a:cubicBezTo>
                    <a:pt x="709" y="1172"/>
                    <a:pt x="713" y="1174"/>
                    <a:pt x="717" y="1176"/>
                  </a:cubicBezTo>
                  <a:lnTo>
                    <a:pt x="720" y="1178"/>
                  </a:lnTo>
                  <a:cubicBezTo>
                    <a:pt x="720" y="1180"/>
                    <a:pt x="721" y="1182"/>
                    <a:pt x="723" y="1184"/>
                  </a:cubicBezTo>
                  <a:cubicBezTo>
                    <a:pt x="725" y="1187"/>
                    <a:pt x="728" y="1189"/>
                    <a:pt x="732" y="1190"/>
                  </a:cubicBezTo>
                  <a:cubicBezTo>
                    <a:pt x="733" y="1190"/>
                    <a:pt x="735" y="1191"/>
                    <a:pt x="737" y="1192"/>
                  </a:cubicBezTo>
                  <a:cubicBezTo>
                    <a:pt x="740" y="1193"/>
                    <a:pt x="744" y="1195"/>
                    <a:pt x="749" y="1195"/>
                  </a:cubicBezTo>
                  <a:lnTo>
                    <a:pt x="750" y="1195"/>
                  </a:lnTo>
                  <a:cubicBezTo>
                    <a:pt x="755" y="1199"/>
                    <a:pt x="761" y="1200"/>
                    <a:pt x="764" y="1200"/>
                  </a:cubicBezTo>
                  <a:cubicBezTo>
                    <a:pt x="767" y="1200"/>
                    <a:pt x="770" y="1200"/>
                    <a:pt x="774" y="1198"/>
                  </a:cubicBezTo>
                  <a:lnTo>
                    <a:pt x="775" y="1198"/>
                  </a:lnTo>
                  <a:lnTo>
                    <a:pt x="778" y="1198"/>
                  </a:lnTo>
                  <a:lnTo>
                    <a:pt x="780" y="1200"/>
                  </a:lnTo>
                  <a:cubicBezTo>
                    <a:pt x="780" y="1204"/>
                    <a:pt x="782" y="1207"/>
                    <a:pt x="785" y="1209"/>
                  </a:cubicBezTo>
                  <a:cubicBezTo>
                    <a:pt x="787" y="1211"/>
                    <a:pt x="790" y="1212"/>
                    <a:pt x="793" y="1212"/>
                  </a:cubicBezTo>
                  <a:lnTo>
                    <a:pt x="796" y="1212"/>
                  </a:lnTo>
                  <a:cubicBezTo>
                    <a:pt x="799" y="1212"/>
                    <a:pt x="801" y="1211"/>
                    <a:pt x="804" y="1210"/>
                  </a:cubicBezTo>
                  <a:cubicBezTo>
                    <a:pt x="807" y="1209"/>
                    <a:pt x="809" y="1208"/>
                    <a:pt x="811" y="1208"/>
                  </a:cubicBezTo>
                  <a:cubicBezTo>
                    <a:pt x="813" y="1210"/>
                    <a:pt x="816" y="1211"/>
                    <a:pt x="819" y="1211"/>
                  </a:cubicBezTo>
                  <a:cubicBezTo>
                    <a:pt x="823" y="1211"/>
                    <a:pt x="827" y="1210"/>
                    <a:pt x="829" y="1207"/>
                  </a:cubicBezTo>
                  <a:cubicBezTo>
                    <a:pt x="834" y="1202"/>
                    <a:pt x="837" y="1201"/>
                    <a:pt x="839" y="1201"/>
                  </a:cubicBezTo>
                  <a:cubicBezTo>
                    <a:pt x="850" y="1201"/>
                    <a:pt x="867" y="1220"/>
                    <a:pt x="881" y="1235"/>
                  </a:cubicBezTo>
                  <a:cubicBezTo>
                    <a:pt x="891" y="1245"/>
                    <a:pt x="900" y="1255"/>
                    <a:pt x="909" y="1262"/>
                  </a:cubicBezTo>
                  <a:cubicBezTo>
                    <a:pt x="910" y="1265"/>
                    <a:pt x="910" y="1269"/>
                    <a:pt x="910" y="1273"/>
                  </a:cubicBezTo>
                  <a:cubicBezTo>
                    <a:pt x="911" y="1288"/>
                    <a:pt x="912" y="1313"/>
                    <a:pt x="935" y="1313"/>
                  </a:cubicBezTo>
                  <a:cubicBezTo>
                    <a:pt x="938" y="1313"/>
                    <a:pt x="941" y="1312"/>
                    <a:pt x="944" y="1311"/>
                  </a:cubicBezTo>
                  <a:cubicBezTo>
                    <a:pt x="945" y="1312"/>
                    <a:pt x="947" y="1313"/>
                    <a:pt x="949" y="1314"/>
                  </a:cubicBezTo>
                  <a:cubicBezTo>
                    <a:pt x="951" y="1314"/>
                    <a:pt x="952" y="1315"/>
                    <a:pt x="954" y="1316"/>
                  </a:cubicBezTo>
                  <a:cubicBezTo>
                    <a:pt x="956" y="1316"/>
                    <a:pt x="957" y="1317"/>
                    <a:pt x="959" y="1317"/>
                  </a:cubicBezTo>
                  <a:cubicBezTo>
                    <a:pt x="963" y="1317"/>
                    <a:pt x="968" y="1314"/>
                    <a:pt x="970" y="1310"/>
                  </a:cubicBezTo>
                  <a:cubicBezTo>
                    <a:pt x="971" y="1309"/>
                    <a:pt x="974" y="1307"/>
                    <a:pt x="984" y="1306"/>
                  </a:cubicBezTo>
                  <a:cubicBezTo>
                    <a:pt x="986" y="1306"/>
                    <a:pt x="988" y="1305"/>
                    <a:pt x="990" y="1304"/>
                  </a:cubicBezTo>
                  <a:cubicBezTo>
                    <a:pt x="992" y="1303"/>
                    <a:pt x="993" y="1301"/>
                    <a:pt x="994" y="1300"/>
                  </a:cubicBezTo>
                  <a:cubicBezTo>
                    <a:pt x="997" y="1302"/>
                    <a:pt x="1001" y="1303"/>
                    <a:pt x="1003" y="1303"/>
                  </a:cubicBezTo>
                  <a:cubicBezTo>
                    <a:pt x="1006" y="1303"/>
                    <a:pt x="1008" y="1302"/>
                    <a:pt x="1012" y="1301"/>
                  </a:cubicBezTo>
                  <a:cubicBezTo>
                    <a:pt x="1016" y="1305"/>
                    <a:pt x="1020" y="1306"/>
                    <a:pt x="1023" y="1306"/>
                  </a:cubicBezTo>
                  <a:cubicBezTo>
                    <a:pt x="1027" y="1306"/>
                    <a:pt x="1030" y="1305"/>
                    <a:pt x="1033" y="1303"/>
                  </a:cubicBezTo>
                  <a:cubicBezTo>
                    <a:pt x="1034" y="1305"/>
                    <a:pt x="1036" y="1307"/>
                    <a:pt x="1038" y="1308"/>
                  </a:cubicBezTo>
                  <a:lnTo>
                    <a:pt x="1043" y="1310"/>
                  </a:lnTo>
                  <a:cubicBezTo>
                    <a:pt x="1044" y="1311"/>
                    <a:pt x="1045" y="1313"/>
                    <a:pt x="1046" y="1314"/>
                  </a:cubicBezTo>
                  <a:lnTo>
                    <a:pt x="1047" y="1315"/>
                  </a:lnTo>
                  <a:cubicBezTo>
                    <a:pt x="1050" y="1320"/>
                    <a:pt x="1055" y="1323"/>
                    <a:pt x="1061" y="1323"/>
                  </a:cubicBezTo>
                  <a:cubicBezTo>
                    <a:pt x="1066" y="1323"/>
                    <a:pt x="1071" y="1321"/>
                    <a:pt x="1074" y="1318"/>
                  </a:cubicBezTo>
                  <a:cubicBezTo>
                    <a:pt x="1077" y="1321"/>
                    <a:pt x="1081" y="1325"/>
                    <a:pt x="1087" y="1325"/>
                  </a:cubicBezTo>
                  <a:lnTo>
                    <a:pt x="1090" y="1325"/>
                  </a:lnTo>
                  <a:lnTo>
                    <a:pt x="1090" y="1325"/>
                  </a:lnTo>
                  <a:lnTo>
                    <a:pt x="1094" y="1325"/>
                  </a:lnTo>
                  <a:cubicBezTo>
                    <a:pt x="1096" y="1325"/>
                    <a:pt x="1098" y="1325"/>
                    <a:pt x="1099" y="1325"/>
                  </a:cubicBezTo>
                  <a:cubicBezTo>
                    <a:pt x="1102" y="1325"/>
                    <a:pt x="1106" y="1325"/>
                    <a:pt x="1109" y="1324"/>
                  </a:cubicBezTo>
                  <a:cubicBezTo>
                    <a:pt x="1110" y="1326"/>
                    <a:pt x="1112" y="1328"/>
                    <a:pt x="1114" y="1329"/>
                  </a:cubicBezTo>
                  <a:cubicBezTo>
                    <a:pt x="1114" y="1332"/>
                    <a:pt x="1115" y="1334"/>
                    <a:pt x="1117" y="1336"/>
                  </a:cubicBezTo>
                  <a:lnTo>
                    <a:pt x="1121" y="1339"/>
                  </a:lnTo>
                  <a:cubicBezTo>
                    <a:pt x="1123" y="1340"/>
                    <a:pt x="1126" y="1341"/>
                    <a:pt x="1128" y="1341"/>
                  </a:cubicBezTo>
                  <a:lnTo>
                    <a:pt x="1130" y="1341"/>
                  </a:lnTo>
                  <a:lnTo>
                    <a:pt x="1132" y="1341"/>
                  </a:lnTo>
                  <a:lnTo>
                    <a:pt x="1134" y="1343"/>
                  </a:lnTo>
                  <a:lnTo>
                    <a:pt x="1136" y="1346"/>
                  </a:lnTo>
                  <a:cubicBezTo>
                    <a:pt x="1137" y="1347"/>
                    <a:pt x="1138" y="1348"/>
                    <a:pt x="1140" y="1349"/>
                  </a:cubicBezTo>
                  <a:cubicBezTo>
                    <a:pt x="1142" y="1351"/>
                    <a:pt x="1144" y="1352"/>
                    <a:pt x="1146" y="1353"/>
                  </a:cubicBezTo>
                  <a:cubicBezTo>
                    <a:pt x="1148" y="1355"/>
                    <a:pt x="1150" y="1356"/>
                    <a:pt x="1152" y="1357"/>
                  </a:cubicBezTo>
                  <a:cubicBezTo>
                    <a:pt x="1154" y="1358"/>
                    <a:pt x="1157" y="1359"/>
                    <a:pt x="1160" y="1359"/>
                  </a:cubicBezTo>
                  <a:lnTo>
                    <a:pt x="1160" y="1359"/>
                  </a:lnTo>
                  <a:cubicBezTo>
                    <a:pt x="1161" y="1361"/>
                    <a:pt x="1163" y="1363"/>
                    <a:pt x="1164" y="1364"/>
                  </a:cubicBezTo>
                  <a:cubicBezTo>
                    <a:pt x="1163" y="1367"/>
                    <a:pt x="1163" y="1370"/>
                    <a:pt x="1163" y="1372"/>
                  </a:cubicBezTo>
                  <a:lnTo>
                    <a:pt x="1161" y="1374"/>
                  </a:lnTo>
                  <a:cubicBezTo>
                    <a:pt x="1157" y="1379"/>
                    <a:pt x="1156" y="1383"/>
                    <a:pt x="1156" y="1387"/>
                  </a:cubicBezTo>
                  <a:cubicBezTo>
                    <a:pt x="1154" y="1387"/>
                    <a:pt x="1152" y="1388"/>
                    <a:pt x="1150" y="1390"/>
                  </a:cubicBezTo>
                  <a:cubicBezTo>
                    <a:pt x="1145" y="1394"/>
                    <a:pt x="1142" y="1400"/>
                    <a:pt x="1140" y="1405"/>
                  </a:cubicBezTo>
                  <a:lnTo>
                    <a:pt x="1140" y="1406"/>
                  </a:lnTo>
                  <a:cubicBezTo>
                    <a:pt x="1133" y="1406"/>
                    <a:pt x="1127" y="1411"/>
                    <a:pt x="1126" y="1418"/>
                  </a:cubicBezTo>
                  <a:lnTo>
                    <a:pt x="1122" y="1423"/>
                  </a:lnTo>
                  <a:cubicBezTo>
                    <a:pt x="1120" y="1426"/>
                    <a:pt x="1117" y="1429"/>
                    <a:pt x="1115" y="1432"/>
                  </a:cubicBezTo>
                  <a:lnTo>
                    <a:pt x="1114" y="1432"/>
                  </a:lnTo>
                  <a:cubicBezTo>
                    <a:pt x="1109" y="1432"/>
                    <a:pt x="1105" y="1433"/>
                    <a:pt x="1101" y="1436"/>
                  </a:cubicBezTo>
                  <a:lnTo>
                    <a:pt x="1098" y="1439"/>
                  </a:lnTo>
                  <a:cubicBezTo>
                    <a:pt x="1092" y="1448"/>
                    <a:pt x="1091" y="1457"/>
                    <a:pt x="1091" y="1464"/>
                  </a:cubicBezTo>
                  <a:cubicBezTo>
                    <a:pt x="1090" y="1471"/>
                    <a:pt x="1090" y="1472"/>
                    <a:pt x="1088" y="1474"/>
                  </a:cubicBezTo>
                  <a:cubicBezTo>
                    <a:pt x="1085" y="1476"/>
                    <a:pt x="1083" y="1480"/>
                    <a:pt x="1083" y="1484"/>
                  </a:cubicBezTo>
                  <a:cubicBezTo>
                    <a:pt x="1083" y="1486"/>
                    <a:pt x="1083" y="1488"/>
                    <a:pt x="1084" y="1490"/>
                  </a:cubicBezTo>
                  <a:cubicBezTo>
                    <a:pt x="1082" y="1489"/>
                    <a:pt x="1079" y="1487"/>
                    <a:pt x="1075" y="1487"/>
                  </a:cubicBezTo>
                  <a:cubicBezTo>
                    <a:pt x="1071" y="1487"/>
                    <a:pt x="1068" y="1488"/>
                    <a:pt x="1064" y="1490"/>
                  </a:cubicBezTo>
                  <a:cubicBezTo>
                    <a:pt x="1061" y="1493"/>
                    <a:pt x="1059" y="1497"/>
                    <a:pt x="1058" y="1501"/>
                  </a:cubicBezTo>
                  <a:cubicBezTo>
                    <a:pt x="1058" y="1504"/>
                    <a:pt x="1056" y="1507"/>
                    <a:pt x="1053" y="1512"/>
                  </a:cubicBezTo>
                  <a:cubicBezTo>
                    <a:pt x="1050" y="1518"/>
                    <a:pt x="1045" y="1525"/>
                    <a:pt x="1044" y="1535"/>
                  </a:cubicBezTo>
                  <a:cubicBezTo>
                    <a:pt x="1044" y="1537"/>
                    <a:pt x="1044" y="1539"/>
                    <a:pt x="1045" y="1541"/>
                  </a:cubicBezTo>
                  <a:cubicBezTo>
                    <a:pt x="1044" y="1546"/>
                    <a:pt x="1042" y="1553"/>
                    <a:pt x="1046" y="1560"/>
                  </a:cubicBezTo>
                  <a:cubicBezTo>
                    <a:pt x="1045" y="1563"/>
                    <a:pt x="1044" y="1566"/>
                    <a:pt x="1044" y="1569"/>
                  </a:cubicBezTo>
                  <a:lnTo>
                    <a:pt x="1042" y="1572"/>
                  </a:lnTo>
                  <a:cubicBezTo>
                    <a:pt x="1039" y="1577"/>
                    <a:pt x="1039" y="1582"/>
                    <a:pt x="1039" y="1586"/>
                  </a:cubicBezTo>
                  <a:cubicBezTo>
                    <a:pt x="1036" y="1590"/>
                    <a:pt x="1036" y="1595"/>
                    <a:pt x="1037" y="1599"/>
                  </a:cubicBezTo>
                  <a:cubicBezTo>
                    <a:pt x="1040" y="1609"/>
                    <a:pt x="1049" y="1610"/>
                    <a:pt x="1054" y="1611"/>
                  </a:cubicBezTo>
                  <a:lnTo>
                    <a:pt x="1056" y="1612"/>
                  </a:lnTo>
                  <a:lnTo>
                    <a:pt x="1058" y="1614"/>
                  </a:lnTo>
                  <a:lnTo>
                    <a:pt x="1060" y="1618"/>
                  </a:lnTo>
                  <a:cubicBezTo>
                    <a:pt x="1061" y="1623"/>
                    <a:pt x="1064" y="1633"/>
                    <a:pt x="1073" y="1637"/>
                  </a:cubicBezTo>
                  <a:cubicBezTo>
                    <a:pt x="1076" y="1642"/>
                    <a:pt x="1080" y="1646"/>
                    <a:pt x="1085" y="1647"/>
                  </a:cubicBezTo>
                  <a:cubicBezTo>
                    <a:pt x="1087" y="1648"/>
                    <a:pt x="1089" y="1649"/>
                    <a:pt x="1092" y="1650"/>
                  </a:cubicBezTo>
                  <a:lnTo>
                    <a:pt x="1093" y="1653"/>
                  </a:lnTo>
                  <a:cubicBezTo>
                    <a:pt x="1097" y="1660"/>
                    <a:pt x="1101" y="1662"/>
                    <a:pt x="1105" y="1663"/>
                  </a:cubicBezTo>
                  <a:cubicBezTo>
                    <a:pt x="1105" y="1666"/>
                    <a:pt x="1106" y="1669"/>
                    <a:pt x="1107" y="1671"/>
                  </a:cubicBezTo>
                  <a:lnTo>
                    <a:pt x="1109" y="1673"/>
                  </a:lnTo>
                  <a:cubicBezTo>
                    <a:pt x="1106" y="1674"/>
                    <a:pt x="1101" y="1677"/>
                    <a:pt x="1100" y="1683"/>
                  </a:cubicBezTo>
                  <a:cubicBezTo>
                    <a:pt x="1097" y="1690"/>
                    <a:pt x="1101" y="1697"/>
                    <a:pt x="1106" y="1705"/>
                  </a:cubicBezTo>
                  <a:cubicBezTo>
                    <a:pt x="1107" y="1706"/>
                    <a:pt x="1108" y="1707"/>
                    <a:pt x="1110" y="1709"/>
                  </a:cubicBezTo>
                  <a:cubicBezTo>
                    <a:pt x="1120" y="1716"/>
                    <a:pt x="1133" y="1724"/>
                    <a:pt x="1146" y="1732"/>
                  </a:cubicBezTo>
                  <a:cubicBezTo>
                    <a:pt x="1168" y="1745"/>
                    <a:pt x="1191" y="1759"/>
                    <a:pt x="1204" y="1773"/>
                  </a:cubicBezTo>
                  <a:cubicBezTo>
                    <a:pt x="1206" y="1775"/>
                    <a:pt x="1210" y="1777"/>
                    <a:pt x="1214" y="1777"/>
                  </a:cubicBezTo>
                  <a:lnTo>
                    <a:pt x="1217" y="1776"/>
                  </a:lnTo>
                  <a:cubicBezTo>
                    <a:pt x="1222" y="1775"/>
                    <a:pt x="1226" y="1771"/>
                    <a:pt x="1227" y="1766"/>
                  </a:cubicBezTo>
                  <a:cubicBezTo>
                    <a:pt x="1230" y="1752"/>
                    <a:pt x="1236" y="1738"/>
                    <a:pt x="1243" y="1729"/>
                  </a:cubicBezTo>
                  <a:lnTo>
                    <a:pt x="1245" y="1726"/>
                  </a:lnTo>
                  <a:lnTo>
                    <a:pt x="1246" y="1723"/>
                  </a:lnTo>
                  <a:cubicBezTo>
                    <a:pt x="1249" y="1720"/>
                    <a:pt x="1252" y="1715"/>
                    <a:pt x="1254" y="1711"/>
                  </a:cubicBezTo>
                  <a:cubicBezTo>
                    <a:pt x="1255" y="1708"/>
                    <a:pt x="1257" y="1704"/>
                    <a:pt x="1259" y="1702"/>
                  </a:cubicBezTo>
                  <a:lnTo>
                    <a:pt x="1261" y="1700"/>
                  </a:lnTo>
                  <a:cubicBezTo>
                    <a:pt x="1263" y="1699"/>
                    <a:pt x="1267" y="1698"/>
                    <a:pt x="1271" y="1697"/>
                  </a:cubicBezTo>
                  <a:cubicBezTo>
                    <a:pt x="1279" y="1695"/>
                    <a:pt x="1293" y="1691"/>
                    <a:pt x="1296" y="1677"/>
                  </a:cubicBezTo>
                  <a:cubicBezTo>
                    <a:pt x="1302" y="1672"/>
                    <a:pt x="1307" y="1665"/>
                    <a:pt x="1311" y="1660"/>
                  </a:cubicBezTo>
                  <a:cubicBezTo>
                    <a:pt x="1312" y="1657"/>
                    <a:pt x="1314" y="1655"/>
                    <a:pt x="1315" y="1654"/>
                  </a:cubicBezTo>
                  <a:cubicBezTo>
                    <a:pt x="1320" y="1649"/>
                    <a:pt x="1320" y="1641"/>
                    <a:pt x="1315" y="1636"/>
                  </a:cubicBezTo>
                  <a:cubicBezTo>
                    <a:pt x="1309" y="1630"/>
                    <a:pt x="1309" y="1622"/>
                    <a:pt x="1309" y="1610"/>
                  </a:cubicBezTo>
                  <a:cubicBezTo>
                    <a:pt x="1308" y="1602"/>
                    <a:pt x="1308" y="1593"/>
                    <a:pt x="1305" y="1584"/>
                  </a:cubicBezTo>
                  <a:cubicBezTo>
                    <a:pt x="1304" y="1561"/>
                    <a:pt x="1308" y="1539"/>
                    <a:pt x="1320" y="1510"/>
                  </a:cubicBezTo>
                  <a:cubicBezTo>
                    <a:pt x="1321" y="1508"/>
                    <a:pt x="1321" y="1505"/>
                    <a:pt x="1320" y="1502"/>
                  </a:cubicBezTo>
                  <a:cubicBezTo>
                    <a:pt x="1317" y="1489"/>
                    <a:pt x="1317" y="1482"/>
                    <a:pt x="1322" y="1475"/>
                  </a:cubicBezTo>
                  <a:cubicBezTo>
                    <a:pt x="1323" y="1473"/>
                    <a:pt x="1324" y="1471"/>
                    <a:pt x="1324" y="1469"/>
                  </a:cubicBezTo>
                  <a:cubicBezTo>
                    <a:pt x="1325" y="1461"/>
                    <a:pt x="1327" y="1453"/>
                    <a:pt x="1329" y="1444"/>
                  </a:cubicBezTo>
                  <a:lnTo>
                    <a:pt x="1329" y="1442"/>
                  </a:lnTo>
                  <a:lnTo>
                    <a:pt x="1329" y="1439"/>
                  </a:lnTo>
                  <a:cubicBezTo>
                    <a:pt x="1328" y="1403"/>
                    <a:pt x="1325" y="1367"/>
                    <a:pt x="1323" y="1331"/>
                  </a:cubicBezTo>
                  <a:cubicBezTo>
                    <a:pt x="1316" y="1234"/>
                    <a:pt x="1308" y="1133"/>
                    <a:pt x="1322" y="1034"/>
                  </a:cubicBezTo>
                  <a:cubicBezTo>
                    <a:pt x="1323" y="1031"/>
                    <a:pt x="1323" y="1029"/>
                    <a:pt x="1324" y="1025"/>
                  </a:cubicBezTo>
                  <a:lnTo>
                    <a:pt x="1325" y="1023"/>
                  </a:lnTo>
                  <a:lnTo>
                    <a:pt x="1325" y="1017"/>
                  </a:lnTo>
                  <a:cubicBezTo>
                    <a:pt x="1330" y="971"/>
                    <a:pt x="1334" y="924"/>
                    <a:pt x="1350" y="882"/>
                  </a:cubicBezTo>
                  <a:cubicBezTo>
                    <a:pt x="1352" y="878"/>
                    <a:pt x="1351" y="873"/>
                    <a:pt x="1348" y="869"/>
                  </a:cubicBezTo>
                  <a:cubicBezTo>
                    <a:pt x="1347" y="861"/>
                    <a:pt x="1351" y="857"/>
                    <a:pt x="1362" y="851"/>
                  </a:cubicBezTo>
                  <a:cubicBezTo>
                    <a:pt x="1364" y="849"/>
                    <a:pt x="1366" y="848"/>
                    <a:pt x="1367" y="846"/>
                  </a:cubicBezTo>
                  <a:cubicBezTo>
                    <a:pt x="1371" y="838"/>
                    <a:pt x="1376" y="831"/>
                    <a:pt x="1381" y="825"/>
                  </a:cubicBezTo>
                  <a:cubicBezTo>
                    <a:pt x="1397" y="804"/>
                    <a:pt x="1418" y="788"/>
                    <a:pt x="1440" y="771"/>
                  </a:cubicBezTo>
                  <a:cubicBezTo>
                    <a:pt x="1447" y="766"/>
                    <a:pt x="1453" y="761"/>
                    <a:pt x="1459" y="756"/>
                  </a:cubicBezTo>
                  <a:cubicBezTo>
                    <a:pt x="1490" y="732"/>
                    <a:pt x="1517" y="703"/>
                    <a:pt x="1543" y="675"/>
                  </a:cubicBezTo>
                  <a:lnTo>
                    <a:pt x="1555" y="662"/>
                  </a:lnTo>
                  <a:cubicBezTo>
                    <a:pt x="1558" y="658"/>
                    <a:pt x="1562" y="655"/>
                    <a:pt x="1566" y="653"/>
                  </a:cubicBezTo>
                  <a:cubicBezTo>
                    <a:pt x="1568" y="652"/>
                    <a:pt x="1570" y="650"/>
                    <a:pt x="1571" y="648"/>
                  </a:cubicBezTo>
                  <a:lnTo>
                    <a:pt x="1571" y="647"/>
                  </a:lnTo>
                  <a:lnTo>
                    <a:pt x="1572" y="645"/>
                  </a:lnTo>
                  <a:lnTo>
                    <a:pt x="1573" y="642"/>
                  </a:lnTo>
                  <a:cubicBezTo>
                    <a:pt x="1582" y="609"/>
                    <a:pt x="1592" y="579"/>
                    <a:pt x="1604" y="552"/>
                  </a:cubicBezTo>
                  <a:cubicBezTo>
                    <a:pt x="1606" y="548"/>
                    <a:pt x="1606" y="543"/>
                    <a:pt x="1603" y="539"/>
                  </a:cubicBezTo>
                  <a:cubicBezTo>
                    <a:pt x="1601" y="536"/>
                    <a:pt x="1597" y="533"/>
                    <a:pt x="1593" y="533"/>
                  </a:cubicBezTo>
                  <a:lnTo>
                    <a:pt x="1591" y="533"/>
                  </a:lnTo>
                  <a:cubicBezTo>
                    <a:pt x="1587" y="533"/>
                    <a:pt x="1583" y="534"/>
                    <a:pt x="1581" y="536"/>
                  </a:cubicBezTo>
                  <a:cubicBezTo>
                    <a:pt x="1579" y="535"/>
                    <a:pt x="1577" y="534"/>
                    <a:pt x="1575" y="534"/>
                  </a:cubicBezTo>
                  <a:lnTo>
                    <a:pt x="1575" y="534"/>
                  </a:lnTo>
                  <a:lnTo>
                    <a:pt x="1573" y="534"/>
                  </a:lnTo>
                  <a:cubicBezTo>
                    <a:pt x="1572" y="533"/>
                    <a:pt x="1570" y="533"/>
                    <a:pt x="1568" y="532"/>
                  </a:cubicBezTo>
                  <a:lnTo>
                    <a:pt x="1565" y="532"/>
                  </a:lnTo>
                  <a:cubicBezTo>
                    <a:pt x="1561" y="532"/>
                    <a:pt x="1557" y="533"/>
                    <a:pt x="1553" y="537"/>
                  </a:cubicBezTo>
                  <a:lnTo>
                    <a:pt x="1552" y="537"/>
                  </a:lnTo>
                  <a:cubicBezTo>
                    <a:pt x="1550" y="536"/>
                    <a:pt x="1548" y="535"/>
                    <a:pt x="1546" y="534"/>
                  </a:cubicBezTo>
                  <a:lnTo>
                    <a:pt x="1545" y="533"/>
                  </a:lnTo>
                  <a:cubicBezTo>
                    <a:pt x="1544" y="532"/>
                    <a:pt x="1542" y="530"/>
                    <a:pt x="1540" y="529"/>
                  </a:cubicBezTo>
                  <a:cubicBezTo>
                    <a:pt x="1540" y="527"/>
                    <a:pt x="1538" y="525"/>
                    <a:pt x="1537" y="524"/>
                  </a:cubicBezTo>
                  <a:cubicBezTo>
                    <a:pt x="1536" y="521"/>
                    <a:pt x="1533" y="519"/>
                    <a:pt x="1529" y="517"/>
                  </a:cubicBezTo>
                  <a:lnTo>
                    <a:pt x="1529" y="517"/>
                  </a:lnTo>
                  <a:lnTo>
                    <a:pt x="1526" y="516"/>
                  </a:lnTo>
                  <a:cubicBezTo>
                    <a:pt x="1524" y="514"/>
                    <a:pt x="1521" y="513"/>
                    <a:pt x="1519" y="512"/>
                  </a:cubicBezTo>
                  <a:lnTo>
                    <a:pt x="1518" y="512"/>
                  </a:lnTo>
                  <a:cubicBezTo>
                    <a:pt x="1518" y="511"/>
                    <a:pt x="1517" y="509"/>
                    <a:pt x="1516" y="507"/>
                  </a:cubicBezTo>
                  <a:lnTo>
                    <a:pt x="1516" y="507"/>
                  </a:lnTo>
                  <a:cubicBezTo>
                    <a:pt x="1517" y="503"/>
                    <a:pt x="1518" y="500"/>
                    <a:pt x="1518" y="497"/>
                  </a:cubicBezTo>
                  <a:cubicBezTo>
                    <a:pt x="1519" y="494"/>
                    <a:pt x="1519" y="491"/>
                    <a:pt x="1519" y="491"/>
                  </a:cubicBezTo>
                  <a:cubicBezTo>
                    <a:pt x="1520" y="482"/>
                    <a:pt x="1515" y="476"/>
                    <a:pt x="1509" y="475"/>
                  </a:cubicBezTo>
                  <a:lnTo>
                    <a:pt x="1508" y="475"/>
                  </a:lnTo>
                  <a:cubicBezTo>
                    <a:pt x="1506" y="474"/>
                    <a:pt x="1505" y="474"/>
                    <a:pt x="1503" y="473"/>
                  </a:cubicBezTo>
                  <a:cubicBezTo>
                    <a:pt x="1503" y="472"/>
                    <a:pt x="1502" y="471"/>
                    <a:pt x="1502" y="469"/>
                  </a:cubicBezTo>
                  <a:lnTo>
                    <a:pt x="1501" y="468"/>
                  </a:lnTo>
                  <a:cubicBezTo>
                    <a:pt x="1502" y="461"/>
                    <a:pt x="1499" y="456"/>
                    <a:pt x="1496" y="453"/>
                  </a:cubicBezTo>
                  <a:cubicBezTo>
                    <a:pt x="1493" y="444"/>
                    <a:pt x="1487" y="441"/>
                    <a:pt x="1483" y="441"/>
                  </a:cubicBezTo>
                  <a:cubicBezTo>
                    <a:pt x="1482" y="435"/>
                    <a:pt x="1478" y="432"/>
                    <a:pt x="1476" y="431"/>
                  </a:cubicBezTo>
                  <a:lnTo>
                    <a:pt x="1475" y="430"/>
                  </a:lnTo>
                  <a:cubicBezTo>
                    <a:pt x="1475" y="428"/>
                    <a:pt x="1475" y="425"/>
                    <a:pt x="1474" y="422"/>
                  </a:cubicBezTo>
                  <a:cubicBezTo>
                    <a:pt x="1475" y="420"/>
                    <a:pt x="1475" y="418"/>
                    <a:pt x="1476" y="417"/>
                  </a:cubicBezTo>
                  <a:lnTo>
                    <a:pt x="1479" y="417"/>
                  </a:lnTo>
                  <a:lnTo>
                    <a:pt x="1481" y="417"/>
                  </a:lnTo>
                  <a:cubicBezTo>
                    <a:pt x="1482" y="417"/>
                    <a:pt x="1484" y="416"/>
                    <a:pt x="1486" y="415"/>
                  </a:cubicBezTo>
                  <a:cubicBezTo>
                    <a:pt x="1492" y="422"/>
                    <a:pt x="1499" y="423"/>
                    <a:pt x="1504" y="423"/>
                  </a:cubicBezTo>
                  <a:cubicBezTo>
                    <a:pt x="1511" y="423"/>
                    <a:pt x="1518" y="420"/>
                    <a:pt x="1525" y="417"/>
                  </a:cubicBezTo>
                  <a:cubicBezTo>
                    <a:pt x="1529" y="415"/>
                    <a:pt x="1533" y="413"/>
                    <a:pt x="1538" y="412"/>
                  </a:cubicBezTo>
                  <a:cubicBezTo>
                    <a:pt x="1543" y="410"/>
                    <a:pt x="1547" y="405"/>
                    <a:pt x="1547" y="400"/>
                  </a:cubicBezTo>
                  <a:cubicBezTo>
                    <a:pt x="1548" y="395"/>
                    <a:pt x="1547" y="390"/>
                    <a:pt x="1545" y="384"/>
                  </a:cubicBezTo>
                  <a:cubicBezTo>
                    <a:pt x="1545" y="382"/>
                    <a:pt x="1545" y="380"/>
                    <a:pt x="1544" y="378"/>
                  </a:cubicBezTo>
                  <a:cubicBezTo>
                    <a:pt x="1551" y="368"/>
                    <a:pt x="1545" y="357"/>
                    <a:pt x="1542" y="352"/>
                  </a:cubicBezTo>
                  <a:lnTo>
                    <a:pt x="1542" y="351"/>
                  </a:lnTo>
                  <a:lnTo>
                    <a:pt x="1545" y="349"/>
                  </a:lnTo>
                  <a:cubicBezTo>
                    <a:pt x="1562" y="340"/>
                    <a:pt x="1564" y="328"/>
                    <a:pt x="1554" y="305"/>
                  </a:cubicBezTo>
                  <a:cubicBezTo>
                    <a:pt x="1554" y="297"/>
                    <a:pt x="1551" y="289"/>
                    <a:pt x="1548" y="284"/>
                  </a:cubicBezTo>
                  <a:cubicBezTo>
                    <a:pt x="1547" y="281"/>
                    <a:pt x="1545" y="278"/>
                    <a:pt x="1545" y="276"/>
                  </a:cubicBezTo>
                  <a:cubicBezTo>
                    <a:pt x="1545" y="272"/>
                    <a:pt x="1543" y="267"/>
                    <a:pt x="1539" y="264"/>
                  </a:cubicBezTo>
                  <a:cubicBezTo>
                    <a:pt x="1533" y="261"/>
                    <a:pt x="1527" y="259"/>
                    <a:pt x="1522" y="258"/>
                  </a:cubicBezTo>
                  <a:lnTo>
                    <a:pt x="1518" y="257"/>
                  </a:lnTo>
                  <a:cubicBezTo>
                    <a:pt x="1519" y="255"/>
                    <a:pt x="1520" y="252"/>
                    <a:pt x="1520" y="249"/>
                  </a:cubicBezTo>
                  <a:cubicBezTo>
                    <a:pt x="1521" y="246"/>
                    <a:pt x="1522" y="243"/>
                    <a:pt x="1521" y="240"/>
                  </a:cubicBezTo>
                  <a:cubicBezTo>
                    <a:pt x="1520" y="236"/>
                    <a:pt x="1518" y="232"/>
                    <a:pt x="1513" y="230"/>
                  </a:cubicBezTo>
                  <a:cubicBezTo>
                    <a:pt x="1512" y="230"/>
                    <a:pt x="1510" y="229"/>
                    <a:pt x="1509" y="228"/>
                  </a:cubicBezTo>
                  <a:lnTo>
                    <a:pt x="1508" y="226"/>
                  </a:lnTo>
                  <a:lnTo>
                    <a:pt x="1509" y="225"/>
                  </a:lnTo>
                  <a:cubicBezTo>
                    <a:pt x="1515" y="222"/>
                    <a:pt x="1517" y="217"/>
                    <a:pt x="1517" y="211"/>
                  </a:cubicBezTo>
                  <a:cubicBezTo>
                    <a:pt x="1517" y="207"/>
                    <a:pt x="1515" y="203"/>
                    <a:pt x="1511" y="200"/>
                  </a:cubicBezTo>
                  <a:cubicBezTo>
                    <a:pt x="1517" y="188"/>
                    <a:pt x="1516" y="178"/>
                    <a:pt x="1506" y="170"/>
                  </a:cubicBezTo>
                  <a:cubicBezTo>
                    <a:pt x="1504" y="168"/>
                    <a:pt x="1501" y="167"/>
                    <a:pt x="1499" y="167"/>
                  </a:cubicBezTo>
                  <a:lnTo>
                    <a:pt x="1498" y="167"/>
                  </a:lnTo>
                  <a:cubicBezTo>
                    <a:pt x="1496" y="165"/>
                    <a:pt x="1491" y="161"/>
                    <a:pt x="1483" y="161"/>
                  </a:cubicBezTo>
                  <a:lnTo>
                    <a:pt x="1480" y="162"/>
                  </a:lnTo>
                  <a:cubicBezTo>
                    <a:pt x="1479" y="157"/>
                    <a:pt x="1476" y="152"/>
                    <a:pt x="1472" y="147"/>
                  </a:cubicBezTo>
                  <a:cubicBezTo>
                    <a:pt x="1471" y="145"/>
                    <a:pt x="1470" y="141"/>
                    <a:pt x="1469" y="138"/>
                  </a:cubicBezTo>
                  <a:cubicBezTo>
                    <a:pt x="1467" y="132"/>
                    <a:pt x="1465" y="125"/>
                    <a:pt x="1462" y="119"/>
                  </a:cubicBezTo>
                  <a:cubicBezTo>
                    <a:pt x="1463" y="117"/>
                    <a:pt x="1463" y="114"/>
                    <a:pt x="1463" y="112"/>
                  </a:cubicBezTo>
                  <a:cubicBezTo>
                    <a:pt x="1464" y="109"/>
                    <a:pt x="1465" y="105"/>
                    <a:pt x="1464" y="101"/>
                  </a:cubicBezTo>
                  <a:cubicBezTo>
                    <a:pt x="1463" y="92"/>
                    <a:pt x="1455" y="81"/>
                    <a:pt x="1444" y="81"/>
                  </a:cubicBezTo>
                  <a:lnTo>
                    <a:pt x="1443" y="81"/>
                  </a:lnTo>
                  <a:cubicBezTo>
                    <a:pt x="1439" y="82"/>
                    <a:pt x="1436" y="83"/>
                    <a:pt x="1434" y="86"/>
                  </a:cubicBezTo>
                  <a:cubicBezTo>
                    <a:pt x="1432" y="88"/>
                    <a:pt x="1430" y="89"/>
                    <a:pt x="1429" y="89"/>
                  </a:cubicBezTo>
                  <a:lnTo>
                    <a:pt x="1429" y="88"/>
                  </a:lnTo>
                  <a:cubicBezTo>
                    <a:pt x="1433" y="81"/>
                    <a:pt x="1434" y="73"/>
                    <a:pt x="1431" y="66"/>
                  </a:cubicBezTo>
                  <a:cubicBezTo>
                    <a:pt x="1428" y="58"/>
                    <a:pt x="1420" y="53"/>
                    <a:pt x="1409" y="53"/>
                  </a:cubicBezTo>
                  <a:cubicBezTo>
                    <a:pt x="1407" y="53"/>
                    <a:pt x="1404" y="53"/>
                    <a:pt x="1401" y="54"/>
                  </a:cubicBezTo>
                  <a:cubicBezTo>
                    <a:pt x="1399" y="54"/>
                    <a:pt x="1397" y="55"/>
                    <a:pt x="1396" y="56"/>
                  </a:cubicBezTo>
                  <a:cubicBezTo>
                    <a:pt x="1393" y="58"/>
                    <a:pt x="1391" y="61"/>
                    <a:pt x="1389" y="64"/>
                  </a:cubicBezTo>
                  <a:cubicBezTo>
                    <a:pt x="1381" y="53"/>
                    <a:pt x="1367" y="46"/>
                    <a:pt x="1351" y="46"/>
                  </a:cubicBezTo>
                  <a:cubicBezTo>
                    <a:pt x="1348" y="46"/>
                    <a:pt x="1345" y="46"/>
                    <a:pt x="1341" y="47"/>
                  </a:cubicBezTo>
                  <a:cubicBezTo>
                    <a:pt x="1335" y="41"/>
                    <a:pt x="1326" y="38"/>
                    <a:pt x="1320" y="36"/>
                  </a:cubicBezTo>
                  <a:cubicBezTo>
                    <a:pt x="1315" y="35"/>
                    <a:pt x="1311" y="34"/>
                    <a:pt x="1309" y="32"/>
                  </a:cubicBezTo>
                  <a:cubicBezTo>
                    <a:pt x="1307" y="30"/>
                    <a:pt x="1304" y="29"/>
                    <a:pt x="1300" y="29"/>
                  </a:cubicBezTo>
                  <a:lnTo>
                    <a:pt x="1299" y="29"/>
                  </a:lnTo>
                  <a:cubicBezTo>
                    <a:pt x="1298" y="25"/>
                    <a:pt x="1296" y="21"/>
                    <a:pt x="1294" y="18"/>
                  </a:cubicBezTo>
                  <a:cubicBezTo>
                    <a:pt x="1293" y="17"/>
                    <a:pt x="1292" y="15"/>
                    <a:pt x="1292" y="13"/>
                  </a:cubicBezTo>
                  <a:cubicBezTo>
                    <a:pt x="1289" y="8"/>
                    <a:pt x="1285" y="5"/>
                    <a:pt x="1279" y="5"/>
                  </a:cubicBezTo>
                  <a:lnTo>
                    <a:pt x="1276" y="5"/>
                  </a:lnTo>
                  <a:lnTo>
                    <a:pt x="1275" y="5"/>
                  </a:lnTo>
                  <a:cubicBezTo>
                    <a:pt x="1273" y="3"/>
                    <a:pt x="1270" y="2"/>
                    <a:pt x="1266" y="1"/>
                  </a:cubicBezTo>
                  <a:lnTo>
                    <a:pt x="1263" y="0"/>
                  </a:lnTo>
                  <a:close/>
                  <a:moveTo>
                    <a:pt x="1234" y="1719"/>
                  </a:moveTo>
                  <a:lnTo>
                    <a:pt x="1233" y="1720"/>
                  </a:lnTo>
                  <a:lnTo>
                    <a:pt x="1234" y="1719"/>
                  </a:lnTo>
                  <a:close/>
                  <a:moveTo>
                    <a:pt x="1234" y="1719"/>
                  </a:moveTo>
                  <a:lnTo>
                    <a:pt x="1234" y="1719"/>
                  </a:lnTo>
                  <a:moveTo>
                    <a:pt x="1232" y="1717"/>
                  </a:moveTo>
                  <a:lnTo>
                    <a:pt x="1232" y="1717"/>
                  </a:lnTo>
                  <a:lnTo>
                    <a:pt x="1232" y="1717"/>
                  </a:lnTo>
                  <a:close/>
                  <a:moveTo>
                    <a:pt x="1232" y="1717"/>
                  </a:moveTo>
                  <a:lnTo>
                    <a:pt x="1232" y="1717"/>
                  </a:lnTo>
                  <a:moveTo>
                    <a:pt x="120" y="1089"/>
                  </a:moveTo>
                  <a:lnTo>
                    <a:pt x="121" y="1089"/>
                  </a:lnTo>
                  <a:lnTo>
                    <a:pt x="120" y="1089"/>
                  </a:lnTo>
                  <a:lnTo>
                    <a:pt x="120" y="1089"/>
                  </a:lnTo>
                  <a:lnTo>
                    <a:pt x="120" y="1089"/>
                  </a:lnTo>
                  <a:moveTo>
                    <a:pt x="473" y="1041"/>
                  </a:moveTo>
                  <a:lnTo>
                    <a:pt x="473" y="1042"/>
                  </a:lnTo>
                  <a:lnTo>
                    <a:pt x="473" y="1041"/>
                  </a:lnTo>
                  <a:close/>
                  <a:moveTo>
                    <a:pt x="1263" y="14"/>
                  </a:moveTo>
                  <a:cubicBezTo>
                    <a:pt x="1268" y="15"/>
                    <a:pt x="1271" y="19"/>
                    <a:pt x="1276" y="19"/>
                  </a:cubicBezTo>
                  <a:lnTo>
                    <a:pt x="1279" y="18"/>
                  </a:lnTo>
                  <a:cubicBezTo>
                    <a:pt x="1283" y="27"/>
                    <a:pt x="1288" y="31"/>
                    <a:pt x="1286" y="41"/>
                  </a:cubicBezTo>
                  <a:cubicBezTo>
                    <a:pt x="1288" y="44"/>
                    <a:pt x="1290" y="45"/>
                    <a:pt x="1293" y="45"/>
                  </a:cubicBezTo>
                  <a:cubicBezTo>
                    <a:pt x="1296" y="45"/>
                    <a:pt x="1298" y="44"/>
                    <a:pt x="1300" y="42"/>
                  </a:cubicBezTo>
                  <a:cubicBezTo>
                    <a:pt x="1311" y="51"/>
                    <a:pt x="1329" y="48"/>
                    <a:pt x="1337" y="62"/>
                  </a:cubicBezTo>
                  <a:cubicBezTo>
                    <a:pt x="1342" y="60"/>
                    <a:pt x="1347" y="59"/>
                    <a:pt x="1351" y="59"/>
                  </a:cubicBezTo>
                  <a:cubicBezTo>
                    <a:pt x="1368" y="59"/>
                    <a:pt x="1383" y="69"/>
                    <a:pt x="1384" y="88"/>
                  </a:cubicBezTo>
                  <a:cubicBezTo>
                    <a:pt x="1387" y="93"/>
                    <a:pt x="1389" y="95"/>
                    <a:pt x="1391" y="95"/>
                  </a:cubicBezTo>
                  <a:cubicBezTo>
                    <a:pt x="1397" y="95"/>
                    <a:pt x="1397" y="72"/>
                    <a:pt x="1404" y="67"/>
                  </a:cubicBezTo>
                  <a:cubicBezTo>
                    <a:pt x="1406" y="66"/>
                    <a:pt x="1408" y="66"/>
                    <a:pt x="1409" y="66"/>
                  </a:cubicBezTo>
                  <a:cubicBezTo>
                    <a:pt x="1422" y="66"/>
                    <a:pt x="1423" y="78"/>
                    <a:pt x="1412" y="88"/>
                  </a:cubicBezTo>
                  <a:cubicBezTo>
                    <a:pt x="1416" y="97"/>
                    <a:pt x="1422" y="102"/>
                    <a:pt x="1429" y="102"/>
                  </a:cubicBezTo>
                  <a:cubicBezTo>
                    <a:pt x="1434" y="102"/>
                    <a:pt x="1439" y="100"/>
                    <a:pt x="1444" y="95"/>
                  </a:cubicBezTo>
                  <a:lnTo>
                    <a:pt x="1444" y="95"/>
                  </a:lnTo>
                  <a:cubicBezTo>
                    <a:pt x="1449" y="95"/>
                    <a:pt x="1456" y="106"/>
                    <a:pt x="1447" y="109"/>
                  </a:cubicBezTo>
                  <a:cubicBezTo>
                    <a:pt x="1444" y="111"/>
                    <a:pt x="1447" y="114"/>
                    <a:pt x="1449" y="114"/>
                  </a:cubicBezTo>
                  <a:lnTo>
                    <a:pt x="1449" y="114"/>
                  </a:lnTo>
                  <a:cubicBezTo>
                    <a:pt x="1445" y="116"/>
                    <a:pt x="1446" y="120"/>
                    <a:pt x="1448" y="123"/>
                  </a:cubicBezTo>
                  <a:cubicBezTo>
                    <a:pt x="1456" y="132"/>
                    <a:pt x="1456" y="145"/>
                    <a:pt x="1461" y="156"/>
                  </a:cubicBezTo>
                  <a:cubicBezTo>
                    <a:pt x="1467" y="160"/>
                    <a:pt x="1468" y="167"/>
                    <a:pt x="1468" y="172"/>
                  </a:cubicBezTo>
                  <a:cubicBezTo>
                    <a:pt x="1473" y="172"/>
                    <a:pt x="1476" y="175"/>
                    <a:pt x="1480" y="175"/>
                  </a:cubicBezTo>
                  <a:lnTo>
                    <a:pt x="1483" y="175"/>
                  </a:lnTo>
                  <a:cubicBezTo>
                    <a:pt x="1489" y="175"/>
                    <a:pt x="1491" y="180"/>
                    <a:pt x="1497" y="180"/>
                  </a:cubicBezTo>
                  <a:lnTo>
                    <a:pt x="1498" y="180"/>
                  </a:lnTo>
                  <a:cubicBezTo>
                    <a:pt x="1511" y="191"/>
                    <a:pt x="1484" y="201"/>
                    <a:pt x="1501" y="210"/>
                  </a:cubicBezTo>
                  <a:cubicBezTo>
                    <a:pt x="1509" y="213"/>
                    <a:pt x="1498" y="213"/>
                    <a:pt x="1498" y="218"/>
                  </a:cubicBezTo>
                  <a:cubicBezTo>
                    <a:pt x="1493" y="221"/>
                    <a:pt x="1495" y="231"/>
                    <a:pt x="1498" y="236"/>
                  </a:cubicBezTo>
                  <a:cubicBezTo>
                    <a:pt x="1499" y="238"/>
                    <a:pt x="1505" y="241"/>
                    <a:pt x="1508" y="243"/>
                  </a:cubicBezTo>
                  <a:cubicBezTo>
                    <a:pt x="1505" y="246"/>
                    <a:pt x="1509" y="249"/>
                    <a:pt x="1505" y="252"/>
                  </a:cubicBezTo>
                  <a:cubicBezTo>
                    <a:pt x="1498" y="272"/>
                    <a:pt x="1520" y="268"/>
                    <a:pt x="1532" y="275"/>
                  </a:cubicBezTo>
                  <a:cubicBezTo>
                    <a:pt x="1531" y="287"/>
                    <a:pt x="1543" y="296"/>
                    <a:pt x="1540" y="307"/>
                  </a:cubicBezTo>
                  <a:cubicBezTo>
                    <a:pt x="1558" y="344"/>
                    <a:pt x="1533" y="331"/>
                    <a:pt x="1528" y="349"/>
                  </a:cubicBezTo>
                  <a:cubicBezTo>
                    <a:pt x="1526" y="355"/>
                    <a:pt x="1538" y="364"/>
                    <a:pt x="1533" y="372"/>
                  </a:cubicBezTo>
                  <a:lnTo>
                    <a:pt x="1532" y="372"/>
                  </a:lnTo>
                  <a:cubicBezTo>
                    <a:pt x="1528" y="372"/>
                    <a:pt x="1534" y="392"/>
                    <a:pt x="1534" y="399"/>
                  </a:cubicBezTo>
                  <a:cubicBezTo>
                    <a:pt x="1522" y="402"/>
                    <a:pt x="1512" y="410"/>
                    <a:pt x="1504" y="410"/>
                  </a:cubicBezTo>
                  <a:cubicBezTo>
                    <a:pt x="1499" y="410"/>
                    <a:pt x="1495" y="408"/>
                    <a:pt x="1492" y="401"/>
                  </a:cubicBezTo>
                  <a:lnTo>
                    <a:pt x="1489" y="402"/>
                  </a:lnTo>
                  <a:cubicBezTo>
                    <a:pt x="1487" y="402"/>
                    <a:pt x="1485" y="401"/>
                    <a:pt x="1484" y="401"/>
                  </a:cubicBezTo>
                  <a:cubicBezTo>
                    <a:pt x="1482" y="401"/>
                    <a:pt x="1481" y="402"/>
                    <a:pt x="1480" y="403"/>
                  </a:cubicBezTo>
                  <a:lnTo>
                    <a:pt x="1479" y="403"/>
                  </a:lnTo>
                  <a:cubicBezTo>
                    <a:pt x="1475" y="403"/>
                    <a:pt x="1472" y="401"/>
                    <a:pt x="1468" y="401"/>
                  </a:cubicBezTo>
                  <a:lnTo>
                    <a:pt x="1466" y="401"/>
                  </a:lnTo>
                  <a:cubicBezTo>
                    <a:pt x="1465" y="409"/>
                    <a:pt x="1462" y="416"/>
                    <a:pt x="1460" y="422"/>
                  </a:cubicBezTo>
                  <a:cubicBezTo>
                    <a:pt x="1463" y="423"/>
                    <a:pt x="1459" y="440"/>
                    <a:pt x="1465" y="440"/>
                  </a:cubicBezTo>
                  <a:lnTo>
                    <a:pt x="1466" y="440"/>
                  </a:lnTo>
                  <a:cubicBezTo>
                    <a:pt x="1467" y="442"/>
                    <a:pt x="1472" y="443"/>
                    <a:pt x="1469" y="447"/>
                  </a:cubicBezTo>
                  <a:cubicBezTo>
                    <a:pt x="1472" y="451"/>
                    <a:pt x="1476" y="452"/>
                    <a:pt x="1479" y="456"/>
                  </a:cubicBezTo>
                  <a:lnTo>
                    <a:pt x="1481" y="454"/>
                  </a:lnTo>
                  <a:cubicBezTo>
                    <a:pt x="1484" y="454"/>
                    <a:pt x="1483" y="462"/>
                    <a:pt x="1486" y="462"/>
                  </a:cubicBezTo>
                  <a:lnTo>
                    <a:pt x="1486" y="462"/>
                  </a:lnTo>
                  <a:cubicBezTo>
                    <a:pt x="1491" y="466"/>
                    <a:pt x="1485" y="469"/>
                    <a:pt x="1487" y="474"/>
                  </a:cubicBezTo>
                  <a:cubicBezTo>
                    <a:pt x="1491" y="475"/>
                    <a:pt x="1490" y="478"/>
                    <a:pt x="1489" y="481"/>
                  </a:cubicBezTo>
                  <a:cubicBezTo>
                    <a:pt x="1496" y="485"/>
                    <a:pt x="1499" y="487"/>
                    <a:pt x="1506" y="488"/>
                  </a:cubicBezTo>
                  <a:cubicBezTo>
                    <a:pt x="1507" y="488"/>
                    <a:pt x="1504" y="496"/>
                    <a:pt x="1503" y="496"/>
                  </a:cubicBezTo>
                  <a:lnTo>
                    <a:pt x="1503" y="496"/>
                  </a:lnTo>
                  <a:cubicBezTo>
                    <a:pt x="1506" y="500"/>
                    <a:pt x="1502" y="502"/>
                    <a:pt x="1501" y="507"/>
                  </a:cubicBezTo>
                  <a:cubicBezTo>
                    <a:pt x="1505" y="510"/>
                    <a:pt x="1501" y="514"/>
                    <a:pt x="1503" y="514"/>
                  </a:cubicBezTo>
                  <a:lnTo>
                    <a:pt x="1505" y="514"/>
                  </a:lnTo>
                  <a:cubicBezTo>
                    <a:pt x="1506" y="517"/>
                    <a:pt x="1505" y="523"/>
                    <a:pt x="1508" y="523"/>
                  </a:cubicBezTo>
                  <a:lnTo>
                    <a:pt x="1508" y="523"/>
                  </a:lnTo>
                  <a:cubicBezTo>
                    <a:pt x="1509" y="526"/>
                    <a:pt x="1510" y="523"/>
                    <a:pt x="1512" y="529"/>
                  </a:cubicBezTo>
                  <a:cubicBezTo>
                    <a:pt x="1514" y="529"/>
                    <a:pt x="1513" y="525"/>
                    <a:pt x="1515" y="525"/>
                  </a:cubicBezTo>
                  <a:lnTo>
                    <a:pt x="1516" y="525"/>
                  </a:lnTo>
                  <a:cubicBezTo>
                    <a:pt x="1519" y="526"/>
                    <a:pt x="1518" y="531"/>
                    <a:pt x="1520" y="531"/>
                  </a:cubicBezTo>
                  <a:lnTo>
                    <a:pt x="1521" y="530"/>
                  </a:lnTo>
                  <a:lnTo>
                    <a:pt x="1521" y="531"/>
                  </a:lnTo>
                  <a:lnTo>
                    <a:pt x="1523" y="529"/>
                  </a:lnTo>
                  <a:lnTo>
                    <a:pt x="1523" y="529"/>
                  </a:lnTo>
                  <a:cubicBezTo>
                    <a:pt x="1525" y="530"/>
                    <a:pt x="1526" y="530"/>
                    <a:pt x="1525" y="530"/>
                  </a:cubicBezTo>
                  <a:lnTo>
                    <a:pt x="1523" y="530"/>
                  </a:lnTo>
                  <a:cubicBezTo>
                    <a:pt x="1535" y="536"/>
                    <a:pt x="1517" y="532"/>
                    <a:pt x="1533" y="541"/>
                  </a:cubicBezTo>
                  <a:lnTo>
                    <a:pt x="1533" y="541"/>
                  </a:lnTo>
                  <a:cubicBezTo>
                    <a:pt x="1537" y="541"/>
                    <a:pt x="1531" y="546"/>
                    <a:pt x="1536" y="547"/>
                  </a:cubicBezTo>
                  <a:lnTo>
                    <a:pt x="1539" y="546"/>
                  </a:lnTo>
                  <a:cubicBezTo>
                    <a:pt x="1543" y="546"/>
                    <a:pt x="1548" y="550"/>
                    <a:pt x="1552" y="551"/>
                  </a:cubicBezTo>
                  <a:lnTo>
                    <a:pt x="1554" y="550"/>
                  </a:lnTo>
                  <a:cubicBezTo>
                    <a:pt x="1556" y="550"/>
                    <a:pt x="1553" y="554"/>
                    <a:pt x="1555" y="554"/>
                  </a:cubicBezTo>
                  <a:lnTo>
                    <a:pt x="1556" y="554"/>
                  </a:lnTo>
                  <a:lnTo>
                    <a:pt x="1557" y="554"/>
                  </a:lnTo>
                  <a:cubicBezTo>
                    <a:pt x="1561" y="554"/>
                    <a:pt x="1560" y="545"/>
                    <a:pt x="1565" y="545"/>
                  </a:cubicBezTo>
                  <a:lnTo>
                    <a:pt x="1566" y="545"/>
                  </a:lnTo>
                  <a:cubicBezTo>
                    <a:pt x="1566" y="548"/>
                    <a:pt x="1567" y="549"/>
                    <a:pt x="1569" y="549"/>
                  </a:cubicBezTo>
                  <a:cubicBezTo>
                    <a:pt x="1571" y="549"/>
                    <a:pt x="1573" y="548"/>
                    <a:pt x="1575" y="548"/>
                  </a:cubicBezTo>
                  <a:cubicBezTo>
                    <a:pt x="1572" y="550"/>
                    <a:pt x="1576" y="551"/>
                    <a:pt x="1581" y="551"/>
                  </a:cubicBezTo>
                  <a:cubicBezTo>
                    <a:pt x="1583" y="551"/>
                    <a:pt x="1586" y="551"/>
                    <a:pt x="1586" y="549"/>
                  </a:cubicBezTo>
                  <a:cubicBezTo>
                    <a:pt x="1587" y="547"/>
                    <a:pt x="1589" y="546"/>
                    <a:pt x="1591" y="546"/>
                  </a:cubicBezTo>
                  <a:lnTo>
                    <a:pt x="1592" y="547"/>
                  </a:lnTo>
                  <a:cubicBezTo>
                    <a:pt x="1579" y="576"/>
                    <a:pt x="1569" y="607"/>
                    <a:pt x="1560" y="639"/>
                  </a:cubicBezTo>
                  <a:lnTo>
                    <a:pt x="1559" y="642"/>
                  </a:lnTo>
                  <a:cubicBezTo>
                    <a:pt x="1554" y="644"/>
                    <a:pt x="1550" y="648"/>
                    <a:pt x="1545" y="653"/>
                  </a:cubicBezTo>
                  <a:cubicBezTo>
                    <a:pt x="1515" y="685"/>
                    <a:pt x="1485" y="718"/>
                    <a:pt x="1451" y="746"/>
                  </a:cubicBezTo>
                  <a:cubicBezTo>
                    <a:pt x="1422" y="769"/>
                    <a:pt x="1393" y="788"/>
                    <a:pt x="1370" y="817"/>
                  </a:cubicBezTo>
                  <a:cubicBezTo>
                    <a:pt x="1365" y="824"/>
                    <a:pt x="1360" y="831"/>
                    <a:pt x="1355" y="839"/>
                  </a:cubicBezTo>
                  <a:cubicBezTo>
                    <a:pt x="1343" y="846"/>
                    <a:pt x="1333" y="854"/>
                    <a:pt x="1334" y="870"/>
                  </a:cubicBezTo>
                  <a:cubicBezTo>
                    <a:pt x="1335" y="875"/>
                    <a:pt x="1336" y="877"/>
                    <a:pt x="1337" y="877"/>
                  </a:cubicBezTo>
                  <a:cubicBezTo>
                    <a:pt x="1321" y="923"/>
                    <a:pt x="1316" y="973"/>
                    <a:pt x="1312" y="1022"/>
                  </a:cubicBezTo>
                  <a:cubicBezTo>
                    <a:pt x="1311" y="1025"/>
                    <a:pt x="1310" y="1028"/>
                    <a:pt x="1309" y="1032"/>
                  </a:cubicBezTo>
                  <a:cubicBezTo>
                    <a:pt x="1290" y="1168"/>
                    <a:pt x="1310" y="1304"/>
                    <a:pt x="1316" y="1439"/>
                  </a:cubicBezTo>
                  <a:cubicBezTo>
                    <a:pt x="1314" y="1449"/>
                    <a:pt x="1312" y="1459"/>
                    <a:pt x="1311" y="1468"/>
                  </a:cubicBezTo>
                  <a:cubicBezTo>
                    <a:pt x="1302" y="1480"/>
                    <a:pt x="1304" y="1494"/>
                    <a:pt x="1307" y="1505"/>
                  </a:cubicBezTo>
                  <a:cubicBezTo>
                    <a:pt x="1297" y="1531"/>
                    <a:pt x="1290" y="1557"/>
                    <a:pt x="1292" y="1586"/>
                  </a:cubicBezTo>
                  <a:cubicBezTo>
                    <a:pt x="1299" y="1606"/>
                    <a:pt x="1290" y="1629"/>
                    <a:pt x="1305" y="1645"/>
                  </a:cubicBezTo>
                  <a:cubicBezTo>
                    <a:pt x="1301" y="1649"/>
                    <a:pt x="1292" y="1664"/>
                    <a:pt x="1284" y="1671"/>
                  </a:cubicBezTo>
                  <a:cubicBezTo>
                    <a:pt x="1283" y="1686"/>
                    <a:pt x="1263" y="1681"/>
                    <a:pt x="1252" y="1691"/>
                  </a:cubicBezTo>
                  <a:cubicBezTo>
                    <a:pt x="1244" y="1695"/>
                    <a:pt x="1239" y="1716"/>
                    <a:pt x="1233" y="1716"/>
                  </a:cubicBezTo>
                  <a:lnTo>
                    <a:pt x="1230" y="1715"/>
                  </a:lnTo>
                  <a:cubicBezTo>
                    <a:pt x="1228" y="1715"/>
                    <a:pt x="1229" y="1717"/>
                    <a:pt x="1231" y="1717"/>
                  </a:cubicBezTo>
                  <a:lnTo>
                    <a:pt x="1232" y="1717"/>
                  </a:lnTo>
                  <a:lnTo>
                    <a:pt x="1233" y="1720"/>
                  </a:lnTo>
                  <a:lnTo>
                    <a:pt x="1233" y="1720"/>
                  </a:lnTo>
                  <a:cubicBezTo>
                    <a:pt x="1223" y="1732"/>
                    <a:pt x="1217" y="1750"/>
                    <a:pt x="1214" y="1763"/>
                  </a:cubicBezTo>
                  <a:cubicBezTo>
                    <a:pt x="1192" y="1740"/>
                    <a:pt x="1145" y="1718"/>
                    <a:pt x="1117" y="1698"/>
                  </a:cubicBezTo>
                  <a:cubicBezTo>
                    <a:pt x="1106" y="1679"/>
                    <a:pt x="1116" y="1692"/>
                    <a:pt x="1126" y="1674"/>
                  </a:cubicBezTo>
                  <a:cubicBezTo>
                    <a:pt x="1123" y="1669"/>
                    <a:pt x="1122" y="1669"/>
                    <a:pt x="1119" y="1664"/>
                  </a:cubicBezTo>
                  <a:cubicBezTo>
                    <a:pt x="1120" y="1660"/>
                    <a:pt x="1120" y="1653"/>
                    <a:pt x="1115" y="1653"/>
                  </a:cubicBezTo>
                  <a:lnTo>
                    <a:pt x="1114" y="1653"/>
                  </a:lnTo>
                  <a:cubicBezTo>
                    <a:pt x="1111" y="1650"/>
                    <a:pt x="1108" y="1652"/>
                    <a:pt x="1104" y="1646"/>
                  </a:cubicBezTo>
                  <a:cubicBezTo>
                    <a:pt x="1104" y="1641"/>
                    <a:pt x="1100" y="1638"/>
                    <a:pt x="1099" y="1636"/>
                  </a:cubicBezTo>
                  <a:cubicBezTo>
                    <a:pt x="1097" y="1634"/>
                    <a:pt x="1097" y="1633"/>
                    <a:pt x="1096" y="1633"/>
                  </a:cubicBezTo>
                  <a:lnTo>
                    <a:pt x="1096" y="1637"/>
                  </a:lnTo>
                  <a:cubicBezTo>
                    <a:pt x="1095" y="1637"/>
                    <a:pt x="1093" y="1636"/>
                    <a:pt x="1090" y="1632"/>
                  </a:cubicBezTo>
                  <a:lnTo>
                    <a:pt x="1088" y="1633"/>
                  </a:lnTo>
                  <a:cubicBezTo>
                    <a:pt x="1085" y="1633"/>
                    <a:pt x="1083" y="1626"/>
                    <a:pt x="1086" y="1624"/>
                  </a:cubicBezTo>
                  <a:cubicBezTo>
                    <a:pt x="1084" y="1625"/>
                    <a:pt x="1082" y="1625"/>
                    <a:pt x="1081" y="1625"/>
                  </a:cubicBezTo>
                  <a:cubicBezTo>
                    <a:pt x="1071" y="1625"/>
                    <a:pt x="1074" y="1609"/>
                    <a:pt x="1067" y="1604"/>
                  </a:cubicBezTo>
                  <a:cubicBezTo>
                    <a:pt x="1064" y="1595"/>
                    <a:pt x="1042" y="1601"/>
                    <a:pt x="1053" y="1590"/>
                  </a:cubicBezTo>
                  <a:cubicBezTo>
                    <a:pt x="1053" y="1584"/>
                    <a:pt x="1051" y="1583"/>
                    <a:pt x="1054" y="1578"/>
                  </a:cubicBezTo>
                  <a:cubicBezTo>
                    <a:pt x="1060" y="1573"/>
                    <a:pt x="1062" y="1574"/>
                    <a:pt x="1058" y="1567"/>
                  </a:cubicBezTo>
                  <a:cubicBezTo>
                    <a:pt x="1057" y="1564"/>
                    <a:pt x="1065" y="1556"/>
                    <a:pt x="1058" y="1555"/>
                  </a:cubicBezTo>
                  <a:cubicBezTo>
                    <a:pt x="1054" y="1548"/>
                    <a:pt x="1064" y="1539"/>
                    <a:pt x="1058" y="1536"/>
                  </a:cubicBezTo>
                  <a:cubicBezTo>
                    <a:pt x="1058" y="1523"/>
                    <a:pt x="1071" y="1515"/>
                    <a:pt x="1072" y="1502"/>
                  </a:cubicBezTo>
                  <a:lnTo>
                    <a:pt x="1075" y="1501"/>
                  </a:lnTo>
                  <a:cubicBezTo>
                    <a:pt x="1078" y="1501"/>
                    <a:pt x="1081" y="1504"/>
                    <a:pt x="1084" y="1504"/>
                  </a:cubicBezTo>
                  <a:cubicBezTo>
                    <a:pt x="1087" y="1504"/>
                    <a:pt x="1090" y="1501"/>
                    <a:pt x="1093" y="1501"/>
                  </a:cubicBezTo>
                  <a:lnTo>
                    <a:pt x="1096" y="1503"/>
                  </a:lnTo>
                  <a:cubicBezTo>
                    <a:pt x="1097" y="1505"/>
                    <a:pt x="1098" y="1505"/>
                    <a:pt x="1100" y="1505"/>
                  </a:cubicBezTo>
                  <a:cubicBezTo>
                    <a:pt x="1101" y="1505"/>
                    <a:pt x="1103" y="1504"/>
                    <a:pt x="1105" y="1504"/>
                  </a:cubicBezTo>
                  <a:lnTo>
                    <a:pt x="1108" y="1505"/>
                  </a:lnTo>
                  <a:cubicBezTo>
                    <a:pt x="1109" y="1498"/>
                    <a:pt x="1114" y="1497"/>
                    <a:pt x="1113" y="1491"/>
                  </a:cubicBezTo>
                  <a:cubicBezTo>
                    <a:pt x="1111" y="1484"/>
                    <a:pt x="1102" y="1489"/>
                    <a:pt x="1096" y="1484"/>
                  </a:cubicBezTo>
                  <a:cubicBezTo>
                    <a:pt x="1108" y="1475"/>
                    <a:pt x="1100" y="1460"/>
                    <a:pt x="1109" y="1447"/>
                  </a:cubicBezTo>
                  <a:cubicBezTo>
                    <a:pt x="1110" y="1446"/>
                    <a:pt x="1112" y="1445"/>
                    <a:pt x="1114" y="1445"/>
                  </a:cubicBezTo>
                  <a:cubicBezTo>
                    <a:pt x="1118" y="1445"/>
                    <a:pt x="1123" y="1448"/>
                    <a:pt x="1126" y="1448"/>
                  </a:cubicBezTo>
                  <a:cubicBezTo>
                    <a:pt x="1129" y="1448"/>
                    <a:pt x="1130" y="1446"/>
                    <a:pt x="1128" y="1441"/>
                  </a:cubicBezTo>
                  <a:cubicBezTo>
                    <a:pt x="1123" y="1438"/>
                    <a:pt x="1139" y="1428"/>
                    <a:pt x="1140" y="1420"/>
                  </a:cubicBezTo>
                  <a:cubicBezTo>
                    <a:pt x="1140" y="1423"/>
                    <a:pt x="1141" y="1426"/>
                    <a:pt x="1143" y="1426"/>
                  </a:cubicBezTo>
                  <a:cubicBezTo>
                    <a:pt x="1144" y="1426"/>
                    <a:pt x="1145" y="1425"/>
                    <a:pt x="1146" y="1421"/>
                  </a:cubicBezTo>
                  <a:cubicBezTo>
                    <a:pt x="1151" y="1418"/>
                    <a:pt x="1153" y="1404"/>
                    <a:pt x="1158" y="1400"/>
                  </a:cubicBezTo>
                  <a:lnTo>
                    <a:pt x="1162" y="1402"/>
                  </a:lnTo>
                  <a:cubicBezTo>
                    <a:pt x="1163" y="1402"/>
                    <a:pt x="1164" y="1400"/>
                    <a:pt x="1164" y="1397"/>
                  </a:cubicBezTo>
                  <a:cubicBezTo>
                    <a:pt x="1176" y="1394"/>
                    <a:pt x="1165" y="1391"/>
                    <a:pt x="1171" y="1382"/>
                  </a:cubicBezTo>
                  <a:cubicBezTo>
                    <a:pt x="1184" y="1374"/>
                    <a:pt x="1169" y="1372"/>
                    <a:pt x="1181" y="1367"/>
                  </a:cubicBezTo>
                  <a:cubicBezTo>
                    <a:pt x="1182" y="1358"/>
                    <a:pt x="1163" y="1349"/>
                    <a:pt x="1171" y="1345"/>
                  </a:cubicBezTo>
                  <a:cubicBezTo>
                    <a:pt x="1170" y="1344"/>
                    <a:pt x="1169" y="1343"/>
                    <a:pt x="1167" y="1343"/>
                  </a:cubicBezTo>
                  <a:cubicBezTo>
                    <a:pt x="1165" y="1343"/>
                    <a:pt x="1163" y="1346"/>
                    <a:pt x="1160" y="1346"/>
                  </a:cubicBezTo>
                  <a:cubicBezTo>
                    <a:pt x="1160" y="1344"/>
                    <a:pt x="1159" y="1343"/>
                    <a:pt x="1159" y="1343"/>
                  </a:cubicBezTo>
                  <a:lnTo>
                    <a:pt x="1156" y="1344"/>
                  </a:lnTo>
                  <a:lnTo>
                    <a:pt x="1155" y="1343"/>
                  </a:lnTo>
                  <a:cubicBezTo>
                    <a:pt x="1152" y="1339"/>
                    <a:pt x="1150" y="1342"/>
                    <a:pt x="1148" y="1337"/>
                  </a:cubicBezTo>
                  <a:lnTo>
                    <a:pt x="1147" y="1338"/>
                  </a:lnTo>
                  <a:cubicBezTo>
                    <a:pt x="1144" y="1338"/>
                    <a:pt x="1147" y="1335"/>
                    <a:pt x="1144" y="1333"/>
                  </a:cubicBezTo>
                  <a:lnTo>
                    <a:pt x="1143" y="1334"/>
                  </a:lnTo>
                  <a:lnTo>
                    <a:pt x="1144" y="1331"/>
                  </a:lnTo>
                  <a:lnTo>
                    <a:pt x="1144" y="1331"/>
                  </a:lnTo>
                  <a:lnTo>
                    <a:pt x="1145" y="1328"/>
                  </a:lnTo>
                  <a:lnTo>
                    <a:pt x="1144" y="1328"/>
                  </a:lnTo>
                  <a:cubicBezTo>
                    <a:pt x="1144" y="1330"/>
                    <a:pt x="1143" y="1330"/>
                    <a:pt x="1142" y="1330"/>
                  </a:cubicBezTo>
                  <a:cubicBezTo>
                    <a:pt x="1141" y="1330"/>
                    <a:pt x="1141" y="1329"/>
                    <a:pt x="1142" y="1327"/>
                  </a:cubicBezTo>
                  <a:lnTo>
                    <a:pt x="1142" y="1326"/>
                  </a:lnTo>
                  <a:lnTo>
                    <a:pt x="1139" y="1328"/>
                  </a:lnTo>
                  <a:lnTo>
                    <a:pt x="1138" y="1328"/>
                  </a:lnTo>
                  <a:lnTo>
                    <a:pt x="1136" y="1327"/>
                  </a:lnTo>
                  <a:lnTo>
                    <a:pt x="1133" y="1328"/>
                  </a:lnTo>
                  <a:lnTo>
                    <a:pt x="1132" y="1326"/>
                  </a:lnTo>
                  <a:lnTo>
                    <a:pt x="1128" y="1328"/>
                  </a:lnTo>
                  <a:lnTo>
                    <a:pt x="1128" y="1327"/>
                  </a:lnTo>
                  <a:lnTo>
                    <a:pt x="1127" y="1327"/>
                  </a:lnTo>
                  <a:cubicBezTo>
                    <a:pt x="1126" y="1327"/>
                    <a:pt x="1130" y="1319"/>
                    <a:pt x="1122" y="1319"/>
                  </a:cubicBezTo>
                  <a:cubicBezTo>
                    <a:pt x="1118" y="1317"/>
                    <a:pt x="1119" y="1310"/>
                    <a:pt x="1114" y="1310"/>
                  </a:cubicBezTo>
                  <a:lnTo>
                    <a:pt x="1110" y="1310"/>
                  </a:lnTo>
                  <a:cubicBezTo>
                    <a:pt x="1107" y="1312"/>
                    <a:pt x="1103" y="1312"/>
                    <a:pt x="1099" y="1312"/>
                  </a:cubicBezTo>
                  <a:cubicBezTo>
                    <a:pt x="1096" y="1312"/>
                    <a:pt x="1093" y="1312"/>
                    <a:pt x="1090" y="1312"/>
                  </a:cubicBezTo>
                  <a:lnTo>
                    <a:pt x="1088" y="1312"/>
                  </a:lnTo>
                  <a:lnTo>
                    <a:pt x="1087" y="1312"/>
                  </a:lnTo>
                  <a:cubicBezTo>
                    <a:pt x="1085" y="1312"/>
                    <a:pt x="1081" y="1301"/>
                    <a:pt x="1077" y="1301"/>
                  </a:cubicBezTo>
                  <a:cubicBezTo>
                    <a:pt x="1076" y="1301"/>
                    <a:pt x="1075" y="1302"/>
                    <a:pt x="1074" y="1303"/>
                  </a:cubicBezTo>
                  <a:lnTo>
                    <a:pt x="1073" y="1304"/>
                  </a:lnTo>
                  <a:lnTo>
                    <a:pt x="1070" y="1303"/>
                  </a:lnTo>
                  <a:lnTo>
                    <a:pt x="1068" y="1303"/>
                  </a:lnTo>
                  <a:cubicBezTo>
                    <a:pt x="1068" y="1307"/>
                    <a:pt x="1064" y="1309"/>
                    <a:pt x="1061" y="1309"/>
                  </a:cubicBezTo>
                  <a:cubicBezTo>
                    <a:pt x="1058" y="1309"/>
                    <a:pt x="1057" y="1308"/>
                    <a:pt x="1059" y="1305"/>
                  </a:cubicBezTo>
                  <a:lnTo>
                    <a:pt x="1058" y="1305"/>
                  </a:lnTo>
                  <a:cubicBezTo>
                    <a:pt x="1051" y="1305"/>
                    <a:pt x="1055" y="1299"/>
                    <a:pt x="1050" y="1298"/>
                  </a:cubicBezTo>
                  <a:cubicBezTo>
                    <a:pt x="1049" y="1295"/>
                    <a:pt x="1049" y="1295"/>
                    <a:pt x="1048" y="1295"/>
                  </a:cubicBezTo>
                  <a:cubicBezTo>
                    <a:pt x="1047" y="1295"/>
                    <a:pt x="1046" y="1296"/>
                    <a:pt x="1045" y="1296"/>
                  </a:cubicBezTo>
                  <a:cubicBezTo>
                    <a:pt x="1044" y="1293"/>
                    <a:pt x="1040" y="1291"/>
                    <a:pt x="1039" y="1289"/>
                  </a:cubicBezTo>
                  <a:cubicBezTo>
                    <a:pt x="1037" y="1286"/>
                    <a:pt x="1036" y="1285"/>
                    <a:pt x="1034" y="1285"/>
                  </a:cubicBezTo>
                  <a:cubicBezTo>
                    <a:pt x="1030" y="1285"/>
                    <a:pt x="1026" y="1293"/>
                    <a:pt x="1023" y="1293"/>
                  </a:cubicBezTo>
                  <a:cubicBezTo>
                    <a:pt x="1022" y="1293"/>
                    <a:pt x="1021" y="1291"/>
                    <a:pt x="1020" y="1285"/>
                  </a:cubicBezTo>
                  <a:cubicBezTo>
                    <a:pt x="1017" y="1283"/>
                    <a:pt x="1016" y="1282"/>
                    <a:pt x="1015" y="1282"/>
                  </a:cubicBezTo>
                  <a:cubicBezTo>
                    <a:pt x="1013" y="1282"/>
                    <a:pt x="1013" y="1284"/>
                    <a:pt x="1011" y="1288"/>
                  </a:cubicBezTo>
                  <a:cubicBezTo>
                    <a:pt x="1007" y="1289"/>
                    <a:pt x="1005" y="1289"/>
                    <a:pt x="1003" y="1289"/>
                  </a:cubicBezTo>
                  <a:cubicBezTo>
                    <a:pt x="999" y="1289"/>
                    <a:pt x="1002" y="1286"/>
                    <a:pt x="995" y="1284"/>
                  </a:cubicBezTo>
                  <a:cubicBezTo>
                    <a:pt x="994" y="1283"/>
                    <a:pt x="993" y="1283"/>
                    <a:pt x="992" y="1283"/>
                  </a:cubicBezTo>
                  <a:cubicBezTo>
                    <a:pt x="987" y="1283"/>
                    <a:pt x="988" y="1289"/>
                    <a:pt x="982" y="1293"/>
                  </a:cubicBezTo>
                  <a:cubicBezTo>
                    <a:pt x="974" y="1294"/>
                    <a:pt x="964" y="1296"/>
                    <a:pt x="959" y="1303"/>
                  </a:cubicBezTo>
                  <a:cubicBezTo>
                    <a:pt x="954" y="1301"/>
                    <a:pt x="948" y="1298"/>
                    <a:pt x="943" y="1298"/>
                  </a:cubicBezTo>
                  <a:cubicBezTo>
                    <a:pt x="939" y="1299"/>
                    <a:pt x="937" y="1300"/>
                    <a:pt x="935" y="1300"/>
                  </a:cubicBezTo>
                  <a:cubicBezTo>
                    <a:pt x="920" y="1300"/>
                    <a:pt x="926" y="1268"/>
                    <a:pt x="921" y="1254"/>
                  </a:cubicBezTo>
                  <a:cubicBezTo>
                    <a:pt x="896" y="1239"/>
                    <a:pt x="867" y="1188"/>
                    <a:pt x="839" y="1188"/>
                  </a:cubicBezTo>
                  <a:cubicBezTo>
                    <a:pt x="832" y="1188"/>
                    <a:pt x="826" y="1191"/>
                    <a:pt x="819" y="1198"/>
                  </a:cubicBezTo>
                  <a:cubicBezTo>
                    <a:pt x="817" y="1196"/>
                    <a:pt x="814" y="1195"/>
                    <a:pt x="811" y="1195"/>
                  </a:cubicBezTo>
                  <a:cubicBezTo>
                    <a:pt x="805" y="1195"/>
                    <a:pt x="799" y="1198"/>
                    <a:pt x="793" y="1199"/>
                  </a:cubicBezTo>
                  <a:cubicBezTo>
                    <a:pt x="794" y="1191"/>
                    <a:pt x="784" y="1187"/>
                    <a:pt x="781" y="1181"/>
                  </a:cubicBezTo>
                  <a:cubicBezTo>
                    <a:pt x="779" y="1183"/>
                    <a:pt x="777" y="1185"/>
                    <a:pt x="775" y="1185"/>
                  </a:cubicBezTo>
                  <a:lnTo>
                    <a:pt x="771" y="1184"/>
                  </a:lnTo>
                  <a:cubicBezTo>
                    <a:pt x="769" y="1186"/>
                    <a:pt x="767" y="1187"/>
                    <a:pt x="764" y="1187"/>
                  </a:cubicBezTo>
                  <a:cubicBezTo>
                    <a:pt x="760" y="1187"/>
                    <a:pt x="757" y="1184"/>
                    <a:pt x="754" y="1180"/>
                  </a:cubicBezTo>
                  <a:cubicBezTo>
                    <a:pt x="752" y="1181"/>
                    <a:pt x="751" y="1182"/>
                    <a:pt x="749" y="1182"/>
                  </a:cubicBezTo>
                  <a:cubicBezTo>
                    <a:pt x="745" y="1182"/>
                    <a:pt x="740" y="1178"/>
                    <a:pt x="734" y="1177"/>
                  </a:cubicBezTo>
                  <a:cubicBezTo>
                    <a:pt x="737" y="1165"/>
                    <a:pt x="716" y="1164"/>
                    <a:pt x="710" y="1154"/>
                  </a:cubicBezTo>
                  <a:lnTo>
                    <a:pt x="707" y="1153"/>
                  </a:lnTo>
                  <a:cubicBezTo>
                    <a:pt x="705" y="1153"/>
                    <a:pt x="703" y="1155"/>
                    <a:pt x="702" y="1155"/>
                  </a:cubicBezTo>
                  <a:cubicBezTo>
                    <a:pt x="701" y="1155"/>
                    <a:pt x="700" y="1155"/>
                    <a:pt x="698" y="1152"/>
                  </a:cubicBezTo>
                  <a:cubicBezTo>
                    <a:pt x="694" y="1150"/>
                    <a:pt x="691" y="1147"/>
                    <a:pt x="687" y="1145"/>
                  </a:cubicBezTo>
                  <a:cubicBezTo>
                    <a:pt x="680" y="1145"/>
                    <a:pt x="661" y="1124"/>
                    <a:pt x="654" y="1124"/>
                  </a:cubicBezTo>
                  <a:lnTo>
                    <a:pt x="654" y="1124"/>
                  </a:lnTo>
                  <a:cubicBezTo>
                    <a:pt x="651" y="1114"/>
                    <a:pt x="639" y="1111"/>
                    <a:pt x="629" y="1111"/>
                  </a:cubicBezTo>
                  <a:lnTo>
                    <a:pt x="628" y="1111"/>
                  </a:lnTo>
                  <a:cubicBezTo>
                    <a:pt x="622" y="1110"/>
                    <a:pt x="611" y="1105"/>
                    <a:pt x="600" y="1105"/>
                  </a:cubicBezTo>
                  <a:cubicBezTo>
                    <a:pt x="595" y="1105"/>
                    <a:pt x="590" y="1106"/>
                    <a:pt x="586" y="1109"/>
                  </a:cubicBezTo>
                  <a:lnTo>
                    <a:pt x="586" y="1109"/>
                  </a:lnTo>
                  <a:cubicBezTo>
                    <a:pt x="577" y="1109"/>
                    <a:pt x="566" y="1118"/>
                    <a:pt x="559" y="1119"/>
                  </a:cubicBezTo>
                  <a:cubicBezTo>
                    <a:pt x="558" y="1123"/>
                    <a:pt x="559" y="1123"/>
                    <a:pt x="554" y="1125"/>
                  </a:cubicBezTo>
                  <a:cubicBezTo>
                    <a:pt x="557" y="1127"/>
                    <a:pt x="557" y="1129"/>
                    <a:pt x="554" y="1129"/>
                  </a:cubicBezTo>
                  <a:lnTo>
                    <a:pt x="553" y="1129"/>
                  </a:lnTo>
                  <a:cubicBezTo>
                    <a:pt x="551" y="1130"/>
                    <a:pt x="548" y="1132"/>
                    <a:pt x="546" y="1132"/>
                  </a:cubicBezTo>
                  <a:cubicBezTo>
                    <a:pt x="545" y="1132"/>
                    <a:pt x="544" y="1131"/>
                    <a:pt x="546" y="1129"/>
                  </a:cubicBezTo>
                  <a:cubicBezTo>
                    <a:pt x="540" y="1123"/>
                    <a:pt x="536" y="1122"/>
                    <a:pt x="529" y="1122"/>
                  </a:cubicBezTo>
                  <a:lnTo>
                    <a:pt x="529" y="1122"/>
                  </a:lnTo>
                  <a:cubicBezTo>
                    <a:pt x="525" y="1122"/>
                    <a:pt x="521" y="1117"/>
                    <a:pt x="518" y="1117"/>
                  </a:cubicBezTo>
                  <a:lnTo>
                    <a:pt x="515" y="1118"/>
                  </a:lnTo>
                  <a:lnTo>
                    <a:pt x="514" y="1118"/>
                  </a:lnTo>
                  <a:cubicBezTo>
                    <a:pt x="511" y="1118"/>
                    <a:pt x="516" y="1114"/>
                    <a:pt x="512" y="1112"/>
                  </a:cubicBezTo>
                  <a:cubicBezTo>
                    <a:pt x="500" y="1111"/>
                    <a:pt x="484" y="1106"/>
                    <a:pt x="485" y="1102"/>
                  </a:cubicBezTo>
                  <a:cubicBezTo>
                    <a:pt x="489" y="1099"/>
                    <a:pt x="484" y="1095"/>
                    <a:pt x="486" y="1089"/>
                  </a:cubicBezTo>
                  <a:cubicBezTo>
                    <a:pt x="487" y="1074"/>
                    <a:pt x="499" y="1059"/>
                    <a:pt x="501" y="1048"/>
                  </a:cubicBezTo>
                  <a:cubicBezTo>
                    <a:pt x="495" y="1047"/>
                    <a:pt x="498" y="1045"/>
                    <a:pt x="493" y="1043"/>
                  </a:cubicBezTo>
                  <a:cubicBezTo>
                    <a:pt x="493" y="1044"/>
                    <a:pt x="492" y="1044"/>
                    <a:pt x="490" y="1044"/>
                  </a:cubicBezTo>
                  <a:cubicBezTo>
                    <a:pt x="487" y="1044"/>
                    <a:pt x="484" y="1043"/>
                    <a:pt x="484" y="1041"/>
                  </a:cubicBezTo>
                  <a:lnTo>
                    <a:pt x="482" y="1041"/>
                  </a:lnTo>
                  <a:cubicBezTo>
                    <a:pt x="480" y="1041"/>
                    <a:pt x="477" y="1040"/>
                    <a:pt x="475" y="1040"/>
                  </a:cubicBezTo>
                  <a:lnTo>
                    <a:pt x="473" y="1041"/>
                  </a:lnTo>
                  <a:cubicBezTo>
                    <a:pt x="473" y="1037"/>
                    <a:pt x="465" y="1037"/>
                    <a:pt x="467" y="1036"/>
                  </a:cubicBezTo>
                  <a:cubicBezTo>
                    <a:pt x="462" y="1036"/>
                    <a:pt x="459" y="1039"/>
                    <a:pt x="456" y="1039"/>
                  </a:cubicBezTo>
                  <a:lnTo>
                    <a:pt x="452" y="1037"/>
                  </a:lnTo>
                  <a:lnTo>
                    <a:pt x="451" y="1036"/>
                  </a:lnTo>
                  <a:lnTo>
                    <a:pt x="448" y="1037"/>
                  </a:lnTo>
                  <a:cubicBezTo>
                    <a:pt x="447" y="1037"/>
                    <a:pt x="446" y="1036"/>
                    <a:pt x="445" y="1034"/>
                  </a:cubicBezTo>
                  <a:cubicBezTo>
                    <a:pt x="444" y="1037"/>
                    <a:pt x="444" y="1038"/>
                    <a:pt x="443" y="1038"/>
                  </a:cubicBezTo>
                  <a:lnTo>
                    <a:pt x="438" y="1034"/>
                  </a:lnTo>
                  <a:cubicBezTo>
                    <a:pt x="438" y="1034"/>
                    <a:pt x="437" y="1034"/>
                    <a:pt x="437" y="1036"/>
                  </a:cubicBezTo>
                  <a:cubicBezTo>
                    <a:pt x="433" y="1036"/>
                    <a:pt x="428" y="1030"/>
                    <a:pt x="427" y="1030"/>
                  </a:cubicBezTo>
                  <a:lnTo>
                    <a:pt x="427" y="1031"/>
                  </a:lnTo>
                  <a:cubicBezTo>
                    <a:pt x="423" y="1031"/>
                    <a:pt x="422" y="1033"/>
                    <a:pt x="423" y="1035"/>
                  </a:cubicBezTo>
                  <a:cubicBezTo>
                    <a:pt x="420" y="1033"/>
                    <a:pt x="417" y="1032"/>
                    <a:pt x="414" y="1032"/>
                  </a:cubicBezTo>
                  <a:cubicBezTo>
                    <a:pt x="409" y="1032"/>
                    <a:pt x="403" y="1034"/>
                    <a:pt x="400" y="1037"/>
                  </a:cubicBezTo>
                  <a:lnTo>
                    <a:pt x="399" y="1037"/>
                  </a:lnTo>
                  <a:cubicBezTo>
                    <a:pt x="395" y="1037"/>
                    <a:pt x="386" y="1043"/>
                    <a:pt x="382" y="1045"/>
                  </a:cubicBezTo>
                  <a:cubicBezTo>
                    <a:pt x="375" y="1047"/>
                    <a:pt x="369" y="1046"/>
                    <a:pt x="365" y="1051"/>
                  </a:cubicBezTo>
                  <a:lnTo>
                    <a:pt x="365" y="1051"/>
                  </a:lnTo>
                  <a:cubicBezTo>
                    <a:pt x="362" y="1051"/>
                    <a:pt x="355" y="1059"/>
                    <a:pt x="353" y="1059"/>
                  </a:cubicBezTo>
                  <a:lnTo>
                    <a:pt x="352" y="1058"/>
                  </a:lnTo>
                  <a:cubicBezTo>
                    <a:pt x="349" y="1059"/>
                    <a:pt x="350" y="1063"/>
                    <a:pt x="349" y="1063"/>
                  </a:cubicBezTo>
                  <a:lnTo>
                    <a:pt x="346" y="1062"/>
                  </a:lnTo>
                  <a:cubicBezTo>
                    <a:pt x="342" y="1070"/>
                    <a:pt x="336" y="1073"/>
                    <a:pt x="324" y="1076"/>
                  </a:cubicBezTo>
                  <a:cubicBezTo>
                    <a:pt x="326" y="1077"/>
                    <a:pt x="325" y="1078"/>
                    <a:pt x="325" y="1078"/>
                  </a:cubicBezTo>
                  <a:lnTo>
                    <a:pt x="321" y="1077"/>
                  </a:lnTo>
                  <a:lnTo>
                    <a:pt x="321" y="1078"/>
                  </a:lnTo>
                  <a:cubicBezTo>
                    <a:pt x="326" y="1080"/>
                    <a:pt x="319" y="1080"/>
                    <a:pt x="322" y="1082"/>
                  </a:cubicBezTo>
                  <a:cubicBezTo>
                    <a:pt x="318" y="1083"/>
                    <a:pt x="326" y="1084"/>
                    <a:pt x="321" y="1084"/>
                  </a:cubicBezTo>
                  <a:lnTo>
                    <a:pt x="321" y="1084"/>
                  </a:lnTo>
                  <a:cubicBezTo>
                    <a:pt x="318" y="1085"/>
                    <a:pt x="316" y="1090"/>
                    <a:pt x="318" y="1090"/>
                  </a:cubicBezTo>
                  <a:lnTo>
                    <a:pt x="319" y="1089"/>
                  </a:lnTo>
                  <a:lnTo>
                    <a:pt x="313" y="1094"/>
                  </a:lnTo>
                  <a:lnTo>
                    <a:pt x="314" y="1093"/>
                  </a:lnTo>
                  <a:cubicBezTo>
                    <a:pt x="302" y="1099"/>
                    <a:pt x="298" y="1104"/>
                    <a:pt x="285" y="1109"/>
                  </a:cubicBezTo>
                  <a:cubicBezTo>
                    <a:pt x="284" y="1114"/>
                    <a:pt x="278" y="1122"/>
                    <a:pt x="271" y="1122"/>
                  </a:cubicBezTo>
                  <a:cubicBezTo>
                    <a:pt x="268" y="1122"/>
                    <a:pt x="266" y="1121"/>
                    <a:pt x="263" y="1119"/>
                  </a:cubicBezTo>
                  <a:lnTo>
                    <a:pt x="263" y="1119"/>
                  </a:lnTo>
                  <a:cubicBezTo>
                    <a:pt x="262" y="1119"/>
                    <a:pt x="255" y="1122"/>
                    <a:pt x="252" y="1124"/>
                  </a:cubicBezTo>
                  <a:cubicBezTo>
                    <a:pt x="253" y="1127"/>
                    <a:pt x="248" y="1130"/>
                    <a:pt x="246" y="1130"/>
                  </a:cubicBezTo>
                  <a:lnTo>
                    <a:pt x="245" y="1130"/>
                  </a:lnTo>
                  <a:cubicBezTo>
                    <a:pt x="243" y="1133"/>
                    <a:pt x="243" y="1136"/>
                    <a:pt x="241" y="1136"/>
                  </a:cubicBezTo>
                  <a:lnTo>
                    <a:pt x="241" y="1136"/>
                  </a:lnTo>
                  <a:cubicBezTo>
                    <a:pt x="237" y="1137"/>
                    <a:pt x="240" y="1138"/>
                    <a:pt x="235" y="1142"/>
                  </a:cubicBezTo>
                  <a:cubicBezTo>
                    <a:pt x="228" y="1142"/>
                    <a:pt x="229" y="1146"/>
                    <a:pt x="223" y="1151"/>
                  </a:cubicBezTo>
                  <a:lnTo>
                    <a:pt x="220" y="1153"/>
                  </a:lnTo>
                  <a:lnTo>
                    <a:pt x="218" y="1153"/>
                  </a:lnTo>
                  <a:cubicBezTo>
                    <a:pt x="217" y="1153"/>
                    <a:pt x="217" y="1153"/>
                    <a:pt x="216" y="1154"/>
                  </a:cubicBezTo>
                  <a:lnTo>
                    <a:pt x="216" y="1154"/>
                  </a:lnTo>
                  <a:cubicBezTo>
                    <a:pt x="214" y="1154"/>
                    <a:pt x="214" y="1158"/>
                    <a:pt x="213" y="1158"/>
                  </a:cubicBezTo>
                  <a:lnTo>
                    <a:pt x="213" y="1157"/>
                  </a:lnTo>
                  <a:lnTo>
                    <a:pt x="208" y="1158"/>
                  </a:lnTo>
                  <a:cubicBezTo>
                    <a:pt x="205" y="1158"/>
                    <a:pt x="202" y="1156"/>
                    <a:pt x="199" y="1156"/>
                  </a:cubicBezTo>
                  <a:lnTo>
                    <a:pt x="196" y="1157"/>
                  </a:lnTo>
                  <a:cubicBezTo>
                    <a:pt x="190" y="1160"/>
                    <a:pt x="189" y="1164"/>
                    <a:pt x="184" y="1170"/>
                  </a:cubicBezTo>
                  <a:lnTo>
                    <a:pt x="182" y="1170"/>
                  </a:lnTo>
                  <a:lnTo>
                    <a:pt x="181" y="1170"/>
                  </a:lnTo>
                  <a:cubicBezTo>
                    <a:pt x="180" y="1170"/>
                    <a:pt x="179" y="1170"/>
                    <a:pt x="177" y="1173"/>
                  </a:cubicBezTo>
                  <a:cubicBezTo>
                    <a:pt x="180" y="1183"/>
                    <a:pt x="166" y="1182"/>
                    <a:pt x="166" y="1187"/>
                  </a:cubicBezTo>
                  <a:cubicBezTo>
                    <a:pt x="163" y="1187"/>
                    <a:pt x="161" y="1186"/>
                    <a:pt x="159" y="1186"/>
                  </a:cubicBezTo>
                  <a:cubicBezTo>
                    <a:pt x="149" y="1186"/>
                    <a:pt x="147" y="1193"/>
                    <a:pt x="141" y="1193"/>
                  </a:cubicBezTo>
                  <a:cubicBezTo>
                    <a:pt x="139" y="1193"/>
                    <a:pt x="136" y="1192"/>
                    <a:pt x="133" y="1190"/>
                  </a:cubicBezTo>
                  <a:cubicBezTo>
                    <a:pt x="121" y="1190"/>
                    <a:pt x="126" y="1202"/>
                    <a:pt x="118" y="1202"/>
                  </a:cubicBezTo>
                  <a:lnTo>
                    <a:pt x="114" y="1201"/>
                  </a:lnTo>
                  <a:cubicBezTo>
                    <a:pt x="113" y="1209"/>
                    <a:pt x="110" y="1212"/>
                    <a:pt x="108" y="1212"/>
                  </a:cubicBezTo>
                  <a:cubicBezTo>
                    <a:pt x="104" y="1212"/>
                    <a:pt x="101" y="1207"/>
                    <a:pt x="99" y="1200"/>
                  </a:cubicBezTo>
                  <a:cubicBezTo>
                    <a:pt x="116" y="1200"/>
                    <a:pt x="107" y="1189"/>
                    <a:pt x="116" y="1183"/>
                  </a:cubicBezTo>
                  <a:cubicBezTo>
                    <a:pt x="119" y="1176"/>
                    <a:pt x="132" y="1161"/>
                    <a:pt x="121" y="1156"/>
                  </a:cubicBezTo>
                  <a:cubicBezTo>
                    <a:pt x="117" y="1153"/>
                    <a:pt x="120" y="1145"/>
                    <a:pt x="113" y="1145"/>
                  </a:cubicBezTo>
                  <a:cubicBezTo>
                    <a:pt x="113" y="1142"/>
                    <a:pt x="114" y="1139"/>
                    <a:pt x="112" y="1137"/>
                  </a:cubicBezTo>
                  <a:cubicBezTo>
                    <a:pt x="108" y="1136"/>
                    <a:pt x="117" y="1132"/>
                    <a:pt x="118" y="1130"/>
                  </a:cubicBezTo>
                  <a:cubicBezTo>
                    <a:pt x="117" y="1124"/>
                    <a:pt x="118" y="1119"/>
                    <a:pt x="119" y="1115"/>
                  </a:cubicBezTo>
                  <a:cubicBezTo>
                    <a:pt x="115" y="1111"/>
                    <a:pt x="113" y="1108"/>
                    <a:pt x="118" y="1105"/>
                  </a:cubicBezTo>
                  <a:lnTo>
                    <a:pt x="119" y="1106"/>
                  </a:lnTo>
                  <a:cubicBezTo>
                    <a:pt x="122" y="1106"/>
                    <a:pt x="123" y="1096"/>
                    <a:pt x="119" y="1095"/>
                  </a:cubicBezTo>
                  <a:cubicBezTo>
                    <a:pt x="121" y="1094"/>
                    <a:pt x="124" y="1089"/>
                    <a:pt x="121" y="1089"/>
                  </a:cubicBezTo>
                  <a:lnTo>
                    <a:pt x="120" y="1084"/>
                  </a:lnTo>
                  <a:lnTo>
                    <a:pt x="122" y="1085"/>
                  </a:lnTo>
                  <a:cubicBezTo>
                    <a:pt x="124" y="1085"/>
                    <a:pt x="121" y="1081"/>
                    <a:pt x="119" y="1079"/>
                  </a:cubicBezTo>
                  <a:cubicBezTo>
                    <a:pt x="120" y="1078"/>
                    <a:pt x="120" y="1074"/>
                    <a:pt x="116" y="1071"/>
                  </a:cubicBezTo>
                  <a:cubicBezTo>
                    <a:pt x="118" y="1068"/>
                    <a:pt x="119" y="1066"/>
                    <a:pt x="118" y="1063"/>
                  </a:cubicBezTo>
                  <a:cubicBezTo>
                    <a:pt x="116" y="1062"/>
                    <a:pt x="116" y="1061"/>
                    <a:pt x="117" y="1061"/>
                  </a:cubicBezTo>
                  <a:cubicBezTo>
                    <a:pt x="118" y="1061"/>
                    <a:pt x="120" y="1062"/>
                    <a:pt x="120" y="1064"/>
                  </a:cubicBezTo>
                  <a:lnTo>
                    <a:pt x="122" y="1065"/>
                  </a:lnTo>
                  <a:cubicBezTo>
                    <a:pt x="125" y="1065"/>
                    <a:pt x="127" y="1062"/>
                    <a:pt x="130" y="1062"/>
                  </a:cubicBezTo>
                  <a:lnTo>
                    <a:pt x="130" y="1062"/>
                  </a:lnTo>
                  <a:cubicBezTo>
                    <a:pt x="140" y="1047"/>
                    <a:pt x="126" y="1053"/>
                    <a:pt x="126" y="1038"/>
                  </a:cubicBezTo>
                  <a:cubicBezTo>
                    <a:pt x="119" y="1037"/>
                    <a:pt x="123" y="1034"/>
                    <a:pt x="118" y="1034"/>
                  </a:cubicBezTo>
                  <a:lnTo>
                    <a:pt x="117" y="1034"/>
                  </a:lnTo>
                  <a:cubicBezTo>
                    <a:pt x="113" y="1034"/>
                    <a:pt x="106" y="1028"/>
                    <a:pt x="111" y="1024"/>
                  </a:cubicBezTo>
                  <a:lnTo>
                    <a:pt x="108" y="1022"/>
                  </a:lnTo>
                  <a:cubicBezTo>
                    <a:pt x="106" y="1022"/>
                    <a:pt x="105" y="1024"/>
                    <a:pt x="103" y="1024"/>
                  </a:cubicBezTo>
                  <a:lnTo>
                    <a:pt x="102" y="1024"/>
                  </a:lnTo>
                  <a:cubicBezTo>
                    <a:pt x="99" y="1021"/>
                    <a:pt x="101" y="1018"/>
                    <a:pt x="96" y="1015"/>
                  </a:cubicBezTo>
                  <a:cubicBezTo>
                    <a:pt x="95" y="1016"/>
                    <a:pt x="93" y="1016"/>
                    <a:pt x="92" y="1016"/>
                  </a:cubicBezTo>
                  <a:cubicBezTo>
                    <a:pt x="87" y="1016"/>
                    <a:pt x="85" y="1011"/>
                    <a:pt x="82" y="1009"/>
                  </a:cubicBezTo>
                  <a:cubicBezTo>
                    <a:pt x="80" y="1005"/>
                    <a:pt x="69" y="1008"/>
                    <a:pt x="75" y="1003"/>
                  </a:cubicBezTo>
                  <a:lnTo>
                    <a:pt x="77" y="1004"/>
                  </a:lnTo>
                  <a:cubicBezTo>
                    <a:pt x="79" y="1004"/>
                    <a:pt x="81" y="998"/>
                    <a:pt x="78" y="998"/>
                  </a:cubicBezTo>
                  <a:lnTo>
                    <a:pt x="78" y="998"/>
                  </a:lnTo>
                  <a:lnTo>
                    <a:pt x="77" y="998"/>
                  </a:lnTo>
                  <a:cubicBezTo>
                    <a:pt x="75" y="998"/>
                    <a:pt x="80" y="997"/>
                    <a:pt x="80" y="996"/>
                  </a:cubicBezTo>
                  <a:cubicBezTo>
                    <a:pt x="89" y="979"/>
                    <a:pt x="64" y="983"/>
                    <a:pt x="79" y="960"/>
                  </a:cubicBezTo>
                  <a:cubicBezTo>
                    <a:pt x="70" y="953"/>
                    <a:pt x="69" y="951"/>
                    <a:pt x="81" y="947"/>
                  </a:cubicBezTo>
                  <a:cubicBezTo>
                    <a:pt x="81" y="943"/>
                    <a:pt x="79" y="943"/>
                    <a:pt x="77" y="943"/>
                  </a:cubicBezTo>
                  <a:lnTo>
                    <a:pt x="76" y="943"/>
                  </a:lnTo>
                  <a:cubicBezTo>
                    <a:pt x="75" y="943"/>
                    <a:pt x="73" y="943"/>
                    <a:pt x="73" y="941"/>
                  </a:cubicBezTo>
                  <a:cubicBezTo>
                    <a:pt x="85" y="934"/>
                    <a:pt x="74" y="937"/>
                    <a:pt x="75" y="931"/>
                  </a:cubicBezTo>
                  <a:cubicBezTo>
                    <a:pt x="84" y="914"/>
                    <a:pt x="104" y="918"/>
                    <a:pt x="78" y="908"/>
                  </a:cubicBezTo>
                  <a:cubicBezTo>
                    <a:pt x="80" y="901"/>
                    <a:pt x="80" y="896"/>
                    <a:pt x="84" y="893"/>
                  </a:cubicBezTo>
                  <a:cubicBezTo>
                    <a:pt x="76" y="885"/>
                    <a:pt x="78" y="882"/>
                    <a:pt x="89" y="879"/>
                  </a:cubicBezTo>
                  <a:cubicBezTo>
                    <a:pt x="114" y="864"/>
                    <a:pt x="116" y="858"/>
                    <a:pt x="109" y="858"/>
                  </a:cubicBezTo>
                  <a:cubicBezTo>
                    <a:pt x="102" y="858"/>
                    <a:pt x="90" y="862"/>
                    <a:pt x="78" y="869"/>
                  </a:cubicBezTo>
                  <a:cubicBezTo>
                    <a:pt x="75" y="871"/>
                    <a:pt x="74" y="871"/>
                    <a:pt x="72" y="871"/>
                  </a:cubicBezTo>
                  <a:cubicBezTo>
                    <a:pt x="66" y="871"/>
                    <a:pt x="69" y="855"/>
                    <a:pt x="64" y="855"/>
                  </a:cubicBezTo>
                  <a:lnTo>
                    <a:pt x="62" y="855"/>
                  </a:lnTo>
                  <a:cubicBezTo>
                    <a:pt x="66" y="847"/>
                    <a:pt x="68" y="843"/>
                    <a:pt x="66" y="838"/>
                  </a:cubicBezTo>
                  <a:cubicBezTo>
                    <a:pt x="72" y="835"/>
                    <a:pt x="64" y="831"/>
                    <a:pt x="64" y="827"/>
                  </a:cubicBezTo>
                  <a:cubicBezTo>
                    <a:pt x="68" y="823"/>
                    <a:pt x="71" y="817"/>
                    <a:pt x="72" y="812"/>
                  </a:cubicBezTo>
                  <a:cubicBezTo>
                    <a:pt x="79" y="809"/>
                    <a:pt x="106" y="806"/>
                    <a:pt x="98" y="794"/>
                  </a:cubicBezTo>
                  <a:cubicBezTo>
                    <a:pt x="88" y="795"/>
                    <a:pt x="76" y="798"/>
                    <a:pt x="67" y="801"/>
                  </a:cubicBezTo>
                  <a:cubicBezTo>
                    <a:pt x="70" y="792"/>
                    <a:pt x="67" y="785"/>
                    <a:pt x="74" y="780"/>
                  </a:cubicBezTo>
                  <a:cubicBezTo>
                    <a:pt x="65" y="772"/>
                    <a:pt x="78" y="762"/>
                    <a:pt x="69" y="755"/>
                  </a:cubicBezTo>
                  <a:cubicBezTo>
                    <a:pt x="66" y="752"/>
                    <a:pt x="82" y="748"/>
                    <a:pt x="72" y="745"/>
                  </a:cubicBezTo>
                  <a:cubicBezTo>
                    <a:pt x="67" y="739"/>
                    <a:pt x="74" y="726"/>
                    <a:pt x="84" y="726"/>
                  </a:cubicBezTo>
                  <a:lnTo>
                    <a:pt x="85" y="726"/>
                  </a:lnTo>
                  <a:lnTo>
                    <a:pt x="87" y="727"/>
                  </a:lnTo>
                  <a:cubicBezTo>
                    <a:pt x="93" y="727"/>
                    <a:pt x="95" y="716"/>
                    <a:pt x="90" y="716"/>
                  </a:cubicBezTo>
                  <a:lnTo>
                    <a:pt x="88" y="717"/>
                  </a:lnTo>
                  <a:cubicBezTo>
                    <a:pt x="84" y="719"/>
                    <a:pt x="82" y="720"/>
                    <a:pt x="80" y="720"/>
                  </a:cubicBezTo>
                  <a:cubicBezTo>
                    <a:pt x="75" y="720"/>
                    <a:pt x="78" y="711"/>
                    <a:pt x="73" y="705"/>
                  </a:cubicBezTo>
                  <a:cubicBezTo>
                    <a:pt x="71" y="705"/>
                    <a:pt x="70" y="706"/>
                    <a:pt x="69" y="706"/>
                  </a:cubicBezTo>
                  <a:cubicBezTo>
                    <a:pt x="65" y="706"/>
                    <a:pt x="70" y="701"/>
                    <a:pt x="68" y="697"/>
                  </a:cubicBezTo>
                  <a:cubicBezTo>
                    <a:pt x="60" y="692"/>
                    <a:pt x="54" y="690"/>
                    <a:pt x="64" y="685"/>
                  </a:cubicBezTo>
                  <a:cubicBezTo>
                    <a:pt x="54" y="685"/>
                    <a:pt x="57" y="682"/>
                    <a:pt x="54" y="676"/>
                  </a:cubicBezTo>
                  <a:cubicBezTo>
                    <a:pt x="59" y="673"/>
                    <a:pt x="53" y="667"/>
                    <a:pt x="53" y="664"/>
                  </a:cubicBezTo>
                  <a:cubicBezTo>
                    <a:pt x="52" y="660"/>
                    <a:pt x="58" y="654"/>
                    <a:pt x="55" y="649"/>
                  </a:cubicBezTo>
                  <a:cubicBezTo>
                    <a:pt x="50" y="647"/>
                    <a:pt x="54" y="643"/>
                    <a:pt x="53" y="640"/>
                  </a:cubicBezTo>
                  <a:cubicBezTo>
                    <a:pt x="47" y="636"/>
                    <a:pt x="54" y="636"/>
                    <a:pt x="54" y="632"/>
                  </a:cubicBezTo>
                  <a:cubicBezTo>
                    <a:pt x="62" y="620"/>
                    <a:pt x="79" y="625"/>
                    <a:pt x="89" y="616"/>
                  </a:cubicBezTo>
                  <a:cubicBezTo>
                    <a:pt x="89" y="613"/>
                    <a:pt x="88" y="612"/>
                    <a:pt x="86" y="612"/>
                  </a:cubicBezTo>
                  <a:cubicBezTo>
                    <a:pt x="83" y="612"/>
                    <a:pt x="79" y="614"/>
                    <a:pt x="75" y="614"/>
                  </a:cubicBezTo>
                  <a:cubicBezTo>
                    <a:pt x="73" y="614"/>
                    <a:pt x="71" y="613"/>
                    <a:pt x="69" y="611"/>
                  </a:cubicBezTo>
                  <a:cubicBezTo>
                    <a:pt x="67" y="612"/>
                    <a:pt x="65" y="613"/>
                    <a:pt x="64" y="613"/>
                  </a:cubicBezTo>
                  <a:cubicBezTo>
                    <a:pt x="58" y="613"/>
                    <a:pt x="54" y="608"/>
                    <a:pt x="54" y="603"/>
                  </a:cubicBezTo>
                  <a:cubicBezTo>
                    <a:pt x="58" y="602"/>
                    <a:pt x="60" y="600"/>
                    <a:pt x="62" y="596"/>
                  </a:cubicBezTo>
                  <a:cubicBezTo>
                    <a:pt x="60" y="595"/>
                    <a:pt x="62" y="593"/>
                    <a:pt x="64" y="592"/>
                  </a:cubicBezTo>
                  <a:cubicBezTo>
                    <a:pt x="63" y="590"/>
                    <a:pt x="60" y="588"/>
                    <a:pt x="58" y="588"/>
                  </a:cubicBezTo>
                  <a:lnTo>
                    <a:pt x="55" y="589"/>
                  </a:lnTo>
                  <a:cubicBezTo>
                    <a:pt x="53" y="585"/>
                    <a:pt x="66" y="585"/>
                    <a:pt x="66" y="578"/>
                  </a:cubicBezTo>
                  <a:cubicBezTo>
                    <a:pt x="71" y="577"/>
                    <a:pt x="66" y="571"/>
                    <a:pt x="65" y="568"/>
                  </a:cubicBezTo>
                  <a:cubicBezTo>
                    <a:pt x="65" y="565"/>
                    <a:pt x="67" y="564"/>
                    <a:pt x="70" y="564"/>
                  </a:cubicBezTo>
                  <a:cubicBezTo>
                    <a:pt x="75" y="564"/>
                    <a:pt x="83" y="568"/>
                    <a:pt x="87" y="570"/>
                  </a:cubicBezTo>
                  <a:cubicBezTo>
                    <a:pt x="121" y="567"/>
                    <a:pt x="98" y="561"/>
                    <a:pt x="82" y="559"/>
                  </a:cubicBezTo>
                  <a:cubicBezTo>
                    <a:pt x="74" y="545"/>
                    <a:pt x="52" y="553"/>
                    <a:pt x="40" y="545"/>
                  </a:cubicBezTo>
                  <a:lnTo>
                    <a:pt x="40" y="545"/>
                  </a:lnTo>
                  <a:cubicBezTo>
                    <a:pt x="29" y="545"/>
                    <a:pt x="30" y="531"/>
                    <a:pt x="25" y="525"/>
                  </a:cubicBezTo>
                  <a:cubicBezTo>
                    <a:pt x="26" y="517"/>
                    <a:pt x="12" y="519"/>
                    <a:pt x="14" y="508"/>
                  </a:cubicBezTo>
                  <a:cubicBezTo>
                    <a:pt x="9" y="499"/>
                    <a:pt x="26" y="492"/>
                    <a:pt x="35" y="490"/>
                  </a:cubicBezTo>
                  <a:cubicBezTo>
                    <a:pt x="45" y="479"/>
                    <a:pt x="41" y="457"/>
                    <a:pt x="54" y="450"/>
                  </a:cubicBezTo>
                  <a:cubicBezTo>
                    <a:pt x="58" y="442"/>
                    <a:pt x="75" y="440"/>
                    <a:pt x="68" y="429"/>
                  </a:cubicBezTo>
                  <a:cubicBezTo>
                    <a:pt x="66" y="422"/>
                    <a:pt x="92" y="414"/>
                    <a:pt x="75" y="410"/>
                  </a:cubicBezTo>
                  <a:cubicBezTo>
                    <a:pt x="99" y="401"/>
                    <a:pt x="73" y="392"/>
                    <a:pt x="91" y="386"/>
                  </a:cubicBezTo>
                  <a:lnTo>
                    <a:pt x="94" y="386"/>
                  </a:lnTo>
                  <a:cubicBezTo>
                    <a:pt x="104" y="386"/>
                    <a:pt x="112" y="379"/>
                    <a:pt x="116" y="371"/>
                  </a:cubicBezTo>
                  <a:lnTo>
                    <a:pt x="117" y="371"/>
                  </a:lnTo>
                  <a:cubicBezTo>
                    <a:pt x="129" y="371"/>
                    <a:pt x="135" y="353"/>
                    <a:pt x="147" y="353"/>
                  </a:cubicBezTo>
                  <a:lnTo>
                    <a:pt x="149" y="353"/>
                  </a:lnTo>
                  <a:cubicBezTo>
                    <a:pt x="146" y="330"/>
                    <a:pt x="159" y="345"/>
                    <a:pt x="167" y="332"/>
                  </a:cubicBezTo>
                  <a:cubicBezTo>
                    <a:pt x="172" y="322"/>
                    <a:pt x="175" y="308"/>
                    <a:pt x="167" y="302"/>
                  </a:cubicBezTo>
                  <a:lnTo>
                    <a:pt x="170" y="303"/>
                  </a:lnTo>
                  <a:cubicBezTo>
                    <a:pt x="175" y="303"/>
                    <a:pt x="177" y="299"/>
                    <a:pt x="182" y="298"/>
                  </a:cubicBezTo>
                  <a:cubicBezTo>
                    <a:pt x="185" y="296"/>
                    <a:pt x="187" y="295"/>
                    <a:pt x="189" y="295"/>
                  </a:cubicBezTo>
                  <a:cubicBezTo>
                    <a:pt x="195" y="295"/>
                    <a:pt x="192" y="309"/>
                    <a:pt x="196" y="314"/>
                  </a:cubicBezTo>
                  <a:cubicBezTo>
                    <a:pt x="204" y="316"/>
                    <a:pt x="200" y="322"/>
                    <a:pt x="203" y="326"/>
                  </a:cubicBezTo>
                  <a:cubicBezTo>
                    <a:pt x="209" y="331"/>
                    <a:pt x="221" y="338"/>
                    <a:pt x="217" y="347"/>
                  </a:cubicBezTo>
                  <a:cubicBezTo>
                    <a:pt x="230" y="362"/>
                    <a:pt x="210" y="359"/>
                    <a:pt x="216" y="378"/>
                  </a:cubicBezTo>
                  <a:cubicBezTo>
                    <a:pt x="217" y="387"/>
                    <a:pt x="220" y="389"/>
                    <a:pt x="227" y="393"/>
                  </a:cubicBezTo>
                  <a:cubicBezTo>
                    <a:pt x="230" y="400"/>
                    <a:pt x="230" y="412"/>
                    <a:pt x="241" y="412"/>
                  </a:cubicBezTo>
                  <a:lnTo>
                    <a:pt x="242" y="412"/>
                  </a:lnTo>
                  <a:cubicBezTo>
                    <a:pt x="253" y="429"/>
                    <a:pt x="270" y="420"/>
                    <a:pt x="287" y="429"/>
                  </a:cubicBezTo>
                  <a:cubicBezTo>
                    <a:pt x="290" y="435"/>
                    <a:pt x="300" y="434"/>
                    <a:pt x="304" y="441"/>
                  </a:cubicBezTo>
                  <a:cubicBezTo>
                    <a:pt x="306" y="439"/>
                    <a:pt x="313" y="433"/>
                    <a:pt x="316" y="433"/>
                  </a:cubicBezTo>
                  <a:lnTo>
                    <a:pt x="318" y="435"/>
                  </a:lnTo>
                  <a:cubicBezTo>
                    <a:pt x="328" y="428"/>
                    <a:pt x="328" y="416"/>
                    <a:pt x="338" y="413"/>
                  </a:cubicBezTo>
                  <a:cubicBezTo>
                    <a:pt x="359" y="409"/>
                    <a:pt x="346" y="409"/>
                    <a:pt x="351" y="396"/>
                  </a:cubicBezTo>
                  <a:lnTo>
                    <a:pt x="351" y="396"/>
                  </a:lnTo>
                  <a:cubicBezTo>
                    <a:pt x="358" y="396"/>
                    <a:pt x="363" y="387"/>
                    <a:pt x="368" y="387"/>
                  </a:cubicBezTo>
                  <a:cubicBezTo>
                    <a:pt x="370" y="387"/>
                    <a:pt x="372" y="388"/>
                    <a:pt x="375" y="390"/>
                  </a:cubicBezTo>
                  <a:lnTo>
                    <a:pt x="376" y="391"/>
                  </a:lnTo>
                  <a:cubicBezTo>
                    <a:pt x="381" y="391"/>
                    <a:pt x="384" y="387"/>
                    <a:pt x="386" y="383"/>
                  </a:cubicBezTo>
                  <a:lnTo>
                    <a:pt x="390" y="384"/>
                  </a:lnTo>
                  <a:cubicBezTo>
                    <a:pt x="396" y="384"/>
                    <a:pt x="400" y="379"/>
                    <a:pt x="404" y="374"/>
                  </a:cubicBezTo>
                  <a:lnTo>
                    <a:pt x="406" y="373"/>
                  </a:lnTo>
                  <a:cubicBezTo>
                    <a:pt x="413" y="373"/>
                    <a:pt x="416" y="387"/>
                    <a:pt x="423" y="387"/>
                  </a:cubicBezTo>
                  <a:cubicBezTo>
                    <a:pt x="425" y="387"/>
                    <a:pt x="426" y="386"/>
                    <a:pt x="429" y="385"/>
                  </a:cubicBezTo>
                  <a:cubicBezTo>
                    <a:pt x="432" y="388"/>
                    <a:pt x="435" y="389"/>
                    <a:pt x="437" y="389"/>
                  </a:cubicBezTo>
                  <a:cubicBezTo>
                    <a:pt x="443" y="389"/>
                    <a:pt x="445" y="381"/>
                    <a:pt x="452" y="379"/>
                  </a:cubicBezTo>
                  <a:cubicBezTo>
                    <a:pt x="458" y="368"/>
                    <a:pt x="459" y="358"/>
                    <a:pt x="461" y="347"/>
                  </a:cubicBezTo>
                  <a:cubicBezTo>
                    <a:pt x="467" y="349"/>
                    <a:pt x="471" y="350"/>
                    <a:pt x="474" y="350"/>
                  </a:cubicBezTo>
                  <a:cubicBezTo>
                    <a:pt x="477" y="350"/>
                    <a:pt x="480" y="348"/>
                    <a:pt x="482" y="341"/>
                  </a:cubicBezTo>
                  <a:cubicBezTo>
                    <a:pt x="486" y="333"/>
                    <a:pt x="496" y="330"/>
                    <a:pt x="493" y="319"/>
                  </a:cubicBezTo>
                  <a:cubicBezTo>
                    <a:pt x="514" y="304"/>
                    <a:pt x="493" y="291"/>
                    <a:pt x="518" y="286"/>
                  </a:cubicBezTo>
                  <a:cubicBezTo>
                    <a:pt x="531" y="272"/>
                    <a:pt x="514" y="275"/>
                    <a:pt x="519" y="263"/>
                  </a:cubicBezTo>
                  <a:cubicBezTo>
                    <a:pt x="510" y="259"/>
                    <a:pt x="523" y="254"/>
                    <a:pt x="525" y="247"/>
                  </a:cubicBezTo>
                  <a:cubicBezTo>
                    <a:pt x="521" y="239"/>
                    <a:pt x="510" y="238"/>
                    <a:pt x="502" y="233"/>
                  </a:cubicBezTo>
                  <a:cubicBezTo>
                    <a:pt x="500" y="216"/>
                    <a:pt x="491" y="210"/>
                    <a:pt x="491" y="194"/>
                  </a:cubicBezTo>
                  <a:cubicBezTo>
                    <a:pt x="504" y="171"/>
                    <a:pt x="534" y="165"/>
                    <a:pt x="552" y="145"/>
                  </a:cubicBezTo>
                  <a:cubicBezTo>
                    <a:pt x="554" y="144"/>
                    <a:pt x="556" y="143"/>
                    <a:pt x="557" y="143"/>
                  </a:cubicBezTo>
                  <a:cubicBezTo>
                    <a:pt x="565" y="143"/>
                    <a:pt x="569" y="153"/>
                    <a:pt x="573" y="159"/>
                  </a:cubicBezTo>
                  <a:cubicBezTo>
                    <a:pt x="577" y="165"/>
                    <a:pt x="587" y="164"/>
                    <a:pt x="588" y="172"/>
                  </a:cubicBezTo>
                  <a:cubicBezTo>
                    <a:pt x="591" y="171"/>
                    <a:pt x="595" y="169"/>
                    <a:pt x="600" y="169"/>
                  </a:cubicBezTo>
                  <a:lnTo>
                    <a:pt x="600" y="169"/>
                  </a:lnTo>
                  <a:cubicBezTo>
                    <a:pt x="603" y="169"/>
                    <a:pt x="604" y="172"/>
                    <a:pt x="605" y="172"/>
                  </a:cubicBezTo>
                  <a:lnTo>
                    <a:pt x="608" y="170"/>
                  </a:lnTo>
                  <a:cubicBezTo>
                    <a:pt x="609" y="165"/>
                    <a:pt x="611" y="165"/>
                    <a:pt x="612" y="165"/>
                  </a:cubicBezTo>
                  <a:lnTo>
                    <a:pt x="614" y="165"/>
                  </a:lnTo>
                  <a:lnTo>
                    <a:pt x="616" y="164"/>
                  </a:lnTo>
                  <a:lnTo>
                    <a:pt x="618" y="163"/>
                  </a:lnTo>
                  <a:cubicBezTo>
                    <a:pt x="620" y="163"/>
                    <a:pt x="623" y="168"/>
                    <a:pt x="626" y="168"/>
                  </a:cubicBezTo>
                  <a:lnTo>
                    <a:pt x="627" y="168"/>
                  </a:lnTo>
                  <a:cubicBezTo>
                    <a:pt x="630" y="170"/>
                    <a:pt x="632" y="170"/>
                    <a:pt x="634" y="170"/>
                  </a:cubicBezTo>
                  <a:cubicBezTo>
                    <a:pt x="637" y="170"/>
                    <a:pt x="639" y="169"/>
                    <a:pt x="641" y="169"/>
                  </a:cubicBezTo>
                  <a:cubicBezTo>
                    <a:pt x="643" y="169"/>
                    <a:pt x="645" y="172"/>
                    <a:pt x="647" y="187"/>
                  </a:cubicBezTo>
                  <a:cubicBezTo>
                    <a:pt x="647" y="192"/>
                    <a:pt x="654" y="190"/>
                    <a:pt x="656" y="192"/>
                  </a:cubicBezTo>
                  <a:cubicBezTo>
                    <a:pt x="658" y="195"/>
                    <a:pt x="659" y="196"/>
                    <a:pt x="661" y="196"/>
                  </a:cubicBezTo>
                  <a:cubicBezTo>
                    <a:pt x="662" y="196"/>
                    <a:pt x="664" y="196"/>
                    <a:pt x="666" y="194"/>
                  </a:cubicBezTo>
                  <a:cubicBezTo>
                    <a:pt x="668" y="198"/>
                    <a:pt x="667" y="207"/>
                    <a:pt x="671" y="207"/>
                  </a:cubicBezTo>
                  <a:lnTo>
                    <a:pt x="671" y="207"/>
                  </a:lnTo>
                  <a:cubicBezTo>
                    <a:pt x="679" y="207"/>
                    <a:pt x="686" y="199"/>
                    <a:pt x="687" y="191"/>
                  </a:cubicBezTo>
                  <a:cubicBezTo>
                    <a:pt x="689" y="193"/>
                    <a:pt x="692" y="194"/>
                    <a:pt x="696" y="194"/>
                  </a:cubicBezTo>
                  <a:cubicBezTo>
                    <a:pt x="701" y="194"/>
                    <a:pt x="706" y="191"/>
                    <a:pt x="708" y="186"/>
                  </a:cubicBezTo>
                  <a:cubicBezTo>
                    <a:pt x="710" y="186"/>
                    <a:pt x="712" y="187"/>
                    <a:pt x="714" y="187"/>
                  </a:cubicBezTo>
                  <a:cubicBezTo>
                    <a:pt x="730" y="187"/>
                    <a:pt x="723" y="179"/>
                    <a:pt x="729" y="179"/>
                  </a:cubicBezTo>
                  <a:lnTo>
                    <a:pt x="732" y="179"/>
                  </a:lnTo>
                  <a:cubicBezTo>
                    <a:pt x="739" y="177"/>
                    <a:pt x="735" y="170"/>
                    <a:pt x="742" y="168"/>
                  </a:cubicBezTo>
                  <a:cubicBezTo>
                    <a:pt x="749" y="165"/>
                    <a:pt x="750" y="158"/>
                    <a:pt x="756" y="153"/>
                  </a:cubicBezTo>
                  <a:cubicBezTo>
                    <a:pt x="768" y="149"/>
                    <a:pt x="780" y="148"/>
                    <a:pt x="793" y="146"/>
                  </a:cubicBezTo>
                  <a:cubicBezTo>
                    <a:pt x="798" y="143"/>
                    <a:pt x="802" y="142"/>
                    <a:pt x="807" y="142"/>
                  </a:cubicBezTo>
                  <a:cubicBezTo>
                    <a:pt x="814" y="142"/>
                    <a:pt x="820" y="145"/>
                    <a:pt x="826" y="145"/>
                  </a:cubicBezTo>
                  <a:cubicBezTo>
                    <a:pt x="828" y="142"/>
                    <a:pt x="832" y="140"/>
                    <a:pt x="836" y="140"/>
                  </a:cubicBezTo>
                  <a:lnTo>
                    <a:pt x="839" y="141"/>
                  </a:lnTo>
                  <a:cubicBezTo>
                    <a:pt x="840" y="137"/>
                    <a:pt x="841" y="128"/>
                    <a:pt x="845" y="126"/>
                  </a:cubicBezTo>
                  <a:cubicBezTo>
                    <a:pt x="848" y="117"/>
                    <a:pt x="860" y="114"/>
                    <a:pt x="858" y="101"/>
                  </a:cubicBezTo>
                  <a:cubicBezTo>
                    <a:pt x="864" y="100"/>
                    <a:pt x="868" y="94"/>
                    <a:pt x="876" y="94"/>
                  </a:cubicBezTo>
                  <a:cubicBezTo>
                    <a:pt x="876" y="90"/>
                    <a:pt x="878" y="89"/>
                    <a:pt x="881" y="89"/>
                  </a:cubicBezTo>
                  <a:cubicBezTo>
                    <a:pt x="883" y="89"/>
                    <a:pt x="886" y="90"/>
                    <a:pt x="888" y="90"/>
                  </a:cubicBezTo>
                  <a:lnTo>
                    <a:pt x="890" y="90"/>
                  </a:lnTo>
                  <a:cubicBezTo>
                    <a:pt x="893" y="71"/>
                    <a:pt x="910" y="64"/>
                    <a:pt x="918" y="45"/>
                  </a:cubicBezTo>
                  <a:lnTo>
                    <a:pt x="920" y="44"/>
                  </a:lnTo>
                  <a:cubicBezTo>
                    <a:pt x="924" y="44"/>
                    <a:pt x="930" y="50"/>
                    <a:pt x="934" y="50"/>
                  </a:cubicBezTo>
                  <a:lnTo>
                    <a:pt x="934" y="50"/>
                  </a:lnTo>
                  <a:cubicBezTo>
                    <a:pt x="937" y="47"/>
                    <a:pt x="948" y="44"/>
                    <a:pt x="955" y="44"/>
                  </a:cubicBezTo>
                  <a:cubicBezTo>
                    <a:pt x="961" y="44"/>
                    <a:pt x="964" y="46"/>
                    <a:pt x="961" y="49"/>
                  </a:cubicBezTo>
                  <a:cubicBezTo>
                    <a:pt x="962" y="65"/>
                    <a:pt x="983" y="51"/>
                    <a:pt x="978" y="68"/>
                  </a:cubicBezTo>
                  <a:lnTo>
                    <a:pt x="980" y="68"/>
                  </a:lnTo>
                  <a:cubicBezTo>
                    <a:pt x="982" y="68"/>
                    <a:pt x="985" y="66"/>
                    <a:pt x="987" y="65"/>
                  </a:cubicBezTo>
                  <a:cubicBezTo>
                    <a:pt x="990" y="67"/>
                    <a:pt x="991" y="69"/>
                    <a:pt x="994" y="69"/>
                  </a:cubicBezTo>
                  <a:cubicBezTo>
                    <a:pt x="995" y="69"/>
                    <a:pt x="996" y="69"/>
                    <a:pt x="998" y="68"/>
                  </a:cubicBezTo>
                  <a:cubicBezTo>
                    <a:pt x="999" y="75"/>
                    <a:pt x="1006" y="80"/>
                    <a:pt x="1007" y="88"/>
                  </a:cubicBezTo>
                  <a:cubicBezTo>
                    <a:pt x="1012" y="91"/>
                    <a:pt x="1012" y="108"/>
                    <a:pt x="1016" y="112"/>
                  </a:cubicBezTo>
                  <a:cubicBezTo>
                    <a:pt x="1021" y="119"/>
                    <a:pt x="1047" y="119"/>
                    <a:pt x="1039" y="133"/>
                  </a:cubicBezTo>
                  <a:cubicBezTo>
                    <a:pt x="1034" y="139"/>
                    <a:pt x="1040" y="142"/>
                    <a:pt x="1038" y="146"/>
                  </a:cubicBezTo>
                  <a:cubicBezTo>
                    <a:pt x="1032" y="151"/>
                    <a:pt x="1031" y="150"/>
                    <a:pt x="1026" y="152"/>
                  </a:cubicBezTo>
                  <a:cubicBezTo>
                    <a:pt x="1033" y="160"/>
                    <a:pt x="1026" y="166"/>
                    <a:pt x="1025" y="173"/>
                  </a:cubicBezTo>
                  <a:cubicBezTo>
                    <a:pt x="1023" y="177"/>
                    <a:pt x="1022" y="178"/>
                    <a:pt x="1023" y="178"/>
                  </a:cubicBezTo>
                  <a:cubicBezTo>
                    <a:pt x="1024" y="178"/>
                    <a:pt x="1027" y="175"/>
                    <a:pt x="1030" y="175"/>
                  </a:cubicBezTo>
                  <a:lnTo>
                    <a:pt x="1033" y="177"/>
                  </a:lnTo>
                  <a:cubicBezTo>
                    <a:pt x="1037" y="181"/>
                    <a:pt x="1042" y="182"/>
                    <a:pt x="1046" y="182"/>
                  </a:cubicBezTo>
                  <a:cubicBezTo>
                    <a:pt x="1055" y="182"/>
                    <a:pt x="1062" y="176"/>
                    <a:pt x="1068" y="170"/>
                  </a:cubicBezTo>
                  <a:cubicBezTo>
                    <a:pt x="1070" y="171"/>
                    <a:pt x="1071" y="171"/>
                    <a:pt x="1073" y="171"/>
                  </a:cubicBezTo>
                  <a:cubicBezTo>
                    <a:pt x="1077" y="171"/>
                    <a:pt x="1079" y="167"/>
                    <a:pt x="1081" y="162"/>
                  </a:cubicBezTo>
                  <a:cubicBezTo>
                    <a:pt x="1083" y="161"/>
                    <a:pt x="1084" y="161"/>
                    <a:pt x="1085" y="161"/>
                  </a:cubicBezTo>
                  <a:cubicBezTo>
                    <a:pt x="1089" y="161"/>
                    <a:pt x="1092" y="163"/>
                    <a:pt x="1094" y="163"/>
                  </a:cubicBezTo>
                  <a:cubicBezTo>
                    <a:pt x="1097" y="163"/>
                    <a:pt x="1098" y="160"/>
                    <a:pt x="1101" y="148"/>
                  </a:cubicBezTo>
                  <a:cubicBezTo>
                    <a:pt x="1107" y="138"/>
                    <a:pt x="1105" y="107"/>
                    <a:pt x="1116" y="107"/>
                  </a:cubicBezTo>
                  <a:cubicBezTo>
                    <a:pt x="1119" y="107"/>
                    <a:pt x="1122" y="109"/>
                    <a:pt x="1128" y="116"/>
                  </a:cubicBezTo>
                  <a:lnTo>
                    <a:pt x="1130" y="116"/>
                  </a:lnTo>
                  <a:cubicBezTo>
                    <a:pt x="1136" y="116"/>
                    <a:pt x="1142" y="112"/>
                    <a:pt x="1146" y="108"/>
                  </a:cubicBezTo>
                  <a:cubicBezTo>
                    <a:pt x="1147" y="108"/>
                    <a:pt x="1148" y="108"/>
                    <a:pt x="1150" y="108"/>
                  </a:cubicBezTo>
                  <a:cubicBezTo>
                    <a:pt x="1154" y="108"/>
                    <a:pt x="1159" y="107"/>
                    <a:pt x="1163" y="105"/>
                  </a:cubicBezTo>
                  <a:cubicBezTo>
                    <a:pt x="1173" y="95"/>
                    <a:pt x="1182" y="84"/>
                    <a:pt x="1174" y="70"/>
                  </a:cubicBezTo>
                  <a:cubicBezTo>
                    <a:pt x="1176" y="60"/>
                    <a:pt x="1194" y="68"/>
                    <a:pt x="1199" y="60"/>
                  </a:cubicBezTo>
                  <a:cubicBezTo>
                    <a:pt x="1202" y="61"/>
                    <a:pt x="1205" y="61"/>
                    <a:pt x="1207" y="61"/>
                  </a:cubicBezTo>
                  <a:cubicBezTo>
                    <a:pt x="1217" y="61"/>
                    <a:pt x="1209" y="45"/>
                    <a:pt x="1210" y="36"/>
                  </a:cubicBezTo>
                  <a:lnTo>
                    <a:pt x="1213" y="36"/>
                  </a:lnTo>
                  <a:cubicBezTo>
                    <a:pt x="1233" y="36"/>
                    <a:pt x="1247" y="20"/>
                    <a:pt x="1263"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39" name="Freeform 191">
              <a:extLst>
                <a:ext uri="{FF2B5EF4-FFF2-40B4-BE49-F238E27FC236}">
                  <a16:creationId xmlns:a16="http://schemas.microsoft.com/office/drawing/2014/main" id="{232CAF4D-81CF-B968-A5F4-62A511B81E47}"/>
                </a:ext>
              </a:extLst>
            </p:cNvPr>
            <p:cNvSpPr>
              <a:spLocks/>
            </p:cNvSpPr>
            <p:nvPr/>
          </p:nvSpPr>
          <p:spPr bwMode="auto">
            <a:xfrm>
              <a:off x="5718176" y="1423987"/>
              <a:ext cx="608013" cy="904875"/>
            </a:xfrm>
            <a:custGeom>
              <a:avLst/>
              <a:gdLst>
                <a:gd name="T0" fmla="*/ 109 w 988"/>
                <a:gd name="T1" fmla="*/ 1421 h 1470"/>
                <a:gd name="T2" fmla="*/ 75 w 988"/>
                <a:gd name="T3" fmla="*/ 1325 h 1470"/>
                <a:gd name="T4" fmla="*/ 24 w 988"/>
                <a:gd name="T5" fmla="*/ 1349 h 1470"/>
                <a:gd name="T6" fmla="*/ 27 w 988"/>
                <a:gd name="T7" fmla="*/ 1288 h 1470"/>
                <a:gd name="T8" fmla="*/ 31 w 988"/>
                <a:gd name="T9" fmla="*/ 1231 h 1470"/>
                <a:gd name="T10" fmla="*/ 19 w 988"/>
                <a:gd name="T11" fmla="*/ 1179 h 1470"/>
                <a:gd name="T12" fmla="*/ 8 w 988"/>
                <a:gd name="T13" fmla="*/ 1091 h 1470"/>
                <a:gd name="T14" fmla="*/ 33 w 988"/>
                <a:gd name="T15" fmla="*/ 1051 h 1470"/>
                <a:gd name="T16" fmla="*/ 73 w 988"/>
                <a:gd name="T17" fmla="*/ 964 h 1470"/>
                <a:gd name="T18" fmla="*/ 84 w 988"/>
                <a:gd name="T19" fmla="*/ 911 h 1470"/>
                <a:gd name="T20" fmla="*/ 94 w 988"/>
                <a:gd name="T21" fmla="*/ 882 h 1470"/>
                <a:gd name="T22" fmla="*/ 133 w 988"/>
                <a:gd name="T23" fmla="*/ 858 h 1470"/>
                <a:gd name="T24" fmla="*/ 167 w 988"/>
                <a:gd name="T25" fmla="*/ 846 h 1470"/>
                <a:gd name="T26" fmla="*/ 239 w 988"/>
                <a:gd name="T27" fmla="*/ 814 h 1470"/>
                <a:gd name="T28" fmla="*/ 326 w 988"/>
                <a:gd name="T29" fmla="*/ 731 h 1470"/>
                <a:gd name="T30" fmla="*/ 366 w 988"/>
                <a:gd name="T31" fmla="*/ 713 h 1470"/>
                <a:gd name="T32" fmla="*/ 445 w 988"/>
                <a:gd name="T33" fmla="*/ 726 h 1470"/>
                <a:gd name="T34" fmla="*/ 474 w 988"/>
                <a:gd name="T35" fmla="*/ 721 h 1470"/>
                <a:gd name="T36" fmla="*/ 540 w 988"/>
                <a:gd name="T37" fmla="*/ 658 h 1470"/>
                <a:gd name="T38" fmla="*/ 523 w 988"/>
                <a:gd name="T39" fmla="*/ 613 h 1470"/>
                <a:gd name="T40" fmla="*/ 502 w 988"/>
                <a:gd name="T41" fmla="*/ 545 h 1470"/>
                <a:gd name="T42" fmla="*/ 534 w 988"/>
                <a:gd name="T43" fmla="*/ 478 h 1470"/>
                <a:gd name="T44" fmla="*/ 540 w 988"/>
                <a:gd name="T45" fmla="*/ 391 h 1470"/>
                <a:gd name="T46" fmla="*/ 541 w 988"/>
                <a:gd name="T47" fmla="*/ 306 h 1470"/>
                <a:gd name="T48" fmla="*/ 542 w 988"/>
                <a:gd name="T49" fmla="*/ 244 h 1470"/>
                <a:gd name="T50" fmla="*/ 577 w 988"/>
                <a:gd name="T51" fmla="*/ 166 h 1470"/>
                <a:gd name="T52" fmla="*/ 642 w 988"/>
                <a:gd name="T53" fmla="*/ 122 h 1470"/>
                <a:gd name="T54" fmla="*/ 693 w 988"/>
                <a:gd name="T55" fmla="*/ 88 h 1470"/>
                <a:gd name="T56" fmla="*/ 727 w 988"/>
                <a:gd name="T57" fmla="*/ 0 h 1470"/>
                <a:gd name="T58" fmla="*/ 821 w 988"/>
                <a:gd name="T59" fmla="*/ 36 h 1470"/>
                <a:gd name="T60" fmla="*/ 825 w 988"/>
                <a:gd name="T61" fmla="*/ 135 h 1470"/>
                <a:gd name="T62" fmla="*/ 830 w 988"/>
                <a:gd name="T63" fmla="*/ 197 h 1470"/>
                <a:gd name="T64" fmla="*/ 851 w 988"/>
                <a:gd name="T65" fmla="*/ 298 h 1470"/>
                <a:gd name="T66" fmla="*/ 837 w 988"/>
                <a:gd name="T67" fmla="*/ 377 h 1470"/>
                <a:gd name="T68" fmla="*/ 864 w 988"/>
                <a:gd name="T69" fmla="*/ 417 h 1470"/>
                <a:gd name="T70" fmla="*/ 890 w 988"/>
                <a:gd name="T71" fmla="*/ 446 h 1470"/>
                <a:gd name="T72" fmla="*/ 889 w 988"/>
                <a:gd name="T73" fmla="*/ 499 h 1470"/>
                <a:gd name="T74" fmla="*/ 914 w 988"/>
                <a:gd name="T75" fmla="*/ 672 h 1470"/>
                <a:gd name="T76" fmla="*/ 985 w 988"/>
                <a:gd name="T77" fmla="*/ 724 h 1470"/>
                <a:gd name="T78" fmla="*/ 971 w 988"/>
                <a:gd name="T79" fmla="*/ 780 h 1470"/>
                <a:gd name="T80" fmla="*/ 936 w 988"/>
                <a:gd name="T81" fmla="*/ 887 h 1470"/>
                <a:gd name="T82" fmla="*/ 934 w 988"/>
                <a:gd name="T83" fmla="*/ 976 h 1470"/>
                <a:gd name="T84" fmla="*/ 878 w 988"/>
                <a:gd name="T85" fmla="*/ 1025 h 1470"/>
                <a:gd name="T86" fmla="*/ 843 w 988"/>
                <a:gd name="T87" fmla="*/ 1052 h 1470"/>
                <a:gd name="T88" fmla="*/ 786 w 988"/>
                <a:gd name="T89" fmla="*/ 1108 h 1470"/>
                <a:gd name="T90" fmla="*/ 752 w 988"/>
                <a:gd name="T91" fmla="*/ 1129 h 1470"/>
                <a:gd name="T92" fmla="*/ 734 w 988"/>
                <a:gd name="T93" fmla="*/ 1165 h 1470"/>
                <a:gd name="T94" fmla="*/ 703 w 988"/>
                <a:gd name="T95" fmla="*/ 1172 h 1470"/>
                <a:gd name="T96" fmla="*/ 657 w 988"/>
                <a:gd name="T97" fmla="*/ 1179 h 1470"/>
                <a:gd name="T98" fmla="*/ 616 w 988"/>
                <a:gd name="T99" fmla="*/ 1214 h 1470"/>
                <a:gd name="T100" fmla="*/ 550 w 988"/>
                <a:gd name="T101" fmla="*/ 1226 h 1470"/>
                <a:gd name="T102" fmla="*/ 494 w 988"/>
                <a:gd name="T103" fmla="*/ 1202 h 1470"/>
                <a:gd name="T104" fmla="*/ 446 w 988"/>
                <a:gd name="T105" fmla="*/ 1174 h 1470"/>
                <a:gd name="T106" fmla="*/ 418 w 988"/>
                <a:gd name="T107" fmla="*/ 1266 h 1470"/>
                <a:gd name="T108" fmla="*/ 392 w 988"/>
                <a:gd name="T109" fmla="*/ 1340 h 1470"/>
                <a:gd name="T110" fmla="*/ 331 w 988"/>
                <a:gd name="T111" fmla="*/ 1418 h 1470"/>
                <a:gd name="T112" fmla="*/ 284 w 988"/>
                <a:gd name="T113" fmla="*/ 1413 h 1470"/>
                <a:gd name="T114" fmla="*/ 244 w 988"/>
                <a:gd name="T115" fmla="*/ 1425 h 1470"/>
                <a:gd name="T116" fmla="*/ 200 w 988"/>
                <a:gd name="T117" fmla="*/ 1465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88" h="1470">
                  <a:moveTo>
                    <a:pt x="192" y="1470"/>
                  </a:moveTo>
                  <a:cubicBezTo>
                    <a:pt x="188" y="1470"/>
                    <a:pt x="184" y="1466"/>
                    <a:pt x="182" y="1464"/>
                  </a:cubicBezTo>
                  <a:lnTo>
                    <a:pt x="181" y="1463"/>
                  </a:lnTo>
                  <a:cubicBezTo>
                    <a:pt x="176" y="1462"/>
                    <a:pt x="173" y="1460"/>
                    <a:pt x="170" y="1457"/>
                  </a:cubicBezTo>
                  <a:cubicBezTo>
                    <a:pt x="166" y="1455"/>
                    <a:pt x="164" y="1454"/>
                    <a:pt x="162" y="1454"/>
                  </a:cubicBezTo>
                  <a:lnTo>
                    <a:pt x="160" y="1454"/>
                  </a:lnTo>
                  <a:lnTo>
                    <a:pt x="158" y="1454"/>
                  </a:lnTo>
                  <a:cubicBezTo>
                    <a:pt x="149" y="1454"/>
                    <a:pt x="133" y="1454"/>
                    <a:pt x="128" y="1441"/>
                  </a:cubicBezTo>
                  <a:cubicBezTo>
                    <a:pt x="117" y="1438"/>
                    <a:pt x="110" y="1431"/>
                    <a:pt x="109" y="1421"/>
                  </a:cubicBezTo>
                  <a:cubicBezTo>
                    <a:pt x="99" y="1414"/>
                    <a:pt x="98" y="1407"/>
                    <a:pt x="97" y="1398"/>
                  </a:cubicBezTo>
                  <a:cubicBezTo>
                    <a:pt x="97" y="1396"/>
                    <a:pt x="97" y="1393"/>
                    <a:pt x="96" y="1390"/>
                  </a:cubicBezTo>
                  <a:cubicBezTo>
                    <a:pt x="96" y="1388"/>
                    <a:pt x="97" y="1385"/>
                    <a:pt x="99" y="1384"/>
                  </a:cubicBezTo>
                  <a:cubicBezTo>
                    <a:pt x="103" y="1380"/>
                    <a:pt x="103" y="1379"/>
                    <a:pt x="103" y="1379"/>
                  </a:cubicBezTo>
                  <a:cubicBezTo>
                    <a:pt x="101" y="1376"/>
                    <a:pt x="99" y="1372"/>
                    <a:pt x="99" y="1366"/>
                  </a:cubicBezTo>
                  <a:cubicBezTo>
                    <a:pt x="98" y="1364"/>
                    <a:pt x="96" y="1362"/>
                    <a:pt x="94" y="1360"/>
                  </a:cubicBezTo>
                  <a:cubicBezTo>
                    <a:pt x="87" y="1352"/>
                    <a:pt x="80" y="1344"/>
                    <a:pt x="76" y="1334"/>
                  </a:cubicBezTo>
                  <a:lnTo>
                    <a:pt x="75" y="1330"/>
                  </a:lnTo>
                  <a:cubicBezTo>
                    <a:pt x="76" y="1326"/>
                    <a:pt x="75" y="1325"/>
                    <a:pt x="75" y="1325"/>
                  </a:cubicBezTo>
                  <a:cubicBezTo>
                    <a:pt x="74" y="1325"/>
                    <a:pt x="70" y="1327"/>
                    <a:pt x="66" y="1330"/>
                  </a:cubicBezTo>
                  <a:cubicBezTo>
                    <a:pt x="65" y="1332"/>
                    <a:pt x="63" y="1332"/>
                    <a:pt x="62" y="1332"/>
                  </a:cubicBezTo>
                  <a:lnTo>
                    <a:pt x="60" y="1332"/>
                  </a:lnTo>
                  <a:lnTo>
                    <a:pt x="60" y="1333"/>
                  </a:lnTo>
                  <a:cubicBezTo>
                    <a:pt x="61" y="1335"/>
                    <a:pt x="61" y="1337"/>
                    <a:pt x="60" y="1340"/>
                  </a:cubicBezTo>
                  <a:lnTo>
                    <a:pt x="59" y="1342"/>
                  </a:lnTo>
                  <a:cubicBezTo>
                    <a:pt x="55" y="1348"/>
                    <a:pt x="49" y="1351"/>
                    <a:pt x="42" y="1351"/>
                  </a:cubicBezTo>
                  <a:cubicBezTo>
                    <a:pt x="39" y="1351"/>
                    <a:pt x="35" y="1350"/>
                    <a:pt x="32" y="1350"/>
                  </a:cubicBezTo>
                  <a:cubicBezTo>
                    <a:pt x="30" y="1349"/>
                    <a:pt x="27" y="1349"/>
                    <a:pt x="24" y="1349"/>
                  </a:cubicBezTo>
                  <a:cubicBezTo>
                    <a:pt x="22" y="1349"/>
                    <a:pt x="21" y="1349"/>
                    <a:pt x="20" y="1350"/>
                  </a:cubicBezTo>
                  <a:lnTo>
                    <a:pt x="16" y="1351"/>
                  </a:lnTo>
                  <a:lnTo>
                    <a:pt x="14" y="1350"/>
                  </a:lnTo>
                  <a:cubicBezTo>
                    <a:pt x="12" y="1350"/>
                    <a:pt x="10" y="1348"/>
                    <a:pt x="10" y="1346"/>
                  </a:cubicBezTo>
                  <a:cubicBezTo>
                    <a:pt x="7" y="1336"/>
                    <a:pt x="12" y="1328"/>
                    <a:pt x="17" y="1322"/>
                  </a:cubicBezTo>
                  <a:cubicBezTo>
                    <a:pt x="20" y="1319"/>
                    <a:pt x="22" y="1316"/>
                    <a:pt x="23" y="1312"/>
                  </a:cubicBezTo>
                  <a:cubicBezTo>
                    <a:pt x="21" y="1307"/>
                    <a:pt x="23" y="1300"/>
                    <a:pt x="25" y="1296"/>
                  </a:cubicBezTo>
                  <a:cubicBezTo>
                    <a:pt x="26" y="1294"/>
                    <a:pt x="27" y="1292"/>
                    <a:pt x="27" y="1290"/>
                  </a:cubicBezTo>
                  <a:lnTo>
                    <a:pt x="27" y="1288"/>
                  </a:lnTo>
                  <a:cubicBezTo>
                    <a:pt x="28" y="1288"/>
                    <a:pt x="27" y="1285"/>
                    <a:pt x="26" y="1284"/>
                  </a:cubicBezTo>
                  <a:cubicBezTo>
                    <a:pt x="25" y="1280"/>
                    <a:pt x="22" y="1273"/>
                    <a:pt x="26" y="1267"/>
                  </a:cubicBezTo>
                  <a:cubicBezTo>
                    <a:pt x="27" y="1262"/>
                    <a:pt x="29" y="1260"/>
                    <a:pt x="30" y="1258"/>
                  </a:cubicBezTo>
                  <a:lnTo>
                    <a:pt x="32" y="1255"/>
                  </a:lnTo>
                  <a:lnTo>
                    <a:pt x="32" y="1255"/>
                  </a:lnTo>
                  <a:lnTo>
                    <a:pt x="31" y="1253"/>
                  </a:lnTo>
                  <a:cubicBezTo>
                    <a:pt x="31" y="1252"/>
                    <a:pt x="30" y="1250"/>
                    <a:pt x="30" y="1248"/>
                  </a:cubicBezTo>
                  <a:lnTo>
                    <a:pt x="29" y="1245"/>
                  </a:lnTo>
                  <a:cubicBezTo>
                    <a:pt x="29" y="1242"/>
                    <a:pt x="29" y="1236"/>
                    <a:pt x="31" y="1231"/>
                  </a:cubicBezTo>
                  <a:cubicBezTo>
                    <a:pt x="30" y="1230"/>
                    <a:pt x="28" y="1228"/>
                    <a:pt x="29" y="1225"/>
                  </a:cubicBezTo>
                  <a:lnTo>
                    <a:pt x="29" y="1224"/>
                  </a:lnTo>
                  <a:cubicBezTo>
                    <a:pt x="27" y="1217"/>
                    <a:pt x="32" y="1211"/>
                    <a:pt x="35" y="1206"/>
                  </a:cubicBezTo>
                  <a:lnTo>
                    <a:pt x="37" y="1202"/>
                  </a:lnTo>
                  <a:lnTo>
                    <a:pt x="36" y="1200"/>
                  </a:lnTo>
                  <a:cubicBezTo>
                    <a:pt x="37" y="1198"/>
                    <a:pt x="33" y="1192"/>
                    <a:pt x="28" y="1189"/>
                  </a:cubicBezTo>
                  <a:lnTo>
                    <a:pt x="26" y="1189"/>
                  </a:lnTo>
                  <a:cubicBezTo>
                    <a:pt x="24" y="1189"/>
                    <a:pt x="22" y="1188"/>
                    <a:pt x="21" y="1187"/>
                  </a:cubicBezTo>
                  <a:cubicBezTo>
                    <a:pt x="19" y="1184"/>
                    <a:pt x="19" y="1181"/>
                    <a:pt x="19" y="1179"/>
                  </a:cubicBezTo>
                  <a:cubicBezTo>
                    <a:pt x="17" y="1177"/>
                    <a:pt x="15" y="1173"/>
                    <a:pt x="18" y="1169"/>
                  </a:cubicBezTo>
                  <a:cubicBezTo>
                    <a:pt x="18" y="1165"/>
                    <a:pt x="18" y="1162"/>
                    <a:pt x="18" y="1160"/>
                  </a:cubicBezTo>
                  <a:cubicBezTo>
                    <a:pt x="18" y="1155"/>
                    <a:pt x="18" y="1153"/>
                    <a:pt x="15" y="1150"/>
                  </a:cubicBezTo>
                  <a:cubicBezTo>
                    <a:pt x="12" y="1145"/>
                    <a:pt x="13" y="1140"/>
                    <a:pt x="13" y="1137"/>
                  </a:cubicBezTo>
                  <a:lnTo>
                    <a:pt x="14" y="1135"/>
                  </a:lnTo>
                  <a:cubicBezTo>
                    <a:pt x="12" y="1133"/>
                    <a:pt x="10" y="1131"/>
                    <a:pt x="11" y="1128"/>
                  </a:cubicBezTo>
                  <a:cubicBezTo>
                    <a:pt x="11" y="1126"/>
                    <a:pt x="10" y="1124"/>
                    <a:pt x="8" y="1121"/>
                  </a:cubicBezTo>
                  <a:cubicBezTo>
                    <a:pt x="4" y="1116"/>
                    <a:pt x="0" y="1108"/>
                    <a:pt x="4" y="1098"/>
                  </a:cubicBezTo>
                  <a:cubicBezTo>
                    <a:pt x="4" y="1095"/>
                    <a:pt x="6" y="1093"/>
                    <a:pt x="8" y="1091"/>
                  </a:cubicBezTo>
                  <a:lnTo>
                    <a:pt x="7" y="1089"/>
                  </a:lnTo>
                  <a:cubicBezTo>
                    <a:pt x="7" y="1087"/>
                    <a:pt x="7" y="1085"/>
                    <a:pt x="9" y="1083"/>
                  </a:cubicBezTo>
                  <a:lnTo>
                    <a:pt x="10" y="1081"/>
                  </a:lnTo>
                  <a:cubicBezTo>
                    <a:pt x="15" y="1076"/>
                    <a:pt x="19" y="1071"/>
                    <a:pt x="24" y="1068"/>
                  </a:cubicBezTo>
                  <a:lnTo>
                    <a:pt x="25" y="1066"/>
                  </a:lnTo>
                  <a:cubicBezTo>
                    <a:pt x="27" y="1064"/>
                    <a:pt x="29" y="1063"/>
                    <a:pt x="31" y="1062"/>
                  </a:cubicBezTo>
                  <a:lnTo>
                    <a:pt x="31" y="1062"/>
                  </a:lnTo>
                  <a:cubicBezTo>
                    <a:pt x="31" y="1061"/>
                    <a:pt x="31" y="1059"/>
                    <a:pt x="32" y="1057"/>
                  </a:cubicBezTo>
                  <a:cubicBezTo>
                    <a:pt x="32" y="1055"/>
                    <a:pt x="32" y="1053"/>
                    <a:pt x="33" y="1051"/>
                  </a:cubicBezTo>
                  <a:cubicBezTo>
                    <a:pt x="34" y="1050"/>
                    <a:pt x="36" y="1048"/>
                    <a:pt x="37" y="1047"/>
                  </a:cubicBezTo>
                  <a:cubicBezTo>
                    <a:pt x="37" y="1043"/>
                    <a:pt x="40" y="1041"/>
                    <a:pt x="41" y="1039"/>
                  </a:cubicBezTo>
                  <a:lnTo>
                    <a:pt x="43" y="1036"/>
                  </a:lnTo>
                  <a:cubicBezTo>
                    <a:pt x="44" y="1034"/>
                    <a:pt x="45" y="1030"/>
                    <a:pt x="45" y="1027"/>
                  </a:cubicBezTo>
                  <a:cubicBezTo>
                    <a:pt x="45" y="1023"/>
                    <a:pt x="46" y="1019"/>
                    <a:pt x="47" y="1015"/>
                  </a:cubicBezTo>
                  <a:cubicBezTo>
                    <a:pt x="49" y="1012"/>
                    <a:pt x="50" y="1009"/>
                    <a:pt x="52" y="1006"/>
                  </a:cubicBezTo>
                  <a:cubicBezTo>
                    <a:pt x="55" y="1000"/>
                    <a:pt x="59" y="994"/>
                    <a:pt x="59" y="986"/>
                  </a:cubicBezTo>
                  <a:cubicBezTo>
                    <a:pt x="59" y="984"/>
                    <a:pt x="60" y="982"/>
                    <a:pt x="61" y="981"/>
                  </a:cubicBezTo>
                  <a:cubicBezTo>
                    <a:pt x="69" y="976"/>
                    <a:pt x="70" y="971"/>
                    <a:pt x="73" y="964"/>
                  </a:cubicBezTo>
                  <a:lnTo>
                    <a:pt x="73" y="962"/>
                  </a:lnTo>
                  <a:cubicBezTo>
                    <a:pt x="72" y="958"/>
                    <a:pt x="74" y="953"/>
                    <a:pt x="76" y="951"/>
                  </a:cubicBezTo>
                  <a:cubicBezTo>
                    <a:pt x="75" y="949"/>
                    <a:pt x="75" y="947"/>
                    <a:pt x="75" y="945"/>
                  </a:cubicBezTo>
                  <a:lnTo>
                    <a:pt x="76" y="942"/>
                  </a:lnTo>
                  <a:cubicBezTo>
                    <a:pt x="76" y="937"/>
                    <a:pt x="78" y="932"/>
                    <a:pt x="80" y="928"/>
                  </a:cubicBezTo>
                  <a:lnTo>
                    <a:pt x="82" y="925"/>
                  </a:lnTo>
                  <a:lnTo>
                    <a:pt x="82" y="922"/>
                  </a:lnTo>
                  <a:cubicBezTo>
                    <a:pt x="80" y="920"/>
                    <a:pt x="80" y="918"/>
                    <a:pt x="80" y="916"/>
                  </a:cubicBezTo>
                  <a:cubicBezTo>
                    <a:pt x="80" y="914"/>
                    <a:pt x="82" y="912"/>
                    <a:pt x="84" y="911"/>
                  </a:cubicBezTo>
                  <a:cubicBezTo>
                    <a:pt x="85" y="911"/>
                    <a:pt x="85" y="908"/>
                    <a:pt x="86" y="905"/>
                  </a:cubicBezTo>
                  <a:cubicBezTo>
                    <a:pt x="86" y="904"/>
                    <a:pt x="87" y="902"/>
                    <a:pt x="87" y="901"/>
                  </a:cubicBezTo>
                  <a:lnTo>
                    <a:pt x="88" y="899"/>
                  </a:lnTo>
                  <a:lnTo>
                    <a:pt x="89" y="895"/>
                  </a:lnTo>
                  <a:lnTo>
                    <a:pt x="89" y="894"/>
                  </a:lnTo>
                  <a:cubicBezTo>
                    <a:pt x="89" y="892"/>
                    <a:pt x="90" y="890"/>
                    <a:pt x="91" y="889"/>
                  </a:cubicBezTo>
                  <a:lnTo>
                    <a:pt x="93" y="887"/>
                  </a:lnTo>
                  <a:lnTo>
                    <a:pt x="94" y="884"/>
                  </a:lnTo>
                  <a:lnTo>
                    <a:pt x="94" y="882"/>
                  </a:lnTo>
                  <a:cubicBezTo>
                    <a:pt x="94" y="879"/>
                    <a:pt x="98" y="876"/>
                    <a:pt x="101" y="876"/>
                  </a:cubicBezTo>
                  <a:lnTo>
                    <a:pt x="103" y="877"/>
                  </a:lnTo>
                  <a:cubicBezTo>
                    <a:pt x="103" y="876"/>
                    <a:pt x="105" y="873"/>
                    <a:pt x="106" y="871"/>
                  </a:cubicBezTo>
                  <a:cubicBezTo>
                    <a:pt x="106" y="869"/>
                    <a:pt x="107" y="868"/>
                    <a:pt x="109" y="867"/>
                  </a:cubicBezTo>
                  <a:lnTo>
                    <a:pt x="112" y="866"/>
                  </a:lnTo>
                  <a:lnTo>
                    <a:pt x="114" y="866"/>
                  </a:lnTo>
                  <a:lnTo>
                    <a:pt x="117" y="864"/>
                  </a:lnTo>
                  <a:cubicBezTo>
                    <a:pt x="120" y="861"/>
                    <a:pt x="124" y="858"/>
                    <a:pt x="130" y="858"/>
                  </a:cubicBezTo>
                  <a:lnTo>
                    <a:pt x="133" y="858"/>
                  </a:lnTo>
                  <a:cubicBezTo>
                    <a:pt x="134" y="857"/>
                    <a:pt x="136" y="856"/>
                    <a:pt x="138" y="855"/>
                  </a:cubicBezTo>
                  <a:lnTo>
                    <a:pt x="139" y="855"/>
                  </a:lnTo>
                  <a:lnTo>
                    <a:pt x="143" y="856"/>
                  </a:lnTo>
                  <a:lnTo>
                    <a:pt x="144" y="855"/>
                  </a:lnTo>
                  <a:cubicBezTo>
                    <a:pt x="145" y="853"/>
                    <a:pt x="147" y="851"/>
                    <a:pt x="150" y="849"/>
                  </a:cubicBezTo>
                  <a:lnTo>
                    <a:pt x="153" y="848"/>
                  </a:lnTo>
                  <a:lnTo>
                    <a:pt x="156" y="849"/>
                  </a:lnTo>
                  <a:lnTo>
                    <a:pt x="158" y="848"/>
                  </a:lnTo>
                  <a:cubicBezTo>
                    <a:pt x="161" y="847"/>
                    <a:pt x="164" y="846"/>
                    <a:pt x="167" y="846"/>
                  </a:cubicBezTo>
                  <a:cubicBezTo>
                    <a:pt x="169" y="846"/>
                    <a:pt x="170" y="847"/>
                    <a:pt x="172" y="847"/>
                  </a:cubicBezTo>
                  <a:lnTo>
                    <a:pt x="174" y="846"/>
                  </a:lnTo>
                  <a:cubicBezTo>
                    <a:pt x="176" y="844"/>
                    <a:pt x="180" y="842"/>
                    <a:pt x="184" y="842"/>
                  </a:cubicBezTo>
                  <a:lnTo>
                    <a:pt x="185" y="842"/>
                  </a:lnTo>
                  <a:cubicBezTo>
                    <a:pt x="187" y="842"/>
                    <a:pt x="188" y="841"/>
                    <a:pt x="189" y="839"/>
                  </a:cubicBezTo>
                  <a:cubicBezTo>
                    <a:pt x="191" y="837"/>
                    <a:pt x="193" y="834"/>
                    <a:pt x="198" y="833"/>
                  </a:cubicBezTo>
                  <a:cubicBezTo>
                    <a:pt x="202" y="825"/>
                    <a:pt x="211" y="822"/>
                    <a:pt x="219" y="822"/>
                  </a:cubicBezTo>
                  <a:cubicBezTo>
                    <a:pt x="223" y="822"/>
                    <a:pt x="227" y="823"/>
                    <a:pt x="230" y="825"/>
                  </a:cubicBezTo>
                  <a:cubicBezTo>
                    <a:pt x="231" y="822"/>
                    <a:pt x="233" y="816"/>
                    <a:pt x="239" y="814"/>
                  </a:cubicBezTo>
                  <a:lnTo>
                    <a:pt x="242" y="811"/>
                  </a:lnTo>
                  <a:cubicBezTo>
                    <a:pt x="254" y="799"/>
                    <a:pt x="266" y="788"/>
                    <a:pt x="284" y="779"/>
                  </a:cubicBezTo>
                  <a:lnTo>
                    <a:pt x="287" y="778"/>
                  </a:lnTo>
                  <a:cubicBezTo>
                    <a:pt x="298" y="777"/>
                    <a:pt x="298" y="777"/>
                    <a:pt x="300" y="767"/>
                  </a:cubicBezTo>
                  <a:cubicBezTo>
                    <a:pt x="300" y="760"/>
                    <a:pt x="306" y="757"/>
                    <a:pt x="308" y="756"/>
                  </a:cubicBezTo>
                  <a:lnTo>
                    <a:pt x="311" y="755"/>
                  </a:lnTo>
                  <a:cubicBezTo>
                    <a:pt x="311" y="750"/>
                    <a:pt x="314" y="747"/>
                    <a:pt x="316" y="746"/>
                  </a:cubicBezTo>
                  <a:lnTo>
                    <a:pt x="316" y="744"/>
                  </a:lnTo>
                  <a:cubicBezTo>
                    <a:pt x="317" y="739"/>
                    <a:pt x="322" y="735"/>
                    <a:pt x="326" y="731"/>
                  </a:cubicBezTo>
                  <a:lnTo>
                    <a:pt x="327" y="731"/>
                  </a:lnTo>
                  <a:cubicBezTo>
                    <a:pt x="326" y="728"/>
                    <a:pt x="326" y="726"/>
                    <a:pt x="328" y="724"/>
                  </a:cubicBezTo>
                  <a:cubicBezTo>
                    <a:pt x="329" y="722"/>
                    <a:pt x="331" y="722"/>
                    <a:pt x="333" y="722"/>
                  </a:cubicBezTo>
                  <a:lnTo>
                    <a:pt x="335" y="722"/>
                  </a:lnTo>
                  <a:lnTo>
                    <a:pt x="337" y="723"/>
                  </a:lnTo>
                  <a:cubicBezTo>
                    <a:pt x="339" y="717"/>
                    <a:pt x="344" y="714"/>
                    <a:pt x="352" y="713"/>
                  </a:cubicBezTo>
                  <a:cubicBezTo>
                    <a:pt x="354" y="711"/>
                    <a:pt x="357" y="711"/>
                    <a:pt x="358" y="711"/>
                  </a:cubicBezTo>
                  <a:cubicBezTo>
                    <a:pt x="361" y="711"/>
                    <a:pt x="364" y="712"/>
                    <a:pt x="365" y="714"/>
                  </a:cubicBezTo>
                  <a:lnTo>
                    <a:pt x="366" y="713"/>
                  </a:lnTo>
                  <a:cubicBezTo>
                    <a:pt x="372" y="713"/>
                    <a:pt x="377" y="711"/>
                    <a:pt x="382" y="709"/>
                  </a:cubicBezTo>
                  <a:cubicBezTo>
                    <a:pt x="387" y="706"/>
                    <a:pt x="394" y="703"/>
                    <a:pt x="402" y="703"/>
                  </a:cubicBezTo>
                  <a:lnTo>
                    <a:pt x="402" y="703"/>
                  </a:lnTo>
                  <a:lnTo>
                    <a:pt x="405" y="703"/>
                  </a:lnTo>
                  <a:cubicBezTo>
                    <a:pt x="406" y="704"/>
                    <a:pt x="407" y="704"/>
                    <a:pt x="409" y="705"/>
                  </a:cubicBezTo>
                  <a:cubicBezTo>
                    <a:pt x="414" y="706"/>
                    <a:pt x="421" y="708"/>
                    <a:pt x="426" y="712"/>
                  </a:cubicBezTo>
                  <a:lnTo>
                    <a:pt x="428" y="713"/>
                  </a:lnTo>
                  <a:cubicBezTo>
                    <a:pt x="431" y="713"/>
                    <a:pt x="435" y="714"/>
                    <a:pt x="437" y="720"/>
                  </a:cubicBezTo>
                  <a:cubicBezTo>
                    <a:pt x="440" y="722"/>
                    <a:pt x="443" y="724"/>
                    <a:pt x="445" y="726"/>
                  </a:cubicBezTo>
                  <a:lnTo>
                    <a:pt x="446" y="728"/>
                  </a:lnTo>
                  <a:lnTo>
                    <a:pt x="449" y="728"/>
                  </a:lnTo>
                  <a:cubicBezTo>
                    <a:pt x="451" y="728"/>
                    <a:pt x="452" y="728"/>
                    <a:pt x="453" y="728"/>
                  </a:cubicBezTo>
                  <a:lnTo>
                    <a:pt x="453" y="728"/>
                  </a:lnTo>
                  <a:cubicBezTo>
                    <a:pt x="455" y="725"/>
                    <a:pt x="458" y="724"/>
                    <a:pt x="460" y="724"/>
                  </a:cubicBezTo>
                  <a:cubicBezTo>
                    <a:pt x="462" y="722"/>
                    <a:pt x="465" y="721"/>
                    <a:pt x="468" y="721"/>
                  </a:cubicBezTo>
                  <a:lnTo>
                    <a:pt x="471" y="721"/>
                  </a:lnTo>
                  <a:lnTo>
                    <a:pt x="473" y="721"/>
                  </a:lnTo>
                  <a:lnTo>
                    <a:pt x="474" y="721"/>
                  </a:lnTo>
                  <a:cubicBezTo>
                    <a:pt x="478" y="717"/>
                    <a:pt x="483" y="715"/>
                    <a:pt x="489" y="715"/>
                  </a:cubicBezTo>
                  <a:cubicBezTo>
                    <a:pt x="493" y="715"/>
                    <a:pt x="497" y="716"/>
                    <a:pt x="502" y="717"/>
                  </a:cubicBezTo>
                  <a:cubicBezTo>
                    <a:pt x="506" y="714"/>
                    <a:pt x="511" y="713"/>
                    <a:pt x="514" y="713"/>
                  </a:cubicBezTo>
                  <a:lnTo>
                    <a:pt x="521" y="714"/>
                  </a:lnTo>
                  <a:cubicBezTo>
                    <a:pt x="522" y="712"/>
                    <a:pt x="524" y="711"/>
                    <a:pt x="525" y="709"/>
                  </a:cubicBezTo>
                  <a:cubicBezTo>
                    <a:pt x="529" y="706"/>
                    <a:pt x="533" y="703"/>
                    <a:pt x="534" y="700"/>
                  </a:cubicBezTo>
                  <a:cubicBezTo>
                    <a:pt x="535" y="693"/>
                    <a:pt x="537" y="687"/>
                    <a:pt x="538" y="682"/>
                  </a:cubicBezTo>
                  <a:cubicBezTo>
                    <a:pt x="541" y="675"/>
                    <a:pt x="543" y="669"/>
                    <a:pt x="540" y="663"/>
                  </a:cubicBezTo>
                  <a:lnTo>
                    <a:pt x="540" y="658"/>
                  </a:lnTo>
                  <a:cubicBezTo>
                    <a:pt x="541" y="655"/>
                    <a:pt x="543" y="653"/>
                    <a:pt x="544" y="650"/>
                  </a:cubicBezTo>
                  <a:lnTo>
                    <a:pt x="545" y="648"/>
                  </a:lnTo>
                  <a:lnTo>
                    <a:pt x="545" y="648"/>
                  </a:lnTo>
                  <a:cubicBezTo>
                    <a:pt x="543" y="645"/>
                    <a:pt x="544" y="641"/>
                    <a:pt x="545" y="638"/>
                  </a:cubicBezTo>
                  <a:lnTo>
                    <a:pt x="545" y="636"/>
                  </a:lnTo>
                  <a:lnTo>
                    <a:pt x="545" y="634"/>
                  </a:lnTo>
                  <a:cubicBezTo>
                    <a:pt x="544" y="631"/>
                    <a:pt x="537" y="628"/>
                    <a:pt x="534" y="626"/>
                  </a:cubicBezTo>
                  <a:lnTo>
                    <a:pt x="531" y="625"/>
                  </a:lnTo>
                  <a:cubicBezTo>
                    <a:pt x="525" y="622"/>
                    <a:pt x="524" y="617"/>
                    <a:pt x="523" y="613"/>
                  </a:cubicBezTo>
                  <a:lnTo>
                    <a:pt x="523" y="612"/>
                  </a:lnTo>
                  <a:lnTo>
                    <a:pt x="522" y="612"/>
                  </a:lnTo>
                  <a:cubicBezTo>
                    <a:pt x="514" y="612"/>
                    <a:pt x="511" y="605"/>
                    <a:pt x="509" y="601"/>
                  </a:cubicBezTo>
                  <a:lnTo>
                    <a:pt x="507" y="597"/>
                  </a:lnTo>
                  <a:cubicBezTo>
                    <a:pt x="506" y="596"/>
                    <a:pt x="506" y="594"/>
                    <a:pt x="506" y="592"/>
                  </a:cubicBezTo>
                  <a:cubicBezTo>
                    <a:pt x="506" y="590"/>
                    <a:pt x="508" y="588"/>
                    <a:pt x="509" y="587"/>
                  </a:cubicBezTo>
                  <a:lnTo>
                    <a:pt x="508" y="584"/>
                  </a:lnTo>
                  <a:cubicBezTo>
                    <a:pt x="503" y="576"/>
                    <a:pt x="503" y="568"/>
                    <a:pt x="503" y="561"/>
                  </a:cubicBezTo>
                  <a:cubicBezTo>
                    <a:pt x="504" y="555"/>
                    <a:pt x="504" y="550"/>
                    <a:pt x="502" y="545"/>
                  </a:cubicBezTo>
                  <a:lnTo>
                    <a:pt x="501" y="542"/>
                  </a:lnTo>
                  <a:cubicBezTo>
                    <a:pt x="502" y="539"/>
                    <a:pt x="503" y="537"/>
                    <a:pt x="505" y="535"/>
                  </a:cubicBezTo>
                  <a:cubicBezTo>
                    <a:pt x="504" y="533"/>
                    <a:pt x="504" y="530"/>
                    <a:pt x="504" y="528"/>
                  </a:cubicBezTo>
                  <a:lnTo>
                    <a:pt x="504" y="524"/>
                  </a:lnTo>
                  <a:cubicBezTo>
                    <a:pt x="503" y="523"/>
                    <a:pt x="503" y="522"/>
                    <a:pt x="502" y="520"/>
                  </a:cubicBezTo>
                  <a:cubicBezTo>
                    <a:pt x="501" y="510"/>
                    <a:pt x="510" y="507"/>
                    <a:pt x="514" y="506"/>
                  </a:cubicBezTo>
                  <a:lnTo>
                    <a:pt x="515" y="506"/>
                  </a:lnTo>
                  <a:cubicBezTo>
                    <a:pt x="517" y="503"/>
                    <a:pt x="519" y="500"/>
                    <a:pt x="520" y="497"/>
                  </a:cubicBezTo>
                  <a:cubicBezTo>
                    <a:pt x="523" y="490"/>
                    <a:pt x="526" y="483"/>
                    <a:pt x="534" y="478"/>
                  </a:cubicBezTo>
                  <a:cubicBezTo>
                    <a:pt x="536" y="472"/>
                    <a:pt x="541" y="470"/>
                    <a:pt x="545" y="468"/>
                  </a:cubicBezTo>
                  <a:cubicBezTo>
                    <a:pt x="548" y="466"/>
                    <a:pt x="550" y="465"/>
                    <a:pt x="551" y="463"/>
                  </a:cubicBezTo>
                  <a:cubicBezTo>
                    <a:pt x="552" y="462"/>
                    <a:pt x="551" y="458"/>
                    <a:pt x="550" y="455"/>
                  </a:cubicBezTo>
                  <a:cubicBezTo>
                    <a:pt x="550" y="453"/>
                    <a:pt x="550" y="451"/>
                    <a:pt x="549" y="450"/>
                  </a:cubicBezTo>
                  <a:cubicBezTo>
                    <a:pt x="549" y="447"/>
                    <a:pt x="550" y="445"/>
                    <a:pt x="552" y="444"/>
                  </a:cubicBezTo>
                  <a:cubicBezTo>
                    <a:pt x="554" y="442"/>
                    <a:pt x="554" y="440"/>
                    <a:pt x="552" y="432"/>
                  </a:cubicBezTo>
                  <a:cubicBezTo>
                    <a:pt x="552" y="430"/>
                    <a:pt x="551" y="428"/>
                    <a:pt x="551" y="426"/>
                  </a:cubicBezTo>
                  <a:cubicBezTo>
                    <a:pt x="547" y="420"/>
                    <a:pt x="546" y="413"/>
                    <a:pt x="545" y="407"/>
                  </a:cubicBezTo>
                  <a:cubicBezTo>
                    <a:pt x="544" y="400"/>
                    <a:pt x="543" y="395"/>
                    <a:pt x="540" y="391"/>
                  </a:cubicBezTo>
                  <a:cubicBezTo>
                    <a:pt x="538" y="390"/>
                    <a:pt x="538" y="389"/>
                    <a:pt x="537" y="387"/>
                  </a:cubicBezTo>
                  <a:cubicBezTo>
                    <a:pt x="537" y="383"/>
                    <a:pt x="536" y="381"/>
                    <a:pt x="534" y="378"/>
                  </a:cubicBezTo>
                  <a:cubicBezTo>
                    <a:pt x="530" y="373"/>
                    <a:pt x="527" y="368"/>
                    <a:pt x="531" y="359"/>
                  </a:cubicBezTo>
                  <a:cubicBezTo>
                    <a:pt x="530" y="357"/>
                    <a:pt x="529" y="356"/>
                    <a:pt x="529" y="354"/>
                  </a:cubicBezTo>
                  <a:cubicBezTo>
                    <a:pt x="527" y="348"/>
                    <a:pt x="531" y="343"/>
                    <a:pt x="535" y="338"/>
                  </a:cubicBezTo>
                  <a:cubicBezTo>
                    <a:pt x="540" y="332"/>
                    <a:pt x="545" y="326"/>
                    <a:pt x="543" y="318"/>
                  </a:cubicBezTo>
                  <a:lnTo>
                    <a:pt x="543" y="316"/>
                  </a:lnTo>
                  <a:cubicBezTo>
                    <a:pt x="542" y="315"/>
                    <a:pt x="541" y="313"/>
                    <a:pt x="540" y="311"/>
                  </a:cubicBezTo>
                  <a:cubicBezTo>
                    <a:pt x="540" y="309"/>
                    <a:pt x="540" y="307"/>
                    <a:pt x="541" y="306"/>
                  </a:cubicBezTo>
                  <a:lnTo>
                    <a:pt x="541" y="306"/>
                  </a:lnTo>
                  <a:lnTo>
                    <a:pt x="536" y="304"/>
                  </a:lnTo>
                  <a:lnTo>
                    <a:pt x="535" y="304"/>
                  </a:lnTo>
                  <a:cubicBezTo>
                    <a:pt x="533" y="304"/>
                    <a:pt x="531" y="303"/>
                    <a:pt x="529" y="301"/>
                  </a:cubicBezTo>
                  <a:cubicBezTo>
                    <a:pt x="524" y="294"/>
                    <a:pt x="520" y="280"/>
                    <a:pt x="523" y="268"/>
                  </a:cubicBezTo>
                  <a:cubicBezTo>
                    <a:pt x="524" y="260"/>
                    <a:pt x="529" y="254"/>
                    <a:pt x="535" y="251"/>
                  </a:cubicBezTo>
                  <a:lnTo>
                    <a:pt x="536" y="250"/>
                  </a:lnTo>
                  <a:lnTo>
                    <a:pt x="537" y="248"/>
                  </a:lnTo>
                  <a:cubicBezTo>
                    <a:pt x="538" y="246"/>
                    <a:pt x="539" y="245"/>
                    <a:pt x="542" y="244"/>
                  </a:cubicBezTo>
                  <a:cubicBezTo>
                    <a:pt x="543" y="244"/>
                    <a:pt x="543" y="244"/>
                    <a:pt x="544" y="239"/>
                  </a:cubicBezTo>
                  <a:cubicBezTo>
                    <a:pt x="545" y="237"/>
                    <a:pt x="546" y="233"/>
                    <a:pt x="548" y="230"/>
                  </a:cubicBezTo>
                  <a:cubicBezTo>
                    <a:pt x="549" y="227"/>
                    <a:pt x="551" y="221"/>
                    <a:pt x="556" y="220"/>
                  </a:cubicBezTo>
                  <a:cubicBezTo>
                    <a:pt x="559" y="216"/>
                    <a:pt x="563" y="213"/>
                    <a:pt x="566" y="211"/>
                  </a:cubicBezTo>
                  <a:cubicBezTo>
                    <a:pt x="567" y="209"/>
                    <a:pt x="567" y="207"/>
                    <a:pt x="568" y="205"/>
                  </a:cubicBezTo>
                  <a:cubicBezTo>
                    <a:pt x="569" y="200"/>
                    <a:pt x="571" y="195"/>
                    <a:pt x="575" y="190"/>
                  </a:cubicBezTo>
                  <a:cubicBezTo>
                    <a:pt x="575" y="188"/>
                    <a:pt x="574" y="184"/>
                    <a:pt x="576" y="181"/>
                  </a:cubicBezTo>
                  <a:lnTo>
                    <a:pt x="576" y="180"/>
                  </a:lnTo>
                  <a:cubicBezTo>
                    <a:pt x="575" y="178"/>
                    <a:pt x="572" y="172"/>
                    <a:pt x="577" y="166"/>
                  </a:cubicBezTo>
                  <a:cubicBezTo>
                    <a:pt x="586" y="156"/>
                    <a:pt x="595" y="146"/>
                    <a:pt x="604" y="133"/>
                  </a:cubicBezTo>
                  <a:cubicBezTo>
                    <a:pt x="605" y="127"/>
                    <a:pt x="608" y="124"/>
                    <a:pt x="612" y="124"/>
                  </a:cubicBezTo>
                  <a:cubicBezTo>
                    <a:pt x="615" y="124"/>
                    <a:pt x="617" y="126"/>
                    <a:pt x="619" y="128"/>
                  </a:cubicBezTo>
                  <a:lnTo>
                    <a:pt x="621" y="126"/>
                  </a:lnTo>
                  <a:lnTo>
                    <a:pt x="625" y="125"/>
                  </a:lnTo>
                  <a:lnTo>
                    <a:pt x="628" y="125"/>
                  </a:lnTo>
                  <a:cubicBezTo>
                    <a:pt x="629" y="124"/>
                    <a:pt x="631" y="124"/>
                    <a:pt x="633" y="124"/>
                  </a:cubicBezTo>
                  <a:lnTo>
                    <a:pt x="635" y="124"/>
                  </a:lnTo>
                  <a:cubicBezTo>
                    <a:pt x="638" y="122"/>
                    <a:pt x="640" y="122"/>
                    <a:pt x="642" y="122"/>
                  </a:cubicBezTo>
                  <a:cubicBezTo>
                    <a:pt x="644" y="122"/>
                    <a:pt x="647" y="122"/>
                    <a:pt x="648" y="123"/>
                  </a:cubicBezTo>
                  <a:lnTo>
                    <a:pt x="649" y="123"/>
                  </a:lnTo>
                  <a:cubicBezTo>
                    <a:pt x="651" y="122"/>
                    <a:pt x="655" y="121"/>
                    <a:pt x="659" y="121"/>
                  </a:cubicBezTo>
                  <a:lnTo>
                    <a:pt x="659" y="121"/>
                  </a:lnTo>
                  <a:cubicBezTo>
                    <a:pt x="660" y="118"/>
                    <a:pt x="662" y="114"/>
                    <a:pt x="668" y="113"/>
                  </a:cubicBezTo>
                  <a:cubicBezTo>
                    <a:pt x="669" y="111"/>
                    <a:pt x="670" y="109"/>
                    <a:pt x="672" y="107"/>
                  </a:cubicBezTo>
                  <a:cubicBezTo>
                    <a:pt x="670" y="105"/>
                    <a:pt x="669" y="103"/>
                    <a:pt x="669" y="100"/>
                  </a:cubicBezTo>
                  <a:cubicBezTo>
                    <a:pt x="670" y="90"/>
                    <a:pt x="689" y="88"/>
                    <a:pt x="693" y="88"/>
                  </a:cubicBezTo>
                  <a:lnTo>
                    <a:pt x="693" y="88"/>
                  </a:lnTo>
                  <a:lnTo>
                    <a:pt x="695" y="88"/>
                  </a:lnTo>
                  <a:lnTo>
                    <a:pt x="696" y="86"/>
                  </a:lnTo>
                  <a:cubicBezTo>
                    <a:pt x="697" y="83"/>
                    <a:pt x="699" y="79"/>
                    <a:pt x="703" y="77"/>
                  </a:cubicBezTo>
                  <a:cubicBezTo>
                    <a:pt x="705" y="69"/>
                    <a:pt x="710" y="64"/>
                    <a:pt x="715" y="59"/>
                  </a:cubicBezTo>
                  <a:lnTo>
                    <a:pt x="717" y="57"/>
                  </a:lnTo>
                  <a:cubicBezTo>
                    <a:pt x="726" y="47"/>
                    <a:pt x="726" y="44"/>
                    <a:pt x="726" y="44"/>
                  </a:cubicBezTo>
                  <a:lnTo>
                    <a:pt x="724" y="41"/>
                  </a:lnTo>
                  <a:cubicBezTo>
                    <a:pt x="717" y="35"/>
                    <a:pt x="710" y="25"/>
                    <a:pt x="723" y="3"/>
                  </a:cubicBezTo>
                  <a:cubicBezTo>
                    <a:pt x="724" y="1"/>
                    <a:pt x="725" y="0"/>
                    <a:pt x="727" y="0"/>
                  </a:cubicBezTo>
                  <a:lnTo>
                    <a:pt x="729" y="0"/>
                  </a:lnTo>
                  <a:cubicBezTo>
                    <a:pt x="737" y="0"/>
                    <a:pt x="744" y="6"/>
                    <a:pt x="752" y="13"/>
                  </a:cubicBezTo>
                  <a:cubicBezTo>
                    <a:pt x="758" y="19"/>
                    <a:pt x="766" y="26"/>
                    <a:pt x="771" y="26"/>
                  </a:cubicBezTo>
                  <a:lnTo>
                    <a:pt x="774" y="26"/>
                  </a:lnTo>
                  <a:lnTo>
                    <a:pt x="775" y="26"/>
                  </a:lnTo>
                  <a:cubicBezTo>
                    <a:pt x="780" y="27"/>
                    <a:pt x="785" y="27"/>
                    <a:pt x="791" y="27"/>
                  </a:cubicBezTo>
                  <a:cubicBezTo>
                    <a:pt x="799" y="28"/>
                    <a:pt x="807" y="28"/>
                    <a:pt x="816" y="31"/>
                  </a:cubicBezTo>
                  <a:cubicBezTo>
                    <a:pt x="818" y="31"/>
                    <a:pt x="819" y="32"/>
                    <a:pt x="820" y="34"/>
                  </a:cubicBezTo>
                  <a:lnTo>
                    <a:pt x="821" y="36"/>
                  </a:lnTo>
                  <a:lnTo>
                    <a:pt x="822" y="39"/>
                  </a:lnTo>
                  <a:lnTo>
                    <a:pt x="824" y="39"/>
                  </a:lnTo>
                  <a:cubicBezTo>
                    <a:pt x="827" y="39"/>
                    <a:pt x="830" y="40"/>
                    <a:pt x="831" y="43"/>
                  </a:cubicBezTo>
                  <a:cubicBezTo>
                    <a:pt x="834" y="53"/>
                    <a:pt x="836" y="62"/>
                    <a:pt x="830" y="72"/>
                  </a:cubicBezTo>
                  <a:lnTo>
                    <a:pt x="829" y="74"/>
                  </a:lnTo>
                  <a:cubicBezTo>
                    <a:pt x="821" y="80"/>
                    <a:pt x="813" y="100"/>
                    <a:pt x="808" y="113"/>
                  </a:cubicBezTo>
                  <a:cubicBezTo>
                    <a:pt x="808" y="114"/>
                    <a:pt x="809" y="115"/>
                    <a:pt x="809" y="117"/>
                  </a:cubicBezTo>
                  <a:cubicBezTo>
                    <a:pt x="817" y="118"/>
                    <a:pt x="819" y="127"/>
                    <a:pt x="820" y="131"/>
                  </a:cubicBezTo>
                  <a:cubicBezTo>
                    <a:pt x="822" y="132"/>
                    <a:pt x="824" y="133"/>
                    <a:pt x="825" y="135"/>
                  </a:cubicBezTo>
                  <a:cubicBezTo>
                    <a:pt x="826" y="138"/>
                    <a:pt x="825" y="141"/>
                    <a:pt x="823" y="143"/>
                  </a:cubicBezTo>
                  <a:lnTo>
                    <a:pt x="821" y="145"/>
                  </a:lnTo>
                  <a:lnTo>
                    <a:pt x="822" y="147"/>
                  </a:lnTo>
                  <a:cubicBezTo>
                    <a:pt x="822" y="150"/>
                    <a:pt x="820" y="152"/>
                    <a:pt x="818" y="153"/>
                  </a:cubicBezTo>
                  <a:cubicBezTo>
                    <a:pt x="821" y="157"/>
                    <a:pt x="820" y="163"/>
                    <a:pt x="820" y="166"/>
                  </a:cubicBezTo>
                  <a:cubicBezTo>
                    <a:pt x="826" y="168"/>
                    <a:pt x="836" y="171"/>
                    <a:pt x="836" y="178"/>
                  </a:cubicBezTo>
                  <a:cubicBezTo>
                    <a:pt x="836" y="180"/>
                    <a:pt x="835" y="183"/>
                    <a:pt x="833" y="184"/>
                  </a:cubicBezTo>
                  <a:cubicBezTo>
                    <a:pt x="834" y="187"/>
                    <a:pt x="835" y="192"/>
                    <a:pt x="830" y="197"/>
                  </a:cubicBezTo>
                  <a:lnTo>
                    <a:pt x="830" y="197"/>
                  </a:lnTo>
                  <a:cubicBezTo>
                    <a:pt x="832" y="201"/>
                    <a:pt x="834" y="203"/>
                    <a:pt x="835" y="206"/>
                  </a:cubicBezTo>
                  <a:cubicBezTo>
                    <a:pt x="840" y="214"/>
                    <a:pt x="841" y="218"/>
                    <a:pt x="838" y="226"/>
                  </a:cubicBezTo>
                  <a:cubicBezTo>
                    <a:pt x="844" y="226"/>
                    <a:pt x="851" y="228"/>
                    <a:pt x="856" y="232"/>
                  </a:cubicBezTo>
                  <a:cubicBezTo>
                    <a:pt x="858" y="234"/>
                    <a:pt x="859" y="238"/>
                    <a:pt x="857" y="241"/>
                  </a:cubicBezTo>
                  <a:cubicBezTo>
                    <a:pt x="856" y="244"/>
                    <a:pt x="855" y="248"/>
                    <a:pt x="855" y="252"/>
                  </a:cubicBezTo>
                  <a:cubicBezTo>
                    <a:pt x="858" y="252"/>
                    <a:pt x="861" y="253"/>
                    <a:pt x="862" y="257"/>
                  </a:cubicBezTo>
                  <a:cubicBezTo>
                    <a:pt x="864" y="262"/>
                    <a:pt x="859" y="265"/>
                    <a:pt x="858" y="266"/>
                  </a:cubicBezTo>
                  <a:cubicBezTo>
                    <a:pt x="856" y="269"/>
                    <a:pt x="856" y="272"/>
                    <a:pt x="856" y="278"/>
                  </a:cubicBezTo>
                  <a:cubicBezTo>
                    <a:pt x="857" y="284"/>
                    <a:pt x="857" y="292"/>
                    <a:pt x="851" y="298"/>
                  </a:cubicBezTo>
                  <a:cubicBezTo>
                    <a:pt x="849" y="302"/>
                    <a:pt x="848" y="306"/>
                    <a:pt x="847" y="311"/>
                  </a:cubicBezTo>
                  <a:cubicBezTo>
                    <a:pt x="846" y="317"/>
                    <a:pt x="845" y="324"/>
                    <a:pt x="841" y="330"/>
                  </a:cubicBezTo>
                  <a:lnTo>
                    <a:pt x="839" y="332"/>
                  </a:lnTo>
                  <a:lnTo>
                    <a:pt x="839" y="335"/>
                  </a:lnTo>
                  <a:cubicBezTo>
                    <a:pt x="839" y="337"/>
                    <a:pt x="840" y="338"/>
                    <a:pt x="842" y="339"/>
                  </a:cubicBezTo>
                  <a:cubicBezTo>
                    <a:pt x="849" y="347"/>
                    <a:pt x="847" y="354"/>
                    <a:pt x="839" y="362"/>
                  </a:cubicBezTo>
                  <a:cubicBezTo>
                    <a:pt x="841" y="363"/>
                    <a:pt x="842" y="365"/>
                    <a:pt x="842" y="367"/>
                  </a:cubicBezTo>
                  <a:cubicBezTo>
                    <a:pt x="842" y="370"/>
                    <a:pt x="841" y="373"/>
                    <a:pt x="838" y="374"/>
                  </a:cubicBezTo>
                  <a:lnTo>
                    <a:pt x="837" y="377"/>
                  </a:lnTo>
                  <a:cubicBezTo>
                    <a:pt x="837" y="379"/>
                    <a:pt x="837" y="381"/>
                    <a:pt x="836" y="383"/>
                  </a:cubicBezTo>
                  <a:cubicBezTo>
                    <a:pt x="837" y="385"/>
                    <a:pt x="838" y="387"/>
                    <a:pt x="838" y="389"/>
                  </a:cubicBezTo>
                  <a:lnTo>
                    <a:pt x="838" y="390"/>
                  </a:lnTo>
                  <a:cubicBezTo>
                    <a:pt x="842" y="390"/>
                    <a:pt x="845" y="394"/>
                    <a:pt x="847" y="396"/>
                  </a:cubicBezTo>
                  <a:lnTo>
                    <a:pt x="848" y="398"/>
                  </a:lnTo>
                  <a:lnTo>
                    <a:pt x="851" y="399"/>
                  </a:lnTo>
                  <a:cubicBezTo>
                    <a:pt x="854" y="401"/>
                    <a:pt x="857" y="406"/>
                    <a:pt x="857" y="411"/>
                  </a:cubicBezTo>
                  <a:cubicBezTo>
                    <a:pt x="860" y="412"/>
                    <a:pt x="862" y="414"/>
                    <a:pt x="863" y="417"/>
                  </a:cubicBezTo>
                  <a:lnTo>
                    <a:pt x="864" y="417"/>
                  </a:lnTo>
                  <a:lnTo>
                    <a:pt x="866" y="416"/>
                  </a:lnTo>
                  <a:cubicBezTo>
                    <a:pt x="867" y="416"/>
                    <a:pt x="869" y="417"/>
                    <a:pt x="870" y="418"/>
                  </a:cubicBezTo>
                  <a:lnTo>
                    <a:pt x="871" y="419"/>
                  </a:lnTo>
                  <a:lnTo>
                    <a:pt x="872" y="419"/>
                  </a:lnTo>
                  <a:cubicBezTo>
                    <a:pt x="874" y="420"/>
                    <a:pt x="876" y="422"/>
                    <a:pt x="876" y="425"/>
                  </a:cubicBezTo>
                  <a:cubicBezTo>
                    <a:pt x="876" y="426"/>
                    <a:pt x="876" y="427"/>
                    <a:pt x="881" y="429"/>
                  </a:cubicBezTo>
                  <a:cubicBezTo>
                    <a:pt x="884" y="430"/>
                    <a:pt x="887" y="432"/>
                    <a:pt x="890" y="436"/>
                  </a:cubicBezTo>
                  <a:cubicBezTo>
                    <a:pt x="891" y="437"/>
                    <a:pt x="891" y="439"/>
                    <a:pt x="891" y="441"/>
                  </a:cubicBezTo>
                  <a:cubicBezTo>
                    <a:pt x="891" y="443"/>
                    <a:pt x="890" y="444"/>
                    <a:pt x="890" y="446"/>
                  </a:cubicBezTo>
                  <a:lnTo>
                    <a:pt x="890" y="448"/>
                  </a:lnTo>
                  <a:lnTo>
                    <a:pt x="891" y="450"/>
                  </a:lnTo>
                  <a:cubicBezTo>
                    <a:pt x="893" y="451"/>
                    <a:pt x="894" y="454"/>
                    <a:pt x="893" y="456"/>
                  </a:cubicBezTo>
                  <a:lnTo>
                    <a:pt x="892" y="459"/>
                  </a:lnTo>
                  <a:cubicBezTo>
                    <a:pt x="893" y="462"/>
                    <a:pt x="894" y="466"/>
                    <a:pt x="892" y="470"/>
                  </a:cubicBezTo>
                  <a:lnTo>
                    <a:pt x="890" y="472"/>
                  </a:lnTo>
                  <a:cubicBezTo>
                    <a:pt x="892" y="474"/>
                    <a:pt x="894" y="478"/>
                    <a:pt x="892" y="482"/>
                  </a:cubicBezTo>
                  <a:lnTo>
                    <a:pt x="890" y="485"/>
                  </a:lnTo>
                  <a:cubicBezTo>
                    <a:pt x="892" y="488"/>
                    <a:pt x="893" y="493"/>
                    <a:pt x="889" y="499"/>
                  </a:cubicBezTo>
                  <a:lnTo>
                    <a:pt x="889" y="499"/>
                  </a:lnTo>
                  <a:cubicBezTo>
                    <a:pt x="889" y="499"/>
                    <a:pt x="891" y="503"/>
                    <a:pt x="892" y="506"/>
                  </a:cubicBezTo>
                  <a:cubicBezTo>
                    <a:pt x="894" y="511"/>
                    <a:pt x="899" y="522"/>
                    <a:pt x="890" y="530"/>
                  </a:cubicBezTo>
                  <a:lnTo>
                    <a:pt x="891" y="533"/>
                  </a:lnTo>
                  <a:cubicBezTo>
                    <a:pt x="897" y="555"/>
                    <a:pt x="902" y="577"/>
                    <a:pt x="896" y="588"/>
                  </a:cubicBezTo>
                  <a:cubicBezTo>
                    <a:pt x="904" y="596"/>
                    <a:pt x="904" y="605"/>
                    <a:pt x="904" y="613"/>
                  </a:cubicBezTo>
                  <a:cubicBezTo>
                    <a:pt x="904" y="619"/>
                    <a:pt x="904" y="623"/>
                    <a:pt x="907" y="626"/>
                  </a:cubicBezTo>
                  <a:cubicBezTo>
                    <a:pt x="917" y="638"/>
                    <a:pt x="915" y="647"/>
                    <a:pt x="914" y="655"/>
                  </a:cubicBezTo>
                  <a:cubicBezTo>
                    <a:pt x="913" y="661"/>
                    <a:pt x="912" y="666"/>
                    <a:pt x="914" y="672"/>
                  </a:cubicBezTo>
                  <a:cubicBezTo>
                    <a:pt x="915" y="676"/>
                    <a:pt x="917" y="679"/>
                    <a:pt x="919" y="682"/>
                  </a:cubicBezTo>
                  <a:cubicBezTo>
                    <a:pt x="922" y="687"/>
                    <a:pt x="926" y="692"/>
                    <a:pt x="926" y="698"/>
                  </a:cubicBezTo>
                  <a:lnTo>
                    <a:pt x="927" y="699"/>
                  </a:lnTo>
                  <a:cubicBezTo>
                    <a:pt x="937" y="704"/>
                    <a:pt x="947" y="709"/>
                    <a:pt x="958" y="709"/>
                  </a:cubicBezTo>
                  <a:lnTo>
                    <a:pt x="963" y="710"/>
                  </a:lnTo>
                  <a:cubicBezTo>
                    <a:pt x="970" y="714"/>
                    <a:pt x="972" y="720"/>
                    <a:pt x="973" y="723"/>
                  </a:cubicBezTo>
                  <a:cubicBezTo>
                    <a:pt x="975" y="723"/>
                    <a:pt x="976" y="722"/>
                    <a:pt x="979" y="722"/>
                  </a:cubicBezTo>
                  <a:lnTo>
                    <a:pt x="981" y="721"/>
                  </a:lnTo>
                  <a:cubicBezTo>
                    <a:pt x="982" y="721"/>
                    <a:pt x="984" y="722"/>
                    <a:pt x="985" y="724"/>
                  </a:cubicBezTo>
                  <a:cubicBezTo>
                    <a:pt x="987" y="725"/>
                    <a:pt x="988" y="728"/>
                    <a:pt x="987" y="730"/>
                  </a:cubicBezTo>
                  <a:cubicBezTo>
                    <a:pt x="986" y="735"/>
                    <a:pt x="982" y="738"/>
                    <a:pt x="979" y="740"/>
                  </a:cubicBezTo>
                  <a:lnTo>
                    <a:pt x="977" y="743"/>
                  </a:lnTo>
                  <a:cubicBezTo>
                    <a:pt x="977" y="745"/>
                    <a:pt x="977" y="746"/>
                    <a:pt x="977" y="748"/>
                  </a:cubicBezTo>
                  <a:cubicBezTo>
                    <a:pt x="977" y="751"/>
                    <a:pt x="976" y="758"/>
                    <a:pt x="978" y="759"/>
                  </a:cubicBezTo>
                  <a:cubicBezTo>
                    <a:pt x="980" y="761"/>
                    <a:pt x="981" y="763"/>
                    <a:pt x="980" y="765"/>
                  </a:cubicBezTo>
                  <a:cubicBezTo>
                    <a:pt x="980" y="768"/>
                    <a:pt x="979" y="770"/>
                    <a:pt x="977" y="771"/>
                  </a:cubicBezTo>
                  <a:lnTo>
                    <a:pt x="976" y="772"/>
                  </a:lnTo>
                  <a:cubicBezTo>
                    <a:pt x="975" y="775"/>
                    <a:pt x="973" y="777"/>
                    <a:pt x="971" y="780"/>
                  </a:cubicBezTo>
                  <a:cubicBezTo>
                    <a:pt x="970" y="782"/>
                    <a:pt x="967" y="784"/>
                    <a:pt x="967" y="785"/>
                  </a:cubicBezTo>
                  <a:cubicBezTo>
                    <a:pt x="968" y="787"/>
                    <a:pt x="968" y="788"/>
                    <a:pt x="967" y="790"/>
                  </a:cubicBezTo>
                  <a:cubicBezTo>
                    <a:pt x="963" y="798"/>
                    <a:pt x="962" y="809"/>
                    <a:pt x="962" y="819"/>
                  </a:cubicBezTo>
                  <a:lnTo>
                    <a:pt x="961" y="822"/>
                  </a:lnTo>
                  <a:cubicBezTo>
                    <a:pt x="956" y="838"/>
                    <a:pt x="943" y="844"/>
                    <a:pt x="935" y="847"/>
                  </a:cubicBezTo>
                  <a:cubicBezTo>
                    <a:pt x="933" y="848"/>
                    <a:pt x="929" y="850"/>
                    <a:pt x="928" y="851"/>
                  </a:cubicBezTo>
                  <a:lnTo>
                    <a:pt x="928" y="851"/>
                  </a:lnTo>
                  <a:cubicBezTo>
                    <a:pt x="928" y="851"/>
                    <a:pt x="928" y="852"/>
                    <a:pt x="930" y="855"/>
                  </a:cubicBezTo>
                  <a:cubicBezTo>
                    <a:pt x="942" y="866"/>
                    <a:pt x="939" y="879"/>
                    <a:pt x="936" y="887"/>
                  </a:cubicBezTo>
                  <a:cubicBezTo>
                    <a:pt x="935" y="891"/>
                    <a:pt x="934" y="895"/>
                    <a:pt x="935" y="897"/>
                  </a:cubicBezTo>
                  <a:cubicBezTo>
                    <a:pt x="936" y="898"/>
                    <a:pt x="938" y="900"/>
                    <a:pt x="949" y="902"/>
                  </a:cubicBezTo>
                  <a:cubicBezTo>
                    <a:pt x="951" y="903"/>
                    <a:pt x="952" y="904"/>
                    <a:pt x="953" y="905"/>
                  </a:cubicBezTo>
                  <a:cubicBezTo>
                    <a:pt x="963" y="918"/>
                    <a:pt x="957" y="932"/>
                    <a:pt x="953" y="944"/>
                  </a:cubicBezTo>
                  <a:cubicBezTo>
                    <a:pt x="949" y="952"/>
                    <a:pt x="946" y="959"/>
                    <a:pt x="948" y="964"/>
                  </a:cubicBezTo>
                  <a:cubicBezTo>
                    <a:pt x="949" y="966"/>
                    <a:pt x="949" y="968"/>
                    <a:pt x="948" y="970"/>
                  </a:cubicBezTo>
                  <a:cubicBezTo>
                    <a:pt x="945" y="974"/>
                    <a:pt x="942" y="975"/>
                    <a:pt x="940" y="975"/>
                  </a:cubicBezTo>
                  <a:lnTo>
                    <a:pt x="937" y="974"/>
                  </a:lnTo>
                  <a:lnTo>
                    <a:pt x="934" y="976"/>
                  </a:lnTo>
                  <a:cubicBezTo>
                    <a:pt x="930" y="983"/>
                    <a:pt x="923" y="987"/>
                    <a:pt x="917" y="991"/>
                  </a:cubicBezTo>
                  <a:cubicBezTo>
                    <a:pt x="917" y="998"/>
                    <a:pt x="912" y="1002"/>
                    <a:pt x="909" y="1004"/>
                  </a:cubicBezTo>
                  <a:cubicBezTo>
                    <a:pt x="909" y="1008"/>
                    <a:pt x="909" y="1011"/>
                    <a:pt x="907" y="1013"/>
                  </a:cubicBezTo>
                  <a:cubicBezTo>
                    <a:pt x="905" y="1014"/>
                    <a:pt x="902" y="1016"/>
                    <a:pt x="900" y="1016"/>
                  </a:cubicBezTo>
                  <a:cubicBezTo>
                    <a:pt x="898" y="1016"/>
                    <a:pt x="897" y="1015"/>
                    <a:pt x="895" y="1015"/>
                  </a:cubicBezTo>
                  <a:lnTo>
                    <a:pt x="895" y="1015"/>
                  </a:lnTo>
                  <a:cubicBezTo>
                    <a:pt x="894" y="1018"/>
                    <a:pt x="893" y="1022"/>
                    <a:pt x="891" y="1024"/>
                  </a:cubicBezTo>
                  <a:cubicBezTo>
                    <a:pt x="890" y="1026"/>
                    <a:pt x="887" y="1028"/>
                    <a:pt x="885" y="1028"/>
                  </a:cubicBezTo>
                  <a:cubicBezTo>
                    <a:pt x="883" y="1028"/>
                    <a:pt x="880" y="1027"/>
                    <a:pt x="878" y="1025"/>
                  </a:cubicBezTo>
                  <a:cubicBezTo>
                    <a:pt x="876" y="1024"/>
                    <a:pt x="875" y="1022"/>
                    <a:pt x="874" y="1021"/>
                  </a:cubicBezTo>
                  <a:lnTo>
                    <a:pt x="873" y="1022"/>
                  </a:lnTo>
                  <a:cubicBezTo>
                    <a:pt x="869" y="1024"/>
                    <a:pt x="869" y="1025"/>
                    <a:pt x="869" y="1027"/>
                  </a:cubicBezTo>
                  <a:cubicBezTo>
                    <a:pt x="869" y="1029"/>
                    <a:pt x="868" y="1032"/>
                    <a:pt x="866" y="1033"/>
                  </a:cubicBezTo>
                  <a:lnTo>
                    <a:pt x="862" y="1034"/>
                  </a:lnTo>
                  <a:lnTo>
                    <a:pt x="862" y="1035"/>
                  </a:lnTo>
                  <a:cubicBezTo>
                    <a:pt x="860" y="1038"/>
                    <a:pt x="857" y="1044"/>
                    <a:pt x="851" y="1044"/>
                  </a:cubicBezTo>
                  <a:cubicBezTo>
                    <a:pt x="849" y="1048"/>
                    <a:pt x="846" y="1050"/>
                    <a:pt x="844" y="1052"/>
                  </a:cubicBezTo>
                  <a:lnTo>
                    <a:pt x="843" y="1052"/>
                  </a:lnTo>
                  <a:lnTo>
                    <a:pt x="843" y="1057"/>
                  </a:lnTo>
                  <a:cubicBezTo>
                    <a:pt x="842" y="1058"/>
                    <a:pt x="841" y="1060"/>
                    <a:pt x="839" y="1061"/>
                  </a:cubicBezTo>
                  <a:cubicBezTo>
                    <a:pt x="835" y="1062"/>
                    <a:pt x="832" y="1064"/>
                    <a:pt x="829" y="1066"/>
                  </a:cubicBezTo>
                  <a:cubicBezTo>
                    <a:pt x="823" y="1069"/>
                    <a:pt x="817" y="1073"/>
                    <a:pt x="809" y="1074"/>
                  </a:cubicBezTo>
                  <a:cubicBezTo>
                    <a:pt x="809" y="1075"/>
                    <a:pt x="807" y="1079"/>
                    <a:pt x="806" y="1081"/>
                  </a:cubicBezTo>
                  <a:cubicBezTo>
                    <a:pt x="805" y="1084"/>
                    <a:pt x="804" y="1086"/>
                    <a:pt x="803" y="1088"/>
                  </a:cubicBezTo>
                  <a:cubicBezTo>
                    <a:pt x="802" y="1090"/>
                    <a:pt x="801" y="1091"/>
                    <a:pt x="798" y="1092"/>
                  </a:cubicBezTo>
                  <a:cubicBezTo>
                    <a:pt x="796" y="1092"/>
                    <a:pt x="791" y="1099"/>
                    <a:pt x="789" y="1105"/>
                  </a:cubicBezTo>
                  <a:lnTo>
                    <a:pt x="786" y="1108"/>
                  </a:lnTo>
                  <a:lnTo>
                    <a:pt x="785" y="1111"/>
                  </a:lnTo>
                  <a:cubicBezTo>
                    <a:pt x="784" y="1114"/>
                    <a:pt x="782" y="1120"/>
                    <a:pt x="775" y="1120"/>
                  </a:cubicBezTo>
                  <a:cubicBezTo>
                    <a:pt x="773" y="1120"/>
                    <a:pt x="772" y="1120"/>
                    <a:pt x="770" y="1119"/>
                  </a:cubicBezTo>
                  <a:lnTo>
                    <a:pt x="768" y="1121"/>
                  </a:lnTo>
                  <a:cubicBezTo>
                    <a:pt x="767" y="1123"/>
                    <a:pt x="765" y="1123"/>
                    <a:pt x="764" y="1123"/>
                  </a:cubicBezTo>
                  <a:lnTo>
                    <a:pt x="761" y="1123"/>
                  </a:lnTo>
                  <a:cubicBezTo>
                    <a:pt x="760" y="1125"/>
                    <a:pt x="759" y="1127"/>
                    <a:pt x="758" y="1128"/>
                  </a:cubicBezTo>
                  <a:lnTo>
                    <a:pt x="754" y="1129"/>
                  </a:lnTo>
                  <a:lnTo>
                    <a:pt x="752" y="1129"/>
                  </a:lnTo>
                  <a:lnTo>
                    <a:pt x="752" y="1129"/>
                  </a:lnTo>
                  <a:cubicBezTo>
                    <a:pt x="751" y="1130"/>
                    <a:pt x="751" y="1132"/>
                    <a:pt x="751" y="1134"/>
                  </a:cubicBezTo>
                  <a:lnTo>
                    <a:pt x="752" y="1137"/>
                  </a:lnTo>
                  <a:cubicBezTo>
                    <a:pt x="751" y="1138"/>
                    <a:pt x="751" y="1140"/>
                    <a:pt x="750" y="1141"/>
                  </a:cubicBezTo>
                  <a:cubicBezTo>
                    <a:pt x="748" y="1143"/>
                    <a:pt x="746" y="1144"/>
                    <a:pt x="744" y="1146"/>
                  </a:cubicBezTo>
                  <a:lnTo>
                    <a:pt x="740" y="1149"/>
                  </a:lnTo>
                  <a:cubicBezTo>
                    <a:pt x="740" y="1152"/>
                    <a:pt x="739" y="1154"/>
                    <a:pt x="736" y="1155"/>
                  </a:cubicBezTo>
                  <a:lnTo>
                    <a:pt x="736" y="1155"/>
                  </a:lnTo>
                  <a:cubicBezTo>
                    <a:pt x="736" y="1155"/>
                    <a:pt x="735" y="1157"/>
                    <a:pt x="734" y="1165"/>
                  </a:cubicBezTo>
                  <a:cubicBezTo>
                    <a:pt x="734" y="1166"/>
                    <a:pt x="732" y="1168"/>
                    <a:pt x="731" y="1169"/>
                  </a:cubicBezTo>
                  <a:lnTo>
                    <a:pt x="727" y="1170"/>
                  </a:lnTo>
                  <a:lnTo>
                    <a:pt x="726" y="1170"/>
                  </a:lnTo>
                  <a:lnTo>
                    <a:pt x="724" y="1170"/>
                  </a:lnTo>
                  <a:lnTo>
                    <a:pt x="720" y="1171"/>
                  </a:lnTo>
                  <a:lnTo>
                    <a:pt x="718" y="1174"/>
                  </a:lnTo>
                  <a:cubicBezTo>
                    <a:pt x="716" y="1175"/>
                    <a:pt x="714" y="1176"/>
                    <a:pt x="712" y="1176"/>
                  </a:cubicBezTo>
                  <a:cubicBezTo>
                    <a:pt x="708" y="1176"/>
                    <a:pt x="706" y="1174"/>
                    <a:pt x="704" y="1172"/>
                  </a:cubicBezTo>
                  <a:lnTo>
                    <a:pt x="703" y="1172"/>
                  </a:lnTo>
                  <a:lnTo>
                    <a:pt x="700" y="1173"/>
                  </a:lnTo>
                  <a:lnTo>
                    <a:pt x="699" y="1174"/>
                  </a:lnTo>
                  <a:lnTo>
                    <a:pt x="695" y="1172"/>
                  </a:lnTo>
                  <a:lnTo>
                    <a:pt x="693" y="1172"/>
                  </a:lnTo>
                  <a:cubicBezTo>
                    <a:pt x="691" y="1172"/>
                    <a:pt x="689" y="1173"/>
                    <a:pt x="686" y="1174"/>
                  </a:cubicBezTo>
                  <a:cubicBezTo>
                    <a:pt x="684" y="1175"/>
                    <a:pt x="682" y="1176"/>
                    <a:pt x="680" y="1177"/>
                  </a:cubicBezTo>
                  <a:cubicBezTo>
                    <a:pt x="677" y="1177"/>
                    <a:pt x="675" y="1177"/>
                    <a:pt x="673" y="1177"/>
                  </a:cubicBezTo>
                  <a:lnTo>
                    <a:pt x="667" y="1177"/>
                  </a:lnTo>
                  <a:cubicBezTo>
                    <a:pt x="663" y="1177"/>
                    <a:pt x="660" y="1178"/>
                    <a:pt x="657" y="1179"/>
                  </a:cubicBezTo>
                  <a:lnTo>
                    <a:pt x="654" y="1181"/>
                  </a:lnTo>
                  <a:cubicBezTo>
                    <a:pt x="647" y="1182"/>
                    <a:pt x="643" y="1187"/>
                    <a:pt x="640" y="1191"/>
                  </a:cubicBezTo>
                  <a:cubicBezTo>
                    <a:pt x="639" y="1193"/>
                    <a:pt x="638" y="1194"/>
                    <a:pt x="636" y="1195"/>
                  </a:cubicBezTo>
                  <a:cubicBezTo>
                    <a:pt x="634" y="1195"/>
                    <a:pt x="633" y="1195"/>
                    <a:pt x="632" y="1199"/>
                  </a:cubicBezTo>
                  <a:cubicBezTo>
                    <a:pt x="630" y="1202"/>
                    <a:pt x="628" y="1206"/>
                    <a:pt x="624" y="1208"/>
                  </a:cubicBezTo>
                  <a:lnTo>
                    <a:pt x="620" y="1209"/>
                  </a:lnTo>
                  <a:lnTo>
                    <a:pt x="620" y="1209"/>
                  </a:lnTo>
                  <a:lnTo>
                    <a:pt x="620" y="1210"/>
                  </a:lnTo>
                  <a:cubicBezTo>
                    <a:pt x="619" y="1212"/>
                    <a:pt x="618" y="1213"/>
                    <a:pt x="616" y="1214"/>
                  </a:cubicBezTo>
                  <a:cubicBezTo>
                    <a:pt x="614" y="1215"/>
                    <a:pt x="612" y="1216"/>
                    <a:pt x="609" y="1216"/>
                  </a:cubicBezTo>
                  <a:cubicBezTo>
                    <a:pt x="607" y="1216"/>
                    <a:pt x="606" y="1215"/>
                    <a:pt x="604" y="1215"/>
                  </a:cubicBezTo>
                  <a:lnTo>
                    <a:pt x="600" y="1215"/>
                  </a:lnTo>
                  <a:cubicBezTo>
                    <a:pt x="597" y="1220"/>
                    <a:pt x="591" y="1224"/>
                    <a:pt x="584" y="1224"/>
                  </a:cubicBezTo>
                  <a:cubicBezTo>
                    <a:pt x="582" y="1224"/>
                    <a:pt x="581" y="1224"/>
                    <a:pt x="579" y="1223"/>
                  </a:cubicBezTo>
                  <a:cubicBezTo>
                    <a:pt x="578" y="1225"/>
                    <a:pt x="577" y="1227"/>
                    <a:pt x="576" y="1228"/>
                  </a:cubicBezTo>
                  <a:cubicBezTo>
                    <a:pt x="574" y="1230"/>
                    <a:pt x="568" y="1237"/>
                    <a:pt x="560" y="1237"/>
                  </a:cubicBezTo>
                  <a:cubicBezTo>
                    <a:pt x="555" y="1237"/>
                    <a:pt x="551" y="1234"/>
                    <a:pt x="550" y="1228"/>
                  </a:cubicBezTo>
                  <a:lnTo>
                    <a:pt x="550" y="1226"/>
                  </a:lnTo>
                  <a:lnTo>
                    <a:pt x="549" y="1226"/>
                  </a:lnTo>
                  <a:cubicBezTo>
                    <a:pt x="546" y="1226"/>
                    <a:pt x="543" y="1224"/>
                    <a:pt x="539" y="1220"/>
                  </a:cubicBezTo>
                  <a:cubicBezTo>
                    <a:pt x="527" y="1219"/>
                    <a:pt x="527" y="1208"/>
                    <a:pt x="527" y="1203"/>
                  </a:cubicBezTo>
                  <a:lnTo>
                    <a:pt x="526" y="1199"/>
                  </a:lnTo>
                  <a:lnTo>
                    <a:pt x="520" y="1199"/>
                  </a:lnTo>
                  <a:cubicBezTo>
                    <a:pt x="517" y="1199"/>
                    <a:pt x="511" y="1199"/>
                    <a:pt x="506" y="1194"/>
                  </a:cubicBezTo>
                  <a:cubicBezTo>
                    <a:pt x="505" y="1194"/>
                    <a:pt x="504" y="1195"/>
                    <a:pt x="502" y="1195"/>
                  </a:cubicBezTo>
                  <a:lnTo>
                    <a:pt x="502" y="1195"/>
                  </a:lnTo>
                  <a:cubicBezTo>
                    <a:pt x="501" y="1198"/>
                    <a:pt x="498" y="1201"/>
                    <a:pt x="494" y="1202"/>
                  </a:cubicBezTo>
                  <a:lnTo>
                    <a:pt x="493" y="1202"/>
                  </a:lnTo>
                  <a:cubicBezTo>
                    <a:pt x="490" y="1202"/>
                    <a:pt x="487" y="1200"/>
                    <a:pt x="486" y="1198"/>
                  </a:cubicBezTo>
                  <a:lnTo>
                    <a:pt x="484" y="1199"/>
                  </a:lnTo>
                  <a:cubicBezTo>
                    <a:pt x="483" y="1201"/>
                    <a:pt x="481" y="1202"/>
                    <a:pt x="479" y="1202"/>
                  </a:cubicBezTo>
                  <a:lnTo>
                    <a:pt x="478" y="1202"/>
                  </a:lnTo>
                  <a:cubicBezTo>
                    <a:pt x="476" y="1202"/>
                    <a:pt x="475" y="1201"/>
                    <a:pt x="473" y="1199"/>
                  </a:cubicBezTo>
                  <a:cubicBezTo>
                    <a:pt x="472" y="1198"/>
                    <a:pt x="469" y="1196"/>
                    <a:pt x="466" y="1194"/>
                  </a:cubicBezTo>
                  <a:cubicBezTo>
                    <a:pt x="461" y="1191"/>
                    <a:pt x="455" y="1187"/>
                    <a:pt x="451" y="1179"/>
                  </a:cubicBezTo>
                  <a:cubicBezTo>
                    <a:pt x="450" y="1176"/>
                    <a:pt x="448" y="1174"/>
                    <a:pt x="446" y="1174"/>
                  </a:cubicBezTo>
                  <a:cubicBezTo>
                    <a:pt x="441" y="1174"/>
                    <a:pt x="433" y="1181"/>
                    <a:pt x="426" y="1187"/>
                  </a:cubicBezTo>
                  <a:cubicBezTo>
                    <a:pt x="420" y="1192"/>
                    <a:pt x="415" y="1197"/>
                    <a:pt x="410" y="1200"/>
                  </a:cubicBezTo>
                  <a:lnTo>
                    <a:pt x="407" y="1201"/>
                  </a:lnTo>
                  <a:cubicBezTo>
                    <a:pt x="398" y="1202"/>
                    <a:pt x="389" y="1211"/>
                    <a:pt x="386" y="1220"/>
                  </a:cubicBezTo>
                  <a:cubicBezTo>
                    <a:pt x="386" y="1222"/>
                    <a:pt x="384" y="1227"/>
                    <a:pt x="388" y="1230"/>
                  </a:cubicBezTo>
                  <a:lnTo>
                    <a:pt x="389" y="1232"/>
                  </a:lnTo>
                  <a:cubicBezTo>
                    <a:pt x="391" y="1236"/>
                    <a:pt x="392" y="1239"/>
                    <a:pt x="394" y="1243"/>
                  </a:cubicBezTo>
                  <a:cubicBezTo>
                    <a:pt x="397" y="1251"/>
                    <a:pt x="398" y="1255"/>
                    <a:pt x="405" y="1257"/>
                  </a:cubicBezTo>
                  <a:cubicBezTo>
                    <a:pt x="408" y="1257"/>
                    <a:pt x="416" y="1259"/>
                    <a:pt x="418" y="1266"/>
                  </a:cubicBezTo>
                  <a:cubicBezTo>
                    <a:pt x="421" y="1272"/>
                    <a:pt x="416" y="1278"/>
                    <a:pt x="412" y="1282"/>
                  </a:cubicBezTo>
                  <a:lnTo>
                    <a:pt x="412" y="1282"/>
                  </a:lnTo>
                  <a:lnTo>
                    <a:pt x="412" y="1286"/>
                  </a:lnTo>
                  <a:cubicBezTo>
                    <a:pt x="412" y="1287"/>
                    <a:pt x="413" y="1289"/>
                    <a:pt x="414" y="1291"/>
                  </a:cubicBezTo>
                  <a:cubicBezTo>
                    <a:pt x="416" y="1294"/>
                    <a:pt x="419" y="1298"/>
                    <a:pt x="417" y="1303"/>
                  </a:cubicBezTo>
                  <a:cubicBezTo>
                    <a:pt x="417" y="1305"/>
                    <a:pt x="415" y="1308"/>
                    <a:pt x="413" y="1309"/>
                  </a:cubicBezTo>
                  <a:cubicBezTo>
                    <a:pt x="412" y="1315"/>
                    <a:pt x="408" y="1318"/>
                    <a:pt x="400" y="1318"/>
                  </a:cubicBezTo>
                  <a:lnTo>
                    <a:pt x="400" y="1318"/>
                  </a:lnTo>
                  <a:cubicBezTo>
                    <a:pt x="402" y="1327"/>
                    <a:pt x="396" y="1334"/>
                    <a:pt x="392" y="1340"/>
                  </a:cubicBezTo>
                  <a:cubicBezTo>
                    <a:pt x="390" y="1342"/>
                    <a:pt x="388" y="1344"/>
                    <a:pt x="388" y="1346"/>
                  </a:cubicBezTo>
                  <a:cubicBezTo>
                    <a:pt x="389" y="1354"/>
                    <a:pt x="383" y="1360"/>
                    <a:pt x="379" y="1364"/>
                  </a:cubicBezTo>
                  <a:cubicBezTo>
                    <a:pt x="375" y="1368"/>
                    <a:pt x="373" y="1370"/>
                    <a:pt x="374" y="1373"/>
                  </a:cubicBezTo>
                  <a:cubicBezTo>
                    <a:pt x="374" y="1375"/>
                    <a:pt x="373" y="1377"/>
                    <a:pt x="372" y="1378"/>
                  </a:cubicBezTo>
                  <a:cubicBezTo>
                    <a:pt x="370" y="1380"/>
                    <a:pt x="369" y="1380"/>
                    <a:pt x="367" y="1380"/>
                  </a:cubicBezTo>
                  <a:lnTo>
                    <a:pt x="366" y="1380"/>
                  </a:lnTo>
                  <a:lnTo>
                    <a:pt x="355" y="1378"/>
                  </a:lnTo>
                  <a:cubicBezTo>
                    <a:pt x="354" y="1381"/>
                    <a:pt x="353" y="1385"/>
                    <a:pt x="351" y="1390"/>
                  </a:cubicBezTo>
                  <a:cubicBezTo>
                    <a:pt x="349" y="1400"/>
                    <a:pt x="343" y="1409"/>
                    <a:pt x="331" y="1418"/>
                  </a:cubicBezTo>
                  <a:lnTo>
                    <a:pt x="328" y="1419"/>
                  </a:lnTo>
                  <a:lnTo>
                    <a:pt x="326" y="1419"/>
                  </a:lnTo>
                  <a:cubicBezTo>
                    <a:pt x="322" y="1419"/>
                    <a:pt x="318" y="1417"/>
                    <a:pt x="316" y="1415"/>
                  </a:cubicBezTo>
                  <a:cubicBezTo>
                    <a:pt x="314" y="1416"/>
                    <a:pt x="312" y="1416"/>
                    <a:pt x="310" y="1416"/>
                  </a:cubicBezTo>
                  <a:cubicBezTo>
                    <a:pt x="307" y="1416"/>
                    <a:pt x="305" y="1416"/>
                    <a:pt x="303" y="1414"/>
                  </a:cubicBezTo>
                  <a:lnTo>
                    <a:pt x="302" y="1413"/>
                  </a:lnTo>
                  <a:cubicBezTo>
                    <a:pt x="299" y="1408"/>
                    <a:pt x="296" y="1406"/>
                    <a:pt x="295" y="1404"/>
                  </a:cubicBezTo>
                  <a:lnTo>
                    <a:pt x="293" y="1406"/>
                  </a:lnTo>
                  <a:cubicBezTo>
                    <a:pt x="291" y="1408"/>
                    <a:pt x="288" y="1410"/>
                    <a:pt x="284" y="1413"/>
                  </a:cubicBezTo>
                  <a:lnTo>
                    <a:pt x="280" y="1414"/>
                  </a:lnTo>
                  <a:lnTo>
                    <a:pt x="277" y="1413"/>
                  </a:lnTo>
                  <a:lnTo>
                    <a:pt x="276" y="1415"/>
                  </a:lnTo>
                  <a:cubicBezTo>
                    <a:pt x="274" y="1417"/>
                    <a:pt x="270" y="1420"/>
                    <a:pt x="265" y="1420"/>
                  </a:cubicBezTo>
                  <a:lnTo>
                    <a:pt x="261" y="1420"/>
                  </a:lnTo>
                  <a:cubicBezTo>
                    <a:pt x="259" y="1419"/>
                    <a:pt x="258" y="1418"/>
                    <a:pt x="257" y="1417"/>
                  </a:cubicBezTo>
                  <a:lnTo>
                    <a:pt x="256" y="1417"/>
                  </a:lnTo>
                  <a:cubicBezTo>
                    <a:pt x="253" y="1422"/>
                    <a:pt x="248" y="1423"/>
                    <a:pt x="245" y="1425"/>
                  </a:cubicBezTo>
                  <a:lnTo>
                    <a:pt x="244" y="1425"/>
                  </a:lnTo>
                  <a:cubicBezTo>
                    <a:pt x="245" y="1428"/>
                    <a:pt x="246" y="1432"/>
                    <a:pt x="243" y="1436"/>
                  </a:cubicBezTo>
                  <a:cubicBezTo>
                    <a:pt x="242" y="1438"/>
                    <a:pt x="240" y="1440"/>
                    <a:pt x="235" y="1441"/>
                  </a:cubicBezTo>
                  <a:lnTo>
                    <a:pt x="234" y="1441"/>
                  </a:lnTo>
                  <a:lnTo>
                    <a:pt x="233" y="1441"/>
                  </a:lnTo>
                  <a:lnTo>
                    <a:pt x="231" y="1441"/>
                  </a:lnTo>
                  <a:cubicBezTo>
                    <a:pt x="225" y="1441"/>
                    <a:pt x="221" y="1449"/>
                    <a:pt x="218" y="1455"/>
                  </a:cubicBezTo>
                  <a:lnTo>
                    <a:pt x="217" y="1458"/>
                  </a:lnTo>
                  <a:cubicBezTo>
                    <a:pt x="212" y="1463"/>
                    <a:pt x="208" y="1463"/>
                    <a:pt x="205" y="1464"/>
                  </a:cubicBezTo>
                  <a:cubicBezTo>
                    <a:pt x="203" y="1464"/>
                    <a:pt x="202" y="1465"/>
                    <a:pt x="200" y="1465"/>
                  </a:cubicBezTo>
                  <a:cubicBezTo>
                    <a:pt x="198" y="1469"/>
                    <a:pt x="194" y="1470"/>
                    <a:pt x="192" y="1470"/>
                  </a:cubicBezTo>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pt-BR"/>
            </a:p>
          </p:txBody>
        </p:sp>
        <p:sp>
          <p:nvSpPr>
            <p:cNvPr id="740" name="Freeform 192">
              <a:extLst>
                <a:ext uri="{FF2B5EF4-FFF2-40B4-BE49-F238E27FC236}">
                  <a16:creationId xmlns:a16="http://schemas.microsoft.com/office/drawing/2014/main" id="{F807DD8C-F5C0-48CB-94B4-51B404498F1A}"/>
                </a:ext>
              </a:extLst>
            </p:cNvPr>
            <p:cNvSpPr>
              <a:spLocks noEditPoints="1"/>
            </p:cNvSpPr>
            <p:nvPr/>
          </p:nvSpPr>
          <p:spPr bwMode="auto">
            <a:xfrm>
              <a:off x="5713413" y="1419225"/>
              <a:ext cx="615950" cy="912813"/>
            </a:xfrm>
            <a:custGeom>
              <a:avLst/>
              <a:gdLst>
                <a:gd name="T0" fmla="*/ 657 w 1002"/>
                <a:gd name="T1" fmla="*/ 123 h 1483"/>
                <a:gd name="T2" fmla="*/ 569 w 1002"/>
                <a:gd name="T3" fmla="*/ 213 h 1483"/>
                <a:gd name="T4" fmla="*/ 530 w 1002"/>
                <a:gd name="T5" fmla="*/ 362 h 1483"/>
                <a:gd name="T6" fmla="*/ 537 w 1002"/>
                <a:gd name="T7" fmla="*/ 481 h 1483"/>
                <a:gd name="T8" fmla="*/ 511 w 1002"/>
                <a:gd name="T9" fmla="*/ 610 h 1483"/>
                <a:gd name="T10" fmla="*/ 526 w 1002"/>
                <a:gd name="T11" fmla="*/ 714 h 1483"/>
                <a:gd name="T12" fmla="*/ 419 w 1002"/>
                <a:gd name="T13" fmla="*/ 705 h 1483"/>
                <a:gd name="T14" fmla="*/ 313 w 1002"/>
                <a:gd name="T15" fmla="*/ 758 h 1483"/>
                <a:gd name="T16" fmla="*/ 175 w 1002"/>
                <a:gd name="T17" fmla="*/ 846 h 1483"/>
                <a:gd name="T18" fmla="*/ 107 w 1002"/>
                <a:gd name="T19" fmla="*/ 877 h 1483"/>
                <a:gd name="T20" fmla="*/ 77 w 1002"/>
                <a:gd name="T21" fmla="*/ 947 h 1483"/>
                <a:gd name="T22" fmla="*/ 35 w 1002"/>
                <a:gd name="T23" fmla="*/ 1055 h 1483"/>
                <a:gd name="T24" fmla="*/ 19 w 1002"/>
                <a:gd name="T25" fmla="*/ 1167 h 1483"/>
                <a:gd name="T26" fmla="*/ 33 w 1002"/>
                <a:gd name="T27" fmla="*/ 1261 h 1483"/>
                <a:gd name="T28" fmla="*/ 39 w 1002"/>
                <a:gd name="T29" fmla="*/ 1363 h 1483"/>
                <a:gd name="T30" fmla="*/ 131 w 1002"/>
                <a:gd name="T31" fmla="*/ 1454 h 1483"/>
                <a:gd name="T32" fmla="*/ 242 w 1002"/>
                <a:gd name="T33" fmla="*/ 1455 h 1483"/>
                <a:gd name="T34" fmla="*/ 318 w 1002"/>
                <a:gd name="T35" fmla="*/ 1430 h 1483"/>
                <a:gd name="T36" fmla="*/ 405 w 1002"/>
                <a:gd name="T37" fmla="*/ 1351 h 1483"/>
                <a:gd name="T38" fmla="*/ 416 w 1002"/>
                <a:gd name="T39" fmla="*/ 1214 h 1483"/>
                <a:gd name="T40" fmla="*/ 528 w 1002"/>
                <a:gd name="T41" fmla="*/ 1213 h 1483"/>
                <a:gd name="T42" fmla="*/ 646 w 1002"/>
                <a:gd name="T43" fmla="*/ 1208 h 1483"/>
                <a:gd name="T44" fmla="*/ 711 w 1002"/>
                <a:gd name="T45" fmla="*/ 1187 h 1483"/>
                <a:gd name="T46" fmla="*/ 769 w 1002"/>
                <a:gd name="T47" fmla="*/ 1141 h 1483"/>
                <a:gd name="T48" fmla="*/ 857 w 1002"/>
                <a:gd name="T49" fmla="*/ 1066 h 1483"/>
                <a:gd name="T50" fmla="*/ 947 w 1002"/>
                <a:gd name="T51" fmla="*/ 988 h 1483"/>
                <a:gd name="T52" fmla="*/ 976 w 1002"/>
                <a:gd name="T53" fmla="*/ 826 h 1483"/>
                <a:gd name="T54" fmla="*/ 989 w 1002"/>
                <a:gd name="T55" fmla="*/ 722 h 1483"/>
                <a:gd name="T56" fmla="*/ 919 w 1002"/>
                <a:gd name="T57" fmla="*/ 628 h 1483"/>
                <a:gd name="T58" fmla="*/ 906 w 1002"/>
                <a:gd name="T59" fmla="*/ 449 h 1483"/>
                <a:gd name="T60" fmla="*/ 855 w 1002"/>
                <a:gd name="T61" fmla="*/ 369 h 1483"/>
                <a:gd name="T62" fmla="*/ 849 w 1002"/>
                <a:gd name="T63" fmla="*/ 209 h 1483"/>
                <a:gd name="T64" fmla="*/ 845 w 1002"/>
                <a:gd name="T65" fmla="*/ 48 h 1483"/>
                <a:gd name="T66" fmla="*/ 874 w 1002"/>
                <a:gd name="T67" fmla="*/ 430 h 1483"/>
                <a:gd name="T68" fmla="*/ 827 w 1002"/>
                <a:gd name="T69" fmla="*/ 145 h 1483"/>
                <a:gd name="T70" fmla="*/ 862 w 1002"/>
                <a:gd name="T71" fmla="*/ 268 h 1483"/>
                <a:gd name="T72" fmla="*/ 845 w 1002"/>
                <a:gd name="T73" fmla="*/ 403 h 1483"/>
                <a:gd name="T74" fmla="*/ 889 w 1002"/>
                <a:gd name="T75" fmla="*/ 489 h 1483"/>
                <a:gd name="T76" fmla="*/ 978 w 1002"/>
                <a:gd name="T77" fmla="*/ 750 h 1483"/>
                <a:gd name="T78" fmla="*/ 908 w 1002"/>
                <a:gd name="T79" fmla="*/ 1016 h 1483"/>
                <a:gd name="T80" fmla="*/ 806 w 1002"/>
                <a:gd name="T81" fmla="*/ 1092 h 1483"/>
                <a:gd name="T82" fmla="*/ 720 w 1002"/>
                <a:gd name="T83" fmla="*/ 1176 h 1483"/>
                <a:gd name="T84" fmla="*/ 608 w 1002"/>
                <a:gd name="T85" fmla="*/ 1215 h 1483"/>
                <a:gd name="T86" fmla="*/ 519 w 1002"/>
                <a:gd name="T87" fmla="*/ 1196 h 1483"/>
                <a:gd name="T88" fmla="*/ 414 w 1002"/>
                <a:gd name="T89" fmla="*/ 1291 h 1483"/>
                <a:gd name="T90" fmla="*/ 288 w 1002"/>
                <a:gd name="T91" fmla="*/ 1415 h 1483"/>
                <a:gd name="T92" fmla="*/ 170 w 1002"/>
                <a:gd name="T93" fmla="*/ 1454 h 1483"/>
                <a:gd name="T94" fmla="*/ 24 w 1002"/>
                <a:gd name="T95" fmla="*/ 1351 h 1483"/>
                <a:gd name="T96" fmla="*/ 29 w 1002"/>
                <a:gd name="T97" fmla="*/ 1153 h 1483"/>
                <a:gd name="T98" fmla="*/ 93 w 1002"/>
                <a:gd name="T99" fmla="*/ 950 h 1483"/>
                <a:gd name="T100" fmla="*/ 120 w 1002"/>
                <a:gd name="T101" fmla="*/ 880 h 1483"/>
                <a:gd name="T102" fmla="*/ 193 w 1002"/>
                <a:gd name="T103" fmla="*/ 856 h 1483"/>
                <a:gd name="T104" fmla="*/ 348 w 1002"/>
                <a:gd name="T105" fmla="*/ 737 h 1483"/>
                <a:gd name="T106" fmla="*/ 457 w 1002"/>
                <a:gd name="T107" fmla="*/ 741 h 1483"/>
                <a:gd name="T108" fmla="*/ 549 w 1002"/>
                <a:gd name="T109" fmla="*/ 708 h 1483"/>
                <a:gd name="T110" fmla="*/ 529 w 1002"/>
                <a:gd name="T111" fmla="*/ 517 h 1483"/>
                <a:gd name="T112" fmla="*/ 551 w 1002"/>
                <a:gd name="T113" fmla="*/ 258 h 1483"/>
                <a:gd name="T114" fmla="*/ 636 w 1002"/>
                <a:gd name="T115" fmla="*/ 143 h 1483"/>
                <a:gd name="T116" fmla="*/ 718 w 1002"/>
                <a:gd name="T117" fmla="*/ 91 h 1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02" h="1483">
                  <a:moveTo>
                    <a:pt x="737" y="0"/>
                  </a:moveTo>
                  <a:lnTo>
                    <a:pt x="735" y="0"/>
                  </a:lnTo>
                  <a:cubicBezTo>
                    <a:pt x="730" y="1"/>
                    <a:pt x="727" y="3"/>
                    <a:pt x="725" y="7"/>
                  </a:cubicBezTo>
                  <a:cubicBezTo>
                    <a:pt x="711" y="31"/>
                    <a:pt x="718" y="43"/>
                    <a:pt x="726" y="52"/>
                  </a:cubicBezTo>
                  <a:cubicBezTo>
                    <a:pt x="725" y="54"/>
                    <a:pt x="723" y="56"/>
                    <a:pt x="720" y="59"/>
                  </a:cubicBezTo>
                  <a:lnTo>
                    <a:pt x="718" y="61"/>
                  </a:lnTo>
                  <a:cubicBezTo>
                    <a:pt x="714" y="66"/>
                    <a:pt x="708" y="72"/>
                    <a:pt x="705" y="80"/>
                  </a:cubicBezTo>
                  <a:cubicBezTo>
                    <a:pt x="702" y="82"/>
                    <a:pt x="700" y="86"/>
                    <a:pt x="699" y="88"/>
                  </a:cubicBezTo>
                  <a:cubicBezTo>
                    <a:pt x="689" y="89"/>
                    <a:pt x="671" y="93"/>
                    <a:pt x="670" y="107"/>
                  </a:cubicBezTo>
                  <a:cubicBezTo>
                    <a:pt x="670" y="109"/>
                    <a:pt x="670" y="111"/>
                    <a:pt x="672" y="114"/>
                  </a:cubicBezTo>
                  <a:lnTo>
                    <a:pt x="671" y="114"/>
                  </a:lnTo>
                  <a:cubicBezTo>
                    <a:pt x="668" y="116"/>
                    <a:pt x="665" y="118"/>
                    <a:pt x="663" y="122"/>
                  </a:cubicBezTo>
                  <a:cubicBezTo>
                    <a:pt x="660" y="122"/>
                    <a:pt x="658" y="123"/>
                    <a:pt x="657" y="123"/>
                  </a:cubicBezTo>
                  <a:cubicBezTo>
                    <a:pt x="654" y="122"/>
                    <a:pt x="652" y="122"/>
                    <a:pt x="650" y="122"/>
                  </a:cubicBezTo>
                  <a:cubicBezTo>
                    <a:pt x="648" y="122"/>
                    <a:pt x="645" y="123"/>
                    <a:pt x="642" y="124"/>
                  </a:cubicBezTo>
                  <a:lnTo>
                    <a:pt x="641" y="124"/>
                  </a:lnTo>
                  <a:cubicBezTo>
                    <a:pt x="639" y="124"/>
                    <a:pt x="637" y="124"/>
                    <a:pt x="634" y="125"/>
                  </a:cubicBezTo>
                  <a:lnTo>
                    <a:pt x="633" y="125"/>
                  </a:lnTo>
                  <a:cubicBezTo>
                    <a:pt x="631" y="125"/>
                    <a:pt x="629" y="126"/>
                    <a:pt x="627" y="126"/>
                  </a:cubicBezTo>
                  <a:cubicBezTo>
                    <a:pt x="626" y="125"/>
                    <a:pt x="623" y="124"/>
                    <a:pt x="620" y="124"/>
                  </a:cubicBezTo>
                  <a:cubicBezTo>
                    <a:pt x="617" y="124"/>
                    <a:pt x="608" y="125"/>
                    <a:pt x="606" y="138"/>
                  </a:cubicBezTo>
                  <a:cubicBezTo>
                    <a:pt x="597" y="150"/>
                    <a:pt x="589" y="159"/>
                    <a:pt x="580" y="168"/>
                  </a:cubicBezTo>
                  <a:cubicBezTo>
                    <a:pt x="575" y="174"/>
                    <a:pt x="574" y="180"/>
                    <a:pt x="577" y="188"/>
                  </a:cubicBezTo>
                  <a:cubicBezTo>
                    <a:pt x="576" y="190"/>
                    <a:pt x="576" y="193"/>
                    <a:pt x="576" y="196"/>
                  </a:cubicBezTo>
                  <a:cubicBezTo>
                    <a:pt x="573" y="201"/>
                    <a:pt x="571" y="206"/>
                    <a:pt x="570" y="210"/>
                  </a:cubicBezTo>
                  <a:lnTo>
                    <a:pt x="569" y="213"/>
                  </a:lnTo>
                  <a:cubicBezTo>
                    <a:pt x="565" y="216"/>
                    <a:pt x="562" y="219"/>
                    <a:pt x="560" y="221"/>
                  </a:cubicBezTo>
                  <a:cubicBezTo>
                    <a:pt x="555" y="223"/>
                    <a:pt x="552" y="228"/>
                    <a:pt x="550" y="235"/>
                  </a:cubicBezTo>
                  <a:cubicBezTo>
                    <a:pt x="548" y="238"/>
                    <a:pt x="546" y="242"/>
                    <a:pt x="546" y="245"/>
                  </a:cubicBezTo>
                  <a:lnTo>
                    <a:pt x="546" y="245"/>
                  </a:lnTo>
                  <a:cubicBezTo>
                    <a:pt x="542" y="247"/>
                    <a:pt x="540" y="249"/>
                    <a:pt x="539" y="252"/>
                  </a:cubicBezTo>
                  <a:cubicBezTo>
                    <a:pt x="531" y="257"/>
                    <a:pt x="526" y="264"/>
                    <a:pt x="524" y="273"/>
                  </a:cubicBezTo>
                  <a:cubicBezTo>
                    <a:pt x="521" y="288"/>
                    <a:pt x="526" y="303"/>
                    <a:pt x="532" y="312"/>
                  </a:cubicBezTo>
                  <a:cubicBezTo>
                    <a:pt x="534" y="315"/>
                    <a:pt x="538" y="317"/>
                    <a:pt x="541" y="318"/>
                  </a:cubicBezTo>
                  <a:lnTo>
                    <a:pt x="542" y="320"/>
                  </a:lnTo>
                  <a:cubicBezTo>
                    <a:pt x="542" y="322"/>
                    <a:pt x="544" y="324"/>
                    <a:pt x="545" y="326"/>
                  </a:cubicBezTo>
                  <a:lnTo>
                    <a:pt x="545" y="326"/>
                  </a:lnTo>
                  <a:cubicBezTo>
                    <a:pt x="546" y="331"/>
                    <a:pt x="543" y="335"/>
                    <a:pt x="538" y="341"/>
                  </a:cubicBezTo>
                  <a:cubicBezTo>
                    <a:pt x="534" y="346"/>
                    <a:pt x="528" y="353"/>
                    <a:pt x="530" y="362"/>
                  </a:cubicBezTo>
                  <a:cubicBezTo>
                    <a:pt x="530" y="364"/>
                    <a:pt x="531" y="365"/>
                    <a:pt x="531" y="366"/>
                  </a:cubicBezTo>
                  <a:cubicBezTo>
                    <a:pt x="528" y="378"/>
                    <a:pt x="534" y="386"/>
                    <a:pt x="537" y="389"/>
                  </a:cubicBezTo>
                  <a:cubicBezTo>
                    <a:pt x="539" y="392"/>
                    <a:pt x="539" y="393"/>
                    <a:pt x="539" y="394"/>
                  </a:cubicBezTo>
                  <a:cubicBezTo>
                    <a:pt x="539" y="397"/>
                    <a:pt x="540" y="401"/>
                    <a:pt x="543" y="403"/>
                  </a:cubicBezTo>
                  <a:cubicBezTo>
                    <a:pt x="545" y="405"/>
                    <a:pt x="546" y="410"/>
                    <a:pt x="546" y="415"/>
                  </a:cubicBezTo>
                  <a:cubicBezTo>
                    <a:pt x="547" y="421"/>
                    <a:pt x="548" y="428"/>
                    <a:pt x="552" y="435"/>
                  </a:cubicBezTo>
                  <a:cubicBezTo>
                    <a:pt x="553" y="437"/>
                    <a:pt x="553" y="439"/>
                    <a:pt x="554" y="441"/>
                  </a:cubicBezTo>
                  <a:cubicBezTo>
                    <a:pt x="554" y="442"/>
                    <a:pt x="555" y="445"/>
                    <a:pt x="555" y="446"/>
                  </a:cubicBezTo>
                  <a:cubicBezTo>
                    <a:pt x="552" y="449"/>
                    <a:pt x="550" y="454"/>
                    <a:pt x="551" y="458"/>
                  </a:cubicBezTo>
                  <a:cubicBezTo>
                    <a:pt x="551" y="460"/>
                    <a:pt x="551" y="461"/>
                    <a:pt x="552" y="463"/>
                  </a:cubicBezTo>
                  <a:lnTo>
                    <a:pt x="553" y="467"/>
                  </a:lnTo>
                  <a:lnTo>
                    <a:pt x="550" y="469"/>
                  </a:lnTo>
                  <a:cubicBezTo>
                    <a:pt x="546" y="471"/>
                    <a:pt x="540" y="474"/>
                    <a:pt x="537" y="481"/>
                  </a:cubicBezTo>
                  <a:cubicBezTo>
                    <a:pt x="528" y="486"/>
                    <a:pt x="525" y="495"/>
                    <a:pt x="522" y="501"/>
                  </a:cubicBezTo>
                  <a:cubicBezTo>
                    <a:pt x="521" y="503"/>
                    <a:pt x="520" y="505"/>
                    <a:pt x="519" y="507"/>
                  </a:cubicBezTo>
                  <a:cubicBezTo>
                    <a:pt x="503" y="512"/>
                    <a:pt x="503" y="523"/>
                    <a:pt x="504" y="528"/>
                  </a:cubicBezTo>
                  <a:cubicBezTo>
                    <a:pt x="504" y="530"/>
                    <a:pt x="505" y="532"/>
                    <a:pt x="506" y="533"/>
                  </a:cubicBezTo>
                  <a:lnTo>
                    <a:pt x="506" y="534"/>
                  </a:lnTo>
                  <a:cubicBezTo>
                    <a:pt x="506" y="536"/>
                    <a:pt x="506" y="538"/>
                    <a:pt x="506" y="540"/>
                  </a:cubicBezTo>
                  <a:cubicBezTo>
                    <a:pt x="503" y="543"/>
                    <a:pt x="503" y="546"/>
                    <a:pt x="503" y="548"/>
                  </a:cubicBezTo>
                  <a:cubicBezTo>
                    <a:pt x="502" y="551"/>
                    <a:pt x="503" y="553"/>
                    <a:pt x="504" y="555"/>
                  </a:cubicBezTo>
                  <a:cubicBezTo>
                    <a:pt x="505" y="559"/>
                    <a:pt x="505" y="563"/>
                    <a:pt x="505" y="568"/>
                  </a:cubicBezTo>
                  <a:cubicBezTo>
                    <a:pt x="504" y="575"/>
                    <a:pt x="504" y="584"/>
                    <a:pt x="509" y="593"/>
                  </a:cubicBezTo>
                  <a:cubicBezTo>
                    <a:pt x="508" y="594"/>
                    <a:pt x="508" y="596"/>
                    <a:pt x="507" y="597"/>
                  </a:cubicBezTo>
                  <a:cubicBezTo>
                    <a:pt x="507" y="601"/>
                    <a:pt x="508" y="605"/>
                    <a:pt x="510" y="609"/>
                  </a:cubicBezTo>
                  <a:lnTo>
                    <a:pt x="511" y="610"/>
                  </a:lnTo>
                  <a:cubicBezTo>
                    <a:pt x="513" y="614"/>
                    <a:pt x="517" y="622"/>
                    <a:pt x="525" y="625"/>
                  </a:cubicBezTo>
                  <a:cubicBezTo>
                    <a:pt x="526" y="629"/>
                    <a:pt x="529" y="634"/>
                    <a:pt x="535" y="638"/>
                  </a:cubicBezTo>
                  <a:lnTo>
                    <a:pt x="536" y="638"/>
                  </a:lnTo>
                  <a:lnTo>
                    <a:pt x="539" y="639"/>
                  </a:lnTo>
                  <a:cubicBezTo>
                    <a:pt x="541" y="640"/>
                    <a:pt x="545" y="642"/>
                    <a:pt x="546" y="643"/>
                  </a:cubicBezTo>
                  <a:lnTo>
                    <a:pt x="546" y="643"/>
                  </a:lnTo>
                  <a:cubicBezTo>
                    <a:pt x="546" y="646"/>
                    <a:pt x="544" y="650"/>
                    <a:pt x="546" y="655"/>
                  </a:cubicBezTo>
                  <a:cubicBezTo>
                    <a:pt x="544" y="657"/>
                    <a:pt x="543" y="660"/>
                    <a:pt x="542" y="663"/>
                  </a:cubicBezTo>
                  <a:cubicBezTo>
                    <a:pt x="541" y="666"/>
                    <a:pt x="541" y="669"/>
                    <a:pt x="542" y="672"/>
                  </a:cubicBezTo>
                  <a:cubicBezTo>
                    <a:pt x="544" y="676"/>
                    <a:pt x="543" y="679"/>
                    <a:pt x="540" y="687"/>
                  </a:cubicBezTo>
                  <a:cubicBezTo>
                    <a:pt x="538" y="692"/>
                    <a:pt x="537" y="698"/>
                    <a:pt x="536" y="705"/>
                  </a:cubicBezTo>
                  <a:cubicBezTo>
                    <a:pt x="534" y="707"/>
                    <a:pt x="532" y="709"/>
                    <a:pt x="529" y="711"/>
                  </a:cubicBezTo>
                  <a:lnTo>
                    <a:pt x="526" y="714"/>
                  </a:lnTo>
                  <a:lnTo>
                    <a:pt x="525" y="714"/>
                  </a:lnTo>
                  <a:lnTo>
                    <a:pt x="522" y="714"/>
                  </a:lnTo>
                  <a:cubicBezTo>
                    <a:pt x="518" y="714"/>
                    <a:pt x="514" y="714"/>
                    <a:pt x="508" y="717"/>
                  </a:cubicBezTo>
                  <a:cubicBezTo>
                    <a:pt x="505" y="716"/>
                    <a:pt x="501" y="715"/>
                    <a:pt x="497" y="715"/>
                  </a:cubicBezTo>
                  <a:cubicBezTo>
                    <a:pt x="490" y="715"/>
                    <a:pt x="484" y="717"/>
                    <a:pt x="479" y="721"/>
                  </a:cubicBezTo>
                  <a:lnTo>
                    <a:pt x="476" y="721"/>
                  </a:lnTo>
                  <a:cubicBezTo>
                    <a:pt x="472" y="721"/>
                    <a:pt x="468" y="722"/>
                    <a:pt x="464" y="725"/>
                  </a:cubicBezTo>
                  <a:cubicBezTo>
                    <a:pt x="463" y="725"/>
                    <a:pt x="461" y="726"/>
                    <a:pt x="459" y="728"/>
                  </a:cubicBezTo>
                  <a:lnTo>
                    <a:pt x="457" y="728"/>
                  </a:lnTo>
                  <a:lnTo>
                    <a:pt x="457" y="728"/>
                  </a:lnTo>
                  <a:cubicBezTo>
                    <a:pt x="455" y="726"/>
                    <a:pt x="453" y="724"/>
                    <a:pt x="451" y="722"/>
                  </a:cubicBezTo>
                  <a:cubicBezTo>
                    <a:pt x="448" y="716"/>
                    <a:pt x="442" y="713"/>
                    <a:pt x="437" y="713"/>
                  </a:cubicBezTo>
                  <a:cubicBezTo>
                    <a:pt x="431" y="709"/>
                    <a:pt x="424" y="707"/>
                    <a:pt x="419" y="705"/>
                  </a:cubicBezTo>
                  <a:lnTo>
                    <a:pt x="415" y="704"/>
                  </a:lnTo>
                  <a:cubicBezTo>
                    <a:pt x="413" y="703"/>
                    <a:pt x="412" y="703"/>
                    <a:pt x="410" y="703"/>
                  </a:cubicBezTo>
                  <a:lnTo>
                    <a:pt x="409" y="703"/>
                  </a:lnTo>
                  <a:cubicBezTo>
                    <a:pt x="400" y="704"/>
                    <a:pt x="393" y="707"/>
                    <a:pt x="387" y="709"/>
                  </a:cubicBezTo>
                  <a:cubicBezTo>
                    <a:pt x="383" y="711"/>
                    <a:pt x="379" y="713"/>
                    <a:pt x="375" y="714"/>
                  </a:cubicBezTo>
                  <a:cubicBezTo>
                    <a:pt x="373" y="712"/>
                    <a:pt x="370" y="711"/>
                    <a:pt x="366" y="711"/>
                  </a:cubicBezTo>
                  <a:cubicBezTo>
                    <a:pt x="364" y="711"/>
                    <a:pt x="361" y="712"/>
                    <a:pt x="357" y="714"/>
                  </a:cubicBezTo>
                  <a:cubicBezTo>
                    <a:pt x="350" y="715"/>
                    <a:pt x="345" y="717"/>
                    <a:pt x="342" y="722"/>
                  </a:cubicBezTo>
                  <a:lnTo>
                    <a:pt x="341" y="722"/>
                  </a:lnTo>
                  <a:cubicBezTo>
                    <a:pt x="337" y="722"/>
                    <a:pt x="333" y="724"/>
                    <a:pt x="331" y="727"/>
                  </a:cubicBezTo>
                  <a:cubicBezTo>
                    <a:pt x="329" y="729"/>
                    <a:pt x="328" y="732"/>
                    <a:pt x="328" y="735"/>
                  </a:cubicBezTo>
                  <a:cubicBezTo>
                    <a:pt x="324" y="738"/>
                    <a:pt x="319" y="743"/>
                    <a:pt x="318" y="749"/>
                  </a:cubicBezTo>
                  <a:cubicBezTo>
                    <a:pt x="315" y="752"/>
                    <a:pt x="313" y="755"/>
                    <a:pt x="313" y="758"/>
                  </a:cubicBezTo>
                  <a:cubicBezTo>
                    <a:pt x="303" y="762"/>
                    <a:pt x="301" y="769"/>
                    <a:pt x="302" y="773"/>
                  </a:cubicBezTo>
                  <a:cubicBezTo>
                    <a:pt x="301" y="775"/>
                    <a:pt x="301" y="776"/>
                    <a:pt x="301" y="778"/>
                  </a:cubicBezTo>
                  <a:cubicBezTo>
                    <a:pt x="299" y="778"/>
                    <a:pt x="296" y="778"/>
                    <a:pt x="294" y="778"/>
                  </a:cubicBezTo>
                  <a:cubicBezTo>
                    <a:pt x="293" y="778"/>
                    <a:pt x="291" y="779"/>
                    <a:pt x="289" y="780"/>
                  </a:cubicBezTo>
                  <a:cubicBezTo>
                    <a:pt x="270" y="789"/>
                    <a:pt x="258" y="801"/>
                    <a:pt x="245" y="814"/>
                  </a:cubicBezTo>
                  <a:lnTo>
                    <a:pt x="243" y="815"/>
                  </a:lnTo>
                  <a:cubicBezTo>
                    <a:pt x="239" y="817"/>
                    <a:pt x="237" y="820"/>
                    <a:pt x="235" y="823"/>
                  </a:cubicBezTo>
                  <a:cubicBezTo>
                    <a:pt x="232" y="822"/>
                    <a:pt x="230" y="822"/>
                    <a:pt x="227" y="822"/>
                  </a:cubicBezTo>
                  <a:cubicBezTo>
                    <a:pt x="218" y="822"/>
                    <a:pt x="208" y="826"/>
                    <a:pt x="202" y="834"/>
                  </a:cubicBezTo>
                  <a:cubicBezTo>
                    <a:pt x="196" y="837"/>
                    <a:pt x="194" y="840"/>
                    <a:pt x="192" y="842"/>
                  </a:cubicBezTo>
                  <a:lnTo>
                    <a:pt x="192" y="843"/>
                  </a:lnTo>
                  <a:cubicBezTo>
                    <a:pt x="186" y="843"/>
                    <a:pt x="182" y="845"/>
                    <a:pt x="179" y="847"/>
                  </a:cubicBezTo>
                  <a:lnTo>
                    <a:pt x="175" y="846"/>
                  </a:lnTo>
                  <a:cubicBezTo>
                    <a:pt x="170" y="846"/>
                    <a:pt x="167" y="848"/>
                    <a:pt x="164" y="849"/>
                  </a:cubicBezTo>
                  <a:lnTo>
                    <a:pt x="161" y="849"/>
                  </a:lnTo>
                  <a:cubicBezTo>
                    <a:pt x="159" y="849"/>
                    <a:pt x="157" y="849"/>
                    <a:pt x="155" y="850"/>
                  </a:cubicBezTo>
                  <a:cubicBezTo>
                    <a:pt x="152" y="852"/>
                    <a:pt x="150" y="854"/>
                    <a:pt x="148" y="856"/>
                  </a:cubicBezTo>
                  <a:lnTo>
                    <a:pt x="147" y="856"/>
                  </a:lnTo>
                  <a:lnTo>
                    <a:pt x="145" y="856"/>
                  </a:lnTo>
                  <a:cubicBezTo>
                    <a:pt x="143" y="856"/>
                    <a:pt x="141" y="857"/>
                    <a:pt x="139" y="858"/>
                  </a:cubicBezTo>
                  <a:lnTo>
                    <a:pt x="138" y="858"/>
                  </a:lnTo>
                  <a:cubicBezTo>
                    <a:pt x="130" y="858"/>
                    <a:pt x="124" y="863"/>
                    <a:pt x="120" y="866"/>
                  </a:cubicBezTo>
                  <a:lnTo>
                    <a:pt x="120" y="866"/>
                  </a:lnTo>
                  <a:cubicBezTo>
                    <a:pt x="118" y="866"/>
                    <a:pt x="115" y="867"/>
                    <a:pt x="113" y="868"/>
                  </a:cubicBezTo>
                  <a:cubicBezTo>
                    <a:pt x="110" y="870"/>
                    <a:pt x="108" y="873"/>
                    <a:pt x="107" y="877"/>
                  </a:cubicBezTo>
                  <a:lnTo>
                    <a:pt x="107" y="877"/>
                  </a:lnTo>
                  <a:cubicBezTo>
                    <a:pt x="100" y="878"/>
                    <a:pt x="96" y="883"/>
                    <a:pt x="95" y="888"/>
                  </a:cubicBezTo>
                  <a:lnTo>
                    <a:pt x="95" y="890"/>
                  </a:lnTo>
                  <a:lnTo>
                    <a:pt x="95" y="891"/>
                  </a:lnTo>
                  <a:lnTo>
                    <a:pt x="94" y="891"/>
                  </a:lnTo>
                  <a:cubicBezTo>
                    <a:pt x="92" y="894"/>
                    <a:pt x="91" y="897"/>
                    <a:pt x="91" y="900"/>
                  </a:cubicBezTo>
                  <a:cubicBezTo>
                    <a:pt x="90" y="901"/>
                    <a:pt x="90" y="902"/>
                    <a:pt x="90" y="904"/>
                  </a:cubicBezTo>
                  <a:lnTo>
                    <a:pt x="89" y="905"/>
                  </a:lnTo>
                  <a:cubicBezTo>
                    <a:pt x="88" y="907"/>
                    <a:pt x="88" y="909"/>
                    <a:pt x="87" y="911"/>
                  </a:cubicBezTo>
                  <a:lnTo>
                    <a:pt x="87" y="913"/>
                  </a:lnTo>
                  <a:cubicBezTo>
                    <a:pt x="84" y="915"/>
                    <a:pt x="82" y="918"/>
                    <a:pt x="81" y="922"/>
                  </a:cubicBezTo>
                  <a:cubicBezTo>
                    <a:pt x="81" y="925"/>
                    <a:pt x="81" y="928"/>
                    <a:pt x="83" y="931"/>
                  </a:cubicBezTo>
                  <a:lnTo>
                    <a:pt x="83" y="931"/>
                  </a:lnTo>
                  <a:cubicBezTo>
                    <a:pt x="79" y="937"/>
                    <a:pt x="77" y="944"/>
                    <a:pt x="77" y="947"/>
                  </a:cubicBezTo>
                  <a:lnTo>
                    <a:pt x="77" y="947"/>
                  </a:lnTo>
                  <a:lnTo>
                    <a:pt x="76" y="951"/>
                  </a:lnTo>
                  <a:cubicBezTo>
                    <a:pt x="76" y="953"/>
                    <a:pt x="76" y="955"/>
                    <a:pt x="77" y="957"/>
                  </a:cubicBezTo>
                  <a:cubicBezTo>
                    <a:pt x="75" y="960"/>
                    <a:pt x="74" y="964"/>
                    <a:pt x="75" y="968"/>
                  </a:cubicBezTo>
                  <a:cubicBezTo>
                    <a:pt x="72" y="976"/>
                    <a:pt x="71" y="978"/>
                    <a:pt x="66" y="983"/>
                  </a:cubicBezTo>
                  <a:cubicBezTo>
                    <a:pt x="62" y="985"/>
                    <a:pt x="60" y="989"/>
                    <a:pt x="60" y="994"/>
                  </a:cubicBezTo>
                  <a:cubicBezTo>
                    <a:pt x="60" y="999"/>
                    <a:pt x="57" y="1004"/>
                    <a:pt x="54" y="1010"/>
                  </a:cubicBezTo>
                  <a:cubicBezTo>
                    <a:pt x="52" y="1012"/>
                    <a:pt x="51" y="1016"/>
                    <a:pt x="49" y="1019"/>
                  </a:cubicBezTo>
                  <a:cubicBezTo>
                    <a:pt x="47" y="1024"/>
                    <a:pt x="47" y="1029"/>
                    <a:pt x="46" y="1033"/>
                  </a:cubicBezTo>
                  <a:cubicBezTo>
                    <a:pt x="46" y="1036"/>
                    <a:pt x="46" y="1039"/>
                    <a:pt x="45" y="1040"/>
                  </a:cubicBezTo>
                  <a:lnTo>
                    <a:pt x="44" y="1042"/>
                  </a:lnTo>
                  <a:cubicBezTo>
                    <a:pt x="41" y="1045"/>
                    <a:pt x="39" y="1048"/>
                    <a:pt x="39" y="1051"/>
                  </a:cubicBezTo>
                  <a:cubicBezTo>
                    <a:pt x="37" y="1052"/>
                    <a:pt x="36" y="1054"/>
                    <a:pt x="35" y="1055"/>
                  </a:cubicBezTo>
                  <a:cubicBezTo>
                    <a:pt x="34" y="1058"/>
                    <a:pt x="34" y="1060"/>
                    <a:pt x="34" y="1063"/>
                  </a:cubicBezTo>
                  <a:lnTo>
                    <a:pt x="33" y="1064"/>
                  </a:lnTo>
                  <a:cubicBezTo>
                    <a:pt x="31" y="1065"/>
                    <a:pt x="29" y="1067"/>
                    <a:pt x="27" y="1070"/>
                  </a:cubicBezTo>
                  <a:lnTo>
                    <a:pt x="27" y="1070"/>
                  </a:lnTo>
                  <a:cubicBezTo>
                    <a:pt x="21" y="1074"/>
                    <a:pt x="17" y="1079"/>
                    <a:pt x="13" y="1084"/>
                  </a:cubicBezTo>
                  <a:lnTo>
                    <a:pt x="12" y="1086"/>
                  </a:lnTo>
                  <a:cubicBezTo>
                    <a:pt x="9" y="1089"/>
                    <a:pt x="8" y="1093"/>
                    <a:pt x="9" y="1096"/>
                  </a:cubicBezTo>
                  <a:cubicBezTo>
                    <a:pt x="7" y="1098"/>
                    <a:pt x="6" y="1101"/>
                    <a:pt x="5" y="1104"/>
                  </a:cubicBezTo>
                  <a:cubicBezTo>
                    <a:pt x="0" y="1116"/>
                    <a:pt x="7" y="1126"/>
                    <a:pt x="10" y="1131"/>
                  </a:cubicBezTo>
                  <a:lnTo>
                    <a:pt x="12" y="1135"/>
                  </a:lnTo>
                  <a:cubicBezTo>
                    <a:pt x="12" y="1138"/>
                    <a:pt x="13" y="1142"/>
                    <a:pt x="15" y="1144"/>
                  </a:cubicBezTo>
                  <a:cubicBezTo>
                    <a:pt x="14" y="1148"/>
                    <a:pt x="14" y="1154"/>
                    <a:pt x="17" y="1160"/>
                  </a:cubicBezTo>
                  <a:cubicBezTo>
                    <a:pt x="19" y="1162"/>
                    <a:pt x="19" y="1163"/>
                    <a:pt x="19" y="1167"/>
                  </a:cubicBezTo>
                  <a:cubicBezTo>
                    <a:pt x="19" y="1169"/>
                    <a:pt x="19" y="1171"/>
                    <a:pt x="20" y="1175"/>
                  </a:cubicBezTo>
                  <a:cubicBezTo>
                    <a:pt x="18" y="1178"/>
                    <a:pt x="17" y="1183"/>
                    <a:pt x="20" y="1188"/>
                  </a:cubicBezTo>
                  <a:cubicBezTo>
                    <a:pt x="21" y="1191"/>
                    <a:pt x="21" y="1195"/>
                    <a:pt x="24" y="1198"/>
                  </a:cubicBezTo>
                  <a:cubicBezTo>
                    <a:pt x="27" y="1201"/>
                    <a:pt x="30" y="1202"/>
                    <a:pt x="34" y="1202"/>
                  </a:cubicBezTo>
                  <a:cubicBezTo>
                    <a:pt x="36" y="1204"/>
                    <a:pt x="37" y="1206"/>
                    <a:pt x="38" y="1207"/>
                  </a:cubicBezTo>
                  <a:lnTo>
                    <a:pt x="38" y="1209"/>
                  </a:lnTo>
                  <a:lnTo>
                    <a:pt x="37" y="1209"/>
                  </a:lnTo>
                  <a:cubicBezTo>
                    <a:pt x="34" y="1214"/>
                    <a:pt x="29" y="1221"/>
                    <a:pt x="30" y="1231"/>
                  </a:cubicBezTo>
                  <a:lnTo>
                    <a:pt x="30" y="1231"/>
                  </a:lnTo>
                  <a:cubicBezTo>
                    <a:pt x="30" y="1235"/>
                    <a:pt x="31" y="1237"/>
                    <a:pt x="32" y="1239"/>
                  </a:cubicBezTo>
                  <a:cubicBezTo>
                    <a:pt x="30" y="1245"/>
                    <a:pt x="30" y="1250"/>
                    <a:pt x="31" y="1253"/>
                  </a:cubicBezTo>
                  <a:lnTo>
                    <a:pt x="32" y="1256"/>
                  </a:lnTo>
                  <a:cubicBezTo>
                    <a:pt x="32" y="1258"/>
                    <a:pt x="32" y="1260"/>
                    <a:pt x="33" y="1261"/>
                  </a:cubicBezTo>
                  <a:cubicBezTo>
                    <a:pt x="31" y="1263"/>
                    <a:pt x="29" y="1267"/>
                    <a:pt x="28" y="1271"/>
                  </a:cubicBezTo>
                  <a:cubicBezTo>
                    <a:pt x="23" y="1280"/>
                    <a:pt x="26" y="1289"/>
                    <a:pt x="28" y="1293"/>
                  </a:cubicBezTo>
                  <a:lnTo>
                    <a:pt x="29" y="1295"/>
                  </a:lnTo>
                  <a:lnTo>
                    <a:pt x="28" y="1297"/>
                  </a:lnTo>
                  <a:lnTo>
                    <a:pt x="27" y="1301"/>
                  </a:lnTo>
                  <a:cubicBezTo>
                    <a:pt x="25" y="1305"/>
                    <a:pt x="22" y="1312"/>
                    <a:pt x="24" y="1319"/>
                  </a:cubicBezTo>
                  <a:cubicBezTo>
                    <a:pt x="23" y="1321"/>
                    <a:pt x="22" y="1323"/>
                    <a:pt x="20" y="1325"/>
                  </a:cubicBezTo>
                  <a:cubicBezTo>
                    <a:pt x="15" y="1332"/>
                    <a:pt x="7" y="1341"/>
                    <a:pt x="11" y="1355"/>
                  </a:cubicBezTo>
                  <a:cubicBezTo>
                    <a:pt x="12" y="1359"/>
                    <a:pt x="15" y="1362"/>
                    <a:pt x="19" y="1364"/>
                  </a:cubicBezTo>
                  <a:cubicBezTo>
                    <a:pt x="21" y="1364"/>
                    <a:pt x="22" y="1365"/>
                    <a:pt x="24" y="1365"/>
                  </a:cubicBezTo>
                  <a:cubicBezTo>
                    <a:pt x="27" y="1365"/>
                    <a:pt x="29" y="1364"/>
                    <a:pt x="31" y="1363"/>
                  </a:cubicBezTo>
                  <a:lnTo>
                    <a:pt x="32" y="1362"/>
                  </a:lnTo>
                  <a:cubicBezTo>
                    <a:pt x="34" y="1362"/>
                    <a:pt x="36" y="1363"/>
                    <a:pt x="39" y="1363"/>
                  </a:cubicBezTo>
                  <a:cubicBezTo>
                    <a:pt x="42" y="1364"/>
                    <a:pt x="46" y="1365"/>
                    <a:pt x="50" y="1365"/>
                  </a:cubicBezTo>
                  <a:cubicBezTo>
                    <a:pt x="59" y="1365"/>
                    <a:pt x="67" y="1361"/>
                    <a:pt x="72" y="1353"/>
                  </a:cubicBezTo>
                  <a:cubicBezTo>
                    <a:pt x="74" y="1352"/>
                    <a:pt x="74" y="1350"/>
                    <a:pt x="75" y="1348"/>
                  </a:cubicBezTo>
                  <a:lnTo>
                    <a:pt x="75" y="1345"/>
                  </a:lnTo>
                  <a:lnTo>
                    <a:pt x="77" y="1343"/>
                  </a:lnTo>
                  <a:cubicBezTo>
                    <a:pt x="82" y="1355"/>
                    <a:pt x="90" y="1363"/>
                    <a:pt x="97" y="1371"/>
                  </a:cubicBezTo>
                  <a:lnTo>
                    <a:pt x="101" y="1376"/>
                  </a:lnTo>
                  <a:cubicBezTo>
                    <a:pt x="101" y="1380"/>
                    <a:pt x="102" y="1383"/>
                    <a:pt x="103" y="1385"/>
                  </a:cubicBezTo>
                  <a:lnTo>
                    <a:pt x="102" y="1386"/>
                  </a:lnTo>
                  <a:cubicBezTo>
                    <a:pt x="99" y="1389"/>
                    <a:pt x="97" y="1393"/>
                    <a:pt x="98" y="1398"/>
                  </a:cubicBezTo>
                  <a:cubicBezTo>
                    <a:pt x="98" y="1401"/>
                    <a:pt x="98" y="1403"/>
                    <a:pt x="98" y="1405"/>
                  </a:cubicBezTo>
                  <a:cubicBezTo>
                    <a:pt x="99" y="1416"/>
                    <a:pt x="101" y="1424"/>
                    <a:pt x="111" y="1432"/>
                  </a:cubicBezTo>
                  <a:cubicBezTo>
                    <a:pt x="113" y="1442"/>
                    <a:pt x="120" y="1450"/>
                    <a:pt x="131" y="1454"/>
                  </a:cubicBezTo>
                  <a:cubicBezTo>
                    <a:pt x="138" y="1467"/>
                    <a:pt x="157" y="1468"/>
                    <a:pt x="166" y="1468"/>
                  </a:cubicBezTo>
                  <a:lnTo>
                    <a:pt x="168" y="1468"/>
                  </a:lnTo>
                  <a:lnTo>
                    <a:pt x="168" y="1468"/>
                  </a:lnTo>
                  <a:lnTo>
                    <a:pt x="170" y="1468"/>
                  </a:lnTo>
                  <a:lnTo>
                    <a:pt x="174" y="1470"/>
                  </a:lnTo>
                  <a:cubicBezTo>
                    <a:pt x="177" y="1472"/>
                    <a:pt x="181" y="1475"/>
                    <a:pt x="186" y="1476"/>
                  </a:cubicBezTo>
                  <a:cubicBezTo>
                    <a:pt x="189" y="1479"/>
                    <a:pt x="194" y="1483"/>
                    <a:pt x="200" y="1483"/>
                  </a:cubicBezTo>
                  <a:cubicBezTo>
                    <a:pt x="205" y="1483"/>
                    <a:pt x="209" y="1481"/>
                    <a:pt x="212" y="1478"/>
                  </a:cubicBezTo>
                  <a:lnTo>
                    <a:pt x="214" y="1478"/>
                  </a:lnTo>
                  <a:cubicBezTo>
                    <a:pt x="218" y="1477"/>
                    <a:pt x="223" y="1476"/>
                    <a:pt x="229" y="1470"/>
                  </a:cubicBezTo>
                  <a:cubicBezTo>
                    <a:pt x="231" y="1468"/>
                    <a:pt x="232" y="1467"/>
                    <a:pt x="233" y="1464"/>
                  </a:cubicBezTo>
                  <a:cubicBezTo>
                    <a:pt x="235" y="1458"/>
                    <a:pt x="238" y="1455"/>
                    <a:pt x="239" y="1455"/>
                  </a:cubicBezTo>
                  <a:lnTo>
                    <a:pt x="242" y="1455"/>
                  </a:lnTo>
                  <a:lnTo>
                    <a:pt x="245" y="1455"/>
                  </a:lnTo>
                  <a:cubicBezTo>
                    <a:pt x="251" y="1454"/>
                    <a:pt x="255" y="1450"/>
                    <a:pt x="257" y="1447"/>
                  </a:cubicBezTo>
                  <a:cubicBezTo>
                    <a:pt x="260" y="1443"/>
                    <a:pt x="260" y="1439"/>
                    <a:pt x="260" y="1436"/>
                  </a:cubicBezTo>
                  <a:cubicBezTo>
                    <a:pt x="262" y="1435"/>
                    <a:pt x="263" y="1434"/>
                    <a:pt x="265" y="1433"/>
                  </a:cubicBezTo>
                  <a:lnTo>
                    <a:pt x="267" y="1433"/>
                  </a:lnTo>
                  <a:cubicBezTo>
                    <a:pt x="269" y="1434"/>
                    <a:pt x="271" y="1434"/>
                    <a:pt x="273" y="1434"/>
                  </a:cubicBezTo>
                  <a:cubicBezTo>
                    <a:pt x="280" y="1434"/>
                    <a:pt x="284" y="1431"/>
                    <a:pt x="287" y="1428"/>
                  </a:cubicBezTo>
                  <a:lnTo>
                    <a:pt x="288" y="1428"/>
                  </a:lnTo>
                  <a:cubicBezTo>
                    <a:pt x="291" y="1428"/>
                    <a:pt x="293" y="1427"/>
                    <a:pt x="295" y="1426"/>
                  </a:cubicBezTo>
                  <a:cubicBezTo>
                    <a:pt x="298" y="1424"/>
                    <a:pt x="300" y="1422"/>
                    <a:pt x="302" y="1421"/>
                  </a:cubicBezTo>
                  <a:lnTo>
                    <a:pt x="304" y="1424"/>
                  </a:lnTo>
                  <a:lnTo>
                    <a:pt x="307" y="1426"/>
                  </a:lnTo>
                  <a:cubicBezTo>
                    <a:pt x="310" y="1429"/>
                    <a:pt x="314" y="1430"/>
                    <a:pt x="318" y="1430"/>
                  </a:cubicBezTo>
                  <a:cubicBezTo>
                    <a:pt x="320" y="1430"/>
                    <a:pt x="321" y="1430"/>
                    <a:pt x="323" y="1429"/>
                  </a:cubicBezTo>
                  <a:cubicBezTo>
                    <a:pt x="326" y="1431"/>
                    <a:pt x="330" y="1433"/>
                    <a:pt x="334" y="1433"/>
                  </a:cubicBezTo>
                  <a:lnTo>
                    <a:pt x="337" y="1432"/>
                  </a:lnTo>
                  <a:cubicBezTo>
                    <a:pt x="339" y="1432"/>
                    <a:pt x="341" y="1431"/>
                    <a:pt x="343" y="1430"/>
                  </a:cubicBezTo>
                  <a:cubicBezTo>
                    <a:pt x="356" y="1421"/>
                    <a:pt x="363" y="1410"/>
                    <a:pt x="365" y="1399"/>
                  </a:cubicBezTo>
                  <a:cubicBezTo>
                    <a:pt x="366" y="1397"/>
                    <a:pt x="367" y="1395"/>
                    <a:pt x="368" y="1393"/>
                  </a:cubicBezTo>
                  <a:cubicBezTo>
                    <a:pt x="369" y="1393"/>
                    <a:pt x="371" y="1393"/>
                    <a:pt x="373" y="1394"/>
                  </a:cubicBezTo>
                  <a:lnTo>
                    <a:pt x="375" y="1394"/>
                  </a:lnTo>
                  <a:cubicBezTo>
                    <a:pt x="378" y="1394"/>
                    <a:pt x="382" y="1393"/>
                    <a:pt x="384" y="1390"/>
                  </a:cubicBezTo>
                  <a:cubicBezTo>
                    <a:pt x="387" y="1387"/>
                    <a:pt x="389" y="1383"/>
                    <a:pt x="388" y="1379"/>
                  </a:cubicBezTo>
                  <a:lnTo>
                    <a:pt x="392" y="1376"/>
                  </a:lnTo>
                  <a:cubicBezTo>
                    <a:pt x="396" y="1371"/>
                    <a:pt x="403" y="1365"/>
                    <a:pt x="403" y="1354"/>
                  </a:cubicBezTo>
                  <a:lnTo>
                    <a:pt x="405" y="1351"/>
                  </a:lnTo>
                  <a:cubicBezTo>
                    <a:pt x="408" y="1346"/>
                    <a:pt x="414" y="1339"/>
                    <a:pt x="415" y="1331"/>
                  </a:cubicBezTo>
                  <a:cubicBezTo>
                    <a:pt x="422" y="1329"/>
                    <a:pt x="425" y="1324"/>
                    <a:pt x="427" y="1320"/>
                  </a:cubicBezTo>
                  <a:cubicBezTo>
                    <a:pt x="429" y="1318"/>
                    <a:pt x="431" y="1315"/>
                    <a:pt x="432" y="1312"/>
                  </a:cubicBezTo>
                  <a:cubicBezTo>
                    <a:pt x="434" y="1304"/>
                    <a:pt x="430" y="1298"/>
                    <a:pt x="428" y="1294"/>
                  </a:cubicBezTo>
                  <a:lnTo>
                    <a:pt x="427" y="1293"/>
                  </a:lnTo>
                  <a:lnTo>
                    <a:pt x="427" y="1291"/>
                  </a:lnTo>
                  <a:cubicBezTo>
                    <a:pt x="431" y="1287"/>
                    <a:pt x="436" y="1279"/>
                    <a:pt x="432" y="1270"/>
                  </a:cubicBezTo>
                  <a:cubicBezTo>
                    <a:pt x="429" y="1261"/>
                    <a:pt x="419" y="1258"/>
                    <a:pt x="414" y="1257"/>
                  </a:cubicBezTo>
                  <a:cubicBezTo>
                    <a:pt x="411" y="1256"/>
                    <a:pt x="410" y="1254"/>
                    <a:pt x="408" y="1247"/>
                  </a:cubicBezTo>
                  <a:cubicBezTo>
                    <a:pt x="407" y="1244"/>
                    <a:pt x="405" y="1240"/>
                    <a:pt x="403" y="1236"/>
                  </a:cubicBezTo>
                  <a:lnTo>
                    <a:pt x="400" y="1232"/>
                  </a:lnTo>
                  <a:cubicBezTo>
                    <a:pt x="400" y="1231"/>
                    <a:pt x="401" y="1227"/>
                    <a:pt x="404" y="1223"/>
                  </a:cubicBezTo>
                  <a:cubicBezTo>
                    <a:pt x="407" y="1218"/>
                    <a:pt x="412" y="1215"/>
                    <a:pt x="416" y="1214"/>
                  </a:cubicBezTo>
                  <a:cubicBezTo>
                    <a:pt x="418" y="1214"/>
                    <a:pt x="419" y="1214"/>
                    <a:pt x="421" y="1213"/>
                  </a:cubicBezTo>
                  <a:cubicBezTo>
                    <a:pt x="427" y="1210"/>
                    <a:pt x="433" y="1205"/>
                    <a:pt x="439" y="1199"/>
                  </a:cubicBezTo>
                  <a:cubicBezTo>
                    <a:pt x="442" y="1196"/>
                    <a:pt x="449" y="1190"/>
                    <a:pt x="453" y="1188"/>
                  </a:cubicBezTo>
                  <a:lnTo>
                    <a:pt x="453" y="1189"/>
                  </a:lnTo>
                  <a:cubicBezTo>
                    <a:pt x="458" y="1198"/>
                    <a:pt x="465" y="1203"/>
                    <a:pt x="471" y="1207"/>
                  </a:cubicBezTo>
                  <a:cubicBezTo>
                    <a:pt x="473" y="1208"/>
                    <a:pt x="475" y="1210"/>
                    <a:pt x="476" y="1211"/>
                  </a:cubicBezTo>
                  <a:cubicBezTo>
                    <a:pt x="479" y="1214"/>
                    <a:pt x="483" y="1216"/>
                    <a:pt x="486" y="1216"/>
                  </a:cubicBezTo>
                  <a:lnTo>
                    <a:pt x="488" y="1215"/>
                  </a:lnTo>
                  <a:cubicBezTo>
                    <a:pt x="490" y="1215"/>
                    <a:pt x="492" y="1215"/>
                    <a:pt x="494" y="1214"/>
                  </a:cubicBezTo>
                  <a:cubicBezTo>
                    <a:pt x="496" y="1215"/>
                    <a:pt x="498" y="1216"/>
                    <a:pt x="501" y="1216"/>
                  </a:cubicBezTo>
                  <a:lnTo>
                    <a:pt x="503" y="1215"/>
                  </a:lnTo>
                  <a:cubicBezTo>
                    <a:pt x="508" y="1214"/>
                    <a:pt x="511" y="1212"/>
                    <a:pt x="513" y="1209"/>
                  </a:cubicBezTo>
                  <a:cubicBezTo>
                    <a:pt x="519" y="1213"/>
                    <a:pt x="526" y="1213"/>
                    <a:pt x="528" y="1213"/>
                  </a:cubicBezTo>
                  <a:cubicBezTo>
                    <a:pt x="529" y="1227"/>
                    <a:pt x="537" y="1233"/>
                    <a:pt x="544" y="1234"/>
                  </a:cubicBezTo>
                  <a:cubicBezTo>
                    <a:pt x="546" y="1236"/>
                    <a:pt x="549" y="1238"/>
                    <a:pt x="553" y="1239"/>
                  </a:cubicBezTo>
                  <a:cubicBezTo>
                    <a:pt x="555" y="1246"/>
                    <a:pt x="561" y="1251"/>
                    <a:pt x="568" y="1251"/>
                  </a:cubicBezTo>
                  <a:cubicBezTo>
                    <a:pt x="578" y="1251"/>
                    <a:pt x="586" y="1243"/>
                    <a:pt x="589" y="1239"/>
                  </a:cubicBezTo>
                  <a:lnTo>
                    <a:pt x="590" y="1237"/>
                  </a:lnTo>
                  <a:lnTo>
                    <a:pt x="592" y="1237"/>
                  </a:lnTo>
                  <a:cubicBezTo>
                    <a:pt x="599" y="1237"/>
                    <a:pt x="607" y="1234"/>
                    <a:pt x="612" y="1229"/>
                  </a:cubicBezTo>
                  <a:cubicBezTo>
                    <a:pt x="613" y="1229"/>
                    <a:pt x="615" y="1229"/>
                    <a:pt x="617" y="1229"/>
                  </a:cubicBezTo>
                  <a:cubicBezTo>
                    <a:pt x="621" y="1229"/>
                    <a:pt x="624" y="1229"/>
                    <a:pt x="628" y="1227"/>
                  </a:cubicBezTo>
                  <a:cubicBezTo>
                    <a:pt x="630" y="1226"/>
                    <a:pt x="632" y="1224"/>
                    <a:pt x="633" y="1222"/>
                  </a:cubicBezTo>
                  <a:lnTo>
                    <a:pt x="635" y="1221"/>
                  </a:lnTo>
                  <a:cubicBezTo>
                    <a:pt x="641" y="1217"/>
                    <a:pt x="644" y="1212"/>
                    <a:pt x="645" y="1209"/>
                  </a:cubicBezTo>
                  <a:lnTo>
                    <a:pt x="646" y="1208"/>
                  </a:lnTo>
                  <a:cubicBezTo>
                    <a:pt x="649" y="1207"/>
                    <a:pt x="653" y="1205"/>
                    <a:pt x="654" y="1201"/>
                  </a:cubicBezTo>
                  <a:cubicBezTo>
                    <a:pt x="657" y="1197"/>
                    <a:pt x="659" y="1195"/>
                    <a:pt x="663" y="1194"/>
                  </a:cubicBezTo>
                  <a:cubicBezTo>
                    <a:pt x="665" y="1194"/>
                    <a:pt x="668" y="1193"/>
                    <a:pt x="669" y="1192"/>
                  </a:cubicBezTo>
                  <a:cubicBezTo>
                    <a:pt x="670" y="1191"/>
                    <a:pt x="671" y="1191"/>
                    <a:pt x="675" y="1191"/>
                  </a:cubicBezTo>
                  <a:lnTo>
                    <a:pt x="678" y="1191"/>
                  </a:lnTo>
                  <a:lnTo>
                    <a:pt x="681" y="1191"/>
                  </a:lnTo>
                  <a:cubicBezTo>
                    <a:pt x="683" y="1191"/>
                    <a:pt x="685" y="1191"/>
                    <a:pt x="687" y="1191"/>
                  </a:cubicBezTo>
                  <a:lnTo>
                    <a:pt x="690" y="1190"/>
                  </a:lnTo>
                  <a:cubicBezTo>
                    <a:pt x="692" y="1189"/>
                    <a:pt x="695" y="1188"/>
                    <a:pt x="697" y="1187"/>
                  </a:cubicBezTo>
                  <a:lnTo>
                    <a:pt x="701" y="1186"/>
                  </a:lnTo>
                  <a:cubicBezTo>
                    <a:pt x="703" y="1187"/>
                    <a:pt x="705" y="1187"/>
                    <a:pt x="707" y="1187"/>
                  </a:cubicBezTo>
                  <a:lnTo>
                    <a:pt x="709" y="1187"/>
                  </a:lnTo>
                  <a:lnTo>
                    <a:pt x="711" y="1187"/>
                  </a:lnTo>
                  <a:cubicBezTo>
                    <a:pt x="713" y="1188"/>
                    <a:pt x="716" y="1189"/>
                    <a:pt x="720" y="1189"/>
                  </a:cubicBezTo>
                  <a:cubicBezTo>
                    <a:pt x="724" y="1189"/>
                    <a:pt x="727" y="1188"/>
                    <a:pt x="730" y="1186"/>
                  </a:cubicBezTo>
                  <a:lnTo>
                    <a:pt x="733" y="1184"/>
                  </a:lnTo>
                  <a:lnTo>
                    <a:pt x="735" y="1184"/>
                  </a:lnTo>
                  <a:cubicBezTo>
                    <a:pt x="738" y="1184"/>
                    <a:pt x="740" y="1183"/>
                    <a:pt x="742" y="1182"/>
                  </a:cubicBezTo>
                  <a:cubicBezTo>
                    <a:pt x="746" y="1180"/>
                    <a:pt x="748" y="1176"/>
                    <a:pt x="748" y="1173"/>
                  </a:cubicBezTo>
                  <a:cubicBezTo>
                    <a:pt x="749" y="1169"/>
                    <a:pt x="750" y="1167"/>
                    <a:pt x="750" y="1166"/>
                  </a:cubicBezTo>
                  <a:cubicBezTo>
                    <a:pt x="752" y="1165"/>
                    <a:pt x="754" y="1162"/>
                    <a:pt x="754" y="1159"/>
                  </a:cubicBezTo>
                  <a:lnTo>
                    <a:pt x="755" y="1158"/>
                  </a:lnTo>
                  <a:cubicBezTo>
                    <a:pt x="758" y="1157"/>
                    <a:pt x="760" y="1155"/>
                    <a:pt x="762" y="1153"/>
                  </a:cubicBezTo>
                  <a:cubicBezTo>
                    <a:pt x="765" y="1150"/>
                    <a:pt x="766" y="1147"/>
                    <a:pt x="766" y="1144"/>
                  </a:cubicBezTo>
                  <a:lnTo>
                    <a:pt x="766" y="1142"/>
                  </a:lnTo>
                  <a:lnTo>
                    <a:pt x="769" y="1141"/>
                  </a:lnTo>
                  <a:cubicBezTo>
                    <a:pt x="771" y="1140"/>
                    <a:pt x="772" y="1138"/>
                    <a:pt x="773" y="1137"/>
                  </a:cubicBezTo>
                  <a:cubicBezTo>
                    <a:pt x="776" y="1136"/>
                    <a:pt x="778" y="1135"/>
                    <a:pt x="780" y="1134"/>
                  </a:cubicBezTo>
                  <a:lnTo>
                    <a:pt x="783" y="1134"/>
                  </a:lnTo>
                  <a:cubicBezTo>
                    <a:pt x="791" y="1134"/>
                    <a:pt x="796" y="1129"/>
                    <a:pt x="799" y="1120"/>
                  </a:cubicBezTo>
                  <a:lnTo>
                    <a:pt x="799" y="1119"/>
                  </a:lnTo>
                  <a:cubicBezTo>
                    <a:pt x="801" y="1118"/>
                    <a:pt x="802" y="1116"/>
                    <a:pt x="803" y="1114"/>
                  </a:cubicBezTo>
                  <a:cubicBezTo>
                    <a:pt x="804" y="1111"/>
                    <a:pt x="807" y="1106"/>
                    <a:pt x="809" y="1105"/>
                  </a:cubicBezTo>
                  <a:cubicBezTo>
                    <a:pt x="812" y="1104"/>
                    <a:pt x="816" y="1102"/>
                    <a:pt x="817" y="1098"/>
                  </a:cubicBezTo>
                  <a:cubicBezTo>
                    <a:pt x="819" y="1096"/>
                    <a:pt x="820" y="1093"/>
                    <a:pt x="821" y="1091"/>
                  </a:cubicBezTo>
                  <a:lnTo>
                    <a:pt x="822" y="1087"/>
                  </a:lnTo>
                  <a:cubicBezTo>
                    <a:pt x="829" y="1085"/>
                    <a:pt x="835" y="1082"/>
                    <a:pt x="840" y="1079"/>
                  </a:cubicBezTo>
                  <a:cubicBezTo>
                    <a:pt x="843" y="1077"/>
                    <a:pt x="846" y="1075"/>
                    <a:pt x="849" y="1074"/>
                  </a:cubicBezTo>
                  <a:cubicBezTo>
                    <a:pt x="853" y="1073"/>
                    <a:pt x="856" y="1070"/>
                    <a:pt x="857" y="1066"/>
                  </a:cubicBezTo>
                  <a:lnTo>
                    <a:pt x="858" y="1063"/>
                  </a:lnTo>
                  <a:cubicBezTo>
                    <a:pt x="859" y="1061"/>
                    <a:pt x="861" y="1060"/>
                    <a:pt x="863" y="1057"/>
                  </a:cubicBezTo>
                  <a:cubicBezTo>
                    <a:pt x="869" y="1055"/>
                    <a:pt x="873" y="1050"/>
                    <a:pt x="875" y="1047"/>
                  </a:cubicBezTo>
                  <a:lnTo>
                    <a:pt x="878" y="1045"/>
                  </a:lnTo>
                  <a:cubicBezTo>
                    <a:pt x="880" y="1044"/>
                    <a:pt x="882" y="1041"/>
                    <a:pt x="883" y="1038"/>
                  </a:cubicBezTo>
                  <a:cubicBezTo>
                    <a:pt x="887" y="1041"/>
                    <a:pt x="890" y="1041"/>
                    <a:pt x="893" y="1041"/>
                  </a:cubicBezTo>
                  <a:cubicBezTo>
                    <a:pt x="897" y="1041"/>
                    <a:pt x="901" y="1039"/>
                    <a:pt x="904" y="1036"/>
                  </a:cubicBezTo>
                  <a:cubicBezTo>
                    <a:pt x="906" y="1034"/>
                    <a:pt x="907" y="1032"/>
                    <a:pt x="908" y="1030"/>
                  </a:cubicBezTo>
                  <a:lnTo>
                    <a:pt x="908" y="1030"/>
                  </a:lnTo>
                  <a:cubicBezTo>
                    <a:pt x="913" y="1030"/>
                    <a:pt x="917" y="1028"/>
                    <a:pt x="920" y="1024"/>
                  </a:cubicBezTo>
                  <a:cubicBezTo>
                    <a:pt x="922" y="1021"/>
                    <a:pt x="923" y="1018"/>
                    <a:pt x="924" y="1015"/>
                  </a:cubicBezTo>
                  <a:cubicBezTo>
                    <a:pt x="926" y="1012"/>
                    <a:pt x="930" y="1008"/>
                    <a:pt x="931" y="1002"/>
                  </a:cubicBezTo>
                  <a:cubicBezTo>
                    <a:pt x="937" y="999"/>
                    <a:pt x="943" y="995"/>
                    <a:pt x="947" y="988"/>
                  </a:cubicBezTo>
                  <a:lnTo>
                    <a:pt x="948" y="988"/>
                  </a:lnTo>
                  <a:cubicBezTo>
                    <a:pt x="954" y="988"/>
                    <a:pt x="959" y="985"/>
                    <a:pt x="962" y="980"/>
                  </a:cubicBezTo>
                  <a:cubicBezTo>
                    <a:pt x="964" y="976"/>
                    <a:pt x="964" y="972"/>
                    <a:pt x="963" y="969"/>
                  </a:cubicBezTo>
                  <a:cubicBezTo>
                    <a:pt x="961" y="966"/>
                    <a:pt x="964" y="959"/>
                    <a:pt x="967" y="953"/>
                  </a:cubicBezTo>
                  <a:cubicBezTo>
                    <a:pt x="972" y="941"/>
                    <a:pt x="979" y="924"/>
                    <a:pt x="966" y="908"/>
                  </a:cubicBezTo>
                  <a:cubicBezTo>
                    <a:pt x="964" y="905"/>
                    <a:pt x="962" y="903"/>
                    <a:pt x="958" y="903"/>
                  </a:cubicBezTo>
                  <a:cubicBezTo>
                    <a:pt x="953" y="902"/>
                    <a:pt x="951" y="901"/>
                    <a:pt x="950" y="900"/>
                  </a:cubicBezTo>
                  <a:lnTo>
                    <a:pt x="951" y="896"/>
                  </a:lnTo>
                  <a:cubicBezTo>
                    <a:pt x="953" y="888"/>
                    <a:pt x="957" y="873"/>
                    <a:pt x="945" y="860"/>
                  </a:cubicBezTo>
                  <a:lnTo>
                    <a:pt x="946" y="860"/>
                  </a:lnTo>
                  <a:cubicBezTo>
                    <a:pt x="954" y="857"/>
                    <a:pt x="969" y="850"/>
                    <a:pt x="976" y="831"/>
                  </a:cubicBezTo>
                  <a:lnTo>
                    <a:pt x="976" y="828"/>
                  </a:lnTo>
                  <a:lnTo>
                    <a:pt x="976" y="826"/>
                  </a:lnTo>
                  <a:cubicBezTo>
                    <a:pt x="977" y="817"/>
                    <a:pt x="978" y="807"/>
                    <a:pt x="981" y="799"/>
                  </a:cubicBezTo>
                  <a:cubicBezTo>
                    <a:pt x="982" y="797"/>
                    <a:pt x="982" y="796"/>
                    <a:pt x="982" y="794"/>
                  </a:cubicBezTo>
                  <a:lnTo>
                    <a:pt x="984" y="791"/>
                  </a:lnTo>
                  <a:cubicBezTo>
                    <a:pt x="986" y="789"/>
                    <a:pt x="989" y="785"/>
                    <a:pt x="990" y="782"/>
                  </a:cubicBezTo>
                  <a:cubicBezTo>
                    <a:pt x="993" y="780"/>
                    <a:pt x="994" y="777"/>
                    <a:pt x="995" y="773"/>
                  </a:cubicBezTo>
                  <a:cubicBezTo>
                    <a:pt x="995" y="769"/>
                    <a:pt x="994" y="765"/>
                    <a:pt x="991" y="762"/>
                  </a:cubicBezTo>
                  <a:cubicBezTo>
                    <a:pt x="991" y="760"/>
                    <a:pt x="991" y="757"/>
                    <a:pt x="991" y="755"/>
                  </a:cubicBezTo>
                  <a:lnTo>
                    <a:pt x="991" y="752"/>
                  </a:lnTo>
                  <a:lnTo>
                    <a:pt x="992" y="752"/>
                  </a:lnTo>
                  <a:cubicBezTo>
                    <a:pt x="994" y="750"/>
                    <a:pt x="999" y="746"/>
                    <a:pt x="1001" y="740"/>
                  </a:cubicBezTo>
                  <a:cubicBezTo>
                    <a:pt x="1002" y="739"/>
                    <a:pt x="1002" y="737"/>
                    <a:pt x="1002" y="735"/>
                  </a:cubicBezTo>
                  <a:cubicBezTo>
                    <a:pt x="1002" y="728"/>
                    <a:pt x="996" y="722"/>
                    <a:pt x="989" y="722"/>
                  </a:cubicBezTo>
                  <a:lnTo>
                    <a:pt x="989" y="722"/>
                  </a:lnTo>
                  <a:lnTo>
                    <a:pt x="988" y="722"/>
                  </a:lnTo>
                  <a:lnTo>
                    <a:pt x="985" y="722"/>
                  </a:lnTo>
                  <a:cubicBezTo>
                    <a:pt x="983" y="719"/>
                    <a:pt x="980" y="715"/>
                    <a:pt x="975" y="711"/>
                  </a:cubicBezTo>
                  <a:cubicBezTo>
                    <a:pt x="973" y="710"/>
                    <a:pt x="970" y="709"/>
                    <a:pt x="968" y="709"/>
                  </a:cubicBezTo>
                  <a:lnTo>
                    <a:pt x="967" y="709"/>
                  </a:lnTo>
                  <a:lnTo>
                    <a:pt x="966" y="709"/>
                  </a:lnTo>
                  <a:cubicBezTo>
                    <a:pt x="957" y="709"/>
                    <a:pt x="949" y="705"/>
                    <a:pt x="940" y="701"/>
                  </a:cubicBezTo>
                  <a:cubicBezTo>
                    <a:pt x="939" y="694"/>
                    <a:pt x="935" y="689"/>
                    <a:pt x="933" y="685"/>
                  </a:cubicBezTo>
                  <a:cubicBezTo>
                    <a:pt x="931" y="683"/>
                    <a:pt x="929" y="680"/>
                    <a:pt x="929" y="679"/>
                  </a:cubicBezTo>
                  <a:lnTo>
                    <a:pt x="929" y="677"/>
                  </a:lnTo>
                  <a:cubicBezTo>
                    <a:pt x="927" y="672"/>
                    <a:pt x="928" y="668"/>
                    <a:pt x="929" y="663"/>
                  </a:cubicBezTo>
                  <a:cubicBezTo>
                    <a:pt x="930" y="655"/>
                    <a:pt x="932" y="643"/>
                    <a:pt x="920" y="629"/>
                  </a:cubicBezTo>
                  <a:lnTo>
                    <a:pt x="919" y="628"/>
                  </a:lnTo>
                  <a:cubicBezTo>
                    <a:pt x="918" y="627"/>
                    <a:pt x="918" y="623"/>
                    <a:pt x="918" y="619"/>
                  </a:cubicBezTo>
                  <a:cubicBezTo>
                    <a:pt x="918" y="613"/>
                    <a:pt x="918" y="602"/>
                    <a:pt x="912" y="594"/>
                  </a:cubicBezTo>
                  <a:cubicBezTo>
                    <a:pt x="916" y="580"/>
                    <a:pt x="911" y="561"/>
                    <a:pt x="905" y="539"/>
                  </a:cubicBezTo>
                  <a:cubicBezTo>
                    <a:pt x="911" y="532"/>
                    <a:pt x="911" y="522"/>
                    <a:pt x="906" y="510"/>
                  </a:cubicBezTo>
                  <a:lnTo>
                    <a:pt x="905" y="506"/>
                  </a:lnTo>
                  <a:cubicBezTo>
                    <a:pt x="907" y="501"/>
                    <a:pt x="906" y="497"/>
                    <a:pt x="906" y="493"/>
                  </a:cubicBezTo>
                  <a:lnTo>
                    <a:pt x="906" y="492"/>
                  </a:lnTo>
                  <a:cubicBezTo>
                    <a:pt x="908" y="487"/>
                    <a:pt x="907" y="483"/>
                    <a:pt x="906" y="480"/>
                  </a:cubicBezTo>
                  <a:lnTo>
                    <a:pt x="906" y="479"/>
                  </a:lnTo>
                  <a:cubicBezTo>
                    <a:pt x="909" y="475"/>
                    <a:pt x="908" y="470"/>
                    <a:pt x="907" y="467"/>
                  </a:cubicBezTo>
                  <a:lnTo>
                    <a:pt x="908" y="464"/>
                  </a:lnTo>
                  <a:cubicBezTo>
                    <a:pt x="909" y="460"/>
                    <a:pt x="908" y="456"/>
                    <a:pt x="905" y="453"/>
                  </a:cubicBezTo>
                  <a:cubicBezTo>
                    <a:pt x="905" y="452"/>
                    <a:pt x="905" y="450"/>
                    <a:pt x="906" y="449"/>
                  </a:cubicBezTo>
                  <a:cubicBezTo>
                    <a:pt x="906" y="445"/>
                    <a:pt x="905" y="441"/>
                    <a:pt x="903" y="439"/>
                  </a:cubicBezTo>
                  <a:cubicBezTo>
                    <a:pt x="900" y="434"/>
                    <a:pt x="895" y="431"/>
                    <a:pt x="891" y="430"/>
                  </a:cubicBezTo>
                  <a:lnTo>
                    <a:pt x="890" y="429"/>
                  </a:lnTo>
                  <a:cubicBezTo>
                    <a:pt x="889" y="425"/>
                    <a:pt x="886" y="422"/>
                    <a:pt x="883" y="420"/>
                  </a:cubicBezTo>
                  <a:cubicBezTo>
                    <a:pt x="881" y="418"/>
                    <a:pt x="878" y="417"/>
                    <a:pt x="874" y="417"/>
                  </a:cubicBezTo>
                  <a:lnTo>
                    <a:pt x="871" y="414"/>
                  </a:lnTo>
                  <a:cubicBezTo>
                    <a:pt x="870" y="408"/>
                    <a:pt x="867" y="403"/>
                    <a:pt x="862" y="400"/>
                  </a:cubicBezTo>
                  <a:lnTo>
                    <a:pt x="860" y="399"/>
                  </a:lnTo>
                  <a:cubicBezTo>
                    <a:pt x="858" y="397"/>
                    <a:pt x="856" y="394"/>
                    <a:pt x="852" y="392"/>
                  </a:cubicBezTo>
                  <a:lnTo>
                    <a:pt x="851" y="390"/>
                  </a:lnTo>
                  <a:cubicBezTo>
                    <a:pt x="851" y="388"/>
                    <a:pt x="852" y="386"/>
                    <a:pt x="852" y="385"/>
                  </a:cubicBezTo>
                  <a:cubicBezTo>
                    <a:pt x="855" y="382"/>
                    <a:pt x="857" y="378"/>
                    <a:pt x="856" y="373"/>
                  </a:cubicBezTo>
                  <a:cubicBezTo>
                    <a:pt x="856" y="373"/>
                    <a:pt x="856" y="371"/>
                    <a:pt x="855" y="369"/>
                  </a:cubicBezTo>
                  <a:cubicBezTo>
                    <a:pt x="861" y="362"/>
                    <a:pt x="864" y="352"/>
                    <a:pt x="855" y="342"/>
                  </a:cubicBezTo>
                  <a:lnTo>
                    <a:pt x="854" y="341"/>
                  </a:lnTo>
                  <a:lnTo>
                    <a:pt x="854" y="341"/>
                  </a:lnTo>
                  <a:cubicBezTo>
                    <a:pt x="859" y="334"/>
                    <a:pt x="861" y="326"/>
                    <a:pt x="862" y="319"/>
                  </a:cubicBezTo>
                  <a:cubicBezTo>
                    <a:pt x="863" y="315"/>
                    <a:pt x="864" y="311"/>
                    <a:pt x="865" y="309"/>
                  </a:cubicBezTo>
                  <a:cubicBezTo>
                    <a:pt x="872" y="300"/>
                    <a:pt x="871" y="290"/>
                    <a:pt x="871" y="284"/>
                  </a:cubicBezTo>
                  <a:cubicBezTo>
                    <a:pt x="870" y="280"/>
                    <a:pt x="870" y="279"/>
                    <a:pt x="871" y="278"/>
                  </a:cubicBezTo>
                  <a:cubicBezTo>
                    <a:pt x="878" y="272"/>
                    <a:pt x="878" y="266"/>
                    <a:pt x="877" y="263"/>
                  </a:cubicBezTo>
                  <a:cubicBezTo>
                    <a:pt x="876" y="260"/>
                    <a:pt x="874" y="256"/>
                    <a:pt x="870" y="254"/>
                  </a:cubicBezTo>
                  <a:lnTo>
                    <a:pt x="871" y="252"/>
                  </a:lnTo>
                  <a:cubicBezTo>
                    <a:pt x="874" y="246"/>
                    <a:pt x="873" y="238"/>
                    <a:pt x="868" y="234"/>
                  </a:cubicBezTo>
                  <a:cubicBezTo>
                    <a:pt x="864" y="231"/>
                    <a:pt x="859" y="229"/>
                    <a:pt x="854" y="227"/>
                  </a:cubicBezTo>
                  <a:cubicBezTo>
                    <a:pt x="855" y="222"/>
                    <a:pt x="853" y="217"/>
                    <a:pt x="849" y="209"/>
                  </a:cubicBezTo>
                  <a:cubicBezTo>
                    <a:pt x="848" y="208"/>
                    <a:pt x="847" y="207"/>
                    <a:pt x="846" y="205"/>
                  </a:cubicBezTo>
                  <a:cubicBezTo>
                    <a:pt x="848" y="202"/>
                    <a:pt x="849" y="198"/>
                    <a:pt x="848" y="193"/>
                  </a:cubicBezTo>
                  <a:cubicBezTo>
                    <a:pt x="850" y="191"/>
                    <a:pt x="851" y="187"/>
                    <a:pt x="851" y="184"/>
                  </a:cubicBezTo>
                  <a:cubicBezTo>
                    <a:pt x="850" y="176"/>
                    <a:pt x="842" y="171"/>
                    <a:pt x="835" y="168"/>
                  </a:cubicBezTo>
                  <a:cubicBezTo>
                    <a:pt x="835" y="166"/>
                    <a:pt x="834" y="164"/>
                    <a:pt x="834" y="162"/>
                  </a:cubicBezTo>
                  <a:cubicBezTo>
                    <a:pt x="835" y="160"/>
                    <a:pt x="836" y="157"/>
                    <a:pt x="837" y="154"/>
                  </a:cubicBezTo>
                  <a:lnTo>
                    <a:pt x="837" y="154"/>
                  </a:lnTo>
                  <a:cubicBezTo>
                    <a:pt x="839" y="150"/>
                    <a:pt x="841" y="144"/>
                    <a:pt x="839" y="140"/>
                  </a:cubicBezTo>
                  <a:cubicBezTo>
                    <a:pt x="838" y="137"/>
                    <a:pt x="836" y="135"/>
                    <a:pt x="834" y="134"/>
                  </a:cubicBezTo>
                  <a:cubicBezTo>
                    <a:pt x="833" y="129"/>
                    <a:pt x="830" y="122"/>
                    <a:pt x="823" y="119"/>
                  </a:cubicBezTo>
                  <a:cubicBezTo>
                    <a:pt x="828" y="107"/>
                    <a:pt x="835" y="91"/>
                    <a:pt x="841" y="86"/>
                  </a:cubicBezTo>
                  <a:lnTo>
                    <a:pt x="844" y="83"/>
                  </a:lnTo>
                  <a:cubicBezTo>
                    <a:pt x="852" y="69"/>
                    <a:pt x="848" y="57"/>
                    <a:pt x="845" y="48"/>
                  </a:cubicBezTo>
                  <a:cubicBezTo>
                    <a:pt x="844" y="43"/>
                    <a:pt x="839" y="40"/>
                    <a:pt x="834" y="39"/>
                  </a:cubicBezTo>
                  <a:lnTo>
                    <a:pt x="834" y="37"/>
                  </a:lnTo>
                  <a:cubicBezTo>
                    <a:pt x="832" y="34"/>
                    <a:pt x="829" y="32"/>
                    <a:pt x="826" y="31"/>
                  </a:cubicBezTo>
                  <a:cubicBezTo>
                    <a:pt x="817" y="28"/>
                    <a:pt x="808" y="28"/>
                    <a:pt x="799" y="27"/>
                  </a:cubicBezTo>
                  <a:cubicBezTo>
                    <a:pt x="794" y="27"/>
                    <a:pt x="789" y="27"/>
                    <a:pt x="784" y="26"/>
                  </a:cubicBezTo>
                  <a:lnTo>
                    <a:pt x="782" y="26"/>
                  </a:lnTo>
                  <a:lnTo>
                    <a:pt x="779" y="26"/>
                  </a:lnTo>
                  <a:cubicBezTo>
                    <a:pt x="776" y="26"/>
                    <a:pt x="769" y="19"/>
                    <a:pt x="764" y="15"/>
                  </a:cubicBezTo>
                  <a:cubicBezTo>
                    <a:pt x="756" y="8"/>
                    <a:pt x="748" y="0"/>
                    <a:pt x="737" y="0"/>
                  </a:cubicBezTo>
                  <a:close/>
                  <a:moveTo>
                    <a:pt x="989" y="735"/>
                  </a:moveTo>
                  <a:lnTo>
                    <a:pt x="989" y="735"/>
                  </a:lnTo>
                  <a:moveTo>
                    <a:pt x="874" y="430"/>
                  </a:moveTo>
                  <a:lnTo>
                    <a:pt x="874" y="430"/>
                  </a:lnTo>
                  <a:moveTo>
                    <a:pt x="737" y="13"/>
                  </a:moveTo>
                  <a:cubicBezTo>
                    <a:pt x="749" y="13"/>
                    <a:pt x="764" y="40"/>
                    <a:pt x="779" y="40"/>
                  </a:cubicBezTo>
                  <a:lnTo>
                    <a:pt x="782" y="39"/>
                  </a:lnTo>
                  <a:cubicBezTo>
                    <a:pt x="795" y="41"/>
                    <a:pt x="809" y="40"/>
                    <a:pt x="822" y="44"/>
                  </a:cubicBezTo>
                  <a:cubicBezTo>
                    <a:pt x="824" y="47"/>
                    <a:pt x="825" y="52"/>
                    <a:pt x="830" y="52"/>
                  </a:cubicBezTo>
                  <a:lnTo>
                    <a:pt x="833" y="52"/>
                  </a:lnTo>
                  <a:cubicBezTo>
                    <a:pt x="836" y="62"/>
                    <a:pt x="837" y="68"/>
                    <a:pt x="833" y="76"/>
                  </a:cubicBezTo>
                  <a:cubicBezTo>
                    <a:pt x="822" y="84"/>
                    <a:pt x="813" y="109"/>
                    <a:pt x="807" y="124"/>
                  </a:cubicBezTo>
                  <a:lnTo>
                    <a:pt x="809" y="123"/>
                  </a:lnTo>
                  <a:cubicBezTo>
                    <a:pt x="812" y="123"/>
                    <a:pt x="810" y="129"/>
                    <a:pt x="813" y="131"/>
                  </a:cubicBezTo>
                  <a:lnTo>
                    <a:pt x="815" y="130"/>
                  </a:lnTo>
                  <a:cubicBezTo>
                    <a:pt x="822" y="130"/>
                    <a:pt x="821" y="140"/>
                    <a:pt x="823" y="146"/>
                  </a:cubicBezTo>
                  <a:cubicBezTo>
                    <a:pt x="825" y="145"/>
                    <a:pt x="826" y="145"/>
                    <a:pt x="827" y="145"/>
                  </a:cubicBezTo>
                  <a:cubicBezTo>
                    <a:pt x="827" y="145"/>
                    <a:pt x="821" y="148"/>
                    <a:pt x="823" y="153"/>
                  </a:cubicBezTo>
                  <a:cubicBezTo>
                    <a:pt x="823" y="157"/>
                    <a:pt x="810" y="158"/>
                    <a:pt x="817" y="161"/>
                  </a:cubicBezTo>
                  <a:cubicBezTo>
                    <a:pt x="825" y="165"/>
                    <a:pt x="820" y="175"/>
                    <a:pt x="821" y="179"/>
                  </a:cubicBezTo>
                  <a:lnTo>
                    <a:pt x="822" y="179"/>
                  </a:lnTo>
                  <a:cubicBezTo>
                    <a:pt x="828" y="179"/>
                    <a:pt x="842" y="185"/>
                    <a:pt x="836" y="186"/>
                  </a:cubicBezTo>
                  <a:cubicBezTo>
                    <a:pt x="831" y="191"/>
                    <a:pt x="838" y="195"/>
                    <a:pt x="834" y="199"/>
                  </a:cubicBezTo>
                  <a:cubicBezTo>
                    <a:pt x="832" y="201"/>
                    <a:pt x="828" y="205"/>
                    <a:pt x="828" y="205"/>
                  </a:cubicBezTo>
                  <a:lnTo>
                    <a:pt x="830" y="204"/>
                  </a:lnTo>
                  <a:cubicBezTo>
                    <a:pt x="842" y="227"/>
                    <a:pt x="845" y="219"/>
                    <a:pt x="835" y="242"/>
                  </a:cubicBezTo>
                  <a:cubicBezTo>
                    <a:pt x="839" y="241"/>
                    <a:pt x="842" y="240"/>
                    <a:pt x="846" y="240"/>
                  </a:cubicBezTo>
                  <a:cubicBezTo>
                    <a:pt x="851" y="240"/>
                    <a:pt x="856" y="241"/>
                    <a:pt x="860" y="245"/>
                  </a:cubicBezTo>
                  <a:cubicBezTo>
                    <a:pt x="857" y="250"/>
                    <a:pt x="855" y="258"/>
                    <a:pt x="857" y="263"/>
                  </a:cubicBezTo>
                  <a:cubicBezTo>
                    <a:pt x="859" y="266"/>
                    <a:pt x="868" y="264"/>
                    <a:pt x="862" y="268"/>
                  </a:cubicBezTo>
                  <a:cubicBezTo>
                    <a:pt x="851" y="278"/>
                    <a:pt x="863" y="292"/>
                    <a:pt x="854" y="301"/>
                  </a:cubicBezTo>
                  <a:cubicBezTo>
                    <a:pt x="848" y="311"/>
                    <a:pt x="849" y="324"/>
                    <a:pt x="843" y="334"/>
                  </a:cubicBezTo>
                  <a:lnTo>
                    <a:pt x="843" y="334"/>
                  </a:lnTo>
                  <a:cubicBezTo>
                    <a:pt x="841" y="334"/>
                    <a:pt x="841" y="338"/>
                    <a:pt x="839" y="338"/>
                  </a:cubicBezTo>
                  <a:lnTo>
                    <a:pt x="837" y="337"/>
                  </a:lnTo>
                  <a:lnTo>
                    <a:pt x="839" y="339"/>
                  </a:lnTo>
                  <a:lnTo>
                    <a:pt x="840" y="339"/>
                  </a:lnTo>
                  <a:lnTo>
                    <a:pt x="841" y="340"/>
                  </a:lnTo>
                  <a:cubicBezTo>
                    <a:pt x="839" y="355"/>
                    <a:pt x="858" y="350"/>
                    <a:pt x="839" y="368"/>
                  </a:cubicBezTo>
                  <a:cubicBezTo>
                    <a:pt x="831" y="375"/>
                    <a:pt x="843" y="370"/>
                    <a:pt x="843" y="375"/>
                  </a:cubicBezTo>
                  <a:cubicBezTo>
                    <a:pt x="836" y="378"/>
                    <a:pt x="840" y="386"/>
                    <a:pt x="836" y="390"/>
                  </a:cubicBezTo>
                  <a:cubicBezTo>
                    <a:pt x="840" y="395"/>
                    <a:pt x="839" y="402"/>
                    <a:pt x="843" y="404"/>
                  </a:cubicBezTo>
                  <a:lnTo>
                    <a:pt x="845" y="403"/>
                  </a:lnTo>
                  <a:cubicBezTo>
                    <a:pt x="848" y="403"/>
                    <a:pt x="852" y="411"/>
                    <a:pt x="854" y="411"/>
                  </a:cubicBezTo>
                  <a:lnTo>
                    <a:pt x="855" y="411"/>
                  </a:lnTo>
                  <a:cubicBezTo>
                    <a:pt x="858" y="413"/>
                    <a:pt x="860" y="418"/>
                    <a:pt x="857" y="423"/>
                  </a:cubicBezTo>
                  <a:lnTo>
                    <a:pt x="859" y="423"/>
                  </a:lnTo>
                  <a:cubicBezTo>
                    <a:pt x="863" y="423"/>
                    <a:pt x="865" y="425"/>
                    <a:pt x="865" y="430"/>
                  </a:cubicBezTo>
                  <a:lnTo>
                    <a:pt x="868" y="432"/>
                  </a:lnTo>
                  <a:cubicBezTo>
                    <a:pt x="870" y="432"/>
                    <a:pt x="872" y="430"/>
                    <a:pt x="874" y="430"/>
                  </a:cubicBezTo>
                  <a:cubicBezTo>
                    <a:pt x="873" y="432"/>
                    <a:pt x="874" y="433"/>
                    <a:pt x="875" y="433"/>
                  </a:cubicBezTo>
                  <a:lnTo>
                    <a:pt x="877" y="432"/>
                  </a:lnTo>
                  <a:cubicBezTo>
                    <a:pt x="878" y="441"/>
                    <a:pt x="888" y="441"/>
                    <a:pt x="892" y="447"/>
                  </a:cubicBezTo>
                  <a:cubicBezTo>
                    <a:pt x="891" y="455"/>
                    <a:pt x="889" y="456"/>
                    <a:pt x="895" y="462"/>
                  </a:cubicBezTo>
                  <a:cubicBezTo>
                    <a:pt x="888" y="464"/>
                    <a:pt x="900" y="473"/>
                    <a:pt x="891" y="476"/>
                  </a:cubicBezTo>
                  <a:cubicBezTo>
                    <a:pt x="888" y="482"/>
                    <a:pt x="901" y="487"/>
                    <a:pt x="889" y="489"/>
                  </a:cubicBezTo>
                  <a:cubicBezTo>
                    <a:pt x="891" y="495"/>
                    <a:pt x="895" y="496"/>
                    <a:pt x="891" y="503"/>
                  </a:cubicBezTo>
                  <a:cubicBezTo>
                    <a:pt x="888" y="512"/>
                    <a:pt x="906" y="527"/>
                    <a:pt x="890" y="533"/>
                  </a:cubicBezTo>
                  <a:cubicBezTo>
                    <a:pt x="893" y="547"/>
                    <a:pt x="906" y="586"/>
                    <a:pt x="896" y="596"/>
                  </a:cubicBezTo>
                  <a:cubicBezTo>
                    <a:pt x="895" y="599"/>
                    <a:pt x="895" y="601"/>
                    <a:pt x="897" y="601"/>
                  </a:cubicBezTo>
                  <a:lnTo>
                    <a:pt x="900" y="600"/>
                  </a:lnTo>
                  <a:cubicBezTo>
                    <a:pt x="910" y="611"/>
                    <a:pt x="900" y="628"/>
                    <a:pt x="910" y="638"/>
                  </a:cubicBezTo>
                  <a:cubicBezTo>
                    <a:pt x="923" y="653"/>
                    <a:pt x="910" y="663"/>
                    <a:pt x="916" y="681"/>
                  </a:cubicBezTo>
                  <a:cubicBezTo>
                    <a:pt x="917" y="691"/>
                    <a:pt x="930" y="699"/>
                    <a:pt x="927" y="709"/>
                  </a:cubicBezTo>
                  <a:cubicBezTo>
                    <a:pt x="938" y="715"/>
                    <a:pt x="951" y="722"/>
                    <a:pt x="966" y="722"/>
                  </a:cubicBezTo>
                  <a:lnTo>
                    <a:pt x="968" y="722"/>
                  </a:lnTo>
                  <a:cubicBezTo>
                    <a:pt x="978" y="729"/>
                    <a:pt x="973" y="736"/>
                    <a:pt x="981" y="736"/>
                  </a:cubicBezTo>
                  <a:cubicBezTo>
                    <a:pt x="982" y="736"/>
                    <a:pt x="985" y="736"/>
                    <a:pt x="989" y="735"/>
                  </a:cubicBezTo>
                  <a:cubicBezTo>
                    <a:pt x="987" y="742"/>
                    <a:pt x="977" y="743"/>
                    <a:pt x="978" y="750"/>
                  </a:cubicBezTo>
                  <a:cubicBezTo>
                    <a:pt x="978" y="757"/>
                    <a:pt x="976" y="768"/>
                    <a:pt x="982" y="772"/>
                  </a:cubicBezTo>
                  <a:cubicBezTo>
                    <a:pt x="977" y="773"/>
                    <a:pt x="976" y="773"/>
                    <a:pt x="978" y="776"/>
                  </a:cubicBezTo>
                  <a:cubicBezTo>
                    <a:pt x="976" y="782"/>
                    <a:pt x="967" y="788"/>
                    <a:pt x="969" y="794"/>
                  </a:cubicBezTo>
                  <a:cubicBezTo>
                    <a:pt x="964" y="804"/>
                    <a:pt x="964" y="816"/>
                    <a:pt x="963" y="827"/>
                  </a:cubicBezTo>
                  <a:cubicBezTo>
                    <a:pt x="954" y="855"/>
                    <a:pt x="920" y="843"/>
                    <a:pt x="932" y="867"/>
                  </a:cubicBezTo>
                  <a:cubicBezTo>
                    <a:pt x="955" y="885"/>
                    <a:pt x="914" y="908"/>
                    <a:pt x="956" y="916"/>
                  </a:cubicBezTo>
                  <a:cubicBezTo>
                    <a:pt x="969" y="934"/>
                    <a:pt x="944" y="956"/>
                    <a:pt x="950" y="973"/>
                  </a:cubicBezTo>
                  <a:lnTo>
                    <a:pt x="948" y="975"/>
                  </a:lnTo>
                  <a:cubicBezTo>
                    <a:pt x="946" y="975"/>
                    <a:pt x="945" y="974"/>
                    <a:pt x="943" y="973"/>
                  </a:cubicBezTo>
                  <a:cubicBezTo>
                    <a:pt x="941" y="976"/>
                    <a:pt x="940" y="977"/>
                    <a:pt x="937" y="978"/>
                  </a:cubicBezTo>
                  <a:cubicBezTo>
                    <a:pt x="934" y="986"/>
                    <a:pt x="926" y="990"/>
                    <a:pt x="917" y="994"/>
                  </a:cubicBezTo>
                  <a:cubicBezTo>
                    <a:pt x="920" y="1002"/>
                    <a:pt x="915" y="1005"/>
                    <a:pt x="910" y="1009"/>
                  </a:cubicBezTo>
                  <a:cubicBezTo>
                    <a:pt x="911" y="1014"/>
                    <a:pt x="910" y="1016"/>
                    <a:pt x="908" y="1016"/>
                  </a:cubicBezTo>
                  <a:cubicBezTo>
                    <a:pt x="906" y="1016"/>
                    <a:pt x="902" y="1013"/>
                    <a:pt x="898" y="1012"/>
                  </a:cubicBezTo>
                  <a:cubicBezTo>
                    <a:pt x="897" y="1015"/>
                    <a:pt x="900" y="1017"/>
                    <a:pt x="896" y="1019"/>
                  </a:cubicBezTo>
                  <a:cubicBezTo>
                    <a:pt x="897" y="1022"/>
                    <a:pt x="895" y="1028"/>
                    <a:pt x="893" y="1028"/>
                  </a:cubicBezTo>
                  <a:lnTo>
                    <a:pt x="890" y="1026"/>
                  </a:lnTo>
                  <a:cubicBezTo>
                    <a:pt x="886" y="1025"/>
                    <a:pt x="885" y="1020"/>
                    <a:pt x="883" y="1020"/>
                  </a:cubicBezTo>
                  <a:lnTo>
                    <a:pt x="881" y="1020"/>
                  </a:lnTo>
                  <a:cubicBezTo>
                    <a:pt x="877" y="1024"/>
                    <a:pt x="870" y="1026"/>
                    <a:pt x="870" y="1034"/>
                  </a:cubicBezTo>
                  <a:lnTo>
                    <a:pt x="869" y="1034"/>
                  </a:lnTo>
                  <a:cubicBezTo>
                    <a:pt x="864" y="1034"/>
                    <a:pt x="864" y="1045"/>
                    <a:pt x="858" y="1045"/>
                  </a:cubicBezTo>
                  <a:lnTo>
                    <a:pt x="854" y="1044"/>
                  </a:lnTo>
                  <a:cubicBezTo>
                    <a:pt x="855" y="1054"/>
                    <a:pt x="839" y="1053"/>
                    <a:pt x="844" y="1061"/>
                  </a:cubicBezTo>
                  <a:cubicBezTo>
                    <a:pt x="835" y="1065"/>
                    <a:pt x="827" y="1073"/>
                    <a:pt x="816" y="1074"/>
                  </a:cubicBezTo>
                  <a:cubicBezTo>
                    <a:pt x="811" y="1075"/>
                    <a:pt x="809" y="1087"/>
                    <a:pt x="806" y="1092"/>
                  </a:cubicBezTo>
                  <a:cubicBezTo>
                    <a:pt x="800" y="1093"/>
                    <a:pt x="793" y="1103"/>
                    <a:pt x="790" y="1109"/>
                  </a:cubicBezTo>
                  <a:cubicBezTo>
                    <a:pt x="786" y="1112"/>
                    <a:pt x="787" y="1121"/>
                    <a:pt x="783" y="1121"/>
                  </a:cubicBezTo>
                  <a:cubicBezTo>
                    <a:pt x="782" y="1121"/>
                    <a:pt x="780" y="1120"/>
                    <a:pt x="779" y="1119"/>
                  </a:cubicBezTo>
                  <a:cubicBezTo>
                    <a:pt x="776" y="1119"/>
                    <a:pt x="771" y="1121"/>
                    <a:pt x="772" y="1124"/>
                  </a:cubicBezTo>
                  <a:lnTo>
                    <a:pt x="770" y="1123"/>
                  </a:lnTo>
                  <a:cubicBezTo>
                    <a:pt x="765" y="1123"/>
                    <a:pt x="763" y="1126"/>
                    <a:pt x="762" y="1129"/>
                  </a:cubicBezTo>
                  <a:lnTo>
                    <a:pt x="759" y="1129"/>
                  </a:lnTo>
                  <a:cubicBezTo>
                    <a:pt x="752" y="1129"/>
                    <a:pt x="753" y="1137"/>
                    <a:pt x="753" y="1144"/>
                  </a:cubicBezTo>
                  <a:cubicBezTo>
                    <a:pt x="749" y="1148"/>
                    <a:pt x="740" y="1150"/>
                    <a:pt x="741" y="1156"/>
                  </a:cubicBezTo>
                  <a:cubicBezTo>
                    <a:pt x="737" y="1158"/>
                    <a:pt x="736" y="1167"/>
                    <a:pt x="735" y="1171"/>
                  </a:cubicBezTo>
                  <a:lnTo>
                    <a:pt x="732" y="1170"/>
                  </a:lnTo>
                  <a:cubicBezTo>
                    <a:pt x="728" y="1170"/>
                    <a:pt x="724" y="1172"/>
                    <a:pt x="722" y="1175"/>
                  </a:cubicBezTo>
                  <a:lnTo>
                    <a:pt x="720" y="1176"/>
                  </a:lnTo>
                  <a:cubicBezTo>
                    <a:pt x="717" y="1176"/>
                    <a:pt x="714" y="1172"/>
                    <a:pt x="711" y="1172"/>
                  </a:cubicBezTo>
                  <a:cubicBezTo>
                    <a:pt x="710" y="1172"/>
                    <a:pt x="708" y="1172"/>
                    <a:pt x="707" y="1174"/>
                  </a:cubicBezTo>
                  <a:cubicBezTo>
                    <a:pt x="705" y="1173"/>
                    <a:pt x="703" y="1172"/>
                    <a:pt x="701" y="1172"/>
                  </a:cubicBezTo>
                  <a:cubicBezTo>
                    <a:pt x="696" y="1172"/>
                    <a:pt x="691" y="1176"/>
                    <a:pt x="686" y="1178"/>
                  </a:cubicBezTo>
                  <a:cubicBezTo>
                    <a:pt x="684" y="1178"/>
                    <a:pt x="683" y="1178"/>
                    <a:pt x="681" y="1178"/>
                  </a:cubicBezTo>
                  <a:cubicBezTo>
                    <a:pt x="679" y="1178"/>
                    <a:pt x="677" y="1178"/>
                    <a:pt x="675" y="1178"/>
                  </a:cubicBezTo>
                  <a:cubicBezTo>
                    <a:pt x="670" y="1178"/>
                    <a:pt x="665" y="1178"/>
                    <a:pt x="661" y="1181"/>
                  </a:cubicBezTo>
                  <a:cubicBezTo>
                    <a:pt x="652" y="1182"/>
                    <a:pt x="646" y="1188"/>
                    <a:pt x="643" y="1195"/>
                  </a:cubicBezTo>
                  <a:cubicBezTo>
                    <a:pt x="633" y="1197"/>
                    <a:pt x="635" y="1206"/>
                    <a:pt x="628" y="1209"/>
                  </a:cubicBezTo>
                  <a:cubicBezTo>
                    <a:pt x="627" y="1208"/>
                    <a:pt x="626" y="1208"/>
                    <a:pt x="625" y="1208"/>
                  </a:cubicBezTo>
                  <a:cubicBezTo>
                    <a:pt x="622" y="1208"/>
                    <a:pt x="622" y="1212"/>
                    <a:pt x="621" y="1215"/>
                  </a:cubicBezTo>
                  <a:cubicBezTo>
                    <a:pt x="620" y="1216"/>
                    <a:pt x="619" y="1216"/>
                    <a:pt x="617" y="1216"/>
                  </a:cubicBezTo>
                  <a:cubicBezTo>
                    <a:pt x="614" y="1216"/>
                    <a:pt x="611" y="1215"/>
                    <a:pt x="608" y="1215"/>
                  </a:cubicBezTo>
                  <a:cubicBezTo>
                    <a:pt x="606" y="1215"/>
                    <a:pt x="604" y="1216"/>
                    <a:pt x="603" y="1219"/>
                  </a:cubicBezTo>
                  <a:cubicBezTo>
                    <a:pt x="600" y="1222"/>
                    <a:pt x="596" y="1224"/>
                    <a:pt x="592" y="1224"/>
                  </a:cubicBezTo>
                  <a:cubicBezTo>
                    <a:pt x="588" y="1224"/>
                    <a:pt x="585" y="1223"/>
                    <a:pt x="583" y="1221"/>
                  </a:cubicBezTo>
                  <a:cubicBezTo>
                    <a:pt x="584" y="1227"/>
                    <a:pt x="574" y="1238"/>
                    <a:pt x="568" y="1238"/>
                  </a:cubicBezTo>
                  <a:cubicBezTo>
                    <a:pt x="567" y="1238"/>
                    <a:pt x="565" y="1236"/>
                    <a:pt x="565" y="1234"/>
                  </a:cubicBezTo>
                  <a:cubicBezTo>
                    <a:pt x="563" y="1227"/>
                    <a:pt x="562" y="1225"/>
                    <a:pt x="560" y="1225"/>
                  </a:cubicBezTo>
                  <a:lnTo>
                    <a:pt x="557" y="1226"/>
                  </a:lnTo>
                  <a:cubicBezTo>
                    <a:pt x="556" y="1226"/>
                    <a:pt x="554" y="1225"/>
                    <a:pt x="550" y="1221"/>
                  </a:cubicBezTo>
                  <a:lnTo>
                    <a:pt x="549" y="1221"/>
                  </a:lnTo>
                  <a:cubicBezTo>
                    <a:pt x="537" y="1221"/>
                    <a:pt x="545" y="1205"/>
                    <a:pt x="538" y="1200"/>
                  </a:cubicBezTo>
                  <a:cubicBezTo>
                    <a:pt x="537" y="1200"/>
                    <a:pt x="535" y="1200"/>
                    <a:pt x="534" y="1200"/>
                  </a:cubicBezTo>
                  <a:cubicBezTo>
                    <a:pt x="532" y="1200"/>
                    <a:pt x="530" y="1200"/>
                    <a:pt x="528" y="1200"/>
                  </a:cubicBezTo>
                  <a:cubicBezTo>
                    <a:pt x="525" y="1200"/>
                    <a:pt x="522" y="1199"/>
                    <a:pt x="519" y="1196"/>
                  </a:cubicBezTo>
                  <a:cubicBezTo>
                    <a:pt x="517" y="1194"/>
                    <a:pt x="515" y="1194"/>
                    <a:pt x="514" y="1194"/>
                  </a:cubicBezTo>
                  <a:cubicBezTo>
                    <a:pt x="512" y="1194"/>
                    <a:pt x="512" y="1195"/>
                    <a:pt x="510" y="1195"/>
                  </a:cubicBezTo>
                  <a:lnTo>
                    <a:pt x="509" y="1194"/>
                  </a:lnTo>
                  <a:lnTo>
                    <a:pt x="508" y="1194"/>
                  </a:lnTo>
                  <a:cubicBezTo>
                    <a:pt x="505" y="1194"/>
                    <a:pt x="505" y="1201"/>
                    <a:pt x="501" y="1202"/>
                  </a:cubicBezTo>
                  <a:cubicBezTo>
                    <a:pt x="500" y="1200"/>
                    <a:pt x="497" y="1199"/>
                    <a:pt x="494" y="1199"/>
                  </a:cubicBezTo>
                  <a:cubicBezTo>
                    <a:pt x="491" y="1199"/>
                    <a:pt x="488" y="1200"/>
                    <a:pt x="486" y="1202"/>
                  </a:cubicBezTo>
                  <a:cubicBezTo>
                    <a:pt x="481" y="1196"/>
                    <a:pt x="470" y="1193"/>
                    <a:pt x="465" y="1183"/>
                  </a:cubicBezTo>
                  <a:cubicBezTo>
                    <a:pt x="462" y="1177"/>
                    <a:pt x="458" y="1174"/>
                    <a:pt x="454" y="1174"/>
                  </a:cubicBezTo>
                  <a:cubicBezTo>
                    <a:pt x="441" y="1174"/>
                    <a:pt x="426" y="1195"/>
                    <a:pt x="415" y="1201"/>
                  </a:cubicBezTo>
                  <a:cubicBezTo>
                    <a:pt x="394" y="1203"/>
                    <a:pt x="379" y="1232"/>
                    <a:pt x="391" y="1242"/>
                  </a:cubicBezTo>
                  <a:cubicBezTo>
                    <a:pt x="397" y="1254"/>
                    <a:pt x="397" y="1265"/>
                    <a:pt x="410" y="1270"/>
                  </a:cubicBezTo>
                  <a:cubicBezTo>
                    <a:pt x="435" y="1274"/>
                    <a:pt x="404" y="1290"/>
                    <a:pt x="414" y="1291"/>
                  </a:cubicBezTo>
                  <a:cubicBezTo>
                    <a:pt x="411" y="1300"/>
                    <a:pt x="426" y="1307"/>
                    <a:pt x="415" y="1313"/>
                  </a:cubicBezTo>
                  <a:cubicBezTo>
                    <a:pt x="415" y="1323"/>
                    <a:pt x="403" y="1314"/>
                    <a:pt x="400" y="1323"/>
                  </a:cubicBezTo>
                  <a:cubicBezTo>
                    <a:pt x="407" y="1335"/>
                    <a:pt x="391" y="1344"/>
                    <a:pt x="389" y="1352"/>
                  </a:cubicBezTo>
                  <a:cubicBezTo>
                    <a:pt x="391" y="1365"/>
                    <a:pt x="374" y="1368"/>
                    <a:pt x="375" y="1381"/>
                  </a:cubicBezTo>
                  <a:cubicBezTo>
                    <a:pt x="365" y="1379"/>
                    <a:pt x="361" y="1378"/>
                    <a:pt x="358" y="1378"/>
                  </a:cubicBezTo>
                  <a:cubicBezTo>
                    <a:pt x="354" y="1378"/>
                    <a:pt x="359" y="1382"/>
                    <a:pt x="353" y="1395"/>
                  </a:cubicBezTo>
                  <a:cubicBezTo>
                    <a:pt x="351" y="1406"/>
                    <a:pt x="343" y="1414"/>
                    <a:pt x="335" y="1419"/>
                  </a:cubicBezTo>
                  <a:lnTo>
                    <a:pt x="334" y="1419"/>
                  </a:lnTo>
                  <a:cubicBezTo>
                    <a:pt x="331" y="1419"/>
                    <a:pt x="327" y="1416"/>
                    <a:pt x="325" y="1415"/>
                  </a:cubicBezTo>
                  <a:cubicBezTo>
                    <a:pt x="322" y="1415"/>
                    <a:pt x="320" y="1417"/>
                    <a:pt x="318" y="1417"/>
                  </a:cubicBezTo>
                  <a:lnTo>
                    <a:pt x="315" y="1416"/>
                  </a:lnTo>
                  <a:cubicBezTo>
                    <a:pt x="309" y="1407"/>
                    <a:pt x="306" y="1404"/>
                    <a:pt x="303" y="1404"/>
                  </a:cubicBezTo>
                  <a:cubicBezTo>
                    <a:pt x="300" y="1404"/>
                    <a:pt x="297" y="1409"/>
                    <a:pt x="288" y="1415"/>
                  </a:cubicBezTo>
                  <a:lnTo>
                    <a:pt x="285" y="1414"/>
                  </a:lnTo>
                  <a:cubicBezTo>
                    <a:pt x="280" y="1414"/>
                    <a:pt x="278" y="1421"/>
                    <a:pt x="273" y="1421"/>
                  </a:cubicBezTo>
                  <a:lnTo>
                    <a:pt x="271" y="1420"/>
                  </a:lnTo>
                  <a:cubicBezTo>
                    <a:pt x="269" y="1418"/>
                    <a:pt x="266" y="1417"/>
                    <a:pt x="263" y="1417"/>
                  </a:cubicBezTo>
                  <a:cubicBezTo>
                    <a:pt x="262" y="1417"/>
                    <a:pt x="260" y="1417"/>
                    <a:pt x="259" y="1418"/>
                  </a:cubicBezTo>
                  <a:cubicBezTo>
                    <a:pt x="258" y="1425"/>
                    <a:pt x="250" y="1425"/>
                    <a:pt x="246" y="1428"/>
                  </a:cubicBezTo>
                  <a:cubicBezTo>
                    <a:pt x="243" y="1431"/>
                    <a:pt x="251" y="1440"/>
                    <a:pt x="242" y="1442"/>
                  </a:cubicBezTo>
                  <a:lnTo>
                    <a:pt x="239" y="1441"/>
                  </a:lnTo>
                  <a:cubicBezTo>
                    <a:pt x="229" y="1441"/>
                    <a:pt x="223" y="1452"/>
                    <a:pt x="220" y="1460"/>
                  </a:cubicBezTo>
                  <a:cubicBezTo>
                    <a:pt x="214" y="1466"/>
                    <a:pt x="211" y="1463"/>
                    <a:pt x="204" y="1467"/>
                  </a:cubicBezTo>
                  <a:cubicBezTo>
                    <a:pt x="203" y="1469"/>
                    <a:pt x="202" y="1470"/>
                    <a:pt x="200" y="1470"/>
                  </a:cubicBezTo>
                  <a:cubicBezTo>
                    <a:pt x="197" y="1470"/>
                    <a:pt x="194" y="1465"/>
                    <a:pt x="192" y="1464"/>
                  </a:cubicBezTo>
                  <a:cubicBezTo>
                    <a:pt x="183" y="1463"/>
                    <a:pt x="178" y="1454"/>
                    <a:pt x="170" y="1454"/>
                  </a:cubicBezTo>
                  <a:lnTo>
                    <a:pt x="168" y="1455"/>
                  </a:lnTo>
                  <a:cubicBezTo>
                    <a:pt x="158" y="1454"/>
                    <a:pt x="143" y="1455"/>
                    <a:pt x="141" y="1443"/>
                  </a:cubicBezTo>
                  <a:cubicBezTo>
                    <a:pt x="131" y="1441"/>
                    <a:pt x="123" y="1435"/>
                    <a:pt x="124" y="1424"/>
                  </a:cubicBezTo>
                  <a:cubicBezTo>
                    <a:pt x="110" y="1416"/>
                    <a:pt x="113" y="1411"/>
                    <a:pt x="111" y="1396"/>
                  </a:cubicBezTo>
                  <a:cubicBezTo>
                    <a:pt x="126" y="1383"/>
                    <a:pt x="111" y="1385"/>
                    <a:pt x="114" y="1371"/>
                  </a:cubicBezTo>
                  <a:cubicBezTo>
                    <a:pt x="105" y="1360"/>
                    <a:pt x="95" y="1351"/>
                    <a:pt x="90" y="1338"/>
                  </a:cubicBezTo>
                  <a:cubicBezTo>
                    <a:pt x="92" y="1329"/>
                    <a:pt x="88" y="1326"/>
                    <a:pt x="84" y="1326"/>
                  </a:cubicBezTo>
                  <a:cubicBezTo>
                    <a:pt x="80" y="1326"/>
                    <a:pt x="74" y="1329"/>
                    <a:pt x="70" y="1332"/>
                  </a:cubicBezTo>
                  <a:cubicBezTo>
                    <a:pt x="68" y="1332"/>
                    <a:pt x="67" y="1332"/>
                    <a:pt x="66" y="1332"/>
                  </a:cubicBezTo>
                  <a:cubicBezTo>
                    <a:pt x="59" y="1332"/>
                    <a:pt x="63" y="1340"/>
                    <a:pt x="62" y="1345"/>
                  </a:cubicBezTo>
                  <a:cubicBezTo>
                    <a:pt x="58" y="1350"/>
                    <a:pt x="54" y="1351"/>
                    <a:pt x="50" y="1351"/>
                  </a:cubicBezTo>
                  <a:cubicBezTo>
                    <a:pt x="44" y="1351"/>
                    <a:pt x="38" y="1349"/>
                    <a:pt x="32" y="1349"/>
                  </a:cubicBezTo>
                  <a:cubicBezTo>
                    <a:pt x="30" y="1349"/>
                    <a:pt x="27" y="1350"/>
                    <a:pt x="24" y="1351"/>
                  </a:cubicBezTo>
                  <a:cubicBezTo>
                    <a:pt x="20" y="1338"/>
                    <a:pt x="37" y="1332"/>
                    <a:pt x="38" y="1317"/>
                  </a:cubicBezTo>
                  <a:cubicBezTo>
                    <a:pt x="33" y="1313"/>
                    <a:pt x="42" y="1304"/>
                    <a:pt x="42" y="1297"/>
                  </a:cubicBezTo>
                  <a:cubicBezTo>
                    <a:pt x="44" y="1291"/>
                    <a:pt x="35" y="1283"/>
                    <a:pt x="41" y="1276"/>
                  </a:cubicBezTo>
                  <a:cubicBezTo>
                    <a:pt x="41" y="1270"/>
                    <a:pt x="45" y="1269"/>
                    <a:pt x="46" y="1264"/>
                  </a:cubicBezTo>
                  <a:cubicBezTo>
                    <a:pt x="47" y="1260"/>
                    <a:pt x="44" y="1256"/>
                    <a:pt x="45" y="1253"/>
                  </a:cubicBezTo>
                  <a:cubicBezTo>
                    <a:pt x="42" y="1252"/>
                    <a:pt x="44" y="1240"/>
                    <a:pt x="46" y="1239"/>
                  </a:cubicBezTo>
                  <a:cubicBezTo>
                    <a:pt x="48" y="1235"/>
                    <a:pt x="41" y="1234"/>
                    <a:pt x="44" y="1232"/>
                  </a:cubicBezTo>
                  <a:cubicBezTo>
                    <a:pt x="40" y="1221"/>
                    <a:pt x="56" y="1214"/>
                    <a:pt x="51" y="1207"/>
                  </a:cubicBezTo>
                  <a:cubicBezTo>
                    <a:pt x="51" y="1201"/>
                    <a:pt x="44" y="1191"/>
                    <a:pt x="36" y="1188"/>
                  </a:cubicBezTo>
                  <a:lnTo>
                    <a:pt x="34" y="1189"/>
                  </a:lnTo>
                  <a:lnTo>
                    <a:pt x="33" y="1183"/>
                  </a:lnTo>
                  <a:cubicBezTo>
                    <a:pt x="30" y="1180"/>
                    <a:pt x="33" y="1180"/>
                    <a:pt x="33" y="1176"/>
                  </a:cubicBezTo>
                  <a:cubicBezTo>
                    <a:pt x="31" y="1166"/>
                    <a:pt x="34" y="1162"/>
                    <a:pt x="29" y="1153"/>
                  </a:cubicBezTo>
                  <a:cubicBezTo>
                    <a:pt x="25" y="1147"/>
                    <a:pt x="32" y="1141"/>
                    <a:pt x="25" y="1137"/>
                  </a:cubicBezTo>
                  <a:cubicBezTo>
                    <a:pt x="27" y="1126"/>
                    <a:pt x="12" y="1120"/>
                    <a:pt x="18" y="1107"/>
                  </a:cubicBezTo>
                  <a:cubicBezTo>
                    <a:pt x="18" y="1103"/>
                    <a:pt x="29" y="1098"/>
                    <a:pt x="22" y="1094"/>
                  </a:cubicBezTo>
                  <a:cubicBezTo>
                    <a:pt x="28" y="1087"/>
                    <a:pt x="32" y="1082"/>
                    <a:pt x="39" y="1079"/>
                  </a:cubicBezTo>
                  <a:cubicBezTo>
                    <a:pt x="38" y="1076"/>
                    <a:pt x="40" y="1076"/>
                    <a:pt x="43" y="1075"/>
                  </a:cubicBezTo>
                  <a:cubicBezTo>
                    <a:pt x="45" y="1074"/>
                    <a:pt x="45" y="1067"/>
                    <a:pt x="48" y="1066"/>
                  </a:cubicBezTo>
                  <a:cubicBezTo>
                    <a:pt x="45" y="1058"/>
                    <a:pt x="52" y="1060"/>
                    <a:pt x="56" y="1057"/>
                  </a:cubicBezTo>
                  <a:cubicBezTo>
                    <a:pt x="46" y="1053"/>
                    <a:pt x="57" y="1052"/>
                    <a:pt x="57" y="1046"/>
                  </a:cubicBezTo>
                  <a:cubicBezTo>
                    <a:pt x="60" y="1040"/>
                    <a:pt x="59" y="1032"/>
                    <a:pt x="62" y="1024"/>
                  </a:cubicBezTo>
                  <a:cubicBezTo>
                    <a:pt x="65" y="1016"/>
                    <a:pt x="74" y="1007"/>
                    <a:pt x="73" y="993"/>
                  </a:cubicBezTo>
                  <a:cubicBezTo>
                    <a:pt x="84" y="986"/>
                    <a:pt x="85" y="979"/>
                    <a:pt x="89" y="969"/>
                  </a:cubicBezTo>
                  <a:cubicBezTo>
                    <a:pt x="86" y="966"/>
                    <a:pt x="90" y="960"/>
                    <a:pt x="91" y="957"/>
                  </a:cubicBezTo>
                  <a:cubicBezTo>
                    <a:pt x="87" y="952"/>
                    <a:pt x="91" y="953"/>
                    <a:pt x="93" y="950"/>
                  </a:cubicBezTo>
                  <a:lnTo>
                    <a:pt x="93" y="950"/>
                  </a:lnTo>
                  <a:cubicBezTo>
                    <a:pt x="86" y="950"/>
                    <a:pt x="96" y="933"/>
                    <a:pt x="98" y="933"/>
                  </a:cubicBezTo>
                  <a:lnTo>
                    <a:pt x="98" y="933"/>
                  </a:lnTo>
                  <a:cubicBezTo>
                    <a:pt x="93" y="927"/>
                    <a:pt x="101" y="931"/>
                    <a:pt x="94" y="924"/>
                  </a:cubicBezTo>
                  <a:cubicBezTo>
                    <a:pt x="100" y="922"/>
                    <a:pt x="100" y="915"/>
                    <a:pt x="102" y="910"/>
                  </a:cubicBezTo>
                  <a:lnTo>
                    <a:pt x="103" y="911"/>
                  </a:lnTo>
                  <a:cubicBezTo>
                    <a:pt x="104" y="911"/>
                    <a:pt x="102" y="908"/>
                    <a:pt x="104" y="907"/>
                  </a:cubicBezTo>
                  <a:cubicBezTo>
                    <a:pt x="100" y="901"/>
                    <a:pt x="108" y="906"/>
                    <a:pt x="104" y="901"/>
                  </a:cubicBezTo>
                  <a:cubicBezTo>
                    <a:pt x="107" y="897"/>
                    <a:pt x="107" y="894"/>
                    <a:pt x="111" y="892"/>
                  </a:cubicBezTo>
                  <a:cubicBezTo>
                    <a:pt x="110" y="892"/>
                    <a:pt x="107" y="890"/>
                    <a:pt x="109" y="890"/>
                  </a:cubicBezTo>
                  <a:lnTo>
                    <a:pt x="110" y="890"/>
                  </a:lnTo>
                  <a:lnTo>
                    <a:pt x="111" y="890"/>
                  </a:lnTo>
                  <a:cubicBezTo>
                    <a:pt x="114" y="890"/>
                    <a:pt x="119" y="884"/>
                    <a:pt x="120" y="880"/>
                  </a:cubicBezTo>
                  <a:lnTo>
                    <a:pt x="122" y="880"/>
                  </a:lnTo>
                  <a:cubicBezTo>
                    <a:pt x="127" y="880"/>
                    <a:pt x="131" y="871"/>
                    <a:pt x="138" y="871"/>
                  </a:cubicBezTo>
                  <a:lnTo>
                    <a:pt x="139" y="871"/>
                  </a:lnTo>
                  <a:lnTo>
                    <a:pt x="142" y="872"/>
                  </a:lnTo>
                  <a:cubicBezTo>
                    <a:pt x="144" y="872"/>
                    <a:pt x="144" y="869"/>
                    <a:pt x="147" y="869"/>
                  </a:cubicBezTo>
                  <a:lnTo>
                    <a:pt x="151" y="871"/>
                  </a:lnTo>
                  <a:cubicBezTo>
                    <a:pt x="154" y="871"/>
                    <a:pt x="157" y="864"/>
                    <a:pt x="161" y="862"/>
                  </a:cubicBezTo>
                  <a:lnTo>
                    <a:pt x="164" y="863"/>
                  </a:lnTo>
                  <a:cubicBezTo>
                    <a:pt x="167" y="863"/>
                    <a:pt x="171" y="860"/>
                    <a:pt x="175" y="860"/>
                  </a:cubicBezTo>
                  <a:lnTo>
                    <a:pt x="178" y="861"/>
                  </a:lnTo>
                  <a:lnTo>
                    <a:pt x="180" y="861"/>
                  </a:lnTo>
                  <a:cubicBezTo>
                    <a:pt x="184" y="861"/>
                    <a:pt x="188" y="856"/>
                    <a:pt x="192" y="856"/>
                  </a:cubicBezTo>
                  <a:lnTo>
                    <a:pt x="193" y="856"/>
                  </a:lnTo>
                  <a:cubicBezTo>
                    <a:pt x="204" y="855"/>
                    <a:pt x="201" y="846"/>
                    <a:pt x="211" y="845"/>
                  </a:cubicBezTo>
                  <a:cubicBezTo>
                    <a:pt x="212" y="839"/>
                    <a:pt x="220" y="835"/>
                    <a:pt x="227" y="835"/>
                  </a:cubicBezTo>
                  <a:cubicBezTo>
                    <a:pt x="231" y="835"/>
                    <a:pt x="234" y="837"/>
                    <a:pt x="235" y="840"/>
                  </a:cubicBezTo>
                  <a:cubicBezTo>
                    <a:pt x="237" y="841"/>
                    <a:pt x="238" y="841"/>
                    <a:pt x="239" y="841"/>
                  </a:cubicBezTo>
                  <a:cubicBezTo>
                    <a:pt x="245" y="841"/>
                    <a:pt x="243" y="828"/>
                    <a:pt x="251" y="827"/>
                  </a:cubicBezTo>
                  <a:cubicBezTo>
                    <a:pt x="265" y="813"/>
                    <a:pt x="276" y="801"/>
                    <a:pt x="295" y="792"/>
                  </a:cubicBezTo>
                  <a:cubicBezTo>
                    <a:pt x="311" y="790"/>
                    <a:pt x="312" y="789"/>
                    <a:pt x="315" y="774"/>
                  </a:cubicBezTo>
                  <a:cubicBezTo>
                    <a:pt x="313" y="769"/>
                    <a:pt x="324" y="769"/>
                    <a:pt x="326" y="763"/>
                  </a:cubicBezTo>
                  <a:cubicBezTo>
                    <a:pt x="324" y="756"/>
                    <a:pt x="332" y="759"/>
                    <a:pt x="330" y="753"/>
                  </a:cubicBezTo>
                  <a:cubicBezTo>
                    <a:pt x="332" y="748"/>
                    <a:pt x="338" y="744"/>
                    <a:pt x="341" y="741"/>
                  </a:cubicBezTo>
                  <a:cubicBezTo>
                    <a:pt x="342" y="744"/>
                    <a:pt x="343" y="745"/>
                    <a:pt x="343" y="745"/>
                  </a:cubicBezTo>
                  <a:cubicBezTo>
                    <a:pt x="344" y="745"/>
                    <a:pt x="343" y="738"/>
                    <a:pt x="341" y="735"/>
                  </a:cubicBezTo>
                  <a:cubicBezTo>
                    <a:pt x="344" y="736"/>
                    <a:pt x="346" y="737"/>
                    <a:pt x="348" y="737"/>
                  </a:cubicBezTo>
                  <a:cubicBezTo>
                    <a:pt x="354" y="737"/>
                    <a:pt x="345" y="727"/>
                    <a:pt x="363" y="727"/>
                  </a:cubicBezTo>
                  <a:lnTo>
                    <a:pt x="363" y="727"/>
                  </a:lnTo>
                  <a:cubicBezTo>
                    <a:pt x="364" y="725"/>
                    <a:pt x="365" y="724"/>
                    <a:pt x="366" y="724"/>
                  </a:cubicBezTo>
                  <a:cubicBezTo>
                    <a:pt x="369" y="724"/>
                    <a:pt x="371" y="729"/>
                    <a:pt x="373" y="729"/>
                  </a:cubicBezTo>
                  <a:cubicBezTo>
                    <a:pt x="374" y="729"/>
                    <a:pt x="374" y="729"/>
                    <a:pt x="375" y="727"/>
                  </a:cubicBezTo>
                  <a:cubicBezTo>
                    <a:pt x="389" y="725"/>
                    <a:pt x="397" y="718"/>
                    <a:pt x="410" y="716"/>
                  </a:cubicBezTo>
                  <a:cubicBezTo>
                    <a:pt x="415" y="718"/>
                    <a:pt x="424" y="720"/>
                    <a:pt x="430" y="725"/>
                  </a:cubicBezTo>
                  <a:cubicBezTo>
                    <a:pt x="431" y="726"/>
                    <a:pt x="433" y="726"/>
                    <a:pt x="434" y="726"/>
                  </a:cubicBezTo>
                  <a:lnTo>
                    <a:pt x="436" y="726"/>
                  </a:lnTo>
                  <a:cubicBezTo>
                    <a:pt x="438" y="726"/>
                    <a:pt x="439" y="727"/>
                    <a:pt x="440" y="732"/>
                  </a:cubicBezTo>
                  <a:cubicBezTo>
                    <a:pt x="445" y="732"/>
                    <a:pt x="450" y="743"/>
                    <a:pt x="454" y="743"/>
                  </a:cubicBezTo>
                  <a:lnTo>
                    <a:pt x="455" y="742"/>
                  </a:lnTo>
                  <a:lnTo>
                    <a:pt x="457" y="741"/>
                  </a:lnTo>
                  <a:cubicBezTo>
                    <a:pt x="459" y="741"/>
                    <a:pt x="461" y="742"/>
                    <a:pt x="462" y="742"/>
                  </a:cubicBezTo>
                  <a:lnTo>
                    <a:pt x="465" y="741"/>
                  </a:lnTo>
                  <a:cubicBezTo>
                    <a:pt x="467" y="740"/>
                    <a:pt x="467" y="738"/>
                    <a:pt x="468" y="738"/>
                  </a:cubicBezTo>
                  <a:lnTo>
                    <a:pt x="471" y="739"/>
                  </a:lnTo>
                  <a:cubicBezTo>
                    <a:pt x="472" y="735"/>
                    <a:pt x="474" y="734"/>
                    <a:pt x="476" y="734"/>
                  </a:cubicBezTo>
                  <a:cubicBezTo>
                    <a:pt x="478" y="734"/>
                    <a:pt x="480" y="735"/>
                    <a:pt x="481" y="735"/>
                  </a:cubicBezTo>
                  <a:lnTo>
                    <a:pt x="485" y="734"/>
                  </a:lnTo>
                  <a:cubicBezTo>
                    <a:pt x="489" y="730"/>
                    <a:pt x="492" y="729"/>
                    <a:pt x="497" y="729"/>
                  </a:cubicBezTo>
                  <a:cubicBezTo>
                    <a:pt x="501" y="729"/>
                    <a:pt x="506" y="730"/>
                    <a:pt x="511" y="732"/>
                  </a:cubicBezTo>
                  <a:cubicBezTo>
                    <a:pt x="515" y="728"/>
                    <a:pt x="519" y="727"/>
                    <a:pt x="522" y="727"/>
                  </a:cubicBezTo>
                  <a:cubicBezTo>
                    <a:pt x="524" y="727"/>
                    <a:pt x="526" y="727"/>
                    <a:pt x="528" y="727"/>
                  </a:cubicBezTo>
                  <a:cubicBezTo>
                    <a:pt x="529" y="727"/>
                    <a:pt x="531" y="727"/>
                    <a:pt x="532" y="727"/>
                  </a:cubicBezTo>
                  <a:cubicBezTo>
                    <a:pt x="537" y="721"/>
                    <a:pt x="546" y="716"/>
                    <a:pt x="549" y="708"/>
                  </a:cubicBezTo>
                  <a:cubicBezTo>
                    <a:pt x="550" y="692"/>
                    <a:pt x="560" y="681"/>
                    <a:pt x="555" y="667"/>
                  </a:cubicBezTo>
                  <a:cubicBezTo>
                    <a:pt x="556" y="662"/>
                    <a:pt x="563" y="655"/>
                    <a:pt x="562" y="651"/>
                  </a:cubicBezTo>
                  <a:lnTo>
                    <a:pt x="559" y="651"/>
                  </a:lnTo>
                  <a:cubicBezTo>
                    <a:pt x="556" y="651"/>
                    <a:pt x="562" y="642"/>
                    <a:pt x="559" y="640"/>
                  </a:cubicBezTo>
                  <a:cubicBezTo>
                    <a:pt x="559" y="632"/>
                    <a:pt x="548" y="629"/>
                    <a:pt x="542" y="626"/>
                  </a:cubicBezTo>
                  <a:cubicBezTo>
                    <a:pt x="536" y="623"/>
                    <a:pt x="540" y="613"/>
                    <a:pt x="532" y="612"/>
                  </a:cubicBezTo>
                  <a:lnTo>
                    <a:pt x="530" y="612"/>
                  </a:lnTo>
                  <a:cubicBezTo>
                    <a:pt x="525" y="612"/>
                    <a:pt x="523" y="604"/>
                    <a:pt x="520" y="600"/>
                  </a:cubicBezTo>
                  <a:cubicBezTo>
                    <a:pt x="526" y="598"/>
                    <a:pt x="527" y="591"/>
                    <a:pt x="522" y="587"/>
                  </a:cubicBezTo>
                  <a:cubicBezTo>
                    <a:pt x="514" y="576"/>
                    <a:pt x="522" y="563"/>
                    <a:pt x="516" y="550"/>
                  </a:cubicBezTo>
                  <a:cubicBezTo>
                    <a:pt x="516" y="545"/>
                    <a:pt x="521" y="548"/>
                    <a:pt x="520" y="544"/>
                  </a:cubicBezTo>
                  <a:cubicBezTo>
                    <a:pt x="517" y="539"/>
                    <a:pt x="521" y="530"/>
                    <a:pt x="517" y="526"/>
                  </a:cubicBezTo>
                  <a:cubicBezTo>
                    <a:pt x="516" y="518"/>
                    <a:pt x="527" y="521"/>
                    <a:pt x="529" y="517"/>
                  </a:cubicBezTo>
                  <a:cubicBezTo>
                    <a:pt x="535" y="508"/>
                    <a:pt x="536" y="495"/>
                    <a:pt x="547" y="490"/>
                  </a:cubicBezTo>
                  <a:cubicBezTo>
                    <a:pt x="549" y="481"/>
                    <a:pt x="561" y="481"/>
                    <a:pt x="565" y="473"/>
                  </a:cubicBezTo>
                  <a:cubicBezTo>
                    <a:pt x="568" y="468"/>
                    <a:pt x="565" y="461"/>
                    <a:pt x="564" y="456"/>
                  </a:cubicBezTo>
                  <a:cubicBezTo>
                    <a:pt x="573" y="449"/>
                    <a:pt x="566" y="439"/>
                    <a:pt x="565" y="430"/>
                  </a:cubicBezTo>
                  <a:cubicBezTo>
                    <a:pt x="557" y="420"/>
                    <a:pt x="562" y="403"/>
                    <a:pt x="552" y="394"/>
                  </a:cubicBezTo>
                  <a:cubicBezTo>
                    <a:pt x="552" y="379"/>
                    <a:pt x="536" y="380"/>
                    <a:pt x="548" y="364"/>
                  </a:cubicBezTo>
                  <a:cubicBezTo>
                    <a:pt x="532" y="356"/>
                    <a:pt x="561" y="346"/>
                    <a:pt x="558" y="324"/>
                  </a:cubicBezTo>
                  <a:cubicBezTo>
                    <a:pt x="563" y="323"/>
                    <a:pt x="555" y="319"/>
                    <a:pt x="555" y="316"/>
                  </a:cubicBezTo>
                  <a:cubicBezTo>
                    <a:pt x="558" y="311"/>
                    <a:pt x="549" y="304"/>
                    <a:pt x="544" y="304"/>
                  </a:cubicBezTo>
                  <a:lnTo>
                    <a:pt x="543" y="304"/>
                  </a:lnTo>
                  <a:cubicBezTo>
                    <a:pt x="537" y="296"/>
                    <a:pt x="531" y="272"/>
                    <a:pt x="546" y="263"/>
                  </a:cubicBezTo>
                  <a:cubicBezTo>
                    <a:pt x="549" y="264"/>
                    <a:pt x="550" y="264"/>
                    <a:pt x="551" y="264"/>
                  </a:cubicBezTo>
                  <a:cubicBezTo>
                    <a:pt x="555" y="264"/>
                    <a:pt x="550" y="261"/>
                    <a:pt x="551" y="258"/>
                  </a:cubicBezTo>
                  <a:cubicBezTo>
                    <a:pt x="559" y="256"/>
                    <a:pt x="557" y="247"/>
                    <a:pt x="562" y="241"/>
                  </a:cubicBezTo>
                  <a:cubicBezTo>
                    <a:pt x="562" y="240"/>
                    <a:pt x="563" y="234"/>
                    <a:pt x="566" y="234"/>
                  </a:cubicBezTo>
                  <a:lnTo>
                    <a:pt x="569" y="235"/>
                  </a:lnTo>
                  <a:cubicBezTo>
                    <a:pt x="569" y="230"/>
                    <a:pt x="575" y="225"/>
                    <a:pt x="579" y="222"/>
                  </a:cubicBezTo>
                  <a:cubicBezTo>
                    <a:pt x="583" y="216"/>
                    <a:pt x="583" y="208"/>
                    <a:pt x="589" y="201"/>
                  </a:cubicBezTo>
                  <a:cubicBezTo>
                    <a:pt x="593" y="198"/>
                    <a:pt x="586" y="194"/>
                    <a:pt x="591" y="189"/>
                  </a:cubicBezTo>
                  <a:cubicBezTo>
                    <a:pt x="591" y="186"/>
                    <a:pt x="586" y="182"/>
                    <a:pt x="590" y="178"/>
                  </a:cubicBezTo>
                  <a:cubicBezTo>
                    <a:pt x="601" y="166"/>
                    <a:pt x="610" y="155"/>
                    <a:pt x="619" y="143"/>
                  </a:cubicBezTo>
                  <a:cubicBezTo>
                    <a:pt x="619" y="139"/>
                    <a:pt x="619" y="138"/>
                    <a:pt x="620" y="138"/>
                  </a:cubicBezTo>
                  <a:cubicBezTo>
                    <a:pt x="622" y="138"/>
                    <a:pt x="624" y="144"/>
                    <a:pt x="628" y="144"/>
                  </a:cubicBezTo>
                  <a:cubicBezTo>
                    <a:pt x="629" y="144"/>
                    <a:pt x="631" y="143"/>
                    <a:pt x="632" y="139"/>
                  </a:cubicBezTo>
                  <a:lnTo>
                    <a:pt x="633" y="139"/>
                  </a:lnTo>
                  <a:cubicBezTo>
                    <a:pt x="635" y="139"/>
                    <a:pt x="634" y="143"/>
                    <a:pt x="636" y="143"/>
                  </a:cubicBezTo>
                  <a:lnTo>
                    <a:pt x="638" y="141"/>
                  </a:lnTo>
                  <a:cubicBezTo>
                    <a:pt x="639" y="138"/>
                    <a:pt x="639" y="137"/>
                    <a:pt x="641" y="137"/>
                  </a:cubicBezTo>
                  <a:lnTo>
                    <a:pt x="645" y="138"/>
                  </a:lnTo>
                  <a:cubicBezTo>
                    <a:pt x="647" y="136"/>
                    <a:pt x="648" y="136"/>
                    <a:pt x="650" y="136"/>
                  </a:cubicBezTo>
                  <a:cubicBezTo>
                    <a:pt x="652" y="136"/>
                    <a:pt x="654" y="136"/>
                    <a:pt x="655" y="138"/>
                  </a:cubicBezTo>
                  <a:cubicBezTo>
                    <a:pt x="659" y="137"/>
                    <a:pt x="663" y="135"/>
                    <a:pt x="667" y="135"/>
                  </a:cubicBezTo>
                  <a:lnTo>
                    <a:pt x="671" y="136"/>
                  </a:lnTo>
                  <a:cubicBezTo>
                    <a:pt x="674" y="133"/>
                    <a:pt x="671" y="126"/>
                    <a:pt x="680" y="126"/>
                  </a:cubicBezTo>
                  <a:cubicBezTo>
                    <a:pt x="683" y="120"/>
                    <a:pt x="687" y="115"/>
                    <a:pt x="689" y="111"/>
                  </a:cubicBezTo>
                  <a:cubicBezTo>
                    <a:pt x="674" y="107"/>
                    <a:pt x="694" y="102"/>
                    <a:pt x="701" y="102"/>
                  </a:cubicBezTo>
                  <a:lnTo>
                    <a:pt x="703" y="102"/>
                  </a:lnTo>
                  <a:cubicBezTo>
                    <a:pt x="710" y="102"/>
                    <a:pt x="710" y="90"/>
                    <a:pt x="715" y="90"/>
                  </a:cubicBezTo>
                  <a:lnTo>
                    <a:pt x="718" y="91"/>
                  </a:lnTo>
                  <a:cubicBezTo>
                    <a:pt x="716" y="81"/>
                    <a:pt x="723" y="75"/>
                    <a:pt x="729" y="69"/>
                  </a:cubicBezTo>
                  <a:cubicBezTo>
                    <a:pt x="762" y="36"/>
                    <a:pt x="714" y="53"/>
                    <a:pt x="736" y="13"/>
                  </a:cubicBezTo>
                  <a:lnTo>
                    <a:pt x="737" y="13"/>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41" name="Freeform 193">
              <a:extLst>
                <a:ext uri="{FF2B5EF4-FFF2-40B4-BE49-F238E27FC236}">
                  <a16:creationId xmlns:a16="http://schemas.microsoft.com/office/drawing/2014/main" id="{70BC7777-6016-F2C1-1CB7-30FE2F902E7D}"/>
                </a:ext>
              </a:extLst>
            </p:cNvPr>
            <p:cNvSpPr>
              <a:spLocks/>
            </p:cNvSpPr>
            <p:nvPr/>
          </p:nvSpPr>
          <p:spPr bwMode="auto">
            <a:xfrm>
              <a:off x="6205538" y="1428750"/>
              <a:ext cx="449263" cy="563563"/>
            </a:xfrm>
            <a:custGeom>
              <a:avLst/>
              <a:gdLst>
                <a:gd name="T0" fmla="*/ 389 w 731"/>
                <a:gd name="T1" fmla="*/ 887 h 916"/>
                <a:gd name="T2" fmla="*/ 368 w 731"/>
                <a:gd name="T3" fmla="*/ 864 h 916"/>
                <a:gd name="T4" fmla="*/ 310 w 731"/>
                <a:gd name="T5" fmla="*/ 820 h 916"/>
                <a:gd name="T6" fmla="*/ 267 w 731"/>
                <a:gd name="T7" fmla="*/ 827 h 916"/>
                <a:gd name="T8" fmla="*/ 249 w 731"/>
                <a:gd name="T9" fmla="*/ 835 h 916"/>
                <a:gd name="T10" fmla="*/ 201 w 731"/>
                <a:gd name="T11" fmla="*/ 832 h 916"/>
                <a:gd name="T12" fmla="*/ 152 w 731"/>
                <a:gd name="T13" fmla="*/ 831 h 916"/>
                <a:gd name="T14" fmla="*/ 171 w 731"/>
                <a:gd name="T15" fmla="*/ 759 h 916"/>
                <a:gd name="T16" fmla="*/ 168 w 731"/>
                <a:gd name="T17" fmla="*/ 719 h 916"/>
                <a:gd name="T18" fmla="*/ 116 w 731"/>
                <a:gd name="T19" fmla="*/ 681 h 916"/>
                <a:gd name="T20" fmla="*/ 99 w 731"/>
                <a:gd name="T21" fmla="*/ 614 h 916"/>
                <a:gd name="T22" fmla="*/ 89 w 731"/>
                <a:gd name="T23" fmla="*/ 552 h 916"/>
                <a:gd name="T24" fmla="*/ 88 w 731"/>
                <a:gd name="T25" fmla="*/ 506 h 916"/>
                <a:gd name="T26" fmla="*/ 86 w 731"/>
                <a:gd name="T27" fmla="*/ 469 h 916"/>
                <a:gd name="T28" fmla="*/ 86 w 731"/>
                <a:gd name="T29" fmla="*/ 435 h 916"/>
                <a:gd name="T30" fmla="*/ 72 w 731"/>
                <a:gd name="T31" fmla="*/ 425 h 916"/>
                <a:gd name="T32" fmla="*/ 44 w 731"/>
                <a:gd name="T33" fmla="*/ 397 h 916"/>
                <a:gd name="T34" fmla="*/ 31 w 731"/>
                <a:gd name="T35" fmla="*/ 357 h 916"/>
                <a:gd name="T36" fmla="*/ 33 w 731"/>
                <a:gd name="T37" fmla="*/ 328 h 916"/>
                <a:gd name="T38" fmla="*/ 53 w 731"/>
                <a:gd name="T39" fmla="*/ 255 h 916"/>
                <a:gd name="T40" fmla="*/ 45 w 731"/>
                <a:gd name="T41" fmla="*/ 232 h 916"/>
                <a:gd name="T42" fmla="*/ 30 w 731"/>
                <a:gd name="T43" fmla="*/ 223 h 916"/>
                <a:gd name="T44" fmla="*/ 28 w 731"/>
                <a:gd name="T45" fmla="*/ 199 h 916"/>
                <a:gd name="T46" fmla="*/ 29 w 731"/>
                <a:gd name="T47" fmla="*/ 174 h 916"/>
                <a:gd name="T48" fmla="*/ 16 w 731"/>
                <a:gd name="T49" fmla="*/ 136 h 916"/>
                <a:gd name="T50" fmla="*/ 4 w 731"/>
                <a:gd name="T51" fmla="*/ 116 h 916"/>
                <a:gd name="T52" fmla="*/ 24 w 731"/>
                <a:gd name="T53" fmla="*/ 43 h 916"/>
                <a:gd name="T54" fmla="*/ 56 w 731"/>
                <a:gd name="T55" fmla="*/ 18 h 916"/>
                <a:gd name="T56" fmla="*/ 112 w 731"/>
                <a:gd name="T57" fmla="*/ 14 h 916"/>
                <a:gd name="T58" fmla="*/ 163 w 731"/>
                <a:gd name="T59" fmla="*/ 0 h 916"/>
                <a:gd name="T60" fmla="*/ 229 w 731"/>
                <a:gd name="T61" fmla="*/ 7 h 916"/>
                <a:gd name="T62" fmla="*/ 249 w 731"/>
                <a:gd name="T63" fmla="*/ 8 h 916"/>
                <a:gd name="T64" fmla="*/ 323 w 731"/>
                <a:gd name="T65" fmla="*/ 43 h 916"/>
                <a:gd name="T66" fmla="*/ 470 w 731"/>
                <a:gd name="T67" fmla="*/ 146 h 916"/>
                <a:gd name="T68" fmla="*/ 620 w 731"/>
                <a:gd name="T69" fmla="*/ 278 h 916"/>
                <a:gd name="T70" fmla="*/ 727 w 731"/>
                <a:gd name="T71" fmla="*/ 361 h 916"/>
                <a:gd name="T72" fmla="*/ 664 w 731"/>
                <a:gd name="T73" fmla="*/ 397 h 916"/>
                <a:gd name="T74" fmla="*/ 617 w 731"/>
                <a:gd name="T75" fmla="*/ 495 h 916"/>
                <a:gd name="T76" fmla="*/ 591 w 731"/>
                <a:gd name="T77" fmla="*/ 523 h 916"/>
                <a:gd name="T78" fmla="*/ 570 w 731"/>
                <a:gd name="T79" fmla="*/ 574 h 916"/>
                <a:gd name="T80" fmla="*/ 541 w 731"/>
                <a:gd name="T81" fmla="*/ 599 h 916"/>
                <a:gd name="T82" fmla="*/ 514 w 731"/>
                <a:gd name="T83" fmla="*/ 616 h 916"/>
                <a:gd name="T84" fmla="*/ 506 w 731"/>
                <a:gd name="T85" fmla="*/ 641 h 916"/>
                <a:gd name="T86" fmla="*/ 495 w 731"/>
                <a:gd name="T87" fmla="*/ 683 h 916"/>
                <a:gd name="T88" fmla="*/ 498 w 731"/>
                <a:gd name="T89" fmla="*/ 719 h 916"/>
                <a:gd name="T90" fmla="*/ 481 w 731"/>
                <a:gd name="T91" fmla="*/ 740 h 916"/>
                <a:gd name="T92" fmla="*/ 476 w 731"/>
                <a:gd name="T93" fmla="*/ 754 h 916"/>
                <a:gd name="T94" fmla="*/ 498 w 731"/>
                <a:gd name="T95" fmla="*/ 793 h 916"/>
                <a:gd name="T96" fmla="*/ 502 w 731"/>
                <a:gd name="T97" fmla="*/ 838 h 916"/>
                <a:gd name="T98" fmla="*/ 481 w 731"/>
                <a:gd name="T99" fmla="*/ 866 h 916"/>
                <a:gd name="T100" fmla="*/ 453 w 731"/>
                <a:gd name="T101" fmla="*/ 891 h 916"/>
                <a:gd name="T102" fmla="*/ 440 w 731"/>
                <a:gd name="T103" fmla="*/ 900 h 916"/>
                <a:gd name="T104" fmla="*/ 419 w 731"/>
                <a:gd name="T105" fmla="*/ 90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31" h="916">
                  <a:moveTo>
                    <a:pt x="409" y="916"/>
                  </a:moveTo>
                  <a:lnTo>
                    <a:pt x="406" y="915"/>
                  </a:lnTo>
                  <a:cubicBezTo>
                    <a:pt x="404" y="913"/>
                    <a:pt x="402" y="910"/>
                    <a:pt x="403" y="907"/>
                  </a:cubicBezTo>
                  <a:cubicBezTo>
                    <a:pt x="404" y="903"/>
                    <a:pt x="402" y="897"/>
                    <a:pt x="399" y="893"/>
                  </a:cubicBezTo>
                  <a:cubicBezTo>
                    <a:pt x="396" y="889"/>
                    <a:pt x="392" y="887"/>
                    <a:pt x="389" y="887"/>
                  </a:cubicBezTo>
                  <a:cubicBezTo>
                    <a:pt x="387" y="888"/>
                    <a:pt x="385" y="888"/>
                    <a:pt x="384" y="888"/>
                  </a:cubicBezTo>
                  <a:cubicBezTo>
                    <a:pt x="381" y="888"/>
                    <a:pt x="377" y="887"/>
                    <a:pt x="376" y="882"/>
                  </a:cubicBezTo>
                  <a:lnTo>
                    <a:pt x="374" y="882"/>
                  </a:lnTo>
                  <a:cubicBezTo>
                    <a:pt x="369" y="882"/>
                    <a:pt x="366" y="878"/>
                    <a:pt x="365" y="873"/>
                  </a:cubicBezTo>
                  <a:cubicBezTo>
                    <a:pt x="365" y="871"/>
                    <a:pt x="366" y="867"/>
                    <a:pt x="368" y="864"/>
                  </a:cubicBezTo>
                  <a:cubicBezTo>
                    <a:pt x="366" y="862"/>
                    <a:pt x="365" y="859"/>
                    <a:pt x="364" y="856"/>
                  </a:cubicBezTo>
                  <a:cubicBezTo>
                    <a:pt x="358" y="850"/>
                    <a:pt x="350" y="846"/>
                    <a:pt x="342" y="842"/>
                  </a:cubicBezTo>
                  <a:lnTo>
                    <a:pt x="337" y="840"/>
                  </a:lnTo>
                  <a:lnTo>
                    <a:pt x="335" y="838"/>
                  </a:lnTo>
                  <a:cubicBezTo>
                    <a:pt x="328" y="831"/>
                    <a:pt x="319" y="824"/>
                    <a:pt x="310" y="820"/>
                  </a:cubicBezTo>
                  <a:cubicBezTo>
                    <a:pt x="309" y="820"/>
                    <a:pt x="306" y="819"/>
                    <a:pt x="303" y="819"/>
                  </a:cubicBezTo>
                  <a:cubicBezTo>
                    <a:pt x="293" y="819"/>
                    <a:pt x="282" y="822"/>
                    <a:pt x="273" y="824"/>
                  </a:cubicBezTo>
                  <a:lnTo>
                    <a:pt x="272" y="824"/>
                  </a:lnTo>
                  <a:lnTo>
                    <a:pt x="269" y="824"/>
                  </a:lnTo>
                  <a:lnTo>
                    <a:pt x="267" y="827"/>
                  </a:lnTo>
                  <a:cubicBezTo>
                    <a:pt x="266" y="829"/>
                    <a:pt x="264" y="830"/>
                    <a:pt x="263" y="831"/>
                  </a:cubicBezTo>
                  <a:cubicBezTo>
                    <a:pt x="261" y="832"/>
                    <a:pt x="259" y="833"/>
                    <a:pt x="256" y="833"/>
                  </a:cubicBezTo>
                  <a:lnTo>
                    <a:pt x="253" y="833"/>
                  </a:lnTo>
                  <a:lnTo>
                    <a:pt x="253" y="833"/>
                  </a:lnTo>
                  <a:cubicBezTo>
                    <a:pt x="252" y="834"/>
                    <a:pt x="250" y="835"/>
                    <a:pt x="249" y="835"/>
                  </a:cubicBezTo>
                  <a:lnTo>
                    <a:pt x="247" y="834"/>
                  </a:lnTo>
                  <a:lnTo>
                    <a:pt x="244" y="834"/>
                  </a:lnTo>
                  <a:cubicBezTo>
                    <a:pt x="240" y="834"/>
                    <a:pt x="236" y="835"/>
                    <a:pt x="231" y="837"/>
                  </a:cubicBezTo>
                  <a:cubicBezTo>
                    <a:pt x="226" y="838"/>
                    <a:pt x="220" y="840"/>
                    <a:pt x="215" y="840"/>
                  </a:cubicBezTo>
                  <a:cubicBezTo>
                    <a:pt x="207" y="840"/>
                    <a:pt x="203" y="836"/>
                    <a:pt x="201" y="832"/>
                  </a:cubicBezTo>
                  <a:cubicBezTo>
                    <a:pt x="198" y="831"/>
                    <a:pt x="194" y="831"/>
                    <a:pt x="190" y="831"/>
                  </a:cubicBezTo>
                  <a:cubicBezTo>
                    <a:pt x="184" y="831"/>
                    <a:pt x="179" y="832"/>
                    <a:pt x="173" y="832"/>
                  </a:cubicBezTo>
                  <a:cubicBezTo>
                    <a:pt x="168" y="833"/>
                    <a:pt x="162" y="833"/>
                    <a:pt x="157" y="833"/>
                  </a:cubicBezTo>
                  <a:lnTo>
                    <a:pt x="157" y="833"/>
                  </a:lnTo>
                  <a:cubicBezTo>
                    <a:pt x="155" y="833"/>
                    <a:pt x="153" y="832"/>
                    <a:pt x="152" y="831"/>
                  </a:cubicBezTo>
                  <a:cubicBezTo>
                    <a:pt x="150" y="829"/>
                    <a:pt x="150" y="826"/>
                    <a:pt x="151" y="824"/>
                  </a:cubicBezTo>
                  <a:cubicBezTo>
                    <a:pt x="154" y="817"/>
                    <a:pt x="155" y="810"/>
                    <a:pt x="157" y="802"/>
                  </a:cubicBezTo>
                  <a:cubicBezTo>
                    <a:pt x="158" y="794"/>
                    <a:pt x="160" y="787"/>
                    <a:pt x="162" y="779"/>
                  </a:cubicBezTo>
                  <a:cubicBezTo>
                    <a:pt x="162" y="773"/>
                    <a:pt x="166" y="768"/>
                    <a:pt x="169" y="763"/>
                  </a:cubicBezTo>
                  <a:lnTo>
                    <a:pt x="171" y="759"/>
                  </a:lnTo>
                  <a:lnTo>
                    <a:pt x="172" y="756"/>
                  </a:lnTo>
                  <a:lnTo>
                    <a:pt x="173" y="755"/>
                  </a:lnTo>
                  <a:cubicBezTo>
                    <a:pt x="171" y="752"/>
                    <a:pt x="170" y="748"/>
                    <a:pt x="172" y="744"/>
                  </a:cubicBezTo>
                  <a:cubicBezTo>
                    <a:pt x="169" y="738"/>
                    <a:pt x="171" y="732"/>
                    <a:pt x="174" y="728"/>
                  </a:cubicBezTo>
                  <a:cubicBezTo>
                    <a:pt x="171" y="726"/>
                    <a:pt x="169" y="721"/>
                    <a:pt x="168" y="719"/>
                  </a:cubicBezTo>
                  <a:lnTo>
                    <a:pt x="166" y="715"/>
                  </a:lnTo>
                  <a:lnTo>
                    <a:pt x="166" y="715"/>
                  </a:lnTo>
                  <a:cubicBezTo>
                    <a:pt x="149" y="715"/>
                    <a:pt x="134" y="707"/>
                    <a:pt x="122" y="700"/>
                  </a:cubicBezTo>
                  <a:cubicBezTo>
                    <a:pt x="119" y="698"/>
                    <a:pt x="118" y="694"/>
                    <a:pt x="120" y="691"/>
                  </a:cubicBezTo>
                  <a:cubicBezTo>
                    <a:pt x="121" y="689"/>
                    <a:pt x="120" y="687"/>
                    <a:pt x="116" y="681"/>
                  </a:cubicBezTo>
                  <a:cubicBezTo>
                    <a:pt x="111" y="675"/>
                    <a:pt x="106" y="668"/>
                    <a:pt x="108" y="659"/>
                  </a:cubicBezTo>
                  <a:cubicBezTo>
                    <a:pt x="109" y="650"/>
                    <a:pt x="109" y="645"/>
                    <a:pt x="110" y="641"/>
                  </a:cubicBezTo>
                  <a:cubicBezTo>
                    <a:pt x="110" y="637"/>
                    <a:pt x="110" y="637"/>
                    <a:pt x="108" y="633"/>
                  </a:cubicBezTo>
                  <a:cubicBezTo>
                    <a:pt x="106" y="630"/>
                    <a:pt x="103" y="625"/>
                    <a:pt x="99" y="617"/>
                  </a:cubicBezTo>
                  <a:lnTo>
                    <a:pt x="99" y="614"/>
                  </a:lnTo>
                  <a:cubicBezTo>
                    <a:pt x="99" y="606"/>
                    <a:pt x="99" y="599"/>
                    <a:pt x="97" y="594"/>
                  </a:cubicBezTo>
                  <a:cubicBezTo>
                    <a:pt x="94" y="593"/>
                    <a:pt x="91" y="592"/>
                    <a:pt x="90" y="590"/>
                  </a:cubicBezTo>
                  <a:cubicBezTo>
                    <a:pt x="89" y="588"/>
                    <a:pt x="88" y="584"/>
                    <a:pt x="92" y="575"/>
                  </a:cubicBezTo>
                  <a:cubicBezTo>
                    <a:pt x="95" y="571"/>
                    <a:pt x="94" y="567"/>
                    <a:pt x="92" y="560"/>
                  </a:cubicBezTo>
                  <a:cubicBezTo>
                    <a:pt x="91" y="558"/>
                    <a:pt x="90" y="555"/>
                    <a:pt x="89" y="552"/>
                  </a:cubicBezTo>
                  <a:cubicBezTo>
                    <a:pt x="89" y="549"/>
                    <a:pt x="89" y="546"/>
                    <a:pt x="89" y="543"/>
                  </a:cubicBezTo>
                  <a:cubicBezTo>
                    <a:pt x="88" y="536"/>
                    <a:pt x="88" y="530"/>
                    <a:pt x="85" y="524"/>
                  </a:cubicBezTo>
                  <a:cubicBezTo>
                    <a:pt x="83" y="518"/>
                    <a:pt x="87" y="514"/>
                    <a:pt x="89" y="511"/>
                  </a:cubicBezTo>
                  <a:lnTo>
                    <a:pt x="91" y="509"/>
                  </a:lnTo>
                  <a:cubicBezTo>
                    <a:pt x="90" y="508"/>
                    <a:pt x="88" y="507"/>
                    <a:pt x="88" y="506"/>
                  </a:cubicBezTo>
                  <a:cubicBezTo>
                    <a:pt x="88" y="504"/>
                    <a:pt x="87" y="503"/>
                    <a:pt x="87" y="501"/>
                  </a:cubicBezTo>
                  <a:cubicBezTo>
                    <a:pt x="85" y="497"/>
                    <a:pt x="82" y="490"/>
                    <a:pt x="86" y="483"/>
                  </a:cubicBezTo>
                  <a:lnTo>
                    <a:pt x="86" y="483"/>
                  </a:lnTo>
                  <a:cubicBezTo>
                    <a:pt x="84" y="480"/>
                    <a:pt x="81" y="476"/>
                    <a:pt x="83" y="471"/>
                  </a:cubicBezTo>
                  <a:lnTo>
                    <a:pt x="86" y="469"/>
                  </a:lnTo>
                  <a:cubicBezTo>
                    <a:pt x="84" y="465"/>
                    <a:pt x="84" y="461"/>
                    <a:pt x="87" y="456"/>
                  </a:cubicBezTo>
                  <a:cubicBezTo>
                    <a:pt x="86" y="455"/>
                    <a:pt x="85" y="452"/>
                    <a:pt x="86" y="449"/>
                  </a:cubicBezTo>
                  <a:lnTo>
                    <a:pt x="86" y="448"/>
                  </a:lnTo>
                  <a:cubicBezTo>
                    <a:pt x="83" y="445"/>
                    <a:pt x="83" y="442"/>
                    <a:pt x="85" y="437"/>
                  </a:cubicBezTo>
                  <a:lnTo>
                    <a:pt x="86" y="435"/>
                  </a:lnTo>
                  <a:lnTo>
                    <a:pt x="84" y="434"/>
                  </a:lnTo>
                  <a:lnTo>
                    <a:pt x="83" y="434"/>
                  </a:lnTo>
                  <a:lnTo>
                    <a:pt x="82" y="434"/>
                  </a:lnTo>
                  <a:cubicBezTo>
                    <a:pt x="80" y="434"/>
                    <a:pt x="78" y="433"/>
                    <a:pt x="77" y="431"/>
                  </a:cubicBezTo>
                  <a:cubicBezTo>
                    <a:pt x="76" y="428"/>
                    <a:pt x="74" y="426"/>
                    <a:pt x="72" y="425"/>
                  </a:cubicBezTo>
                  <a:lnTo>
                    <a:pt x="70" y="425"/>
                  </a:lnTo>
                  <a:cubicBezTo>
                    <a:pt x="64" y="425"/>
                    <a:pt x="61" y="420"/>
                    <a:pt x="60" y="418"/>
                  </a:cubicBezTo>
                  <a:cubicBezTo>
                    <a:pt x="58" y="417"/>
                    <a:pt x="58" y="416"/>
                    <a:pt x="57" y="414"/>
                  </a:cubicBezTo>
                  <a:cubicBezTo>
                    <a:pt x="52" y="412"/>
                    <a:pt x="51" y="408"/>
                    <a:pt x="51" y="404"/>
                  </a:cubicBezTo>
                  <a:cubicBezTo>
                    <a:pt x="49" y="402"/>
                    <a:pt x="47" y="400"/>
                    <a:pt x="44" y="397"/>
                  </a:cubicBezTo>
                  <a:cubicBezTo>
                    <a:pt x="33" y="395"/>
                    <a:pt x="32" y="381"/>
                    <a:pt x="31" y="373"/>
                  </a:cubicBezTo>
                  <a:lnTo>
                    <a:pt x="31" y="369"/>
                  </a:lnTo>
                  <a:cubicBezTo>
                    <a:pt x="30" y="367"/>
                    <a:pt x="31" y="365"/>
                    <a:pt x="33" y="363"/>
                  </a:cubicBezTo>
                  <a:lnTo>
                    <a:pt x="34" y="362"/>
                  </a:lnTo>
                  <a:cubicBezTo>
                    <a:pt x="32" y="361"/>
                    <a:pt x="31" y="359"/>
                    <a:pt x="31" y="357"/>
                  </a:cubicBezTo>
                  <a:cubicBezTo>
                    <a:pt x="30" y="352"/>
                    <a:pt x="34" y="347"/>
                    <a:pt x="40" y="342"/>
                  </a:cubicBezTo>
                  <a:lnTo>
                    <a:pt x="40" y="342"/>
                  </a:lnTo>
                  <a:lnTo>
                    <a:pt x="40" y="341"/>
                  </a:lnTo>
                  <a:cubicBezTo>
                    <a:pt x="37" y="339"/>
                    <a:pt x="34" y="336"/>
                    <a:pt x="33" y="332"/>
                  </a:cubicBezTo>
                  <a:lnTo>
                    <a:pt x="33" y="328"/>
                  </a:lnTo>
                  <a:cubicBezTo>
                    <a:pt x="31" y="325"/>
                    <a:pt x="31" y="323"/>
                    <a:pt x="32" y="321"/>
                  </a:cubicBezTo>
                  <a:cubicBezTo>
                    <a:pt x="33" y="319"/>
                    <a:pt x="35" y="318"/>
                    <a:pt x="37" y="317"/>
                  </a:cubicBezTo>
                  <a:cubicBezTo>
                    <a:pt x="40" y="313"/>
                    <a:pt x="41" y="308"/>
                    <a:pt x="42" y="302"/>
                  </a:cubicBezTo>
                  <a:cubicBezTo>
                    <a:pt x="44" y="294"/>
                    <a:pt x="45" y="285"/>
                    <a:pt x="51" y="279"/>
                  </a:cubicBezTo>
                  <a:cubicBezTo>
                    <a:pt x="51" y="272"/>
                    <a:pt x="49" y="262"/>
                    <a:pt x="53" y="255"/>
                  </a:cubicBezTo>
                  <a:lnTo>
                    <a:pt x="52" y="254"/>
                  </a:lnTo>
                  <a:cubicBezTo>
                    <a:pt x="48" y="248"/>
                    <a:pt x="50" y="241"/>
                    <a:pt x="51" y="236"/>
                  </a:cubicBezTo>
                  <a:lnTo>
                    <a:pt x="52" y="234"/>
                  </a:lnTo>
                  <a:lnTo>
                    <a:pt x="50" y="234"/>
                  </a:lnTo>
                  <a:cubicBezTo>
                    <a:pt x="48" y="233"/>
                    <a:pt x="46" y="232"/>
                    <a:pt x="45" y="232"/>
                  </a:cubicBezTo>
                  <a:cubicBezTo>
                    <a:pt x="44" y="232"/>
                    <a:pt x="42" y="232"/>
                    <a:pt x="40" y="234"/>
                  </a:cubicBezTo>
                  <a:lnTo>
                    <a:pt x="36" y="235"/>
                  </a:lnTo>
                  <a:lnTo>
                    <a:pt x="32" y="234"/>
                  </a:lnTo>
                  <a:cubicBezTo>
                    <a:pt x="31" y="233"/>
                    <a:pt x="29" y="230"/>
                    <a:pt x="29" y="228"/>
                  </a:cubicBezTo>
                  <a:cubicBezTo>
                    <a:pt x="28" y="226"/>
                    <a:pt x="29" y="224"/>
                    <a:pt x="30" y="223"/>
                  </a:cubicBezTo>
                  <a:cubicBezTo>
                    <a:pt x="29" y="221"/>
                    <a:pt x="29" y="218"/>
                    <a:pt x="31" y="216"/>
                  </a:cubicBezTo>
                  <a:lnTo>
                    <a:pt x="33" y="214"/>
                  </a:lnTo>
                  <a:lnTo>
                    <a:pt x="35" y="211"/>
                  </a:lnTo>
                  <a:cubicBezTo>
                    <a:pt x="31" y="208"/>
                    <a:pt x="29" y="203"/>
                    <a:pt x="28" y="199"/>
                  </a:cubicBezTo>
                  <a:lnTo>
                    <a:pt x="28" y="199"/>
                  </a:lnTo>
                  <a:cubicBezTo>
                    <a:pt x="26" y="198"/>
                    <a:pt x="24" y="198"/>
                    <a:pt x="23" y="196"/>
                  </a:cubicBezTo>
                  <a:cubicBezTo>
                    <a:pt x="21" y="194"/>
                    <a:pt x="21" y="190"/>
                    <a:pt x="23" y="187"/>
                  </a:cubicBezTo>
                  <a:lnTo>
                    <a:pt x="25" y="186"/>
                  </a:lnTo>
                  <a:cubicBezTo>
                    <a:pt x="27" y="184"/>
                    <a:pt x="27" y="182"/>
                    <a:pt x="28" y="178"/>
                  </a:cubicBezTo>
                  <a:lnTo>
                    <a:pt x="29" y="174"/>
                  </a:lnTo>
                  <a:cubicBezTo>
                    <a:pt x="22" y="173"/>
                    <a:pt x="16" y="171"/>
                    <a:pt x="14" y="166"/>
                  </a:cubicBezTo>
                  <a:cubicBezTo>
                    <a:pt x="13" y="164"/>
                    <a:pt x="14" y="160"/>
                    <a:pt x="16" y="158"/>
                  </a:cubicBezTo>
                  <a:lnTo>
                    <a:pt x="13" y="153"/>
                  </a:lnTo>
                  <a:cubicBezTo>
                    <a:pt x="11" y="149"/>
                    <a:pt x="8" y="145"/>
                    <a:pt x="10" y="140"/>
                  </a:cubicBezTo>
                  <a:cubicBezTo>
                    <a:pt x="12" y="138"/>
                    <a:pt x="14" y="137"/>
                    <a:pt x="16" y="136"/>
                  </a:cubicBezTo>
                  <a:lnTo>
                    <a:pt x="17" y="136"/>
                  </a:lnTo>
                  <a:lnTo>
                    <a:pt x="17" y="133"/>
                  </a:lnTo>
                  <a:cubicBezTo>
                    <a:pt x="16" y="131"/>
                    <a:pt x="14" y="128"/>
                    <a:pt x="14" y="124"/>
                  </a:cubicBezTo>
                  <a:cubicBezTo>
                    <a:pt x="11" y="123"/>
                    <a:pt x="8" y="121"/>
                    <a:pt x="6" y="119"/>
                  </a:cubicBezTo>
                  <a:lnTo>
                    <a:pt x="4" y="116"/>
                  </a:lnTo>
                  <a:cubicBezTo>
                    <a:pt x="3" y="115"/>
                    <a:pt x="1" y="113"/>
                    <a:pt x="1" y="111"/>
                  </a:cubicBezTo>
                  <a:cubicBezTo>
                    <a:pt x="0" y="108"/>
                    <a:pt x="0" y="105"/>
                    <a:pt x="2" y="103"/>
                  </a:cubicBezTo>
                  <a:cubicBezTo>
                    <a:pt x="6" y="92"/>
                    <a:pt x="12" y="81"/>
                    <a:pt x="18" y="71"/>
                  </a:cubicBezTo>
                  <a:cubicBezTo>
                    <a:pt x="23" y="63"/>
                    <a:pt x="28" y="55"/>
                    <a:pt x="30" y="48"/>
                  </a:cubicBezTo>
                  <a:cubicBezTo>
                    <a:pt x="30" y="47"/>
                    <a:pt x="28" y="46"/>
                    <a:pt x="24" y="43"/>
                  </a:cubicBezTo>
                  <a:cubicBezTo>
                    <a:pt x="21" y="41"/>
                    <a:pt x="16" y="37"/>
                    <a:pt x="17" y="31"/>
                  </a:cubicBezTo>
                  <a:cubicBezTo>
                    <a:pt x="17" y="25"/>
                    <a:pt x="23" y="21"/>
                    <a:pt x="32" y="17"/>
                  </a:cubicBezTo>
                  <a:lnTo>
                    <a:pt x="35" y="16"/>
                  </a:lnTo>
                  <a:lnTo>
                    <a:pt x="36" y="16"/>
                  </a:lnTo>
                  <a:cubicBezTo>
                    <a:pt x="42" y="17"/>
                    <a:pt x="49" y="18"/>
                    <a:pt x="56" y="18"/>
                  </a:cubicBezTo>
                  <a:cubicBezTo>
                    <a:pt x="74" y="18"/>
                    <a:pt x="91" y="15"/>
                    <a:pt x="101" y="12"/>
                  </a:cubicBezTo>
                  <a:lnTo>
                    <a:pt x="103" y="12"/>
                  </a:lnTo>
                  <a:cubicBezTo>
                    <a:pt x="105" y="12"/>
                    <a:pt x="107" y="13"/>
                    <a:pt x="109" y="15"/>
                  </a:cubicBezTo>
                  <a:lnTo>
                    <a:pt x="109" y="15"/>
                  </a:lnTo>
                  <a:lnTo>
                    <a:pt x="112" y="14"/>
                  </a:lnTo>
                  <a:cubicBezTo>
                    <a:pt x="114" y="13"/>
                    <a:pt x="116" y="11"/>
                    <a:pt x="119" y="11"/>
                  </a:cubicBezTo>
                  <a:cubicBezTo>
                    <a:pt x="122" y="10"/>
                    <a:pt x="125" y="10"/>
                    <a:pt x="127" y="10"/>
                  </a:cubicBezTo>
                  <a:lnTo>
                    <a:pt x="137" y="10"/>
                  </a:lnTo>
                  <a:cubicBezTo>
                    <a:pt x="149" y="10"/>
                    <a:pt x="155" y="8"/>
                    <a:pt x="157" y="4"/>
                  </a:cubicBezTo>
                  <a:cubicBezTo>
                    <a:pt x="158" y="1"/>
                    <a:pt x="160" y="0"/>
                    <a:pt x="163" y="0"/>
                  </a:cubicBezTo>
                  <a:lnTo>
                    <a:pt x="165" y="0"/>
                  </a:lnTo>
                  <a:cubicBezTo>
                    <a:pt x="173" y="2"/>
                    <a:pt x="182" y="3"/>
                    <a:pt x="192" y="3"/>
                  </a:cubicBezTo>
                  <a:lnTo>
                    <a:pt x="196" y="3"/>
                  </a:lnTo>
                  <a:cubicBezTo>
                    <a:pt x="209" y="3"/>
                    <a:pt x="219" y="3"/>
                    <a:pt x="228" y="8"/>
                  </a:cubicBezTo>
                  <a:lnTo>
                    <a:pt x="229" y="7"/>
                  </a:lnTo>
                  <a:cubicBezTo>
                    <a:pt x="230" y="6"/>
                    <a:pt x="233" y="6"/>
                    <a:pt x="235" y="6"/>
                  </a:cubicBezTo>
                  <a:cubicBezTo>
                    <a:pt x="238" y="6"/>
                    <a:pt x="241" y="6"/>
                    <a:pt x="243" y="8"/>
                  </a:cubicBezTo>
                  <a:lnTo>
                    <a:pt x="243" y="8"/>
                  </a:lnTo>
                  <a:lnTo>
                    <a:pt x="245" y="9"/>
                  </a:lnTo>
                  <a:lnTo>
                    <a:pt x="249" y="8"/>
                  </a:lnTo>
                  <a:cubicBezTo>
                    <a:pt x="251" y="8"/>
                    <a:pt x="255" y="9"/>
                    <a:pt x="256" y="10"/>
                  </a:cubicBezTo>
                  <a:cubicBezTo>
                    <a:pt x="258" y="10"/>
                    <a:pt x="261" y="11"/>
                    <a:pt x="262" y="12"/>
                  </a:cubicBezTo>
                  <a:cubicBezTo>
                    <a:pt x="266" y="12"/>
                    <a:pt x="272" y="16"/>
                    <a:pt x="283" y="23"/>
                  </a:cubicBezTo>
                  <a:cubicBezTo>
                    <a:pt x="295" y="30"/>
                    <a:pt x="310" y="40"/>
                    <a:pt x="318" y="41"/>
                  </a:cubicBezTo>
                  <a:cubicBezTo>
                    <a:pt x="320" y="41"/>
                    <a:pt x="322" y="42"/>
                    <a:pt x="323" y="43"/>
                  </a:cubicBezTo>
                  <a:cubicBezTo>
                    <a:pt x="330" y="52"/>
                    <a:pt x="341" y="59"/>
                    <a:pt x="357" y="66"/>
                  </a:cubicBezTo>
                  <a:cubicBezTo>
                    <a:pt x="359" y="68"/>
                    <a:pt x="361" y="69"/>
                    <a:pt x="363" y="70"/>
                  </a:cubicBezTo>
                  <a:cubicBezTo>
                    <a:pt x="379" y="80"/>
                    <a:pt x="394" y="92"/>
                    <a:pt x="407" y="103"/>
                  </a:cubicBezTo>
                  <a:cubicBezTo>
                    <a:pt x="419" y="113"/>
                    <a:pt x="432" y="123"/>
                    <a:pt x="445" y="132"/>
                  </a:cubicBezTo>
                  <a:cubicBezTo>
                    <a:pt x="454" y="137"/>
                    <a:pt x="462" y="142"/>
                    <a:pt x="470" y="146"/>
                  </a:cubicBezTo>
                  <a:lnTo>
                    <a:pt x="476" y="150"/>
                  </a:lnTo>
                  <a:cubicBezTo>
                    <a:pt x="481" y="153"/>
                    <a:pt x="486" y="156"/>
                    <a:pt x="491" y="158"/>
                  </a:cubicBezTo>
                  <a:cubicBezTo>
                    <a:pt x="501" y="165"/>
                    <a:pt x="515" y="174"/>
                    <a:pt x="528" y="189"/>
                  </a:cubicBezTo>
                  <a:cubicBezTo>
                    <a:pt x="545" y="210"/>
                    <a:pt x="568" y="232"/>
                    <a:pt x="594" y="255"/>
                  </a:cubicBezTo>
                  <a:cubicBezTo>
                    <a:pt x="603" y="265"/>
                    <a:pt x="611" y="272"/>
                    <a:pt x="620" y="278"/>
                  </a:cubicBezTo>
                  <a:cubicBezTo>
                    <a:pt x="633" y="291"/>
                    <a:pt x="645" y="303"/>
                    <a:pt x="658" y="314"/>
                  </a:cubicBezTo>
                  <a:cubicBezTo>
                    <a:pt x="664" y="321"/>
                    <a:pt x="669" y="326"/>
                    <a:pt x="674" y="328"/>
                  </a:cubicBezTo>
                  <a:lnTo>
                    <a:pt x="675" y="328"/>
                  </a:lnTo>
                  <a:lnTo>
                    <a:pt x="678" y="330"/>
                  </a:lnTo>
                  <a:cubicBezTo>
                    <a:pt x="694" y="341"/>
                    <a:pt x="710" y="352"/>
                    <a:pt x="727" y="361"/>
                  </a:cubicBezTo>
                  <a:cubicBezTo>
                    <a:pt x="729" y="362"/>
                    <a:pt x="730" y="364"/>
                    <a:pt x="730" y="365"/>
                  </a:cubicBezTo>
                  <a:cubicBezTo>
                    <a:pt x="731" y="367"/>
                    <a:pt x="730" y="369"/>
                    <a:pt x="729" y="371"/>
                  </a:cubicBezTo>
                  <a:cubicBezTo>
                    <a:pt x="723" y="380"/>
                    <a:pt x="707" y="384"/>
                    <a:pt x="683" y="388"/>
                  </a:cubicBezTo>
                  <a:cubicBezTo>
                    <a:pt x="677" y="390"/>
                    <a:pt x="670" y="391"/>
                    <a:pt x="665" y="392"/>
                  </a:cubicBezTo>
                  <a:cubicBezTo>
                    <a:pt x="665" y="394"/>
                    <a:pt x="665" y="395"/>
                    <a:pt x="664" y="397"/>
                  </a:cubicBezTo>
                  <a:cubicBezTo>
                    <a:pt x="663" y="404"/>
                    <a:pt x="661" y="414"/>
                    <a:pt x="651" y="417"/>
                  </a:cubicBezTo>
                  <a:cubicBezTo>
                    <a:pt x="645" y="425"/>
                    <a:pt x="642" y="437"/>
                    <a:pt x="641" y="453"/>
                  </a:cubicBezTo>
                  <a:cubicBezTo>
                    <a:pt x="641" y="455"/>
                    <a:pt x="640" y="457"/>
                    <a:pt x="638" y="458"/>
                  </a:cubicBezTo>
                  <a:cubicBezTo>
                    <a:pt x="631" y="462"/>
                    <a:pt x="630" y="467"/>
                    <a:pt x="627" y="475"/>
                  </a:cubicBezTo>
                  <a:cubicBezTo>
                    <a:pt x="625" y="481"/>
                    <a:pt x="623" y="489"/>
                    <a:pt x="617" y="495"/>
                  </a:cubicBezTo>
                  <a:lnTo>
                    <a:pt x="615" y="496"/>
                  </a:lnTo>
                  <a:cubicBezTo>
                    <a:pt x="611" y="498"/>
                    <a:pt x="606" y="504"/>
                    <a:pt x="602" y="509"/>
                  </a:cubicBezTo>
                  <a:cubicBezTo>
                    <a:pt x="601" y="514"/>
                    <a:pt x="597" y="517"/>
                    <a:pt x="594" y="520"/>
                  </a:cubicBezTo>
                  <a:lnTo>
                    <a:pt x="591" y="522"/>
                  </a:lnTo>
                  <a:lnTo>
                    <a:pt x="591" y="523"/>
                  </a:lnTo>
                  <a:lnTo>
                    <a:pt x="592" y="523"/>
                  </a:lnTo>
                  <a:cubicBezTo>
                    <a:pt x="594" y="525"/>
                    <a:pt x="595" y="528"/>
                    <a:pt x="596" y="530"/>
                  </a:cubicBezTo>
                  <a:cubicBezTo>
                    <a:pt x="596" y="537"/>
                    <a:pt x="591" y="543"/>
                    <a:pt x="586" y="548"/>
                  </a:cubicBezTo>
                  <a:lnTo>
                    <a:pt x="584" y="550"/>
                  </a:lnTo>
                  <a:cubicBezTo>
                    <a:pt x="585" y="562"/>
                    <a:pt x="577" y="569"/>
                    <a:pt x="570" y="574"/>
                  </a:cubicBezTo>
                  <a:cubicBezTo>
                    <a:pt x="565" y="579"/>
                    <a:pt x="561" y="582"/>
                    <a:pt x="561" y="586"/>
                  </a:cubicBezTo>
                  <a:cubicBezTo>
                    <a:pt x="562" y="588"/>
                    <a:pt x="561" y="590"/>
                    <a:pt x="559" y="592"/>
                  </a:cubicBezTo>
                  <a:lnTo>
                    <a:pt x="557" y="593"/>
                  </a:lnTo>
                  <a:cubicBezTo>
                    <a:pt x="554" y="596"/>
                    <a:pt x="549" y="599"/>
                    <a:pt x="543" y="599"/>
                  </a:cubicBezTo>
                  <a:lnTo>
                    <a:pt x="541" y="599"/>
                  </a:lnTo>
                  <a:cubicBezTo>
                    <a:pt x="539" y="600"/>
                    <a:pt x="538" y="601"/>
                    <a:pt x="536" y="601"/>
                  </a:cubicBezTo>
                  <a:cubicBezTo>
                    <a:pt x="532" y="601"/>
                    <a:pt x="530" y="598"/>
                    <a:pt x="528" y="596"/>
                  </a:cubicBezTo>
                  <a:cubicBezTo>
                    <a:pt x="527" y="597"/>
                    <a:pt x="525" y="600"/>
                    <a:pt x="522" y="607"/>
                  </a:cubicBezTo>
                  <a:cubicBezTo>
                    <a:pt x="521" y="611"/>
                    <a:pt x="518" y="613"/>
                    <a:pt x="516" y="615"/>
                  </a:cubicBezTo>
                  <a:lnTo>
                    <a:pt x="514" y="616"/>
                  </a:lnTo>
                  <a:lnTo>
                    <a:pt x="514" y="621"/>
                  </a:lnTo>
                  <a:cubicBezTo>
                    <a:pt x="512" y="625"/>
                    <a:pt x="509" y="628"/>
                    <a:pt x="506" y="629"/>
                  </a:cubicBezTo>
                  <a:cubicBezTo>
                    <a:pt x="506" y="632"/>
                    <a:pt x="505" y="635"/>
                    <a:pt x="505" y="636"/>
                  </a:cubicBezTo>
                  <a:lnTo>
                    <a:pt x="504" y="636"/>
                  </a:lnTo>
                  <a:cubicBezTo>
                    <a:pt x="505" y="638"/>
                    <a:pt x="506" y="640"/>
                    <a:pt x="506" y="641"/>
                  </a:cubicBezTo>
                  <a:lnTo>
                    <a:pt x="509" y="642"/>
                  </a:lnTo>
                  <a:cubicBezTo>
                    <a:pt x="511" y="643"/>
                    <a:pt x="513" y="645"/>
                    <a:pt x="513" y="647"/>
                  </a:cubicBezTo>
                  <a:cubicBezTo>
                    <a:pt x="514" y="653"/>
                    <a:pt x="510" y="659"/>
                    <a:pt x="505" y="665"/>
                  </a:cubicBezTo>
                  <a:cubicBezTo>
                    <a:pt x="502" y="669"/>
                    <a:pt x="497" y="675"/>
                    <a:pt x="497" y="678"/>
                  </a:cubicBezTo>
                  <a:cubicBezTo>
                    <a:pt x="497" y="680"/>
                    <a:pt x="496" y="682"/>
                    <a:pt x="495" y="683"/>
                  </a:cubicBezTo>
                  <a:cubicBezTo>
                    <a:pt x="495" y="685"/>
                    <a:pt x="495" y="689"/>
                    <a:pt x="493" y="692"/>
                  </a:cubicBezTo>
                  <a:cubicBezTo>
                    <a:pt x="494" y="698"/>
                    <a:pt x="491" y="701"/>
                    <a:pt x="490" y="702"/>
                  </a:cubicBezTo>
                  <a:lnTo>
                    <a:pt x="489" y="704"/>
                  </a:lnTo>
                  <a:cubicBezTo>
                    <a:pt x="489" y="705"/>
                    <a:pt x="491" y="708"/>
                    <a:pt x="493" y="709"/>
                  </a:cubicBezTo>
                  <a:cubicBezTo>
                    <a:pt x="495" y="712"/>
                    <a:pt x="497" y="715"/>
                    <a:pt x="498" y="719"/>
                  </a:cubicBezTo>
                  <a:cubicBezTo>
                    <a:pt x="499" y="721"/>
                    <a:pt x="498" y="724"/>
                    <a:pt x="496" y="725"/>
                  </a:cubicBezTo>
                  <a:lnTo>
                    <a:pt x="491" y="727"/>
                  </a:lnTo>
                  <a:lnTo>
                    <a:pt x="490" y="727"/>
                  </a:lnTo>
                  <a:lnTo>
                    <a:pt x="489" y="729"/>
                  </a:lnTo>
                  <a:cubicBezTo>
                    <a:pt x="488" y="733"/>
                    <a:pt x="485" y="737"/>
                    <a:pt x="481" y="740"/>
                  </a:cubicBezTo>
                  <a:cubicBezTo>
                    <a:pt x="479" y="741"/>
                    <a:pt x="477" y="742"/>
                    <a:pt x="475" y="742"/>
                  </a:cubicBezTo>
                  <a:lnTo>
                    <a:pt x="474" y="743"/>
                  </a:lnTo>
                  <a:lnTo>
                    <a:pt x="474" y="746"/>
                  </a:lnTo>
                  <a:cubicBezTo>
                    <a:pt x="476" y="747"/>
                    <a:pt x="477" y="749"/>
                    <a:pt x="477" y="752"/>
                  </a:cubicBezTo>
                  <a:lnTo>
                    <a:pt x="476" y="754"/>
                  </a:lnTo>
                  <a:lnTo>
                    <a:pt x="476" y="754"/>
                  </a:lnTo>
                  <a:cubicBezTo>
                    <a:pt x="481" y="756"/>
                    <a:pt x="489" y="759"/>
                    <a:pt x="489" y="767"/>
                  </a:cubicBezTo>
                  <a:cubicBezTo>
                    <a:pt x="492" y="773"/>
                    <a:pt x="490" y="779"/>
                    <a:pt x="488" y="783"/>
                  </a:cubicBezTo>
                  <a:cubicBezTo>
                    <a:pt x="493" y="784"/>
                    <a:pt x="496" y="789"/>
                    <a:pt x="497" y="791"/>
                  </a:cubicBezTo>
                  <a:lnTo>
                    <a:pt x="498" y="793"/>
                  </a:lnTo>
                  <a:cubicBezTo>
                    <a:pt x="502" y="793"/>
                    <a:pt x="506" y="794"/>
                    <a:pt x="508" y="797"/>
                  </a:cubicBezTo>
                  <a:cubicBezTo>
                    <a:pt x="512" y="801"/>
                    <a:pt x="512" y="807"/>
                    <a:pt x="511" y="812"/>
                  </a:cubicBezTo>
                  <a:cubicBezTo>
                    <a:pt x="510" y="817"/>
                    <a:pt x="508" y="821"/>
                    <a:pt x="506" y="824"/>
                  </a:cubicBezTo>
                  <a:cubicBezTo>
                    <a:pt x="505" y="826"/>
                    <a:pt x="503" y="830"/>
                    <a:pt x="503" y="831"/>
                  </a:cubicBezTo>
                  <a:cubicBezTo>
                    <a:pt x="504" y="833"/>
                    <a:pt x="504" y="836"/>
                    <a:pt x="502" y="838"/>
                  </a:cubicBezTo>
                  <a:cubicBezTo>
                    <a:pt x="501" y="840"/>
                    <a:pt x="498" y="842"/>
                    <a:pt x="495" y="843"/>
                  </a:cubicBezTo>
                  <a:cubicBezTo>
                    <a:pt x="495" y="847"/>
                    <a:pt x="493" y="850"/>
                    <a:pt x="492" y="851"/>
                  </a:cubicBezTo>
                  <a:lnTo>
                    <a:pt x="491" y="853"/>
                  </a:lnTo>
                  <a:cubicBezTo>
                    <a:pt x="493" y="855"/>
                    <a:pt x="493" y="856"/>
                    <a:pt x="492" y="858"/>
                  </a:cubicBezTo>
                  <a:cubicBezTo>
                    <a:pt x="489" y="863"/>
                    <a:pt x="484" y="865"/>
                    <a:pt x="481" y="866"/>
                  </a:cubicBezTo>
                  <a:cubicBezTo>
                    <a:pt x="480" y="869"/>
                    <a:pt x="479" y="871"/>
                    <a:pt x="477" y="873"/>
                  </a:cubicBezTo>
                  <a:lnTo>
                    <a:pt x="476" y="876"/>
                  </a:lnTo>
                  <a:cubicBezTo>
                    <a:pt x="473" y="880"/>
                    <a:pt x="468" y="882"/>
                    <a:pt x="463" y="882"/>
                  </a:cubicBezTo>
                  <a:cubicBezTo>
                    <a:pt x="463" y="884"/>
                    <a:pt x="462" y="886"/>
                    <a:pt x="460" y="888"/>
                  </a:cubicBezTo>
                  <a:cubicBezTo>
                    <a:pt x="459" y="890"/>
                    <a:pt x="456" y="891"/>
                    <a:pt x="453" y="891"/>
                  </a:cubicBezTo>
                  <a:lnTo>
                    <a:pt x="451" y="891"/>
                  </a:lnTo>
                  <a:cubicBezTo>
                    <a:pt x="450" y="894"/>
                    <a:pt x="448" y="897"/>
                    <a:pt x="444" y="897"/>
                  </a:cubicBezTo>
                  <a:lnTo>
                    <a:pt x="443" y="897"/>
                  </a:lnTo>
                  <a:lnTo>
                    <a:pt x="441" y="898"/>
                  </a:lnTo>
                  <a:lnTo>
                    <a:pt x="440" y="900"/>
                  </a:lnTo>
                  <a:cubicBezTo>
                    <a:pt x="440" y="903"/>
                    <a:pt x="439" y="906"/>
                    <a:pt x="438" y="909"/>
                  </a:cubicBezTo>
                  <a:cubicBezTo>
                    <a:pt x="437" y="911"/>
                    <a:pt x="435" y="913"/>
                    <a:pt x="433" y="913"/>
                  </a:cubicBezTo>
                  <a:lnTo>
                    <a:pt x="430" y="913"/>
                  </a:lnTo>
                  <a:cubicBezTo>
                    <a:pt x="424" y="913"/>
                    <a:pt x="421" y="911"/>
                    <a:pt x="419" y="910"/>
                  </a:cubicBezTo>
                  <a:lnTo>
                    <a:pt x="419" y="909"/>
                  </a:lnTo>
                  <a:cubicBezTo>
                    <a:pt x="418" y="909"/>
                    <a:pt x="417" y="910"/>
                    <a:pt x="414" y="913"/>
                  </a:cubicBezTo>
                  <a:cubicBezTo>
                    <a:pt x="413" y="915"/>
                    <a:pt x="411" y="916"/>
                    <a:pt x="409" y="916"/>
                  </a:cubicBezTo>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pt-BR"/>
            </a:p>
          </p:txBody>
        </p:sp>
        <p:sp>
          <p:nvSpPr>
            <p:cNvPr id="742" name="Freeform 194">
              <a:extLst>
                <a:ext uri="{FF2B5EF4-FFF2-40B4-BE49-F238E27FC236}">
                  <a16:creationId xmlns:a16="http://schemas.microsoft.com/office/drawing/2014/main" id="{75C45CD5-0A60-9A64-4AFF-7D4367386189}"/>
                </a:ext>
              </a:extLst>
            </p:cNvPr>
            <p:cNvSpPr>
              <a:spLocks noEditPoints="1"/>
            </p:cNvSpPr>
            <p:nvPr/>
          </p:nvSpPr>
          <p:spPr bwMode="auto">
            <a:xfrm>
              <a:off x="6200776" y="1423987"/>
              <a:ext cx="458788" cy="571500"/>
            </a:xfrm>
            <a:custGeom>
              <a:avLst/>
              <a:gdLst>
                <a:gd name="T0" fmla="*/ 123 w 745"/>
                <a:gd name="T1" fmla="*/ 11 h 929"/>
                <a:gd name="T2" fmla="*/ 36 w 745"/>
                <a:gd name="T3" fmla="*/ 18 h 929"/>
                <a:gd name="T4" fmla="*/ 6 w 745"/>
                <a:gd name="T5" fmla="*/ 127 h 929"/>
                <a:gd name="T6" fmla="*/ 15 w 745"/>
                <a:gd name="T7" fmla="*/ 175 h 929"/>
                <a:gd name="T8" fmla="*/ 32 w 745"/>
                <a:gd name="T9" fmla="*/ 219 h 929"/>
                <a:gd name="T10" fmla="*/ 53 w 745"/>
                <a:gd name="T11" fmla="*/ 263 h 929"/>
                <a:gd name="T12" fmla="*/ 38 w 745"/>
                <a:gd name="T13" fmla="*/ 348 h 929"/>
                <a:gd name="T14" fmla="*/ 60 w 745"/>
                <a:gd name="T15" fmla="*/ 427 h 929"/>
                <a:gd name="T16" fmla="*/ 86 w 745"/>
                <a:gd name="T17" fmla="*/ 457 h 929"/>
                <a:gd name="T18" fmla="*/ 89 w 745"/>
                <a:gd name="T19" fmla="*/ 516 h 929"/>
                <a:gd name="T20" fmla="*/ 94 w 745"/>
                <a:gd name="T21" fmla="*/ 579 h 929"/>
                <a:gd name="T22" fmla="*/ 110 w 745"/>
                <a:gd name="T23" fmla="*/ 645 h 929"/>
                <a:gd name="T24" fmla="*/ 173 w 745"/>
                <a:gd name="T25" fmla="*/ 736 h 929"/>
                <a:gd name="T26" fmla="*/ 152 w 745"/>
                <a:gd name="T27" fmla="*/ 829 h 929"/>
                <a:gd name="T28" fmla="*/ 222 w 745"/>
                <a:gd name="T29" fmla="*/ 853 h 929"/>
                <a:gd name="T30" fmla="*/ 279 w 745"/>
                <a:gd name="T31" fmla="*/ 838 h 929"/>
                <a:gd name="T32" fmla="*/ 346 w 745"/>
                <a:gd name="T33" fmla="*/ 855 h 929"/>
                <a:gd name="T34" fmla="*/ 400 w 745"/>
                <a:gd name="T35" fmla="*/ 904 h 929"/>
                <a:gd name="T36" fmla="*/ 441 w 745"/>
                <a:gd name="T37" fmla="*/ 927 h 929"/>
                <a:gd name="T38" fmla="*/ 490 w 745"/>
                <a:gd name="T39" fmla="*/ 884 h 929"/>
                <a:gd name="T40" fmla="*/ 519 w 745"/>
                <a:gd name="T41" fmla="*/ 834 h 929"/>
                <a:gd name="T42" fmla="*/ 490 w 745"/>
                <a:gd name="T43" fmla="*/ 757 h 929"/>
                <a:gd name="T44" fmla="*/ 504 w 745"/>
                <a:gd name="T45" fmla="*/ 711 h 929"/>
                <a:gd name="T46" fmla="*/ 519 w 745"/>
                <a:gd name="T47" fmla="*/ 643 h 929"/>
                <a:gd name="T48" fmla="*/ 543 w 745"/>
                <a:gd name="T49" fmla="*/ 614 h 929"/>
                <a:gd name="T50" fmla="*/ 598 w 745"/>
                <a:gd name="T51" fmla="*/ 560 h 929"/>
                <a:gd name="T52" fmla="*/ 641 w 745"/>
                <a:gd name="T53" fmla="*/ 484 h 929"/>
                <a:gd name="T54" fmla="*/ 742 w 745"/>
                <a:gd name="T55" fmla="*/ 382 h 929"/>
                <a:gd name="T56" fmla="*/ 633 w 745"/>
                <a:gd name="T57" fmla="*/ 281 h 929"/>
                <a:gd name="T58" fmla="*/ 488 w 745"/>
                <a:gd name="T59" fmla="*/ 152 h 929"/>
                <a:gd name="T60" fmla="*/ 366 w 745"/>
                <a:gd name="T61" fmla="*/ 67 h 929"/>
                <a:gd name="T62" fmla="*/ 252 w 745"/>
                <a:gd name="T63" fmla="*/ 9 h 929"/>
                <a:gd name="T64" fmla="*/ 170 w 745"/>
                <a:gd name="T65" fmla="*/ 0 h 929"/>
                <a:gd name="T66" fmla="*/ 232 w 745"/>
                <a:gd name="T67" fmla="*/ 21 h 929"/>
                <a:gd name="T68" fmla="*/ 261 w 745"/>
                <a:gd name="T69" fmla="*/ 23 h 929"/>
                <a:gd name="T70" fmla="*/ 361 w 745"/>
                <a:gd name="T71" fmla="*/ 79 h 929"/>
                <a:gd name="T72" fmla="*/ 623 w 745"/>
                <a:gd name="T73" fmla="*/ 290 h 929"/>
                <a:gd name="T74" fmla="*/ 667 w 745"/>
                <a:gd name="T75" fmla="*/ 394 h 929"/>
                <a:gd name="T76" fmla="*/ 595 w 745"/>
                <a:gd name="T77" fmla="*/ 536 h 929"/>
                <a:gd name="T78" fmla="*/ 537 w 745"/>
                <a:gd name="T79" fmla="*/ 596 h 929"/>
                <a:gd name="T80" fmla="*/ 509 w 745"/>
                <a:gd name="T81" fmla="*/ 657 h 929"/>
                <a:gd name="T82" fmla="*/ 484 w 745"/>
                <a:gd name="T83" fmla="*/ 741 h 929"/>
                <a:gd name="T84" fmla="*/ 502 w 745"/>
                <a:gd name="T85" fmla="*/ 807 h 929"/>
                <a:gd name="T86" fmla="*/ 467 w 745"/>
                <a:gd name="T87" fmla="*/ 883 h 929"/>
                <a:gd name="T88" fmla="*/ 446 w 745"/>
                <a:gd name="T89" fmla="*/ 898 h 929"/>
                <a:gd name="T90" fmla="*/ 394 w 745"/>
                <a:gd name="T91" fmla="*/ 888 h 929"/>
                <a:gd name="T92" fmla="*/ 320 w 745"/>
                <a:gd name="T93" fmla="*/ 821 h 929"/>
                <a:gd name="T94" fmla="*/ 256 w 745"/>
                <a:gd name="T95" fmla="*/ 835 h 929"/>
                <a:gd name="T96" fmla="*/ 185 w 745"/>
                <a:gd name="T97" fmla="*/ 766 h 929"/>
                <a:gd name="T98" fmla="*/ 132 w 745"/>
                <a:gd name="T99" fmla="*/ 701 h 929"/>
                <a:gd name="T100" fmla="*/ 98 w 745"/>
                <a:gd name="T101" fmla="*/ 529 h 929"/>
                <a:gd name="T102" fmla="*/ 99 w 745"/>
                <a:gd name="T103" fmla="*/ 452 h 929"/>
                <a:gd name="T104" fmla="*/ 65 w 745"/>
                <a:gd name="T105" fmla="*/ 408 h 929"/>
                <a:gd name="T106" fmla="*/ 48 w 745"/>
                <a:gd name="T107" fmla="*/ 330 h 929"/>
                <a:gd name="T108" fmla="*/ 43 w 745"/>
                <a:gd name="T109" fmla="*/ 235 h 929"/>
                <a:gd name="T110" fmla="*/ 27 w 745"/>
                <a:gd name="T111" fmla="*/ 150 h 929"/>
                <a:gd name="T112" fmla="*/ 24 w 745"/>
                <a:gd name="T113" fmla="*/ 124 h 929"/>
                <a:gd name="T114" fmla="*/ 110 w 745"/>
                <a:gd name="T115" fmla="*/ 25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5" h="929">
                  <a:moveTo>
                    <a:pt x="170" y="0"/>
                  </a:moveTo>
                  <a:cubicBezTo>
                    <a:pt x="165" y="0"/>
                    <a:pt x="160" y="3"/>
                    <a:pt x="158" y="8"/>
                  </a:cubicBezTo>
                  <a:cubicBezTo>
                    <a:pt x="158" y="9"/>
                    <a:pt x="156" y="11"/>
                    <a:pt x="144" y="11"/>
                  </a:cubicBezTo>
                  <a:lnTo>
                    <a:pt x="139" y="11"/>
                  </a:lnTo>
                  <a:lnTo>
                    <a:pt x="134" y="10"/>
                  </a:lnTo>
                  <a:cubicBezTo>
                    <a:pt x="131" y="10"/>
                    <a:pt x="129" y="11"/>
                    <a:pt x="126" y="11"/>
                  </a:cubicBezTo>
                  <a:lnTo>
                    <a:pt x="123" y="11"/>
                  </a:lnTo>
                  <a:cubicBezTo>
                    <a:pt x="121" y="12"/>
                    <a:pt x="119" y="13"/>
                    <a:pt x="117" y="14"/>
                  </a:cubicBezTo>
                  <a:cubicBezTo>
                    <a:pt x="115" y="13"/>
                    <a:pt x="112" y="12"/>
                    <a:pt x="110" y="12"/>
                  </a:cubicBezTo>
                  <a:lnTo>
                    <a:pt x="106" y="12"/>
                  </a:lnTo>
                  <a:cubicBezTo>
                    <a:pt x="97" y="15"/>
                    <a:pt x="80" y="18"/>
                    <a:pt x="63" y="18"/>
                  </a:cubicBezTo>
                  <a:cubicBezTo>
                    <a:pt x="56" y="18"/>
                    <a:pt x="50" y="18"/>
                    <a:pt x="44" y="17"/>
                  </a:cubicBezTo>
                  <a:lnTo>
                    <a:pt x="42" y="17"/>
                  </a:lnTo>
                  <a:cubicBezTo>
                    <a:pt x="40" y="17"/>
                    <a:pt x="38" y="17"/>
                    <a:pt x="36" y="18"/>
                  </a:cubicBezTo>
                  <a:cubicBezTo>
                    <a:pt x="30" y="21"/>
                    <a:pt x="18" y="27"/>
                    <a:pt x="17" y="38"/>
                  </a:cubicBezTo>
                  <a:cubicBezTo>
                    <a:pt x="16" y="47"/>
                    <a:pt x="23" y="52"/>
                    <a:pt x="27" y="55"/>
                  </a:cubicBezTo>
                  <a:lnTo>
                    <a:pt x="29" y="57"/>
                  </a:lnTo>
                  <a:cubicBezTo>
                    <a:pt x="27" y="62"/>
                    <a:pt x="23" y="68"/>
                    <a:pt x="19" y="75"/>
                  </a:cubicBezTo>
                  <a:cubicBezTo>
                    <a:pt x="13" y="85"/>
                    <a:pt x="7" y="95"/>
                    <a:pt x="3" y="107"/>
                  </a:cubicBezTo>
                  <a:cubicBezTo>
                    <a:pt x="0" y="111"/>
                    <a:pt x="0" y="116"/>
                    <a:pt x="1" y="120"/>
                  </a:cubicBezTo>
                  <a:cubicBezTo>
                    <a:pt x="2" y="123"/>
                    <a:pt x="4" y="125"/>
                    <a:pt x="6" y="127"/>
                  </a:cubicBezTo>
                  <a:lnTo>
                    <a:pt x="8" y="130"/>
                  </a:lnTo>
                  <a:cubicBezTo>
                    <a:pt x="10" y="133"/>
                    <a:pt x="12" y="134"/>
                    <a:pt x="15" y="136"/>
                  </a:cubicBezTo>
                  <a:lnTo>
                    <a:pt x="16" y="139"/>
                  </a:lnTo>
                  <a:cubicBezTo>
                    <a:pt x="14" y="141"/>
                    <a:pt x="12" y="143"/>
                    <a:pt x="12" y="144"/>
                  </a:cubicBezTo>
                  <a:cubicBezTo>
                    <a:pt x="7" y="152"/>
                    <a:pt x="12" y="160"/>
                    <a:pt x="14" y="163"/>
                  </a:cubicBezTo>
                  <a:lnTo>
                    <a:pt x="15" y="165"/>
                  </a:lnTo>
                  <a:cubicBezTo>
                    <a:pt x="14" y="168"/>
                    <a:pt x="14" y="172"/>
                    <a:pt x="15" y="175"/>
                  </a:cubicBezTo>
                  <a:cubicBezTo>
                    <a:pt x="17" y="181"/>
                    <a:pt x="22" y="184"/>
                    <a:pt x="28" y="186"/>
                  </a:cubicBezTo>
                  <a:lnTo>
                    <a:pt x="28" y="188"/>
                  </a:lnTo>
                  <a:lnTo>
                    <a:pt x="25" y="190"/>
                  </a:lnTo>
                  <a:cubicBezTo>
                    <a:pt x="20" y="195"/>
                    <a:pt x="20" y="203"/>
                    <a:pt x="25" y="208"/>
                  </a:cubicBezTo>
                  <a:cubicBezTo>
                    <a:pt x="26" y="209"/>
                    <a:pt x="28" y="210"/>
                    <a:pt x="30" y="211"/>
                  </a:cubicBezTo>
                  <a:cubicBezTo>
                    <a:pt x="31" y="213"/>
                    <a:pt x="32" y="216"/>
                    <a:pt x="33" y="218"/>
                  </a:cubicBezTo>
                  <a:lnTo>
                    <a:pt x="32" y="219"/>
                  </a:lnTo>
                  <a:cubicBezTo>
                    <a:pt x="30" y="222"/>
                    <a:pt x="29" y="226"/>
                    <a:pt x="30" y="229"/>
                  </a:cubicBezTo>
                  <a:cubicBezTo>
                    <a:pt x="29" y="231"/>
                    <a:pt x="29" y="233"/>
                    <a:pt x="29" y="235"/>
                  </a:cubicBezTo>
                  <a:cubicBezTo>
                    <a:pt x="29" y="238"/>
                    <a:pt x="30" y="243"/>
                    <a:pt x="36" y="246"/>
                  </a:cubicBezTo>
                  <a:cubicBezTo>
                    <a:pt x="38" y="248"/>
                    <a:pt x="41" y="249"/>
                    <a:pt x="43" y="249"/>
                  </a:cubicBezTo>
                  <a:cubicBezTo>
                    <a:pt x="45" y="249"/>
                    <a:pt x="48" y="248"/>
                    <a:pt x="50" y="247"/>
                  </a:cubicBezTo>
                  <a:lnTo>
                    <a:pt x="51" y="246"/>
                  </a:lnTo>
                  <a:cubicBezTo>
                    <a:pt x="50" y="251"/>
                    <a:pt x="49" y="257"/>
                    <a:pt x="53" y="263"/>
                  </a:cubicBezTo>
                  <a:cubicBezTo>
                    <a:pt x="50" y="270"/>
                    <a:pt x="51" y="278"/>
                    <a:pt x="51" y="284"/>
                  </a:cubicBezTo>
                  <a:cubicBezTo>
                    <a:pt x="46" y="291"/>
                    <a:pt x="44" y="300"/>
                    <a:pt x="42" y="308"/>
                  </a:cubicBezTo>
                  <a:cubicBezTo>
                    <a:pt x="42" y="312"/>
                    <a:pt x="41" y="315"/>
                    <a:pt x="40" y="318"/>
                  </a:cubicBezTo>
                  <a:cubicBezTo>
                    <a:pt x="35" y="320"/>
                    <a:pt x="33" y="324"/>
                    <a:pt x="33" y="326"/>
                  </a:cubicBezTo>
                  <a:cubicBezTo>
                    <a:pt x="32" y="327"/>
                    <a:pt x="31" y="332"/>
                    <a:pt x="33" y="337"/>
                  </a:cubicBezTo>
                  <a:lnTo>
                    <a:pt x="34" y="340"/>
                  </a:lnTo>
                  <a:cubicBezTo>
                    <a:pt x="34" y="344"/>
                    <a:pt x="36" y="346"/>
                    <a:pt x="38" y="348"/>
                  </a:cubicBezTo>
                  <a:cubicBezTo>
                    <a:pt x="34" y="353"/>
                    <a:pt x="31" y="358"/>
                    <a:pt x="31" y="364"/>
                  </a:cubicBezTo>
                  <a:cubicBezTo>
                    <a:pt x="31" y="366"/>
                    <a:pt x="32" y="368"/>
                    <a:pt x="32" y="369"/>
                  </a:cubicBezTo>
                  <a:cubicBezTo>
                    <a:pt x="31" y="371"/>
                    <a:pt x="31" y="374"/>
                    <a:pt x="31" y="376"/>
                  </a:cubicBezTo>
                  <a:lnTo>
                    <a:pt x="31" y="380"/>
                  </a:lnTo>
                  <a:cubicBezTo>
                    <a:pt x="32" y="388"/>
                    <a:pt x="33" y="406"/>
                    <a:pt x="48" y="410"/>
                  </a:cubicBezTo>
                  <a:cubicBezTo>
                    <a:pt x="49" y="412"/>
                    <a:pt x="50" y="413"/>
                    <a:pt x="52" y="414"/>
                  </a:cubicBezTo>
                  <a:cubicBezTo>
                    <a:pt x="52" y="420"/>
                    <a:pt x="55" y="424"/>
                    <a:pt x="60" y="427"/>
                  </a:cubicBezTo>
                  <a:lnTo>
                    <a:pt x="61" y="428"/>
                  </a:lnTo>
                  <a:lnTo>
                    <a:pt x="61" y="428"/>
                  </a:lnTo>
                  <a:cubicBezTo>
                    <a:pt x="63" y="431"/>
                    <a:pt x="68" y="439"/>
                    <a:pt x="77" y="439"/>
                  </a:cubicBezTo>
                  <a:lnTo>
                    <a:pt x="77" y="439"/>
                  </a:lnTo>
                  <a:lnTo>
                    <a:pt x="78" y="441"/>
                  </a:lnTo>
                  <a:cubicBezTo>
                    <a:pt x="80" y="443"/>
                    <a:pt x="82" y="446"/>
                    <a:pt x="84" y="447"/>
                  </a:cubicBezTo>
                  <a:cubicBezTo>
                    <a:pt x="84" y="451"/>
                    <a:pt x="85" y="455"/>
                    <a:pt x="86" y="457"/>
                  </a:cubicBezTo>
                  <a:cubicBezTo>
                    <a:pt x="86" y="459"/>
                    <a:pt x="86" y="461"/>
                    <a:pt x="87" y="463"/>
                  </a:cubicBezTo>
                  <a:cubicBezTo>
                    <a:pt x="85" y="467"/>
                    <a:pt x="85" y="471"/>
                    <a:pt x="85" y="474"/>
                  </a:cubicBezTo>
                  <a:lnTo>
                    <a:pt x="84" y="475"/>
                  </a:lnTo>
                  <a:cubicBezTo>
                    <a:pt x="81" y="481"/>
                    <a:pt x="83" y="487"/>
                    <a:pt x="85" y="491"/>
                  </a:cubicBezTo>
                  <a:cubicBezTo>
                    <a:pt x="83" y="499"/>
                    <a:pt x="86" y="507"/>
                    <a:pt x="87" y="510"/>
                  </a:cubicBezTo>
                  <a:lnTo>
                    <a:pt x="89" y="513"/>
                  </a:lnTo>
                  <a:lnTo>
                    <a:pt x="89" y="516"/>
                  </a:lnTo>
                  <a:cubicBezTo>
                    <a:pt x="86" y="520"/>
                    <a:pt x="83" y="526"/>
                    <a:pt x="86" y="534"/>
                  </a:cubicBezTo>
                  <a:cubicBezTo>
                    <a:pt x="88" y="539"/>
                    <a:pt x="88" y="544"/>
                    <a:pt x="89" y="551"/>
                  </a:cubicBezTo>
                  <a:cubicBezTo>
                    <a:pt x="89" y="554"/>
                    <a:pt x="89" y="557"/>
                    <a:pt x="90" y="560"/>
                  </a:cubicBezTo>
                  <a:lnTo>
                    <a:pt x="90" y="560"/>
                  </a:lnTo>
                  <a:cubicBezTo>
                    <a:pt x="91" y="564"/>
                    <a:pt x="92" y="567"/>
                    <a:pt x="93" y="570"/>
                  </a:cubicBezTo>
                  <a:cubicBezTo>
                    <a:pt x="93" y="572"/>
                    <a:pt x="95" y="576"/>
                    <a:pt x="95" y="577"/>
                  </a:cubicBezTo>
                  <a:lnTo>
                    <a:pt x="94" y="579"/>
                  </a:lnTo>
                  <a:cubicBezTo>
                    <a:pt x="89" y="588"/>
                    <a:pt x="88" y="595"/>
                    <a:pt x="92" y="600"/>
                  </a:cubicBezTo>
                  <a:cubicBezTo>
                    <a:pt x="93" y="603"/>
                    <a:pt x="96" y="605"/>
                    <a:pt x="99" y="606"/>
                  </a:cubicBezTo>
                  <a:cubicBezTo>
                    <a:pt x="99" y="610"/>
                    <a:pt x="99" y="615"/>
                    <a:pt x="99" y="620"/>
                  </a:cubicBezTo>
                  <a:lnTo>
                    <a:pt x="99" y="621"/>
                  </a:lnTo>
                  <a:cubicBezTo>
                    <a:pt x="99" y="623"/>
                    <a:pt x="99" y="625"/>
                    <a:pt x="100" y="627"/>
                  </a:cubicBezTo>
                  <a:cubicBezTo>
                    <a:pt x="104" y="635"/>
                    <a:pt x="107" y="640"/>
                    <a:pt x="109" y="643"/>
                  </a:cubicBezTo>
                  <a:lnTo>
                    <a:pt x="110" y="645"/>
                  </a:lnTo>
                  <a:lnTo>
                    <a:pt x="110" y="648"/>
                  </a:lnTo>
                  <a:cubicBezTo>
                    <a:pt x="110" y="651"/>
                    <a:pt x="109" y="656"/>
                    <a:pt x="109" y="666"/>
                  </a:cubicBezTo>
                  <a:cubicBezTo>
                    <a:pt x="107" y="677"/>
                    <a:pt x="113" y="686"/>
                    <a:pt x="117" y="692"/>
                  </a:cubicBezTo>
                  <a:lnTo>
                    <a:pt x="120" y="696"/>
                  </a:lnTo>
                  <a:cubicBezTo>
                    <a:pt x="117" y="702"/>
                    <a:pt x="120" y="709"/>
                    <a:pt x="126" y="713"/>
                  </a:cubicBezTo>
                  <a:cubicBezTo>
                    <a:pt x="137" y="719"/>
                    <a:pt x="152" y="727"/>
                    <a:pt x="169" y="728"/>
                  </a:cubicBezTo>
                  <a:cubicBezTo>
                    <a:pt x="170" y="730"/>
                    <a:pt x="171" y="733"/>
                    <a:pt x="173" y="736"/>
                  </a:cubicBezTo>
                  <a:cubicBezTo>
                    <a:pt x="171" y="741"/>
                    <a:pt x="170" y="746"/>
                    <a:pt x="172" y="751"/>
                  </a:cubicBezTo>
                  <a:cubicBezTo>
                    <a:pt x="171" y="755"/>
                    <a:pt x="171" y="758"/>
                    <a:pt x="172" y="762"/>
                  </a:cubicBezTo>
                  <a:lnTo>
                    <a:pt x="172" y="764"/>
                  </a:lnTo>
                  <a:lnTo>
                    <a:pt x="170" y="766"/>
                  </a:lnTo>
                  <a:cubicBezTo>
                    <a:pt x="167" y="772"/>
                    <a:pt x="163" y="778"/>
                    <a:pt x="162" y="785"/>
                  </a:cubicBezTo>
                  <a:cubicBezTo>
                    <a:pt x="160" y="793"/>
                    <a:pt x="158" y="800"/>
                    <a:pt x="157" y="807"/>
                  </a:cubicBezTo>
                  <a:cubicBezTo>
                    <a:pt x="156" y="815"/>
                    <a:pt x="154" y="822"/>
                    <a:pt x="152" y="829"/>
                  </a:cubicBezTo>
                  <a:cubicBezTo>
                    <a:pt x="150" y="833"/>
                    <a:pt x="151" y="838"/>
                    <a:pt x="153" y="841"/>
                  </a:cubicBezTo>
                  <a:cubicBezTo>
                    <a:pt x="156" y="845"/>
                    <a:pt x="160" y="847"/>
                    <a:pt x="164" y="847"/>
                  </a:cubicBezTo>
                  <a:lnTo>
                    <a:pt x="164" y="847"/>
                  </a:lnTo>
                  <a:cubicBezTo>
                    <a:pt x="170" y="847"/>
                    <a:pt x="175" y="846"/>
                    <a:pt x="181" y="846"/>
                  </a:cubicBezTo>
                  <a:cubicBezTo>
                    <a:pt x="186" y="845"/>
                    <a:pt x="192" y="845"/>
                    <a:pt x="197" y="845"/>
                  </a:cubicBezTo>
                  <a:cubicBezTo>
                    <a:pt x="200" y="845"/>
                    <a:pt x="202" y="845"/>
                    <a:pt x="204" y="845"/>
                  </a:cubicBezTo>
                  <a:cubicBezTo>
                    <a:pt x="208" y="850"/>
                    <a:pt x="215" y="853"/>
                    <a:pt x="222" y="853"/>
                  </a:cubicBezTo>
                  <a:cubicBezTo>
                    <a:pt x="228" y="853"/>
                    <a:pt x="234" y="852"/>
                    <a:pt x="240" y="850"/>
                  </a:cubicBezTo>
                  <a:cubicBezTo>
                    <a:pt x="244" y="849"/>
                    <a:pt x="248" y="848"/>
                    <a:pt x="251" y="848"/>
                  </a:cubicBezTo>
                  <a:lnTo>
                    <a:pt x="255" y="848"/>
                  </a:lnTo>
                  <a:cubicBezTo>
                    <a:pt x="257" y="848"/>
                    <a:pt x="260" y="848"/>
                    <a:pt x="262" y="847"/>
                  </a:cubicBezTo>
                  <a:lnTo>
                    <a:pt x="263" y="847"/>
                  </a:lnTo>
                  <a:cubicBezTo>
                    <a:pt x="267" y="847"/>
                    <a:pt x="271" y="846"/>
                    <a:pt x="274" y="844"/>
                  </a:cubicBezTo>
                  <a:cubicBezTo>
                    <a:pt x="276" y="842"/>
                    <a:pt x="278" y="840"/>
                    <a:pt x="279" y="838"/>
                  </a:cubicBezTo>
                  <a:lnTo>
                    <a:pt x="281" y="837"/>
                  </a:lnTo>
                  <a:lnTo>
                    <a:pt x="282" y="837"/>
                  </a:lnTo>
                  <a:cubicBezTo>
                    <a:pt x="290" y="835"/>
                    <a:pt x="301" y="833"/>
                    <a:pt x="310" y="833"/>
                  </a:cubicBezTo>
                  <a:cubicBezTo>
                    <a:pt x="313" y="833"/>
                    <a:pt x="314" y="833"/>
                    <a:pt x="315" y="833"/>
                  </a:cubicBezTo>
                  <a:cubicBezTo>
                    <a:pt x="323" y="837"/>
                    <a:pt x="331" y="843"/>
                    <a:pt x="337" y="850"/>
                  </a:cubicBezTo>
                  <a:cubicBezTo>
                    <a:pt x="338" y="851"/>
                    <a:pt x="340" y="852"/>
                    <a:pt x="341" y="853"/>
                  </a:cubicBezTo>
                  <a:lnTo>
                    <a:pt x="346" y="855"/>
                  </a:lnTo>
                  <a:cubicBezTo>
                    <a:pt x="353" y="859"/>
                    <a:pt x="360" y="862"/>
                    <a:pt x="365" y="866"/>
                  </a:cubicBezTo>
                  <a:cubicBezTo>
                    <a:pt x="366" y="868"/>
                    <a:pt x="366" y="870"/>
                    <a:pt x="367" y="872"/>
                  </a:cubicBezTo>
                  <a:cubicBezTo>
                    <a:pt x="366" y="875"/>
                    <a:pt x="366" y="878"/>
                    <a:pt x="366" y="881"/>
                  </a:cubicBezTo>
                  <a:cubicBezTo>
                    <a:pt x="366" y="888"/>
                    <a:pt x="372" y="894"/>
                    <a:pt x="378" y="895"/>
                  </a:cubicBezTo>
                  <a:cubicBezTo>
                    <a:pt x="383" y="901"/>
                    <a:pt x="389" y="902"/>
                    <a:pt x="391" y="902"/>
                  </a:cubicBezTo>
                  <a:cubicBezTo>
                    <a:pt x="392" y="902"/>
                    <a:pt x="394" y="902"/>
                    <a:pt x="396" y="901"/>
                  </a:cubicBezTo>
                  <a:cubicBezTo>
                    <a:pt x="397" y="901"/>
                    <a:pt x="399" y="902"/>
                    <a:pt x="400" y="904"/>
                  </a:cubicBezTo>
                  <a:cubicBezTo>
                    <a:pt x="403" y="907"/>
                    <a:pt x="404" y="911"/>
                    <a:pt x="403" y="913"/>
                  </a:cubicBezTo>
                  <a:cubicBezTo>
                    <a:pt x="402" y="919"/>
                    <a:pt x="405" y="925"/>
                    <a:pt x="410" y="928"/>
                  </a:cubicBezTo>
                  <a:cubicBezTo>
                    <a:pt x="412" y="929"/>
                    <a:pt x="414" y="929"/>
                    <a:pt x="416" y="929"/>
                  </a:cubicBezTo>
                  <a:cubicBezTo>
                    <a:pt x="420" y="929"/>
                    <a:pt x="424" y="928"/>
                    <a:pt x="426" y="925"/>
                  </a:cubicBezTo>
                  <a:lnTo>
                    <a:pt x="426" y="925"/>
                  </a:lnTo>
                  <a:cubicBezTo>
                    <a:pt x="429" y="926"/>
                    <a:pt x="432" y="927"/>
                    <a:pt x="437" y="927"/>
                  </a:cubicBezTo>
                  <a:cubicBezTo>
                    <a:pt x="438" y="927"/>
                    <a:pt x="439" y="927"/>
                    <a:pt x="441" y="927"/>
                  </a:cubicBezTo>
                  <a:cubicBezTo>
                    <a:pt x="445" y="926"/>
                    <a:pt x="449" y="923"/>
                    <a:pt x="451" y="919"/>
                  </a:cubicBezTo>
                  <a:cubicBezTo>
                    <a:pt x="452" y="916"/>
                    <a:pt x="453" y="913"/>
                    <a:pt x="454" y="910"/>
                  </a:cubicBezTo>
                  <a:cubicBezTo>
                    <a:pt x="456" y="910"/>
                    <a:pt x="459" y="908"/>
                    <a:pt x="462" y="905"/>
                  </a:cubicBezTo>
                  <a:cubicBezTo>
                    <a:pt x="466" y="905"/>
                    <a:pt x="470" y="903"/>
                    <a:pt x="472" y="900"/>
                  </a:cubicBezTo>
                  <a:cubicBezTo>
                    <a:pt x="474" y="898"/>
                    <a:pt x="475" y="897"/>
                    <a:pt x="475" y="895"/>
                  </a:cubicBezTo>
                  <a:cubicBezTo>
                    <a:pt x="480" y="894"/>
                    <a:pt x="485" y="891"/>
                    <a:pt x="488" y="887"/>
                  </a:cubicBezTo>
                  <a:lnTo>
                    <a:pt x="490" y="884"/>
                  </a:lnTo>
                  <a:cubicBezTo>
                    <a:pt x="491" y="882"/>
                    <a:pt x="493" y="880"/>
                    <a:pt x="494" y="878"/>
                  </a:cubicBezTo>
                  <a:cubicBezTo>
                    <a:pt x="497" y="876"/>
                    <a:pt x="502" y="873"/>
                    <a:pt x="505" y="868"/>
                  </a:cubicBezTo>
                  <a:cubicBezTo>
                    <a:pt x="506" y="865"/>
                    <a:pt x="506" y="863"/>
                    <a:pt x="506" y="860"/>
                  </a:cubicBezTo>
                  <a:cubicBezTo>
                    <a:pt x="507" y="858"/>
                    <a:pt x="507" y="856"/>
                    <a:pt x="508" y="854"/>
                  </a:cubicBezTo>
                  <a:cubicBezTo>
                    <a:pt x="510" y="853"/>
                    <a:pt x="513" y="852"/>
                    <a:pt x="514" y="849"/>
                  </a:cubicBezTo>
                  <a:cubicBezTo>
                    <a:pt x="517" y="846"/>
                    <a:pt x="518" y="841"/>
                    <a:pt x="517" y="837"/>
                  </a:cubicBezTo>
                  <a:lnTo>
                    <a:pt x="519" y="834"/>
                  </a:lnTo>
                  <a:cubicBezTo>
                    <a:pt x="521" y="831"/>
                    <a:pt x="523" y="827"/>
                    <a:pt x="524" y="822"/>
                  </a:cubicBezTo>
                  <a:lnTo>
                    <a:pt x="525" y="820"/>
                  </a:lnTo>
                  <a:cubicBezTo>
                    <a:pt x="525" y="815"/>
                    <a:pt x="526" y="807"/>
                    <a:pt x="520" y="800"/>
                  </a:cubicBezTo>
                  <a:cubicBezTo>
                    <a:pt x="517" y="796"/>
                    <a:pt x="513" y="795"/>
                    <a:pt x="509" y="794"/>
                  </a:cubicBezTo>
                  <a:cubicBezTo>
                    <a:pt x="508" y="792"/>
                    <a:pt x="506" y="789"/>
                    <a:pt x="503" y="787"/>
                  </a:cubicBezTo>
                  <a:cubicBezTo>
                    <a:pt x="504" y="782"/>
                    <a:pt x="505" y="778"/>
                    <a:pt x="503" y="773"/>
                  </a:cubicBezTo>
                  <a:cubicBezTo>
                    <a:pt x="502" y="766"/>
                    <a:pt x="498" y="761"/>
                    <a:pt x="490" y="757"/>
                  </a:cubicBezTo>
                  <a:lnTo>
                    <a:pt x="490" y="754"/>
                  </a:lnTo>
                  <a:lnTo>
                    <a:pt x="492" y="752"/>
                  </a:lnTo>
                  <a:cubicBezTo>
                    <a:pt x="497" y="749"/>
                    <a:pt x="500" y="744"/>
                    <a:pt x="502" y="740"/>
                  </a:cubicBezTo>
                  <a:cubicBezTo>
                    <a:pt x="504" y="739"/>
                    <a:pt x="505" y="739"/>
                    <a:pt x="507" y="738"/>
                  </a:cubicBezTo>
                  <a:cubicBezTo>
                    <a:pt x="511" y="734"/>
                    <a:pt x="513" y="729"/>
                    <a:pt x="512" y="724"/>
                  </a:cubicBezTo>
                  <a:cubicBezTo>
                    <a:pt x="510" y="719"/>
                    <a:pt x="507" y="716"/>
                    <a:pt x="505" y="712"/>
                  </a:cubicBezTo>
                  <a:lnTo>
                    <a:pt x="504" y="711"/>
                  </a:lnTo>
                  <a:cubicBezTo>
                    <a:pt x="506" y="708"/>
                    <a:pt x="507" y="704"/>
                    <a:pt x="506" y="701"/>
                  </a:cubicBezTo>
                  <a:cubicBezTo>
                    <a:pt x="508" y="697"/>
                    <a:pt x="509" y="694"/>
                    <a:pt x="509" y="692"/>
                  </a:cubicBezTo>
                  <a:cubicBezTo>
                    <a:pt x="510" y="690"/>
                    <a:pt x="510" y="688"/>
                    <a:pt x="511" y="686"/>
                  </a:cubicBezTo>
                  <a:cubicBezTo>
                    <a:pt x="511" y="684"/>
                    <a:pt x="515" y="679"/>
                    <a:pt x="517" y="676"/>
                  </a:cubicBezTo>
                  <a:cubicBezTo>
                    <a:pt x="523" y="669"/>
                    <a:pt x="529" y="662"/>
                    <a:pt x="527" y="653"/>
                  </a:cubicBezTo>
                  <a:cubicBezTo>
                    <a:pt x="526" y="649"/>
                    <a:pt x="523" y="645"/>
                    <a:pt x="519" y="643"/>
                  </a:cubicBezTo>
                  <a:lnTo>
                    <a:pt x="519" y="643"/>
                  </a:lnTo>
                  <a:lnTo>
                    <a:pt x="519" y="640"/>
                  </a:lnTo>
                  <a:cubicBezTo>
                    <a:pt x="522" y="638"/>
                    <a:pt x="525" y="635"/>
                    <a:pt x="527" y="630"/>
                  </a:cubicBezTo>
                  <a:lnTo>
                    <a:pt x="528" y="626"/>
                  </a:lnTo>
                  <a:cubicBezTo>
                    <a:pt x="531" y="624"/>
                    <a:pt x="533" y="622"/>
                    <a:pt x="535" y="618"/>
                  </a:cubicBezTo>
                  <a:lnTo>
                    <a:pt x="536" y="617"/>
                  </a:lnTo>
                  <a:lnTo>
                    <a:pt x="537" y="613"/>
                  </a:lnTo>
                  <a:cubicBezTo>
                    <a:pt x="539" y="614"/>
                    <a:pt x="541" y="614"/>
                    <a:pt x="543" y="614"/>
                  </a:cubicBezTo>
                  <a:cubicBezTo>
                    <a:pt x="544" y="614"/>
                    <a:pt x="547" y="614"/>
                    <a:pt x="549" y="613"/>
                  </a:cubicBezTo>
                  <a:lnTo>
                    <a:pt x="550" y="613"/>
                  </a:lnTo>
                  <a:cubicBezTo>
                    <a:pt x="558" y="613"/>
                    <a:pt x="564" y="608"/>
                    <a:pt x="568" y="605"/>
                  </a:cubicBezTo>
                  <a:lnTo>
                    <a:pt x="570" y="604"/>
                  </a:lnTo>
                  <a:cubicBezTo>
                    <a:pt x="573" y="601"/>
                    <a:pt x="575" y="597"/>
                    <a:pt x="575" y="592"/>
                  </a:cubicBezTo>
                  <a:cubicBezTo>
                    <a:pt x="576" y="591"/>
                    <a:pt x="579" y="588"/>
                    <a:pt x="582" y="586"/>
                  </a:cubicBezTo>
                  <a:cubicBezTo>
                    <a:pt x="588" y="581"/>
                    <a:pt x="598" y="573"/>
                    <a:pt x="598" y="560"/>
                  </a:cubicBezTo>
                  <a:lnTo>
                    <a:pt x="598" y="560"/>
                  </a:lnTo>
                  <a:cubicBezTo>
                    <a:pt x="604" y="553"/>
                    <a:pt x="610" y="546"/>
                    <a:pt x="609" y="537"/>
                  </a:cubicBezTo>
                  <a:cubicBezTo>
                    <a:pt x="609" y="534"/>
                    <a:pt x="608" y="532"/>
                    <a:pt x="607" y="530"/>
                  </a:cubicBezTo>
                  <a:cubicBezTo>
                    <a:pt x="610" y="528"/>
                    <a:pt x="614" y="524"/>
                    <a:pt x="615" y="519"/>
                  </a:cubicBezTo>
                  <a:cubicBezTo>
                    <a:pt x="618" y="515"/>
                    <a:pt x="622" y="510"/>
                    <a:pt x="626" y="509"/>
                  </a:cubicBezTo>
                  <a:lnTo>
                    <a:pt x="629" y="506"/>
                  </a:lnTo>
                  <a:cubicBezTo>
                    <a:pt x="636" y="499"/>
                    <a:pt x="639" y="491"/>
                    <a:pt x="641" y="484"/>
                  </a:cubicBezTo>
                  <a:cubicBezTo>
                    <a:pt x="643" y="476"/>
                    <a:pt x="644" y="473"/>
                    <a:pt x="648" y="471"/>
                  </a:cubicBezTo>
                  <a:cubicBezTo>
                    <a:pt x="652" y="469"/>
                    <a:pt x="655" y="465"/>
                    <a:pt x="655" y="460"/>
                  </a:cubicBezTo>
                  <a:cubicBezTo>
                    <a:pt x="655" y="447"/>
                    <a:pt x="658" y="436"/>
                    <a:pt x="662" y="430"/>
                  </a:cubicBezTo>
                  <a:cubicBezTo>
                    <a:pt x="674" y="425"/>
                    <a:pt x="676" y="413"/>
                    <a:pt x="678" y="406"/>
                  </a:cubicBezTo>
                  <a:lnTo>
                    <a:pt x="678" y="405"/>
                  </a:lnTo>
                  <a:cubicBezTo>
                    <a:pt x="682" y="404"/>
                    <a:pt x="687" y="403"/>
                    <a:pt x="691" y="402"/>
                  </a:cubicBezTo>
                  <a:cubicBezTo>
                    <a:pt x="713" y="398"/>
                    <a:pt x="733" y="394"/>
                    <a:pt x="742" y="382"/>
                  </a:cubicBezTo>
                  <a:cubicBezTo>
                    <a:pt x="744" y="379"/>
                    <a:pt x="745" y="375"/>
                    <a:pt x="744" y="371"/>
                  </a:cubicBezTo>
                  <a:cubicBezTo>
                    <a:pt x="743" y="367"/>
                    <a:pt x="741" y="364"/>
                    <a:pt x="737" y="362"/>
                  </a:cubicBezTo>
                  <a:cubicBezTo>
                    <a:pt x="720" y="353"/>
                    <a:pt x="704" y="343"/>
                    <a:pt x="689" y="331"/>
                  </a:cubicBezTo>
                  <a:cubicBezTo>
                    <a:pt x="687" y="330"/>
                    <a:pt x="686" y="330"/>
                    <a:pt x="684" y="329"/>
                  </a:cubicBezTo>
                  <a:cubicBezTo>
                    <a:pt x="680" y="327"/>
                    <a:pt x="676" y="323"/>
                    <a:pt x="671" y="318"/>
                  </a:cubicBezTo>
                  <a:lnTo>
                    <a:pt x="669" y="316"/>
                  </a:lnTo>
                  <a:cubicBezTo>
                    <a:pt x="657" y="305"/>
                    <a:pt x="645" y="294"/>
                    <a:pt x="633" y="281"/>
                  </a:cubicBezTo>
                  <a:lnTo>
                    <a:pt x="630" y="279"/>
                  </a:lnTo>
                  <a:cubicBezTo>
                    <a:pt x="622" y="274"/>
                    <a:pt x="615" y="267"/>
                    <a:pt x="606" y="258"/>
                  </a:cubicBezTo>
                  <a:lnTo>
                    <a:pt x="605" y="257"/>
                  </a:lnTo>
                  <a:cubicBezTo>
                    <a:pt x="579" y="234"/>
                    <a:pt x="557" y="212"/>
                    <a:pt x="540" y="192"/>
                  </a:cubicBezTo>
                  <a:cubicBezTo>
                    <a:pt x="526" y="176"/>
                    <a:pt x="512" y="166"/>
                    <a:pt x="502" y="160"/>
                  </a:cubicBezTo>
                  <a:lnTo>
                    <a:pt x="501" y="159"/>
                  </a:lnTo>
                  <a:cubicBezTo>
                    <a:pt x="496" y="157"/>
                    <a:pt x="492" y="154"/>
                    <a:pt x="488" y="152"/>
                  </a:cubicBezTo>
                  <a:lnTo>
                    <a:pt x="487" y="151"/>
                  </a:lnTo>
                  <a:lnTo>
                    <a:pt x="481" y="148"/>
                  </a:lnTo>
                  <a:cubicBezTo>
                    <a:pt x="472" y="143"/>
                    <a:pt x="464" y="139"/>
                    <a:pt x="455" y="133"/>
                  </a:cubicBezTo>
                  <a:cubicBezTo>
                    <a:pt x="443" y="125"/>
                    <a:pt x="431" y="115"/>
                    <a:pt x="419" y="105"/>
                  </a:cubicBezTo>
                  <a:cubicBezTo>
                    <a:pt x="405" y="93"/>
                    <a:pt x="390" y="81"/>
                    <a:pt x="373" y="71"/>
                  </a:cubicBezTo>
                  <a:cubicBezTo>
                    <a:pt x="372" y="71"/>
                    <a:pt x="370" y="69"/>
                    <a:pt x="369" y="68"/>
                  </a:cubicBezTo>
                  <a:lnTo>
                    <a:pt x="366" y="67"/>
                  </a:lnTo>
                  <a:cubicBezTo>
                    <a:pt x="352" y="61"/>
                    <a:pt x="342" y="54"/>
                    <a:pt x="335" y="46"/>
                  </a:cubicBezTo>
                  <a:cubicBezTo>
                    <a:pt x="332" y="43"/>
                    <a:pt x="329" y="42"/>
                    <a:pt x="326" y="41"/>
                  </a:cubicBezTo>
                  <a:cubicBezTo>
                    <a:pt x="319" y="41"/>
                    <a:pt x="303" y="31"/>
                    <a:pt x="294" y="25"/>
                  </a:cubicBezTo>
                  <a:cubicBezTo>
                    <a:pt x="283" y="18"/>
                    <a:pt x="277" y="14"/>
                    <a:pt x="271" y="12"/>
                  </a:cubicBezTo>
                  <a:cubicBezTo>
                    <a:pt x="269" y="12"/>
                    <a:pt x="267" y="11"/>
                    <a:pt x="265" y="10"/>
                  </a:cubicBezTo>
                  <a:cubicBezTo>
                    <a:pt x="263" y="9"/>
                    <a:pt x="259" y="8"/>
                    <a:pt x="256" y="8"/>
                  </a:cubicBezTo>
                  <a:lnTo>
                    <a:pt x="252" y="9"/>
                  </a:lnTo>
                  <a:cubicBezTo>
                    <a:pt x="249" y="7"/>
                    <a:pt x="246" y="6"/>
                    <a:pt x="242" y="6"/>
                  </a:cubicBezTo>
                  <a:cubicBezTo>
                    <a:pt x="239" y="6"/>
                    <a:pt x="237" y="7"/>
                    <a:pt x="235" y="7"/>
                  </a:cubicBezTo>
                  <a:cubicBezTo>
                    <a:pt x="224" y="3"/>
                    <a:pt x="212" y="3"/>
                    <a:pt x="203" y="3"/>
                  </a:cubicBezTo>
                  <a:lnTo>
                    <a:pt x="201" y="3"/>
                  </a:lnTo>
                  <a:lnTo>
                    <a:pt x="199" y="3"/>
                  </a:lnTo>
                  <a:cubicBezTo>
                    <a:pt x="189" y="3"/>
                    <a:pt x="181" y="3"/>
                    <a:pt x="174" y="1"/>
                  </a:cubicBezTo>
                  <a:lnTo>
                    <a:pt x="170" y="0"/>
                  </a:lnTo>
                  <a:close/>
                  <a:moveTo>
                    <a:pt x="36" y="198"/>
                  </a:moveTo>
                  <a:lnTo>
                    <a:pt x="35" y="199"/>
                  </a:lnTo>
                  <a:lnTo>
                    <a:pt x="36" y="198"/>
                  </a:lnTo>
                  <a:close/>
                  <a:moveTo>
                    <a:pt x="170" y="14"/>
                  </a:moveTo>
                  <a:cubicBezTo>
                    <a:pt x="179" y="16"/>
                    <a:pt x="189" y="16"/>
                    <a:pt x="199" y="16"/>
                  </a:cubicBezTo>
                  <a:lnTo>
                    <a:pt x="203" y="16"/>
                  </a:lnTo>
                  <a:cubicBezTo>
                    <a:pt x="214" y="16"/>
                    <a:pt x="225" y="17"/>
                    <a:pt x="232" y="21"/>
                  </a:cubicBezTo>
                  <a:lnTo>
                    <a:pt x="234" y="21"/>
                  </a:lnTo>
                  <a:cubicBezTo>
                    <a:pt x="236" y="21"/>
                    <a:pt x="239" y="19"/>
                    <a:pt x="242" y="19"/>
                  </a:cubicBezTo>
                  <a:lnTo>
                    <a:pt x="246" y="21"/>
                  </a:lnTo>
                  <a:cubicBezTo>
                    <a:pt x="246" y="22"/>
                    <a:pt x="251" y="22"/>
                    <a:pt x="254" y="22"/>
                  </a:cubicBezTo>
                  <a:cubicBezTo>
                    <a:pt x="256" y="22"/>
                    <a:pt x="257" y="22"/>
                    <a:pt x="254" y="22"/>
                  </a:cubicBezTo>
                  <a:lnTo>
                    <a:pt x="256" y="22"/>
                  </a:lnTo>
                  <a:cubicBezTo>
                    <a:pt x="257" y="22"/>
                    <a:pt x="260" y="22"/>
                    <a:pt x="261" y="23"/>
                  </a:cubicBezTo>
                  <a:lnTo>
                    <a:pt x="260" y="23"/>
                  </a:lnTo>
                  <a:lnTo>
                    <a:pt x="259" y="23"/>
                  </a:lnTo>
                  <a:cubicBezTo>
                    <a:pt x="261" y="24"/>
                    <a:pt x="262" y="24"/>
                    <a:pt x="263" y="24"/>
                  </a:cubicBezTo>
                  <a:lnTo>
                    <a:pt x="261" y="23"/>
                  </a:lnTo>
                  <a:cubicBezTo>
                    <a:pt x="263" y="24"/>
                    <a:pt x="266" y="25"/>
                    <a:pt x="267" y="25"/>
                  </a:cubicBezTo>
                  <a:cubicBezTo>
                    <a:pt x="276" y="26"/>
                    <a:pt x="307" y="53"/>
                    <a:pt x="325" y="55"/>
                  </a:cubicBezTo>
                  <a:cubicBezTo>
                    <a:pt x="334" y="66"/>
                    <a:pt x="347" y="73"/>
                    <a:pt x="361" y="79"/>
                  </a:cubicBezTo>
                  <a:cubicBezTo>
                    <a:pt x="363" y="81"/>
                    <a:pt x="365" y="82"/>
                    <a:pt x="367" y="83"/>
                  </a:cubicBezTo>
                  <a:cubicBezTo>
                    <a:pt x="396" y="100"/>
                    <a:pt x="419" y="126"/>
                    <a:pt x="448" y="144"/>
                  </a:cubicBezTo>
                  <a:cubicBezTo>
                    <a:pt x="460" y="151"/>
                    <a:pt x="470" y="157"/>
                    <a:pt x="480" y="163"/>
                  </a:cubicBezTo>
                  <a:cubicBezTo>
                    <a:pt x="485" y="166"/>
                    <a:pt x="490" y="169"/>
                    <a:pt x="495" y="171"/>
                  </a:cubicBezTo>
                  <a:cubicBezTo>
                    <a:pt x="507" y="179"/>
                    <a:pt x="519" y="188"/>
                    <a:pt x="530" y="201"/>
                  </a:cubicBezTo>
                  <a:cubicBezTo>
                    <a:pt x="549" y="223"/>
                    <a:pt x="572" y="246"/>
                    <a:pt x="596" y="267"/>
                  </a:cubicBezTo>
                  <a:cubicBezTo>
                    <a:pt x="605" y="276"/>
                    <a:pt x="613" y="284"/>
                    <a:pt x="623" y="290"/>
                  </a:cubicBezTo>
                  <a:cubicBezTo>
                    <a:pt x="635" y="303"/>
                    <a:pt x="648" y="315"/>
                    <a:pt x="661" y="326"/>
                  </a:cubicBezTo>
                  <a:cubicBezTo>
                    <a:pt x="666" y="333"/>
                    <a:pt x="673" y="339"/>
                    <a:pt x="680" y="342"/>
                  </a:cubicBezTo>
                  <a:lnTo>
                    <a:pt x="681" y="342"/>
                  </a:lnTo>
                  <a:lnTo>
                    <a:pt x="681" y="342"/>
                  </a:lnTo>
                  <a:lnTo>
                    <a:pt x="681" y="342"/>
                  </a:lnTo>
                  <a:cubicBezTo>
                    <a:pt x="697" y="354"/>
                    <a:pt x="713" y="364"/>
                    <a:pt x="731" y="374"/>
                  </a:cubicBezTo>
                  <a:cubicBezTo>
                    <a:pt x="723" y="385"/>
                    <a:pt x="685" y="388"/>
                    <a:pt x="667" y="394"/>
                  </a:cubicBezTo>
                  <a:cubicBezTo>
                    <a:pt x="664" y="401"/>
                    <a:pt x="665" y="417"/>
                    <a:pt x="655" y="418"/>
                  </a:cubicBezTo>
                  <a:cubicBezTo>
                    <a:pt x="644" y="430"/>
                    <a:pt x="642" y="447"/>
                    <a:pt x="642" y="459"/>
                  </a:cubicBezTo>
                  <a:cubicBezTo>
                    <a:pt x="626" y="468"/>
                    <a:pt x="631" y="486"/>
                    <a:pt x="619" y="497"/>
                  </a:cubicBezTo>
                  <a:cubicBezTo>
                    <a:pt x="613" y="500"/>
                    <a:pt x="607" y="507"/>
                    <a:pt x="603" y="513"/>
                  </a:cubicBezTo>
                  <a:cubicBezTo>
                    <a:pt x="602" y="522"/>
                    <a:pt x="589" y="522"/>
                    <a:pt x="591" y="531"/>
                  </a:cubicBezTo>
                  <a:cubicBezTo>
                    <a:pt x="590" y="535"/>
                    <a:pt x="589" y="536"/>
                    <a:pt x="592" y="536"/>
                  </a:cubicBezTo>
                  <a:lnTo>
                    <a:pt x="595" y="536"/>
                  </a:lnTo>
                  <a:cubicBezTo>
                    <a:pt x="600" y="540"/>
                    <a:pt x="588" y="550"/>
                    <a:pt x="584" y="556"/>
                  </a:cubicBezTo>
                  <a:cubicBezTo>
                    <a:pt x="589" y="574"/>
                    <a:pt x="561" y="577"/>
                    <a:pt x="562" y="593"/>
                  </a:cubicBezTo>
                  <a:cubicBezTo>
                    <a:pt x="559" y="596"/>
                    <a:pt x="554" y="600"/>
                    <a:pt x="550" y="600"/>
                  </a:cubicBezTo>
                  <a:cubicBezTo>
                    <a:pt x="548" y="600"/>
                    <a:pt x="547" y="599"/>
                    <a:pt x="545" y="597"/>
                  </a:cubicBezTo>
                  <a:cubicBezTo>
                    <a:pt x="545" y="600"/>
                    <a:pt x="544" y="601"/>
                    <a:pt x="543" y="601"/>
                  </a:cubicBezTo>
                  <a:cubicBezTo>
                    <a:pt x="541" y="601"/>
                    <a:pt x="539" y="595"/>
                    <a:pt x="538" y="595"/>
                  </a:cubicBezTo>
                  <a:lnTo>
                    <a:pt x="537" y="596"/>
                  </a:lnTo>
                  <a:lnTo>
                    <a:pt x="536" y="595"/>
                  </a:lnTo>
                  <a:cubicBezTo>
                    <a:pt x="530" y="595"/>
                    <a:pt x="525" y="606"/>
                    <a:pt x="523" y="612"/>
                  </a:cubicBezTo>
                  <a:cubicBezTo>
                    <a:pt x="521" y="617"/>
                    <a:pt x="511" y="620"/>
                    <a:pt x="515" y="625"/>
                  </a:cubicBezTo>
                  <a:cubicBezTo>
                    <a:pt x="513" y="630"/>
                    <a:pt x="510" y="630"/>
                    <a:pt x="506" y="634"/>
                  </a:cubicBezTo>
                  <a:cubicBezTo>
                    <a:pt x="509" y="637"/>
                    <a:pt x="504" y="640"/>
                    <a:pt x="504" y="644"/>
                  </a:cubicBezTo>
                  <a:cubicBezTo>
                    <a:pt x="508" y="650"/>
                    <a:pt x="506" y="650"/>
                    <a:pt x="502" y="654"/>
                  </a:cubicBezTo>
                  <a:cubicBezTo>
                    <a:pt x="500" y="655"/>
                    <a:pt x="505" y="657"/>
                    <a:pt x="509" y="657"/>
                  </a:cubicBezTo>
                  <a:cubicBezTo>
                    <a:pt x="511" y="657"/>
                    <a:pt x="513" y="656"/>
                    <a:pt x="514" y="655"/>
                  </a:cubicBezTo>
                  <a:cubicBezTo>
                    <a:pt x="515" y="662"/>
                    <a:pt x="498" y="674"/>
                    <a:pt x="497" y="685"/>
                  </a:cubicBezTo>
                  <a:cubicBezTo>
                    <a:pt x="492" y="689"/>
                    <a:pt x="499" y="693"/>
                    <a:pt x="491" y="698"/>
                  </a:cubicBezTo>
                  <a:cubicBezTo>
                    <a:pt x="495" y="703"/>
                    <a:pt x="492" y="704"/>
                    <a:pt x="491" y="706"/>
                  </a:cubicBezTo>
                  <a:cubicBezTo>
                    <a:pt x="483" y="713"/>
                    <a:pt x="497" y="722"/>
                    <a:pt x="498" y="727"/>
                  </a:cubicBezTo>
                  <a:lnTo>
                    <a:pt x="496" y="726"/>
                  </a:lnTo>
                  <a:cubicBezTo>
                    <a:pt x="491" y="726"/>
                    <a:pt x="490" y="738"/>
                    <a:pt x="484" y="741"/>
                  </a:cubicBezTo>
                  <a:cubicBezTo>
                    <a:pt x="481" y="744"/>
                    <a:pt x="471" y="744"/>
                    <a:pt x="474" y="750"/>
                  </a:cubicBezTo>
                  <a:cubicBezTo>
                    <a:pt x="474" y="752"/>
                    <a:pt x="475" y="754"/>
                    <a:pt x="473" y="754"/>
                  </a:cubicBezTo>
                  <a:cubicBezTo>
                    <a:pt x="473" y="757"/>
                    <a:pt x="479" y="758"/>
                    <a:pt x="476" y="759"/>
                  </a:cubicBezTo>
                  <a:cubicBezTo>
                    <a:pt x="468" y="767"/>
                    <a:pt x="492" y="766"/>
                    <a:pt x="489" y="776"/>
                  </a:cubicBezTo>
                  <a:cubicBezTo>
                    <a:pt x="495" y="782"/>
                    <a:pt x="485" y="791"/>
                    <a:pt x="487" y="797"/>
                  </a:cubicBezTo>
                  <a:cubicBezTo>
                    <a:pt x="489" y="796"/>
                    <a:pt x="491" y="796"/>
                    <a:pt x="492" y="796"/>
                  </a:cubicBezTo>
                  <a:cubicBezTo>
                    <a:pt x="497" y="796"/>
                    <a:pt x="497" y="803"/>
                    <a:pt x="502" y="807"/>
                  </a:cubicBezTo>
                  <a:cubicBezTo>
                    <a:pt x="511" y="807"/>
                    <a:pt x="513" y="808"/>
                    <a:pt x="511" y="819"/>
                  </a:cubicBezTo>
                  <a:cubicBezTo>
                    <a:pt x="509" y="827"/>
                    <a:pt x="501" y="834"/>
                    <a:pt x="504" y="841"/>
                  </a:cubicBezTo>
                  <a:cubicBezTo>
                    <a:pt x="503" y="843"/>
                    <a:pt x="496" y="845"/>
                    <a:pt x="494" y="847"/>
                  </a:cubicBezTo>
                  <a:cubicBezTo>
                    <a:pt x="499" y="853"/>
                    <a:pt x="489" y="856"/>
                    <a:pt x="493" y="862"/>
                  </a:cubicBezTo>
                  <a:cubicBezTo>
                    <a:pt x="491" y="866"/>
                    <a:pt x="485" y="866"/>
                    <a:pt x="482" y="868"/>
                  </a:cubicBezTo>
                  <a:cubicBezTo>
                    <a:pt x="482" y="872"/>
                    <a:pt x="481" y="875"/>
                    <a:pt x="477" y="876"/>
                  </a:cubicBezTo>
                  <a:cubicBezTo>
                    <a:pt x="479" y="880"/>
                    <a:pt x="472" y="883"/>
                    <a:pt x="467" y="883"/>
                  </a:cubicBezTo>
                  <a:cubicBezTo>
                    <a:pt x="465" y="883"/>
                    <a:pt x="464" y="882"/>
                    <a:pt x="463" y="882"/>
                  </a:cubicBezTo>
                  <a:cubicBezTo>
                    <a:pt x="464" y="886"/>
                    <a:pt x="465" y="892"/>
                    <a:pt x="460" y="892"/>
                  </a:cubicBezTo>
                  <a:cubicBezTo>
                    <a:pt x="459" y="892"/>
                    <a:pt x="457" y="891"/>
                    <a:pt x="455" y="890"/>
                  </a:cubicBezTo>
                  <a:cubicBezTo>
                    <a:pt x="453" y="891"/>
                    <a:pt x="453" y="897"/>
                    <a:pt x="451" y="897"/>
                  </a:cubicBezTo>
                  <a:lnTo>
                    <a:pt x="449" y="896"/>
                  </a:lnTo>
                  <a:lnTo>
                    <a:pt x="448" y="896"/>
                  </a:lnTo>
                  <a:cubicBezTo>
                    <a:pt x="447" y="896"/>
                    <a:pt x="447" y="898"/>
                    <a:pt x="446" y="898"/>
                  </a:cubicBezTo>
                  <a:lnTo>
                    <a:pt x="444" y="897"/>
                  </a:lnTo>
                  <a:cubicBezTo>
                    <a:pt x="440" y="901"/>
                    <a:pt x="441" y="908"/>
                    <a:pt x="439" y="914"/>
                  </a:cubicBezTo>
                  <a:lnTo>
                    <a:pt x="437" y="914"/>
                  </a:lnTo>
                  <a:cubicBezTo>
                    <a:pt x="431" y="914"/>
                    <a:pt x="429" y="909"/>
                    <a:pt x="426" y="909"/>
                  </a:cubicBezTo>
                  <a:cubicBezTo>
                    <a:pt x="424" y="909"/>
                    <a:pt x="421" y="911"/>
                    <a:pt x="416" y="916"/>
                  </a:cubicBezTo>
                  <a:cubicBezTo>
                    <a:pt x="419" y="904"/>
                    <a:pt x="409" y="888"/>
                    <a:pt x="396" y="888"/>
                  </a:cubicBezTo>
                  <a:lnTo>
                    <a:pt x="394" y="888"/>
                  </a:lnTo>
                  <a:lnTo>
                    <a:pt x="391" y="888"/>
                  </a:lnTo>
                  <a:cubicBezTo>
                    <a:pt x="388" y="888"/>
                    <a:pt x="390" y="884"/>
                    <a:pt x="385" y="881"/>
                  </a:cubicBezTo>
                  <a:lnTo>
                    <a:pt x="381" y="882"/>
                  </a:lnTo>
                  <a:cubicBezTo>
                    <a:pt x="377" y="882"/>
                    <a:pt x="380" y="872"/>
                    <a:pt x="385" y="871"/>
                  </a:cubicBezTo>
                  <a:cubicBezTo>
                    <a:pt x="381" y="869"/>
                    <a:pt x="378" y="864"/>
                    <a:pt x="378" y="860"/>
                  </a:cubicBezTo>
                  <a:cubicBezTo>
                    <a:pt x="369" y="850"/>
                    <a:pt x="358" y="846"/>
                    <a:pt x="347" y="841"/>
                  </a:cubicBezTo>
                  <a:cubicBezTo>
                    <a:pt x="340" y="833"/>
                    <a:pt x="330" y="825"/>
                    <a:pt x="320" y="821"/>
                  </a:cubicBezTo>
                  <a:cubicBezTo>
                    <a:pt x="317" y="820"/>
                    <a:pt x="314" y="820"/>
                    <a:pt x="310" y="820"/>
                  </a:cubicBezTo>
                  <a:cubicBezTo>
                    <a:pt x="299" y="820"/>
                    <a:pt x="287" y="822"/>
                    <a:pt x="278" y="824"/>
                  </a:cubicBezTo>
                  <a:lnTo>
                    <a:pt x="276" y="823"/>
                  </a:lnTo>
                  <a:cubicBezTo>
                    <a:pt x="272" y="823"/>
                    <a:pt x="268" y="831"/>
                    <a:pt x="266" y="833"/>
                  </a:cubicBezTo>
                  <a:lnTo>
                    <a:pt x="263" y="833"/>
                  </a:lnTo>
                  <a:lnTo>
                    <a:pt x="259" y="833"/>
                  </a:lnTo>
                  <a:cubicBezTo>
                    <a:pt x="258" y="833"/>
                    <a:pt x="256" y="833"/>
                    <a:pt x="256" y="835"/>
                  </a:cubicBezTo>
                  <a:cubicBezTo>
                    <a:pt x="254" y="835"/>
                    <a:pt x="253" y="834"/>
                    <a:pt x="251" y="834"/>
                  </a:cubicBezTo>
                  <a:cubicBezTo>
                    <a:pt x="242" y="834"/>
                    <a:pt x="231" y="840"/>
                    <a:pt x="222" y="840"/>
                  </a:cubicBezTo>
                  <a:cubicBezTo>
                    <a:pt x="218" y="840"/>
                    <a:pt x="214" y="838"/>
                    <a:pt x="212" y="834"/>
                  </a:cubicBezTo>
                  <a:cubicBezTo>
                    <a:pt x="208" y="832"/>
                    <a:pt x="202" y="831"/>
                    <a:pt x="197" y="831"/>
                  </a:cubicBezTo>
                  <a:cubicBezTo>
                    <a:pt x="186" y="831"/>
                    <a:pt x="174" y="834"/>
                    <a:pt x="164" y="834"/>
                  </a:cubicBezTo>
                  <a:cubicBezTo>
                    <a:pt x="170" y="819"/>
                    <a:pt x="170" y="804"/>
                    <a:pt x="176" y="787"/>
                  </a:cubicBezTo>
                  <a:cubicBezTo>
                    <a:pt x="175" y="780"/>
                    <a:pt x="187" y="768"/>
                    <a:pt x="185" y="766"/>
                  </a:cubicBezTo>
                  <a:cubicBezTo>
                    <a:pt x="192" y="765"/>
                    <a:pt x="181" y="758"/>
                    <a:pt x="186" y="752"/>
                  </a:cubicBezTo>
                  <a:cubicBezTo>
                    <a:pt x="181" y="741"/>
                    <a:pt x="189" y="736"/>
                    <a:pt x="196" y="729"/>
                  </a:cubicBezTo>
                  <a:cubicBezTo>
                    <a:pt x="196" y="728"/>
                    <a:pt x="195" y="727"/>
                    <a:pt x="193" y="727"/>
                  </a:cubicBezTo>
                  <a:cubicBezTo>
                    <a:pt x="191" y="727"/>
                    <a:pt x="188" y="729"/>
                    <a:pt x="187" y="731"/>
                  </a:cubicBezTo>
                  <a:cubicBezTo>
                    <a:pt x="180" y="730"/>
                    <a:pt x="183" y="717"/>
                    <a:pt x="175" y="715"/>
                  </a:cubicBezTo>
                  <a:lnTo>
                    <a:pt x="174" y="715"/>
                  </a:lnTo>
                  <a:cubicBezTo>
                    <a:pt x="159" y="715"/>
                    <a:pt x="144" y="708"/>
                    <a:pt x="132" y="701"/>
                  </a:cubicBezTo>
                  <a:cubicBezTo>
                    <a:pt x="139" y="689"/>
                    <a:pt x="119" y="681"/>
                    <a:pt x="122" y="667"/>
                  </a:cubicBezTo>
                  <a:cubicBezTo>
                    <a:pt x="123" y="632"/>
                    <a:pt x="128" y="652"/>
                    <a:pt x="112" y="621"/>
                  </a:cubicBezTo>
                  <a:cubicBezTo>
                    <a:pt x="113" y="612"/>
                    <a:pt x="113" y="601"/>
                    <a:pt x="107" y="593"/>
                  </a:cubicBezTo>
                  <a:lnTo>
                    <a:pt x="104" y="594"/>
                  </a:lnTo>
                  <a:cubicBezTo>
                    <a:pt x="101" y="594"/>
                    <a:pt x="104" y="587"/>
                    <a:pt x="105" y="585"/>
                  </a:cubicBezTo>
                  <a:cubicBezTo>
                    <a:pt x="112" y="577"/>
                    <a:pt x="105" y="566"/>
                    <a:pt x="103" y="558"/>
                  </a:cubicBezTo>
                  <a:cubicBezTo>
                    <a:pt x="102" y="548"/>
                    <a:pt x="102" y="538"/>
                    <a:pt x="98" y="529"/>
                  </a:cubicBezTo>
                  <a:cubicBezTo>
                    <a:pt x="96" y="524"/>
                    <a:pt x="110" y="520"/>
                    <a:pt x="102" y="512"/>
                  </a:cubicBezTo>
                  <a:cubicBezTo>
                    <a:pt x="101" y="505"/>
                    <a:pt x="93" y="498"/>
                    <a:pt x="101" y="491"/>
                  </a:cubicBezTo>
                  <a:cubicBezTo>
                    <a:pt x="100" y="487"/>
                    <a:pt x="91" y="481"/>
                    <a:pt x="99" y="481"/>
                  </a:cubicBezTo>
                  <a:lnTo>
                    <a:pt x="101" y="481"/>
                  </a:lnTo>
                  <a:cubicBezTo>
                    <a:pt x="101" y="474"/>
                    <a:pt x="94" y="472"/>
                    <a:pt x="102" y="464"/>
                  </a:cubicBezTo>
                  <a:cubicBezTo>
                    <a:pt x="102" y="461"/>
                    <a:pt x="98" y="461"/>
                    <a:pt x="99" y="457"/>
                  </a:cubicBezTo>
                  <a:cubicBezTo>
                    <a:pt x="99" y="455"/>
                    <a:pt x="104" y="453"/>
                    <a:pt x="99" y="452"/>
                  </a:cubicBezTo>
                  <a:cubicBezTo>
                    <a:pt x="94" y="450"/>
                    <a:pt x="100" y="445"/>
                    <a:pt x="99" y="440"/>
                  </a:cubicBezTo>
                  <a:cubicBezTo>
                    <a:pt x="98" y="438"/>
                    <a:pt x="94" y="434"/>
                    <a:pt x="91" y="434"/>
                  </a:cubicBezTo>
                  <a:lnTo>
                    <a:pt x="90" y="435"/>
                  </a:lnTo>
                  <a:cubicBezTo>
                    <a:pt x="87" y="429"/>
                    <a:pt x="83" y="426"/>
                    <a:pt x="80" y="423"/>
                  </a:cubicBezTo>
                  <a:cubicBezTo>
                    <a:pt x="78" y="425"/>
                    <a:pt x="78" y="425"/>
                    <a:pt x="77" y="425"/>
                  </a:cubicBezTo>
                  <a:cubicBezTo>
                    <a:pt x="74" y="425"/>
                    <a:pt x="72" y="419"/>
                    <a:pt x="70" y="418"/>
                  </a:cubicBezTo>
                  <a:cubicBezTo>
                    <a:pt x="68" y="414"/>
                    <a:pt x="63" y="417"/>
                    <a:pt x="65" y="408"/>
                  </a:cubicBezTo>
                  <a:cubicBezTo>
                    <a:pt x="61" y="405"/>
                    <a:pt x="59" y="403"/>
                    <a:pt x="55" y="397"/>
                  </a:cubicBezTo>
                  <a:lnTo>
                    <a:pt x="53" y="397"/>
                  </a:lnTo>
                  <a:cubicBezTo>
                    <a:pt x="45" y="397"/>
                    <a:pt x="45" y="384"/>
                    <a:pt x="44" y="375"/>
                  </a:cubicBezTo>
                  <a:cubicBezTo>
                    <a:pt x="58" y="362"/>
                    <a:pt x="33" y="370"/>
                    <a:pt x="51" y="354"/>
                  </a:cubicBezTo>
                  <a:cubicBezTo>
                    <a:pt x="62" y="347"/>
                    <a:pt x="48" y="343"/>
                    <a:pt x="47" y="337"/>
                  </a:cubicBezTo>
                  <a:cubicBezTo>
                    <a:pt x="51" y="332"/>
                    <a:pt x="42" y="330"/>
                    <a:pt x="46" y="330"/>
                  </a:cubicBezTo>
                  <a:lnTo>
                    <a:pt x="48" y="330"/>
                  </a:lnTo>
                  <a:cubicBezTo>
                    <a:pt x="58" y="319"/>
                    <a:pt x="53" y="298"/>
                    <a:pt x="65" y="288"/>
                  </a:cubicBezTo>
                  <a:cubicBezTo>
                    <a:pt x="64" y="278"/>
                    <a:pt x="61" y="266"/>
                    <a:pt x="71" y="259"/>
                  </a:cubicBezTo>
                  <a:lnTo>
                    <a:pt x="71" y="259"/>
                  </a:lnTo>
                  <a:cubicBezTo>
                    <a:pt x="53" y="259"/>
                    <a:pt x="73" y="235"/>
                    <a:pt x="62" y="235"/>
                  </a:cubicBezTo>
                  <a:lnTo>
                    <a:pt x="62" y="235"/>
                  </a:lnTo>
                  <a:cubicBezTo>
                    <a:pt x="58" y="234"/>
                    <a:pt x="55" y="233"/>
                    <a:pt x="52" y="233"/>
                  </a:cubicBezTo>
                  <a:cubicBezTo>
                    <a:pt x="49" y="233"/>
                    <a:pt x="47" y="233"/>
                    <a:pt x="43" y="235"/>
                  </a:cubicBezTo>
                  <a:cubicBezTo>
                    <a:pt x="40" y="233"/>
                    <a:pt x="49" y="232"/>
                    <a:pt x="43" y="227"/>
                  </a:cubicBezTo>
                  <a:cubicBezTo>
                    <a:pt x="46" y="223"/>
                    <a:pt x="52" y="219"/>
                    <a:pt x="47" y="213"/>
                  </a:cubicBezTo>
                  <a:cubicBezTo>
                    <a:pt x="42" y="210"/>
                    <a:pt x="41" y="198"/>
                    <a:pt x="37" y="198"/>
                  </a:cubicBezTo>
                  <a:lnTo>
                    <a:pt x="36" y="198"/>
                  </a:lnTo>
                  <a:cubicBezTo>
                    <a:pt x="42" y="192"/>
                    <a:pt x="40" y="186"/>
                    <a:pt x="43" y="179"/>
                  </a:cubicBezTo>
                  <a:cubicBezTo>
                    <a:pt x="53" y="175"/>
                    <a:pt x="23" y="174"/>
                    <a:pt x="28" y="170"/>
                  </a:cubicBezTo>
                  <a:cubicBezTo>
                    <a:pt x="35" y="161"/>
                    <a:pt x="16" y="150"/>
                    <a:pt x="27" y="150"/>
                  </a:cubicBezTo>
                  <a:lnTo>
                    <a:pt x="28" y="150"/>
                  </a:lnTo>
                  <a:cubicBezTo>
                    <a:pt x="32" y="146"/>
                    <a:pt x="29" y="140"/>
                    <a:pt x="33" y="138"/>
                  </a:cubicBezTo>
                  <a:lnTo>
                    <a:pt x="33" y="138"/>
                  </a:lnTo>
                  <a:lnTo>
                    <a:pt x="35" y="138"/>
                  </a:lnTo>
                  <a:lnTo>
                    <a:pt x="33" y="138"/>
                  </a:lnTo>
                  <a:cubicBezTo>
                    <a:pt x="28" y="138"/>
                    <a:pt x="27" y="130"/>
                    <a:pt x="27" y="124"/>
                  </a:cubicBezTo>
                  <a:lnTo>
                    <a:pt x="24" y="124"/>
                  </a:lnTo>
                  <a:cubicBezTo>
                    <a:pt x="19" y="124"/>
                    <a:pt x="16" y="121"/>
                    <a:pt x="17" y="116"/>
                  </a:cubicBezTo>
                  <a:lnTo>
                    <a:pt x="15" y="117"/>
                  </a:lnTo>
                  <a:cubicBezTo>
                    <a:pt x="14" y="117"/>
                    <a:pt x="13" y="115"/>
                    <a:pt x="15" y="113"/>
                  </a:cubicBezTo>
                  <a:cubicBezTo>
                    <a:pt x="21" y="93"/>
                    <a:pt x="39" y="73"/>
                    <a:pt x="43" y="57"/>
                  </a:cubicBezTo>
                  <a:cubicBezTo>
                    <a:pt x="44" y="42"/>
                    <a:pt x="15" y="43"/>
                    <a:pt x="42" y="30"/>
                  </a:cubicBezTo>
                  <a:cubicBezTo>
                    <a:pt x="49" y="31"/>
                    <a:pt x="56" y="32"/>
                    <a:pt x="63" y="32"/>
                  </a:cubicBezTo>
                  <a:cubicBezTo>
                    <a:pt x="81" y="32"/>
                    <a:pt x="98" y="29"/>
                    <a:pt x="110" y="25"/>
                  </a:cubicBezTo>
                  <a:cubicBezTo>
                    <a:pt x="112" y="28"/>
                    <a:pt x="114" y="29"/>
                    <a:pt x="116" y="29"/>
                  </a:cubicBezTo>
                  <a:cubicBezTo>
                    <a:pt x="119" y="29"/>
                    <a:pt x="123" y="26"/>
                    <a:pt x="128" y="24"/>
                  </a:cubicBezTo>
                  <a:cubicBezTo>
                    <a:pt x="130" y="24"/>
                    <a:pt x="132" y="24"/>
                    <a:pt x="134" y="24"/>
                  </a:cubicBezTo>
                  <a:cubicBezTo>
                    <a:pt x="137" y="24"/>
                    <a:pt x="140" y="24"/>
                    <a:pt x="144" y="24"/>
                  </a:cubicBezTo>
                  <a:cubicBezTo>
                    <a:pt x="155" y="24"/>
                    <a:pt x="166" y="23"/>
                    <a:pt x="170"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43" name="Freeform 195">
              <a:extLst>
                <a:ext uri="{FF2B5EF4-FFF2-40B4-BE49-F238E27FC236}">
                  <a16:creationId xmlns:a16="http://schemas.microsoft.com/office/drawing/2014/main" id="{03BEA6EC-CBE0-7CA3-1D7B-72C9AE1BD8A6}"/>
                </a:ext>
              </a:extLst>
            </p:cNvPr>
            <p:cNvSpPr>
              <a:spLocks/>
            </p:cNvSpPr>
            <p:nvPr/>
          </p:nvSpPr>
          <p:spPr bwMode="auto">
            <a:xfrm>
              <a:off x="6505576" y="1652587"/>
              <a:ext cx="388938" cy="241300"/>
            </a:xfrm>
            <a:custGeom>
              <a:avLst/>
              <a:gdLst>
                <a:gd name="T0" fmla="*/ 316 w 631"/>
                <a:gd name="T1" fmla="*/ 376 h 393"/>
                <a:gd name="T2" fmla="*/ 296 w 631"/>
                <a:gd name="T3" fmla="*/ 355 h 393"/>
                <a:gd name="T4" fmla="*/ 280 w 631"/>
                <a:gd name="T5" fmla="*/ 349 h 393"/>
                <a:gd name="T6" fmla="*/ 249 w 631"/>
                <a:gd name="T7" fmla="*/ 366 h 393"/>
                <a:gd name="T8" fmla="*/ 227 w 631"/>
                <a:gd name="T9" fmla="*/ 345 h 393"/>
                <a:gd name="T10" fmla="*/ 207 w 631"/>
                <a:gd name="T11" fmla="*/ 345 h 393"/>
                <a:gd name="T12" fmla="*/ 192 w 631"/>
                <a:gd name="T13" fmla="*/ 344 h 393"/>
                <a:gd name="T14" fmla="*/ 191 w 631"/>
                <a:gd name="T15" fmla="*/ 312 h 393"/>
                <a:gd name="T16" fmla="*/ 207 w 631"/>
                <a:gd name="T17" fmla="*/ 301 h 393"/>
                <a:gd name="T18" fmla="*/ 218 w 631"/>
                <a:gd name="T19" fmla="*/ 262 h 393"/>
                <a:gd name="T20" fmla="*/ 229 w 631"/>
                <a:gd name="T21" fmla="*/ 253 h 393"/>
                <a:gd name="T22" fmla="*/ 245 w 631"/>
                <a:gd name="T23" fmla="*/ 227 h 393"/>
                <a:gd name="T24" fmla="*/ 224 w 631"/>
                <a:gd name="T25" fmla="*/ 232 h 393"/>
                <a:gd name="T26" fmla="*/ 194 w 631"/>
                <a:gd name="T27" fmla="*/ 247 h 393"/>
                <a:gd name="T28" fmla="*/ 163 w 631"/>
                <a:gd name="T29" fmla="*/ 254 h 393"/>
                <a:gd name="T30" fmla="*/ 155 w 631"/>
                <a:gd name="T31" fmla="*/ 255 h 393"/>
                <a:gd name="T32" fmla="*/ 151 w 631"/>
                <a:gd name="T33" fmla="*/ 271 h 393"/>
                <a:gd name="T34" fmla="*/ 143 w 631"/>
                <a:gd name="T35" fmla="*/ 275 h 393"/>
                <a:gd name="T36" fmla="*/ 119 w 631"/>
                <a:gd name="T37" fmla="*/ 295 h 393"/>
                <a:gd name="T38" fmla="*/ 112 w 631"/>
                <a:gd name="T39" fmla="*/ 296 h 393"/>
                <a:gd name="T40" fmla="*/ 104 w 631"/>
                <a:gd name="T41" fmla="*/ 304 h 393"/>
                <a:gd name="T42" fmla="*/ 79 w 631"/>
                <a:gd name="T43" fmla="*/ 309 h 393"/>
                <a:gd name="T44" fmla="*/ 70 w 631"/>
                <a:gd name="T45" fmla="*/ 306 h 393"/>
                <a:gd name="T46" fmla="*/ 51 w 631"/>
                <a:gd name="T47" fmla="*/ 306 h 393"/>
                <a:gd name="T48" fmla="*/ 36 w 631"/>
                <a:gd name="T49" fmla="*/ 293 h 393"/>
                <a:gd name="T50" fmla="*/ 18 w 631"/>
                <a:gd name="T51" fmla="*/ 281 h 393"/>
                <a:gd name="T52" fmla="*/ 1 w 631"/>
                <a:gd name="T53" fmla="*/ 272 h 393"/>
                <a:gd name="T54" fmla="*/ 10 w 631"/>
                <a:gd name="T55" fmla="*/ 253 h 393"/>
                <a:gd name="T56" fmla="*/ 17 w 631"/>
                <a:gd name="T57" fmla="*/ 241 h 393"/>
                <a:gd name="T58" fmla="*/ 48 w 631"/>
                <a:gd name="T59" fmla="*/ 218 h 393"/>
                <a:gd name="T60" fmla="*/ 58 w 631"/>
                <a:gd name="T61" fmla="*/ 218 h 393"/>
                <a:gd name="T62" fmla="*/ 88 w 631"/>
                <a:gd name="T63" fmla="*/ 172 h 393"/>
                <a:gd name="T64" fmla="*/ 94 w 631"/>
                <a:gd name="T65" fmla="*/ 145 h 393"/>
                <a:gd name="T66" fmla="*/ 119 w 631"/>
                <a:gd name="T67" fmla="*/ 118 h 393"/>
                <a:gd name="T68" fmla="*/ 138 w 631"/>
                <a:gd name="T69" fmla="*/ 84 h 393"/>
                <a:gd name="T70" fmla="*/ 138 w 631"/>
                <a:gd name="T71" fmla="*/ 74 h 393"/>
                <a:gd name="T72" fmla="*/ 209 w 631"/>
                <a:gd name="T73" fmla="*/ 5 h 393"/>
                <a:gd name="T74" fmla="*/ 248 w 631"/>
                <a:gd name="T75" fmla="*/ 9 h 393"/>
                <a:gd name="T76" fmla="*/ 263 w 631"/>
                <a:gd name="T77" fmla="*/ 16 h 393"/>
                <a:gd name="T78" fmla="*/ 343 w 631"/>
                <a:gd name="T79" fmla="*/ 48 h 393"/>
                <a:gd name="T80" fmla="*/ 472 w 631"/>
                <a:gd name="T81" fmla="*/ 52 h 393"/>
                <a:gd name="T82" fmla="*/ 592 w 631"/>
                <a:gd name="T83" fmla="*/ 151 h 393"/>
                <a:gd name="T84" fmla="*/ 603 w 631"/>
                <a:gd name="T85" fmla="*/ 191 h 393"/>
                <a:gd name="T86" fmla="*/ 630 w 631"/>
                <a:gd name="T87" fmla="*/ 307 h 393"/>
                <a:gd name="T88" fmla="*/ 611 w 631"/>
                <a:gd name="T89" fmla="*/ 311 h 393"/>
                <a:gd name="T90" fmla="*/ 587 w 631"/>
                <a:gd name="T91" fmla="*/ 315 h 393"/>
                <a:gd name="T92" fmla="*/ 572 w 631"/>
                <a:gd name="T93" fmla="*/ 317 h 393"/>
                <a:gd name="T94" fmla="*/ 548 w 631"/>
                <a:gd name="T95" fmla="*/ 306 h 393"/>
                <a:gd name="T96" fmla="*/ 539 w 631"/>
                <a:gd name="T97" fmla="*/ 304 h 393"/>
                <a:gd name="T98" fmla="*/ 529 w 631"/>
                <a:gd name="T99" fmla="*/ 307 h 393"/>
                <a:gd name="T100" fmla="*/ 507 w 631"/>
                <a:gd name="T101" fmla="*/ 302 h 393"/>
                <a:gd name="T102" fmla="*/ 439 w 631"/>
                <a:gd name="T103" fmla="*/ 294 h 393"/>
                <a:gd name="T104" fmla="*/ 411 w 631"/>
                <a:gd name="T105" fmla="*/ 298 h 393"/>
                <a:gd name="T106" fmla="*/ 398 w 631"/>
                <a:gd name="T107" fmla="*/ 271 h 393"/>
                <a:gd name="T108" fmla="*/ 379 w 631"/>
                <a:gd name="T109" fmla="*/ 284 h 393"/>
                <a:gd name="T110" fmla="*/ 372 w 631"/>
                <a:gd name="T111" fmla="*/ 284 h 393"/>
                <a:gd name="T112" fmla="*/ 376 w 631"/>
                <a:gd name="T113" fmla="*/ 331 h 393"/>
                <a:gd name="T114" fmla="*/ 369 w 631"/>
                <a:gd name="T115" fmla="*/ 328 h 393"/>
                <a:gd name="T116" fmla="*/ 366 w 631"/>
                <a:gd name="T117" fmla="*/ 339 h 393"/>
                <a:gd name="T118" fmla="*/ 361 w 631"/>
                <a:gd name="T119" fmla="*/ 373 h 393"/>
                <a:gd name="T120" fmla="*/ 345 w 631"/>
                <a:gd name="T121" fmla="*/ 386 h 393"/>
                <a:gd name="T122" fmla="*/ 328 w 631"/>
                <a:gd name="T123"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31" h="393">
                  <a:moveTo>
                    <a:pt x="328" y="393"/>
                  </a:moveTo>
                  <a:cubicBezTo>
                    <a:pt x="322" y="393"/>
                    <a:pt x="319" y="388"/>
                    <a:pt x="316" y="383"/>
                  </a:cubicBezTo>
                  <a:cubicBezTo>
                    <a:pt x="315" y="381"/>
                    <a:pt x="315" y="378"/>
                    <a:pt x="316" y="376"/>
                  </a:cubicBezTo>
                  <a:cubicBezTo>
                    <a:pt x="319" y="371"/>
                    <a:pt x="318" y="364"/>
                    <a:pt x="315" y="358"/>
                  </a:cubicBezTo>
                  <a:cubicBezTo>
                    <a:pt x="313" y="355"/>
                    <a:pt x="310" y="352"/>
                    <a:pt x="305" y="352"/>
                  </a:cubicBezTo>
                  <a:cubicBezTo>
                    <a:pt x="303" y="352"/>
                    <a:pt x="299" y="353"/>
                    <a:pt x="296" y="355"/>
                  </a:cubicBezTo>
                  <a:cubicBezTo>
                    <a:pt x="295" y="357"/>
                    <a:pt x="292" y="360"/>
                    <a:pt x="288" y="360"/>
                  </a:cubicBezTo>
                  <a:cubicBezTo>
                    <a:pt x="282" y="360"/>
                    <a:pt x="280" y="353"/>
                    <a:pt x="280" y="350"/>
                  </a:cubicBezTo>
                  <a:lnTo>
                    <a:pt x="280" y="349"/>
                  </a:lnTo>
                  <a:cubicBezTo>
                    <a:pt x="276" y="351"/>
                    <a:pt x="272" y="353"/>
                    <a:pt x="268" y="355"/>
                  </a:cubicBezTo>
                  <a:cubicBezTo>
                    <a:pt x="262" y="358"/>
                    <a:pt x="257" y="360"/>
                    <a:pt x="253" y="364"/>
                  </a:cubicBezTo>
                  <a:lnTo>
                    <a:pt x="249" y="366"/>
                  </a:lnTo>
                  <a:cubicBezTo>
                    <a:pt x="247" y="367"/>
                    <a:pt x="246" y="367"/>
                    <a:pt x="244" y="367"/>
                  </a:cubicBezTo>
                  <a:cubicBezTo>
                    <a:pt x="232" y="367"/>
                    <a:pt x="230" y="357"/>
                    <a:pt x="229" y="351"/>
                  </a:cubicBezTo>
                  <a:cubicBezTo>
                    <a:pt x="228" y="349"/>
                    <a:pt x="228" y="346"/>
                    <a:pt x="227" y="345"/>
                  </a:cubicBezTo>
                  <a:lnTo>
                    <a:pt x="225" y="343"/>
                  </a:lnTo>
                  <a:lnTo>
                    <a:pt x="223" y="343"/>
                  </a:lnTo>
                  <a:cubicBezTo>
                    <a:pt x="219" y="343"/>
                    <a:pt x="212" y="344"/>
                    <a:pt x="207" y="345"/>
                  </a:cubicBezTo>
                  <a:cubicBezTo>
                    <a:pt x="203" y="346"/>
                    <a:pt x="200" y="346"/>
                    <a:pt x="198" y="346"/>
                  </a:cubicBezTo>
                  <a:lnTo>
                    <a:pt x="197" y="346"/>
                  </a:lnTo>
                  <a:cubicBezTo>
                    <a:pt x="195" y="346"/>
                    <a:pt x="193" y="345"/>
                    <a:pt x="192" y="344"/>
                  </a:cubicBezTo>
                  <a:cubicBezTo>
                    <a:pt x="191" y="342"/>
                    <a:pt x="190" y="339"/>
                    <a:pt x="191" y="337"/>
                  </a:cubicBezTo>
                  <a:cubicBezTo>
                    <a:pt x="193" y="333"/>
                    <a:pt x="193" y="328"/>
                    <a:pt x="192" y="322"/>
                  </a:cubicBezTo>
                  <a:cubicBezTo>
                    <a:pt x="191" y="318"/>
                    <a:pt x="191" y="315"/>
                    <a:pt x="191" y="312"/>
                  </a:cubicBezTo>
                  <a:lnTo>
                    <a:pt x="191" y="309"/>
                  </a:lnTo>
                  <a:cubicBezTo>
                    <a:pt x="194" y="301"/>
                    <a:pt x="202" y="301"/>
                    <a:pt x="205" y="301"/>
                  </a:cubicBezTo>
                  <a:lnTo>
                    <a:pt x="207" y="301"/>
                  </a:lnTo>
                  <a:cubicBezTo>
                    <a:pt x="207" y="300"/>
                    <a:pt x="207" y="296"/>
                    <a:pt x="207" y="293"/>
                  </a:cubicBezTo>
                  <a:cubicBezTo>
                    <a:pt x="206" y="288"/>
                    <a:pt x="206" y="282"/>
                    <a:pt x="209" y="277"/>
                  </a:cubicBezTo>
                  <a:cubicBezTo>
                    <a:pt x="209" y="269"/>
                    <a:pt x="215" y="265"/>
                    <a:pt x="218" y="262"/>
                  </a:cubicBezTo>
                  <a:cubicBezTo>
                    <a:pt x="220" y="261"/>
                    <a:pt x="222" y="260"/>
                    <a:pt x="222" y="259"/>
                  </a:cubicBezTo>
                  <a:cubicBezTo>
                    <a:pt x="224" y="257"/>
                    <a:pt x="225" y="256"/>
                    <a:pt x="227" y="256"/>
                  </a:cubicBezTo>
                  <a:lnTo>
                    <a:pt x="229" y="253"/>
                  </a:lnTo>
                  <a:cubicBezTo>
                    <a:pt x="233" y="249"/>
                    <a:pt x="237" y="247"/>
                    <a:pt x="240" y="245"/>
                  </a:cubicBezTo>
                  <a:cubicBezTo>
                    <a:pt x="246" y="240"/>
                    <a:pt x="247" y="240"/>
                    <a:pt x="245" y="230"/>
                  </a:cubicBezTo>
                  <a:lnTo>
                    <a:pt x="245" y="227"/>
                  </a:lnTo>
                  <a:cubicBezTo>
                    <a:pt x="243" y="227"/>
                    <a:pt x="241" y="227"/>
                    <a:pt x="239" y="226"/>
                  </a:cubicBezTo>
                  <a:cubicBezTo>
                    <a:pt x="235" y="229"/>
                    <a:pt x="231" y="230"/>
                    <a:pt x="226" y="231"/>
                  </a:cubicBezTo>
                  <a:lnTo>
                    <a:pt x="224" y="232"/>
                  </a:lnTo>
                  <a:cubicBezTo>
                    <a:pt x="220" y="235"/>
                    <a:pt x="215" y="239"/>
                    <a:pt x="209" y="240"/>
                  </a:cubicBezTo>
                  <a:cubicBezTo>
                    <a:pt x="206" y="245"/>
                    <a:pt x="200" y="246"/>
                    <a:pt x="198" y="246"/>
                  </a:cubicBezTo>
                  <a:lnTo>
                    <a:pt x="194" y="247"/>
                  </a:lnTo>
                  <a:cubicBezTo>
                    <a:pt x="190" y="247"/>
                    <a:pt x="186" y="248"/>
                    <a:pt x="181" y="250"/>
                  </a:cubicBezTo>
                  <a:cubicBezTo>
                    <a:pt x="176" y="251"/>
                    <a:pt x="170" y="253"/>
                    <a:pt x="164" y="254"/>
                  </a:cubicBezTo>
                  <a:lnTo>
                    <a:pt x="163" y="254"/>
                  </a:lnTo>
                  <a:lnTo>
                    <a:pt x="160" y="253"/>
                  </a:lnTo>
                  <a:lnTo>
                    <a:pt x="158" y="252"/>
                  </a:lnTo>
                  <a:cubicBezTo>
                    <a:pt x="156" y="252"/>
                    <a:pt x="155" y="254"/>
                    <a:pt x="155" y="255"/>
                  </a:cubicBezTo>
                  <a:cubicBezTo>
                    <a:pt x="154" y="257"/>
                    <a:pt x="154" y="259"/>
                    <a:pt x="155" y="260"/>
                  </a:cubicBezTo>
                  <a:cubicBezTo>
                    <a:pt x="157" y="262"/>
                    <a:pt x="158" y="265"/>
                    <a:pt x="156" y="268"/>
                  </a:cubicBezTo>
                  <a:cubicBezTo>
                    <a:pt x="155" y="270"/>
                    <a:pt x="153" y="271"/>
                    <a:pt x="151" y="271"/>
                  </a:cubicBezTo>
                  <a:lnTo>
                    <a:pt x="148" y="271"/>
                  </a:lnTo>
                  <a:lnTo>
                    <a:pt x="146" y="270"/>
                  </a:lnTo>
                  <a:lnTo>
                    <a:pt x="143" y="275"/>
                  </a:lnTo>
                  <a:cubicBezTo>
                    <a:pt x="142" y="278"/>
                    <a:pt x="139" y="284"/>
                    <a:pt x="133" y="285"/>
                  </a:cubicBezTo>
                  <a:lnTo>
                    <a:pt x="132" y="288"/>
                  </a:lnTo>
                  <a:cubicBezTo>
                    <a:pt x="129" y="291"/>
                    <a:pt x="125" y="294"/>
                    <a:pt x="119" y="295"/>
                  </a:cubicBezTo>
                  <a:lnTo>
                    <a:pt x="118" y="295"/>
                  </a:lnTo>
                  <a:lnTo>
                    <a:pt x="116" y="295"/>
                  </a:lnTo>
                  <a:lnTo>
                    <a:pt x="112" y="296"/>
                  </a:lnTo>
                  <a:lnTo>
                    <a:pt x="111" y="296"/>
                  </a:lnTo>
                  <a:lnTo>
                    <a:pt x="111" y="296"/>
                  </a:lnTo>
                  <a:cubicBezTo>
                    <a:pt x="110" y="303"/>
                    <a:pt x="107" y="304"/>
                    <a:pt x="104" y="304"/>
                  </a:cubicBezTo>
                  <a:lnTo>
                    <a:pt x="100" y="303"/>
                  </a:lnTo>
                  <a:cubicBezTo>
                    <a:pt x="96" y="308"/>
                    <a:pt x="91" y="312"/>
                    <a:pt x="85" y="312"/>
                  </a:cubicBezTo>
                  <a:cubicBezTo>
                    <a:pt x="82" y="312"/>
                    <a:pt x="80" y="311"/>
                    <a:pt x="79" y="309"/>
                  </a:cubicBezTo>
                  <a:lnTo>
                    <a:pt x="77" y="309"/>
                  </a:lnTo>
                  <a:cubicBezTo>
                    <a:pt x="74" y="309"/>
                    <a:pt x="72" y="308"/>
                    <a:pt x="70" y="306"/>
                  </a:cubicBezTo>
                  <a:lnTo>
                    <a:pt x="70" y="306"/>
                  </a:lnTo>
                  <a:cubicBezTo>
                    <a:pt x="68" y="306"/>
                    <a:pt x="66" y="307"/>
                    <a:pt x="65" y="307"/>
                  </a:cubicBezTo>
                  <a:cubicBezTo>
                    <a:pt x="63" y="307"/>
                    <a:pt x="61" y="308"/>
                    <a:pt x="59" y="308"/>
                  </a:cubicBezTo>
                  <a:cubicBezTo>
                    <a:pt x="56" y="308"/>
                    <a:pt x="53" y="307"/>
                    <a:pt x="51" y="306"/>
                  </a:cubicBezTo>
                  <a:lnTo>
                    <a:pt x="49" y="303"/>
                  </a:lnTo>
                  <a:cubicBezTo>
                    <a:pt x="48" y="302"/>
                    <a:pt x="47" y="302"/>
                    <a:pt x="45" y="301"/>
                  </a:cubicBezTo>
                  <a:cubicBezTo>
                    <a:pt x="42" y="300"/>
                    <a:pt x="38" y="298"/>
                    <a:pt x="36" y="293"/>
                  </a:cubicBezTo>
                  <a:lnTo>
                    <a:pt x="34" y="292"/>
                  </a:lnTo>
                  <a:cubicBezTo>
                    <a:pt x="28" y="291"/>
                    <a:pt x="20" y="290"/>
                    <a:pt x="18" y="283"/>
                  </a:cubicBezTo>
                  <a:lnTo>
                    <a:pt x="18" y="281"/>
                  </a:lnTo>
                  <a:cubicBezTo>
                    <a:pt x="16" y="283"/>
                    <a:pt x="14" y="283"/>
                    <a:pt x="13" y="283"/>
                  </a:cubicBezTo>
                  <a:cubicBezTo>
                    <a:pt x="9" y="283"/>
                    <a:pt x="5" y="281"/>
                    <a:pt x="3" y="278"/>
                  </a:cubicBezTo>
                  <a:cubicBezTo>
                    <a:pt x="1" y="276"/>
                    <a:pt x="1" y="274"/>
                    <a:pt x="1" y="272"/>
                  </a:cubicBezTo>
                  <a:cubicBezTo>
                    <a:pt x="0" y="270"/>
                    <a:pt x="1" y="267"/>
                    <a:pt x="2" y="266"/>
                  </a:cubicBezTo>
                  <a:cubicBezTo>
                    <a:pt x="2" y="264"/>
                    <a:pt x="2" y="262"/>
                    <a:pt x="3" y="260"/>
                  </a:cubicBezTo>
                  <a:cubicBezTo>
                    <a:pt x="5" y="256"/>
                    <a:pt x="8" y="254"/>
                    <a:pt x="10" y="253"/>
                  </a:cubicBezTo>
                  <a:lnTo>
                    <a:pt x="11" y="252"/>
                  </a:lnTo>
                  <a:cubicBezTo>
                    <a:pt x="10" y="249"/>
                    <a:pt x="10" y="246"/>
                    <a:pt x="12" y="244"/>
                  </a:cubicBezTo>
                  <a:cubicBezTo>
                    <a:pt x="14" y="242"/>
                    <a:pt x="15" y="241"/>
                    <a:pt x="17" y="241"/>
                  </a:cubicBezTo>
                  <a:cubicBezTo>
                    <a:pt x="25" y="225"/>
                    <a:pt x="31" y="216"/>
                    <a:pt x="39" y="216"/>
                  </a:cubicBezTo>
                  <a:cubicBezTo>
                    <a:pt x="41" y="216"/>
                    <a:pt x="43" y="217"/>
                    <a:pt x="45" y="219"/>
                  </a:cubicBezTo>
                  <a:lnTo>
                    <a:pt x="48" y="218"/>
                  </a:lnTo>
                  <a:cubicBezTo>
                    <a:pt x="51" y="218"/>
                    <a:pt x="53" y="219"/>
                    <a:pt x="54" y="221"/>
                  </a:cubicBezTo>
                  <a:lnTo>
                    <a:pt x="57" y="219"/>
                  </a:lnTo>
                  <a:lnTo>
                    <a:pt x="58" y="218"/>
                  </a:lnTo>
                  <a:cubicBezTo>
                    <a:pt x="60" y="210"/>
                    <a:pt x="66" y="205"/>
                    <a:pt x="71" y="200"/>
                  </a:cubicBezTo>
                  <a:cubicBezTo>
                    <a:pt x="74" y="197"/>
                    <a:pt x="78" y="194"/>
                    <a:pt x="79" y="191"/>
                  </a:cubicBezTo>
                  <a:cubicBezTo>
                    <a:pt x="81" y="183"/>
                    <a:pt x="84" y="177"/>
                    <a:pt x="88" y="172"/>
                  </a:cubicBezTo>
                  <a:lnTo>
                    <a:pt x="90" y="169"/>
                  </a:lnTo>
                  <a:cubicBezTo>
                    <a:pt x="89" y="168"/>
                    <a:pt x="88" y="166"/>
                    <a:pt x="87" y="164"/>
                  </a:cubicBezTo>
                  <a:cubicBezTo>
                    <a:pt x="85" y="159"/>
                    <a:pt x="88" y="151"/>
                    <a:pt x="94" y="145"/>
                  </a:cubicBezTo>
                  <a:cubicBezTo>
                    <a:pt x="97" y="143"/>
                    <a:pt x="101" y="138"/>
                    <a:pt x="104" y="134"/>
                  </a:cubicBezTo>
                  <a:cubicBezTo>
                    <a:pt x="107" y="129"/>
                    <a:pt x="111" y="124"/>
                    <a:pt x="116" y="120"/>
                  </a:cubicBezTo>
                  <a:lnTo>
                    <a:pt x="119" y="118"/>
                  </a:lnTo>
                  <a:cubicBezTo>
                    <a:pt x="122" y="118"/>
                    <a:pt x="124" y="108"/>
                    <a:pt x="125" y="104"/>
                  </a:cubicBezTo>
                  <a:cubicBezTo>
                    <a:pt x="125" y="101"/>
                    <a:pt x="126" y="99"/>
                    <a:pt x="127" y="97"/>
                  </a:cubicBezTo>
                  <a:cubicBezTo>
                    <a:pt x="128" y="92"/>
                    <a:pt x="134" y="87"/>
                    <a:pt x="138" y="84"/>
                  </a:cubicBezTo>
                  <a:cubicBezTo>
                    <a:pt x="138" y="83"/>
                    <a:pt x="138" y="81"/>
                    <a:pt x="139" y="80"/>
                  </a:cubicBezTo>
                  <a:lnTo>
                    <a:pt x="139" y="78"/>
                  </a:lnTo>
                  <a:cubicBezTo>
                    <a:pt x="138" y="76"/>
                    <a:pt x="138" y="76"/>
                    <a:pt x="138" y="74"/>
                  </a:cubicBezTo>
                  <a:cubicBezTo>
                    <a:pt x="139" y="61"/>
                    <a:pt x="146" y="53"/>
                    <a:pt x="152" y="45"/>
                  </a:cubicBezTo>
                  <a:cubicBezTo>
                    <a:pt x="155" y="41"/>
                    <a:pt x="158" y="37"/>
                    <a:pt x="160" y="33"/>
                  </a:cubicBezTo>
                  <a:cubicBezTo>
                    <a:pt x="164" y="12"/>
                    <a:pt x="189" y="8"/>
                    <a:pt x="209" y="5"/>
                  </a:cubicBezTo>
                  <a:cubicBezTo>
                    <a:pt x="219" y="4"/>
                    <a:pt x="228" y="3"/>
                    <a:pt x="233" y="0"/>
                  </a:cubicBezTo>
                  <a:lnTo>
                    <a:pt x="236" y="0"/>
                  </a:lnTo>
                  <a:cubicBezTo>
                    <a:pt x="242" y="0"/>
                    <a:pt x="245" y="4"/>
                    <a:pt x="248" y="9"/>
                  </a:cubicBezTo>
                  <a:cubicBezTo>
                    <a:pt x="249" y="11"/>
                    <a:pt x="253" y="16"/>
                    <a:pt x="254" y="16"/>
                  </a:cubicBezTo>
                  <a:lnTo>
                    <a:pt x="256" y="16"/>
                  </a:lnTo>
                  <a:lnTo>
                    <a:pt x="263" y="16"/>
                  </a:lnTo>
                  <a:lnTo>
                    <a:pt x="266" y="16"/>
                  </a:lnTo>
                  <a:lnTo>
                    <a:pt x="269" y="17"/>
                  </a:lnTo>
                  <a:cubicBezTo>
                    <a:pt x="295" y="33"/>
                    <a:pt x="319" y="43"/>
                    <a:pt x="343" y="48"/>
                  </a:cubicBezTo>
                  <a:cubicBezTo>
                    <a:pt x="367" y="52"/>
                    <a:pt x="393" y="53"/>
                    <a:pt x="412" y="53"/>
                  </a:cubicBezTo>
                  <a:cubicBezTo>
                    <a:pt x="422" y="53"/>
                    <a:pt x="432" y="52"/>
                    <a:pt x="442" y="52"/>
                  </a:cubicBezTo>
                  <a:cubicBezTo>
                    <a:pt x="452" y="52"/>
                    <a:pt x="462" y="52"/>
                    <a:pt x="472" y="52"/>
                  </a:cubicBezTo>
                  <a:cubicBezTo>
                    <a:pt x="487" y="52"/>
                    <a:pt x="499" y="52"/>
                    <a:pt x="510" y="53"/>
                  </a:cubicBezTo>
                  <a:cubicBezTo>
                    <a:pt x="532" y="57"/>
                    <a:pt x="548" y="64"/>
                    <a:pt x="559" y="74"/>
                  </a:cubicBezTo>
                  <a:cubicBezTo>
                    <a:pt x="575" y="89"/>
                    <a:pt x="583" y="120"/>
                    <a:pt x="592" y="151"/>
                  </a:cubicBezTo>
                  <a:cubicBezTo>
                    <a:pt x="595" y="163"/>
                    <a:pt x="598" y="174"/>
                    <a:pt x="602" y="184"/>
                  </a:cubicBezTo>
                  <a:lnTo>
                    <a:pt x="603" y="188"/>
                  </a:lnTo>
                  <a:lnTo>
                    <a:pt x="603" y="191"/>
                  </a:lnTo>
                  <a:cubicBezTo>
                    <a:pt x="608" y="212"/>
                    <a:pt x="614" y="234"/>
                    <a:pt x="619" y="256"/>
                  </a:cubicBezTo>
                  <a:cubicBezTo>
                    <a:pt x="623" y="271"/>
                    <a:pt x="627" y="286"/>
                    <a:pt x="631" y="302"/>
                  </a:cubicBezTo>
                  <a:cubicBezTo>
                    <a:pt x="631" y="303"/>
                    <a:pt x="631" y="305"/>
                    <a:pt x="630" y="307"/>
                  </a:cubicBezTo>
                  <a:cubicBezTo>
                    <a:pt x="629" y="308"/>
                    <a:pt x="627" y="309"/>
                    <a:pt x="626" y="310"/>
                  </a:cubicBezTo>
                  <a:cubicBezTo>
                    <a:pt x="623" y="312"/>
                    <a:pt x="620" y="313"/>
                    <a:pt x="618" y="313"/>
                  </a:cubicBezTo>
                  <a:cubicBezTo>
                    <a:pt x="615" y="313"/>
                    <a:pt x="612" y="312"/>
                    <a:pt x="611" y="311"/>
                  </a:cubicBezTo>
                  <a:cubicBezTo>
                    <a:pt x="608" y="315"/>
                    <a:pt x="603" y="319"/>
                    <a:pt x="597" y="319"/>
                  </a:cubicBezTo>
                  <a:cubicBezTo>
                    <a:pt x="595" y="319"/>
                    <a:pt x="592" y="319"/>
                    <a:pt x="590" y="318"/>
                  </a:cubicBezTo>
                  <a:lnTo>
                    <a:pt x="587" y="315"/>
                  </a:lnTo>
                  <a:lnTo>
                    <a:pt x="586" y="314"/>
                  </a:lnTo>
                  <a:lnTo>
                    <a:pt x="584" y="315"/>
                  </a:lnTo>
                  <a:cubicBezTo>
                    <a:pt x="581" y="316"/>
                    <a:pt x="577" y="317"/>
                    <a:pt x="572" y="317"/>
                  </a:cubicBezTo>
                  <a:lnTo>
                    <a:pt x="568" y="317"/>
                  </a:lnTo>
                  <a:lnTo>
                    <a:pt x="565" y="315"/>
                  </a:lnTo>
                  <a:cubicBezTo>
                    <a:pt x="559" y="310"/>
                    <a:pt x="553" y="306"/>
                    <a:pt x="548" y="306"/>
                  </a:cubicBezTo>
                  <a:cubicBezTo>
                    <a:pt x="546" y="306"/>
                    <a:pt x="545" y="306"/>
                    <a:pt x="543" y="306"/>
                  </a:cubicBezTo>
                  <a:cubicBezTo>
                    <a:pt x="541" y="306"/>
                    <a:pt x="539" y="306"/>
                    <a:pt x="537" y="305"/>
                  </a:cubicBezTo>
                  <a:lnTo>
                    <a:pt x="539" y="304"/>
                  </a:lnTo>
                  <a:lnTo>
                    <a:pt x="537" y="305"/>
                  </a:lnTo>
                  <a:lnTo>
                    <a:pt x="534" y="306"/>
                  </a:lnTo>
                  <a:cubicBezTo>
                    <a:pt x="532" y="306"/>
                    <a:pt x="531" y="307"/>
                    <a:pt x="529" y="307"/>
                  </a:cubicBezTo>
                  <a:cubicBezTo>
                    <a:pt x="524" y="307"/>
                    <a:pt x="520" y="304"/>
                    <a:pt x="518" y="301"/>
                  </a:cubicBezTo>
                  <a:lnTo>
                    <a:pt x="515" y="300"/>
                  </a:lnTo>
                  <a:cubicBezTo>
                    <a:pt x="512" y="300"/>
                    <a:pt x="510" y="301"/>
                    <a:pt x="507" y="302"/>
                  </a:cubicBezTo>
                  <a:cubicBezTo>
                    <a:pt x="504" y="303"/>
                    <a:pt x="499" y="305"/>
                    <a:pt x="494" y="305"/>
                  </a:cubicBezTo>
                  <a:cubicBezTo>
                    <a:pt x="489" y="307"/>
                    <a:pt x="482" y="308"/>
                    <a:pt x="475" y="308"/>
                  </a:cubicBezTo>
                  <a:cubicBezTo>
                    <a:pt x="459" y="308"/>
                    <a:pt x="446" y="303"/>
                    <a:pt x="439" y="294"/>
                  </a:cubicBezTo>
                  <a:cubicBezTo>
                    <a:pt x="438" y="294"/>
                    <a:pt x="436" y="295"/>
                    <a:pt x="434" y="295"/>
                  </a:cubicBezTo>
                  <a:cubicBezTo>
                    <a:pt x="427" y="296"/>
                    <a:pt x="419" y="298"/>
                    <a:pt x="412" y="298"/>
                  </a:cubicBezTo>
                  <a:lnTo>
                    <a:pt x="411" y="298"/>
                  </a:lnTo>
                  <a:cubicBezTo>
                    <a:pt x="408" y="298"/>
                    <a:pt x="405" y="296"/>
                    <a:pt x="405" y="293"/>
                  </a:cubicBezTo>
                  <a:cubicBezTo>
                    <a:pt x="404" y="290"/>
                    <a:pt x="403" y="290"/>
                    <a:pt x="402" y="289"/>
                  </a:cubicBezTo>
                  <a:cubicBezTo>
                    <a:pt x="395" y="285"/>
                    <a:pt x="396" y="279"/>
                    <a:pt x="398" y="271"/>
                  </a:cubicBezTo>
                  <a:cubicBezTo>
                    <a:pt x="392" y="272"/>
                    <a:pt x="386" y="276"/>
                    <a:pt x="386" y="278"/>
                  </a:cubicBezTo>
                  <a:cubicBezTo>
                    <a:pt x="386" y="280"/>
                    <a:pt x="385" y="282"/>
                    <a:pt x="383" y="283"/>
                  </a:cubicBezTo>
                  <a:lnTo>
                    <a:pt x="379" y="284"/>
                  </a:lnTo>
                  <a:lnTo>
                    <a:pt x="377" y="284"/>
                  </a:lnTo>
                  <a:lnTo>
                    <a:pt x="375" y="283"/>
                  </a:lnTo>
                  <a:lnTo>
                    <a:pt x="372" y="284"/>
                  </a:lnTo>
                  <a:cubicBezTo>
                    <a:pt x="370" y="286"/>
                    <a:pt x="369" y="292"/>
                    <a:pt x="369" y="297"/>
                  </a:cubicBezTo>
                  <a:cubicBezTo>
                    <a:pt x="378" y="302"/>
                    <a:pt x="385" y="315"/>
                    <a:pt x="385" y="322"/>
                  </a:cubicBezTo>
                  <a:cubicBezTo>
                    <a:pt x="385" y="327"/>
                    <a:pt x="381" y="331"/>
                    <a:pt x="376" y="331"/>
                  </a:cubicBezTo>
                  <a:lnTo>
                    <a:pt x="376" y="331"/>
                  </a:lnTo>
                  <a:lnTo>
                    <a:pt x="372" y="330"/>
                  </a:lnTo>
                  <a:lnTo>
                    <a:pt x="369" y="328"/>
                  </a:lnTo>
                  <a:lnTo>
                    <a:pt x="368" y="329"/>
                  </a:lnTo>
                  <a:cubicBezTo>
                    <a:pt x="368" y="332"/>
                    <a:pt x="367" y="335"/>
                    <a:pt x="365" y="339"/>
                  </a:cubicBezTo>
                  <a:lnTo>
                    <a:pt x="366" y="339"/>
                  </a:lnTo>
                  <a:cubicBezTo>
                    <a:pt x="370" y="343"/>
                    <a:pt x="380" y="351"/>
                    <a:pt x="371" y="364"/>
                  </a:cubicBezTo>
                  <a:cubicBezTo>
                    <a:pt x="370" y="365"/>
                    <a:pt x="368" y="366"/>
                    <a:pt x="366" y="366"/>
                  </a:cubicBezTo>
                  <a:cubicBezTo>
                    <a:pt x="364" y="367"/>
                    <a:pt x="363" y="367"/>
                    <a:pt x="361" y="373"/>
                  </a:cubicBezTo>
                  <a:cubicBezTo>
                    <a:pt x="359" y="377"/>
                    <a:pt x="357" y="382"/>
                    <a:pt x="351" y="385"/>
                  </a:cubicBezTo>
                  <a:lnTo>
                    <a:pt x="348" y="386"/>
                  </a:lnTo>
                  <a:lnTo>
                    <a:pt x="345" y="386"/>
                  </a:lnTo>
                  <a:lnTo>
                    <a:pt x="342" y="385"/>
                  </a:lnTo>
                  <a:cubicBezTo>
                    <a:pt x="341" y="385"/>
                    <a:pt x="340" y="386"/>
                    <a:pt x="338" y="388"/>
                  </a:cubicBezTo>
                  <a:cubicBezTo>
                    <a:pt x="336" y="390"/>
                    <a:pt x="333" y="393"/>
                    <a:pt x="328" y="393"/>
                  </a:cubicBezTo>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pt-BR"/>
            </a:p>
          </p:txBody>
        </p:sp>
        <p:sp>
          <p:nvSpPr>
            <p:cNvPr id="744" name="Freeform 196">
              <a:extLst>
                <a:ext uri="{FF2B5EF4-FFF2-40B4-BE49-F238E27FC236}">
                  <a16:creationId xmlns:a16="http://schemas.microsoft.com/office/drawing/2014/main" id="{E0ECA9C0-E346-CC87-0743-3FE93183794D}"/>
                </a:ext>
              </a:extLst>
            </p:cNvPr>
            <p:cNvSpPr>
              <a:spLocks noEditPoints="1"/>
            </p:cNvSpPr>
            <p:nvPr/>
          </p:nvSpPr>
          <p:spPr bwMode="auto">
            <a:xfrm>
              <a:off x="6502401" y="1647825"/>
              <a:ext cx="396875" cy="250825"/>
            </a:xfrm>
            <a:custGeom>
              <a:avLst/>
              <a:gdLst>
                <a:gd name="T0" fmla="*/ 153 w 644"/>
                <a:gd name="T1" fmla="*/ 48 h 407"/>
                <a:gd name="T2" fmla="*/ 124 w 644"/>
                <a:gd name="T3" fmla="*/ 110 h 407"/>
                <a:gd name="T4" fmla="*/ 96 w 644"/>
                <a:gd name="T5" fmla="*/ 147 h 407"/>
                <a:gd name="T6" fmla="*/ 59 w 644"/>
                <a:gd name="T7" fmla="*/ 219 h 407"/>
                <a:gd name="T8" fmla="*/ 13 w 644"/>
                <a:gd name="T9" fmla="*/ 246 h 407"/>
                <a:gd name="T10" fmla="*/ 4 w 644"/>
                <a:gd name="T11" fmla="*/ 289 h 407"/>
                <a:gd name="T12" fmla="*/ 49 w 644"/>
                <a:gd name="T13" fmla="*/ 314 h 407"/>
                <a:gd name="T14" fmla="*/ 82 w 644"/>
                <a:gd name="T15" fmla="*/ 322 h 407"/>
                <a:gd name="T16" fmla="*/ 123 w 644"/>
                <a:gd name="T17" fmla="*/ 308 h 407"/>
                <a:gd name="T18" fmla="*/ 155 w 644"/>
                <a:gd name="T19" fmla="*/ 285 h 407"/>
                <a:gd name="T20" fmla="*/ 170 w 644"/>
                <a:gd name="T21" fmla="*/ 267 h 407"/>
                <a:gd name="T22" fmla="*/ 234 w 644"/>
                <a:gd name="T23" fmla="*/ 245 h 407"/>
                <a:gd name="T24" fmla="*/ 231 w 644"/>
                <a:gd name="T25" fmla="*/ 255 h 407"/>
                <a:gd name="T26" fmla="*/ 206 w 644"/>
                <a:gd name="T27" fmla="*/ 300 h 407"/>
                <a:gd name="T28" fmla="*/ 191 w 644"/>
                <a:gd name="T29" fmla="*/ 341 h 407"/>
                <a:gd name="T30" fmla="*/ 228 w 644"/>
                <a:gd name="T31" fmla="*/ 357 h 407"/>
                <a:gd name="T32" fmla="*/ 277 w 644"/>
                <a:gd name="T33" fmla="*/ 368 h 407"/>
                <a:gd name="T34" fmla="*/ 315 w 644"/>
                <a:gd name="T35" fmla="*/ 368 h 407"/>
                <a:gd name="T36" fmla="*/ 349 w 644"/>
                <a:gd name="T37" fmla="*/ 399 h 407"/>
                <a:gd name="T38" fmla="*/ 382 w 644"/>
                <a:gd name="T39" fmla="*/ 375 h 407"/>
                <a:gd name="T40" fmla="*/ 382 w 644"/>
                <a:gd name="T41" fmla="*/ 301 h 407"/>
                <a:gd name="T42" fmla="*/ 404 w 644"/>
                <a:gd name="T43" fmla="*/ 301 h 407"/>
                <a:gd name="T44" fmla="*/ 443 w 644"/>
                <a:gd name="T45" fmla="*/ 308 h 407"/>
                <a:gd name="T46" fmla="*/ 535 w 644"/>
                <a:gd name="T47" fmla="*/ 320 h 407"/>
                <a:gd name="T48" fmla="*/ 566 w 644"/>
                <a:gd name="T49" fmla="*/ 327 h 407"/>
                <a:gd name="T50" fmla="*/ 603 w 644"/>
                <a:gd name="T51" fmla="*/ 333 h 407"/>
                <a:gd name="T52" fmla="*/ 643 w 644"/>
                <a:gd name="T53" fmla="*/ 307 h 407"/>
                <a:gd name="T54" fmla="*/ 615 w 644"/>
                <a:gd name="T55" fmla="*/ 191 h 407"/>
                <a:gd name="T56" fmla="*/ 517 w 644"/>
                <a:gd name="T57" fmla="*/ 54 h 407"/>
                <a:gd name="T58" fmla="*/ 279 w 644"/>
                <a:gd name="T59" fmla="*/ 19 h 407"/>
                <a:gd name="T60" fmla="*/ 259 w 644"/>
                <a:gd name="T61" fmla="*/ 12 h 407"/>
                <a:gd name="T62" fmla="*/ 269 w 644"/>
                <a:gd name="T63" fmla="*/ 30 h 407"/>
                <a:gd name="T64" fmla="*/ 516 w 644"/>
                <a:gd name="T65" fmla="*/ 67 h 407"/>
                <a:gd name="T66" fmla="*/ 603 w 644"/>
                <a:gd name="T67" fmla="*/ 199 h 407"/>
                <a:gd name="T68" fmla="*/ 603 w 644"/>
                <a:gd name="T69" fmla="*/ 319 h 407"/>
                <a:gd name="T70" fmla="*/ 552 w 644"/>
                <a:gd name="T71" fmla="*/ 306 h 407"/>
                <a:gd name="T72" fmla="*/ 528 w 644"/>
                <a:gd name="T73" fmla="*/ 302 h 407"/>
                <a:gd name="T74" fmla="*/ 417 w 644"/>
                <a:gd name="T75" fmla="*/ 299 h 407"/>
                <a:gd name="T76" fmla="*/ 369 w 644"/>
                <a:gd name="T77" fmla="*/ 309 h 407"/>
                <a:gd name="T78" fmla="*/ 354 w 644"/>
                <a:gd name="T79" fmla="*/ 387 h 407"/>
                <a:gd name="T80" fmla="*/ 297 w 644"/>
                <a:gd name="T81" fmla="*/ 357 h 407"/>
                <a:gd name="T82" fmla="*/ 236 w 644"/>
                <a:gd name="T83" fmla="*/ 347 h 407"/>
                <a:gd name="T84" fmla="*/ 222 w 644"/>
                <a:gd name="T85" fmla="*/ 286 h 407"/>
                <a:gd name="T86" fmla="*/ 245 w 644"/>
                <a:gd name="T87" fmla="*/ 225 h 407"/>
                <a:gd name="T88" fmla="*/ 169 w 644"/>
                <a:gd name="T89" fmla="*/ 254 h 407"/>
                <a:gd name="T90" fmla="*/ 133 w 644"/>
                <a:gd name="T91" fmla="*/ 285 h 407"/>
                <a:gd name="T92" fmla="*/ 110 w 644"/>
                <a:gd name="T93" fmla="*/ 304 h 407"/>
                <a:gd name="T94" fmla="*/ 79 w 644"/>
                <a:gd name="T95" fmla="*/ 307 h 407"/>
                <a:gd name="T96" fmla="*/ 34 w 644"/>
                <a:gd name="T97" fmla="*/ 279 h 407"/>
                <a:gd name="T98" fmla="*/ 13 w 644"/>
                <a:gd name="T99" fmla="*/ 279 h 407"/>
                <a:gd name="T100" fmla="*/ 45 w 644"/>
                <a:gd name="T101" fmla="*/ 230 h 407"/>
                <a:gd name="T102" fmla="*/ 70 w 644"/>
                <a:gd name="T103" fmla="*/ 229 h 407"/>
                <a:gd name="T104" fmla="*/ 126 w 644"/>
                <a:gd name="T105" fmla="*/ 132 h 407"/>
                <a:gd name="T106" fmla="*/ 242 w 644"/>
                <a:gd name="T107" fmla="*/ 13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44" h="407">
                  <a:moveTo>
                    <a:pt x="242" y="0"/>
                  </a:moveTo>
                  <a:cubicBezTo>
                    <a:pt x="240" y="0"/>
                    <a:pt x="238" y="1"/>
                    <a:pt x="237" y="1"/>
                  </a:cubicBezTo>
                  <a:cubicBezTo>
                    <a:pt x="232" y="3"/>
                    <a:pt x="223" y="5"/>
                    <a:pt x="215" y="6"/>
                  </a:cubicBezTo>
                  <a:cubicBezTo>
                    <a:pt x="193" y="9"/>
                    <a:pt x="165" y="13"/>
                    <a:pt x="160" y="38"/>
                  </a:cubicBezTo>
                  <a:cubicBezTo>
                    <a:pt x="158" y="41"/>
                    <a:pt x="156" y="44"/>
                    <a:pt x="153" y="48"/>
                  </a:cubicBezTo>
                  <a:cubicBezTo>
                    <a:pt x="146" y="56"/>
                    <a:pt x="138" y="66"/>
                    <a:pt x="137" y="81"/>
                  </a:cubicBezTo>
                  <a:cubicBezTo>
                    <a:pt x="137" y="83"/>
                    <a:pt x="137" y="84"/>
                    <a:pt x="138" y="86"/>
                  </a:cubicBezTo>
                  <a:lnTo>
                    <a:pt x="138" y="88"/>
                  </a:lnTo>
                  <a:cubicBezTo>
                    <a:pt x="133" y="91"/>
                    <a:pt x="128" y="96"/>
                    <a:pt x="126" y="103"/>
                  </a:cubicBezTo>
                  <a:cubicBezTo>
                    <a:pt x="126" y="104"/>
                    <a:pt x="125" y="107"/>
                    <a:pt x="124" y="110"/>
                  </a:cubicBezTo>
                  <a:cubicBezTo>
                    <a:pt x="124" y="112"/>
                    <a:pt x="123" y="117"/>
                    <a:pt x="122" y="119"/>
                  </a:cubicBezTo>
                  <a:cubicBezTo>
                    <a:pt x="120" y="120"/>
                    <a:pt x="118" y="121"/>
                    <a:pt x="117" y="122"/>
                  </a:cubicBezTo>
                  <a:cubicBezTo>
                    <a:pt x="112" y="126"/>
                    <a:pt x="108" y="132"/>
                    <a:pt x="104" y="137"/>
                  </a:cubicBezTo>
                  <a:cubicBezTo>
                    <a:pt x="102" y="140"/>
                    <a:pt x="99" y="144"/>
                    <a:pt x="98" y="145"/>
                  </a:cubicBezTo>
                  <a:lnTo>
                    <a:pt x="96" y="147"/>
                  </a:lnTo>
                  <a:cubicBezTo>
                    <a:pt x="87" y="155"/>
                    <a:pt x="84" y="165"/>
                    <a:pt x="87" y="174"/>
                  </a:cubicBezTo>
                  <a:lnTo>
                    <a:pt x="88" y="176"/>
                  </a:lnTo>
                  <a:cubicBezTo>
                    <a:pt x="85" y="181"/>
                    <a:pt x="81" y="187"/>
                    <a:pt x="79" y="196"/>
                  </a:cubicBezTo>
                  <a:cubicBezTo>
                    <a:pt x="78" y="198"/>
                    <a:pt x="75" y="200"/>
                    <a:pt x="73" y="202"/>
                  </a:cubicBezTo>
                  <a:cubicBezTo>
                    <a:pt x="68" y="206"/>
                    <a:pt x="62" y="211"/>
                    <a:pt x="59" y="219"/>
                  </a:cubicBezTo>
                  <a:lnTo>
                    <a:pt x="54" y="218"/>
                  </a:lnTo>
                  <a:lnTo>
                    <a:pt x="52" y="219"/>
                  </a:lnTo>
                  <a:cubicBezTo>
                    <a:pt x="49" y="217"/>
                    <a:pt x="47" y="217"/>
                    <a:pt x="45" y="217"/>
                  </a:cubicBezTo>
                  <a:cubicBezTo>
                    <a:pt x="33" y="217"/>
                    <a:pt x="25" y="229"/>
                    <a:pt x="18" y="243"/>
                  </a:cubicBezTo>
                  <a:cubicBezTo>
                    <a:pt x="16" y="244"/>
                    <a:pt x="15" y="245"/>
                    <a:pt x="13" y="246"/>
                  </a:cubicBezTo>
                  <a:cubicBezTo>
                    <a:pt x="11" y="250"/>
                    <a:pt x="10" y="253"/>
                    <a:pt x="10" y="256"/>
                  </a:cubicBezTo>
                  <a:cubicBezTo>
                    <a:pt x="8" y="258"/>
                    <a:pt x="5" y="260"/>
                    <a:pt x="3" y="264"/>
                  </a:cubicBezTo>
                  <a:cubicBezTo>
                    <a:pt x="2" y="266"/>
                    <a:pt x="1" y="269"/>
                    <a:pt x="1" y="272"/>
                  </a:cubicBezTo>
                  <a:cubicBezTo>
                    <a:pt x="0" y="274"/>
                    <a:pt x="0" y="277"/>
                    <a:pt x="0" y="280"/>
                  </a:cubicBezTo>
                  <a:cubicBezTo>
                    <a:pt x="0" y="283"/>
                    <a:pt x="1" y="287"/>
                    <a:pt x="4" y="289"/>
                  </a:cubicBezTo>
                  <a:cubicBezTo>
                    <a:pt x="7" y="294"/>
                    <a:pt x="13" y="297"/>
                    <a:pt x="19" y="297"/>
                  </a:cubicBezTo>
                  <a:lnTo>
                    <a:pt x="20" y="297"/>
                  </a:lnTo>
                  <a:cubicBezTo>
                    <a:pt x="24" y="303"/>
                    <a:pt x="32" y="305"/>
                    <a:pt x="37" y="306"/>
                  </a:cubicBezTo>
                  <a:cubicBezTo>
                    <a:pt x="41" y="311"/>
                    <a:pt x="46" y="313"/>
                    <a:pt x="49" y="314"/>
                  </a:cubicBezTo>
                  <a:lnTo>
                    <a:pt x="49" y="314"/>
                  </a:lnTo>
                  <a:cubicBezTo>
                    <a:pt x="50" y="316"/>
                    <a:pt x="52" y="317"/>
                    <a:pt x="53" y="318"/>
                  </a:cubicBezTo>
                  <a:cubicBezTo>
                    <a:pt x="57" y="320"/>
                    <a:pt x="61" y="322"/>
                    <a:pt x="65" y="322"/>
                  </a:cubicBezTo>
                  <a:cubicBezTo>
                    <a:pt x="68" y="322"/>
                    <a:pt x="70" y="321"/>
                    <a:pt x="72" y="321"/>
                  </a:cubicBezTo>
                  <a:lnTo>
                    <a:pt x="74" y="320"/>
                  </a:lnTo>
                  <a:cubicBezTo>
                    <a:pt x="76" y="321"/>
                    <a:pt x="79" y="322"/>
                    <a:pt x="82" y="322"/>
                  </a:cubicBezTo>
                  <a:cubicBezTo>
                    <a:pt x="84" y="325"/>
                    <a:pt x="87" y="326"/>
                    <a:pt x="91" y="326"/>
                  </a:cubicBezTo>
                  <a:cubicBezTo>
                    <a:pt x="98" y="326"/>
                    <a:pt x="104" y="322"/>
                    <a:pt x="108" y="318"/>
                  </a:cubicBezTo>
                  <a:lnTo>
                    <a:pt x="110" y="318"/>
                  </a:lnTo>
                  <a:cubicBezTo>
                    <a:pt x="112" y="318"/>
                    <a:pt x="119" y="317"/>
                    <a:pt x="123" y="309"/>
                  </a:cubicBezTo>
                  <a:lnTo>
                    <a:pt x="123" y="308"/>
                  </a:lnTo>
                  <a:lnTo>
                    <a:pt x="124" y="308"/>
                  </a:lnTo>
                  <a:lnTo>
                    <a:pt x="126" y="308"/>
                  </a:lnTo>
                  <a:cubicBezTo>
                    <a:pt x="134" y="307"/>
                    <a:pt x="140" y="304"/>
                    <a:pt x="143" y="298"/>
                  </a:cubicBezTo>
                  <a:lnTo>
                    <a:pt x="144" y="298"/>
                  </a:lnTo>
                  <a:cubicBezTo>
                    <a:pt x="151" y="295"/>
                    <a:pt x="154" y="288"/>
                    <a:pt x="155" y="285"/>
                  </a:cubicBezTo>
                  <a:lnTo>
                    <a:pt x="156" y="285"/>
                  </a:lnTo>
                  <a:cubicBezTo>
                    <a:pt x="161" y="285"/>
                    <a:pt x="166" y="282"/>
                    <a:pt x="168" y="278"/>
                  </a:cubicBezTo>
                  <a:cubicBezTo>
                    <a:pt x="170" y="275"/>
                    <a:pt x="170" y="271"/>
                    <a:pt x="169" y="267"/>
                  </a:cubicBezTo>
                  <a:lnTo>
                    <a:pt x="169" y="267"/>
                  </a:lnTo>
                  <a:lnTo>
                    <a:pt x="170" y="267"/>
                  </a:lnTo>
                  <a:cubicBezTo>
                    <a:pt x="178" y="267"/>
                    <a:pt x="184" y="265"/>
                    <a:pt x="189" y="263"/>
                  </a:cubicBezTo>
                  <a:cubicBezTo>
                    <a:pt x="193" y="262"/>
                    <a:pt x="197" y="260"/>
                    <a:pt x="200" y="260"/>
                  </a:cubicBezTo>
                  <a:cubicBezTo>
                    <a:pt x="202" y="260"/>
                    <a:pt x="203" y="260"/>
                    <a:pt x="205" y="259"/>
                  </a:cubicBezTo>
                  <a:cubicBezTo>
                    <a:pt x="212" y="259"/>
                    <a:pt x="216" y="256"/>
                    <a:pt x="218" y="253"/>
                  </a:cubicBezTo>
                  <a:cubicBezTo>
                    <a:pt x="225" y="251"/>
                    <a:pt x="230" y="248"/>
                    <a:pt x="234" y="245"/>
                  </a:cubicBezTo>
                  <a:lnTo>
                    <a:pt x="235" y="244"/>
                  </a:lnTo>
                  <a:cubicBezTo>
                    <a:pt x="238" y="244"/>
                    <a:pt x="242" y="243"/>
                    <a:pt x="245" y="241"/>
                  </a:cubicBezTo>
                  <a:lnTo>
                    <a:pt x="245" y="244"/>
                  </a:lnTo>
                  <a:lnTo>
                    <a:pt x="242" y="246"/>
                  </a:lnTo>
                  <a:cubicBezTo>
                    <a:pt x="239" y="248"/>
                    <a:pt x="235" y="251"/>
                    <a:pt x="231" y="255"/>
                  </a:cubicBezTo>
                  <a:lnTo>
                    <a:pt x="229" y="257"/>
                  </a:lnTo>
                  <a:cubicBezTo>
                    <a:pt x="226" y="258"/>
                    <a:pt x="224" y="260"/>
                    <a:pt x="223" y="262"/>
                  </a:cubicBezTo>
                  <a:lnTo>
                    <a:pt x="220" y="264"/>
                  </a:lnTo>
                  <a:cubicBezTo>
                    <a:pt x="217" y="267"/>
                    <a:pt x="210" y="272"/>
                    <a:pt x="209" y="282"/>
                  </a:cubicBezTo>
                  <a:cubicBezTo>
                    <a:pt x="205" y="288"/>
                    <a:pt x="206" y="296"/>
                    <a:pt x="206" y="300"/>
                  </a:cubicBezTo>
                  <a:lnTo>
                    <a:pt x="206" y="302"/>
                  </a:lnTo>
                  <a:cubicBezTo>
                    <a:pt x="199" y="303"/>
                    <a:pt x="193" y="307"/>
                    <a:pt x="191" y="314"/>
                  </a:cubicBezTo>
                  <a:cubicBezTo>
                    <a:pt x="190" y="316"/>
                    <a:pt x="190" y="317"/>
                    <a:pt x="190" y="319"/>
                  </a:cubicBezTo>
                  <a:cubicBezTo>
                    <a:pt x="190" y="323"/>
                    <a:pt x="191" y="326"/>
                    <a:pt x="191" y="330"/>
                  </a:cubicBezTo>
                  <a:cubicBezTo>
                    <a:pt x="192" y="335"/>
                    <a:pt x="192" y="339"/>
                    <a:pt x="191" y="341"/>
                  </a:cubicBezTo>
                  <a:cubicBezTo>
                    <a:pt x="189" y="346"/>
                    <a:pt x="190" y="351"/>
                    <a:pt x="192" y="354"/>
                  </a:cubicBezTo>
                  <a:cubicBezTo>
                    <a:pt x="195" y="358"/>
                    <a:pt x="199" y="360"/>
                    <a:pt x="203" y="360"/>
                  </a:cubicBezTo>
                  <a:lnTo>
                    <a:pt x="204" y="360"/>
                  </a:lnTo>
                  <a:cubicBezTo>
                    <a:pt x="207" y="360"/>
                    <a:pt x="210" y="359"/>
                    <a:pt x="214" y="359"/>
                  </a:cubicBezTo>
                  <a:cubicBezTo>
                    <a:pt x="219" y="358"/>
                    <a:pt x="224" y="357"/>
                    <a:pt x="228" y="357"/>
                  </a:cubicBezTo>
                  <a:lnTo>
                    <a:pt x="228" y="360"/>
                  </a:lnTo>
                  <a:cubicBezTo>
                    <a:pt x="230" y="365"/>
                    <a:pt x="233" y="380"/>
                    <a:pt x="250" y="380"/>
                  </a:cubicBezTo>
                  <a:cubicBezTo>
                    <a:pt x="252" y="380"/>
                    <a:pt x="254" y="380"/>
                    <a:pt x="256" y="380"/>
                  </a:cubicBezTo>
                  <a:cubicBezTo>
                    <a:pt x="259" y="379"/>
                    <a:pt x="262" y="378"/>
                    <a:pt x="263" y="376"/>
                  </a:cubicBezTo>
                  <a:cubicBezTo>
                    <a:pt x="267" y="373"/>
                    <a:pt x="271" y="371"/>
                    <a:pt x="277" y="368"/>
                  </a:cubicBezTo>
                  <a:cubicBezTo>
                    <a:pt x="278" y="367"/>
                    <a:pt x="280" y="367"/>
                    <a:pt x="282" y="366"/>
                  </a:cubicBezTo>
                  <a:cubicBezTo>
                    <a:pt x="285" y="372"/>
                    <a:pt x="290" y="373"/>
                    <a:pt x="294" y="373"/>
                  </a:cubicBezTo>
                  <a:cubicBezTo>
                    <a:pt x="300" y="373"/>
                    <a:pt x="304" y="370"/>
                    <a:pt x="307" y="367"/>
                  </a:cubicBezTo>
                  <a:cubicBezTo>
                    <a:pt x="308" y="366"/>
                    <a:pt x="310" y="365"/>
                    <a:pt x="311" y="365"/>
                  </a:cubicBezTo>
                  <a:cubicBezTo>
                    <a:pt x="313" y="365"/>
                    <a:pt x="314" y="366"/>
                    <a:pt x="315" y="368"/>
                  </a:cubicBezTo>
                  <a:cubicBezTo>
                    <a:pt x="317" y="372"/>
                    <a:pt x="318" y="377"/>
                    <a:pt x="316" y="380"/>
                  </a:cubicBezTo>
                  <a:cubicBezTo>
                    <a:pt x="314" y="384"/>
                    <a:pt x="314" y="389"/>
                    <a:pt x="316" y="393"/>
                  </a:cubicBezTo>
                  <a:cubicBezTo>
                    <a:pt x="318" y="397"/>
                    <a:pt x="323" y="407"/>
                    <a:pt x="334" y="407"/>
                  </a:cubicBezTo>
                  <a:cubicBezTo>
                    <a:pt x="342" y="407"/>
                    <a:pt x="346" y="402"/>
                    <a:pt x="349" y="400"/>
                  </a:cubicBezTo>
                  <a:lnTo>
                    <a:pt x="349" y="399"/>
                  </a:lnTo>
                  <a:cubicBezTo>
                    <a:pt x="351" y="400"/>
                    <a:pt x="352" y="400"/>
                    <a:pt x="354" y="400"/>
                  </a:cubicBezTo>
                  <a:cubicBezTo>
                    <a:pt x="356" y="400"/>
                    <a:pt x="359" y="399"/>
                    <a:pt x="361" y="398"/>
                  </a:cubicBezTo>
                  <a:cubicBezTo>
                    <a:pt x="368" y="394"/>
                    <a:pt x="371" y="387"/>
                    <a:pt x="373" y="382"/>
                  </a:cubicBezTo>
                  <a:lnTo>
                    <a:pt x="374" y="380"/>
                  </a:lnTo>
                  <a:cubicBezTo>
                    <a:pt x="377" y="379"/>
                    <a:pt x="380" y="377"/>
                    <a:pt x="382" y="375"/>
                  </a:cubicBezTo>
                  <a:cubicBezTo>
                    <a:pt x="389" y="364"/>
                    <a:pt x="389" y="354"/>
                    <a:pt x="380" y="345"/>
                  </a:cubicBezTo>
                  <a:lnTo>
                    <a:pt x="382" y="345"/>
                  </a:lnTo>
                  <a:lnTo>
                    <a:pt x="382" y="345"/>
                  </a:lnTo>
                  <a:cubicBezTo>
                    <a:pt x="391" y="345"/>
                    <a:pt x="397" y="338"/>
                    <a:pt x="397" y="329"/>
                  </a:cubicBezTo>
                  <a:cubicBezTo>
                    <a:pt x="398" y="321"/>
                    <a:pt x="391" y="308"/>
                    <a:pt x="382" y="301"/>
                  </a:cubicBezTo>
                  <a:lnTo>
                    <a:pt x="383" y="298"/>
                  </a:lnTo>
                  <a:lnTo>
                    <a:pt x="385" y="298"/>
                  </a:lnTo>
                  <a:cubicBezTo>
                    <a:pt x="388" y="298"/>
                    <a:pt x="390" y="297"/>
                    <a:pt x="393" y="295"/>
                  </a:cubicBezTo>
                  <a:lnTo>
                    <a:pt x="396" y="292"/>
                  </a:lnTo>
                  <a:cubicBezTo>
                    <a:pt x="397" y="295"/>
                    <a:pt x="400" y="299"/>
                    <a:pt x="404" y="301"/>
                  </a:cubicBezTo>
                  <a:lnTo>
                    <a:pt x="404" y="302"/>
                  </a:lnTo>
                  <a:cubicBezTo>
                    <a:pt x="406" y="308"/>
                    <a:pt x="411" y="312"/>
                    <a:pt x="417" y="312"/>
                  </a:cubicBezTo>
                  <a:lnTo>
                    <a:pt x="418" y="312"/>
                  </a:lnTo>
                  <a:cubicBezTo>
                    <a:pt x="425" y="311"/>
                    <a:pt x="434" y="310"/>
                    <a:pt x="441" y="309"/>
                  </a:cubicBezTo>
                  <a:lnTo>
                    <a:pt x="443" y="308"/>
                  </a:lnTo>
                  <a:cubicBezTo>
                    <a:pt x="451" y="317"/>
                    <a:pt x="464" y="321"/>
                    <a:pt x="481" y="321"/>
                  </a:cubicBezTo>
                  <a:cubicBezTo>
                    <a:pt x="488" y="321"/>
                    <a:pt x="495" y="320"/>
                    <a:pt x="501" y="319"/>
                  </a:cubicBezTo>
                  <a:cubicBezTo>
                    <a:pt x="507" y="318"/>
                    <a:pt x="512" y="317"/>
                    <a:pt x="515" y="315"/>
                  </a:cubicBezTo>
                  <a:cubicBezTo>
                    <a:pt x="518" y="314"/>
                    <a:pt x="519" y="314"/>
                    <a:pt x="521" y="314"/>
                  </a:cubicBezTo>
                  <a:cubicBezTo>
                    <a:pt x="525" y="318"/>
                    <a:pt x="529" y="320"/>
                    <a:pt x="535" y="320"/>
                  </a:cubicBezTo>
                  <a:cubicBezTo>
                    <a:pt x="537" y="320"/>
                    <a:pt x="540" y="320"/>
                    <a:pt x="542" y="319"/>
                  </a:cubicBezTo>
                  <a:lnTo>
                    <a:pt x="543" y="319"/>
                  </a:lnTo>
                  <a:cubicBezTo>
                    <a:pt x="545" y="320"/>
                    <a:pt x="547" y="320"/>
                    <a:pt x="549" y="320"/>
                  </a:cubicBezTo>
                  <a:cubicBezTo>
                    <a:pt x="551" y="320"/>
                    <a:pt x="553" y="320"/>
                    <a:pt x="554" y="319"/>
                  </a:cubicBezTo>
                  <a:cubicBezTo>
                    <a:pt x="558" y="320"/>
                    <a:pt x="562" y="323"/>
                    <a:pt x="566" y="327"/>
                  </a:cubicBezTo>
                  <a:cubicBezTo>
                    <a:pt x="568" y="329"/>
                    <a:pt x="570" y="330"/>
                    <a:pt x="573" y="330"/>
                  </a:cubicBezTo>
                  <a:cubicBezTo>
                    <a:pt x="575" y="331"/>
                    <a:pt x="577" y="331"/>
                    <a:pt x="578" y="331"/>
                  </a:cubicBezTo>
                  <a:cubicBezTo>
                    <a:pt x="583" y="331"/>
                    <a:pt x="587" y="330"/>
                    <a:pt x="590" y="329"/>
                  </a:cubicBezTo>
                  <a:lnTo>
                    <a:pt x="594" y="331"/>
                  </a:lnTo>
                  <a:cubicBezTo>
                    <a:pt x="597" y="332"/>
                    <a:pt x="600" y="333"/>
                    <a:pt x="603" y="333"/>
                  </a:cubicBezTo>
                  <a:cubicBezTo>
                    <a:pt x="610" y="333"/>
                    <a:pt x="615" y="330"/>
                    <a:pt x="618" y="326"/>
                  </a:cubicBezTo>
                  <a:cubicBezTo>
                    <a:pt x="620" y="327"/>
                    <a:pt x="622" y="327"/>
                    <a:pt x="624" y="327"/>
                  </a:cubicBezTo>
                  <a:cubicBezTo>
                    <a:pt x="627" y="327"/>
                    <a:pt x="631" y="326"/>
                    <a:pt x="635" y="322"/>
                  </a:cubicBezTo>
                  <a:cubicBezTo>
                    <a:pt x="637" y="321"/>
                    <a:pt x="640" y="320"/>
                    <a:pt x="641" y="318"/>
                  </a:cubicBezTo>
                  <a:cubicBezTo>
                    <a:pt x="643" y="315"/>
                    <a:pt x="644" y="311"/>
                    <a:pt x="643" y="307"/>
                  </a:cubicBezTo>
                  <a:cubicBezTo>
                    <a:pt x="640" y="292"/>
                    <a:pt x="636" y="277"/>
                    <a:pt x="632" y="261"/>
                  </a:cubicBezTo>
                  <a:cubicBezTo>
                    <a:pt x="626" y="240"/>
                    <a:pt x="621" y="218"/>
                    <a:pt x="616" y="196"/>
                  </a:cubicBezTo>
                  <a:lnTo>
                    <a:pt x="615" y="194"/>
                  </a:lnTo>
                  <a:lnTo>
                    <a:pt x="615" y="193"/>
                  </a:lnTo>
                  <a:lnTo>
                    <a:pt x="615" y="191"/>
                  </a:lnTo>
                  <a:lnTo>
                    <a:pt x="614" y="188"/>
                  </a:lnTo>
                  <a:cubicBezTo>
                    <a:pt x="611" y="179"/>
                    <a:pt x="608" y="168"/>
                    <a:pt x="604" y="156"/>
                  </a:cubicBezTo>
                  <a:cubicBezTo>
                    <a:pt x="596" y="125"/>
                    <a:pt x="587" y="92"/>
                    <a:pt x="569" y="77"/>
                  </a:cubicBezTo>
                  <a:cubicBezTo>
                    <a:pt x="557" y="65"/>
                    <a:pt x="541" y="58"/>
                    <a:pt x="518" y="54"/>
                  </a:cubicBezTo>
                  <a:lnTo>
                    <a:pt x="517" y="54"/>
                  </a:lnTo>
                  <a:cubicBezTo>
                    <a:pt x="505" y="53"/>
                    <a:pt x="493" y="52"/>
                    <a:pt x="478" y="52"/>
                  </a:cubicBezTo>
                  <a:cubicBezTo>
                    <a:pt x="468" y="52"/>
                    <a:pt x="458" y="52"/>
                    <a:pt x="448" y="53"/>
                  </a:cubicBezTo>
                  <a:cubicBezTo>
                    <a:pt x="438" y="53"/>
                    <a:pt x="428" y="53"/>
                    <a:pt x="418" y="53"/>
                  </a:cubicBezTo>
                  <a:cubicBezTo>
                    <a:pt x="399" y="53"/>
                    <a:pt x="374" y="52"/>
                    <a:pt x="351" y="48"/>
                  </a:cubicBezTo>
                  <a:cubicBezTo>
                    <a:pt x="327" y="44"/>
                    <a:pt x="304" y="34"/>
                    <a:pt x="279" y="19"/>
                  </a:cubicBezTo>
                  <a:cubicBezTo>
                    <a:pt x="277" y="18"/>
                    <a:pt x="275" y="17"/>
                    <a:pt x="273" y="17"/>
                  </a:cubicBezTo>
                  <a:lnTo>
                    <a:pt x="269" y="16"/>
                  </a:lnTo>
                  <a:lnTo>
                    <a:pt x="265" y="17"/>
                  </a:lnTo>
                  <a:lnTo>
                    <a:pt x="263" y="17"/>
                  </a:lnTo>
                  <a:lnTo>
                    <a:pt x="259" y="12"/>
                  </a:lnTo>
                  <a:cubicBezTo>
                    <a:pt x="256" y="7"/>
                    <a:pt x="251" y="0"/>
                    <a:pt x="242" y="0"/>
                  </a:cubicBezTo>
                  <a:close/>
                  <a:moveTo>
                    <a:pt x="242" y="13"/>
                  </a:moveTo>
                  <a:cubicBezTo>
                    <a:pt x="247" y="13"/>
                    <a:pt x="252" y="30"/>
                    <a:pt x="260" y="30"/>
                  </a:cubicBezTo>
                  <a:lnTo>
                    <a:pt x="262" y="30"/>
                  </a:lnTo>
                  <a:cubicBezTo>
                    <a:pt x="265" y="30"/>
                    <a:pt x="267" y="30"/>
                    <a:pt x="269" y="30"/>
                  </a:cubicBezTo>
                  <a:lnTo>
                    <a:pt x="272" y="30"/>
                  </a:lnTo>
                  <a:cubicBezTo>
                    <a:pt x="295" y="44"/>
                    <a:pt x="320" y="56"/>
                    <a:pt x="348" y="61"/>
                  </a:cubicBezTo>
                  <a:cubicBezTo>
                    <a:pt x="371" y="65"/>
                    <a:pt x="394" y="66"/>
                    <a:pt x="418" y="66"/>
                  </a:cubicBezTo>
                  <a:cubicBezTo>
                    <a:pt x="438" y="66"/>
                    <a:pt x="458" y="66"/>
                    <a:pt x="478" y="66"/>
                  </a:cubicBezTo>
                  <a:cubicBezTo>
                    <a:pt x="491" y="66"/>
                    <a:pt x="503" y="66"/>
                    <a:pt x="516" y="67"/>
                  </a:cubicBezTo>
                  <a:cubicBezTo>
                    <a:pt x="533" y="70"/>
                    <a:pt x="549" y="76"/>
                    <a:pt x="560" y="86"/>
                  </a:cubicBezTo>
                  <a:cubicBezTo>
                    <a:pt x="581" y="106"/>
                    <a:pt x="590" y="162"/>
                    <a:pt x="601" y="193"/>
                  </a:cubicBezTo>
                  <a:cubicBezTo>
                    <a:pt x="602" y="195"/>
                    <a:pt x="602" y="197"/>
                    <a:pt x="602" y="199"/>
                  </a:cubicBezTo>
                  <a:lnTo>
                    <a:pt x="602" y="199"/>
                  </a:lnTo>
                  <a:lnTo>
                    <a:pt x="603" y="199"/>
                  </a:lnTo>
                  <a:cubicBezTo>
                    <a:pt x="611" y="236"/>
                    <a:pt x="621" y="273"/>
                    <a:pt x="630" y="310"/>
                  </a:cubicBezTo>
                  <a:lnTo>
                    <a:pt x="628" y="310"/>
                  </a:lnTo>
                  <a:cubicBezTo>
                    <a:pt x="626" y="313"/>
                    <a:pt x="625" y="314"/>
                    <a:pt x="624" y="314"/>
                  </a:cubicBezTo>
                  <a:cubicBezTo>
                    <a:pt x="621" y="314"/>
                    <a:pt x="618" y="311"/>
                    <a:pt x="615" y="309"/>
                  </a:cubicBezTo>
                  <a:cubicBezTo>
                    <a:pt x="612" y="312"/>
                    <a:pt x="609" y="319"/>
                    <a:pt x="603" y="319"/>
                  </a:cubicBezTo>
                  <a:lnTo>
                    <a:pt x="599" y="319"/>
                  </a:lnTo>
                  <a:cubicBezTo>
                    <a:pt x="597" y="315"/>
                    <a:pt x="595" y="314"/>
                    <a:pt x="593" y="314"/>
                  </a:cubicBezTo>
                  <a:cubicBezTo>
                    <a:pt x="589" y="314"/>
                    <a:pt x="584" y="318"/>
                    <a:pt x="578" y="318"/>
                  </a:cubicBezTo>
                  <a:lnTo>
                    <a:pt x="575" y="317"/>
                  </a:lnTo>
                  <a:cubicBezTo>
                    <a:pt x="568" y="310"/>
                    <a:pt x="560" y="306"/>
                    <a:pt x="552" y="306"/>
                  </a:cubicBezTo>
                  <a:lnTo>
                    <a:pt x="549" y="307"/>
                  </a:lnTo>
                  <a:cubicBezTo>
                    <a:pt x="547" y="307"/>
                    <a:pt x="544" y="305"/>
                    <a:pt x="543" y="305"/>
                  </a:cubicBezTo>
                  <a:lnTo>
                    <a:pt x="541" y="306"/>
                  </a:lnTo>
                  <a:cubicBezTo>
                    <a:pt x="539" y="306"/>
                    <a:pt x="537" y="307"/>
                    <a:pt x="535" y="307"/>
                  </a:cubicBezTo>
                  <a:cubicBezTo>
                    <a:pt x="533" y="307"/>
                    <a:pt x="531" y="306"/>
                    <a:pt x="528" y="302"/>
                  </a:cubicBezTo>
                  <a:cubicBezTo>
                    <a:pt x="526" y="301"/>
                    <a:pt x="523" y="301"/>
                    <a:pt x="521" y="301"/>
                  </a:cubicBezTo>
                  <a:cubicBezTo>
                    <a:pt x="514" y="301"/>
                    <a:pt x="509" y="305"/>
                    <a:pt x="499" y="306"/>
                  </a:cubicBezTo>
                  <a:cubicBezTo>
                    <a:pt x="494" y="307"/>
                    <a:pt x="488" y="308"/>
                    <a:pt x="481" y="308"/>
                  </a:cubicBezTo>
                  <a:cubicBezTo>
                    <a:pt x="467" y="308"/>
                    <a:pt x="453" y="304"/>
                    <a:pt x="449" y="294"/>
                  </a:cubicBezTo>
                  <a:cubicBezTo>
                    <a:pt x="442" y="295"/>
                    <a:pt x="428" y="298"/>
                    <a:pt x="417" y="299"/>
                  </a:cubicBezTo>
                  <a:cubicBezTo>
                    <a:pt x="413" y="285"/>
                    <a:pt x="406" y="297"/>
                    <a:pt x="411" y="276"/>
                  </a:cubicBezTo>
                  <a:cubicBezTo>
                    <a:pt x="410" y="273"/>
                    <a:pt x="408" y="272"/>
                    <a:pt x="404" y="272"/>
                  </a:cubicBezTo>
                  <a:cubicBezTo>
                    <a:pt x="397" y="272"/>
                    <a:pt x="385" y="278"/>
                    <a:pt x="385" y="285"/>
                  </a:cubicBezTo>
                  <a:cubicBezTo>
                    <a:pt x="384" y="284"/>
                    <a:pt x="382" y="284"/>
                    <a:pt x="381" y="284"/>
                  </a:cubicBezTo>
                  <a:cubicBezTo>
                    <a:pt x="370" y="284"/>
                    <a:pt x="368" y="299"/>
                    <a:pt x="369" y="309"/>
                  </a:cubicBezTo>
                  <a:cubicBezTo>
                    <a:pt x="377" y="309"/>
                    <a:pt x="389" y="331"/>
                    <a:pt x="382" y="331"/>
                  </a:cubicBezTo>
                  <a:cubicBezTo>
                    <a:pt x="377" y="328"/>
                    <a:pt x="374" y="327"/>
                    <a:pt x="373" y="327"/>
                  </a:cubicBezTo>
                  <a:cubicBezTo>
                    <a:pt x="367" y="327"/>
                    <a:pt x="369" y="337"/>
                    <a:pt x="363" y="347"/>
                  </a:cubicBezTo>
                  <a:cubicBezTo>
                    <a:pt x="368" y="353"/>
                    <a:pt x="378" y="357"/>
                    <a:pt x="371" y="367"/>
                  </a:cubicBezTo>
                  <a:cubicBezTo>
                    <a:pt x="360" y="368"/>
                    <a:pt x="362" y="381"/>
                    <a:pt x="354" y="387"/>
                  </a:cubicBezTo>
                  <a:cubicBezTo>
                    <a:pt x="352" y="386"/>
                    <a:pt x="350" y="385"/>
                    <a:pt x="348" y="385"/>
                  </a:cubicBezTo>
                  <a:cubicBezTo>
                    <a:pt x="341" y="385"/>
                    <a:pt x="338" y="394"/>
                    <a:pt x="334" y="394"/>
                  </a:cubicBezTo>
                  <a:cubicBezTo>
                    <a:pt x="333" y="394"/>
                    <a:pt x="331" y="392"/>
                    <a:pt x="328" y="387"/>
                  </a:cubicBezTo>
                  <a:cubicBezTo>
                    <a:pt x="335" y="374"/>
                    <a:pt x="327" y="352"/>
                    <a:pt x="311" y="352"/>
                  </a:cubicBezTo>
                  <a:cubicBezTo>
                    <a:pt x="307" y="352"/>
                    <a:pt x="303" y="354"/>
                    <a:pt x="297" y="357"/>
                  </a:cubicBezTo>
                  <a:cubicBezTo>
                    <a:pt x="296" y="359"/>
                    <a:pt x="295" y="360"/>
                    <a:pt x="294" y="360"/>
                  </a:cubicBezTo>
                  <a:cubicBezTo>
                    <a:pt x="292" y="360"/>
                    <a:pt x="293" y="347"/>
                    <a:pt x="287" y="347"/>
                  </a:cubicBezTo>
                  <a:cubicBezTo>
                    <a:pt x="277" y="356"/>
                    <a:pt x="263" y="357"/>
                    <a:pt x="254" y="367"/>
                  </a:cubicBezTo>
                  <a:lnTo>
                    <a:pt x="250" y="367"/>
                  </a:lnTo>
                  <a:cubicBezTo>
                    <a:pt x="239" y="367"/>
                    <a:pt x="244" y="352"/>
                    <a:pt x="236" y="347"/>
                  </a:cubicBezTo>
                  <a:cubicBezTo>
                    <a:pt x="236" y="345"/>
                    <a:pt x="233" y="344"/>
                    <a:pt x="229" y="344"/>
                  </a:cubicBezTo>
                  <a:cubicBezTo>
                    <a:pt x="221" y="344"/>
                    <a:pt x="209" y="346"/>
                    <a:pt x="203" y="347"/>
                  </a:cubicBezTo>
                  <a:cubicBezTo>
                    <a:pt x="207" y="337"/>
                    <a:pt x="203" y="328"/>
                    <a:pt x="203" y="319"/>
                  </a:cubicBezTo>
                  <a:cubicBezTo>
                    <a:pt x="206" y="312"/>
                    <a:pt x="215" y="318"/>
                    <a:pt x="219" y="312"/>
                  </a:cubicBezTo>
                  <a:cubicBezTo>
                    <a:pt x="222" y="303"/>
                    <a:pt x="216" y="292"/>
                    <a:pt x="222" y="286"/>
                  </a:cubicBezTo>
                  <a:cubicBezTo>
                    <a:pt x="220" y="277"/>
                    <a:pt x="230" y="275"/>
                    <a:pt x="234" y="269"/>
                  </a:cubicBezTo>
                  <a:cubicBezTo>
                    <a:pt x="236" y="270"/>
                    <a:pt x="237" y="270"/>
                    <a:pt x="238" y="270"/>
                  </a:cubicBezTo>
                  <a:cubicBezTo>
                    <a:pt x="240" y="270"/>
                    <a:pt x="240" y="268"/>
                    <a:pt x="240" y="265"/>
                  </a:cubicBezTo>
                  <a:cubicBezTo>
                    <a:pt x="254" y="252"/>
                    <a:pt x="261" y="255"/>
                    <a:pt x="257" y="235"/>
                  </a:cubicBezTo>
                  <a:cubicBezTo>
                    <a:pt x="258" y="224"/>
                    <a:pt x="251" y="230"/>
                    <a:pt x="245" y="225"/>
                  </a:cubicBezTo>
                  <a:cubicBezTo>
                    <a:pt x="240" y="230"/>
                    <a:pt x="237" y="230"/>
                    <a:pt x="229" y="232"/>
                  </a:cubicBezTo>
                  <a:cubicBezTo>
                    <a:pt x="223" y="236"/>
                    <a:pt x="219" y="240"/>
                    <a:pt x="212" y="240"/>
                  </a:cubicBezTo>
                  <a:lnTo>
                    <a:pt x="209" y="240"/>
                  </a:lnTo>
                  <a:cubicBezTo>
                    <a:pt x="209" y="248"/>
                    <a:pt x="203" y="245"/>
                    <a:pt x="200" y="247"/>
                  </a:cubicBezTo>
                  <a:cubicBezTo>
                    <a:pt x="190" y="247"/>
                    <a:pt x="181" y="253"/>
                    <a:pt x="169" y="254"/>
                  </a:cubicBezTo>
                  <a:cubicBezTo>
                    <a:pt x="167" y="253"/>
                    <a:pt x="166" y="253"/>
                    <a:pt x="164" y="253"/>
                  </a:cubicBezTo>
                  <a:cubicBezTo>
                    <a:pt x="155" y="253"/>
                    <a:pt x="151" y="267"/>
                    <a:pt x="156" y="272"/>
                  </a:cubicBezTo>
                  <a:cubicBezTo>
                    <a:pt x="155" y="271"/>
                    <a:pt x="153" y="271"/>
                    <a:pt x="152" y="271"/>
                  </a:cubicBezTo>
                  <a:cubicBezTo>
                    <a:pt x="142" y="271"/>
                    <a:pt x="144" y="286"/>
                    <a:pt x="137" y="286"/>
                  </a:cubicBezTo>
                  <a:cubicBezTo>
                    <a:pt x="136" y="286"/>
                    <a:pt x="135" y="285"/>
                    <a:pt x="133" y="285"/>
                  </a:cubicBezTo>
                  <a:cubicBezTo>
                    <a:pt x="135" y="291"/>
                    <a:pt x="130" y="294"/>
                    <a:pt x="124" y="295"/>
                  </a:cubicBezTo>
                  <a:cubicBezTo>
                    <a:pt x="122" y="293"/>
                    <a:pt x="121" y="293"/>
                    <a:pt x="121" y="293"/>
                  </a:cubicBezTo>
                  <a:cubicBezTo>
                    <a:pt x="120" y="293"/>
                    <a:pt x="120" y="294"/>
                    <a:pt x="118" y="296"/>
                  </a:cubicBezTo>
                  <a:lnTo>
                    <a:pt x="116" y="296"/>
                  </a:lnTo>
                  <a:cubicBezTo>
                    <a:pt x="110" y="296"/>
                    <a:pt x="112" y="304"/>
                    <a:pt x="110" y="304"/>
                  </a:cubicBezTo>
                  <a:cubicBezTo>
                    <a:pt x="109" y="304"/>
                    <a:pt x="108" y="303"/>
                    <a:pt x="105" y="299"/>
                  </a:cubicBezTo>
                  <a:cubicBezTo>
                    <a:pt x="103" y="302"/>
                    <a:pt x="98" y="313"/>
                    <a:pt x="91" y="313"/>
                  </a:cubicBezTo>
                  <a:cubicBezTo>
                    <a:pt x="90" y="309"/>
                    <a:pt x="89" y="309"/>
                    <a:pt x="87" y="309"/>
                  </a:cubicBezTo>
                  <a:lnTo>
                    <a:pt x="83" y="309"/>
                  </a:lnTo>
                  <a:cubicBezTo>
                    <a:pt x="82" y="309"/>
                    <a:pt x="80" y="309"/>
                    <a:pt x="79" y="307"/>
                  </a:cubicBezTo>
                  <a:lnTo>
                    <a:pt x="76" y="307"/>
                  </a:lnTo>
                  <a:cubicBezTo>
                    <a:pt x="71" y="307"/>
                    <a:pt x="68" y="308"/>
                    <a:pt x="65" y="308"/>
                  </a:cubicBezTo>
                  <a:cubicBezTo>
                    <a:pt x="63" y="308"/>
                    <a:pt x="62" y="308"/>
                    <a:pt x="60" y="307"/>
                  </a:cubicBezTo>
                  <a:cubicBezTo>
                    <a:pt x="56" y="300"/>
                    <a:pt x="50" y="304"/>
                    <a:pt x="46" y="294"/>
                  </a:cubicBezTo>
                  <a:cubicBezTo>
                    <a:pt x="36" y="291"/>
                    <a:pt x="23" y="292"/>
                    <a:pt x="34" y="279"/>
                  </a:cubicBezTo>
                  <a:cubicBezTo>
                    <a:pt x="31" y="281"/>
                    <a:pt x="28" y="282"/>
                    <a:pt x="26" y="282"/>
                  </a:cubicBezTo>
                  <a:lnTo>
                    <a:pt x="23" y="282"/>
                  </a:lnTo>
                  <a:lnTo>
                    <a:pt x="19" y="282"/>
                  </a:lnTo>
                  <a:lnTo>
                    <a:pt x="19" y="284"/>
                  </a:lnTo>
                  <a:cubicBezTo>
                    <a:pt x="17" y="284"/>
                    <a:pt x="13" y="281"/>
                    <a:pt x="13" y="279"/>
                  </a:cubicBezTo>
                  <a:cubicBezTo>
                    <a:pt x="12" y="276"/>
                    <a:pt x="19" y="271"/>
                    <a:pt x="15" y="270"/>
                  </a:cubicBezTo>
                  <a:cubicBezTo>
                    <a:pt x="17" y="266"/>
                    <a:pt x="20" y="265"/>
                    <a:pt x="23" y="262"/>
                  </a:cubicBezTo>
                  <a:cubicBezTo>
                    <a:pt x="25" y="259"/>
                    <a:pt x="20" y="254"/>
                    <a:pt x="27" y="254"/>
                  </a:cubicBezTo>
                  <a:lnTo>
                    <a:pt x="27" y="254"/>
                  </a:lnTo>
                  <a:cubicBezTo>
                    <a:pt x="31" y="247"/>
                    <a:pt x="39" y="230"/>
                    <a:pt x="45" y="230"/>
                  </a:cubicBezTo>
                  <a:cubicBezTo>
                    <a:pt x="47" y="230"/>
                    <a:pt x="48" y="232"/>
                    <a:pt x="50" y="235"/>
                  </a:cubicBezTo>
                  <a:lnTo>
                    <a:pt x="51" y="236"/>
                  </a:lnTo>
                  <a:cubicBezTo>
                    <a:pt x="53" y="236"/>
                    <a:pt x="55" y="233"/>
                    <a:pt x="54" y="232"/>
                  </a:cubicBezTo>
                  <a:cubicBezTo>
                    <a:pt x="56" y="234"/>
                    <a:pt x="57" y="235"/>
                    <a:pt x="59" y="235"/>
                  </a:cubicBezTo>
                  <a:cubicBezTo>
                    <a:pt x="63" y="235"/>
                    <a:pt x="67" y="231"/>
                    <a:pt x="70" y="229"/>
                  </a:cubicBezTo>
                  <a:cubicBezTo>
                    <a:pt x="71" y="215"/>
                    <a:pt x="86" y="212"/>
                    <a:pt x="92" y="200"/>
                  </a:cubicBezTo>
                  <a:cubicBezTo>
                    <a:pt x="93" y="189"/>
                    <a:pt x="101" y="183"/>
                    <a:pt x="106" y="172"/>
                  </a:cubicBezTo>
                  <a:lnTo>
                    <a:pt x="105" y="172"/>
                  </a:lnTo>
                  <a:cubicBezTo>
                    <a:pt x="97" y="172"/>
                    <a:pt x="98" y="163"/>
                    <a:pt x="105" y="157"/>
                  </a:cubicBezTo>
                  <a:cubicBezTo>
                    <a:pt x="110" y="154"/>
                    <a:pt x="118" y="139"/>
                    <a:pt x="126" y="132"/>
                  </a:cubicBezTo>
                  <a:cubicBezTo>
                    <a:pt x="136" y="131"/>
                    <a:pt x="137" y="113"/>
                    <a:pt x="139" y="106"/>
                  </a:cubicBezTo>
                  <a:cubicBezTo>
                    <a:pt x="140" y="101"/>
                    <a:pt x="148" y="97"/>
                    <a:pt x="152" y="94"/>
                  </a:cubicBezTo>
                  <a:cubicBezTo>
                    <a:pt x="149" y="90"/>
                    <a:pt x="154" y="85"/>
                    <a:pt x="151" y="82"/>
                  </a:cubicBezTo>
                  <a:cubicBezTo>
                    <a:pt x="152" y="64"/>
                    <a:pt x="167" y="56"/>
                    <a:pt x="173" y="42"/>
                  </a:cubicBezTo>
                  <a:cubicBezTo>
                    <a:pt x="176" y="16"/>
                    <a:pt x="223" y="22"/>
                    <a:pt x="242" y="13"/>
                  </a:cubicBezTo>
                  <a:lnTo>
                    <a:pt x="242" y="13"/>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45" name="Freeform 197">
              <a:extLst>
                <a:ext uri="{FF2B5EF4-FFF2-40B4-BE49-F238E27FC236}">
                  <a16:creationId xmlns:a16="http://schemas.microsoft.com/office/drawing/2014/main" id="{0E6597D4-6042-8A83-A020-917C561D998F}"/>
                </a:ext>
              </a:extLst>
            </p:cNvPr>
            <p:cNvSpPr>
              <a:spLocks/>
            </p:cNvSpPr>
            <p:nvPr/>
          </p:nvSpPr>
          <p:spPr bwMode="auto">
            <a:xfrm>
              <a:off x="6543676" y="2089150"/>
              <a:ext cx="333375" cy="184150"/>
            </a:xfrm>
            <a:custGeom>
              <a:avLst/>
              <a:gdLst>
                <a:gd name="T0" fmla="*/ 289 w 542"/>
                <a:gd name="T1" fmla="*/ 283 h 300"/>
                <a:gd name="T2" fmla="*/ 274 w 542"/>
                <a:gd name="T3" fmla="*/ 271 h 300"/>
                <a:gd name="T4" fmla="*/ 258 w 542"/>
                <a:gd name="T5" fmla="*/ 263 h 300"/>
                <a:gd name="T6" fmla="*/ 241 w 542"/>
                <a:gd name="T7" fmla="*/ 252 h 300"/>
                <a:gd name="T8" fmla="*/ 199 w 542"/>
                <a:gd name="T9" fmla="*/ 212 h 300"/>
                <a:gd name="T10" fmla="*/ 192 w 542"/>
                <a:gd name="T11" fmla="*/ 207 h 300"/>
                <a:gd name="T12" fmla="*/ 158 w 542"/>
                <a:gd name="T13" fmla="*/ 187 h 300"/>
                <a:gd name="T14" fmla="*/ 97 w 542"/>
                <a:gd name="T15" fmla="*/ 159 h 300"/>
                <a:gd name="T16" fmla="*/ 88 w 542"/>
                <a:gd name="T17" fmla="*/ 159 h 300"/>
                <a:gd name="T18" fmla="*/ 82 w 542"/>
                <a:gd name="T19" fmla="*/ 159 h 300"/>
                <a:gd name="T20" fmla="*/ 71 w 542"/>
                <a:gd name="T21" fmla="*/ 148 h 300"/>
                <a:gd name="T22" fmla="*/ 61 w 542"/>
                <a:gd name="T23" fmla="*/ 142 h 300"/>
                <a:gd name="T24" fmla="*/ 41 w 542"/>
                <a:gd name="T25" fmla="*/ 129 h 300"/>
                <a:gd name="T26" fmla="*/ 35 w 542"/>
                <a:gd name="T27" fmla="*/ 127 h 300"/>
                <a:gd name="T28" fmla="*/ 9 w 542"/>
                <a:gd name="T29" fmla="*/ 118 h 300"/>
                <a:gd name="T30" fmla="*/ 3 w 542"/>
                <a:gd name="T31" fmla="*/ 103 h 300"/>
                <a:gd name="T32" fmla="*/ 4 w 542"/>
                <a:gd name="T33" fmla="*/ 92 h 300"/>
                <a:gd name="T34" fmla="*/ 27 w 542"/>
                <a:gd name="T35" fmla="*/ 65 h 300"/>
                <a:gd name="T36" fmla="*/ 32 w 542"/>
                <a:gd name="T37" fmla="*/ 63 h 300"/>
                <a:gd name="T38" fmla="*/ 63 w 542"/>
                <a:gd name="T39" fmla="*/ 40 h 300"/>
                <a:gd name="T40" fmla="*/ 76 w 542"/>
                <a:gd name="T41" fmla="*/ 14 h 300"/>
                <a:gd name="T42" fmla="*/ 101 w 542"/>
                <a:gd name="T43" fmla="*/ 19 h 300"/>
                <a:gd name="T44" fmla="*/ 104 w 542"/>
                <a:gd name="T45" fmla="*/ 23 h 300"/>
                <a:gd name="T46" fmla="*/ 110 w 542"/>
                <a:gd name="T47" fmla="*/ 33 h 300"/>
                <a:gd name="T48" fmla="*/ 129 w 542"/>
                <a:gd name="T49" fmla="*/ 25 h 300"/>
                <a:gd name="T50" fmla="*/ 143 w 542"/>
                <a:gd name="T51" fmla="*/ 37 h 300"/>
                <a:gd name="T52" fmla="*/ 167 w 542"/>
                <a:gd name="T53" fmla="*/ 48 h 300"/>
                <a:gd name="T54" fmla="*/ 187 w 542"/>
                <a:gd name="T55" fmla="*/ 70 h 300"/>
                <a:gd name="T56" fmla="*/ 197 w 542"/>
                <a:gd name="T57" fmla="*/ 77 h 300"/>
                <a:gd name="T58" fmla="*/ 202 w 542"/>
                <a:gd name="T59" fmla="*/ 75 h 300"/>
                <a:gd name="T60" fmla="*/ 217 w 542"/>
                <a:gd name="T61" fmla="*/ 89 h 300"/>
                <a:gd name="T62" fmla="*/ 227 w 542"/>
                <a:gd name="T63" fmla="*/ 97 h 300"/>
                <a:gd name="T64" fmla="*/ 255 w 542"/>
                <a:gd name="T65" fmla="*/ 83 h 300"/>
                <a:gd name="T66" fmla="*/ 286 w 542"/>
                <a:gd name="T67" fmla="*/ 89 h 300"/>
                <a:gd name="T68" fmla="*/ 288 w 542"/>
                <a:gd name="T69" fmla="*/ 90 h 300"/>
                <a:gd name="T70" fmla="*/ 307 w 542"/>
                <a:gd name="T71" fmla="*/ 77 h 300"/>
                <a:gd name="T72" fmla="*/ 320 w 542"/>
                <a:gd name="T73" fmla="*/ 70 h 300"/>
                <a:gd name="T74" fmla="*/ 326 w 542"/>
                <a:gd name="T75" fmla="*/ 72 h 300"/>
                <a:gd name="T76" fmla="*/ 333 w 542"/>
                <a:gd name="T77" fmla="*/ 68 h 300"/>
                <a:gd name="T78" fmla="*/ 341 w 542"/>
                <a:gd name="T79" fmla="*/ 63 h 300"/>
                <a:gd name="T80" fmla="*/ 342 w 542"/>
                <a:gd name="T81" fmla="*/ 63 h 300"/>
                <a:gd name="T82" fmla="*/ 343 w 542"/>
                <a:gd name="T83" fmla="*/ 53 h 300"/>
                <a:gd name="T84" fmla="*/ 367 w 542"/>
                <a:gd name="T85" fmla="*/ 39 h 300"/>
                <a:gd name="T86" fmla="*/ 367 w 542"/>
                <a:gd name="T87" fmla="*/ 38 h 300"/>
                <a:gd name="T88" fmla="*/ 367 w 542"/>
                <a:gd name="T89" fmla="*/ 28 h 300"/>
                <a:gd name="T90" fmla="*/ 389 w 542"/>
                <a:gd name="T91" fmla="*/ 16 h 300"/>
                <a:gd name="T92" fmla="*/ 399 w 542"/>
                <a:gd name="T93" fmla="*/ 14 h 300"/>
                <a:gd name="T94" fmla="*/ 412 w 542"/>
                <a:gd name="T95" fmla="*/ 7 h 300"/>
                <a:gd name="T96" fmla="*/ 420 w 542"/>
                <a:gd name="T97" fmla="*/ 8 h 300"/>
                <a:gd name="T98" fmla="*/ 425 w 542"/>
                <a:gd name="T99" fmla="*/ 7 h 300"/>
                <a:gd name="T100" fmla="*/ 430 w 542"/>
                <a:gd name="T101" fmla="*/ 5 h 300"/>
                <a:gd name="T102" fmla="*/ 439 w 542"/>
                <a:gd name="T103" fmla="*/ 15 h 300"/>
                <a:gd name="T104" fmla="*/ 464 w 542"/>
                <a:gd name="T105" fmla="*/ 5 h 300"/>
                <a:gd name="T106" fmla="*/ 477 w 542"/>
                <a:gd name="T107" fmla="*/ 0 h 300"/>
                <a:gd name="T108" fmla="*/ 482 w 542"/>
                <a:gd name="T109" fmla="*/ 0 h 300"/>
                <a:gd name="T110" fmla="*/ 492 w 542"/>
                <a:gd name="T111" fmla="*/ 4 h 300"/>
                <a:gd name="T112" fmla="*/ 538 w 542"/>
                <a:gd name="T113" fmla="*/ 14 h 300"/>
                <a:gd name="T114" fmla="*/ 541 w 542"/>
                <a:gd name="T115" fmla="*/ 23 h 300"/>
                <a:gd name="T116" fmla="*/ 519 w 542"/>
                <a:gd name="T117" fmla="*/ 65 h 300"/>
                <a:gd name="T118" fmla="*/ 315 w 542"/>
                <a:gd name="T119" fmla="*/ 296 h 300"/>
                <a:gd name="T120" fmla="*/ 308 w 542"/>
                <a:gd name="T121" fmla="*/ 29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2" h="300">
                  <a:moveTo>
                    <a:pt x="302" y="300"/>
                  </a:moveTo>
                  <a:cubicBezTo>
                    <a:pt x="291" y="300"/>
                    <a:pt x="290" y="289"/>
                    <a:pt x="289" y="283"/>
                  </a:cubicBezTo>
                  <a:cubicBezTo>
                    <a:pt x="288" y="277"/>
                    <a:pt x="287" y="272"/>
                    <a:pt x="284" y="270"/>
                  </a:cubicBezTo>
                  <a:cubicBezTo>
                    <a:pt x="281" y="271"/>
                    <a:pt x="278" y="271"/>
                    <a:pt x="274" y="271"/>
                  </a:cubicBezTo>
                  <a:cubicBezTo>
                    <a:pt x="266" y="271"/>
                    <a:pt x="261" y="269"/>
                    <a:pt x="258" y="263"/>
                  </a:cubicBezTo>
                  <a:lnTo>
                    <a:pt x="258" y="263"/>
                  </a:lnTo>
                  <a:lnTo>
                    <a:pt x="256" y="263"/>
                  </a:lnTo>
                  <a:cubicBezTo>
                    <a:pt x="252" y="262"/>
                    <a:pt x="243" y="260"/>
                    <a:pt x="241" y="252"/>
                  </a:cubicBezTo>
                  <a:cubicBezTo>
                    <a:pt x="228" y="244"/>
                    <a:pt x="222" y="235"/>
                    <a:pt x="220" y="221"/>
                  </a:cubicBezTo>
                  <a:cubicBezTo>
                    <a:pt x="209" y="220"/>
                    <a:pt x="207" y="219"/>
                    <a:pt x="199" y="212"/>
                  </a:cubicBezTo>
                  <a:cubicBezTo>
                    <a:pt x="197" y="211"/>
                    <a:pt x="195" y="209"/>
                    <a:pt x="193" y="207"/>
                  </a:cubicBezTo>
                  <a:lnTo>
                    <a:pt x="192" y="207"/>
                  </a:lnTo>
                  <a:cubicBezTo>
                    <a:pt x="181" y="207"/>
                    <a:pt x="175" y="201"/>
                    <a:pt x="169" y="196"/>
                  </a:cubicBezTo>
                  <a:cubicBezTo>
                    <a:pt x="166" y="192"/>
                    <a:pt x="163" y="189"/>
                    <a:pt x="158" y="187"/>
                  </a:cubicBezTo>
                  <a:cubicBezTo>
                    <a:pt x="151" y="183"/>
                    <a:pt x="143" y="181"/>
                    <a:pt x="135" y="179"/>
                  </a:cubicBezTo>
                  <a:cubicBezTo>
                    <a:pt x="121" y="176"/>
                    <a:pt x="106" y="173"/>
                    <a:pt x="97" y="159"/>
                  </a:cubicBezTo>
                  <a:cubicBezTo>
                    <a:pt x="96" y="158"/>
                    <a:pt x="94" y="158"/>
                    <a:pt x="93" y="158"/>
                  </a:cubicBezTo>
                  <a:cubicBezTo>
                    <a:pt x="91" y="158"/>
                    <a:pt x="89" y="158"/>
                    <a:pt x="88" y="159"/>
                  </a:cubicBezTo>
                  <a:lnTo>
                    <a:pt x="85" y="160"/>
                  </a:lnTo>
                  <a:lnTo>
                    <a:pt x="82" y="159"/>
                  </a:lnTo>
                  <a:cubicBezTo>
                    <a:pt x="80" y="158"/>
                    <a:pt x="79" y="157"/>
                    <a:pt x="78" y="155"/>
                  </a:cubicBezTo>
                  <a:cubicBezTo>
                    <a:pt x="77" y="152"/>
                    <a:pt x="75" y="150"/>
                    <a:pt x="71" y="148"/>
                  </a:cubicBezTo>
                  <a:cubicBezTo>
                    <a:pt x="69" y="146"/>
                    <a:pt x="67" y="145"/>
                    <a:pt x="65" y="142"/>
                  </a:cubicBezTo>
                  <a:lnTo>
                    <a:pt x="61" y="142"/>
                  </a:lnTo>
                  <a:cubicBezTo>
                    <a:pt x="55" y="141"/>
                    <a:pt x="47" y="141"/>
                    <a:pt x="42" y="135"/>
                  </a:cubicBezTo>
                  <a:cubicBezTo>
                    <a:pt x="41" y="134"/>
                    <a:pt x="40" y="131"/>
                    <a:pt x="41" y="129"/>
                  </a:cubicBezTo>
                  <a:lnTo>
                    <a:pt x="40" y="129"/>
                  </a:lnTo>
                  <a:cubicBezTo>
                    <a:pt x="38" y="129"/>
                    <a:pt x="36" y="128"/>
                    <a:pt x="35" y="127"/>
                  </a:cubicBezTo>
                  <a:cubicBezTo>
                    <a:pt x="33" y="124"/>
                    <a:pt x="30" y="124"/>
                    <a:pt x="25" y="123"/>
                  </a:cubicBezTo>
                  <a:cubicBezTo>
                    <a:pt x="20" y="123"/>
                    <a:pt x="15" y="122"/>
                    <a:pt x="9" y="118"/>
                  </a:cubicBezTo>
                  <a:cubicBezTo>
                    <a:pt x="7" y="117"/>
                    <a:pt x="6" y="113"/>
                    <a:pt x="7" y="111"/>
                  </a:cubicBezTo>
                  <a:cubicBezTo>
                    <a:pt x="8" y="108"/>
                    <a:pt x="5" y="104"/>
                    <a:pt x="3" y="103"/>
                  </a:cubicBezTo>
                  <a:cubicBezTo>
                    <a:pt x="1" y="102"/>
                    <a:pt x="0" y="99"/>
                    <a:pt x="1" y="97"/>
                  </a:cubicBezTo>
                  <a:cubicBezTo>
                    <a:pt x="1" y="95"/>
                    <a:pt x="2" y="93"/>
                    <a:pt x="4" y="92"/>
                  </a:cubicBezTo>
                  <a:cubicBezTo>
                    <a:pt x="9" y="89"/>
                    <a:pt x="13" y="84"/>
                    <a:pt x="16" y="79"/>
                  </a:cubicBezTo>
                  <a:cubicBezTo>
                    <a:pt x="19" y="74"/>
                    <a:pt x="22" y="69"/>
                    <a:pt x="27" y="65"/>
                  </a:cubicBezTo>
                  <a:cubicBezTo>
                    <a:pt x="29" y="64"/>
                    <a:pt x="30" y="63"/>
                    <a:pt x="32" y="63"/>
                  </a:cubicBezTo>
                  <a:lnTo>
                    <a:pt x="32" y="63"/>
                  </a:lnTo>
                  <a:cubicBezTo>
                    <a:pt x="45" y="63"/>
                    <a:pt x="50" y="56"/>
                    <a:pt x="59" y="43"/>
                  </a:cubicBezTo>
                  <a:cubicBezTo>
                    <a:pt x="60" y="41"/>
                    <a:pt x="62" y="40"/>
                    <a:pt x="63" y="40"/>
                  </a:cubicBezTo>
                  <a:cubicBezTo>
                    <a:pt x="67" y="39"/>
                    <a:pt x="68" y="34"/>
                    <a:pt x="70" y="27"/>
                  </a:cubicBezTo>
                  <a:cubicBezTo>
                    <a:pt x="72" y="22"/>
                    <a:pt x="73" y="17"/>
                    <a:pt x="76" y="14"/>
                  </a:cubicBezTo>
                  <a:cubicBezTo>
                    <a:pt x="79" y="11"/>
                    <a:pt x="83" y="8"/>
                    <a:pt x="88" y="8"/>
                  </a:cubicBezTo>
                  <a:cubicBezTo>
                    <a:pt x="95" y="8"/>
                    <a:pt x="98" y="14"/>
                    <a:pt x="101" y="19"/>
                  </a:cubicBezTo>
                  <a:lnTo>
                    <a:pt x="102" y="20"/>
                  </a:lnTo>
                  <a:lnTo>
                    <a:pt x="104" y="23"/>
                  </a:lnTo>
                  <a:cubicBezTo>
                    <a:pt x="105" y="24"/>
                    <a:pt x="109" y="28"/>
                    <a:pt x="109" y="33"/>
                  </a:cubicBezTo>
                  <a:lnTo>
                    <a:pt x="110" y="33"/>
                  </a:lnTo>
                  <a:lnTo>
                    <a:pt x="110" y="32"/>
                  </a:lnTo>
                  <a:cubicBezTo>
                    <a:pt x="114" y="28"/>
                    <a:pt x="122" y="25"/>
                    <a:pt x="129" y="25"/>
                  </a:cubicBezTo>
                  <a:cubicBezTo>
                    <a:pt x="135" y="25"/>
                    <a:pt x="138" y="27"/>
                    <a:pt x="140" y="29"/>
                  </a:cubicBezTo>
                  <a:cubicBezTo>
                    <a:pt x="141" y="31"/>
                    <a:pt x="143" y="33"/>
                    <a:pt x="143" y="37"/>
                  </a:cubicBezTo>
                  <a:cubicBezTo>
                    <a:pt x="145" y="39"/>
                    <a:pt x="151" y="41"/>
                    <a:pt x="154" y="42"/>
                  </a:cubicBezTo>
                  <a:cubicBezTo>
                    <a:pt x="159" y="44"/>
                    <a:pt x="164" y="45"/>
                    <a:pt x="167" y="48"/>
                  </a:cubicBezTo>
                  <a:cubicBezTo>
                    <a:pt x="173" y="54"/>
                    <a:pt x="180" y="64"/>
                    <a:pt x="185" y="70"/>
                  </a:cubicBezTo>
                  <a:lnTo>
                    <a:pt x="187" y="70"/>
                  </a:lnTo>
                  <a:lnTo>
                    <a:pt x="189" y="70"/>
                  </a:lnTo>
                  <a:cubicBezTo>
                    <a:pt x="193" y="72"/>
                    <a:pt x="196" y="74"/>
                    <a:pt x="197" y="77"/>
                  </a:cubicBezTo>
                  <a:lnTo>
                    <a:pt x="198" y="76"/>
                  </a:lnTo>
                  <a:cubicBezTo>
                    <a:pt x="199" y="75"/>
                    <a:pt x="200" y="75"/>
                    <a:pt x="202" y="75"/>
                  </a:cubicBezTo>
                  <a:lnTo>
                    <a:pt x="204" y="75"/>
                  </a:lnTo>
                  <a:cubicBezTo>
                    <a:pt x="214" y="78"/>
                    <a:pt x="216" y="85"/>
                    <a:pt x="217" y="89"/>
                  </a:cubicBezTo>
                  <a:cubicBezTo>
                    <a:pt x="219" y="89"/>
                    <a:pt x="221" y="90"/>
                    <a:pt x="222" y="91"/>
                  </a:cubicBezTo>
                  <a:cubicBezTo>
                    <a:pt x="224" y="94"/>
                    <a:pt x="226" y="96"/>
                    <a:pt x="227" y="97"/>
                  </a:cubicBezTo>
                  <a:cubicBezTo>
                    <a:pt x="229" y="91"/>
                    <a:pt x="233" y="81"/>
                    <a:pt x="245" y="81"/>
                  </a:cubicBezTo>
                  <a:cubicBezTo>
                    <a:pt x="248" y="81"/>
                    <a:pt x="252" y="82"/>
                    <a:pt x="255" y="83"/>
                  </a:cubicBezTo>
                  <a:cubicBezTo>
                    <a:pt x="259" y="82"/>
                    <a:pt x="262" y="81"/>
                    <a:pt x="266" y="81"/>
                  </a:cubicBezTo>
                  <a:cubicBezTo>
                    <a:pt x="274" y="81"/>
                    <a:pt x="281" y="86"/>
                    <a:pt x="286" y="89"/>
                  </a:cubicBezTo>
                  <a:lnTo>
                    <a:pt x="288" y="91"/>
                  </a:lnTo>
                  <a:lnTo>
                    <a:pt x="288" y="90"/>
                  </a:lnTo>
                  <a:cubicBezTo>
                    <a:pt x="289" y="87"/>
                    <a:pt x="291" y="85"/>
                    <a:pt x="294" y="84"/>
                  </a:cubicBezTo>
                  <a:cubicBezTo>
                    <a:pt x="299" y="83"/>
                    <a:pt x="303" y="81"/>
                    <a:pt x="307" y="77"/>
                  </a:cubicBezTo>
                  <a:cubicBezTo>
                    <a:pt x="310" y="75"/>
                    <a:pt x="314" y="72"/>
                    <a:pt x="318" y="70"/>
                  </a:cubicBezTo>
                  <a:lnTo>
                    <a:pt x="320" y="70"/>
                  </a:lnTo>
                  <a:cubicBezTo>
                    <a:pt x="322" y="70"/>
                    <a:pt x="324" y="71"/>
                    <a:pt x="326" y="73"/>
                  </a:cubicBezTo>
                  <a:lnTo>
                    <a:pt x="326" y="72"/>
                  </a:lnTo>
                  <a:lnTo>
                    <a:pt x="329" y="70"/>
                  </a:lnTo>
                  <a:lnTo>
                    <a:pt x="333" y="68"/>
                  </a:lnTo>
                  <a:lnTo>
                    <a:pt x="336" y="65"/>
                  </a:lnTo>
                  <a:cubicBezTo>
                    <a:pt x="338" y="64"/>
                    <a:pt x="340" y="63"/>
                    <a:pt x="341" y="63"/>
                  </a:cubicBezTo>
                  <a:lnTo>
                    <a:pt x="342" y="63"/>
                  </a:lnTo>
                  <a:lnTo>
                    <a:pt x="342" y="63"/>
                  </a:lnTo>
                  <a:lnTo>
                    <a:pt x="341" y="60"/>
                  </a:lnTo>
                  <a:cubicBezTo>
                    <a:pt x="340" y="57"/>
                    <a:pt x="342" y="54"/>
                    <a:pt x="343" y="53"/>
                  </a:cubicBezTo>
                  <a:cubicBezTo>
                    <a:pt x="345" y="50"/>
                    <a:pt x="348" y="50"/>
                    <a:pt x="350" y="50"/>
                  </a:cubicBezTo>
                  <a:cubicBezTo>
                    <a:pt x="352" y="44"/>
                    <a:pt x="359" y="39"/>
                    <a:pt x="367" y="39"/>
                  </a:cubicBezTo>
                  <a:lnTo>
                    <a:pt x="367" y="39"/>
                  </a:lnTo>
                  <a:lnTo>
                    <a:pt x="367" y="38"/>
                  </a:lnTo>
                  <a:cubicBezTo>
                    <a:pt x="365" y="37"/>
                    <a:pt x="364" y="35"/>
                    <a:pt x="364" y="33"/>
                  </a:cubicBezTo>
                  <a:cubicBezTo>
                    <a:pt x="364" y="31"/>
                    <a:pt x="365" y="29"/>
                    <a:pt x="367" y="28"/>
                  </a:cubicBezTo>
                  <a:lnTo>
                    <a:pt x="369" y="26"/>
                  </a:lnTo>
                  <a:cubicBezTo>
                    <a:pt x="374" y="22"/>
                    <a:pt x="381" y="16"/>
                    <a:pt x="389" y="16"/>
                  </a:cubicBezTo>
                  <a:lnTo>
                    <a:pt x="392" y="17"/>
                  </a:lnTo>
                  <a:cubicBezTo>
                    <a:pt x="394" y="15"/>
                    <a:pt x="397" y="15"/>
                    <a:pt x="399" y="14"/>
                  </a:cubicBezTo>
                  <a:cubicBezTo>
                    <a:pt x="402" y="12"/>
                    <a:pt x="405" y="11"/>
                    <a:pt x="407" y="9"/>
                  </a:cubicBezTo>
                  <a:cubicBezTo>
                    <a:pt x="409" y="7"/>
                    <a:pt x="410" y="7"/>
                    <a:pt x="412" y="7"/>
                  </a:cubicBezTo>
                  <a:lnTo>
                    <a:pt x="414" y="7"/>
                  </a:lnTo>
                  <a:cubicBezTo>
                    <a:pt x="416" y="7"/>
                    <a:pt x="418" y="8"/>
                    <a:pt x="420" y="8"/>
                  </a:cubicBezTo>
                  <a:lnTo>
                    <a:pt x="421" y="8"/>
                  </a:lnTo>
                  <a:lnTo>
                    <a:pt x="425" y="7"/>
                  </a:lnTo>
                  <a:lnTo>
                    <a:pt x="426" y="7"/>
                  </a:lnTo>
                  <a:lnTo>
                    <a:pt x="430" y="5"/>
                  </a:lnTo>
                  <a:cubicBezTo>
                    <a:pt x="433" y="5"/>
                    <a:pt x="435" y="7"/>
                    <a:pt x="437" y="10"/>
                  </a:cubicBezTo>
                  <a:cubicBezTo>
                    <a:pt x="438" y="11"/>
                    <a:pt x="439" y="13"/>
                    <a:pt x="439" y="15"/>
                  </a:cubicBezTo>
                  <a:cubicBezTo>
                    <a:pt x="438" y="17"/>
                    <a:pt x="439" y="17"/>
                    <a:pt x="439" y="17"/>
                  </a:cubicBezTo>
                  <a:cubicBezTo>
                    <a:pt x="445" y="17"/>
                    <a:pt x="457" y="9"/>
                    <a:pt x="464" y="5"/>
                  </a:cubicBezTo>
                  <a:cubicBezTo>
                    <a:pt x="471" y="1"/>
                    <a:pt x="473" y="0"/>
                    <a:pt x="476" y="0"/>
                  </a:cubicBezTo>
                  <a:lnTo>
                    <a:pt x="477" y="0"/>
                  </a:lnTo>
                  <a:cubicBezTo>
                    <a:pt x="478" y="0"/>
                    <a:pt x="480" y="0"/>
                    <a:pt x="481" y="1"/>
                  </a:cubicBezTo>
                  <a:lnTo>
                    <a:pt x="482" y="0"/>
                  </a:lnTo>
                  <a:lnTo>
                    <a:pt x="485" y="0"/>
                  </a:lnTo>
                  <a:cubicBezTo>
                    <a:pt x="488" y="0"/>
                    <a:pt x="491" y="1"/>
                    <a:pt x="492" y="4"/>
                  </a:cubicBezTo>
                  <a:cubicBezTo>
                    <a:pt x="499" y="6"/>
                    <a:pt x="509" y="8"/>
                    <a:pt x="518" y="10"/>
                  </a:cubicBezTo>
                  <a:cubicBezTo>
                    <a:pt x="527" y="11"/>
                    <a:pt x="533" y="12"/>
                    <a:pt x="538" y="14"/>
                  </a:cubicBezTo>
                  <a:cubicBezTo>
                    <a:pt x="539" y="15"/>
                    <a:pt x="541" y="16"/>
                    <a:pt x="541" y="18"/>
                  </a:cubicBezTo>
                  <a:cubicBezTo>
                    <a:pt x="542" y="20"/>
                    <a:pt x="542" y="21"/>
                    <a:pt x="541" y="23"/>
                  </a:cubicBezTo>
                  <a:cubicBezTo>
                    <a:pt x="535" y="36"/>
                    <a:pt x="528" y="49"/>
                    <a:pt x="520" y="63"/>
                  </a:cubicBezTo>
                  <a:lnTo>
                    <a:pt x="519" y="65"/>
                  </a:lnTo>
                  <a:cubicBezTo>
                    <a:pt x="472" y="103"/>
                    <a:pt x="434" y="151"/>
                    <a:pt x="398" y="198"/>
                  </a:cubicBezTo>
                  <a:cubicBezTo>
                    <a:pt x="372" y="231"/>
                    <a:pt x="345" y="265"/>
                    <a:pt x="315" y="296"/>
                  </a:cubicBezTo>
                  <a:lnTo>
                    <a:pt x="312" y="298"/>
                  </a:lnTo>
                  <a:lnTo>
                    <a:pt x="308" y="299"/>
                  </a:lnTo>
                  <a:cubicBezTo>
                    <a:pt x="305" y="300"/>
                    <a:pt x="304" y="300"/>
                    <a:pt x="302" y="300"/>
                  </a:cubicBezTo>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pt-BR"/>
            </a:p>
          </p:txBody>
        </p:sp>
        <p:sp>
          <p:nvSpPr>
            <p:cNvPr id="746" name="Freeform 198">
              <a:extLst>
                <a:ext uri="{FF2B5EF4-FFF2-40B4-BE49-F238E27FC236}">
                  <a16:creationId xmlns:a16="http://schemas.microsoft.com/office/drawing/2014/main" id="{A2DEFA00-1899-7F0B-D87D-26A0B89CB26F}"/>
                </a:ext>
              </a:extLst>
            </p:cNvPr>
            <p:cNvSpPr>
              <a:spLocks noEditPoints="1"/>
            </p:cNvSpPr>
            <p:nvPr/>
          </p:nvSpPr>
          <p:spPr bwMode="auto">
            <a:xfrm>
              <a:off x="6538913" y="2084387"/>
              <a:ext cx="341313" cy="192088"/>
            </a:xfrm>
            <a:custGeom>
              <a:avLst/>
              <a:gdLst>
                <a:gd name="T0" fmla="*/ 467 w 555"/>
                <a:gd name="T1" fmla="*/ 6 h 313"/>
                <a:gd name="T2" fmla="*/ 450 w 555"/>
                <a:gd name="T3" fmla="*/ 15 h 313"/>
                <a:gd name="T4" fmla="*/ 426 w 555"/>
                <a:gd name="T5" fmla="*/ 8 h 313"/>
                <a:gd name="T6" fmla="*/ 409 w 555"/>
                <a:gd name="T7" fmla="*/ 11 h 313"/>
                <a:gd name="T8" fmla="*/ 395 w 555"/>
                <a:gd name="T9" fmla="*/ 17 h 313"/>
                <a:gd name="T10" fmla="*/ 364 w 555"/>
                <a:gd name="T11" fmla="*/ 40 h 313"/>
                <a:gd name="T12" fmla="*/ 344 w 555"/>
                <a:gd name="T13" fmla="*/ 56 h 313"/>
                <a:gd name="T14" fmla="*/ 335 w 555"/>
                <a:gd name="T15" fmla="*/ 70 h 313"/>
                <a:gd name="T16" fmla="*/ 326 w 555"/>
                <a:gd name="T17" fmla="*/ 70 h 313"/>
                <a:gd name="T18" fmla="*/ 299 w 555"/>
                <a:gd name="T19" fmla="*/ 85 h 313"/>
                <a:gd name="T20" fmla="*/ 261 w 555"/>
                <a:gd name="T21" fmla="*/ 83 h 313"/>
                <a:gd name="T22" fmla="*/ 228 w 555"/>
                <a:gd name="T23" fmla="*/ 90 h 313"/>
                <a:gd name="T24" fmla="*/ 205 w 555"/>
                <a:gd name="T25" fmla="*/ 75 h 313"/>
                <a:gd name="T26" fmla="*/ 179 w 555"/>
                <a:gd name="T27" fmla="*/ 51 h 313"/>
                <a:gd name="T28" fmla="*/ 155 w 555"/>
                <a:gd name="T29" fmla="*/ 40 h 313"/>
                <a:gd name="T30" fmla="*/ 118 w 555"/>
                <a:gd name="T31" fmla="*/ 30 h 313"/>
                <a:gd name="T32" fmla="*/ 113 w 555"/>
                <a:gd name="T33" fmla="*/ 22 h 313"/>
                <a:gd name="T34" fmla="*/ 77 w 555"/>
                <a:gd name="T35" fmla="*/ 16 h 313"/>
                <a:gd name="T36" fmla="*/ 60 w 555"/>
                <a:gd name="T37" fmla="*/ 46 h 313"/>
                <a:gd name="T38" fmla="*/ 29 w 555"/>
                <a:gd name="T39" fmla="*/ 67 h 313"/>
                <a:gd name="T40" fmla="*/ 0 w 555"/>
                <a:gd name="T41" fmla="*/ 104 h 313"/>
                <a:gd name="T42" fmla="*/ 11 w 555"/>
                <a:gd name="T43" fmla="*/ 131 h 313"/>
                <a:gd name="T44" fmla="*/ 40 w 555"/>
                <a:gd name="T45" fmla="*/ 141 h 313"/>
                <a:gd name="T46" fmla="*/ 68 w 555"/>
                <a:gd name="T47" fmla="*/ 156 h 313"/>
                <a:gd name="T48" fmla="*/ 85 w 555"/>
                <a:gd name="T49" fmla="*/ 172 h 313"/>
                <a:gd name="T50" fmla="*/ 99 w 555"/>
                <a:gd name="T51" fmla="*/ 171 h 313"/>
                <a:gd name="T52" fmla="*/ 159 w 555"/>
                <a:gd name="T53" fmla="*/ 199 h 313"/>
                <a:gd name="T54" fmla="*/ 196 w 555"/>
                <a:gd name="T55" fmla="*/ 220 h 313"/>
                <a:gd name="T56" fmla="*/ 241 w 555"/>
                <a:gd name="T57" fmla="*/ 263 h 313"/>
                <a:gd name="T58" fmla="*/ 280 w 555"/>
                <a:gd name="T59" fmla="*/ 285 h 313"/>
                <a:gd name="T60" fmla="*/ 308 w 555"/>
                <a:gd name="T61" fmla="*/ 313 h 313"/>
                <a:gd name="T62" fmla="*/ 318 w 555"/>
                <a:gd name="T63" fmla="*/ 311 h 313"/>
                <a:gd name="T64" fmla="*/ 529 w 555"/>
                <a:gd name="T65" fmla="*/ 77 h 313"/>
                <a:gd name="T66" fmla="*/ 553 w 555"/>
                <a:gd name="T67" fmla="*/ 22 h 313"/>
                <a:gd name="T68" fmla="*/ 503 w 555"/>
                <a:gd name="T69" fmla="*/ 5 h 313"/>
                <a:gd name="T70" fmla="*/ 487 w 555"/>
                <a:gd name="T71" fmla="*/ 1 h 313"/>
                <a:gd name="T72" fmla="*/ 486 w 555"/>
                <a:gd name="T73" fmla="*/ 14 h 313"/>
                <a:gd name="T74" fmla="*/ 522 w 555"/>
                <a:gd name="T75" fmla="*/ 24 h 313"/>
                <a:gd name="T76" fmla="*/ 317 w 555"/>
                <a:gd name="T77" fmla="*/ 298 h 313"/>
                <a:gd name="T78" fmla="*/ 291 w 555"/>
                <a:gd name="T79" fmla="*/ 269 h 313"/>
                <a:gd name="T80" fmla="*/ 254 w 555"/>
                <a:gd name="T81" fmla="*/ 255 h 313"/>
                <a:gd name="T82" fmla="*/ 198 w 555"/>
                <a:gd name="T83" fmla="*/ 207 h 313"/>
                <a:gd name="T84" fmla="*/ 99 w 555"/>
                <a:gd name="T85" fmla="*/ 158 h 313"/>
                <a:gd name="T86" fmla="*/ 53 w 555"/>
                <a:gd name="T87" fmla="*/ 138 h 313"/>
                <a:gd name="T88" fmla="*/ 19 w 555"/>
                <a:gd name="T89" fmla="*/ 120 h 313"/>
                <a:gd name="T90" fmla="*/ 39 w 555"/>
                <a:gd name="T91" fmla="*/ 77 h 313"/>
                <a:gd name="T92" fmla="*/ 94 w 555"/>
                <a:gd name="T93" fmla="*/ 22 h 313"/>
                <a:gd name="T94" fmla="*/ 106 w 555"/>
                <a:gd name="T95" fmla="*/ 44 h 313"/>
                <a:gd name="T96" fmla="*/ 110 w 555"/>
                <a:gd name="T97" fmla="*/ 45 h 313"/>
                <a:gd name="T98" fmla="*/ 135 w 555"/>
                <a:gd name="T99" fmla="*/ 39 h 313"/>
                <a:gd name="T100" fmla="*/ 187 w 555"/>
                <a:gd name="T101" fmla="*/ 82 h 313"/>
                <a:gd name="T102" fmla="*/ 199 w 555"/>
                <a:gd name="T103" fmla="*/ 94 h 313"/>
                <a:gd name="T104" fmla="*/ 223 w 555"/>
                <a:gd name="T105" fmla="*/ 102 h 313"/>
                <a:gd name="T106" fmla="*/ 262 w 555"/>
                <a:gd name="T107" fmla="*/ 98 h 313"/>
                <a:gd name="T108" fmla="*/ 298 w 555"/>
                <a:gd name="T109" fmla="*/ 106 h 313"/>
                <a:gd name="T110" fmla="*/ 331 w 555"/>
                <a:gd name="T111" fmla="*/ 86 h 313"/>
                <a:gd name="T112" fmla="*/ 352 w 555"/>
                <a:gd name="T113" fmla="*/ 75 h 313"/>
                <a:gd name="T114" fmla="*/ 362 w 555"/>
                <a:gd name="T115" fmla="*/ 61 h 313"/>
                <a:gd name="T116" fmla="*/ 377 w 555"/>
                <a:gd name="T117" fmla="*/ 40 h 313"/>
                <a:gd name="T118" fmla="*/ 418 w 555"/>
                <a:gd name="T119" fmla="*/ 20 h 313"/>
                <a:gd name="T120" fmla="*/ 433 w 555"/>
                <a:gd name="T121" fmla="*/ 21 h 313"/>
                <a:gd name="T122" fmla="*/ 438 w 555"/>
                <a:gd name="T123" fmla="*/ 21 h 313"/>
                <a:gd name="T124" fmla="*/ 483 w 555"/>
                <a:gd name="T125" fmla="*/ 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55" h="313">
                  <a:moveTo>
                    <a:pt x="483" y="0"/>
                  </a:moveTo>
                  <a:lnTo>
                    <a:pt x="481" y="0"/>
                  </a:lnTo>
                  <a:cubicBezTo>
                    <a:pt x="477" y="1"/>
                    <a:pt x="474" y="3"/>
                    <a:pt x="467" y="6"/>
                  </a:cubicBezTo>
                  <a:cubicBezTo>
                    <a:pt x="463" y="8"/>
                    <a:pt x="455" y="13"/>
                    <a:pt x="450" y="15"/>
                  </a:cubicBezTo>
                  <a:lnTo>
                    <a:pt x="450" y="15"/>
                  </a:lnTo>
                  <a:lnTo>
                    <a:pt x="450" y="15"/>
                  </a:lnTo>
                  <a:cubicBezTo>
                    <a:pt x="446" y="7"/>
                    <a:pt x="439" y="6"/>
                    <a:pt x="436" y="6"/>
                  </a:cubicBezTo>
                  <a:cubicBezTo>
                    <a:pt x="434" y="6"/>
                    <a:pt x="431" y="6"/>
                    <a:pt x="429" y="8"/>
                  </a:cubicBezTo>
                  <a:lnTo>
                    <a:pt x="426" y="8"/>
                  </a:lnTo>
                  <a:cubicBezTo>
                    <a:pt x="425" y="8"/>
                    <a:pt x="423" y="8"/>
                    <a:pt x="421" y="7"/>
                  </a:cubicBezTo>
                  <a:lnTo>
                    <a:pt x="418" y="7"/>
                  </a:lnTo>
                  <a:cubicBezTo>
                    <a:pt x="415" y="7"/>
                    <a:pt x="411" y="8"/>
                    <a:pt x="409" y="11"/>
                  </a:cubicBezTo>
                  <a:cubicBezTo>
                    <a:pt x="407" y="12"/>
                    <a:pt x="405" y="13"/>
                    <a:pt x="402" y="15"/>
                  </a:cubicBezTo>
                  <a:cubicBezTo>
                    <a:pt x="400" y="15"/>
                    <a:pt x="399" y="16"/>
                    <a:pt x="397" y="17"/>
                  </a:cubicBezTo>
                  <a:lnTo>
                    <a:pt x="395" y="17"/>
                  </a:lnTo>
                  <a:cubicBezTo>
                    <a:pt x="385" y="17"/>
                    <a:pt x="377" y="23"/>
                    <a:pt x="371" y="28"/>
                  </a:cubicBezTo>
                  <a:lnTo>
                    <a:pt x="369" y="30"/>
                  </a:lnTo>
                  <a:cubicBezTo>
                    <a:pt x="366" y="32"/>
                    <a:pt x="364" y="36"/>
                    <a:pt x="364" y="40"/>
                  </a:cubicBezTo>
                  <a:lnTo>
                    <a:pt x="364" y="41"/>
                  </a:lnTo>
                  <a:cubicBezTo>
                    <a:pt x="359" y="43"/>
                    <a:pt x="355" y="46"/>
                    <a:pt x="352" y="51"/>
                  </a:cubicBezTo>
                  <a:cubicBezTo>
                    <a:pt x="349" y="51"/>
                    <a:pt x="346" y="53"/>
                    <a:pt x="344" y="56"/>
                  </a:cubicBezTo>
                  <a:cubicBezTo>
                    <a:pt x="342" y="57"/>
                    <a:pt x="340" y="61"/>
                    <a:pt x="340" y="65"/>
                  </a:cubicBezTo>
                  <a:lnTo>
                    <a:pt x="338" y="67"/>
                  </a:lnTo>
                  <a:lnTo>
                    <a:pt x="335" y="70"/>
                  </a:lnTo>
                  <a:lnTo>
                    <a:pt x="331" y="71"/>
                  </a:lnTo>
                  <a:lnTo>
                    <a:pt x="331" y="71"/>
                  </a:lnTo>
                  <a:cubicBezTo>
                    <a:pt x="330" y="71"/>
                    <a:pt x="328" y="70"/>
                    <a:pt x="326" y="70"/>
                  </a:cubicBezTo>
                  <a:lnTo>
                    <a:pt x="322" y="71"/>
                  </a:lnTo>
                  <a:cubicBezTo>
                    <a:pt x="317" y="73"/>
                    <a:pt x="313" y="76"/>
                    <a:pt x="309" y="79"/>
                  </a:cubicBezTo>
                  <a:cubicBezTo>
                    <a:pt x="305" y="82"/>
                    <a:pt x="303" y="84"/>
                    <a:pt x="299" y="85"/>
                  </a:cubicBezTo>
                  <a:cubicBezTo>
                    <a:pt x="296" y="85"/>
                    <a:pt x="294" y="86"/>
                    <a:pt x="292" y="88"/>
                  </a:cubicBezTo>
                  <a:cubicBezTo>
                    <a:pt x="287" y="85"/>
                    <a:pt x="280" y="81"/>
                    <a:pt x="272" y="81"/>
                  </a:cubicBezTo>
                  <a:cubicBezTo>
                    <a:pt x="268" y="81"/>
                    <a:pt x="265" y="82"/>
                    <a:pt x="261" y="83"/>
                  </a:cubicBezTo>
                  <a:cubicBezTo>
                    <a:pt x="257" y="82"/>
                    <a:pt x="254" y="82"/>
                    <a:pt x="251" y="82"/>
                  </a:cubicBezTo>
                  <a:cubicBezTo>
                    <a:pt x="241" y="82"/>
                    <a:pt x="235" y="87"/>
                    <a:pt x="231" y="92"/>
                  </a:cubicBezTo>
                  <a:lnTo>
                    <a:pt x="228" y="90"/>
                  </a:lnTo>
                  <a:cubicBezTo>
                    <a:pt x="226" y="85"/>
                    <a:pt x="222" y="79"/>
                    <a:pt x="212" y="76"/>
                  </a:cubicBezTo>
                  <a:lnTo>
                    <a:pt x="208" y="75"/>
                  </a:lnTo>
                  <a:lnTo>
                    <a:pt x="205" y="75"/>
                  </a:lnTo>
                  <a:cubicBezTo>
                    <a:pt x="202" y="73"/>
                    <a:pt x="200" y="72"/>
                    <a:pt x="197" y="71"/>
                  </a:cubicBezTo>
                  <a:lnTo>
                    <a:pt x="195" y="70"/>
                  </a:lnTo>
                  <a:cubicBezTo>
                    <a:pt x="190" y="64"/>
                    <a:pt x="184" y="56"/>
                    <a:pt x="179" y="51"/>
                  </a:cubicBezTo>
                  <a:lnTo>
                    <a:pt x="177" y="49"/>
                  </a:lnTo>
                  <a:cubicBezTo>
                    <a:pt x="173" y="46"/>
                    <a:pt x="168" y="45"/>
                    <a:pt x="163" y="43"/>
                  </a:cubicBezTo>
                  <a:cubicBezTo>
                    <a:pt x="160" y="42"/>
                    <a:pt x="157" y="41"/>
                    <a:pt x="155" y="40"/>
                  </a:cubicBezTo>
                  <a:cubicBezTo>
                    <a:pt x="154" y="37"/>
                    <a:pt x="153" y="34"/>
                    <a:pt x="151" y="32"/>
                  </a:cubicBezTo>
                  <a:cubicBezTo>
                    <a:pt x="148" y="29"/>
                    <a:pt x="143" y="26"/>
                    <a:pt x="135" y="26"/>
                  </a:cubicBezTo>
                  <a:cubicBezTo>
                    <a:pt x="129" y="26"/>
                    <a:pt x="123" y="27"/>
                    <a:pt x="118" y="30"/>
                  </a:cubicBezTo>
                  <a:lnTo>
                    <a:pt x="115" y="25"/>
                  </a:lnTo>
                  <a:lnTo>
                    <a:pt x="114" y="24"/>
                  </a:lnTo>
                  <a:lnTo>
                    <a:pt x="113" y="22"/>
                  </a:lnTo>
                  <a:cubicBezTo>
                    <a:pt x="110" y="17"/>
                    <a:pt x="105" y="8"/>
                    <a:pt x="94" y="8"/>
                  </a:cubicBezTo>
                  <a:cubicBezTo>
                    <a:pt x="87" y="8"/>
                    <a:pt x="82" y="12"/>
                    <a:pt x="78" y="15"/>
                  </a:cubicBezTo>
                  <a:lnTo>
                    <a:pt x="77" y="16"/>
                  </a:lnTo>
                  <a:cubicBezTo>
                    <a:pt x="73" y="21"/>
                    <a:pt x="71" y="27"/>
                    <a:pt x="70" y="32"/>
                  </a:cubicBezTo>
                  <a:cubicBezTo>
                    <a:pt x="69" y="35"/>
                    <a:pt x="68" y="39"/>
                    <a:pt x="67" y="40"/>
                  </a:cubicBezTo>
                  <a:cubicBezTo>
                    <a:pt x="64" y="41"/>
                    <a:pt x="61" y="43"/>
                    <a:pt x="60" y="46"/>
                  </a:cubicBezTo>
                  <a:cubicBezTo>
                    <a:pt x="51" y="59"/>
                    <a:pt x="47" y="63"/>
                    <a:pt x="39" y="63"/>
                  </a:cubicBezTo>
                  <a:lnTo>
                    <a:pt x="39" y="63"/>
                  </a:lnTo>
                  <a:cubicBezTo>
                    <a:pt x="35" y="63"/>
                    <a:pt x="31" y="65"/>
                    <a:pt x="29" y="67"/>
                  </a:cubicBezTo>
                  <a:cubicBezTo>
                    <a:pt x="23" y="72"/>
                    <a:pt x="20" y="77"/>
                    <a:pt x="17" y="82"/>
                  </a:cubicBezTo>
                  <a:cubicBezTo>
                    <a:pt x="13" y="87"/>
                    <a:pt x="11" y="91"/>
                    <a:pt x="6" y="93"/>
                  </a:cubicBezTo>
                  <a:cubicBezTo>
                    <a:pt x="3" y="96"/>
                    <a:pt x="0" y="99"/>
                    <a:pt x="0" y="104"/>
                  </a:cubicBezTo>
                  <a:cubicBezTo>
                    <a:pt x="0" y="108"/>
                    <a:pt x="1" y="112"/>
                    <a:pt x="5" y="115"/>
                  </a:cubicBezTo>
                  <a:lnTo>
                    <a:pt x="6" y="117"/>
                  </a:lnTo>
                  <a:cubicBezTo>
                    <a:pt x="5" y="122"/>
                    <a:pt x="7" y="127"/>
                    <a:pt x="11" y="131"/>
                  </a:cubicBezTo>
                  <a:cubicBezTo>
                    <a:pt x="18" y="136"/>
                    <a:pt x="25" y="137"/>
                    <a:pt x="31" y="137"/>
                  </a:cubicBezTo>
                  <a:cubicBezTo>
                    <a:pt x="32" y="137"/>
                    <a:pt x="35" y="137"/>
                    <a:pt x="36" y="138"/>
                  </a:cubicBezTo>
                  <a:cubicBezTo>
                    <a:pt x="37" y="139"/>
                    <a:pt x="39" y="141"/>
                    <a:pt x="40" y="141"/>
                  </a:cubicBezTo>
                  <a:cubicBezTo>
                    <a:pt x="41" y="143"/>
                    <a:pt x="42" y="145"/>
                    <a:pt x="43" y="146"/>
                  </a:cubicBezTo>
                  <a:cubicBezTo>
                    <a:pt x="50" y="154"/>
                    <a:pt x="60" y="155"/>
                    <a:pt x="66" y="156"/>
                  </a:cubicBezTo>
                  <a:lnTo>
                    <a:pt x="68" y="156"/>
                  </a:lnTo>
                  <a:cubicBezTo>
                    <a:pt x="70" y="158"/>
                    <a:pt x="72" y="159"/>
                    <a:pt x="74" y="160"/>
                  </a:cubicBezTo>
                  <a:cubicBezTo>
                    <a:pt x="77" y="163"/>
                    <a:pt x="78" y="163"/>
                    <a:pt x="78" y="164"/>
                  </a:cubicBezTo>
                  <a:cubicBezTo>
                    <a:pt x="79" y="168"/>
                    <a:pt x="82" y="171"/>
                    <a:pt x="85" y="172"/>
                  </a:cubicBezTo>
                  <a:cubicBezTo>
                    <a:pt x="87" y="173"/>
                    <a:pt x="89" y="173"/>
                    <a:pt x="91" y="173"/>
                  </a:cubicBezTo>
                  <a:cubicBezTo>
                    <a:pt x="93" y="173"/>
                    <a:pt x="95" y="173"/>
                    <a:pt x="97" y="172"/>
                  </a:cubicBezTo>
                  <a:lnTo>
                    <a:pt x="99" y="171"/>
                  </a:lnTo>
                  <a:lnTo>
                    <a:pt x="99" y="171"/>
                  </a:lnTo>
                  <a:cubicBezTo>
                    <a:pt x="109" y="186"/>
                    <a:pt x="126" y="190"/>
                    <a:pt x="139" y="193"/>
                  </a:cubicBezTo>
                  <a:cubicBezTo>
                    <a:pt x="147" y="194"/>
                    <a:pt x="155" y="196"/>
                    <a:pt x="159" y="199"/>
                  </a:cubicBezTo>
                  <a:lnTo>
                    <a:pt x="161" y="200"/>
                  </a:lnTo>
                  <a:cubicBezTo>
                    <a:pt x="165" y="202"/>
                    <a:pt x="168" y="204"/>
                    <a:pt x="171" y="207"/>
                  </a:cubicBezTo>
                  <a:cubicBezTo>
                    <a:pt x="176" y="213"/>
                    <a:pt x="183" y="220"/>
                    <a:pt x="196" y="220"/>
                  </a:cubicBezTo>
                  <a:cubicBezTo>
                    <a:pt x="198" y="222"/>
                    <a:pt x="199" y="223"/>
                    <a:pt x="201" y="224"/>
                  </a:cubicBezTo>
                  <a:cubicBezTo>
                    <a:pt x="208" y="231"/>
                    <a:pt x="212" y="233"/>
                    <a:pt x="221" y="234"/>
                  </a:cubicBezTo>
                  <a:cubicBezTo>
                    <a:pt x="224" y="249"/>
                    <a:pt x="232" y="258"/>
                    <a:pt x="241" y="263"/>
                  </a:cubicBezTo>
                  <a:cubicBezTo>
                    <a:pt x="243" y="269"/>
                    <a:pt x="249" y="274"/>
                    <a:pt x="260" y="276"/>
                  </a:cubicBezTo>
                  <a:lnTo>
                    <a:pt x="260" y="277"/>
                  </a:lnTo>
                  <a:cubicBezTo>
                    <a:pt x="264" y="281"/>
                    <a:pt x="270" y="285"/>
                    <a:pt x="280" y="285"/>
                  </a:cubicBezTo>
                  <a:cubicBezTo>
                    <a:pt x="282" y="285"/>
                    <a:pt x="285" y="285"/>
                    <a:pt x="287" y="284"/>
                  </a:cubicBezTo>
                  <a:cubicBezTo>
                    <a:pt x="287" y="286"/>
                    <a:pt x="288" y="288"/>
                    <a:pt x="288" y="291"/>
                  </a:cubicBezTo>
                  <a:cubicBezTo>
                    <a:pt x="289" y="297"/>
                    <a:pt x="291" y="313"/>
                    <a:pt x="308" y="313"/>
                  </a:cubicBezTo>
                  <a:cubicBezTo>
                    <a:pt x="310" y="313"/>
                    <a:pt x="312" y="313"/>
                    <a:pt x="315" y="312"/>
                  </a:cubicBezTo>
                  <a:lnTo>
                    <a:pt x="317" y="312"/>
                  </a:lnTo>
                  <a:lnTo>
                    <a:pt x="318" y="311"/>
                  </a:lnTo>
                  <a:cubicBezTo>
                    <a:pt x="321" y="311"/>
                    <a:pt x="324" y="309"/>
                    <a:pt x="326" y="307"/>
                  </a:cubicBezTo>
                  <a:cubicBezTo>
                    <a:pt x="356" y="276"/>
                    <a:pt x="383" y="242"/>
                    <a:pt x="409" y="209"/>
                  </a:cubicBezTo>
                  <a:cubicBezTo>
                    <a:pt x="445" y="163"/>
                    <a:pt x="483" y="115"/>
                    <a:pt x="529" y="77"/>
                  </a:cubicBezTo>
                  <a:lnTo>
                    <a:pt x="532" y="73"/>
                  </a:lnTo>
                  <a:cubicBezTo>
                    <a:pt x="540" y="59"/>
                    <a:pt x="547" y="46"/>
                    <a:pt x="553" y="33"/>
                  </a:cubicBezTo>
                  <a:cubicBezTo>
                    <a:pt x="555" y="30"/>
                    <a:pt x="555" y="26"/>
                    <a:pt x="553" y="22"/>
                  </a:cubicBezTo>
                  <a:cubicBezTo>
                    <a:pt x="552" y="19"/>
                    <a:pt x="550" y="16"/>
                    <a:pt x="546" y="15"/>
                  </a:cubicBezTo>
                  <a:cubicBezTo>
                    <a:pt x="541" y="13"/>
                    <a:pt x="535" y="12"/>
                    <a:pt x="525" y="11"/>
                  </a:cubicBezTo>
                  <a:cubicBezTo>
                    <a:pt x="517" y="9"/>
                    <a:pt x="509" y="7"/>
                    <a:pt x="503" y="5"/>
                  </a:cubicBezTo>
                  <a:cubicBezTo>
                    <a:pt x="500" y="2"/>
                    <a:pt x="496" y="0"/>
                    <a:pt x="491" y="0"/>
                  </a:cubicBezTo>
                  <a:cubicBezTo>
                    <a:pt x="490" y="0"/>
                    <a:pt x="489" y="0"/>
                    <a:pt x="487" y="0"/>
                  </a:cubicBezTo>
                  <a:lnTo>
                    <a:pt x="487" y="1"/>
                  </a:lnTo>
                  <a:lnTo>
                    <a:pt x="483" y="0"/>
                  </a:lnTo>
                  <a:close/>
                  <a:moveTo>
                    <a:pt x="483" y="13"/>
                  </a:moveTo>
                  <a:lnTo>
                    <a:pt x="486" y="14"/>
                  </a:lnTo>
                  <a:cubicBezTo>
                    <a:pt x="488" y="14"/>
                    <a:pt x="490" y="13"/>
                    <a:pt x="491" y="13"/>
                  </a:cubicBezTo>
                  <a:cubicBezTo>
                    <a:pt x="493" y="13"/>
                    <a:pt x="493" y="14"/>
                    <a:pt x="492" y="16"/>
                  </a:cubicBezTo>
                  <a:cubicBezTo>
                    <a:pt x="499" y="18"/>
                    <a:pt x="511" y="21"/>
                    <a:pt x="522" y="24"/>
                  </a:cubicBezTo>
                  <a:cubicBezTo>
                    <a:pt x="531" y="25"/>
                    <a:pt x="537" y="26"/>
                    <a:pt x="541" y="27"/>
                  </a:cubicBezTo>
                  <a:cubicBezTo>
                    <a:pt x="535" y="41"/>
                    <a:pt x="528" y="54"/>
                    <a:pt x="520" y="66"/>
                  </a:cubicBezTo>
                  <a:cubicBezTo>
                    <a:pt x="441" y="133"/>
                    <a:pt x="388" y="224"/>
                    <a:pt x="317" y="298"/>
                  </a:cubicBezTo>
                  <a:cubicBezTo>
                    <a:pt x="315" y="298"/>
                    <a:pt x="313" y="299"/>
                    <a:pt x="311" y="300"/>
                  </a:cubicBezTo>
                  <a:lnTo>
                    <a:pt x="308" y="300"/>
                  </a:lnTo>
                  <a:cubicBezTo>
                    <a:pt x="297" y="300"/>
                    <a:pt x="306" y="277"/>
                    <a:pt x="291" y="269"/>
                  </a:cubicBezTo>
                  <a:cubicBezTo>
                    <a:pt x="288" y="271"/>
                    <a:pt x="284" y="272"/>
                    <a:pt x="280" y="272"/>
                  </a:cubicBezTo>
                  <a:cubicBezTo>
                    <a:pt x="275" y="272"/>
                    <a:pt x="271" y="270"/>
                    <a:pt x="270" y="267"/>
                  </a:cubicBezTo>
                  <a:cubicBezTo>
                    <a:pt x="267" y="262"/>
                    <a:pt x="252" y="265"/>
                    <a:pt x="254" y="255"/>
                  </a:cubicBezTo>
                  <a:cubicBezTo>
                    <a:pt x="240" y="248"/>
                    <a:pt x="233" y="240"/>
                    <a:pt x="233" y="222"/>
                  </a:cubicBezTo>
                  <a:cubicBezTo>
                    <a:pt x="213" y="221"/>
                    <a:pt x="218" y="220"/>
                    <a:pt x="201" y="207"/>
                  </a:cubicBezTo>
                  <a:lnTo>
                    <a:pt x="198" y="207"/>
                  </a:lnTo>
                  <a:cubicBezTo>
                    <a:pt x="183" y="207"/>
                    <a:pt x="181" y="194"/>
                    <a:pt x="167" y="188"/>
                  </a:cubicBezTo>
                  <a:cubicBezTo>
                    <a:pt x="149" y="176"/>
                    <a:pt x="120" y="182"/>
                    <a:pt x="108" y="161"/>
                  </a:cubicBezTo>
                  <a:cubicBezTo>
                    <a:pt x="105" y="159"/>
                    <a:pt x="102" y="158"/>
                    <a:pt x="99" y="158"/>
                  </a:cubicBezTo>
                  <a:cubicBezTo>
                    <a:pt x="96" y="158"/>
                    <a:pt x="93" y="159"/>
                    <a:pt x="91" y="160"/>
                  </a:cubicBezTo>
                  <a:cubicBezTo>
                    <a:pt x="88" y="151"/>
                    <a:pt x="80" y="150"/>
                    <a:pt x="74" y="143"/>
                  </a:cubicBezTo>
                  <a:cubicBezTo>
                    <a:pt x="69" y="142"/>
                    <a:pt x="58" y="143"/>
                    <a:pt x="53" y="138"/>
                  </a:cubicBezTo>
                  <a:cubicBezTo>
                    <a:pt x="56" y="134"/>
                    <a:pt x="51" y="129"/>
                    <a:pt x="47" y="129"/>
                  </a:cubicBezTo>
                  <a:lnTo>
                    <a:pt x="46" y="129"/>
                  </a:lnTo>
                  <a:cubicBezTo>
                    <a:pt x="39" y="121"/>
                    <a:pt x="28" y="127"/>
                    <a:pt x="19" y="120"/>
                  </a:cubicBezTo>
                  <a:cubicBezTo>
                    <a:pt x="21" y="114"/>
                    <a:pt x="18" y="109"/>
                    <a:pt x="13" y="105"/>
                  </a:cubicBezTo>
                  <a:cubicBezTo>
                    <a:pt x="25" y="98"/>
                    <a:pt x="28" y="86"/>
                    <a:pt x="38" y="77"/>
                  </a:cubicBezTo>
                  <a:lnTo>
                    <a:pt x="39" y="77"/>
                  </a:lnTo>
                  <a:cubicBezTo>
                    <a:pt x="55" y="77"/>
                    <a:pt x="62" y="66"/>
                    <a:pt x="71" y="53"/>
                  </a:cubicBezTo>
                  <a:cubicBezTo>
                    <a:pt x="83" y="51"/>
                    <a:pt x="82" y="32"/>
                    <a:pt x="87" y="25"/>
                  </a:cubicBezTo>
                  <a:cubicBezTo>
                    <a:pt x="90" y="23"/>
                    <a:pt x="92" y="22"/>
                    <a:pt x="94" y="22"/>
                  </a:cubicBezTo>
                  <a:cubicBezTo>
                    <a:pt x="97" y="22"/>
                    <a:pt x="99" y="26"/>
                    <a:pt x="102" y="31"/>
                  </a:cubicBezTo>
                  <a:cubicBezTo>
                    <a:pt x="104" y="34"/>
                    <a:pt x="111" y="39"/>
                    <a:pt x="107" y="43"/>
                  </a:cubicBezTo>
                  <a:cubicBezTo>
                    <a:pt x="106" y="44"/>
                    <a:pt x="106" y="44"/>
                    <a:pt x="106" y="44"/>
                  </a:cubicBezTo>
                  <a:lnTo>
                    <a:pt x="108" y="44"/>
                  </a:lnTo>
                  <a:cubicBezTo>
                    <a:pt x="108" y="44"/>
                    <a:pt x="109" y="45"/>
                    <a:pt x="108" y="46"/>
                  </a:cubicBezTo>
                  <a:lnTo>
                    <a:pt x="110" y="45"/>
                  </a:lnTo>
                  <a:cubicBezTo>
                    <a:pt x="113" y="45"/>
                    <a:pt x="116" y="49"/>
                    <a:pt x="118" y="49"/>
                  </a:cubicBezTo>
                  <a:cubicBezTo>
                    <a:pt x="120" y="49"/>
                    <a:pt x="121" y="48"/>
                    <a:pt x="121" y="44"/>
                  </a:cubicBezTo>
                  <a:cubicBezTo>
                    <a:pt x="124" y="41"/>
                    <a:pt x="130" y="39"/>
                    <a:pt x="135" y="39"/>
                  </a:cubicBezTo>
                  <a:cubicBezTo>
                    <a:pt x="139" y="39"/>
                    <a:pt x="143" y="41"/>
                    <a:pt x="142" y="45"/>
                  </a:cubicBezTo>
                  <a:cubicBezTo>
                    <a:pt x="142" y="52"/>
                    <a:pt x="162" y="55"/>
                    <a:pt x="169" y="60"/>
                  </a:cubicBezTo>
                  <a:cubicBezTo>
                    <a:pt x="174" y="66"/>
                    <a:pt x="182" y="76"/>
                    <a:pt x="187" y="82"/>
                  </a:cubicBezTo>
                  <a:cubicBezTo>
                    <a:pt x="187" y="86"/>
                    <a:pt x="187" y="87"/>
                    <a:pt x="187" y="87"/>
                  </a:cubicBezTo>
                  <a:cubicBezTo>
                    <a:pt x="188" y="87"/>
                    <a:pt x="190" y="85"/>
                    <a:pt x="193" y="84"/>
                  </a:cubicBezTo>
                  <a:cubicBezTo>
                    <a:pt x="201" y="87"/>
                    <a:pt x="197" y="94"/>
                    <a:pt x="199" y="94"/>
                  </a:cubicBezTo>
                  <a:cubicBezTo>
                    <a:pt x="200" y="94"/>
                    <a:pt x="203" y="93"/>
                    <a:pt x="208" y="88"/>
                  </a:cubicBezTo>
                  <a:cubicBezTo>
                    <a:pt x="220" y="92"/>
                    <a:pt x="213" y="103"/>
                    <a:pt x="221" y="103"/>
                  </a:cubicBezTo>
                  <a:lnTo>
                    <a:pt x="223" y="102"/>
                  </a:lnTo>
                  <a:cubicBezTo>
                    <a:pt x="230" y="110"/>
                    <a:pt x="233" y="113"/>
                    <a:pt x="235" y="113"/>
                  </a:cubicBezTo>
                  <a:cubicBezTo>
                    <a:pt x="240" y="113"/>
                    <a:pt x="238" y="95"/>
                    <a:pt x="251" y="95"/>
                  </a:cubicBezTo>
                  <a:cubicBezTo>
                    <a:pt x="254" y="95"/>
                    <a:pt x="258" y="96"/>
                    <a:pt x="262" y="98"/>
                  </a:cubicBezTo>
                  <a:cubicBezTo>
                    <a:pt x="266" y="95"/>
                    <a:pt x="269" y="94"/>
                    <a:pt x="272" y="94"/>
                  </a:cubicBezTo>
                  <a:cubicBezTo>
                    <a:pt x="283" y="94"/>
                    <a:pt x="290" y="106"/>
                    <a:pt x="297" y="106"/>
                  </a:cubicBezTo>
                  <a:lnTo>
                    <a:pt x="298" y="106"/>
                  </a:lnTo>
                  <a:cubicBezTo>
                    <a:pt x="304" y="104"/>
                    <a:pt x="300" y="102"/>
                    <a:pt x="301" y="98"/>
                  </a:cubicBezTo>
                  <a:cubicBezTo>
                    <a:pt x="313" y="96"/>
                    <a:pt x="318" y="87"/>
                    <a:pt x="326" y="84"/>
                  </a:cubicBezTo>
                  <a:cubicBezTo>
                    <a:pt x="325" y="85"/>
                    <a:pt x="328" y="86"/>
                    <a:pt x="331" y="86"/>
                  </a:cubicBezTo>
                  <a:cubicBezTo>
                    <a:pt x="335" y="86"/>
                    <a:pt x="340" y="85"/>
                    <a:pt x="338" y="82"/>
                  </a:cubicBezTo>
                  <a:cubicBezTo>
                    <a:pt x="340" y="82"/>
                    <a:pt x="344" y="82"/>
                    <a:pt x="345" y="78"/>
                  </a:cubicBezTo>
                  <a:cubicBezTo>
                    <a:pt x="348" y="76"/>
                    <a:pt x="348" y="78"/>
                    <a:pt x="352" y="75"/>
                  </a:cubicBezTo>
                  <a:cubicBezTo>
                    <a:pt x="355" y="77"/>
                    <a:pt x="357" y="78"/>
                    <a:pt x="358" y="78"/>
                  </a:cubicBezTo>
                  <a:cubicBezTo>
                    <a:pt x="362" y="78"/>
                    <a:pt x="357" y="71"/>
                    <a:pt x="353" y="66"/>
                  </a:cubicBezTo>
                  <a:cubicBezTo>
                    <a:pt x="353" y="61"/>
                    <a:pt x="360" y="66"/>
                    <a:pt x="362" y="61"/>
                  </a:cubicBezTo>
                  <a:cubicBezTo>
                    <a:pt x="363" y="56"/>
                    <a:pt x="367" y="53"/>
                    <a:pt x="373" y="53"/>
                  </a:cubicBezTo>
                  <a:lnTo>
                    <a:pt x="376" y="53"/>
                  </a:lnTo>
                  <a:cubicBezTo>
                    <a:pt x="380" y="48"/>
                    <a:pt x="384" y="46"/>
                    <a:pt x="377" y="40"/>
                  </a:cubicBezTo>
                  <a:cubicBezTo>
                    <a:pt x="382" y="37"/>
                    <a:pt x="388" y="30"/>
                    <a:pt x="395" y="30"/>
                  </a:cubicBezTo>
                  <a:lnTo>
                    <a:pt x="399" y="31"/>
                  </a:lnTo>
                  <a:cubicBezTo>
                    <a:pt x="406" y="27"/>
                    <a:pt x="413" y="25"/>
                    <a:pt x="418" y="20"/>
                  </a:cubicBezTo>
                  <a:cubicBezTo>
                    <a:pt x="421" y="21"/>
                    <a:pt x="426" y="22"/>
                    <a:pt x="430" y="23"/>
                  </a:cubicBezTo>
                  <a:cubicBezTo>
                    <a:pt x="430" y="21"/>
                    <a:pt x="431" y="21"/>
                    <a:pt x="432" y="21"/>
                  </a:cubicBezTo>
                  <a:lnTo>
                    <a:pt x="433" y="21"/>
                  </a:lnTo>
                  <a:cubicBezTo>
                    <a:pt x="434" y="21"/>
                    <a:pt x="435" y="21"/>
                    <a:pt x="436" y="19"/>
                  </a:cubicBezTo>
                  <a:lnTo>
                    <a:pt x="436" y="19"/>
                  </a:lnTo>
                  <a:lnTo>
                    <a:pt x="438" y="21"/>
                  </a:lnTo>
                  <a:lnTo>
                    <a:pt x="438" y="21"/>
                  </a:lnTo>
                  <a:cubicBezTo>
                    <a:pt x="437" y="28"/>
                    <a:pt x="440" y="30"/>
                    <a:pt x="445" y="30"/>
                  </a:cubicBezTo>
                  <a:cubicBezTo>
                    <a:pt x="456" y="30"/>
                    <a:pt x="479" y="14"/>
                    <a:pt x="483"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47" name="Freeform 199">
              <a:extLst>
                <a:ext uri="{FF2B5EF4-FFF2-40B4-BE49-F238E27FC236}">
                  <a16:creationId xmlns:a16="http://schemas.microsoft.com/office/drawing/2014/main" id="{9366C08C-6863-0F39-E373-ACD41E948B17}"/>
                </a:ext>
              </a:extLst>
            </p:cNvPr>
            <p:cNvSpPr>
              <a:spLocks/>
            </p:cNvSpPr>
            <p:nvPr/>
          </p:nvSpPr>
          <p:spPr bwMode="auto">
            <a:xfrm>
              <a:off x="6543676" y="2165350"/>
              <a:ext cx="195263" cy="233363"/>
            </a:xfrm>
            <a:custGeom>
              <a:avLst/>
              <a:gdLst>
                <a:gd name="T0" fmla="*/ 96 w 318"/>
                <a:gd name="T1" fmla="*/ 376 h 379"/>
                <a:gd name="T2" fmla="*/ 92 w 318"/>
                <a:gd name="T3" fmla="*/ 374 h 379"/>
                <a:gd name="T4" fmla="*/ 87 w 318"/>
                <a:gd name="T5" fmla="*/ 371 h 379"/>
                <a:gd name="T6" fmla="*/ 77 w 318"/>
                <a:gd name="T7" fmla="*/ 369 h 379"/>
                <a:gd name="T8" fmla="*/ 73 w 318"/>
                <a:gd name="T9" fmla="*/ 363 h 379"/>
                <a:gd name="T10" fmla="*/ 65 w 318"/>
                <a:gd name="T11" fmla="*/ 356 h 379"/>
                <a:gd name="T12" fmla="*/ 60 w 318"/>
                <a:gd name="T13" fmla="*/ 352 h 379"/>
                <a:gd name="T14" fmla="*/ 51 w 318"/>
                <a:gd name="T15" fmla="*/ 348 h 379"/>
                <a:gd name="T16" fmla="*/ 45 w 318"/>
                <a:gd name="T17" fmla="*/ 338 h 379"/>
                <a:gd name="T18" fmla="*/ 42 w 318"/>
                <a:gd name="T19" fmla="*/ 330 h 379"/>
                <a:gd name="T20" fmla="*/ 43 w 318"/>
                <a:gd name="T21" fmla="*/ 315 h 379"/>
                <a:gd name="T22" fmla="*/ 43 w 318"/>
                <a:gd name="T23" fmla="*/ 310 h 379"/>
                <a:gd name="T24" fmla="*/ 29 w 318"/>
                <a:gd name="T25" fmla="*/ 297 h 379"/>
                <a:gd name="T26" fmla="*/ 26 w 318"/>
                <a:gd name="T27" fmla="*/ 285 h 379"/>
                <a:gd name="T28" fmla="*/ 24 w 318"/>
                <a:gd name="T29" fmla="*/ 279 h 379"/>
                <a:gd name="T30" fmla="*/ 9 w 318"/>
                <a:gd name="T31" fmla="*/ 264 h 379"/>
                <a:gd name="T32" fmla="*/ 4 w 318"/>
                <a:gd name="T33" fmla="*/ 262 h 379"/>
                <a:gd name="T34" fmla="*/ 1 w 318"/>
                <a:gd name="T35" fmla="*/ 233 h 379"/>
                <a:gd name="T36" fmla="*/ 4 w 318"/>
                <a:gd name="T37" fmla="*/ 228 h 379"/>
                <a:gd name="T38" fmla="*/ 16 w 318"/>
                <a:gd name="T39" fmla="*/ 211 h 379"/>
                <a:gd name="T40" fmla="*/ 24 w 318"/>
                <a:gd name="T41" fmla="*/ 214 h 379"/>
                <a:gd name="T42" fmla="*/ 36 w 318"/>
                <a:gd name="T43" fmla="*/ 213 h 379"/>
                <a:gd name="T44" fmla="*/ 49 w 318"/>
                <a:gd name="T45" fmla="*/ 221 h 379"/>
                <a:gd name="T46" fmla="*/ 72 w 318"/>
                <a:gd name="T47" fmla="*/ 189 h 379"/>
                <a:gd name="T48" fmla="*/ 77 w 318"/>
                <a:gd name="T49" fmla="*/ 152 h 379"/>
                <a:gd name="T50" fmla="*/ 85 w 318"/>
                <a:gd name="T51" fmla="*/ 149 h 379"/>
                <a:gd name="T52" fmla="*/ 82 w 318"/>
                <a:gd name="T53" fmla="*/ 129 h 379"/>
                <a:gd name="T54" fmla="*/ 72 w 318"/>
                <a:gd name="T55" fmla="*/ 98 h 379"/>
                <a:gd name="T56" fmla="*/ 42 w 318"/>
                <a:gd name="T57" fmla="*/ 80 h 379"/>
                <a:gd name="T58" fmla="*/ 43 w 318"/>
                <a:gd name="T59" fmla="*/ 72 h 379"/>
                <a:gd name="T60" fmla="*/ 34 w 318"/>
                <a:gd name="T61" fmla="*/ 44 h 379"/>
                <a:gd name="T62" fmla="*/ 35 w 318"/>
                <a:gd name="T63" fmla="*/ 16 h 379"/>
                <a:gd name="T64" fmla="*/ 42 w 318"/>
                <a:gd name="T65" fmla="*/ 3 h 379"/>
                <a:gd name="T66" fmla="*/ 50 w 318"/>
                <a:gd name="T67" fmla="*/ 1 h 379"/>
                <a:gd name="T68" fmla="*/ 87 w 318"/>
                <a:gd name="T69" fmla="*/ 19 h 379"/>
                <a:gd name="T70" fmla="*/ 124 w 318"/>
                <a:gd name="T71" fmla="*/ 40 h 379"/>
                <a:gd name="T72" fmla="*/ 177 w 318"/>
                <a:gd name="T73" fmla="*/ 59 h 379"/>
                <a:gd name="T74" fmla="*/ 198 w 318"/>
                <a:gd name="T75" fmla="*/ 70 h 379"/>
                <a:gd name="T76" fmla="*/ 216 w 318"/>
                <a:gd name="T77" fmla="*/ 84 h 379"/>
                <a:gd name="T78" fmla="*/ 222 w 318"/>
                <a:gd name="T79" fmla="*/ 82 h 379"/>
                <a:gd name="T80" fmla="*/ 236 w 318"/>
                <a:gd name="T81" fmla="*/ 102 h 379"/>
                <a:gd name="T82" fmla="*/ 253 w 318"/>
                <a:gd name="T83" fmla="*/ 122 h 379"/>
                <a:gd name="T84" fmla="*/ 269 w 318"/>
                <a:gd name="T85" fmla="*/ 132 h 379"/>
                <a:gd name="T86" fmla="*/ 280 w 318"/>
                <a:gd name="T87" fmla="*/ 133 h 379"/>
                <a:gd name="T88" fmla="*/ 286 w 318"/>
                <a:gd name="T89" fmla="*/ 132 h 379"/>
                <a:gd name="T90" fmla="*/ 303 w 318"/>
                <a:gd name="T91" fmla="*/ 163 h 379"/>
                <a:gd name="T92" fmla="*/ 308 w 318"/>
                <a:gd name="T93" fmla="*/ 161 h 379"/>
                <a:gd name="T94" fmla="*/ 316 w 318"/>
                <a:gd name="T95" fmla="*/ 163 h 379"/>
                <a:gd name="T96" fmla="*/ 257 w 318"/>
                <a:gd name="T97" fmla="*/ 224 h 379"/>
                <a:gd name="T98" fmla="*/ 140 w 318"/>
                <a:gd name="T99" fmla="*/ 371 h 379"/>
                <a:gd name="T100" fmla="*/ 135 w 318"/>
                <a:gd name="T101" fmla="*/ 375 h 379"/>
                <a:gd name="T102" fmla="*/ 125 w 318"/>
                <a:gd name="T103" fmla="*/ 375 h 379"/>
                <a:gd name="T104" fmla="*/ 120 w 318"/>
                <a:gd name="T105" fmla="*/ 376 h 379"/>
                <a:gd name="T106" fmla="*/ 115 w 318"/>
                <a:gd name="T107" fmla="*/ 374 h 379"/>
                <a:gd name="T108" fmla="*/ 111 w 318"/>
                <a:gd name="T109" fmla="*/ 372 h 379"/>
                <a:gd name="T110" fmla="*/ 102 w 318"/>
                <a:gd name="T11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8" h="379">
                  <a:moveTo>
                    <a:pt x="102" y="379"/>
                  </a:moveTo>
                  <a:cubicBezTo>
                    <a:pt x="100" y="379"/>
                    <a:pt x="97" y="378"/>
                    <a:pt x="96" y="376"/>
                  </a:cubicBezTo>
                  <a:lnTo>
                    <a:pt x="96" y="375"/>
                  </a:lnTo>
                  <a:cubicBezTo>
                    <a:pt x="94" y="375"/>
                    <a:pt x="93" y="374"/>
                    <a:pt x="92" y="374"/>
                  </a:cubicBezTo>
                  <a:lnTo>
                    <a:pt x="92" y="374"/>
                  </a:lnTo>
                  <a:cubicBezTo>
                    <a:pt x="90" y="374"/>
                    <a:pt x="88" y="373"/>
                    <a:pt x="87" y="371"/>
                  </a:cubicBezTo>
                  <a:lnTo>
                    <a:pt x="85" y="371"/>
                  </a:lnTo>
                  <a:cubicBezTo>
                    <a:pt x="83" y="371"/>
                    <a:pt x="80" y="371"/>
                    <a:pt x="77" y="369"/>
                  </a:cubicBezTo>
                  <a:cubicBezTo>
                    <a:pt x="75" y="369"/>
                    <a:pt x="74" y="367"/>
                    <a:pt x="73" y="365"/>
                  </a:cubicBezTo>
                  <a:lnTo>
                    <a:pt x="73" y="363"/>
                  </a:lnTo>
                  <a:lnTo>
                    <a:pt x="72" y="362"/>
                  </a:lnTo>
                  <a:cubicBezTo>
                    <a:pt x="70" y="361"/>
                    <a:pt x="66" y="359"/>
                    <a:pt x="65" y="356"/>
                  </a:cubicBezTo>
                  <a:cubicBezTo>
                    <a:pt x="63" y="355"/>
                    <a:pt x="62" y="354"/>
                    <a:pt x="60" y="353"/>
                  </a:cubicBezTo>
                  <a:lnTo>
                    <a:pt x="60" y="352"/>
                  </a:lnTo>
                  <a:lnTo>
                    <a:pt x="58" y="353"/>
                  </a:lnTo>
                  <a:cubicBezTo>
                    <a:pt x="55" y="353"/>
                    <a:pt x="52" y="351"/>
                    <a:pt x="51" y="348"/>
                  </a:cubicBezTo>
                  <a:cubicBezTo>
                    <a:pt x="49" y="347"/>
                    <a:pt x="48" y="346"/>
                    <a:pt x="46" y="344"/>
                  </a:cubicBezTo>
                  <a:cubicBezTo>
                    <a:pt x="45" y="342"/>
                    <a:pt x="45" y="340"/>
                    <a:pt x="45" y="338"/>
                  </a:cubicBezTo>
                  <a:lnTo>
                    <a:pt x="45" y="338"/>
                  </a:lnTo>
                  <a:cubicBezTo>
                    <a:pt x="42" y="335"/>
                    <a:pt x="41" y="332"/>
                    <a:pt x="42" y="330"/>
                  </a:cubicBezTo>
                  <a:cubicBezTo>
                    <a:pt x="41" y="326"/>
                    <a:pt x="42" y="322"/>
                    <a:pt x="43" y="319"/>
                  </a:cubicBezTo>
                  <a:lnTo>
                    <a:pt x="43" y="315"/>
                  </a:lnTo>
                  <a:lnTo>
                    <a:pt x="43" y="310"/>
                  </a:lnTo>
                  <a:lnTo>
                    <a:pt x="43" y="310"/>
                  </a:lnTo>
                  <a:cubicBezTo>
                    <a:pt x="38" y="309"/>
                    <a:pt x="34" y="307"/>
                    <a:pt x="30" y="303"/>
                  </a:cubicBezTo>
                  <a:cubicBezTo>
                    <a:pt x="29" y="301"/>
                    <a:pt x="28" y="299"/>
                    <a:pt x="29" y="297"/>
                  </a:cubicBezTo>
                  <a:lnTo>
                    <a:pt x="26" y="293"/>
                  </a:lnTo>
                  <a:cubicBezTo>
                    <a:pt x="25" y="289"/>
                    <a:pt x="26" y="287"/>
                    <a:pt x="26" y="285"/>
                  </a:cubicBezTo>
                  <a:cubicBezTo>
                    <a:pt x="25" y="283"/>
                    <a:pt x="24" y="281"/>
                    <a:pt x="24" y="279"/>
                  </a:cubicBezTo>
                  <a:lnTo>
                    <a:pt x="24" y="279"/>
                  </a:lnTo>
                  <a:cubicBezTo>
                    <a:pt x="19" y="278"/>
                    <a:pt x="15" y="275"/>
                    <a:pt x="10" y="269"/>
                  </a:cubicBezTo>
                  <a:cubicBezTo>
                    <a:pt x="9" y="268"/>
                    <a:pt x="9" y="266"/>
                    <a:pt x="9" y="264"/>
                  </a:cubicBezTo>
                  <a:lnTo>
                    <a:pt x="9" y="264"/>
                  </a:lnTo>
                  <a:lnTo>
                    <a:pt x="4" y="262"/>
                  </a:lnTo>
                  <a:lnTo>
                    <a:pt x="2" y="258"/>
                  </a:lnTo>
                  <a:cubicBezTo>
                    <a:pt x="0" y="249"/>
                    <a:pt x="0" y="241"/>
                    <a:pt x="1" y="233"/>
                  </a:cubicBezTo>
                  <a:cubicBezTo>
                    <a:pt x="1" y="231"/>
                    <a:pt x="2" y="229"/>
                    <a:pt x="5" y="228"/>
                  </a:cubicBezTo>
                  <a:lnTo>
                    <a:pt x="4" y="228"/>
                  </a:lnTo>
                  <a:lnTo>
                    <a:pt x="4" y="226"/>
                  </a:lnTo>
                  <a:cubicBezTo>
                    <a:pt x="4" y="222"/>
                    <a:pt x="5" y="211"/>
                    <a:pt x="16" y="211"/>
                  </a:cubicBezTo>
                  <a:cubicBezTo>
                    <a:pt x="18" y="211"/>
                    <a:pt x="21" y="212"/>
                    <a:pt x="22" y="214"/>
                  </a:cubicBezTo>
                  <a:lnTo>
                    <a:pt x="24" y="214"/>
                  </a:lnTo>
                  <a:cubicBezTo>
                    <a:pt x="25" y="214"/>
                    <a:pt x="27" y="214"/>
                    <a:pt x="29" y="213"/>
                  </a:cubicBezTo>
                  <a:cubicBezTo>
                    <a:pt x="32" y="213"/>
                    <a:pt x="34" y="213"/>
                    <a:pt x="36" y="213"/>
                  </a:cubicBezTo>
                  <a:cubicBezTo>
                    <a:pt x="40" y="213"/>
                    <a:pt x="44" y="214"/>
                    <a:pt x="46" y="217"/>
                  </a:cubicBezTo>
                  <a:cubicBezTo>
                    <a:pt x="48" y="218"/>
                    <a:pt x="49" y="219"/>
                    <a:pt x="49" y="221"/>
                  </a:cubicBezTo>
                  <a:cubicBezTo>
                    <a:pt x="72" y="215"/>
                    <a:pt x="72" y="214"/>
                    <a:pt x="72" y="207"/>
                  </a:cubicBezTo>
                  <a:cubicBezTo>
                    <a:pt x="71" y="202"/>
                    <a:pt x="71" y="197"/>
                    <a:pt x="72" y="189"/>
                  </a:cubicBezTo>
                  <a:cubicBezTo>
                    <a:pt x="73" y="184"/>
                    <a:pt x="72" y="180"/>
                    <a:pt x="70" y="176"/>
                  </a:cubicBezTo>
                  <a:cubicBezTo>
                    <a:pt x="68" y="170"/>
                    <a:pt x="63" y="160"/>
                    <a:pt x="77" y="152"/>
                  </a:cubicBezTo>
                  <a:lnTo>
                    <a:pt x="79" y="151"/>
                  </a:lnTo>
                  <a:cubicBezTo>
                    <a:pt x="83" y="151"/>
                    <a:pt x="85" y="150"/>
                    <a:pt x="85" y="149"/>
                  </a:cubicBezTo>
                  <a:cubicBezTo>
                    <a:pt x="86" y="147"/>
                    <a:pt x="85" y="141"/>
                    <a:pt x="83" y="137"/>
                  </a:cubicBezTo>
                  <a:cubicBezTo>
                    <a:pt x="83" y="134"/>
                    <a:pt x="82" y="131"/>
                    <a:pt x="82" y="129"/>
                  </a:cubicBezTo>
                  <a:cubicBezTo>
                    <a:pt x="81" y="125"/>
                    <a:pt x="79" y="121"/>
                    <a:pt x="78" y="116"/>
                  </a:cubicBezTo>
                  <a:cubicBezTo>
                    <a:pt x="76" y="111"/>
                    <a:pt x="73" y="104"/>
                    <a:pt x="72" y="98"/>
                  </a:cubicBezTo>
                  <a:cubicBezTo>
                    <a:pt x="69" y="96"/>
                    <a:pt x="66" y="96"/>
                    <a:pt x="63" y="95"/>
                  </a:cubicBezTo>
                  <a:cubicBezTo>
                    <a:pt x="56" y="94"/>
                    <a:pt x="47" y="92"/>
                    <a:pt x="42" y="80"/>
                  </a:cubicBezTo>
                  <a:cubicBezTo>
                    <a:pt x="41" y="78"/>
                    <a:pt x="41" y="76"/>
                    <a:pt x="42" y="74"/>
                  </a:cubicBezTo>
                  <a:lnTo>
                    <a:pt x="43" y="72"/>
                  </a:lnTo>
                  <a:cubicBezTo>
                    <a:pt x="44" y="70"/>
                    <a:pt x="46" y="67"/>
                    <a:pt x="46" y="65"/>
                  </a:cubicBezTo>
                  <a:cubicBezTo>
                    <a:pt x="39" y="62"/>
                    <a:pt x="34" y="53"/>
                    <a:pt x="34" y="44"/>
                  </a:cubicBezTo>
                  <a:cubicBezTo>
                    <a:pt x="34" y="38"/>
                    <a:pt x="36" y="34"/>
                    <a:pt x="39" y="30"/>
                  </a:cubicBezTo>
                  <a:cubicBezTo>
                    <a:pt x="36" y="27"/>
                    <a:pt x="33" y="22"/>
                    <a:pt x="35" y="16"/>
                  </a:cubicBezTo>
                  <a:cubicBezTo>
                    <a:pt x="35" y="14"/>
                    <a:pt x="36" y="12"/>
                    <a:pt x="38" y="11"/>
                  </a:cubicBezTo>
                  <a:cubicBezTo>
                    <a:pt x="39" y="8"/>
                    <a:pt x="40" y="6"/>
                    <a:pt x="42" y="3"/>
                  </a:cubicBezTo>
                  <a:cubicBezTo>
                    <a:pt x="43" y="1"/>
                    <a:pt x="45" y="0"/>
                    <a:pt x="47" y="0"/>
                  </a:cubicBezTo>
                  <a:lnTo>
                    <a:pt x="50" y="1"/>
                  </a:lnTo>
                  <a:cubicBezTo>
                    <a:pt x="54" y="3"/>
                    <a:pt x="58" y="4"/>
                    <a:pt x="63" y="5"/>
                  </a:cubicBezTo>
                  <a:cubicBezTo>
                    <a:pt x="71" y="8"/>
                    <a:pt x="81" y="11"/>
                    <a:pt x="87" y="19"/>
                  </a:cubicBezTo>
                  <a:cubicBezTo>
                    <a:pt x="102" y="22"/>
                    <a:pt x="105" y="24"/>
                    <a:pt x="110" y="30"/>
                  </a:cubicBezTo>
                  <a:cubicBezTo>
                    <a:pt x="113" y="32"/>
                    <a:pt x="116" y="35"/>
                    <a:pt x="124" y="40"/>
                  </a:cubicBezTo>
                  <a:cubicBezTo>
                    <a:pt x="144" y="40"/>
                    <a:pt x="161" y="49"/>
                    <a:pt x="175" y="57"/>
                  </a:cubicBezTo>
                  <a:lnTo>
                    <a:pt x="177" y="59"/>
                  </a:lnTo>
                  <a:cubicBezTo>
                    <a:pt x="183" y="68"/>
                    <a:pt x="185" y="69"/>
                    <a:pt x="194" y="69"/>
                  </a:cubicBezTo>
                  <a:lnTo>
                    <a:pt x="198" y="70"/>
                  </a:lnTo>
                  <a:cubicBezTo>
                    <a:pt x="202" y="72"/>
                    <a:pt x="205" y="75"/>
                    <a:pt x="208" y="78"/>
                  </a:cubicBezTo>
                  <a:cubicBezTo>
                    <a:pt x="211" y="81"/>
                    <a:pt x="214" y="84"/>
                    <a:pt x="216" y="84"/>
                  </a:cubicBezTo>
                  <a:lnTo>
                    <a:pt x="218" y="83"/>
                  </a:lnTo>
                  <a:lnTo>
                    <a:pt x="222" y="82"/>
                  </a:lnTo>
                  <a:lnTo>
                    <a:pt x="225" y="83"/>
                  </a:lnTo>
                  <a:cubicBezTo>
                    <a:pt x="233" y="87"/>
                    <a:pt x="235" y="95"/>
                    <a:pt x="236" y="102"/>
                  </a:cubicBezTo>
                  <a:cubicBezTo>
                    <a:pt x="236" y="106"/>
                    <a:pt x="237" y="109"/>
                    <a:pt x="239" y="112"/>
                  </a:cubicBezTo>
                  <a:cubicBezTo>
                    <a:pt x="247" y="113"/>
                    <a:pt x="251" y="118"/>
                    <a:pt x="253" y="122"/>
                  </a:cubicBezTo>
                  <a:cubicBezTo>
                    <a:pt x="254" y="123"/>
                    <a:pt x="255" y="125"/>
                    <a:pt x="256" y="126"/>
                  </a:cubicBezTo>
                  <a:cubicBezTo>
                    <a:pt x="262" y="127"/>
                    <a:pt x="266" y="129"/>
                    <a:pt x="269" y="132"/>
                  </a:cubicBezTo>
                  <a:cubicBezTo>
                    <a:pt x="272" y="133"/>
                    <a:pt x="274" y="135"/>
                    <a:pt x="275" y="135"/>
                  </a:cubicBezTo>
                  <a:cubicBezTo>
                    <a:pt x="277" y="135"/>
                    <a:pt x="278" y="134"/>
                    <a:pt x="280" y="133"/>
                  </a:cubicBezTo>
                  <a:lnTo>
                    <a:pt x="284" y="131"/>
                  </a:lnTo>
                  <a:lnTo>
                    <a:pt x="286" y="132"/>
                  </a:lnTo>
                  <a:cubicBezTo>
                    <a:pt x="299" y="136"/>
                    <a:pt x="301" y="148"/>
                    <a:pt x="302" y="156"/>
                  </a:cubicBezTo>
                  <a:cubicBezTo>
                    <a:pt x="302" y="159"/>
                    <a:pt x="303" y="162"/>
                    <a:pt x="303" y="163"/>
                  </a:cubicBezTo>
                  <a:lnTo>
                    <a:pt x="304" y="163"/>
                  </a:lnTo>
                  <a:lnTo>
                    <a:pt x="308" y="161"/>
                  </a:lnTo>
                  <a:lnTo>
                    <a:pt x="311" y="160"/>
                  </a:lnTo>
                  <a:cubicBezTo>
                    <a:pt x="313" y="160"/>
                    <a:pt x="315" y="161"/>
                    <a:pt x="316" y="163"/>
                  </a:cubicBezTo>
                  <a:cubicBezTo>
                    <a:pt x="318" y="165"/>
                    <a:pt x="318" y="169"/>
                    <a:pt x="316" y="172"/>
                  </a:cubicBezTo>
                  <a:cubicBezTo>
                    <a:pt x="296" y="192"/>
                    <a:pt x="276" y="209"/>
                    <a:pt x="257" y="224"/>
                  </a:cubicBezTo>
                  <a:cubicBezTo>
                    <a:pt x="208" y="260"/>
                    <a:pt x="172" y="306"/>
                    <a:pt x="144" y="367"/>
                  </a:cubicBezTo>
                  <a:cubicBezTo>
                    <a:pt x="144" y="369"/>
                    <a:pt x="142" y="370"/>
                    <a:pt x="140" y="371"/>
                  </a:cubicBezTo>
                  <a:cubicBezTo>
                    <a:pt x="138" y="371"/>
                    <a:pt x="138" y="371"/>
                    <a:pt x="138" y="371"/>
                  </a:cubicBezTo>
                  <a:cubicBezTo>
                    <a:pt x="137" y="373"/>
                    <a:pt x="136" y="374"/>
                    <a:pt x="135" y="375"/>
                  </a:cubicBezTo>
                  <a:lnTo>
                    <a:pt x="130" y="376"/>
                  </a:lnTo>
                  <a:cubicBezTo>
                    <a:pt x="129" y="376"/>
                    <a:pt x="127" y="376"/>
                    <a:pt x="125" y="375"/>
                  </a:cubicBezTo>
                  <a:lnTo>
                    <a:pt x="122" y="376"/>
                  </a:lnTo>
                  <a:lnTo>
                    <a:pt x="120" y="376"/>
                  </a:lnTo>
                  <a:cubicBezTo>
                    <a:pt x="118" y="375"/>
                    <a:pt x="117" y="374"/>
                    <a:pt x="116" y="373"/>
                  </a:cubicBezTo>
                  <a:lnTo>
                    <a:pt x="115" y="374"/>
                  </a:lnTo>
                  <a:lnTo>
                    <a:pt x="111" y="373"/>
                  </a:lnTo>
                  <a:lnTo>
                    <a:pt x="111" y="372"/>
                  </a:lnTo>
                  <a:lnTo>
                    <a:pt x="109" y="375"/>
                  </a:lnTo>
                  <a:cubicBezTo>
                    <a:pt x="107" y="378"/>
                    <a:pt x="104" y="379"/>
                    <a:pt x="102" y="379"/>
                  </a:cubicBezTo>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pt-BR"/>
            </a:p>
          </p:txBody>
        </p:sp>
        <p:sp>
          <p:nvSpPr>
            <p:cNvPr id="748" name="Freeform 200">
              <a:extLst>
                <a:ext uri="{FF2B5EF4-FFF2-40B4-BE49-F238E27FC236}">
                  <a16:creationId xmlns:a16="http://schemas.microsoft.com/office/drawing/2014/main" id="{6FF2DDF8-6FA3-7C78-4EAD-CCB9142342A5}"/>
                </a:ext>
              </a:extLst>
            </p:cNvPr>
            <p:cNvSpPr>
              <a:spLocks noEditPoints="1"/>
            </p:cNvSpPr>
            <p:nvPr/>
          </p:nvSpPr>
          <p:spPr bwMode="auto">
            <a:xfrm>
              <a:off x="6538913" y="2160587"/>
              <a:ext cx="204788" cy="241300"/>
            </a:xfrm>
            <a:custGeom>
              <a:avLst/>
              <a:gdLst>
                <a:gd name="T0" fmla="*/ 39 w 332"/>
                <a:gd name="T1" fmla="*/ 14 h 392"/>
                <a:gd name="T2" fmla="*/ 35 w 332"/>
                <a:gd name="T3" fmla="*/ 51 h 392"/>
                <a:gd name="T4" fmla="*/ 43 w 332"/>
                <a:gd name="T5" fmla="*/ 79 h 392"/>
                <a:gd name="T6" fmla="*/ 73 w 332"/>
                <a:gd name="T7" fmla="*/ 110 h 392"/>
                <a:gd name="T8" fmla="*/ 84 w 332"/>
                <a:gd name="T9" fmla="*/ 145 h 392"/>
                <a:gd name="T10" fmla="*/ 80 w 332"/>
                <a:gd name="T11" fmla="*/ 154 h 392"/>
                <a:gd name="T12" fmla="*/ 72 w 332"/>
                <a:gd name="T13" fmla="*/ 214 h 392"/>
                <a:gd name="T14" fmla="*/ 58 w 332"/>
                <a:gd name="T15" fmla="*/ 219 h 392"/>
                <a:gd name="T16" fmla="*/ 32 w 332"/>
                <a:gd name="T17" fmla="*/ 214 h 392"/>
                <a:gd name="T18" fmla="*/ 4 w 332"/>
                <a:gd name="T19" fmla="*/ 232 h 392"/>
                <a:gd name="T20" fmla="*/ 7 w 332"/>
                <a:gd name="T21" fmla="*/ 274 h 392"/>
                <a:gd name="T22" fmla="*/ 25 w 332"/>
                <a:gd name="T23" fmla="*/ 292 h 392"/>
                <a:gd name="T24" fmla="*/ 28 w 332"/>
                <a:gd name="T25" fmla="*/ 304 h 392"/>
                <a:gd name="T26" fmla="*/ 43 w 332"/>
                <a:gd name="T27" fmla="*/ 322 h 392"/>
                <a:gd name="T28" fmla="*/ 42 w 332"/>
                <a:gd name="T29" fmla="*/ 338 h 392"/>
                <a:gd name="T30" fmla="*/ 52 w 332"/>
                <a:gd name="T31" fmla="*/ 359 h 392"/>
                <a:gd name="T32" fmla="*/ 74 w 332"/>
                <a:gd name="T33" fmla="*/ 374 h 392"/>
                <a:gd name="T34" fmla="*/ 96 w 332"/>
                <a:gd name="T35" fmla="*/ 387 h 392"/>
                <a:gd name="T36" fmla="*/ 121 w 332"/>
                <a:gd name="T37" fmla="*/ 387 h 392"/>
                <a:gd name="T38" fmla="*/ 129 w 332"/>
                <a:gd name="T39" fmla="*/ 390 h 392"/>
                <a:gd name="T40" fmla="*/ 145 w 332"/>
                <a:gd name="T41" fmla="*/ 388 h 392"/>
                <a:gd name="T42" fmla="*/ 268 w 332"/>
                <a:gd name="T43" fmla="*/ 236 h 392"/>
                <a:gd name="T44" fmla="*/ 318 w 332"/>
                <a:gd name="T45" fmla="*/ 161 h 392"/>
                <a:gd name="T46" fmla="*/ 291 w 332"/>
                <a:gd name="T47" fmla="*/ 132 h 392"/>
                <a:gd name="T48" fmla="*/ 280 w 332"/>
                <a:gd name="T49" fmla="*/ 133 h 392"/>
                <a:gd name="T50" fmla="*/ 250 w 332"/>
                <a:gd name="T51" fmla="*/ 113 h 392"/>
                <a:gd name="T52" fmla="*/ 229 w 332"/>
                <a:gd name="T53" fmla="*/ 82 h 392"/>
                <a:gd name="T54" fmla="*/ 208 w 332"/>
                <a:gd name="T55" fmla="*/ 71 h 392"/>
                <a:gd name="T56" fmla="*/ 201 w 332"/>
                <a:gd name="T57" fmla="*/ 70 h 392"/>
                <a:gd name="T58" fmla="*/ 133 w 332"/>
                <a:gd name="T59" fmla="*/ 40 h 392"/>
                <a:gd name="T60" fmla="*/ 72 w 332"/>
                <a:gd name="T61" fmla="*/ 6 h 392"/>
                <a:gd name="T62" fmla="*/ 54 w 332"/>
                <a:gd name="T63" fmla="*/ 14 h 392"/>
                <a:gd name="T64" fmla="*/ 130 w 332"/>
                <a:gd name="T65" fmla="*/ 54 h 392"/>
                <a:gd name="T66" fmla="*/ 202 w 332"/>
                <a:gd name="T67" fmla="*/ 83 h 392"/>
                <a:gd name="T68" fmla="*/ 243 w 332"/>
                <a:gd name="T69" fmla="*/ 125 h 392"/>
                <a:gd name="T70" fmla="*/ 291 w 332"/>
                <a:gd name="T71" fmla="*/ 145 h 392"/>
                <a:gd name="T72" fmla="*/ 312 w 332"/>
                <a:gd name="T73" fmla="*/ 177 h 392"/>
                <a:gd name="T74" fmla="*/ 145 w 332"/>
                <a:gd name="T75" fmla="*/ 371 h 392"/>
                <a:gd name="T76" fmla="*/ 129 w 332"/>
                <a:gd name="T77" fmla="*/ 375 h 392"/>
                <a:gd name="T78" fmla="*/ 122 w 332"/>
                <a:gd name="T79" fmla="*/ 374 h 392"/>
                <a:gd name="T80" fmla="*/ 109 w 332"/>
                <a:gd name="T81" fmla="*/ 379 h 392"/>
                <a:gd name="T82" fmla="*/ 99 w 332"/>
                <a:gd name="T83" fmla="*/ 374 h 392"/>
                <a:gd name="T84" fmla="*/ 81 w 332"/>
                <a:gd name="T85" fmla="*/ 359 h 392"/>
                <a:gd name="T86" fmla="*/ 75 w 332"/>
                <a:gd name="T87" fmla="*/ 354 h 392"/>
                <a:gd name="T88" fmla="*/ 70 w 332"/>
                <a:gd name="T89" fmla="*/ 351 h 392"/>
                <a:gd name="T90" fmla="*/ 59 w 332"/>
                <a:gd name="T91" fmla="*/ 347 h 392"/>
                <a:gd name="T92" fmla="*/ 55 w 332"/>
                <a:gd name="T93" fmla="*/ 336 h 392"/>
                <a:gd name="T94" fmla="*/ 39 w 332"/>
                <a:gd name="T95" fmla="*/ 296 h 392"/>
                <a:gd name="T96" fmla="*/ 34 w 332"/>
                <a:gd name="T97" fmla="*/ 280 h 392"/>
                <a:gd name="T98" fmla="*/ 14 w 332"/>
                <a:gd name="T99" fmla="*/ 241 h 392"/>
                <a:gd name="T100" fmla="*/ 31 w 332"/>
                <a:gd name="T101" fmla="*/ 228 h 392"/>
                <a:gd name="T102" fmla="*/ 86 w 332"/>
                <a:gd name="T103" fmla="*/ 197 h 392"/>
                <a:gd name="T104" fmla="*/ 85 w 332"/>
                <a:gd name="T105" fmla="*/ 100 h 392"/>
                <a:gd name="T106" fmla="*/ 58 w 332"/>
                <a:gd name="T107" fmla="*/ 37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2" h="392">
                  <a:moveTo>
                    <a:pt x="54" y="0"/>
                  </a:moveTo>
                  <a:cubicBezTo>
                    <a:pt x="50" y="0"/>
                    <a:pt x="46" y="2"/>
                    <a:pt x="43" y="6"/>
                  </a:cubicBezTo>
                  <a:cubicBezTo>
                    <a:pt x="41" y="9"/>
                    <a:pt x="40" y="12"/>
                    <a:pt x="39" y="14"/>
                  </a:cubicBezTo>
                  <a:cubicBezTo>
                    <a:pt x="37" y="16"/>
                    <a:pt x="36" y="18"/>
                    <a:pt x="35" y="21"/>
                  </a:cubicBezTo>
                  <a:cubicBezTo>
                    <a:pt x="34" y="28"/>
                    <a:pt x="35" y="33"/>
                    <a:pt x="38" y="37"/>
                  </a:cubicBezTo>
                  <a:cubicBezTo>
                    <a:pt x="36" y="41"/>
                    <a:pt x="35" y="46"/>
                    <a:pt x="35" y="51"/>
                  </a:cubicBezTo>
                  <a:cubicBezTo>
                    <a:pt x="35" y="60"/>
                    <a:pt x="39" y="69"/>
                    <a:pt x="45" y="74"/>
                  </a:cubicBezTo>
                  <a:lnTo>
                    <a:pt x="44" y="76"/>
                  </a:lnTo>
                  <a:lnTo>
                    <a:pt x="43" y="79"/>
                  </a:lnTo>
                  <a:cubicBezTo>
                    <a:pt x="42" y="82"/>
                    <a:pt x="42" y="86"/>
                    <a:pt x="43" y="89"/>
                  </a:cubicBezTo>
                  <a:cubicBezTo>
                    <a:pt x="49" y="104"/>
                    <a:pt x="61" y="107"/>
                    <a:pt x="68" y="109"/>
                  </a:cubicBezTo>
                  <a:cubicBezTo>
                    <a:pt x="70" y="109"/>
                    <a:pt x="72" y="109"/>
                    <a:pt x="73" y="110"/>
                  </a:cubicBezTo>
                  <a:cubicBezTo>
                    <a:pt x="75" y="115"/>
                    <a:pt x="77" y="121"/>
                    <a:pt x="78" y="126"/>
                  </a:cubicBezTo>
                  <a:cubicBezTo>
                    <a:pt x="80" y="130"/>
                    <a:pt x="81" y="134"/>
                    <a:pt x="82" y="137"/>
                  </a:cubicBezTo>
                  <a:cubicBezTo>
                    <a:pt x="83" y="140"/>
                    <a:pt x="83" y="143"/>
                    <a:pt x="84" y="145"/>
                  </a:cubicBezTo>
                  <a:cubicBezTo>
                    <a:pt x="84" y="147"/>
                    <a:pt x="85" y="150"/>
                    <a:pt x="85" y="152"/>
                  </a:cubicBezTo>
                  <a:lnTo>
                    <a:pt x="85" y="152"/>
                  </a:lnTo>
                  <a:cubicBezTo>
                    <a:pt x="83" y="152"/>
                    <a:pt x="82" y="153"/>
                    <a:pt x="80" y="154"/>
                  </a:cubicBezTo>
                  <a:cubicBezTo>
                    <a:pt x="62" y="164"/>
                    <a:pt x="68" y="180"/>
                    <a:pt x="71" y="186"/>
                  </a:cubicBezTo>
                  <a:cubicBezTo>
                    <a:pt x="72" y="189"/>
                    <a:pt x="73" y="192"/>
                    <a:pt x="73" y="194"/>
                  </a:cubicBezTo>
                  <a:cubicBezTo>
                    <a:pt x="71" y="203"/>
                    <a:pt x="72" y="210"/>
                    <a:pt x="72" y="214"/>
                  </a:cubicBezTo>
                  <a:lnTo>
                    <a:pt x="72" y="216"/>
                  </a:lnTo>
                  <a:cubicBezTo>
                    <a:pt x="69" y="217"/>
                    <a:pt x="64" y="219"/>
                    <a:pt x="59" y="220"/>
                  </a:cubicBezTo>
                  <a:lnTo>
                    <a:pt x="58" y="219"/>
                  </a:lnTo>
                  <a:cubicBezTo>
                    <a:pt x="56" y="216"/>
                    <a:pt x="51" y="213"/>
                    <a:pt x="43" y="213"/>
                  </a:cubicBezTo>
                  <a:cubicBezTo>
                    <a:pt x="40" y="213"/>
                    <a:pt x="37" y="213"/>
                    <a:pt x="35" y="214"/>
                  </a:cubicBezTo>
                  <a:lnTo>
                    <a:pt x="32" y="214"/>
                  </a:lnTo>
                  <a:cubicBezTo>
                    <a:pt x="30" y="213"/>
                    <a:pt x="27" y="212"/>
                    <a:pt x="24" y="212"/>
                  </a:cubicBezTo>
                  <a:lnTo>
                    <a:pt x="24" y="212"/>
                  </a:lnTo>
                  <a:cubicBezTo>
                    <a:pt x="18" y="212"/>
                    <a:pt x="5" y="214"/>
                    <a:pt x="4" y="232"/>
                  </a:cubicBezTo>
                  <a:cubicBezTo>
                    <a:pt x="2" y="234"/>
                    <a:pt x="1" y="237"/>
                    <a:pt x="1" y="240"/>
                  </a:cubicBezTo>
                  <a:cubicBezTo>
                    <a:pt x="0" y="248"/>
                    <a:pt x="0" y="257"/>
                    <a:pt x="2" y="266"/>
                  </a:cubicBezTo>
                  <a:cubicBezTo>
                    <a:pt x="3" y="269"/>
                    <a:pt x="4" y="272"/>
                    <a:pt x="7" y="274"/>
                  </a:cubicBezTo>
                  <a:lnTo>
                    <a:pt x="10" y="276"/>
                  </a:lnTo>
                  <a:cubicBezTo>
                    <a:pt x="10" y="277"/>
                    <a:pt x="11" y="279"/>
                    <a:pt x="12" y="280"/>
                  </a:cubicBezTo>
                  <a:cubicBezTo>
                    <a:pt x="14" y="282"/>
                    <a:pt x="19" y="288"/>
                    <a:pt x="25" y="292"/>
                  </a:cubicBezTo>
                  <a:lnTo>
                    <a:pt x="26" y="293"/>
                  </a:lnTo>
                  <a:cubicBezTo>
                    <a:pt x="25" y="295"/>
                    <a:pt x="25" y="298"/>
                    <a:pt x="26" y="302"/>
                  </a:cubicBezTo>
                  <a:lnTo>
                    <a:pt x="28" y="304"/>
                  </a:lnTo>
                  <a:lnTo>
                    <a:pt x="29" y="306"/>
                  </a:lnTo>
                  <a:cubicBezTo>
                    <a:pt x="29" y="309"/>
                    <a:pt x="30" y="312"/>
                    <a:pt x="32" y="315"/>
                  </a:cubicBezTo>
                  <a:cubicBezTo>
                    <a:pt x="36" y="318"/>
                    <a:pt x="40" y="320"/>
                    <a:pt x="43" y="322"/>
                  </a:cubicBezTo>
                  <a:lnTo>
                    <a:pt x="44" y="322"/>
                  </a:lnTo>
                  <a:lnTo>
                    <a:pt x="43" y="324"/>
                  </a:lnTo>
                  <a:cubicBezTo>
                    <a:pt x="42" y="327"/>
                    <a:pt x="41" y="332"/>
                    <a:pt x="42" y="338"/>
                  </a:cubicBezTo>
                  <a:cubicBezTo>
                    <a:pt x="42" y="340"/>
                    <a:pt x="42" y="344"/>
                    <a:pt x="45" y="348"/>
                  </a:cubicBezTo>
                  <a:cubicBezTo>
                    <a:pt x="46" y="350"/>
                    <a:pt x="46" y="352"/>
                    <a:pt x="48" y="354"/>
                  </a:cubicBezTo>
                  <a:cubicBezTo>
                    <a:pt x="49" y="357"/>
                    <a:pt x="51" y="358"/>
                    <a:pt x="52" y="359"/>
                  </a:cubicBezTo>
                  <a:cubicBezTo>
                    <a:pt x="55" y="363"/>
                    <a:pt x="59" y="366"/>
                    <a:pt x="64" y="366"/>
                  </a:cubicBezTo>
                  <a:lnTo>
                    <a:pt x="68" y="368"/>
                  </a:lnTo>
                  <a:cubicBezTo>
                    <a:pt x="69" y="371"/>
                    <a:pt x="72" y="373"/>
                    <a:pt x="74" y="374"/>
                  </a:cubicBezTo>
                  <a:cubicBezTo>
                    <a:pt x="75" y="378"/>
                    <a:pt x="78" y="381"/>
                    <a:pt x="81" y="382"/>
                  </a:cubicBezTo>
                  <a:cubicBezTo>
                    <a:pt x="85" y="384"/>
                    <a:pt x="89" y="385"/>
                    <a:pt x="91" y="385"/>
                  </a:cubicBezTo>
                  <a:cubicBezTo>
                    <a:pt x="92" y="386"/>
                    <a:pt x="94" y="387"/>
                    <a:pt x="96" y="387"/>
                  </a:cubicBezTo>
                  <a:lnTo>
                    <a:pt x="99" y="388"/>
                  </a:lnTo>
                  <a:cubicBezTo>
                    <a:pt x="101" y="391"/>
                    <a:pt x="105" y="392"/>
                    <a:pt x="109" y="392"/>
                  </a:cubicBezTo>
                  <a:cubicBezTo>
                    <a:pt x="112" y="392"/>
                    <a:pt x="116" y="392"/>
                    <a:pt x="121" y="387"/>
                  </a:cubicBezTo>
                  <a:lnTo>
                    <a:pt x="121" y="387"/>
                  </a:lnTo>
                  <a:lnTo>
                    <a:pt x="125" y="389"/>
                  </a:lnTo>
                  <a:lnTo>
                    <a:pt x="129" y="390"/>
                  </a:lnTo>
                  <a:lnTo>
                    <a:pt x="132" y="389"/>
                  </a:lnTo>
                  <a:cubicBezTo>
                    <a:pt x="134" y="390"/>
                    <a:pt x="135" y="390"/>
                    <a:pt x="137" y="390"/>
                  </a:cubicBezTo>
                  <a:cubicBezTo>
                    <a:pt x="140" y="390"/>
                    <a:pt x="142" y="389"/>
                    <a:pt x="145" y="388"/>
                  </a:cubicBezTo>
                  <a:cubicBezTo>
                    <a:pt x="147" y="387"/>
                    <a:pt x="148" y="386"/>
                    <a:pt x="150" y="384"/>
                  </a:cubicBezTo>
                  <a:cubicBezTo>
                    <a:pt x="153" y="382"/>
                    <a:pt x="156" y="380"/>
                    <a:pt x="158" y="376"/>
                  </a:cubicBezTo>
                  <a:cubicBezTo>
                    <a:pt x="184" y="317"/>
                    <a:pt x="220" y="271"/>
                    <a:pt x="268" y="236"/>
                  </a:cubicBezTo>
                  <a:cubicBezTo>
                    <a:pt x="288" y="221"/>
                    <a:pt x="307" y="204"/>
                    <a:pt x="327" y="183"/>
                  </a:cubicBezTo>
                  <a:cubicBezTo>
                    <a:pt x="332" y="178"/>
                    <a:pt x="332" y="171"/>
                    <a:pt x="328" y="166"/>
                  </a:cubicBezTo>
                  <a:cubicBezTo>
                    <a:pt x="326" y="162"/>
                    <a:pt x="322" y="161"/>
                    <a:pt x="318" y="161"/>
                  </a:cubicBezTo>
                  <a:lnTo>
                    <a:pt x="315" y="161"/>
                  </a:lnTo>
                  <a:cubicBezTo>
                    <a:pt x="314" y="152"/>
                    <a:pt x="311" y="137"/>
                    <a:pt x="295" y="132"/>
                  </a:cubicBezTo>
                  <a:lnTo>
                    <a:pt x="291" y="132"/>
                  </a:lnTo>
                  <a:cubicBezTo>
                    <a:pt x="288" y="132"/>
                    <a:pt x="286" y="133"/>
                    <a:pt x="283" y="134"/>
                  </a:cubicBezTo>
                  <a:lnTo>
                    <a:pt x="283" y="135"/>
                  </a:lnTo>
                  <a:lnTo>
                    <a:pt x="280" y="133"/>
                  </a:lnTo>
                  <a:cubicBezTo>
                    <a:pt x="277" y="131"/>
                    <a:pt x="273" y="128"/>
                    <a:pt x="267" y="127"/>
                  </a:cubicBezTo>
                  <a:lnTo>
                    <a:pt x="266" y="125"/>
                  </a:lnTo>
                  <a:cubicBezTo>
                    <a:pt x="263" y="121"/>
                    <a:pt x="259" y="115"/>
                    <a:pt x="250" y="113"/>
                  </a:cubicBezTo>
                  <a:cubicBezTo>
                    <a:pt x="250" y="111"/>
                    <a:pt x="250" y="109"/>
                    <a:pt x="249" y="107"/>
                  </a:cubicBezTo>
                  <a:cubicBezTo>
                    <a:pt x="248" y="101"/>
                    <a:pt x="246" y="90"/>
                    <a:pt x="235" y="84"/>
                  </a:cubicBezTo>
                  <a:cubicBezTo>
                    <a:pt x="233" y="83"/>
                    <a:pt x="231" y="82"/>
                    <a:pt x="229" y="82"/>
                  </a:cubicBezTo>
                  <a:cubicBezTo>
                    <a:pt x="227" y="82"/>
                    <a:pt x="225" y="83"/>
                    <a:pt x="223" y="84"/>
                  </a:cubicBezTo>
                  <a:lnTo>
                    <a:pt x="220" y="80"/>
                  </a:lnTo>
                  <a:cubicBezTo>
                    <a:pt x="217" y="77"/>
                    <a:pt x="213" y="74"/>
                    <a:pt x="208" y="71"/>
                  </a:cubicBezTo>
                  <a:cubicBezTo>
                    <a:pt x="206" y="70"/>
                    <a:pt x="204" y="70"/>
                    <a:pt x="202" y="70"/>
                  </a:cubicBezTo>
                  <a:lnTo>
                    <a:pt x="202" y="70"/>
                  </a:lnTo>
                  <a:lnTo>
                    <a:pt x="201" y="70"/>
                  </a:lnTo>
                  <a:cubicBezTo>
                    <a:pt x="195" y="70"/>
                    <a:pt x="194" y="70"/>
                    <a:pt x="190" y="63"/>
                  </a:cubicBezTo>
                  <a:cubicBezTo>
                    <a:pt x="188" y="61"/>
                    <a:pt x="187" y="59"/>
                    <a:pt x="185" y="58"/>
                  </a:cubicBezTo>
                  <a:cubicBezTo>
                    <a:pt x="170" y="50"/>
                    <a:pt x="153" y="41"/>
                    <a:pt x="133" y="40"/>
                  </a:cubicBezTo>
                  <a:cubicBezTo>
                    <a:pt x="127" y="37"/>
                    <a:pt x="124" y="34"/>
                    <a:pt x="122" y="32"/>
                  </a:cubicBezTo>
                  <a:cubicBezTo>
                    <a:pt x="116" y="26"/>
                    <a:pt x="111" y="23"/>
                    <a:pt x="98" y="20"/>
                  </a:cubicBezTo>
                  <a:cubicBezTo>
                    <a:pt x="90" y="12"/>
                    <a:pt x="80" y="9"/>
                    <a:pt x="72" y="6"/>
                  </a:cubicBezTo>
                  <a:cubicBezTo>
                    <a:pt x="68" y="5"/>
                    <a:pt x="64" y="4"/>
                    <a:pt x="60" y="2"/>
                  </a:cubicBezTo>
                  <a:cubicBezTo>
                    <a:pt x="58" y="1"/>
                    <a:pt x="56" y="0"/>
                    <a:pt x="54" y="0"/>
                  </a:cubicBezTo>
                  <a:close/>
                  <a:moveTo>
                    <a:pt x="54" y="14"/>
                  </a:moveTo>
                  <a:cubicBezTo>
                    <a:pt x="68" y="20"/>
                    <a:pt x="82" y="20"/>
                    <a:pt x="90" y="32"/>
                  </a:cubicBezTo>
                  <a:cubicBezTo>
                    <a:pt x="118" y="37"/>
                    <a:pt x="105" y="40"/>
                    <a:pt x="129" y="54"/>
                  </a:cubicBezTo>
                  <a:lnTo>
                    <a:pt x="130" y="54"/>
                  </a:lnTo>
                  <a:cubicBezTo>
                    <a:pt x="148" y="54"/>
                    <a:pt x="164" y="62"/>
                    <a:pt x="178" y="70"/>
                  </a:cubicBezTo>
                  <a:cubicBezTo>
                    <a:pt x="185" y="79"/>
                    <a:pt x="189" y="83"/>
                    <a:pt x="201" y="83"/>
                  </a:cubicBezTo>
                  <a:lnTo>
                    <a:pt x="202" y="83"/>
                  </a:lnTo>
                  <a:cubicBezTo>
                    <a:pt x="210" y="87"/>
                    <a:pt x="215" y="98"/>
                    <a:pt x="223" y="98"/>
                  </a:cubicBezTo>
                  <a:cubicBezTo>
                    <a:pt x="225" y="98"/>
                    <a:pt x="227" y="97"/>
                    <a:pt x="229" y="96"/>
                  </a:cubicBezTo>
                  <a:cubicBezTo>
                    <a:pt x="239" y="101"/>
                    <a:pt x="233" y="117"/>
                    <a:pt x="243" y="125"/>
                  </a:cubicBezTo>
                  <a:cubicBezTo>
                    <a:pt x="254" y="125"/>
                    <a:pt x="253" y="134"/>
                    <a:pt x="261" y="139"/>
                  </a:cubicBezTo>
                  <a:cubicBezTo>
                    <a:pt x="270" y="140"/>
                    <a:pt x="275" y="148"/>
                    <a:pt x="282" y="148"/>
                  </a:cubicBezTo>
                  <a:cubicBezTo>
                    <a:pt x="285" y="148"/>
                    <a:pt x="288" y="147"/>
                    <a:pt x="291" y="145"/>
                  </a:cubicBezTo>
                  <a:cubicBezTo>
                    <a:pt x="307" y="150"/>
                    <a:pt x="298" y="176"/>
                    <a:pt x="309" y="176"/>
                  </a:cubicBezTo>
                  <a:lnTo>
                    <a:pt x="312" y="176"/>
                  </a:lnTo>
                  <a:lnTo>
                    <a:pt x="312" y="177"/>
                  </a:lnTo>
                  <a:cubicBezTo>
                    <a:pt x="313" y="177"/>
                    <a:pt x="315" y="175"/>
                    <a:pt x="318" y="174"/>
                  </a:cubicBezTo>
                  <a:cubicBezTo>
                    <a:pt x="300" y="192"/>
                    <a:pt x="281" y="210"/>
                    <a:pt x="260" y="225"/>
                  </a:cubicBezTo>
                  <a:cubicBezTo>
                    <a:pt x="206" y="265"/>
                    <a:pt x="171" y="315"/>
                    <a:pt x="145" y="371"/>
                  </a:cubicBezTo>
                  <a:cubicBezTo>
                    <a:pt x="142" y="372"/>
                    <a:pt x="139" y="373"/>
                    <a:pt x="139" y="376"/>
                  </a:cubicBezTo>
                  <a:lnTo>
                    <a:pt x="137" y="376"/>
                  </a:lnTo>
                  <a:cubicBezTo>
                    <a:pt x="135" y="376"/>
                    <a:pt x="131" y="375"/>
                    <a:pt x="129" y="375"/>
                  </a:cubicBezTo>
                  <a:lnTo>
                    <a:pt x="129" y="376"/>
                  </a:lnTo>
                  <a:cubicBezTo>
                    <a:pt x="126" y="375"/>
                    <a:pt x="128" y="373"/>
                    <a:pt x="126" y="373"/>
                  </a:cubicBezTo>
                  <a:cubicBezTo>
                    <a:pt x="125" y="373"/>
                    <a:pt x="124" y="373"/>
                    <a:pt x="122" y="374"/>
                  </a:cubicBezTo>
                  <a:cubicBezTo>
                    <a:pt x="119" y="372"/>
                    <a:pt x="118" y="371"/>
                    <a:pt x="117" y="371"/>
                  </a:cubicBezTo>
                  <a:lnTo>
                    <a:pt x="114" y="373"/>
                  </a:lnTo>
                  <a:cubicBezTo>
                    <a:pt x="114" y="375"/>
                    <a:pt x="111" y="379"/>
                    <a:pt x="109" y="379"/>
                  </a:cubicBezTo>
                  <a:cubicBezTo>
                    <a:pt x="108" y="379"/>
                    <a:pt x="108" y="378"/>
                    <a:pt x="108" y="375"/>
                  </a:cubicBezTo>
                  <a:lnTo>
                    <a:pt x="105" y="376"/>
                  </a:lnTo>
                  <a:cubicBezTo>
                    <a:pt x="103" y="376"/>
                    <a:pt x="102" y="374"/>
                    <a:pt x="99" y="374"/>
                  </a:cubicBezTo>
                  <a:lnTo>
                    <a:pt x="99" y="374"/>
                  </a:lnTo>
                  <a:cubicBezTo>
                    <a:pt x="95" y="370"/>
                    <a:pt x="91" y="372"/>
                    <a:pt x="87" y="370"/>
                  </a:cubicBezTo>
                  <a:cubicBezTo>
                    <a:pt x="91" y="365"/>
                    <a:pt x="72" y="362"/>
                    <a:pt x="81" y="359"/>
                  </a:cubicBezTo>
                  <a:cubicBezTo>
                    <a:pt x="83" y="356"/>
                    <a:pt x="73" y="357"/>
                    <a:pt x="76" y="355"/>
                  </a:cubicBezTo>
                  <a:lnTo>
                    <a:pt x="78" y="355"/>
                  </a:lnTo>
                  <a:cubicBezTo>
                    <a:pt x="80" y="355"/>
                    <a:pt x="77" y="354"/>
                    <a:pt x="75" y="354"/>
                  </a:cubicBezTo>
                  <a:lnTo>
                    <a:pt x="73" y="356"/>
                  </a:lnTo>
                  <a:lnTo>
                    <a:pt x="72" y="355"/>
                  </a:lnTo>
                  <a:cubicBezTo>
                    <a:pt x="72" y="352"/>
                    <a:pt x="71" y="351"/>
                    <a:pt x="70" y="351"/>
                  </a:cubicBezTo>
                  <a:cubicBezTo>
                    <a:pt x="68" y="351"/>
                    <a:pt x="66" y="353"/>
                    <a:pt x="65" y="353"/>
                  </a:cubicBezTo>
                  <a:lnTo>
                    <a:pt x="63" y="352"/>
                  </a:lnTo>
                  <a:cubicBezTo>
                    <a:pt x="63" y="348"/>
                    <a:pt x="61" y="351"/>
                    <a:pt x="59" y="347"/>
                  </a:cubicBezTo>
                  <a:cubicBezTo>
                    <a:pt x="61" y="346"/>
                    <a:pt x="58" y="339"/>
                    <a:pt x="57" y="339"/>
                  </a:cubicBezTo>
                  <a:lnTo>
                    <a:pt x="56" y="340"/>
                  </a:lnTo>
                  <a:cubicBezTo>
                    <a:pt x="52" y="336"/>
                    <a:pt x="61" y="339"/>
                    <a:pt x="55" y="336"/>
                  </a:cubicBezTo>
                  <a:cubicBezTo>
                    <a:pt x="53" y="330"/>
                    <a:pt x="59" y="324"/>
                    <a:pt x="56" y="319"/>
                  </a:cubicBezTo>
                  <a:cubicBezTo>
                    <a:pt x="66" y="311"/>
                    <a:pt x="48" y="312"/>
                    <a:pt x="42" y="306"/>
                  </a:cubicBezTo>
                  <a:cubicBezTo>
                    <a:pt x="45" y="301"/>
                    <a:pt x="42" y="300"/>
                    <a:pt x="39" y="296"/>
                  </a:cubicBezTo>
                  <a:cubicBezTo>
                    <a:pt x="39" y="296"/>
                    <a:pt x="44" y="290"/>
                    <a:pt x="40" y="289"/>
                  </a:cubicBezTo>
                  <a:cubicBezTo>
                    <a:pt x="37" y="286"/>
                    <a:pt x="38" y="285"/>
                    <a:pt x="35" y="280"/>
                  </a:cubicBezTo>
                  <a:lnTo>
                    <a:pt x="34" y="280"/>
                  </a:lnTo>
                  <a:cubicBezTo>
                    <a:pt x="31" y="280"/>
                    <a:pt x="27" y="277"/>
                    <a:pt x="22" y="272"/>
                  </a:cubicBezTo>
                  <a:cubicBezTo>
                    <a:pt x="25" y="266"/>
                    <a:pt x="18" y="266"/>
                    <a:pt x="15" y="264"/>
                  </a:cubicBezTo>
                  <a:cubicBezTo>
                    <a:pt x="14" y="255"/>
                    <a:pt x="13" y="248"/>
                    <a:pt x="14" y="241"/>
                  </a:cubicBezTo>
                  <a:cubicBezTo>
                    <a:pt x="21" y="238"/>
                    <a:pt x="13" y="225"/>
                    <a:pt x="23" y="225"/>
                  </a:cubicBezTo>
                  <a:lnTo>
                    <a:pt x="24" y="225"/>
                  </a:lnTo>
                  <a:cubicBezTo>
                    <a:pt x="25" y="227"/>
                    <a:pt x="28" y="228"/>
                    <a:pt x="31" y="228"/>
                  </a:cubicBezTo>
                  <a:cubicBezTo>
                    <a:pt x="35" y="228"/>
                    <a:pt x="39" y="226"/>
                    <a:pt x="43" y="226"/>
                  </a:cubicBezTo>
                  <a:cubicBezTo>
                    <a:pt x="48" y="226"/>
                    <a:pt x="51" y="228"/>
                    <a:pt x="51" y="237"/>
                  </a:cubicBezTo>
                  <a:cubicBezTo>
                    <a:pt x="99" y="224"/>
                    <a:pt x="82" y="224"/>
                    <a:pt x="86" y="197"/>
                  </a:cubicBezTo>
                  <a:cubicBezTo>
                    <a:pt x="89" y="181"/>
                    <a:pt x="73" y="174"/>
                    <a:pt x="87" y="165"/>
                  </a:cubicBezTo>
                  <a:cubicBezTo>
                    <a:pt x="105" y="162"/>
                    <a:pt x="98" y="149"/>
                    <a:pt x="95" y="134"/>
                  </a:cubicBezTo>
                  <a:cubicBezTo>
                    <a:pt x="93" y="125"/>
                    <a:pt x="87" y="112"/>
                    <a:pt x="85" y="100"/>
                  </a:cubicBezTo>
                  <a:cubicBezTo>
                    <a:pt x="73" y="93"/>
                    <a:pt x="61" y="98"/>
                    <a:pt x="55" y="84"/>
                  </a:cubicBezTo>
                  <a:cubicBezTo>
                    <a:pt x="57" y="79"/>
                    <a:pt x="63" y="69"/>
                    <a:pt x="59" y="66"/>
                  </a:cubicBezTo>
                  <a:cubicBezTo>
                    <a:pt x="45" y="63"/>
                    <a:pt x="44" y="41"/>
                    <a:pt x="58" y="37"/>
                  </a:cubicBezTo>
                  <a:cubicBezTo>
                    <a:pt x="53" y="33"/>
                    <a:pt x="47" y="31"/>
                    <a:pt x="48" y="24"/>
                  </a:cubicBezTo>
                  <a:cubicBezTo>
                    <a:pt x="53" y="23"/>
                    <a:pt x="51" y="19"/>
                    <a:pt x="54"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49" name="Freeform 201">
              <a:extLst>
                <a:ext uri="{FF2B5EF4-FFF2-40B4-BE49-F238E27FC236}">
                  <a16:creationId xmlns:a16="http://schemas.microsoft.com/office/drawing/2014/main" id="{CE1B5BEE-4111-BE35-8E95-0349B54FB761}"/>
                </a:ext>
              </a:extLst>
            </p:cNvPr>
            <p:cNvSpPr>
              <a:spLocks/>
            </p:cNvSpPr>
            <p:nvPr/>
          </p:nvSpPr>
          <p:spPr bwMode="auto">
            <a:xfrm>
              <a:off x="5475288" y="2820987"/>
              <a:ext cx="112713" cy="69850"/>
            </a:xfrm>
            <a:custGeom>
              <a:avLst/>
              <a:gdLst>
                <a:gd name="T0" fmla="*/ 52 w 182"/>
                <a:gd name="T1" fmla="*/ 114 h 114"/>
                <a:gd name="T2" fmla="*/ 7 w 182"/>
                <a:gd name="T3" fmla="*/ 112 h 114"/>
                <a:gd name="T4" fmla="*/ 1 w 182"/>
                <a:gd name="T5" fmla="*/ 106 h 114"/>
                <a:gd name="T6" fmla="*/ 4 w 182"/>
                <a:gd name="T7" fmla="*/ 95 h 114"/>
                <a:gd name="T8" fmla="*/ 5 w 182"/>
                <a:gd name="T9" fmla="*/ 90 h 114"/>
                <a:gd name="T10" fmla="*/ 1 w 182"/>
                <a:gd name="T11" fmla="*/ 77 h 114"/>
                <a:gd name="T12" fmla="*/ 0 w 182"/>
                <a:gd name="T13" fmla="*/ 69 h 114"/>
                <a:gd name="T14" fmla="*/ 0 w 182"/>
                <a:gd name="T15" fmla="*/ 64 h 114"/>
                <a:gd name="T16" fmla="*/ 8 w 182"/>
                <a:gd name="T17" fmla="*/ 55 h 114"/>
                <a:gd name="T18" fmla="*/ 12 w 182"/>
                <a:gd name="T19" fmla="*/ 51 h 114"/>
                <a:gd name="T20" fmla="*/ 7 w 182"/>
                <a:gd name="T21" fmla="*/ 44 h 114"/>
                <a:gd name="T22" fmla="*/ 11 w 182"/>
                <a:gd name="T23" fmla="*/ 28 h 114"/>
                <a:gd name="T24" fmla="*/ 14 w 182"/>
                <a:gd name="T25" fmla="*/ 10 h 114"/>
                <a:gd name="T26" fmla="*/ 16 w 182"/>
                <a:gd name="T27" fmla="*/ 4 h 114"/>
                <a:gd name="T28" fmla="*/ 21 w 182"/>
                <a:gd name="T29" fmla="*/ 2 h 114"/>
                <a:gd name="T30" fmla="*/ 21 w 182"/>
                <a:gd name="T31" fmla="*/ 2 h 114"/>
                <a:gd name="T32" fmla="*/ 41 w 182"/>
                <a:gd name="T33" fmla="*/ 3 h 114"/>
                <a:gd name="T34" fmla="*/ 76 w 182"/>
                <a:gd name="T35" fmla="*/ 1 h 114"/>
                <a:gd name="T36" fmla="*/ 112 w 182"/>
                <a:gd name="T37" fmla="*/ 0 h 114"/>
                <a:gd name="T38" fmla="*/ 167 w 182"/>
                <a:gd name="T39" fmla="*/ 15 h 114"/>
                <a:gd name="T40" fmla="*/ 170 w 182"/>
                <a:gd name="T41" fmla="*/ 17 h 114"/>
                <a:gd name="T42" fmla="*/ 179 w 182"/>
                <a:gd name="T43" fmla="*/ 22 h 114"/>
                <a:gd name="T44" fmla="*/ 178 w 182"/>
                <a:gd name="T45" fmla="*/ 32 h 114"/>
                <a:gd name="T46" fmla="*/ 178 w 182"/>
                <a:gd name="T47" fmla="*/ 37 h 114"/>
                <a:gd name="T48" fmla="*/ 181 w 182"/>
                <a:gd name="T49" fmla="*/ 44 h 114"/>
                <a:gd name="T50" fmla="*/ 180 w 182"/>
                <a:gd name="T51" fmla="*/ 49 h 114"/>
                <a:gd name="T52" fmla="*/ 180 w 182"/>
                <a:gd name="T53" fmla="*/ 55 h 114"/>
                <a:gd name="T54" fmla="*/ 178 w 182"/>
                <a:gd name="T55" fmla="*/ 58 h 114"/>
                <a:gd name="T56" fmla="*/ 171 w 182"/>
                <a:gd name="T57" fmla="*/ 70 h 114"/>
                <a:gd name="T58" fmla="*/ 171 w 182"/>
                <a:gd name="T59" fmla="*/ 71 h 114"/>
                <a:gd name="T60" fmla="*/ 171 w 182"/>
                <a:gd name="T61" fmla="*/ 77 h 114"/>
                <a:gd name="T62" fmla="*/ 171 w 182"/>
                <a:gd name="T63" fmla="*/ 88 h 114"/>
                <a:gd name="T64" fmla="*/ 171 w 182"/>
                <a:gd name="T65" fmla="*/ 93 h 114"/>
                <a:gd name="T66" fmla="*/ 182 w 182"/>
                <a:gd name="T67" fmla="*/ 104 h 114"/>
                <a:gd name="T68" fmla="*/ 181 w 182"/>
                <a:gd name="T69" fmla="*/ 110 h 114"/>
                <a:gd name="T70" fmla="*/ 175 w 182"/>
                <a:gd name="T71" fmla="*/ 112 h 114"/>
                <a:gd name="T72" fmla="*/ 175 w 182"/>
                <a:gd name="T73" fmla="*/ 112 h 114"/>
                <a:gd name="T74" fmla="*/ 154 w 182"/>
                <a:gd name="T75" fmla="*/ 112 h 114"/>
                <a:gd name="T76" fmla="*/ 104 w 182"/>
                <a:gd name="T77" fmla="*/ 113 h 114"/>
                <a:gd name="T78" fmla="*/ 52 w 182"/>
                <a:gd name="T79"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2" h="114">
                  <a:moveTo>
                    <a:pt x="52" y="114"/>
                  </a:moveTo>
                  <a:cubicBezTo>
                    <a:pt x="34" y="114"/>
                    <a:pt x="20" y="113"/>
                    <a:pt x="7" y="112"/>
                  </a:cubicBezTo>
                  <a:cubicBezTo>
                    <a:pt x="4" y="112"/>
                    <a:pt x="1" y="109"/>
                    <a:pt x="1" y="106"/>
                  </a:cubicBezTo>
                  <a:cubicBezTo>
                    <a:pt x="1" y="102"/>
                    <a:pt x="2" y="98"/>
                    <a:pt x="4" y="95"/>
                  </a:cubicBezTo>
                  <a:lnTo>
                    <a:pt x="5" y="90"/>
                  </a:lnTo>
                  <a:cubicBezTo>
                    <a:pt x="1" y="88"/>
                    <a:pt x="1" y="81"/>
                    <a:pt x="1" y="77"/>
                  </a:cubicBezTo>
                  <a:cubicBezTo>
                    <a:pt x="1" y="74"/>
                    <a:pt x="1" y="71"/>
                    <a:pt x="0" y="69"/>
                  </a:cubicBezTo>
                  <a:cubicBezTo>
                    <a:pt x="0" y="68"/>
                    <a:pt x="0" y="66"/>
                    <a:pt x="0" y="64"/>
                  </a:cubicBezTo>
                  <a:cubicBezTo>
                    <a:pt x="2" y="61"/>
                    <a:pt x="5" y="58"/>
                    <a:pt x="8" y="55"/>
                  </a:cubicBezTo>
                  <a:lnTo>
                    <a:pt x="12" y="51"/>
                  </a:lnTo>
                  <a:cubicBezTo>
                    <a:pt x="9" y="50"/>
                    <a:pt x="7" y="47"/>
                    <a:pt x="7" y="44"/>
                  </a:cubicBezTo>
                  <a:cubicBezTo>
                    <a:pt x="7" y="38"/>
                    <a:pt x="9" y="33"/>
                    <a:pt x="11" y="28"/>
                  </a:cubicBezTo>
                  <a:cubicBezTo>
                    <a:pt x="14" y="22"/>
                    <a:pt x="16" y="17"/>
                    <a:pt x="14" y="10"/>
                  </a:cubicBezTo>
                  <a:cubicBezTo>
                    <a:pt x="14" y="8"/>
                    <a:pt x="14" y="5"/>
                    <a:pt x="16" y="4"/>
                  </a:cubicBezTo>
                  <a:cubicBezTo>
                    <a:pt x="17" y="2"/>
                    <a:pt x="19" y="2"/>
                    <a:pt x="21" y="2"/>
                  </a:cubicBezTo>
                  <a:lnTo>
                    <a:pt x="21" y="2"/>
                  </a:lnTo>
                  <a:cubicBezTo>
                    <a:pt x="27" y="3"/>
                    <a:pt x="33" y="3"/>
                    <a:pt x="41" y="3"/>
                  </a:cubicBezTo>
                  <a:cubicBezTo>
                    <a:pt x="52" y="3"/>
                    <a:pt x="64" y="2"/>
                    <a:pt x="76" y="1"/>
                  </a:cubicBezTo>
                  <a:cubicBezTo>
                    <a:pt x="88" y="0"/>
                    <a:pt x="101" y="0"/>
                    <a:pt x="112" y="0"/>
                  </a:cubicBezTo>
                  <a:cubicBezTo>
                    <a:pt x="131" y="0"/>
                    <a:pt x="154" y="1"/>
                    <a:pt x="167" y="15"/>
                  </a:cubicBezTo>
                  <a:lnTo>
                    <a:pt x="170" y="17"/>
                  </a:lnTo>
                  <a:cubicBezTo>
                    <a:pt x="173" y="17"/>
                    <a:pt x="177" y="18"/>
                    <a:pt x="179" y="22"/>
                  </a:cubicBezTo>
                  <a:cubicBezTo>
                    <a:pt x="181" y="26"/>
                    <a:pt x="180" y="29"/>
                    <a:pt x="178" y="32"/>
                  </a:cubicBezTo>
                  <a:cubicBezTo>
                    <a:pt x="179" y="34"/>
                    <a:pt x="179" y="36"/>
                    <a:pt x="178" y="37"/>
                  </a:cubicBezTo>
                  <a:cubicBezTo>
                    <a:pt x="180" y="39"/>
                    <a:pt x="181" y="42"/>
                    <a:pt x="181" y="44"/>
                  </a:cubicBezTo>
                  <a:cubicBezTo>
                    <a:pt x="180" y="46"/>
                    <a:pt x="180" y="48"/>
                    <a:pt x="180" y="49"/>
                  </a:cubicBezTo>
                  <a:cubicBezTo>
                    <a:pt x="180" y="52"/>
                    <a:pt x="180" y="53"/>
                    <a:pt x="180" y="55"/>
                  </a:cubicBezTo>
                  <a:lnTo>
                    <a:pt x="178" y="58"/>
                  </a:lnTo>
                  <a:cubicBezTo>
                    <a:pt x="177" y="62"/>
                    <a:pt x="174" y="66"/>
                    <a:pt x="171" y="70"/>
                  </a:cubicBezTo>
                  <a:lnTo>
                    <a:pt x="171" y="71"/>
                  </a:lnTo>
                  <a:cubicBezTo>
                    <a:pt x="172" y="72"/>
                    <a:pt x="172" y="74"/>
                    <a:pt x="171" y="77"/>
                  </a:cubicBezTo>
                  <a:cubicBezTo>
                    <a:pt x="173" y="81"/>
                    <a:pt x="172" y="85"/>
                    <a:pt x="171" y="88"/>
                  </a:cubicBezTo>
                  <a:cubicBezTo>
                    <a:pt x="171" y="90"/>
                    <a:pt x="170" y="91"/>
                    <a:pt x="171" y="93"/>
                  </a:cubicBezTo>
                  <a:cubicBezTo>
                    <a:pt x="175" y="95"/>
                    <a:pt x="180" y="98"/>
                    <a:pt x="182" y="104"/>
                  </a:cubicBezTo>
                  <a:cubicBezTo>
                    <a:pt x="182" y="106"/>
                    <a:pt x="182" y="108"/>
                    <a:pt x="181" y="110"/>
                  </a:cubicBezTo>
                  <a:cubicBezTo>
                    <a:pt x="180" y="111"/>
                    <a:pt x="178" y="112"/>
                    <a:pt x="175" y="112"/>
                  </a:cubicBezTo>
                  <a:lnTo>
                    <a:pt x="175" y="112"/>
                  </a:lnTo>
                  <a:cubicBezTo>
                    <a:pt x="168" y="112"/>
                    <a:pt x="161" y="112"/>
                    <a:pt x="154" y="112"/>
                  </a:cubicBezTo>
                  <a:cubicBezTo>
                    <a:pt x="138" y="112"/>
                    <a:pt x="121" y="113"/>
                    <a:pt x="104" y="113"/>
                  </a:cubicBezTo>
                  <a:cubicBezTo>
                    <a:pt x="86" y="113"/>
                    <a:pt x="69" y="114"/>
                    <a:pt x="52" y="114"/>
                  </a:cubicBezTo>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pt-BR"/>
            </a:p>
          </p:txBody>
        </p:sp>
        <p:sp>
          <p:nvSpPr>
            <p:cNvPr id="750" name="Freeform 202">
              <a:extLst>
                <a:ext uri="{FF2B5EF4-FFF2-40B4-BE49-F238E27FC236}">
                  <a16:creationId xmlns:a16="http://schemas.microsoft.com/office/drawing/2014/main" id="{35D7174C-D1CC-476D-B387-CCEA9F120458}"/>
                </a:ext>
              </a:extLst>
            </p:cNvPr>
            <p:cNvSpPr>
              <a:spLocks noEditPoints="1"/>
            </p:cNvSpPr>
            <p:nvPr/>
          </p:nvSpPr>
          <p:spPr bwMode="auto">
            <a:xfrm>
              <a:off x="5470526" y="2816225"/>
              <a:ext cx="120650" cy="77788"/>
            </a:xfrm>
            <a:custGeom>
              <a:avLst/>
              <a:gdLst>
                <a:gd name="T0" fmla="*/ 119 w 196"/>
                <a:gd name="T1" fmla="*/ 0 h 128"/>
                <a:gd name="T2" fmla="*/ 82 w 196"/>
                <a:gd name="T3" fmla="*/ 2 h 128"/>
                <a:gd name="T4" fmla="*/ 48 w 196"/>
                <a:gd name="T5" fmla="*/ 3 h 128"/>
                <a:gd name="T6" fmla="*/ 29 w 196"/>
                <a:gd name="T7" fmla="*/ 2 h 128"/>
                <a:gd name="T8" fmla="*/ 28 w 196"/>
                <a:gd name="T9" fmla="*/ 2 h 128"/>
                <a:gd name="T10" fmla="*/ 18 w 196"/>
                <a:gd name="T11" fmla="*/ 6 h 128"/>
                <a:gd name="T12" fmla="*/ 15 w 196"/>
                <a:gd name="T13" fmla="*/ 18 h 128"/>
                <a:gd name="T14" fmla="*/ 12 w 196"/>
                <a:gd name="T15" fmla="*/ 33 h 128"/>
                <a:gd name="T16" fmla="*/ 7 w 196"/>
                <a:gd name="T17" fmla="*/ 51 h 128"/>
                <a:gd name="T18" fmla="*/ 9 w 196"/>
                <a:gd name="T19" fmla="*/ 59 h 128"/>
                <a:gd name="T20" fmla="*/ 1 w 196"/>
                <a:gd name="T21" fmla="*/ 68 h 128"/>
                <a:gd name="T22" fmla="*/ 1 w 196"/>
                <a:gd name="T23" fmla="*/ 78 h 128"/>
                <a:gd name="T24" fmla="*/ 1 w 196"/>
                <a:gd name="T25" fmla="*/ 84 h 128"/>
                <a:gd name="T26" fmla="*/ 5 w 196"/>
                <a:gd name="T27" fmla="*/ 99 h 128"/>
                <a:gd name="T28" fmla="*/ 4 w 196"/>
                <a:gd name="T29" fmla="*/ 99 h 128"/>
                <a:gd name="T30" fmla="*/ 1 w 196"/>
                <a:gd name="T31" fmla="*/ 113 h 128"/>
                <a:gd name="T32" fmla="*/ 14 w 196"/>
                <a:gd name="T33" fmla="*/ 126 h 128"/>
                <a:gd name="T34" fmla="*/ 59 w 196"/>
                <a:gd name="T35" fmla="*/ 128 h 128"/>
                <a:gd name="T36" fmla="*/ 111 w 196"/>
                <a:gd name="T37" fmla="*/ 127 h 128"/>
                <a:gd name="T38" fmla="*/ 161 w 196"/>
                <a:gd name="T39" fmla="*/ 126 h 128"/>
                <a:gd name="T40" fmla="*/ 182 w 196"/>
                <a:gd name="T41" fmla="*/ 126 h 128"/>
                <a:gd name="T42" fmla="*/ 182 w 196"/>
                <a:gd name="T43" fmla="*/ 126 h 128"/>
                <a:gd name="T44" fmla="*/ 193 w 196"/>
                <a:gd name="T45" fmla="*/ 121 h 128"/>
                <a:gd name="T46" fmla="*/ 195 w 196"/>
                <a:gd name="T47" fmla="*/ 109 h 128"/>
                <a:gd name="T48" fmla="*/ 185 w 196"/>
                <a:gd name="T49" fmla="*/ 96 h 128"/>
                <a:gd name="T50" fmla="*/ 185 w 196"/>
                <a:gd name="T51" fmla="*/ 83 h 128"/>
                <a:gd name="T52" fmla="*/ 185 w 196"/>
                <a:gd name="T53" fmla="*/ 79 h 128"/>
                <a:gd name="T54" fmla="*/ 191 w 196"/>
                <a:gd name="T55" fmla="*/ 69 h 128"/>
                <a:gd name="T56" fmla="*/ 193 w 196"/>
                <a:gd name="T57" fmla="*/ 64 h 128"/>
                <a:gd name="T58" fmla="*/ 194 w 196"/>
                <a:gd name="T59" fmla="*/ 57 h 128"/>
                <a:gd name="T60" fmla="*/ 194 w 196"/>
                <a:gd name="T61" fmla="*/ 52 h 128"/>
                <a:gd name="T62" fmla="*/ 192 w 196"/>
                <a:gd name="T63" fmla="*/ 42 h 128"/>
                <a:gd name="T64" fmla="*/ 192 w 196"/>
                <a:gd name="T65" fmla="*/ 40 h 128"/>
                <a:gd name="T66" fmla="*/ 192 w 196"/>
                <a:gd name="T67" fmla="*/ 27 h 128"/>
                <a:gd name="T68" fmla="*/ 178 w 196"/>
                <a:gd name="T69" fmla="*/ 17 h 128"/>
                <a:gd name="T70" fmla="*/ 119 w 196"/>
                <a:gd name="T71" fmla="*/ 0 h 128"/>
                <a:gd name="T72" fmla="*/ 119 w 196"/>
                <a:gd name="T73" fmla="*/ 13 h 128"/>
                <a:gd name="T74" fmla="*/ 170 w 196"/>
                <a:gd name="T75" fmla="*/ 27 h 128"/>
                <a:gd name="T76" fmla="*/ 178 w 196"/>
                <a:gd name="T77" fmla="*/ 39 h 128"/>
                <a:gd name="T78" fmla="*/ 181 w 196"/>
                <a:gd name="T79" fmla="*/ 49 h 128"/>
                <a:gd name="T80" fmla="*/ 180 w 196"/>
                <a:gd name="T81" fmla="*/ 61 h 128"/>
                <a:gd name="T82" fmla="*/ 180 w 196"/>
                <a:gd name="T83" fmla="*/ 60 h 128"/>
                <a:gd name="T84" fmla="*/ 172 w 196"/>
                <a:gd name="T85" fmla="*/ 74 h 128"/>
                <a:gd name="T86" fmla="*/ 170 w 196"/>
                <a:gd name="T87" fmla="*/ 83 h 128"/>
                <a:gd name="T88" fmla="*/ 172 w 196"/>
                <a:gd name="T89" fmla="*/ 105 h 128"/>
                <a:gd name="T90" fmla="*/ 182 w 196"/>
                <a:gd name="T91" fmla="*/ 113 h 128"/>
                <a:gd name="T92" fmla="*/ 161 w 196"/>
                <a:gd name="T93" fmla="*/ 112 h 128"/>
                <a:gd name="T94" fmla="*/ 59 w 196"/>
                <a:gd name="T95" fmla="*/ 114 h 128"/>
                <a:gd name="T96" fmla="*/ 15 w 196"/>
                <a:gd name="T97" fmla="*/ 113 h 128"/>
                <a:gd name="T98" fmla="*/ 17 w 196"/>
                <a:gd name="T99" fmla="*/ 92 h 128"/>
                <a:gd name="T100" fmla="*/ 16 w 196"/>
                <a:gd name="T101" fmla="*/ 92 h 128"/>
                <a:gd name="T102" fmla="*/ 13 w 196"/>
                <a:gd name="T103" fmla="*/ 74 h 128"/>
                <a:gd name="T104" fmla="*/ 20 w 196"/>
                <a:gd name="T105" fmla="*/ 52 h 128"/>
                <a:gd name="T106" fmla="*/ 28 w 196"/>
                <a:gd name="T107" fmla="*/ 15 h 128"/>
                <a:gd name="T108" fmla="*/ 48 w 196"/>
                <a:gd name="T109" fmla="*/ 17 h 128"/>
                <a:gd name="T110" fmla="*/ 119 w 196"/>
                <a:gd name="T111" fmla="*/ 1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6" h="128">
                  <a:moveTo>
                    <a:pt x="119" y="0"/>
                  </a:moveTo>
                  <a:cubicBezTo>
                    <a:pt x="107" y="0"/>
                    <a:pt x="95" y="1"/>
                    <a:pt x="82" y="2"/>
                  </a:cubicBezTo>
                  <a:cubicBezTo>
                    <a:pt x="70" y="3"/>
                    <a:pt x="59" y="3"/>
                    <a:pt x="48" y="3"/>
                  </a:cubicBezTo>
                  <a:cubicBezTo>
                    <a:pt x="41" y="3"/>
                    <a:pt x="35" y="3"/>
                    <a:pt x="29" y="2"/>
                  </a:cubicBezTo>
                  <a:lnTo>
                    <a:pt x="28" y="2"/>
                  </a:lnTo>
                  <a:cubicBezTo>
                    <a:pt x="24" y="2"/>
                    <a:pt x="20" y="4"/>
                    <a:pt x="18" y="6"/>
                  </a:cubicBezTo>
                  <a:cubicBezTo>
                    <a:pt x="15" y="10"/>
                    <a:pt x="14" y="14"/>
                    <a:pt x="15" y="18"/>
                  </a:cubicBezTo>
                  <a:cubicBezTo>
                    <a:pt x="16" y="23"/>
                    <a:pt x="14" y="26"/>
                    <a:pt x="12" y="33"/>
                  </a:cubicBezTo>
                  <a:cubicBezTo>
                    <a:pt x="10" y="38"/>
                    <a:pt x="8" y="44"/>
                    <a:pt x="7" y="51"/>
                  </a:cubicBezTo>
                  <a:cubicBezTo>
                    <a:pt x="7" y="54"/>
                    <a:pt x="8" y="56"/>
                    <a:pt x="9" y="59"/>
                  </a:cubicBezTo>
                  <a:cubicBezTo>
                    <a:pt x="6" y="62"/>
                    <a:pt x="3" y="65"/>
                    <a:pt x="1" y="68"/>
                  </a:cubicBezTo>
                  <a:cubicBezTo>
                    <a:pt x="0" y="71"/>
                    <a:pt x="0" y="75"/>
                    <a:pt x="1" y="78"/>
                  </a:cubicBezTo>
                  <a:cubicBezTo>
                    <a:pt x="1" y="79"/>
                    <a:pt x="1" y="82"/>
                    <a:pt x="1" y="84"/>
                  </a:cubicBezTo>
                  <a:cubicBezTo>
                    <a:pt x="1" y="90"/>
                    <a:pt x="2" y="95"/>
                    <a:pt x="5" y="99"/>
                  </a:cubicBezTo>
                  <a:lnTo>
                    <a:pt x="4" y="99"/>
                  </a:lnTo>
                  <a:cubicBezTo>
                    <a:pt x="3" y="103"/>
                    <a:pt x="1" y="108"/>
                    <a:pt x="1" y="113"/>
                  </a:cubicBezTo>
                  <a:cubicBezTo>
                    <a:pt x="1" y="120"/>
                    <a:pt x="7" y="125"/>
                    <a:pt x="14" y="126"/>
                  </a:cubicBezTo>
                  <a:cubicBezTo>
                    <a:pt x="26" y="127"/>
                    <a:pt x="41" y="128"/>
                    <a:pt x="59" y="128"/>
                  </a:cubicBezTo>
                  <a:cubicBezTo>
                    <a:pt x="76" y="128"/>
                    <a:pt x="94" y="127"/>
                    <a:pt x="111" y="127"/>
                  </a:cubicBezTo>
                  <a:cubicBezTo>
                    <a:pt x="128" y="126"/>
                    <a:pt x="145" y="126"/>
                    <a:pt x="161" y="126"/>
                  </a:cubicBezTo>
                  <a:cubicBezTo>
                    <a:pt x="168" y="126"/>
                    <a:pt x="175" y="126"/>
                    <a:pt x="182" y="126"/>
                  </a:cubicBezTo>
                  <a:lnTo>
                    <a:pt x="182" y="126"/>
                  </a:lnTo>
                  <a:cubicBezTo>
                    <a:pt x="187" y="126"/>
                    <a:pt x="191" y="124"/>
                    <a:pt x="193" y="121"/>
                  </a:cubicBezTo>
                  <a:cubicBezTo>
                    <a:pt x="196" y="117"/>
                    <a:pt x="196" y="113"/>
                    <a:pt x="195" y="109"/>
                  </a:cubicBezTo>
                  <a:cubicBezTo>
                    <a:pt x="193" y="103"/>
                    <a:pt x="189" y="99"/>
                    <a:pt x="185" y="96"/>
                  </a:cubicBezTo>
                  <a:cubicBezTo>
                    <a:pt x="185" y="94"/>
                    <a:pt x="186" y="89"/>
                    <a:pt x="185" y="83"/>
                  </a:cubicBezTo>
                  <a:cubicBezTo>
                    <a:pt x="185" y="82"/>
                    <a:pt x="185" y="81"/>
                    <a:pt x="185" y="79"/>
                  </a:cubicBezTo>
                  <a:cubicBezTo>
                    <a:pt x="188" y="76"/>
                    <a:pt x="189" y="72"/>
                    <a:pt x="191" y="69"/>
                  </a:cubicBezTo>
                  <a:cubicBezTo>
                    <a:pt x="192" y="67"/>
                    <a:pt x="193" y="66"/>
                    <a:pt x="193" y="64"/>
                  </a:cubicBezTo>
                  <a:cubicBezTo>
                    <a:pt x="194" y="61"/>
                    <a:pt x="194" y="59"/>
                    <a:pt x="194" y="57"/>
                  </a:cubicBezTo>
                  <a:cubicBezTo>
                    <a:pt x="194" y="55"/>
                    <a:pt x="194" y="54"/>
                    <a:pt x="194" y="52"/>
                  </a:cubicBezTo>
                  <a:cubicBezTo>
                    <a:pt x="195" y="49"/>
                    <a:pt x="194" y="45"/>
                    <a:pt x="192" y="42"/>
                  </a:cubicBezTo>
                  <a:lnTo>
                    <a:pt x="192" y="40"/>
                  </a:lnTo>
                  <a:cubicBezTo>
                    <a:pt x="194" y="37"/>
                    <a:pt x="195" y="32"/>
                    <a:pt x="192" y="27"/>
                  </a:cubicBezTo>
                  <a:cubicBezTo>
                    <a:pt x="189" y="19"/>
                    <a:pt x="181" y="18"/>
                    <a:pt x="178" y="17"/>
                  </a:cubicBezTo>
                  <a:cubicBezTo>
                    <a:pt x="163" y="2"/>
                    <a:pt x="139" y="0"/>
                    <a:pt x="119" y="0"/>
                  </a:cubicBezTo>
                  <a:close/>
                  <a:moveTo>
                    <a:pt x="119" y="13"/>
                  </a:moveTo>
                  <a:cubicBezTo>
                    <a:pt x="141" y="13"/>
                    <a:pt x="159" y="16"/>
                    <a:pt x="170" y="27"/>
                  </a:cubicBezTo>
                  <a:cubicBezTo>
                    <a:pt x="173" y="33"/>
                    <a:pt x="186" y="27"/>
                    <a:pt x="178" y="39"/>
                  </a:cubicBezTo>
                  <a:cubicBezTo>
                    <a:pt x="181" y="43"/>
                    <a:pt x="176" y="47"/>
                    <a:pt x="181" y="49"/>
                  </a:cubicBezTo>
                  <a:cubicBezTo>
                    <a:pt x="180" y="54"/>
                    <a:pt x="181" y="57"/>
                    <a:pt x="180" y="61"/>
                  </a:cubicBezTo>
                  <a:lnTo>
                    <a:pt x="180" y="60"/>
                  </a:lnTo>
                  <a:cubicBezTo>
                    <a:pt x="178" y="65"/>
                    <a:pt x="176" y="71"/>
                    <a:pt x="172" y="74"/>
                  </a:cubicBezTo>
                  <a:cubicBezTo>
                    <a:pt x="171" y="78"/>
                    <a:pt x="173" y="82"/>
                    <a:pt x="170" y="83"/>
                  </a:cubicBezTo>
                  <a:cubicBezTo>
                    <a:pt x="176" y="90"/>
                    <a:pt x="168" y="95"/>
                    <a:pt x="172" y="105"/>
                  </a:cubicBezTo>
                  <a:cubicBezTo>
                    <a:pt x="176" y="107"/>
                    <a:pt x="181" y="109"/>
                    <a:pt x="182" y="113"/>
                  </a:cubicBezTo>
                  <a:cubicBezTo>
                    <a:pt x="176" y="113"/>
                    <a:pt x="169" y="112"/>
                    <a:pt x="161" y="112"/>
                  </a:cubicBezTo>
                  <a:cubicBezTo>
                    <a:pt x="128" y="112"/>
                    <a:pt x="92" y="114"/>
                    <a:pt x="59" y="114"/>
                  </a:cubicBezTo>
                  <a:cubicBezTo>
                    <a:pt x="43" y="114"/>
                    <a:pt x="28" y="114"/>
                    <a:pt x="15" y="113"/>
                  </a:cubicBezTo>
                  <a:cubicBezTo>
                    <a:pt x="15" y="105"/>
                    <a:pt x="23" y="96"/>
                    <a:pt x="17" y="92"/>
                  </a:cubicBezTo>
                  <a:lnTo>
                    <a:pt x="16" y="92"/>
                  </a:lnTo>
                  <a:cubicBezTo>
                    <a:pt x="13" y="92"/>
                    <a:pt x="15" y="80"/>
                    <a:pt x="13" y="74"/>
                  </a:cubicBezTo>
                  <a:cubicBezTo>
                    <a:pt x="17" y="67"/>
                    <a:pt x="38" y="55"/>
                    <a:pt x="20" y="52"/>
                  </a:cubicBezTo>
                  <a:cubicBezTo>
                    <a:pt x="22" y="39"/>
                    <a:pt x="31" y="30"/>
                    <a:pt x="28" y="15"/>
                  </a:cubicBezTo>
                  <a:cubicBezTo>
                    <a:pt x="34" y="16"/>
                    <a:pt x="41" y="17"/>
                    <a:pt x="48" y="17"/>
                  </a:cubicBezTo>
                  <a:cubicBezTo>
                    <a:pt x="70" y="17"/>
                    <a:pt x="96" y="13"/>
                    <a:pt x="119"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51" name="Freeform 203">
              <a:extLst>
                <a:ext uri="{FF2B5EF4-FFF2-40B4-BE49-F238E27FC236}">
                  <a16:creationId xmlns:a16="http://schemas.microsoft.com/office/drawing/2014/main" id="{1B4B4F07-B0F9-3101-9ACF-34DE7F29B767}"/>
                </a:ext>
              </a:extLst>
            </p:cNvPr>
            <p:cNvSpPr>
              <a:spLocks/>
            </p:cNvSpPr>
            <p:nvPr/>
          </p:nvSpPr>
          <p:spPr bwMode="auto">
            <a:xfrm>
              <a:off x="6210301" y="1919287"/>
              <a:ext cx="698500" cy="250825"/>
            </a:xfrm>
            <a:custGeom>
              <a:avLst/>
              <a:gdLst>
                <a:gd name="T0" fmla="*/ 105 w 1134"/>
                <a:gd name="T1" fmla="*/ 385 h 406"/>
                <a:gd name="T2" fmla="*/ 119 w 1134"/>
                <a:gd name="T3" fmla="*/ 345 h 406"/>
                <a:gd name="T4" fmla="*/ 80 w 1134"/>
                <a:gd name="T5" fmla="*/ 293 h 406"/>
                <a:gd name="T6" fmla="*/ 58 w 1134"/>
                <a:gd name="T7" fmla="*/ 282 h 406"/>
                <a:gd name="T8" fmla="*/ 3 w 1134"/>
                <a:gd name="T9" fmla="*/ 266 h 406"/>
                <a:gd name="T10" fmla="*/ 37 w 1134"/>
                <a:gd name="T11" fmla="*/ 232 h 406"/>
                <a:gd name="T12" fmla="*/ 72 w 1134"/>
                <a:gd name="T13" fmla="*/ 200 h 406"/>
                <a:gd name="T14" fmla="*/ 113 w 1134"/>
                <a:gd name="T15" fmla="*/ 171 h 406"/>
                <a:gd name="T16" fmla="*/ 129 w 1134"/>
                <a:gd name="T17" fmla="*/ 104 h 406"/>
                <a:gd name="T18" fmla="*/ 123 w 1134"/>
                <a:gd name="T19" fmla="*/ 32 h 406"/>
                <a:gd name="T20" fmla="*/ 260 w 1134"/>
                <a:gd name="T21" fmla="*/ 12 h 406"/>
                <a:gd name="T22" fmla="*/ 372 w 1134"/>
                <a:gd name="T23" fmla="*/ 70 h 406"/>
                <a:gd name="T24" fmla="*/ 405 w 1134"/>
                <a:gd name="T25" fmla="*/ 97 h 406"/>
                <a:gd name="T26" fmla="*/ 436 w 1134"/>
                <a:gd name="T27" fmla="*/ 78 h 406"/>
                <a:gd name="T28" fmla="*/ 453 w 1134"/>
                <a:gd name="T29" fmla="*/ 69 h 406"/>
                <a:gd name="T30" fmla="*/ 491 w 1134"/>
                <a:gd name="T31" fmla="*/ 84 h 406"/>
                <a:gd name="T32" fmla="*/ 531 w 1134"/>
                <a:gd name="T33" fmla="*/ 74 h 406"/>
                <a:gd name="T34" fmla="*/ 560 w 1134"/>
                <a:gd name="T35" fmla="*/ 90 h 406"/>
                <a:gd name="T36" fmla="*/ 600 w 1134"/>
                <a:gd name="T37" fmla="*/ 78 h 406"/>
                <a:gd name="T38" fmla="*/ 649 w 1134"/>
                <a:gd name="T39" fmla="*/ 45 h 406"/>
                <a:gd name="T40" fmla="*/ 693 w 1134"/>
                <a:gd name="T41" fmla="*/ 14 h 406"/>
                <a:gd name="T42" fmla="*/ 731 w 1134"/>
                <a:gd name="T43" fmla="*/ 5 h 406"/>
                <a:gd name="T44" fmla="*/ 764 w 1134"/>
                <a:gd name="T45" fmla="*/ 32 h 406"/>
                <a:gd name="T46" fmla="*/ 743 w 1134"/>
                <a:gd name="T47" fmla="*/ 91 h 406"/>
                <a:gd name="T48" fmla="*/ 728 w 1134"/>
                <a:gd name="T49" fmla="*/ 108 h 406"/>
                <a:gd name="T50" fmla="*/ 741 w 1134"/>
                <a:gd name="T51" fmla="*/ 143 h 406"/>
                <a:gd name="T52" fmla="*/ 750 w 1134"/>
                <a:gd name="T53" fmla="*/ 175 h 406"/>
                <a:gd name="T54" fmla="*/ 814 w 1134"/>
                <a:gd name="T55" fmla="*/ 151 h 406"/>
                <a:gd name="T56" fmla="*/ 839 w 1134"/>
                <a:gd name="T57" fmla="*/ 111 h 406"/>
                <a:gd name="T58" fmla="*/ 899 w 1134"/>
                <a:gd name="T59" fmla="*/ 87 h 406"/>
                <a:gd name="T60" fmla="*/ 933 w 1134"/>
                <a:gd name="T61" fmla="*/ 95 h 406"/>
                <a:gd name="T62" fmla="*/ 975 w 1134"/>
                <a:gd name="T63" fmla="*/ 78 h 406"/>
                <a:gd name="T64" fmla="*/ 1008 w 1134"/>
                <a:gd name="T65" fmla="*/ 59 h 406"/>
                <a:gd name="T66" fmla="*/ 1040 w 1134"/>
                <a:gd name="T67" fmla="*/ 30 h 406"/>
                <a:gd name="T68" fmla="*/ 1088 w 1134"/>
                <a:gd name="T69" fmla="*/ 23 h 406"/>
                <a:gd name="T70" fmla="*/ 1116 w 1134"/>
                <a:gd name="T71" fmla="*/ 46 h 406"/>
                <a:gd name="T72" fmla="*/ 1128 w 1134"/>
                <a:gd name="T73" fmla="*/ 152 h 406"/>
                <a:gd name="T74" fmla="*/ 1045 w 1134"/>
                <a:gd name="T75" fmla="*/ 296 h 406"/>
                <a:gd name="T76" fmla="*/ 1006 w 1134"/>
                <a:gd name="T77" fmla="*/ 294 h 406"/>
                <a:gd name="T78" fmla="*/ 953 w 1134"/>
                <a:gd name="T79" fmla="*/ 296 h 406"/>
                <a:gd name="T80" fmla="*/ 904 w 1134"/>
                <a:gd name="T81" fmla="*/ 328 h 406"/>
                <a:gd name="T82" fmla="*/ 880 w 1134"/>
                <a:gd name="T83" fmla="*/ 355 h 406"/>
                <a:gd name="T84" fmla="*/ 857 w 1134"/>
                <a:gd name="T85" fmla="*/ 362 h 406"/>
                <a:gd name="T86" fmla="*/ 805 w 1134"/>
                <a:gd name="T87" fmla="*/ 369 h 406"/>
                <a:gd name="T88" fmla="*/ 770 w 1134"/>
                <a:gd name="T89" fmla="*/ 388 h 406"/>
                <a:gd name="T90" fmla="*/ 741 w 1134"/>
                <a:gd name="T91" fmla="*/ 366 h 406"/>
                <a:gd name="T92" fmla="*/ 679 w 1134"/>
                <a:gd name="T93" fmla="*/ 325 h 406"/>
                <a:gd name="T94" fmla="*/ 636 w 1134"/>
                <a:gd name="T95" fmla="*/ 317 h 406"/>
                <a:gd name="T96" fmla="*/ 609 w 1134"/>
                <a:gd name="T97" fmla="*/ 327 h 406"/>
                <a:gd name="T98" fmla="*/ 525 w 1134"/>
                <a:gd name="T99" fmla="*/ 333 h 406"/>
                <a:gd name="T100" fmla="*/ 515 w 1134"/>
                <a:gd name="T101" fmla="*/ 327 h 406"/>
                <a:gd name="T102" fmla="*/ 462 w 1134"/>
                <a:gd name="T103" fmla="*/ 301 h 406"/>
                <a:gd name="T104" fmla="*/ 386 w 1134"/>
                <a:gd name="T105" fmla="*/ 268 h 406"/>
                <a:gd name="T106" fmla="*/ 349 w 1134"/>
                <a:gd name="T107" fmla="*/ 238 h 406"/>
                <a:gd name="T108" fmla="*/ 275 w 1134"/>
                <a:gd name="T109" fmla="*/ 288 h 406"/>
                <a:gd name="T110" fmla="*/ 228 w 1134"/>
                <a:gd name="T111" fmla="*/ 335 h 406"/>
                <a:gd name="T112" fmla="*/ 171 w 1134"/>
                <a:gd name="T113" fmla="*/ 384 h 406"/>
                <a:gd name="T114" fmla="*/ 151 w 1134"/>
                <a:gd name="T115" fmla="*/ 39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34" h="406">
                  <a:moveTo>
                    <a:pt x="133" y="406"/>
                  </a:moveTo>
                  <a:cubicBezTo>
                    <a:pt x="128" y="406"/>
                    <a:pt x="122" y="404"/>
                    <a:pt x="115" y="399"/>
                  </a:cubicBezTo>
                  <a:lnTo>
                    <a:pt x="112" y="401"/>
                  </a:lnTo>
                  <a:lnTo>
                    <a:pt x="108" y="402"/>
                  </a:lnTo>
                  <a:lnTo>
                    <a:pt x="104" y="400"/>
                  </a:lnTo>
                  <a:cubicBezTo>
                    <a:pt x="102" y="398"/>
                    <a:pt x="101" y="396"/>
                    <a:pt x="102" y="393"/>
                  </a:cubicBezTo>
                  <a:cubicBezTo>
                    <a:pt x="103" y="390"/>
                    <a:pt x="104" y="388"/>
                    <a:pt x="105" y="385"/>
                  </a:cubicBezTo>
                  <a:cubicBezTo>
                    <a:pt x="109" y="378"/>
                    <a:pt x="109" y="376"/>
                    <a:pt x="107" y="374"/>
                  </a:cubicBezTo>
                  <a:cubicBezTo>
                    <a:pt x="105" y="372"/>
                    <a:pt x="105" y="370"/>
                    <a:pt x="105" y="368"/>
                  </a:cubicBezTo>
                  <a:cubicBezTo>
                    <a:pt x="106" y="366"/>
                    <a:pt x="107" y="364"/>
                    <a:pt x="109" y="363"/>
                  </a:cubicBezTo>
                  <a:cubicBezTo>
                    <a:pt x="111" y="362"/>
                    <a:pt x="113" y="362"/>
                    <a:pt x="114" y="361"/>
                  </a:cubicBezTo>
                  <a:lnTo>
                    <a:pt x="117" y="360"/>
                  </a:lnTo>
                  <a:cubicBezTo>
                    <a:pt x="117" y="356"/>
                    <a:pt x="118" y="352"/>
                    <a:pt x="118" y="350"/>
                  </a:cubicBezTo>
                  <a:cubicBezTo>
                    <a:pt x="119" y="348"/>
                    <a:pt x="119" y="346"/>
                    <a:pt x="119" y="345"/>
                  </a:cubicBezTo>
                  <a:cubicBezTo>
                    <a:pt x="119" y="345"/>
                    <a:pt x="118" y="344"/>
                    <a:pt x="110" y="342"/>
                  </a:cubicBezTo>
                  <a:lnTo>
                    <a:pt x="109" y="341"/>
                  </a:lnTo>
                  <a:cubicBezTo>
                    <a:pt x="98" y="335"/>
                    <a:pt x="96" y="334"/>
                    <a:pt x="94" y="326"/>
                  </a:cubicBezTo>
                  <a:cubicBezTo>
                    <a:pt x="93" y="324"/>
                    <a:pt x="92" y="320"/>
                    <a:pt x="89" y="313"/>
                  </a:cubicBezTo>
                  <a:lnTo>
                    <a:pt x="89" y="311"/>
                  </a:lnTo>
                  <a:cubicBezTo>
                    <a:pt x="89" y="308"/>
                    <a:pt x="87" y="305"/>
                    <a:pt x="85" y="302"/>
                  </a:cubicBezTo>
                  <a:cubicBezTo>
                    <a:pt x="83" y="299"/>
                    <a:pt x="82" y="297"/>
                    <a:pt x="80" y="293"/>
                  </a:cubicBezTo>
                  <a:cubicBezTo>
                    <a:pt x="78" y="291"/>
                    <a:pt x="75" y="290"/>
                    <a:pt x="74" y="290"/>
                  </a:cubicBezTo>
                  <a:lnTo>
                    <a:pt x="70" y="291"/>
                  </a:lnTo>
                  <a:lnTo>
                    <a:pt x="66" y="293"/>
                  </a:lnTo>
                  <a:lnTo>
                    <a:pt x="63" y="292"/>
                  </a:lnTo>
                  <a:cubicBezTo>
                    <a:pt x="61" y="291"/>
                    <a:pt x="60" y="289"/>
                    <a:pt x="59" y="287"/>
                  </a:cubicBezTo>
                  <a:cubicBezTo>
                    <a:pt x="59" y="283"/>
                    <a:pt x="58" y="282"/>
                    <a:pt x="58" y="282"/>
                  </a:cubicBezTo>
                  <a:lnTo>
                    <a:pt x="58" y="282"/>
                  </a:lnTo>
                  <a:lnTo>
                    <a:pt x="57" y="282"/>
                  </a:lnTo>
                  <a:cubicBezTo>
                    <a:pt x="53" y="282"/>
                    <a:pt x="45" y="281"/>
                    <a:pt x="41" y="268"/>
                  </a:cubicBezTo>
                  <a:lnTo>
                    <a:pt x="40" y="268"/>
                  </a:lnTo>
                  <a:cubicBezTo>
                    <a:pt x="38" y="269"/>
                    <a:pt x="36" y="269"/>
                    <a:pt x="34" y="269"/>
                  </a:cubicBezTo>
                  <a:lnTo>
                    <a:pt x="32" y="269"/>
                  </a:lnTo>
                  <a:cubicBezTo>
                    <a:pt x="28" y="271"/>
                    <a:pt x="24" y="273"/>
                    <a:pt x="19" y="273"/>
                  </a:cubicBezTo>
                  <a:cubicBezTo>
                    <a:pt x="13" y="273"/>
                    <a:pt x="7" y="270"/>
                    <a:pt x="3" y="266"/>
                  </a:cubicBezTo>
                  <a:cubicBezTo>
                    <a:pt x="1" y="265"/>
                    <a:pt x="0" y="262"/>
                    <a:pt x="1" y="260"/>
                  </a:cubicBezTo>
                  <a:cubicBezTo>
                    <a:pt x="2" y="257"/>
                    <a:pt x="3" y="255"/>
                    <a:pt x="6" y="255"/>
                  </a:cubicBezTo>
                  <a:cubicBezTo>
                    <a:pt x="10" y="254"/>
                    <a:pt x="15" y="251"/>
                    <a:pt x="20" y="248"/>
                  </a:cubicBezTo>
                  <a:cubicBezTo>
                    <a:pt x="22" y="247"/>
                    <a:pt x="24" y="246"/>
                    <a:pt x="27" y="245"/>
                  </a:cubicBezTo>
                  <a:lnTo>
                    <a:pt x="27" y="243"/>
                  </a:lnTo>
                  <a:cubicBezTo>
                    <a:pt x="28" y="238"/>
                    <a:pt x="32" y="236"/>
                    <a:pt x="34" y="235"/>
                  </a:cubicBezTo>
                  <a:cubicBezTo>
                    <a:pt x="36" y="234"/>
                    <a:pt x="37" y="233"/>
                    <a:pt x="37" y="232"/>
                  </a:cubicBezTo>
                  <a:cubicBezTo>
                    <a:pt x="38" y="225"/>
                    <a:pt x="43" y="224"/>
                    <a:pt x="45" y="224"/>
                  </a:cubicBezTo>
                  <a:lnTo>
                    <a:pt x="47" y="225"/>
                  </a:lnTo>
                  <a:lnTo>
                    <a:pt x="49" y="223"/>
                  </a:lnTo>
                  <a:cubicBezTo>
                    <a:pt x="50" y="217"/>
                    <a:pt x="53" y="215"/>
                    <a:pt x="55" y="214"/>
                  </a:cubicBezTo>
                  <a:cubicBezTo>
                    <a:pt x="57" y="209"/>
                    <a:pt x="61" y="206"/>
                    <a:pt x="63" y="205"/>
                  </a:cubicBezTo>
                  <a:lnTo>
                    <a:pt x="66" y="202"/>
                  </a:lnTo>
                  <a:cubicBezTo>
                    <a:pt x="67" y="201"/>
                    <a:pt x="71" y="200"/>
                    <a:pt x="72" y="200"/>
                  </a:cubicBezTo>
                  <a:cubicBezTo>
                    <a:pt x="76" y="200"/>
                    <a:pt x="79" y="202"/>
                    <a:pt x="81" y="205"/>
                  </a:cubicBezTo>
                  <a:lnTo>
                    <a:pt x="81" y="204"/>
                  </a:lnTo>
                  <a:cubicBezTo>
                    <a:pt x="80" y="202"/>
                    <a:pt x="80" y="200"/>
                    <a:pt x="81" y="199"/>
                  </a:cubicBezTo>
                  <a:cubicBezTo>
                    <a:pt x="84" y="193"/>
                    <a:pt x="88" y="192"/>
                    <a:pt x="90" y="192"/>
                  </a:cubicBezTo>
                  <a:cubicBezTo>
                    <a:pt x="92" y="192"/>
                    <a:pt x="93" y="193"/>
                    <a:pt x="94" y="194"/>
                  </a:cubicBezTo>
                  <a:cubicBezTo>
                    <a:pt x="96" y="190"/>
                    <a:pt x="99" y="188"/>
                    <a:pt x="100" y="187"/>
                  </a:cubicBezTo>
                  <a:cubicBezTo>
                    <a:pt x="102" y="179"/>
                    <a:pt x="103" y="175"/>
                    <a:pt x="113" y="171"/>
                  </a:cubicBezTo>
                  <a:cubicBezTo>
                    <a:pt x="117" y="169"/>
                    <a:pt x="120" y="164"/>
                    <a:pt x="123" y="160"/>
                  </a:cubicBezTo>
                  <a:cubicBezTo>
                    <a:pt x="124" y="159"/>
                    <a:pt x="125" y="158"/>
                    <a:pt x="127" y="157"/>
                  </a:cubicBezTo>
                  <a:lnTo>
                    <a:pt x="129" y="155"/>
                  </a:lnTo>
                  <a:lnTo>
                    <a:pt x="133" y="154"/>
                  </a:lnTo>
                  <a:cubicBezTo>
                    <a:pt x="133" y="147"/>
                    <a:pt x="136" y="139"/>
                    <a:pt x="138" y="132"/>
                  </a:cubicBezTo>
                  <a:cubicBezTo>
                    <a:pt x="141" y="123"/>
                    <a:pt x="145" y="113"/>
                    <a:pt x="142" y="109"/>
                  </a:cubicBezTo>
                  <a:cubicBezTo>
                    <a:pt x="140" y="105"/>
                    <a:pt x="133" y="104"/>
                    <a:pt x="129" y="104"/>
                  </a:cubicBezTo>
                  <a:lnTo>
                    <a:pt x="125" y="102"/>
                  </a:lnTo>
                  <a:cubicBezTo>
                    <a:pt x="115" y="94"/>
                    <a:pt x="119" y="83"/>
                    <a:pt x="122" y="76"/>
                  </a:cubicBezTo>
                  <a:cubicBezTo>
                    <a:pt x="123" y="72"/>
                    <a:pt x="124" y="69"/>
                    <a:pt x="124" y="66"/>
                  </a:cubicBezTo>
                  <a:lnTo>
                    <a:pt x="124" y="66"/>
                  </a:lnTo>
                  <a:cubicBezTo>
                    <a:pt x="124" y="66"/>
                    <a:pt x="122" y="64"/>
                    <a:pt x="121" y="62"/>
                  </a:cubicBezTo>
                  <a:cubicBezTo>
                    <a:pt x="116" y="55"/>
                    <a:pt x="110" y="46"/>
                    <a:pt x="113" y="39"/>
                  </a:cubicBezTo>
                  <a:cubicBezTo>
                    <a:pt x="114" y="36"/>
                    <a:pt x="117" y="33"/>
                    <a:pt x="123" y="32"/>
                  </a:cubicBezTo>
                  <a:cubicBezTo>
                    <a:pt x="136" y="23"/>
                    <a:pt x="149" y="19"/>
                    <a:pt x="165" y="19"/>
                  </a:cubicBezTo>
                  <a:cubicBezTo>
                    <a:pt x="174" y="19"/>
                    <a:pt x="184" y="21"/>
                    <a:pt x="193" y="22"/>
                  </a:cubicBezTo>
                  <a:cubicBezTo>
                    <a:pt x="202" y="23"/>
                    <a:pt x="211" y="24"/>
                    <a:pt x="219" y="24"/>
                  </a:cubicBezTo>
                  <a:cubicBezTo>
                    <a:pt x="226" y="24"/>
                    <a:pt x="232" y="24"/>
                    <a:pt x="237" y="22"/>
                  </a:cubicBezTo>
                  <a:cubicBezTo>
                    <a:pt x="243" y="22"/>
                    <a:pt x="245" y="20"/>
                    <a:pt x="247" y="18"/>
                  </a:cubicBezTo>
                  <a:cubicBezTo>
                    <a:pt x="250" y="15"/>
                    <a:pt x="254" y="12"/>
                    <a:pt x="259" y="12"/>
                  </a:cubicBezTo>
                  <a:lnTo>
                    <a:pt x="260" y="12"/>
                  </a:lnTo>
                  <a:cubicBezTo>
                    <a:pt x="268" y="10"/>
                    <a:pt x="281" y="7"/>
                    <a:pt x="293" y="7"/>
                  </a:cubicBezTo>
                  <a:cubicBezTo>
                    <a:pt x="298" y="7"/>
                    <a:pt x="302" y="7"/>
                    <a:pt x="305" y="9"/>
                  </a:cubicBezTo>
                  <a:cubicBezTo>
                    <a:pt x="318" y="14"/>
                    <a:pt x="329" y="24"/>
                    <a:pt x="336" y="31"/>
                  </a:cubicBezTo>
                  <a:cubicBezTo>
                    <a:pt x="350" y="35"/>
                    <a:pt x="364" y="43"/>
                    <a:pt x="368" y="57"/>
                  </a:cubicBezTo>
                  <a:cubicBezTo>
                    <a:pt x="369" y="58"/>
                    <a:pt x="370" y="59"/>
                    <a:pt x="371" y="59"/>
                  </a:cubicBezTo>
                  <a:cubicBezTo>
                    <a:pt x="373" y="61"/>
                    <a:pt x="375" y="64"/>
                    <a:pt x="374" y="66"/>
                  </a:cubicBezTo>
                  <a:lnTo>
                    <a:pt x="372" y="70"/>
                  </a:lnTo>
                  <a:cubicBezTo>
                    <a:pt x="375" y="71"/>
                    <a:pt x="376" y="73"/>
                    <a:pt x="377" y="75"/>
                  </a:cubicBezTo>
                  <a:lnTo>
                    <a:pt x="378" y="74"/>
                  </a:lnTo>
                  <a:cubicBezTo>
                    <a:pt x="382" y="74"/>
                    <a:pt x="386" y="76"/>
                    <a:pt x="388" y="78"/>
                  </a:cubicBezTo>
                  <a:cubicBezTo>
                    <a:pt x="390" y="79"/>
                    <a:pt x="392" y="80"/>
                    <a:pt x="393" y="80"/>
                  </a:cubicBezTo>
                  <a:cubicBezTo>
                    <a:pt x="395" y="80"/>
                    <a:pt x="397" y="82"/>
                    <a:pt x="398" y="84"/>
                  </a:cubicBezTo>
                  <a:lnTo>
                    <a:pt x="401" y="88"/>
                  </a:lnTo>
                  <a:cubicBezTo>
                    <a:pt x="402" y="90"/>
                    <a:pt x="404" y="93"/>
                    <a:pt x="405" y="97"/>
                  </a:cubicBezTo>
                  <a:lnTo>
                    <a:pt x="409" y="96"/>
                  </a:lnTo>
                  <a:cubicBezTo>
                    <a:pt x="412" y="96"/>
                    <a:pt x="415" y="98"/>
                    <a:pt x="417" y="100"/>
                  </a:cubicBezTo>
                  <a:lnTo>
                    <a:pt x="417" y="99"/>
                  </a:lnTo>
                  <a:cubicBezTo>
                    <a:pt x="418" y="95"/>
                    <a:pt x="419" y="90"/>
                    <a:pt x="423" y="86"/>
                  </a:cubicBezTo>
                  <a:lnTo>
                    <a:pt x="427" y="85"/>
                  </a:lnTo>
                  <a:lnTo>
                    <a:pt x="430" y="83"/>
                  </a:lnTo>
                  <a:cubicBezTo>
                    <a:pt x="431" y="81"/>
                    <a:pt x="433" y="79"/>
                    <a:pt x="436" y="78"/>
                  </a:cubicBezTo>
                  <a:lnTo>
                    <a:pt x="438" y="77"/>
                  </a:lnTo>
                  <a:lnTo>
                    <a:pt x="440" y="78"/>
                  </a:lnTo>
                  <a:cubicBezTo>
                    <a:pt x="440" y="75"/>
                    <a:pt x="441" y="72"/>
                    <a:pt x="443" y="71"/>
                  </a:cubicBezTo>
                  <a:cubicBezTo>
                    <a:pt x="444" y="70"/>
                    <a:pt x="446" y="69"/>
                    <a:pt x="447" y="69"/>
                  </a:cubicBezTo>
                  <a:lnTo>
                    <a:pt x="449" y="70"/>
                  </a:lnTo>
                  <a:lnTo>
                    <a:pt x="449" y="71"/>
                  </a:lnTo>
                  <a:lnTo>
                    <a:pt x="453" y="69"/>
                  </a:lnTo>
                  <a:lnTo>
                    <a:pt x="456" y="67"/>
                  </a:lnTo>
                  <a:cubicBezTo>
                    <a:pt x="458" y="65"/>
                    <a:pt x="461" y="62"/>
                    <a:pt x="466" y="62"/>
                  </a:cubicBezTo>
                  <a:cubicBezTo>
                    <a:pt x="471" y="62"/>
                    <a:pt x="475" y="66"/>
                    <a:pt x="477" y="69"/>
                  </a:cubicBezTo>
                  <a:cubicBezTo>
                    <a:pt x="481" y="71"/>
                    <a:pt x="484" y="77"/>
                    <a:pt x="487" y="82"/>
                  </a:cubicBezTo>
                  <a:lnTo>
                    <a:pt x="488" y="84"/>
                  </a:lnTo>
                  <a:lnTo>
                    <a:pt x="489" y="84"/>
                  </a:lnTo>
                  <a:lnTo>
                    <a:pt x="491" y="84"/>
                  </a:lnTo>
                  <a:lnTo>
                    <a:pt x="493" y="85"/>
                  </a:lnTo>
                  <a:lnTo>
                    <a:pt x="498" y="85"/>
                  </a:lnTo>
                  <a:cubicBezTo>
                    <a:pt x="501" y="81"/>
                    <a:pt x="505" y="79"/>
                    <a:pt x="510" y="79"/>
                  </a:cubicBezTo>
                  <a:cubicBezTo>
                    <a:pt x="511" y="79"/>
                    <a:pt x="513" y="80"/>
                    <a:pt x="515" y="80"/>
                  </a:cubicBezTo>
                  <a:cubicBezTo>
                    <a:pt x="518" y="76"/>
                    <a:pt x="522" y="73"/>
                    <a:pt x="526" y="73"/>
                  </a:cubicBezTo>
                  <a:cubicBezTo>
                    <a:pt x="528" y="73"/>
                    <a:pt x="529" y="73"/>
                    <a:pt x="531" y="74"/>
                  </a:cubicBezTo>
                  <a:lnTo>
                    <a:pt x="531" y="74"/>
                  </a:lnTo>
                  <a:cubicBezTo>
                    <a:pt x="535" y="74"/>
                    <a:pt x="539" y="76"/>
                    <a:pt x="540" y="84"/>
                  </a:cubicBezTo>
                  <a:lnTo>
                    <a:pt x="540" y="85"/>
                  </a:lnTo>
                  <a:cubicBezTo>
                    <a:pt x="542" y="87"/>
                    <a:pt x="542" y="89"/>
                    <a:pt x="542" y="91"/>
                  </a:cubicBezTo>
                  <a:cubicBezTo>
                    <a:pt x="541" y="96"/>
                    <a:pt x="542" y="98"/>
                    <a:pt x="543" y="99"/>
                  </a:cubicBezTo>
                  <a:lnTo>
                    <a:pt x="543" y="99"/>
                  </a:lnTo>
                  <a:cubicBezTo>
                    <a:pt x="544" y="99"/>
                    <a:pt x="547" y="98"/>
                    <a:pt x="552" y="94"/>
                  </a:cubicBezTo>
                  <a:cubicBezTo>
                    <a:pt x="554" y="91"/>
                    <a:pt x="557" y="90"/>
                    <a:pt x="560" y="90"/>
                  </a:cubicBezTo>
                  <a:cubicBezTo>
                    <a:pt x="563" y="90"/>
                    <a:pt x="566" y="92"/>
                    <a:pt x="570" y="94"/>
                  </a:cubicBezTo>
                  <a:cubicBezTo>
                    <a:pt x="572" y="87"/>
                    <a:pt x="577" y="86"/>
                    <a:pt x="580" y="86"/>
                  </a:cubicBezTo>
                  <a:cubicBezTo>
                    <a:pt x="583" y="86"/>
                    <a:pt x="586" y="87"/>
                    <a:pt x="588" y="87"/>
                  </a:cubicBezTo>
                  <a:lnTo>
                    <a:pt x="591" y="88"/>
                  </a:lnTo>
                  <a:cubicBezTo>
                    <a:pt x="593" y="87"/>
                    <a:pt x="594" y="85"/>
                    <a:pt x="595" y="84"/>
                  </a:cubicBezTo>
                  <a:cubicBezTo>
                    <a:pt x="594" y="81"/>
                    <a:pt x="596" y="79"/>
                    <a:pt x="599" y="78"/>
                  </a:cubicBezTo>
                  <a:lnTo>
                    <a:pt x="600" y="78"/>
                  </a:lnTo>
                  <a:lnTo>
                    <a:pt x="601" y="77"/>
                  </a:lnTo>
                  <a:cubicBezTo>
                    <a:pt x="605" y="70"/>
                    <a:pt x="618" y="63"/>
                    <a:pt x="625" y="63"/>
                  </a:cubicBezTo>
                  <a:lnTo>
                    <a:pt x="626" y="63"/>
                  </a:lnTo>
                  <a:lnTo>
                    <a:pt x="626" y="63"/>
                  </a:lnTo>
                  <a:cubicBezTo>
                    <a:pt x="627" y="62"/>
                    <a:pt x="629" y="59"/>
                    <a:pt x="631" y="57"/>
                  </a:cubicBezTo>
                  <a:cubicBezTo>
                    <a:pt x="635" y="51"/>
                    <a:pt x="640" y="45"/>
                    <a:pt x="646" y="45"/>
                  </a:cubicBezTo>
                  <a:lnTo>
                    <a:pt x="649" y="45"/>
                  </a:lnTo>
                  <a:lnTo>
                    <a:pt x="652" y="43"/>
                  </a:lnTo>
                  <a:cubicBezTo>
                    <a:pt x="655" y="41"/>
                    <a:pt x="658" y="38"/>
                    <a:pt x="663" y="37"/>
                  </a:cubicBezTo>
                  <a:lnTo>
                    <a:pt x="663" y="36"/>
                  </a:lnTo>
                  <a:cubicBezTo>
                    <a:pt x="664" y="34"/>
                    <a:pt x="665" y="30"/>
                    <a:pt x="668" y="28"/>
                  </a:cubicBezTo>
                  <a:cubicBezTo>
                    <a:pt x="670" y="20"/>
                    <a:pt x="674" y="14"/>
                    <a:pt x="683" y="14"/>
                  </a:cubicBezTo>
                  <a:lnTo>
                    <a:pt x="688" y="14"/>
                  </a:lnTo>
                  <a:cubicBezTo>
                    <a:pt x="690" y="14"/>
                    <a:pt x="691" y="14"/>
                    <a:pt x="693" y="14"/>
                  </a:cubicBezTo>
                  <a:lnTo>
                    <a:pt x="694" y="12"/>
                  </a:lnTo>
                  <a:cubicBezTo>
                    <a:pt x="695" y="10"/>
                    <a:pt x="696" y="7"/>
                    <a:pt x="698" y="5"/>
                  </a:cubicBezTo>
                  <a:cubicBezTo>
                    <a:pt x="699" y="3"/>
                    <a:pt x="701" y="2"/>
                    <a:pt x="703" y="2"/>
                  </a:cubicBezTo>
                  <a:lnTo>
                    <a:pt x="704" y="2"/>
                  </a:lnTo>
                  <a:cubicBezTo>
                    <a:pt x="706" y="2"/>
                    <a:pt x="708" y="2"/>
                    <a:pt x="710" y="1"/>
                  </a:cubicBezTo>
                  <a:cubicBezTo>
                    <a:pt x="713" y="1"/>
                    <a:pt x="715" y="0"/>
                    <a:pt x="718" y="0"/>
                  </a:cubicBezTo>
                  <a:cubicBezTo>
                    <a:pt x="723" y="0"/>
                    <a:pt x="727" y="2"/>
                    <a:pt x="731" y="5"/>
                  </a:cubicBezTo>
                  <a:lnTo>
                    <a:pt x="734" y="8"/>
                  </a:lnTo>
                  <a:cubicBezTo>
                    <a:pt x="739" y="12"/>
                    <a:pt x="741" y="14"/>
                    <a:pt x="746" y="14"/>
                  </a:cubicBezTo>
                  <a:lnTo>
                    <a:pt x="748" y="15"/>
                  </a:lnTo>
                  <a:cubicBezTo>
                    <a:pt x="750" y="15"/>
                    <a:pt x="751" y="17"/>
                    <a:pt x="752" y="18"/>
                  </a:cubicBezTo>
                  <a:lnTo>
                    <a:pt x="753" y="18"/>
                  </a:lnTo>
                  <a:lnTo>
                    <a:pt x="756" y="18"/>
                  </a:lnTo>
                  <a:cubicBezTo>
                    <a:pt x="764" y="23"/>
                    <a:pt x="764" y="29"/>
                    <a:pt x="764" y="32"/>
                  </a:cubicBezTo>
                  <a:cubicBezTo>
                    <a:pt x="765" y="34"/>
                    <a:pt x="765" y="34"/>
                    <a:pt x="766" y="35"/>
                  </a:cubicBezTo>
                  <a:cubicBezTo>
                    <a:pt x="768" y="37"/>
                    <a:pt x="769" y="39"/>
                    <a:pt x="769" y="41"/>
                  </a:cubicBezTo>
                  <a:cubicBezTo>
                    <a:pt x="768" y="49"/>
                    <a:pt x="760" y="53"/>
                    <a:pt x="752" y="55"/>
                  </a:cubicBezTo>
                  <a:cubicBezTo>
                    <a:pt x="743" y="59"/>
                    <a:pt x="736" y="62"/>
                    <a:pt x="736" y="68"/>
                  </a:cubicBezTo>
                  <a:cubicBezTo>
                    <a:pt x="736" y="70"/>
                    <a:pt x="735" y="71"/>
                    <a:pt x="734" y="72"/>
                  </a:cubicBezTo>
                  <a:lnTo>
                    <a:pt x="737" y="76"/>
                  </a:lnTo>
                  <a:cubicBezTo>
                    <a:pt x="740" y="80"/>
                    <a:pt x="744" y="86"/>
                    <a:pt x="743" y="91"/>
                  </a:cubicBezTo>
                  <a:cubicBezTo>
                    <a:pt x="743" y="93"/>
                    <a:pt x="742" y="95"/>
                    <a:pt x="741" y="97"/>
                  </a:cubicBezTo>
                  <a:cubicBezTo>
                    <a:pt x="741" y="99"/>
                    <a:pt x="741" y="100"/>
                    <a:pt x="739" y="102"/>
                  </a:cubicBezTo>
                  <a:cubicBezTo>
                    <a:pt x="738" y="103"/>
                    <a:pt x="736" y="105"/>
                    <a:pt x="732" y="105"/>
                  </a:cubicBezTo>
                  <a:lnTo>
                    <a:pt x="730" y="105"/>
                  </a:lnTo>
                  <a:lnTo>
                    <a:pt x="730" y="105"/>
                  </a:lnTo>
                  <a:lnTo>
                    <a:pt x="729" y="106"/>
                  </a:lnTo>
                  <a:lnTo>
                    <a:pt x="728" y="108"/>
                  </a:lnTo>
                  <a:cubicBezTo>
                    <a:pt x="728" y="110"/>
                    <a:pt x="727" y="112"/>
                    <a:pt x="725" y="113"/>
                  </a:cubicBezTo>
                  <a:cubicBezTo>
                    <a:pt x="724" y="118"/>
                    <a:pt x="719" y="121"/>
                    <a:pt x="716" y="123"/>
                  </a:cubicBezTo>
                  <a:cubicBezTo>
                    <a:pt x="717" y="123"/>
                    <a:pt x="719" y="123"/>
                    <a:pt x="720" y="124"/>
                  </a:cubicBezTo>
                  <a:cubicBezTo>
                    <a:pt x="722" y="122"/>
                    <a:pt x="724" y="121"/>
                    <a:pt x="726" y="121"/>
                  </a:cubicBezTo>
                  <a:cubicBezTo>
                    <a:pt x="728" y="121"/>
                    <a:pt x="731" y="122"/>
                    <a:pt x="732" y="124"/>
                  </a:cubicBezTo>
                  <a:cubicBezTo>
                    <a:pt x="734" y="125"/>
                    <a:pt x="734" y="127"/>
                    <a:pt x="734" y="128"/>
                  </a:cubicBezTo>
                  <a:cubicBezTo>
                    <a:pt x="737" y="130"/>
                    <a:pt x="744" y="134"/>
                    <a:pt x="741" y="143"/>
                  </a:cubicBezTo>
                  <a:cubicBezTo>
                    <a:pt x="741" y="146"/>
                    <a:pt x="741" y="147"/>
                    <a:pt x="742" y="150"/>
                  </a:cubicBezTo>
                  <a:cubicBezTo>
                    <a:pt x="742" y="152"/>
                    <a:pt x="743" y="154"/>
                    <a:pt x="743" y="156"/>
                  </a:cubicBezTo>
                  <a:lnTo>
                    <a:pt x="742" y="159"/>
                  </a:lnTo>
                  <a:lnTo>
                    <a:pt x="741" y="161"/>
                  </a:lnTo>
                  <a:cubicBezTo>
                    <a:pt x="745" y="164"/>
                    <a:pt x="746" y="167"/>
                    <a:pt x="746" y="169"/>
                  </a:cubicBezTo>
                  <a:cubicBezTo>
                    <a:pt x="747" y="171"/>
                    <a:pt x="747" y="172"/>
                    <a:pt x="748" y="172"/>
                  </a:cubicBezTo>
                  <a:lnTo>
                    <a:pt x="750" y="175"/>
                  </a:lnTo>
                  <a:cubicBezTo>
                    <a:pt x="752" y="177"/>
                    <a:pt x="761" y="182"/>
                    <a:pt x="765" y="182"/>
                  </a:cubicBezTo>
                  <a:lnTo>
                    <a:pt x="768" y="180"/>
                  </a:lnTo>
                  <a:cubicBezTo>
                    <a:pt x="776" y="173"/>
                    <a:pt x="787" y="164"/>
                    <a:pt x="798" y="164"/>
                  </a:cubicBezTo>
                  <a:cubicBezTo>
                    <a:pt x="801" y="161"/>
                    <a:pt x="805" y="159"/>
                    <a:pt x="807" y="159"/>
                  </a:cubicBezTo>
                  <a:lnTo>
                    <a:pt x="810" y="155"/>
                  </a:lnTo>
                  <a:cubicBezTo>
                    <a:pt x="811" y="154"/>
                    <a:pt x="813" y="153"/>
                    <a:pt x="815" y="152"/>
                  </a:cubicBezTo>
                  <a:lnTo>
                    <a:pt x="814" y="151"/>
                  </a:lnTo>
                  <a:cubicBezTo>
                    <a:pt x="813" y="147"/>
                    <a:pt x="816" y="144"/>
                    <a:pt x="819" y="142"/>
                  </a:cubicBezTo>
                  <a:lnTo>
                    <a:pt x="819" y="142"/>
                  </a:lnTo>
                  <a:cubicBezTo>
                    <a:pt x="818" y="138"/>
                    <a:pt x="818" y="134"/>
                    <a:pt x="820" y="131"/>
                  </a:cubicBezTo>
                  <a:cubicBezTo>
                    <a:pt x="820" y="128"/>
                    <a:pt x="820" y="126"/>
                    <a:pt x="822" y="123"/>
                  </a:cubicBezTo>
                  <a:cubicBezTo>
                    <a:pt x="823" y="122"/>
                    <a:pt x="824" y="121"/>
                    <a:pt x="827" y="121"/>
                  </a:cubicBezTo>
                  <a:cubicBezTo>
                    <a:pt x="828" y="119"/>
                    <a:pt x="828" y="117"/>
                    <a:pt x="829" y="116"/>
                  </a:cubicBezTo>
                  <a:cubicBezTo>
                    <a:pt x="831" y="113"/>
                    <a:pt x="835" y="111"/>
                    <a:pt x="839" y="111"/>
                  </a:cubicBezTo>
                  <a:cubicBezTo>
                    <a:pt x="842" y="111"/>
                    <a:pt x="846" y="113"/>
                    <a:pt x="849" y="115"/>
                  </a:cubicBezTo>
                  <a:cubicBezTo>
                    <a:pt x="852" y="114"/>
                    <a:pt x="853" y="113"/>
                    <a:pt x="853" y="109"/>
                  </a:cubicBezTo>
                  <a:cubicBezTo>
                    <a:pt x="854" y="105"/>
                    <a:pt x="855" y="94"/>
                    <a:pt x="870" y="94"/>
                  </a:cubicBezTo>
                  <a:cubicBezTo>
                    <a:pt x="874" y="94"/>
                    <a:pt x="879" y="95"/>
                    <a:pt x="885" y="97"/>
                  </a:cubicBezTo>
                  <a:cubicBezTo>
                    <a:pt x="886" y="93"/>
                    <a:pt x="888" y="90"/>
                    <a:pt x="894" y="88"/>
                  </a:cubicBezTo>
                  <a:lnTo>
                    <a:pt x="897" y="87"/>
                  </a:lnTo>
                  <a:lnTo>
                    <a:pt x="899" y="87"/>
                  </a:lnTo>
                  <a:cubicBezTo>
                    <a:pt x="901" y="88"/>
                    <a:pt x="903" y="90"/>
                    <a:pt x="903" y="91"/>
                  </a:cubicBezTo>
                  <a:lnTo>
                    <a:pt x="906" y="91"/>
                  </a:lnTo>
                  <a:cubicBezTo>
                    <a:pt x="907" y="90"/>
                    <a:pt x="909" y="90"/>
                    <a:pt x="911" y="90"/>
                  </a:cubicBezTo>
                  <a:lnTo>
                    <a:pt x="913" y="90"/>
                  </a:lnTo>
                  <a:lnTo>
                    <a:pt x="916" y="90"/>
                  </a:lnTo>
                  <a:cubicBezTo>
                    <a:pt x="922" y="90"/>
                    <a:pt x="926" y="92"/>
                    <a:pt x="929" y="93"/>
                  </a:cubicBezTo>
                  <a:cubicBezTo>
                    <a:pt x="931" y="94"/>
                    <a:pt x="932" y="95"/>
                    <a:pt x="933" y="95"/>
                  </a:cubicBezTo>
                  <a:cubicBezTo>
                    <a:pt x="935" y="95"/>
                    <a:pt x="938" y="94"/>
                    <a:pt x="941" y="91"/>
                  </a:cubicBezTo>
                  <a:lnTo>
                    <a:pt x="945" y="90"/>
                  </a:lnTo>
                  <a:lnTo>
                    <a:pt x="948" y="91"/>
                  </a:lnTo>
                  <a:cubicBezTo>
                    <a:pt x="950" y="88"/>
                    <a:pt x="953" y="85"/>
                    <a:pt x="957" y="85"/>
                  </a:cubicBezTo>
                  <a:cubicBezTo>
                    <a:pt x="958" y="84"/>
                    <a:pt x="960" y="84"/>
                    <a:pt x="962" y="84"/>
                  </a:cubicBezTo>
                  <a:cubicBezTo>
                    <a:pt x="966" y="84"/>
                    <a:pt x="971" y="83"/>
                    <a:pt x="972" y="81"/>
                  </a:cubicBezTo>
                  <a:lnTo>
                    <a:pt x="975" y="78"/>
                  </a:lnTo>
                  <a:cubicBezTo>
                    <a:pt x="979" y="76"/>
                    <a:pt x="983" y="76"/>
                    <a:pt x="986" y="75"/>
                  </a:cubicBezTo>
                  <a:cubicBezTo>
                    <a:pt x="992" y="75"/>
                    <a:pt x="994" y="74"/>
                    <a:pt x="995" y="71"/>
                  </a:cubicBezTo>
                  <a:cubicBezTo>
                    <a:pt x="996" y="68"/>
                    <a:pt x="999" y="67"/>
                    <a:pt x="1001" y="67"/>
                  </a:cubicBezTo>
                  <a:lnTo>
                    <a:pt x="1002" y="67"/>
                  </a:lnTo>
                  <a:cubicBezTo>
                    <a:pt x="1004" y="67"/>
                    <a:pt x="1006" y="67"/>
                    <a:pt x="1008" y="67"/>
                  </a:cubicBezTo>
                  <a:lnTo>
                    <a:pt x="1008" y="65"/>
                  </a:lnTo>
                  <a:cubicBezTo>
                    <a:pt x="1007" y="63"/>
                    <a:pt x="1007" y="60"/>
                    <a:pt x="1008" y="59"/>
                  </a:cubicBezTo>
                  <a:lnTo>
                    <a:pt x="1010" y="55"/>
                  </a:lnTo>
                  <a:cubicBezTo>
                    <a:pt x="1010" y="53"/>
                    <a:pt x="1010" y="51"/>
                    <a:pt x="1011" y="49"/>
                  </a:cubicBezTo>
                  <a:cubicBezTo>
                    <a:pt x="1012" y="42"/>
                    <a:pt x="1014" y="31"/>
                    <a:pt x="1024" y="31"/>
                  </a:cubicBezTo>
                  <a:cubicBezTo>
                    <a:pt x="1026" y="31"/>
                    <a:pt x="1028" y="32"/>
                    <a:pt x="1030" y="32"/>
                  </a:cubicBezTo>
                  <a:lnTo>
                    <a:pt x="1034" y="34"/>
                  </a:lnTo>
                  <a:cubicBezTo>
                    <a:pt x="1034" y="34"/>
                    <a:pt x="1035" y="34"/>
                    <a:pt x="1037" y="32"/>
                  </a:cubicBezTo>
                  <a:lnTo>
                    <a:pt x="1040" y="30"/>
                  </a:lnTo>
                  <a:cubicBezTo>
                    <a:pt x="1041" y="28"/>
                    <a:pt x="1042" y="27"/>
                    <a:pt x="1044" y="26"/>
                  </a:cubicBezTo>
                  <a:lnTo>
                    <a:pt x="1045" y="26"/>
                  </a:lnTo>
                  <a:cubicBezTo>
                    <a:pt x="1047" y="24"/>
                    <a:pt x="1049" y="23"/>
                    <a:pt x="1051" y="23"/>
                  </a:cubicBezTo>
                  <a:lnTo>
                    <a:pt x="1055" y="21"/>
                  </a:lnTo>
                  <a:cubicBezTo>
                    <a:pt x="1058" y="19"/>
                    <a:pt x="1061" y="18"/>
                    <a:pt x="1065" y="18"/>
                  </a:cubicBezTo>
                  <a:cubicBezTo>
                    <a:pt x="1069" y="18"/>
                    <a:pt x="1074" y="20"/>
                    <a:pt x="1078" y="21"/>
                  </a:cubicBezTo>
                  <a:cubicBezTo>
                    <a:pt x="1082" y="22"/>
                    <a:pt x="1085" y="23"/>
                    <a:pt x="1088" y="23"/>
                  </a:cubicBezTo>
                  <a:lnTo>
                    <a:pt x="1090" y="23"/>
                  </a:lnTo>
                  <a:lnTo>
                    <a:pt x="1094" y="22"/>
                  </a:lnTo>
                  <a:cubicBezTo>
                    <a:pt x="1099" y="22"/>
                    <a:pt x="1103" y="26"/>
                    <a:pt x="1107" y="29"/>
                  </a:cubicBezTo>
                  <a:lnTo>
                    <a:pt x="1111" y="33"/>
                  </a:lnTo>
                  <a:cubicBezTo>
                    <a:pt x="1113" y="34"/>
                    <a:pt x="1114" y="35"/>
                    <a:pt x="1115" y="37"/>
                  </a:cubicBezTo>
                  <a:cubicBezTo>
                    <a:pt x="1116" y="38"/>
                    <a:pt x="1116" y="40"/>
                    <a:pt x="1116" y="42"/>
                  </a:cubicBezTo>
                  <a:cubicBezTo>
                    <a:pt x="1115" y="43"/>
                    <a:pt x="1115" y="44"/>
                    <a:pt x="1116" y="46"/>
                  </a:cubicBezTo>
                  <a:lnTo>
                    <a:pt x="1117" y="46"/>
                  </a:lnTo>
                  <a:cubicBezTo>
                    <a:pt x="1119" y="46"/>
                    <a:pt x="1121" y="46"/>
                    <a:pt x="1122" y="47"/>
                  </a:cubicBezTo>
                  <a:lnTo>
                    <a:pt x="1123" y="46"/>
                  </a:lnTo>
                  <a:lnTo>
                    <a:pt x="1126" y="46"/>
                  </a:lnTo>
                  <a:lnTo>
                    <a:pt x="1129" y="47"/>
                  </a:lnTo>
                  <a:cubicBezTo>
                    <a:pt x="1131" y="48"/>
                    <a:pt x="1133" y="50"/>
                    <a:pt x="1133" y="53"/>
                  </a:cubicBezTo>
                  <a:cubicBezTo>
                    <a:pt x="1134" y="81"/>
                    <a:pt x="1134" y="118"/>
                    <a:pt x="1128" y="152"/>
                  </a:cubicBezTo>
                  <a:cubicBezTo>
                    <a:pt x="1124" y="179"/>
                    <a:pt x="1116" y="206"/>
                    <a:pt x="1108" y="229"/>
                  </a:cubicBezTo>
                  <a:cubicBezTo>
                    <a:pt x="1105" y="235"/>
                    <a:pt x="1103" y="240"/>
                    <a:pt x="1101" y="246"/>
                  </a:cubicBezTo>
                  <a:cubicBezTo>
                    <a:pt x="1096" y="263"/>
                    <a:pt x="1089" y="280"/>
                    <a:pt x="1081" y="298"/>
                  </a:cubicBezTo>
                  <a:cubicBezTo>
                    <a:pt x="1080" y="300"/>
                    <a:pt x="1078" y="302"/>
                    <a:pt x="1075" y="302"/>
                  </a:cubicBezTo>
                  <a:lnTo>
                    <a:pt x="1075" y="302"/>
                  </a:lnTo>
                  <a:cubicBezTo>
                    <a:pt x="1069" y="302"/>
                    <a:pt x="1062" y="300"/>
                    <a:pt x="1056" y="298"/>
                  </a:cubicBezTo>
                  <a:cubicBezTo>
                    <a:pt x="1052" y="297"/>
                    <a:pt x="1048" y="296"/>
                    <a:pt x="1045" y="296"/>
                  </a:cubicBezTo>
                  <a:lnTo>
                    <a:pt x="1043" y="296"/>
                  </a:lnTo>
                  <a:cubicBezTo>
                    <a:pt x="1038" y="293"/>
                    <a:pt x="1034" y="293"/>
                    <a:pt x="1030" y="292"/>
                  </a:cubicBezTo>
                  <a:lnTo>
                    <a:pt x="1026" y="291"/>
                  </a:lnTo>
                  <a:lnTo>
                    <a:pt x="1022" y="290"/>
                  </a:lnTo>
                  <a:lnTo>
                    <a:pt x="1021" y="290"/>
                  </a:lnTo>
                  <a:lnTo>
                    <a:pt x="1017" y="288"/>
                  </a:lnTo>
                  <a:cubicBezTo>
                    <a:pt x="1015" y="289"/>
                    <a:pt x="1009" y="292"/>
                    <a:pt x="1006" y="294"/>
                  </a:cubicBezTo>
                  <a:cubicBezTo>
                    <a:pt x="996" y="300"/>
                    <a:pt x="986" y="305"/>
                    <a:pt x="979" y="305"/>
                  </a:cubicBezTo>
                  <a:cubicBezTo>
                    <a:pt x="974" y="305"/>
                    <a:pt x="971" y="303"/>
                    <a:pt x="969" y="301"/>
                  </a:cubicBezTo>
                  <a:cubicBezTo>
                    <a:pt x="968" y="300"/>
                    <a:pt x="967" y="299"/>
                    <a:pt x="966" y="297"/>
                  </a:cubicBezTo>
                  <a:lnTo>
                    <a:pt x="964" y="297"/>
                  </a:lnTo>
                  <a:lnTo>
                    <a:pt x="963" y="297"/>
                  </a:lnTo>
                  <a:lnTo>
                    <a:pt x="959" y="296"/>
                  </a:lnTo>
                  <a:cubicBezTo>
                    <a:pt x="957" y="296"/>
                    <a:pt x="955" y="296"/>
                    <a:pt x="953" y="296"/>
                  </a:cubicBezTo>
                  <a:lnTo>
                    <a:pt x="952" y="296"/>
                  </a:lnTo>
                  <a:cubicBezTo>
                    <a:pt x="948" y="301"/>
                    <a:pt x="940" y="303"/>
                    <a:pt x="933" y="305"/>
                  </a:cubicBezTo>
                  <a:cubicBezTo>
                    <a:pt x="928" y="306"/>
                    <a:pt x="924" y="307"/>
                    <a:pt x="920" y="309"/>
                  </a:cubicBezTo>
                  <a:cubicBezTo>
                    <a:pt x="921" y="310"/>
                    <a:pt x="922" y="311"/>
                    <a:pt x="922" y="313"/>
                  </a:cubicBezTo>
                  <a:cubicBezTo>
                    <a:pt x="922" y="315"/>
                    <a:pt x="922" y="316"/>
                    <a:pt x="921" y="318"/>
                  </a:cubicBezTo>
                  <a:cubicBezTo>
                    <a:pt x="918" y="322"/>
                    <a:pt x="914" y="328"/>
                    <a:pt x="905" y="328"/>
                  </a:cubicBezTo>
                  <a:lnTo>
                    <a:pt x="904" y="328"/>
                  </a:lnTo>
                  <a:lnTo>
                    <a:pt x="903" y="330"/>
                  </a:lnTo>
                  <a:cubicBezTo>
                    <a:pt x="902" y="332"/>
                    <a:pt x="900" y="335"/>
                    <a:pt x="898" y="336"/>
                  </a:cubicBezTo>
                  <a:cubicBezTo>
                    <a:pt x="900" y="339"/>
                    <a:pt x="903" y="343"/>
                    <a:pt x="901" y="347"/>
                  </a:cubicBezTo>
                  <a:cubicBezTo>
                    <a:pt x="899" y="352"/>
                    <a:pt x="892" y="352"/>
                    <a:pt x="890" y="352"/>
                  </a:cubicBezTo>
                  <a:cubicBezTo>
                    <a:pt x="888" y="352"/>
                    <a:pt x="886" y="352"/>
                    <a:pt x="884" y="351"/>
                  </a:cubicBezTo>
                  <a:lnTo>
                    <a:pt x="883" y="352"/>
                  </a:lnTo>
                  <a:lnTo>
                    <a:pt x="880" y="355"/>
                  </a:lnTo>
                  <a:lnTo>
                    <a:pt x="878" y="356"/>
                  </a:lnTo>
                  <a:lnTo>
                    <a:pt x="875" y="359"/>
                  </a:lnTo>
                  <a:cubicBezTo>
                    <a:pt x="872" y="360"/>
                    <a:pt x="869" y="361"/>
                    <a:pt x="867" y="361"/>
                  </a:cubicBezTo>
                  <a:cubicBezTo>
                    <a:pt x="864" y="361"/>
                    <a:pt x="862" y="360"/>
                    <a:pt x="861" y="360"/>
                  </a:cubicBezTo>
                  <a:lnTo>
                    <a:pt x="860" y="360"/>
                  </a:lnTo>
                  <a:lnTo>
                    <a:pt x="858" y="361"/>
                  </a:lnTo>
                  <a:lnTo>
                    <a:pt x="857" y="362"/>
                  </a:lnTo>
                  <a:lnTo>
                    <a:pt x="855" y="363"/>
                  </a:lnTo>
                  <a:cubicBezTo>
                    <a:pt x="851" y="366"/>
                    <a:pt x="846" y="369"/>
                    <a:pt x="842" y="371"/>
                  </a:cubicBezTo>
                  <a:cubicBezTo>
                    <a:pt x="842" y="373"/>
                    <a:pt x="841" y="375"/>
                    <a:pt x="840" y="377"/>
                  </a:cubicBezTo>
                  <a:cubicBezTo>
                    <a:pt x="838" y="379"/>
                    <a:pt x="834" y="381"/>
                    <a:pt x="831" y="381"/>
                  </a:cubicBezTo>
                  <a:cubicBezTo>
                    <a:pt x="828" y="381"/>
                    <a:pt x="826" y="380"/>
                    <a:pt x="824" y="378"/>
                  </a:cubicBezTo>
                  <a:cubicBezTo>
                    <a:pt x="821" y="378"/>
                    <a:pt x="819" y="376"/>
                    <a:pt x="816" y="374"/>
                  </a:cubicBezTo>
                  <a:cubicBezTo>
                    <a:pt x="812" y="372"/>
                    <a:pt x="808" y="369"/>
                    <a:pt x="805" y="369"/>
                  </a:cubicBezTo>
                  <a:cubicBezTo>
                    <a:pt x="804" y="369"/>
                    <a:pt x="802" y="369"/>
                    <a:pt x="800" y="371"/>
                  </a:cubicBezTo>
                  <a:cubicBezTo>
                    <a:pt x="799" y="372"/>
                    <a:pt x="798" y="372"/>
                    <a:pt x="796" y="372"/>
                  </a:cubicBezTo>
                  <a:lnTo>
                    <a:pt x="794" y="372"/>
                  </a:lnTo>
                  <a:cubicBezTo>
                    <a:pt x="790" y="371"/>
                    <a:pt x="786" y="370"/>
                    <a:pt x="784" y="370"/>
                  </a:cubicBezTo>
                  <a:cubicBezTo>
                    <a:pt x="782" y="370"/>
                    <a:pt x="781" y="370"/>
                    <a:pt x="778" y="379"/>
                  </a:cubicBezTo>
                  <a:cubicBezTo>
                    <a:pt x="778" y="382"/>
                    <a:pt x="778" y="384"/>
                    <a:pt x="776" y="385"/>
                  </a:cubicBezTo>
                  <a:cubicBezTo>
                    <a:pt x="775" y="387"/>
                    <a:pt x="772" y="388"/>
                    <a:pt x="770" y="388"/>
                  </a:cubicBezTo>
                  <a:cubicBezTo>
                    <a:pt x="766" y="388"/>
                    <a:pt x="761" y="385"/>
                    <a:pt x="753" y="378"/>
                  </a:cubicBezTo>
                  <a:lnTo>
                    <a:pt x="751" y="376"/>
                  </a:lnTo>
                  <a:lnTo>
                    <a:pt x="751" y="376"/>
                  </a:lnTo>
                  <a:cubicBezTo>
                    <a:pt x="748" y="376"/>
                    <a:pt x="745" y="373"/>
                    <a:pt x="744" y="369"/>
                  </a:cubicBezTo>
                  <a:cubicBezTo>
                    <a:pt x="744" y="367"/>
                    <a:pt x="744" y="366"/>
                    <a:pt x="744" y="365"/>
                  </a:cubicBezTo>
                  <a:lnTo>
                    <a:pt x="743" y="364"/>
                  </a:lnTo>
                  <a:lnTo>
                    <a:pt x="741" y="366"/>
                  </a:lnTo>
                  <a:cubicBezTo>
                    <a:pt x="739" y="367"/>
                    <a:pt x="736" y="369"/>
                    <a:pt x="733" y="369"/>
                  </a:cubicBezTo>
                  <a:cubicBezTo>
                    <a:pt x="732" y="369"/>
                    <a:pt x="727" y="369"/>
                    <a:pt x="725" y="363"/>
                  </a:cubicBezTo>
                  <a:lnTo>
                    <a:pt x="721" y="364"/>
                  </a:lnTo>
                  <a:lnTo>
                    <a:pt x="720" y="364"/>
                  </a:lnTo>
                  <a:cubicBezTo>
                    <a:pt x="716" y="363"/>
                    <a:pt x="714" y="359"/>
                    <a:pt x="714" y="356"/>
                  </a:cubicBezTo>
                  <a:cubicBezTo>
                    <a:pt x="714" y="354"/>
                    <a:pt x="714" y="354"/>
                    <a:pt x="713" y="352"/>
                  </a:cubicBezTo>
                  <a:cubicBezTo>
                    <a:pt x="706" y="338"/>
                    <a:pt x="692" y="327"/>
                    <a:pt x="679" y="325"/>
                  </a:cubicBezTo>
                  <a:lnTo>
                    <a:pt x="676" y="324"/>
                  </a:lnTo>
                  <a:cubicBezTo>
                    <a:pt x="671" y="321"/>
                    <a:pt x="670" y="317"/>
                    <a:pt x="670" y="314"/>
                  </a:cubicBezTo>
                  <a:cubicBezTo>
                    <a:pt x="666" y="314"/>
                    <a:pt x="663" y="315"/>
                    <a:pt x="661" y="315"/>
                  </a:cubicBezTo>
                  <a:lnTo>
                    <a:pt x="659" y="319"/>
                  </a:lnTo>
                  <a:cubicBezTo>
                    <a:pt x="657" y="322"/>
                    <a:pt x="654" y="323"/>
                    <a:pt x="651" y="323"/>
                  </a:cubicBezTo>
                  <a:cubicBezTo>
                    <a:pt x="647" y="323"/>
                    <a:pt x="644" y="322"/>
                    <a:pt x="642" y="320"/>
                  </a:cubicBezTo>
                  <a:cubicBezTo>
                    <a:pt x="639" y="320"/>
                    <a:pt x="637" y="318"/>
                    <a:pt x="636" y="317"/>
                  </a:cubicBezTo>
                  <a:cubicBezTo>
                    <a:pt x="634" y="316"/>
                    <a:pt x="633" y="314"/>
                    <a:pt x="633" y="312"/>
                  </a:cubicBezTo>
                  <a:lnTo>
                    <a:pt x="634" y="308"/>
                  </a:lnTo>
                  <a:lnTo>
                    <a:pt x="633" y="306"/>
                  </a:lnTo>
                  <a:cubicBezTo>
                    <a:pt x="630" y="299"/>
                    <a:pt x="628" y="297"/>
                    <a:pt x="627" y="296"/>
                  </a:cubicBezTo>
                  <a:cubicBezTo>
                    <a:pt x="627" y="297"/>
                    <a:pt x="626" y="298"/>
                    <a:pt x="624" y="302"/>
                  </a:cubicBezTo>
                  <a:cubicBezTo>
                    <a:pt x="626" y="312"/>
                    <a:pt x="618" y="319"/>
                    <a:pt x="613" y="324"/>
                  </a:cubicBezTo>
                  <a:lnTo>
                    <a:pt x="609" y="327"/>
                  </a:lnTo>
                  <a:cubicBezTo>
                    <a:pt x="598" y="345"/>
                    <a:pt x="589" y="348"/>
                    <a:pt x="581" y="350"/>
                  </a:cubicBezTo>
                  <a:cubicBezTo>
                    <a:pt x="575" y="352"/>
                    <a:pt x="570" y="353"/>
                    <a:pt x="563" y="369"/>
                  </a:cubicBezTo>
                  <a:lnTo>
                    <a:pt x="561" y="371"/>
                  </a:lnTo>
                  <a:cubicBezTo>
                    <a:pt x="557" y="374"/>
                    <a:pt x="553" y="376"/>
                    <a:pt x="549" y="376"/>
                  </a:cubicBezTo>
                  <a:cubicBezTo>
                    <a:pt x="539" y="376"/>
                    <a:pt x="536" y="364"/>
                    <a:pt x="533" y="354"/>
                  </a:cubicBezTo>
                  <a:cubicBezTo>
                    <a:pt x="531" y="348"/>
                    <a:pt x="529" y="341"/>
                    <a:pt x="527" y="338"/>
                  </a:cubicBezTo>
                  <a:cubicBezTo>
                    <a:pt x="526" y="337"/>
                    <a:pt x="525" y="335"/>
                    <a:pt x="525" y="333"/>
                  </a:cubicBezTo>
                  <a:lnTo>
                    <a:pt x="526" y="330"/>
                  </a:lnTo>
                  <a:cubicBezTo>
                    <a:pt x="526" y="329"/>
                    <a:pt x="526" y="327"/>
                    <a:pt x="526" y="324"/>
                  </a:cubicBezTo>
                  <a:cubicBezTo>
                    <a:pt x="527" y="322"/>
                    <a:pt x="529" y="321"/>
                    <a:pt x="530" y="319"/>
                  </a:cubicBezTo>
                  <a:lnTo>
                    <a:pt x="530" y="319"/>
                  </a:lnTo>
                  <a:cubicBezTo>
                    <a:pt x="529" y="320"/>
                    <a:pt x="526" y="321"/>
                    <a:pt x="524" y="324"/>
                  </a:cubicBezTo>
                  <a:cubicBezTo>
                    <a:pt x="522" y="327"/>
                    <a:pt x="520" y="328"/>
                    <a:pt x="518" y="328"/>
                  </a:cubicBezTo>
                  <a:lnTo>
                    <a:pt x="515" y="327"/>
                  </a:lnTo>
                  <a:cubicBezTo>
                    <a:pt x="503" y="321"/>
                    <a:pt x="495" y="317"/>
                    <a:pt x="493" y="310"/>
                  </a:cubicBezTo>
                  <a:cubicBezTo>
                    <a:pt x="491" y="304"/>
                    <a:pt x="494" y="299"/>
                    <a:pt x="499" y="291"/>
                  </a:cubicBezTo>
                  <a:cubicBezTo>
                    <a:pt x="497" y="289"/>
                    <a:pt x="496" y="289"/>
                    <a:pt x="496" y="289"/>
                  </a:cubicBezTo>
                  <a:cubicBezTo>
                    <a:pt x="494" y="289"/>
                    <a:pt x="490" y="295"/>
                    <a:pt x="487" y="312"/>
                  </a:cubicBezTo>
                  <a:cubicBezTo>
                    <a:pt x="486" y="314"/>
                    <a:pt x="485" y="316"/>
                    <a:pt x="482" y="317"/>
                  </a:cubicBezTo>
                  <a:cubicBezTo>
                    <a:pt x="480" y="317"/>
                    <a:pt x="479" y="318"/>
                    <a:pt x="478" y="318"/>
                  </a:cubicBezTo>
                  <a:cubicBezTo>
                    <a:pt x="468" y="318"/>
                    <a:pt x="464" y="309"/>
                    <a:pt x="462" y="301"/>
                  </a:cubicBezTo>
                  <a:cubicBezTo>
                    <a:pt x="459" y="293"/>
                    <a:pt x="456" y="286"/>
                    <a:pt x="447" y="283"/>
                  </a:cubicBezTo>
                  <a:lnTo>
                    <a:pt x="442" y="283"/>
                  </a:lnTo>
                  <a:cubicBezTo>
                    <a:pt x="438" y="283"/>
                    <a:pt x="435" y="283"/>
                    <a:pt x="433" y="284"/>
                  </a:cubicBezTo>
                  <a:cubicBezTo>
                    <a:pt x="431" y="284"/>
                    <a:pt x="429" y="284"/>
                    <a:pt x="427" y="284"/>
                  </a:cubicBezTo>
                  <a:cubicBezTo>
                    <a:pt x="420" y="284"/>
                    <a:pt x="415" y="282"/>
                    <a:pt x="405" y="273"/>
                  </a:cubicBezTo>
                  <a:cubicBezTo>
                    <a:pt x="403" y="272"/>
                    <a:pt x="401" y="272"/>
                    <a:pt x="399" y="272"/>
                  </a:cubicBezTo>
                  <a:cubicBezTo>
                    <a:pt x="395" y="271"/>
                    <a:pt x="390" y="270"/>
                    <a:pt x="386" y="268"/>
                  </a:cubicBezTo>
                  <a:cubicBezTo>
                    <a:pt x="384" y="269"/>
                    <a:pt x="381" y="269"/>
                    <a:pt x="379" y="269"/>
                  </a:cubicBezTo>
                  <a:cubicBezTo>
                    <a:pt x="373" y="269"/>
                    <a:pt x="368" y="266"/>
                    <a:pt x="366" y="260"/>
                  </a:cubicBezTo>
                  <a:lnTo>
                    <a:pt x="366" y="257"/>
                  </a:lnTo>
                  <a:cubicBezTo>
                    <a:pt x="367" y="252"/>
                    <a:pt x="365" y="250"/>
                    <a:pt x="362" y="245"/>
                  </a:cubicBezTo>
                  <a:lnTo>
                    <a:pt x="361" y="243"/>
                  </a:lnTo>
                  <a:cubicBezTo>
                    <a:pt x="357" y="242"/>
                    <a:pt x="353" y="241"/>
                    <a:pt x="351" y="239"/>
                  </a:cubicBezTo>
                  <a:lnTo>
                    <a:pt x="349" y="238"/>
                  </a:lnTo>
                  <a:cubicBezTo>
                    <a:pt x="345" y="240"/>
                    <a:pt x="340" y="243"/>
                    <a:pt x="336" y="246"/>
                  </a:cubicBezTo>
                  <a:cubicBezTo>
                    <a:pt x="327" y="252"/>
                    <a:pt x="316" y="258"/>
                    <a:pt x="304" y="260"/>
                  </a:cubicBezTo>
                  <a:lnTo>
                    <a:pt x="304" y="262"/>
                  </a:lnTo>
                  <a:cubicBezTo>
                    <a:pt x="306" y="275"/>
                    <a:pt x="307" y="281"/>
                    <a:pt x="293" y="284"/>
                  </a:cubicBezTo>
                  <a:cubicBezTo>
                    <a:pt x="289" y="284"/>
                    <a:pt x="285" y="285"/>
                    <a:pt x="278" y="288"/>
                  </a:cubicBezTo>
                  <a:lnTo>
                    <a:pt x="276" y="288"/>
                  </a:lnTo>
                  <a:lnTo>
                    <a:pt x="275" y="288"/>
                  </a:lnTo>
                  <a:cubicBezTo>
                    <a:pt x="274" y="288"/>
                    <a:pt x="272" y="288"/>
                    <a:pt x="271" y="288"/>
                  </a:cubicBezTo>
                  <a:cubicBezTo>
                    <a:pt x="268" y="288"/>
                    <a:pt x="267" y="288"/>
                    <a:pt x="267" y="288"/>
                  </a:cubicBezTo>
                  <a:lnTo>
                    <a:pt x="267" y="288"/>
                  </a:lnTo>
                  <a:cubicBezTo>
                    <a:pt x="267" y="288"/>
                    <a:pt x="268" y="291"/>
                    <a:pt x="268" y="292"/>
                  </a:cubicBezTo>
                  <a:cubicBezTo>
                    <a:pt x="269" y="302"/>
                    <a:pt x="272" y="319"/>
                    <a:pt x="245" y="331"/>
                  </a:cubicBezTo>
                  <a:lnTo>
                    <a:pt x="242" y="331"/>
                  </a:lnTo>
                  <a:cubicBezTo>
                    <a:pt x="233" y="332"/>
                    <a:pt x="230" y="334"/>
                    <a:pt x="228" y="335"/>
                  </a:cubicBezTo>
                  <a:cubicBezTo>
                    <a:pt x="227" y="337"/>
                    <a:pt x="224" y="339"/>
                    <a:pt x="220" y="339"/>
                  </a:cubicBezTo>
                  <a:cubicBezTo>
                    <a:pt x="216" y="339"/>
                    <a:pt x="211" y="337"/>
                    <a:pt x="202" y="332"/>
                  </a:cubicBezTo>
                  <a:cubicBezTo>
                    <a:pt x="199" y="338"/>
                    <a:pt x="198" y="345"/>
                    <a:pt x="197" y="352"/>
                  </a:cubicBezTo>
                  <a:cubicBezTo>
                    <a:pt x="196" y="365"/>
                    <a:pt x="194" y="378"/>
                    <a:pt x="183" y="386"/>
                  </a:cubicBezTo>
                  <a:lnTo>
                    <a:pt x="179" y="388"/>
                  </a:lnTo>
                  <a:cubicBezTo>
                    <a:pt x="177" y="388"/>
                    <a:pt x="176" y="387"/>
                    <a:pt x="174" y="386"/>
                  </a:cubicBezTo>
                  <a:cubicBezTo>
                    <a:pt x="172" y="384"/>
                    <a:pt x="171" y="384"/>
                    <a:pt x="171" y="384"/>
                  </a:cubicBezTo>
                  <a:cubicBezTo>
                    <a:pt x="171" y="384"/>
                    <a:pt x="169" y="388"/>
                    <a:pt x="168" y="391"/>
                  </a:cubicBezTo>
                  <a:lnTo>
                    <a:pt x="167" y="392"/>
                  </a:lnTo>
                  <a:cubicBezTo>
                    <a:pt x="166" y="394"/>
                    <a:pt x="165" y="395"/>
                    <a:pt x="163" y="396"/>
                  </a:cubicBezTo>
                  <a:lnTo>
                    <a:pt x="161" y="396"/>
                  </a:lnTo>
                  <a:lnTo>
                    <a:pt x="158" y="395"/>
                  </a:lnTo>
                  <a:lnTo>
                    <a:pt x="156" y="394"/>
                  </a:lnTo>
                  <a:cubicBezTo>
                    <a:pt x="155" y="394"/>
                    <a:pt x="153" y="396"/>
                    <a:pt x="151" y="398"/>
                  </a:cubicBezTo>
                  <a:cubicBezTo>
                    <a:pt x="147" y="401"/>
                    <a:pt x="142" y="406"/>
                    <a:pt x="133" y="406"/>
                  </a:cubicBezTo>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pt-BR"/>
            </a:p>
          </p:txBody>
        </p:sp>
        <p:sp>
          <p:nvSpPr>
            <p:cNvPr id="752" name="Freeform 204">
              <a:extLst>
                <a:ext uri="{FF2B5EF4-FFF2-40B4-BE49-F238E27FC236}">
                  <a16:creationId xmlns:a16="http://schemas.microsoft.com/office/drawing/2014/main" id="{90BEB2F5-DD0E-01B5-7CE6-2A7DB0A5F35A}"/>
                </a:ext>
              </a:extLst>
            </p:cNvPr>
            <p:cNvSpPr>
              <a:spLocks noEditPoints="1"/>
            </p:cNvSpPr>
            <p:nvPr/>
          </p:nvSpPr>
          <p:spPr bwMode="auto">
            <a:xfrm>
              <a:off x="6207126" y="1916112"/>
              <a:ext cx="706438" cy="257175"/>
            </a:xfrm>
            <a:custGeom>
              <a:avLst/>
              <a:gdLst>
                <a:gd name="T0" fmla="*/ 690 w 1148"/>
                <a:gd name="T1" fmla="*/ 15 h 420"/>
                <a:gd name="T2" fmla="*/ 587 w 1148"/>
                <a:gd name="T3" fmla="*/ 86 h 420"/>
                <a:gd name="T4" fmla="*/ 500 w 1148"/>
                <a:gd name="T5" fmla="*/ 84 h 420"/>
                <a:gd name="T6" fmla="*/ 441 w 1148"/>
                <a:gd name="T7" fmla="*/ 79 h 420"/>
                <a:gd name="T8" fmla="*/ 388 w 1148"/>
                <a:gd name="T9" fmla="*/ 75 h 420"/>
                <a:gd name="T10" fmla="*/ 245 w 1148"/>
                <a:gd name="T11" fmla="*/ 23 h 420"/>
                <a:gd name="T12" fmla="*/ 128 w 1148"/>
                <a:gd name="T13" fmla="*/ 115 h 420"/>
                <a:gd name="T14" fmla="*/ 98 w 1148"/>
                <a:gd name="T15" fmla="*/ 193 h 420"/>
                <a:gd name="T16" fmla="*/ 28 w 1148"/>
                <a:gd name="T17" fmla="*/ 247 h 420"/>
                <a:gd name="T18" fmla="*/ 68 w 1148"/>
                <a:gd name="T19" fmla="*/ 305 h 420"/>
                <a:gd name="T20" fmla="*/ 119 w 1148"/>
                <a:gd name="T21" fmla="*/ 356 h 420"/>
                <a:gd name="T22" fmla="*/ 140 w 1148"/>
                <a:gd name="T23" fmla="*/ 420 h 420"/>
                <a:gd name="T24" fmla="*/ 211 w 1148"/>
                <a:gd name="T25" fmla="*/ 360 h 420"/>
                <a:gd name="T26" fmla="*/ 318 w 1148"/>
                <a:gd name="T27" fmla="*/ 272 h 420"/>
                <a:gd name="T28" fmla="*/ 434 w 1148"/>
                <a:gd name="T29" fmla="*/ 298 h 420"/>
                <a:gd name="T30" fmla="*/ 526 w 1148"/>
                <a:gd name="T31" fmla="*/ 341 h 420"/>
                <a:gd name="T32" fmla="*/ 639 w 1148"/>
                <a:gd name="T33" fmla="*/ 329 h 420"/>
                <a:gd name="T34" fmla="*/ 728 w 1148"/>
                <a:gd name="T35" fmla="*/ 377 h 420"/>
                <a:gd name="T36" fmla="*/ 800 w 1148"/>
                <a:gd name="T37" fmla="*/ 386 h 420"/>
                <a:gd name="T38" fmla="*/ 867 w 1148"/>
                <a:gd name="T39" fmla="*/ 375 h 420"/>
                <a:gd name="T40" fmla="*/ 913 w 1148"/>
                <a:gd name="T41" fmla="*/ 344 h 420"/>
                <a:gd name="T42" fmla="*/ 986 w 1148"/>
                <a:gd name="T43" fmla="*/ 319 h 420"/>
                <a:gd name="T44" fmla="*/ 1082 w 1148"/>
                <a:gd name="T45" fmla="*/ 315 h 420"/>
                <a:gd name="T46" fmla="*/ 1130 w 1148"/>
                <a:gd name="T47" fmla="*/ 46 h 420"/>
                <a:gd name="T48" fmla="*/ 1048 w 1148"/>
                <a:gd name="T49" fmla="*/ 27 h 420"/>
                <a:gd name="T50" fmla="*/ 992 w 1148"/>
                <a:gd name="T51" fmla="*/ 76 h 420"/>
                <a:gd name="T52" fmla="*/ 923 w 1148"/>
                <a:gd name="T53" fmla="*/ 91 h 420"/>
                <a:gd name="T54" fmla="*/ 846 w 1148"/>
                <a:gd name="T55" fmla="*/ 112 h 420"/>
                <a:gd name="T56" fmla="*/ 771 w 1148"/>
                <a:gd name="T57" fmla="*/ 182 h 420"/>
                <a:gd name="T58" fmla="*/ 744 w 1148"/>
                <a:gd name="T59" fmla="*/ 126 h 420"/>
                <a:gd name="T60" fmla="*/ 782 w 1148"/>
                <a:gd name="T61" fmla="*/ 48 h 420"/>
                <a:gd name="T62" fmla="*/ 734 w 1148"/>
                <a:gd name="T63" fmla="*/ 17 h 420"/>
                <a:gd name="T64" fmla="*/ 726 w 1148"/>
                <a:gd name="T65" fmla="*/ 116 h 420"/>
                <a:gd name="T66" fmla="*/ 743 w 1148"/>
                <a:gd name="T67" fmla="*/ 164 h 420"/>
                <a:gd name="T68" fmla="*/ 832 w 1148"/>
                <a:gd name="T69" fmla="*/ 152 h 420"/>
                <a:gd name="T70" fmla="*/ 910 w 1148"/>
                <a:gd name="T71" fmla="*/ 104 h 420"/>
                <a:gd name="T72" fmla="*/ 1015 w 1148"/>
                <a:gd name="T73" fmla="*/ 81 h 420"/>
                <a:gd name="T74" fmla="*/ 1053 w 1148"/>
                <a:gd name="T75" fmla="*/ 39 h 420"/>
                <a:gd name="T76" fmla="*/ 1121 w 1148"/>
                <a:gd name="T77" fmla="*/ 61 h 420"/>
                <a:gd name="T78" fmla="*/ 1034 w 1148"/>
                <a:gd name="T79" fmla="*/ 292 h 420"/>
                <a:gd name="T80" fmla="*/ 977 w 1148"/>
                <a:gd name="T81" fmla="*/ 294 h 420"/>
                <a:gd name="T82" fmla="*/ 910 w 1148"/>
                <a:gd name="T83" fmla="*/ 328 h 420"/>
                <a:gd name="T84" fmla="*/ 866 w 1148"/>
                <a:gd name="T85" fmla="*/ 360 h 420"/>
                <a:gd name="T86" fmla="*/ 777 w 1148"/>
                <a:gd name="T87" fmla="*/ 389 h 420"/>
                <a:gd name="T88" fmla="*/ 687 w 1148"/>
                <a:gd name="T89" fmla="*/ 326 h 420"/>
                <a:gd name="T90" fmla="*/ 623 w 1148"/>
                <a:gd name="T91" fmla="*/ 308 h 420"/>
                <a:gd name="T92" fmla="*/ 487 w 1148"/>
                <a:gd name="T93" fmla="*/ 318 h 420"/>
                <a:gd name="T94" fmla="*/ 369 w 1148"/>
                <a:gd name="T95" fmla="*/ 243 h 420"/>
                <a:gd name="T96" fmla="*/ 178 w 1148"/>
                <a:gd name="T97" fmla="*/ 384 h 420"/>
                <a:gd name="T98" fmla="*/ 102 w 1148"/>
                <a:gd name="T99" fmla="*/ 318 h 420"/>
                <a:gd name="T100" fmla="*/ 41 w 1148"/>
                <a:gd name="T101" fmla="*/ 255 h 420"/>
                <a:gd name="T102" fmla="*/ 92 w 1148"/>
                <a:gd name="T103" fmla="*/ 220 h 420"/>
                <a:gd name="T104" fmla="*/ 145 w 1148"/>
                <a:gd name="T105" fmla="*/ 169 h 420"/>
                <a:gd name="T106" fmla="*/ 300 w 1148"/>
                <a:gd name="T107" fmla="*/ 21 h 420"/>
                <a:gd name="T108" fmla="*/ 406 w 1148"/>
                <a:gd name="T109" fmla="*/ 111 h 420"/>
                <a:gd name="T110" fmla="*/ 441 w 1148"/>
                <a:gd name="T111" fmla="*/ 98 h 420"/>
                <a:gd name="T112" fmla="*/ 499 w 1148"/>
                <a:gd name="T113" fmla="*/ 99 h 420"/>
                <a:gd name="T114" fmla="*/ 565 w 1148"/>
                <a:gd name="T115" fmla="*/ 105 h 420"/>
                <a:gd name="T116" fmla="*/ 613 w 1148"/>
                <a:gd name="T117" fmla="*/ 90 h 420"/>
                <a:gd name="T118" fmla="*/ 695 w 1148"/>
                <a:gd name="T119" fmla="*/ 28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48" h="420">
                  <a:moveTo>
                    <a:pt x="725" y="0"/>
                  </a:moveTo>
                  <a:lnTo>
                    <a:pt x="725" y="0"/>
                  </a:lnTo>
                  <a:cubicBezTo>
                    <a:pt x="722" y="0"/>
                    <a:pt x="718" y="1"/>
                    <a:pt x="716" y="2"/>
                  </a:cubicBezTo>
                  <a:cubicBezTo>
                    <a:pt x="714" y="2"/>
                    <a:pt x="713" y="3"/>
                    <a:pt x="712" y="3"/>
                  </a:cubicBezTo>
                  <a:lnTo>
                    <a:pt x="710" y="3"/>
                  </a:lnTo>
                  <a:cubicBezTo>
                    <a:pt x="707" y="3"/>
                    <a:pt x="703" y="4"/>
                    <a:pt x="700" y="7"/>
                  </a:cubicBezTo>
                  <a:cubicBezTo>
                    <a:pt x="698" y="10"/>
                    <a:pt x="697" y="13"/>
                    <a:pt x="696" y="15"/>
                  </a:cubicBezTo>
                  <a:lnTo>
                    <a:pt x="695" y="15"/>
                  </a:lnTo>
                  <a:lnTo>
                    <a:pt x="693" y="15"/>
                  </a:lnTo>
                  <a:lnTo>
                    <a:pt x="690" y="15"/>
                  </a:lnTo>
                  <a:cubicBezTo>
                    <a:pt x="677" y="15"/>
                    <a:pt x="671" y="23"/>
                    <a:pt x="669" y="31"/>
                  </a:cubicBezTo>
                  <a:cubicBezTo>
                    <a:pt x="667" y="33"/>
                    <a:pt x="666" y="36"/>
                    <a:pt x="665" y="39"/>
                  </a:cubicBezTo>
                  <a:cubicBezTo>
                    <a:pt x="660" y="40"/>
                    <a:pt x="657" y="43"/>
                    <a:pt x="655" y="45"/>
                  </a:cubicBezTo>
                  <a:lnTo>
                    <a:pt x="654" y="45"/>
                  </a:lnTo>
                  <a:lnTo>
                    <a:pt x="653" y="45"/>
                  </a:lnTo>
                  <a:cubicBezTo>
                    <a:pt x="643" y="45"/>
                    <a:pt x="637" y="53"/>
                    <a:pt x="632" y="60"/>
                  </a:cubicBezTo>
                  <a:lnTo>
                    <a:pt x="630" y="63"/>
                  </a:lnTo>
                  <a:cubicBezTo>
                    <a:pt x="621" y="65"/>
                    <a:pt x="608" y="72"/>
                    <a:pt x="603" y="79"/>
                  </a:cubicBezTo>
                  <a:cubicBezTo>
                    <a:pt x="599" y="80"/>
                    <a:pt x="596" y="84"/>
                    <a:pt x="595" y="87"/>
                  </a:cubicBezTo>
                  <a:cubicBezTo>
                    <a:pt x="593" y="87"/>
                    <a:pt x="590" y="86"/>
                    <a:pt x="587" y="86"/>
                  </a:cubicBezTo>
                  <a:cubicBezTo>
                    <a:pt x="586" y="86"/>
                    <a:pt x="579" y="86"/>
                    <a:pt x="574" y="92"/>
                  </a:cubicBezTo>
                  <a:cubicBezTo>
                    <a:pt x="572" y="91"/>
                    <a:pt x="569" y="90"/>
                    <a:pt x="567" y="90"/>
                  </a:cubicBezTo>
                  <a:cubicBezTo>
                    <a:pt x="562" y="90"/>
                    <a:pt x="558" y="92"/>
                    <a:pt x="556" y="95"/>
                  </a:cubicBezTo>
                  <a:cubicBezTo>
                    <a:pt x="555" y="93"/>
                    <a:pt x="555" y="91"/>
                    <a:pt x="553" y="89"/>
                  </a:cubicBezTo>
                  <a:cubicBezTo>
                    <a:pt x="552" y="77"/>
                    <a:pt x="544" y="75"/>
                    <a:pt x="540" y="75"/>
                  </a:cubicBezTo>
                  <a:cubicBezTo>
                    <a:pt x="538" y="74"/>
                    <a:pt x="536" y="73"/>
                    <a:pt x="533" y="73"/>
                  </a:cubicBezTo>
                  <a:cubicBezTo>
                    <a:pt x="528" y="73"/>
                    <a:pt x="523" y="76"/>
                    <a:pt x="519" y="80"/>
                  </a:cubicBezTo>
                  <a:lnTo>
                    <a:pt x="517" y="80"/>
                  </a:lnTo>
                  <a:cubicBezTo>
                    <a:pt x="511" y="80"/>
                    <a:pt x="506" y="82"/>
                    <a:pt x="502" y="85"/>
                  </a:cubicBezTo>
                  <a:lnTo>
                    <a:pt x="500" y="84"/>
                  </a:lnTo>
                  <a:lnTo>
                    <a:pt x="499" y="84"/>
                  </a:lnTo>
                  <a:cubicBezTo>
                    <a:pt x="497" y="80"/>
                    <a:pt x="493" y="74"/>
                    <a:pt x="488" y="71"/>
                  </a:cubicBezTo>
                  <a:cubicBezTo>
                    <a:pt x="485" y="67"/>
                    <a:pt x="480" y="62"/>
                    <a:pt x="473" y="62"/>
                  </a:cubicBezTo>
                  <a:cubicBezTo>
                    <a:pt x="465" y="62"/>
                    <a:pt x="461" y="67"/>
                    <a:pt x="458" y="69"/>
                  </a:cubicBezTo>
                  <a:lnTo>
                    <a:pt x="457" y="70"/>
                  </a:lnTo>
                  <a:lnTo>
                    <a:pt x="457" y="70"/>
                  </a:lnTo>
                  <a:lnTo>
                    <a:pt x="453" y="70"/>
                  </a:lnTo>
                  <a:cubicBezTo>
                    <a:pt x="451" y="70"/>
                    <a:pt x="448" y="70"/>
                    <a:pt x="446" y="72"/>
                  </a:cubicBezTo>
                  <a:cubicBezTo>
                    <a:pt x="443" y="73"/>
                    <a:pt x="442" y="76"/>
                    <a:pt x="441" y="79"/>
                  </a:cubicBezTo>
                  <a:lnTo>
                    <a:pt x="441" y="79"/>
                  </a:lnTo>
                  <a:cubicBezTo>
                    <a:pt x="437" y="80"/>
                    <a:pt x="435" y="82"/>
                    <a:pt x="433" y="84"/>
                  </a:cubicBezTo>
                  <a:lnTo>
                    <a:pt x="431" y="85"/>
                  </a:lnTo>
                  <a:cubicBezTo>
                    <a:pt x="429" y="86"/>
                    <a:pt x="428" y="87"/>
                    <a:pt x="426" y="88"/>
                  </a:cubicBezTo>
                  <a:cubicBezTo>
                    <a:pt x="423" y="90"/>
                    <a:pt x="421" y="94"/>
                    <a:pt x="420" y="97"/>
                  </a:cubicBezTo>
                  <a:lnTo>
                    <a:pt x="416" y="97"/>
                  </a:lnTo>
                  <a:cubicBezTo>
                    <a:pt x="415" y="95"/>
                    <a:pt x="414" y="93"/>
                    <a:pt x="413" y="91"/>
                  </a:cubicBezTo>
                  <a:lnTo>
                    <a:pt x="411" y="88"/>
                  </a:lnTo>
                  <a:cubicBezTo>
                    <a:pt x="409" y="84"/>
                    <a:pt x="405" y="81"/>
                    <a:pt x="400" y="80"/>
                  </a:cubicBezTo>
                  <a:lnTo>
                    <a:pt x="399" y="79"/>
                  </a:lnTo>
                  <a:cubicBezTo>
                    <a:pt x="396" y="78"/>
                    <a:pt x="392" y="76"/>
                    <a:pt x="388" y="75"/>
                  </a:cubicBezTo>
                  <a:lnTo>
                    <a:pt x="388" y="75"/>
                  </a:lnTo>
                  <a:cubicBezTo>
                    <a:pt x="389" y="69"/>
                    <a:pt x="386" y="63"/>
                    <a:pt x="381" y="61"/>
                  </a:cubicBezTo>
                  <a:cubicBezTo>
                    <a:pt x="376" y="46"/>
                    <a:pt x="361" y="36"/>
                    <a:pt x="346" y="32"/>
                  </a:cubicBezTo>
                  <a:cubicBezTo>
                    <a:pt x="339" y="25"/>
                    <a:pt x="328" y="15"/>
                    <a:pt x="315" y="10"/>
                  </a:cubicBezTo>
                  <a:lnTo>
                    <a:pt x="314" y="9"/>
                  </a:lnTo>
                  <a:cubicBezTo>
                    <a:pt x="310" y="8"/>
                    <a:pt x="305" y="7"/>
                    <a:pt x="300" y="7"/>
                  </a:cubicBezTo>
                  <a:cubicBezTo>
                    <a:pt x="288" y="7"/>
                    <a:pt x="275" y="10"/>
                    <a:pt x="267" y="12"/>
                  </a:cubicBezTo>
                  <a:lnTo>
                    <a:pt x="266" y="12"/>
                  </a:lnTo>
                  <a:cubicBezTo>
                    <a:pt x="258" y="12"/>
                    <a:pt x="253" y="17"/>
                    <a:pt x="250" y="20"/>
                  </a:cubicBezTo>
                  <a:cubicBezTo>
                    <a:pt x="247" y="22"/>
                    <a:pt x="247" y="23"/>
                    <a:pt x="245" y="23"/>
                  </a:cubicBezTo>
                  <a:lnTo>
                    <a:pt x="242" y="23"/>
                  </a:lnTo>
                  <a:cubicBezTo>
                    <a:pt x="237" y="24"/>
                    <a:pt x="232" y="25"/>
                    <a:pt x="226" y="25"/>
                  </a:cubicBezTo>
                  <a:cubicBezTo>
                    <a:pt x="218" y="25"/>
                    <a:pt x="210" y="24"/>
                    <a:pt x="201" y="22"/>
                  </a:cubicBezTo>
                  <a:cubicBezTo>
                    <a:pt x="191" y="21"/>
                    <a:pt x="182" y="20"/>
                    <a:pt x="172" y="20"/>
                  </a:cubicBezTo>
                  <a:cubicBezTo>
                    <a:pt x="155" y="20"/>
                    <a:pt x="141" y="24"/>
                    <a:pt x="128" y="33"/>
                  </a:cubicBezTo>
                  <a:cubicBezTo>
                    <a:pt x="119" y="35"/>
                    <a:pt x="116" y="40"/>
                    <a:pt x="114" y="43"/>
                  </a:cubicBezTo>
                  <a:cubicBezTo>
                    <a:pt x="109" y="54"/>
                    <a:pt x="117" y="65"/>
                    <a:pt x="122" y="73"/>
                  </a:cubicBezTo>
                  <a:lnTo>
                    <a:pt x="124" y="76"/>
                  </a:lnTo>
                  <a:lnTo>
                    <a:pt x="122" y="80"/>
                  </a:lnTo>
                  <a:cubicBezTo>
                    <a:pt x="120" y="87"/>
                    <a:pt x="114" y="103"/>
                    <a:pt x="128" y="115"/>
                  </a:cubicBezTo>
                  <a:cubicBezTo>
                    <a:pt x="130" y="116"/>
                    <a:pt x="133" y="117"/>
                    <a:pt x="135" y="117"/>
                  </a:cubicBezTo>
                  <a:cubicBezTo>
                    <a:pt x="141" y="118"/>
                    <a:pt x="143" y="119"/>
                    <a:pt x="143" y="119"/>
                  </a:cubicBezTo>
                  <a:cubicBezTo>
                    <a:pt x="144" y="122"/>
                    <a:pt x="141" y="132"/>
                    <a:pt x="139" y="137"/>
                  </a:cubicBezTo>
                  <a:cubicBezTo>
                    <a:pt x="137" y="143"/>
                    <a:pt x="134" y="149"/>
                    <a:pt x="133" y="156"/>
                  </a:cubicBezTo>
                  <a:lnTo>
                    <a:pt x="132" y="157"/>
                  </a:lnTo>
                  <a:lnTo>
                    <a:pt x="130" y="159"/>
                  </a:lnTo>
                  <a:cubicBezTo>
                    <a:pt x="127" y="160"/>
                    <a:pt x="125" y="161"/>
                    <a:pt x="124" y="164"/>
                  </a:cubicBezTo>
                  <a:cubicBezTo>
                    <a:pt x="121" y="168"/>
                    <a:pt x="119" y="171"/>
                    <a:pt x="117" y="172"/>
                  </a:cubicBezTo>
                  <a:cubicBezTo>
                    <a:pt x="106" y="176"/>
                    <a:pt x="103" y="182"/>
                    <a:pt x="102" y="190"/>
                  </a:cubicBezTo>
                  <a:lnTo>
                    <a:pt x="98" y="193"/>
                  </a:lnTo>
                  <a:lnTo>
                    <a:pt x="97" y="193"/>
                  </a:lnTo>
                  <a:cubicBezTo>
                    <a:pt x="94" y="193"/>
                    <a:pt x="88" y="194"/>
                    <a:pt x="83" y="201"/>
                  </a:cubicBezTo>
                  <a:lnTo>
                    <a:pt x="79" y="200"/>
                  </a:lnTo>
                  <a:cubicBezTo>
                    <a:pt x="75" y="200"/>
                    <a:pt x="72" y="202"/>
                    <a:pt x="69" y="204"/>
                  </a:cubicBezTo>
                  <a:lnTo>
                    <a:pt x="67" y="206"/>
                  </a:lnTo>
                  <a:cubicBezTo>
                    <a:pt x="64" y="208"/>
                    <a:pt x="60" y="211"/>
                    <a:pt x="57" y="216"/>
                  </a:cubicBezTo>
                  <a:cubicBezTo>
                    <a:pt x="54" y="217"/>
                    <a:pt x="51" y="220"/>
                    <a:pt x="50" y="225"/>
                  </a:cubicBezTo>
                  <a:cubicBezTo>
                    <a:pt x="46" y="225"/>
                    <a:pt x="40" y="228"/>
                    <a:pt x="38" y="236"/>
                  </a:cubicBezTo>
                  <a:lnTo>
                    <a:pt x="38" y="236"/>
                  </a:lnTo>
                  <a:cubicBezTo>
                    <a:pt x="35" y="238"/>
                    <a:pt x="30" y="241"/>
                    <a:pt x="28" y="247"/>
                  </a:cubicBezTo>
                  <a:lnTo>
                    <a:pt x="24" y="249"/>
                  </a:lnTo>
                  <a:cubicBezTo>
                    <a:pt x="19" y="252"/>
                    <a:pt x="15" y="254"/>
                    <a:pt x="11" y="255"/>
                  </a:cubicBezTo>
                  <a:cubicBezTo>
                    <a:pt x="6" y="257"/>
                    <a:pt x="3" y="260"/>
                    <a:pt x="1" y="265"/>
                  </a:cubicBezTo>
                  <a:cubicBezTo>
                    <a:pt x="0" y="270"/>
                    <a:pt x="2" y="275"/>
                    <a:pt x="5" y="278"/>
                  </a:cubicBezTo>
                  <a:cubicBezTo>
                    <a:pt x="11" y="283"/>
                    <a:pt x="18" y="286"/>
                    <a:pt x="26" y="286"/>
                  </a:cubicBezTo>
                  <a:cubicBezTo>
                    <a:pt x="31" y="286"/>
                    <a:pt x="36" y="285"/>
                    <a:pt x="40" y="282"/>
                  </a:cubicBezTo>
                  <a:lnTo>
                    <a:pt x="41" y="282"/>
                  </a:lnTo>
                  <a:lnTo>
                    <a:pt x="43" y="282"/>
                  </a:lnTo>
                  <a:cubicBezTo>
                    <a:pt x="48" y="292"/>
                    <a:pt x="55" y="295"/>
                    <a:pt x="60" y="295"/>
                  </a:cubicBezTo>
                  <a:cubicBezTo>
                    <a:pt x="61" y="300"/>
                    <a:pt x="64" y="303"/>
                    <a:pt x="68" y="305"/>
                  </a:cubicBezTo>
                  <a:cubicBezTo>
                    <a:pt x="69" y="306"/>
                    <a:pt x="71" y="306"/>
                    <a:pt x="73" y="306"/>
                  </a:cubicBezTo>
                  <a:cubicBezTo>
                    <a:pt x="76" y="306"/>
                    <a:pt x="78" y="305"/>
                    <a:pt x="81" y="304"/>
                  </a:cubicBezTo>
                  <a:lnTo>
                    <a:pt x="82" y="304"/>
                  </a:lnTo>
                  <a:cubicBezTo>
                    <a:pt x="83" y="308"/>
                    <a:pt x="85" y="310"/>
                    <a:pt x="86" y="312"/>
                  </a:cubicBezTo>
                  <a:cubicBezTo>
                    <a:pt x="88" y="315"/>
                    <a:pt x="89" y="317"/>
                    <a:pt x="89" y="318"/>
                  </a:cubicBezTo>
                  <a:cubicBezTo>
                    <a:pt x="89" y="320"/>
                    <a:pt x="89" y="321"/>
                    <a:pt x="90" y="323"/>
                  </a:cubicBezTo>
                  <a:cubicBezTo>
                    <a:pt x="93" y="329"/>
                    <a:pt x="94" y="332"/>
                    <a:pt x="94" y="335"/>
                  </a:cubicBezTo>
                  <a:cubicBezTo>
                    <a:pt x="97" y="345"/>
                    <a:pt x="101" y="348"/>
                    <a:pt x="112" y="354"/>
                  </a:cubicBezTo>
                  <a:lnTo>
                    <a:pt x="116" y="355"/>
                  </a:lnTo>
                  <a:lnTo>
                    <a:pt x="119" y="356"/>
                  </a:lnTo>
                  <a:cubicBezTo>
                    <a:pt x="118" y="358"/>
                    <a:pt x="118" y="360"/>
                    <a:pt x="118" y="362"/>
                  </a:cubicBezTo>
                  <a:cubicBezTo>
                    <a:pt x="116" y="363"/>
                    <a:pt x="115" y="363"/>
                    <a:pt x="113" y="364"/>
                  </a:cubicBezTo>
                  <a:cubicBezTo>
                    <a:pt x="109" y="366"/>
                    <a:pt x="107" y="370"/>
                    <a:pt x="106" y="374"/>
                  </a:cubicBezTo>
                  <a:cubicBezTo>
                    <a:pt x="105" y="377"/>
                    <a:pt x="106" y="382"/>
                    <a:pt x="108" y="385"/>
                  </a:cubicBezTo>
                  <a:lnTo>
                    <a:pt x="106" y="389"/>
                  </a:lnTo>
                  <a:cubicBezTo>
                    <a:pt x="105" y="392"/>
                    <a:pt x="104" y="395"/>
                    <a:pt x="103" y="398"/>
                  </a:cubicBezTo>
                  <a:cubicBezTo>
                    <a:pt x="101" y="403"/>
                    <a:pt x="103" y="409"/>
                    <a:pt x="107" y="412"/>
                  </a:cubicBezTo>
                  <a:cubicBezTo>
                    <a:pt x="109" y="414"/>
                    <a:pt x="112" y="415"/>
                    <a:pt x="115" y="415"/>
                  </a:cubicBezTo>
                  <a:cubicBezTo>
                    <a:pt x="117" y="415"/>
                    <a:pt x="119" y="415"/>
                    <a:pt x="121" y="414"/>
                  </a:cubicBezTo>
                  <a:cubicBezTo>
                    <a:pt x="128" y="418"/>
                    <a:pt x="134" y="420"/>
                    <a:pt x="140" y="420"/>
                  </a:cubicBezTo>
                  <a:cubicBezTo>
                    <a:pt x="151" y="420"/>
                    <a:pt x="158" y="414"/>
                    <a:pt x="162" y="410"/>
                  </a:cubicBezTo>
                  <a:lnTo>
                    <a:pt x="163" y="409"/>
                  </a:lnTo>
                  <a:cubicBezTo>
                    <a:pt x="165" y="409"/>
                    <a:pt x="166" y="409"/>
                    <a:pt x="168" y="409"/>
                  </a:cubicBezTo>
                  <a:lnTo>
                    <a:pt x="172" y="409"/>
                  </a:lnTo>
                  <a:cubicBezTo>
                    <a:pt x="175" y="408"/>
                    <a:pt x="178" y="406"/>
                    <a:pt x="180" y="402"/>
                  </a:cubicBezTo>
                  <a:lnTo>
                    <a:pt x="181" y="401"/>
                  </a:lnTo>
                  <a:lnTo>
                    <a:pt x="181" y="400"/>
                  </a:lnTo>
                  <a:cubicBezTo>
                    <a:pt x="182" y="401"/>
                    <a:pt x="184" y="401"/>
                    <a:pt x="186" y="401"/>
                  </a:cubicBezTo>
                  <a:cubicBezTo>
                    <a:pt x="188" y="401"/>
                    <a:pt x="191" y="401"/>
                    <a:pt x="193" y="399"/>
                  </a:cubicBezTo>
                  <a:cubicBezTo>
                    <a:pt x="207" y="389"/>
                    <a:pt x="209" y="373"/>
                    <a:pt x="211" y="360"/>
                  </a:cubicBezTo>
                  <a:cubicBezTo>
                    <a:pt x="211" y="356"/>
                    <a:pt x="211" y="352"/>
                    <a:pt x="212" y="349"/>
                  </a:cubicBezTo>
                  <a:cubicBezTo>
                    <a:pt x="219" y="352"/>
                    <a:pt x="223" y="353"/>
                    <a:pt x="227" y="353"/>
                  </a:cubicBezTo>
                  <a:cubicBezTo>
                    <a:pt x="233" y="353"/>
                    <a:pt x="238" y="349"/>
                    <a:pt x="240" y="348"/>
                  </a:cubicBezTo>
                  <a:cubicBezTo>
                    <a:pt x="241" y="346"/>
                    <a:pt x="242" y="345"/>
                    <a:pt x="249" y="345"/>
                  </a:cubicBezTo>
                  <a:cubicBezTo>
                    <a:pt x="251" y="345"/>
                    <a:pt x="253" y="345"/>
                    <a:pt x="254" y="344"/>
                  </a:cubicBezTo>
                  <a:cubicBezTo>
                    <a:pt x="283" y="332"/>
                    <a:pt x="283" y="312"/>
                    <a:pt x="282" y="302"/>
                  </a:cubicBezTo>
                  <a:lnTo>
                    <a:pt x="283" y="302"/>
                  </a:lnTo>
                  <a:lnTo>
                    <a:pt x="287" y="301"/>
                  </a:lnTo>
                  <a:cubicBezTo>
                    <a:pt x="293" y="299"/>
                    <a:pt x="298" y="298"/>
                    <a:pt x="301" y="297"/>
                  </a:cubicBezTo>
                  <a:cubicBezTo>
                    <a:pt x="319" y="294"/>
                    <a:pt x="320" y="283"/>
                    <a:pt x="318" y="272"/>
                  </a:cubicBezTo>
                  <a:cubicBezTo>
                    <a:pt x="329" y="269"/>
                    <a:pt x="338" y="263"/>
                    <a:pt x="346" y="258"/>
                  </a:cubicBezTo>
                  <a:cubicBezTo>
                    <a:pt x="349" y="256"/>
                    <a:pt x="353" y="254"/>
                    <a:pt x="356" y="253"/>
                  </a:cubicBezTo>
                  <a:cubicBezTo>
                    <a:pt x="358" y="254"/>
                    <a:pt x="361" y="255"/>
                    <a:pt x="364" y="256"/>
                  </a:cubicBezTo>
                  <a:cubicBezTo>
                    <a:pt x="366" y="260"/>
                    <a:pt x="367" y="261"/>
                    <a:pt x="366" y="262"/>
                  </a:cubicBezTo>
                  <a:cubicBezTo>
                    <a:pt x="366" y="265"/>
                    <a:pt x="366" y="267"/>
                    <a:pt x="367" y="269"/>
                  </a:cubicBezTo>
                  <a:cubicBezTo>
                    <a:pt x="369" y="277"/>
                    <a:pt x="377" y="283"/>
                    <a:pt x="386" y="283"/>
                  </a:cubicBezTo>
                  <a:cubicBezTo>
                    <a:pt x="388" y="283"/>
                    <a:pt x="390" y="282"/>
                    <a:pt x="392" y="282"/>
                  </a:cubicBezTo>
                  <a:cubicBezTo>
                    <a:pt x="397" y="284"/>
                    <a:pt x="401" y="285"/>
                    <a:pt x="405" y="285"/>
                  </a:cubicBezTo>
                  <a:lnTo>
                    <a:pt x="409" y="286"/>
                  </a:lnTo>
                  <a:cubicBezTo>
                    <a:pt x="418" y="294"/>
                    <a:pt x="425" y="298"/>
                    <a:pt x="434" y="298"/>
                  </a:cubicBezTo>
                  <a:cubicBezTo>
                    <a:pt x="436" y="298"/>
                    <a:pt x="439" y="298"/>
                    <a:pt x="441" y="297"/>
                  </a:cubicBezTo>
                  <a:cubicBezTo>
                    <a:pt x="443" y="297"/>
                    <a:pt x="446" y="297"/>
                    <a:pt x="449" y="297"/>
                  </a:cubicBezTo>
                  <a:lnTo>
                    <a:pt x="453" y="297"/>
                  </a:lnTo>
                  <a:cubicBezTo>
                    <a:pt x="458" y="299"/>
                    <a:pt x="460" y="303"/>
                    <a:pt x="462" y="311"/>
                  </a:cubicBezTo>
                  <a:cubicBezTo>
                    <a:pt x="465" y="318"/>
                    <a:pt x="470" y="331"/>
                    <a:pt x="485" y="331"/>
                  </a:cubicBezTo>
                  <a:cubicBezTo>
                    <a:pt x="487" y="331"/>
                    <a:pt x="489" y="331"/>
                    <a:pt x="491" y="330"/>
                  </a:cubicBezTo>
                  <a:cubicBezTo>
                    <a:pt x="493" y="330"/>
                    <a:pt x="496" y="328"/>
                    <a:pt x="497" y="326"/>
                  </a:cubicBezTo>
                  <a:cubicBezTo>
                    <a:pt x="502" y="332"/>
                    <a:pt x="510" y="336"/>
                    <a:pt x="519" y="340"/>
                  </a:cubicBezTo>
                  <a:cubicBezTo>
                    <a:pt x="521" y="341"/>
                    <a:pt x="523" y="342"/>
                    <a:pt x="525" y="342"/>
                  </a:cubicBezTo>
                  <a:lnTo>
                    <a:pt x="526" y="341"/>
                  </a:lnTo>
                  <a:cubicBezTo>
                    <a:pt x="526" y="345"/>
                    <a:pt x="527" y="348"/>
                    <a:pt x="529" y="350"/>
                  </a:cubicBezTo>
                  <a:cubicBezTo>
                    <a:pt x="530" y="352"/>
                    <a:pt x="532" y="359"/>
                    <a:pt x="533" y="363"/>
                  </a:cubicBezTo>
                  <a:cubicBezTo>
                    <a:pt x="537" y="374"/>
                    <a:pt x="541" y="390"/>
                    <a:pt x="556" y="390"/>
                  </a:cubicBezTo>
                  <a:cubicBezTo>
                    <a:pt x="562" y="390"/>
                    <a:pt x="567" y="388"/>
                    <a:pt x="573" y="382"/>
                  </a:cubicBezTo>
                  <a:lnTo>
                    <a:pt x="576" y="379"/>
                  </a:lnTo>
                  <a:cubicBezTo>
                    <a:pt x="582" y="365"/>
                    <a:pt x="585" y="365"/>
                    <a:pt x="590" y="363"/>
                  </a:cubicBezTo>
                  <a:cubicBezTo>
                    <a:pt x="600" y="360"/>
                    <a:pt x="610" y="356"/>
                    <a:pt x="622" y="338"/>
                  </a:cubicBezTo>
                  <a:lnTo>
                    <a:pt x="624" y="336"/>
                  </a:lnTo>
                  <a:cubicBezTo>
                    <a:pt x="627" y="333"/>
                    <a:pt x="631" y="329"/>
                    <a:pt x="634" y="324"/>
                  </a:cubicBezTo>
                  <a:cubicBezTo>
                    <a:pt x="635" y="326"/>
                    <a:pt x="637" y="328"/>
                    <a:pt x="639" y="329"/>
                  </a:cubicBezTo>
                  <a:cubicBezTo>
                    <a:pt x="640" y="330"/>
                    <a:pt x="642" y="332"/>
                    <a:pt x="646" y="333"/>
                  </a:cubicBezTo>
                  <a:cubicBezTo>
                    <a:pt x="649" y="336"/>
                    <a:pt x="653" y="337"/>
                    <a:pt x="658" y="337"/>
                  </a:cubicBezTo>
                  <a:cubicBezTo>
                    <a:pt x="663" y="337"/>
                    <a:pt x="668" y="335"/>
                    <a:pt x="671" y="331"/>
                  </a:cubicBezTo>
                  <a:lnTo>
                    <a:pt x="672" y="329"/>
                  </a:lnTo>
                  <a:cubicBezTo>
                    <a:pt x="674" y="332"/>
                    <a:pt x="676" y="335"/>
                    <a:pt x="680" y="337"/>
                  </a:cubicBezTo>
                  <a:cubicBezTo>
                    <a:pt x="681" y="338"/>
                    <a:pt x="683" y="339"/>
                    <a:pt x="685" y="339"/>
                  </a:cubicBezTo>
                  <a:cubicBezTo>
                    <a:pt x="696" y="341"/>
                    <a:pt x="708" y="350"/>
                    <a:pt x="714" y="361"/>
                  </a:cubicBezTo>
                  <a:lnTo>
                    <a:pt x="715" y="363"/>
                  </a:lnTo>
                  <a:cubicBezTo>
                    <a:pt x="714" y="369"/>
                    <a:pt x="719" y="375"/>
                    <a:pt x="725" y="376"/>
                  </a:cubicBezTo>
                  <a:lnTo>
                    <a:pt x="728" y="377"/>
                  </a:lnTo>
                  <a:lnTo>
                    <a:pt x="728" y="377"/>
                  </a:lnTo>
                  <a:cubicBezTo>
                    <a:pt x="731" y="381"/>
                    <a:pt x="737" y="383"/>
                    <a:pt x="740" y="383"/>
                  </a:cubicBezTo>
                  <a:cubicBezTo>
                    <a:pt x="742" y="383"/>
                    <a:pt x="744" y="382"/>
                    <a:pt x="746" y="382"/>
                  </a:cubicBezTo>
                  <a:cubicBezTo>
                    <a:pt x="748" y="387"/>
                    <a:pt x="753" y="389"/>
                    <a:pt x="755" y="390"/>
                  </a:cubicBezTo>
                  <a:lnTo>
                    <a:pt x="756" y="390"/>
                  </a:lnTo>
                  <a:cubicBezTo>
                    <a:pt x="764" y="397"/>
                    <a:pt x="770" y="402"/>
                    <a:pt x="777" y="402"/>
                  </a:cubicBezTo>
                  <a:cubicBezTo>
                    <a:pt x="782" y="402"/>
                    <a:pt x="786" y="400"/>
                    <a:pt x="788" y="397"/>
                  </a:cubicBezTo>
                  <a:cubicBezTo>
                    <a:pt x="790" y="395"/>
                    <a:pt x="792" y="392"/>
                    <a:pt x="792" y="388"/>
                  </a:cubicBezTo>
                  <a:cubicBezTo>
                    <a:pt x="792" y="386"/>
                    <a:pt x="793" y="385"/>
                    <a:pt x="793" y="384"/>
                  </a:cubicBezTo>
                  <a:cubicBezTo>
                    <a:pt x="795" y="385"/>
                    <a:pt x="798" y="385"/>
                    <a:pt x="800" y="386"/>
                  </a:cubicBezTo>
                  <a:lnTo>
                    <a:pt x="803" y="386"/>
                  </a:lnTo>
                  <a:cubicBezTo>
                    <a:pt x="806" y="386"/>
                    <a:pt x="809" y="385"/>
                    <a:pt x="812" y="383"/>
                  </a:cubicBezTo>
                  <a:lnTo>
                    <a:pt x="812" y="383"/>
                  </a:lnTo>
                  <a:cubicBezTo>
                    <a:pt x="813" y="383"/>
                    <a:pt x="817" y="385"/>
                    <a:pt x="819" y="387"/>
                  </a:cubicBezTo>
                  <a:cubicBezTo>
                    <a:pt x="822" y="388"/>
                    <a:pt x="825" y="390"/>
                    <a:pt x="828" y="391"/>
                  </a:cubicBezTo>
                  <a:cubicBezTo>
                    <a:pt x="831" y="394"/>
                    <a:pt x="834" y="395"/>
                    <a:pt x="838" y="395"/>
                  </a:cubicBezTo>
                  <a:cubicBezTo>
                    <a:pt x="844" y="395"/>
                    <a:pt x="849" y="392"/>
                    <a:pt x="852" y="387"/>
                  </a:cubicBezTo>
                  <a:cubicBezTo>
                    <a:pt x="853" y="386"/>
                    <a:pt x="854" y="384"/>
                    <a:pt x="854" y="383"/>
                  </a:cubicBezTo>
                  <a:cubicBezTo>
                    <a:pt x="858" y="381"/>
                    <a:pt x="862" y="378"/>
                    <a:pt x="866" y="376"/>
                  </a:cubicBezTo>
                  <a:lnTo>
                    <a:pt x="867" y="375"/>
                  </a:lnTo>
                  <a:lnTo>
                    <a:pt x="869" y="374"/>
                  </a:lnTo>
                  <a:cubicBezTo>
                    <a:pt x="870" y="374"/>
                    <a:pt x="872" y="374"/>
                    <a:pt x="874" y="374"/>
                  </a:cubicBezTo>
                  <a:cubicBezTo>
                    <a:pt x="877" y="374"/>
                    <a:pt x="881" y="374"/>
                    <a:pt x="884" y="372"/>
                  </a:cubicBezTo>
                  <a:cubicBezTo>
                    <a:pt x="886" y="371"/>
                    <a:pt x="888" y="370"/>
                    <a:pt x="889" y="369"/>
                  </a:cubicBezTo>
                  <a:lnTo>
                    <a:pt x="891" y="368"/>
                  </a:lnTo>
                  <a:lnTo>
                    <a:pt x="893" y="366"/>
                  </a:lnTo>
                  <a:lnTo>
                    <a:pt x="895" y="366"/>
                  </a:lnTo>
                  <a:lnTo>
                    <a:pt x="897" y="366"/>
                  </a:lnTo>
                  <a:cubicBezTo>
                    <a:pt x="908" y="366"/>
                    <a:pt x="912" y="361"/>
                    <a:pt x="914" y="357"/>
                  </a:cubicBezTo>
                  <a:cubicBezTo>
                    <a:pt x="916" y="352"/>
                    <a:pt x="915" y="348"/>
                    <a:pt x="913" y="344"/>
                  </a:cubicBezTo>
                  <a:lnTo>
                    <a:pt x="915" y="342"/>
                  </a:lnTo>
                  <a:cubicBezTo>
                    <a:pt x="927" y="340"/>
                    <a:pt x="932" y="331"/>
                    <a:pt x="934" y="328"/>
                  </a:cubicBezTo>
                  <a:cubicBezTo>
                    <a:pt x="936" y="326"/>
                    <a:pt x="936" y="323"/>
                    <a:pt x="936" y="320"/>
                  </a:cubicBezTo>
                  <a:cubicBezTo>
                    <a:pt x="938" y="319"/>
                    <a:pt x="940" y="319"/>
                    <a:pt x="942" y="318"/>
                  </a:cubicBezTo>
                  <a:cubicBezTo>
                    <a:pt x="949" y="316"/>
                    <a:pt x="956" y="314"/>
                    <a:pt x="962" y="309"/>
                  </a:cubicBezTo>
                  <a:lnTo>
                    <a:pt x="964" y="310"/>
                  </a:lnTo>
                  <a:lnTo>
                    <a:pt x="968" y="311"/>
                  </a:lnTo>
                  <a:lnTo>
                    <a:pt x="970" y="311"/>
                  </a:lnTo>
                  <a:lnTo>
                    <a:pt x="971" y="313"/>
                  </a:lnTo>
                  <a:cubicBezTo>
                    <a:pt x="974" y="316"/>
                    <a:pt x="978" y="319"/>
                    <a:pt x="986" y="319"/>
                  </a:cubicBezTo>
                  <a:cubicBezTo>
                    <a:pt x="995" y="319"/>
                    <a:pt x="1006" y="313"/>
                    <a:pt x="1016" y="307"/>
                  </a:cubicBezTo>
                  <a:cubicBezTo>
                    <a:pt x="1018" y="306"/>
                    <a:pt x="1022" y="304"/>
                    <a:pt x="1024" y="303"/>
                  </a:cubicBezTo>
                  <a:lnTo>
                    <a:pt x="1027" y="303"/>
                  </a:lnTo>
                  <a:cubicBezTo>
                    <a:pt x="1029" y="304"/>
                    <a:pt x="1030" y="305"/>
                    <a:pt x="1032" y="305"/>
                  </a:cubicBezTo>
                  <a:lnTo>
                    <a:pt x="1036" y="306"/>
                  </a:lnTo>
                  <a:cubicBezTo>
                    <a:pt x="1040" y="306"/>
                    <a:pt x="1043" y="307"/>
                    <a:pt x="1047" y="309"/>
                  </a:cubicBezTo>
                  <a:lnTo>
                    <a:pt x="1051" y="310"/>
                  </a:lnTo>
                  <a:cubicBezTo>
                    <a:pt x="1054" y="310"/>
                    <a:pt x="1057" y="311"/>
                    <a:pt x="1061" y="312"/>
                  </a:cubicBezTo>
                  <a:cubicBezTo>
                    <a:pt x="1068" y="314"/>
                    <a:pt x="1075" y="315"/>
                    <a:pt x="1082" y="315"/>
                  </a:cubicBezTo>
                  <a:lnTo>
                    <a:pt x="1082" y="315"/>
                  </a:lnTo>
                  <a:cubicBezTo>
                    <a:pt x="1087" y="315"/>
                    <a:pt x="1092" y="312"/>
                    <a:pt x="1094" y="308"/>
                  </a:cubicBezTo>
                  <a:cubicBezTo>
                    <a:pt x="1102" y="290"/>
                    <a:pt x="1109" y="272"/>
                    <a:pt x="1114" y="255"/>
                  </a:cubicBezTo>
                  <a:cubicBezTo>
                    <a:pt x="1116" y="250"/>
                    <a:pt x="1118" y="245"/>
                    <a:pt x="1120" y="241"/>
                  </a:cubicBezTo>
                  <a:lnTo>
                    <a:pt x="1122" y="238"/>
                  </a:lnTo>
                  <a:cubicBezTo>
                    <a:pt x="1129" y="215"/>
                    <a:pt x="1138" y="188"/>
                    <a:pt x="1142" y="160"/>
                  </a:cubicBezTo>
                  <a:cubicBezTo>
                    <a:pt x="1148" y="125"/>
                    <a:pt x="1148" y="88"/>
                    <a:pt x="1147" y="59"/>
                  </a:cubicBezTo>
                  <a:cubicBezTo>
                    <a:pt x="1147" y="54"/>
                    <a:pt x="1144" y="50"/>
                    <a:pt x="1139" y="48"/>
                  </a:cubicBezTo>
                  <a:lnTo>
                    <a:pt x="1138" y="47"/>
                  </a:lnTo>
                  <a:cubicBezTo>
                    <a:pt x="1136" y="46"/>
                    <a:pt x="1134" y="46"/>
                    <a:pt x="1132" y="46"/>
                  </a:cubicBezTo>
                  <a:lnTo>
                    <a:pt x="1130" y="46"/>
                  </a:lnTo>
                  <a:cubicBezTo>
                    <a:pt x="1130" y="44"/>
                    <a:pt x="1129" y="42"/>
                    <a:pt x="1128" y="41"/>
                  </a:cubicBezTo>
                  <a:cubicBezTo>
                    <a:pt x="1127" y="38"/>
                    <a:pt x="1124" y="35"/>
                    <a:pt x="1121" y="34"/>
                  </a:cubicBezTo>
                  <a:lnTo>
                    <a:pt x="1118" y="31"/>
                  </a:lnTo>
                  <a:cubicBezTo>
                    <a:pt x="1114" y="28"/>
                    <a:pt x="1109" y="22"/>
                    <a:pt x="1101" y="22"/>
                  </a:cubicBezTo>
                  <a:cubicBezTo>
                    <a:pt x="1099" y="22"/>
                    <a:pt x="1097" y="22"/>
                    <a:pt x="1095" y="23"/>
                  </a:cubicBezTo>
                  <a:cubicBezTo>
                    <a:pt x="1093" y="23"/>
                    <a:pt x="1090" y="22"/>
                    <a:pt x="1087" y="21"/>
                  </a:cubicBezTo>
                  <a:cubicBezTo>
                    <a:pt x="1082" y="20"/>
                    <a:pt x="1077" y="19"/>
                    <a:pt x="1072" y="19"/>
                  </a:cubicBezTo>
                  <a:cubicBezTo>
                    <a:pt x="1067" y="19"/>
                    <a:pt x="1063" y="20"/>
                    <a:pt x="1059" y="21"/>
                  </a:cubicBezTo>
                  <a:lnTo>
                    <a:pt x="1055" y="24"/>
                  </a:lnTo>
                  <a:cubicBezTo>
                    <a:pt x="1053" y="24"/>
                    <a:pt x="1051" y="25"/>
                    <a:pt x="1048" y="27"/>
                  </a:cubicBezTo>
                  <a:cubicBezTo>
                    <a:pt x="1045" y="28"/>
                    <a:pt x="1043" y="30"/>
                    <a:pt x="1042" y="32"/>
                  </a:cubicBezTo>
                  <a:lnTo>
                    <a:pt x="1040" y="33"/>
                  </a:lnTo>
                  <a:lnTo>
                    <a:pt x="1040" y="33"/>
                  </a:lnTo>
                  <a:cubicBezTo>
                    <a:pt x="1037" y="32"/>
                    <a:pt x="1034" y="31"/>
                    <a:pt x="1031" y="31"/>
                  </a:cubicBezTo>
                  <a:cubicBezTo>
                    <a:pt x="1016" y="31"/>
                    <a:pt x="1013" y="46"/>
                    <a:pt x="1012" y="55"/>
                  </a:cubicBezTo>
                  <a:cubicBezTo>
                    <a:pt x="1011" y="57"/>
                    <a:pt x="1010" y="59"/>
                    <a:pt x="1010" y="60"/>
                  </a:cubicBezTo>
                  <a:lnTo>
                    <a:pt x="1009" y="63"/>
                  </a:lnTo>
                  <a:cubicBezTo>
                    <a:pt x="1009" y="64"/>
                    <a:pt x="1008" y="66"/>
                    <a:pt x="1008" y="67"/>
                  </a:cubicBezTo>
                  <a:cubicBezTo>
                    <a:pt x="1003" y="67"/>
                    <a:pt x="998" y="70"/>
                    <a:pt x="996" y="75"/>
                  </a:cubicBezTo>
                  <a:lnTo>
                    <a:pt x="992" y="76"/>
                  </a:lnTo>
                  <a:cubicBezTo>
                    <a:pt x="989" y="76"/>
                    <a:pt x="984" y="77"/>
                    <a:pt x="979" y="79"/>
                  </a:cubicBezTo>
                  <a:cubicBezTo>
                    <a:pt x="977" y="80"/>
                    <a:pt x="975" y="81"/>
                    <a:pt x="974" y="83"/>
                  </a:cubicBezTo>
                  <a:cubicBezTo>
                    <a:pt x="973" y="84"/>
                    <a:pt x="970" y="84"/>
                    <a:pt x="968" y="84"/>
                  </a:cubicBezTo>
                  <a:cubicBezTo>
                    <a:pt x="966" y="85"/>
                    <a:pt x="965" y="85"/>
                    <a:pt x="963" y="85"/>
                  </a:cubicBezTo>
                  <a:cubicBezTo>
                    <a:pt x="958" y="86"/>
                    <a:pt x="954" y="88"/>
                    <a:pt x="952" y="91"/>
                  </a:cubicBezTo>
                  <a:lnTo>
                    <a:pt x="952" y="91"/>
                  </a:lnTo>
                  <a:cubicBezTo>
                    <a:pt x="949" y="91"/>
                    <a:pt x="947" y="91"/>
                    <a:pt x="945" y="93"/>
                  </a:cubicBezTo>
                  <a:cubicBezTo>
                    <a:pt x="942" y="95"/>
                    <a:pt x="940" y="95"/>
                    <a:pt x="940" y="95"/>
                  </a:cubicBezTo>
                  <a:lnTo>
                    <a:pt x="938" y="94"/>
                  </a:lnTo>
                  <a:cubicBezTo>
                    <a:pt x="935" y="93"/>
                    <a:pt x="930" y="91"/>
                    <a:pt x="923" y="91"/>
                  </a:cubicBezTo>
                  <a:lnTo>
                    <a:pt x="921" y="91"/>
                  </a:lnTo>
                  <a:lnTo>
                    <a:pt x="918" y="90"/>
                  </a:lnTo>
                  <a:cubicBezTo>
                    <a:pt x="916" y="90"/>
                    <a:pt x="915" y="91"/>
                    <a:pt x="913" y="91"/>
                  </a:cubicBezTo>
                  <a:cubicBezTo>
                    <a:pt x="912" y="90"/>
                    <a:pt x="910" y="89"/>
                    <a:pt x="909" y="88"/>
                  </a:cubicBezTo>
                  <a:cubicBezTo>
                    <a:pt x="907" y="88"/>
                    <a:pt x="906" y="87"/>
                    <a:pt x="904" y="87"/>
                  </a:cubicBezTo>
                  <a:cubicBezTo>
                    <a:pt x="902" y="87"/>
                    <a:pt x="900" y="88"/>
                    <a:pt x="898" y="89"/>
                  </a:cubicBezTo>
                  <a:cubicBezTo>
                    <a:pt x="893" y="91"/>
                    <a:pt x="891" y="93"/>
                    <a:pt x="889" y="96"/>
                  </a:cubicBezTo>
                  <a:cubicBezTo>
                    <a:pt x="884" y="95"/>
                    <a:pt x="880" y="95"/>
                    <a:pt x="877" y="95"/>
                  </a:cubicBezTo>
                  <a:cubicBezTo>
                    <a:pt x="864" y="95"/>
                    <a:pt x="856" y="101"/>
                    <a:pt x="854" y="113"/>
                  </a:cubicBezTo>
                  <a:cubicBezTo>
                    <a:pt x="851" y="112"/>
                    <a:pt x="849" y="112"/>
                    <a:pt x="846" y="112"/>
                  </a:cubicBezTo>
                  <a:cubicBezTo>
                    <a:pt x="839" y="112"/>
                    <a:pt x="834" y="115"/>
                    <a:pt x="830" y="120"/>
                  </a:cubicBezTo>
                  <a:lnTo>
                    <a:pt x="829" y="122"/>
                  </a:lnTo>
                  <a:cubicBezTo>
                    <a:pt x="827" y="123"/>
                    <a:pt x="825" y="124"/>
                    <a:pt x="824" y="126"/>
                  </a:cubicBezTo>
                  <a:cubicBezTo>
                    <a:pt x="821" y="129"/>
                    <a:pt x="820" y="132"/>
                    <a:pt x="820" y="136"/>
                  </a:cubicBezTo>
                  <a:cubicBezTo>
                    <a:pt x="819" y="140"/>
                    <a:pt x="819" y="143"/>
                    <a:pt x="819" y="146"/>
                  </a:cubicBezTo>
                  <a:cubicBezTo>
                    <a:pt x="816" y="148"/>
                    <a:pt x="814" y="151"/>
                    <a:pt x="814" y="156"/>
                  </a:cubicBezTo>
                  <a:lnTo>
                    <a:pt x="813" y="157"/>
                  </a:lnTo>
                  <a:lnTo>
                    <a:pt x="809" y="160"/>
                  </a:lnTo>
                  <a:cubicBezTo>
                    <a:pt x="807" y="161"/>
                    <a:pt x="805" y="163"/>
                    <a:pt x="802" y="164"/>
                  </a:cubicBezTo>
                  <a:cubicBezTo>
                    <a:pt x="790" y="166"/>
                    <a:pt x="779" y="175"/>
                    <a:pt x="771" y="182"/>
                  </a:cubicBezTo>
                  <a:lnTo>
                    <a:pt x="770" y="182"/>
                  </a:lnTo>
                  <a:cubicBezTo>
                    <a:pt x="768" y="181"/>
                    <a:pt x="764" y="179"/>
                    <a:pt x="762" y="178"/>
                  </a:cubicBezTo>
                  <a:lnTo>
                    <a:pt x="760" y="175"/>
                  </a:lnTo>
                  <a:cubicBezTo>
                    <a:pt x="759" y="171"/>
                    <a:pt x="758" y="169"/>
                    <a:pt x="756" y="167"/>
                  </a:cubicBezTo>
                  <a:lnTo>
                    <a:pt x="756" y="163"/>
                  </a:lnTo>
                  <a:cubicBezTo>
                    <a:pt x="756" y="160"/>
                    <a:pt x="756" y="157"/>
                    <a:pt x="755" y="155"/>
                  </a:cubicBezTo>
                  <a:lnTo>
                    <a:pt x="754" y="153"/>
                  </a:lnTo>
                  <a:lnTo>
                    <a:pt x="755" y="152"/>
                  </a:lnTo>
                  <a:cubicBezTo>
                    <a:pt x="756" y="146"/>
                    <a:pt x="756" y="137"/>
                    <a:pt x="747" y="131"/>
                  </a:cubicBezTo>
                  <a:cubicBezTo>
                    <a:pt x="746" y="130"/>
                    <a:pt x="746" y="128"/>
                    <a:pt x="744" y="126"/>
                  </a:cubicBezTo>
                  <a:cubicBezTo>
                    <a:pt x="743" y="125"/>
                    <a:pt x="741" y="123"/>
                    <a:pt x="739" y="123"/>
                  </a:cubicBezTo>
                  <a:lnTo>
                    <a:pt x="741" y="119"/>
                  </a:lnTo>
                  <a:cubicBezTo>
                    <a:pt x="747" y="118"/>
                    <a:pt x="750" y="115"/>
                    <a:pt x="752" y="113"/>
                  </a:cubicBezTo>
                  <a:cubicBezTo>
                    <a:pt x="753" y="111"/>
                    <a:pt x="754" y="109"/>
                    <a:pt x="755" y="106"/>
                  </a:cubicBezTo>
                  <a:cubicBezTo>
                    <a:pt x="756" y="103"/>
                    <a:pt x="756" y="101"/>
                    <a:pt x="757" y="99"/>
                  </a:cubicBezTo>
                  <a:cubicBezTo>
                    <a:pt x="758" y="91"/>
                    <a:pt x="753" y="84"/>
                    <a:pt x="749" y="79"/>
                  </a:cubicBezTo>
                  <a:lnTo>
                    <a:pt x="749" y="79"/>
                  </a:lnTo>
                  <a:lnTo>
                    <a:pt x="749" y="76"/>
                  </a:lnTo>
                  <a:cubicBezTo>
                    <a:pt x="750" y="73"/>
                    <a:pt x="757" y="71"/>
                    <a:pt x="762" y="69"/>
                  </a:cubicBezTo>
                  <a:cubicBezTo>
                    <a:pt x="770" y="66"/>
                    <a:pt x="782" y="61"/>
                    <a:pt x="782" y="48"/>
                  </a:cubicBezTo>
                  <a:cubicBezTo>
                    <a:pt x="782" y="44"/>
                    <a:pt x="781" y="41"/>
                    <a:pt x="778" y="38"/>
                  </a:cubicBezTo>
                  <a:cubicBezTo>
                    <a:pt x="778" y="34"/>
                    <a:pt x="777" y="25"/>
                    <a:pt x="766" y="19"/>
                  </a:cubicBezTo>
                  <a:lnTo>
                    <a:pt x="762" y="18"/>
                  </a:lnTo>
                  <a:cubicBezTo>
                    <a:pt x="761" y="17"/>
                    <a:pt x="759" y="16"/>
                    <a:pt x="758" y="15"/>
                  </a:cubicBezTo>
                  <a:cubicBezTo>
                    <a:pt x="756" y="15"/>
                    <a:pt x="754" y="14"/>
                    <a:pt x="753" y="14"/>
                  </a:cubicBezTo>
                  <a:cubicBezTo>
                    <a:pt x="750" y="14"/>
                    <a:pt x="750" y="14"/>
                    <a:pt x="746" y="10"/>
                  </a:cubicBezTo>
                  <a:lnTo>
                    <a:pt x="743" y="7"/>
                  </a:lnTo>
                  <a:cubicBezTo>
                    <a:pt x="737" y="3"/>
                    <a:pt x="732" y="0"/>
                    <a:pt x="725" y="0"/>
                  </a:cubicBezTo>
                  <a:close/>
                  <a:moveTo>
                    <a:pt x="725" y="14"/>
                  </a:moveTo>
                  <a:cubicBezTo>
                    <a:pt x="728" y="14"/>
                    <a:pt x="731" y="15"/>
                    <a:pt x="734" y="17"/>
                  </a:cubicBezTo>
                  <a:cubicBezTo>
                    <a:pt x="740" y="23"/>
                    <a:pt x="743" y="28"/>
                    <a:pt x="752" y="28"/>
                  </a:cubicBezTo>
                  <a:cubicBezTo>
                    <a:pt x="755" y="29"/>
                    <a:pt x="756" y="32"/>
                    <a:pt x="757" y="32"/>
                  </a:cubicBezTo>
                  <a:lnTo>
                    <a:pt x="760" y="31"/>
                  </a:lnTo>
                  <a:cubicBezTo>
                    <a:pt x="769" y="36"/>
                    <a:pt x="761" y="42"/>
                    <a:pt x="769" y="48"/>
                  </a:cubicBezTo>
                  <a:cubicBezTo>
                    <a:pt x="769" y="57"/>
                    <a:pt x="738" y="56"/>
                    <a:pt x="736" y="75"/>
                  </a:cubicBezTo>
                  <a:cubicBezTo>
                    <a:pt x="727" y="82"/>
                    <a:pt x="751" y="94"/>
                    <a:pt x="741" y="102"/>
                  </a:cubicBezTo>
                  <a:cubicBezTo>
                    <a:pt x="742" y="105"/>
                    <a:pt x="741" y="106"/>
                    <a:pt x="739" y="106"/>
                  </a:cubicBezTo>
                  <a:lnTo>
                    <a:pt x="736" y="106"/>
                  </a:lnTo>
                  <a:lnTo>
                    <a:pt x="734" y="106"/>
                  </a:lnTo>
                  <a:cubicBezTo>
                    <a:pt x="719" y="110"/>
                    <a:pt x="735" y="112"/>
                    <a:pt x="726" y="116"/>
                  </a:cubicBezTo>
                  <a:cubicBezTo>
                    <a:pt x="728" y="126"/>
                    <a:pt x="709" y="124"/>
                    <a:pt x="714" y="129"/>
                  </a:cubicBezTo>
                  <a:cubicBezTo>
                    <a:pt x="717" y="131"/>
                    <a:pt x="710" y="133"/>
                    <a:pt x="708" y="133"/>
                  </a:cubicBezTo>
                  <a:cubicBezTo>
                    <a:pt x="706" y="137"/>
                    <a:pt x="708" y="138"/>
                    <a:pt x="710" y="138"/>
                  </a:cubicBezTo>
                  <a:cubicBezTo>
                    <a:pt x="713" y="138"/>
                    <a:pt x="718" y="137"/>
                    <a:pt x="722" y="137"/>
                  </a:cubicBezTo>
                  <a:cubicBezTo>
                    <a:pt x="724" y="137"/>
                    <a:pt x="725" y="137"/>
                    <a:pt x="727" y="138"/>
                  </a:cubicBezTo>
                  <a:lnTo>
                    <a:pt x="727" y="138"/>
                  </a:lnTo>
                  <a:cubicBezTo>
                    <a:pt x="728" y="138"/>
                    <a:pt x="731" y="135"/>
                    <a:pt x="733" y="135"/>
                  </a:cubicBezTo>
                  <a:cubicBezTo>
                    <a:pt x="734" y="135"/>
                    <a:pt x="735" y="136"/>
                    <a:pt x="735" y="139"/>
                  </a:cubicBezTo>
                  <a:cubicBezTo>
                    <a:pt x="738" y="142"/>
                    <a:pt x="743" y="142"/>
                    <a:pt x="742" y="149"/>
                  </a:cubicBezTo>
                  <a:cubicBezTo>
                    <a:pt x="740" y="154"/>
                    <a:pt x="743" y="159"/>
                    <a:pt x="743" y="164"/>
                  </a:cubicBezTo>
                  <a:cubicBezTo>
                    <a:pt x="742" y="166"/>
                    <a:pt x="739" y="171"/>
                    <a:pt x="741" y="173"/>
                  </a:cubicBezTo>
                  <a:lnTo>
                    <a:pt x="741" y="173"/>
                  </a:lnTo>
                  <a:cubicBezTo>
                    <a:pt x="750" y="173"/>
                    <a:pt x="744" y="180"/>
                    <a:pt x="751" y="185"/>
                  </a:cubicBezTo>
                  <a:cubicBezTo>
                    <a:pt x="753" y="189"/>
                    <a:pt x="766" y="196"/>
                    <a:pt x="773" y="196"/>
                  </a:cubicBezTo>
                  <a:lnTo>
                    <a:pt x="775" y="196"/>
                  </a:lnTo>
                  <a:cubicBezTo>
                    <a:pt x="782" y="190"/>
                    <a:pt x="794" y="178"/>
                    <a:pt x="806" y="178"/>
                  </a:cubicBezTo>
                  <a:lnTo>
                    <a:pt x="809" y="178"/>
                  </a:lnTo>
                  <a:cubicBezTo>
                    <a:pt x="812" y="169"/>
                    <a:pt x="823" y="174"/>
                    <a:pt x="821" y="167"/>
                  </a:cubicBezTo>
                  <a:cubicBezTo>
                    <a:pt x="827" y="163"/>
                    <a:pt x="837" y="165"/>
                    <a:pt x="829" y="157"/>
                  </a:cubicBezTo>
                  <a:cubicBezTo>
                    <a:pt x="825" y="157"/>
                    <a:pt x="831" y="153"/>
                    <a:pt x="832" y="152"/>
                  </a:cubicBezTo>
                  <a:cubicBezTo>
                    <a:pt x="833" y="149"/>
                    <a:pt x="831" y="142"/>
                    <a:pt x="833" y="139"/>
                  </a:cubicBezTo>
                  <a:cubicBezTo>
                    <a:pt x="833" y="135"/>
                    <a:pt x="834" y="134"/>
                    <a:pt x="836" y="134"/>
                  </a:cubicBezTo>
                  <a:cubicBezTo>
                    <a:pt x="837" y="134"/>
                    <a:pt x="839" y="135"/>
                    <a:pt x="840" y="135"/>
                  </a:cubicBezTo>
                  <a:lnTo>
                    <a:pt x="842" y="135"/>
                  </a:lnTo>
                  <a:cubicBezTo>
                    <a:pt x="839" y="128"/>
                    <a:pt x="842" y="125"/>
                    <a:pt x="846" y="125"/>
                  </a:cubicBezTo>
                  <a:cubicBezTo>
                    <a:pt x="848" y="125"/>
                    <a:pt x="852" y="126"/>
                    <a:pt x="855" y="129"/>
                  </a:cubicBezTo>
                  <a:cubicBezTo>
                    <a:pt x="875" y="127"/>
                    <a:pt x="859" y="108"/>
                    <a:pt x="877" y="108"/>
                  </a:cubicBezTo>
                  <a:cubicBezTo>
                    <a:pt x="881" y="108"/>
                    <a:pt x="888" y="109"/>
                    <a:pt x="898" y="112"/>
                  </a:cubicBezTo>
                  <a:cubicBezTo>
                    <a:pt x="899" y="107"/>
                    <a:pt x="896" y="104"/>
                    <a:pt x="904" y="101"/>
                  </a:cubicBezTo>
                  <a:cubicBezTo>
                    <a:pt x="905" y="104"/>
                    <a:pt x="907" y="104"/>
                    <a:pt x="910" y="104"/>
                  </a:cubicBezTo>
                  <a:cubicBezTo>
                    <a:pt x="912" y="104"/>
                    <a:pt x="915" y="104"/>
                    <a:pt x="918" y="104"/>
                  </a:cubicBezTo>
                  <a:lnTo>
                    <a:pt x="920" y="104"/>
                  </a:lnTo>
                  <a:lnTo>
                    <a:pt x="923" y="104"/>
                  </a:lnTo>
                  <a:cubicBezTo>
                    <a:pt x="931" y="104"/>
                    <a:pt x="934" y="108"/>
                    <a:pt x="940" y="108"/>
                  </a:cubicBezTo>
                  <a:cubicBezTo>
                    <a:pt x="943" y="108"/>
                    <a:pt x="947" y="107"/>
                    <a:pt x="952" y="104"/>
                  </a:cubicBezTo>
                  <a:cubicBezTo>
                    <a:pt x="954" y="105"/>
                    <a:pt x="955" y="105"/>
                    <a:pt x="956" y="105"/>
                  </a:cubicBezTo>
                  <a:cubicBezTo>
                    <a:pt x="960" y="105"/>
                    <a:pt x="961" y="99"/>
                    <a:pt x="965" y="98"/>
                  </a:cubicBezTo>
                  <a:cubicBezTo>
                    <a:pt x="971" y="97"/>
                    <a:pt x="981" y="98"/>
                    <a:pt x="985" y="91"/>
                  </a:cubicBezTo>
                  <a:cubicBezTo>
                    <a:pt x="993" y="87"/>
                    <a:pt x="1003" y="92"/>
                    <a:pt x="1008" y="81"/>
                  </a:cubicBezTo>
                  <a:cubicBezTo>
                    <a:pt x="1011" y="81"/>
                    <a:pt x="1013" y="81"/>
                    <a:pt x="1015" y="81"/>
                  </a:cubicBezTo>
                  <a:cubicBezTo>
                    <a:pt x="1019" y="81"/>
                    <a:pt x="1022" y="81"/>
                    <a:pt x="1025" y="79"/>
                  </a:cubicBezTo>
                  <a:cubicBezTo>
                    <a:pt x="1022" y="78"/>
                    <a:pt x="1020" y="72"/>
                    <a:pt x="1024" y="72"/>
                  </a:cubicBezTo>
                  <a:cubicBezTo>
                    <a:pt x="1024" y="70"/>
                    <a:pt x="1024" y="69"/>
                    <a:pt x="1024" y="69"/>
                  </a:cubicBezTo>
                  <a:lnTo>
                    <a:pt x="1023" y="70"/>
                  </a:lnTo>
                  <a:lnTo>
                    <a:pt x="1021" y="69"/>
                  </a:lnTo>
                  <a:cubicBezTo>
                    <a:pt x="1023" y="66"/>
                    <a:pt x="1023" y="61"/>
                    <a:pt x="1025" y="58"/>
                  </a:cubicBezTo>
                  <a:cubicBezTo>
                    <a:pt x="1026" y="47"/>
                    <a:pt x="1028" y="44"/>
                    <a:pt x="1031" y="44"/>
                  </a:cubicBezTo>
                  <a:cubicBezTo>
                    <a:pt x="1033" y="44"/>
                    <a:pt x="1037" y="47"/>
                    <a:pt x="1041" y="47"/>
                  </a:cubicBezTo>
                  <a:cubicBezTo>
                    <a:pt x="1043" y="47"/>
                    <a:pt x="1046" y="46"/>
                    <a:pt x="1048" y="44"/>
                  </a:cubicBezTo>
                  <a:cubicBezTo>
                    <a:pt x="1051" y="42"/>
                    <a:pt x="1054" y="44"/>
                    <a:pt x="1053" y="39"/>
                  </a:cubicBezTo>
                  <a:lnTo>
                    <a:pt x="1053" y="39"/>
                  </a:lnTo>
                  <a:lnTo>
                    <a:pt x="1055" y="40"/>
                  </a:lnTo>
                  <a:lnTo>
                    <a:pt x="1056" y="38"/>
                  </a:lnTo>
                  <a:cubicBezTo>
                    <a:pt x="1055" y="36"/>
                    <a:pt x="1062" y="38"/>
                    <a:pt x="1065" y="34"/>
                  </a:cubicBezTo>
                  <a:cubicBezTo>
                    <a:pt x="1067" y="33"/>
                    <a:pt x="1069" y="32"/>
                    <a:pt x="1072" y="32"/>
                  </a:cubicBezTo>
                  <a:cubicBezTo>
                    <a:pt x="1079" y="32"/>
                    <a:pt x="1087" y="36"/>
                    <a:pt x="1095" y="36"/>
                  </a:cubicBezTo>
                  <a:lnTo>
                    <a:pt x="1099" y="36"/>
                  </a:lnTo>
                  <a:lnTo>
                    <a:pt x="1101" y="35"/>
                  </a:lnTo>
                  <a:cubicBezTo>
                    <a:pt x="1106" y="35"/>
                    <a:pt x="1111" y="45"/>
                    <a:pt x="1116" y="47"/>
                  </a:cubicBezTo>
                  <a:cubicBezTo>
                    <a:pt x="1114" y="52"/>
                    <a:pt x="1118" y="56"/>
                    <a:pt x="1121" y="61"/>
                  </a:cubicBezTo>
                  <a:lnTo>
                    <a:pt x="1124" y="59"/>
                  </a:lnTo>
                  <a:cubicBezTo>
                    <a:pt x="1127" y="59"/>
                    <a:pt x="1129" y="61"/>
                    <a:pt x="1131" y="61"/>
                  </a:cubicBezTo>
                  <a:lnTo>
                    <a:pt x="1133" y="59"/>
                  </a:lnTo>
                  <a:lnTo>
                    <a:pt x="1133" y="60"/>
                  </a:lnTo>
                  <a:cubicBezTo>
                    <a:pt x="1134" y="93"/>
                    <a:pt x="1134" y="126"/>
                    <a:pt x="1129" y="158"/>
                  </a:cubicBezTo>
                  <a:cubicBezTo>
                    <a:pt x="1125" y="184"/>
                    <a:pt x="1117" y="209"/>
                    <a:pt x="1109" y="234"/>
                  </a:cubicBezTo>
                  <a:cubicBezTo>
                    <a:pt x="1106" y="239"/>
                    <a:pt x="1103" y="245"/>
                    <a:pt x="1102" y="251"/>
                  </a:cubicBezTo>
                  <a:cubicBezTo>
                    <a:pt x="1096" y="269"/>
                    <a:pt x="1090" y="286"/>
                    <a:pt x="1082" y="302"/>
                  </a:cubicBezTo>
                  <a:cubicBezTo>
                    <a:pt x="1074" y="302"/>
                    <a:pt x="1061" y="298"/>
                    <a:pt x="1053" y="296"/>
                  </a:cubicBezTo>
                  <a:cubicBezTo>
                    <a:pt x="1045" y="293"/>
                    <a:pt x="1041" y="293"/>
                    <a:pt x="1034" y="292"/>
                  </a:cubicBezTo>
                  <a:cubicBezTo>
                    <a:pt x="1034" y="289"/>
                    <a:pt x="1034" y="288"/>
                    <a:pt x="1033" y="288"/>
                  </a:cubicBezTo>
                  <a:cubicBezTo>
                    <a:pt x="1032" y="288"/>
                    <a:pt x="1030" y="290"/>
                    <a:pt x="1028" y="290"/>
                  </a:cubicBezTo>
                  <a:lnTo>
                    <a:pt x="1027" y="289"/>
                  </a:lnTo>
                  <a:lnTo>
                    <a:pt x="1025" y="288"/>
                  </a:lnTo>
                  <a:cubicBezTo>
                    <a:pt x="1018" y="288"/>
                    <a:pt x="997" y="306"/>
                    <a:pt x="986" y="306"/>
                  </a:cubicBezTo>
                  <a:cubicBezTo>
                    <a:pt x="981" y="306"/>
                    <a:pt x="979" y="303"/>
                    <a:pt x="979" y="296"/>
                  </a:cubicBezTo>
                  <a:lnTo>
                    <a:pt x="979" y="295"/>
                  </a:lnTo>
                  <a:lnTo>
                    <a:pt x="979" y="296"/>
                  </a:lnTo>
                  <a:lnTo>
                    <a:pt x="979" y="296"/>
                  </a:lnTo>
                  <a:lnTo>
                    <a:pt x="977" y="294"/>
                  </a:lnTo>
                  <a:lnTo>
                    <a:pt x="977" y="294"/>
                  </a:lnTo>
                  <a:cubicBezTo>
                    <a:pt x="976" y="296"/>
                    <a:pt x="975" y="296"/>
                    <a:pt x="974" y="296"/>
                  </a:cubicBezTo>
                  <a:lnTo>
                    <a:pt x="973" y="296"/>
                  </a:lnTo>
                  <a:cubicBezTo>
                    <a:pt x="972" y="296"/>
                    <a:pt x="971" y="296"/>
                    <a:pt x="971" y="298"/>
                  </a:cubicBezTo>
                  <a:cubicBezTo>
                    <a:pt x="967" y="297"/>
                    <a:pt x="963" y="296"/>
                    <a:pt x="960" y="296"/>
                  </a:cubicBezTo>
                  <a:cubicBezTo>
                    <a:pt x="959" y="296"/>
                    <a:pt x="957" y="296"/>
                    <a:pt x="956" y="296"/>
                  </a:cubicBezTo>
                  <a:cubicBezTo>
                    <a:pt x="951" y="305"/>
                    <a:pt x="930" y="304"/>
                    <a:pt x="919" y="313"/>
                  </a:cubicBezTo>
                  <a:cubicBezTo>
                    <a:pt x="915" y="317"/>
                    <a:pt x="922" y="318"/>
                    <a:pt x="923" y="321"/>
                  </a:cubicBezTo>
                  <a:cubicBezTo>
                    <a:pt x="920" y="326"/>
                    <a:pt x="917" y="328"/>
                    <a:pt x="912" y="328"/>
                  </a:cubicBezTo>
                  <a:lnTo>
                    <a:pt x="910" y="328"/>
                  </a:lnTo>
                  <a:cubicBezTo>
                    <a:pt x="903" y="330"/>
                    <a:pt x="905" y="339"/>
                    <a:pt x="898" y="339"/>
                  </a:cubicBezTo>
                  <a:cubicBezTo>
                    <a:pt x="884" y="340"/>
                    <a:pt x="912" y="353"/>
                    <a:pt x="897" y="353"/>
                  </a:cubicBezTo>
                  <a:lnTo>
                    <a:pt x="896" y="353"/>
                  </a:lnTo>
                  <a:cubicBezTo>
                    <a:pt x="895" y="352"/>
                    <a:pt x="893" y="351"/>
                    <a:pt x="892" y="351"/>
                  </a:cubicBezTo>
                  <a:cubicBezTo>
                    <a:pt x="889" y="351"/>
                    <a:pt x="885" y="353"/>
                    <a:pt x="884" y="356"/>
                  </a:cubicBezTo>
                  <a:lnTo>
                    <a:pt x="881" y="357"/>
                  </a:lnTo>
                  <a:lnTo>
                    <a:pt x="880" y="357"/>
                  </a:lnTo>
                  <a:cubicBezTo>
                    <a:pt x="880" y="357"/>
                    <a:pt x="880" y="358"/>
                    <a:pt x="879" y="360"/>
                  </a:cubicBezTo>
                  <a:cubicBezTo>
                    <a:pt x="877" y="361"/>
                    <a:pt x="875" y="361"/>
                    <a:pt x="874" y="361"/>
                  </a:cubicBezTo>
                  <a:cubicBezTo>
                    <a:pt x="871" y="361"/>
                    <a:pt x="869" y="360"/>
                    <a:pt x="866" y="360"/>
                  </a:cubicBezTo>
                  <a:cubicBezTo>
                    <a:pt x="865" y="360"/>
                    <a:pt x="863" y="361"/>
                    <a:pt x="860" y="363"/>
                  </a:cubicBezTo>
                  <a:cubicBezTo>
                    <a:pt x="858" y="365"/>
                    <a:pt x="849" y="372"/>
                    <a:pt x="842" y="373"/>
                  </a:cubicBezTo>
                  <a:cubicBezTo>
                    <a:pt x="843" y="378"/>
                    <a:pt x="841" y="382"/>
                    <a:pt x="838" y="382"/>
                  </a:cubicBezTo>
                  <a:cubicBezTo>
                    <a:pt x="837" y="382"/>
                    <a:pt x="835" y="381"/>
                    <a:pt x="835" y="379"/>
                  </a:cubicBezTo>
                  <a:lnTo>
                    <a:pt x="834" y="379"/>
                  </a:lnTo>
                  <a:cubicBezTo>
                    <a:pt x="829" y="379"/>
                    <a:pt x="821" y="369"/>
                    <a:pt x="812" y="369"/>
                  </a:cubicBezTo>
                  <a:cubicBezTo>
                    <a:pt x="809" y="369"/>
                    <a:pt x="806" y="370"/>
                    <a:pt x="803" y="373"/>
                  </a:cubicBezTo>
                  <a:cubicBezTo>
                    <a:pt x="798" y="371"/>
                    <a:pt x="794" y="370"/>
                    <a:pt x="791" y="370"/>
                  </a:cubicBezTo>
                  <a:cubicBezTo>
                    <a:pt x="784" y="370"/>
                    <a:pt x="782" y="374"/>
                    <a:pt x="778" y="386"/>
                  </a:cubicBezTo>
                  <a:cubicBezTo>
                    <a:pt x="779" y="388"/>
                    <a:pt x="778" y="389"/>
                    <a:pt x="777" y="389"/>
                  </a:cubicBezTo>
                  <a:cubicBezTo>
                    <a:pt x="773" y="389"/>
                    <a:pt x="761" y="376"/>
                    <a:pt x="758" y="375"/>
                  </a:cubicBezTo>
                  <a:lnTo>
                    <a:pt x="758" y="377"/>
                  </a:lnTo>
                  <a:cubicBezTo>
                    <a:pt x="758" y="377"/>
                    <a:pt x="758" y="368"/>
                    <a:pt x="755" y="367"/>
                  </a:cubicBezTo>
                  <a:cubicBezTo>
                    <a:pt x="754" y="365"/>
                    <a:pt x="752" y="364"/>
                    <a:pt x="751" y="364"/>
                  </a:cubicBezTo>
                  <a:cubicBezTo>
                    <a:pt x="747" y="364"/>
                    <a:pt x="742" y="370"/>
                    <a:pt x="740" y="370"/>
                  </a:cubicBezTo>
                  <a:cubicBezTo>
                    <a:pt x="739" y="370"/>
                    <a:pt x="738" y="369"/>
                    <a:pt x="738" y="366"/>
                  </a:cubicBezTo>
                  <a:cubicBezTo>
                    <a:pt x="742" y="363"/>
                    <a:pt x="738" y="360"/>
                    <a:pt x="734" y="360"/>
                  </a:cubicBezTo>
                  <a:cubicBezTo>
                    <a:pt x="731" y="360"/>
                    <a:pt x="729" y="361"/>
                    <a:pt x="728" y="363"/>
                  </a:cubicBezTo>
                  <a:cubicBezTo>
                    <a:pt x="728" y="359"/>
                    <a:pt x="728" y="358"/>
                    <a:pt x="726" y="355"/>
                  </a:cubicBezTo>
                  <a:cubicBezTo>
                    <a:pt x="718" y="341"/>
                    <a:pt x="703" y="328"/>
                    <a:pt x="687" y="326"/>
                  </a:cubicBezTo>
                  <a:cubicBezTo>
                    <a:pt x="680" y="321"/>
                    <a:pt x="687" y="315"/>
                    <a:pt x="677" y="314"/>
                  </a:cubicBezTo>
                  <a:lnTo>
                    <a:pt x="676" y="314"/>
                  </a:lnTo>
                  <a:cubicBezTo>
                    <a:pt x="672" y="314"/>
                    <a:pt x="666" y="315"/>
                    <a:pt x="662" y="319"/>
                  </a:cubicBezTo>
                  <a:cubicBezTo>
                    <a:pt x="663" y="322"/>
                    <a:pt x="660" y="324"/>
                    <a:pt x="658" y="324"/>
                  </a:cubicBezTo>
                  <a:cubicBezTo>
                    <a:pt x="655" y="324"/>
                    <a:pt x="653" y="322"/>
                    <a:pt x="654" y="319"/>
                  </a:cubicBezTo>
                  <a:cubicBezTo>
                    <a:pt x="652" y="320"/>
                    <a:pt x="651" y="320"/>
                    <a:pt x="650" y="320"/>
                  </a:cubicBezTo>
                  <a:lnTo>
                    <a:pt x="647" y="319"/>
                  </a:lnTo>
                  <a:cubicBezTo>
                    <a:pt x="652" y="315"/>
                    <a:pt x="648" y="313"/>
                    <a:pt x="646" y="309"/>
                  </a:cubicBezTo>
                  <a:cubicBezTo>
                    <a:pt x="642" y="301"/>
                    <a:pt x="638" y="297"/>
                    <a:pt x="634" y="297"/>
                  </a:cubicBezTo>
                  <a:cubicBezTo>
                    <a:pt x="631" y="297"/>
                    <a:pt x="627" y="301"/>
                    <a:pt x="623" y="308"/>
                  </a:cubicBezTo>
                  <a:cubicBezTo>
                    <a:pt x="628" y="318"/>
                    <a:pt x="614" y="325"/>
                    <a:pt x="611" y="331"/>
                  </a:cubicBezTo>
                  <a:cubicBezTo>
                    <a:pt x="589" y="363"/>
                    <a:pt x="581" y="337"/>
                    <a:pt x="564" y="373"/>
                  </a:cubicBezTo>
                  <a:cubicBezTo>
                    <a:pt x="561" y="375"/>
                    <a:pt x="558" y="377"/>
                    <a:pt x="556" y="377"/>
                  </a:cubicBezTo>
                  <a:cubicBezTo>
                    <a:pt x="547" y="377"/>
                    <a:pt x="547" y="350"/>
                    <a:pt x="539" y="341"/>
                  </a:cubicBezTo>
                  <a:cubicBezTo>
                    <a:pt x="545" y="337"/>
                    <a:pt x="534" y="335"/>
                    <a:pt x="544" y="331"/>
                  </a:cubicBezTo>
                  <a:cubicBezTo>
                    <a:pt x="545" y="323"/>
                    <a:pt x="542" y="320"/>
                    <a:pt x="537" y="320"/>
                  </a:cubicBezTo>
                  <a:cubicBezTo>
                    <a:pt x="533" y="320"/>
                    <a:pt x="528" y="323"/>
                    <a:pt x="525" y="328"/>
                  </a:cubicBezTo>
                  <a:cubicBezTo>
                    <a:pt x="501" y="317"/>
                    <a:pt x="503" y="316"/>
                    <a:pt x="514" y="296"/>
                  </a:cubicBezTo>
                  <a:cubicBezTo>
                    <a:pt x="510" y="292"/>
                    <a:pt x="506" y="290"/>
                    <a:pt x="503" y="290"/>
                  </a:cubicBezTo>
                  <a:cubicBezTo>
                    <a:pt x="493" y="290"/>
                    <a:pt x="489" y="307"/>
                    <a:pt x="487" y="318"/>
                  </a:cubicBezTo>
                  <a:lnTo>
                    <a:pt x="485" y="318"/>
                  </a:lnTo>
                  <a:cubicBezTo>
                    <a:pt x="472" y="318"/>
                    <a:pt x="478" y="291"/>
                    <a:pt x="456" y="284"/>
                  </a:cubicBezTo>
                  <a:cubicBezTo>
                    <a:pt x="453" y="283"/>
                    <a:pt x="451" y="283"/>
                    <a:pt x="449" y="283"/>
                  </a:cubicBezTo>
                  <a:cubicBezTo>
                    <a:pt x="442" y="283"/>
                    <a:pt x="438" y="285"/>
                    <a:pt x="434" y="285"/>
                  </a:cubicBezTo>
                  <a:cubicBezTo>
                    <a:pt x="429" y="285"/>
                    <a:pt x="425" y="283"/>
                    <a:pt x="416" y="274"/>
                  </a:cubicBezTo>
                  <a:cubicBezTo>
                    <a:pt x="408" y="271"/>
                    <a:pt x="398" y="273"/>
                    <a:pt x="393" y="266"/>
                  </a:cubicBezTo>
                  <a:cubicBezTo>
                    <a:pt x="391" y="268"/>
                    <a:pt x="389" y="269"/>
                    <a:pt x="386" y="269"/>
                  </a:cubicBezTo>
                  <a:cubicBezTo>
                    <a:pt x="383" y="269"/>
                    <a:pt x="380" y="268"/>
                    <a:pt x="379" y="265"/>
                  </a:cubicBezTo>
                  <a:cubicBezTo>
                    <a:pt x="381" y="255"/>
                    <a:pt x="376" y="251"/>
                    <a:pt x="372" y="242"/>
                  </a:cubicBezTo>
                  <a:lnTo>
                    <a:pt x="369" y="243"/>
                  </a:lnTo>
                  <a:cubicBezTo>
                    <a:pt x="364" y="243"/>
                    <a:pt x="360" y="239"/>
                    <a:pt x="356" y="238"/>
                  </a:cubicBezTo>
                  <a:cubicBezTo>
                    <a:pt x="340" y="244"/>
                    <a:pt x="326" y="260"/>
                    <a:pt x="306" y="260"/>
                  </a:cubicBezTo>
                  <a:lnTo>
                    <a:pt x="303" y="260"/>
                  </a:lnTo>
                  <a:cubicBezTo>
                    <a:pt x="307" y="291"/>
                    <a:pt x="309" y="279"/>
                    <a:pt x="283" y="288"/>
                  </a:cubicBezTo>
                  <a:cubicBezTo>
                    <a:pt x="281" y="288"/>
                    <a:pt x="279" y="288"/>
                    <a:pt x="278" y="288"/>
                  </a:cubicBezTo>
                  <a:cubicBezTo>
                    <a:pt x="252" y="288"/>
                    <a:pt x="289" y="315"/>
                    <a:pt x="249" y="332"/>
                  </a:cubicBezTo>
                  <a:cubicBezTo>
                    <a:pt x="231" y="332"/>
                    <a:pt x="232" y="340"/>
                    <a:pt x="227" y="340"/>
                  </a:cubicBezTo>
                  <a:cubicBezTo>
                    <a:pt x="224" y="340"/>
                    <a:pt x="218" y="337"/>
                    <a:pt x="207" y="330"/>
                  </a:cubicBezTo>
                  <a:cubicBezTo>
                    <a:pt x="192" y="345"/>
                    <a:pt x="203" y="376"/>
                    <a:pt x="186" y="388"/>
                  </a:cubicBezTo>
                  <a:cubicBezTo>
                    <a:pt x="183" y="385"/>
                    <a:pt x="180" y="384"/>
                    <a:pt x="178" y="384"/>
                  </a:cubicBezTo>
                  <a:cubicBezTo>
                    <a:pt x="174" y="384"/>
                    <a:pt x="171" y="390"/>
                    <a:pt x="168" y="396"/>
                  </a:cubicBezTo>
                  <a:cubicBezTo>
                    <a:pt x="166" y="395"/>
                    <a:pt x="164" y="394"/>
                    <a:pt x="163" y="394"/>
                  </a:cubicBezTo>
                  <a:cubicBezTo>
                    <a:pt x="155" y="394"/>
                    <a:pt x="151" y="407"/>
                    <a:pt x="140" y="407"/>
                  </a:cubicBezTo>
                  <a:cubicBezTo>
                    <a:pt x="136" y="407"/>
                    <a:pt x="132" y="405"/>
                    <a:pt x="126" y="401"/>
                  </a:cubicBezTo>
                  <a:lnTo>
                    <a:pt x="123" y="400"/>
                  </a:lnTo>
                  <a:cubicBezTo>
                    <a:pt x="120" y="400"/>
                    <a:pt x="117" y="401"/>
                    <a:pt x="115" y="402"/>
                  </a:cubicBezTo>
                  <a:cubicBezTo>
                    <a:pt x="119" y="393"/>
                    <a:pt x="126" y="385"/>
                    <a:pt x="119" y="376"/>
                  </a:cubicBezTo>
                  <a:cubicBezTo>
                    <a:pt x="124" y="374"/>
                    <a:pt x="125" y="375"/>
                    <a:pt x="131" y="370"/>
                  </a:cubicBezTo>
                  <a:cubicBezTo>
                    <a:pt x="130" y="355"/>
                    <a:pt x="142" y="348"/>
                    <a:pt x="119" y="342"/>
                  </a:cubicBezTo>
                  <a:cubicBezTo>
                    <a:pt x="103" y="333"/>
                    <a:pt x="112" y="338"/>
                    <a:pt x="102" y="318"/>
                  </a:cubicBezTo>
                  <a:cubicBezTo>
                    <a:pt x="102" y="309"/>
                    <a:pt x="95" y="304"/>
                    <a:pt x="93" y="296"/>
                  </a:cubicBezTo>
                  <a:cubicBezTo>
                    <a:pt x="90" y="293"/>
                    <a:pt x="85" y="290"/>
                    <a:pt x="81" y="290"/>
                  </a:cubicBezTo>
                  <a:cubicBezTo>
                    <a:pt x="78" y="290"/>
                    <a:pt x="76" y="291"/>
                    <a:pt x="73" y="293"/>
                  </a:cubicBezTo>
                  <a:cubicBezTo>
                    <a:pt x="71" y="273"/>
                    <a:pt x="59" y="291"/>
                    <a:pt x="54" y="273"/>
                  </a:cubicBezTo>
                  <a:cubicBezTo>
                    <a:pt x="57" y="269"/>
                    <a:pt x="55" y="268"/>
                    <a:pt x="52" y="268"/>
                  </a:cubicBezTo>
                  <a:cubicBezTo>
                    <a:pt x="49" y="268"/>
                    <a:pt x="45" y="269"/>
                    <a:pt x="41" y="269"/>
                  </a:cubicBezTo>
                  <a:cubicBezTo>
                    <a:pt x="39" y="269"/>
                    <a:pt x="38" y="269"/>
                    <a:pt x="37" y="268"/>
                  </a:cubicBezTo>
                  <a:cubicBezTo>
                    <a:pt x="34" y="271"/>
                    <a:pt x="30" y="273"/>
                    <a:pt x="26" y="273"/>
                  </a:cubicBezTo>
                  <a:cubicBezTo>
                    <a:pt x="22" y="273"/>
                    <a:pt x="18" y="271"/>
                    <a:pt x="14" y="268"/>
                  </a:cubicBezTo>
                  <a:cubicBezTo>
                    <a:pt x="24" y="266"/>
                    <a:pt x="32" y="259"/>
                    <a:pt x="41" y="255"/>
                  </a:cubicBezTo>
                  <a:cubicBezTo>
                    <a:pt x="36" y="247"/>
                    <a:pt x="50" y="249"/>
                    <a:pt x="51" y="240"/>
                  </a:cubicBezTo>
                  <a:cubicBezTo>
                    <a:pt x="51" y="238"/>
                    <a:pt x="51" y="238"/>
                    <a:pt x="52" y="238"/>
                  </a:cubicBezTo>
                  <a:cubicBezTo>
                    <a:pt x="53" y="238"/>
                    <a:pt x="54" y="239"/>
                    <a:pt x="55" y="239"/>
                  </a:cubicBezTo>
                  <a:cubicBezTo>
                    <a:pt x="58" y="238"/>
                    <a:pt x="59" y="235"/>
                    <a:pt x="61" y="234"/>
                  </a:cubicBezTo>
                  <a:cubicBezTo>
                    <a:pt x="64" y="231"/>
                    <a:pt x="62" y="228"/>
                    <a:pt x="64" y="228"/>
                  </a:cubicBezTo>
                  <a:cubicBezTo>
                    <a:pt x="65" y="228"/>
                    <a:pt x="66" y="228"/>
                    <a:pt x="67" y="228"/>
                  </a:cubicBezTo>
                  <a:cubicBezTo>
                    <a:pt x="67" y="220"/>
                    <a:pt x="73" y="218"/>
                    <a:pt x="78" y="214"/>
                  </a:cubicBezTo>
                  <a:lnTo>
                    <a:pt x="79" y="214"/>
                  </a:lnTo>
                  <a:cubicBezTo>
                    <a:pt x="82" y="214"/>
                    <a:pt x="86" y="222"/>
                    <a:pt x="89" y="222"/>
                  </a:cubicBezTo>
                  <a:lnTo>
                    <a:pt x="92" y="220"/>
                  </a:lnTo>
                  <a:cubicBezTo>
                    <a:pt x="92" y="216"/>
                    <a:pt x="97" y="210"/>
                    <a:pt x="94" y="208"/>
                  </a:cubicBezTo>
                  <a:cubicBezTo>
                    <a:pt x="95" y="207"/>
                    <a:pt x="96" y="206"/>
                    <a:pt x="97" y="206"/>
                  </a:cubicBezTo>
                  <a:cubicBezTo>
                    <a:pt x="99" y="206"/>
                    <a:pt x="102" y="211"/>
                    <a:pt x="104" y="211"/>
                  </a:cubicBezTo>
                  <a:cubicBezTo>
                    <a:pt x="106" y="211"/>
                    <a:pt x="107" y="210"/>
                    <a:pt x="108" y="207"/>
                  </a:cubicBezTo>
                  <a:cubicBezTo>
                    <a:pt x="105" y="200"/>
                    <a:pt x="113" y="200"/>
                    <a:pt x="114" y="196"/>
                  </a:cubicBezTo>
                  <a:cubicBezTo>
                    <a:pt x="115" y="189"/>
                    <a:pt x="115" y="187"/>
                    <a:pt x="122" y="184"/>
                  </a:cubicBezTo>
                  <a:cubicBezTo>
                    <a:pt x="128" y="181"/>
                    <a:pt x="132" y="176"/>
                    <a:pt x="135" y="171"/>
                  </a:cubicBezTo>
                  <a:lnTo>
                    <a:pt x="137" y="171"/>
                  </a:lnTo>
                  <a:cubicBezTo>
                    <a:pt x="139" y="171"/>
                    <a:pt x="138" y="169"/>
                    <a:pt x="140" y="167"/>
                  </a:cubicBezTo>
                  <a:cubicBezTo>
                    <a:pt x="143" y="168"/>
                    <a:pt x="144" y="169"/>
                    <a:pt x="145" y="169"/>
                  </a:cubicBezTo>
                  <a:lnTo>
                    <a:pt x="147" y="167"/>
                  </a:lnTo>
                  <a:cubicBezTo>
                    <a:pt x="141" y="147"/>
                    <a:pt x="178" y="108"/>
                    <a:pt x="136" y="104"/>
                  </a:cubicBezTo>
                  <a:cubicBezTo>
                    <a:pt x="125" y="95"/>
                    <a:pt x="139" y="83"/>
                    <a:pt x="138" y="72"/>
                  </a:cubicBezTo>
                  <a:cubicBezTo>
                    <a:pt x="135" y="65"/>
                    <a:pt x="116" y="47"/>
                    <a:pt x="133" y="45"/>
                  </a:cubicBezTo>
                  <a:cubicBezTo>
                    <a:pt x="146" y="36"/>
                    <a:pt x="159" y="33"/>
                    <a:pt x="172" y="33"/>
                  </a:cubicBezTo>
                  <a:cubicBezTo>
                    <a:pt x="190" y="33"/>
                    <a:pt x="208" y="38"/>
                    <a:pt x="226" y="38"/>
                  </a:cubicBezTo>
                  <a:cubicBezTo>
                    <a:pt x="233" y="38"/>
                    <a:pt x="239" y="38"/>
                    <a:pt x="246" y="36"/>
                  </a:cubicBezTo>
                  <a:cubicBezTo>
                    <a:pt x="258" y="36"/>
                    <a:pt x="260" y="25"/>
                    <a:pt x="266" y="25"/>
                  </a:cubicBezTo>
                  <a:lnTo>
                    <a:pt x="268" y="25"/>
                  </a:lnTo>
                  <a:cubicBezTo>
                    <a:pt x="276" y="23"/>
                    <a:pt x="289" y="21"/>
                    <a:pt x="300" y="21"/>
                  </a:cubicBezTo>
                  <a:cubicBezTo>
                    <a:pt x="304" y="21"/>
                    <a:pt x="307" y="21"/>
                    <a:pt x="310" y="22"/>
                  </a:cubicBezTo>
                  <a:cubicBezTo>
                    <a:pt x="321" y="27"/>
                    <a:pt x="331" y="35"/>
                    <a:pt x="339" y="44"/>
                  </a:cubicBezTo>
                  <a:cubicBezTo>
                    <a:pt x="351" y="47"/>
                    <a:pt x="366" y="55"/>
                    <a:pt x="369" y="66"/>
                  </a:cubicBezTo>
                  <a:cubicBezTo>
                    <a:pt x="371" y="69"/>
                    <a:pt x="372" y="71"/>
                    <a:pt x="375" y="72"/>
                  </a:cubicBezTo>
                  <a:cubicBezTo>
                    <a:pt x="370" y="73"/>
                    <a:pt x="367" y="83"/>
                    <a:pt x="371" y="83"/>
                  </a:cubicBezTo>
                  <a:cubicBezTo>
                    <a:pt x="372" y="83"/>
                    <a:pt x="373" y="83"/>
                    <a:pt x="375" y="82"/>
                  </a:cubicBezTo>
                  <a:cubicBezTo>
                    <a:pt x="380" y="85"/>
                    <a:pt x="378" y="90"/>
                    <a:pt x="381" y="90"/>
                  </a:cubicBezTo>
                  <a:cubicBezTo>
                    <a:pt x="382" y="89"/>
                    <a:pt x="384" y="88"/>
                    <a:pt x="385" y="88"/>
                  </a:cubicBezTo>
                  <a:cubicBezTo>
                    <a:pt x="390" y="88"/>
                    <a:pt x="394" y="93"/>
                    <a:pt x="399" y="93"/>
                  </a:cubicBezTo>
                  <a:cubicBezTo>
                    <a:pt x="402" y="99"/>
                    <a:pt x="407" y="104"/>
                    <a:pt x="406" y="111"/>
                  </a:cubicBezTo>
                  <a:cubicBezTo>
                    <a:pt x="407" y="114"/>
                    <a:pt x="406" y="116"/>
                    <a:pt x="407" y="116"/>
                  </a:cubicBezTo>
                  <a:cubicBezTo>
                    <a:pt x="407" y="116"/>
                    <a:pt x="408" y="115"/>
                    <a:pt x="411" y="113"/>
                  </a:cubicBezTo>
                  <a:cubicBezTo>
                    <a:pt x="413" y="111"/>
                    <a:pt x="414" y="110"/>
                    <a:pt x="416" y="110"/>
                  </a:cubicBezTo>
                  <a:cubicBezTo>
                    <a:pt x="419" y="110"/>
                    <a:pt x="422" y="115"/>
                    <a:pt x="426" y="115"/>
                  </a:cubicBezTo>
                  <a:lnTo>
                    <a:pt x="429" y="115"/>
                  </a:lnTo>
                  <a:cubicBezTo>
                    <a:pt x="432" y="109"/>
                    <a:pt x="430" y="102"/>
                    <a:pt x="434" y="98"/>
                  </a:cubicBezTo>
                  <a:lnTo>
                    <a:pt x="436" y="99"/>
                  </a:lnTo>
                  <a:cubicBezTo>
                    <a:pt x="437" y="99"/>
                    <a:pt x="437" y="97"/>
                    <a:pt x="438" y="97"/>
                  </a:cubicBezTo>
                  <a:lnTo>
                    <a:pt x="439" y="97"/>
                  </a:lnTo>
                  <a:lnTo>
                    <a:pt x="441" y="98"/>
                  </a:lnTo>
                  <a:cubicBezTo>
                    <a:pt x="443" y="98"/>
                    <a:pt x="442" y="92"/>
                    <a:pt x="445" y="91"/>
                  </a:cubicBezTo>
                  <a:cubicBezTo>
                    <a:pt x="447" y="92"/>
                    <a:pt x="449" y="93"/>
                    <a:pt x="450" y="93"/>
                  </a:cubicBezTo>
                  <a:cubicBezTo>
                    <a:pt x="455" y="93"/>
                    <a:pt x="454" y="87"/>
                    <a:pt x="453" y="83"/>
                  </a:cubicBezTo>
                  <a:cubicBezTo>
                    <a:pt x="454" y="83"/>
                    <a:pt x="456" y="84"/>
                    <a:pt x="458" y="84"/>
                  </a:cubicBezTo>
                  <a:lnTo>
                    <a:pt x="460" y="83"/>
                  </a:lnTo>
                  <a:cubicBezTo>
                    <a:pt x="466" y="83"/>
                    <a:pt x="469" y="75"/>
                    <a:pt x="473" y="75"/>
                  </a:cubicBezTo>
                  <a:cubicBezTo>
                    <a:pt x="475" y="75"/>
                    <a:pt x="477" y="77"/>
                    <a:pt x="479" y="82"/>
                  </a:cubicBezTo>
                  <a:cubicBezTo>
                    <a:pt x="486" y="82"/>
                    <a:pt x="489" y="99"/>
                    <a:pt x="493" y="99"/>
                  </a:cubicBezTo>
                  <a:lnTo>
                    <a:pt x="496" y="97"/>
                  </a:lnTo>
                  <a:cubicBezTo>
                    <a:pt x="495" y="99"/>
                    <a:pt x="497" y="99"/>
                    <a:pt x="499" y="99"/>
                  </a:cubicBezTo>
                  <a:cubicBezTo>
                    <a:pt x="502" y="99"/>
                    <a:pt x="506" y="98"/>
                    <a:pt x="509" y="98"/>
                  </a:cubicBezTo>
                  <a:lnTo>
                    <a:pt x="510" y="98"/>
                  </a:lnTo>
                  <a:cubicBezTo>
                    <a:pt x="510" y="94"/>
                    <a:pt x="513" y="93"/>
                    <a:pt x="517" y="93"/>
                  </a:cubicBezTo>
                  <a:cubicBezTo>
                    <a:pt x="520" y="93"/>
                    <a:pt x="523" y="94"/>
                    <a:pt x="525" y="95"/>
                  </a:cubicBezTo>
                  <a:cubicBezTo>
                    <a:pt x="525" y="93"/>
                    <a:pt x="530" y="87"/>
                    <a:pt x="533" y="87"/>
                  </a:cubicBezTo>
                  <a:cubicBezTo>
                    <a:pt x="534" y="87"/>
                    <a:pt x="535" y="87"/>
                    <a:pt x="535" y="89"/>
                  </a:cubicBezTo>
                  <a:lnTo>
                    <a:pt x="538" y="88"/>
                  </a:lnTo>
                  <a:cubicBezTo>
                    <a:pt x="541" y="88"/>
                    <a:pt x="539" y="94"/>
                    <a:pt x="542" y="97"/>
                  </a:cubicBezTo>
                  <a:cubicBezTo>
                    <a:pt x="541" y="106"/>
                    <a:pt x="543" y="112"/>
                    <a:pt x="550" y="112"/>
                  </a:cubicBezTo>
                  <a:cubicBezTo>
                    <a:pt x="554" y="112"/>
                    <a:pt x="559" y="110"/>
                    <a:pt x="565" y="105"/>
                  </a:cubicBezTo>
                  <a:lnTo>
                    <a:pt x="567" y="104"/>
                  </a:lnTo>
                  <a:cubicBezTo>
                    <a:pt x="571" y="104"/>
                    <a:pt x="578" y="113"/>
                    <a:pt x="581" y="113"/>
                  </a:cubicBezTo>
                  <a:cubicBezTo>
                    <a:pt x="583" y="113"/>
                    <a:pt x="583" y="111"/>
                    <a:pt x="582" y="108"/>
                  </a:cubicBezTo>
                  <a:cubicBezTo>
                    <a:pt x="582" y="101"/>
                    <a:pt x="584" y="99"/>
                    <a:pt x="587" y="99"/>
                  </a:cubicBezTo>
                  <a:cubicBezTo>
                    <a:pt x="590" y="99"/>
                    <a:pt x="595" y="102"/>
                    <a:pt x="599" y="102"/>
                  </a:cubicBezTo>
                  <a:lnTo>
                    <a:pt x="602" y="101"/>
                  </a:lnTo>
                  <a:cubicBezTo>
                    <a:pt x="605" y="98"/>
                    <a:pt x="609" y="95"/>
                    <a:pt x="608" y="91"/>
                  </a:cubicBezTo>
                  <a:lnTo>
                    <a:pt x="609" y="91"/>
                  </a:lnTo>
                  <a:lnTo>
                    <a:pt x="612" y="91"/>
                  </a:lnTo>
                  <a:lnTo>
                    <a:pt x="613" y="90"/>
                  </a:lnTo>
                  <a:cubicBezTo>
                    <a:pt x="611" y="86"/>
                    <a:pt x="627" y="77"/>
                    <a:pt x="632" y="77"/>
                  </a:cubicBezTo>
                  <a:lnTo>
                    <a:pt x="634" y="77"/>
                  </a:lnTo>
                  <a:cubicBezTo>
                    <a:pt x="635" y="82"/>
                    <a:pt x="636" y="83"/>
                    <a:pt x="637" y="83"/>
                  </a:cubicBezTo>
                  <a:cubicBezTo>
                    <a:pt x="639" y="83"/>
                    <a:pt x="640" y="79"/>
                    <a:pt x="637" y="75"/>
                  </a:cubicBezTo>
                  <a:cubicBezTo>
                    <a:pt x="642" y="71"/>
                    <a:pt x="648" y="59"/>
                    <a:pt x="653" y="59"/>
                  </a:cubicBezTo>
                  <a:lnTo>
                    <a:pt x="655" y="59"/>
                  </a:lnTo>
                  <a:cubicBezTo>
                    <a:pt x="662" y="59"/>
                    <a:pt x="664" y="52"/>
                    <a:pt x="673" y="50"/>
                  </a:cubicBezTo>
                  <a:cubicBezTo>
                    <a:pt x="679" y="50"/>
                    <a:pt x="675" y="40"/>
                    <a:pt x="681" y="39"/>
                  </a:cubicBezTo>
                  <a:cubicBezTo>
                    <a:pt x="682" y="29"/>
                    <a:pt x="685" y="28"/>
                    <a:pt x="690" y="28"/>
                  </a:cubicBezTo>
                  <a:cubicBezTo>
                    <a:pt x="692" y="28"/>
                    <a:pt x="693" y="28"/>
                    <a:pt x="695" y="28"/>
                  </a:cubicBezTo>
                  <a:cubicBezTo>
                    <a:pt x="697" y="28"/>
                    <a:pt x="699" y="28"/>
                    <a:pt x="701" y="28"/>
                  </a:cubicBezTo>
                  <a:cubicBezTo>
                    <a:pt x="708" y="26"/>
                    <a:pt x="706" y="21"/>
                    <a:pt x="710" y="16"/>
                  </a:cubicBezTo>
                  <a:lnTo>
                    <a:pt x="712" y="16"/>
                  </a:lnTo>
                  <a:cubicBezTo>
                    <a:pt x="717" y="16"/>
                    <a:pt x="721" y="14"/>
                    <a:pt x="725"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53" name="Freeform 206">
              <a:extLst>
                <a:ext uri="{FF2B5EF4-FFF2-40B4-BE49-F238E27FC236}">
                  <a16:creationId xmlns:a16="http://schemas.microsoft.com/office/drawing/2014/main" id="{EF061B41-FEA9-EF22-298A-8538EAB69ADA}"/>
                </a:ext>
              </a:extLst>
            </p:cNvPr>
            <p:cNvSpPr>
              <a:spLocks/>
            </p:cNvSpPr>
            <p:nvPr/>
          </p:nvSpPr>
          <p:spPr bwMode="auto">
            <a:xfrm>
              <a:off x="5424488" y="1257301"/>
              <a:ext cx="750888" cy="998538"/>
            </a:xfrm>
            <a:custGeom>
              <a:avLst/>
              <a:gdLst>
                <a:gd name="T0" fmla="*/ 443 w 1219"/>
                <a:gd name="T1" fmla="*/ 1607 h 1623"/>
                <a:gd name="T2" fmla="*/ 394 w 1219"/>
                <a:gd name="T3" fmla="*/ 1552 h 1623"/>
                <a:gd name="T4" fmla="*/ 367 w 1219"/>
                <a:gd name="T5" fmla="*/ 1527 h 1623"/>
                <a:gd name="T6" fmla="*/ 361 w 1219"/>
                <a:gd name="T7" fmla="*/ 1470 h 1623"/>
                <a:gd name="T8" fmla="*/ 332 w 1219"/>
                <a:gd name="T9" fmla="*/ 1439 h 1623"/>
                <a:gd name="T10" fmla="*/ 311 w 1219"/>
                <a:gd name="T11" fmla="*/ 1412 h 1623"/>
                <a:gd name="T12" fmla="*/ 307 w 1219"/>
                <a:gd name="T13" fmla="*/ 1376 h 1623"/>
                <a:gd name="T14" fmla="*/ 318 w 1219"/>
                <a:gd name="T15" fmla="*/ 1328 h 1623"/>
                <a:gd name="T16" fmla="*/ 339 w 1219"/>
                <a:gd name="T17" fmla="*/ 1286 h 1623"/>
                <a:gd name="T18" fmla="*/ 395 w 1219"/>
                <a:gd name="T19" fmla="*/ 1226 h 1623"/>
                <a:gd name="T20" fmla="*/ 344 w 1219"/>
                <a:gd name="T21" fmla="*/ 1212 h 1623"/>
                <a:gd name="T22" fmla="*/ 317 w 1219"/>
                <a:gd name="T23" fmla="*/ 1229 h 1623"/>
                <a:gd name="T24" fmla="*/ 267 w 1219"/>
                <a:gd name="T25" fmla="*/ 1188 h 1623"/>
                <a:gd name="T26" fmla="*/ 246 w 1219"/>
                <a:gd name="T27" fmla="*/ 1159 h 1623"/>
                <a:gd name="T28" fmla="*/ 218 w 1219"/>
                <a:gd name="T29" fmla="*/ 1120 h 1623"/>
                <a:gd name="T30" fmla="*/ 195 w 1219"/>
                <a:gd name="T31" fmla="*/ 1095 h 1623"/>
                <a:gd name="T32" fmla="*/ 204 w 1219"/>
                <a:gd name="T33" fmla="*/ 1041 h 1623"/>
                <a:gd name="T34" fmla="*/ 230 w 1219"/>
                <a:gd name="T35" fmla="*/ 833 h 1623"/>
                <a:gd name="T36" fmla="*/ 142 w 1219"/>
                <a:gd name="T37" fmla="*/ 728 h 1623"/>
                <a:gd name="T38" fmla="*/ 33 w 1219"/>
                <a:gd name="T39" fmla="*/ 745 h 1623"/>
                <a:gd name="T40" fmla="*/ 145 w 1219"/>
                <a:gd name="T41" fmla="*/ 621 h 1623"/>
                <a:gd name="T42" fmla="*/ 272 w 1219"/>
                <a:gd name="T43" fmla="*/ 491 h 1623"/>
                <a:gd name="T44" fmla="*/ 298 w 1219"/>
                <a:gd name="T45" fmla="*/ 426 h 1623"/>
                <a:gd name="T46" fmla="*/ 313 w 1219"/>
                <a:gd name="T47" fmla="*/ 392 h 1623"/>
                <a:gd name="T48" fmla="*/ 335 w 1219"/>
                <a:gd name="T49" fmla="*/ 373 h 1623"/>
                <a:gd name="T50" fmla="*/ 351 w 1219"/>
                <a:gd name="T51" fmla="*/ 338 h 1623"/>
                <a:gd name="T52" fmla="*/ 360 w 1219"/>
                <a:gd name="T53" fmla="*/ 307 h 1623"/>
                <a:gd name="T54" fmla="*/ 368 w 1219"/>
                <a:gd name="T55" fmla="*/ 260 h 1623"/>
                <a:gd name="T56" fmla="*/ 391 w 1219"/>
                <a:gd name="T57" fmla="*/ 246 h 1623"/>
                <a:gd name="T58" fmla="*/ 412 w 1219"/>
                <a:gd name="T59" fmla="*/ 179 h 1623"/>
                <a:gd name="T60" fmla="*/ 434 w 1219"/>
                <a:gd name="T61" fmla="*/ 115 h 1623"/>
                <a:gd name="T62" fmla="*/ 451 w 1219"/>
                <a:gd name="T63" fmla="*/ 43 h 1623"/>
                <a:gd name="T64" fmla="*/ 461 w 1219"/>
                <a:gd name="T65" fmla="*/ 0 h 1623"/>
                <a:gd name="T66" fmla="*/ 609 w 1219"/>
                <a:gd name="T67" fmla="*/ 62 h 1623"/>
                <a:gd name="T68" fmla="*/ 772 w 1219"/>
                <a:gd name="T69" fmla="*/ 210 h 1623"/>
                <a:gd name="T70" fmla="*/ 816 w 1219"/>
                <a:gd name="T71" fmla="*/ 220 h 1623"/>
                <a:gd name="T72" fmla="*/ 849 w 1219"/>
                <a:gd name="T73" fmla="*/ 225 h 1623"/>
                <a:gd name="T74" fmla="*/ 1004 w 1219"/>
                <a:gd name="T75" fmla="*/ 221 h 1623"/>
                <a:gd name="T76" fmla="*/ 1107 w 1219"/>
                <a:gd name="T77" fmla="*/ 264 h 1623"/>
                <a:gd name="T78" fmla="*/ 1155 w 1219"/>
                <a:gd name="T79" fmla="*/ 261 h 1623"/>
                <a:gd name="T80" fmla="*/ 1212 w 1219"/>
                <a:gd name="T81" fmla="*/ 272 h 1623"/>
                <a:gd name="T82" fmla="*/ 1185 w 1219"/>
                <a:gd name="T83" fmla="*/ 363 h 1623"/>
                <a:gd name="T84" fmla="*/ 1147 w 1219"/>
                <a:gd name="T85" fmla="*/ 398 h 1623"/>
                <a:gd name="T86" fmla="*/ 1113 w 1219"/>
                <a:gd name="T87" fmla="*/ 409 h 1623"/>
                <a:gd name="T88" fmla="*/ 1057 w 1219"/>
                <a:gd name="T89" fmla="*/ 480 h 1623"/>
                <a:gd name="T90" fmla="*/ 1013 w 1219"/>
                <a:gd name="T91" fmla="*/ 555 h 1623"/>
                <a:gd name="T92" fmla="*/ 1033 w 1219"/>
                <a:gd name="T93" fmla="*/ 673 h 1623"/>
                <a:gd name="T94" fmla="*/ 1011 w 1219"/>
                <a:gd name="T95" fmla="*/ 769 h 1623"/>
                <a:gd name="T96" fmla="*/ 995 w 1219"/>
                <a:gd name="T97" fmla="*/ 848 h 1623"/>
                <a:gd name="T98" fmla="*/ 1034 w 1219"/>
                <a:gd name="T99" fmla="*/ 911 h 1623"/>
                <a:gd name="T100" fmla="*/ 970 w 1219"/>
                <a:gd name="T101" fmla="*/ 1001 h 1623"/>
                <a:gd name="T102" fmla="*/ 901 w 1219"/>
                <a:gd name="T103" fmla="*/ 998 h 1623"/>
                <a:gd name="T104" fmla="*/ 854 w 1219"/>
                <a:gd name="T105" fmla="*/ 996 h 1623"/>
                <a:gd name="T106" fmla="*/ 819 w 1219"/>
                <a:gd name="T107" fmla="*/ 1010 h 1623"/>
                <a:gd name="T108" fmla="*/ 771 w 1219"/>
                <a:gd name="T109" fmla="*/ 1062 h 1623"/>
                <a:gd name="T110" fmla="*/ 665 w 1219"/>
                <a:gd name="T111" fmla="*/ 1126 h 1623"/>
                <a:gd name="T112" fmla="*/ 601 w 1219"/>
                <a:gd name="T113" fmla="*/ 1146 h 1623"/>
                <a:gd name="T114" fmla="*/ 572 w 1219"/>
                <a:gd name="T115" fmla="*/ 1196 h 1623"/>
                <a:gd name="T116" fmla="*/ 538 w 1219"/>
                <a:gd name="T117" fmla="*/ 1287 h 1623"/>
                <a:gd name="T118" fmla="*/ 503 w 1219"/>
                <a:gd name="T119" fmla="*/ 1355 h 1623"/>
                <a:gd name="T120" fmla="*/ 502 w 1219"/>
                <a:gd name="T121" fmla="*/ 1414 h 1623"/>
                <a:gd name="T122" fmla="*/ 519 w 1219"/>
                <a:gd name="T123" fmla="*/ 1497 h 1623"/>
                <a:gd name="T124" fmla="*/ 499 w 1219"/>
                <a:gd name="T125" fmla="*/ 1615 h 1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19" h="1623">
                  <a:moveTo>
                    <a:pt x="483" y="1623"/>
                  </a:moveTo>
                  <a:lnTo>
                    <a:pt x="481" y="1623"/>
                  </a:lnTo>
                  <a:cubicBezTo>
                    <a:pt x="479" y="1622"/>
                    <a:pt x="477" y="1620"/>
                    <a:pt x="476" y="1618"/>
                  </a:cubicBezTo>
                  <a:cubicBezTo>
                    <a:pt x="475" y="1614"/>
                    <a:pt x="475" y="1611"/>
                    <a:pt x="474" y="1610"/>
                  </a:cubicBezTo>
                  <a:lnTo>
                    <a:pt x="474" y="1610"/>
                  </a:lnTo>
                  <a:cubicBezTo>
                    <a:pt x="470" y="1612"/>
                    <a:pt x="465" y="1615"/>
                    <a:pt x="457" y="1615"/>
                  </a:cubicBezTo>
                  <a:lnTo>
                    <a:pt x="454" y="1615"/>
                  </a:lnTo>
                  <a:cubicBezTo>
                    <a:pt x="452" y="1614"/>
                    <a:pt x="449" y="1613"/>
                    <a:pt x="448" y="1611"/>
                  </a:cubicBezTo>
                  <a:cubicBezTo>
                    <a:pt x="447" y="1608"/>
                    <a:pt x="446" y="1607"/>
                    <a:pt x="443" y="1607"/>
                  </a:cubicBezTo>
                  <a:cubicBezTo>
                    <a:pt x="441" y="1607"/>
                    <a:pt x="439" y="1608"/>
                    <a:pt x="436" y="1608"/>
                  </a:cubicBezTo>
                  <a:cubicBezTo>
                    <a:pt x="434" y="1609"/>
                    <a:pt x="431" y="1609"/>
                    <a:pt x="428" y="1609"/>
                  </a:cubicBezTo>
                  <a:cubicBezTo>
                    <a:pt x="423" y="1609"/>
                    <a:pt x="419" y="1608"/>
                    <a:pt x="415" y="1605"/>
                  </a:cubicBezTo>
                  <a:cubicBezTo>
                    <a:pt x="414" y="1604"/>
                    <a:pt x="413" y="1602"/>
                    <a:pt x="413" y="1599"/>
                  </a:cubicBezTo>
                  <a:cubicBezTo>
                    <a:pt x="413" y="1596"/>
                    <a:pt x="411" y="1595"/>
                    <a:pt x="407" y="1592"/>
                  </a:cubicBezTo>
                  <a:cubicBezTo>
                    <a:pt x="404" y="1589"/>
                    <a:pt x="401" y="1587"/>
                    <a:pt x="399" y="1583"/>
                  </a:cubicBezTo>
                  <a:cubicBezTo>
                    <a:pt x="398" y="1580"/>
                    <a:pt x="398" y="1578"/>
                    <a:pt x="397" y="1576"/>
                  </a:cubicBezTo>
                  <a:cubicBezTo>
                    <a:pt x="395" y="1572"/>
                    <a:pt x="393" y="1565"/>
                    <a:pt x="395" y="1560"/>
                  </a:cubicBezTo>
                  <a:cubicBezTo>
                    <a:pt x="394" y="1558"/>
                    <a:pt x="394" y="1555"/>
                    <a:pt x="394" y="1552"/>
                  </a:cubicBezTo>
                  <a:lnTo>
                    <a:pt x="393" y="1551"/>
                  </a:lnTo>
                  <a:cubicBezTo>
                    <a:pt x="392" y="1549"/>
                    <a:pt x="391" y="1547"/>
                    <a:pt x="392" y="1545"/>
                  </a:cubicBezTo>
                  <a:cubicBezTo>
                    <a:pt x="392" y="1543"/>
                    <a:pt x="392" y="1542"/>
                    <a:pt x="392" y="1542"/>
                  </a:cubicBezTo>
                  <a:lnTo>
                    <a:pt x="389" y="1543"/>
                  </a:lnTo>
                  <a:lnTo>
                    <a:pt x="386" y="1543"/>
                  </a:lnTo>
                  <a:lnTo>
                    <a:pt x="383" y="1542"/>
                  </a:lnTo>
                  <a:cubicBezTo>
                    <a:pt x="378" y="1540"/>
                    <a:pt x="376" y="1536"/>
                    <a:pt x="377" y="1531"/>
                  </a:cubicBezTo>
                  <a:cubicBezTo>
                    <a:pt x="376" y="1531"/>
                    <a:pt x="374" y="1530"/>
                    <a:pt x="372" y="1530"/>
                  </a:cubicBezTo>
                  <a:cubicBezTo>
                    <a:pt x="370" y="1530"/>
                    <a:pt x="368" y="1529"/>
                    <a:pt x="367" y="1527"/>
                  </a:cubicBezTo>
                  <a:cubicBezTo>
                    <a:pt x="360" y="1517"/>
                    <a:pt x="367" y="1510"/>
                    <a:pt x="370" y="1507"/>
                  </a:cubicBezTo>
                  <a:lnTo>
                    <a:pt x="371" y="1506"/>
                  </a:lnTo>
                  <a:cubicBezTo>
                    <a:pt x="372" y="1498"/>
                    <a:pt x="376" y="1493"/>
                    <a:pt x="380" y="1490"/>
                  </a:cubicBezTo>
                  <a:cubicBezTo>
                    <a:pt x="379" y="1489"/>
                    <a:pt x="378" y="1487"/>
                    <a:pt x="378" y="1486"/>
                  </a:cubicBezTo>
                  <a:cubicBezTo>
                    <a:pt x="378" y="1484"/>
                    <a:pt x="378" y="1483"/>
                    <a:pt x="378" y="1482"/>
                  </a:cubicBezTo>
                  <a:cubicBezTo>
                    <a:pt x="376" y="1481"/>
                    <a:pt x="374" y="1480"/>
                    <a:pt x="370" y="1478"/>
                  </a:cubicBezTo>
                  <a:cubicBezTo>
                    <a:pt x="367" y="1477"/>
                    <a:pt x="366" y="1475"/>
                    <a:pt x="366" y="1472"/>
                  </a:cubicBezTo>
                  <a:cubicBezTo>
                    <a:pt x="366" y="1469"/>
                    <a:pt x="365" y="1468"/>
                    <a:pt x="365" y="1468"/>
                  </a:cubicBezTo>
                  <a:cubicBezTo>
                    <a:pt x="365" y="1468"/>
                    <a:pt x="363" y="1469"/>
                    <a:pt x="361" y="1470"/>
                  </a:cubicBezTo>
                  <a:cubicBezTo>
                    <a:pt x="358" y="1470"/>
                    <a:pt x="355" y="1471"/>
                    <a:pt x="352" y="1472"/>
                  </a:cubicBezTo>
                  <a:lnTo>
                    <a:pt x="351" y="1472"/>
                  </a:lnTo>
                  <a:cubicBezTo>
                    <a:pt x="349" y="1472"/>
                    <a:pt x="347" y="1470"/>
                    <a:pt x="346" y="1468"/>
                  </a:cubicBezTo>
                  <a:cubicBezTo>
                    <a:pt x="344" y="1466"/>
                    <a:pt x="344" y="1464"/>
                    <a:pt x="345" y="1462"/>
                  </a:cubicBezTo>
                  <a:lnTo>
                    <a:pt x="343" y="1459"/>
                  </a:lnTo>
                  <a:cubicBezTo>
                    <a:pt x="342" y="1458"/>
                    <a:pt x="340" y="1456"/>
                    <a:pt x="338" y="1453"/>
                  </a:cubicBezTo>
                  <a:cubicBezTo>
                    <a:pt x="336" y="1453"/>
                    <a:pt x="334" y="1452"/>
                    <a:pt x="333" y="1451"/>
                  </a:cubicBezTo>
                  <a:cubicBezTo>
                    <a:pt x="331" y="1449"/>
                    <a:pt x="330" y="1446"/>
                    <a:pt x="331" y="1443"/>
                  </a:cubicBezTo>
                  <a:lnTo>
                    <a:pt x="332" y="1439"/>
                  </a:lnTo>
                  <a:cubicBezTo>
                    <a:pt x="334" y="1438"/>
                    <a:pt x="334" y="1436"/>
                    <a:pt x="334" y="1433"/>
                  </a:cubicBezTo>
                  <a:lnTo>
                    <a:pt x="332" y="1431"/>
                  </a:lnTo>
                  <a:cubicBezTo>
                    <a:pt x="330" y="1429"/>
                    <a:pt x="330" y="1426"/>
                    <a:pt x="330" y="1424"/>
                  </a:cubicBezTo>
                  <a:cubicBezTo>
                    <a:pt x="328" y="1423"/>
                    <a:pt x="327" y="1422"/>
                    <a:pt x="326" y="1422"/>
                  </a:cubicBezTo>
                  <a:lnTo>
                    <a:pt x="325" y="1422"/>
                  </a:lnTo>
                  <a:lnTo>
                    <a:pt x="323" y="1422"/>
                  </a:lnTo>
                  <a:cubicBezTo>
                    <a:pt x="321" y="1422"/>
                    <a:pt x="318" y="1421"/>
                    <a:pt x="317" y="1418"/>
                  </a:cubicBezTo>
                  <a:cubicBezTo>
                    <a:pt x="316" y="1416"/>
                    <a:pt x="315" y="1414"/>
                    <a:pt x="315" y="1412"/>
                  </a:cubicBezTo>
                  <a:lnTo>
                    <a:pt x="311" y="1412"/>
                  </a:lnTo>
                  <a:cubicBezTo>
                    <a:pt x="301" y="1412"/>
                    <a:pt x="295" y="1410"/>
                    <a:pt x="293" y="1405"/>
                  </a:cubicBezTo>
                  <a:cubicBezTo>
                    <a:pt x="293" y="1404"/>
                    <a:pt x="292" y="1402"/>
                    <a:pt x="294" y="1399"/>
                  </a:cubicBezTo>
                  <a:lnTo>
                    <a:pt x="292" y="1395"/>
                  </a:lnTo>
                  <a:cubicBezTo>
                    <a:pt x="292" y="1393"/>
                    <a:pt x="293" y="1390"/>
                    <a:pt x="295" y="1389"/>
                  </a:cubicBezTo>
                  <a:lnTo>
                    <a:pt x="298" y="1387"/>
                  </a:lnTo>
                  <a:cubicBezTo>
                    <a:pt x="298" y="1386"/>
                    <a:pt x="299" y="1384"/>
                    <a:pt x="301" y="1383"/>
                  </a:cubicBezTo>
                  <a:cubicBezTo>
                    <a:pt x="301" y="1381"/>
                    <a:pt x="302" y="1380"/>
                    <a:pt x="303" y="1378"/>
                  </a:cubicBezTo>
                  <a:lnTo>
                    <a:pt x="307" y="1376"/>
                  </a:lnTo>
                  <a:lnTo>
                    <a:pt x="307" y="1376"/>
                  </a:lnTo>
                  <a:lnTo>
                    <a:pt x="306" y="1374"/>
                  </a:lnTo>
                  <a:cubicBezTo>
                    <a:pt x="305" y="1372"/>
                    <a:pt x="304" y="1369"/>
                    <a:pt x="305" y="1367"/>
                  </a:cubicBezTo>
                  <a:cubicBezTo>
                    <a:pt x="306" y="1365"/>
                    <a:pt x="308" y="1364"/>
                    <a:pt x="310" y="1363"/>
                  </a:cubicBezTo>
                  <a:cubicBezTo>
                    <a:pt x="312" y="1363"/>
                    <a:pt x="314" y="1362"/>
                    <a:pt x="316" y="1362"/>
                  </a:cubicBezTo>
                  <a:lnTo>
                    <a:pt x="319" y="1361"/>
                  </a:lnTo>
                  <a:lnTo>
                    <a:pt x="320" y="1357"/>
                  </a:lnTo>
                  <a:cubicBezTo>
                    <a:pt x="321" y="1355"/>
                    <a:pt x="320" y="1355"/>
                    <a:pt x="319" y="1352"/>
                  </a:cubicBezTo>
                  <a:cubicBezTo>
                    <a:pt x="317" y="1348"/>
                    <a:pt x="314" y="1341"/>
                    <a:pt x="321" y="1334"/>
                  </a:cubicBezTo>
                  <a:cubicBezTo>
                    <a:pt x="319" y="1333"/>
                    <a:pt x="317" y="1330"/>
                    <a:pt x="318" y="1328"/>
                  </a:cubicBezTo>
                  <a:cubicBezTo>
                    <a:pt x="318" y="1326"/>
                    <a:pt x="319" y="1325"/>
                    <a:pt x="319" y="1323"/>
                  </a:cubicBezTo>
                  <a:lnTo>
                    <a:pt x="318" y="1319"/>
                  </a:lnTo>
                  <a:cubicBezTo>
                    <a:pt x="318" y="1316"/>
                    <a:pt x="320" y="1314"/>
                    <a:pt x="323" y="1313"/>
                  </a:cubicBezTo>
                  <a:cubicBezTo>
                    <a:pt x="323" y="1310"/>
                    <a:pt x="325" y="1309"/>
                    <a:pt x="328" y="1308"/>
                  </a:cubicBezTo>
                  <a:lnTo>
                    <a:pt x="329" y="1308"/>
                  </a:lnTo>
                  <a:lnTo>
                    <a:pt x="330" y="1307"/>
                  </a:lnTo>
                  <a:cubicBezTo>
                    <a:pt x="329" y="1302"/>
                    <a:pt x="329" y="1298"/>
                    <a:pt x="332" y="1294"/>
                  </a:cubicBezTo>
                  <a:cubicBezTo>
                    <a:pt x="334" y="1292"/>
                    <a:pt x="336" y="1291"/>
                    <a:pt x="338" y="1290"/>
                  </a:cubicBezTo>
                  <a:cubicBezTo>
                    <a:pt x="339" y="1289"/>
                    <a:pt x="339" y="1288"/>
                    <a:pt x="339" y="1286"/>
                  </a:cubicBezTo>
                  <a:cubicBezTo>
                    <a:pt x="340" y="1283"/>
                    <a:pt x="340" y="1280"/>
                    <a:pt x="342" y="1277"/>
                  </a:cubicBezTo>
                  <a:cubicBezTo>
                    <a:pt x="343" y="1275"/>
                    <a:pt x="346" y="1273"/>
                    <a:pt x="350" y="1273"/>
                  </a:cubicBezTo>
                  <a:cubicBezTo>
                    <a:pt x="351" y="1273"/>
                    <a:pt x="353" y="1274"/>
                    <a:pt x="354" y="1274"/>
                  </a:cubicBezTo>
                  <a:lnTo>
                    <a:pt x="354" y="1274"/>
                  </a:lnTo>
                  <a:cubicBezTo>
                    <a:pt x="361" y="1266"/>
                    <a:pt x="370" y="1265"/>
                    <a:pt x="377" y="1265"/>
                  </a:cubicBezTo>
                  <a:cubicBezTo>
                    <a:pt x="383" y="1265"/>
                    <a:pt x="387" y="1264"/>
                    <a:pt x="389" y="1261"/>
                  </a:cubicBezTo>
                  <a:cubicBezTo>
                    <a:pt x="388" y="1257"/>
                    <a:pt x="388" y="1253"/>
                    <a:pt x="390" y="1249"/>
                  </a:cubicBezTo>
                  <a:cubicBezTo>
                    <a:pt x="389" y="1247"/>
                    <a:pt x="389" y="1245"/>
                    <a:pt x="389" y="1242"/>
                  </a:cubicBezTo>
                  <a:cubicBezTo>
                    <a:pt x="389" y="1236"/>
                    <a:pt x="391" y="1230"/>
                    <a:pt x="395" y="1226"/>
                  </a:cubicBezTo>
                  <a:cubicBezTo>
                    <a:pt x="395" y="1224"/>
                    <a:pt x="394" y="1222"/>
                    <a:pt x="394" y="1221"/>
                  </a:cubicBezTo>
                  <a:cubicBezTo>
                    <a:pt x="394" y="1219"/>
                    <a:pt x="394" y="1217"/>
                    <a:pt x="393" y="1215"/>
                  </a:cubicBezTo>
                  <a:cubicBezTo>
                    <a:pt x="389" y="1213"/>
                    <a:pt x="386" y="1210"/>
                    <a:pt x="383" y="1207"/>
                  </a:cubicBezTo>
                  <a:cubicBezTo>
                    <a:pt x="380" y="1204"/>
                    <a:pt x="379" y="1203"/>
                    <a:pt x="376" y="1202"/>
                  </a:cubicBezTo>
                  <a:cubicBezTo>
                    <a:pt x="373" y="1204"/>
                    <a:pt x="368" y="1204"/>
                    <a:pt x="364" y="1205"/>
                  </a:cubicBezTo>
                  <a:cubicBezTo>
                    <a:pt x="363" y="1205"/>
                    <a:pt x="361" y="1205"/>
                    <a:pt x="360" y="1205"/>
                  </a:cubicBezTo>
                  <a:cubicBezTo>
                    <a:pt x="358" y="1206"/>
                    <a:pt x="357" y="1207"/>
                    <a:pt x="355" y="1208"/>
                  </a:cubicBezTo>
                  <a:cubicBezTo>
                    <a:pt x="354" y="1209"/>
                    <a:pt x="352" y="1210"/>
                    <a:pt x="350" y="1210"/>
                  </a:cubicBezTo>
                  <a:cubicBezTo>
                    <a:pt x="348" y="1212"/>
                    <a:pt x="346" y="1212"/>
                    <a:pt x="344" y="1212"/>
                  </a:cubicBezTo>
                  <a:lnTo>
                    <a:pt x="342" y="1213"/>
                  </a:lnTo>
                  <a:cubicBezTo>
                    <a:pt x="340" y="1214"/>
                    <a:pt x="339" y="1215"/>
                    <a:pt x="337" y="1215"/>
                  </a:cubicBezTo>
                  <a:lnTo>
                    <a:pt x="336" y="1214"/>
                  </a:lnTo>
                  <a:lnTo>
                    <a:pt x="335" y="1214"/>
                  </a:lnTo>
                  <a:lnTo>
                    <a:pt x="334" y="1214"/>
                  </a:lnTo>
                  <a:cubicBezTo>
                    <a:pt x="333" y="1216"/>
                    <a:pt x="330" y="1218"/>
                    <a:pt x="327" y="1218"/>
                  </a:cubicBezTo>
                  <a:lnTo>
                    <a:pt x="325" y="1219"/>
                  </a:lnTo>
                  <a:cubicBezTo>
                    <a:pt x="324" y="1223"/>
                    <a:pt x="321" y="1225"/>
                    <a:pt x="320" y="1226"/>
                  </a:cubicBezTo>
                  <a:lnTo>
                    <a:pt x="317" y="1229"/>
                  </a:lnTo>
                  <a:cubicBezTo>
                    <a:pt x="315" y="1230"/>
                    <a:pt x="312" y="1231"/>
                    <a:pt x="309" y="1231"/>
                  </a:cubicBezTo>
                  <a:cubicBezTo>
                    <a:pt x="302" y="1231"/>
                    <a:pt x="295" y="1227"/>
                    <a:pt x="293" y="1218"/>
                  </a:cubicBezTo>
                  <a:lnTo>
                    <a:pt x="291" y="1217"/>
                  </a:lnTo>
                  <a:cubicBezTo>
                    <a:pt x="287" y="1214"/>
                    <a:pt x="285" y="1211"/>
                    <a:pt x="285" y="1207"/>
                  </a:cubicBezTo>
                  <a:lnTo>
                    <a:pt x="283" y="1206"/>
                  </a:lnTo>
                  <a:cubicBezTo>
                    <a:pt x="280" y="1205"/>
                    <a:pt x="278" y="1202"/>
                    <a:pt x="279" y="1200"/>
                  </a:cubicBezTo>
                  <a:cubicBezTo>
                    <a:pt x="279" y="1199"/>
                    <a:pt x="278" y="1198"/>
                    <a:pt x="277" y="1196"/>
                  </a:cubicBezTo>
                  <a:cubicBezTo>
                    <a:pt x="275" y="1195"/>
                    <a:pt x="274" y="1193"/>
                    <a:pt x="273" y="1191"/>
                  </a:cubicBezTo>
                  <a:cubicBezTo>
                    <a:pt x="272" y="1191"/>
                    <a:pt x="269" y="1189"/>
                    <a:pt x="267" y="1188"/>
                  </a:cubicBezTo>
                  <a:lnTo>
                    <a:pt x="265" y="1187"/>
                  </a:lnTo>
                  <a:lnTo>
                    <a:pt x="262" y="1184"/>
                  </a:lnTo>
                  <a:cubicBezTo>
                    <a:pt x="261" y="1183"/>
                    <a:pt x="261" y="1181"/>
                    <a:pt x="261" y="1179"/>
                  </a:cubicBezTo>
                  <a:lnTo>
                    <a:pt x="261" y="1177"/>
                  </a:lnTo>
                  <a:cubicBezTo>
                    <a:pt x="260" y="1176"/>
                    <a:pt x="258" y="1175"/>
                    <a:pt x="258" y="1173"/>
                  </a:cubicBezTo>
                  <a:cubicBezTo>
                    <a:pt x="255" y="1173"/>
                    <a:pt x="252" y="1171"/>
                    <a:pt x="250" y="1168"/>
                  </a:cubicBezTo>
                  <a:cubicBezTo>
                    <a:pt x="249" y="1166"/>
                    <a:pt x="249" y="1164"/>
                    <a:pt x="250" y="1163"/>
                  </a:cubicBezTo>
                  <a:cubicBezTo>
                    <a:pt x="248" y="1162"/>
                    <a:pt x="247" y="1160"/>
                    <a:pt x="246" y="1159"/>
                  </a:cubicBezTo>
                  <a:lnTo>
                    <a:pt x="246" y="1159"/>
                  </a:lnTo>
                  <a:cubicBezTo>
                    <a:pt x="238" y="1159"/>
                    <a:pt x="237" y="1150"/>
                    <a:pt x="237" y="1145"/>
                  </a:cubicBezTo>
                  <a:lnTo>
                    <a:pt x="236" y="1142"/>
                  </a:lnTo>
                  <a:cubicBezTo>
                    <a:pt x="234" y="1142"/>
                    <a:pt x="232" y="1141"/>
                    <a:pt x="231" y="1139"/>
                  </a:cubicBezTo>
                  <a:lnTo>
                    <a:pt x="230" y="1137"/>
                  </a:lnTo>
                  <a:lnTo>
                    <a:pt x="228" y="1137"/>
                  </a:lnTo>
                  <a:cubicBezTo>
                    <a:pt x="226" y="1137"/>
                    <a:pt x="223" y="1135"/>
                    <a:pt x="222" y="1133"/>
                  </a:cubicBezTo>
                  <a:lnTo>
                    <a:pt x="220" y="1130"/>
                  </a:lnTo>
                  <a:cubicBezTo>
                    <a:pt x="220" y="1126"/>
                    <a:pt x="219" y="1122"/>
                    <a:pt x="218" y="1120"/>
                  </a:cubicBezTo>
                  <a:lnTo>
                    <a:pt x="218" y="1120"/>
                  </a:lnTo>
                  <a:cubicBezTo>
                    <a:pt x="216" y="1121"/>
                    <a:pt x="214" y="1121"/>
                    <a:pt x="211" y="1121"/>
                  </a:cubicBezTo>
                  <a:cubicBezTo>
                    <a:pt x="209" y="1121"/>
                    <a:pt x="207" y="1121"/>
                    <a:pt x="205" y="1120"/>
                  </a:cubicBezTo>
                  <a:cubicBezTo>
                    <a:pt x="202" y="1118"/>
                    <a:pt x="201" y="1115"/>
                    <a:pt x="202" y="1112"/>
                  </a:cubicBezTo>
                  <a:cubicBezTo>
                    <a:pt x="204" y="1104"/>
                    <a:pt x="211" y="1102"/>
                    <a:pt x="216" y="1100"/>
                  </a:cubicBezTo>
                  <a:cubicBezTo>
                    <a:pt x="220" y="1098"/>
                    <a:pt x="221" y="1097"/>
                    <a:pt x="221" y="1096"/>
                  </a:cubicBezTo>
                  <a:cubicBezTo>
                    <a:pt x="218" y="1090"/>
                    <a:pt x="216" y="1090"/>
                    <a:pt x="214" y="1090"/>
                  </a:cubicBezTo>
                  <a:cubicBezTo>
                    <a:pt x="211" y="1090"/>
                    <a:pt x="205" y="1093"/>
                    <a:pt x="201" y="1095"/>
                  </a:cubicBezTo>
                  <a:lnTo>
                    <a:pt x="198" y="1096"/>
                  </a:lnTo>
                  <a:lnTo>
                    <a:pt x="195" y="1095"/>
                  </a:lnTo>
                  <a:cubicBezTo>
                    <a:pt x="193" y="1094"/>
                    <a:pt x="191" y="1092"/>
                    <a:pt x="191" y="1090"/>
                  </a:cubicBezTo>
                  <a:cubicBezTo>
                    <a:pt x="191" y="1088"/>
                    <a:pt x="187" y="1084"/>
                    <a:pt x="184" y="1082"/>
                  </a:cubicBezTo>
                  <a:cubicBezTo>
                    <a:pt x="179" y="1078"/>
                    <a:pt x="174" y="1073"/>
                    <a:pt x="174" y="1066"/>
                  </a:cubicBezTo>
                  <a:cubicBezTo>
                    <a:pt x="175" y="1060"/>
                    <a:pt x="181" y="1056"/>
                    <a:pt x="185" y="1054"/>
                  </a:cubicBezTo>
                  <a:lnTo>
                    <a:pt x="188" y="1053"/>
                  </a:lnTo>
                  <a:lnTo>
                    <a:pt x="189" y="1053"/>
                  </a:lnTo>
                  <a:cubicBezTo>
                    <a:pt x="191" y="1054"/>
                    <a:pt x="192" y="1054"/>
                    <a:pt x="193" y="1054"/>
                  </a:cubicBezTo>
                  <a:lnTo>
                    <a:pt x="196" y="1055"/>
                  </a:lnTo>
                  <a:cubicBezTo>
                    <a:pt x="199" y="1049"/>
                    <a:pt x="202" y="1045"/>
                    <a:pt x="204" y="1041"/>
                  </a:cubicBezTo>
                  <a:cubicBezTo>
                    <a:pt x="209" y="1034"/>
                    <a:pt x="214" y="1027"/>
                    <a:pt x="216" y="1018"/>
                  </a:cubicBezTo>
                  <a:cubicBezTo>
                    <a:pt x="216" y="1016"/>
                    <a:pt x="216" y="1014"/>
                    <a:pt x="215" y="1012"/>
                  </a:cubicBezTo>
                  <a:cubicBezTo>
                    <a:pt x="213" y="1008"/>
                    <a:pt x="210" y="1001"/>
                    <a:pt x="216" y="994"/>
                  </a:cubicBezTo>
                  <a:cubicBezTo>
                    <a:pt x="218" y="989"/>
                    <a:pt x="219" y="982"/>
                    <a:pt x="220" y="974"/>
                  </a:cubicBezTo>
                  <a:cubicBezTo>
                    <a:pt x="222" y="963"/>
                    <a:pt x="224" y="952"/>
                    <a:pt x="231" y="943"/>
                  </a:cubicBezTo>
                  <a:cubicBezTo>
                    <a:pt x="227" y="934"/>
                    <a:pt x="231" y="924"/>
                    <a:pt x="234" y="917"/>
                  </a:cubicBezTo>
                  <a:cubicBezTo>
                    <a:pt x="236" y="911"/>
                    <a:pt x="238" y="905"/>
                    <a:pt x="237" y="900"/>
                  </a:cubicBezTo>
                  <a:cubicBezTo>
                    <a:pt x="227" y="883"/>
                    <a:pt x="228" y="862"/>
                    <a:pt x="229" y="844"/>
                  </a:cubicBezTo>
                  <a:cubicBezTo>
                    <a:pt x="229" y="840"/>
                    <a:pt x="230" y="837"/>
                    <a:pt x="230" y="833"/>
                  </a:cubicBezTo>
                  <a:cubicBezTo>
                    <a:pt x="229" y="832"/>
                    <a:pt x="227" y="828"/>
                    <a:pt x="225" y="825"/>
                  </a:cubicBezTo>
                  <a:cubicBezTo>
                    <a:pt x="222" y="818"/>
                    <a:pt x="218" y="811"/>
                    <a:pt x="219" y="804"/>
                  </a:cubicBezTo>
                  <a:cubicBezTo>
                    <a:pt x="228" y="781"/>
                    <a:pt x="215" y="772"/>
                    <a:pt x="192" y="760"/>
                  </a:cubicBezTo>
                  <a:cubicBezTo>
                    <a:pt x="188" y="758"/>
                    <a:pt x="184" y="756"/>
                    <a:pt x="181" y="754"/>
                  </a:cubicBezTo>
                  <a:cubicBezTo>
                    <a:pt x="178" y="754"/>
                    <a:pt x="175" y="754"/>
                    <a:pt x="173" y="754"/>
                  </a:cubicBezTo>
                  <a:cubicBezTo>
                    <a:pt x="164" y="754"/>
                    <a:pt x="158" y="750"/>
                    <a:pt x="154" y="742"/>
                  </a:cubicBezTo>
                  <a:cubicBezTo>
                    <a:pt x="153" y="741"/>
                    <a:pt x="153" y="739"/>
                    <a:pt x="154" y="738"/>
                  </a:cubicBezTo>
                  <a:cubicBezTo>
                    <a:pt x="154" y="735"/>
                    <a:pt x="154" y="734"/>
                    <a:pt x="153" y="732"/>
                  </a:cubicBezTo>
                  <a:cubicBezTo>
                    <a:pt x="151" y="729"/>
                    <a:pt x="147" y="728"/>
                    <a:pt x="142" y="728"/>
                  </a:cubicBezTo>
                  <a:cubicBezTo>
                    <a:pt x="141" y="728"/>
                    <a:pt x="137" y="728"/>
                    <a:pt x="135" y="731"/>
                  </a:cubicBezTo>
                  <a:cubicBezTo>
                    <a:pt x="134" y="732"/>
                    <a:pt x="132" y="733"/>
                    <a:pt x="131" y="733"/>
                  </a:cubicBezTo>
                  <a:cubicBezTo>
                    <a:pt x="128" y="734"/>
                    <a:pt x="125" y="734"/>
                    <a:pt x="122" y="734"/>
                  </a:cubicBezTo>
                  <a:cubicBezTo>
                    <a:pt x="110" y="734"/>
                    <a:pt x="97" y="730"/>
                    <a:pt x="84" y="721"/>
                  </a:cubicBezTo>
                  <a:cubicBezTo>
                    <a:pt x="79" y="719"/>
                    <a:pt x="73" y="717"/>
                    <a:pt x="66" y="717"/>
                  </a:cubicBezTo>
                  <a:cubicBezTo>
                    <a:pt x="60" y="717"/>
                    <a:pt x="53" y="718"/>
                    <a:pt x="48" y="721"/>
                  </a:cubicBezTo>
                  <a:cubicBezTo>
                    <a:pt x="47" y="722"/>
                    <a:pt x="46" y="725"/>
                    <a:pt x="46" y="727"/>
                  </a:cubicBezTo>
                  <a:cubicBezTo>
                    <a:pt x="45" y="732"/>
                    <a:pt x="44" y="740"/>
                    <a:pt x="37" y="744"/>
                  </a:cubicBezTo>
                  <a:lnTo>
                    <a:pt x="33" y="745"/>
                  </a:lnTo>
                  <a:lnTo>
                    <a:pt x="30" y="745"/>
                  </a:lnTo>
                  <a:cubicBezTo>
                    <a:pt x="26" y="743"/>
                    <a:pt x="24" y="742"/>
                    <a:pt x="22" y="741"/>
                  </a:cubicBezTo>
                  <a:cubicBezTo>
                    <a:pt x="21" y="744"/>
                    <a:pt x="18" y="748"/>
                    <a:pt x="11" y="748"/>
                  </a:cubicBezTo>
                  <a:cubicBezTo>
                    <a:pt x="10" y="748"/>
                    <a:pt x="8" y="748"/>
                    <a:pt x="6" y="747"/>
                  </a:cubicBezTo>
                  <a:cubicBezTo>
                    <a:pt x="4" y="747"/>
                    <a:pt x="2" y="745"/>
                    <a:pt x="1" y="742"/>
                  </a:cubicBezTo>
                  <a:cubicBezTo>
                    <a:pt x="0" y="740"/>
                    <a:pt x="1" y="737"/>
                    <a:pt x="3" y="736"/>
                  </a:cubicBezTo>
                  <a:cubicBezTo>
                    <a:pt x="30" y="714"/>
                    <a:pt x="56" y="693"/>
                    <a:pt x="82" y="672"/>
                  </a:cubicBezTo>
                  <a:cubicBezTo>
                    <a:pt x="97" y="660"/>
                    <a:pt x="113" y="648"/>
                    <a:pt x="129" y="635"/>
                  </a:cubicBezTo>
                  <a:cubicBezTo>
                    <a:pt x="135" y="631"/>
                    <a:pt x="140" y="626"/>
                    <a:pt x="145" y="621"/>
                  </a:cubicBezTo>
                  <a:cubicBezTo>
                    <a:pt x="156" y="611"/>
                    <a:pt x="168" y="600"/>
                    <a:pt x="182" y="600"/>
                  </a:cubicBezTo>
                  <a:cubicBezTo>
                    <a:pt x="185" y="600"/>
                    <a:pt x="189" y="601"/>
                    <a:pt x="192" y="602"/>
                  </a:cubicBezTo>
                  <a:cubicBezTo>
                    <a:pt x="206" y="589"/>
                    <a:pt x="221" y="569"/>
                    <a:pt x="221" y="556"/>
                  </a:cubicBezTo>
                  <a:cubicBezTo>
                    <a:pt x="222" y="554"/>
                    <a:pt x="223" y="552"/>
                    <a:pt x="224" y="551"/>
                  </a:cubicBezTo>
                  <a:cubicBezTo>
                    <a:pt x="226" y="550"/>
                    <a:pt x="228" y="549"/>
                    <a:pt x="230" y="547"/>
                  </a:cubicBezTo>
                  <a:cubicBezTo>
                    <a:pt x="237" y="543"/>
                    <a:pt x="239" y="542"/>
                    <a:pt x="239" y="538"/>
                  </a:cubicBezTo>
                  <a:cubicBezTo>
                    <a:pt x="240" y="533"/>
                    <a:pt x="242" y="531"/>
                    <a:pt x="244" y="529"/>
                  </a:cubicBezTo>
                  <a:cubicBezTo>
                    <a:pt x="241" y="512"/>
                    <a:pt x="253" y="504"/>
                    <a:pt x="261" y="499"/>
                  </a:cubicBezTo>
                  <a:cubicBezTo>
                    <a:pt x="265" y="497"/>
                    <a:pt x="269" y="494"/>
                    <a:pt x="272" y="491"/>
                  </a:cubicBezTo>
                  <a:cubicBezTo>
                    <a:pt x="275" y="483"/>
                    <a:pt x="279" y="480"/>
                    <a:pt x="283" y="476"/>
                  </a:cubicBezTo>
                  <a:cubicBezTo>
                    <a:pt x="285" y="474"/>
                    <a:pt x="287" y="472"/>
                    <a:pt x="290" y="469"/>
                  </a:cubicBezTo>
                  <a:cubicBezTo>
                    <a:pt x="290" y="466"/>
                    <a:pt x="291" y="463"/>
                    <a:pt x="293" y="459"/>
                  </a:cubicBezTo>
                  <a:cubicBezTo>
                    <a:pt x="294" y="456"/>
                    <a:pt x="295" y="453"/>
                    <a:pt x="295" y="450"/>
                  </a:cubicBezTo>
                  <a:cubicBezTo>
                    <a:pt x="294" y="448"/>
                    <a:pt x="294" y="445"/>
                    <a:pt x="295" y="442"/>
                  </a:cubicBezTo>
                  <a:lnTo>
                    <a:pt x="295" y="440"/>
                  </a:lnTo>
                  <a:cubicBezTo>
                    <a:pt x="295" y="439"/>
                    <a:pt x="295" y="437"/>
                    <a:pt x="296" y="435"/>
                  </a:cubicBezTo>
                  <a:cubicBezTo>
                    <a:pt x="296" y="432"/>
                    <a:pt x="297" y="430"/>
                    <a:pt x="298" y="428"/>
                  </a:cubicBezTo>
                  <a:lnTo>
                    <a:pt x="298" y="426"/>
                  </a:lnTo>
                  <a:cubicBezTo>
                    <a:pt x="297" y="424"/>
                    <a:pt x="297" y="423"/>
                    <a:pt x="299" y="420"/>
                  </a:cubicBezTo>
                  <a:cubicBezTo>
                    <a:pt x="301" y="417"/>
                    <a:pt x="304" y="414"/>
                    <a:pt x="307" y="412"/>
                  </a:cubicBezTo>
                  <a:cubicBezTo>
                    <a:pt x="307" y="410"/>
                    <a:pt x="308" y="409"/>
                    <a:pt x="308" y="407"/>
                  </a:cubicBezTo>
                  <a:lnTo>
                    <a:pt x="310" y="405"/>
                  </a:lnTo>
                  <a:lnTo>
                    <a:pt x="311" y="403"/>
                  </a:lnTo>
                  <a:lnTo>
                    <a:pt x="312" y="402"/>
                  </a:lnTo>
                  <a:lnTo>
                    <a:pt x="312" y="401"/>
                  </a:lnTo>
                  <a:cubicBezTo>
                    <a:pt x="312" y="399"/>
                    <a:pt x="312" y="397"/>
                    <a:pt x="313" y="395"/>
                  </a:cubicBezTo>
                  <a:lnTo>
                    <a:pt x="313" y="392"/>
                  </a:lnTo>
                  <a:cubicBezTo>
                    <a:pt x="313" y="391"/>
                    <a:pt x="313" y="389"/>
                    <a:pt x="315" y="388"/>
                  </a:cubicBezTo>
                  <a:lnTo>
                    <a:pt x="317" y="386"/>
                  </a:lnTo>
                  <a:cubicBezTo>
                    <a:pt x="317" y="383"/>
                    <a:pt x="319" y="382"/>
                    <a:pt x="322" y="381"/>
                  </a:cubicBezTo>
                  <a:lnTo>
                    <a:pt x="322" y="381"/>
                  </a:lnTo>
                  <a:lnTo>
                    <a:pt x="324" y="379"/>
                  </a:lnTo>
                  <a:cubicBezTo>
                    <a:pt x="325" y="378"/>
                    <a:pt x="326" y="377"/>
                    <a:pt x="328" y="376"/>
                  </a:cubicBezTo>
                  <a:cubicBezTo>
                    <a:pt x="329" y="375"/>
                    <a:pt x="331" y="374"/>
                    <a:pt x="333" y="374"/>
                  </a:cubicBezTo>
                  <a:lnTo>
                    <a:pt x="334" y="374"/>
                  </a:lnTo>
                  <a:lnTo>
                    <a:pt x="335" y="373"/>
                  </a:lnTo>
                  <a:cubicBezTo>
                    <a:pt x="333" y="371"/>
                    <a:pt x="333" y="368"/>
                    <a:pt x="335" y="366"/>
                  </a:cubicBezTo>
                  <a:lnTo>
                    <a:pt x="338" y="364"/>
                  </a:lnTo>
                  <a:cubicBezTo>
                    <a:pt x="339" y="360"/>
                    <a:pt x="341" y="359"/>
                    <a:pt x="343" y="358"/>
                  </a:cubicBezTo>
                  <a:lnTo>
                    <a:pt x="344" y="357"/>
                  </a:lnTo>
                  <a:lnTo>
                    <a:pt x="344" y="357"/>
                  </a:lnTo>
                  <a:cubicBezTo>
                    <a:pt x="343" y="355"/>
                    <a:pt x="343" y="353"/>
                    <a:pt x="344" y="350"/>
                  </a:cubicBezTo>
                  <a:cubicBezTo>
                    <a:pt x="345" y="349"/>
                    <a:pt x="346" y="348"/>
                    <a:pt x="348" y="347"/>
                  </a:cubicBezTo>
                  <a:lnTo>
                    <a:pt x="347" y="345"/>
                  </a:lnTo>
                  <a:cubicBezTo>
                    <a:pt x="347" y="343"/>
                    <a:pt x="349" y="340"/>
                    <a:pt x="351" y="338"/>
                  </a:cubicBezTo>
                  <a:cubicBezTo>
                    <a:pt x="353" y="337"/>
                    <a:pt x="355" y="336"/>
                    <a:pt x="357" y="336"/>
                  </a:cubicBezTo>
                  <a:lnTo>
                    <a:pt x="359" y="333"/>
                  </a:lnTo>
                  <a:lnTo>
                    <a:pt x="359" y="333"/>
                  </a:lnTo>
                  <a:lnTo>
                    <a:pt x="359" y="331"/>
                  </a:lnTo>
                  <a:cubicBezTo>
                    <a:pt x="358" y="329"/>
                    <a:pt x="359" y="326"/>
                    <a:pt x="361" y="324"/>
                  </a:cubicBezTo>
                  <a:cubicBezTo>
                    <a:pt x="360" y="322"/>
                    <a:pt x="360" y="320"/>
                    <a:pt x="362" y="317"/>
                  </a:cubicBezTo>
                  <a:cubicBezTo>
                    <a:pt x="360" y="314"/>
                    <a:pt x="361" y="311"/>
                    <a:pt x="361" y="309"/>
                  </a:cubicBezTo>
                  <a:lnTo>
                    <a:pt x="362" y="309"/>
                  </a:lnTo>
                  <a:lnTo>
                    <a:pt x="360" y="307"/>
                  </a:lnTo>
                  <a:cubicBezTo>
                    <a:pt x="359" y="305"/>
                    <a:pt x="358" y="302"/>
                    <a:pt x="359" y="300"/>
                  </a:cubicBezTo>
                  <a:cubicBezTo>
                    <a:pt x="360" y="298"/>
                    <a:pt x="362" y="295"/>
                    <a:pt x="366" y="295"/>
                  </a:cubicBezTo>
                  <a:lnTo>
                    <a:pt x="368" y="292"/>
                  </a:lnTo>
                  <a:lnTo>
                    <a:pt x="369" y="291"/>
                  </a:lnTo>
                  <a:cubicBezTo>
                    <a:pt x="368" y="289"/>
                    <a:pt x="367" y="287"/>
                    <a:pt x="367" y="284"/>
                  </a:cubicBezTo>
                  <a:lnTo>
                    <a:pt x="365" y="281"/>
                  </a:lnTo>
                  <a:lnTo>
                    <a:pt x="363" y="279"/>
                  </a:lnTo>
                  <a:cubicBezTo>
                    <a:pt x="362" y="278"/>
                    <a:pt x="361" y="276"/>
                    <a:pt x="361" y="275"/>
                  </a:cubicBezTo>
                  <a:cubicBezTo>
                    <a:pt x="359" y="266"/>
                    <a:pt x="365" y="262"/>
                    <a:pt x="368" y="260"/>
                  </a:cubicBezTo>
                  <a:cubicBezTo>
                    <a:pt x="370" y="259"/>
                    <a:pt x="370" y="259"/>
                    <a:pt x="370" y="258"/>
                  </a:cubicBezTo>
                  <a:cubicBezTo>
                    <a:pt x="371" y="255"/>
                    <a:pt x="372" y="253"/>
                    <a:pt x="375" y="252"/>
                  </a:cubicBezTo>
                  <a:lnTo>
                    <a:pt x="377" y="252"/>
                  </a:lnTo>
                  <a:lnTo>
                    <a:pt x="378" y="252"/>
                  </a:lnTo>
                  <a:lnTo>
                    <a:pt x="381" y="250"/>
                  </a:lnTo>
                  <a:lnTo>
                    <a:pt x="384" y="250"/>
                  </a:lnTo>
                  <a:lnTo>
                    <a:pt x="386" y="250"/>
                  </a:lnTo>
                  <a:cubicBezTo>
                    <a:pt x="388" y="250"/>
                    <a:pt x="389" y="249"/>
                    <a:pt x="390" y="246"/>
                  </a:cubicBezTo>
                  <a:lnTo>
                    <a:pt x="391" y="246"/>
                  </a:lnTo>
                  <a:lnTo>
                    <a:pt x="391" y="245"/>
                  </a:lnTo>
                  <a:cubicBezTo>
                    <a:pt x="390" y="241"/>
                    <a:pt x="391" y="238"/>
                    <a:pt x="392" y="237"/>
                  </a:cubicBezTo>
                  <a:cubicBezTo>
                    <a:pt x="395" y="234"/>
                    <a:pt x="399" y="233"/>
                    <a:pt x="401" y="233"/>
                  </a:cubicBezTo>
                  <a:cubicBezTo>
                    <a:pt x="400" y="229"/>
                    <a:pt x="400" y="224"/>
                    <a:pt x="402" y="218"/>
                  </a:cubicBezTo>
                  <a:cubicBezTo>
                    <a:pt x="400" y="217"/>
                    <a:pt x="397" y="215"/>
                    <a:pt x="396" y="213"/>
                  </a:cubicBezTo>
                  <a:cubicBezTo>
                    <a:pt x="395" y="208"/>
                    <a:pt x="398" y="204"/>
                    <a:pt x="403" y="200"/>
                  </a:cubicBezTo>
                  <a:cubicBezTo>
                    <a:pt x="403" y="198"/>
                    <a:pt x="403" y="196"/>
                    <a:pt x="403" y="195"/>
                  </a:cubicBezTo>
                  <a:cubicBezTo>
                    <a:pt x="403" y="190"/>
                    <a:pt x="403" y="180"/>
                    <a:pt x="411" y="179"/>
                  </a:cubicBezTo>
                  <a:lnTo>
                    <a:pt x="412" y="179"/>
                  </a:lnTo>
                  <a:cubicBezTo>
                    <a:pt x="414" y="179"/>
                    <a:pt x="416" y="180"/>
                    <a:pt x="417" y="181"/>
                  </a:cubicBezTo>
                  <a:cubicBezTo>
                    <a:pt x="420" y="178"/>
                    <a:pt x="425" y="170"/>
                    <a:pt x="427" y="167"/>
                  </a:cubicBezTo>
                  <a:lnTo>
                    <a:pt x="430" y="163"/>
                  </a:lnTo>
                  <a:cubicBezTo>
                    <a:pt x="429" y="156"/>
                    <a:pt x="431" y="150"/>
                    <a:pt x="434" y="145"/>
                  </a:cubicBezTo>
                  <a:cubicBezTo>
                    <a:pt x="435" y="142"/>
                    <a:pt x="436" y="140"/>
                    <a:pt x="436" y="137"/>
                  </a:cubicBezTo>
                  <a:cubicBezTo>
                    <a:pt x="438" y="133"/>
                    <a:pt x="438" y="131"/>
                    <a:pt x="437" y="128"/>
                  </a:cubicBezTo>
                  <a:cubicBezTo>
                    <a:pt x="437" y="124"/>
                    <a:pt x="436" y="119"/>
                    <a:pt x="439" y="114"/>
                  </a:cubicBezTo>
                  <a:lnTo>
                    <a:pt x="438" y="114"/>
                  </a:lnTo>
                  <a:lnTo>
                    <a:pt x="434" y="115"/>
                  </a:lnTo>
                  <a:cubicBezTo>
                    <a:pt x="433" y="115"/>
                    <a:pt x="431" y="115"/>
                    <a:pt x="430" y="115"/>
                  </a:cubicBezTo>
                  <a:lnTo>
                    <a:pt x="428" y="115"/>
                  </a:lnTo>
                  <a:cubicBezTo>
                    <a:pt x="425" y="115"/>
                    <a:pt x="423" y="113"/>
                    <a:pt x="423" y="111"/>
                  </a:cubicBezTo>
                  <a:cubicBezTo>
                    <a:pt x="420" y="105"/>
                    <a:pt x="420" y="100"/>
                    <a:pt x="422" y="96"/>
                  </a:cubicBezTo>
                  <a:cubicBezTo>
                    <a:pt x="426" y="90"/>
                    <a:pt x="434" y="89"/>
                    <a:pt x="441" y="88"/>
                  </a:cubicBezTo>
                  <a:cubicBezTo>
                    <a:pt x="444" y="87"/>
                    <a:pt x="449" y="87"/>
                    <a:pt x="450" y="86"/>
                  </a:cubicBezTo>
                  <a:lnTo>
                    <a:pt x="450" y="80"/>
                  </a:lnTo>
                  <a:cubicBezTo>
                    <a:pt x="455" y="67"/>
                    <a:pt x="452" y="62"/>
                    <a:pt x="450" y="58"/>
                  </a:cubicBezTo>
                  <a:cubicBezTo>
                    <a:pt x="447" y="54"/>
                    <a:pt x="446" y="48"/>
                    <a:pt x="451" y="43"/>
                  </a:cubicBezTo>
                  <a:cubicBezTo>
                    <a:pt x="451" y="38"/>
                    <a:pt x="454" y="34"/>
                    <a:pt x="455" y="31"/>
                  </a:cubicBezTo>
                  <a:lnTo>
                    <a:pt x="456" y="30"/>
                  </a:lnTo>
                  <a:cubicBezTo>
                    <a:pt x="453" y="27"/>
                    <a:pt x="451" y="23"/>
                    <a:pt x="449" y="20"/>
                  </a:cubicBezTo>
                  <a:cubicBezTo>
                    <a:pt x="448" y="17"/>
                    <a:pt x="448" y="12"/>
                    <a:pt x="451" y="10"/>
                  </a:cubicBezTo>
                  <a:lnTo>
                    <a:pt x="451" y="8"/>
                  </a:lnTo>
                  <a:lnTo>
                    <a:pt x="452" y="5"/>
                  </a:lnTo>
                  <a:cubicBezTo>
                    <a:pt x="452" y="3"/>
                    <a:pt x="453" y="1"/>
                    <a:pt x="455" y="0"/>
                  </a:cubicBezTo>
                  <a:lnTo>
                    <a:pt x="458" y="0"/>
                  </a:lnTo>
                  <a:lnTo>
                    <a:pt x="461" y="0"/>
                  </a:lnTo>
                  <a:cubicBezTo>
                    <a:pt x="470" y="4"/>
                    <a:pt x="479" y="8"/>
                    <a:pt x="489" y="13"/>
                  </a:cubicBezTo>
                  <a:cubicBezTo>
                    <a:pt x="518" y="26"/>
                    <a:pt x="548" y="40"/>
                    <a:pt x="579" y="51"/>
                  </a:cubicBezTo>
                  <a:lnTo>
                    <a:pt x="580" y="51"/>
                  </a:lnTo>
                  <a:lnTo>
                    <a:pt x="581" y="51"/>
                  </a:lnTo>
                  <a:cubicBezTo>
                    <a:pt x="585" y="52"/>
                    <a:pt x="589" y="54"/>
                    <a:pt x="593" y="55"/>
                  </a:cubicBezTo>
                  <a:lnTo>
                    <a:pt x="603" y="57"/>
                  </a:lnTo>
                  <a:cubicBezTo>
                    <a:pt x="605" y="57"/>
                    <a:pt x="606" y="58"/>
                    <a:pt x="607" y="60"/>
                  </a:cubicBezTo>
                  <a:lnTo>
                    <a:pt x="608" y="64"/>
                  </a:lnTo>
                  <a:lnTo>
                    <a:pt x="609" y="62"/>
                  </a:lnTo>
                  <a:cubicBezTo>
                    <a:pt x="610" y="60"/>
                    <a:pt x="612" y="59"/>
                    <a:pt x="615" y="59"/>
                  </a:cubicBezTo>
                  <a:lnTo>
                    <a:pt x="616" y="59"/>
                  </a:lnTo>
                  <a:cubicBezTo>
                    <a:pt x="630" y="62"/>
                    <a:pt x="645" y="66"/>
                    <a:pt x="655" y="73"/>
                  </a:cubicBezTo>
                  <a:cubicBezTo>
                    <a:pt x="665" y="80"/>
                    <a:pt x="673" y="94"/>
                    <a:pt x="682" y="108"/>
                  </a:cubicBezTo>
                  <a:cubicBezTo>
                    <a:pt x="687" y="116"/>
                    <a:pt x="691" y="124"/>
                    <a:pt x="696" y="130"/>
                  </a:cubicBezTo>
                  <a:cubicBezTo>
                    <a:pt x="713" y="149"/>
                    <a:pt x="739" y="177"/>
                    <a:pt x="771" y="198"/>
                  </a:cubicBezTo>
                  <a:cubicBezTo>
                    <a:pt x="773" y="199"/>
                    <a:pt x="773" y="200"/>
                    <a:pt x="774" y="202"/>
                  </a:cubicBezTo>
                  <a:lnTo>
                    <a:pt x="775" y="205"/>
                  </a:lnTo>
                  <a:cubicBezTo>
                    <a:pt x="774" y="207"/>
                    <a:pt x="773" y="209"/>
                    <a:pt x="772" y="210"/>
                  </a:cubicBezTo>
                  <a:cubicBezTo>
                    <a:pt x="772" y="213"/>
                    <a:pt x="771" y="217"/>
                    <a:pt x="769" y="220"/>
                  </a:cubicBezTo>
                  <a:lnTo>
                    <a:pt x="771" y="222"/>
                  </a:lnTo>
                  <a:cubicBezTo>
                    <a:pt x="773" y="225"/>
                    <a:pt x="774" y="226"/>
                    <a:pt x="777" y="226"/>
                  </a:cubicBezTo>
                  <a:cubicBezTo>
                    <a:pt x="782" y="226"/>
                    <a:pt x="790" y="221"/>
                    <a:pt x="796" y="218"/>
                  </a:cubicBezTo>
                  <a:lnTo>
                    <a:pt x="800" y="216"/>
                  </a:lnTo>
                  <a:lnTo>
                    <a:pt x="803" y="216"/>
                  </a:lnTo>
                  <a:lnTo>
                    <a:pt x="805" y="216"/>
                  </a:lnTo>
                  <a:cubicBezTo>
                    <a:pt x="809" y="217"/>
                    <a:pt x="812" y="219"/>
                    <a:pt x="815" y="220"/>
                  </a:cubicBezTo>
                  <a:lnTo>
                    <a:pt x="816" y="220"/>
                  </a:lnTo>
                  <a:lnTo>
                    <a:pt x="817" y="220"/>
                  </a:lnTo>
                  <a:lnTo>
                    <a:pt x="819" y="221"/>
                  </a:lnTo>
                  <a:lnTo>
                    <a:pt x="821" y="221"/>
                  </a:lnTo>
                  <a:lnTo>
                    <a:pt x="821" y="221"/>
                  </a:lnTo>
                  <a:cubicBezTo>
                    <a:pt x="826" y="223"/>
                    <a:pt x="831" y="224"/>
                    <a:pt x="837" y="224"/>
                  </a:cubicBezTo>
                  <a:lnTo>
                    <a:pt x="840" y="225"/>
                  </a:lnTo>
                  <a:lnTo>
                    <a:pt x="843" y="225"/>
                  </a:lnTo>
                  <a:lnTo>
                    <a:pt x="843" y="225"/>
                  </a:lnTo>
                  <a:cubicBezTo>
                    <a:pt x="845" y="225"/>
                    <a:pt x="847" y="225"/>
                    <a:pt x="849" y="225"/>
                  </a:cubicBezTo>
                  <a:cubicBezTo>
                    <a:pt x="851" y="225"/>
                    <a:pt x="853" y="225"/>
                    <a:pt x="855" y="225"/>
                  </a:cubicBezTo>
                  <a:cubicBezTo>
                    <a:pt x="864" y="224"/>
                    <a:pt x="874" y="220"/>
                    <a:pt x="884" y="216"/>
                  </a:cubicBezTo>
                  <a:cubicBezTo>
                    <a:pt x="895" y="211"/>
                    <a:pt x="908" y="206"/>
                    <a:pt x="920" y="206"/>
                  </a:cubicBezTo>
                  <a:cubicBezTo>
                    <a:pt x="921" y="206"/>
                    <a:pt x="923" y="206"/>
                    <a:pt x="925" y="206"/>
                  </a:cubicBezTo>
                  <a:cubicBezTo>
                    <a:pt x="928" y="207"/>
                    <a:pt x="931" y="207"/>
                    <a:pt x="934" y="207"/>
                  </a:cubicBezTo>
                  <a:cubicBezTo>
                    <a:pt x="943" y="207"/>
                    <a:pt x="952" y="205"/>
                    <a:pt x="959" y="202"/>
                  </a:cubicBezTo>
                  <a:lnTo>
                    <a:pt x="962" y="201"/>
                  </a:lnTo>
                  <a:lnTo>
                    <a:pt x="964" y="201"/>
                  </a:lnTo>
                  <a:cubicBezTo>
                    <a:pt x="978" y="206"/>
                    <a:pt x="991" y="214"/>
                    <a:pt x="1004" y="221"/>
                  </a:cubicBezTo>
                  <a:cubicBezTo>
                    <a:pt x="1017" y="228"/>
                    <a:pt x="1030" y="235"/>
                    <a:pt x="1040" y="237"/>
                  </a:cubicBezTo>
                  <a:cubicBezTo>
                    <a:pt x="1041" y="236"/>
                    <a:pt x="1043" y="235"/>
                    <a:pt x="1044" y="235"/>
                  </a:cubicBezTo>
                  <a:lnTo>
                    <a:pt x="1048" y="236"/>
                  </a:lnTo>
                  <a:lnTo>
                    <a:pt x="1050" y="236"/>
                  </a:lnTo>
                  <a:cubicBezTo>
                    <a:pt x="1053" y="236"/>
                    <a:pt x="1054" y="237"/>
                    <a:pt x="1058" y="241"/>
                  </a:cubicBezTo>
                  <a:cubicBezTo>
                    <a:pt x="1074" y="257"/>
                    <a:pt x="1080" y="260"/>
                    <a:pt x="1083" y="260"/>
                  </a:cubicBezTo>
                  <a:lnTo>
                    <a:pt x="1087" y="259"/>
                  </a:lnTo>
                  <a:lnTo>
                    <a:pt x="1090" y="259"/>
                  </a:lnTo>
                  <a:cubicBezTo>
                    <a:pt x="1094" y="262"/>
                    <a:pt x="1101" y="264"/>
                    <a:pt x="1107" y="264"/>
                  </a:cubicBezTo>
                  <a:cubicBezTo>
                    <a:pt x="1110" y="264"/>
                    <a:pt x="1113" y="263"/>
                    <a:pt x="1116" y="261"/>
                  </a:cubicBezTo>
                  <a:lnTo>
                    <a:pt x="1120" y="260"/>
                  </a:lnTo>
                  <a:cubicBezTo>
                    <a:pt x="1122" y="260"/>
                    <a:pt x="1123" y="261"/>
                    <a:pt x="1124" y="262"/>
                  </a:cubicBezTo>
                  <a:lnTo>
                    <a:pt x="1127" y="260"/>
                  </a:lnTo>
                  <a:cubicBezTo>
                    <a:pt x="1130" y="258"/>
                    <a:pt x="1132" y="257"/>
                    <a:pt x="1135" y="257"/>
                  </a:cubicBezTo>
                  <a:cubicBezTo>
                    <a:pt x="1137" y="257"/>
                    <a:pt x="1139" y="258"/>
                    <a:pt x="1141" y="259"/>
                  </a:cubicBezTo>
                  <a:lnTo>
                    <a:pt x="1141" y="260"/>
                  </a:lnTo>
                  <a:lnTo>
                    <a:pt x="1143" y="260"/>
                  </a:lnTo>
                  <a:cubicBezTo>
                    <a:pt x="1146" y="261"/>
                    <a:pt x="1150" y="261"/>
                    <a:pt x="1155" y="261"/>
                  </a:cubicBezTo>
                  <a:cubicBezTo>
                    <a:pt x="1158" y="261"/>
                    <a:pt x="1160" y="261"/>
                    <a:pt x="1161" y="260"/>
                  </a:cubicBezTo>
                  <a:lnTo>
                    <a:pt x="1164" y="260"/>
                  </a:lnTo>
                  <a:cubicBezTo>
                    <a:pt x="1168" y="260"/>
                    <a:pt x="1171" y="263"/>
                    <a:pt x="1172" y="266"/>
                  </a:cubicBezTo>
                  <a:cubicBezTo>
                    <a:pt x="1174" y="266"/>
                    <a:pt x="1176" y="265"/>
                    <a:pt x="1178" y="265"/>
                  </a:cubicBezTo>
                  <a:cubicBezTo>
                    <a:pt x="1179" y="265"/>
                    <a:pt x="1181" y="266"/>
                    <a:pt x="1183" y="266"/>
                  </a:cubicBezTo>
                  <a:cubicBezTo>
                    <a:pt x="1184" y="266"/>
                    <a:pt x="1186" y="266"/>
                    <a:pt x="1188" y="266"/>
                  </a:cubicBezTo>
                  <a:lnTo>
                    <a:pt x="1192" y="266"/>
                  </a:lnTo>
                  <a:lnTo>
                    <a:pt x="1199" y="266"/>
                  </a:lnTo>
                  <a:cubicBezTo>
                    <a:pt x="1203" y="266"/>
                    <a:pt x="1210" y="266"/>
                    <a:pt x="1212" y="272"/>
                  </a:cubicBezTo>
                  <a:cubicBezTo>
                    <a:pt x="1214" y="275"/>
                    <a:pt x="1213" y="279"/>
                    <a:pt x="1209" y="283"/>
                  </a:cubicBezTo>
                  <a:cubicBezTo>
                    <a:pt x="1202" y="297"/>
                    <a:pt x="1205" y="300"/>
                    <a:pt x="1209" y="303"/>
                  </a:cubicBezTo>
                  <a:cubicBezTo>
                    <a:pt x="1217" y="310"/>
                    <a:pt x="1219" y="318"/>
                    <a:pt x="1209" y="332"/>
                  </a:cubicBezTo>
                  <a:lnTo>
                    <a:pt x="1204" y="336"/>
                  </a:lnTo>
                  <a:cubicBezTo>
                    <a:pt x="1196" y="343"/>
                    <a:pt x="1192" y="348"/>
                    <a:pt x="1192" y="355"/>
                  </a:cubicBezTo>
                  <a:cubicBezTo>
                    <a:pt x="1193" y="358"/>
                    <a:pt x="1191" y="360"/>
                    <a:pt x="1189" y="361"/>
                  </a:cubicBezTo>
                  <a:lnTo>
                    <a:pt x="1186" y="363"/>
                  </a:lnTo>
                  <a:lnTo>
                    <a:pt x="1185" y="363"/>
                  </a:lnTo>
                  <a:lnTo>
                    <a:pt x="1185" y="363"/>
                  </a:lnTo>
                  <a:cubicBezTo>
                    <a:pt x="1184" y="365"/>
                    <a:pt x="1182" y="368"/>
                    <a:pt x="1179" y="371"/>
                  </a:cubicBezTo>
                  <a:lnTo>
                    <a:pt x="1175" y="372"/>
                  </a:lnTo>
                  <a:lnTo>
                    <a:pt x="1175" y="372"/>
                  </a:lnTo>
                  <a:cubicBezTo>
                    <a:pt x="1173" y="372"/>
                    <a:pt x="1168" y="373"/>
                    <a:pt x="1164" y="374"/>
                  </a:cubicBezTo>
                  <a:cubicBezTo>
                    <a:pt x="1165" y="379"/>
                    <a:pt x="1163" y="382"/>
                    <a:pt x="1159" y="384"/>
                  </a:cubicBezTo>
                  <a:cubicBezTo>
                    <a:pt x="1159" y="387"/>
                    <a:pt x="1158" y="390"/>
                    <a:pt x="1156" y="391"/>
                  </a:cubicBezTo>
                  <a:cubicBezTo>
                    <a:pt x="1154" y="396"/>
                    <a:pt x="1149" y="397"/>
                    <a:pt x="1147" y="398"/>
                  </a:cubicBezTo>
                  <a:lnTo>
                    <a:pt x="1147" y="398"/>
                  </a:lnTo>
                  <a:lnTo>
                    <a:pt x="1147" y="398"/>
                  </a:lnTo>
                  <a:cubicBezTo>
                    <a:pt x="1147" y="400"/>
                    <a:pt x="1146" y="403"/>
                    <a:pt x="1145" y="405"/>
                  </a:cubicBezTo>
                  <a:cubicBezTo>
                    <a:pt x="1144" y="406"/>
                    <a:pt x="1142" y="407"/>
                    <a:pt x="1140" y="407"/>
                  </a:cubicBezTo>
                  <a:lnTo>
                    <a:pt x="1139" y="406"/>
                  </a:lnTo>
                  <a:lnTo>
                    <a:pt x="1135" y="407"/>
                  </a:lnTo>
                  <a:cubicBezTo>
                    <a:pt x="1133" y="407"/>
                    <a:pt x="1130" y="407"/>
                    <a:pt x="1129" y="408"/>
                  </a:cubicBezTo>
                  <a:cubicBezTo>
                    <a:pt x="1128" y="409"/>
                    <a:pt x="1126" y="410"/>
                    <a:pt x="1125" y="410"/>
                  </a:cubicBezTo>
                  <a:lnTo>
                    <a:pt x="1124" y="409"/>
                  </a:lnTo>
                  <a:cubicBezTo>
                    <a:pt x="1121" y="409"/>
                    <a:pt x="1119" y="408"/>
                    <a:pt x="1118" y="407"/>
                  </a:cubicBezTo>
                  <a:cubicBezTo>
                    <a:pt x="1116" y="409"/>
                    <a:pt x="1114" y="409"/>
                    <a:pt x="1113" y="409"/>
                  </a:cubicBezTo>
                  <a:lnTo>
                    <a:pt x="1111" y="409"/>
                  </a:lnTo>
                  <a:cubicBezTo>
                    <a:pt x="1110" y="411"/>
                    <a:pt x="1108" y="414"/>
                    <a:pt x="1104" y="414"/>
                  </a:cubicBezTo>
                  <a:lnTo>
                    <a:pt x="1101" y="413"/>
                  </a:lnTo>
                  <a:cubicBezTo>
                    <a:pt x="1099" y="415"/>
                    <a:pt x="1097" y="415"/>
                    <a:pt x="1094" y="415"/>
                  </a:cubicBezTo>
                  <a:cubicBezTo>
                    <a:pt x="1093" y="415"/>
                    <a:pt x="1091" y="415"/>
                    <a:pt x="1090" y="414"/>
                  </a:cubicBezTo>
                  <a:cubicBezTo>
                    <a:pt x="1085" y="423"/>
                    <a:pt x="1078" y="431"/>
                    <a:pt x="1071" y="438"/>
                  </a:cubicBezTo>
                  <a:cubicBezTo>
                    <a:pt x="1069" y="440"/>
                    <a:pt x="1067" y="443"/>
                    <a:pt x="1064" y="445"/>
                  </a:cubicBezTo>
                  <a:lnTo>
                    <a:pt x="1064" y="449"/>
                  </a:lnTo>
                  <a:cubicBezTo>
                    <a:pt x="1065" y="459"/>
                    <a:pt x="1065" y="469"/>
                    <a:pt x="1057" y="480"/>
                  </a:cubicBezTo>
                  <a:cubicBezTo>
                    <a:pt x="1057" y="489"/>
                    <a:pt x="1049" y="494"/>
                    <a:pt x="1045" y="497"/>
                  </a:cubicBezTo>
                  <a:lnTo>
                    <a:pt x="1044" y="498"/>
                  </a:lnTo>
                  <a:cubicBezTo>
                    <a:pt x="1044" y="501"/>
                    <a:pt x="1042" y="506"/>
                    <a:pt x="1036" y="506"/>
                  </a:cubicBezTo>
                  <a:lnTo>
                    <a:pt x="1035" y="510"/>
                  </a:lnTo>
                  <a:cubicBezTo>
                    <a:pt x="1033" y="515"/>
                    <a:pt x="1032" y="522"/>
                    <a:pt x="1026" y="526"/>
                  </a:cubicBezTo>
                  <a:cubicBezTo>
                    <a:pt x="1027" y="528"/>
                    <a:pt x="1027" y="529"/>
                    <a:pt x="1026" y="531"/>
                  </a:cubicBezTo>
                  <a:cubicBezTo>
                    <a:pt x="1024" y="535"/>
                    <a:pt x="1020" y="535"/>
                    <a:pt x="1018" y="535"/>
                  </a:cubicBezTo>
                  <a:lnTo>
                    <a:pt x="1016" y="535"/>
                  </a:lnTo>
                  <a:cubicBezTo>
                    <a:pt x="1010" y="540"/>
                    <a:pt x="1011" y="545"/>
                    <a:pt x="1013" y="555"/>
                  </a:cubicBezTo>
                  <a:cubicBezTo>
                    <a:pt x="1014" y="558"/>
                    <a:pt x="1014" y="560"/>
                    <a:pt x="1015" y="563"/>
                  </a:cubicBezTo>
                  <a:cubicBezTo>
                    <a:pt x="1020" y="565"/>
                    <a:pt x="1026" y="567"/>
                    <a:pt x="1029" y="573"/>
                  </a:cubicBezTo>
                  <a:cubicBezTo>
                    <a:pt x="1029" y="575"/>
                    <a:pt x="1030" y="577"/>
                    <a:pt x="1030" y="580"/>
                  </a:cubicBezTo>
                  <a:cubicBezTo>
                    <a:pt x="1034" y="586"/>
                    <a:pt x="1035" y="591"/>
                    <a:pt x="1031" y="598"/>
                  </a:cubicBezTo>
                  <a:cubicBezTo>
                    <a:pt x="1033" y="607"/>
                    <a:pt x="1026" y="615"/>
                    <a:pt x="1021" y="621"/>
                  </a:cubicBezTo>
                  <a:lnTo>
                    <a:pt x="1018" y="623"/>
                  </a:lnTo>
                  <a:cubicBezTo>
                    <a:pt x="1022" y="628"/>
                    <a:pt x="1022" y="632"/>
                    <a:pt x="1019" y="638"/>
                  </a:cubicBezTo>
                  <a:lnTo>
                    <a:pt x="1018" y="639"/>
                  </a:lnTo>
                  <a:cubicBezTo>
                    <a:pt x="1027" y="649"/>
                    <a:pt x="1030" y="661"/>
                    <a:pt x="1033" y="673"/>
                  </a:cubicBezTo>
                  <a:cubicBezTo>
                    <a:pt x="1034" y="680"/>
                    <a:pt x="1036" y="686"/>
                    <a:pt x="1039" y="692"/>
                  </a:cubicBezTo>
                  <a:lnTo>
                    <a:pt x="1040" y="695"/>
                  </a:lnTo>
                  <a:cubicBezTo>
                    <a:pt x="1042" y="704"/>
                    <a:pt x="1044" y="714"/>
                    <a:pt x="1039" y="723"/>
                  </a:cubicBezTo>
                  <a:cubicBezTo>
                    <a:pt x="1044" y="735"/>
                    <a:pt x="1037" y="743"/>
                    <a:pt x="1032" y="748"/>
                  </a:cubicBezTo>
                  <a:lnTo>
                    <a:pt x="1030" y="751"/>
                  </a:lnTo>
                  <a:cubicBezTo>
                    <a:pt x="1029" y="752"/>
                    <a:pt x="1027" y="753"/>
                    <a:pt x="1025" y="753"/>
                  </a:cubicBezTo>
                  <a:cubicBezTo>
                    <a:pt x="1024" y="753"/>
                    <a:pt x="1024" y="754"/>
                    <a:pt x="1022" y="756"/>
                  </a:cubicBezTo>
                  <a:cubicBezTo>
                    <a:pt x="1020" y="759"/>
                    <a:pt x="1018" y="763"/>
                    <a:pt x="1013" y="764"/>
                  </a:cubicBezTo>
                  <a:cubicBezTo>
                    <a:pt x="1012" y="766"/>
                    <a:pt x="1011" y="768"/>
                    <a:pt x="1011" y="769"/>
                  </a:cubicBezTo>
                  <a:cubicBezTo>
                    <a:pt x="1009" y="773"/>
                    <a:pt x="1008" y="778"/>
                    <a:pt x="1004" y="782"/>
                  </a:cubicBezTo>
                  <a:cubicBezTo>
                    <a:pt x="1003" y="788"/>
                    <a:pt x="996" y="790"/>
                    <a:pt x="993" y="791"/>
                  </a:cubicBezTo>
                  <a:cubicBezTo>
                    <a:pt x="994" y="794"/>
                    <a:pt x="994" y="797"/>
                    <a:pt x="994" y="800"/>
                  </a:cubicBezTo>
                  <a:cubicBezTo>
                    <a:pt x="994" y="802"/>
                    <a:pt x="993" y="804"/>
                    <a:pt x="994" y="805"/>
                  </a:cubicBezTo>
                  <a:lnTo>
                    <a:pt x="995" y="807"/>
                  </a:lnTo>
                  <a:cubicBezTo>
                    <a:pt x="995" y="809"/>
                    <a:pt x="996" y="814"/>
                    <a:pt x="991" y="817"/>
                  </a:cubicBezTo>
                  <a:cubicBezTo>
                    <a:pt x="993" y="825"/>
                    <a:pt x="993" y="833"/>
                    <a:pt x="993" y="840"/>
                  </a:cubicBezTo>
                  <a:lnTo>
                    <a:pt x="993" y="843"/>
                  </a:lnTo>
                  <a:cubicBezTo>
                    <a:pt x="993" y="845"/>
                    <a:pt x="993" y="845"/>
                    <a:pt x="995" y="848"/>
                  </a:cubicBezTo>
                  <a:cubicBezTo>
                    <a:pt x="997" y="850"/>
                    <a:pt x="1000" y="854"/>
                    <a:pt x="1000" y="860"/>
                  </a:cubicBezTo>
                  <a:lnTo>
                    <a:pt x="998" y="863"/>
                  </a:lnTo>
                  <a:cubicBezTo>
                    <a:pt x="997" y="866"/>
                    <a:pt x="996" y="866"/>
                    <a:pt x="996" y="867"/>
                  </a:cubicBezTo>
                  <a:lnTo>
                    <a:pt x="998" y="870"/>
                  </a:lnTo>
                  <a:lnTo>
                    <a:pt x="1000" y="870"/>
                  </a:lnTo>
                  <a:cubicBezTo>
                    <a:pt x="1007" y="873"/>
                    <a:pt x="1011" y="876"/>
                    <a:pt x="1013" y="885"/>
                  </a:cubicBezTo>
                  <a:cubicBezTo>
                    <a:pt x="1015" y="886"/>
                    <a:pt x="1017" y="887"/>
                    <a:pt x="1019" y="888"/>
                  </a:cubicBezTo>
                  <a:cubicBezTo>
                    <a:pt x="1024" y="891"/>
                    <a:pt x="1031" y="894"/>
                    <a:pt x="1033" y="902"/>
                  </a:cubicBezTo>
                  <a:cubicBezTo>
                    <a:pt x="1035" y="905"/>
                    <a:pt x="1035" y="908"/>
                    <a:pt x="1034" y="911"/>
                  </a:cubicBezTo>
                  <a:lnTo>
                    <a:pt x="1035" y="912"/>
                  </a:lnTo>
                  <a:cubicBezTo>
                    <a:pt x="1039" y="918"/>
                    <a:pt x="1035" y="924"/>
                    <a:pt x="1032" y="929"/>
                  </a:cubicBezTo>
                  <a:lnTo>
                    <a:pt x="1030" y="932"/>
                  </a:lnTo>
                  <a:cubicBezTo>
                    <a:pt x="1032" y="942"/>
                    <a:pt x="1030" y="954"/>
                    <a:pt x="1024" y="965"/>
                  </a:cubicBezTo>
                  <a:cubicBezTo>
                    <a:pt x="1024" y="974"/>
                    <a:pt x="1019" y="984"/>
                    <a:pt x="1012" y="991"/>
                  </a:cubicBezTo>
                  <a:cubicBezTo>
                    <a:pt x="1007" y="996"/>
                    <a:pt x="1002" y="999"/>
                    <a:pt x="996" y="999"/>
                  </a:cubicBezTo>
                  <a:cubicBezTo>
                    <a:pt x="994" y="999"/>
                    <a:pt x="993" y="999"/>
                    <a:pt x="991" y="998"/>
                  </a:cubicBezTo>
                  <a:cubicBezTo>
                    <a:pt x="987" y="1001"/>
                    <a:pt x="982" y="1002"/>
                    <a:pt x="978" y="1002"/>
                  </a:cubicBezTo>
                  <a:cubicBezTo>
                    <a:pt x="975" y="1002"/>
                    <a:pt x="973" y="1002"/>
                    <a:pt x="970" y="1001"/>
                  </a:cubicBezTo>
                  <a:cubicBezTo>
                    <a:pt x="968" y="1001"/>
                    <a:pt x="966" y="1001"/>
                    <a:pt x="963" y="1001"/>
                  </a:cubicBezTo>
                  <a:lnTo>
                    <a:pt x="961" y="1001"/>
                  </a:lnTo>
                  <a:cubicBezTo>
                    <a:pt x="956" y="1006"/>
                    <a:pt x="950" y="1007"/>
                    <a:pt x="945" y="1007"/>
                  </a:cubicBezTo>
                  <a:cubicBezTo>
                    <a:pt x="943" y="1008"/>
                    <a:pt x="940" y="1008"/>
                    <a:pt x="939" y="1009"/>
                  </a:cubicBezTo>
                  <a:cubicBezTo>
                    <a:pt x="939" y="1011"/>
                    <a:pt x="937" y="1012"/>
                    <a:pt x="934" y="1013"/>
                  </a:cubicBezTo>
                  <a:lnTo>
                    <a:pt x="932" y="1013"/>
                  </a:lnTo>
                  <a:cubicBezTo>
                    <a:pt x="929" y="1014"/>
                    <a:pt x="926" y="1014"/>
                    <a:pt x="924" y="1014"/>
                  </a:cubicBezTo>
                  <a:cubicBezTo>
                    <a:pt x="918" y="1014"/>
                    <a:pt x="913" y="1011"/>
                    <a:pt x="910" y="1006"/>
                  </a:cubicBezTo>
                  <a:cubicBezTo>
                    <a:pt x="907" y="1004"/>
                    <a:pt x="904" y="1002"/>
                    <a:pt x="901" y="998"/>
                  </a:cubicBezTo>
                  <a:cubicBezTo>
                    <a:pt x="896" y="998"/>
                    <a:pt x="891" y="995"/>
                    <a:pt x="886" y="990"/>
                  </a:cubicBezTo>
                  <a:lnTo>
                    <a:pt x="886" y="983"/>
                  </a:lnTo>
                  <a:lnTo>
                    <a:pt x="885" y="990"/>
                  </a:lnTo>
                  <a:lnTo>
                    <a:pt x="885" y="990"/>
                  </a:lnTo>
                  <a:cubicBezTo>
                    <a:pt x="882" y="990"/>
                    <a:pt x="879" y="990"/>
                    <a:pt x="878" y="989"/>
                  </a:cubicBezTo>
                  <a:cubicBezTo>
                    <a:pt x="875" y="989"/>
                    <a:pt x="873" y="990"/>
                    <a:pt x="871" y="990"/>
                  </a:cubicBezTo>
                  <a:lnTo>
                    <a:pt x="867" y="990"/>
                  </a:lnTo>
                  <a:cubicBezTo>
                    <a:pt x="866" y="992"/>
                    <a:pt x="865" y="993"/>
                    <a:pt x="863" y="994"/>
                  </a:cubicBezTo>
                  <a:cubicBezTo>
                    <a:pt x="860" y="995"/>
                    <a:pt x="857" y="995"/>
                    <a:pt x="854" y="996"/>
                  </a:cubicBezTo>
                  <a:cubicBezTo>
                    <a:pt x="850" y="997"/>
                    <a:pt x="847" y="998"/>
                    <a:pt x="845" y="1000"/>
                  </a:cubicBezTo>
                  <a:lnTo>
                    <a:pt x="841" y="1001"/>
                  </a:lnTo>
                  <a:lnTo>
                    <a:pt x="839" y="1001"/>
                  </a:lnTo>
                  <a:cubicBezTo>
                    <a:pt x="837" y="1000"/>
                    <a:pt x="836" y="999"/>
                    <a:pt x="835" y="998"/>
                  </a:cubicBezTo>
                  <a:lnTo>
                    <a:pt x="834" y="997"/>
                  </a:lnTo>
                  <a:lnTo>
                    <a:pt x="830" y="998"/>
                  </a:lnTo>
                  <a:cubicBezTo>
                    <a:pt x="828" y="999"/>
                    <a:pt x="827" y="1000"/>
                    <a:pt x="825" y="1000"/>
                  </a:cubicBezTo>
                  <a:lnTo>
                    <a:pt x="825" y="1000"/>
                  </a:lnTo>
                  <a:cubicBezTo>
                    <a:pt x="824" y="1003"/>
                    <a:pt x="823" y="1009"/>
                    <a:pt x="819" y="1010"/>
                  </a:cubicBezTo>
                  <a:cubicBezTo>
                    <a:pt x="817" y="1014"/>
                    <a:pt x="814" y="1016"/>
                    <a:pt x="810" y="1016"/>
                  </a:cubicBezTo>
                  <a:lnTo>
                    <a:pt x="808" y="1016"/>
                  </a:lnTo>
                  <a:cubicBezTo>
                    <a:pt x="806" y="1018"/>
                    <a:pt x="805" y="1021"/>
                    <a:pt x="803" y="1024"/>
                  </a:cubicBezTo>
                  <a:cubicBezTo>
                    <a:pt x="800" y="1030"/>
                    <a:pt x="797" y="1038"/>
                    <a:pt x="788" y="1041"/>
                  </a:cubicBezTo>
                  <a:cubicBezTo>
                    <a:pt x="789" y="1042"/>
                    <a:pt x="788" y="1044"/>
                    <a:pt x="788" y="1046"/>
                  </a:cubicBezTo>
                  <a:cubicBezTo>
                    <a:pt x="787" y="1051"/>
                    <a:pt x="786" y="1057"/>
                    <a:pt x="780" y="1062"/>
                  </a:cubicBezTo>
                  <a:cubicBezTo>
                    <a:pt x="779" y="1063"/>
                    <a:pt x="778" y="1063"/>
                    <a:pt x="776" y="1063"/>
                  </a:cubicBezTo>
                  <a:lnTo>
                    <a:pt x="773" y="1063"/>
                  </a:lnTo>
                  <a:lnTo>
                    <a:pt x="771" y="1062"/>
                  </a:lnTo>
                  <a:cubicBezTo>
                    <a:pt x="755" y="1062"/>
                    <a:pt x="719" y="1096"/>
                    <a:pt x="717" y="1107"/>
                  </a:cubicBezTo>
                  <a:cubicBezTo>
                    <a:pt x="716" y="1110"/>
                    <a:pt x="714" y="1112"/>
                    <a:pt x="712" y="1112"/>
                  </a:cubicBezTo>
                  <a:lnTo>
                    <a:pt x="708" y="1113"/>
                  </a:lnTo>
                  <a:cubicBezTo>
                    <a:pt x="704" y="1113"/>
                    <a:pt x="700" y="1111"/>
                    <a:pt x="698" y="1108"/>
                  </a:cubicBezTo>
                  <a:lnTo>
                    <a:pt x="694" y="1108"/>
                  </a:lnTo>
                  <a:lnTo>
                    <a:pt x="692" y="1108"/>
                  </a:lnTo>
                  <a:cubicBezTo>
                    <a:pt x="690" y="1108"/>
                    <a:pt x="689" y="1108"/>
                    <a:pt x="688" y="1109"/>
                  </a:cubicBezTo>
                  <a:cubicBezTo>
                    <a:pt x="685" y="1113"/>
                    <a:pt x="682" y="1116"/>
                    <a:pt x="678" y="1118"/>
                  </a:cubicBezTo>
                  <a:cubicBezTo>
                    <a:pt x="675" y="1122"/>
                    <a:pt x="672" y="1126"/>
                    <a:pt x="665" y="1126"/>
                  </a:cubicBezTo>
                  <a:cubicBezTo>
                    <a:pt x="658" y="1130"/>
                    <a:pt x="651" y="1131"/>
                    <a:pt x="645" y="1132"/>
                  </a:cubicBezTo>
                  <a:cubicBezTo>
                    <a:pt x="637" y="1133"/>
                    <a:pt x="631" y="1134"/>
                    <a:pt x="626" y="1139"/>
                  </a:cubicBezTo>
                  <a:cubicBezTo>
                    <a:pt x="625" y="1141"/>
                    <a:pt x="622" y="1143"/>
                    <a:pt x="619" y="1143"/>
                  </a:cubicBezTo>
                  <a:lnTo>
                    <a:pt x="615" y="1142"/>
                  </a:lnTo>
                  <a:cubicBezTo>
                    <a:pt x="613" y="1143"/>
                    <a:pt x="610" y="1144"/>
                    <a:pt x="608" y="1144"/>
                  </a:cubicBezTo>
                  <a:lnTo>
                    <a:pt x="606" y="1144"/>
                  </a:lnTo>
                  <a:lnTo>
                    <a:pt x="604" y="1144"/>
                  </a:lnTo>
                  <a:lnTo>
                    <a:pt x="602" y="1144"/>
                  </a:lnTo>
                  <a:lnTo>
                    <a:pt x="601" y="1146"/>
                  </a:lnTo>
                  <a:cubicBezTo>
                    <a:pt x="599" y="1148"/>
                    <a:pt x="597" y="1151"/>
                    <a:pt x="592" y="1152"/>
                  </a:cubicBezTo>
                  <a:cubicBezTo>
                    <a:pt x="590" y="1155"/>
                    <a:pt x="588" y="1158"/>
                    <a:pt x="585" y="1160"/>
                  </a:cubicBezTo>
                  <a:cubicBezTo>
                    <a:pt x="584" y="1162"/>
                    <a:pt x="583" y="1163"/>
                    <a:pt x="582" y="1164"/>
                  </a:cubicBezTo>
                  <a:lnTo>
                    <a:pt x="581" y="1166"/>
                  </a:lnTo>
                  <a:lnTo>
                    <a:pt x="579" y="1167"/>
                  </a:lnTo>
                  <a:cubicBezTo>
                    <a:pt x="579" y="1170"/>
                    <a:pt x="579" y="1172"/>
                    <a:pt x="578" y="1173"/>
                  </a:cubicBezTo>
                  <a:lnTo>
                    <a:pt x="577" y="1174"/>
                  </a:lnTo>
                  <a:cubicBezTo>
                    <a:pt x="576" y="1179"/>
                    <a:pt x="575" y="1183"/>
                    <a:pt x="571" y="1189"/>
                  </a:cubicBezTo>
                  <a:cubicBezTo>
                    <a:pt x="573" y="1191"/>
                    <a:pt x="573" y="1193"/>
                    <a:pt x="572" y="1196"/>
                  </a:cubicBezTo>
                  <a:lnTo>
                    <a:pt x="573" y="1198"/>
                  </a:lnTo>
                  <a:cubicBezTo>
                    <a:pt x="573" y="1201"/>
                    <a:pt x="571" y="1204"/>
                    <a:pt x="568" y="1205"/>
                  </a:cubicBezTo>
                  <a:lnTo>
                    <a:pt x="568" y="1207"/>
                  </a:lnTo>
                  <a:cubicBezTo>
                    <a:pt x="567" y="1208"/>
                    <a:pt x="567" y="1209"/>
                    <a:pt x="567" y="1211"/>
                  </a:cubicBezTo>
                  <a:cubicBezTo>
                    <a:pt x="567" y="1212"/>
                    <a:pt x="568" y="1214"/>
                    <a:pt x="568" y="1216"/>
                  </a:cubicBezTo>
                  <a:cubicBezTo>
                    <a:pt x="568" y="1218"/>
                    <a:pt x="567" y="1220"/>
                    <a:pt x="565" y="1221"/>
                  </a:cubicBezTo>
                  <a:cubicBezTo>
                    <a:pt x="564" y="1223"/>
                    <a:pt x="564" y="1225"/>
                    <a:pt x="564" y="1227"/>
                  </a:cubicBezTo>
                  <a:cubicBezTo>
                    <a:pt x="562" y="1238"/>
                    <a:pt x="560" y="1252"/>
                    <a:pt x="548" y="1262"/>
                  </a:cubicBezTo>
                  <a:cubicBezTo>
                    <a:pt x="547" y="1273"/>
                    <a:pt x="542" y="1280"/>
                    <a:pt x="538" y="1287"/>
                  </a:cubicBezTo>
                  <a:cubicBezTo>
                    <a:pt x="537" y="1290"/>
                    <a:pt x="535" y="1292"/>
                    <a:pt x="534" y="1295"/>
                  </a:cubicBezTo>
                  <a:cubicBezTo>
                    <a:pt x="535" y="1304"/>
                    <a:pt x="533" y="1312"/>
                    <a:pt x="529" y="1318"/>
                  </a:cubicBezTo>
                  <a:lnTo>
                    <a:pt x="530" y="1321"/>
                  </a:lnTo>
                  <a:cubicBezTo>
                    <a:pt x="531" y="1326"/>
                    <a:pt x="527" y="1328"/>
                    <a:pt x="525" y="1330"/>
                  </a:cubicBezTo>
                  <a:lnTo>
                    <a:pt x="522" y="1331"/>
                  </a:lnTo>
                  <a:lnTo>
                    <a:pt x="521" y="1331"/>
                  </a:lnTo>
                  <a:lnTo>
                    <a:pt x="521" y="1334"/>
                  </a:lnTo>
                  <a:cubicBezTo>
                    <a:pt x="520" y="1341"/>
                    <a:pt x="513" y="1347"/>
                    <a:pt x="509" y="1349"/>
                  </a:cubicBezTo>
                  <a:cubicBezTo>
                    <a:pt x="507" y="1351"/>
                    <a:pt x="505" y="1353"/>
                    <a:pt x="503" y="1355"/>
                  </a:cubicBezTo>
                  <a:cubicBezTo>
                    <a:pt x="501" y="1356"/>
                    <a:pt x="500" y="1357"/>
                    <a:pt x="498" y="1359"/>
                  </a:cubicBezTo>
                  <a:lnTo>
                    <a:pt x="499" y="1361"/>
                  </a:lnTo>
                  <a:cubicBezTo>
                    <a:pt x="500" y="1366"/>
                    <a:pt x="496" y="1369"/>
                    <a:pt x="494" y="1371"/>
                  </a:cubicBezTo>
                  <a:lnTo>
                    <a:pt x="493" y="1373"/>
                  </a:lnTo>
                  <a:cubicBezTo>
                    <a:pt x="491" y="1379"/>
                    <a:pt x="492" y="1383"/>
                    <a:pt x="496" y="1389"/>
                  </a:cubicBezTo>
                  <a:cubicBezTo>
                    <a:pt x="498" y="1391"/>
                    <a:pt x="499" y="1394"/>
                    <a:pt x="500" y="1396"/>
                  </a:cubicBezTo>
                  <a:cubicBezTo>
                    <a:pt x="501" y="1398"/>
                    <a:pt x="501" y="1399"/>
                    <a:pt x="501" y="1401"/>
                  </a:cubicBezTo>
                  <a:cubicBezTo>
                    <a:pt x="503" y="1404"/>
                    <a:pt x="504" y="1407"/>
                    <a:pt x="503" y="1411"/>
                  </a:cubicBezTo>
                  <a:lnTo>
                    <a:pt x="502" y="1414"/>
                  </a:lnTo>
                  <a:lnTo>
                    <a:pt x="504" y="1417"/>
                  </a:lnTo>
                  <a:cubicBezTo>
                    <a:pt x="506" y="1421"/>
                    <a:pt x="508" y="1425"/>
                    <a:pt x="506" y="1429"/>
                  </a:cubicBezTo>
                  <a:lnTo>
                    <a:pt x="507" y="1433"/>
                  </a:lnTo>
                  <a:cubicBezTo>
                    <a:pt x="508" y="1437"/>
                    <a:pt x="509" y="1442"/>
                    <a:pt x="507" y="1446"/>
                  </a:cubicBezTo>
                  <a:lnTo>
                    <a:pt x="508" y="1448"/>
                  </a:lnTo>
                  <a:cubicBezTo>
                    <a:pt x="514" y="1450"/>
                    <a:pt x="520" y="1456"/>
                    <a:pt x="524" y="1463"/>
                  </a:cubicBezTo>
                  <a:cubicBezTo>
                    <a:pt x="528" y="1475"/>
                    <a:pt x="524" y="1481"/>
                    <a:pt x="520" y="1489"/>
                  </a:cubicBezTo>
                  <a:cubicBezTo>
                    <a:pt x="520" y="1490"/>
                    <a:pt x="519" y="1491"/>
                    <a:pt x="518" y="1493"/>
                  </a:cubicBezTo>
                  <a:lnTo>
                    <a:pt x="519" y="1497"/>
                  </a:lnTo>
                  <a:cubicBezTo>
                    <a:pt x="520" y="1503"/>
                    <a:pt x="521" y="1509"/>
                    <a:pt x="518" y="1516"/>
                  </a:cubicBezTo>
                  <a:cubicBezTo>
                    <a:pt x="520" y="1520"/>
                    <a:pt x="522" y="1526"/>
                    <a:pt x="521" y="1531"/>
                  </a:cubicBezTo>
                  <a:cubicBezTo>
                    <a:pt x="520" y="1534"/>
                    <a:pt x="518" y="1537"/>
                    <a:pt x="516" y="1539"/>
                  </a:cubicBezTo>
                  <a:cubicBezTo>
                    <a:pt x="514" y="1543"/>
                    <a:pt x="514" y="1547"/>
                    <a:pt x="515" y="1553"/>
                  </a:cubicBezTo>
                  <a:cubicBezTo>
                    <a:pt x="516" y="1558"/>
                    <a:pt x="517" y="1564"/>
                    <a:pt x="515" y="1571"/>
                  </a:cubicBezTo>
                  <a:cubicBezTo>
                    <a:pt x="512" y="1576"/>
                    <a:pt x="512" y="1580"/>
                    <a:pt x="511" y="1585"/>
                  </a:cubicBezTo>
                  <a:cubicBezTo>
                    <a:pt x="509" y="1593"/>
                    <a:pt x="508" y="1602"/>
                    <a:pt x="499" y="1610"/>
                  </a:cubicBezTo>
                  <a:lnTo>
                    <a:pt x="498" y="1610"/>
                  </a:lnTo>
                  <a:cubicBezTo>
                    <a:pt x="498" y="1611"/>
                    <a:pt x="498" y="1613"/>
                    <a:pt x="499" y="1615"/>
                  </a:cubicBezTo>
                  <a:cubicBezTo>
                    <a:pt x="499" y="1618"/>
                    <a:pt x="498" y="1621"/>
                    <a:pt x="495" y="1622"/>
                  </a:cubicBezTo>
                  <a:lnTo>
                    <a:pt x="492" y="1623"/>
                  </a:lnTo>
                  <a:cubicBezTo>
                    <a:pt x="490" y="1623"/>
                    <a:pt x="489" y="1622"/>
                    <a:pt x="488" y="1621"/>
                  </a:cubicBezTo>
                  <a:cubicBezTo>
                    <a:pt x="486" y="1622"/>
                    <a:pt x="485" y="1623"/>
                    <a:pt x="483" y="1623"/>
                  </a:cubicBezTo>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pt-BR"/>
            </a:p>
          </p:txBody>
        </p:sp>
        <p:sp>
          <p:nvSpPr>
            <p:cNvPr id="754" name="Freeform 207">
              <a:extLst>
                <a:ext uri="{FF2B5EF4-FFF2-40B4-BE49-F238E27FC236}">
                  <a16:creationId xmlns:a16="http://schemas.microsoft.com/office/drawing/2014/main" id="{7B170D3A-D59B-5B33-9C95-1C784157E7E6}"/>
                </a:ext>
              </a:extLst>
            </p:cNvPr>
            <p:cNvSpPr>
              <a:spLocks noEditPoints="1"/>
            </p:cNvSpPr>
            <p:nvPr/>
          </p:nvSpPr>
          <p:spPr bwMode="auto">
            <a:xfrm>
              <a:off x="5421313" y="1252538"/>
              <a:ext cx="757238" cy="1006475"/>
            </a:xfrm>
            <a:custGeom>
              <a:avLst/>
              <a:gdLst>
                <a:gd name="T0" fmla="*/ 423 w 1232"/>
                <a:gd name="T1" fmla="*/ 120 h 1637"/>
                <a:gd name="T2" fmla="*/ 397 w 1232"/>
                <a:gd name="T3" fmla="*/ 223 h 1637"/>
                <a:gd name="T4" fmla="*/ 361 w 1232"/>
                <a:gd name="T5" fmla="*/ 317 h 1637"/>
                <a:gd name="T6" fmla="*/ 318 w 1232"/>
                <a:gd name="T7" fmla="*/ 389 h 1637"/>
                <a:gd name="T8" fmla="*/ 291 w 1232"/>
                <a:gd name="T9" fmla="*/ 473 h 1637"/>
                <a:gd name="T10" fmla="*/ 6 w 1232"/>
                <a:gd name="T11" fmla="*/ 738 h 1637"/>
                <a:gd name="T12" fmla="*/ 149 w 1232"/>
                <a:gd name="T13" fmla="*/ 741 h 1637"/>
                <a:gd name="T14" fmla="*/ 216 w 1232"/>
                <a:gd name="T15" fmla="*/ 998 h 1637"/>
                <a:gd name="T16" fmla="*/ 202 w 1232"/>
                <a:gd name="T17" fmla="*/ 1117 h 1637"/>
                <a:gd name="T18" fmla="*/ 270 w 1232"/>
                <a:gd name="T19" fmla="*/ 1201 h 1637"/>
                <a:gd name="T20" fmla="*/ 360 w 1232"/>
                <a:gd name="T21" fmla="*/ 1223 h 1637"/>
                <a:gd name="T22" fmla="*/ 344 w 1232"/>
                <a:gd name="T23" fmla="*/ 1279 h 1637"/>
                <a:gd name="T24" fmla="*/ 306 w 1232"/>
                <a:gd name="T25" fmla="*/ 1380 h 1637"/>
                <a:gd name="T26" fmla="*/ 341 w 1232"/>
                <a:gd name="T27" fmla="*/ 1466 h 1637"/>
                <a:gd name="T28" fmla="*/ 394 w 1232"/>
                <a:gd name="T29" fmla="*/ 1561 h 1637"/>
                <a:gd name="T30" fmla="*/ 487 w 1232"/>
                <a:gd name="T31" fmla="*/ 1636 h 1637"/>
                <a:gd name="T32" fmla="*/ 532 w 1232"/>
                <a:gd name="T33" fmla="*/ 1501 h 1637"/>
                <a:gd name="T34" fmla="*/ 506 w 1232"/>
                <a:gd name="T35" fmla="*/ 1383 h 1637"/>
                <a:gd name="T36" fmla="*/ 581 w 1232"/>
                <a:gd name="T37" fmla="*/ 1216 h 1637"/>
                <a:gd name="T38" fmla="*/ 653 w 1232"/>
                <a:gd name="T39" fmla="*/ 1145 h 1637"/>
                <a:gd name="T40" fmla="*/ 818 w 1232"/>
                <a:gd name="T41" fmla="*/ 1030 h 1637"/>
                <a:gd name="T42" fmla="*/ 904 w 1232"/>
                <a:gd name="T43" fmla="*/ 1011 h 1637"/>
                <a:gd name="T44" fmla="*/ 1044 w 1232"/>
                <a:gd name="T45" fmla="*/ 939 h 1637"/>
                <a:gd name="T46" fmla="*/ 1017 w 1232"/>
                <a:gd name="T47" fmla="*/ 792 h 1637"/>
                <a:gd name="T48" fmla="*/ 1044 w 1232"/>
                <a:gd name="T49" fmla="*/ 585 h 1637"/>
                <a:gd name="T50" fmla="*/ 1101 w 1232"/>
                <a:gd name="T51" fmla="*/ 429 h 1637"/>
                <a:gd name="T52" fmla="*/ 1178 w 1232"/>
                <a:gd name="T53" fmla="*/ 386 h 1637"/>
                <a:gd name="T54" fmla="*/ 1202 w 1232"/>
                <a:gd name="T55" fmla="*/ 266 h 1637"/>
                <a:gd name="T56" fmla="*/ 1127 w 1232"/>
                <a:gd name="T57" fmla="*/ 260 h 1637"/>
                <a:gd name="T58" fmla="*/ 969 w 1232"/>
                <a:gd name="T59" fmla="*/ 201 h 1637"/>
                <a:gd name="T60" fmla="*/ 826 w 1232"/>
                <a:gd name="T61" fmla="*/ 221 h 1637"/>
                <a:gd name="T62" fmla="*/ 666 w 1232"/>
                <a:gd name="T63" fmla="*/ 75 h 1637"/>
                <a:gd name="T64" fmla="*/ 465 w 1232"/>
                <a:gd name="T65" fmla="*/ 13 h 1637"/>
                <a:gd name="T66" fmla="*/ 586 w 1232"/>
                <a:gd name="T67" fmla="*/ 70 h 1637"/>
                <a:gd name="T68" fmla="*/ 604 w 1232"/>
                <a:gd name="T69" fmla="*/ 84 h 1637"/>
                <a:gd name="T70" fmla="*/ 775 w 1232"/>
                <a:gd name="T71" fmla="*/ 211 h 1637"/>
                <a:gd name="T72" fmla="*/ 837 w 1232"/>
                <a:gd name="T73" fmla="*/ 255 h 1637"/>
                <a:gd name="T74" fmla="*/ 1060 w 1232"/>
                <a:gd name="T75" fmla="*/ 254 h 1637"/>
                <a:gd name="T76" fmla="*/ 1162 w 1232"/>
                <a:gd name="T77" fmla="*/ 275 h 1637"/>
                <a:gd name="T78" fmla="*/ 1164 w 1232"/>
                <a:gd name="T79" fmla="*/ 382 h 1637"/>
                <a:gd name="T80" fmla="*/ 1065 w 1232"/>
                <a:gd name="T81" fmla="*/ 450 h 1637"/>
                <a:gd name="T82" fmla="*/ 1032 w 1232"/>
                <a:gd name="T83" fmla="*/ 754 h 1637"/>
                <a:gd name="T84" fmla="*/ 1003 w 1232"/>
                <a:gd name="T85" fmla="*/ 999 h 1637"/>
                <a:gd name="T86" fmla="*/ 848 w 1232"/>
                <a:gd name="T87" fmla="*/ 1001 h 1637"/>
                <a:gd name="T88" fmla="*/ 701 w 1232"/>
                <a:gd name="T89" fmla="*/ 1108 h 1637"/>
                <a:gd name="T90" fmla="*/ 580 w 1232"/>
                <a:gd name="T91" fmla="*/ 1170 h 1637"/>
                <a:gd name="T92" fmla="*/ 512 w 1232"/>
                <a:gd name="T93" fmla="*/ 1351 h 1637"/>
                <a:gd name="T94" fmla="*/ 499 w 1232"/>
                <a:gd name="T95" fmla="*/ 1623 h 1637"/>
                <a:gd name="T96" fmla="*/ 385 w 1232"/>
                <a:gd name="T97" fmla="*/ 1515 h 1637"/>
                <a:gd name="T98" fmla="*/ 318 w 1232"/>
                <a:gd name="T99" fmla="*/ 1412 h 1637"/>
                <a:gd name="T100" fmla="*/ 344 w 1232"/>
                <a:gd name="T101" fmla="*/ 1316 h 1637"/>
                <a:gd name="T102" fmla="*/ 343 w 1232"/>
                <a:gd name="T103" fmla="*/ 1213 h 1637"/>
                <a:gd name="T104" fmla="*/ 275 w 1232"/>
                <a:gd name="T105" fmla="*/ 1186 h 1637"/>
                <a:gd name="T106" fmla="*/ 218 w 1232"/>
                <a:gd name="T107" fmla="*/ 1122 h 1637"/>
                <a:gd name="T108" fmla="*/ 180 w 1232"/>
                <a:gd name="T109" fmla="*/ 755 h 1637"/>
                <a:gd name="T110" fmla="*/ 235 w 1232"/>
                <a:gd name="T111" fmla="*/ 564 h 1637"/>
                <a:gd name="T112" fmla="*/ 327 w 1232"/>
                <a:gd name="T113" fmla="*/ 415 h 1637"/>
                <a:gd name="T114" fmla="*/ 349 w 1232"/>
                <a:gd name="T115" fmla="*/ 377 h 1637"/>
                <a:gd name="T116" fmla="*/ 377 w 1232"/>
                <a:gd name="T117" fmla="*/ 328 h 1637"/>
                <a:gd name="T118" fmla="*/ 377 w 1232"/>
                <a:gd name="T119" fmla="*/ 282 h 1637"/>
                <a:gd name="T120" fmla="*/ 416 w 1232"/>
                <a:gd name="T121" fmla="*/ 210 h 1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32" h="1637">
                  <a:moveTo>
                    <a:pt x="465" y="0"/>
                  </a:moveTo>
                  <a:cubicBezTo>
                    <a:pt x="463" y="0"/>
                    <a:pt x="461" y="0"/>
                    <a:pt x="459" y="2"/>
                  </a:cubicBezTo>
                  <a:cubicBezTo>
                    <a:pt x="455" y="4"/>
                    <a:pt x="453" y="7"/>
                    <a:pt x="452" y="11"/>
                  </a:cubicBezTo>
                  <a:lnTo>
                    <a:pt x="452" y="13"/>
                  </a:lnTo>
                  <a:cubicBezTo>
                    <a:pt x="450" y="15"/>
                    <a:pt x="449" y="17"/>
                    <a:pt x="449" y="19"/>
                  </a:cubicBezTo>
                  <a:cubicBezTo>
                    <a:pt x="448" y="22"/>
                    <a:pt x="448" y="26"/>
                    <a:pt x="450" y="29"/>
                  </a:cubicBezTo>
                  <a:lnTo>
                    <a:pt x="451" y="30"/>
                  </a:lnTo>
                  <a:cubicBezTo>
                    <a:pt x="452" y="32"/>
                    <a:pt x="453" y="35"/>
                    <a:pt x="455" y="37"/>
                  </a:cubicBezTo>
                  <a:cubicBezTo>
                    <a:pt x="453" y="41"/>
                    <a:pt x="452" y="44"/>
                    <a:pt x="451" y="48"/>
                  </a:cubicBezTo>
                  <a:cubicBezTo>
                    <a:pt x="447" y="53"/>
                    <a:pt x="447" y="60"/>
                    <a:pt x="451" y="68"/>
                  </a:cubicBezTo>
                  <a:cubicBezTo>
                    <a:pt x="453" y="72"/>
                    <a:pt x="454" y="75"/>
                    <a:pt x="450" y="85"/>
                  </a:cubicBezTo>
                  <a:lnTo>
                    <a:pt x="450" y="88"/>
                  </a:lnTo>
                  <a:lnTo>
                    <a:pt x="447" y="88"/>
                  </a:lnTo>
                  <a:cubicBezTo>
                    <a:pt x="439" y="89"/>
                    <a:pt x="429" y="91"/>
                    <a:pt x="424" y="100"/>
                  </a:cubicBezTo>
                  <a:cubicBezTo>
                    <a:pt x="420" y="106"/>
                    <a:pt x="420" y="113"/>
                    <a:pt x="423" y="120"/>
                  </a:cubicBezTo>
                  <a:cubicBezTo>
                    <a:pt x="425" y="125"/>
                    <a:pt x="429" y="128"/>
                    <a:pt x="434" y="128"/>
                  </a:cubicBezTo>
                  <a:lnTo>
                    <a:pt x="437" y="129"/>
                  </a:lnTo>
                  <a:lnTo>
                    <a:pt x="437" y="129"/>
                  </a:lnTo>
                  <a:cubicBezTo>
                    <a:pt x="437" y="132"/>
                    <a:pt x="437" y="134"/>
                    <a:pt x="438" y="136"/>
                  </a:cubicBezTo>
                  <a:cubicBezTo>
                    <a:pt x="438" y="139"/>
                    <a:pt x="438" y="139"/>
                    <a:pt x="438" y="140"/>
                  </a:cubicBezTo>
                  <a:lnTo>
                    <a:pt x="437" y="143"/>
                  </a:lnTo>
                  <a:cubicBezTo>
                    <a:pt x="436" y="145"/>
                    <a:pt x="435" y="147"/>
                    <a:pt x="434" y="149"/>
                  </a:cubicBezTo>
                  <a:cubicBezTo>
                    <a:pt x="432" y="154"/>
                    <a:pt x="430" y="160"/>
                    <a:pt x="430" y="168"/>
                  </a:cubicBezTo>
                  <a:lnTo>
                    <a:pt x="429" y="170"/>
                  </a:lnTo>
                  <a:cubicBezTo>
                    <a:pt x="427" y="172"/>
                    <a:pt x="424" y="176"/>
                    <a:pt x="422" y="180"/>
                  </a:cubicBezTo>
                  <a:lnTo>
                    <a:pt x="419" y="179"/>
                  </a:lnTo>
                  <a:lnTo>
                    <a:pt x="418" y="180"/>
                  </a:lnTo>
                  <a:cubicBezTo>
                    <a:pt x="403" y="181"/>
                    <a:pt x="403" y="197"/>
                    <a:pt x="403" y="202"/>
                  </a:cubicBezTo>
                  <a:lnTo>
                    <a:pt x="403" y="204"/>
                  </a:lnTo>
                  <a:cubicBezTo>
                    <a:pt x="399" y="208"/>
                    <a:pt x="394" y="215"/>
                    <a:pt x="397" y="223"/>
                  </a:cubicBezTo>
                  <a:cubicBezTo>
                    <a:pt x="398" y="225"/>
                    <a:pt x="400" y="227"/>
                    <a:pt x="401" y="229"/>
                  </a:cubicBezTo>
                  <a:cubicBezTo>
                    <a:pt x="401" y="231"/>
                    <a:pt x="401" y="233"/>
                    <a:pt x="401" y="235"/>
                  </a:cubicBezTo>
                  <a:cubicBezTo>
                    <a:pt x="398" y="236"/>
                    <a:pt x="396" y="237"/>
                    <a:pt x="394" y="240"/>
                  </a:cubicBezTo>
                  <a:cubicBezTo>
                    <a:pt x="392" y="243"/>
                    <a:pt x="390" y="246"/>
                    <a:pt x="391" y="250"/>
                  </a:cubicBezTo>
                  <a:cubicBezTo>
                    <a:pt x="389" y="250"/>
                    <a:pt x="386" y="251"/>
                    <a:pt x="385" y="251"/>
                  </a:cubicBezTo>
                  <a:lnTo>
                    <a:pt x="383" y="252"/>
                  </a:lnTo>
                  <a:lnTo>
                    <a:pt x="380" y="253"/>
                  </a:lnTo>
                  <a:cubicBezTo>
                    <a:pt x="376" y="254"/>
                    <a:pt x="372" y="258"/>
                    <a:pt x="371" y="262"/>
                  </a:cubicBezTo>
                  <a:cubicBezTo>
                    <a:pt x="363" y="267"/>
                    <a:pt x="360" y="274"/>
                    <a:pt x="361" y="282"/>
                  </a:cubicBezTo>
                  <a:cubicBezTo>
                    <a:pt x="361" y="286"/>
                    <a:pt x="363" y="289"/>
                    <a:pt x="364" y="290"/>
                  </a:cubicBezTo>
                  <a:lnTo>
                    <a:pt x="366" y="292"/>
                  </a:lnTo>
                  <a:lnTo>
                    <a:pt x="368" y="294"/>
                  </a:lnTo>
                  <a:lnTo>
                    <a:pt x="368" y="296"/>
                  </a:lnTo>
                  <a:cubicBezTo>
                    <a:pt x="363" y="299"/>
                    <a:pt x="361" y="303"/>
                    <a:pt x="360" y="305"/>
                  </a:cubicBezTo>
                  <a:cubicBezTo>
                    <a:pt x="358" y="309"/>
                    <a:pt x="359" y="313"/>
                    <a:pt x="361" y="317"/>
                  </a:cubicBezTo>
                  <a:lnTo>
                    <a:pt x="361" y="317"/>
                  </a:lnTo>
                  <a:cubicBezTo>
                    <a:pt x="361" y="320"/>
                    <a:pt x="361" y="322"/>
                    <a:pt x="362" y="324"/>
                  </a:cubicBezTo>
                  <a:cubicBezTo>
                    <a:pt x="361" y="326"/>
                    <a:pt x="361" y="328"/>
                    <a:pt x="361" y="329"/>
                  </a:cubicBezTo>
                  <a:cubicBezTo>
                    <a:pt x="359" y="332"/>
                    <a:pt x="359" y="335"/>
                    <a:pt x="359" y="337"/>
                  </a:cubicBezTo>
                  <a:cubicBezTo>
                    <a:pt x="357" y="338"/>
                    <a:pt x="356" y="339"/>
                    <a:pt x="355" y="340"/>
                  </a:cubicBezTo>
                  <a:cubicBezTo>
                    <a:pt x="351" y="343"/>
                    <a:pt x="348" y="346"/>
                    <a:pt x="348" y="351"/>
                  </a:cubicBezTo>
                  <a:lnTo>
                    <a:pt x="345" y="355"/>
                  </a:lnTo>
                  <a:cubicBezTo>
                    <a:pt x="344" y="357"/>
                    <a:pt x="343" y="359"/>
                    <a:pt x="344" y="361"/>
                  </a:cubicBezTo>
                  <a:cubicBezTo>
                    <a:pt x="342" y="363"/>
                    <a:pt x="341" y="364"/>
                    <a:pt x="340" y="366"/>
                  </a:cubicBezTo>
                  <a:lnTo>
                    <a:pt x="336" y="370"/>
                  </a:lnTo>
                  <a:cubicBezTo>
                    <a:pt x="335" y="372"/>
                    <a:pt x="335" y="373"/>
                    <a:pt x="335" y="375"/>
                  </a:cubicBezTo>
                  <a:lnTo>
                    <a:pt x="332" y="377"/>
                  </a:lnTo>
                  <a:cubicBezTo>
                    <a:pt x="329" y="378"/>
                    <a:pt x="327" y="380"/>
                    <a:pt x="325" y="382"/>
                  </a:cubicBezTo>
                  <a:lnTo>
                    <a:pt x="325" y="382"/>
                  </a:lnTo>
                  <a:cubicBezTo>
                    <a:pt x="322" y="384"/>
                    <a:pt x="319" y="386"/>
                    <a:pt x="318" y="389"/>
                  </a:cubicBezTo>
                  <a:lnTo>
                    <a:pt x="316" y="391"/>
                  </a:lnTo>
                  <a:cubicBezTo>
                    <a:pt x="314" y="393"/>
                    <a:pt x="313" y="396"/>
                    <a:pt x="313" y="400"/>
                  </a:cubicBezTo>
                  <a:lnTo>
                    <a:pt x="313" y="401"/>
                  </a:lnTo>
                  <a:cubicBezTo>
                    <a:pt x="313" y="402"/>
                    <a:pt x="312" y="404"/>
                    <a:pt x="312" y="407"/>
                  </a:cubicBezTo>
                  <a:lnTo>
                    <a:pt x="311" y="408"/>
                  </a:lnTo>
                  <a:lnTo>
                    <a:pt x="309" y="412"/>
                  </a:lnTo>
                  <a:cubicBezTo>
                    <a:pt x="309" y="413"/>
                    <a:pt x="308" y="414"/>
                    <a:pt x="308" y="416"/>
                  </a:cubicBezTo>
                  <a:cubicBezTo>
                    <a:pt x="305" y="418"/>
                    <a:pt x="302" y="421"/>
                    <a:pt x="300" y="424"/>
                  </a:cubicBezTo>
                  <a:cubicBezTo>
                    <a:pt x="298" y="427"/>
                    <a:pt x="298" y="430"/>
                    <a:pt x="298" y="433"/>
                  </a:cubicBezTo>
                  <a:cubicBezTo>
                    <a:pt x="297" y="436"/>
                    <a:pt x="296" y="439"/>
                    <a:pt x="296" y="441"/>
                  </a:cubicBezTo>
                  <a:cubicBezTo>
                    <a:pt x="296" y="443"/>
                    <a:pt x="296" y="445"/>
                    <a:pt x="296" y="447"/>
                  </a:cubicBezTo>
                  <a:lnTo>
                    <a:pt x="296" y="448"/>
                  </a:lnTo>
                  <a:cubicBezTo>
                    <a:pt x="294" y="452"/>
                    <a:pt x="295" y="455"/>
                    <a:pt x="295" y="457"/>
                  </a:cubicBezTo>
                  <a:cubicBezTo>
                    <a:pt x="295" y="459"/>
                    <a:pt x="294" y="462"/>
                    <a:pt x="293" y="465"/>
                  </a:cubicBezTo>
                  <a:cubicBezTo>
                    <a:pt x="292" y="467"/>
                    <a:pt x="291" y="470"/>
                    <a:pt x="291" y="473"/>
                  </a:cubicBezTo>
                  <a:cubicBezTo>
                    <a:pt x="289" y="475"/>
                    <a:pt x="287" y="476"/>
                    <a:pt x="286" y="478"/>
                  </a:cubicBezTo>
                  <a:cubicBezTo>
                    <a:pt x="282" y="481"/>
                    <a:pt x="277" y="485"/>
                    <a:pt x="273" y="494"/>
                  </a:cubicBezTo>
                  <a:cubicBezTo>
                    <a:pt x="271" y="496"/>
                    <a:pt x="268" y="498"/>
                    <a:pt x="265" y="501"/>
                  </a:cubicBezTo>
                  <a:cubicBezTo>
                    <a:pt x="256" y="506"/>
                    <a:pt x="242" y="514"/>
                    <a:pt x="244" y="534"/>
                  </a:cubicBezTo>
                  <a:cubicBezTo>
                    <a:pt x="242" y="536"/>
                    <a:pt x="240" y="540"/>
                    <a:pt x="239" y="544"/>
                  </a:cubicBezTo>
                  <a:cubicBezTo>
                    <a:pt x="239" y="546"/>
                    <a:pt x="236" y="547"/>
                    <a:pt x="234" y="549"/>
                  </a:cubicBezTo>
                  <a:cubicBezTo>
                    <a:pt x="232" y="550"/>
                    <a:pt x="230" y="551"/>
                    <a:pt x="227" y="553"/>
                  </a:cubicBezTo>
                  <a:cubicBezTo>
                    <a:pt x="224" y="555"/>
                    <a:pt x="222" y="559"/>
                    <a:pt x="222" y="563"/>
                  </a:cubicBezTo>
                  <a:cubicBezTo>
                    <a:pt x="221" y="572"/>
                    <a:pt x="210" y="589"/>
                    <a:pt x="197" y="601"/>
                  </a:cubicBezTo>
                  <a:cubicBezTo>
                    <a:pt x="195" y="601"/>
                    <a:pt x="192" y="600"/>
                    <a:pt x="189" y="600"/>
                  </a:cubicBezTo>
                  <a:cubicBezTo>
                    <a:pt x="172" y="600"/>
                    <a:pt x="159" y="613"/>
                    <a:pt x="148" y="623"/>
                  </a:cubicBezTo>
                  <a:cubicBezTo>
                    <a:pt x="142" y="628"/>
                    <a:pt x="137" y="633"/>
                    <a:pt x="133" y="636"/>
                  </a:cubicBezTo>
                  <a:lnTo>
                    <a:pt x="132" y="637"/>
                  </a:lnTo>
                  <a:cubicBezTo>
                    <a:pt x="116" y="649"/>
                    <a:pt x="100" y="662"/>
                    <a:pt x="85" y="674"/>
                  </a:cubicBezTo>
                  <a:cubicBezTo>
                    <a:pt x="58" y="695"/>
                    <a:pt x="33" y="715"/>
                    <a:pt x="6" y="738"/>
                  </a:cubicBezTo>
                  <a:cubicBezTo>
                    <a:pt x="2" y="741"/>
                    <a:pt x="0" y="746"/>
                    <a:pt x="2" y="751"/>
                  </a:cubicBezTo>
                  <a:cubicBezTo>
                    <a:pt x="3" y="756"/>
                    <a:pt x="7" y="760"/>
                    <a:pt x="12" y="761"/>
                  </a:cubicBezTo>
                  <a:cubicBezTo>
                    <a:pt x="14" y="761"/>
                    <a:pt x="16" y="762"/>
                    <a:pt x="18" y="762"/>
                  </a:cubicBezTo>
                  <a:cubicBezTo>
                    <a:pt x="23" y="762"/>
                    <a:pt x="28" y="761"/>
                    <a:pt x="32" y="756"/>
                  </a:cubicBezTo>
                  <a:lnTo>
                    <a:pt x="35" y="758"/>
                  </a:lnTo>
                  <a:cubicBezTo>
                    <a:pt x="36" y="758"/>
                    <a:pt x="38" y="759"/>
                    <a:pt x="40" y="759"/>
                  </a:cubicBezTo>
                  <a:cubicBezTo>
                    <a:pt x="43" y="759"/>
                    <a:pt x="45" y="758"/>
                    <a:pt x="48" y="757"/>
                  </a:cubicBezTo>
                  <a:cubicBezTo>
                    <a:pt x="57" y="751"/>
                    <a:pt x="58" y="741"/>
                    <a:pt x="59" y="735"/>
                  </a:cubicBezTo>
                  <a:lnTo>
                    <a:pt x="60" y="733"/>
                  </a:lnTo>
                  <a:cubicBezTo>
                    <a:pt x="64" y="732"/>
                    <a:pt x="69" y="731"/>
                    <a:pt x="73" y="731"/>
                  </a:cubicBezTo>
                  <a:cubicBezTo>
                    <a:pt x="79" y="731"/>
                    <a:pt x="84" y="732"/>
                    <a:pt x="88" y="734"/>
                  </a:cubicBezTo>
                  <a:cubicBezTo>
                    <a:pt x="102" y="743"/>
                    <a:pt x="116" y="748"/>
                    <a:pt x="129" y="748"/>
                  </a:cubicBezTo>
                  <a:cubicBezTo>
                    <a:pt x="133" y="748"/>
                    <a:pt x="136" y="747"/>
                    <a:pt x="139" y="747"/>
                  </a:cubicBezTo>
                  <a:cubicBezTo>
                    <a:pt x="142" y="746"/>
                    <a:pt x="145" y="744"/>
                    <a:pt x="147" y="742"/>
                  </a:cubicBezTo>
                  <a:lnTo>
                    <a:pt x="149" y="741"/>
                  </a:lnTo>
                  <a:cubicBezTo>
                    <a:pt x="152" y="741"/>
                    <a:pt x="154" y="742"/>
                    <a:pt x="154" y="743"/>
                  </a:cubicBezTo>
                  <a:cubicBezTo>
                    <a:pt x="154" y="746"/>
                    <a:pt x="154" y="749"/>
                    <a:pt x="155" y="752"/>
                  </a:cubicBezTo>
                  <a:cubicBezTo>
                    <a:pt x="158" y="759"/>
                    <a:pt x="165" y="768"/>
                    <a:pt x="180" y="768"/>
                  </a:cubicBezTo>
                  <a:cubicBezTo>
                    <a:pt x="182" y="768"/>
                    <a:pt x="184" y="768"/>
                    <a:pt x="186" y="767"/>
                  </a:cubicBezTo>
                  <a:cubicBezTo>
                    <a:pt x="189" y="769"/>
                    <a:pt x="193" y="771"/>
                    <a:pt x="196" y="773"/>
                  </a:cubicBezTo>
                  <a:cubicBezTo>
                    <a:pt x="221" y="786"/>
                    <a:pt x="226" y="792"/>
                    <a:pt x="220" y="808"/>
                  </a:cubicBezTo>
                  <a:lnTo>
                    <a:pt x="220" y="810"/>
                  </a:lnTo>
                  <a:cubicBezTo>
                    <a:pt x="218" y="819"/>
                    <a:pt x="223" y="828"/>
                    <a:pt x="226" y="835"/>
                  </a:cubicBezTo>
                  <a:cubicBezTo>
                    <a:pt x="228" y="837"/>
                    <a:pt x="229" y="840"/>
                    <a:pt x="230" y="842"/>
                  </a:cubicBezTo>
                  <a:cubicBezTo>
                    <a:pt x="230" y="845"/>
                    <a:pt x="230" y="848"/>
                    <a:pt x="229" y="850"/>
                  </a:cubicBezTo>
                  <a:cubicBezTo>
                    <a:pt x="228" y="869"/>
                    <a:pt x="227" y="890"/>
                    <a:pt x="238" y="910"/>
                  </a:cubicBezTo>
                  <a:cubicBezTo>
                    <a:pt x="238" y="913"/>
                    <a:pt x="236" y="917"/>
                    <a:pt x="235" y="921"/>
                  </a:cubicBezTo>
                  <a:cubicBezTo>
                    <a:pt x="232" y="929"/>
                    <a:pt x="228" y="939"/>
                    <a:pt x="230" y="949"/>
                  </a:cubicBezTo>
                  <a:cubicBezTo>
                    <a:pt x="224" y="959"/>
                    <a:pt x="222" y="970"/>
                    <a:pt x="221" y="980"/>
                  </a:cubicBezTo>
                  <a:cubicBezTo>
                    <a:pt x="220" y="987"/>
                    <a:pt x="218" y="993"/>
                    <a:pt x="216" y="998"/>
                  </a:cubicBezTo>
                  <a:cubicBezTo>
                    <a:pt x="210" y="1008"/>
                    <a:pt x="214" y="1017"/>
                    <a:pt x="216" y="1022"/>
                  </a:cubicBezTo>
                  <a:lnTo>
                    <a:pt x="216" y="1023"/>
                  </a:lnTo>
                  <a:lnTo>
                    <a:pt x="216" y="1024"/>
                  </a:lnTo>
                  <a:cubicBezTo>
                    <a:pt x="215" y="1031"/>
                    <a:pt x="211" y="1037"/>
                    <a:pt x="206" y="1044"/>
                  </a:cubicBezTo>
                  <a:cubicBezTo>
                    <a:pt x="204" y="1047"/>
                    <a:pt x="201" y="1051"/>
                    <a:pt x="199" y="1054"/>
                  </a:cubicBezTo>
                  <a:lnTo>
                    <a:pt x="197" y="1054"/>
                  </a:lnTo>
                  <a:lnTo>
                    <a:pt x="195" y="1054"/>
                  </a:lnTo>
                  <a:cubicBezTo>
                    <a:pt x="193" y="1054"/>
                    <a:pt x="191" y="1054"/>
                    <a:pt x="189" y="1055"/>
                  </a:cubicBezTo>
                  <a:cubicBezTo>
                    <a:pt x="186" y="1057"/>
                    <a:pt x="176" y="1062"/>
                    <a:pt x="175" y="1073"/>
                  </a:cubicBezTo>
                  <a:cubicBezTo>
                    <a:pt x="174" y="1083"/>
                    <a:pt x="181" y="1090"/>
                    <a:pt x="186" y="1094"/>
                  </a:cubicBezTo>
                  <a:cubicBezTo>
                    <a:pt x="188" y="1095"/>
                    <a:pt x="191" y="1097"/>
                    <a:pt x="191" y="1099"/>
                  </a:cubicBezTo>
                  <a:cubicBezTo>
                    <a:pt x="192" y="1103"/>
                    <a:pt x="195" y="1106"/>
                    <a:pt x="198" y="1108"/>
                  </a:cubicBezTo>
                  <a:cubicBezTo>
                    <a:pt x="200" y="1109"/>
                    <a:pt x="202" y="1110"/>
                    <a:pt x="205" y="1110"/>
                  </a:cubicBezTo>
                  <a:lnTo>
                    <a:pt x="206" y="1110"/>
                  </a:lnTo>
                  <a:cubicBezTo>
                    <a:pt x="205" y="1112"/>
                    <a:pt x="203" y="1114"/>
                    <a:pt x="202" y="1117"/>
                  </a:cubicBezTo>
                  <a:cubicBezTo>
                    <a:pt x="201" y="1123"/>
                    <a:pt x="203" y="1130"/>
                    <a:pt x="209" y="1133"/>
                  </a:cubicBezTo>
                  <a:cubicBezTo>
                    <a:pt x="212" y="1134"/>
                    <a:pt x="215" y="1135"/>
                    <a:pt x="218" y="1135"/>
                  </a:cubicBezTo>
                  <a:lnTo>
                    <a:pt x="220" y="1135"/>
                  </a:lnTo>
                  <a:lnTo>
                    <a:pt x="221" y="1138"/>
                  </a:lnTo>
                  <a:cubicBezTo>
                    <a:pt x="221" y="1140"/>
                    <a:pt x="222" y="1142"/>
                    <a:pt x="223" y="1144"/>
                  </a:cubicBezTo>
                  <a:cubicBezTo>
                    <a:pt x="226" y="1147"/>
                    <a:pt x="229" y="1150"/>
                    <a:pt x="233" y="1150"/>
                  </a:cubicBezTo>
                  <a:cubicBezTo>
                    <a:pt x="234" y="1152"/>
                    <a:pt x="236" y="1153"/>
                    <a:pt x="237" y="1154"/>
                  </a:cubicBezTo>
                  <a:cubicBezTo>
                    <a:pt x="238" y="1164"/>
                    <a:pt x="243" y="1170"/>
                    <a:pt x="249" y="1172"/>
                  </a:cubicBezTo>
                  <a:lnTo>
                    <a:pt x="250" y="1173"/>
                  </a:lnTo>
                  <a:cubicBezTo>
                    <a:pt x="250" y="1174"/>
                    <a:pt x="250" y="1176"/>
                    <a:pt x="251" y="1178"/>
                  </a:cubicBezTo>
                  <a:cubicBezTo>
                    <a:pt x="254" y="1183"/>
                    <a:pt x="257" y="1185"/>
                    <a:pt x="260" y="1186"/>
                  </a:cubicBezTo>
                  <a:lnTo>
                    <a:pt x="261" y="1187"/>
                  </a:lnTo>
                  <a:cubicBezTo>
                    <a:pt x="261" y="1190"/>
                    <a:pt x="262" y="1192"/>
                    <a:pt x="263" y="1194"/>
                  </a:cubicBezTo>
                  <a:cubicBezTo>
                    <a:pt x="265" y="1196"/>
                    <a:pt x="266" y="1198"/>
                    <a:pt x="269" y="1200"/>
                  </a:cubicBezTo>
                  <a:lnTo>
                    <a:pt x="270" y="1201"/>
                  </a:lnTo>
                  <a:lnTo>
                    <a:pt x="275" y="1203"/>
                  </a:lnTo>
                  <a:cubicBezTo>
                    <a:pt x="276" y="1205"/>
                    <a:pt x="278" y="1206"/>
                    <a:pt x="279" y="1208"/>
                  </a:cubicBezTo>
                  <a:lnTo>
                    <a:pt x="279" y="1208"/>
                  </a:lnTo>
                  <a:cubicBezTo>
                    <a:pt x="279" y="1213"/>
                    <a:pt x="282" y="1217"/>
                    <a:pt x="286" y="1220"/>
                  </a:cubicBezTo>
                  <a:cubicBezTo>
                    <a:pt x="288" y="1223"/>
                    <a:pt x="290" y="1226"/>
                    <a:pt x="294" y="1229"/>
                  </a:cubicBezTo>
                  <a:lnTo>
                    <a:pt x="294" y="1229"/>
                  </a:lnTo>
                  <a:cubicBezTo>
                    <a:pt x="297" y="1238"/>
                    <a:pt x="306" y="1244"/>
                    <a:pt x="316" y="1244"/>
                  </a:cubicBezTo>
                  <a:cubicBezTo>
                    <a:pt x="320" y="1244"/>
                    <a:pt x="324" y="1244"/>
                    <a:pt x="327" y="1242"/>
                  </a:cubicBezTo>
                  <a:cubicBezTo>
                    <a:pt x="329" y="1241"/>
                    <a:pt x="331" y="1239"/>
                    <a:pt x="332" y="1238"/>
                  </a:cubicBezTo>
                  <a:cubicBezTo>
                    <a:pt x="334" y="1236"/>
                    <a:pt x="336" y="1233"/>
                    <a:pt x="337" y="1231"/>
                  </a:cubicBezTo>
                  <a:cubicBezTo>
                    <a:pt x="339" y="1231"/>
                    <a:pt x="341" y="1230"/>
                    <a:pt x="343" y="1228"/>
                  </a:cubicBezTo>
                  <a:lnTo>
                    <a:pt x="344" y="1228"/>
                  </a:lnTo>
                  <a:cubicBezTo>
                    <a:pt x="347" y="1228"/>
                    <a:pt x="349" y="1227"/>
                    <a:pt x="351" y="1226"/>
                  </a:cubicBezTo>
                  <a:lnTo>
                    <a:pt x="352" y="1226"/>
                  </a:lnTo>
                  <a:cubicBezTo>
                    <a:pt x="354" y="1226"/>
                    <a:pt x="357" y="1225"/>
                    <a:pt x="360" y="1223"/>
                  </a:cubicBezTo>
                  <a:cubicBezTo>
                    <a:pt x="362" y="1223"/>
                    <a:pt x="364" y="1221"/>
                    <a:pt x="366" y="1220"/>
                  </a:cubicBezTo>
                  <a:lnTo>
                    <a:pt x="369" y="1218"/>
                  </a:lnTo>
                  <a:lnTo>
                    <a:pt x="372" y="1218"/>
                  </a:lnTo>
                  <a:cubicBezTo>
                    <a:pt x="375" y="1218"/>
                    <a:pt x="379" y="1218"/>
                    <a:pt x="383" y="1216"/>
                  </a:cubicBezTo>
                  <a:lnTo>
                    <a:pt x="386" y="1219"/>
                  </a:lnTo>
                  <a:cubicBezTo>
                    <a:pt x="388" y="1221"/>
                    <a:pt x="391" y="1224"/>
                    <a:pt x="394" y="1226"/>
                  </a:cubicBezTo>
                  <a:lnTo>
                    <a:pt x="395" y="1229"/>
                  </a:lnTo>
                  <a:lnTo>
                    <a:pt x="395" y="1231"/>
                  </a:lnTo>
                  <a:cubicBezTo>
                    <a:pt x="391" y="1236"/>
                    <a:pt x="389" y="1243"/>
                    <a:pt x="389" y="1249"/>
                  </a:cubicBezTo>
                  <a:cubicBezTo>
                    <a:pt x="389" y="1251"/>
                    <a:pt x="389" y="1254"/>
                    <a:pt x="390" y="1256"/>
                  </a:cubicBezTo>
                  <a:cubicBezTo>
                    <a:pt x="389" y="1259"/>
                    <a:pt x="389" y="1262"/>
                    <a:pt x="389" y="1265"/>
                  </a:cubicBezTo>
                  <a:cubicBezTo>
                    <a:pt x="387" y="1265"/>
                    <a:pt x="385" y="1265"/>
                    <a:pt x="383" y="1265"/>
                  </a:cubicBezTo>
                  <a:cubicBezTo>
                    <a:pt x="377" y="1266"/>
                    <a:pt x="367" y="1266"/>
                    <a:pt x="359" y="1274"/>
                  </a:cubicBezTo>
                  <a:lnTo>
                    <a:pt x="357" y="1274"/>
                  </a:lnTo>
                  <a:cubicBezTo>
                    <a:pt x="352" y="1274"/>
                    <a:pt x="347" y="1276"/>
                    <a:pt x="344" y="1279"/>
                  </a:cubicBezTo>
                  <a:cubicBezTo>
                    <a:pt x="341" y="1284"/>
                    <a:pt x="340" y="1289"/>
                    <a:pt x="340" y="1292"/>
                  </a:cubicBezTo>
                  <a:lnTo>
                    <a:pt x="340" y="1292"/>
                  </a:lnTo>
                  <a:cubicBezTo>
                    <a:pt x="337" y="1293"/>
                    <a:pt x="335" y="1295"/>
                    <a:pt x="334" y="1297"/>
                  </a:cubicBezTo>
                  <a:cubicBezTo>
                    <a:pt x="331" y="1301"/>
                    <a:pt x="330" y="1306"/>
                    <a:pt x="330" y="1310"/>
                  </a:cubicBezTo>
                  <a:cubicBezTo>
                    <a:pt x="328" y="1311"/>
                    <a:pt x="326" y="1313"/>
                    <a:pt x="324" y="1315"/>
                  </a:cubicBezTo>
                  <a:cubicBezTo>
                    <a:pt x="321" y="1317"/>
                    <a:pt x="318" y="1322"/>
                    <a:pt x="318" y="1326"/>
                  </a:cubicBezTo>
                  <a:cubicBezTo>
                    <a:pt x="318" y="1328"/>
                    <a:pt x="318" y="1329"/>
                    <a:pt x="319" y="1331"/>
                  </a:cubicBezTo>
                  <a:lnTo>
                    <a:pt x="318" y="1334"/>
                  </a:lnTo>
                  <a:cubicBezTo>
                    <a:pt x="318" y="1337"/>
                    <a:pt x="318" y="1339"/>
                    <a:pt x="319" y="1342"/>
                  </a:cubicBezTo>
                  <a:cubicBezTo>
                    <a:pt x="317" y="1347"/>
                    <a:pt x="317" y="1354"/>
                    <a:pt x="320" y="1361"/>
                  </a:cubicBezTo>
                  <a:lnTo>
                    <a:pt x="320" y="1362"/>
                  </a:lnTo>
                  <a:lnTo>
                    <a:pt x="320" y="1363"/>
                  </a:lnTo>
                  <a:cubicBezTo>
                    <a:pt x="319" y="1363"/>
                    <a:pt x="318" y="1363"/>
                    <a:pt x="316" y="1364"/>
                  </a:cubicBezTo>
                  <a:cubicBezTo>
                    <a:pt x="312" y="1364"/>
                    <a:pt x="308" y="1367"/>
                    <a:pt x="306" y="1371"/>
                  </a:cubicBezTo>
                  <a:cubicBezTo>
                    <a:pt x="305" y="1374"/>
                    <a:pt x="305" y="1377"/>
                    <a:pt x="306" y="1380"/>
                  </a:cubicBezTo>
                  <a:lnTo>
                    <a:pt x="305" y="1381"/>
                  </a:lnTo>
                  <a:cubicBezTo>
                    <a:pt x="303" y="1383"/>
                    <a:pt x="302" y="1385"/>
                    <a:pt x="302" y="1387"/>
                  </a:cubicBezTo>
                  <a:lnTo>
                    <a:pt x="300" y="1389"/>
                  </a:lnTo>
                  <a:lnTo>
                    <a:pt x="298" y="1391"/>
                  </a:lnTo>
                  <a:cubicBezTo>
                    <a:pt x="294" y="1393"/>
                    <a:pt x="292" y="1398"/>
                    <a:pt x="292" y="1403"/>
                  </a:cubicBezTo>
                  <a:lnTo>
                    <a:pt x="293" y="1407"/>
                  </a:lnTo>
                  <a:cubicBezTo>
                    <a:pt x="293" y="1409"/>
                    <a:pt x="293" y="1412"/>
                    <a:pt x="294" y="1414"/>
                  </a:cubicBezTo>
                  <a:cubicBezTo>
                    <a:pt x="298" y="1425"/>
                    <a:pt x="311" y="1426"/>
                    <a:pt x="317" y="1426"/>
                  </a:cubicBezTo>
                  <a:lnTo>
                    <a:pt x="318" y="1428"/>
                  </a:lnTo>
                  <a:cubicBezTo>
                    <a:pt x="320" y="1433"/>
                    <a:pt x="325" y="1436"/>
                    <a:pt x="330" y="1436"/>
                  </a:cubicBezTo>
                  <a:lnTo>
                    <a:pt x="331" y="1436"/>
                  </a:lnTo>
                  <a:cubicBezTo>
                    <a:pt x="331" y="1438"/>
                    <a:pt x="332" y="1440"/>
                    <a:pt x="334" y="1442"/>
                  </a:cubicBezTo>
                  <a:cubicBezTo>
                    <a:pt x="332" y="1444"/>
                    <a:pt x="331" y="1447"/>
                    <a:pt x="331" y="1449"/>
                  </a:cubicBezTo>
                  <a:cubicBezTo>
                    <a:pt x="330" y="1455"/>
                    <a:pt x="332" y="1460"/>
                    <a:pt x="335" y="1462"/>
                  </a:cubicBezTo>
                  <a:cubicBezTo>
                    <a:pt x="336" y="1464"/>
                    <a:pt x="339" y="1466"/>
                    <a:pt x="341" y="1466"/>
                  </a:cubicBezTo>
                  <a:cubicBezTo>
                    <a:pt x="343" y="1468"/>
                    <a:pt x="344" y="1469"/>
                    <a:pt x="345" y="1470"/>
                  </a:cubicBezTo>
                  <a:cubicBezTo>
                    <a:pt x="345" y="1473"/>
                    <a:pt x="345" y="1476"/>
                    <a:pt x="347" y="1479"/>
                  </a:cubicBezTo>
                  <a:cubicBezTo>
                    <a:pt x="349" y="1483"/>
                    <a:pt x="354" y="1485"/>
                    <a:pt x="358" y="1485"/>
                  </a:cubicBezTo>
                  <a:lnTo>
                    <a:pt x="359" y="1485"/>
                  </a:lnTo>
                  <a:cubicBezTo>
                    <a:pt x="362" y="1485"/>
                    <a:pt x="365" y="1485"/>
                    <a:pt x="367" y="1484"/>
                  </a:cubicBezTo>
                  <a:cubicBezTo>
                    <a:pt x="368" y="1487"/>
                    <a:pt x="371" y="1490"/>
                    <a:pt x="374" y="1491"/>
                  </a:cubicBezTo>
                  <a:cubicBezTo>
                    <a:pt x="376" y="1492"/>
                    <a:pt x="377" y="1492"/>
                    <a:pt x="378" y="1493"/>
                  </a:cubicBezTo>
                  <a:lnTo>
                    <a:pt x="378" y="1494"/>
                  </a:lnTo>
                  <a:lnTo>
                    <a:pt x="379" y="1496"/>
                  </a:lnTo>
                  <a:cubicBezTo>
                    <a:pt x="376" y="1499"/>
                    <a:pt x="373" y="1504"/>
                    <a:pt x="372" y="1510"/>
                  </a:cubicBezTo>
                  <a:cubicBezTo>
                    <a:pt x="363" y="1518"/>
                    <a:pt x="362" y="1528"/>
                    <a:pt x="368" y="1538"/>
                  </a:cubicBezTo>
                  <a:cubicBezTo>
                    <a:pt x="370" y="1541"/>
                    <a:pt x="374" y="1543"/>
                    <a:pt x="378" y="1544"/>
                  </a:cubicBezTo>
                  <a:cubicBezTo>
                    <a:pt x="379" y="1550"/>
                    <a:pt x="384" y="1554"/>
                    <a:pt x="387" y="1555"/>
                  </a:cubicBezTo>
                  <a:cubicBezTo>
                    <a:pt x="389" y="1556"/>
                    <a:pt x="390" y="1557"/>
                    <a:pt x="392" y="1557"/>
                  </a:cubicBezTo>
                  <a:cubicBezTo>
                    <a:pt x="393" y="1558"/>
                    <a:pt x="393" y="1560"/>
                    <a:pt x="394" y="1561"/>
                  </a:cubicBezTo>
                  <a:lnTo>
                    <a:pt x="395" y="1562"/>
                  </a:lnTo>
                  <a:cubicBezTo>
                    <a:pt x="395" y="1564"/>
                    <a:pt x="395" y="1565"/>
                    <a:pt x="395" y="1566"/>
                  </a:cubicBezTo>
                  <a:cubicBezTo>
                    <a:pt x="394" y="1574"/>
                    <a:pt x="396" y="1581"/>
                    <a:pt x="398" y="1585"/>
                  </a:cubicBezTo>
                  <a:lnTo>
                    <a:pt x="399" y="1589"/>
                  </a:lnTo>
                  <a:lnTo>
                    <a:pt x="400" y="1592"/>
                  </a:lnTo>
                  <a:cubicBezTo>
                    <a:pt x="403" y="1598"/>
                    <a:pt x="407" y="1601"/>
                    <a:pt x="410" y="1604"/>
                  </a:cubicBezTo>
                  <a:lnTo>
                    <a:pt x="413" y="1607"/>
                  </a:lnTo>
                  <a:cubicBezTo>
                    <a:pt x="413" y="1611"/>
                    <a:pt x="415" y="1615"/>
                    <a:pt x="418" y="1617"/>
                  </a:cubicBezTo>
                  <a:cubicBezTo>
                    <a:pt x="423" y="1621"/>
                    <a:pt x="428" y="1623"/>
                    <a:pt x="435" y="1623"/>
                  </a:cubicBezTo>
                  <a:cubicBezTo>
                    <a:pt x="438" y="1623"/>
                    <a:pt x="442" y="1622"/>
                    <a:pt x="445" y="1622"/>
                  </a:cubicBezTo>
                  <a:cubicBezTo>
                    <a:pt x="446" y="1621"/>
                    <a:pt x="448" y="1621"/>
                    <a:pt x="450" y="1621"/>
                  </a:cubicBezTo>
                  <a:cubicBezTo>
                    <a:pt x="452" y="1625"/>
                    <a:pt x="456" y="1628"/>
                    <a:pt x="460" y="1628"/>
                  </a:cubicBezTo>
                  <a:lnTo>
                    <a:pt x="464" y="1629"/>
                  </a:lnTo>
                  <a:cubicBezTo>
                    <a:pt x="469" y="1629"/>
                    <a:pt x="473" y="1628"/>
                    <a:pt x="477" y="1626"/>
                  </a:cubicBezTo>
                  <a:cubicBezTo>
                    <a:pt x="478" y="1631"/>
                    <a:pt x="482" y="1635"/>
                    <a:pt x="487" y="1636"/>
                  </a:cubicBezTo>
                  <a:lnTo>
                    <a:pt x="490" y="1637"/>
                  </a:lnTo>
                  <a:cubicBezTo>
                    <a:pt x="491" y="1637"/>
                    <a:pt x="493" y="1636"/>
                    <a:pt x="494" y="1636"/>
                  </a:cubicBezTo>
                  <a:cubicBezTo>
                    <a:pt x="496" y="1636"/>
                    <a:pt x="497" y="1637"/>
                    <a:pt x="499" y="1637"/>
                  </a:cubicBezTo>
                  <a:cubicBezTo>
                    <a:pt x="501" y="1637"/>
                    <a:pt x="503" y="1636"/>
                    <a:pt x="504" y="1636"/>
                  </a:cubicBezTo>
                  <a:cubicBezTo>
                    <a:pt x="510" y="1633"/>
                    <a:pt x="513" y="1627"/>
                    <a:pt x="512" y="1621"/>
                  </a:cubicBezTo>
                  <a:lnTo>
                    <a:pt x="512" y="1620"/>
                  </a:lnTo>
                  <a:cubicBezTo>
                    <a:pt x="521" y="1611"/>
                    <a:pt x="523" y="1601"/>
                    <a:pt x="524" y="1593"/>
                  </a:cubicBezTo>
                  <a:cubicBezTo>
                    <a:pt x="525" y="1589"/>
                    <a:pt x="526" y="1585"/>
                    <a:pt x="527" y="1583"/>
                  </a:cubicBezTo>
                  <a:lnTo>
                    <a:pt x="528" y="1580"/>
                  </a:lnTo>
                  <a:cubicBezTo>
                    <a:pt x="531" y="1572"/>
                    <a:pt x="530" y="1564"/>
                    <a:pt x="529" y="1558"/>
                  </a:cubicBezTo>
                  <a:cubicBezTo>
                    <a:pt x="528" y="1554"/>
                    <a:pt x="528" y="1552"/>
                    <a:pt x="528" y="1550"/>
                  </a:cubicBezTo>
                  <a:cubicBezTo>
                    <a:pt x="531" y="1547"/>
                    <a:pt x="533" y="1544"/>
                    <a:pt x="534" y="1540"/>
                  </a:cubicBezTo>
                  <a:cubicBezTo>
                    <a:pt x="536" y="1533"/>
                    <a:pt x="534" y="1527"/>
                    <a:pt x="532" y="1523"/>
                  </a:cubicBezTo>
                  <a:cubicBezTo>
                    <a:pt x="535" y="1515"/>
                    <a:pt x="533" y="1508"/>
                    <a:pt x="532" y="1503"/>
                  </a:cubicBezTo>
                  <a:lnTo>
                    <a:pt x="532" y="1501"/>
                  </a:lnTo>
                  <a:lnTo>
                    <a:pt x="533" y="1499"/>
                  </a:lnTo>
                  <a:cubicBezTo>
                    <a:pt x="538" y="1491"/>
                    <a:pt x="543" y="1482"/>
                    <a:pt x="537" y="1468"/>
                  </a:cubicBezTo>
                  <a:lnTo>
                    <a:pt x="537" y="1467"/>
                  </a:lnTo>
                  <a:cubicBezTo>
                    <a:pt x="533" y="1460"/>
                    <a:pt x="527" y="1454"/>
                    <a:pt x="521" y="1451"/>
                  </a:cubicBezTo>
                  <a:cubicBezTo>
                    <a:pt x="522" y="1446"/>
                    <a:pt x="521" y="1442"/>
                    <a:pt x="520" y="1438"/>
                  </a:cubicBezTo>
                  <a:lnTo>
                    <a:pt x="520" y="1437"/>
                  </a:lnTo>
                  <a:cubicBezTo>
                    <a:pt x="522" y="1431"/>
                    <a:pt x="519" y="1425"/>
                    <a:pt x="517" y="1421"/>
                  </a:cubicBezTo>
                  <a:lnTo>
                    <a:pt x="517" y="1420"/>
                  </a:lnTo>
                  <a:lnTo>
                    <a:pt x="517" y="1419"/>
                  </a:lnTo>
                  <a:cubicBezTo>
                    <a:pt x="518" y="1414"/>
                    <a:pt x="516" y="1410"/>
                    <a:pt x="515" y="1407"/>
                  </a:cubicBezTo>
                  <a:cubicBezTo>
                    <a:pt x="515" y="1405"/>
                    <a:pt x="514" y="1402"/>
                    <a:pt x="513" y="1400"/>
                  </a:cubicBezTo>
                  <a:cubicBezTo>
                    <a:pt x="512" y="1398"/>
                    <a:pt x="511" y="1395"/>
                    <a:pt x="509" y="1393"/>
                  </a:cubicBezTo>
                  <a:cubicBezTo>
                    <a:pt x="505" y="1387"/>
                    <a:pt x="505" y="1386"/>
                    <a:pt x="506" y="1384"/>
                  </a:cubicBezTo>
                  <a:lnTo>
                    <a:pt x="506" y="1383"/>
                  </a:lnTo>
                  <a:lnTo>
                    <a:pt x="506" y="1383"/>
                  </a:lnTo>
                  <a:cubicBezTo>
                    <a:pt x="508" y="1380"/>
                    <a:pt x="513" y="1376"/>
                    <a:pt x="513" y="1368"/>
                  </a:cubicBezTo>
                  <a:lnTo>
                    <a:pt x="514" y="1367"/>
                  </a:lnTo>
                  <a:cubicBezTo>
                    <a:pt x="516" y="1365"/>
                    <a:pt x="518" y="1364"/>
                    <a:pt x="521" y="1361"/>
                  </a:cubicBezTo>
                  <a:cubicBezTo>
                    <a:pt x="526" y="1358"/>
                    <a:pt x="532" y="1351"/>
                    <a:pt x="534" y="1343"/>
                  </a:cubicBezTo>
                  <a:lnTo>
                    <a:pt x="536" y="1342"/>
                  </a:lnTo>
                  <a:cubicBezTo>
                    <a:pt x="544" y="1337"/>
                    <a:pt x="544" y="1331"/>
                    <a:pt x="544" y="1327"/>
                  </a:cubicBezTo>
                  <a:lnTo>
                    <a:pt x="543" y="1326"/>
                  </a:lnTo>
                  <a:cubicBezTo>
                    <a:pt x="547" y="1319"/>
                    <a:pt x="549" y="1312"/>
                    <a:pt x="548" y="1303"/>
                  </a:cubicBezTo>
                  <a:cubicBezTo>
                    <a:pt x="549" y="1301"/>
                    <a:pt x="550" y="1299"/>
                    <a:pt x="551" y="1298"/>
                  </a:cubicBezTo>
                  <a:cubicBezTo>
                    <a:pt x="555" y="1291"/>
                    <a:pt x="559" y="1283"/>
                    <a:pt x="561" y="1272"/>
                  </a:cubicBezTo>
                  <a:cubicBezTo>
                    <a:pt x="573" y="1261"/>
                    <a:pt x="576" y="1246"/>
                    <a:pt x="577" y="1235"/>
                  </a:cubicBezTo>
                  <a:lnTo>
                    <a:pt x="578" y="1232"/>
                  </a:lnTo>
                  <a:cubicBezTo>
                    <a:pt x="580" y="1230"/>
                    <a:pt x="582" y="1226"/>
                    <a:pt x="582" y="1223"/>
                  </a:cubicBezTo>
                  <a:cubicBezTo>
                    <a:pt x="582" y="1221"/>
                    <a:pt x="581" y="1219"/>
                    <a:pt x="581" y="1218"/>
                  </a:cubicBezTo>
                  <a:lnTo>
                    <a:pt x="581" y="1216"/>
                  </a:lnTo>
                  <a:cubicBezTo>
                    <a:pt x="584" y="1214"/>
                    <a:pt x="587" y="1209"/>
                    <a:pt x="586" y="1205"/>
                  </a:cubicBezTo>
                  <a:lnTo>
                    <a:pt x="586" y="1203"/>
                  </a:lnTo>
                  <a:cubicBezTo>
                    <a:pt x="587" y="1201"/>
                    <a:pt x="587" y="1199"/>
                    <a:pt x="586" y="1196"/>
                  </a:cubicBezTo>
                  <a:cubicBezTo>
                    <a:pt x="588" y="1192"/>
                    <a:pt x="589" y="1188"/>
                    <a:pt x="591" y="1184"/>
                  </a:cubicBezTo>
                  <a:cubicBezTo>
                    <a:pt x="593" y="1181"/>
                    <a:pt x="593" y="1179"/>
                    <a:pt x="593" y="1176"/>
                  </a:cubicBezTo>
                  <a:lnTo>
                    <a:pt x="594" y="1175"/>
                  </a:lnTo>
                  <a:lnTo>
                    <a:pt x="597" y="1172"/>
                  </a:lnTo>
                  <a:cubicBezTo>
                    <a:pt x="599" y="1170"/>
                    <a:pt x="602" y="1167"/>
                    <a:pt x="604" y="1164"/>
                  </a:cubicBezTo>
                  <a:cubicBezTo>
                    <a:pt x="608" y="1163"/>
                    <a:pt x="611" y="1160"/>
                    <a:pt x="613" y="1158"/>
                  </a:cubicBezTo>
                  <a:lnTo>
                    <a:pt x="614" y="1157"/>
                  </a:lnTo>
                  <a:lnTo>
                    <a:pt x="615" y="1157"/>
                  </a:lnTo>
                  <a:cubicBezTo>
                    <a:pt x="617" y="1157"/>
                    <a:pt x="620" y="1157"/>
                    <a:pt x="623" y="1156"/>
                  </a:cubicBezTo>
                  <a:lnTo>
                    <a:pt x="626" y="1156"/>
                  </a:lnTo>
                  <a:cubicBezTo>
                    <a:pt x="629" y="1156"/>
                    <a:pt x="634" y="1155"/>
                    <a:pt x="638" y="1150"/>
                  </a:cubicBezTo>
                  <a:cubicBezTo>
                    <a:pt x="641" y="1147"/>
                    <a:pt x="646" y="1146"/>
                    <a:pt x="653" y="1145"/>
                  </a:cubicBezTo>
                  <a:cubicBezTo>
                    <a:pt x="659" y="1145"/>
                    <a:pt x="667" y="1143"/>
                    <a:pt x="674" y="1140"/>
                  </a:cubicBezTo>
                  <a:cubicBezTo>
                    <a:pt x="682" y="1139"/>
                    <a:pt x="687" y="1134"/>
                    <a:pt x="689" y="1130"/>
                  </a:cubicBezTo>
                  <a:cubicBezTo>
                    <a:pt x="693" y="1128"/>
                    <a:pt x="696" y="1126"/>
                    <a:pt x="699" y="1122"/>
                  </a:cubicBezTo>
                  <a:lnTo>
                    <a:pt x="701" y="1122"/>
                  </a:lnTo>
                  <a:lnTo>
                    <a:pt x="702" y="1122"/>
                  </a:lnTo>
                  <a:cubicBezTo>
                    <a:pt x="706" y="1125"/>
                    <a:pt x="710" y="1126"/>
                    <a:pt x="715" y="1126"/>
                  </a:cubicBezTo>
                  <a:lnTo>
                    <a:pt x="720" y="1126"/>
                  </a:lnTo>
                  <a:cubicBezTo>
                    <a:pt x="725" y="1125"/>
                    <a:pt x="729" y="1121"/>
                    <a:pt x="730" y="1115"/>
                  </a:cubicBezTo>
                  <a:cubicBezTo>
                    <a:pt x="733" y="1105"/>
                    <a:pt x="767" y="1076"/>
                    <a:pt x="778" y="1076"/>
                  </a:cubicBezTo>
                  <a:cubicBezTo>
                    <a:pt x="780" y="1077"/>
                    <a:pt x="781" y="1077"/>
                    <a:pt x="783" y="1077"/>
                  </a:cubicBezTo>
                  <a:cubicBezTo>
                    <a:pt x="786" y="1077"/>
                    <a:pt x="789" y="1076"/>
                    <a:pt x="791" y="1074"/>
                  </a:cubicBezTo>
                  <a:cubicBezTo>
                    <a:pt x="799" y="1068"/>
                    <a:pt x="800" y="1059"/>
                    <a:pt x="801" y="1054"/>
                  </a:cubicBezTo>
                  <a:lnTo>
                    <a:pt x="802" y="1053"/>
                  </a:lnTo>
                  <a:cubicBezTo>
                    <a:pt x="810" y="1048"/>
                    <a:pt x="813" y="1040"/>
                    <a:pt x="816" y="1034"/>
                  </a:cubicBezTo>
                  <a:lnTo>
                    <a:pt x="818" y="1030"/>
                  </a:lnTo>
                  <a:cubicBezTo>
                    <a:pt x="822" y="1030"/>
                    <a:pt x="827" y="1027"/>
                    <a:pt x="830" y="1022"/>
                  </a:cubicBezTo>
                  <a:cubicBezTo>
                    <a:pt x="833" y="1021"/>
                    <a:pt x="836" y="1018"/>
                    <a:pt x="838" y="1012"/>
                  </a:cubicBezTo>
                  <a:lnTo>
                    <a:pt x="839" y="1012"/>
                  </a:lnTo>
                  <a:lnTo>
                    <a:pt x="839" y="1012"/>
                  </a:lnTo>
                  <a:cubicBezTo>
                    <a:pt x="841" y="1013"/>
                    <a:pt x="843" y="1014"/>
                    <a:pt x="845" y="1014"/>
                  </a:cubicBezTo>
                  <a:lnTo>
                    <a:pt x="848" y="1015"/>
                  </a:lnTo>
                  <a:cubicBezTo>
                    <a:pt x="851" y="1015"/>
                    <a:pt x="853" y="1014"/>
                    <a:pt x="856" y="1012"/>
                  </a:cubicBezTo>
                  <a:cubicBezTo>
                    <a:pt x="857" y="1011"/>
                    <a:pt x="861" y="1010"/>
                    <a:pt x="863" y="1010"/>
                  </a:cubicBezTo>
                  <a:cubicBezTo>
                    <a:pt x="866" y="1009"/>
                    <a:pt x="869" y="1008"/>
                    <a:pt x="872" y="1007"/>
                  </a:cubicBezTo>
                  <a:cubicBezTo>
                    <a:pt x="874" y="1006"/>
                    <a:pt x="876" y="1005"/>
                    <a:pt x="877" y="1003"/>
                  </a:cubicBezTo>
                  <a:lnTo>
                    <a:pt x="878" y="1003"/>
                  </a:lnTo>
                  <a:cubicBezTo>
                    <a:pt x="879" y="1003"/>
                    <a:pt x="882" y="1003"/>
                    <a:pt x="884" y="1003"/>
                  </a:cubicBezTo>
                  <a:cubicBezTo>
                    <a:pt x="886" y="1003"/>
                    <a:pt x="888" y="1004"/>
                    <a:pt x="890" y="1004"/>
                  </a:cubicBezTo>
                  <a:lnTo>
                    <a:pt x="891" y="1004"/>
                  </a:lnTo>
                  <a:cubicBezTo>
                    <a:pt x="895" y="1008"/>
                    <a:pt x="900" y="1010"/>
                    <a:pt x="904" y="1011"/>
                  </a:cubicBezTo>
                  <a:cubicBezTo>
                    <a:pt x="907" y="1014"/>
                    <a:pt x="910" y="1016"/>
                    <a:pt x="913" y="1018"/>
                  </a:cubicBezTo>
                  <a:cubicBezTo>
                    <a:pt x="916" y="1024"/>
                    <a:pt x="923" y="1028"/>
                    <a:pt x="931" y="1028"/>
                  </a:cubicBezTo>
                  <a:cubicBezTo>
                    <a:pt x="934" y="1028"/>
                    <a:pt x="937" y="1027"/>
                    <a:pt x="940" y="1027"/>
                  </a:cubicBezTo>
                  <a:lnTo>
                    <a:pt x="942" y="1026"/>
                  </a:lnTo>
                  <a:cubicBezTo>
                    <a:pt x="946" y="1026"/>
                    <a:pt x="949" y="1024"/>
                    <a:pt x="951" y="1021"/>
                  </a:cubicBezTo>
                  <a:lnTo>
                    <a:pt x="953" y="1021"/>
                  </a:lnTo>
                  <a:cubicBezTo>
                    <a:pt x="958" y="1020"/>
                    <a:pt x="965" y="1019"/>
                    <a:pt x="971" y="1014"/>
                  </a:cubicBezTo>
                  <a:cubicBezTo>
                    <a:pt x="973" y="1014"/>
                    <a:pt x="975" y="1015"/>
                    <a:pt x="977" y="1015"/>
                  </a:cubicBezTo>
                  <a:cubicBezTo>
                    <a:pt x="979" y="1015"/>
                    <a:pt x="982" y="1015"/>
                    <a:pt x="985" y="1015"/>
                  </a:cubicBezTo>
                  <a:cubicBezTo>
                    <a:pt x="990" y="1015"/>
                    <a:pt x="994" y="1014"/>
                    <a:pt x="999" y="1012"/>
                  </a:cubicBezTo>
                  <a:lnTo>
                    <a:pt x="1003" y="1013"/>
                  </a:lnTo>
                  <a:cubicBezTo>
                    <a:pt x="1010" y="1013"/>
                    <a:pt x="1018" y="1009"/>
                    <a:pt x="1024" y="1002"/>
                  </a:cubicBezTo>
                  <a:cubicBezTo>
                    <a:pt x="1031" y="996"/>
                    <a:pt x="1037" y="985"/>
                    <a:pt x="1038" y="974"/>
                  </a:cubicBezTo>
                  <a:cubicBezTo>
                    <a:pt x="1044" y="963"/>
                    <a:pt x="1045" y="951"/>
                    <a:pt x="1044" y="941"/>
                  </a:cubicBezTo>
                  <a:lnTo>
                    <a:pt x="1044" y="939"/>
                  </a:lnTo>
                  <a:cubicBezTo>
                    <a:pt x="1048" y="935"/>
                    <a:pt x="1053" y="926"/>
                    <a:pt x="1048" y="916"/>
                  </a:cubicBezTo>
                  <a:cubicBezTo>
                    <a:pt x="1049" y="913"/>
                    <a:pt x="1048" y="909"/>
                    <a:pt x="1047" y="906"/>
                  </a:cubicBezTo>
                  <a:cubicBezTo>
                    <a:pt x="1044" y="896"/>
                    <a:pt x="1034" y="892"/>
                    <a:pt x="1029" y="889"/>
                  </a:cubicBezTo>
                  <a:lnTo>
                    <a:pt x="1026" y="888"/>
                  </a:lnTo>
                  <a:cubicBezTo>
                    <a:pt x="1023" y="879"/>
                    <a:pt x="1018" y="875"/>
                    <a:pt x="1012" y="872"/>
                  </a:cubicBezTo>
                  <a:cubicBezTo>
                    <a:pt x="1013" y="871"/>
                    <a:pt x="1013" y="869"/>
                    <a:pt x="1014" y="867"/>
                  </a:cubicBezTo>
                  <a:cubicBezTo>
                    <a:pt x="1014" y="859"/>
                    <a:pt x="1010" y="853"/>
                    <a:pt x="1007" y="851"/>
                  </a:cubicBezTo>
                  <a:lnTo>
                    <a:pt x="1006" y="850"/>
                  </a:lnTo>
                  <a:lnTo>
                    <a:pt x="1007" y="847"/>
                  </a:lnTo>
                  <a:cubicBezTo>
                    <a:pt x="1007" y="841"/>
                    <a:pt x="1007" y="834"/>
                    <a:pt x="1006" y="826"/>
                  </a:cubicBezTo>
                  <a:cubicBezTo>
                    <a:pt x="1009" y="822"/>
                    <a:pt x="1009" y="817"/>
                    <a:pt x="1009" y="813"/>
                  </a:cubicBezTo>
                  <a:lnTo>
                    <a:pt x="1007" y="810"/>
                  </a:lnTo>
                  <a:lnTo>
                    <a:pt x="1007" y="807"/>
                  </a:lnTo>
                  <a:cubicBezTo>
                    <a:pt x="1007" y="806"/>
                    <a:pt x="1008" y="804"/>
                    <a:pt x="1007" y="802"/>
                  </a:cubicBezTo>
                  <a:cubicBezTo>
                    <a:pt x="1013" y="799"/>
                    <a:pt x="1016" y="796"/>
                    <a:pt x="1017" y="792"/>
                  </a:cubicBezTo>
                  <a:cubicBezTo>
                    <a:pt x="1021" y="788"/>
                    <a:pt x="1023" y="783"/>
                    <a:pt x="1024" y="778"/>
                  </a:cubicBezTo>
                  <a:lnTo>
                    <a:pt x="1025" y="776"/>
                  </a:lnTo>
                  <a:cubicBezTo>
                    <a:pt x="1030" y="774"/>
                    <a:pt x="1033" y="770"/>
                    <a:pt x="1034" y="767"/>
                  </a:cubicBezTo>
                  <a:lnTo>
                    <a:pt x="1035" y="767"/>
                  </a:lnTo>
                  <a:cubicBezTo>
                    <a:pt x="1038" y="766"/>
                    <a:pt x="1040" y="764"/>
                    <a:pt x="1042" y="762"/>
                  </a:cubicBezTo>
                  <a:lnTo>
                    <a:pt x="1044" y="760"/>
                  </a:lnTo>
                  <a:cubicBezTo>
                    <a:pt x="1049" y="755"/>
                    <a:pt x="1058" y="745"/>
                    <a:pt x="1054" y="731"/>
                  </a:cubicBezTo>
                  <a:cubicBezTo>
                    <a:pt x="1058" y="720"/>
                    <a:pt x="1056" y="710"/>
                    <a:pt x="1053" y="700"/>
                  </a:cubicBezTo>
                  <a:lnTo>
                    <a:pt x="1053" y="699"/>
                  </a:lnTo>
                  <a:lnTo>
                    <a:pt x="1052" y="696"/>
                  </a:lnTo>
                  <a:cubicBezTo>
                    <a:pt x="1049" y="691"/>
                    <a:pt x="1048" y="685"/>
                    <a:pt x="1046" y="678"/>
                  </a:cubicBezTo>
                  <a:cubicBezTo>
                    <a:pt x="1043" y="667"/>
                    <a:pt x="1040" y="656"/>
                    <a:pt x="1033" y="646"/>
                  </a:cubicBezTo>
                  <a:cubicBezTo>
                    <a:pt x="1036" y="640"/>
                    <a:pt x="1035" y="635"/>
                    <a:pt x="1033" y="631"/>
                  </a:cubicBezTo>
                  <a:cubicBezTo>
                    <a:pt x="1038" y="626"/>
                    <a:pt x="1046" y="617"/>
                    <a:pt x="1045" y="606"/>
                  </a:cubicBezTo>
                  <a:cubicBezTo>
                    <a:pt x="1048" y="598"/>
                    <a:pt x="1048" y="591"/>
                    <a:pt x="1044" y="585"/>
                  </a:cubicBezTo>
                  <a:cubicBezTo>
                    <a:pt x="1043" y="582"/>
                    <a:pt x="1043" y="579"/>
                    <a:pt x="1042" y="577"/>
                  </a:cubicBezTo>
                  <a:cubicBezTo>
                    <a:pt x="1039" y="571"/>
                    <a:pt x="1033" y="567"/>
                    <a:pt x="1027" y="565"/>
                  </a:cubicBezTo>
                  <a:lnTo>
                    <a:pt x="1026" y="561"/>
                  </a:lnTo>
                  <a:cubicBezTo>
                    <a:pt x="1025" y="553"/>
                    <a:pt x="1024" y="551"/>
                    <a:pt x="1026" y="549"/>
                  </a:cubicBezTo>
                  <a:cubicBezTo>
                    <a:pt x="1029" y="549"/>
                    <a:pt x="1036" y="548"/>
                    <a:pt x="1039" y="541"/>
                  </a:cubicBezTo>
                  <a:cubicBezTo>
                    <a:pt x="1040" y="540"/>
                    <a:pt x="1041" y="538"/>
                    <a:pt x="1041" y="535"/>
                  </a:cubicBezTo>
                  <a:cubicBezTo>
                    <a:pt x="1045" y="530"/>
                    <a:pt x="1047" y="524"/>
                    <a:pt x="1048" y="519"/>
                  </a:cubicBezTo>
                  <a:lnTo>
                    <a:pt x="1048" y="519"/>
                  </a:lnTo>
                  <a:cubicBezTo>
                    <a:pt x="1052" y="517"/>
                    <a:pt x="1055" y="514"/>
                    <a:pt x="1057" y="509"/>
                  </a:cubicBezTo>
                  <a:cubicBezTo>
                    <a:pt x="1062" y="505"/>
                    <a:pt x="1070" y="499"/>
                    <a:pt x="1070" y="489"/>
                  </a:cubicBezTo>
                  <a:cubicBezTo>
                    <a:pt x="1078" y="477"/>
                    <a:pt x="1078" y="465"/>
                    <a:pt x="1078" y="456"/>
                  </a:cubicBezTo>
                  <a:lnTo>
                    <a:pt x="1078" y="455"/>
                  </a:lnTo>
                  <a:cubicBezTo>
                    <a:pt x="1080" y="453"/>
                    <a:pt x="1081" y="451"/>
                    <a:pt x="1083" y="450"/>
                  </a:cubicBezTo>
                  <a:cubicBezTo>
                    <a:pt x="1089" y="443"/>
                    <a:pt x="1095" y="437"/>
                    <a:pt x="1100" y="429"/>
                  </a:cubicBezTo>
                  <a:lnTo>
                    <a:pt x="1101" y="429"/>
                  </a:lnTo>
                  <a:cubicBezTo>
                    <a:pt x="1104" y="429"/>
                    <a:pt x="1107" y="428"/>
                    <a:pt x="1109" y="427"/>
                  </a:cubicBezTo>
                  <a:lnTo>
                    <a:pt x="1111" y="427"/>
                  </a:lnTo>
                  <a:cubicBezTo>
                    <a:pt x="1116" y="427"/>
                    <a:pt x="1119" y="425"/>
                    <a:pt x="1121" y="423"/>
                  </a:cubicBezTo>
                  <a:lnTo>
                    <a:pt x="1125" y="422"/>
                  </a:lnTo>
                  <a:cubicBezTo>
                    <a:pt x="1127" y="423"/>
                    <a:pt x="1128" y="423"/>
                    <a:pt x="1130" y="423"/>
                  </a:cubicBezTo>
                  <a:lnTo>
                    <a:pt x="1132" y="423"/>
                  </a:lnTo>
                  <a:cubicBezTo>
                    <a:pt x="1134" y="423"/>
                    <a:pt x="1137" y="422"/>
                    <a:pt x="1140" y="421"/>
                  </a:cubicBezTo>
                  <a:lnTo>
                    <a:pt x="1143" y="420"/>
                  </a:lnTo>
                  <a:lnTo>
                    <a:pt x="1145" y="420"/>
                  </a:lnTo>
                  <a:lnTo>
                    <a:pt x="1147" y="420"/>
                  </a:lnTo>
                  <a:cubicBezTo>
                    <a:pt x="1151" y="420"/>
                    <a:pt x="1154" y="419"/>
                    <a:pt x="1157" y="416"/>
                  </a:cubicBezTo>
                  <a:cubicBezTo>
                    <a:pt x="1159" y="414"/>
                    <a:pt x="1160" y="412"/>
                    <a:pt x="1160" y="410"/>
                  </a:cubicBezTo>
                  <a:cubicBezTo>
                    <a:pt x="1164" y="408"/>
                    <a:pt x="1167" y="405"/>
                    <a:pt x="1168" y="402"/>
                  </a:cubicBezTo>
                  <a:cubicBezTo>
                    <a:pt x="1170" y="400"/>
                    <a:pt x="1172" y="398"/>
                    <a:pt x="1172" y="395"/>
                  </a:cubicBezTo>
                  <a:cubicBezTo>
                    <a:pt x="1175" y="393"/>
                    <a:pt x="1177" y="390"/>
                    <a:pt x="1178" y="386"/>
                  </a:cubicBezTo>
                  <a:cubicBezTo>
                    <a:pt x="1180" y="386"/>
                    <a:pt x="1181" y="386"/>
                    <a:pt x="1182" y="386"/>
                  </a:cubicBezTo>
                  <a:lnTo>
                    <a:pt x="1183" y="386"/>
                  </a:lnTo>
                  <a:cubicBezTo>
                    <a:pt x="1186" y="386"/>
                    <a:pt x="1188" y="385"/>
                    <a:pt x="1190" y="383"/>
                  </a:cubicBezTo>
                  <a:cubicBezTo>
                    <a:pt x="1193" y="381"/>
                    <a:pt x="1195" y="378"/>
                    <a:pt x="1196" y="376"/>
                  </a:cubicBezTo>
                  <a:lnTo>
                    <a:pt x="1200" y="374"/>
                  </a:lnTo>
                  <a:cubicBezTo>
                    <a:pt x="1204" y="371"/>
                    <a:pt x="1206" y="366"/>
                    <a:pt x="1206" y="362"/>
                  </a:cubicBezTo>
                  <a:cubicBezTo>
                    <a:pt x="1206" y="358"/>
                    <a:pt x="1208" y="355"/>
                    <a:pt x="1215" y="348"/>
                  </a:cubicBezTo>
                  <a:lnTo>
                    <a:pt x="1220" y="344"/>
                  </a:lnTo>
                  <a:lnTo>
                    <a:pt x="1221" y="343"/>
                  </a:lnTo>
                  <a:cubicBezTo>
                    <a:pt x="1232" y="328"/>
                    <a:pt x="1232" y="316"/>
                    <a:pt x="1220" y="305"/>
                  </a:cubicBezTo>
                  <a:lnTo>
                    <a:pt x="1218" y="304"/>
                  </a:lnTo>
                  <a:cubicBezTo>
                    <a:pt x="1219" y="304"/>
                    <a:pt x="1219" y="301"/>
                    <a:pt x="1223" y="293"/>
                  </a:cubicBezTo>
                  <a:cubicBezTo>
                    <a:pt x="1228" y="285"/>
                    <a:pt x="1227" y="279"/>
                    <a:pt x="1225" y="276"/>
                  </a:cubicBezTo>
                  <a:cubicBezTo>
                    <a:pt x="1221" y="266"/>
                    <a:pt x="1210" y="266"/>
                    <a:pt x="1206" y="266"/>
                  </a:cubicBezTo>
                  <a:lnTo>
                    <a:pt x="1202" y="266"/>
                  </a:lnTo>
                  <a:lnTo>
                    <a:pt x="1199" y="266"/>
                  </a:lnTo>
                  <a:lnTo>
                    <a:pt x="1197" y="266"/>
                  </a:lnTo>
                  <a:lnTo>
                    <a:pt x="1196" y="266"/>
                  </a:lnTo>
                  <a:lnTo>
                    <a:pt x="1195" y="266"/>
                  </a:lnTo>
                  <a:lnTo>
                    <a:pt x="1195" y="266"/>
                  </a:lnTo>
                  <a:cubicBezTo>
                    <a:pt x="1193" y="266"/>
                    <a:pt x="1192" y="266"/>
                    <a:pt x="1190" y="266"/>
                  </a:cubicBezTo>
                  <a:cubicBezTo>
                    <a:pt x="1188" y="266"/>
                    <a:pt x="1187" y="266"/>
                    <a:pt x="1185" y="266"/>
                  </a:cubicBezTo>
                  <a:lnTo>
                    <a:pt x="1182" y="266"/>
                  </a:lnTo>
                  <a:cubicBezTo>
                    <a:pt x="1180" y="263"/>
                    <a:pt x="1176" y="260"/>
                    <a:pt x="1171" y="260"/>
                  </a:cubicBezTo>
                  <a:cubicBezTo>
                    <a:pt x="1169" y="260"/>
                    <a:pt x="1168" y="261"/>
                    <a:pt x="1166" y="261"/>
                  </a:cubicBezTo>
                  <a:cubicBezTo>
                    <a:pt x="1166" y="261"/>
                    <a:pt x="1165" y="261"/>
                    <a:pt x="1162" y="261"/>
                  </a:cubicBezTo>
                  <a:cubicBezTo>
                    <a:pt x="1158" y="261"/>
                    <a:pt x="1155" y="261"/>
                    <a:pt x="1152" y="261"/>
                  </a:cubicBezTo>
                  <a:cubicBezTo>
                    <a:pt x="1149" y="258"/>
                    <a:pt x="1146" y="257"/>
                    <a:pt x="1142" y="257"/>
                  </a:cubicBezTo>
                  <a:cubicBezTo>
                    <a:pt x="1137" y="257"/>
                    <a:pt x="1134" y="259"/>
                    <a:pt x="1131" y="261"/>
                  </a:cubicBezTo>
                  <a:lnTo>
                    <a:pt x="1127" y="260"/>
                  </a:lnTo>
                  <a:cubicBezTo>
                    <a:pt x="1124" y="260"/>
                    <a:pt x="1121" y="261"/>
                    <a:pt x="1119" y="263"/>
                  </a:cubicBezTo>
                  <a:cubicBezTo>
                    <a:pt x="1118" y="264"/>
                    <a:pt x="1117" y="265"/>
                    <a:pt x="1114" y="265"/>
                  </a:cubicBezTo>
                  <a:cubicBezTo>
                    <a:pt x="1109" y="265"/>
                    <a:pt x="1104" y="262"/>
                    <a:pt x="1101" y="261"/>
                  </a:cubicBezTo>
                  <a:lnTo>
                    <a:pt x="1099" y="260"/>
                  </a:lnTo>
                  <a:cubicBezTo>
                    <a:pt x="1098" y="260"/>
                    <a:pt x="1096" y="259"/>
                    <a:pt x="1094" y="259"/>
                  </a:cubicBezTo>
                  <a:cubicBezTo>
                    <a:pt x="1092" y="259"/>
                    <a:pt x="1091" y="260"/>
                    <a:pt x="1089" y="260"/>
                  </a:cubicBezTo>
                  <a:cubicBezTo>
                    <a:pt x="1087" y="259"/>
                    <a:pt x="1082" y="255"/>
                    <a:pt x="1070" y="243"/>
                  </a:cubicBezTo>
                  <a:cubicBezTo>
                    <a:pt x="1066" y="239"/>
                    <a:pt x="1063" y="236"/>
                    <a:pt x="1057" y="236"/>
                  </a:cubicBezTo>
                  <a:lnTo>
                    <a:pt x="1057" y="236"/>
                  </a:lnTo>
                  <a:lnTo>
                    <a:pt x="1055" y="236"/>
                  </a:lnTo>
                  <a:lnTo>
                    <a:pt x="1051" y="236"/>
                  </a:lnTo>
                  <a:cubicBezTo>
                    <a:pt x="1049" y="236"/>
                    <a:pt x="1047" y="236"/>
                    <a:pt x="1046" y="237"/>
                  </a:cubicBezTo>
                  <a:cubicBezTo>
                    <a:pt x="1037" y="234"/>
                    <a:pt x="1026" y="228"/>
                    <a:pt x="1014" y="222"/>
                  </a:cubicBezTo>
                  <a:cubicBezTo>
                    <a:pt x="1001" y="215"/>
                    <a:pt x="988" y="207"/>
                    <a:pt x="974" y="202"/>
                  </a:cubicBezTo>
                  <a:lnTo>
                    <a:pt x="969" y="201"/>
                  </a:lnTo>
                  <a:cubicBezTo>
                    <a:pt x="967" y="201"/>
                    <a:pt x="965" y="202"/>
                    <a:pt x="964" y="203"/>
                  </a:cubicBezTo>
                  <a:cubicBezTo>
                    <a:pt x="957" y="206"/>
                    <a:pt x="949" y="207"/>
                    <a:pt x="941" y="207"/>
                  </a:cubicBezTo>
                  <a:cubicBezTo>
                    <a:pt x="939" y="207"/>
                    <a:pt x="936" y="207"/>
                    <a:pt x="933" y="207"/>
                  </a:cubicBezTo>
                  <a:cubicBezTo>
                    <a:pt x="931" y="207"/>
                    <a:pt x="929" y="206"/>
                    <a:pt x="927" y="206"/>
                  </a:cubicBezTo>
                  <a:cubicBezTo>
                    <a:pt x="913" y="206"/>
                    <a:pt x="900" y="212"/>
                    <a:pt x="888" y="217"/>
                  </a:cubicBezTo>
                  <a:cubicBezTo>
                    <a:pt x="879" y="221"/>
                    <a:pt x="870" y="224"/>
                    <a:pt x="862" y="225"/>
                  </a:cubicBezTo>
                  <a:cubicBezTo>
                    <a:pt x="860" y="225"/>
                    <a:pt x="858" y="225"/>
                    <a:pt x="856" y="225"/>
                  </a:cubicBezTo>
                  <a:cubicBezTo>
                    <a:pt x="854" y="225"/>
                    <a:pt x="853" y="225"/>
                    <a:pt x="851" y="225"/>
                  </a:cubicBezTo>
                  <a:lnTo>
                    <a:pt x="850" y="225"/>
                  </a:lnTo>
                  <a:lnTo>
                    <a:pt x="847" y="225"/>
                  </a:lnTo>
                  <a:lnTo>
                    <a:pt x="844" y="225"/>
                  </a:lnTo>
                  <a:cubicBezTo>
                    <a:pt x="840" y="224"/>
                    <a:pt x="835" y="223"/>
                    <a:pt x="830" y="222"/>
                  </a:cubicBezTo>
                  <a:lnTo>
                    <a:pt x="829" y="222"/>
                  </a:lnTo>
                  <a:lnTo>
                    <a:pt x="828" y="221"/>
                  </a:lnTo>
                  <a:lnTo>
                    <a:pt x="826" y="221"/>
                  </a:lnTo>
                  <a:lnTo>
                    <a:pt x="825" y="220"/>
                  </a:lnTo>
                  <a:lnTo>
                    <a:pt x="824" y="220"/>
                  </a:lnTo>
                  <a:cubicBezTo>
                    <a:pt x="821" y="219"/>
                    <a:pt x="818" y="218"/>
                    <a:pt x="815" y="217"/>
                  </a:cubicBezTo>
                  <a:cubicBezTo>
                    <a:pt x="813" y="216"/>
                    <a:pt x="812" y="216"/>
                    <a:pt x="810" y="216"/>
                  </a:cubicBezTo>
                  <a:cubicBezTo>
                    <a:pt x="808" y="216"/>
                    <a:pt x="806" y="217"/>
                    <a:pt x="804" y="217"/>
                  </a:cubicBezTo>
                  <a:lnTo>
                    <a:pt x="800" y="219"/>
                  </a:lnTo>
                  <a:cubicBezTo>
                    <a:pt x="795" y="222"/>
                    <a:pt x="788" y="226"/>
                    <a:pt x="784" y="226"/>
                  </a:cubicBezTo>
                  <a:lnTo>
                    <a:pt x="784" y="226"/>
                  </a:lnTo>
                  <a:cubicBezTo>
                    <a:pt x="785" y="224"/>
                    <a:pt x="785" y="222"/>
                    <a:pt x="786" y="220"/>
                  </a:cubicBezTo>
                  <a:cubicBezTo>
                    <a:pt x="787" y="218"/>
                    <a:pt x="788" y="215"/>
                    <a:pt x="788" y="213"/>
                  </a:cubicBezTo>
                  <a:cubicBezTo>
                    <a:pt x="788" y="211"/>
                    <a:pt x="788" y="208"/>
                    <a:pt x="787" y="206"/>
                  </a:cubicBezTo>
                  <a:cubicBezTo>
                    <a:pt x="786" y="204"/>
                    <a:pt x="784" y="201"/>
                    <a:pt x="782" y="200"/>
                  </a:cubicBezTo>
                  <a:cubicBezTo>
                    <a:pt x="751" y="179"/>
                    <a:pt x="724" y="152"/>
                    <a:pt x="708" y="132"/>
                  </a:cubicBezTo>
                  <a:cubicBezTo>
                    <a:pt x="704" y="128"/>
                    <a:pt x="699" y="120"/>
                    <a:pt x="694" y="112"/>
                  </a:cubicBezTo>
                  <a:cubicBezTo>
                    <a:pt x="686" y="97"/>
                    <a:pt x="677" y="83"/>
                    <a:pt x="666" y="75"/>
                  </a:cubicBezTo>
                  <a:cubicBezTo>
                    <a:pt x="655" y="67"/>
                    <a:pt x="640" y="63"/>
                    <a:pt x="624" y="60"/>
                  </a:cubicBezTo>
                  <a:lnTo>
                    <a:pt x="622" y="60"/>
                  </a:lnTo>
                  <a:lnTo>
                    <a:pt x="617" y="60"/>
                  </a:lnTo>
                  <a:cubicBezTo>
                    <a:pt x="616" y="59"/>
                    <a:pt x="613" y="58"/>
                    <a:pt x="611" y="57"/>
                  </a:cubicBezTo>
                  <a:cubicBezTo>
                    <a:pt x="608" y="57"/>
                    <a:pt x="606" y="56"/>
                    <a:pt x="603" y="55"/>
                  </a:cubicBezTo>
                  <a:lnTo>
                    <a:pt x="603" y="55"/>
                  </a:lnTo>
                  <a:lnTo>
                    <a:pt x="602" y="55"/>
                  </a:lnTo>
                  <a:cubicBezTo>
                    <a:pt x="597" y="54"/>
                    <a:pt x="593" y="53"/>
                    <a:pt x="590" y="52"/>
                  </a:cubicBezTo>
                  <a:lnTo>
                    <a:pt x="589" y="52"/>
                  </a:lnTo>
                  <a:lnTo>
                    <a:pt x="589" y="52"/>
                  </a:lnTo>
                  <a:lnTo>
                    <a:pt x="588" y="51"/>
                  </a:lnTo>
                  <a:cubicBezTo>
                    <a:pt x="558" y="40"/>
                    <a:pt x="528" y="27"/>
                    <a:pt x="498" y="14"/>
                  </a:cubicBezTo>
                  <a:cubicBezTo>
                    <a:pt x="489" y="9"/>
                    <a:pt x="480" y="5"/>
                    <a:pt x="471" y="1"/>
                  </a:cubicBezTo>
                  <a:cubicBezTo>
                    <a:pt x="469" y="0"/>
                    <a:pt x="467" y="0"/>
                    <a:pt x="465" y="0"/>
                  </a:cubicBezTo>
                  <a:close/>
                  <a:moveTo>
                    <a:pt x="465" y="13"/>
                  </a:moveTo>
                  <a:cubicBezTo>
                    <a:pt x="505" y="31"/>
                    <a:pt x="543" y="49"/>
                    <a:pt x="584" y="64"/>
                  </a:cubicBezTo>
                  <a:lnTo>
                    <a:pt x="585" y="64"/>
                  </a:lnTo>
                  <a:lnTo>
                    <a:pt x="581" y="68"/>
                  </a:lnTo>
                  <a:lnTo>
                    <a:pt x="581" y="68"/>
                  </a:lnTo>
                  <a:lnTo>
                    <a:pt x="580" y="68"/>
                  </a:lnTo>
                  <a:lnTo>
                    <a:pt x="579" y="68"/>
                  </a:lnTo>
                  <a:lnTo>
                    <a:pt x="579" y="67"/>
                  </a:lnTo>
                  <a:lnTo>
                    <a:pt x="579" y="68"/>
                  </a:lnTo>
                  <a:lnTo>
                    <a:pt x="580" y="69"/>
                  </a:lnTo>
                  <a:lnTo>
                    <a:pt x="580" y="70"/>
                  </a:lnTo>
                  <a:lnTo>
                    <a:pt x="580" y="69"/>
                  </a:lnTo>
                  <a:lnTo>
                    <a:pt x="581" y="68"/>
                  </a:lnTo>
                  <a:lnTo>
                    <a:pt x="581" y="68"/>
                  </a:lnTo>
                  <a:lnTo>
                    <a:pt x="581" y="68"/>
                  </a:lnTo>
                  <a:lnTo>
                    <a:pt x="586" y="70"/>
                  </a:lnTo>
                  <a:cubicBezTo>
                    <a:pt x="585" y="68"/>
                    <a:pt x="586" y="67"/>
                    <a:pt x="586" y="65"/>
                  </a:cubicBezTo>
                  <a:cubicBezTo>
                    <a:pt x="590" y="66"/>
                    <a:pt x="594" y="67"/>
                    <a:pt x="599" y="68"/>
                  </a:cubicBezTo>
                  <a:lnTo>
                    <a:pt x="598" y="70"/>
                  </a:lnTo>
                  <a:lnTo>
                    <a:pt x="598" y="70"/>
                  </a:lnTo>
                  <a:lnTo>
                    <a:pt x="594" y="75"/>
                  </a:lnTo>
                  <a:lnTo>
                    <a:pt x="595" y="74"/>
                  </a:lnTo>
                  <a:cubicBezTo>
                    <a:pt x="596" y="73"/>
                    <a:pt x="597" y="71"/>
                    <a:pt x="598" y="70"/>
                  </a:cubicBezTo>
                  <a:lnTo>
                    <a:pt x="599" y="70"/>
                  </a:lnTo>
                  <a:lnTo>
                    <a:pt x="600" y="68"/>
                  </a:lnTo>
                  <a:cubicBezTo>
                    <a:pt x="603" y="69"/>
                    <a:pt x="606" y="70"/>
                    <a:pt x="608" y="70"/>
                  </a:cubicBezTo>
                  <a:cubicBezTo>
                    <a:pt x="608" y="74"/>
                    <a:pt x="606" y="78"/>
                    <a:pt x="604" y="80"/>
                  </a:cubicBezTo>
                  <a:cubicBezTo>
                    <a:pt x="605" y="83"/>
                    <a:pt x="605" y="84"/>
                    <a:pt x="604" y="84"/>
                  </a:cubicBezTo>
                  <a:lnTo>
                    <a:pt x="601" y="83"/>
                  </a:lnTo>
                  <a:lnTo>
                    <a:pt x="601" y="85"/>
                  </a:lnTo>
                  <a:lnTo>
                    <a:pt x="604" y="84"/>
                  </a:lnTo>
                  <a:cubicBezTo>
                    <a:pt x="607" y="84"/>
                    <a:pt x="601" y="90"/>
                    <a:pt x="597" y="95"/>
                  </a:cubicBezTo>
                  <a:cubicBezTo>
                    <a:pt x="596" y="96"/>
                    <a:pt x="594" y="97"/>
                    <a:pt x="593" y="99"/>
                  </a:cubicBezTo>
                  <a:cubicBezTo>
                    <a:pt x="593" y="98"/>
                    <a:pt x="595" y="97"/>
                    <a:pt x="597" y="95"/>
                  </a:cubicBezTo>
                  <a:lnTo>
                    <a:pt x="598" y="94"/>
                  </a:lnTo>
                  <a:cubicBezTo>
                    <a:pt x="599" y="94"/>
                    <a:pt x="599" y="96"/>
                    <a:pt x="597" y="100"/>
                  </a:cubicBezTo>
                  <a:cubicBezTo>
                    <a:pt x="599" y="99"/>
                    <a:pt x="598" y="94"/>
                    <a:pt x="601" y="94"/>
                  </a:cubicBezTo>
                  <a:lnTo>
                    <a:pt x="601" y="94"/>
                  </a:lnTo>
                  <a:cubicBezTo>
                    <a:pt x="602" y="101"/>
                    <a:pt x="602" y="104"/>
                    <a:pt x="603" y="104"/>
                  </a:cubicBezTo>
                  <a:cubicBezTo>
                    <a:pt x="604" y="104"/>
                    <a:pt x="607" y="79"/>
                    <a:pt x="613" y="79"/>
                  </a:cubicBezTo>
                  <a:cubicBezTo>
                    <a:pt x="614" y="79"/>
                    <a:pt x="616" y="81"/>
                    <a:pt x="618" y="85"/>
                  </a:cubicBezTo>
                  <a:cubicBezTo>
                    <a:pt x="622" y="84"/>
                    <a:pt x="618" y="79"/>
                    <a:pt x="620" y="75"/>
                  </a:cubicBezTo>
                  <a:lnTo>
                    <a:pt x="622" y="73"/>
                  </a:lnTo>
                  <a:cubicBezTo>
                    <a:pt x="636" y="76"/>
                    <a:pt x="649" y="80"/>
                    <a:pt x="658" y="86"/>
                  </a:cubicBezTo>
                  <a:cubicBezTo>
                    <a:pt x="673" y="96"/>
                    <a:pt x="685" y="127"/>
                    <a:pt x="698" y="141"/>
                  </a:cubicBezTo>
                  <a:cubicBezTo>
                    <a:pt x="719" y="166"/>
                    <a:pt x="746" y="192"/>
                    <a:pt x="775" y="211"/>
                  </a:cubicBezTo>
                  <a:lnTo>
                    <a:pt x="775" y="212"/>
                  </a:lnTo>
                  <a:cubicBezTo>
                    <a:pt x="761" y="219"/>
                    <a:pt x="779" y="211"/>
                    <a:pt x="769" y="224"/>
                  </a:cubicBezTo>
                  <a:lnTo>
                    <a:pt x="767" y="224"/>
                  </a:lnTo>
                  <a:cubicBezTo>
                    <a:pt x="763" y="224"/>
                    <a:pt x="769" y="231"/>
                    <a:pt x="773" y="233"/>
                  </a:cubicBezTo>
                  <a:cubicBezTo>
                    <a:pt x="775" y="237"/>
                    <a:pt x="779" y="239"/>
                    <a:pt x="784" y="239"/>
                  </a:cubicBezTo>
                  <a:cubicBezTo>
                    <a:pt x="792" y="239"/>
                    <a:pt x="803" y="233"/>
                    <a:pt x="810" y="229"/>
                  </a:cubicBezTo>
                  <a:cubicBezTo>
                    <a:pt x="813" y="231"/>
                    <a:pt x="817" y="232"/>
                    <a:pt x="820" y="233"/>
                  </a:cubicBezTo>
                  <a:cubicBezTo>
                    <a:pt x="818" y="234"/>
                    <a:pt x="816" y="234"/>
                    <a:pt x="816" y="235"/>
                  </a:cubicBezTo>
                  <a:cubicBezTo>
                    <a:pt x="819" y="234"/>
                    <a:pt x="820" y="234"/>
                    <a:pt x="822" y="234"/>
                  </a:cubicBezTo>
                  <a:lnTo>
                    <a:pt x="822" y="234"/>
                  </a:lnTo>
                  <a:lnTo>
                    <a:pt x="825" y="234"/>
                  </a:lnTo>
                  <a:lnTo>
                    <a:pt x="825" y="235"/>
                  </a:lnTo>
                  <a:lnTo>
                    <a:pt x="827" y="235"/>
                  </a:lnTo>
                  <a:cubicBezTo>
                    <a:pt x="832" y="236"/>
                    <a:pt x="837" y="237"/>
                    <a:pt x="843" y="238"/>
                  </a:cubicBezTo>
                  <a:cubicBezTo>
                    <a:pt x="843" y="242"/>
                    <a:pt x="835" y="255"/>
                    <a:pt x="837" y="255"/>
                  </a:cubicBezTo>
                  <a:lnTo>
                    <a:pt x="839" y="254"/>
                  </a:lnTo>
                  <a:cubicBezTo>
                    <a:pt x="843" y="251"/>
                    <a:pt x="846" y="245"/>
                    <a:pt x="850" y="238"/>
                  </a:cubicBezTo>
                  <a:cubicBezTo>
                    <a:pt x="852" y="238"/>
                    <a:pt x="854" y="239"/>
                    <a:pt x="856" y="239"/>
                  </a:cubicBezTo>
                  <a:cubicBezTo>
                    <a:pt x="859" y="239"/>
                    <a:pt x="861" y="238"/>
                    <a:pt x="863" y="238"/>
                  </a:cubicBezTo>
                  <a:cubicBezTo>
                    <a:pt x="883" y="237"/>
                    <a:pt x="906" y="220"/>
                    <a:pt x="927" y="220"/>
                  </a:cubicBezTo>
                  <a:cubicBezTo>
                    <a:pt x="928" y="220"/>
                    <a:pt x="930" y="220"/>
                    <a:pt x="931" y="220"/>
                  </a:cubicBezTo>
                  <a:cubicBezTo>
                    <a:pt x="935" y="221"/>
                    <a:pt x="938" y="221"/>
                    <a:pt x="941" y="221"/>
                  </a:cubicBezTo>
                  <a:cubicBezTo>
                    <a:pt x="952" y="221"/>
                    <a:pt x="961" y="219"/>
                    <a:pt x="969" y="215"/>
                  </a:cubicBezTo>
                  <a:cubicBezTo>
                    <a:pt x="1000" y="226"/>
                    <a:pt x="1032" y="251"/>
                    <a:pt x="1053" y="251"/>
                  </a:cubicBezTo>
                  <a:lnTo>
                    <a:pt x="1053" y="251"/>
                  </a:lnTo>
                  <a:cubicBezTo>
                    <a:pt x="1051" y="250"/>
                    <a:pt x="1051" y="249"/>
                    <a:pt x="1051" y="249"/>
                  </a:cubicBezTo>
                  <a:cubicBezTo>
                    <a:pt x="1052" y="249"/>
                    <a:pt x="1055" y="251"/>
                    <a:pt x="1054" y="255"/>
                  </a:cubicBezTo>
                  <a:cubicBezTo>
                    <a:pt x="1061" y="257"/>
                    <a:pt x="1065" y="257"/>
                    <a:pt x="1060" y="266"/>
                  </a:cubicBezTo>
                  <a:lnTo>
                    <a:pt x="1061" y="266"/>
                  </a:lnTo>
                  <a:cubicBezTo>
                    <a:pt x="1064" y="266"/>
                    <a:pt x="1064" y="257"/>
                    <a:pt x="1060" y="254"/>
                  </a:cubicBezTo>
                  <a:lnTo>
                    <a:pt x="1058" y="255"/>
                  </a:lnTo>
                  <a:cubicBezTo>
                    <a:pt x="1056" y="255"/>
                    <a:pt x="1056" y="252"/>
                    <a:pt x="1058" y="252"/>
                  </a:cubicBezTo>
                  <a:lnTo>
                    <a:pt x="1059" y="253"/>
                  </a:lnTo>
                  <a:cubicBezTo>
                    <a:pt x="1057" y="250"/>
                    <a:pt x="1057" y="249"/>
                    <a:pt x="1057" y="249"/>
                  </a:cubicBezTo>
                  <a:cubicBezTo>
                    <a:pt x="1058" y="249"/>
                    <a:pt x="1078" y="274"/>
                    <a:pt x="1090" y="274"/>
                  </a:cubicBezTo>
                  <a:lnTo>
                    <a:pt x="1094" y="273"/>
                  </a:lnTo>
                  <a:cubicBezTo>
                    <a:pt x="1097" y="274"/>
                    <a:pt x="1105" y="278"/>
                    <a:pt x="1114" y="278"/>
                  </a:cubicBezTo>
                  <a:cubicBezTo>
                    <a:pt x="1118" y="278"/>
                    <a:pt x="1123" y="277"/>
                    <a:pt x="1127" y="274"/>
                  </a:cubicBezTo>
                  <a:lnTo>
                    <a:pt x="1131" y="276"/>
                  </a:lnTo>
                  <a:cubicBezTo>
                    <a:pt x="1135" y="276"/>
                    <a:pt x="1140" y="271"/>
                    <a:pt x="1142" y="271"/>
                  </a:cubicBezTo>
                  <a:cubicBezTo>
                    <a:pt x="1143" y="271"/>
                    <a:pt x="1144" y="271"/>
                    <a:pt x="1143" y="274"/>
                  </a:cubicBezTo>
                  <a:lnTo>
                    <a:pt x="1143" y="274"/>
                  </a:lnTo>
                  <a:lnTo>
                    <a:pt x="1143" y="274"/>
                  </a:lnTo>
                  <a:lnTo>
                    <a:pt x="1144" y="274"/>
                  </a:lnTo>
                  <a:cubicBezTo>
                    <a:pt x="1147" y="274"/>
                    <a:pt x="1155" y="275"/>
                    <a:pt x="1162" y="275"/>
                  </a:cubicBezTo>
                  <a:cubicBezTo>
                    <a:pt x="1165" y="275"/>
                    <a:pt x="1168" y="275"/>
                    <a:pt x="1170" y="274"/>
                  </a:cubicBezTo>
                  <a:lnTo>
                    <a:pt x="1171" y="274"/>
                  </a:lnTo>
                  <a:cubicBezTo>
                    <a:pt x="1173" y="274"/>
                    <a:pt x="1174" y="284"/>
                    <a:pt x="1177" y="287"/>
                  </a:cubicBezTo>
                  <a:cubicBezTo>
                    <a:pt x="1178" y="280"/>
                    <a:pt x="1181" y="279"/>
                    <a:pt x="1185" y="279"/>
                  </a:cubicBezTo>
                  <a:cubicBezTo>
                    <a:pt x="1188" y="279"/>
                    <a:pt x="1191" y="280"/>
                    <a:pt x="1195" y="280"/>
                  </a:cubicBezTo>
                  <a:lnTo>
                    <a:pt x="1196" y="280"/>
                  </a:lnTo>
                  <a:lnTo>
                    <a:pt x="1199" y="280"/>
                  </a:lnTo>
                  <a:cubicBezTo>
                    <a:pt x="1201" y="280"/>
                    <a:pt x="1204" y="280"/>
                    <a:pt x="1206" y="280"/>
                  </a:cubicBezTo>
                  <a:cubicBezTo>
                    <a:pt x="1212" y="280"/>
                    <a:pt x="1216" y="280"/>
                    <a:pt x="1211" y="285"/>
                  </a:cubicBezTo>
                  <a:cubicBezTo>
                    <a:pt x="1191" y="323"/>
                    <a:pt x="1230" y="309"/>
                    <a:pt x="1210" y="335"/>
                  </a:cubicBezTo>
                  <a:cubicBezTo>
                    <a:pt x="1202" y="343"/>
                    <a:pt x="1191" y="350"/>
                    <a:pt x="1193" y="363"/>
                  </a:cubicBezTo>
                  <a:lnTo>
                    <a:pt x="1190" y="362"/>
                  </a:lnTo>
                  <a:cubicBezTo>
                    <a:pt x="1186" y="362"/>
                    <a:pt x="1186" y="369"/>
                    <a:pt x="1182" y="372"/>
                  </a:cubicBezTo>
                  <a:lnTo>
                    <a:pt x="1182" y="372"/>
                  </a:lnTo>
                  <a:cubicBezTo>
                    <a:pt x="1177" y="372"/>
                    <a:pt x="1146" y="380"/>
                    <a:pt x="1164" y="382"/>
                  </a:cubicBezTo>
                  <a:cubicBezTo>
                    <a:pt x="1165" y="386"/>
                    <a:pt x="1163" y="384"/>
                    <a:pt x="1161" y="386"/>
                  </a:cubicBezTo>
                  <a:cubicBezTo>
                    <a:pt x="1159" y="389"/>
                    <a:pt x="1161" y="393"/>
                    <a:pt x="1157" y="393"/>
                  </a:cubicBezTo>
                  <a:cubicBezTo>
                    <a:pt x="1156" y="400"/>
                    <a:pt x="1151" y="397"/>
                    <a:pt x="1149" y="400"/>
                  </a:cubicBezTo>
                  <a:lnTo>
                    <a:pt x="1149" y="400"/>
                  </a:lnTo>
                  <a:cubicBezTo>
                    <a:pt x="1147" y="400"/>
                    <a:pt x="1148" y="407"/>
                    <a:pt x="1147" y="407"/>
                  </a:cubicBezTo>
                  <a:lnTo>
                    <a:pt x="1147" y="406"/>
                  </a:lnTo>
                  <a:cubicBezTo>
                    <a:pt x="1143" y="408"/>
                    <a:pt x="1136" y="406"/>
                    <a:pt x="1132" y="410"/>
                  </a:cubicBezTo>
                  <a:cubicBezTo>
                    <a:pt x="1128" y="410"/>
                    <a:pt x="1126" y="407"/>
                    <a:pt x="1124" y="407"/>
                  </a:cubicBezTo>
                  <a:cubicBezTo>
                    <a:pt x="1123" y="407"/>
                    <a:pt x="1121" y="408"/>
                    <a:pt x="1120" y="410"/>
                  </a:cubicBezTo>
                  <a:lnTo>
                    <a:pt x="1117" y="409"/>
                  </a:lnTo>
                  <a:cubicBezTo>
                    <a:pt x="1114" y="409"/>
                    <a:pt x="1113" y="414"/>
                    <a:pt x="1111" y="414"/>
                  </a:cubicBezTo>
                  <a:cubicBezTo>
                    <a:pt x="1110" y="414"/>
                    <a:pt x="1109" y="413"/>
                    <a:pt x="1108" y="411"/>
                  </a:cubicBezTo>
                  <a:cubicBezTo>
                    <a:pt x="1105" y="414"/>
                    <a:pt x="1103" y="416"/>
                    <a:pt x="1101" y="416"/>
                  </a:cubicBezTo>
                  <a:cubicBezTo>
                    <a:pt x="1099" y="416"/>
                    <a:pt x="1098" y="412"/>
                    <a:pt x="1095" y="409"/>
                  </a:cubicBezTo>
                  <a:cubicBezTo>
                    <a:pt x="1090" y="426"/>
                    <a:pt x="1076" y="437"/>
                    <a:pt x="1065" y="450"/>
                  </a:cubicBezTo>
                  <a:cubicBezTo>
                    <a:pt x="1065" y="462"/>
                    <a:pt x="1067" y="474"/>
                    <a:pt x="1057" y="485"/>
                  </a:cubicBezTo>
                  <a:cubicBezTo>
                    <a:pt x="1059" y="493"/>
                    <a:pt x="1051" y="497"/>
                    <a:pt x="1046" y="500"/>
                  </a:cubicBezTo>
                  <a:cubicBezTo>
                    <a:pt x="1044" y="505"/>
                    <a:pt x="1045" y="507"/>
                    <a:pt x="1042" y="507"/>
                  </a:cubicBezTo>
                  <a:lnTo>
                    <a:pt x="1039" y="506"/>
                  </a:lnTo>
                  <a:cubicBezTo>
                    <a:pt x="1034" y="514"/>
                    <a:pt x="1035" y="526"/>
                    <a:pt x="1026" y="530"/>
                  </a:cubicBezTo>
                  <a:cubicBezTo>
                    <a:pt x="1024" y="535"/>
                    <a:pt x="1031" y="535"/>
                    <a:pt x="1025" y="535"/>
                  </a:cubicBezTo>
                  <a:lnTo>
                    <a:pt x="1021" y="535"/>
                  </a:lnTo>
                  <a:cubicBezTo>
                    <a:pt x="1004" y="547"/>
                    <a:pt x="1015" y="560"/>
                    <a:pt x="1015" y="575"/>
                  </a:cubicBezTo>
                  <a:cubicBezTo>
                    <a:pt x="1019" y="576"/>
                    <a:pt x="1034" y="579"/>
                    <a:pt x="1030" y="588"/>
                  </a:cubicBezTo>
                  <a:cubicBezTo>
                    <a:pt x="1035" y="594"/>
                    <a:pt x="1035" y="597"/>
                    <a:pt x="1031" y="604"/>
                  </a:cubicBezTo>
                  <a:cubicBezTo>
                    <a:pt x="1035" y="615"/>
                    <a:pt x="1021" y="622"/>
                    <a:pt x="1017" y="630"/>
                  </a:cubicBezTo>
                  <a:cubicBezTo>
                    <a:pt x="1026" y="640"/>
                    <a:pt x="1020" y="638"/>
                    <a:pt x="1018" y="648"/>
                  </a:cubicBezTo>
                  <a:cubicBezTo>
                    <a:pt x="1033" y="663"/>
                    <a:pt x="1032" y="685"/>
                    <a:pt x="1040" y="702"/>
                  </a:cubicBezTo>
                  <a:cubicBezTo>
                    <a:pt x="1043" y="713"/>
                    <a:pt x="1045" y="721"/>
                    <a:pt x="1039" y="730"/>
                  </a:cubicBezTo>
                  <a:cubicBezTo>
                    <a:pt x="1046" y="741"/>
                    <a:pt x="1037" y="747"/>
                    <a:pt x="1032" y="754"/>
                  </a:cubicBezTo>
                  <a:cubicBezTo>
                    <a:pt x="1022" y="754"/>
                    <a:pt x="1024" y="765"/>
                    <a:pt x="1015" y="765"/>
                  </a:cubicBezTo>
                  <a:cubicBezTo>
                    <a:pt x="1011" y="771"/>
                    <a:pt x="1011" y="781"/>
                    <a:pt x="1005" y="785"/>
                  </a:cubicBezTo>
                  <a:cubicBezTo>
                    <a:pt x="1006" y="794"/>
                    <a:pt x="987" y="790"/>
                    <a:pt x="993" y="799"/>
                  </a:cubicBezTo>
                  <a:cubicBezTo>
                    <a:pt x="996" y="803"/>
                    <a:pt x="992" y="812"/>
                    <a:pt x="995" y="816"/>
                  </a:cubicBezTo>
                  <a:cubicBezTo>
                    <a:pt x="996" y="820"/>
                    <a:pt x="991" y="817"/>
                    <a:pt x="991" y="822"/>
                  </a:cubicBezTo>
                  <a:cubicBezTo>
                    <a:pt x="994" y="832"/>
                    <a:pt x="993" y="841"/>
                    <a:pt x="993" y="850"/>
                  </a:cubicBezTo>
                  <a:cubicBezTo>
                    <a:pt x="992" y="857"/>
                    <a:pt x="1000" y="860"/>
                    <a:pt x="1000" y="866"/>
                  </a:cubicBezTo>
                  <a:cubicBezTo>
                    <a:pt x="994" y="874"/>
                    <a:pt x="997" y="873"/>
                    <a:pt x="1000" y="882"/>
                  </a:cubicBezTo>
                  <a:cubicBezTo>
                    <a:pt x="1008" y="886"/>
                    <a:pt x="1012" y="885"/>
                    <a:pt x="1014" y="896"/>
                  </a:cubicBezTo>
                  <a:cubicBezTo>
                    <a:pt x="1020" y="902"/>
                    <a:pt x="1033" y="903"/>
                    <a:pt x="1034" y="912"/>
                  </a:cubicBezTo>
                  <a:cubicBezTo>
                    <a:pt x="1038" y="914"/>
                    <a:pt x="1031" y="923"/>
                    <a:pt x="1034" y="923"/>
                  </a:cubicBezTo>
                  <a:lnTo>
                    <a:pt x="1037" y="923"/>
                  </a:lnTo>
                  <a:cubicBezTo>
                    <a:pt x="1039" y="926"/>
                    <a:pt x="1031" y="934"/>
                    <a:pt x="1030" y="939"/>
                  </a:cubicBezTo>
                  <a:cubicBezTo>
                    <a:pt x="1033" y="949"/>
                    <a:pt x="1030" y="961"/>
                    <a:pt x="1025" y="971"/>
                  </a:cubicBezTo>
                  <a:cubicBezTo>
                    <a:pt x="1025" y="981"/>
                    <a:pt x="1014" y="999"/>
                    <a:pt x="1003" y="999"/>
                  </a:cubicBezTo>
                  <a:cubicBezTo>
                    <a:pt x="1001" y="999"/>
                    <a:pt x="999" y="999"/>
                    <a:pt x="998" y="998"/>
                  </a:cubicBezTo>
                  <a:cubicBezTo>
                    <a:pt x="993" y="1001"/>
                    <a:pt x="988" y="1002"/>
                    <a:pt x="985" y="1002"/>
                  </a:cubicBezTo>
                  <a:cubicBezTo>
                    <a:pt x="980" y="1002"/>
                    <a:pt x="976" y="1001"/>
                    <a:pt x="970" y="1001"/>
                  </a:cubicBezTo>
                  <a:cubicBezTo>
                    <a:pt x="969" y="1001"/>
                    <a:pt x="967" y="1001"/>
                    <a:pt x="965" y="1001"/>
                  </a:cubicBezTo>
                  <a:cubicBezTo>
                    <a:pt x="959" y="1011"/>
                    <a:pt x="943" y="1005"/>
                    <a:pt x="940" y="1013"/>
                  </a:cubicBezTo>
                  <a:cubicBezTo>
                    <a:pt x="937" y="1014"/>
                    <a:pt x="934" y="1014"/>
                    <a:pt x="931" y="1014"/>
                  </a:cubicBezTo>
                  <a:cubicBezTo>
                    <a:pt x="927" y="1014"/>
                    <a:pt x="924" y="1013"/>
                    <a:pt x="923" y="1008"/>
                  </a:cubicBezTo>
                  <a:cubicBezTo>
                    <a:pt x="917" y="1006"/>
                    <a:pt x="914" y="1004"/>
                    <a:pt x="912" y="998"/>
                  </a:cubicBezTo>
                  <a:lnTo>
                    <a:pt x="909" y="998"/>
                  </a:lnTo>
                  <a:cubicBezTo>
                    <a:pt x="906" y="998"/>
                    <a:pt x="901" y="995"/>
                    <a:pt x="898" y="992"/>
                  </a:cubicBezTo>
                  <a:cubicBezTo>
                    <a:pt x="897" y="991"/>
                    <a:pt x="895" y="990"/>
                    <a:pt x="893" y="990"/>
                  </a:cubicBezTo>
                  <a:lnTo>
                    <a:pt x="890" y="990"/>
                  </a:lnTo>
                  <a:cubicBezTo>
                    <a:pt x="888" y="990"/>
                    <a:pt x="887" y="990"/>
                    <a:pt x="886" y="988"/>
                  </a:cubicBezTo>
                  <a:cubicBezTo>
                    <a:pt x="879" y="992"/>
                    <a:pt x="871" y="987"/>
                    <a:pt x="868" y="994"/>
                  </a:cubicBezTo>
                  <a:cubicBezTo>
                    <a:pt x="860" y="997"/>
                    <a:pt x="852" y="998"/>
                    <a:pt x="848" y="1001"/>
                  </a:cubicBezTo>
                  <a:cubicBezTo>
                    <a:pt x="846" y="998"/>
                    <a:pt x="844" y="997"/>
                    <a:pt x="842" y="997"/>
                  </a:cubicBezTo>
                  <a:cubicBezTo>
                    <a:pt x="837" y="997"/>
                    <a:pt x="832" y="1001"/>
                    <a:pt x="827" y="1001"/>
                  </a:cubicBezTo>
                  <a:cubicBezTo>
                    <a:pt x="825" y="1004"/>
                    <a:pt x="825" y="1011"/>
                    <a:pt x="824" y="1011"/>
                  </a:cubicBezTo>
                  <a:cubicBezTo>
                    <a:pt x="823" y="1011"/>
                    <a:pt x="822" y="1010"/>
                    <a:pt x="821" y="1007"/>
                  </a:cubicBezTo>
                  <a:lnTo>
                    <a:pt x="818" y="1007"/>
                  </a:lnTo>
                  <a:cubicBezTo>
                    <a:pt x="814" y="1007"/>
                    <a:pt x="817" y="1011"/>
                    <a:pt x="819" y="1014"/>
                  </a:cubicBezTo>
                  <a:cubicBezTo>
                    <a:pt x="819" y="1016"/>
                    <a:pt x="818" y="1017"/>
                    <a:pt x="817" y="1017"/>
                  </a:cubicBezTo>
                  <a:cubicBezTo>
                    <a:pt x="816" y="1017"/>
                    <a:pt x="815" y="1015"/>
                    <a:pt x="816" y="1013"/>
                  </a:cubicBezTo>
                  <a:cubicBezTo>
                    <a:pt x="804" y="1020"/>
                    <a:pt x="805" y="1037"/>
                    <a:pt x="792" y="1042"/>
                  </a:cubicBezTo>
                  <a:cubicBezTo>
                    <a:pt x="787" y="1045"/>
                    <a:pt x="790" y="1058"/>
                    <a:pt x="783" y="1064"/>
                  </a:cubicBezTo>
                  <a:cubicBezTo>
                    <a:pt x="782" y="1063"/>
                    <a:pt x="780" y="1063"/>
                    <a:pt x="778" y="1063"/>
                  </a:cubicBezTo>
                  <a:cubicBezTo>
                    <a:pt x="759" y="1063"/>
                    <a:pt x="720" y="1098"/>
                    <a:pt x="717" y="1113"/>
                  </a:cubicBezTo>
                  <a:lnTo>
                    <a:pt x="715" y="1113"/>
                  </a:lnTo>
                  <a:cubicBezTo>
                    <a:pt x="712" y="1113"/>
                    <a:pt x="709" y="1111"/>
                    <a:pt x="708" y="1107"/>
                  </a:cubicBezTo>
                  <a:cubicBezTo>
                    <a:pt x="705" y="1108"/>
                    <a:pt x="703" y="1108"/>
                    <a:pt x="701" y="1108"/>
                  </a:cubicBezTo>
                  <a:lnTo>
                    <a:pt x="699" y="1108"/>
                  </a:lnTo>
                  <a:cubicBezTo>
                    <a:pt x="695" y="1108"/>
                    <a:pt x="693" y="1108"/>
                    <a:pt x="689" y="1112"/>
                  </a:cubicBezTo>
                  <a:cubicBezTo>
                    <a:pt x="687" y="1116"/>
                    <a:pt x="684" y="1118"/>
                    <a:pt x="680" y="1119"/>
                  </a:cubicBezTo>
                  <a:cubicBezTo>
                    <a:pt x="678" y="1124"/>
                    <a:pt x="676" y="1127"/>
                    <a:pt x="670" y="1127"/>
                  </a:cubicBezTo>
                  <a:cubicBezTo>
                    <a:pt x="656" y="1135"/>
                    <a:pt x="640" y="1130"/>
                    <a:pt x="628" y="1141"/>
                  </a:cubicBezTo>
                  <a:lnTo>
                    <a:pt x="626" y="1143"/>
                  </a:lnTo>
                  <a:cubicBezTo>
                    <a:pt x="625" y="1143"/>
                    <a:pt x="624" y="1141"/>
                    <a:pt x="621" y="1141"/>
                  </a:cubicBezTo>
                  <a:cubicBezTo>
                    <a:pt x="619" y="1145"/>
                    <a:pt x="615" y="1143"/>
                    <a:pt x="611" y="1144"/>
                  </a:cubicBezTo>
                  <a:lnTo>
                    <a:pt x="609" y="1144"/>
                  </a:lnTo>
                  <a:cubicBezTo>
                    <a:pt x="604" y="1144"/>
                    <a:pt x="602" y="1152"/>
                    <a:pt x="598" y="1152"/>
                  </a:cubicBezTo>
                  <a:lnTo>
                    <a:pt x="595" y="1151"/>
                  </a:lnTo>
                  <a:cubicBezTo>
                    <a:pt x="593" y="1158"/>
                    <a:pt x="589" y="1162"/>
                    <a:pt x="585" y="1162"/>
                  </a:cubicBezTo>
                  <a:lnTo>
                    <a:pt x="584" y="1162"/>
                  </a:lnTo>
                  <a:cubicBezTo>
                    <a:pt x="584" y="1165"/>
                    <a:pt x="588" y="1165"/>
                    <a:pt x="582" y="1166"/>
                  </a:cubicBezTo>
                  <a:cubicBezTo>
                    <a:pt x="583" y="1167"/>
                    <a:pt x="582" y="1170"/>
                    <a:pt x="580" y="1170"/>
                  </a:cubicBezTo>
                  <a:cubicBezTo>
                    <a:pt x="578" y="1171"/>
                    <a:pt x="580" y="1176"/>
                    <a:pt x="580" y="1176"/>
                  </a:cubicBezTo>
                  <a:lnTo>
                    <a:pt x="579" y="1175"/>
                  </a:lnTo>
                  <a:cubicBezTo>
                    <a:pt x="577" y="1183"/>
                    <a:pt x="576" y="1187"/>
                    <a:pt x="571" y="1196"/>
                  </a:cubicBezTo>
                  <a:cubicBezTo>
                    <a:pt x="567" y="1196"/>
                    <a:pt x="574" y="1199"/>
                    <a:pt x="573" y="1201"/>
                  </a:cubicBezTo>
                  <a:cubicBezTo>
                    <a:pt x="566" y="1202"/>
                    <a:pt x="573" y="1202"/>
                    <a:pt x="573" y="1205"/>
                  </a:cubicBezTo>
                  <a:cubicBezTo>
                    <a:pt x="566" y="1208"/>
                    <a:pt x="570" y="1215"/>
                    <a:pt x="565" y="1220"/>
                  </a:cubicBezTo>
                  <a:cubicBezTo>
                    <a:pt x="567" y="1220"/>
                    <a:pt x="570" y="1223"/>
                    <a:pt x="567" y="1223"/>
                  </a:cubicBezTo>
                  <a:lnTo>
                    <a:pt x="566" y="1223"/>
                  </a:lnTo>
                  <a:cubicBezTo>
                    <a:pt x="563" y="1237"/>
                    <a:pt x="564" y="1255"/>
                    <a:pt x="548" y="1265"/>
                  </a:cubicBezTo>
                  <a:cubicBezTo>
                    <a:pt x="548" y="1281"/>
                    <a:pt x="540" y="1289"/>
                    <a:pt x="534" y="1301"/>
                  </a:cubicBezTo>
                  <a:cubicBezTo>
                    <a:pt x="536" y="1310"/>
                    <a:pt x="534" y="1320"/>
                    <a:pt x="526" y="1325"/>
                  </a:cubicBezTo>
                  <a:cubicBezTo>
                    <a:pt x="525" y="1329"/>
                    <a:pt x="534" y="1327"/>
                    <a:pt x="528" y="1331"/>
                  </a:cubicBezTo>
                  <a:lnTo>
                    <a:pt x="526" y="1330"/>
                  </a:lnTo>
                  <a:cubicBezTo>
                    <a:pt x="522" y="1330"/>
                    <a:pt x="522" y="1337"/>
                    <a:pt x="521" y="1339"/>
                  </a:cubicBezTo>
                  <a:cubicBezTo>
                    <a:pt x="520" y="1345"/>
                    <a:pt x="514" y="1350"/>
                    <a:pt x="512" y="1351"/>
                  </a:cubicBezTo>
                  <a:cubicBezTo>
                    <a:pt x="507" y="1357"/>
                    <a:pt x="502" y="1359"/>
                    <a:pt x="497" y="1366"/>
                  </a:cubicBezTo>
                  <a:cubicBezTo>
                    <a:pt x="504" y="1370"/>
                    <a:pt x="493" y="1374"/>
                    <a:pt x="493" y="1379"/>
                  </a:cubicBezTo>
                  <a:cubicBezTo>
                    <a:pt x="489" y="1390"/>
                    <a:pt x="497" y="1397"/>
                    <a:pt x="501" y="1406"/>
                  </a:cubicBezTo>
                  <a:cubicBezTo>
                    <a:pt x="499" y="1410"/>
                    <a:pt x="505" y="1413"/>
                    <a:pt x="504" y="1417"/>
                  </a:cubicBezTo>
                  <a:cubicBezTo>
                    <a:pt x="498" y="1420"/>
                    <a:pt x="509" y="1431"/>
                    <a:pt x="507" y="1433"/>
                  </a:cubicBezTo>
                  <a:cubicBezTo>
                    <a:pt x="504" y="1435"/>
                    <a:pt x="512" y="1450"/>
                    <a:pt x="506" y="1451"/>
                  </a:cubicBezTo>
                  <a:cubicBezTo>
                    <a:pt x="506" y="1455"/>
                    <a:pt x="511" y="1457"/>
                    <a:pt x="508" y="1460"/>
                  </a:cubicBezTo>
                  <a:cubicBezTo>
                    <a:pt x="515" y="1461"/>
                    <a:pt x="521" y="1466"/>
                    <a:pt x="525" y="1473"/>
                  </a:cubicBezTo>
                  <a:cubicBezTo>
                    <a:pt x="529" y="1483"/>
                    <a:pt x="524" y="1487"/>
                    <a:pt x="518" y="1499"/>
                  </a:cubicBezTo>
                  <a:cubicBezTo>
                    <a:pt x="519" y="1508"/>
                    <a:pt x="523" y="1514"/>
                    <a:pt x="518" y="1524"/>
                  </a:cubicBezTo>
                  <a:cubicBezTo>
                    <a:pt x="520" y="1527"/>
                    <a:pt x="525" y="1537"/>
                    <a:pt x="518" y="1541"/>
                  </a:cubicBezTo>
                  <a:cubicBezTo>
                    <a:pt x="510" y="1553"/>
                    <a:pt x="519" y="1564"/>
                    <a:pt x="516" y="1576"/>
                  </a:cubicBezTo>
                  <a:cubicBezTo>
                    <a:pt x="509" y="1588"/>
                    <a:pt x="513" y="1602"/>
                    <a:pt x="501" y="1611"/>
                  </a:cubicBezTo>
                  <a:lnTo>
                    <a:pt x="501" y="1611"/>
                  </a:lnTo>
                  <a:cubicBezTo>
                    <a:pt x="497" y="1611"/>
                    <a:pt x="499" y="1620"/>
                    <a:pt x="499" y="1623"/>
                  </a:cubicBezTo>
                  <a:cubicBezTo>
                    <a:pt x="498" y="1622"/>
                    <a:pt x="496" y="1621"/>
                    <a:pt x="495" y="1621"/>
                  </a:cubicBezTo>
                  <a:cubicBezTo>
                    <a:pt x="493" y="1621"/>
                    <a:pt x="491" y="1622"/>
                    <a:pt x="490" y="1623"/>
                  </a:cubicBezTo>
                  <a:cubicBezTo>
                    <a:pt x="487" y="1612"/>
                    <a:pt x="485" y="1609"/>
                    <a:pt x="483" y="1609"/>
                  </a:cubicBezTo>
                  <a:cubicBezTo>
                    <a:pt x="479" y="1609"/>
                    <a:pt x="474" y="1615"/>
                    <a:pt x="464" y="1615"/>
                  </a:cubicBezTo>
                  <a:lnTo>
                    <a:pt x="462" y="1615"/>
                  </a:lnTo>
                  <a:cubicBezTo>
                    <a:pt x="459" y="1609"/>
                    <a:pt x="455" y="1608"/>
                    <a:pt x="450" y="1608"/>
                  </a:cubicBezTo>
                  <a:cubicBezTo>
                    <a:pt x="445" y="1608"/>
                    <a:pt x="440" y="1609"/>
                    <a:pt x="435" y="1609"/>
                  </a:cubicBezTo>
                  <a:cubicBezTo>
                    <a:pt x="432" y="1609"/>
                    <a:pt x="429" y="1609"/>
                    <a:pt x="426" y="1607"/>
                  </a:cubicBezTo>
                  <a:cubicBezTo>
                    <a:pt x="427" y="1596"/>
                    <a:pt x="415" y="1594"/>
                    <a:pt x="412" y="1587"/>
                  </a:cubicBezTo>
                  <a:cubicBezTo>
                    <a:pt x="411" y="1581"/>
                    <a:pt x="405" y="1571"/>
                    <a:pt x="410" y="1566"/>
                  </a:cubicBezTo>
                  <a:cubicBezTo>
                    <a:pt x="404" y="1563"/>
                    <a:pt x="413" y="1555"/>
                    <a:pt x="405" y="1554"/>
                  </a:cubicBezTo>
                  <a:cubicBezTo>
                    <a:pt x="407" y="1548"/>
                    <a:pt x="405" y="1542"/>
                    <a:pt x="399" y="1542"/>
                  </a:cubicBezTo>
                  <a:cubicBezTo>
                    <a:pt x="397" y="1542"/>
                    <a:pt x="395" y="1543"/>
                    <a:pt x="393" y="1543"/>
                  </a:cubicBezTo>
                  <a:cubicBezTo>
                    <a:pt x="384" y="1538"/>
                    <a:pt x="401" y="1533"/>
                    <a:pt x="379" y="1531"/>
                  </a:cubicBezTo>
                  <a:cubicBezTo>
                    <a:pt x="374" y="1522"/>
                    <a:pt x="381" y="1521"/>
                    <a:pt x="385" y="1515"/>
                  </a:cubicBezTo>
                  <a:cubicBezTo>
                    <a:pt x="384" y="1505"/>
                    <a:pt x="392" y="1502"/>
                    <a:pt x="397" y="1496"/>
                  </a:cubicBezTo>
                  <a:cubicBezTo>
                    <a:pt x="381" y="1487"/>
                    <a:pt x="407" y="1490"/>
                    <a:pt x="379" y="1479"/>
                  </a:cubicBezTo>
                  <a:cubicBezTo>
                    <a:pt x="380" y="1471"/>
                    <a:pt x="377" y="1469"/>
                    <a:pt x="374" y="1469"/>
                  </a:cubicBezTo>
                  <a:cubicBezTo>
                    <a:pt x="369" y="1469"/>
                    <a:pt x="364" y="1472"/>
                    <a:pt x="358" y="1472"/>
                  </a:cubicBezTo>
                  <a:cubicBezTo>
                    <a:pt x="363" y="1463"/>
                    <a:pt x="350" y="1461"/>
                    <a:pt x="350" y="1453"/>
                  </a:cubicBezTo>
                  <a:lnTo>
                    <a:pt x="350" y="1453"/>
                  </a:lnTo>
                  <a:lnTo>
                    <a:pt x="346" y="1454"/>
                  </a:lnTo>
                  <a:cubicBezTo>
                    <a:pt x="345" y="1454"/>
                    <a:pt x="344" y="1453"/>
                    <a:pt x="344" y="1451"/>
                  </a:cubicBezTo>
                  <a:cubicBezTo>
                    <a:pt x="349" y="1446"/>
                    <a:pt x="348" y="1440"/>
                    <a:pt x="348" y="1433"/>
                  </a:cubicBezTo>
                  <a:lnTo>
                    <a:pt x="345" y="1434"/>
                  </a:lnTo>
                  <a:cubicBezTo>
                    <a:pt x="342" y="1434"/>
                    <a:pt x="345" y="1427"/>
                    <a:pt x="342" y="1425"/>
                  </a:cubicBezTo>
                  <a:cubicBezTo>
                    <a:pt x="336" y="1424"/>
                    <a:pt x="337" y="1422"/>
                    <a:pt x="334" y="1422"/>
                  </a:cubicBezTo>
                  <a:cubicBezTo>
                    <a:pt x="333" y="1422"/>
                    <a:pt x="332" y="1422"/>
                    <a:pt x="330" y="1423"/>
                  </a:cubicBezTo>
                  <a:cubicBezTo>
                    <a:pt x="327" y="1415"/>
                    <a:pt x="333" y="1416"/>
                    <a:pt x="331" y="1411"/>
                  </a:cubicBezTo>
                  <a:cubicBezTo>
                    <a:pt x="327" y="1412"/>
                    <a:pt x="323" y="1412"/>
                    <a:pt x="318" y="1412"/>
                  </a:cubicBezTo>
                  <a:cubicBezTo>
                    <a:pt x="310" y="1412"/>
                    <a:pt x="304" y="1411"/>
                    <a:pt x="308" y="1407"/>
                  </a:cubicBezTo>
                  <a:cubicBezTo>
                    <a:pt x="310" y="1401"/>
                    <a:pt x="311" y="1404"/>
                    <a:pt x="305" y="1401"/>
                  </a:cubicBezTo>
                  <a:cubicBezTo>
                    <a:pt x="308" y="1400"/>
                    <a:pt x="312" y="1400"/>
                    <a:pt x="311" y="1396"/>
                  </a:cubicBezTo>
                  <a:lnTo>
                    <a:pt x="313" y="1397"/>
                  </a:lnTo>
                  <a:cubicBezTo>
                    <a:pt x="315" y="1397"/>
                    <a:pt x="313" y="1390"/>
                    <a:pt x="316" y="1390"/>
                  </a:cubicBezTo>
                  <a:lnTo>
                    <a:pt x="316" y="1390"/>
                  </a:lnTo>
                  <a:cubicBezTo>
                    <a:pt x="323" y="1385"/>
                    <a:pt x="323" y="1383"/>
                    <a:pt x="318" y="1377"/>
                  </a:cubicBezTo>
                  <a:cubicBezTo>
                    <a:pt x="324" y="1376"/>
                    <a:pt x="326" y="1374"/>
                    <a:pt x="331" y="1373"/>
                  </a:cubicBezTo>
                  <a:cubicBezTo>
                    <a:pt x="331" y="1371"/>
                    <a:pt x="334" y="1369"/>
                    <a:pt x="332" y="1367"/>
                  </a:cubicBezTo>
                  <a:cubicBezTo>
                    <a:pt x="339" y="1356"/>
                    <a:pt x="322" y="1352"/>
                    <a:pt x="337" y="1343"/>
                  </a:cubicBezTo>
                  <a:cubicBezTo>
                    <a:pt x="334" y="1338"/>
                    <a:pt x="336" y="1338"/>
                    <a:pt x="331" y="1336"/>
                  </a:cubicBezTo>
                  <a:cubicBezTo>
                    <a:pt x="332" y="1331"/>
                    <a:pt x="338" y="1327"/>
                    <a:pt x="331" y="1326"/>
                  </a:cubicBezTo>
                  <a:cubicBezTo>
                    <a:pt x="335" y="1326"/>
                    <a:pt x="335" y="1325"/>
                    <a:pt x="336" y="1322"/>
                  </a:cubicBezTo>
                  <a:lnTo>
                    <a:pt x="337" y="1323"/>
                  </a:lnTo>
                  <a:cubicBezTo>
                    <a:pt x="339" y="1323"/>
                    <a:pt x="341" y="1318"/>
                    <a:pt x="344" y="1316"/>
                  </a:cubicBezTo>
                  <a:cubicBezTo>
                    <a:pt x="343" y="1311"/>
                    <a:pt x="342" y="1304"/>
                    <a:pt x="347" y="1304"/>
                  </a:cubicBezTo>
                  <a:lnTo>
                    <a:pt x="349" y="1304"/>
                  </a:lnTo>
                  <a:cubicBezTo>
                    <a:pt x="354" y="1297"/>
                    <a:pt x="352" y="1292"/>
                    <a:pt x="355" y="1288"/>
                  </a:cubicBezTo>
                  <a:lnTo>
                    <a:pt x="357" y="1287"/>
                  </a:lnTo>
                  <a:cubicBezTo>
                    <a:pt x="358" y="1287"/>
                    <a:pt x="361" y="1288"/>
                    <a:pt x="363" y="1288"/>
                  </a:cubicBezTo>
                  <a:cubicBezTo>
                    <a:pt x="365" y="1288"/>
                    <a:pt x="366" y="1287"/>
                    <a:pt x="367" y="1285"/>
                  </a:cubicBezTo>
                  <a:cubicBezTo>
                    <a:pt x="376" y="1272"/>
                    <a:pt x="396" y="1286"/>
                    <a:pt x="403" y="1269"/>
                  </a:cubicBezTo>
                  <a:cubicBezTo>
                    <a:pt x="401" y="1264"/>
                    <a:pt x="402" y="1259"/>
                    <a:pt x="406" y="1256"/>
                  </a:cubicBezTo>
                  <a:cubicBezTo>
                    <a:pt x="398" y="1252"/>
                    <a:pt x="404" y="1237"/>
                    <a:pt x="410" y="1235"/>
                  </a:cubicBezTo>
                  <a:cubicBezTo>
                    <a:pt x="407" y="1229"/>
                    <a:pt x="408" y="1223"/>
                    <a:pt x="405" y="1217"/>
                  </a:cubicBezTo>
                  <a:cubicBezTo>
                    <a:pt x="395" y="1213"/>
                    <a:pt x="392" y="1202"/>
                    <a:pt x="382" y="1202"/>
                  </a:cubicBezTo>
                  <a:cubicBezTo>
                    <a:pt x="378" y="1206"/>
                    <a:pt x="370" y="1204"/>
                    <a:pt x="365" y="1205"/>
                  </a:cubicBezTo>
                  <a:cubicBezTo>
                    <a:pt x="359" y="1207"/>
                    <a:pt x="357" y="1211"/>
                    <a:pt x="354" y="1211"/>
                  </a:cubicBezTo>
                  <a:cubicBezTo>
                    <a:pt x="353" y="1213"/>
                    <a:pt x="346" y="1213"/>
                    <a:pt x="344" y="1215"/>
                  </a:cubicBezTo>
                  <a:lnTo>
                    <a:pt x="343" y="1213"/>
                  </a:lnTo>
                  <a:lnTo>
                    <a:pt x="340" y="1214"/>
                  </a:lnTo>
                  <a:lnTo>
                    <a:pt x="340" y="1213"/>
                  </a:lnTo>
                  <a:cubicBezTo>
                    <a:pt x="336" y="1214"/>
                    <a:pt x="336" y="1218"/>
                    <a:pt x="334" y="1218"/>
                  </a:cubicBezTo>
                  <a:lnTo>
                    <a:pt x="331" y="1217"/>
                  </a:lnTo>
                  <a:cubicBezTo>
                    <a:pt x="332" y="1221"/>
                    <a:pt x="327" y="1220"/>
                    <a:pt x="325" y="1222"/>
                  </a:cubicBezTo>
                  <a:cubicBezTo>
                    <a:pt x="326" y="1227"/>
                    <a:pt x="322" y="1227"/>
                    <a:pt x="321" y="1230"/>
                  </a:cubicBezTo>
                  <a:cubicBezTo>
                    <a:pt x="320" y="1231"/>
                    <a:pt x="318" y="1231"/>
                    <a:pt x="316" y="1231"/>
                  </a:cubicBezTo>
                  <a:cubicBezTo>
                    <a:pt x="312" y="1231"/>
                    <a:pt x="307" y="1229"/>
                    <a:pt x="307" y="1222"/>
                  </a:cubicBezTo>
                  <a:cubicBezTo>
                    <a:pt x="299" y="1215"/>
                    <a:pt x="298" y="1218"/>
                    <a:pt x="298" y="1209"/>
                  </a:cubicBezTo>
                  <a:lnTo>
                    <a:pt x="298" y="1210"/>
                  </a:lnTo>
                  <a:cubicBezTo>
                    <a:pt x="297" y="1210"/>
                    <a:pt x="296" y="1207"/>
                    <a:pt x="295" y="1207"/>
                  </a:cubicBezTo>
                  <a:lnTo>
                    <a:pt x="293" y="1208"/>
                  </a:lnTo>
                  <a:cubicBezTo>
                    <a:pt x="294" y="1202"/>
                    <a:pt x="288" y="1199"/>
                    <a:pt x="286" y="1195"/>
                  </a:cubicBezTo>
                  <a:cubicBezTo>
                    <a:pt x="285" y="1193"/>
                    <a:pt x="279" y="1190"/>
                    <a:pt x="275" y="1188"/>
                  </a:cubicBezTo>
                  <a:cubicBezTo>
                    <a:pt x="274" y="1186"/>
                    <a:pt x="281" y="1186"/>
                    <a:pt x="275" y="1186"/>
                  </a:cubicBezTo>
                  <a:cubicBezTo>
                    <a:pt x="276" y="1184"/>
                    <a:pt x="275" y="1177"/>
                    <a:pt x="273" y="1177"/>
                  </a:cubicBezTo>
                  <a:lnTo>
                    <a:pt x="271" y="1179"/>
                  </a:lnTo>
                  <a:cubicBezTo>
                    <a:pt x="275" y="1168"/>
                    <a:pt x="256" y="1180"/>
                    <a:pt x="266" y="1166"/>
                  </a:cubicBezTo>
                  <a:cubicBezTo>
                    <a:pt x="250" y="1162"/>
                    <a:pt x="270" y="1163"/>
                    <a:pt x="256" y="1153"/>
                  </a:cubicBezTo>
                  <a:lnTo>
                    <a:pt x="255" y="1153"/>
                  </a:lnTo>
                  <a:cubicBezTo>
                    <a:pt x="250" y="1153"/>
                    <a:pt x="255" y="1156"/>
                    <a:pt x="256" y="1157"/>
                  </a:cubicBezTo>
                  <a:lnTo>
                    <a:pt x="253" y="1159"/>
                  </a:lnTo>
                  <a:cubicBezTo>
                    <a:pt x="249" y="1159"/>
                    <a:pt x="251" y="1145"/>
                    <a:pt x="248" y="1143"/>
                  </a:cubicBezTo>
                  <a:cubicBezTo>
                    <a:pt x="238" y="1142"/>
                    <a:pt x="247" y="1139"/>
                    <a:pt x="242" y="1135"/>
                  </a:cubicBezTo>
                  <a:lnTo>
                    <a:pt x="241" y="1135"/>
                  </a:lnTo>
                  <a:cubicBezTo>
                    <a:pt x="238" y="1135"/>
                    <a:pt x="237" y="1137"/>
                    <a:pt x="235" y="1137"/>
                  </a:cubicBezTo>
                  <a:lnTo>
                    <a:pt x="234" y="1136"/>
                  </a:lnTo>
                  <a:cubicBezTo>
                    <a:pt x="233" y="1132"/>
                    <a:pt x="232" y="1121"/>
                    <a:pt x="228" y="1120"/>
                  </a:cubicBezTo>
                  <a:lnTo>
                    <a:pt x="228" y="1120"/>
                  </a:lnTo>
                  <a:cubicBezTo>
                    <a:pt x="224" y="1120"/>
                    <a:pt x="221" y="1122"/>
                    <a:pt x="218" y="1122"/>
                  </a:cubicBezTo>
                  <a:lnTo>
                    <a:pt x="215" y="1121"/>
                  </a:lnTo>
                  <a:cubicBezTo>
                    <a:pt x="218" y="1111"/>
                    <a:pt x="236" y="1114"/>
                    <a:pt x="235" y="1102"/>
                  </a:cubicBezTo>
                  <a:cubicBezTo>
                    <a:pt x="231" y="1093"/>
                    <a:pt x="227" y="1090"/>
                    <a:pt x="221" y="1090"/>
                  </a:cubicBezTo>
                  <a:cubicBezTo>
                    <a:pt x="216" y="1090"/>
                    <a:pt x="210" y="1093"/>
                    <a:pt x="205" y="1096"/>
                  </a:cubicBezTo>
                  <a:cubicBezTo>
                    <a:pt x="203" y="1083"/>
                    <a:pt x="175" y="1078"/>
                    <a:pt x="195" y="1067"/>
                  </a:cubicBezTo>
                  <a:cubicBezTo>
                    <a:pt x="198" y="1067"/>
                    <a:pt x="201" y="1068"/>
                    <a:pt x="203" y="1068"/>
                  </a:cubicBezTo>
                  <a:cubicBezTo>
                    <a:pt x="206" y="1068"/>
                    <a:pt x="208" y="1067"/>
                    <a:pt x="209" y="1064"/>
                  </a:cubicBezTo>
                  <a:cubicBezTo>
                    <a:pt x="216" y="1051"/>
                    <a:pt x="226" y="1041"/>
                    <a:pt x="229" y="1026"/>
                  </a:cubicBezTo>
                  <a:cubicBezTo>
                    <a:pt x="232" y="1018"/>
                    <a:pt x="222" y="1012"/>
                    <a:pt x="228" y="1005"/>
                  </a:cubicBezTo>
                  <a:cubicBezTo>
                    <a:pt x="236" y="988"/>
                    <a:pt x="232" y="965"/>
                    <a:pt x="246" y="951"/>
                  </a:cubicBezTo>
                  <a:cubicBezTo>
                    <a:pt x="237" y="936"/>
                    <a:pt x="255" y="920"/>
                    <a:pt x="250" y="905"/>
                  </a:cubicBezTo>
                  <a:cubicBezTo>
                    <a:pt x="238" y="885"/>
                    <a:pt x="242" y="862"/>
                    <a:pt x="243" y="841"/>
                  </a:cubicBezTo>
                  <a:cubicBezTo>
                    <a:pt x="242" y="832"/>
                    <a:pt x="231" y="821"/>
                    <a:pt x="233" y="812"/>
                  </a:cubicBezTo>
                  <a:cubicBezTo>
                    <a:pt x="246" y="777"/>
                    <a:pt x="213" y="768"/>
                    <a:pt x="189" y="754"/>
                  </a:cubicBezTo>
                  <a:cubicBezTo>
                    <a:pt x="186" y="754"/>
                    <a:pt x="183" y="755"/>
                    <a:pt x="180" y="755"/>
                  </a:cubicBezTo>
                  <a:cubicBezTo>
                    <a:pt x="175" y="755"/>
                    <a:pt x="170" y="753"/>
                    <a:pt x="167" y="747"/>
                  </a:cubicBezTo>
                  <a:cubicBezTo>
                    <a:pt x="170" y="735"/>
                    <a:pt x="160" y="728"/>
                    <a:pt x="149" y="728"/>
                  </a:cubicBezTo>
                  <a:cubicBezTo>
                    <a:pt x="144" y="728"/>
                    <a:pt x="139" y="730"/>
                    <a:pt x="137" y="734"/>
                  </a:cubicBezTo>
                  <a:cubicBezTo>
                    <a:pt x="134" y="734"/>
                    <a:pt x="132" y="734"/>
                    <a:pt x="129" y="734"/>
                  </a:cubicBezTo>
                  <a:cubicBezTo>
                    <a:pt x="117" y="734"/>
                    <a:pt x="104" y="729"/>
                    <a:pt x="94" y="722"/>
                  </a:cubicBezTo>
                  <a:cubicBezTo>
                    <a:pt x="88" y="719"/>
                    <a:pt x="81" y="718"/>
                    <a:pt x="73" y="718"/>
                  </a:cubicBezTo>
                  <a:cubicBezTo>
                    <a:pt x="66" y="718"/>
                    <a:pt x="58" y="719"/>
                    <a:pt x="51" y="722"/>
                  </a:cubicBezTo>
                  <a:cubicBezTo>
                    <a:pt x="44" y="728"/>
                    <a:pt x="48" y="740"/>
                    <a:pt x="40" y="745"/>
                  </a:cubicBezTo>
                  <a:cubicBezTo>
                    <a:pt x="34" y="743"/>
                    <a:pt x="30" y="742"/>
                    <a:pt x="28" y="742"/>
                  </a:cubicBezTo>
                  <a:cubicBezTo>
                    <a:pt x="22" y="742"/>
                    <a:pt x="26" y="748"/>
                    <a:pt x="18" y="748"/>
                  </a:cubicBezTo>
                  <a:cubicBezTo>
                    <a:pt x="17" y="748"/>
                    <a:pt x="16" y="748"/>
                    <a:pt x="14" y="748"/>
                  </a:cubicBezTo>
                  <a:cubicBezTo>
                    <a:pt x="56" y="713"/>
                    <a:pt x="97" y="682"/>
                    <a:pt x="140" y="647"/>
                  </a:cubicBezTo>
                  <a:cubicBezTo>
                    <a:pt x="157" y="636"/>
                    <a:pt x="172" y="614"/>
                    <a:pt x="189" y="614"/>
                  </a:cubicBezTo>
                  <a:cubicBezTo>
                    <a:pt x="193" y="614"/>
                    <a:pt x="196" y="614"/>
                    <a:pt x="200" y="616"/>
                  </a:cubicBezTo>
                  <a:cubicBezTo>
                    <a:pt x="216" y="604"/>
                    <a:pt x="234" y="580"/>
                    <a:pt x="235" y="564"/>
                  </a:cubicBezTo>
                  <a:cubicBezTo>
                    <a:pt x="244" y="558"/>
                    <a:pt x="252" y="555"/>
                    <a:pt x="253" y="546"/>
                  </a:cubicBezTo>
                  <a:cubicBezTo>
                    <a:pt x="254" y="538"/>
                    <a:pt x="260" y="541"/>
                    <a:pt x="257" y="535"/>
                  </a:cubicBezTo>
                  <a:cubicBezTo>
                    <a:pt x="254" y="515"/>
                    <a:pt x="275" y="514"/>
                    <a:pt x="284" y="501"/>
                  </a:cubicBezTo>
                  <a:cubicBezTo>
                    <a:pt x="290" y="489"/>
                    <a:pt x="295" y="489"/>
                    <a:pt x="303" y="479"/>
                  </a:cubicBezTo>
                  <a:cubicBezTo>
                    <a:pt x="304" y="473"/>
                    <a:pt x="308" y="463"/>
                    <a:pt x="309" y="456"/>
                  </a:cubicBezTo>
                  <a:cubicBezTo>
                    <a:pt x="305" y="452"/>
                    <a:pt x="312" y="449"/>
                    <a:pt x="310" y="447"/>
                  </a:cubicBezTo>
                  <a:lnTo>
                    <a:pt x="309" y="448"/>
                  </a:lnTo>
                  <a:lnTo>
                    <a:pt x="310" y="443"/>
                  </a:lnTo>
                  <a:lnTo>
                    <a:pt x="310" y="443"/>
                  </a:lnTo>
                  <a:cubicBezTo>
                    <a:pt x="308" y="441"/>
                    <a:pt x="314" y="435"/>
                    <a:pt x="311" y="431"/>
                  </a:cubicBezTo>
                  <a:cubicBezTo>
                    <a:pt x="314" y="427"/>
                    <a:pt x="320" y="423"/>
                    <a:pt x="323" y="422"/>
                  </a:cubicBezTo>
                  <a:cubicBezTo>
                    <a:pt x="321" y="419"/>
                    <a:pt x="320" y="417"/>
                    <a:pt x="322" y="417"/>
                  </a:cubicBezTo>
                  <a:lnTo>
                    <a:pt x="324" y="418"/>
                  </a:lnTo>
                  <a:cubicBezTo>
                    <a:pt x="324" y="416"/>
                    <a:pt x="323" y="414"/>
                    <a:pt x="324" y="414"/>
                  </a:cubicBezTo>
                  <a:lnTo>
                    <a:pt x="327" y="415"/>
                  </a:lnTo>
                  <a:cubicBezTo>
                    <a:pt x="327" y="411"/>
                    <a:pt x="324" y="410"/>
                    <a:pt x="328" y="410"/>
                  </a:cubicBezTo>
                  <a:cubicBezTo>
                    <a:pt x="326" y="407"/>
                    <a:pt x="325" y="407"/>
                    <a:pt x="327" y="404"/>
                  </a:cubicBezTo>
                  <a:lnTo>
                    <a:pt x="327" y="405"/>
                  </a:lnTo>
                  <a:lnTo>
                    <a:pt x="327" y="399"/>
                  </a:lnTo>
                  <a:cubicBezTo>
                    <a:pt x="328" y="398"/>
                    <a:pt x="332" y="395"/>
                    <a:pt x="330" y="395"/>
                  </a:cubicBezTo>
                  <a:cubicBezTo>
                    <a:pt x="336" y="394"/>
                    <a:pt x="333" y="394"/>
                    <a:pt x="336" y="390"/>
                  </a:cubicBezTo>
                  <a:lnTo>
                    <a:pt x="337" y="389"/>
                  </a:lnTo>
                  <a:lnTo>
                    <a:pt x="339" y="391"/>
                  </a:lnTo>
                  <a:lnTo>
                    <a:pt x="341" y="389"/>
                  </a:lnTo>
                  <a:lnTo>
                    <a:pt x="340" y="387"/>
                  </a:lnTo>
                  <a:lnTo>
                    <a:pt x="343" y="390"/>
                  </a:lnTo>
                  <a:lnTo>
                    <a:pt x="343" y="390"/>
                  </a:lnTo>
                  <a:cubicBezTo>
                    <a:pt x="342" y="386"/>
                    <a:pt x="346" y="386"/>
                    <a:pt x="350" y="385"/>
                  </a:cubicBezTo>
                  <a:cubicBezTo>
                    <a:pt x="348" y="381"/>
                    <a:pt x="351" y="380"/>
                    <a:pt x="348" y="377"/>
                  </a:cubicBezTo>
                  <a:lnTo>
                    <a:pt x="349" y="377"/>
                  </a:lnTo>
                  <a:cubicBezTo>
                    <a:pt x="353" y="377"/>
                    <a:pt x="350" y="372"/>
                    <a:pt x="353" y="372"/>
                  </a:cubicBezTo>
                  <a:lnTo>
                    <a:pt x="355" y="372"/>
                  </a:lnTo>
                  <a:cubicBezTo>
                    <a:pt x="355" y="366"/>
                    <a:pt x="357" y="368"/>
                    <a:pt x="359" y="368"/>
                  </a:cubicBezTo>
                  <a:cubicBezTo>
                    <a:pt x="360" y="365"/>
                    <a:pt x="355" y="366"/>
                    <a:pt x="359" y="364"/>
                  </a:cubicBezTo>
                  <a:cubicBezTo>
                    <a:pt x="357" y="361"/>
                    <a:pt x="357" y="360"/>
                    <a:pt x="357" y="360"/>
                  </a:cubicBezTo>
                  <a:cubicBezTo>
                    <a:pt x="357" y="360"/>
                    <a:pt x="359" y="362"/>
                    <a:pt x="361" y="362"/>
                  </a:cubicBezTo>
                  <a:lnTo>
                    <a:pt x="362" y="362"/>
                  </a:lnTo>
                  <a:cubicBezTo>
                    <a:pt x="359" y="356"/>
                    <a:pt x="364" y="360"/>
                    <a:pt x="365" y="356"/>
                  </a:cubicBezTo>
                  <a:cubicBezTo>
                    <a:pt x="365" y="353"/>
                    <a:pt x="359" y="353"/>
                    <a:pt x="362" y="351"/>
                  </a:cubicBezTo>
                  <a:cubicBezTo>
                    <a:pt x="364" y="350"/>
                    <a:pt x="365" y="349"/>
                    <a:pt x="366" y="349"/>
                  </a:cubicBezTo>
                  <a:cubicBezTo>
                    <a:pt x="367" y="349"/>
                    <a:pt x="366" y="352"/>
                    <a:pt x="367" y="352"/>
                  </a:cubicBezTo>
                  <a:lnTo>
                    <a:pt x="369" y="351"/>
                  </a:lnTo>
                  <a:cubicBezTo>
                    <a:pt x="366" y="344"/>
                    <a:pt x="376" y="346"/>
                    <a:pt x="372" y="336"/>
                  </a:cubicBezTo>
                  <a:cubicBezTo>
                    <a:pt x="377" y="334"/>
                    <a:pt x="372" y="331"/>
                    <a:pt x="375" y="328"/>
                  </a:cubicBezTo>
                  <a:lnTo>
                    <a:pt x="377" y="328"/>
                  </a:lnTo>
                  <a:cubicBezTo>
                    <a:pt x="379" y="328"/>
                    <a:pt x="375" y="324"/>
                    <a:pt x="377" y="324"/>
                  </a:cubicBezTo>
                  <a:lnTo>
                    <a:pt x="378" y="324"/>
                  </a:lnTo>
                  <a:cubicBezTo>
                    <a:pt x="378" y="321"/>
                    <a:pt x="373" y="323"/>
                    <a:pt x="375" y="318"/>
                  </a:cubicBezTo>
                  <a:cubicBezTo>
                    <a:pt x="379" y="317"/>
                    <a:pt x="375" y="310"/>
                    <a:pt x="372" y="310"/>
                  </a:cubicBezTo>
                  <a:cubicBezTo>
                    <a:pt x="373" y="308"/>
                    <a:pt x="375" y="308"/>
                    <a:pt x="377" y="308"/>
                  </a:cubicBezTo>
                  <a:lnTo>
                    <a:pt x="378" y="308"/>
                  </a:lnTo>
                  <a:cubicBezTo>
                    <a:pt x="380" y="308"/>
                    <a:pt x="381" y="307"/>
                    <a:pt x="379" y="303"/>
                  </a:cubicBezTo>
                  <a:lnTo>
                    <a:pt x="382" y="304"/>
                  </a:lnTo>
                  <a:cubicBezTo>
                    <a:pt x="385" y="304"/>
                    <a:pt x="384" y="299"/>
                    <a:pt x="385" y="299"/>
                  </a:cubicBezTo>
                  <a:cubicBezTo>
                    <a:pt x="386" y="299"/>
                    <a:pt x="387" y="300"/>
                    <a:pt x="389" y="302"/>
                  </a:cubicBezTo>
                  <a:cubicBezTo>
                    <a:pt x="392" y="297"/>
                    <a:pt x="385" y="301"/>
                    <a:pt x="386" y="291"/>
                  </a:cubicBezTo>
                  <a:cubicBezTo>
                    <a:pt x="385" y="293"/>
                    <a:pt x="384" y="294"/>
                    <a:pt x="383" y="294"/>
                  </a:cubicBezTo>
                  <a:cubicBezTo>
                    <a:pt x="381" y="294"/>
                    <a:pt x="380" y="290"/>
                    <a:pt x="381" y="285"/>
                  </a:cubicBezTo>
                  <a:lnTo>
                    <a:pt x="379" y="286"/>
                  </a:lnTo>
                  <a:cubicBezTo>
                    <a:pt x="377" y="286"/>
                    <a:pt x="377" y="284"/>
                    <a:pt x="377" y="282"/>
                  </a:cubicBezTo>
                  <a:lnTo>
                    <a:pt x="377" y="281"/>
                  </a:lnTo>
                  <a:lnTo>
                    <a:pt x="375" y="282"/>
                  </a:lnTo>
                  <a:lnTo>
                    <a:pt x="375" y="281"/>
                  </a:lnTo>
                  <a:cubicBezTo>
                    <a:pt x="373" y="272"/>
                    <a:pt x="384" y="274"/>
                    <a:pt x="384" y="266"/>
                  </a:cubicBezTo>
                  <a:cubicBezTo>
                    <a:pt x="387" y="268"/>
                    <a:pt x="388" y="269"/>
                    <a:pt x="388" y="269"/>
                  </a:cubicBezTo>
                  <a:cubicBezTo>
                    <a:pt x="389" y="269"/>
                    <a:pt x="387" y="265"/>
                    <a:pt x="391" y="263"/>
                  </a:cubicBezTo>
                  <a:lnTo>
                    <a:pt x="393" y="263"/>
                  </a:lnTo>
                  <a:cubicBezTo>
                    <a:pt x="400" y="263"/>
                    <a:pt x="401" y="259"/>
                    <a:pt x="404" y="255"/>
                  </a:cubicBezTo>
                  <a:cubicBezTo>
                    <a:pt x="407" y="255"/>
                    <a:pt x="406" y="251"/>
                    <a:pt x="404" y="250"/>
                  </a:cubicBezTo>
                  <a:cubicBezTo>
                    <a:pt x="403" y="247"/>
                    <a:pt x="406" y="247"/>
                    <a:pt x="408" y="247"/>
                  </a:cubicBezTo>
                  <a:lnTo>
                    <a:pt x="412" y="247"/>
                  </a:lnTo>
                  <a:cubicBezTo>
                    <a:pt x="415" y="247"/>
                    <a:pt x="418" y="247"/>
                    <a:pt x="418" y="244"/>
                  </a:cubicBezTo>
                  <a:cubicBezTo>
                    <a:pt x="411" y="238"/>
                    <a:pt x="415" y="225"/>
                    <a:pt x="419" y="216"/>
                  </a:cubicBezTo>
                  <a:cubicBezTo>
                    <a:pt x="416" y="218"/>
                    <a:pt x="413" y="219"/>
                    <a:pt x="411" y="219"/>
                  </a:cubicBezTo>
                  <a:cubicBezTo>
                    <a:pt x="409" y="219"/>
                    <a:pt x="409" y="217"/>
                    <a:pt x="416" y="210"/>
                  </a:cubicBezTo>
                  <a:cubicBezTo>
                    <a:pt x="418" y="204"/>
                    <a:pt x="415" y="193"/>
                    <a:pt x="419" y="193"/>
                  </a:cubicBezTo>
                  <a:cubicBezTo>
                    <a:pt x="420" y="195"/>
                    <a:pt x="421" y="195"/>
                    <a:pt x="422" y="195"/>
                  </a:cubicBezTo>
                  <a:cubicBezTo>
                    <a:pt x="429" y="195"/>
                    <a:pt x="442" y="173"/>
                    <a:pt x="444" y="172"/>
                  </a:cubicBezTo>
                  <a:cubicBezTo>
                    <a:pt x="441" y="162"/>
                    <a:pt x="447" y="155"/>
                    <a:pt x="450" y="146"/>
                  </a:cubicBezTo>
                  <a:cubicBezTo>
                    <a:pt x="455" y="135"/>
                    <a:pt x="446" y="129"/>
                    <a:pt x="455" y="121"/>
                  </a:cubicBezTo>
                  <a:cubicBezTo>
                    <a:pt x="453" y="116"/>
                    <a:pt x="449" y="115"/>
                    <a:pt x="445" y="115"/>
                  </a:cubicBezTo>
                  <a:cubicBezTo>
                    <a:pt x="442" y="115"/>
                    <a:pt x="439" y="115"/>
                    <a:pt x="437" y="115"/>
                  </a:cubicBezTo>
                  <a:lnTo>
                    <a:pt x="436" y="115"/>
                  </a:lnTo>
                  <a:cubicBezTo>
                    <a:pt x="427" y="93"/>
                    <a:pt x="468" y="109"/>
                    <a:pt x="463" y="90"/>
                  </a:cubicBezTo>
                  <a:cubicBezTo>
                    <a:pt x="474" y="61"/>
                    <a:pt x="452" y="61"/>
                    <a:pt x="466" y="52"/>
                  </a:cubicBezTo>
                  <a:cubicBezTo>
                    <a:pt x="461" y="47"/>
                    <a:pt x="472" y="41"/>
                    <a:pt x="472" y="32"/>
                  </a:cubicBezTo>
                  <a:lnTo>
                    <a:pt x="470" y="32"/>
                  </a:lnTo>
                  <a:cubicBezTo>
                    <a:pt x="466" y="32"/>
                    <a:pt x="464" y="27"/>
                    <a:pt x="462" y="23"/>
                  </a:cubicBezTo>
                  <a:cubicBezTo>
                    <a:pt x="466" y="20"/>
                    <a:pt x="465" y="16"/>
                    <a:pt x="465"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55" name="Freeform 208">
              <a:extLst>
                <a:ext uri="{FF2B5EF4-FFF2-40B4-BE49-F238E27FC236}">
                  <a16:creationId xmlns:a16="http://schemas.microsoft.com/office/drawing/2014/main" id="{0945FF44-B68A-C665-B950-3B3808998EC3}"/>
                </a:ext>
              </a:extLst>
            </p:cNvPr>
            <p:cNvSpPr>
              <a:spLocks/>
            </p:cNvSpPr>
            <p:nvPr/>
          </p:nvSpPr>
          <p:spPr bwMode="auto">
            <a:xfrm>
              <a:off x="4346576" y="838201"/>
              <a:ext cx="1368425" cy="1370013"/>
            </a:xfrm>
            <a:custGeom>
              <a:avLst/>
              <a:gdLst>
                <a:gd name="T0" fmla="*/ 294 w 2224"/>
                <a:gd name="T1" fmla="*/ 2062 h 2228"/>
                <a:gd name="T2" fmla="*/ 255 w 2224"/>
                <a:gd name="T3" fmla="*/ 2040 h 2228"/>
                <a:gd name="T4" fmla="*/ 215 w 2224"/>
                <a:gd name="T5" fmla="*/ 1978 h 2228"/>
                <a:gd name="T6" fmla="*/ 204 w 2224"/>
                <a:gd name="T7" fmla="*/ 1922 h 2228"/>
                <a:gd name="T8" fmla="*/ 123 w 2224"/>
                <a:gd name="T9" fmla="*/ 1749 h 2228"/>
                <a:gd name="T10" fmla="*/ 437 w 2224"/>
                <a:gd name="T11" fmla="*/ 868 h 2228"/>
                <a:gd name="T12" fmla="*/ 425 w 2224"/>
                <a:gd name="T13" fmla="*/ 860 h 2228"/>
                <a:gd name="T14" fmla="*/ 376 w 2224"/>
                <a:gd name="T15" fmla="*/ 834 h 2228"/>
                <a:gd name="T16" fmla="*/ 319 w 2224"/>
                <a:gd name="T17" fmla="*/ 804 h 2228"/>
                <a:gd name="T18" fmla="*/ 290 w 2224"/>
                <a:gd name="T19" fmla="*/ 780 h 2228"/>
                <a:gd name="T20" fmla="*/ 259 w 2224"/>
                <a:gd name="T21" fmla="*/ 775 h 2228"/>
                <a:gd name="T22" fmla="*/ 237 w 2224"/>
                <a:gd name="T23" fmla="*/ 761 h 2228"/>
                <a:gd name="T24" fmla="*/ 194 w 2224"/>
                <a:gd name="T25" fmla="*/ 739 h 2228"/>
                <a:gd name="T26" fmla="*/ 159 w 2224"/>
                <a:gd name="T27" fmla="*/ 690 h 2228"/>
                <a:gd name="T28" fmla="*/ 106 w 2224"/>
                <a:gd name="T29" fmla="*/ 679 h 2228"/>
                <a:gd name="T30" fmla="*/ 71 w 2224"/>
                <a:gd name="T31" fmla="*/ 622 h 2228"/>
                <a:gd name="T32" fmla="*/ 3 w 2224"/>
                <a:gd name="T33" fmla="*/ 509 h 2228"/>
                <a:gd name="T34" fmla="*/ 29 w 2224"/>
                <a:gd name="T35" fmla="*/ 248 h 2228"/>
                <a:gd name="T36" fmla="*/ 72 w 2224"/>
                <a:gd name="T37" fmla="*/ 233 h 2228"/>
                <a:gd name="T38" fmla="*/ 369 w 2224"/>
                <a:gd name="T39" fmla="*/ 135 h 2228"/>
                <a:gd name="T40" fmla="*/ 470 w 2224"/>
                <a:gd name="T41" fmla="*/ 123 h 2228"/>
                <a:gd name="T42" fmla="*/ 514 w 2224"/>
                <a:gd name="T43" fmla="*/ 121 h 2228"/>
                <a:gd name="T44" fmla="*/ 499 w 2224"/>
                <a:gd name="T45" fmla="*/ 79 h 2228"/>
                <a:gd name="T46" fmla="*/ 565 w 2224"/>
                <a:gd name="T47" fmla="*/ 31 h 2228"/>
                <a:gd name="T48" fmla="*/ 631 w 2224"/>
                <a:gd name="T49" fmla="*/ 12 h 2228"/>
                <a:gd name="T50" fmla="*/ 726 w 2224"/>
                <a:gd name="T51" fmla="*/ 71 h 2228"/>
                <a:gd name="T52" fmla="*/ 746 w 2224"/>
                <a:gd name="T53" fmla="*/ 144 h 2228"/>
                <a:gd name="T54" fmla="*/ 793 w 2224"/>
                <a:gd name="T55" fmla="*/ 149 h 2228"/>
                <a:gd name="T56" fmla="*/ 819 w 2224"/>
                <a:gd name="T57" fmla="*/ 166 h 2228"/>
                <a:gd name="T58" fmla="*/ 852 w 2224"/>
                <a:gd name="T59" fmla="*/ 191 h 2228"/>
                <a:gd name="T60" fmla="*/ 896 w 2224"/>
                <a:gd name="T61" fmla="*/ 212 h 2228"/>
                <a:gd name="T62" fmla="*/ 936 w 2224"/>
                <a:gd name="T63" fmla="*/ 222 h 2228"/>
                <a:gd name="T64" fmla="*/ 954 w 2224"/>
                <a:gd name="T65" fmla="*/ 269 h 2228"/>
                <a:gd name="T66" fmla="*/ 1005 w 2224"/>
                <a:gd name="T67" fmla="*/ 377 h 2228"/>
                <a:gd name="T68" fmla="*/ 1039 w 2224"/>
                <a:gd name="T69" fmla="*/ 476 h 2228"/>
                <a:gd name="T70" fmla="*/ 1089 w 2224"/>
                <a:gd name="T71" fmla="*/ 543 h 2228"/>
                <a:gd name="T72" fmla="*/ 1116 w 2224"/>
                <a:gd name="T73" fmla="*/ 608 h 2228"/>
                <a:gd name="T74" fmla="*/ 1158 w 2224"/>
                <a:gd name="T75" fmla="*/ 662 h 2228"/>
                <a:gd name="T76" fmla="*/ 1213 w 2224"/>
                <a:gd name="T77" fmla="*/ 663 h 2228"/>
                <a:gd name="T78" fmla="*/ 1371 w 2224"/>
                <a:gd name="T79" fmla="*/ 457 h 2228"/>
                <a:gd name="T80" fmla="*/ 1550 w 2224"/>
                <a:gd name="T81" fmla="*/ 403 h 2228"/>
                <a:gd name="T82" fmla="*/ 1641 w 2224"/>
                <a:gd name="T83" fmla="*/ 450 h 2228"/>
                <a:gd name="T84" fmla="*/ 1760 w 2224"/>
                <a:gd name="T85" fmla="*/ 503 h 2228"/>
                <a:gd name="T86" fmla="*/ 2193 w 2224"/>
                <a:gd name="T87" fmla="*/ 671 h 2228"/>
                <a:gd name="T88" fmla="*/ 2218 w 2224"/>
                <a:gd name="T89" fmla="*/ 721 h 2228"/>
                <a:gd name="T90" fmla="*/ 2198 w 2224"/>
                <a:gd name="T91" fmla="*/ 782 h 2228"/>
                <a:gd name="T92" fmla="*/ 2177 w 2224"/>
                <a:gd name="T93" fmla="*/ 870 h 2228"/>
                <a:gd name="T94" fmla="*/ 2155 w 2224"/>
                <a:gd name="T95" fmla="*/ 936 h 2228"/>
                <a:gd name="T96" fmla="*/ 2133 w 2224"/>
                <a:gd name="T97" fmla="*/ 959 h 2228"/>
                <a:gd name="T98" fmla="*/ 2129 w 2224"/>
                <a:gd name="T99" fmla="*/ 986 h 2228"/>
                <a:gd name="T100" fmla="*/ 2121 w 2224"/>
                <a:gd name="T101" fmla="*/ 1026 h 2228"/>
                <a:gd name="T102" fmla="*/ 2102 w 2224"/>
                <a:gd name="T103" fmla="*/ 1053 h 2228"/>
                <a:gd name="T104" fmla="*/ 2080 w 2224"/>
                <a:gd name="T105" fmla="*/ 1080 h 2228"/>
                <a:gd name="T106" fmla="*/ 2063 w 2224"/>
                <a:gd name="T107" fmla="*/ 1114 h 2228"/>
                <a:gd name="T108" fmla="*/ 2010 w 2224"/>
                <a:gd name="T109" fmla="*/ 1216 h 2228"/>
                <a:gd name="T110" fmla="*/ 1930 w 2224"/>
                <a:gd name="T111" fmla="*/ 1292 h 2228"/>
                <a:gd name="T112" fmla="*/ 1796 w 2224"/>
                <a:gd name="T113" fmla="*/ 1428 h 2228"/>
                <a:gd name="T114" fmla="*/ 1846 w 2224"/>
                <a:gd name="T115" fmla="*/ 1497 h 2228"/>
                <a:gd name="T116" fmla="*/ 1831 w 2224"/>
                <a:gd name="T117" fmla="*/ 1595 h 2228"/>
                <a:gd name="T118" fmla="*/ 1767 w 2224"/>
                <a:gd name="T119" fmla="*/ 1666 h 2228"/>
                <a:gd name="T120" fmla="*/ 1656 w 2224"/>
                <a:gd name="T121" fmla="*/ 1993 h 2228"/>
                <a:gd name="T122" fmla="*/ 1535 w 2224"/>
                <a:gd name="T123" fmla="*/ 2167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24" h="2228">
                  <a:moveTo>
                    <a:pt x="1506" y="2228"/>
                  </a:moveTo>
                  <a:cubicBezTo>
                    <a:pt x="1332" y="2220"/>
                    <a:pt x="1152" y="2205"/>
                    <a:pt x="978" y="2190"/>
                  </a:cubicBezTo>
                  <a:cubicBezTo>
                    <a:pt x="779" y="2174"/>
                    <a:pt x="572" y="2156"/>
                    <a:pt x="376" y="2150"/>
                  </a:cubicBezTo>
                  <a:cubicBezTo>
                    <a:pt x="372" y="2150"/>
                    <a:pt x="369" y="2147"/>
                    <a:pt x="369" y="2144"/>
                  </a:cubicBezTo>
                  <a:cubicBezTo>
                    <a:pt x="368" y="2120"/>
                    <a:pt x="360" y="2120"/>
                    <a:pt x="348" y="2120"/>
                  </a:cubicBezTo>
                  <a:cubicBezTo>
                    <a:pt x="337" y="2120"/>
                    <a:pt x="321" y="2120"/>
                    <a:pt x="318" y="2098"/>
                  </a:cubicBezTo>
                  <a:cubicBezTo>
                    <a:pt x="317" y="2096"/>
                    <a:pt x="318" y="2094"/>
                    <a:pt x="319" y="2093"/>
                  </a:cubicBezTo>
                  <a:cubicBezTo>
                    <a:pt x="321" y="2089"/>
                    <a:pt x="319" y="2086"/>
                    <a:pt x="308" y="2076"/>
                  </a:cubicBezTo>
                  <a:cubicBezTo>
                    <a:pt x="303" y="2072"/>
                    <a:pt x="299" y="2067"/>
                    <a:pt x="296" y="2063"/>
                  </a:cubicBezTo>
                  <a:lnTo>
                    <a:pt x="294" y="2062"/>
                  </a:lnTo>
                  <a:lnTo>
                    <a:pt x="290" y="2063"/>
                  </a:lnTo>
                  <a:cubicBezTo>
                    <a:pt x="288" y="2063"/>
                    <a:pt x="285" y="2063"/>
                    <a:pt x="283" y="2064"/>
                  </a:cubicBezTo>
                  <a:lnTo>
                    <a:pt x="283" y="2064"/>
                  </a:lnTo>
                  <a:cubicBezTo>
                    <a:pt x="280" y="2064"/>
                    <a:pt x="278" y="2062"/>
                    <a:pt x="277" y="2059"/>
                  </a:cubicBezTo>
                  <a:cubicBezTo>
                    <a:pt x="277" y="2058"/>
                    <a:pt x="276" y="2058"/>
                    <a:pt x="272" y="2057"/>
                  </a:cubicBezTo>
                  <a:cubicBezTo>
                    <a:pt x="268" y="2057"/>
                    <a:pt x="262" y="2056"/>
                    <a:pt x="258" y="2051"/>
                  </a:cubicBezTo>
                  <a:lnTo>
                    <a:pt x="257" y="2048"/>
                  </a:lnTo>
                  <a:cubicBezTo>
                    <a:pt x="256" y="2045"/>
                    <a:pt x="256" y="2043"/>
                    <a:pt x="256" y="2041"/>
                  </a:cubicBezTo>
                  <a:lnTo>
                    <a:pt x="256" y="2040"/>
                  </a:lnTo>
                  <a:lnTo>
                    <a:pt x="255" y="2040"/>
                  </a:lnTo>
                  <a:cubicBezTo>
                    <a:pt x="253" y="2040"/>
                    <a:pt x="251" y="2039"/>
                    <a:pt x="250" y="2038"/>
                  </a:cubicBezTo>
                  <a:cubicBezTo>
                    <a:pt x="248" y="2035"/>
                    <a:pt x="246" y="2034"/>
                    <a:pt x="242" y="2034"/>
                  </a:cubicBezTo>
                  <a:cubicBezTo>
                    <a:pt x="240" y="2034"/>
                    <a:pt x="237" y="2035"/>
                    <a:pt x="235" y="2035"/>
                  </a:cubicBezTo>
                  <a:lnTo>
                    <a:pt x="234" y="2035"/>
                  </a:lnTo>
                  <a:cubicBezTo>
                    <a:pt x="231" y="2035"/>
                    <a:pt x="227" y="2033"/>
                    <a:pt x="226" y="2030"/>
                  </a:cubicBezTo>
                  <a:cubicBezTo>
                    <a:pt x="226" y="2028"/>
                    <a:pt x="225" y="2025"/>
                    <a:pt x="225" y="2022"/>
                  </a:cubicBezTo>
                  <a:cubicBezTo>
                    <a:pt x="224" y="2016"/>
                    <a:pt x="223" y="2005"/>
                    <a:pt x="220" y="2003"/>
                  </a:cubicBezTo>
                  <a:lnTo>
                    <a:pt x="217" y="2000"/>
                  </a:lnTo>
                  <a:cubicBezTo>
                    <a:pt x="215" y="1995"/>
                    <a:pt x="216" y="1991"/>
                    <a:pt x="218" y="1988"/>
                  </a:cubicBezTo>
                  <a:cubicBezTo>
                    <a:pt x="214" y="1985"/>
                    <a:pt x="215" y="1981"/>
                    <a:pt x="215" y="1978"/>
                  </a:cubicBezTo>
                  <a:cubicBezTo>
                    <a:pt x="212" y="1975"/>
                    <a:pt x="208" y="1972"/>
                    <a:pt x="210" y="1966"/>
                  </a:cubicBezTo>
                  <a:lnTo>
                    <a:pt x="211" y="1964"/>
                  </a:lnTo>
                  <a:cubicBezTo>
                    <a:pt x="213" y="1961"/>
                    <a:pt x="213" y="1960"/>
                    <a:pt x="212" y="1956"/>
                  </a:cubicBezTo>
                  <a:lnTo>
                    <a:pt x="211" y="1953"/>
                  </a:lnTo>
                  <a:lnTo>
                    <a:pt x="211" y="1949"/>
                  </a:lnTo>
                  <a:cubicBezTo>
                    <a:pt x="212" y="1948"/>
                    <a:pt x="212" y="1946"/>
                    <a:pt x="213" y="1944"/>
                  </a:cubicBezTo>
                  <a:cubicBezTo>
                    <a:pt x="215" y="1940"/>
                    <a:pt x="217" y="1935"/>
                    <a:pt x="217" y="1931"/>
                  </a:cubicBezTo>
                  <a:lnTo>
                    <a:pt x="216" y="1931"/>
                  </a:lnTo>
                  <a:lnTo>
                    <a:pt x="214" y="1931"/>
                  </a:lnTo>
                  <a:cubicBezTo>
                    <a:pt x="211" y="1929"/>
                    <a:pt x="206" y="1928"/>
                    <a:pt x="204" y="1922"/>
                  </a:cubicBezTo>
                  <a:lnTo>
                    <a:pt x="204" y="1920"/>
                  </a:lnTo>
                  <a:cubicBezTo>
                    <a:pt x="203" y="1914"/>
                    <a:pt x="198" y="1908"/>
                    <a:pt x="193" y="1901"/>
                  </a:cubicBezTo>
                  <a:cubicBezTo>
                    <a:pt x="190" y="1898"/>
                    <a:pt x="188" y="1896"/>
                    <a:pt x="186" y="1893"/>
                  </a:cubicBezTo>
                  <a:lnTo>
                    <a:pt x="185" y="1890"/>
                  </a:lnTo>
                  <a:cubicBezTo>
                    <a:pt x="183" y="1873"/>
                    <a:pt x="177" y="1850"/>
                    <a:pt x="170" y="1836"/>
                  </a:cubicBezTo>
                  <a:cubicBezTo>
                    <a:pt x="167" y="1832"/>
                    <a:pt x="164" y="1825"/>
                    <a:pt x="161" y="1817"/>
                  </a:cubicBezTo>
                  <a:cubicBezTo>
                    <a:pt x="155" y="1803"/>
                    <a:pt x="148" y="1787"/>
                    <a:pt x="138" y="1785"/>
                  </a:cubicBezTo>
                  <a:lnTo>
                    <a:pt x="135" y="1784"/>
                  </a:lnTo>
                  <a:cubicBezTo>
                    <a:pt x="126" y="1778"/>
                    <a:pt x="126" y="1768"/>
                    <a:pt x="126" y="1761"/>
                  </a:cubicBezTo>
                  <a:cubicBezTo>
                    <a:pt x="126" y="1755"/>
                    <a:pt x="126" y="1751"/>
                    <a:pt x="123" y="1749"/>
                  </a:cubicBezTo>
                  <a:lnTo>
                    <a:pt x="121" y="1746"/>
                  </a:lnTo>
                  <a:cubicBezTo>
                    <a:pt x="117" y="1737"/>
                    <a:pt x="109" y="1730"/>
                    <a:pt x="101" y="1723"/>
                  </a:cubicBezTo>
                  <a:cubicBezTo>
                    <a:pt x="90" y="1712"/>
                    <a:pt x="77" y="1700"/>
                    <a:pt x="75" y="1681"/>
                  </a:cubicBezTo>
                  <a:lnTo>
                    <a:pt x="75" y="1677"/>
                  </a:lnTo>
                  <a:cubicBezTo>
                    <a:pt x="165" y="1501"/>
                    <a:pt x="258" y="1291"/>
                    <a:pt x="349" y="1088"/>
                  </a:cubicBezTo>
                  <a:cubicBezTo>
                    <a:pt x="376" y="1028"/>
                    <a:pt x="403" y="968"/>
                    <a:pt x="429" y="910"/>
                  </a:cubicBezTo>
                  <a:cubicBezTo>
                    <a:pt x="427" y="909"/>
                    <a:pt x="425" y="907"/>
                    <a:pt x="424" y="904"/>
                  </a:cubicBezTo>
                  <a:cubicBezTo>
                    <a:pt x="421" y="898"/>
                    <a:pt x="425" y="891"/>
                    <a:pt x="429" y="884"/>
                  </a:cubicBezTo>
                  <a:cubicBezTo>
                    <a:pt x="431" y="881"/>
                    <a:pt x="433" y="876"/>
                    <a:pt x="434" y="873"/>
                  </a:cubicBezTo>
                  <a:cubicBezTo>
                    <a:pt x="434" y="871"/>
                    <a:pt x="435" y="869"/>
                    <a:pt x="437" y="868"/>
                  </a:cubicBezTo>
                  <a:cubicBezTo>
                    <a:pt x="441" y="866"/>
                    <a:pt x="445" y="864"/>
                    <a:pt x="449" y="862"/>
                  </a:cubicBezTo>
                  <a:cubicBezTo>
                    <a:pt x="461" y="856"/>
                    <a:pt x="473" y="851"/>
                    <a:pt x="478" y="840"/>
                  </a:cubicBezTo>
                  <a:lnTo>
                    <a:pt x="478" y="839"/>
                  </a:lnTo>
                  <a:cubicBezTo>
                    <a:pt x="473" y="841"/>
                    <a:pt x="467" y="844"/>
                    <a:pt x="462" y="847"/>
                  </a:cubicBezTo>
                  <a:cubicBezTo>
                    <a:pt x="460" y="851"/>
                    <a:pt x="456" y="857"/>
                    <a:pt x="448" y="857"/>
                  </a:cubicBezTo>
                  <a:lnTo>
                    <a:pt x="445" y="857"/>
                  </a:lnTo>
                  <a:cubicBezTo>
                    <a:pt x="443" y="859"/>
                    <a:pt x="440" y="862"/>
                    <a:pt x="436" y="862"/>
                  </a:cubicBezTo>
                  <a:lnTo>
                    <a:pt x="433" y="862"/>
                  </a:lnTo>
                  <a:lnTo>
                    <a:pt x="429" y="860"/>
                  </a:lnTo>
                  <a:cubicBezTo>
                    <a:pt x="428" y="860"/>
                    <a:pt x="426" y="860"/>
                    <a:pt x="425" y="860"/>
                  </a:cubicBezTo>
                  <a:cubicBezTo>
                    <a:pt x="422" y="860"/>
                    <a:pt x="420" y="859"/>
                    <a:pt x="418" y="857"/>
                  </a:cubicBezTo>
                  <a:lnTo>
                    <a:pt x="417" y="858"/>
                  </a:lnTo>
                  <a:cubicBezTo>
                    <a:pt x="415" y="860"/>
                    <a:pt x="412" y="862"/>
                    <a:pt x="409" y="862"/>
                  </a:cubicBezTo>
                  <a:cubicBezTo>
                    <a:pt x="406" y="866"/>
                    <a:pt x="402" y="869"/>
                    <a:pt x="395" y="869"/>
                  </a:cubicBezTo>
                  <a:cubicBezTo>
                    <a:pt x="391" y="869"/>
                    <a:pt x="386" y="867"/>
                    <a:pt x="382" y="864"/>
                  </a:cubicBezTo>
                  <a:cubicBezTo>
                    <a:pt x="379" y="863"/>
                    <a:pt x="376" y="862"/>
                    <a:pt x="372" y="860"/>
                  </a:cubicBezTo>
                  <a:cubicBezTo>
                    <a:pt x="371" y="860"/>
                    <a:pt x="369" y="859"/>
                    <a:pt x="369" y="857"/>
                  </a:cubicBezTo>
                  <a:cubicBezTo>
                    <a:pt x="368" y="855"/>
                    <a:pt x="368" y="853"/>
                    <a:pt x="368" y="852"/>
                  </a:cubicBezTo>
                  <a:cubicBezTo>
                    <a:pt x="369" y="849"/>
                    <a:pt x="371" y="846"/>
                    <a:pt x="372" y="843"/>
                  </a:cubicBezTo>
                  <a:cubicBezTo>
                    <a:pt x="373" y="840"/>
                    <a:pt x="375" y="836"/>
                    <a:pt x="376" y="834"/>
                  </a:cubicBezTo>
                  <a:lnTo>
                    <a:pt x="375" y="833"/>
                  </a:lnTo>
                  <a:cubicBezTo>
                    <a:pt x="372" y="833"/>
                    <a:pt x="369" y="834"/>
                    <a:pt x="365" y="835"/>
                  </a:cubicBezTo>
                  <a:lnTo>
                    <a:pt x="364" y="835"/>
                  </a:lnTo>
                  <a:cubicBezTo>
                    <a:pt x="357" y="835"/>
                    <a:pt x="353" y="831"/>
                    <a:pt x="351" y="828"/>
                  </a:cubicBezTo>
                  <a:lnTo>
                    <a:pt x="349" y="826"/>
                  </a:lnTo>
                  <a:lnTo>
                    <a:pt x="349" y="826"/>
                  </a:lnTo>
                  <a:cubicBezTo>
                    <a:pt x="341" y="826"/>
                    <a:pt x="336" y="819"/>
                    <a:pt x="333" y="815"/>
                  </a:cubicBezTo>
                  <a:lnTo>
                    <a:pt x="333" y="815"/>
                  </a:lnTo>
                  <a:lnTo>
                    <a:pt x="331" y="815"/>
                  </a:lnTo>
                  <a:cubicBezTo>
                    <a:pt x="328" y="814"/>
                    <a:pt x="321" y="813"/>
                    <a:pt x="319" y="804"/>
                  </a:cubicBezTo>
                  <a:cubicBezTo>
                    <a:pt x="318" y="802"/>
                    <a:pt x="316" y="800"/>
                    <a:pt x="316" y="797"/>
                  </a:cubicBezTo>
                  <a:lnTo>
                    <a:pt x="316" y="794"/>
                  </a:lnTo>
                  <a:lnTo>
                    <a:pt x="315" y="794"/>
                  </a:lnTo>
                  <a:lnTo>
                    <a:pt x="314" y="794"/>
                  </a:lnTo>
                  <a:cubicBezTo>
                    <a:pt x="310" y="793"/>
                    <a:pt x="308" y="791"/>
                    <a:pt x="308" y="787"/>
                  </a:cubicBezTo>
                  <a:lnTo>
                    <a:pt x="305" y="788"/>
                  </a:lnTo>
                  <a:cubicBezTo>
                    <a:pt x="303" y="788"/>
                    <a:pt x="302" y="788"/>
                    <a:pt x="301" y="786"/>
                  </a:cubicBezTo>
                  <a:lnTo>
                    <a:pt x="299" y="782"/>
                  </a:lnTo>
                  <a:lnTo>
                    <a:pt x="296" y="782"/>
                  </a:lnTo>
                  <a:cubicBezTo>
                    <a:pt x="294" y="782"/>
                    <a:pt x="292" y="781"/>
                    <a:pt x="290" y="780"/>
                  </a:cubicBezTo>
                  <a:lnTo>
                    <a:pt x="288" y="781"/>
                  </a:lnTo>
                  <a:lnTo>
                    <a:pt x="287" y="780"/>
                  </a:lnTo>
                  <a:cubicBezTo>
                    <a:pt x="285" y="783"/>
                    <a:pt x="282" y="783"/>
                    <a:pt x="282" y="783"/>
                  </a:cubicBezTo>
                  <a:lnTo>
                    <a:pt x="278" y="782"/>
                  </a:lnTo>
                  <a:lnTo>
                    <a:pt x="275" y="783"/>
                  </a:lnTo>
                  <a:cubicBezTo>
                    <a:pt x="273" y="783"/>
                    <a:pt x="271" y="782"/>
                    <a:pt x="270" y="781"/>
                  </a:cubicBezTo>
                  <a:lnTo>
                    <a:pt x="268" y="782"/>
                  </a:lnTo>
                  <a:lnTo>
                    <a:pt x="267" y="782"/>
                  </a:lnTo>
                  <a:lnTo>
                    <a:pt x="263" y="781"/>
                  </a:lnTo>
                  <a:cubicBezTo>
                    <a:pt x="261" y="780"/>
                    <a:pt x="260" y="777"/>
                    <a:pt x="259" y="775"/>
                  </a:cubicBezTo>
                  <a:lnTo>
                    <a:pt x="255" y="774"/>
                  </a:lnTo>
                  <a:lnTo>
                    <a:pt x="254" y="774"/>
                  </a:lnTo>
                  <a:lnTo>
                    <a:pt x="253" y="774"/>
                  </a:lnTo>
                  <a:lnTo>
                    <a:pt x="250" y="773"/>
                  </a:lnTo>
                  <a:cubicBezTo>
                    <a:pt x="248" y="772"/>
                    <a:pt x="247" y="771"/>
                    <a:pt x="246" y="769"/>
                  </a:cubicBezTo>
                  <a:lnTo>
                    <a:pt x="246" y="769"/>
                  </a:lnTo>
                  <a:lnTo>
                    <a:pt x="243" y="769"/>
                  </a:lnTo>
                  <a:lnTo>
                    <a:pt x="239" y="768"/>
                  </a:lnTo>
                  <a:cubicBezTo>
                    <a:pt x="237" y="766"/>
                    <a:pt x="236" y="763"/>
                    <a:pt x="237" y="761"/>
                  </a:cubicBezTo>
                  <a:lnTo>
                    <a:pt x="237" y="761"/>
                  </a:lnTo>
                  <a:cubicBezTo>
                    <a:pt x="233" y="760"/>
                    <a:pt x="230" y="759"/>
                    <a:pt x="229" y="757"/>
                  </a:cubicBezTo>
                  <a:cubicBezTo>
                    <a:pt x="227" y="757"/>
                    <a:pt x="225" y="758"/>
                    <a:pt x="223" y="758"/>
                  </a:cubicBezTo>
                  <a:cubicBezTo>
                    <a:pt x="218" y="758"/>
                    <a:pt x="214" y="756"/>
                    <a:pt x="211" y="755"/>
                  </a:cubicBezTo>
                  <a:cubicBezTo>
                    <a:pt x="208" y="754"/>
                    <a:pt x="206" y="751"/>
                    <a:pt x="206" y="749"/>
                  </a:cubicBezTo>
                  <a:cubicBezTo>
                    <a:pt x="206" y="747"/>
                    <a:pt x="206" y="744"/>
                    <a:pt x="206" y="743"/>
                  </a:cubicBezTo>
                  <a:lnTo>
                    <a:pt x="205" y="743"/>
                  </a:lnTo>
                  <a:lnTo>
                    <a:pt x="202" y="743"/>
                  </a:lnTo>
                  <a:lnTo>
                    <a:pt x="201" y="743"/>
                  </a:lnTo>
                  <a:cubicBezTo>
                    <a:pt x="199" y="743"/>
                    <a:pt x="197" y="743"/>
                    <a:pt x="196" y="741"/>
                  </a:cubicBezTo>
                  <a:lnTo>
                    <a:pt x="194" y="739"/>
                  </a:lnTo>
                  <a:lnTo>
                    <a:pt x="191" y="736"/>
                  </a:lnTo>
                  <a:cubicBezTo>
                    <a:pt x="189" y="731"/>
                    <a:pt x="187" y="729"/>
                    <a:pt x="185" y="728"/>
                  </a:cubicBezTo>
                  <a:cubicBezTo>
                    <a:pt x="184" y="729"/>
                    <a:pt x="182" y="730"/>
                    <a:pt x="180" y="730"/>
                  </a:cubicBezTo>
                  <a:cubicBezTo>
                    <a:pt x="176" y="730"/>
                    <a:pt x="173" y="728"/>
                    <a:pt x="171" y="724"/>
                  </a:cubicBezTo>
                  <a:lnTo>
                    <a:pt x="170" y="724"/>
                  </a:lnTo>
                  <a:cubicBezTo>
                    <a:pt x="168" y="724"/>
                    <a:pt x="166" y="724"/>
                    <a:pt x="165" y="722"/>
                  </a:cubicBezTo>
                  <a:lnTo>
                    <a:pt x="163" y="719"/>
                  </a:lnTo>
                  <a:cubicBezTo>
                    <a:pt x="161" y="718"/>
                    <a:pt x="160" y="716"/>
                    <a:pt x="159" y="713"/>
                  </a:cubicBezTo>
                  <a:lnTo>
                    <a:pt x="157" y="711"/>
                  </a:lnTo>
                  <a:cubicBezTo>
                    <a:pt x="153" y="705"/>
                    <a:pt x="156" y="697"/>
                    <a:pt x="159" y="690"/>
                  </a:cubicBezTo>
                  <a:cubicBezTo>
                    <a:pt x="160" y="689"/>
                    <a:pt x="161" y="687"/>
                    <a:pt x="161" y="685"/>
                  </a:cubicBezTo>
                  <a:cubicBezTo>
                    <a:pt x="160" y="683"/>
                    <a:pt x="160" y="680"/>
                    <a:pt x="160" y="678"/>
                  </a:cubicBezTo>
                  <a:cubicBezTo>
                    <a:pt x="157" y="677"/>
                    <a:pt x="155" y="675"/>
                    <a:pt x="154" y="672"/>
                  </a:cubicBezTo>
                  <a:cubicBezTo>
                    <a:pt x="153" y="674"/>
                    <a:pt x="151" y="677"/>
                    <a:pt x="149" y="679"/>
                  </a:cubicBezTo>
                  <a:cubicBezTo>
                    <a:pt x="148" y="681"/>
                    <a:pt x="146" y="683"/>
                    <a:pt x="145" y="685"/>
                  </a:cubicBezTo>
                  <a:cubicBezTo>
                    <a:pt x="142" y="689"/>
                    <a:pt x="138" y="691"/>
                    <a:pt x="134" y="691"/>
                  </a:cubicBezTo>
                  <a:cubicBezTo>
                    <a:pt x="128" y="691"/>
                    <a:pt x="124" y="687"/>
                    <a:pt x="121" y="683"/>
                  </a:cubicBezTo>
                  <a:cubicBezTo>
                    <a:pt x="118" y="680"/>
                    <a:pt x="115" y="677"/>
                    <a:pt x="112" y="677"/>
                  </a:cubicBezTo>
                  <a:lnTo>
                    <a:pt x="109" y="678"/>
                  </a:lnTo>
                  <a:lnTo>
                    <a:pt x="106" y="679"/>
                  </a:lnTo>
                  <a:cubicBezTo>
                    <a:pt x="104" y="679"/>
                    <a:pt x="102" y="678"/>
                    <a:pt x="101" y="677"/>
                  </a:cubicBezTo>
                  <a:lnTo>
                    <a:pt x="99" y="673"/>
                  </a:lnTo>
                  <a:cubicBezTo>
                    <a:pt x="97" y="671"/>
                    <a:pt x="94" y="669"/>
                    <a:pt x="93" y="666"/>
                  </a:cubicBezTo>
                  <a:lnTo>
                    <a:pt x="92" y="662"/>
                  </a:lnTo>
                  <a:lnTo>
                    <a:pt x="91" y="659"/>
                  </a:lnTo>
                  <a:cubicBezTo>
                    <a:pt x="87" y="659"/>
                    <a:pt x="85" y="657"/>
                    <a:pt x="83" y="655"/>
                  </a:cubicBezTo>
                  <a:cubicBezTo>
                    <a:pt x="81" y="651"/>
                    <a:pt x="82" y="646"/>
                    <a:pt x="83" y="643"/>
                  </a:cubicBezTo>
                  <a:cubicBezTo>
                    <a:pt x="80" y="639"/>
                    <a:pt x="77" y="634"/>
                    <a:pt x="77" y="629"/>
                  </a:cubicBezTo>
                  <a:lnTo>
                    <a:pt x="78" y="628"/>
                  </a:lnTo>
                  <a:cubicBezTo>
                    <a:pt x="75" y="627"/>
                    <a:pt x="73" y="626"/>
                    <a:pt x="71" y="622"/>
                  </a:cubicBezTo>
                  <a:cubicBezTo>
                    <a:pt x="66" y="621"/>
                    <a:pt x="61" y="617"/>
                    <a:pt x="58" y="612"/>
                  </a:cubicBezTo>
                  <a:lnTo>
                    <a:pt x="56" y="610"/>
                  </a:lnTo>
                  <a:cubicBezTo>
                    <a:pt x="46" y="602"/>
                    <a:pt x="34" y="593"/>
                    <a:pt x="29" y="579"/>
                  </a:cubicBezTo>
                  <a:cubicBezTo>
                    <a:pt x="29" y="578"/>
                    <a:pt x="29" y="576"/>
                    <a:pt x="29" y="575"/>
                  </a:cubicBezTo>
                  <a:lnTo>
                    <a:pt x="30" y="572"/>
                  </a:lnTo>
                  <a:cubicBezTo>
                    <a:pt x="30" y="569"/>
                    <a:pt x="30" y="566"/>
                    <a:pt x="32" y="563"/>
                  </a:cubicBezTo>
                  <a:cubicBezTo>
                    <a:pt x="31" y="561"/>
                    <a:pt x="31" y="558"/>
                    <a:pt x="30" y="556"/>
                  </a:cubicBezTo>
                  <a:cubicBezTo>
                    <a:pt x="30" y="554"/>
                    <a:pt x="30" y="551"/>
                    <a:pt x="29" y="550"/>
                  </a:cubicBezTo>
                  <a:cubicBezTo>
                    <a:pt x="25" y="544"/>
                    <a:pt x="22" y="543"/>
                    <a:pt x="19" y="541"/>
                  </a:cubicBezTo>
                  <a:cubicBezTo>
                    <a:pt x="8" y="537"/>
                    <a:pt x="3" y="531"/>
                    <a:pt x="3" y="509"/>
                  </a:cubicBezTo>
                  <a:cubicBezTo>
                    <a:pt x="0" y="459"/>
                    <a:pt x="1" y="339"/>
                    <a:pt x="1" y="268"/>
                  </a:cubicBezTo>
                  <a:lnTo>
                    <a:pt x="1" y="248"/>
                  </a:lnTo>
                  <a:cubicBezTo>
                    <a:pt x="1" y="247"/>
                    <a:pt x="1" y="245"/>
                    <a:pt x="3" y="243"/>
                  </a:cubicBezTo>
                  <a:cubicBezTo>
                    <a:pt x="4" y="242"/>
                    <a:pt x="6" y="242"/>
                    <a:pt x="7" y="242"/>
                  </a:cubicBezTo>
                  <a:lnTo>
                    <a:pt x="8" y="242"/>
                  </a:lnTo>
                  <a:cubicBezTo>
                    <a:pt x="14" y="243"/>
                    <a:pt x="17" y="247"/>
                    <a:pt x="18" y="249"/>
                  </a:cubicBezTo>
                  <a:lnTo>
                    <a:pt x="19" y="249"/>
                  </a:lnTo>
                  <a:lnTo>
                    <a:pt x="23" y="251"/>
                  </a:lnTo>
                  <a:lnTo>
                    <a:pt x="25" y="249"/>
                  </a:lnTo>
                  <a:lnTo>
                    <a:pt x="29" y="248"/>
                  </a:lnTo>
                  <a:lnTo>
                    <a:pt x="31" y="248"/>
                  </a:lnTo>
                  <a:lnTo>
                    <a:pt x="31" y="248"/>
                  </a:lnTo>
                  <a:lnTo>
                    <a:pt x="31" y="245"/>
                  </a:lnTo>
                  <a:cubicBezTo>
                    <a:pt x="31" y="242"/>
                    <a:pt x="32" y="239"/>
                    <a:pt x="34" y="236"/>
                  </a:cubicBezTo>
                  <a:cubicBezTo>
                    <a:pt x="35" y="234"/>
                    <a:pt x="37" y="233"/>
                    <a:pt x="39" y="233"/>
                  </a:cubicBezTo>
                  <a:cubicBezTo>
                    <a:pt x="42" y="233"/>
                    <a:pt x="44" y="232"/>
                    <a:pt x="47" y="232"/>
                  </a:cubicBezTo>
                  <a:lnTo>
                    <a:pt x="50" y="232"/>
                  </a:lnTo>
                  <a:cubicBezTo>
                    <a:pt x="53" y="232"/>
                    <a:pt x="56" y="232"/>
                    <a:pt x="60" y="234"/>
                  </a:cubicBezTo>
                  <a:cubicBezTo>
                    <a:pt x="61" y="232"/>
                    <a:pt x="64" y="231"/>
                    <a:pt x="66" y="231"/>
                  </a:cubicBezTo>
                  <a:cubicBezTo>
                    <a:pt x="68" y="231"/>
                    <a:pt x="70" y="232"/>
                    <a:pt x="72" y="233"/>
                  </a:cubicBezTo>
                  <a:lnTo>
                    <a:pt x="73" y="231"/>
                  </a:lnTo>
                  <a:cubicBezTo>
                    <a:pt x="74" y="229"/>
                    <a:pt x="76" y="227"/>
                    <a:pt x="78" y="227"/>
                  </a:cubicBezTo>
                  <a:cubicBezTo>
                    <a:pt x="78" y="227"/>
                    <a:pt x="83" y="225"/>
                    <a:pt x="85" y="225"/>
                  </a:cubicBezTo>
                  <a:cubicBezTo>
                    <a:pt x="112" y="217"/>
                    <a:pt x="139" y="204"/>
                    <a:pt x="164" y="191"/>
                  </a:cubicBezTo>
                  <a:cubicBezTo>
                    <a:pt x="179" y="183"/>
                    <a:pt x="194" y="176"/>
                    <a:pt x="209" y="169"/>
                  </a:cubicBezTo>
                  <a:cubicBezTo>
                    <a:pt x="218" y="166"/>
                    <a:pt x="226" y="163"/>
                    <a:pt x="233" y="160"/>
                  </a:cubicBezTo>
                  <a:lnTo>
                    <a:pt x="236" y="159"/>
                  </a:lnTo>
                  <a:lnTo>
                    <a:pt x="237" y="159"/>
                  </a:lnTo>
                  <a:lnTo>
                    <a:pt x="240" y="157"/>
                  </a:lnTo>
                  <a:cubicBezTo>
                    <a:pt x="283" y="142"/>
                    <a:pt x="322" y="135"/>
                    <a:pt x="369" y="135"/>
                  </a:cubicBezTo>
                  <a:cubicBezTo>
                    <a:pt x="377" y="135"/>
                    <a:pt x="386" y="135"/>
                    <a:pt x="396" y="136"/>
                  </a:cubicBezTo>
                  <a:lnTo>
                    <a:pt x="399" y="136"/>
                  </a:lnTo>
                  <a:cubicBezTo>
                    <a:pt x="415" y="136"/>
                    <a:pt x="429" y="130"/>
                    <a:pt x="438" y="119"/>
                  </a:cubicBezTo>
                  <a:lnTo>
                    <a:pt x="442" y="116"/>
                  </a:lnTo>
                  <a:cubicBezTo>
                    <a:pt x="443" y="116"/>
                    <a:pt x="445" y="116"/>
                    <a:pt x="446" y="116"/>
                  </a:cubicBezTo>
                  <a:cubicBezTo>
                    <a:pt x="448" y="116"/>
                    <a:pt x="450" y="116"/>
                    <a:pt x="452" y="117"/>
                  </a:cubicBezTo>
                  <a:lnTo>
                    <a:pt x="453" y="117"/>
                  </a:lnTo>
                  <a:cubicBezTo>
                    <a:pt x="455" y="119"/>
                    <a:pt x="457" y="120"/>
                    <a:pt x="459" y="121"/>
                  </a:cubicBezTo>
                  <a:cubicBezTo>
                    <a:pt x="460" y="122"/>
                    <a:pt x="462" y="124"/>
                    <a:pt x="464" y="125"/>
                  </a:cubicBezTo>
                  <a:cubicBezTo>
                    <a:pt x="466" y="123"/>
                    <a:pt x="469" y="123"/>
                    <a:pt x="470" y="123"/>
                  </a:cubicBezTo>
                  <a:lnTo>
                    <a:pt x="473" y="123"/>
                  </a:lnTo>
                  <a:cubicBezTo>
                    <a:pt x="474" y="122"/>
                    <a:pt x="476" y="122"/>
                    <a:pt x="477" y="122"/>
                  </a:cubicBezTo>
                  <a:lnTo>
                    <a:pt x="478" y="122"/>
                  </a:lnTo>
                  <a:cubicBezTo>
                    <a:pt x="480" y="122"/>
                    <a:pt x="482" y="123"/>
                    <a:pt x="483" y="125"/>
                  </a:cubicBezTo>
                  <a:cubicBezTo>
                    <a:pt x="488" y="131"/>
                    <a:pt x="490" y="131"/>
                    <a:pt x="495" y="131"/>
                  </a:cubicBezTo>
                  <a:cubicBezTo>
                    <a:pt x="498" y="132"/>
                    <a:pt x="502" y="132"/>
                    <a:pt x="507" y="134"/>
                  </a:cubicBezTo>
                  <a:cubicBezTo>
                    <a:pt x="508" y="133"/>
                    <a:pt x="510" y="132"/>
                    <a:pt x="512" y="132"/>
                  </a:cubicBezTo>
                  <a:lnTo>
                    <a:pt x="516" y="129"/>
                  </a:lnTo>
                  <a:lnTo>
                    <a:pt x="515" y="127"/>
                  </a:lnTo>
                  <a:cubicBezTo>
                    <a:pt x="514" y="125"/>
                    <a:pt x="514" y="123"/>
                    <a:pt x="514" y="121"/>
                  </a:cubicBezTo>
                  <a:cubicBezTo>
                    <a:pt x="514" y="119"/>
                    <a:pt x="513" y="117"/>
                    <a:pt x="513" y="115"/>
                  </a:cubicBezTo>
                  <a:cubicBezTo>
                    <a:pt x="512" y="112"/>
                    <a:pt x="513" y="109"/>
                    <a:pt x="515" y="107"/>
                  </a:cubicBezTo>
                  <a:lnTo>
                    <a:pt x="516" y="106"/>
                  </a:lnTo>
                  <a:lnTo>
                    <a:pt x="514" y="102"/>
                  </a:lnTo>
                  <a:lnTo>
                    <a:pt x="513" y="102"/>
                  </a:lnTo>
                  <a:cubicBezTo>
                    <a:pt x="511" y="102"/>
                    <a:pt x="508" y="101"/>
                    <a:pt x="507" y="99"/>
                  </a:cubicBezTo>
                  <a:cubicBezTo>
                    <a:pt x="506" y="97"/>
                    <a:pt x="506" y="95"/>
                    <a:pt x="505" y="93"/>
                  </a:cubicBezTo>
                  <a:lnTo>
                    <a:pt x="504" y="89"/>
                  </a:lnTo>
                  <a:cubicBezTo>
                    <a:pt x="502" y="88"/>
                    <a:pt x="500" y="87"/>
                    <a:pt x="499" y="85"/>
                  </a:cubicBezTo>
                  <a:cubicBezTo>
                    <a:pt x="499" y="83"/>
                    <a:pt x="499" y="81"/>
                    <a:pt x="499" y="79"/>
                  </a:cubicBezTo>
                  <a:cubicBezTo>
                    <a:pt x="504" y="69"/>
                    <a:pt x="505" y="57"/>
                    <a:pt x="503" y="44"/>
                  </a:cubicBezTo>
                  <a:cubicBezTo>
                    <a:pt x="503" y="42"/>
                    <a:pt x="504" y="39"/>
                    <a:pt x="506" y="38"/>
                  </a:cubicBezTo>
                  <a:cubicBezTo>
                    <a:pt x="507" y="36"/>
                    <a:pt x="509" y="35"/>
                    <a:pt x="511" y="34"/>
                  </a:cubicBezTo>
                  <a:cubicBezTo>
                    <a:pt x="520" y="29"/>
                    <a:pt x="528" y="26"/>
                    <a:pt x="536" y="23"/>
                  </a:cubicBezTo>
                  <a:lnTo>
                    <a:pt x="538" y="22"/>
                  </a:lnTo>
                  <a:lnTo>
                    <a:pt x="539" y="22"/>
                  </a:lnTo>
                  <a:lnTo>
                    <a:pt x="542" y="23"/>
                  </a:lnTo>
                  <a:cubicBezTo>
                    <a:pt x="548" y="24"/>
                    <a:pt x="553" y="25"/>
                    <a:pt x="556" y="32"/>
                  </a:cubicBezTo>
                  <a:cubicBezTo>
                    <a:pt x="558" y="31"/>
                    <a:pt x="559" y="30"/>
                    <a:pt x="562" y="30"/>
                  </a:cubicBezTo>
                  <a:lnTo>
                    <a:pt x="565" y="31"/>
                  </a:lnTo>
                  <a:cubicBezTo>
                    <a:pt x="570" y="30"/>
                    <a:pt x="574" y="29"/>
                    <a:pt x="579" y="27"/>
                  </a:cubicBezTo>
                  <a:lnTo>
                    <a:pt x="581" y="27"/>
                  </a:lnTo>
                  <a:cubicBezTo>
                    <a:pt x="583" y="27"/>
                    <a:pt x="584" y="28"/>
                    <a:pt x="585" y="29"/>
                  </a:cubicBezTo>
                  <a:cubicBezTo>
                    <a:pt x="587" y="28"/>
                    <a:pt x="590" y="28"/>
                    <a:pt x="592" y="28"/>
                  </a:cubicBezTo>
                  <a:cubicBezTo>
                    <a:pt x="595" y="27"/>
                    <a:pt x="599" y="27"/>
                    <a:pt x="602" y="27"/>
                  </a:cubicBezTo>
                  <a:cubicBezTo>
                    <a:pt x="605" y="27"/>
                    <a:pt x="607" y="27"/>
                    <a:pt x="609" y="27"/>
                  </a:cubicBezTo>
                  <a:lnTo>
                    <a:pt x="611" y="28"/>
                  </a:lnTo>
                  <a:lnTo>
                    <a:pt x="613" y="29"/>
                  </a:lnTo>
                  <a:cubicBezTo>
                    <a:pt x="613" y="29"/>
                    <a:pt x="614" y="27"/>
                    <a:pt x="615" y="25"/>
                  </a:cubicBezTo>
                  <a:cubicBezTo>
                    <a:pt x="618" y="20"/>
                    <a:pt x="622" y="12"/>
                    <a:pt x="631" y="12"/>
                  </a:cubicBezTo>
                  <a:cubicBezTo>
                    <a:pt x="633" y="12"/>
                    <a:pt x="636" y="13"/>
                    <a:pt x="638" y="14"/>
                  </a:cubicBezTo>
                  <a:cubicBezTo>
                    <a:pt x="644" y="7"/>
                    <a:pt x="649" y="5"/>
                    <a:pt x="654" y="5"/>
                  </a:cubicBezTo>
                  <a:cubicBezTo>
                    <a:pt x="658" y="5"/>
                    <a:pt x="660" y="6"/>
                    <a:pt x="662" y="7"/>
                  </a:cubicBezTo>
                  <a:lnTo>
                    <a:pt x="665" y="8"/>
                  </a:lnTo>
                  <a:lnTo>
                    <a:pt x="666" y="7"/>
                  </a:lnTo>
                  <a:cubicBezTo>
                    <a:pt x="671" y="2"/>
                    <a:pt x="675" y="0"/>
                    <a:pt x="680" y="0"/>
                  </a:cubicBezTo>
                  <a:cubicBezTo>
                    <a:pt x="694" y="0"/>
                    <a:pt x="701" y="17"/>
                    <a:pt x="706" y="28"/>
                  </a:cubicBezTo>
                  <a:lnTo>
                    <a:pt x="708" y="31"/>
                  </a:lnTo>
                  <a:cubicBezTo>
                    <a:pt x="720" y="46"/>
                    <a:pt x="721" y="52"/>
                    <a:pt x="721" y="59"/>
                  </a:cubicBezTo>
                  <a:cubicBezTo>
                    <a:pt x="721" y="62"/>
                    <a:pt x="720" y="64"/>
                    <a:pt x="726" y="71"/>
                  </a:cubicBezTo>
                  <a:cubicBezTo>
                    <a:pt x="731" y="78"/>
                    <a:pt x="725" y="84"/>
                    <a:pt x="723" y="87"/>
                  </a:cubicBezTo>
                  <a:lnTo>
                    <a:pt x="720" y="90"/>
                  </a:lnTo>
                  <a:cubicBezTo>
                    <a:pt x="722" y="93"/>
                    <a:pt x="722" y="95"/>
                    <a:pt x="719" y="97"/>
                  </a:cubicBezTo>
                  <a:cubicBezTo>
                    <a:pt x="718" y="100"/>
                    <a:pt x="723" y="108"/>
                    <a:pt x="727" y="110"/>
                  </a:cubicBezTo>
                  <a:cubicBezTo>
                    <a:pt x="729" y="112"/>
                    <a:pt x="730" y="115"/>
                    <a:pt x="729" y="118"/>
                  </a:cubicBezTo>
                  <a:lnTo>
                    <a:pt x="729" y="120"/>
                  </a:lnTo>
                  <a:cubicBezTo>
                    <a:pt x="727" y="124"/>
                    <a:pt x="727" y="125"/>
                    <a:pt x="728" y="128"/>
                  </a:cubicBezTo>
                  <a:cubicBezTo>
                    <a:pt x="731" y="137"/>
                    <a:pt x="732" y="140"/>
                    <a:pt x="731" y="146"/>
                  </a:cubicBezTo>
                  <a:lnTo>
                    <a:pt x="734" y="146"/>
                  </a:lnTo>
                  <a:cubicBezTo>
                    <a:pt x="738" y="146"/>
                    <a:pt x="742" y="145"/>
                    <a:pt x="746" y="144"/>
                  </a:cubicBezTo>
                  <a:lnTo>
                    <a:pt x="749" y="143"/>
                  </a:lnTo>
                  <a:lnTo>
                    <a:pt x="750" y="143"/>
                  </a:lnTo>
                  <a:cubicBezTo>
                    <a:pt x="754" y="144"/>
                    <a:pt x="757" y="145"/>
                    <a:pt x="760" y="146"/>
                  </a:cubicBezTo>
                  <a:cubicBezTo>
                    <a:pt x="765" y="148"/>
                    <a:pt x="770" y="149"/>
                    <a:pt x="775" y="149"/>
                  </a:cubicBezTo>
                  <a:cubicBezTo>
                    <a:pt x="777" y="149"/>
                    <a:pt x="780" y="149"/>
                    <a:pt x="783" y="148"/>
                  </a:cubicBezTo>
                  <a:lnTo>
                    <a:pt x="784" y="148"/>
                  </a:lnTo>
                  <a:lnTo>
                    <a:pt x="786" y="147"/>
                  </a:lnTo>
                  <a:lnTo>
                    <a:pt x="788" y="147"/>
                  </a:lnTo>
                  <a:lnTo>
                    <a:pt x="791" y="148"/>
                  </a:lnTo>
                  <a:lnTo>
                    <a:pt x="793" y="149"/>
                  </a:lnTo>
                  <a:cubicBezTo>
                    <a:pt x="794" y="150"/>
                    <a:pt x="796" y="151"/>
                    <a:pt x="797" y="151"/>
                  </a:cubicBezTo>
                  <a:lnTo>
                    <a:pt x="798" y="151"/>
                  </a:lnTo>
                  <a:cubicBezTo>
                    <a:pt x="800" y="151"/>
                    <a:pt x="803" y="152"/>
                    <a:pt x="805" y="154"/>
                  </a:cubicBezTo>
                  <a:lnTo>
                    <a:pt x="805" y="154"/>
                  </a:lnTo>
                  <a:cubicBezTo>
                    <a:pt x="808" y="154"/>
                    <a:pt x="810" y="156"/>
                    <a:pt x="811" y="158"/>
                  </a:cubicBezTo>
                  <a:lnTo>
                    <a:pt x="812" y="159"/>
                  </a:lnTo>
                  <a:lnTo>
                    <a:pt x="813" y="160"/>
                  </a:lnTo>
                  <a:lnTo>
                    <a:pt x="814" y="163"/>
                  </a:lnTo>
                  <a:lnTo>
                    <a:pt x="814" y="163"/>
                  </a:lnTo>
                  <a:cubicBezTo>
                    <a:pt x="816" y="164"/>
                    <a:pt x="817" y="165"/>
                    <a:pt x="819" y="166"/>
                  </a:cubicBezTo>
                  <a:lnTo>
                    <a:pt x="822" y="166"/>
                  </a:lnTo>
                  <a:lnTo>
                    <a:pt x="823" y="166"/>
                  </a:lnTo>
                  <a:cubicBezTo>
                    <a:pt x="825" y="166"/>
                    <a:pt x="826" y="167"/>
                    <a:pt x="827" y="169"/>
                  </a:cubicBezTo>
                  <a:cubicBezTo>
                    <a:pt x="831" y="169"/>
                    <a:pt x="833" y="171"/>
                    <a:pt x="834" y="173"/>
                  </a:cubicBezTo>
                  <a:cubicBezTo>
                    <a:pt x="836" y="174"/>
                    <a:pt x="837" y="176"/>
                    <a:pt x="838" y="179"/>
                  </a:cubicBezTo>
                  <a:lnTo>
                    <a:pt x="841" y="182"/>
                  </a:lnTo>
                  <a:cubicBezTo>
                    <a:pt x="842" y="183"/>
                    <a:pt x="842" y="185"/>
                    <a:pt x="842" y="187"/>
                  </a:cubicBezTo>
                  <a:lnTo>
                    <a:pt x="843" y="187"/>
                  </a:lnTo>
                  <a:cubicBezTo>
                    <a:pt x="844" y="189"/>
                    <a:pt x="845" y="191"/>
                    <a:pt x="845" y="193"/>
                  </a:cubicBezTo>
                  <a:cubicBezTo>
                    <a:pt x="847" y="192"/>
                    <a:pt x="849" y="191"/>
                    <a:pt x="852" y="191"/>
                  </a:cubicBezTo>
                  <a:cubicBezTo>
                    <a:pt x="853" y="191"/>
                    <a:pt x="856" y="193"/>
                    <a:pt x="858" y="194"/>
                  </a:cubicBezTo>
                  <a:lnTo>
                    <a:pt x="860" y="197"/>
                  </a:lnTo>
                  <a:cubicBezTo>
                    <a:pt x="862" y="197"/>
                    <a:pt x="863" y="198"/>
                    <a:pt x="865" y="199"/>
                  </a:cubicBezTo>
                  <a:lnTo>
                    <a:pt x="868" y="200"/>
                  </a:lnTo>
                  <a:cubicBezTo>
                    <a:pt x="870" y="200"/>
                    <a:pt x="871" y="201"/>
                    <a:pt x="872" y="203"/>
                  </a:cubicBezTo>
                  <a:cubicBezTo>
                    <a:pt x="875" y="203"/>
                    <a:pt x="877" y="204"/>
                    <a:pt x="878" y="206"/>
                  </a:cubicBezTo>
                  <a:lnTo>
                    <a:pt x="880" y="210"/>
                  </a:lnTo>
                  <a:cubicBezTo>
                    <a:pt x="883" y="208"/>
                    <a:pt x="886" y="208"/>
                    <a:pt x="887" y="208"/>
                  </a:cubicBezTo>
                  <a:lnTo>
                    <a:pt x="891" y="209"/>
                  </a:lnTo>
                  <a:cubicBezTo>
                    <a:pt x="893" y="211"/>
                    <a:pt x="895" y="212"/>
                    <a:pt x="896" y="212"/>
                  </a:cubicBezTo>
                  <a:cubicBezTo>
                    <a:pt x="898" y="207"/>
                    <a:pt x="901" y="206"/>
                    <a:pt x="903" y="206"/>
                  </a:cubicBezTo>
                  <a:cubicBezTo>
                    <a:pt x="907" y="206"/>
                    <a:pt x="909" y="208"/>
                    <a:pt x="911" y="210"/>
                  </a:cubicBezTo>
                  <a:lnTo>
                    <a:pt x="912" y="211"/>
                  </a:lnTo>
                  <a:lnTo>
                    <a:pt x="914" y="210"/>
                  </a:lnTo>
                  <a:cubicBezTo>
                    <a:pt x="916" y="210"/>
                    <a:pt x="920" y="211"/>
                    <a:pt x="922" y="217"/>
                  </a:cubicBezTo>
                  <a:lnTo>
                    <a:pt x="922" y="220"/>
                  </a:lnTo>
                  <a:cubicBezTo>
                    <a:pt x="924" y="220"/>
                    <a:pt x="926" y="221"/>
                    <a:pt x="927" y="221"/>
                  </a:cubicBezTo>
                  <a:lnTo>
                    <a:pt x="929" y="221"/>
                  </a:lnTo>
                  <a:lnTo>
                    <a:pt x="932" y="221"/>
                  </a:lnTo>
                  <a:cubicBezTo>
                    <a:pt x="933" y="221"/>
                    <a:pt x="935" y="221"/>
                    <a:pt x="936" y="222"/>
                  </a:cubicBezTo>
                  <a:cubicBezTo>
                    <a:pt x="939" y="224"/>
                    <a:pt x="940" y="227"/>
                    <a:pt x="940" y="229"/>
                  </a:cubicBezTo>
                  <a:cubicBezTo>
                    <a:pt x="941" y="231"/>
                    <a:pt x="940" y="234"/>
                    <a:pt x="939" y="235"/>
                  </a:cubicBezTo>
                  <a:lnTo>
                    <a:pt x="939" y="236"/>
                  </a:lnTo>
                  <a:cubicBezTo>
                    <a:pt x="941" y="238"/>
                    <a:pt x="942" y="240"/>
                    <a:pt x="942" y="243"/>
                  </a:cubicBezTo>
                  <a:cubicBezTo>
                    <a:pt x="945" y="242"/>
                    <a:pt x="948" y="241"/>
                    <a:pt x="948" y="240"/>
                  </a:cubicBezTo>
                  <a:lnTo>
                    <a:pt x="952" y="240"/>
                  </a:lnTo>
                  <a:lnTo>
                    <a:pt x="954" y="240"/>
                  </a:lnTo>
                  <a:cubicBezTo>
                    <a:pt x="956" y="240"/>
                    <a:pt x="957" y="242"/>
                    <a:pt x="958" y="243"/>
                  </a:cubicBezTo>
                  <a:cubicBezTo>
                    <a:pt x="964" y="255"/>
                    <a:pt x="966" y="260"/>
                    <a:pt x="963" y="265"/>
                  </a:cubicBezTo>
                  <a:cubicBezTo>
                    <a:pt x="960" y="269"/>
                    <a:pt x="956" y="269"/>
                    <a:pt x="954" y="269"/>
                  </a:cubicBezTo>
                  <a:cubicBezTo>
                    <a:pt x="953" y="271"/>
                    <a:pt x="954" y="272"/>
                    <a:pt x="956" y="276"/>
                  </a:cubicBezTo>
                  <a:cubicBezTo>
                    <a:pt x="957" y="278"/>
                    <a:pt x="959" y="280"/>
                    <a:pt x="960" y="283"/>
                  </a:cubicBezTo>
                  <a:lnTo>
                    <a:pt x="960" y="285"/>
                  </a:lnTo>
                  <a:cubicBezTo>
                    <a:pt x="959" y="292"/>
                    <a:pt x="961" y="300"/>
                    <a:pt x="968" y="304"/>
                  </a:cubicBezTo>
                  <a:cubicBezTo>
                    <a:pt x="980" y="310"/>
                    <a:pt x="990" y="320"/>
                    <a:pt x="998" y="328"/>
                  </a:cubicBezTo>
                  <a:cubicBezTo>
                    <a:pt x="1003" y="334"/>
                    <a:pt x="1008" y="338"/>
                    <a:pt x="1012" y="342"/>
                  </a:cubicBezTo>
                  <a:cubicBezTo>
                    <a:pt x="1014" y="343"/>
                    <a:pt x="1015" y="346"/>
                    <a:pt x="1015" y="349"/>
                  </a:cubicBezTo>
                  <a:cubicBezTo>
                    <a:pt x="1014" y="352"/>
                    <a:pt x="1012" y="356"/>
                    <a:pt x="1011" y="359"/>
                  </a:cubicBezTo>
                  <a:cubicBezTo>
                    <a:pt x="1008" y="363"/>
                    <a:pt x="1006" y="367"/>
                    <a:pt x="1007" y="369"/>
                  </a:cubicBezTo>
                  <a:cubicBezTo>
                    <a:pt x="1009" y="372"/>
                    <a:pt x="1008" y="375"/>
                    <a:pt x="1005" y="377"/>
                  </a:cubicBezTo>
                  <a:cubicBezTo>
                    <a:pt x="1005" y="380"/>
                    <a:pt x="1006" y="384"/>
                    <a:pt x="1005" y="388"/>
                  </a:cubicBezTo>
                  <a:cubicBezTo>
                    <a:pt x="1006" y="392"/>
                    <a:pt x="1005" y="396"/>
                    <a:pt x="1004" y="399"/>
                  </a:cubicBezTo>
                  <a:lnTo>
                    <a:pt x="1004" y="401"/>
                  </a:lnTo>
                  <a:cubicBezTo>
                    <a:pt x="1012" y="410"/>
                    <a:pt x="1016" y="417"/>
                    <a:pt x="1016" y="424"/>
                  </a:cubicBezTo>
                  <a:lnTo>
                    <a:pt x="1015" y="426"/>
                  </a:lnTo>
                  <a:cubicBezTo>
                    <a:pt x="1015" y="428"/>
                    <a:pt x="1015" y="428"/>
                    <a:pt x="1019" y="432"/>
                  </a:cubicBezTo>
                  <a:cubicBezTo>
                    <a:pt x="1021" y="434"/>
                    <a:pt x="1023" y="436"/>
                    <a:pt x="1025" y="439"/>
                  </a:cubicBezTo>
                  <a:cubicBezTo>
                    <a:pt x="1027" y="443"/>
                    <a:pt x="1028" y="447"/>
                    <a:pt x="1029" y="450"/>
                  </a:cubicBezTo>
                  <a:cubicBezTo>
                    <a:pt x="1030" y="452"/>
                    <a:pt x="1031" y="454"/>
                    <a:pt x="1031" y="456"/>
                  </a:cubicBezTo>
                  <a:cubicBezTo>
                    <a:pt x="1037" y="461"/>
                    <a:pt x="1038" y="469"/>
                    <a:pt x="1039" y="476"/>
                  </a:cubicBezTo>
                  <a:cubicBezTo>
                    <a:pt x="1042" y="487"/>
                    <a:pt x="1043" y="489"/>
                    <a:pt x="1047" y="489"/>
                  </a:cubicBezTo>
                  <a:lnTo>
                    <a:pt x="1050" y="488"/>
                  </a:lnTo>
                  <a:lnTo>
                    <a:pt x="1052" y="488"/>
                  </a:lnTo>
                  <a:cubicBezTo>
                    <a:pt x="1054" y="488"/>
                    <a:pt x="1056" y="489"/>
                    <a:pt x="1057" y="491"/>
                  </a:cubicBezTo>
                  <a:cubicBezTo>
                    <a:pt x="1062" y="497"/>
                    <a:pt x="1068" y="503"/>
                    <a:pt x="1075" y="509"/>
                  </a:cubicBezTo>
                  <a:cubicBezTo>
                    <a:pt x="1079" y="513"/>
                    <a:pt x="1083" y="516"/>
                    <a:pt x="1086" y="520"/>
                  </a:cubicBezTo>
                  <a:cubicBezTo>
                    <a:pt x="1087" y="521"/>
                    <a:pt x="1088" y="522"/>
                    <a:pt x="1088" y="524"/>
                  </a:cubicBezTo>
                  <a:cubicBezTo>
                    <a:pt x="1088" y="527"/>
                    <a:pt x="1087" y="530"/>
                    <a:pt x="1086" y="533"/>
                  </a:cubicBezTo>
                  <a:cubicBezTo>
                    <a:pt x="1085" y="537"/>
                    <a:pt x="1086" y="537"/>
                    <a:pt x="1086" y="538"/>
                  </a:cubicBezTo>
                  <a:cubicBezTo>
                    <a:pt x="1088" y="539"/>
                    <a:pt x="1089" y="541"/>
                    <a:pt x="1089" y="543"/>
                  </a:cubicBezTo>
                  <a:cubicBezTo>
                    <a:pt x="1089" y="545"/>
                    <a:pt x="1088" y="547"/>
                    <a:pt x="1086" y="548"/>
                  </a:cubicBezTo>
                  <a:cubicBezTo>
                    <a:pt x="1086" y="549"/>
                    <a:pt x="1086" y="549"/>
                    <a:pt x="1086" y="552"/>
                  </a:cubicBezTo>
                  <a:lnTo>
                    <a:pt x="1086" y="555"/>
                  </a:lnTo>
                  <a:cubicBezTo>
                    <a:pt x="1088" y="562"/>
                    <a:pt x="1091" y="566"/>
                    <a:pt x="1093" y="566"/>
                  </a:cubicBezTo>
                  <a:cubicBezTo>
                    <a:pt x="1094" y="566"/>
                    <a:pt x="1095" y="565"/>
                    <a:pt x="1097" y="565"/>
                  </a:cubicBezTo>
                  <a:cubicBezTo>
                    <a:pt x="1099" y="564"/>
                    <a:pt x="1101" y="563"/>
                    <a:pt x="1104" y="563"/>
                  </a:cubicBezTo>
                  <a:cubicBezTo>
                    <a:pt x="1110" y="563"/>
                    <a:pt x="1115" y="568"/>
                    <a:pt x="1117" y="577"/>
                  </a:cubicBezTo>
                  <a:lnTo>
                    <a:pt x="1117" y="579"/>
                  </a:lnTo>
                  <a:cubicBezTo>
                    <a:pt x="1117" y="581"/>
                    <a:pt x="1117" y="584"/>
                    <a:pt x="1118" y="587"/>
                  </a:cubicBezTo>
                  <a:cubicBezTo>
                    <a:pt x="1119" y="593"/>
                    <a:pt x="1121" y="601"/>
                    <a:pt x="1116" y="608"/>
                  </a:cubicBezTo>
                  <a:lnTo>
                    <a:pt x="1117" y="612"/>
                  </a:lnTo>
                  <a:lnTo>
                    <a:pt x="1120" y="612"/>
                  </a:lnTo>
                  <a:cubicBezTo>
                    <a:pt x="1126" y="612"/>
                    <a:pt x="1130" y="614"/>
                    <a:pt x="1133" y="617"/>
                  </a:cubicBezTo>
                  <a:cubicBezTo>
                    <a:pt x="1136" y="621"/>
                    <a:pt x="1137" y="626"/>
                    <a:pt x="1136" y="632"/>
                  </a:cubicBezTo>
                  <a:cubicBezTo>
                    <a:pt x="1135" y="635"/>
                    <a:pt x="1134" y="636"/>
                    <a:pt x="1132" y="637"/>
                  </a:cubicBezTo>
                  <a:cubicBezTo>
                    <a:pt x="1133" y="639"/>
                    <a:pt x="1134" y="642"/>
                    <a:pt x="1134" y="645"/>
                  </a:cubicBezTo>
                  <a:cubicBezTo>
                    <a:pt x="1134" y="646"/>
                    <a:pt x="1134" y="647"/>
                    <a:pt x="1134" y="648"/>
                  </a:cubicBezTo>
                  <a:cubicBezTo>
                    <a:pt x="1139" y="650"/>
                    <a:pt x="1142" y="654"/>
                    <a:pt x="1145" y="657"/>
                  </a:cubicBezTo>
                  <a:cubicBezTo>
                    <a:pt x="1148" y="660"/>
                    <a:pt x="1150" y="662"/>
                    <a:pt x="1152" y="662"/>
                  </a:cubicBezTo>
                  <a:cubicBezTo>
                    <a:pt x="1154" y="662"/>
                    <a:pt x="1156" y="662"/>
                    <a:pt x="1158" y="662"/>
                  </a:cubicBezTo>
                  <a:cubicBezTo>
                    <a:pt x="1168" y="663"/>
                    <a:pt x="1179" y="663"/>
                    <a:pt x="1184" y="671"/>
                  </a:cubicBezTo>
                  <a:lnTo>
                    <a:pt x="1186" y="673"/>
                  </a:lnTo>
                  <a:lnTo>
                    <a:pt x="1190" y="671"/>
                  </a:lnTo>
                  <a:cubicBezTo>
                    <a:pt x="1192" y="671"/>
                    <a:pt x="1194" y="671"/>
                    <a:pt x="1195" y="670"/>
                  </a:cubicBezTo>
                  <a:cubicBezTo>
                    <a:pt x="1194" y="669"/>
                    <a:pt x="1194" y="666"/>
                    <a:pt x="1196" y="664"/>
                  </a:cubicBezTo>
                  <a:cubicBezTo>
                    <a:pt x="1198" y="662"/>
                    <a:pt x="1200" y="661"/>
                    <a:pt x="1202" y="661"/>
                  </a:cubicBezTo>
                  <a:cubicBezTo>
                    <a:pt x="1204" y="661"/>
                    <a:pt x="1205" y="662"/>
                    <a:pt x="1207" y="662"/>
                  </a:cubicBezTo>
                  <a:lnTo>
                    <a:pt x="1210" y="664"/>
                  </a:lnTo>
                  <a:lnTo>
                    <a:pt x="1212" y="663"/>
                  </a:lnTo>
                  <a:lnTo>
                    <a:pt x="1213" y="663"/>
                  </a:lnTo>
                  <a:cubicBezTo>
                    <a:pt x="1215" y="663"/>
                    <a:pt x="1217" y="664"/>
                    <a:pt x="1218" y="666"/>
                  </a:cubicBezTo>
                  <a:cubicBezTo>
                    <a:pt x="1220" y="669"/>
                    <a:pt x="1222" y="669"/>
                    <a:pt x="1223" y="669"/>
                  </a:cubicBezTo>
                  <a:cubicBezTo>
                    <a:pt x="1230" y="669"/>
                    <a:pt x="1240" y="661"/>
                    <a:pt x="1246" y="652"/>
                  </a:cubicBezTo>
                  <a:cubicBezTo>
                    <a:pt x="1246" y="648"/>
                    <a:pt x="1246" y="643"/>
                    <a:pt x="1246" y="638"/>
                  </a:cubicBezTo>
                  <a:cubicBezTo>
                    <a:pt x="1246" y="629"/>
                    <a:pt x="1246" y="619"/>
                    <a:pt x="1247" y="609"/>
                  </a:cubicBezTo>
                  <a:lnTo>
                    <a:pt x="1247" y="607"/>
                  </a:lnTo>
                  <a:cubicBezTo>
                    <a:pt x="1254" y="592"/>
                    <a:pt x="1265" y="579"/>
                    <a:pt x="1276" y="567"/>
                  </a:cubicBezTo>
                  <a:cubicBezTo>
                    <a:pt x="1289" y="553"/>
                    <a:pt x="1300" y="539"/>
                    <a:pt x="1305" y="523"/>
                  </a:cubicBezTo>
                  <a:cubicBezTo>
                    <a:pt x="1322" y="489"/>
                    <a:pt x="1334" y="484"/>
                    <a:pt x="1345" y="480"/>
                  </a:cubicBezTo>
                  <a:cubicBezTo>
                    <a:pt x="1353" y="477"/>
                    <a:pt x="1360" y="474"/>
                    <a:pt x="1371" y="457"/>
                  </a:cubicBezTo>
                  <a:lnTo>
                    <a:pt x="1374" y="455"/>
                  </a:lnTo>
                  <a:cubicBezTo>
                    <a:pt x="1415" y="438"/>
                    <a:pt x="1441" y="427"/>
                    <a:pt x="1455" y="385"/>
                  </a:cubicBezTo>
                  <a:cubicBezTo>
                    <a:pt x="1456" y="353"/>
                    <a:pt x="1487" y="336"/>
                    <a:pt x="1517" y="336"/>
                  </a:cubicBezTo>
                  <a:lnTo>
                    <a:pt x="1520" y="336"/>
                  </a:lnTo>
                  <a:cubicBezTo>
                    <a:pt x="1539" y="336"/>
                    <a:pt x="1544" y="364"/>
                    <a:pt x="1545" y="377"/>
                  </a:cubicBezTo>
                  <a:lnTo>
                    <a:pt x="1545" y="379"/>
                  </a:lnTo>
                  <a:lnTo>
                    <a:pt x="1545" y="381"/>
                  </a:lnTo>
                  <a:cubicBezTo>
                    <a:pt x="1543" y="388"/>
                    <a:pt x="1541" y="400"/>
                    <a:pt x="1543" y="403"/>
                  </a:cubicBezTo>
                  <a:lnTo>
                    <a:pt x="1545" y="403"/>
                  </a:lnTo>
                  <a:cubicBezTo>
                    <a:pt x="1547" y="403"/>
                    <a:pt x="1548" y="403"/>
                    <a:pt x="1550" y="403"/>
                  </a:cubicBezTo>
                  <a:lnTo>
                    <a:pt x="1552" y="403"/>
                  </a:lnTo>
                  <a:lnTo>
                    <a:pt x="1555" y="404"/>
                  </a:lnTo>
                  <a:cubicBezTo>
                    <a:pt x="1557" y="405"/>
                    <a:pt x="1558" y="405"/>
                    <a:pt x="1559" y="405"/>
                  </a:cubicBezTo>
                  <a:cubicBezTo>
                    <a:pt x="1562" y="405"/>
                    <a:pt x="1566" y="404"/>
                    <a:pt x="1569" y="403"/>
                  </a:cubicBezTo>
                  <a:cubicBezTo>
                    <a:pt x="1572" y="402"/>
                    <a:pt x="1575" y="401"/>
                    <a:pt x="1578" y="401"/>
                  </a:cubicBezTo>
                  <a:lnTo>
                    <a:pt x="1579" y="401"/>
                  </a:lnTo>
                  <a:cubicBezTo>
                    <a:pt x="1581" y="401"/>
                    <a:pt x="1583" y="402"/>
                    <a:pt x="1584" y="403"/>
                  </a:cubicBezTo>
                  <a:cubicBezTo>
                    <a:pt x="1593" y="414"/>
                    <a:pt x="1606" y="420"/>
                    <a:pt x="1621" y="423"/>
                  </a:cubicBezTo>
                  <a:cubicBezTo>
                    <a:pt x="1623" y="423"/>
                    <a:pt x="1625" y="424"/>
                    <a:pt x="1626" y="426"/>
                  </a:cubicBezTo>
                  <a:cubicBezTo>
                    <a:pt x="1630" y="434"/>
                    <a:pt x="1636" y="443"/>
                    <a:pt x="1641" y="450"/>
                  </a:cubicBezTo>
                  <a:lnTo>
                    <a:pt x="1641" y="450"/>
                  </a:lnTo>
                  <a:cubicBezTo>
                    <a:pt x="1642" y="450"/>
                    <a:pt x="1643" y="450"/>
                    <a:pt x="1645" y="451"/>
                  </a:cubicBezTo>
                  <a:cubicBezTo>
                    <a:pt x="1648" y="452"/>
                    <a:pt x="1653" y="453"/>
                    <a:pt x="1657" y="458"/>
                  </a:cubicBezTo>
                  <a:lnTo>
                    <a:pt x="1658" y="462"/>
                  </a:lnTo>
                  <a:lnTo>
                    <a:pt x="1658" y="462"/>
                  </a:lnTo>
                  <a:cubicBezTo>
                    <a:pt x="1668" y="466"/>
                    <a:pt x="1680" y="472"/>
                    <a:pt x="1693" y="479"/>
                  </a:cubicBezTo>
                  <a:cubicBezTo>
                    <a:pt x="1713" y="490"/>
                    <a:pt x="1734" y="502"/>
                    <a:pt x="1746" y="502"/>
                  </a:cubicBezTo>
                  <a:lnTo>
                    <a:pt x="1749" y="501"/>
                  </a:lnTo>
                  <a:lnTo>
                    <a:pt x="1752" y="501"/>
                  </a:lnTo>
                  <a:cubicBezTo>
                    <a:pt x="1755" y="501"/>
                    <a:pt x="1758" y="502"/>
                    <a:pt x="1760" y="503"/>
                  </a:cubicBezTo>
                  <a:lnTo>
                    <a:pt x="1766" y="508"/>
                  </a:lnTo>
                  <a:cubicBezTo>
                    <a:pt x="1775" y="514"/>
                    <a:pt x="1783" y="520"/>
                    <a:pt x="1792" y="527"/>
                  </a:cubicBezTo>
                  <a:cubicBezTo>
                    <a:pt x="1800" y="533"/>
                    <a:pt x="1808" y="539"/>
                    <a:pt x="1816" y="545"/>
                  </a:cubicBezTo>
                  <a:cubicBezTo>
                    <a:pt x="1818" y="547"/>
                    <a:pt x="1819" y="550"/>
                    <a:pt x="1818" y="553"/>
                  </a:cubicBezTo>
                  <a:lnTo>
                    <a:pt x="1817" y="554"/>
                  </a:lnTo>
                  <a:cubicBezTo>
                    <a:pt x="1823" y="556"/>
                    <a:pt x="1830" y="558"/>
                    <a:pt x="1838" y="560"/>
                  </a:cubicBezTo>
                  <a:lnTo>
                    <a:pt x="1839" y="561"/>
                  </a:lnTo>
                  <a:cubicBezTo>
                    <a:pt x="1854" y="570"/>
                    <a:pt x="1867" y="577"/>
                    <a:pt x="1881" y="582"/>
                  </a:cubicBezTo>
                  <a:cubicBezTo>
                    <a:pt x="1929" y="601"/>
                    <a:pt x="1980" y="613"/>
                    <a:pt x="2029" y="624"/>
                  </a:cubicBezTo>
                  <a:cubicBezTo>
                    <a:pt x="2084" y="636"/>
                    <a:pt x="2140" y="649"/>
                    <a:pt x="2193" y="671"/>
                  </a:cubicBezTo>
                  <a:cubicBezTo>
                    <a:pt x="2198" y="673"/>
                    <a:pt x="2203" y="675"/>
                    <a:pt x="2208" y="678"/>
                  </a:cubicBezTo>
                  <a:lnTo>
                    <a:pt x="2214" y="680"/>
                  </a:lnTo>
                  <a:cubicBezTo>
                    <a:pt x="2217" y="681"/>
                    <a:pt x="2218" y="685"/>
                    <a:pt x="2217" y="688"/>
                  </a:cubicBezTo>
                  <a:cubicBezTo>
                    <a:pt x="2218" y="689"/>
                    <a:pt x="2219" y="691"/>
                    <a:pt x="2219" y="692"/>
                  </a:cubicBezTo>
                  <a:cubicBezTo>
                    <a:pt x="2219" y="694"/>
                    <a:pt x="2218" y="695"/>
                    <a:pt x="2216" y="696"/>
                  </a:cubicBezTo>
                  <a:lnTo>
                    <a:pt x="2216" y="697"/>
                  </a:lnTo>
                  <a:lnTo>
                    <a:pt x="2217" y="698"/>
                  </a:lnTo>
                  <a:cubicBezTo>
                    <a:pt x="2220" y="700"/>
                    <a:pt x="2223" y="702"/>
                    <a:pt x="2224" y="706"/>
                  </a:cubicBezTo>
                  <a:lnTo>
                    <a:pt x="2223" y="710"/>
                  </a:lnTo>
                  <a:cubicBezTo>
                    <a:pt x="2223" y="715"/>
                    <a:pt x="2220" y="718"/>
                    <a:pt x="2218" y="721"/>
                  </a:cubicBezTo>
                  <a:lnTo>
                    <a:pt x="2218" y="721"/>
                  </a:lnTo>
                  <a:lnTo>
                    <a:pt x="2219" y="725"/>
                  </a:lnTo>
                  <a:cubicBezTo>
                    <a:pt x="2219" y="727"/>
                    <a:pt x="2218" y="729"/>
                    <a:pt x="2216" y="730"/>
                  </a:cubicBezTo>
                  <a:lnTo>
                    <a:pt x="2215" y="731"/>
                  </a:lnTo>
                  <a:lnTo>
                    <a:pt x="2215" y="731"/>
                  </a:lnTo>
                  <a:cubicBezTo>
                    <a:pt x="2216" y="732"/>
                    <a:pt x="2217" y="734"/>
                    <a:pt x="2218" y="736"/>
                  </a:cubicBezTo>
                  <a:cubicBezTo>
                    <a:pt x="2219" y="745"/>
                    <a:pt x="2220" y="751"/>
                    <a:pt x="2216" y="759"/>
                  </a:cubicBezTo>
                  <a:cubicBezTo>
                    <a:pt x="2216" y="764"/>
                    <a:pt x="2216" y="770"/>
                    <a:pt x="2213" y="774"/>
                  </a:cubicBezTo>
                  <a:cubicBezTo>
                    <a:pt x="2211" y="776"/>
                    <a:pt x="2209" y="777"/>
                    <a:pt x="2205" y="778"/>
                  </a:cubicBezTo>
                  <a:cubicBezTo>
                    <a:pt x="2203" y="780"/>
                    <a:pt x="2201" y="781"/>
                    <a:pt x="2198" y="782"/>
                  </a:cubicBezTo>
                  <a:cubicBezTo>
                    <a:pt x="2203" y="784"/>
                    <a:pt x="2205" y="787"/>
                    <a:pt x="2205" y="789"/>
                  </a:cubicBezTo>
                  <a:cubicBezTo>
                    <a:pt x="2207" y="793"/>
                    <a:pt x="2206" y="798"/>
                    <a:pt x="2203" y="802"/>
                  </a:cubicBezTo>
                  <a:cubicBezTo>
                    <a:pt x="2206" y="808"/>
                    <a:pt x="2204" y="816"/>
                    <a:pt x="2202" y="821"/>
                  </a:cubicBezTo>
                  <a:cubicBezTo>
                    <a:pt x="2198" y="831"/>
                    <a:pt x="2196" y="839"/>
                    <a:pt x="2195" y="846"/>
                  </a:cubicBezTo>
                  <a:lnTo>
                    <a:pt x="2194" y="850"/>
                  </a:lnTo>
                  <a:cubicBezTo>
                    <a:pt x="2194" y="852"/>
                    <a:pt x="2194" y="855"/>
                    <a:pt x="2192" y="857"/>
                  </a:cubicBezTo>
                  <a:cubicBezTo>
                    <a:pt x="2191" y="858"/>
                    <a:pt x="2189" y="859"/>
                    <a:pt x="2188" y="860"/>
                  </a:cubicBezTo>
                  <a:cubicBezTo>
                    <a:pt x="2185" y="862"/>
                    <a:pt x="2184" y="863"/>
                    <a:pt x="2184" y="863"/>
                  </a:cubicBezTo>
                  <a:cubicBezTo>
                    <a:pt x="2184" y="867"/>
                    <a:pt x="2181" y="870"/>
                    <a:pt x="2177" y="870"/>
                  </a:cubicBezTo>
                  <a:lnTo>
                    <a:pt x="2177" y="870"/>
                  </a:lnTo>
                  <a:lnTo>
                    <a:pt x="2177" y="871"/>
                  </a:lnTo>
                  <a:cubicBezTo>
                    <a:pt x="2175" y="873"/>
                    <a:pt x="2173" y="875"/>
                    <a:pt x="2169" y="876"/>
                  </a:cubicBezTo>
                  <a:cubicBezTo>
                    <a:pt x="2169" y="878"/>
                    <a:pt x="2169" y="881"/>
                    <a:pt x="2169" y="883"/>
                  </a:cubicBezTo>
                  <a:lnTo>
                    <a:pt x="2170" y="885"/>
                  </a:lnTo>
                  <a:cubicBezTo>
                    <a:pt x="2172" y="887"/>
                    <a:pt x="2173" y="890"/>
                    <a:pt x="2171" y="892"/>
                  </a:cubicBezTo>
                  <a:cubicBezTo>
                    <a:pt x="2168" y="898"/>
                    <a:pt x="2164" y="908"/>
                    <a:pt x="2169" y="914"/>
                  </a:cubicBezTo>
                  <a:cubicBezTo>
                    <a:pt x="2172" y="917"/>
                    <a:pt x="2171" y="921"/>
                    <a:pt x="2168" y="924"/>
                  </a:cubicBezTo>
                  <a:cubicBezTo>
                    <a:pt x="2165" y="926"/>
                    <a:pt x="2161" y="927"/>
                    <a:pt x="2159" y="927"/>
                  </a:cubicBezTo>
                  <a:cubicBezTo>
                    <a:pt x="2158" y="930"/>
                    <a:pt x="2157" y="931"/>
                    <a:pt x="2155" y="933"/>
                  </a:cubicBezTo>
                  <a:lnTo>
                    <a:pt x="2155" y="936"/>
                  </a:lnTo>
                  <a:cubicBezTo>
                    <a:pt x="2154" y="938"/>
                    <a:pt x="2152" y="940"/>
                    <a:pt x="2150" y="940"/>
                  </a:cubicBezTo>
                  <a:lnTo>
                    <a:pt x="2146" y="941"/>
                  </a:lnTo>
                  <a:cubicBezTo>
                    <a:pt x="2140" y="942"/>
                    <a:pt x="2140" y="942"/>
                    <a:pt x="2140" y="944"/>
                  </a:cubicBezTo>
                  <a:cubicBezTo>
                    <a:pt x="2140" y="947"/>
                    <a:pt x="2138" y="949"/>
                    <a:pt x="2135" y="950"/>
                  </a:cubicBezTo>
                  <a:lnTo>
                    <a:pt x="2134" y="950"/>
                  </a:lnTo>
                  <a:lnTo>
                    <a:pt x="2131" y="949"/>
                  </a:lnTo>
                  <a:lnTo>
                    <a:pt x="2129" y="952"/>
                  </a:lnTo>
                  <a:lnTo>
                    <a:pt x="2129" y="953"/>
                  </a:lnTo>
                  <a:lnTo>
                    <a:pt x="2131" y="954"/>
                  </a:lnTo>
                  <a:cubicBezTo>
                    <a:pt x="2132" y="955"/>
                    <a:pt x="2133" y="957"/>
                    <a:pt x="2133" y="959"/>
                  </a:cubicBezTo>
                  <a:cubicBezTo>
                    <a:pt x="2135" y="959"/>
                    <a:pt x="2138" y="961"/>
                    <a:pt x="2139" y="966"/>
                  </a:cubicBezTo>
                  <a:lnTo>
                    <a:pt x="2139" y="966"/>
                  </a:lnTo>
                  <a:cubicBezTo>
                    <a:pt x="2141" y="967"/>
                    <a:pt x="2142" y="969"/>
                    <a:pt x="2143" y="971"/>
                  </a:cubicBezTo>
                  <a:lnTo>
                    <a:pt x="2143" y="972"/>
                  </a:lnTo>
                  <a:cubicBezTo>
                    <a:pt x="2143" y="974"/>
                    <a:pt x="2144" y="976"/>
                    <a:pt x="2142" y="978"/>
                  </a:cubicBezTo>
                  <a:cubicBezTo>
                    <a:pt x="2141" y="979"/>
                    <a:pt x="2138" y="981"/>
                    <a:pt x="2136" y="981"/>
                  </a:cubicBezTo>
                  <a:lnTo>
                    <a:pt x="2135" y="981"/>
                  </a:lnTo>
                  <a:lnTo>
                    <a:pt x="2132" y="983"/>
                  </a:lnTo>
                  <a:lnTo>
                    <a:pt x="2131" y="984"/>
                  </a:lnTo>
                  <a:lnTo>
                    <a:pt x="2129" y="986"/>
                  </a:lnTo>
                  <a:lnTo>
                    <a:pt x="2129" y="987"/>
                  </a:lnTo>
                  <a:cubicBezTo>
                    <a:pt x="2130" y="989"/>
                    <a:pt x="2130" y="991"/>
                    <a:pt x="2129" y="992"/>
                  </a:cubicBezTo>
                  <a:lnTo>
                    <a:pt x="2130" y="994"/>
                  </a:lnTo>
                  <a:cubicBezTo>
                    <a:pt x="2131" y="995"/>
                    <a:pt x="2131" y="997"/>
                    <a:pt x="2131" y="999"/>
                  </a:cubicBezTo>
                  <a:lnTo>
                    <a:pt x="2130" y="1003"/>
                  </a:lnTo>
                  <a:cubicBezTo>
                    <a:pt x="2130" y="1005"/>
                    <a:pt x="2128" y="1006"/>
                    <a:pt x="2127" y="1007"/>
                  </a:cubicBezTo>
                  <a:cubicBezTo>
                    <a:pt x="2127" y="1009"/>
                    <a:pt x="2126" y="1010"/>
                    <a:pt x="2126" y="1012"/>
                  </a:cubicBezTo>
                  <a:cubicBezTo>
                    <a:pt x="2125" y="1014"/>
                    <a:pt x="2125" y="1016"/>
                    <a:pt x="2125" y="1019"/>
                  </a:cubicBezTo>
                  <a:cubicBezTo>
                    <a:pt x="2125" y="1021"/>
                    <a:pt x="2124" y="1024"/>
                    <a:pt x="2122" y="1025"/>
                  </a:cubicBezTo>
                  <a:lnTo>
                    <a:pt x="2121" y="1026"/>
                  </a:lnTo>
                  <a:cubicBezTo>
                    <a:pt x="2120" y="1027"/>
                    <a:pt x="2120" y="1029"/>
                    <a:pt x="2118" y="1030"/>
                  </a:cubicBezTo>
                  <a:lnTo>
                    <a:pt x="2118" y="1031"/>
                  </a:lnTo>
                  <a:lnTo>
                    <a:pt x="2118" y="1032"/>
                  </a:lnTo>
                  <a:cubicBezTo>
                    <a:pt x="2117" y="1034"/>
                    <a:pt x="2116" y="1035"/>
                    <a:pt x="2114" y="1036"/>
                  </a:cubicBezTo>
                  <a:lnTo>
                    <a:pt x="2113" y="1039"/>
                  </a:lnTo>
                  <a:lnTo>
                    <a:pt x="2112" y="1040"/>
                  </a:lnTo>
                  <a:cubicBezTo>
                    <a:pt x="2112" y="1042"/>
                    <a:pt x="2112" y="1044"/>
                    <a:pt x="2110" y="1046"/>
                  </a:cubicBezTo>
                  <a:lnTo>
                    <a:pt x="2107" y="1048"/>
                  </a:lnTo>
                  <a:cubicBezTo>
                    <a:pt x="2106" y="1049"/>
                    <a:pt x="2105" y="1051"/>
                    <a:pt x="2103" y="1051"/>
                  </a:cubicBezTo>
                  <a:lnTo>
                    <a:pt x="2102" y="1053"/>
                  </a:lnTo>
                  <a:cubicBezTo>
                    <a:pt x="2103" y="1056"/>
                    <a:pt x="2103" y="1059"/>
                    <a:pt x="2101" y="1061"/>
                  </a:cubicBezTo>
                  <a:cubicBezTo>
                    <a:pt x="2100" y="1063"/>
                    <a:pt x="2098" y="1064"/>
                    <a:pt x="2096" y="1065"/>
                  </a:cubicBezTo>
                  <a:lnTo>
                    <a:pt x="2095" y="1066"/>
                  </a:lnTo>
                  <a:lnTo>
                    <a:pt x="2094" y="1067"/>
                  </a:lnTo>
                  <a:cubicBezTo>
                    <a:pt x="2093" y="1068"/>
                    <a:pt x="2091" y="1069"/>
                    <a:pt x="2089" y="1069"/>
                  </a:cubicBezTo>
                  <a:lnTo>
                    <a:pt x="2086" y="1070"/>
                  </a:lnTo>
                  <a:lnTo>
                    <a:pt x="2086" y="1070"/>
                  </a:lnTo>
                  <a:cubicBezTo>
                    <a:pt x="2084" y="1072"/>
                    <a:pt x="2083" y="1073"/>
                    <a:pt x="2081" y="1073"/>
                  </a:cubicBezTo>
                  <a:lnTo>
                    <a:pt x="2080" y="1075"/>
                  </a:lnTo>
                  <a:cubicBezTo>
                    <a:pt x="2080" y="1077"/>
                    <a:pt x="2080" y="1078"/>
                    <a:pt x="2080" y="1080"/>
                  </a:cubicBezTo>
                  <a:cubicBezTo>
                    <a:pt x="2081" y="1082"/>
                    <a:pt x="2081" y="1084"/>
                    <a:pt x="2080" y="1086"/>
                  </a:cubicBezTo>
                  <a:lnTo>
                    <a:pt x="2079" y="1087"/>
                  </a:lnTo>
                  <a:lnTo>
                    <a:pt x="2079" y="1088"/>
                  </a:lnTo>
                  <a:cubicBezTo>
                    <a:pt x="2079" y="1090"/>
                    <a:pt x="2078" y="1092"/>
                    <a:pt x="2076" y="1093"/>
                  </a:cubicBezTo>
                  <a:lnTo>
                    <a:pt x="2076" y="1094"/>
                  </a:lnTo>
                  <a:lnTo>
                    <a:pt x="2075" y="1095"/>
                  </a:lnTo>
                  <a:cubicBezTo>
                    <a:pt x="2075" y="1098"/>
                    <a:pt x="2074" y="1100"/>
                    <a:pt x="2072" y="1101"/>
                  </a:cubicBezTo>
                  <a:cubicBezTo>
                    <a:pt x="2070" y="1101"/>
                    <a:pt x="2067" y="1104"/>
                    <a:pt x="2065" y="1106"/>
                  </a:cubicBezTo>
                  <a:cubicBezTo>
                    <a:pt x="2065" y="1109"/>
                    <a:pt x="2063" y="1112"/>
                    <a:pt x="2063" y="1114"/>
                  </a:cubicBezTo>
                  <a:lnTo>
                    <a:pt x="2063" y="1114"/>
                  </a:lnTo>
                  <a:cubicBezTo>
                    <a:pt x="2063" y="1116"/>
                    <a:pt x="2063" y="1118"/>
                    <a:pt x="2062" y="1119"/>
                  </a:cubicBezTo>
                  <a:cubicBezTo>
                    <a:pt x="2062" y="1120"/>
                    <a:pt x="2061" y="1123"/>
                    <a:pt x="2061" y="1126"/>
                  </a:cubicBezTo>
                  <a:cubicBezTo>
                    <a:pt x="2060" y="1136"/>
                    <a:pt x="2059" y="1151"/>
                    <a:pt x="2050" y="1160"/>
                  </a:cubicBezTo>
                  <a:cubicBezTo>
                    <a:pt x="2050" y="1162"/>
                    <a:pt x="2047" y="1164"/>
                    <a:pt x="2045" y="1166"/>
                  </a:cubicBezTo>
                  <a:cubicBezTo>
                    <a:pt x="2041" y="1170"/>
                    <a:pt x="2038" y="1172"/>
                    <a:pt x="2037" y="1178"/>
                  </a:cubicBezTo>
                  <a:cubicBezTo>
                    <a:pt x="2036" y="1181"/>
                    <a:pt x="2034" y="1183"/>
                    <a:pt x="2031" y="1183"/>
                  </a:cubicBezTo>
                  <a:cubicBezTo>
                    <a:pt x="2030" y="1184"/>
                    <a:pt x="2026" y="1187"/>
                    <a:pt x="2023" y="1189"/>
                  </a:cubicBezTo>
                  <a:cubicBezTo>
                    <a:pt x="2019" y="1192"/>
                    <a:pt x="2016" y="1195"/>
                    <a:pt x="2012" y="1196"/>
                  </a:cubicBezTo>
                  <a:cubicBezTo>
                    <a:pt x="2010" y="1201"/>
                    <a:pt x="2009" y="1205"/>
                    <a:pt x="2011" y="1210"/>
                  </a:cubicBezTo>
                  <a:cubicBezTo>
                    <a:pt x="2012" y="1212"/>
                    <a:pt x="2011" y="1214"/>
                    <a:pt x="2010" y="1216"/>
                  </a:cubicBezTo>
                  <a:lnTo>
                    <a:pt x="2006" y="1218"/>
                  </a:lnTo>
                  <a:lnTo>
                    <a:pt x="2006" y="1220"/>
                  </a:lnTo>
                  <a:cubicBezTo>
                    <a:pt x="2005" y="1223"/>
                    <a:pt x="2005" y="1227"/>
                    <a:pt x="2001" y="1230"/>
                  </a:cubicBezTo>
                  <a:cubicBezTo>
                    <a:pt x="1998" y="1234"/>
                    <a:pt x="1995" y="1236"/>
                    <a:pt x="1992" y="1237"/>
                  </a:cubicBezTo>
                  <a:cubicBezTo>
                    <a:pt x="1989" y="1239"/>
                    <a:pt x="1988" y="1240"/>
                    <a:pt x="1987" y="1241"/>
                  </a:cubicBezTo>
                  <a:cubicBezTo>
                    <a:pt x="1986" y="1251"/>
                    <a:pt x="1978" y="1263"/>
                    <a:pt x="1970" y="1274"/>
                  </a:cubicBezTo>
                  <a:cubicBezTo>
                    <a:pt x="1968" y="1277"/>
                    <a:pt x="1965" y="1280"/>
                    <a:pt x="1963" y="1284"/>
                  </a:cubicBezTo>
                  <a:cubicBezTo>
                    <a:pt x="1957" y="1291"/>
                    <a:pt x="1950" y="1295"/>
                    <a:pt x="1943" y="1295"/>
                  </a:cubicBezTo>
                  <a:cubicBezTo>
                    <a:pt x="1940" y="1295"/>
                    <a:pt x="1937" y="1294"/>
                    <a:pt x="1934" y="1293"/>
                  </a:cubicBezTo>
                  <a:cubicBezTo>
                    <a:pt x="1933" y="1293"/>
                    <a:pt x="1931" y="1292"/>
                    <a:pt x="1930" y="1292"/>
                  </a:cubicBezTo>
                  <a:cubicBezTo>
                    <a:pt x="1930" y="1292"/>
                    <a:pt x="1929" y="1292"/>
                    <a:pt x="1928" y="1294"/>
                  </a:cubicBezTo>
                  <a:lnTo>
                    <a:pt x="1927" y="1296"/>
                  </a:lnTo>
                  <a:cubicBezTo>
                    <a:pt x="1906" y="1314"/>
                    <a:pt x="1882" y="1332"/>
                    <a:pt x="1859" y="1349"/>
                  </a:cubicBezTo>
                  <a:cubicBezTo>
                    <a:pt x="1828" y="1373"/>
                    <a:pt x="1798" y="1396"/>
                    <a:pt x="1774" y="1420"/>
                  </a:cubicBezTo>
                  <a:cubicBezTo>
                    <a:pt x="1776" y="1421"/>
                    <a:pt x="1778" y="1421"/>
                    <a:pt x="1780" y="1422"/>
                  </a:cubicBezTo>
                  <a:cubicBezTo>
                    <a:pt x="1783" y="1423"/>
                    <a:pt x="1784" y="1425"/>
                    <a:pt x="1786" y="1426"/>
                  </a:cubicBezTo>
                  <a:lnTo>
                    <a:pt x="1787" y="1427"/>
                  </a:lnTo>
                  <a:lnTo>
                    <a:pt x="1789" y="1427"/>
                  </a:lnTo>
                  <a:lnTo>
                    <a:pt x="1790" y="1427"/>
                  </a:lnTo>
                  <a:cubicBezTo>
                    <a:pt x="1792" y="1428"/>
                    <a:pt x="1794" y="1428"/>
                    <a:pt x="1796" y="1428"/>
                  </a:cubicBezTo>
                  <a:cubicBezTo>
                    <a:pt x="1800" y="1428"/>
                    <a:pt x="1805" y="1427"/>
                    <a:pt x="1809" y="1426"/>
                  </a:cubicBezTo>
                  <a:cubicBezTo>
                    <a:pt x="1813" y="1425"/>
                    <a:pt x="1817" y="1424"/>
                    <a:pt x="1821" y="1424"/>
                  </a:cubicBezTo>
                  <a:cubicBezTo>
                    <a:pt x="1834" y="1424"/>
                    <a:pt x="1839" y="1435"/>
                    <a:pt x="1841" y="1445"/>
                  </a:cubicBezTo>
                  <a:cubicBezTo>
                    <a:pt x="1843" y="1446"/>
                    <a:pt x="1848" y="1449"/>
                    <a:pt x="1852" y="1450"/>
                  </a:cubicBezTo>
                  <a:cubicBezTo>
                    <a:pt x="1861" y="1455"/>
                    <a:pt x="1873" y="1460"/>
                    <a:pt x="1874" y="1470"/>
                  </a:cubicBezTo>
                  <a:cubicBezTo>
                    <a:pt x="1875" y="1480"/>
                    <a:pt x="1867" y="1488"/>
                    <a:pt x="1861" y="1493"/>
                  </a:cubicBezTo>
                  <a:lnTo>
                    <a:pt x="1858" y="1494"/>
                  </a:lnTo>
                  <a:cubicBezTo>
                    <a:pt x="1856" y="1495"/>
                    <a:pt x="1853" y="1495"/>
                    <a:pt x="1850" y="1495"/>
                  </a:cubicBezTo>
                  <a:cubicBezTo>
                    <a:pt x="1849" y="1495"/>
                    <a:pt x="1847" y="1495"/>
                    <a:pt x="1845" y="1495"/>
                  </a:cubicBezTo>
                  <a:lnTo>
                    <a:pt x="1846" y="1497"/>
                  </a:lnTo>
                  <a:lnTo>
                    <a:pt x="1846" y="1499"/>
                  </a:lnTo>
                  <a:cubicBezTo>
                    <a:pt x="1845" y="1503"/>
                    <a:pt x="1848" y="1507"/>
                    <a:pt x="1851" y="1512"/>
                  </a:cubicBezTo>
                  <a:cubicBezTo>
                    <a:pt x="1855" y="1517"/>
                    <a:pt x="1859" y="1524"/>
                    <a:pt x="1856" y="1530"/>
                  </a:cubicBezTo>
                  <a:cubicBezTo>
                    <a:pt x="1853" y="1536"/>
                    <a:pt x="1846" y="1538"/>
                    <a:pt x="1840" y="1539"/>
                  </a:cubicBezTo>
                  <a:lnTo>
                    <a:pt x="1840" y="1539"/>
                  </a:lnTo>
                  <a:lnTo>
                    <a:pt x="1840" y="1540"/>
                  </a:lnTo>
                  <a:cubicBezTo>
                    <a:pt x="1844" y="1542"/>
                    <a:pt x="1852" y="1549"/>
                    <a:pt x="1846" y="1559"/>
                  </a:cubicBezTo>
                  <a:cubicBezTo>
                    <a:pt x="1840" y="1567"/>
                    <a:pt x="1834" y="1568"/>
                    <a:pt x="1829" y="1569"/>
                  </a:cubicBezTo>
                  <a:cubicBezTo>
                    <a:pt x="1825" y="1570"/>
                    <a:pt x="1824" y="1570"/>
                    <a:pt x="1822" y="1572"/>
                  </a:cubicBezTo>
                  <a:cubicBezTo>
                    <a:pt x="1822" y="1581"/>
                    <a:pt x="1825" y="1587"/>
                    <a:pt x="1831" y="1595"/>
                  </a:cubicBezTo>
                  <a:lnTo>
                    <a:pt x="1833" y="1599"/>
                  </a:lnTo>
                  <a:cubicBezTo>
                    <a:pt x="1833" y="1601"/>
                    <a:pt x="1833" y="1605"/>
                    <a:pt x="1830" y="1608"/>
                  </a:cubicBezTo>
                  <a:cubicBezTo>
                    <a:pt x="1828" y="1610"/>
                    <a:pt x="1826" y="1611"/>
                    <a:pt x="1823" y="1611"/>
                  </a:cubicBezTo>
                  <a:cubicBezTo>
                    <a:pt x="1820" y="1611"/>
                    <a:pt x="1817" y="1609"/>
                    <a:pt x="1814" y="1608"/>
                  </a:cubicBezTo>
                  <a:cubicBezTo>
                    <a:pt x="1812" y="1607"/>
                    <a:pt x="1809" y="1606"/>
                    <a:pt x="1808" y="1605"/>
                  </a:cubicBezTo>
                  <a:cubicBezTo>
                    <a:pt x="1805" y="1610"/>
                    <a:pt x="1801" y="1613"/>
                    <a:pt x="1797" y="1617"/>
                  </a:cubicBezTo>
                  <a:cubicBezTo>
                    <a:pt x="1786" y="1627"/>
                    <a:pt x="1780" y="1634"/>
                    <a:pt x="1784" y="1643"/>
                  </a:cubicBezTo>
                  <a:lnTo>
                    <a:pt x="1785" y="1645"/>
                  </a:lnTo>
                  <a:cubicBezTo>
                    <a:pt x="1785" y="1650"/>
                    <a:pt x="1784" y="1655"/>
                    <a:pt x="1781" y="1659"/>
                  </a:cubicBezTo>
                  <a:cubicBezTo>
                    <a:pt x="1778" y="1662"/>
                    <a:pt x="1773" y="1665"/>
                    <a:pt x="1767" y="1666"/>
                  </a:cubicBezTo>
                  <a:cubicBezTo>
                    <a:pt x="1762" y="1674"/>
                    <a:pt x="1755" y="1678"/>
                    <a:pt x="1747" y="1678"/>
                  </a:cubicBezTo>
                  <a:lnTo>
                    <a:pt x="1743" y="1677"/>
                  </a:lnTo>
                  <a:cubicBezTo>
                    <a:pt x="1727" y="1678"/>
                    <a:pt x="1708" y="1688"/>
                    <a:pt x="1688" y="1707"/>
                  </a:cubicBezTo>
                  <a:cubicBezTo>
                    <a:pt x="1698" y="1748"/>
                    <a:pt x="1689" y="1778"/>
                    <a:pt x="1658" y="1807"/>
                  </a:cubicBezTo>
                  <a:cubicBezTo>
                    <a:pt x="1655" y="1822"/>
                    <a:pt x="1666" y="1831"/>
                    <a:pt x="1683" y="1844"/>
                  </a:cubicBezTo>
                  <a:cubicBezTo>
                    <a:pt x="1687" y="1848"/>
                    <a:pt x="1692" y="1851"/>
                    <a:pt x="1696" y="1855"/>
                  </a:cubicBezTo>
                  <a:cubicBezTo>
                    <a:pt x="1697" y="1856"/>
                    <a:pt x="1698" y="1858"/>
                    <a:pt x="1698" y="1860"/>
                  </a:cubicBezTo>
                  <a:cubicBezTo>
                    <a:pt x="1695" y="1889"/>
                    <a:pt x="1690" y="1924"/>
                    <a:pt x="1675" y="1963"/>
                  </a:cubicBezTo>
                  <a:lnTo>
                    <a:pt x="1672" y="1966"/>
                  </a:lnTo>
                  <a:cubicBezTo>
                    <a:pt x="1660" y="1973"/>
                    <a:pt x="1655" y="1982"/>
                    <a:pt x="1656" y="1993"/>
                  </a:cubicBezTo>
                  <a:cubicBezTo>
                    <a:pt x="1656" y="1995"/>
                    <a:pt x="1655" y="1997"/>
                    <a:pt x="1654" y="1998"/>
                  </a:cubicBezTo>
                  <a:cubicBezTo>
                    <a:pt x="1648" y="2004"/>
                    <a:pt x="1643" y="2011"/>
                    <a:pt x="1639" y="2019"/>
                  </a:cubicBezTo>
                  <a:cubicBezTo>
                    <a:pt x="1636" y="2023"/>
                    <a:pt x="1633" y="2028"/>
                    <a:pt x="1630" y="2032"/>
                  </a:cubicBezTo>
                  <a:cubicBezTo>
                    <a:pt x="1626" y="2044"/>
                    <a:pt x="1616" y="2048"/>
                    <a:pt x="1608" y="2051"/>
                  </a:cubicBezTo>
                  <a:cubicBezTo>
                    <a:pt x="1601" y="2054"/>
                    <a:pt x="1596" y="2056"/>
                    <a:pt x="1592" y="2062"/>
                  </a:cubicBezTo>
                  <a:cubicBezTo>
                    <a:pt x="1586" y="2070"/>
                    <a:pt x="1581" y="2079"/>
                    <a:pt x="1576" y="2087"/>
                  </a:cubicBezTo>
                  <a:cubicBezTo>
                    <a:pt x="1566" y="2103"/>
                    <a:pt x="1557" y="2118"/>
                    <a:pt x="1543" y="2129"/>
                  </a:cubicBezTo>
                  <a:cubicBezTo>
                    <a:pt x="1543" y="2136"/>
                    <a:pt x="1540" y="2143"/>
                    <a:pt x="1537" y="2149"/>
                  </a:cubicBezTo>
                  <a:cubicBezTo>
                    <a:pt x="1534" y="2155"/>
                    <a:pt x="1532" y="2160"/>
                    <a:pt x="1534" y="2163"/>
                  </a:cubicBezTo>
                  <a:lnTo>
                    <a:pt x="1535" y="2167"/>
                  </a:lnTo>
                  <a:cubicBezTo>
                    <a:pt x="1533" y="2179"/>
                    <a:pt x="1527" y="2191"/>
                    <a:pt x="1521" y="2203"/>
                  </a:cubicBezTo>
                  <a:cubicBezTo>
                    <a:pt x="1518" y="2210"/>
                    <a:pt x="1515" y="2216"/>
                    <a:pt x="1512" y="2223"/>
                  </a:cubicBezTo>
                  <a:cubicBezTo>
                    <a:pt x="1511" y="2226"/>
                    <a:pt x="1509" y="2228"/>
                    <a:pt x="1506" y="2228"/>
                  </a:cubicBezTo>
                  <a:lnTo>
                    <a:pt x="1506" y="2228"/>
                  </a:lnTo>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pt-BR"/>
            </a:p>
          </p:txBody>
        </p:sp>
        <p:sp>
          <p:nvSpPr>
            <p:cNvPr id="756" name="Freeform 209">
              <a:extLst>
                <a:ext uri="{FF2B5EF4-FFF2-40B4-BE49-F238E27FC236}">
                  <a16:creationId xmlns:a16="http://schemas.microsoft.com/office/drawing/2014/main" id="{61304BAC-885E-5C21-3FC6-3EE592158BE8}"/>
                </a:ext>
              </a:extLst>
            </p:cNvPr>
            <p:cNvSpPr>
              <a:spLocks noEditPoints="1"/>
            </p:cNvSpPr>
            <p:nvPr/>
          </p:nvSpPr>
          <p:spPr bwMode="auto">
            <a:xfrm>
              <a:off x="4343401" y="833438"/>
              <a:ext cx="1376363" cy="1379538"/>
            </a:xfrm>
            <a:custGeom>
              <a:avLst/>
              <a:gdLst>
                <a:gd name="T0" fmla="*/ 565 w 2237"/>
                <a:gd name="T1" fmla="*/ 31 h 2241"/>
                <a:gd name="T2" fmla="*/ 512 w 2237"/>
                <a:gd name="T3" fmla="*/ 124 h 2241"/>
                <a:gd name="T4" fmla="*/ 446 w 2237"/>
                <a:gd name="T5" fmla="*/ 117 h 2241"/>
                <a:gd name="T6" fmla="*/ 65 w 2237"/>
                <a:gd name="T7" fmla="*/ 233 h 2241"/>
                <a:gd name="T8" fmla="*/ 2 w 2237"/>
                <a:gd name="T9" fmla="*/ 517 h 2241"/>
                <a:gd name="T10" fmla="*/ 93 w 2237"/>
                <a:gd name="T11" fmla="*/ 675 h 2241"/>
                <a:gd name="T12" fmla="*/ 174 w 2237"/>
                <a:gd name="T13" fmla="*/ 738 h 2241"/>
                <a:gd name="T14" fmla="*/ 260 w 2237"/>
                <a:gd name="T15" fmla="*/ 788 h 2241"/>
                <a:gd name="T16" fmla="*/ 371 w 2237"/>
                <a:gd name="T17" fmla="*/ 849 h 2241"/>
                <a:gd name="T18" fmla="*/ 427 w 2237"/>
                <a:gd name="T19" fmla="*/ 919 h 2241"/>
                <a:gd name="T20" fmla="*/ 203 w 2237"/>
                <a:gd name="T21" fmla="*/ 1927 h 2241"/>
                <a:gd name="T22" fmla="*/ 226 w 2237"/>
                <a:gd name="T23" fmla="*/ 2038 h 2241"/>
                <a:gd name="T24" fmla="*/ 310 w 2237"/>
                <a:gd name="T25" fmla="*/ 2088 h 2241"/>
                <a:gd name="T26" fmla="*/ 1588 w 2237"/>
                <a:gd name="T27" fmla="*/ 2097 h 2241"/>
                <a:gd name="T28" fmla="*/ 1750 w 2237"/>
                <a:gd name="T29" fmla="*/ 1691 h 2241"/>
                <a:gd name="T30" fmla="*/ 1857 w 2237"/>
                <a:gd name="T31" fmla="*/ 1571 h 2241"/>
                <a:gd name="T32" fmla="*/ 1796 w 2237"/>
                <a:gd name="T33" fmla="*/ 1427 h 2241"/>
                <a:gd name="T34" fmla="*/ 2023 w 2237"/>
                <a:gd name="T35" fmla="*/ 1215 h 2241"/>
                <a:gd name="T36" fmla="*/ 2092 w 2237"/>
                <a:gd name="T37" fmla="*/ 1095 h 2241"/>
                <a:gd name="T38" fmla="*/ 2132 w 2237"/>
                <a:gd name="T39" fmla="*/ 1037 h 2241"/>
                <a:gd name="T40" fmla="*/ 2153 w 2237"/>
                <a:gd name="T41" fmla="*/ 955 h 2241"/>
                <a:gd name="T42" fmla="*/ 2207 w 2237"/>
                <a:gd name="T43" fmla="*/ 858 h 2241"/>
                <a:gd name="T44" fmla="*/ 2231 w 2237"/>
                <a:gd name="T45" fmla="*/ 702 h 2241"/>
                <a:gd name="T46" fmla="*/ 1768 w 2237"/>
                <a:gd name="T47" fmla="*/ 504 h 2241"/>
                <a:gd name="T48" fmla="*/ 1565 w 2237"/>
                <a:gd name="T49" fmla="*/ 405 h 2241"/>
                <a:gd name="T50" fmla="*/ 1277 w 2237"/>
                <a:gd name="T51" fmla="*/ 570 h 2241"/>
                <a:gd name="T52" fmla="*/ 1164 w 2237"/>
                <a:gd name="T53" fmla="*/ 663 h 2241"/>
                <a:gd name="T54" fmla="*/ 1098 w 2237"/>
                <a:gd name="T55" fmla="*/ 561 h 2241"/>
                <a:gd name="T56" fmla="*/ 1036 w 2237"/>
                <a:gd name="T57" fmla="*/ 442 h 2241"/>
                <a:gd name="T58" fmla="*/ 969 w 2237"/>
                <a:gd name="T59" fmla="*/ 281 h 2241"/>
                <a:gd name="T60" fmla="*/ 894 w 2237"/>
                <a:gd name="T61" fmla="*/ 208 h 2241"/>
                <a:gd name="T62" fmla="*/ 828 w 2237"/>
                <a:gd name="T63" fmla="*/ 166 h 2241"/>
                <a:gd name="T64" fmla="*/ 758 w 2237"/>
                <a:gd name="T65" fmla="*/ 144 h 2241"/>
                <a:gd name="T66" fmla="*/ 733 w 2237"/>
                <a:gd name="T67" fmla="*/ 66 h 2241"/>
                <a:gd name="T68" fmla="*/ 755 w 2237"/>
                <a:gd name="T69" fmla="*/ 157 h 2241"/>
                <a:gd name="T70" fmla="*/ 835 w 2237"/>
                <a:gd name="T71" fmla="*/ 185 h 2241"/>
                <a:gd name="T72" fmla="*/ 877 w 2237"/>
                <a:gd name="T73" fmla="*/ 217 h 2241"/>
                <a:gd name="T74" fmla="*/ 927 w 2237"/>
                <a:gd name="T75" fmla="*/ 234 h 2241"/>
                <a:gd name="T76" fmla="*/ 1032 w 2237"/>
                <a:gd name="T77" fmla="*/ 467 h 2241"/>
                <a:gd name="T78" fmla="*/ 1133 w 2237"/>
                <a:gd name="T79" fmla="*/ 663 h 2241"/>
                <a:gd name="T80" fmla="*/ 1467 w 2237"/>
                <a:gd name="T81" fmla="*/ 393 h 2241"/>
                <a:gd name="T82" fmla="*/ 1758 w 2237"/>
                <a:gd name="T83" fmla="*/ 515 h 2241"/>
                <a:gd name="T84" fmla="*/ 2200 w 2237"/>
                <a:gd name="T85" fmla="*/ 782 h 2241"/>
                <a:gd name="T86" fmla="*/ 2170 w 2237"/>
                <a:gd name="T87" fmla="*/ 926 h 2241"/>
                <a:gd name="T88" fmla="*/ 2143 w 2237"/>
                <a:gd name="T89" fmla="*/ 981 h 2241"/>
                <a:gd name="T90" fmla="*/ 2114 w 2237"/>
                <a:gd name="T91" fmla="*/ 1031 h 2241"/>
                <a:gd name="T92" fmla="*/ 2095 w 2237"/>
                <a:gd name="T93" fmla="*/ 1066 h 2241"/>
                <a:gd name="T94" fmla="*/ 2075 w 2237"/>
                <a:gd name="T95" fmla="*/ 1102 h 2241"/>
                <a:gd name="T96" fmla="*/ 1768 w 2237"/>
                <a:gd name="T97" fmla="*/ 1431 h 2241"/>
                <a:gd name="T98" fmla="*/ 1810 w 2237"/>
                <a:gd name="T99" fmla="*/ 1606 h 2241"/>
                <a:gd name="T100" fmla="*/ 382 w 2237"/>
                <a:gd name="T101" fmla="*/ 2151 h 2241"/>
                <a:gd name="T102" fmla="*/ 229 w 2237"/>
                <a:gd name="T103" fmla="*/ 1938 h 2241"/>
                <a:gd name="T104" fmla="*/ 440 w 2237"/>
                <a:gd name="T105" fmla="*/ 862 h 2241"/>
                <a:gd name="T106" fmla="*/ 331 w 2237"/>
                <a:gd name="T107" fmla="*/ 807 h 2241"/>
                <a:gd name="T108" fmla="*/ 289 w 2237"/>
                <a:gd name="T109" fmla="*/ 780 h 2241"/>
                <a:gd name="T110" fmla="*/ 249 w 2237"/>
                <a:gd name="T111" fmla="*/ 769 h 2241"/>
                <a:gd name="T112" fmla="*/ 179 w 2237"/>
                <a:gd name="T113" fmla="*/ 724 h 2241"/>
                <a:gd name="T114" fmla="*/ 93 w 2237"/>
                <a:gd name="T115" fmla="*/ 632 h 2241"/>
                <a:gd name="T116" fmla="*/ 55 w 2237"/>
                <a:gd name="T117" fmla="*/ 246 h 2241"/>
                <a:gd name="T118" fmla="*/ 375 w 2237"/>
                <a:gd name="T119" fmla="*/ 149 h 2241"/>
                <a:gd name="T120" fmla="*/ 522 w 2237"/>
                <a:gd name="T121" fmla="*/ 102 h 2241"/>
                <a:gd name="T122" fmla="*/ 637 w 2237"/>
                <a:gd name="T123" fmla="*/ 26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37" h="2241">
                  <a:moveTo>
                    <a:pt x="686" y="0"/>
                  </a:moveTo>
                  <a:lnTo>
                    <a:pt x="686" y="0"/>
                  </a:lnTo>
                  <a:cubicBezTo>
                    <a:pt x="680" y="0"/>
                    <a:pt x="675" y="3"/>
                    <a:pt x="670" y="7"/>
                  </a:cubicBezTo>
                  <a:cubicBezTo>
                    <a:pt x="667" y="6"/>
                    <a:pt x="664" y="5"/>
                    <a:pt x="660" y="5"/>
                  </a:cubicBezTo>
                  <a:cubicBezTo>
                    <a:pt x="653" y="5"/>
                    <a:pt x="647" y="8"/>
                    <a:pt x="642" y="13"/>
                  </a:cubicBezTo>
                  <a:cubicBezTo>
                    <a:pt x="641" y="13"/>
                    <a:pt x="639" y="13"/>
                    <a:pt x="637" y="13"/>
                  </a:cubicBezTo>
                  <a:cubicBezTo>
                    <a:pt x="625" y="13"/>
                    <a:pt x="619" y="22"/>
                    <a:pt x="616" y="28"/>
                  </a:cubicBezTo>
                  <a:cubicBezTo>
                    <a:pt x="613" y="27"/>
                    <a:pt x="611" y="27"/>
                    <a:pt x="608" y="27"/>
                  </a:cubicBezTo>
                  <a:cubicBezTo>
                    <a:pt x="604" y="27"/>
                    <a:pt x="600" y="27"/>
                    <a:pt x="597" y="28"/>
                  </a:cubicBezTo>
                  <a:cubicBezTo>
                    <a:pt x="595" y="28"/>
                    <a:pt x="594" y="28"/>
                    <a:pt x="592" y="29"/>
                  </a:cubicBezTo>
                  <a:cubicBezTo>
                    <a:pt x="591" y="28"/>
                    <a:pt x="589" y="27"/>
                    <a:pt x="587" y="27"/>
                  </a:cubicBezTo>
                  <a:cubicBezTo>
                    <a:pt x="586" y="27"/>
                    <a:pt x="584" y="28"/>
                    <a:pt x="583" y="28"/>
                  </a:cubicBezTo>
                  <a:cubicBezTo>
                    <a:pt x="579" y="30"/>
                    <a:pt x="575" y="30"/>
                    <a:pt x="571" y="31"/>
                  </a:cubicBezTo>
                  <a:lnTo>
                    <a:pt x="568" y="30"/>
                  </a:lnTo>
                  <a:lnTo>
                    <a:pt x="565" y="31"/>
                  </a:lnTo>
                  <a:cubicBezTo>
                    <a:pt x="560" y="25"/>
                    <a:pt x="554" y="24"/>
                    <a:pt x="549" y="23"/>
                  </a:cubicBezTo>
                  <a:lnTo>
                    <a:pt x="546" y="23"/>
                  </a:lnTo>
                  <a:lnTo>
                    <a:pt x="544" y="23"/>
                  </a:lnTo>
                  <a:cubicBezTo>
                    <a:pt x="542" y="23"/>
                    <a:pt x="541" y="23"/>
                    <a:pt x="539" y="24"/>
                  </a:cubicBezTo>
                  <a:cubicBezTo>
                    <a:pt x="531" y="26"/>
                    <a:pt x="524" y="30"/>
                    <a:pt x="514" y="35"/>
                  </a:cubicBezTo>
                  <a:lnTo>
                    <a:pt x="514" y="35"/>
                  </a:lnTo>
                  <a:cubicBezTo>
                    <a:pt x="512" y="36"/>
                    <a:pt x="510" y="38"/>
                    <a:pt x="507" y="40"/>
                  </a:cubicBezTo>
                  <a:cubicBezTo>
                    <a:pt x="504" y="43"/>
                    <a:pt x="502" y="47"/>
                    <a:pt x="503" y="52"/>
                  </a:cubicBezTo>
                  <a:cubicBezTo>
                    <a:pt x="505" y="63"/>
                    <a:pt x="503" y="74"/>
                    <a:pt x="499" y="84"/>
                  </a:cubicBezTo>
                  <a:cubicBezTo>
                    <a:pt x="498" y="87"/>
                    <a:pt x="498" y="91"/>
                    <a:pt x="499" y="95"/>
                  </a:cubicBezTo>
                  <a:cubicBezTo>
                    <a:pt x="500" y="97"/>
                    <a:pt x="502" y="99"/>
                    <a:pt x="504" y="101"/>
                  </a:cubicBezTo>
                  <a:lnTo>
                    <a:pt x="505" y="102"/>
                  </a:lnTo>
                  <a:cubicBezTo>
                    <a:pt x="505" y="104"/>
                    <a:pt x="506" y="106"/>
                    <a:pt x="507" y="108"/>
                  </a:cubicBezTo>
                  <a:cubicBezTo>
                    <a:pt x="508" y="111"/>
                    <a:pt x="510" y="113"/>
                    <a:pt x="512" y="115"/>
                  </a:cubicBezTo>
                  <a:cubicBezTo>
                    <a:pt x="511" y="117"/>
                    <a:pt x="511" y="121"/>
                    <a:pt x="512" y="124"/>
                  </a:cubicBezTo>
                  <a:cubicBezTo>
                    <a:pt x="513" y="125"/>
                    <a:pt x="513" y="127"/>
                    <a:pt x="513" y="129"/>
                  </a:cubicBezTo>
                  <a:lnTo>
                    <a:pt x="514" y="133"/>
                  </a:lnTo>
                  <a:lnTo>
                    <a:pt x="513" y="134"/>
                  </a:lnTo>
                  <a:cubicBezTo>
                    <a:pt x="508" y="132"/>
                    <a:pt x="504" y="132"/>
                    <a:pt x="501" y="132"/>
                  </a:cubicBezTo>
                  <a:cubicBezTo>
                    <a:pt x="497" y="131"/>
                    <a:pt x="497" y="131"/>
                    <a:pt x="494" y="127"/>
                  </a:cubicBezTo>
                  <a:cubicBezTo>
                    <a:pt x="492" y="125"/>
                    <a:pt x="488" y="123"/>
                    <a:pt x="485" y="123"/>
                  </a:cubicBezTo>
                  <a:lnTo>
                    <a:pt x="484" y="123"/>
                  </a:lnTo>
                  <a:cubicBezTo>
                    <a:pt x="482" y="123"/>
                    <a:pt x="481" y="123"/>
                    <a:pt x="479" y="123"/>
                  </a:cubicBezTo>
                  <a:lnTo>
                    <a:pt x="476" y="123"/>
                  </a:lnTo>
                  <a:cubicBezTo>
                    <a:pt x="474" y="123"/>
                    <a:pt x="472" y="123"/>
                    <a:pt x="470" y="124"/>
                  </a:cubicBezTo>
                  <a:lnTo>
                    <a:pt x="469" y="123"/>
                  </a:lnTo>
                  <a:cubicBezTo>
                    <a:pt x="467" y="121"/>
                    <a:pt x="465" y="120"/>
                    <a:pt x="463" y="119"/>
                  </a:cubicBezTo>
                  <a:lnTo>
                    <a:pt x="460" y="117"/>
                  </a:lnTo>
                  <a:cubicBezTo>
                    <a:pt x="457" y="116"/>
                    <a:pt x="455" y="116"/>
                    <a:pt x="452" y="116"/>
                  </a:cubicBezTo>
                  <a:cubicBezTo>
                    <a:pt x="450" y="116"/>
                    <a:pt x="448" y="116"/>
                    <a:pt x="446" y="117"/>
                  </a:cubicBezTo>
                  <a:cubicBezTo>
                    <a:pt x="443" y="118"/>
                    <a:pt x="441" y="119"/>
                    <a:pt x="439" y="121"/>
                  </a:cubicBezTo>
                  <a:cubicBezTo>
                    <a:pt x="431" y="131"/>
                    <a:pt x="420" y="136"/>
                    <a:pt x="405" y="136"/>
                  </a:cubicBezTo>
                  <a:lnTo>
                    <a:pt x="402" y="136"/>
                  </a:lnTo>
                  <a:cubicBezTo>
                    <a:pt x="393" y="136"/>
                    <a:pt x="383" y="135"/>
                    <a:pt x="375" y="135"/>
                  </a:cubicBezTo>
                  <a:cubicBezTo>
                    <a:pt x="328" y="135"/>
                    <a:pt x="287" y="143"/>
                    <a:pt x="243" y="158"/>
                  </a:cubicBezTo>
                  <a:lnTo>
                    <a:pt x="241" y="160"/>
                  </a:lnTo>
                  <a:lnTo>
                    <a:pt x="237" y="160"/>
                  </a:lnTo>
                  <a:cubicBezTo>
                    <a:pt x="229" y="163"/>
                    <a:pt x="221" y="167"/>
                    <a:pt x="213" y="170"/>
                  </a:cubicBezTo>
                  <a:cubicBezTo>
                    <a:pt x="197" y="177"/>
                    <a:pt x="182" y="185"/>
                    <a:pt x="167" y="192"/>
                  </a:cubicBezTo>
                  <a:cubicBezTo>
                    <a:pt x="142" y="205"/>
                    <a:pt x="116" y="218"/>
                    <a:pt x="89" y="226"/>
                  </a:cubicBezTo>
                  <a:lnTo>
                    <a:pt x="85" y="227"/>
                  </a:lnTo>
                  <a:lnTo>
                    <a:pt x="82" y="227"/>
                  </a:lnTo>
                  <a:cubicBezTo>
                    <a:pt x="79" y="228"/>
                    <a:pt x="77" y="230"/>
                    <a:pt x="75" y="232"/>
                  </a:cubicBezTo>
                  <a:lnTo>
                    <a:pt x="72" y="232"/>
                  </a:lnTo>
                  <a:cubicBezTo>
                    <a:pt x="69" y="232"/>
                    <a:pt x="67" y="232"/>
                    <a:pt x="65" y="233"/>
                  </a:cubicBezTo>
                  <a:cubicBezTo>
                    <a:pt x="61" y="232"/>
                    <a:pt x="58" y="232"/>
                    <a:pt x="57" y="232"/>
                  </a:cubicBezTo>
                  <a:lnTo>
                    <a:pt x="55" y="232"/>
                  </a:lnTo>
                  <a:lnTo>
                    <a:pt x="54" y="232"/>
                  </a:lnTo>
                  <a:lnTo>
                    <a:pt x="53" y="232"/>
                  </a:lnTo>
                  <a:lnTo>
                    <a:pt x="52" y="232"/>
                  </a:lnTo>
                  <a:cubicBezTo>
                    <a:pt x="50" y="233"/>
                    <a:pt x="47" y="233"/>
                    <a:pt x="45" y="233"/>
                  </a:cubicBezTo>
                  <a:cubicBezTo>
                    <a:pt x="40" y="233"/>
                    <a:pt x="37" y="235"/>
                    <a:pt x="34" y="239"/>
                  </a:cubicBezTo>
                  <a:cubicBezTo>
                    <a:pt x="32" y="242"/>
                    <a:pt x="31" y="246"/>
                    <a:pt x="31" y="249"/>
                  </a:cubicBezTo>
                  <a:lnTo>
                    <a:pt x="28" y="250"/>
                  </a:lnTo>
                  <a:cubicBezTo>
                    <a:pt x="26" y="247"/>
                    <a:pt x="22" y="243"/>
                    <a:pt x="15" y="242"/>
                  </a:cubicBezTo>
                  <a:lnTo>
                    <a:pt x="13" y="242"/>
                  </a:lnTo>
                  <a:cubicBezTo>
                    <a:pt x="10" y="242"/>
                    <a:pt x="7" y="243"/>
                    <a:pt x="5" y="245"/>
                  </a:cubicBezTo>
                  <a:cubicBezTo>
                    <a:pt x="2" y="248"/>
                    <a:pt x="0" y="252"/>
                    <a:pt x="0" y="255"/>
                  </a:cubicBezTo>
                  <a:lnTo>
                    <a:pt x="0" y="275"/>
                  </a:lnTo>
                  <a:cubicBezTo>
                    <a:pt x="0" y="346"/>
                    <a:pt x="0" y="466"/>
                    <a:pt x="2" y="517"/>
                  </a:cubicBezTo>
                  <a:cubicBezTo>
                    <a:pt x="2" y="539"/>
                    <a:pt x="7" y="549"/>
                    <a:pt x="22" y="555"/>
                  </a:cubicBezTo>
                  <a:cubicBezTo>
                    <a:pt x="26" y="556"/>
                    <a:pt x="27" y="557"/>
                    <a:pt x="29" y="560"/>
                  </a:cubicBezTo>
                  <a:lnTo>
                    <a:pt x="29" y="560"/>
                  </a:lnTo>
                  <a:lnTo>
                    <a:pt x="30" y="564"/>
                  </a:lnTo>
                  <a:cubicBezTo>
                    <a:pt x="30" y="566"/>
                    <a:pt x="30" y="567"/>
                    <a:pt x="31" y="569"/>
                  </a:cubicBezTo>
                  <a:cubicBezTo>
                    <a:pt x="29" y="573"/>
                    <a:pt x="29" y="577"/>
                    <a:pt x="29" y="579"/>
                  </a:cubicBezTo>
                  <a:cubicBezTo>
                    <a:pt x="28" y="582"/>
                    <a:pt x="28" y="585"/>
                    <a:pt x="29" y="589"/>
                  </a:cubicBezTo>
                  <a:cubicBezTo>
                    <a:pt x="35" y="604"/>
                    <a:pt x="47" y="614"/>
                    <a:pt x="58" y="623"/>
                  </a:cubicBezTo>
                  <a:lnTo>
                    <a:pt x="59" y="623"/>
                  </a:lnTo>
                  <a:cubicBezTo>
                    <a:pt x="62" y="629"/>
                    <a:pt x="67" y="633"/>
                    <a:pt x="73" y="635"/>
                  </a:cubicBezTo>
                  <a:cubicBezTo>
                    <a:pt x="74" y="636"/>
                    <a:pt x="75" y="638"/>
                    <a:pt x="77" y="639"/>
                  </a:cubicBezTo>
                  <a:cubicBezTo>
                    <a:pt x="77" y="643"/>
                    <a:pt x="79" y="648"/>
                    <a:pt x="82" y="651"/>
                  </a:cubicBezTo>
                  <a:cubicBezTo>
                    <a:pt x="81" y="655"/>
                    <a:pt x="81" y="661"/>
                    <a:pt x="84" y="666"/>
                  </a:cubicBezTo>
                  <a:cubicBezTo>
                    <a:pt x="86" y="669"/>
                    <a:pt x="89" y="671"/>
                    <a:pt x="92" y="673"/>
                  </a:cubicBezTo>
                  <a:lnTo>
                    <a:pt x="93" y="675"/>
                  </a:lnTo>
                  <a:cubicBezTo>
                    <a:pt x="94" y="678"/>
                    <a:pt x="96" y="681"/>
                    <a:pt x="99" y="684"/>
                  </a:cubicBezTo>
                  <a:cubicBezTo>
                    <a:pt x="100" y="685"/>
                    <a:pt x="101" y="687"/>
                    <a:pt x="102" y="688"/>
                  </a:cubicBezTo>
                  <a:cubicBezTo>
                    <a:pt x="105" y="691"/>
                    <a:pt x="108" y="693"/>
                    <a:pt x="112" y="693"/>
                  </a:cubicBezTo>
                  <a:cubicBezTo>
                    <a:pt x="114" y="693"/>
                    <a:pt x="116" y="692"/>
                    <a:pt x="118" y="691"/>
                  </a:cubicBezTo>
                  <a:lnTo>
                    <a:pt x="122" y="695"/>
                  </a:lnTo>
                  <a:cubicBezTo>
                    <a:pt x="126" y="699"/>
                    <a:pt x="131" y="705"/>
                    <a:pt x="140" y="705"/>
                  </a:cubicBezTo>
                  <a:cubicBezTo>
                    <a:pt x="144" y="705"/>
                    <a:pt x="150" y="703"/>
                    <a:pt x="156" y="696"/>
                  </a:cubicBezTo>
                  <a:cubicBezTo>
                    <a:pt x="157" y="695"/>
                    <a:pt x="159" y="693"/>
                    <a:pt x="160" y="691"/>
                  </a:cubicBezTo>
                  <a:lnTo>
                    <a:pt x="160" y="692"/>
                  </a:lnTo>
                  <a:lnTo>
                    <a:pt x="159" y="695"/>
                  </a:lnTo>
                  <a:cubicBezTo>
                    <a:pt x="156" y="703"/>
                    <a:pt x="152" y="712"/>
                    <a:pt x="157" y="721"/>
                  </a:cubicBezTo>
                  <a:lnTo>
                    <a:pt x="159" y="724"/>
                  </a:lnTo>
                  <a:cubicBezTo>
                    <a:pt x="160" y="726"/>
                    <a:pt x="161" y="728"/>
                    <a:pt x="163" y="729"/>
                  </a:cubicBezTo>
                  <a:cubicBezTo>
                    <a:pt x="163" y="731"/>
                    <a:pt x="164" y="733"/>
                    <a:pt x="166" y="734"/>
                  </a:cubicBezTo>
                  <a:cubicBezTo>
                    <a:pt x="168" y="737"/>
                    <a:pt x="171" y="738"/>
                    <a:pt x="174" y="738"/>
                  </a:cubicBezTo>
                  <a:cubicBezTo>
                    <a:pt x="178" y="742"/>
                    <a:pt x="182" y="744"/>
                    <a:pt x="186" y="744"/>
                  </a:cubicBezTo>
                  <a:lnTo>
                    <a:pt x="190" y="743"/>
                  </a:lnTo>
                  <a:lnTo>
                    <a:pt x="192" y="746"/>
                  </a:lnTo>
                  <a:lnTo>
                    <a:pt x="194" y="749"/>
                  </a:lnTo>
                  <a:lnTo>
                    <a:pt x="196" y="753"/>
                  </a:lnTo>
                  <a:cubicBezTo>
                    <a:pt x="199" y="756"/>
                    <a:pt x="202" y="757"/>
                    <a:pt x="205" y="757"/>
                  </a:cubicBezTo>
                  <a:cubicBezTo>
                    <a:pt x="206" y="762"/>
                    <a:pt x="209" y="766"/>
                    <a:pt x="214" y="768"/>
                  </a:cubicBezTo>
                  <a:cubicBezTo>
                    <a:pt x="218" y="769"/>
                    <a:pt x="223" y="771"/>
                    <a:pt x="229" y="771"/>
                  </a:cubicBezTo>
                  <a:lnTo>
                    <a:pt x="233" y="771"/>
                  </a:lnTo>
                  <a:lnTo>
                    <a:pt x="236" y="773"/>
                  </a:lnTo>
                  <a:cubicBezTo>
                    <a:pt x="237" y="776"/>
                    <a:pt x="239" y="778"/>
                    <a:pt x="241" y="780"/>
                  </a:cubicBezTo>
                  <a:cubicBezTo>
                    <a:pt x="243" y="782"/>
                    <a:pt x="246" y="783"/>
                    <a:pt x="249" y="783"/>
                  </a:cubicBezTo>
                  <a:cubicBezTo>
                    <a:pt x="250" y="784"/>
                    <a:pt x="251" y="785"/>
                    <a:pt x="253" y="786"/>
                  </a:cubicBezTo>
                  <a:cubicBezTo>
                    <a:pt x="255" y="787"/>
                    <a:pt x="257" y="787"/>
                    <a:pt x="259" y="787"/>
                  </a:cubicBezTo>
                  <a:lnTo>
                    <a:pt x="260" y="788"/>
                  </a:lnTo>
                  <a:cubicBezTo>
                    <a:pt x="261" y="790"/>
                    <a:pt x="263" y="792"/>
                    <a:pt x="265" y="793"/>
                  </a:cubicBezTo>
                  <a:cubicBezTo>
                    <a:pt x="267" y="795"/>
                    <a:pt x="270" y="796"/>
                    <a:pt x="273" y="796"/>
                  </a:cubicBezTo>
                  <a:lnTo>
                    <a:pt x="276" y="795"/>
                  </a:lnTo>
                  <a:cubicBezTo>
                    <a:pt x="277" y="796"/>
                    <a:pt x="279" y="796"/>
                    <a:pt x="281" y="796"/>
                  </a:cubicBezTo>
                  <a:lnTo>
                    <a:pt x="284" y="796"/>
                  </a:lnTo>
                  <a:lnTo>
                    <a:pt x="288" y="796"/>
                  </a:lnTo>
                  <a:cubicBezTo>
                    <a:pt x="290" y="796"/>
                    <a:pt x="293" y="796"/>
                    <a:pt x="295" y="794"/>
                  </a:cubicBezTo>
                  <a:cubicBezTo>
                    <a:pt x="297" y="795"/>
                    <a:pt x="299" y="796"/>
                    <a:pt x="301" y="796"/>
                  </a:cubicBezTo>
                  <a:cubicBezTo>
                    <a:pt x="303" y="800"/>
                    <a:pt x="307" y="802"/>
                    <a:pt x="310" y="803"/>
                  </a:cubicBezTo>
                  <a:cubicBezTo>
                    <a:pt x="312" y="804"/>
                    <a:pt x="314" y="806"/>
                    <a:pt x="316" y="806"/>
                  </a:cubicBezTo>
                  <a:cubicBezTo>
                    <a:pt x="316" y="809"/>
                    <a:pt x="318" y="812"/>
                    <a:pt x="319" y="814"/>
                  </a:cubicBezTo>
                  <a:cubicBezTo>
                    <a:pt x="323" y="825"/>
                    <a:pt x="331" y="827"/>
                    <a:pt x="335" y="828"/>
                  </a:cubicBezTo>
                  <a:cubicBezTo>
                    <a:pt x="339" y="833"/>
                    <a:pt x="344" y="838"/>
                    <a:pt x="352" y="839"/>
                  </a:cubicBezTo>
                  <a:cubicBezTo>
                    <a:pt x="355" y="843"/>
                    <a:pt x="361" y="849"/>
                    <a:pt x="370" y="849"/>
                  </a:cubicBezTo>
                  <a:lnTo>
                    <a:pt x="371" y="849"/>
                  </a:lnTo>
                  <a:lnTo>
                    <a:pt x="371" y="848"/>
                  </a:lnTo>
                  <a:cubicBezTo>
                    <a:pt x="370" y="851"/>
                    <a:pt x="369" y="854"/>
                    <a:pt x="368" y="857"/>
                  </a:cubicBezTo>
                  <a:cubicBezTo>
                    <a:pt x="367" y="860"/>
                    <a:pt x="367" y="864"/>
                    <a:pt x="369" y="867"/>
                  </a:cubicBezTo>
                  <a:cubicBezTo>
                    <a:pt x="370" y="870"/>
                    <a:pt x="373" y="872"/>
                    <a:pt x="376" y="874"/>
                  </a:cubicBezTo>
                  <a:cubicBezTo>
                    <a:pt x="379" y="875"/>
                    <a:pt x="382" y="876"/>
                    <a:pt x="385" y="877"/>
                  </a:cubicBezTo>
                  <a:cubicBezTo>
                    <a:pt x="390" y="880"/>
                    <a:pt x="395" y="883"/>
                    <a:pt x="401" y="883"/>
                  </a:cubicBezTo>
                  <a:cubicBezTo>
                    <a:pt x="409" y="883"/>
                    <a:pt x="415" y="879"/>
                    <a:pt x="419" y="875"/>
                  </a:cubicBezTo>
                  <a:cubicBezTo>
                    <a:pt x="421" y="875"/>
                    <a:pt x="422" y="874"/>
                    <a:pt x="424" y="873"/>
                  </a:cubicBezTo>
                  <a:cubicBezTo>
                    <a:pt x="426" y="874"/>
                    <a:pt x="429" y="874"/>
                    <a:pt x="431" y="874"/>
                  </a:cubicBezTo>
                  <a:lnTo>
                    <a:pt x="434" y="874"/>
                  </a:lnTo>
                  <a:lnTo>
                    <a:pt x="435" y="874"/>
                  </a:lnTo>
                  <a:cubicBezTo>
                    <a:pt x="434" y="876"/>
                    <a:pt x="433" y="878"/>
                    <a:pt x="433" y="879"/>
                  </a:cubicBezTo>
                  <a:cubicBezTo>
                    <a:pt x="433" y="881"/>
                    <a:pt x="430" y="885"/>
                    <a:pt x="429" y="888"/>
                  </a:cubicBezTo>
                  <a:cubicBezTo>
                    <a:pt x="424" y="895"/>
                    <a:pt x="419" y="905"/>
                    <a:pt x="424" y="914"/>
                  </a:cubicBezTo>
                  <a:cubicBezTo>
                    <a:pt x="425" y="916"/>
                    <a:pt x="425" y="917"/>
                    <a:pt x="427" y="919"/>
                  </a:cubicBezTo>
                  <a:cubicBezTo>
                    <a:pt x="401" y="975"/>
                    <a:pt x="375" y="1033"/>
                    <a:pt x="349" y="1093"/>
                  </a:cubicBezTo>
                  <a:cubicBezTo>
                    <a:pt x="258" y="1295"/>
                    <a:pt x="165" y="1505"/>
                    <a:pt x="75" y="1681"/>
                  </a:cubicBezTo>
                  <a:cubicBezTo>
                    <a:pt x="74" y="1683"/>
                    <a:pt x="74" y="1686"/>
                    <a:pt x="74" y="1689"/>
                  </a:cubicBezTo>
                  <a:cubicBezTo>
                    <a:pt x="77" y="1711"/>
                    <a:pt x="90" y="1723"/>
                    <a:pt x="103" y="1735"/>
                  </a:cubicBezTo>
                  <a:cubicBezTo>
                    <a:pt x="110" y="1742"/>
                    <a:pt x="117" y="1748"/>
                    <a:pt x="121" y="1756"/>
                  </a:cubicBezTo>
                  <a:cubicBezTo>
                    <a:pt x="122" y="1758"/>
                    <a:pt x="123" y="1760"/>
                    <a:pt x="125" y="1761"/>
                  </a:cubicBezTo>
                  <a:cubicBezTo>
                    <a:pt x="125" y="1762"/>
                    <a:pt x="125" y="1765"/>
                    <a:pt x="125" y="1768"/>
                  </a:cubicBezTo>
                  <a:cubicBezTo>
                    <a:pt x="125" y="1776"/>
                    <a:pt x="125" y="1789"/>
                    <a:pt x="137" y="1797"/>
                  </a:cubicBezTo>
                  <a:cubicBezTo>
                    <a:pt x="139" y="1798"/>
                    <a:pt x="141" y="1799"/>
                    <a:pt x="143" y="1799"/>
                  </a:cubicBezTo>
                  <a:cubicBezTo>
                    <a:pt x="149" y="1800"/>
                    <a:pt x="157" y="1817"/>
                    <a:pt x="161" y="1827"/>
                  </a:cubicBezTo>
                  <a:cubicBezTo>
                    <a:pt x="164" y="1834"/>
                    <a:pt x="167" y="1841"/>
                    <a:pt x="171" y="1847"/>
                  </a:cubicBezTo>
                  <a:cubicBezTo>
                    <a:pt x="177" y="1861"/>
                    <a:pt x="183" y="1882"/>
                    <a:pt x="184" y="1897"/>
                  </a:cubicBezTo>
                  <a:cubicBezTo>
                    <a:pt x="184" y="1900"/>
                    <a:pt x="185" y="1902"/>
                    <a:pt x="187" y="1904"/>
                  </a:cubicBezTo>
                  <a:cubicBezTo>
                    <a:pt x="189" y="1907"/>
                    <a:pt x="191" y="1910"/>
                    <a:pt x="194" y="1913"/>
                  </a:cubicBezTo>
                  <a:cubicBezTo>
                    <a:pt x="198" y="1917"/>
                    <a:pt x="203" y="1924"/>
                    <a:pt x="203" y="1927"/>
                  </a:cubicBezTo>
                  <a:lnTo>
                    <a:pt x="204" y="1930"/>
                  </a:lnTo>
                  <a:cubicBezTo>
                    <a:pt x="206" y="1938"/>
                    <a:pt x="211" y="1941"/>
                    <a:pt x="215" y="1943"/>
                  </a:cubicBezTo>
                  <a:cubicBezTo>
                    <a:pt x="214" y="1945"/>
                    <a:pt x="213" y="1947"/>
                    <a:pt x="213" y="1949"/>
                  </a:cubicBezTo>
                  <a:cubicBezTo>
                    <a:pt x="212" y="1950"/>
                    <a:pt x="211" y="1952"/>
                    <a:pt x="211" y="1954"/>
                  </a:cubicBezTo>
                  <a:cubicBezTo>
                    <a:pt x="210" y="1956"/>
                    <a:pt x="210" y="1959"/>
                    <a:pt x="210" y="1961"/>
                  </a:cubicBezTo>
                  <a:lnTo>
                    <a:pt x="211" y="1964"/>
                  </a:lnTo>
                  <a:lnTo>
                    <a:pt x="212" y="1966"/>
                  </a:lnTo>
                  <a:lnTo>
                    <a:pt x="211" y="1967"/>
                  </a:lnTo>
                  <a:lnTo>
                    <a:pt x="209" y="1972"/>
                  </a:lnTo>
                  <a:cubicBezTo>
                    <a:pt x="208" y="1977"/>
                    <a:pt x="209" y="1983"/>
                    <a:pt x="214" y="1988"/>
                  </a:cubicBezTo>
                  <a:cubicBezTo>
                    <a:pt x="214" y="1990"/>
                    <a:pt x="214" y="1993"/>
                    <a:pt x="216" y="1996"/>
                  </a:cubicBezTo>
                  <a:cubicBezTo>
                    <a:pt x="215" y="2000"/>
                    <a:pt x="215" y="2005"/>
                    <a:pt x="217" y="2010"/>
                  </a:cubicBezTo>
                  <a:cubicBezTo>
                    <a:pt x="218" y="2012"/>
                    <a:pt x="219" y="2013"/>
                    <a:pt x="221" y="2015"/>
                  </a:cubicBezTo>
                  <a:cubicBezTo>
                    <a:pt x="223" y="2017"/>
                    <a:pt x="224" y="2026"/>
                    <a:pt x="224" y="2030"/>
                  </a:cubicBezTo>
                  <a:cubicBezTo>
                    <a:pt x="225" y="2033"/>
                    <a:pt x="225" y="2036"/>
                    <a:pt x="226" y="2038"/>
                  </a:cubicBezTo>
                  <a:cubicBezTo>
                    <a:pt x="227" y="2045"/>
                    <a:pt x="232" y="2049"/>
                    <a:pt x="239" y="2049"/>
                  </a:cubicBezTo>
                  <a:lnTo>
                    <a:pt x="240" y="2049"/>
                  </a:lnTo>
                  <a:lnTo>
                    <a:pt x="242" y="2049"/>
                  </a:lnTo>
                  <a:cubicBezTo>
                    <a:pt x="244" y="2048"/>
                    <a:pt x="246" y="2048"/>
                    <a:pt x="248" y="2048"/>
                  </a:cubicBezTo>
                  <a:cubicBezTo>
                    <a:pt x="250" y="2048"/>
                    <a:pt x="250" y="2048"/>
                    <a:pt x="251" y="2049"/>
                  </a:cubicBezTo>
                  <a:cubicBezTo>
                    <a:pt x="252" y="2051"/>
                    <a:pt x="254" y="2052"/>
                    <a:pt x="256" y="2053"/>
                  </a:cubicBezTo>
                  <a:lnTo>
                    <a:pt x="256" y="2057"/>
                  </a:lnTo>
                  <a:cubicBezTo>
                    <a:pt x="257" y="2059"/>
                    <a:pt x="258" y="2060"/>
                    <a:pt x="259" y="2062"/>
                  </a:cubicBezTo>
                  <a:cubicBezTo>
                    <a:pt x="265" y="2069"/>
                    <a:pt x="272" y="2070"/>
                    <a:pt x="277" y="2071"/>
                  </a:cubicBezTo>
                  <a:lnTo>
                    <a:pt x="278" y="2071"/>
                  </a:lnTo>
                  <a:cubicBezTo>
                    <a:pt x="280" y="2075"/>
                    <a:pt x="284" y="2077"/>
                    <a:pt x="289" y="2077"/>
                  </a:cubicBezTo>
                  <a:lnTo>
                    <a:pt x="289" y="2077"/>
                  </a:lnTo>
                  <a:cubicBezTo>
                    <a:pt x="292" y="2077"/>
                    <a:pt x="295" y="2077"/>
                    <a:pt x="297" y="2076"/>
                  </a:cubicBezTo>
                  <a:lnTo>
                    <a:pt x="298" y="2076"/>
                  </a:lnTo>
                  <a:cubicBezTo>
                    <a:pt x="301" y="2080"/>
                    <a:pt x="306" y="2084"/>
                    <a:pt x="310" y="2088"/>
                  </a:cubicBezTo>
                  <a:cubicBezTo>
                    <a:pt x="312" y="2090"/>
                    <a:pt x="317" y="2094"/>
                    <a:pt x="319" y="2097"/>
                  </a:cubicBezTo>
                  <a:cubicBezTo>
                    <a:pt x="317" y="2100"/>
                    <a:pt x="316" y="2103"/>
                    <a:pt x="317" y="2106"/>
                  </a:cubicBezTo>
                  <a:cubicBezTo>
                    <a:pt x="321" y="2134"/>
                    <a:pt x="343" y="2134"/>
                    <a:pt x="354" y="2134"/>
                  </a:cubicBezTo>
                  <a:cubicBezTo>
                    <a:pt x="365" y="2134"/>
                    <a:pt x="368" y="2134"/>
                    <a:pt x="368" y="2151"/>
                  </a:cubicBezTo>
                  <a:cubicBezTo>
                    <a:pt x="369" y="2158"/>
                    <a:pt x="374" y="2164"/>
                    <a:pt x="381" y="2164"/>
                  </a:cubicBezTo>
                  <a:cubicBezTo>
                    <a:pt x="578" y="2170"/>
                    <a:pt x="784" y="2187"/>
                    <a:pt x="983" y="2204"/>
                  </a:cubicBezTo>
                  <a:cubicBezTo>
                    <a:pt x="1157" y="2219"/>
                    <a:pt x="1337" y="2234"/>
                    <a:pt x="1511" y="2241"/>
                  </a:cubicBezTo>
                  <a:lnTo>
                    <a:pt x="1512" y="2241"/>
                  </a:lnTo>
                  <a:cubicBezTo>
                    <a:pt x="1517" y="2241"/>
                    <a:pt x="1522" y="2238"/>
                    <a:pt x="1524" y="2233"/>
                  </a:cubicBezTo>
                  <a:cubicBezTo>
                    <a:pt x="1527" y="2226"/>
                    <a:pt x="1530" y="2220"/>
                    <a:pt x="1533" y="2213"/>
                  </a:cubicBezTo>
                  <a:cubicBezTo>
                    <a:pt x="1539" y="2201"/>
                    <a:pt x="1546" y="2188"/>
                    <a:pt x="1547" y="2175"/>
                  </a:cubicBezTo>
                  <a:cubicBezTo>
                    <a:pt x="1548" y="2172"/>
                    <a:pt x="1547" y="2169"/>
                    <a:pt x="1546" y="2167"/>
                  </a:cubicBezTo>
                  <a:cubicBezTo>
                    <a:pt x="1546" y="2166"/>
                    <a:pt x="1548" y="2161"/>
                    <a:pt x="1549" y="2158"/>
                  </a:cubicBezTo>
                  <a:cubicBezTo>
                    <a:pt x="1552" y="2153"/>
                    <a:pt x="1555" y="2147"/>
                    <a:pt x="1556" y="2140"/>
                  </a:cubicBezTo>
                  <a:cubicBezTo>
                    <a:pt x="1569" y="2128"/>
                    <a:pt x="1579" y="2112"/>
                    <a:pt x="1588" y="2097"/>
                  </a:cubicBezTo>
                  <a:cubicBezTo>
                    <a:pt x="1593" y="2089"/>
                    <a:pt x="1598" y="2081"/>
                    <a:pt x="1603" y="2073"/>
                  </a:cubicBezTo>
                  <a:lnTo>
                    <a:pt x="1604" y="2072"/>
                  </a:lnTo>
                  <a:cubicBezTo>
                    <a:pt x="1606" y="2069"/>
                    <a:pt x="1610" y="2067"/>
                    <a:pt x="1616" y="2065"/>
                  </a:cubicBezTo>
                  <a:cubicBezTo>
                    <a:pt x="1625" y="2061"/>
                    <a:pt x="1636" y="2056"/>
                    <a:pt x="1642" y="2042"/>
                  </a:cubicBezTo>
                  <a:cubicBezTo>
                    <a:pt x="1645" y="2038"/>
                    <a:pt x="1648" y="2034"/>
                    <a:pt x="1650" y="2029"/>
                  </a:cubicBezTo>
                  <a:cubicBezTo>
                    <a:pt x="1655" y="2022"/>
                    <a:pt x="1659" y="2015"/>
                    <a:pt x="1664" y="2010"/>
                  </a:cubicBezTo>
                  <a:cubicBezTo>
                    <a:pt x="1667" y="2007"/>
                    <a:pt x="1669" y="2003"/>
                    <a:pt x="1668" y="1999"/>
                  </a:cubicBezTo>
                  <a:cubicBezTo>
                    <a:pt x="1668" y="1993"/>
                    <a:pt x="1669" y="1986"/>
                    <a:pt x="1681" y="1979"/>
                  </a:cubicBezTo>
                  <a:cubicBezTo>
                    <a:pt x="1684" y="1978"/>
                    <a:pt x="1686" y="1975"/>
                    <a:pt x="1687" y="1972"/>
                  </a:cubicBezTo>
                  <a:cubicBezTo>
                    <a:pt x="1703" y="1933"/>
                    <a:pt x="1708" y="1898"/>
                    <a:pt x="1711" y="1868"/>
                  </a:cubicBezTo>
                  <a:cubicBezTo>
                    <a:pt x="1711" y="1864"/>
                    <a:pt x="1709" y="1860"/>
                    <a:pt x="1707" y="1857"/>
                  </a:cubicBezTo>
                  <a:cubicBezTo>
                    <a:pt x="1702" y="1853"/>
                    <a:pt x="1698" y="1850"/>
                    <a:pt x="1693" y="1846"/>
                  </a:cubicBezTo>
                  <a:cubicBezTo>
                    <a:pt x="1677" y="1834"/>
                    <a:pt x="1669" y="1827"/>
                    <a:pt x="1671" y="1817"/>
                  </a:cubicBezTo>
                  <a:cubicBezTo>
                    <a:pt x="1701" y="1788"/>
                    <a:pt x="1710" y="1757"/>
                    <a:pt x="1701" y="1716"/>
                  </a:cubicBezTo>
                  <a:cubicBezTo>
                    <a:pt x="1719" y="1701"/>
                    <a:pt x="1735" y="1692"/>
                    <a:pt x="1750" y="1691"/>
                  </a:cubicBezTo>
                  <a:lnTo>
                    <a:pt x="1753" y="1691"/>
                  </a:lnTo>
                  <a:cubicBezTo>
                    <a:pt x="1762" y="1691"/>
                    <a:pt x="1771" y="1687"/>
                    <a:pt x="1777" y="1679"/>
                  </a:cubicBezTo>
                  <a:cubicBezTo>
                    <a:pt x="1783" y="1677"/>
                    <a:pt x="1789" y="1674"/>
                    <a:pt x="1792" y="1670"/>
                  </a:cubicBezTo>
                  <a:cubicBezTo>
                    <a:pt x="1796" y="1665"/>
                    <a:pt x="1798" y="1658"/>
                    <a:pt x="1797" y="1652"/>
                  </a:cubicBezTo>
                  <a:lnTo>
                    <a:pt x="1796" y="1648"/>
                  </a:lnTo>
                  <a:cubicBezTo>
                    <a:pt x="1794" y="1643"/>
                    <a:pt x="1796" y="1640"/>
                    <a:pt x="1807" y="1629"/>
                  </a:cubicBezTo>
                  <a:cubicBezTo>
                    <a:pt x="1810" y="1626"/>
                    <a:pt x="1813" y="1623"/>
                    <a:pt x="1816" y="1620"/>
                  </a:cubicBezTo>
                  <a:lnTo>
                    <a:pt x="1817" y="1621"/>
                  </a:lnTo>
                  <a:cubicBezTo>
                    <a:pt x="1820" y="1622"/>
                    <a:pt x="1825" y="1624"/>
                    <a:pt x="1829" y="1624"/>
                  </a:cubicBezTo>
                  <a:cubicBezTo>
                    <a:pt x="1834" y="1624"/>
                    <a:pt x="1838" y="1623"/>
                    <a:pt x="1841" y="1620"/>
                  </a:cubicBezTo>
                  <a:cubicBezTo>
                    <a:pt x="1844" y="1616"/>
                    <a:pt x="1846" y="1612"/>
                    <a:pt x="1845" y="1606"/>
                  </a:cubicBezTo>
                  <a:cubicBezTo>
                    <a:pt x="1845" y="1603"/>
                    <a:pt x="1844" y="1600"/>
                    <a:pt x="1843" y="1598"/>
                  </a:cubicBezTo>
                  <a:cubicBezTo>
                    <a:pt x="1838" y="1593"/>
                    <a:pt x="1836" y="1588"/>
                    <a:pt x="1835" y="1583"/>
                  </a:cubicBezTo>
                  <a:lnTo>
                    <a:pt x="1836" y="1583"/>
                  </a:lnTo>
                  <a:cubicBezTo>
                    <a:pt x="1841" y="1582"/>
                    <a:pt x="1850" y="1580"/>
                    <a:pt x="1857" y="1571"/>
                  </a:cubicBezTo>
                  <a:lnTo>
                    <a:pt x="1858" y="1569"/>
                  </a:lnTo>
                  <a:cubicBezTo>
                    <a:pt x="1861" y="1564"/>
                    <a:pt x="1863" y="1557"/>
                    <a:pt x="1858" y="1549"/>
                  </a:cubicBezTo>
                  <a:cubicBezTo>
                    <a:pt x="1862" y="1548"/>
                    <a:pt x="1866" y="1545"/>
                    <a:pt x="1868" y="1540"/>
                  </a:cubicBezTo>
                  <a:cubicBezTo>
                    <a:pt x="1872" y="1530"/>
                    <a:pt x="1867" y="1521"/>
                    <a:pt x="1863" y="1515"/>
                  </a:cubicBezTo>
                  <a:cubicBezTo>
                    <a:pt x="1862" y="1513"/>
                    <a:pt x="1860" y="1510"/>
                    <a:pt x="1859" y="1508"/>
                  </a:cubicBezTo>
                  <a:cubicBezTo>
                    <a:pt x="1861" y="1508"/>
                    <a:pt x="1863" y="1508"/>
                    <a:pt x="1865" y="1508"/>
                  </a:cubicBezTo>
                  <a:cubicBezTo>
                    <a:pt x="1867" y="1507"/>
                    <a:pt x="1869" y="1506"/>
                    <a:pt x="1871" y="1505"/>
                  </a:cubicBezTo>
                  <a:cubicBezTo>
                    <a:pt x="1875" y="1501"/>
                    <a:pt x="1888" y="1491"/>
                    <a:pt x="1887" y="1476"/>
                  </a:cubicBezTo>
                  <a:cubicBezTo>
                    <a:pt x="1885" y="1462"/>
                    <a:pt x="1871" y="1456"/>
                    <a:pt x="1860" y="1451"/>
                  </a:cubicBezTo>
                  <a:cubicBezTo>
                    <a:pt x="1858" y="1450"/>
                    <a:pt x="1855" y="1449"/>
                    <a:pt x="1852" y="1448"/>
                  </a:cubicBezTo>
                  <a:cubicBezTo>
                    <a:pt x="1849" y="1432"/>
                    <a:pt x="1840" y="1424"/>
                    <a:pt x="1827" y="1424"/>
                  </a:cubicBezTo>
                  <a:cubicBezTo>
                    <a:pt x="1822" y="1424"/>
                    <a:pt x="1818" y="1425"/>
                    <a:pt x="1814" y="1426"/>
                  </a:cubicBezTo>
                  <a:cubicBezTo>
                    <a:pt x="1809" y="1427"/>
                    <a:pt x="1806" y="1428"/>
                    <a:pt x="1802" y="1428"/>
                  </a:cubicBezTo>
                  <a:cubicBezTo>
                    <a:pt x="1800" y="1428"/>
                    <a:pt x="1799" y="1428"/>
                    <a:pt x="1798" y="1428"/>
                  </a:cubicBezTo>
                  <a:lnTo>
                    <a:pt x="1796" y="1427"/>
                  </a:lnTo>
                  <a:lnTo>
                    <a:pt x="1793" y="1425"/>
                  </a:lnTo>
                  <a:cubicBezTo>
                    <a:pt x="1815" y="1403"/>
                    <a:pt x="1841" y="1383"/>
                    <a:pt x="1869" y="1362"/>
                  </a:cubicBezTo>
                  <a:cubicBezTo>
                    <a:pt x="1892" y="1344"/>
                    <a:pt x="1916" y="1327"/>
                    <a:pt x="1937" y="1308"/>
                  </a:cubicBezTo>
                  <a:lnTo>
                    <a:pt x="1938" y="1307"/>
                  </a:lnTo>
                  <a:lnTo>
                    <a:pt x="1938" y="1307"/>
                  </a:lnTo>
                  <a:cubicBezTo>
                    <a:pt x="1941" y="1308"/>
                    <a:pt x="1945" y="1309"/>
                    <a:pt x="1949" y="1309"/>
                  </a:cubicBezTo>
                  <a:cubicBezTo>
                    <a:pt x="1958" y="1309"/>
                    <a:pt x="1967" y="1304"/>
                    <a:pt x="1974" y="1296"/>
                  </a:cubicBezTo>
                  <a:lnTo>
                    <a:pt x="1975" y="1294"/>
                  </a:lnTo>
                  <a:cubicBezTo>
                    <a:pt x="1977" y="1291"/>
                    <a:pt x="1979" y="1288"/>
                    <a:pt x="1981" y="1285"/>
                  </a:cubicBezTo>
                  <a:cubicBezTo>
                    <a:pt x="1989" y="1274"/>
                    <a:pt x="1997" y="1263"/>
                    <a:pt x="2000" y="1251"/>
                  </a:cubicBezTo>
                  <a:lnTo>
                    <a:pt x="2001" y="1250"/>
                  </a:lnTo>
                  <a:cubicBezTo>
                    <a:pt x="2004" y="1249"/>
                    <a:pt x="2008" y="1246"/>
                    <a:pt x="2012" y="1242"/>
                  </a:cubicBezTo>
                  <a:cubicBezTo>
                    <a:pt x="2016" y="1238"/>
                    <a:pt x="2017" y="1234"/>
                    <a:pt x="2018" y="1230"/>
                  </a:cubicBezTo>
                  <a:lnTo>
                    <a:pt x="2021" y="1227"/>
                  </a:lnTo>
                  <a:cubicBezTo>
                    <a:pt x="2024" y="1224"/>
                    <a:pt x="2025" y="1219"/>
                    <a:pt x="2023" y="1215"/>
                  </a:cubicBezTo>
                  <a:cubicBezTo>
                    <a:pt x="2023" y="1213"/>
                    <a:pt x="2022" y="1211"/>
                    <a:pt x="2023" y="1209"/>
                  </a:cubicBezTo>
                  <a:cubicBezTo>
                    <a:pt x="2027" y="1207"/>
                    <a:pt x="2030" y="1204"/>
                    <a:pt x="2034" y="1201"/>
                  </a:cubicBezTo>
                  <a:cubicBezTo>
                    <a:pt x="2035" y="1200"/>
                    <a:pt x="2038" y="1198"/>
                    <a:pt x="2039" y="1197"/>
                  </a:cubicBezTo>
                  <a:cubicBezTo>
                    <a:pt x="2045" y="1196"/>
                    <a:pt x="2049" y="1191"/>
                    <a:pt x="2050" y="1186"/>
                  </a:cubicBezTo>
                  <a:cubicBezTo>
                    <a:pt x="2050" y="1183"/>
                    <a:pt x="2051" y="1182"/>
                    <a:pt x="2055" y="1178"/>
                  </a:cubicBezTo>
                  <a:cubicBezTo>
                    <a:pt x="2057" y="1177"/>
                    <a:pt x="2060" y="1174"/>
                    <a:pt x="2062" y="1171"/>
                  </a:cubicBezTo>
                  <a:cubicBezTo>
                    <a:pt x="2072" y="1160"/>
                    <a:pt x="2073" y="1144"/>
                    <a:pt x="2074" y="1134"/>
                  </a:cubicBezTo>
                  <a:cubicBezTo>
                    <a:pt x="2074" y="1132"/>
                    <a:pt x="2074" y="1129"/>
                    <a:pt x="2074" y="1128"/>
                  </a:cubicBezTo>
                  <a:cubicBezTo>
                    <a:pt x="2075" y="1126"/>
                    <a:pt x="2076" y="1124"/>
                    <a:pt x="2076" y="1122"/>
                  </a:cubicBezTo>
                  <a:cubicBezTo>
                    <a:pt x="2076" y="1120"/>
                    <a:pt x="2077" y="1118"/>
                    <a:pt x="2077" y="1116"/>
                  </a:cubicBezTo>
                  <a:lnTo>
                    <a:pt x="2081" y="1114"/>
                  </a:lnTo>
                  <a:cubicBezTo>
                    <a:pt x="2085" y="1112"/>
                    <a:pt x="2087" y="1108"/>
                    <a:pt x="2088" y="1104"/>
                  </a:cubicBezTo>
                  <a:lnTo>
                    <a:pt x="2088" y="1104"/>
                  </a:lnTo>
                  <a:cubicBezTo>
                    <a:pt x="2090" y="1101"/>
                    <a:pt x="2092" y="1098"/>
                    <a:pt x="2092" y="1095"/>
                  </a:cubicBezTo>
                  <a:lnTo>
                    <a:pt x="2092" y="1095"/>
                  </a:lnTo>
                  <a:cubicBezTo>
                    <a:pt x="2093" y="1092"/>
                    <a:pt x="2093" y="1089"/>
                    <a:pt x="2092" y="1086"/>
                  </a:cubicBezTo>
                  <a:lnTo>
                    <a:pt x="2092" y="1085"/>
                  </a:lnTo>
                  <a:lnTo>
                    <a:pt x="2095" y="1083"/>
                  </a:lnTo>
                  <a:lnTo>
                    <a:pt x="2097" y="1083"/>
                  </a:lnTo>
                  <a:cubicBezTo>
                    <a:pt x="2100" y="1082"/>
                    <a:pt x="2103" y="1081"/>
                    <a:pt x="2105" y="1078"/>
                  </a:cubicBezTo>
                  <a:lnTo>
                    <a:pt x="2105" y="1078"/>
                  </a:lnTo>
                  <a:lnTo>
                    <a:pt x="2106" y="1078"/>
                  </a:lnTo>
                  <a:cubicBezTo>
                    <a:pt x="2109" y="1076"/>
                    <a:pt x="2111" y="1074"/>
                    <a:pt x="2113" y="1072"/>
                  </a:cubicBezTo>
                  <a:cubicBezTo>
                    <a:pt x="2115" y="1068"/>
                    <a:pt x="2115" y="1065"/>
                    <a:pt x="2115" y="1062"/>
                  </a:cubicBezTo>
                  <a:lnTo>
                    <a:pt x="2117" y="1060"/>
                  </a:lnTo>
                  <a:cubicBezTo>
                    <a:pt x="2119" y="1059"/>
                    <a:pt x="2120" y="1058"/>
                    <a:pt x="2121" y="1057"/>
                  </a:cubicBezTo>
                  <a:cubicBezTo>
                    <a:pt x="2123" y="1056"/>
                    <a:pt x="2125" y="1053"/>
                    <a:pt x="2125" y="1049"/>
                  </a:cubicBezTo>
                  <a:lnTo>
                    <a:pt x="2126" y="1047"/>
                  </a:lnTo>
                  <a:cubicBezTo>
                    <a:pt x="2128" y="1046"/>
                    <a:pt x="2129" y="1044"/>
                    <a:pt x="2130" y="1041"/>
                  </a:cubicBezTo>
                  <a:lnTo>
                    <a:pt x="2132" y="1037"/>
                  </a:lnTo>
                  <a:cubicBezTo>
                    <a:pt x="2136" y="1034"/>
                    <a:pt x="2138" y="1029"/>
                    <a:pt x="2138" y="1025"/>
                  </a:cubicBezTo>
                  <a:cubicBezTo>
                    <a:pt x="2137" y="1024"/>
                    <a:pt x="2138" y="1022"/>
                    <a:pt x="2138" y="1020"/>
                  </a:cubicBezTo>
                  <a:lnTo>
                    <a:pt x="2139" y="1018"/>
                  </a:lnTo>
                  <a:cubicBezTo>
                    <a:pt x="2140" y="1016"/>
                    <a:pt x="2142" y="1015"/>
                    <a:pt x="2143" y="1012"/>
                  </a:cubicBezTo>
                  <a:cubicBezTo>
                    <a:pt x="2143" y="1011"/>
                    <a:pt x="2144" y="1009"/>
                    <a:pt x="2143" y="1006"/>
                  </a:cubicBezTo>
                  <a:cubicBezTo>
                    <a:pt x="2144" y="1003"/>
                    <a:pt x="2143" y="1001"/>
                    <a:pt x="2142" y="998"/>
                  </a:cubicBezTo>
                  <a:lnTo>
                    <a:pt x="2142" y="995"/>
                  </a:lnTo>
                  <a:lnTo>
                    <a:pt x="2144" y="994"/>
                  </a:lnTo>
                  <a:cubicBezTo>
                    <a:pt x="2148" y="994"/>
                    <a:pt x="2151" y="992"/>
                    <a:pt x="2154" y="989"/>
                  </a:cubicBezTo>
                  <a:cubicBezTo>
                    <a:pt x="2156" y="986"/>
                    <a:pt x="2157" y="982"/>
                    <a:pt x="2156" y="978"/>
                  </a:cubicBezTo>
                  <a:lnTo>
                    <a:pt x="2154" y="974"/>
                  </a:lnTo>
                  <a:cubicBezTo>
                    <a:pt x="2154" y="972"/>
                    <a:pt x="2152" y="970"/>
                    <a:pt x="2151" y="968"/>
                  </a:cubicBezTo>
                  <a:cubicBezTo>
                    <a:pt x="2150" y="965"/>
                    <a:pt x="2148" y="963"/>
                    <a:pt x="2146" y="962"/>
                  </a:cubicBezTo>
                  <a:cubicBezTo>
                    <a:pt x="2149" y="960"/>
                    <a:pt x="2151" y="958"/>
                    <a:pt x="2152" y="955"/>
                  </a:cubicBezTo>
                  <a:lnTo>
                    <a:pt x="2153" y="955"/>
                  </a:lnTo>
                  <a:cubicBezTo>
                    <a:pt x="2155" y="954"/>
                    <a:pt x="2156" y="954"/>
                    <a:pt x="2158" y="954"/>
                  </a:cubicBezTo>
                  <a:cubicBezTo>
                    <a:pt x="2162" y="953"/>
                    <a:pt x="2166" y="950"/>
                    <a:pt x="2167" y="946"/>
                  </a:cubicBezTo>
                  <a:lnTo>
                    <a:pt x="2168" y="942"/>
                  </a:lnTo>
                  <a:lnTo>
                    <a:pt x="2169" y="940"/>
                  </a:lnTo>
                  <a:cubicBezTo>
                    <a:pt x="2172" y="939"/>
                    <a:pt x="2176" y="938"/>
                    <a:pt x="2179" y="936"/>
                  </a:cubicBezTo>
                  <a:cubicBezTo>
                    <a:pt x="2184" y="931"/>
                    <a:pt x="2185" y="923"/>
                    <a:pt x="2181" y="917"/>
                  </a:cubicBezTo>
                  <a:cubicBezTo>
                    <a:pt x="2179" y="915"/>
                    <a:pt x="2180" y="909"/>
                    <a:pt x="2183" y="902"/>
                  </a:cubicBezTo>
                  <a:cubicBezTo>
                    <a:pt x="2186" y="898"/>
                    <a:pt x="2185" y="892"/>
                    <a:pt x="2182" y="888"/>
                  </a:cubicBezTo>
                  <a:lnTo>
                    <a:pt x="2182" y="887"/>
                  </a:lnTo>
                  <a:cubicBezTo>
                    <a:pt x="2184" y="886"/>
                    <a:pt x="2186" y="884"/>
                    <a:pt x="2187" y="883"/>
                  </a:cubicBezTo>
                  <a:lnTo>
                    <a:pt x="2187" y="883"/>
                  </a:lnTo>
                  <a:cubicBezTo>
                    <a:pt x="2192" y="882"/>
                    <a:pt x="2195" y="878"/>
                    <a:pt x="2196" y="873"/>
                  </a:cubicBezTo>
                  <a:lnTo>
                    <a:pt x="2197" y="873"/>
                  </a:lnTo>
                  <a:cubicBezTo>
                    <a:pt x="2199" y="872"/>
                    <a:pt x="2201" y="870"/>
                    <a:pt x="2203" y="868"/>
                  </a:cubicBezTo>
                  <a:cubicBezTo>
                    <a:pt x="2206" y="866"/>
                    <a:pt x="2207" y="862"/>
                    <a:pt x="2207" y="858"/>
                  </a:cubicBezTo>
                  <a:cubicBezTo>
                    <a:pt x="2208" y="857"/>
                    <a:pt x="2208" y="855"/>
                    <a:pt x="2208" y="854"/>
                  </a:cubicBezTo>
                  <a:cubicBezTo>
                    <a:pt x="2208" y="847"/>
                    <a:pt x="2210" y="840"/>
                    <a:pt x="2214" y="831"/>
                  </a:cubicBezTo>
                  <a:lnTo>
                    <a:pt x="2215" y="829"/>
                  </a:lnTo>
                  <a:cubicBezTo>
                    <a:pt x="2216" y="826"/>
                    <a:pt x="2218" y="818"/>
                    <a:pt x="2216" y="810"/>
                  </a:cubicBezTo>
                  <a:cubicBezTo>
                    <a:pt x="2219" y="805"/>
                    <a:pt x="2219" y="799"/>
                    <a:pt x="2217" y="794"/>
                  </a:cubicBezTo>
                  <a:lnTo>
                    <a:pt x="2216" y="791"/>
                  </a:lnTo>
                  <a:cubicBezTo>
                    <a:pt x="2220" y="789"/>
                    <a:pt x="2222" y="787"/>
                    <a:pt x="2224" y="785"/>
                  </a:cubicBezTo>
                  <a:cubicBezTo>
                    <a:pt x="2229" y="780"/>
                    <a:pt x="2229" y="773"/>
                    <a:pt x="2229" y="767"/>
                  </a:cubicBezTo>
                  <a:cubicBezTo>
                    <a:pt x="2233" y="758"/>
                    <a:pt x="2232" y="751"/>
                    <a:pt x="2230" y="741"/>
                  </a:cubicBezTo>
                  <a:lnTo>
                    <a:pt x="2230" y="739"/>
                  </a:lnTo>
                  <a:cubicBezTo>
                    <a:pt x="2231" y="737"/>
                    <a:pt x="2231" y="735"/>
                    <a:pt x="2232" y="733"/>
                  </a:cubicBezTo>
                  <a:lnTo>
                    <a:pt x="2231" y="729"/>
                  </a:lnTo>
                  <a:cubicBezTo>
                    <a:pt x="2233" y="727"/>
                    <a:pt x="2235" y="724"/>
                    <a:pt x="2236" y="720"/>
                  </a:cubicBezTo>
                  <a:cubicBezTo>
                    <a:pt x="2237" y="717"/>
                    <a:pt x="2237" y="715"/>
                    <a:pt x="2237" y="712"/>
                  </a:cubicBezTo>
                  <a:cubicBezTo>
                    <a:pt x="2236" y="708"/>
                    <a:pt x="2233" y="704"/>
                    <a:pt x="2231" y="702"/>
                  </a:cubicBezTo>
                  <a:lnTo>
                    <a:pt x="2231" y="700"/>
                  </a:lnTo>
                  <a:cubicBezTo>
                    <a:pt x="2231" y="697"/>
                    <a:pt x="2231" y="694"/>
                    <a:pt x="2230" y="692"/>
                  </a:cubicBezTo>
                  <a:cubicBezTo>
                    <a:pt x="2230" y="687"/>
                    <a:pt x="2227" y="683"/>
                    <a:pt x="2222" y="681"/>
                  </a:cubicBezTo>
                  <a:lnTo>
                    <a:pt x="2217" y="679"/>
                  </a:lnTo>
                  <a:cubicBezTo>
                    <a:pt x="2212" y="676"/>
                    <a:pt x="2207" y="674"/>
                    <a:pt x="2202" y="672"/>
                  </a:cubicBezTo>
                  <a:cubicBezTo>
                    <a:pt x="2148" y="649"/>
                    <a:pt x="2092" y="636"/>
                    <a:pt x="2037" y="624"/>
                  </a:cubicBezTo>
                  <a:cubicBezTo>
                    <a:pt x="1987" y="613"/>
                    <a:pt x="1937" y="602"/>
                    <a:pt x="1889" y="583"/>
                  </a:cubicBezTo>
                  <a:cubicBezTo>
                    <a:pt x="1876" y="578"/>
                    <a:pt x="1863" y="571"/>
                    <a:pt x="1849" y="562"/>
                  </a:cubicBezTo>
                  <a:lnTo>
                    <a:pt x="1845" y="561"/>
                  </a:lnTo>
                  <a:cubicBezTo>
                    <a:pt x="1841" y="559"/>
                    <a:pt x="1836" y="558"/>
                    <a:pt x="1831" y="556"/>
                  </a:cubicBezTo>
                  <a:cubicBezTo>
                    <a:pt x="1831" y="552"/>
                    <a:pt x="1829" y="549"/>
                    <a:pt x="1826" y="546"/>
                  </a:cubicBezTo>
                  <a:cubicBezTo>
                    <a:pt x="1818" y="541"/>
                    <a:pt x="1810" y="535"/>
                    <a:pt x="1802" y="529"/>
                  </a:cubicBezTo>
                  <a:cubicBezTo>
                    <a:pt x="1793" y="522"/>
                    <a:pt x="1785" y="516"/>
                    <a:pt x="1776" y="509"/>
                  </a:cubicBezTo>
                  <a:cubicBezTo>
                    <a:pt x="1774" y="508"/>
                    <a:pt x="1772" y="507"/>
                    <a:pt x="1771" y="505"/>
                  </a:cubicBezTo>
                  <a:lnTo>
                    <a:pt x="1768" y="504"/>
                  </a:lnTo>
                  <a:cubicBezTo>
                    <a:pt x="1766" y="503"/>
                    <a:pt x="1762" y="501"/>
                    <a:pt x="1758" y="501"/>
                  </a:cubicBezTo>
                  <a:cubicBezTo>
                    <a:pt x="1756" y="501"/>
                    <a:pt x="1755" y="501"/>
                    <a:pt x="1753" y="502"/>
                  </a:cubicBezTo>
                  <a:lnTo>
                    <a:pt x="1752" y="502"/>
                  </a:lnTo>
                  <a:cubicBezTo>
                    <a:pt x="1742" y="502"/>
                    <a:pt x="1719" y="490"/>
                    <a:pt x="1702" y="481"/>
                  </a:cubicBezTo>
                  <a:cubicBezTo>
                    <a:pt x="1691" y="474"/>
                    <a:pt x="1679" y="468"/>
                    <a:pt x="1670" y="464"/>
                  </a:cubicBezTo>
                  <a:lnTo>
                    <a:pt x="1668" y="461"/>
                  </a:lnTo>
                  <a:cubicBezTo>
                    <a:pt x="1663" y="455"/>
                    <a:pt x="1657" y="452"/>
                    <a:pt x="1653" y="451"/>
                  </a:cubicBezTo>
                  <a:lnTo>
                    <a:pt x="1651" y="451"/>
                  </a:lnTo>
                  <a:cubicBezTo>
                    <a:pt x="1646" y="444"/>
                    <a:pt x="1642" y="436"/>
                    <a:pt x="1638" y="429"/>
                  </a:cubicBezTo>
                  <a:cubicBezTo>
                    <a:pt x="1635" y="426"/>
                    <a:pt x="1632" y="424"/>
                    <a:pt x="1628" y="423"/>
                  </a:cubicBezTo>
                  <a:cubicBezTo>
                    <a:pt x="1615" y="421"/>
                    <a:pt x="1603" y="415"/>
                    <a:pt x="1595" y="406"/>
                  </a:cubicBezTo>
                  <a:cubicBezTo>
                    <a:pt x="1593" y="403"/>
                    <a:pt x="1589" y="401"/>
                    <a:pt x="1585" y="401"/>
                  </a:cubicBezTo>
                  <a:lnTo>
                    <a:pt x="1583" y="401"/>
                  </a:lnTo>
                  <a:cubicBezTo>
                    <a:pt x="1580" y="402"/>
                    <a:pt x="1576" y="403"/>
                    <a:pt x="1573" y="403"/>
                  </a:cubicBezTo>
                  <a:cubicBezTo>
                    <a:pt x="1570" y="404"/>
                    <a:pt x="1567" y="405"/>
                    <a:pt x="1565" y="405"/>
                  </a:cubicBezTo>
                  <a:cubicBezTo>
                    <a:pt x="1563" y="404"/>
                    <a:pt x="1560" y="403"/>
                    <a:pt x="1558" y="403"/>
                  </a:cubicBezTo>
                  <a:lnTo>
                    <a:pt x="1555" y="403"/>
                  </a:lnTo>
                  <a:cubicBezTo>
                    <a:pt x="1555" y="399"/>
                    <a:pt x="1557" y="393"/>
                    <a:pt x="1557" y="390"/>
                  </a:cubicBezTo>
                  <a:lnTo>
                    <a:pt x="1558" y="387"/>
                  </a:lnTo>
                  <a:cubicBezTo>
                    <a:pt x="1558" y="386"/>
                    <a:pt x="1558" y="384"/>
                    <a:pt x="1558" y="383"/>
                  </a:cubicBezTo>
                  <a:cubicBezTo>
                    <a:pt x="1556" y="369"/>
                    <a:pt x="1551" y="336"/>
                    <a:pt x="1526" y="336"/>
                  </a:cubicBezTo>
                  <a:lnTo>
                    <a:pt x="1523" y="336"/>
                  </a:lnTo>
                  <a:cubicBezTo>
                    <a:pt x="1490" y="336"/>
                    <a:pt x="1456" y="355"/>
                    <a:pt x="1454" y="390"/>
                  </a:cubicBezTo>
                  <a:cubicBezTo>
                    <a:pt x="1441" y="429"/>
                    <a:pt x="1417" y="439"/>
                    <a:pt x="1379" y="455"/>
                  </a:cubicBezTo>
                  <a:lnTo>
                    <a:pt x="1378" y="456"/>
                  </a:lnTo>
                  <a:cubicBezTo>
                    <a:pt x="1375" y="457"/>
                    <a:pt x="1373" y="458"/>
                    <a:pt x="1372" y="461"/>
                  </a:cubicBezTo>
                  <a:cubicBezTo>
                    <a:pt x="1362" y="476"/>
                    <a:pt x="1356" y="478"/>
                    <a:pt x="1348" y="481"/>
                  </a:cubicBezTo>
                  <a:cubicBezTo>
                    <a:pt x="1334" y="486"/>
                    <a:pt x="1322" y="493"/>
                    <a:pt x="1305" y="525"/>
                  </a:cubicBezTo>
                  <a:lnTo>
                    <a:pt x="1304" y="528"/>
                  </a:lnTo>
                  <a:cubicBezTo>
                    <a:pt x="1300" y="543"/>
                    <a:pt x="1289" y="556"/>
                    <a:pt x="1277" y="570"/>
                  </a:cubicBezTo>
                  <a:cubicBezTo>
                    <a:pt x="1266" y="582"/>
                    <a:pt x="1254" y="595"/>
                    <a:pt x="1247" y="612"/>
                  </a:cubicBezTo>
                  <a:lnTo>
                    <a:pt x="1246" y="615"/>
                  </a:lnTo>
                  <a:cubicBezTo>
                    <a:pt x="1245" y="626"/>
                    <a:pt x="1245" y="635"/>
                    <a:pt x="1245" y="645"/>
                  </a:cubicBezTo>
                  <a:cubicBezTo>
                    <a:pt x="1245" y="649"/>
                    <a:pt x="1245" y="653"/>
                    <a:pt x="1245" y="657"/>
                  </a:cubicBezTo>
                  <a:cubicBezTo>
                    <a:pt x="1240" y="664"/>
                    <a:pt x="1233" y="669"/>
                    <a:pt x="1230" y="669"/>
                  </a:cubicBezTo>
                  <a:lnTo>
                    <a:pt x="1229" y="669"/>
                  </a:lnTo>
                  <a:cubicBezTo>
                    <a:pt x="1227" y="666"/>
                    <a:pt x="1223" y="664"/>
                    <a:pt x="1219" y="664"/>
                  </a:cubicBezTo>
                  <a:lnTo>
                    <a:pt x="1218" y="663"/>
                  </a:lnTo>
                  <a:lnTo>
                    <a:pt x="1217" y="664"/>
                  </a:lnTo>
                  <a:lnTo>
                    <a:pt x="1215" y="663"/>
                  </a:lnTo>
                  <a:cubicBezTo>
                    <a:pt x="1213" y="662"/>
                    <a:pt x="1210" y="662"/>
                    <a:pt x="1208" y="662"/>
                  </a:cubicBezTo>
                  <a:cubicBezTo>
                    <a:pt x="1204" y="662"/>
                    <a:pt x="1200" y="663"/>
                    <a:pt x="1197" y="667"/>
                  </a:cubicBezTo>
                  <a:cubicBezTo>
                    <a:pt x="1196" y="668"/>
                    <a:pt x="1195" y="670"/>
                    <a:pt x="1194" y="672"/>
                  </a:cubicBezTo>
                  <a:lnTo>
                    <a:pt x="1194" y="672"/>
                  </a:lnTo>
                  <a:cubicBezTo>
                    <a:pt x="1186" y="664"/>
                    <a:pt x="1174" y="663"/>
                    <a:pt x="1164" y="663"/>
                  </a:cubicBezTo>
                  <a:cubicBezTo>
                    <a:pt x="1162" y="663"/>
                    <a:pt x="1160" y="663"/>
                    <a:pt x="1159" y="662"/>
                  </a:cubicBezTo>
                  <a:lnTo>
                    <a:pt x="1156" y="659"/>
                  </a:lnTo>
                  <a:cubicBezTo>
                    <a:pt x="1154" y="657"/>
                    <a:pt x="1151" y="653"/>
                    <a:pt x="1146" y="651"/>
                  </a:cubicBezTo>
                  <a:lnTo>
                    <a:pt x="1146" y="650"/>
                  </a:lnTo>
                  <a:lnTo>
                    <a:pt x="1145" y="646"/>
                  </a:lnTo>
                  <a:cubicBezTo>
                    <a:pt x="1147" y="645"/>
                    <a:pt x="1148" y="643"/>
                    <a:pt x="1148" y="641"/>
                  </a:cubicBezTo>
                  <a:cubicBezTo>
                    <a:pt x="1150" y="632"/>
                    <a:pt x="1148" y="625"/>
                    <a:pt x="1144" y="620"/>
                  </a:cubicBezTo>
                  <a:cubicBezTo>
                    <a:pt x="1142" y="617"/>
                    <a:pt x="1138" y="614"/>
                    <a:pt x="1131" y="612"/>
                  </a:cubicBezTo>
                  <a:cubicBezTo>
                    <a:pt x="1133" y="605"/>
                    <a:pt x="1132" y="598"/>
                    <a:pt x="1131" y="593"/>
                  </a:cubicBezTo>
                  <a:cubicBezTo>
                    <a:pt x="1130" y="591"/>
                    <a:pt x="1129" y="588"/>
                    <a:pt x="1130" y="587"/>
                  </a:cubicBezTo>
                  <a:lnTo>
                    <a:pt x="1129" y="582"/>
                  </a:lnTo>
                  <a:cubicBezTo>
                    <a:pt x="1126" y="566"/>
                    <a:pt x="1115" y="564"/>
                    <a:pt x="1110" y="563"/>
                  </a:cubicBezTo>
                  <a:cubicBezTo>
                    <a:pt x="1106" y="563"/>
                    <a:pt x="1103" y="565"/>
                    <a:pt x="1101" y="565"/>
                  </a:cubicBezTo>
                  <a:lnTo>
                    <a:pt x="1100" y="565"/>
                  </a:lnTo>
                  <a:cubicBezTo>
                    <a:pt x="1100" y="565"/>
                    <a:pt x="1099" y="563"/>
                    <a:pt x="1098" y="561"/>
                  </a:cubicBezTo>
                  <a:lnTo>
                    <a:pt x="1098" y="559"/>
                  </a:lnTo>
                  <a:cubicBezTo>
                    <a:pt x="1100" y="556"/>
                    <a:pt x="1101" y="554"/>
                    <a:pt x="1102" y="550"/>
                  </a:cubicBezTo>
                  <a:cubicBezTo>
                    <a:pt x="1102" y="547"/>
                    <a:pt x="1101" y="544"/>
                    <a:pt x="1099" y="542"/>
                  </a:cubicBezTo>
                  <a:lnTo>
                    <a:pt x="1099" y="541"/>
                  </a:lnTo>
                  <a:cubicBezTo>
                    <a:pt x="1100" y="539"/>
                    <a:pt x="1101" y="535"/>
                    <a:pt x="1100" y="530"/>
                  </a:cubicBezTo>
                  <a:cubicBezTo>
                    <a:pt x="1100" y="527"/>
                    <a:pt x="1099" y="524"/>
                    <a:pt x="1097" y="522"/>
                  </a:cubicBezTo>
                  <a:cubicBezTo>
                    <a:pt x="1093" y="518"/>
                    <a:pt x="1089" y="515"/>
                    <a:pt x="1085" y="511"/>
                  </a:cubicBezTo>
                  <a:cubicBezTo>
                    <a:pt x="1079" y="506"/>
                    <a:pt x="1073" y="500"/>
                    <a:pt x="1068" y="494"/>
                  </a:cubicBezTo>
                  <a:cubicBezTo>
                    <a:pt x="1066" y="491"/>
                    <a:pt x="1062" y="489"/>
                    <a:pt x="1058" y="489"/>
                  </a:cubicBezTo>
                  <a:lnTo>
                    <a:pt x="1055" y="489"/>
                  </a:lnTo>
                  <a:lnTo>
                    <a:pt x="1054" y="489"/>
                  </a:lnTo>
                  <a:cubicBezTo>
                    <a:pt x="1053" y="487"/>
                    <a:pt x="1052" y="484"/>
                    <a:pt x="1052" y="481"/>
                  </a:cubicBezTo>
                  <a:cubicBezTo>
                    <a:pt x="1051" y="474"/>
                    <a:pt x="1049" y="466"/>
                    <a:pt x="1043" y="459"/>
                  </a:cubicBezTo>
                  <a:lnTo>
                    <a:pt x="1042" y="455"/>
                  </a:lnTo>
                  <a:cubicBezTo>
                    <a:pt x="1041" y="452"/>
                    <a:pt x="1039" y="447"/>
                    <a:pt x="1036" y="442"/>
                  </a:cubicBezTo>
                  <a:cubicBezTo>
                    <a:pt x="1034" y="439"/>
                    <a:pt x="1032" y="436"/>
                    <a:pt x="1030" y="434"/>
                  </a:cubicBezTo>
                  <a:lnTo>
                    <a:pt x="1028" y="433"/>
                  </a:lnTo>
                  <a:lnTo>
                    <a:pt x="1029" y="431"/>
                  </a:lnTo>
                  <a:cubicBezTo>
                    <a:pt x="1029" y="423"/>
                    <a:pt x="1025" y="416"/>
                    <a:pt x="1017" y="406"/>
                  </a:cubicBezTo>
                  <a:cubicBezTo>
                    <a:pt x="1018" y="403"/>
                    <a:pt x="1019" y="400"/>
                    <a:pt x="1018" y="395"/>
                  </a:cubicBezTo>
                  <a:cubicBezTo>
                    <a:pt x="1019" y="392"/>
                    <a:pt x="1018" y="389"/>
                    <a:pt x="1018" y="386"/>
                  </a:cubicBezTo>
                  <a:cubicBezTo>
                    <a:pt x="1020" y="383"/>
                    <a:pt x="1021" y="378"/>
                    <a:pt x="1020" y="374"/>
                  </a:cubicBezTo>
                  <a:cubicBezTo>
                    <a:pt x="1020" y="373"/>
                    <a:pt x="1021" y="371"/>
                    <a:pt x="1022" y="369"/>
                  </a:cubicBezTo>
                  <a:cubicBezTo>
                    <a:pt x="1024" y="365"/>
                    <a:pt x="1026" y="362"/>
                    <a:pt x="1027" y="357"/>
                  </a:cubicBezTo>
                  <a:cubicBezTo>
                    <a:pt x="1029" y="352"/>
                    <a:pt x="1027" y="347"/>
                    <a:pt x="1022" y="343"/>
                  </a:cubicBezTo>
                  <a:cubicBezTo>
                    <a:pt x="1018" y="340"/>
                    <a:pt x="1014" y="336"/>
                    <a:pt x="1009" y="331"/>
                  </a:cubicBezTo>
                  <a:cubicBezTo>
                    <a:pt x="1000" y="322"/>
                    <a:pt x="990" y="311"/>
                    <a:pt x="977" y="305"/>
                  </a:cubicBezTo>
                  <a:cubicBezTo>
                    <a:pt x="972" y="302"/>
                    <a:pt x="972" y="294"/>
                    <a:pt x="972" y="293"/>
                  </a:cubicBezTo>
                  <a:lnTo>
                    <a:pt x="972" y="288"/>
                  </a:lnTo>
                  <a:cubicBezTo>
                    <a:pt x="971" y="286"/>
                    <a:pt x="970" y="283"/>
                    <a:pt x="969" y="281"/>
                  </a:cubicBezTo>
                  <a:cubicBezTo>
                    <a:pt x="971" y="280"/>
                    <a:pt x="973" y="278"/>
                    <a:pt x="975" y="276"/>
                  </a:cubicBezTo>
                  <a:cubicBezTo>
                    <a:pt x="979" y="268"/>
                    <a:pt x="976" y="259"/>
                    <a:pt x="970" y="247"/>
                  </a:cubicBezTo>
                  <a:cubicBezTo>
                    <a:pt x="968" y="244"/>
                    <a:pt x="965" y="241"/>
                    <a:pt x="962" y="240"/>
                  </a:cubicBezTo>
                  <a:lnTo>
                    <a:pt x="958" y="240"/>
                  </a:lnTo>
                  <a:cubicBezTo>
                    <a:pt x="956" y="240"/>
                    <a:pt x="954" y="240"/>
                    <a:pt x="952" y="241"/>
                  </a:cubicBezTo>
                  <a:cubicBezTo>
                    <a:pt x="953" y="239"/>
                    <a:pt x="953" y="237"/>
                    <a:pt x="953" y="235"/>
                  </a:cubicBezTo>
                  <a:cubicBezTo>
                    <a:pt x="952" y="230"/>
                    <a:pt x="950" y="226"/>
                    <a:pt x="946" y="224"/>
                  </a:cubicBezTo>
                  <a:cubicBezTo>
                    <a:pt x="944" y="222"/>
                    <a:pt x="941" y="221"/>
                    <a:pt x="938" y="221"/>
                  </a:cubicBezTo>
                  <a:lnTo>
                    <a:pt x="934" y="222"/>
                  </a:lnTo>
                  <a:lnTo>
                    <a:pt x="934" y="222"/>
                  </a:lnTo>
                  <a:cubicBezTo>
                    <a:pt x="930" y="212"/>
                    <a:pt x="923" y="211"/>
                    <a:pt x="920" y="211"/>
                  </a:cubicBezTo>
                  <a:cubicBezTo>
                    <a:pt x="918" y="209"/>
                    <a:pt x="914" y="207"/>
                    <a:pt x="909" y="207"/>
                  </a:cubicBezTo>
                  <a:cubicBezTo>
                    <a:pt x="908" y="207"/>
                    <a:pt x="904" y="207"/>
                    <a:pt x="900" y="210"/>
                  </a:cubicBezTo>
                  <a:cubicBezTo>
                    <a:pt x="898" y="209"/>
                    <a:pt x="896" y="208"/>
                    <a:pt x="894" y="208"/>
                  </a:cubicBezTo>
                  <a:lnTo>
                    <a:pt x="894" y="208"/>
                  </a:lnTo>
                  <a:cubicBezTo>
                    <a:pt x="892" y="208"/>
                    <a:pt x="891" y="208"/>
                    <a:pt x="889" y="209"/>
                  </a:cubicBezTo>
                  <a:cubicBezTo>
                    <a:pt x="887" y="206"/>
                    <a:pt x="885" y="205"/>
                    <a:pt x="882" y="204"/>
                  </a:cubicBezTo>
                  <a:cubicBezTo>
                    <a:pt x="880" y="202"/>
                    <a:pt x="878" y="201"/>
                    <a:pt x="875" y="200"/>
                  </a:cubicBezTo>
                  <a:lnTo>
                    <a:pt x="873" y="200"/>
                  </a:lnTo>
                  <a:lnTo>
                    <a:pt x="870" y="198"/>
                  </a:lnTo>
                  <a:lnTo>
                    <a:pt x="869" y="196"/>
                  </a:lnTo>
                  <a:cubicBezTo>
                    <a:pt x="866" y="193"/>
                    <a:pt x="862" y="192"/>
                    <a:pt x="858" y="192"/>
                  </a:cubicBezTo>
                  <a:lnTo>
                    <a:pt x="855" y="192"/>
                  </a:lnTo>
                  <a:lnTo>
                    <a:pt x="854" y="191"/>
                  </a:lnTo>
                  <a:cubicBezTo>
                    <a:pt x="854" y="189"/>
                    <a:pt x="854" y="187"/>
                    <a:pt x="853" y="185"/>
                  </a:cubicBezTo>
                  <a:lnTo>
                    <a:pt x="849" y="182"/>
                  </a:lnTo>
                  <a:cubicBezTo>
                    <a:pt x="848" y="179"/>
                    <a:pt x="847" y="177"/>
                    <a:pt x="846" y="176"/>
                  </a:cubicBezTo>
                  <a:cubicBezTo>
                    <a:pt x="844" y="173"/>
                    <a:pt x="841" y="170"/>
                    <a:pt x="836" y="169"/>
                  </a:cubicBezTo>
                  <a:cubicBezTo>
                    <a:pt x="835" y="168"/>
                    <a:pt x="833" y="167"/>
                    <a:pt x="831" y="166"/>
                  </a:cubicBezTo>
                  <a:lnTo>
                    <a:pt x="828" y="166"/>
                  </a:lnTo>
                  <a:lnTo>
                    <a:pt x="827" y="166"/>
                  </a:lnTo>
                  <a:lnTo>
                    <a:pt x="825" y="165"/>
                  </a:lnTo>
                  <a:lnTo>
                    <a:pt x="824" y="163"/>
                  </a:lnTo>
                  <a:lnTo>
                    <a:pt x="823" y="162"/>
                  </a:lnTo>
                  <a:cubicBezTo>
                    <a:pt x="822" y="158"/>
                    <a:pt x="818" y="155"/>
                    <a:pt x="813" y="154"/>
                  </a:cubicBezTo>
                  <a:cubicBezTo>
                    <a:pt x="810" y="152"/>
                    <a:pt x="807" y="152"/>
                    <a:pt x="805" y="152"/>
                  </a:cubicBezTo>
                  <a:lnTo>
                    <a:pt x="802" y="150"/>
                  </a:lnTo>
                  <a:lnTo>
                    <a:pt x="801" y="149"/>
                  </a:lnTo>
                  <a:cubicBezTo>
                    <a:pt x="799" y="148"/>
                    <a:pt x="796" y="147"/>
                    <a:pt x="794" y="147"/>
                  </a:cubicBezTo>
                  <a:lnTo>
                    <a:pt x="791" y="148"/>
                  </a:lnTo>
                  <a:lnTo>
                    <a:pt x="788" y="149"/>
                  </a:lnTo>
                  <a:lnTo>
                    <a:pt x="787" y="149"/>
                  </a:lnTo>
                  <a:cubicBezTo>
                    <a:pt x="785" y="149"/>
                    <a:pt x="783" y="149"/>
                    <a:pt x="781" y="149"/>
                  </a:cubicBezTo>
                  <a:cubicBezTo>
                    <a:pt x="777" y="149"/>
                    <a:pt x="773" y="148"/>
                    <a:pt x="768" y="147"/>
                  </a:cubicBezTo>
                  <a:cubicBezTo>
                    <a:pt x="765" y="146"/>
                    <a:pt x="762" y="145"/>
                    <a:pt x="758" y="144"/>
                  </a:cubicBezTo>
                  <a:lnTo>
                    <a:pt x="755" y="144"/>
                  </a:lnTo>
                  <a:lnTo>
                    <a:pt x="751" y="144"/>
                  </a:lnTo>
                  <a:lnTo>
                    <a:pt x="750" y="144"/>
                  </a:lnTo>
                  <a:cubicBezTo>
                    <a:pt x="748" y="145"/>
                    <a:pt x="746" y="146"/>
                    <a:pt x="744" y="146"/>
                  </a:cubicBezTo>
                  <a:cubicBezTo>
                    <a:pt x="743" y="143"/>
                    <a:pt x="742" y="139"/>
                    <a:pt x="740" y="134"/>
                  </a:cubicBezTo>
                  <a:lnTo>
                    <a:pt x="740" y="133"/>
                  </a:lnTo>
                  <a:lnTo>
                    <a:pt x="740" y="132"/>
                  </a:lnTo>
                  <a:lnTo>
                    <a:pt x="741" y="130"/>
                  </a:lnTo>
                  <a:lnTo>
                    <a:pt x="742" y="128"/>
                  </a:lnTo>
                  <a:cubicBezTo>
                    <a:pt x="744" y="122"/>
                    <a:pt x="742" y="115"/>
                    <a:pt x="736" y="112"/>
                  </a:cubicBezTo>
                  <a:cubicBezTo>
                    <a:pt x="735" y="111"/>
                    <a:pt x="733" y="108"/>
                    <a:pt x="732" y="106"/>
                  </a:cubicBezTo>
                  <a:cubicBezTo>
                    <a:pt x="734" y="104"/>
                    <a:pt x="734" y="101"/>
                    <a:pt x="734" y="98"/>
                  </a:cubicBezTo>
                  <a:cubicBezTo>
                    <a:pt x="744" y="87"/>
                    <a:pt x="741" y="79"/>
                    <a:pt x="737" y="74"/>
                  </a:cubicBezTo>
                  <a:cubicBezTo>
                    <a:pt x="734" y="69"/>
                    <a:pt x="733" y="68"/>
                    <a:pt x="733" y="68"/>
                  </a:cubicBezTo>
                  <a:lnTo>
                    <a:pt x="733" y="66"/>
                  </a:lnTo>
                  <a:cubicBezTo>
                    <a:pt x="734" y="57"/>
                    <a:pt x="732" y="49"/>
                    <a:pt x="719" y="35"/>
                  </a:cubicBezTo>
                  <a:lnTo>
                    <a:pt x="718" y="32"/>
                  </a:lnTo>
                  <a:cubicBezTo>
                    <a:pt x="712" y="19"/>
                    <a:pt x="704" y="0"/>
                    <a:pt x="686" y="0"/>
                  </a:cubicBezTo>
                  <a:close/>
                  <a:moveTo>
                    <a:pt x="249" y="769"/>
                  </a:moveTo>
                  <a:lnTo>
                    <a:pt x="249" y="770"/>
                  </a:lnTo>
                  <a:lnTo>
                    <a:pt x="249" y="769"/>
                  </a:lnTo>
                  <a:close/>
                  <a:moveTo>
                    <a:pt x="686" y="13"/>
                  </a:moveTo>
                  <a:cubicBezTo>
                    <a:pt x="697" y="13"/>
                    <a:pt x="704" y="34"/>
                    <a:pt x="708" y="42"/>
                  </a:cubicBezTo>
                  <a:cubicBezTo>
                    <a:pt x="731" y="68"/>
                    <a:pt x="711" y="62"/>
                    <a:pt x="727" y="82"/>
                  </a:cubicBezTo>
                  <a:cubicBezTo>
                    <a:pt x="731" y="87"/>
                    <a:pt x="715" y="92"/>
                    <a:pt x="721" y="99"/>
                  </a:cubicBezTo>
                  <a:cubicBezTo>
                    <a:pt x="714" y="105"/>
                    <a:pt x="724" y="120"/>
                    <a:pt x="729" y="123"/>
                  </a:cubicBezTo>
                  <a:cubicBezTo>
                    <a:pt x="727" y="128"/>
                    <a:pt x="725" y="131"/>
                    <a:pt x="728" y="138"/>
                  </a:cubicBezTo>
                  <a:cubicBezTo>
                    <a:pt x="731" y="147"/>
                    <a:pt x="731" y="149"/>
                    <a:pt x="729" y="156"/>
                  </a:cubicBezTo>
                  <a:cubicBezTo>
                    <a:pt x="732" y="159"/>
                    <a:pt x="736" y="160"/>
                    <a:pt x="740" y="160"/>
                  </a:cubicBezTo>
                  <a:cubicBezTo>
                    <a:pt x="745" y="160"/>
                    <a:pt x="751" y="158"/>
                    <a:pt x="755" y="157"/>
                  </a:cubicBezTo>
                  <a:cubicBezTo>
                    <a:pt x="765" y="159"/>
                    <a:pt x="772" y="163"/>
                    <a:pt x="781" y="163"/>
                  </a:cubicBezTo>
                  <a:cubicBezTo>
                    <a:pt x="784" y="163"/>
                    <a:pt x="787" y="162"/>
                    <a:pt x="790" y="162"/>
                  </a:cubicBezTo>
                  <a:lnTo>
                    <a:pt x="792" y="164"/>
                  </a:lnTo>
                  <a:cubicBezTo>
                    <a:pt x="793" y="164"/>
                    <a:pt x="793" y="162"/>
                    <a:pt x="794" y="160"/>
                  </a:cubicBezTo>
                  <a:cubicBezTo>
                    <a:pt x="798" y="163"/>
                    <a:pt x="801" y="165"/>
                    <a:pt x="803" y="165"/>
                  </a:cubicBezTo>
                  <a:lnTo>
                    <a:pt x="804" y="165"/>
                  </a:lnTo>
                  <a:cubicBezTo>
                    <a:pt x="807" y="165"/>
                    <a:pt x="805" y="167"/>
                    <a:pt x="809" y="168"/>
                  </a:cubicBezTo>
                  <a:lnTo>
                    <a:pt x="809" y="168"/>
                  </a:lnTo>
                  <a:lnTo>
                    <a:pt x="811" y="168"/>
                  </a:lnTo>
                  <a:lnTo>
                    <a:pt x="810" y="169"/>
                  </a:lnTo>
                  <a:cubicBezTo>
                    <a:pt x="808" y="172"/>
                    <a:pt x="814" y="169"/>
                    <a:pt x="814" y="172"/>
                  </a:cubicBezTo>
                  <a:cubicBezTo>
                    <a:pt x="811" y="176"/>
                    <a:pt x="825" y="176"/>
                    <a:pt x="825" y="184"/>
                  </a:cubicBezTo>
                  <a:lnTo>
                    <a:pt x="826" y="185"/>
                  </a:lnTo>
                  <a:lnTo>
                    <a:pt x="828" y="179"/>
                  </a:lnTo>
                  <a:cubicBezTo>
                    <a:pt x="830" y="183"/>
                    <a:pt x="835" y="180"/>
                    <a:pt x="835" y="185"/>
                  </a:cubicBezTo>
                  <a:lnTo>
                    <a:pt x="835" y="185"/>
                  </a:lnTo>
                  <a:cubicBezTo>
                    <a:pt x="838" y="185"/>
                    <a:pt x="837" y="191"/>
                    <a:pt x="838" y="191"/>
                  </a:cubicBezTo>
                  <a:lnTo>
                    <a:pt x="838" y="191"/>
                  </a:lnTo>
                  <a:cubicBezTo>
                    <a:pt x="842" y="195"/>
                    <a:pt x="842" y="189"/>
                    <a:pt x="839" y="198"/>
                  </a:cubicBezTo>
                  <a:lnTo>
                    <a:pt x="841" y="198"/>
                  </a:lnTo>
                  <a:cubicBezTo>
                    <a:pt x="848" y="198"/>
                    <a:pt x="841" y="210"/>
                    <a:pt x="846" y="210"/>
                  </a:cubicBezTo>
                  <a:lnTo>
                    <a:pt x="846" y="210"/>
                  </a:lnTo>
                  <a:cubicBezTo>
                    <a:pt x="845" y="209"/>
                    <a:pt x="846" y="208"/>
                    <a:pt x="847" y="208"/>
                  </a:cubicBezTo>
                  <a:lnTo>
                    <a:pt x="849" y="209"/>
                  </a:lnTo>
                  <a:cubicBezTo>
                    <a:pt x="852" y="208"/>
                    <a:pt x="856" y="205"/>
                    <a:pt x="858" y="205"/>
                  </a:cubicBezTo>
                  <a:cubicBezTo>
                    <a:pt x="859" y="205"/>
                    <a:pt x="860" y="207"/>
                    <a:pt x="859" y="212"/>
                  </a:cubicBezTo>
                  <a:cubicBezTo>
                    <a:pt x="862" y="211"/>
                    <a:pt x="863" y="211"/>
                    <a:pt x="864" y="211"/>
                  </a:cubicBezTo>
                  <a:cubicBezTo>
                    <a:pt x="867" y="211"/>
                    <a:pt x="868" y="212"/>
                    <a:pt x="872" y="213"/>
                  </a:cubicBezTo>
                  <a:cubicBezTo>
                    <a:pt x="870" y="217"/>
                    <a:pt x="870" y="218"/>
                    <a:pt x="871" y="218"/>
                  </a:cubicBezTo>
                  <a:cubicBezTo>
                    <a:pt x="872" y="218"/>
                    <a:pt x="875" y="217"/>
                    <a:pt x="877" y="217"/>
                  </a:cubicBezTo>
                  <a:cubicBezTo>
                    <a:pt x="879" y="217"/>
                    <a:pt x="881" y="218"/>
                    <a:pt x="879" y="225"/>
                  </a:cubicBezTo>
                  <a:lnTo>
                    <a:pt x="882" y="224"/>
                  </a:lnTo>
                  <a:cubicBezTo>
                    <a:pt x="885" y="224"/>
                    <a:pt x="886" y="227"/>
                    <a:pt x="892" y="227"/>
                  </a:cubicBezTo>
                  <a:lnTo>
                    <a:pt x="892" y="227"/>
                  </a:lnTo>
                  <a:cubicBezTo>
                    <a:pt x="895" y="225"/>
                    <a:pt x="886" y="221"/>
                    <a:pt x="893" y="221"/>
                  </a:cubicBezTo>
                  <a:lnTo>
                    <a:pt x="893" y="221"/>
                  </a:lnTo>
                  <a:cubicBezTo>
                    <a:pt x="899" y="226"/>
                    <a:pt x="902" y="227"/>
                    <a:pt x="904" y="227"/>
                  </a:cubicBezTo>
                  <a:cubicBezTo>
                    <a:pt x="909" y="227"/>
                    <a:pt x="907" y="220"/>
                    <a:pt x="909" y="220"/>
                  </a:cubicBezTo>
                  <a:lnTo>
                    <a:pt x="912" y="221"/>
                  </a:lnTo>
                  <a:cubicBezTo>
                    <a:pt x="906" y="231"/>
                    <a:pt x="911" y="228"/>
                    <a:pt x="917" y="230"/>
                  </a:cubicBezTo>
                  <a:cubicBezTo>
                    <a:pt x="917" y="228"/>
                    <a:pt x="918" y="224"/>
                    <a:pt x="920" y="224"/>
                  </a:cubicBezTo>
                  <a:cubicBezTo>
                    <a:pt x="920" y="224"/>
                    <a:pt x="921" y="225"/>
                    <a:pt x="922" y="226"/>
                  </a:cubicBezTo>
                  <a:cubicBezTo>
                    <a:pt x="921" y="229"/>
                    <a:pt x="918" y="237"/>
                    <a:pt x="920" y="237"/>
                  </a:cubicBezTo>
                  <a:cubicBezTo>
                    <a:pt x="920" y="237"/>
                    <a:pt x="921" y="236"/>
                    <a:pt x="923" y="234"/>
                  </a:cubicBezTo>
                  <a:cubicBezTo>
                    <a:pt x="924" y="234"/>
                    <a:pt x="926" y="234"/>
                    <a:pt x="927" y="234"/>
                  </a:cubicBezTo>
                  <a:cubicBezTo>
                    <a:pt x="930" y="234"/>
                    <a:pt x="932" y="235"/>
                    <a:pt x="935" y="235"/>
                  </a:cubicBezTo>
                  <a:lnTo>
                    <a:pt x="938" y="234"/>
                  </a:lnTo>
                  <a:cubicBezTo>
                    <a:pt x="945" y="239"/>
                    <a:pt x="927" y="245"/>
                    <a:pt x="940" y="247"/>
                  </a:cubicBezTo>
                  <a:cubicBezTo>
                    <a:pt x="944" y="252"/>
                    <a:pt x="935" y="255"/>
                    <a:pt x="939" y="259"/>
                  </a:cubicBezTo>
                  <a:cubicBezTo>
                    <a:pt x="945" y="257"/>
                    <a:pt x="955" y="255"/>
                    <a:pt x="958" y="253"/>
                  </a:cubicBezTo>
                  <a:cubicBezTo>
                    <a:pt x="971" y="280"/>
                    <a:pt x="956" y="263"/>
                    <a:pt x="953" y="274"/>
                  </a:cubicBezTo>
                  <a:cubicBezTo>
                    <a:pt x="951" y="282"/>
                    <a:pt x="958" y="286"/>
                    <a:pt x="959" y="292"/>
                  </a:cubicBezTo>
                  <a:cubicBezTo>
                    <a:pt x="958" y="301"/>
                    <a:pt x="961" y="311"/>
                    <a:pt x="971" y="317"/>
                  </a:cubicBezTo>
                  <a:cubicBezTo>
                    <a:pt x="989" y="325"/>
                    <a:pt x="1002" y="345"/>
                    <a:pt x="1014" y="354"/>
                  </a:cubicBezTo>
                  <a:cubicBezTo>
                    <a:pt x="1012" y="362"/>
                    <a:pt x="1004" y="370"/>
                    <a:pt x="1007" y="379"/>
                  </a:cubicBezTo>
                  <a:cubicBezTo>
                    <a:pt x="1000" y="384"/>
                    <a:pt x="1008" y="388"/>
                    <a:pt x="1004" y="395"/>
                  </a:cubicBezTo>
                  <a:cubicBezTo>
                    <a:pt x="1007" y="401"/>
                    <a:pt x="1002" y="406"/>
                    <a:pt x="1004" y="410"/>
                  </a:cubicBezTo>
                  <a:cubicBezTo>
                    <a:pt x="1008" y="415"/>
                    <a:pt x="1016" y="425"/>
                    <a:pt x="1015" y="430"/>
                  </a:cubicBezTo>
                  <a:cubicBezTo>
                    <a:pt x="1011" y="439"/>
                    <a:pt x="1021" y="443"/>
                    <a:pt x="1025" y="449"/>
                  </a:cubicBezTo>
                  <a:cubicBezTo>
                    <a:pt x="1029" y="455"/>
                    <a:pt x="1029" y="461"/>
                    <a:pt x="1032" y="467"/>
                  </a:cubicBezTo>
                  <a:cubicBezTo>
                    <a:pt x="1042" y="476"/>
                    <a:pt x="1035" y="502"/>
                    <a:pt x="1053" y="502"/>
                  </a:cubicBezTo>
                  <a:cubicBezTo>
                    <a:pt x="1054" y="502"/>
                    <a:pt x="1056" y="502"/>
                    <a:pt x="1058" y="502"/>
                  </a:cubicBezTo>
                  <a:cubicBezTo>
                    <a:pt x="1066" y="513"/>
                    <a:pt x="1078" y="522"/>
                    <a:pt x="1087" y="531"/>
                  </a:cubicBezTo>
                  <a:cubicBezTo>
                    <a:pt x="1087" y="538"/>
                    <a:pt x="1081" y="545"/>
                    <a:pt x="1088" y="550"/>
                  </a:cubicBezTo>
                  <a:cubicBezTo>
                    <a:pt x="1083" y="554"/>
                    <a:pt x="1086" y="559"/>
                    <a:pt x="1085" y="563"/>
                  </a:cubicBezTo>
                  <a:cubicBezTo>
                    <a:pt x="1089" y="576"/>
                    <a:pt x="1094" y="579"/>
                    <a:pt x="1099" y="579"/>
                  </a:cubicBezTo>
                  <a:cubicBezTo>
                    <a:pt x="1103" y="579"/>
                    <a:pt x="1107" y="577"/>
                    <a:pt x="1110" y="577"/>
                  </a:cubicBezTo>
                  <a:cubicBezTo>
                    <a:pt x="1113" y="577"/>
                    <a:pt x="1115" y="579"/>
                    <a:pt x="1116" y="585"/>
                  </a:cubicBezTo>
                  <a:cubicBezTo>
                    <a:pt x="1115" y="595"/>
                    <a:pt x="1123" y="605"/>
                    <a:pt x="1115" y="613"/>
                  </a:cubicBezTo>
                  <a:cubicBezTo>
                    <a:pt x="1117" y="620"/>
                    <a:pt x="1116" y="622"/>
                    <a:pt x="1112" y="628"/>
                  </a:cubicBezTo>
                  <a:cubicBezTo>
                    <a:pt x="1116" y="627"/>
                    <a:pt x="1122" y="625"/>
                    <a:pt x="1126" y="625"/>
                  </a:cubicBezTo>
                  <a:cubicBezTo>
                    <a:pt x="1132" y="625"/>
                    <a:pt x="1137" y="628"/>
                    <a:pt x="1135" y="638"/>
                  </a:cubicBezTo>
                  <a:lnTo>
                    <a:pt x="1134" y="638"/>
                  </a:lnTo>
                  <a:cubicBezTo>
                    <a:pt x="1124" y="638"/>
                    <a:pt x="1135" y="648"/>
                    <a:pt x="1133" y="653"/>
                  </a:cubicBezTo>
                  <a:cubicBezTo>
                    <a:pt x="1137" y="657"/>
                    <a:pt x="1127" y="660"/>
                    <a:pt x="1133" y="663"/>
                  </a:cubicBezTo>
                  <a:lnTo>
                    <a:pt x="1137" y="662"/>
                  </a:lnTo>
                  <a:cubicBezTo>
                    <a:pt x="1144" y="662"/>
                    <a:pt x="1148" y="675"/>
                    <a:pt x="1157" y="676"/>
                  </a:cubicBezTo>
                  <a:cubicBezTo>
                    <a:pt x="1170" y="677"/>
                    <a:pt x="1191" y="674"/>
                    <a:pt x="1186" y="692"/>
                  </a:cubicBezTo>
                  <a:cubicBezTo>
                    <a:pt x="1190" y="694"/>
                    <a:pt x="1193" y="695"/>
                    <a:pt x="1195" y="695"/>
                  </a:cubicBezTo>
                  <a:cubicBezTo>
                    <a:pt x="1199" y="695"/>
                    <a:pt x="1193" y="688"/>
                    <a:pt x="1196" y="685"/>
                  </a:cubicBezTo>
                  <a:cubicBezTo>
                    <a:pt x="1214" y="683"/>
                    <a:pt x="1204" y="675"/>
                    <a:pt x="1208" y="675"/>
                  </a:cubicBezTo>
                  <a:cubicBezTo>
                    <a:pt x="1209" y="675"/>
                    <a:pt x="1210" y="675"/>
                    <a:pt x="1211" y="676"/>
                  </a:cubicBezTo>
                  <a:cubicBezTo>
                    <a:pt x="1211" y="681"/>
                    <a:pt x="1211" y="682"/>
                    <a:pt x="1212" y="682"/>
                  </a:cubicBezTo>
                  <a:cubicBezTo>
                    <a:pt x="1213" y="682"/>
                    <a:pt x="1215" y="680"/>
                    <a:pt x="1218" y="677"/>
                  </a:cubicBezTo>
                  <a:cubicBezTo>
                    <a:pt x="1222" y="681"/>
                    <a:pt x="1225" y="683"/>
                    <a:pt x="1229" y="683"/>
                  </a:cubicBezTo>
                  <a:cubicBezTo>
                    <a:pt x="1240" y="683"/>
                    <a:pt x="1253" y="670"/>
                    <a:pt x="1258" y="662"/>
                  </a:cubicBezTo>
                  <a:cubicBezTo>
                    <a:pt x="1259" y="647"/>
                    <a:pt x="1257" y="632"/>
                    <a:pt x="1260" y="617"/>
                  </a:cubicBezTo>
                  <a:cubicBezTo>
                    <a:pt x="1273" y="585"/>
                    <a:pt x="1309" y="564"/>
                    <a:pt x="1317" y="531"/>
                  </a:cubicBezTo>
                  <a:cubicBezTo>
                    <a:pt x="1346" y="476"/>
                    <a:pt x="1356" y="509"/>
                    <a:pt x="1383" y="468"/>
                  </a:cubicBezTo>
                  <a:cubicBezTo>
                    <a:pt x="1423" y="451"/>
                    <a:pt x="1452" y="439"/>
                    <a:pt x="1467" y="393"/>
                  </a:cubicBezTo>
                  <a:cubicBezTo>
                    <a:pt x="1468" y="364"/>
                    <a:pt x="1497" y="349"/>
                    <a:pt x="1523" y="349"/>
                  </a:cubicBezTo>
                  <a:lnTo>
                    <a:pt x="1524" y="349"/>
                  </a:lnTo>
                  <a:lnTo>
                    <a:pt x="1526" y="349"/>
                  </a:lnTo>
                  <a:cubicBezTo>
                    <a:pt x="1539" y="349"/>
                    <a:pt x="1543" y="372"/>
                    <a:pt x="1545" y="385"/>
                  </a:cubicBezTo>
                  <a:cubicBezTo>
                    <a:pt x="1542" y="399"/>
                    <a:pt x="1537" y="417"/>
                    <a:pt x="1551" y="417"/>
                  </a:cubicBezTo>
                  <a:cubicBezTo>
                    <a:pt x="1553" y="417"/>
                    <a:pt x="1555" y="417"/>
                    <a:pt x="1558" y="416"/>
                  </a:cubicBezTo>
                  <a:cubicBezTo>
                    <a:pt x="1560" y="418"/>
                    <a:pt x="1563" y="419"/>
                    <a:pt x="1565" y="419"/>
                  </a:cubicBezTo>
                  <a:cubicBezTo>
                    <a:pt x="1572" y="419"/>
                    <a:pt x="1579" y="415"/>
                    <a:pt x="1585" y="414"/>
                  </a:cubicBezTo>
                  <a:cubicBezTo>
                    <a:pt x="1595" y="425"/>
                    <a:pt x="1608" y="434"/>
                    <a:pt x="1626" y="436"/>
                  </a:cubicBezTo>
                  <a:cubicBezTo>
                    <a:pt x="1631" y="445"/>
                    <a:pt x="1636" y="454"/>
                    <a:pt x="1642" y="461"/>
                  </a:cubicBezTo>
                  <a:cubicBezTo>
                    <a:pt x="1647" y="465"/>
                    <a:pt x="1653" y="464"/>
                    <a:pt x="1657" y="469"/>
                  </a:cubicBezTo>
                  <a:cubicBezTo>
                    <a:pt x="1652" y="475"/>
                    <a:pt x="1658" y="470"/>
                    <a:pt x="1660" y="475"/>
                  </a:cubicBezTo>
                  <a:cubicBezTo>
                    <a:pt x="1683" y="482"/>
                    <a:pt x="1730" y="515"/>
                    <a:pt x="1752" y="515"/>
                  </a:cubicBezTo>
                  <a:lnTo>
                    <a:pt x="1756" y="515"/>
                  </a:lnTo>
                  <a:lnTo>
                    <a:pt x="1758" y="515"/>
                  </a:lnTo>
                  <a:cubicBezTo>
                    <a:pt x="1759" y="515"/>
                    <a:pt x="1761" y="515"/>
                    <a:pt x="1763" y="516"/>
                  </a:cubicBezTo>
                  <a:cubicBezTo>
                    <a:pt x="1765" y="517"/>
                    <a:pt x="1766" y="519"/>
                    <a:pt x="1768" y="520"/>
                  </a:cubicBezTo>
                  <a:cubicBezTo>
                    <a:pt x="1785" y="532"/>
                    <a:pt x="1801" y="545"/>
                    <a:pt x="1818" y="557"/>
                  </a:cubicBezTo>
                  <a:cubicBezTo>
                    <a:pt x="1816" y="560"/>
                    <a:pt x="1815" y="562"/>
                    <a:pt x="1815" y="564"/>
                  </a:cubicBezTo>
                  <a:cubicBezTo>
                    <a:pt x="1821" y="567"/>
                    <a:pt x="1831" y="570"/>
                    <a:pt x="1842" y="574"/>
                  </a:cubicBezTo>
                  <a:cubicBezTo>
                    <a:pt x="1855" y="582"/>
                    <a:pt x="1869" y="590"/>
                    <a:pt x="1884" y="595"/>
                  </a:cubicBezTo>
                  <a:cubicBezTo>
                    <a:pt x="1986" y="635"/>
                    <a:pt x="2096" y="642"/>
                    <a:pt x="2197" y="684"/>
                  </a:cubicBezTo>
                  <a:cubicBezTo>
                    <a:pt x="2203" y="687"/>
                    <a:pt x="2210" y="690"/>
                    <a:pt x="2217" y="693"/>
                  </a:cubicBezTo>
                  <a:cubicBezTo>
                    <a:pt x="2216" y="694"/>
                    <a:pt x="2217" y="696"/>
                    <a:pt x="2218" y="698"/>
                  </a:cubicBezTo>
                  <a:cubicBezTo>
                    <a:pt x="2205" y="707"/>
                    <a:pt x="2227" y="711"/>
                    <a:pt x="2223" y="716"/>
                  </a:cubicBezTo>
                  <a:cubicBezTo>
                    <a:pt x="2222" y="723"/>
                    <a:pt x="2213" y="727"/>
                    <a:pt x="2218" y="732"/>
                  </a:cubicBezTo>
                  <a:cubicBezTo>
                    <a:pt x="2212" y="737"/>
                    <a:pt x="2210" y="738"/>
                    <a:pt x="2217" y="744"/>
                  </a:cubicBezTo>
                  <a:cubicBezTo>
                    <a:pt x="2219" y="753"/>
                    <a:pt x="2219" y="758"/>
                    <a:pt x="2215" y="765"/>
                  </a:cubicBezTo>
                  <a:cubicBezTo>
                    <a:pt x="2216" y="771"/>
                    <a:pt x="2217" y="779"/>
                    <a:pt x="2208" y="779"/>
                  </a:cubicBezTo>
                  <a:cubicBezTo>
                    <a:pt x="2206" y="782"/>
                    <a:pt x="2204" y="782"/>
                    <a:pt x="2200" y="782"/>
                  </a:cubicBezTo>
                  <a:cubicBezTo>
                    <a:pt x="2198" y="782"/>
                    <a:pt x="2196" y="782"/>
                    <a:pt x="2193" y="782"/>
                  </a:cubicBezTo>
                  <a:lnTo>
                    <a:pt x="2190" y="782"/>
                  </a:lnTo>
                  <a:cubicBezTo>
                    <a:pt x="2184" y="789"/>
                    <a:pt x="2186" y="796"/>
                    <a:pt x="2192" y="796"/>
                  </a:cubicBezTo>
                  <a:cubicBezTo>
                    <a:pt x="2194" y="796"/>
                    <a:pt x="2195" y="795"/>
                    <a:pt x="2197" y="794"/>
                  </a:cubicBezTo>
                  <a:cubicBezTo>
                    <a:pt x="2208" y="795"/>
                    <a:pt x="2207" y="803"/>
                    <a:pt x="2201" y="809"/>
                  </a:cubicBezTo>
                  <a:cubicBezTo>
                    <a:pt x="2206" y="811"/>
                    <a:pt x="2203" y="820"/>
                    <a:pt x="2202" y="826"/>
                  </a:cubicBezTo>
                  <a:cubicBezTo>
                    <a:pt x="2198" y="835"/>
                    <a:pt x="2195" y="844"/>
                    <a:pt x="2195" y="853"/>
                  </a:cubicBezTo>
                  <a:cubicBezTo>
                    <a:pt x="2193" y="855"/>
                    <a:pt x="2189" y="858"/>
                    <a:pt x="2194" y="859"/>
                  </a:cubicBezTo>
                  <a:cubicBezTo>
                    <a:pt x="2190" y="862"/>
                    <a:pt x="2183" y="864"/>
                    <a:pt x="2183" y="870"/>
                  </a:cubicBezTo>
                  <a:cubicBezTo>
                    <a:pt x="2179" y="871"/>
                    <a:pt x="2177" y="876"/>
                    <a:pt x="2174" y="876"/>
                  </a:cubicBezTo>
                  <a:cubicBezTo>
                    <a:pt x="2173" y="876"/>
                    <a:pt x="2172" y="875"/>
                    <a:pt x="2171" y="873"/>
                  </a:cubicBezTo>
                  <a:cubicBezTo>
                    <a:pt x="2167" y="873"/>
                    <a:pt x="2170" y="884"/>
                    <a:pt x="2168" y="890"/>
                  </a:cubicBezTo>
                  <a:cubicBezTo>
                    <a:pt x="2161" y="897"/>
                    <a:pt x="2161" y="899"/>
                    <a:pt x="2163" y="899"/>
                  </a:cubicBezTo>
                  <a:cubicBezTo>
                    <a:pt x="2165" y="899"/>
                    <a:pt x="2168" y="897"/>
                    <a:pt x="2171" y="896"/>
                  </a:cubicBezTo>
                  <a:cubicBezTo>
                    <a:pt x="2166" y="906"/>
                    <a:pt x="2164" y="918"/>
                    <a:pt x="2170" y="926"/>
                  </a:cubicBezTo>
                  <a:cubicBezTo>
                    <a:pt x="2169" y="927"/>
                    <a:pt x="2166" y="927"/>
                    <a:pt x="2163" y="927"/>
                  </a:cubicBezTo>
                  <a:lnTo>
                    <a:pt x="2162" y="927"/>
                  </a:lnTo>
                  <a:cubicBezTo>
                    <a:pt x="2158" y="927"/>
                    <a:pt x="2156" y="927"/>
                    <a:pt x="2156" y="930"/>
                  </a:cubicBezTo>
                  <a:cubicBezTo>
                    <a:pt x="2162" y="935"/>
                    <a:pt x="2151" y="935"/>
                    <a:pt x="2155" y="941"/>
                  </a:cubicBezTo>
                  <a:cubicBezTo>
                    <a:pt x="2147" y="943"/>
                    <a:pt x="2141" y="942"/>
                    <a:pt x="2140" y="950"/>
                  </a:cubicBezTo>
                  <a:cubicBezTo>
                    <a:pt x="2139" y="947"/>
                    <a:pt x="2138" y="946"/>
                    <a:pt x="2137" y="946"/>
                  </a:cubicBezTo>
                  <a:cubicBezTo>
                    <a:pt x="2134" y="946"/>
                    <a:pt x="2133" y="955"/>
                    <a:pt x="2128" y="955"/>
                  </a:cubicBezTo>
                  <a:lnTo>
                    <a:pt x="2128" y="955"/>
                  </a:lnTo>
                  <a:cubicBezTo>
                    <a:pt x="2123" y="961"/>
                    <a:pt x="2130" y="960"/>
                    <a:pt x="2130" y="967"/>
                  </a:cubicBezTo>
                  <a:lnTo>
                    <a:pt x="2132" y="966"/>
                  </a:lnTo>
                  <a:cubicBezTo>
                    <a:pt x="2134" y="966"/>
                    <a:pt x="2132" y="973"/>
                    <a:pt x="2134" y="975"/>
                  </a:cubicBezTo>
                  <a:cubicBezTo>
                    <a:pt x="2136" y="973"/>
                    <a:pt x="2137" y="972"/>
                    <a:pt x="2138" y="972"/>
                  </a:cubicBezTo>
                  <a:cubicBezTo>
                    <a:pt x="2140" y="972"/>
                    <a:pt x="2138" y="979"/>
                    <a:pt x="2140" y="979"/>
                  </a:cubicBezTo>
                  <a:lnTo>
                    <a:pt x="2142" y="978"/>
                  </a:lnTo>
                  <a:cubicBezTo>
                    <a:pt x="2142" y="980"/>
                    <a:pt x="2140" y="979"/>
                    <a:pt x="2143" y="981"/>
                  </a:cubicBezTo>
                  <a:lnTo>
                    <a:pt x="2142" y="981"/>
                  </a:lnTo>
                  <a:cubicBezTo>
                    <a:pt x="2140" y="981"/>
                    <a:pt x="2137" y="980"/>
                    <a:pt x="2136" y="980"/>
                  </a:cubicBezTo>
                  <a:lnTo>
                    <a:pt x="2136" y="981"/>
                  </a:lnTo>
                  <a:cubicBezTo>
                    <a:pt x="2137" y="983"/>
                    <a:pt x="2137" y="984"/>
                    <a:pt x="2135" y="984"/>
                  </a:cubicBezTo>
                  <a:lnTo>
                    <a:pt x="2131" y="983"/>
                  </a:lnTo>
                  <a:cubicBezTo>
                    <a:pt x="2133" y="986"/>
                    <a:pt x="2132" y="988"/>
                    <a:pt x="2129" y="988"/>
                  </a:cubicBezTo>
                  <a:lnTo>
                    <a:pt x="2127" y="988"/>
                  </a:lnTo>
                  <a:cubicBezTo>
                    <a:pt x="2122" y="990"/>
                    <a:pt x="2128" y="992"/>
                    <a:pt x="2129" y="996"/>
                  </a:cubicBezTo>
                  <a:cubicBezTo>
                    <a:pt x="2125" y="1000"/>
                    <a:pt x="2128" y="1000"/>
                    <a:pt x="2130" y="1004"/>
                  </a:cubicBezTo>
                  <a:cubicBezTo>
                    <a:pt x="2124" y="1004"/>
                    <a:pt x="2136" y="1008"/>
                    <a:pt x="2126" y="1009"/>
                  </a:cubicBezTo>
                  <a:cubicBezTo>
                    <a:pt x="2128" y="1014"/>
                    <a:pt x="2123" y="1018"/>
                    <a:pt x="2124" y="1026"/>
                  </a:cubicBezTo>
                  <a:lnTo>
                    <a:pt x="2122" y="1025"/>
                  </a:lnTo>
                  <a:cubicBezTo>
                    <a:pt x="2119" y="1025"/>
                    <a:pt x="2121" y="1031"/>
                    <a:pt x="2120" y="1032"/>
                  </a:cubicBezTo>
                  <a:cubicBezTo>
                    <a:pt x="2118" y="1030"/>
                    <a:pt x="2118" y="1030"/>
                    <a:pt x="2118" y="1030"/>
                  </a:cubicBezTo>
                  <a:cubicBezTo>
                    <a:pt x="2117" y="1030"/>
                    <a:pt x="2117" y="1031"/>
                    <a:pt x="2114" y="1031"/>
                  </a:cubicBezTo>
                  <a:cubicBezTo>
                    <a:pt x="2110" y="1033"/>
                    <a:pt x="2124" y="1037"/>
                    <a:pt x="2113" y="1038"/>
                  </a:cubicBezTo>
                  <a:cubicBezTo>
                    <a:pt x="2114" y="1041"/>
                    <a:pt x="2114" y="1042"/>
                    <a:pt x="2113" y="1042"/>
                  </a:cubicBezTo>
                  <a:cubicBezTo>
                    <a:pt x="2112" y="1042"/>
                    <a:pt x="2110" y="1041"/>
                    <a:pt x="2108" y="1041"/>
                  </a:cubicBezTo>
                  <a:cubicBezTo>
                    <a:pt x="2114" y="1043"/>
                    <a:pt x="2109" y="1044"/>
                    <a:pt x="2111" y="1048"/>
                  </a:cubicBezTo>
                  <a:lnTo>
                    <a:pt x="2111" y="1048"/>
                  </a:lnTo>
                  <a:lnTo>
                    <a:pt x="2108" y="1048"/>
                  </a:lnTo>
                  <a:lnTo>
                    <a:pt x="2107" y="1049"/>
                  </a:lnTo>
                  <a:cubicBezTo>
                    <a:pt x="2109" y="1050"/>
                    <a:pt x="2107" y="1052"/>
                    <a:pt x="2106" y="1052"/>
                  </a:cubicBezTo>
                  <a:lnTo>
                    <a:pt x="2104" y="1051"/>
                  </a:lnTo>
                  <a:cubicBezTo>
                    <a:pt x="2102" y="1053"/>
                    <a:pt x="2105" y="1057"/>
                    <a:pt x="2101" y="1057"/>
                  </a:cubicBezTo>
                  <a:lnTo>
                    <a:pt x="2100" y="1057"/>
                  </a:lnTo>
                  <a:cubicBezTo>
                    <a:pt x="2101" y="1060"/>
                    <a:pt x="2104" y="1065"/>
                    <a:pt x="2100" y="1065"/>
                  </a:cubicBezTo>
                  <a:lnTo>
                    <a:pt x="2099" y="1065"/>
                  </a:lnTo>
                  <a:lnTo>
                    <a:pt x="2097" y="1067"/>
                  </a:lnTo>
                  <a:lnTo>
                    <a:pt x="2095" y="1066"/>
                  </a:lnTo>
                  <a:cubicBezTo>
                    <a:pt x="2095" y="1069"/>
                    <a:pt x="2095" y="1070"/>
                    <a:pt x="2095" y="1070"/>
                  </a:cubicBezTo>
                  <a:lnTo>
                    <a:pt x="2092" y="1068"/>
                  </a:lnTo>
                  <a:cubicBezTo>
                    <a:pt x="2093" y="1070"/>
                    <a:pt x="2093" y="1070"/>
                    <a:pt x="2092" y="1070"/>
                  </a:cubicBezTo>
                  <a:lnTo>
                    <a:pt x="2089" y="1070"/>
                  </a:lnTo>
                  <a:lnTo>
                    <a:pt x="2088" y="1070"/>
                  </a:lnTo>
                  <a:cubicBezTo>
                    <a:pt x="2085" y="1074"/>
                    <a:pt x="2088" y="1074"/>
                    <a:pt x="2082" y="1075"/>
                  </a:cubicBezTo>
                  <a:cubicBezTo>
                    <a:pt x="2084" y="1075"/>
                    <a:pt x="2080" y="1078"/>
                    <a:pt x="2079" y="1079"/>
                  </a:cubicBezTo>
                  <a:lnTo>
                    <a:pt x="2079" y="1085"/>
                  </a:lnTo>
                  <a:lnTo>
                    <a:pt x="2079" y="1084"/>
                  </a:lnTo>
                  <a:cubicBezTo>
                    <a:pt x="2077" y="1087"/>
                    <a:pt x="2078" y="1087"/>
                    <a:pt x="2080" y="1090"/>
                  </a:cubicBezTo>
                  <a:cubicBezTo>
                    <a:pt x="2076" y="1090"/>
                    <a:pt x="2079" y="1091"/>
                    <a:pt x="2079" y="1095"/>
                  </a:cubicBezTo>
                  <a:cubicBezTo>
                    <a:pt x="2077" y="1094"/>
                    <a:pt x="2076" y="1093"/>
                    <a:pt x="2076" y="1093"/>
                  </a:cubicBezTo>
                  <a:cubicBezTo>
                    <a:pt x="2074" y="1093"/>
                    <a:pt x="2078" y="1098"/>
                    <a:pt x="2075" y="1098"/>
                  </a:cubicBezTo>
                  <a:lnTo>
                    <a:pt x="2073" y="1097"/>
                  </a:lnTo>
                  <a:lnTo>
                    <a:pt x="2075" y="1102"/>
                  </a:lnTo>
                  <a:cubicBezTo>
                    <a:pt x="2072" y="1103"/>
                    <a:pt x="2066" y="1107"/>
                    <a:pt x="2063" y="1111"/>
                  </a:cubicBezTo>
                  <a:cubicBezTo>
                    <a:pt x="2066" y="1115"/>
                    <a:pt x="2060" y="1121"/>
                    <a:pt x="2062" y="1123"/>
                  </a:cubicBezTo>
                  <a:cubicBezTo>
                    <a:pt x="2059" y="1127"/>
                    <a:pt x="2062" y="1152"/>
                    <a:pt x="2052" y="1163"/>
                  </a:cubicBezTo>
                  <a:cubicBezTo>
                    <a:pt x="2048" y="1169"/>
                    <a:pt x="2038" y="1171"/>
                    <a:pt x="2036" y="1184"/>
                  </a:cubicBezTo>
                  <a:cubicBezTo>
                    <a:pt x="2030" y="1185"/>
                    <a:pt x="2020" y="1197"/>
                    <a:pt x="2015" y="1197"/>
                  </a:cubicBezTo>
                  <a:lnTo>
                    <a:pt x="2014" y="1197"/>
                  </a:lnTo>
                  <a:cubicBezTo>
                    <a:pt x="2010" y="1204"/>
                    <a:pt x="2008" y="1211"/>
                    <a:pt x="2011" y="1219"/>
                  </a:cubicBezTo>
                  <a:lnTo>
                    <a:pt x="2010" y="1219"/>
                  </a:lnTo>
                  <a:cubicBezTo>
                    <a:pt x="2003" y="1219"/>
                    <a:pt x="2007" y="1230"/>
                    <a:pt x="2002" y="1232"/>
                  </a:cubicBezTo>
                  <a:cubicBezTo>
                    <a:pt x="1998" y="1239"/>
                    <a:pt x="1990" y="1239"/>
                    <a:pt x="1987" y="1246"/>
                  </a:cubicBezTo>
                  <a:cubicBezTo>
                    <a:pt x="1985" y="1259"/>
                    <a:pt x="1972" y="1274"/>
                    <a:pt x="1964" y="1287"/>
                  </a:cubicBezTo>
                  <a:cubicBezTo>
                    <a:pt x="1958" y="1293"/>
                    <a:pt x="1954" y="1295"/>
                    <a:pt x="1949" y="1295"/>
                  </a:cubicBezTo>
                  <a:cubicBezTo>
                    <a:pt x="1944" y="1295"/>
                    <a:pt x="1940" y="1293"/>
                    <a:pt x="1936" y="1293"/>
                  </a:cubicBezTo>
                  <a:cubicBezTo>
                    <a:pt x="1933" y="1293"/>
                    <a:pt x="1931" y="1294"/>
                    <a:pt x="1928" y="1298"/>
                  </a:cubicBezTo>
                  <a:cubicBezTo>
                    <a:pt x="1876" y="1344"/>
                    <a:pt x="1810" y="1384"/>
                    <a:pt x="1768" y="1431"/>
                  </a:cubicBezTo>
                  <a:cubicBezTo>
                    <a:pt x="1772" y="1434"/>
                    <a:pt x="1778" y="1433"/>
                    <a:pt x="1784" y="1435"/>
                  </a:cubicBezTo>
                  <a:cubicBezTo>
                    <a:pt x="1787" y="1436"/>
                    <a:pt x="1789" y="1441"/>
                    <a:pt x="1793" y="1441"/>
                  </a:cubicBezTo>
                  <a:lnTo>
                    <a:pt x="1795" y="1441"/>
                  </a:lnTo>
                  <a:cubicBezTo>
                    <a:pt x="1797" y="1441"/>
                    <a:pt x="1799" y="1441"/>
                    <a:pt x="1802" y="1441"/>
                  </a:cubicBezTo>
                  <a:cubicBezTo>
                    <a:pt x="1811" y="1441"/>
                    <a:pt x="1820" y="1438"/>
                    <a:pt x="1827" y="1438"/>
                  </a:cubicBezTo>
                  <a:cubicBezTo>
                    <a:pt x="1833" y="1438"/>
                    <a:pt x="1838" y="1441"/>
                    <a:pt x="1840" y="1455"/>
                  </a:cubicBezTo>
                  <a:cubicBezTo>
                    <a:pt x="1849" y="1466"/>
                    <a:pt x="1893" y="1469"/>
                    <a:pt x="1863" y="1495"/>
                  </a:cubicBezTo>
                  <a:cubicBezTo>
                    <a:pt x="1854" y="1496"/>
                    <a:pt x="1843" y="1492"/>
                    <a:pt x="1845" y="1505"/>
                  </a:cubicBezTo>
                  <a:cubicBezTo>
                    <a:pt x="1843" y="1521"/>
                    <a:pt x="1872" y="1536"/>
                    <a:pt x="1844" y="1539"/>
                  </a:cubicBezTo>
                  <a:cubicBezTo>
                    <a:pt x="1827" y="1550"/>
                    <a:pt x="1853" y="1551"/>
                    <a:pt x="1846" y="1563"/>
                  </a:cubicBezTo>
                  <a:cubicBezTo>
                    <a:pt x="1839" y="1573"/>
                    <a:pt x="1828" y="1567"/>
                    <a:pt x="1822" y="1576"/>
                  </a:cubicBezTo>
                  <a:cubicBezTo>
                    <a:pt x="1820" y="1589"/>
                    <a:pt x="1826" y="1598"/>
                    <a:pt x="1832" y="1606"/>
                  </a:cubicBezTo>
                  <a:cubicBezTo>
                    <a:pt x="1832" y="1610"/>
                    <a:pt x="1831" y="1611"/>
                    <a:pt x="1829" y="1611"/>
                  </a:cubicBezTo>
                  <a:cubicBezTo>
                    <a:pt x="1826" y="1611"/>
                    <a:pt x="1819" y="1605"/>
                    <a:pt x="1813" y="1605"/>
                  </a:cubicBezTo>
                  <a:lnTo>
                    <a:pt x="1810" y="1606"/>
                  </a:lnTo>
                  <a:cubicBezTo>
                    <a:pt x="1801" y="1621"/>
                    <a:pt x="1775" y="1633"/>
                    <a:pt x="1784" y="1653"/>
                  </a:cubicBezTo>
                  <a:cubicBezTo>
                    <a:pt x="1785" y="1662"/>
                    <a:pt x="1777" y="1666"/>
                    <a:pt x="1769" y="1667"/>
                  </a:cubicBezTo>
                  <a:cubicBezTo>
                    <a:pt x="1766" y="1674"/>
                    <a:pt x="1760" y="1678"/>
                    <a:pt x="1753" y="1678"/>
                  </a:cubicBezTo>
                  <a:lnTo>
                    <a:pt x="1750" y="1678"/>
                  </a:lnTo>
                  <a:cubicBezTo>
                    <a:pt x="1726" y="1679"/>
                    <a:pt x="1703" y="1696"/>
                    <a:pt x="1687" y="1712"/>
                  </a:cubicBezTo>
                  <a:cubicBezTo>
                    <a:pt x="1697" y="1752"/>
                    <a:pt x="1690" y="1782"/>
                    <a:pt x="1659" y="1810"/>
                  </a:cubicBezTo>
                  <a:cubicBezTo>
                    <a:pt x="1650" y="1839"/>
                    <a:pt x="1683" y="1852"/>
                    <a:pt x="1697" y="1867"/>
                  </a:cubicBezTo>
                  <a:cubicBezTo>
                    <a:pt x="1694" y="1902"/>
                    <a:pt x="1688" y="1933"/>
                    <a:pt x="1675" y="1968"/>
                  </a:cubicBezTo>
                  <a:cubicBezTo>
                    <a:pt x="1662" y="1975"/>
                    <a:pt x="1654" y="1985"/>
                    <a:pt x="1655" y="2000"/>
                  </a:cubicBezTo>
                  <a:cubicBezTo>
                    <a:pt x="1645" y="2010"/>
                    <a:pt x="1639" y="2024"/>
                    <a:pt x="1630" y="2036"/>
                  </a:cubicBezTo>
                  <a:cubicBezTo>
                    <a:pt x="1624" y="2054"/>
                    <a:pt x="1603" y="2050"/>
                    <a:pt x="1593" y="2065"/>
                  </a:cubicBezTo>
                  <a:cubicBezTo>
                    <a:pt x="1575" y="2089"/>
                    <a:pt x="1565" y="2117"/>
                    <a:pt x="1542" y="2133"/>
                  </a:cubicBezTo>
                  <a:cubicBezTo>
                    <a:pt x="1544" y="2148"/>
                    <a:pt x="1528" y="2161"/>
                    <a:pt x="1534" y="2173"/>
                  </a:cubicBezTo>
                  <a:cubicBezTo>
                    <a:pt x="1532" y="2191"/>
                    <a:pt x="1519" y="2209"/>
                    <a:pt x="1512" y="2228"/>
                  </a:cubicBezTo>
                  <a:cubicBezTo>
                    <a:pt x="1139" y="2212"/>
                    <a:pt x="750" y="2162"/>
                    <a:pt x="382" y="2151"/>
                  </a:cubicBezTo>
                  <a:cubicBezTo>
                    <a:pt x="379" y="2096"/>
                    <a:pt x="336" y="2141"/>
                    <a:pt x="330" y="2104"/>
                  </a:cubicBezTo>
                  <a:cubicBezTo>
                    <a:pt x="340" y="2090"/>
                    <a:pt x="314" y="2078"/>
                    <a:pt x="307" y="2065"/>
                  </a:cubicBezTo>
                  <a:cubicBezTo>
                    <a:pt x="304" y="2063"/>
                    <a:pt x="302" y="2063"/>
                    <a:pt x="300" y="2063"/>
                  </a:cubicBezTo>
                  <a:cubicBezTo>
                    <a:pt x="296" y="2063"/>
                    <a:pt x="293" y="2064"/>
                    <a:pt x="289" y="2064"/>
                  </a:cubicBezTo>
                  <a:cubicBezTo>
                    <a:pt x="286" y="2055"/>
                    <a:pt x="275" y="2060"/>
                    <a:pt x="269" y="2053"/>
                  </a:cubicBezTo>
                  <a:cubicBezTo>
                    <a:pt x="268" y="2048"/>
                    <a:pt x="271" y="2040"/>
                    <a:pt x="264" y="2040"/>
                  </a:cubicBezTo>
                  <a:lnTo>
                    <a:pt x="261" y="2040"/>
                  </a:lnTo>
                  <a:cubicBezTo>
                    <a:pt x="257" y="2036"/>
                    <a:pt x="253" y="2035"/>
                    <a:pt x="248" y="2035"/>
                  </a:cubicBezTo>
                  <a:cubicBezTo>
                    <a:pt x="245" y="2035"/>
                    <a:pt x="242" y="2035"/>
                    <a:pt x="239" y="2036"/>
                  </a:cubicBezTo>
                  <a:cubicBezTo>
                    <a:pt x="237" y="2026"/>
                    <a:pt x="237" y="2009"/>
                    <a:pt x="229" y="2004"/>
                  </a:cubicBezTo>
                  <a:cubicBezTo>
                    <a:pt x="227" y="1999"/>
                    <a:pt x="233" y="1996"/>
                    <a:pt x="230" y="1992"/>
                  </a:cubicBezTo>
                  <a:cubicBezTo>
                    <a:pt x="226" y="1990"/>
                    <a:pt x="227" y="1988"/>
                    <a:pt x="228" y="1984"/>
                  </a:cubicBezTo>
                  <a:cubicBezTo>
                    <a:pt x="228" y="1980"/>
                    <a:pt x="221" y="1979"/>
                    <a:pt x="222" y="1975"/>
                  </a:cubicBezTo>
                  <a:cubicBezTo>
                    <a:pt x="227" y="1968"/>
                    <a:pt x="225" y="1965"/>
                    <a:pt x="223" y="1958"/>
                  </a:cubicBezTo>
                  <a:cubicBezTo>
                    <a:pt x="225" y="1952"/>
                    <a:pt x="229" y="1945"/>
                    <a:pt x="229" y="1938"/>
                  </a:cubicBezTo>
                  <a:cubicBezTo>
                    <a:pt x="228" y="1930"/>
                    <a:pt x="218" y="1933"/>
                    <a:pt x="216" y="1927"/>
                  </a:cubicBezTo>
                  <a:cubicBezTo>
                    <a:pt x="216" y="1915"/>
                    <a:pt x="204" y="1905"/>
                    <a:pt x="198" y="1896"/>
                  </a:cubicBezTo>
                  <a:cubicBezTo>
                    <a:pt x="196" y="1878"/>
                    <a:pt x="189" y="1855"/>
                    <a:pt x="182" y="1840"/>
                  </a:cubicBezTo>
                  <a:cubicBezTo>
                    <a:pt x="172" y="1827"/>
                    <a:pt x="165" y="1789"/>
                    <a:pt x="145" y="1786"/>
                  </a:cubicBezTo>
                  <a:cubicBezTo>
                    <a:pt x="132" y="1777"/>
                    <a:pt x="144" y="1759"/>
                    <a:pt x="133" y="1751"/>
                  </a:cubicBezTo>
                  <a:cubicBezTo>
                    <a:pt x="123" y="1727"/>
                    <a:pt x="91" y="1717"/>
                    <a:pt x="87" y="1687"/>
                  </a:cubicBezTo>
                  <a:cubicBezTo>
                    <a:pt x="205" y="1456"/>
                    <a:pt x="330" y="1165"/>
                    <a:pt x="444" y="913"/>
                  </a:cubicBezTo>
                  <a:cubicBezTo>
                    <a:pt x="424" y="910"/>
                    <a:pt x="445" y="894"/>
                    <a:pt x="446" y="881"/>
                  </a:cubicBezTo>
                  <a:cubicBezTo>
                    <a:pt x="461" y="873"/>
                    <a:pt x="482" y="867"/>
                    <a:pt x="490" y="849"/>
                  </a:cubicBezTo>
                  <a:cubicBezTo>
                    <a:pt x="497" y="840"/>
                    <a:pt x="496" y="837"/>
                    <a:pt x="492" y="837"/>
                  </a:cubicBezTo>
                  <a:cubicBezTo>
                    <a:pt x="485" y="837"/>
                    <a:pt x="469" y="846"/>
                    <a:pt x="463" y="849"/>
                  </a:cubicBezTo>
                  <a:cubicBezTo>
                    <a:pt x="461" y="853"/>
                    <a:pt x="459" y="858"/>
                    <a:pt x="454" y="858"/>
                  </a:cubicBezTo>
                  <a:cubicBezTo>
                    <a:pt x="453" y="858"/>
                    <a:pt x="452" y="857"/>
                    <a:pt x="450" y="856"/>
                  </a:cubicBezTo>
                  <a:cubicBezTo>
                    <a:pt x="447" y="857"/>
                    <a:pt x="445" y="862"/>
                    <a:pt x="442" y="862"/>
                  </a:cubicBezTo>
                  <a:lnTo>
                    <a:pt x="440" y="862"/>
                  </a:lnTo>
                  <a:cubicBezTo>
                    <a:pt x="439" y="860"/>
                    <a:pt x="438" y="859"/>
                    <a:pt x="436" y="859"/>
                  </a:cubicBezTo>
                  <a:cubicBezTo>
                    <a:pt x="434" y="859"/>
                    <a:pt x="433" y="861"/>
                    <a:pt x="431" y="861"/>
                  </a:cubicBezTo>
                  <a:cubicBezTo>
                    <a:pt x="429" y="861"/>
                    <a:pt x="428" y="860"/>
                    <a:pt x="426" y="856"/>
                  </a:cubicBezTo>
                  <a:lnTo>
                    <a:pt x="425" y="856"/>
                  </a:lnTo>
                  <a:cubicBezTo>
                    <a:pt x="421" y="856"/>
                    <a:pt x="417" y="863"/>
                    <a:pt x="414" y="863"/>
                  </a:cubicBezTo>
                  <a:lnTo>
                    <a:pt x="412" y="862"/>
                  </a:lnTo>
                  <a:cubicBezTo>
                    <a:pt x="408" y="867"/>
                    <a:pt x="405" y="869"/>
                    <a:pt x="401" y="869"/>
                  </a:cubicBezTo>
                  <a:cubicBezTo>
                    <a:pt x="396" y="869"/>
                    <a:pt x="390" y="864"/>
                    <a:pt x="381" y="861"/>
                  </a:cubicBezTo>
                  <a:cubicBezTo>
                    <a:pt x="385" y="848"/>
                    <a:pt x="396" y="834"/>
                    <a:pt x="381" y="834"/>
                  </a:cubicBezTo>
                  <a:cubicBezTo>
                    <a:pt x="378" y="834"/>
                    <a:pt x="374" y="834"/>
                    <a:pt x="370" y="835"/>
                  </a:cubicBezTo>
                  <a:lnTo>
                    <a:pt x="370" y="835"/>
                  </a:lnTo>
                  <a:cubicBezTo>
                    <a:pt x="364" y="835"/>
                    <a:pt x="362" y="828"/>
                    <a:pt x="357" y="826"/>
                  </a:cubicBezTo>
                  <a:lnTo>
                    <a:pt x="355" y="826"/>
                  </a:lnTo>
                  <a:cubicBezTo>
                    <a:pt x="350" y="826"/>
                    <a:pt x="347" y="821"/>
                    <a:pt x="344" y="818"/>
                  </a:cubicBezTo>
                  <a:cubicBezTo>
                    <a:pt x="339" y="813"/>
                    <a:pt x="333" y="818"/>
                    <a:pt x="331" y="807"/>
                  </a:cubicBezTo>
                  <a:cubicBezTo>
                    <a:pt x="328" y="805"/>
                    <a:pt x="328" y="800"/>
                    <a:pt x="330" y="798"/>
                  </a:cubicBezTo>
                  <a:cubicBezTo>
                    <a:pt x="329" y="796"/>
                    <a:pt x="326" y="796"/>
                    <a:pt x="327" y="793"/>
                  </a:cubicBezTo>
                  <a:lnTo>
                    <a:pt x="324" y="792"/>
                  </a:lnTo>
                  <a:cubicBezTo>
                    <a:pt x="323" y="792"/>
                    <a:pt x="321" y="792"/>
                    <a:pt x="321" y="794"/>
                  </a:cubicBezTo>
                  <a:cubicBezTo>
                    <a:pt x="321" y="792"/>
                    <a:pt x="318" y="789"/>
                    <a:pt x="314" y="789"/>
                  </a:cubicBezTo>
                  <a:lnTo>
                    <a:pt x="313" y="789"/>
                  </a:lnTo>
                  <a:cubicBezTo>
                    <a:pt x="311" y="787"/>
                    <a:pt x="312" y="784"/>
                    <a:pt x="313" y="781"/>
                  </a:cubicBezTo>
                  <a:lnTo>
                    <a:pt x="309" y="783"/>
                  </a:lnTo>
                  <a:cubicBezTo>
                    <a:pt x="308" y="783"/>
                    <a:pt x="306" y="782"/>
                    <a:pt x="305" y="780"/>
                  </a:cubicBezTo>
                  <a:cubicBezTo>
                    <a:pt x="304" y="782"/>
                    <a:pt x="303" y="783"/>
                    <a:pt x="302" y="783"/>
                  </a:cubicBezTo>
                  <a:cubicBezTo>
                    <a:pt x="299" y="783"/>
                    <a:pt x="298" y="778"/>
                    <a:pt x="297" y="778"/>
                  </a:cubicBezTo>
                  <a:lnTo>
                    <a:pt x="296" y="779"/>
                  </a:lnTo>
                  <a:cubicBezTo>
                    <a:pt x="296" y="780"/>
                    <a:pt x="295" y="781"/>
                    <a:pt x="294" y="781"/>
                  </a:cubicBezTo>
                  <a:cubicBezTo>
                    <a:pt x="293" y="781"/>
                    <a:pt x="292" y="780"/>
                    <a:pt x="290" y="780"/>
                  </a:cubicBezTo>
                  <a:lnTo>
                    <a:pt x="289" y="780"/>
                  </a:lnTo>
                  <a:cubicBezTo>
                    <a:pt x="289" y="782"/>
                    <a:pt x="288" y="783"/>
                    <a:pt x="288" y="783"/>
                  </a:cubicBezTo>
                  <a:cubicBezTo>
                    <a:pt x="286" y="783"/>
                    <a:pt x="283" y="780"/>
                    <a:pt x="281" y="780"/>
                  </a:cubicBezTo>
                  <a:lnTo>
                    <a:pt x="281" y="780"/>
                  </a:lnTo>
                  <a:cubicBezTo>
                    <a:pt x="282" y="782"/>
                    <a:pt x="282" y="783"/>
                    <a:pt x="281" y="783"/>
                  </a:cubicBezTo>
                  <a:cubicBezTo>
                    <a:pt x="280" y="783"/>
                    <a:pt x="277" y="781"/>
                    <a:pt x="275" y="781"/>
                  </a:cubicBezTo>
                  <a:lnTo>
                    <a:pt x="273" y="782"/>
                  </a:lnTo>
                  <a:cubicBezTo>
                    <a:pt x="270" y="780"/>
                    <a:pt x="277" y="778"/>
                    <a:pt x="273" y="777"/>
                  </a:cubicBezTo>
                  <a:cubicBezTo>
                    <a:pt x="272" y="774"/>
                    <a:pt x="271" y="773"/>
                    <a:pt x="271" y="773"/>
                  </a:cubicBezTo>
                  <a:cubicBezTo>
                    <a:pt x="269" y="773"/>
                    <a:pt x="268" y="776"/>
                    <a:pt x="266" y="776"/>
                  </a:cubicBezTo>
                  <a:lnTo>
                    <a:pt x="264" y="775"/>
                  </a:lnTo>
                  <a:cubicBezTo>
                    <a:pt x="267" y="773"/>
                    <a:pt x="266" y="772"/>
                    <a:pt x="265" y="772"/>
                  </a:cubicBezTo>
                  <a:cubicBezTo>
                    <a:pt x="263" y="772"/>
                    <a:pt x="259" y="774"/>
                    <a:pt x="259" y="774"/>
                  </a:cubicBezTo>
                  <a:cubicBezTo>
                    <a:pt x="258" y="771"/>
                    <a:pt x="257" y="770"/>
                    <a:pt x="254" y="770"/>
                  </a:cubicBezTo>
                  <a:lnTo>
                    <a:pt x="252" y="768"/>
                  </a:lnTo>
                  <a:lnTo>
                    <a:pt x="249" y="769"/>
                  </a:lnTo>
                  <a:cubicBezTo>
                    <a:pt x="252" y="765"/>
                    <a:pt x="247" y="765"/>
                    <a:pt x="247" y="761"/>
                  </a:cubicBezTo>
                  <a:lnTo>
                    <a:pt x="245" y="761"/>
                  </a:lnTo>
                  <a:cubicBezTo>
                    <a:pt x="240" y="761"/>
                    <a:pt x="238" y="758"/>
                    <a:pt x="236" y="754"/>
                  </a:cubicBezTo>
                  <a:cubicBezTo>
                    <a:pt x="234" y="757"/>
                    <a:pt x="232" y="758"/>
                    <a:pt x="229" y="758"/>
                  </a:cubicBezTo>
                  <a:cubicBezTo>
                    <a:pt x="225" y="758"/>
                    <a:pt x="221" y="756"/>
                    <a:pt x="219" y="755"/>
                  </a:cubicBezTo>
                  <a:cubicBezTo>
                    <a:pt x="219" y="752"/>
                    <a:pt x="219" y="743"/>
                    <a:pt x="216" y="743"/>
                  </a:cubicBezTo>
                  <a:lnTo>
                    <a:pt x="215" y="744"/>
                  </a:lnTo>
                  <a:cubicBezTo>
                    <a:pt x="214" y="743"/>
                    <a:pt x="212" y="743"/>
                    <a:pt x="211" y="743"/>
                  </a:cubicBezTo>
                  <a:cubicBezTo>
                    <a:pt x="210" y="743"/>
                    <a:pt x="208" y="743"/>
                    <a:pt x="206" y="744"/>
                  </a:cubicBezTo>
                  <a:cubicBezTo>
                    <a:pt x="206" y="742"/>
                    <a:pt x="206" y="740"/>
                    <a:pt x="204" y="740"/>
                  </a:cubicBezTo>
                  <a:lnTo>
                    <a:pt x="203" y="740"/>
                  </a:lnTo>
                  <a:cubicBezTo>
                    <a:pt x="200" y="734"/>
                    <a:pt x="197" y="729"/>
                    <a:pt x="189" y="728"/>
                  </a:cubicBezTo>
                  <a:lnTo>
                    <a:pt x="186" y="730"/>
                  </a:lnTo>
                  <a:cubicBezTo>
                    <a:pt x="184" y="730"/>
                    <a:pt x="183" y="727"/>
                    <a:pt x="182" y="725"/>
                  </a:cubicBezTo>
                  <a:lnTo>
                    <a:pt x="179" y="724"/>
                  </a:lnTo>
                  <a:lnTo>
                    <a:pt x="175" y="725"/>
                  </a:lnTo>
                  <a:cubicBezTo>
                    <a:pt x="177" y="720"/>
                    <a:pt x="168" y="721"/>
                    <a:pt x="173" y="717"/>
                  </a:cubicBezTo>
                  <a:cubicBezTo>
                    <a:pt x="161" y="715"/>
                    <a:pt x="175" y="697"/>
                    <a:pt x="174" y="690"/>
                  </a:cubicBezTo>
                  <a:cubicBezTo>
                    <a:pt x="171" y="689"/>
                    <a:pt x="173" y="684"/>
                    <a:pt x="173" y="682"/>
                  </a:cubicBezTo>
                  <a:cubicBezTo>
                    <a:pt x="170" y="679"/>
                    <a:pt x="165" y="680"/>
                    <a:pt x="166" y="674"/>
                  </a:cubicBezTo>
                  <a:cubicBezTo>
                    <a:pt x="164" y="672"/>
                    <a:pt x="163" y="671"/>
                    <a:pt x="161" y="671"/>
                  </a:cubicBezTo>
                  <a:cubicBezTo>
                    <a:pt x="155" y="671"/>
                    <a:pt x="149" y="685"/>
                    <a:pt x="146" y="687"/>
                  </a:cubicBezTo>
                  <a:cubicBezTo>
                    <a:pt x="144" y="691"/>
                    <a:pt x="142" y="692"/>
                    <a:pt x="140" y="692"/>
                  </a:cubicBezTo>
                  <a:cubicBezTo>
                    <a:pt x="133" y="692"/>
                    <a:pt x="128" y="677"/>
                    <a:pt x="118" y="677"/>
                  </a:cubicBezTo>
                  <a:cubicBezTo>
                    <a:pt x="116" y="677"/>
                    <a:pt x="114" y="678"/>
                    <a:pt x="112" y="679"/>
                  </a:cubicBezTo>
                  <a:cubicBezTo>
                    <a:pt x="114" y="675"/>
                    <a:pt x="106" y="674"/>
                    <a:pt x="106" y="671"/>
                  </a:cubicBezTo>
                  <a:cubicBezTo>
                    <a:pt x="104" y="667"/>
                    <a:pt x="104" y="660"/>
                    <a:pt x="98" y="660"/>
                  </a:cubicBezTo>
                  <a:lnTo>
                    <a:pt x="98" y="660"/>
                  </a:lnTo>
                  <a:cubicBezTo>
                    <a:pt x="91" y="659"/>
                    <a:pt x="96" y="651"/>
                    <a:pt x="97" y="647"/>
                  </a:cubicBezTo>
                  <a:cubicBezTo>
                    <a:pt x="92" y="644"/>
                    <a:pt x="87" y="636"/>
                    <a:pt x="93" y="632"/>
                  </a:cubicBezTo>
                  <a:cubicBezTo>
                    <a:pt x="89" y="627"/>
                    <a:pt x="82" y="631"/>
                    <a:pt x="83" y="623"/>
                  </a:cubicBezTo>
                  <a:lnTo>
                    <a:pt x="80" y="623"/>
                  </a:lnTo>
                  <a:cubicBezTo>
                    <a:pt x="77" y="623"/>
                    <a:pt x="71" y="620"/>
                    <a:pt x="70" y="615"/>
                  </a:cubicBezTo>
                  <a:cubicBezTo>
                    <a:pt x="59" y="606"/>
                    <a:pt x="46" y="598"/>
                    <a:pt x="41" y="584"/>
                  </a:cubicBezTo>
                  <a:cubicBezTo>
                    <a:pt x="44" y="579"/>
                    <a:pt x="40" y="577"/>
                    <a:pt x="45" y="571"/>
                  </a:cubicBezTo>
                  <a:cubicBezTo>
                    <a:pt x="43" y="566"/>
                    <a:pt x="43" y="555"/>
                    <a:pt x="40" y="552"/>
                  </a:cubicBezTo>
                  <a:cubicBezTo>
                    <a:pt x="28" y="535"/>
                    <a:pt x="16" y="551"/>
                    <a:pt x="16" y="516"/>
                  </a:cubicBezTo>
                  <a:cubicBezTo>
                    <a:pt x="13" y="460"/>
                    <a:pt x="13" y="319"/>
                    <a:pt x="13" y="256"/>
                  </a:cubicBezTo>
                  <a:cubicBezTo>
                    <a:pt x="19" y="257"/>
                    <a:pt x="18" y="264"/>
                    <a:pt x="24" y="264"/>
                  </a:cubicBezTo>
                  <a:lnTo>
                    <a:pt x="25" y="264"/>
                  </a:lnTo>
                  <a:lnTo>
                    <a:pt x="26" y="266"/>
                  </a:lnTo>
                  <a:cubicBezTo>
                    <a:pt x="29" y="266"/>
                    <a:pt x="35" y="262"/>
                    <a:pt x="36" y="261"/>
                  </a:cubicBezTo>
                  <a:cubicBezTo>
                    <a:pt x="47" y="261"/>
                    <a:pt x="42" y="252"/>
                    <a:pt x="45" y="246"/>
                  </a:cubicBezTo>
                  <a:cubicBezTo>
                    <a:pt x="48" y="246"/>
                    <a:pt x="51" y="246"/>
                    <a:pt x="53" y="246"/>
                  </a:cubicBezTo>
                  <a:lnTo>
                    <a:pt x="55" y="246"/>
                  </a:lnTo>
                  <a:lnTo>
                    <a:pt x="57" y="246"/>
                  </a:lnTo>
                  <a:cubicBezTo>
                    <a:pt x="60" y="246"/>
                    <a:pt x="63" y="246"/>
                    <a:pt x="66" y="250"/>
                  </a:cubicBezTo>
                  <a:cubicBezTo>
                    <a:pt x="69" y="246"/>
                    <a:pt x="71" y="245"/>
                    <a:pt x="72" y="245"/>
                  </a:cubicBezTo>
                  <a:cubicBezTo>
                    <a:pt x="74" y="245"/>
                    <a:pt x="75" y="247"/>
                    <a:pt x="78" y="251"/>
                  </a:cubicBezTo>
                  <a:cubicBezTo>
                    <a:pt x="78" y="248"/>
                    <a:pt x="78" y="248"/>
                    <a:pt x="79" y="248"/>
                  </a:cubicBezTo>
                  <a:lnTo>
                    <a:pt x="83" y="249"/>
                  </a:lnTo>
                  <a:cubicBezTo>
                    <a:pt x="83" y="246"/>
                    <a:pt x="82" y="243"/>
                    <a:pt x="85" y="243"/>
                  </a:cubicBezTo>
                  <a:lnTo>
                    <a:pt x="85" y="240"/>
                  </a:lnTo>
                  <a:cubicBezTo>
                    <a:pt x="88" y="240"/>
                    <a:pt x="90" y="239"/>
                    <a:pt x="93" y="238"/>
                  </a:cubicBezTo>
                  <a:cubicBezTo>
                    <a:pt x="137" y="226"/>
                    <a:pt x="177" y="200"/>
                    <a:pt x="218" y="182"/>
                  </a:cubicBezTo>
                  <a:cubicBezTo>
                    <a:pt x="226" y="179"/>
                    <a:pt x="234" y="176"/>
                    <a:pt x="242" y="173"/>
                  </a:cubicBezTo>
                  <a:lnTo>
                    <a:pt x="243" y="173"/>
                  </a:lnTo>
                  <a:lnTo>
                    <a:pt x="246" y="173"/>
                  </a:lnTo>
                  <a:cubicBezTo>
                    <a:pt x="248" y="173"/>
                    <a:pt x="248" y="172"/>
                    <a:pt x="248" y="171"/>
                  </a:cubicBezTo>
                  <a:cubicBezTo>
                    <a:pt x="290" y="155"/>
                    <a:pt x="329" y="149"/>
                    <a:pt x="375" y="149"/>
                  </a:cubicBezTo>
                  <a:cubicBezTo>
                    <a:pt x="383" y="149"/>
                    <a:pt x="392" y="149"/>
                    <a:pt x="401" y="150"/>
                  </a:cubicBezTo>
                  <a:lnTo>
                    <a:pt x="405" y="150"/>
                  </a:lnTo>
                  <a:cubicBezTo>
                    <a:pt x="425" y="150"/>
                    <a:pt x="440" y="142"/>
                    <a:pt x="449" y="130"/>
                  </a:cubicBezTo>
                  <a:lnTo>
                    <a:pt x="452" y="129"/>
                  </a:lnTo>
                  <a:lnTo>
                    <a:pt x="456" y="130"/>
                  </a:lnTo>
                  <a:cubicBezTo>
                    <a:pt x="461" y="133"/>
                    <a:pt x="466" y="138"/>
                    <a:pt x="472" y="141"/>
                  </a:cubicBezTo>
                  <a:cubicBezTo>
                    <a:pt x="473" y="137"/>
                    <a:pt x="474" y="137"/>
                    <a:pt x="476" y="137"/>
                  </a:cubicBezTo>
                  <a:cubicBezTo>
                    <a:pt x="477" y="137"/>
                    <a:pt x="479" y="137"/>
                    <a:pt x="481" y="137"/>
                  </a:cubicBezTo>
                  <a:lnTo>
                    <a:pt x="484" y="136"/>
                  </a:lnTo>
                  <a:cubicBezTo>
                    <a:pt x="495" y="150"/>
                    <a:pt x="499" y="141"/>
                    <a:pt x="514" y="149"/>
                  </a:cubicBezTo>
                  <a:cubicBezTo>
                    <a:pt x="515" y="145"/>
                    <a:pt x="540" y="140"/>
                    <a:pt x="527" y="132"/>
                  </a:cubicBezTo>
                  <a:cubicBezTo>
                    <a:pt x="526" y="128"/>
                    <a:pt x="527" y="124"/>
                    <a:pt x="525" y="119"/>
                  </a:cubicBezTo>
                  <a:lnTo>
                    <a:pt x="527" y="120"/>
                  </a:lnTo>
                  <a:cubicBezTo>
                    <a:pt x="530" y="120"/>
                    <a:pt x="532" y="113"/>
                    <a:pt x="530" y="110"/>
                  </a:cubicBezTo>
                  <a:cubicBezTo>
                    <a:pt x="524" y="109"/>
                    <a:pt x="526" y="102"/>
                    <a:pt x="522" y="102"/>
                  </a:cubicBezTo>
                  <a:lnTo>
                    <a:pt x="519" y="103"/>
                  </a:lnTo>
                  <a:cubicBezTo>
                    <a:pt x="517" y="98"/>
                    <a:pt x="517" y="91"/>
                    <a:pt x="511" y="89"/>
                  </a:cubicBezTo>
                  <a:cubicBezTo>
                    <a:pt x="517" y="77"/>
                    <a:pt x="518" y="63"/>
                    <a:pt x="516" y="50"/>
                  </a:cubicBezTo>
                  <a:cubicBezTo>
                    <a:pt x="517" y="49"/>
                    <a:pt x="519" y="47"/>
                    <a:pt x="520" y="46"/>
                  </a:cubicBezTo>
                  <a:cubicBezTo>
                    <a:pt x="529" y="42"/>
                    <a:pt x="536" y="39"/>
                    <a:pt x="544" y="36"/>
                  </a:cubicBezTo>
                  <a:cubicBezTo>
                    <a:pt x="551" y="37"/>
                    <a:pt x="555" y="36"/>
                    <a:pt x="558" y="45"/>
                  </a:cubicBezTo>
                  <a:cubicBezTo>
                    <a:pt x="559" y="46"/>
                    <a:pt x="561" y="47"/>
                    <a:pt x="562" y="47"/>
                  </a:cubicBezTo>
                  <a:cubicBezTo>
                    <a:pt x="564" y="47"/>
                    <a:pt x="565" y="44"/>
                    <a:pt x="568" y="44"/>
                  </a:cubicBezTo>
                  <a:lnTo>
                    <a:pt x="570" y="44"/>
                  </a:lnTo>
                  <a:cubicBezTo>
                    <a:pt x="576" y="44"/>
                    <a:pt x="582" y="43"/>
                    <a:pt x="587" y="41"/>
                  </a:cubicBezTo>
                  <a:cubicBezTo>
                    <a:pt x="588" y="42"/>
                    <a:pt x="590" y="42"/>
                    <a:pt x="592" y="42"/>
                  </a:cubicBezTo>
                  <a:cubicBezTo>
                    <a:pt x="596" y="42"/>
                    <a:pt x="602" y="40"/>
                    <a:pt x="608" y="40"/>
                  </a:cubicBezTo>
                  <a:cubicBezTo>
                    <a:pt x="610" y="40"/>
                    <a:pt x="611" y="40"/>
                    <a:pt x="613" y="41"/>
                  </a:cubicBezTo>
                  <a:cubicBezTo>
                    <a:pt x="615" y="42"/>
                    <a:pt x="617" y="43"/>
                    <a:pt x="619" y="43"/>
                  </a:cubicBezTo>
                  <a:cubicBezTo>
                    <a:pt x="627" y="43"/>
                    <a:pt x="627" y="26"/>
                    <a:pt x="637" y="26"/>
                  </a:cubicBezTo>
                  <a:cubicBezTo>
                    <a:pt x="639" y="26"/>
                    <a:pt x="642" y="27"/>
                    <a:pt x="646" y="29"/>
                  </a:cubicBezTo>
                  <a:cubicBezTo>
                    <a:pt x="653" y="21"/>
                    <a:pt x="657" y="18"/>
                    <a:pt x="660" y="18"/>
                  </a:cubicBezTo>
                  <a:cubicBezTo>
                    <a:pt x="664" y="18"/>
                    <a:pt x="666" y="22"/>
                    <a:pt x="671" y="22"/>
                  </a:cubicBezTo>
                  <a:cubicBezTo>
                    <a:pt x="672" y="22"/>
                    <a:pt x="674" y="21"/>
                    <a:pt x="676" y="20"/>
                  </a:cubicBezTo>
                  <a:cubicBezTo>
                    <a:pt x="680" y="15"/>
                    <a:pt x="683" y="13"/>
                    <a:pt x="686"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57" name="Freeform 210">
              <a:extLst>
                <a:ext uri="{FF2B5EF4-FFF2-40B4-BE49-F238E27FC236}">
                  <a16:creationId xmlns:a16="http://schemas.microsoft.com/office/drawing/2014/main" id="{0E6ABBD4-134E-7BBD-95FA-065A30CD593C}"/>
                </a:ext>
              </a:extLst>
            </p:cNvPr>
            <p:cNvSpPr>
              <a:spLocks/>
            </p:cNvSpPr>
            <p:nvPr/>
          </p:nvSpPr>
          <p:spPr bwMode="auto">
            <a:xfrm>
              <a:off x="4965701" y="3295651"/>
              <a:ext cx="954088" cy="595313"/>
            </a:xfrm>
            <a:custGeom>
              <a:avLst/>
              <a:gdLst>
                <a:gd name="T0" fmla="*/ 858 w 1551"/>
                <a:gd name="T1" fmla="*/ 964 h 968"/>
                <a:gd name="T2" fmla="*/ 1433 w 1551"/>
                <a:gd name="T3" fmla="*/ 601 h 968"/>
                <a:gd name="T4" fmla="*/ 1452 w 1551"/>
                <a:gd name="T5" fmla="*/ 560 h 968"/>
                <a:gd name="T6" fmla="*/ 1510 w 1551"/>
                <a:gd name="T7" fmla="*/ 547 h 968"/>
                <a:gd name="T8" fmla="*/ 1542 w 1551"/>
                <a:gd name="T9" fmla="*/ 507 h 968"/>
                <a:gd name="T10" fmla="*/ 1508 w 1551"/>
                <a:gd name="T11" fmla="*/ 497 h 968"/>
                <a:gd name="T12" fmla="*/ 1485 w 1551"/>
                <a:gd name="T13" fmla="*/ 505 h 968"/>
                <a:gd name="T14" fmla="*/ 1458 w 1551"/>
                <a:gd name="T15" fmla="*/ 488 h 968"/>
                <a:gd name="T16" fmla="*/ 1377 w 1551"/>
                <a:gd name="T17" fmla="*/ 485 h 968"/>
                <a:gd name="T18" fmla="*/ 1320 w 1551"/>
                <a:gd name="T19" fmla="*/ 500 h 968"/>
                <a:gd name="T20" fmla="*/ 1289 w 1551"/>
                <a:gd name="T21" fmla="*/ 501 h 968"/>
                <a:gd name="T22" fmla="*/ 1276 w 1551"/>
                <a:gd name="T23" fmla="*/ 535 h 968"/>
                <a:gd name="T24" fmla="*/ 1245 w 1551"/>
                <a:gd name="T25" fmla="*/ 544 h 968"/>
                <a:gd name="T26" fmla="*/ 1186 w 1551"/>
                <a:gd name="T27" fmla="*/ 553 h 968"/>
                <a:gd name="T28" fmla="*/ 1162 w 1551"/>
                <a:gd name="T29" fmla="*/ 527 h 968"/>
                <a:gd name="T30" fmla="*/ 1155 w 1551"/>
                <a:gd name="T31" fmla="*/ 497 h 968"/>
                <a:gd name="T32" fmla="*/ 1135 w 1551"/>
                <a:gd name="T33" fmla="*/ 476 h 968"/>
                <a:gd name="T34" fmla="*/ 1107 w 1551"/>
                <a:gd name="T35" fmla="*/ 441 h 968"/>
                <a:gd name="T36" fmla="*/ 1104 w 1551"/>
                <a:gd name="T37" fmla="*/ 409 h 968"/>
                <a:gd name="T38" fmla="*/ 1121 w 1551"/>
                <a:gd name="T39" fmla="*/ 342 h 968"/>
                <a:gd name="T40" fmla="*/ 1140 w 1551"/>
                <a:gd name="T41" fmla="*/ 296 h 968"/>
                <a:gd name="T42" fmla="*/ 1098 w 1551"/>
                <a:gd name="T43" fmla="*/ 284 h 968"/>
                <a:gd name="T44" fmla="*/ 1048 w 1551"/>
                <a:gd name="T45" fmla="*/ 261 h 968"/>
                <a:gd name="T46" fmla="*/ 1032 w 1551"/>
                <a:gd name="T47" fmla="*/ 233 h 968"/>
                <a:gd name="T48" fmla="*/ 1039 w 1551"/>
                <a:gd name="T49" fmla="*/ 160 h 968"/>
                <a:gd name="T50" fmla="*/ 1007 w 1551"/>
                <a:gd name="T51" fmla="*/ 99 h 968"/>
                <a:gd name="T52" fmla="*/ 951 w 1551"/>
                <a:gd name="T53" fmla="*/ 46 h 968"/>
                <a:gd name="T54" fmla="*/ 854 w 1551"/>
                <a:gd name="T55" fmla="*/ 57 h 968"/>
                <a:gd name="T56" fmla="*/ 783 w 1551"/>
                <a:gd name="T57" fmla="*/ 61 h 968"/>
                <a:gd name="T58" fmla="*/ 714 w 1551"/>
                <a:gd name="T59" fmla="*/ 70 h 968"/>
                <a:gd name="T60" fmla="*/ 615 w 1551"/>
                <a:gd name="T61" fmla="*/ 21 h 968"/>
                <a:gd name="T62" fmla="*/ 459 w 1551"/>
                <a:gd name="T63" fmla="*/ 0 h 968"/>
                <a:gd name="T64" fmla="*/ 258 w 1551"/>
                <a:gd name="T65" fmla="*/ 204 h 968"/>
                <a:gd name="T66" fmla="*/ 201 w 1551"/>
                <a:gd name="T67" fmla="*/ 301 h 968"/>
                <a:gd name="T68" fmla="*/ 44 w 1551"/>
                <a:gd name="T69" fmla="*/ 473 h 968"/>
                <a:gd name="T70" fmla="*/ 71 w 1551"/>
                <a:gd name="T71" fmla="*/ 506 h 968"/>
                <a:gd name="T72" fmla="*/ 153 w 1551"/>
                <a:gd name="T73" fmla="*/ 514 h 968"/>
                <a:gd name="T74" fmla="*/ 276 w 1551"/>
                <a:gd name="T75" fmla="*/ 518 h 968"/>
                <a:gd name="T76" fmla="*/ 408 w 1551"/>
                <a:gd name="T77" fmla="*/ 565 h 968"/>
                <a:gd name="T78" fmla="*/ 464 w 1551"/>
                <a:gd name="T79" fmla="*/ 564 h 968"/>
                <a:gd name="T80" fmla="*/ 539 w 1551"/>
                <a:gd name="T81" fmla="*/ 556 h 968"/>
                <a:gd name="T82" fmla="*/ 584 w 1551"/>
                <a:gd name="T83" fmla="*/ 592 h 968"/>
                <a:gd name="T84" fmla="*/ 611 w 1551"/>
                <a:gd name="T85" fmla="*/ 650 h 968"/>
                <a:gd name="T86" fmla="*/ 604 w 1551"/>
                <a:gd name="T87" fmla="*/ 687 h 968"/>
                <a:gd name="T88" fmla="*/ 607 w 1551"/>
                <a:gd name="T89" fmla="*/ 728 h 968"/>
                <a:gd name="T90" fmla="*/ 624 w 1551"/>
                <a:gd name="T91" fmla="*/ 749 h 968"/>
                <a:gd name="T92" fmla="*/ 640 w 1551"/>
                <a:gd name="T93" fmla="*/ 770 h 968"/>
                <a:gd name="T94" fmla="*/ 670 w 1551"/>
                <a:gd name="T95" fmla="*/ 824 h 968"/>
                <a:gd name="T96" fmla="*/ 681 w 1551"/>
                <a:gd name="T97" fmla="*/ 871 h 968"/>
                <a:gd name="T98" fmla="*/ 712 w 1551"/>
                <a:gd name="T99" fmla="*/ 867 h 968"/>
                <a:gd name="T100" fmla="*/ 749 w 1551"/>
                <a:gd name="T101" fmla="*/ 876 h 968"/>
                <a:gd name="T102" fmla="*/ 793 w 1551"/>
                <a:gd name="T103" fmla="*/ 883 h 968"/>
                <a:gd name="T104" fmla="*/ 816 w 1551"/>
                <a:gd name="T105" fmla="*/ 927 h 968"/>
                <a:gd name="T106" fmla="*/ 857 w 1551"/>
                <a:gd name="T107" fmla="*/ 955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51" h="968">
                  <a:moveTo>
                    <a:pt x="857" y="955"/>
                  </a:moveTo>
                  <a:cubicBezTo>
                    <a:pt x="855" y="959"/>
                    <a:pt x="846" y="964"/>
                    <a:pt x="853" y="966"/>
                  </a:cubicBezTo>
                  <a:lnTo>
                    <a:pt x="855" y="968"/>
                  </a:lnTo>
                  <a:lnTo>
                    <a:pt x="858" y="964"/>
                  </a:lnTo>
                  <a:cubicBezTo>
                    <a:pt x="930" y="895"/>
                    <a:pt x="985" y="807"/>
                    <a:pt x="1072" y="754"/>
                  </a:cubicBezTo>
                  <a:cubicBezTo>
                    <a:pt x="1152" y="705"/>
                    <a:pt x="1241" y="676"/>
                    <a:pt x="1329" y="645"/>
                  </a:cubicBezTo>
                  <a:cubicBezTo>
                    <a:pt x="1360" y="634"/>
                    <a:pt x="1391" y="624"/>
                    <a:pt x="1422" y="613"/>
                  </a:cubicBezTo>
                  <a:cubicBezTo>
                    <a:pt x="1420" y="610"/>
                    <a:pt x="1421" y="607"/>
                    <a:pt x="1433" y="601"/>
                  </a:cubicBezTo>
                  <a:cubicBezTo>
                    <a:pt x="1431" y="597"/>
                    <a:pt x="1439" y="592"/>
                    <a:pt x="1433" y="589"/>
                  </a:cubicBezTo>
                  <a:cubicBezTo>
                    <a:pt x="1436" y="583"/>
                    <a:pt x="1437" y="577"/>
                    <a:pt x="1438" y="572"/>
                  </a:cubicBezTo>
                  <a:cubicBezTo>
                    <a:pt x="1437" y="568"/>
                    <a:pt x="1441" y="570"/>
                    <a:pt x="1443" y="569"/>
                  </a:cubicBezTo>
                  <a:cubicBezTo>
                    <a:pt x="1446" y="567"/>
                    <a:pt x="1446" y="562"/>
                    <a:pt x="1452" y="560"/>
                  </a:cubicBezTo>
                  <a:cubicBezTo>
                    <a:pt x="1459" y="563"/>
                    <a:pt x="1463" y="557"/>
                    <a:pt x="1470" y="553"/>
                  </a:cubicBezTo>
                  <a:cubicBezTo>
                    <a:pt x="1478" y="552"/>
                    <a:pt x="1483" y="551"/>
                    <a:pt x="1489" y="546"/>
                  </a:cubicBezTo>
                  <a:cubicBezTo>
                    <a:pt x="1494" y="546"/>
                    <a:pt x="1493" y="558"/>
                    <a:pt x="1501" y="547"/>
                  </a:cubicBezTo>
                  <a:cubicBezTo>
                    <a:pt x="1504" y="544"/>
                    <a:pt x="1506" y="548"/>
                    <a:pt x="1510" y="547"/>
                  </a:cubicBezTo>
                  <a:cubicBezTo>
                    <a:pt x="1515" y="544"/>
                    <a:pt x="1521" y="544"/>
                    <a:pt x="1520" y="545"/>
                  </a:cubicBezTo>
                  <a:cubicBezTo>
                    <a:pt x="1526" y="542"/>
                    <a:pt x="1529" y="542"/>
                    <a:pt x="1533" y="537"/>
                  </a:cubicBezTo>
                  <a:cubicBezTo>
                    <a:pt x="1528" y="532"/>
                    <a:pt x="1532" y="531"/>
                    <a:pt x="1533" y="528"/>
                  </a:cubicBezTo>
                  <a:cubicBezTo>
                    <a:pt x="1542" y="521"/>
                    <a:pt x="1551" y="519"/>
                    <a:pt x="1542" y="507"/>
                  </a:cubicBezTo>
                  <a:cubicBezTo>
                    <a:pt x="1539" y="505"/>
                    <a:pt x="1539" y="504"/>
                    <a:pt x="1535" y="503"/>
                  </a:cubicBezTo>
                  <a:cubicBezTo>
                    <a:pt x="1531" y="503"/>
                    <a:pt x="1526" y="503"/>
                    <a:pt x="1524" y="501"/>
                  </a:cubicBezTo>
                  <a:cubicBezTo>
                    <a:pt x="1517" y="500"/>
                    <a:pt x="1514" y="498"/>
                    <a:pt x="1514" y="504"/>
                  </a:cubicBezTo>
                  <a:cubicBezTo>
                    <a:pt x="1511" y="501"/>
                    <a:pt x="1514" y="498"/>
                    <a:pt x="1508" y="497"/>
                  </a:cubicBezTo>
                  <a:cubicBezTo>
                    <a:pt x="1505" y="498"/>
                    <a:pt x="1504" y="500"/>
                    <a:pt x="1506" y="503"/>
                  </a:cubicBezTo>
                  <a:cubicBezTo>
                    <a:pt x="1501" y="499"/>
                    <a:pt x="1497" y="506"/>
                    <a:pt x="1493" y="504"/>
                  </a:cubicBezTo>
                  <a:cubicBezTo>
                    <a:pt x="1491" y="499"/>
                    <a:pt x="1490" y="512"/>
                    <a:pt x="1486" y="507"/>
                  </a:cubicBezTo>
                  <a:cubicBezTo>
                    <a:pt x="1482" y="507"/>
                    <a:pt x="1481" y="509"/>
                    <a:pt x="1485" y="505"/>
                  </a:cubicBezTo>
                  <a:cubicBezTo>
                    <a:pt x="1481" y="506"/>
                    <a:pt x="1480" y="501"/>
                    <a:pt x="1477" y="504"/>
                  </a:cubicBezTo>
                  <a:cubicBezTo>
                    <a:pt x="1475" y="497"/>
                    <a:pt x="1476" y="507"/>
                    <a:pt x="1473" y="506"/>
                  </a:cubicBezTo>
                  <a:cubicBezTo>
                    <a:pt x="1471" y="501"/>
                    <a:pt x="1459" y="507"/>
                    <a:pt x="1465" y="494"/>
                  </a:cubicBezTo>
                  <a:cubicBezTo>
                    <a:pt x="1459" y="492"/>
                    <a:pt x="1458" y="496"/>
                    <a:pt x="1458" y="488"/>
                  </a:cubicBezTo>
                  <a:cubicBezTo>
                    <a:pt x="1450" y="485"/>
                    <a:pt x="1451" y="482"/>
                    <a:pt x="1449" y="473"/>
                  </a:cubicBezTo>
                  <a:cubicBezTo>
                    <a:pt x="1444" y="466"/>
                    <a:pt x="1437" y="466"/>
                    <a:pt x="1431" y="471"/>
                  </a:cubicBezTo>
                  <a:cubicBezTo>
                    <a:pt x="1426" y="470"/>
                    <a:pt x="1421" y="469"/>
                    <a:pt x="1420" y="476"/>
                  </a:cubicBezTo>
                  <a:cubicBezTo>
                    <a:pt x="1404" y="478"/>
                    <a:pt x="1391" y="478"/>
                    <a:pt x="1377" y="485"/>
                  </a:cubicBezTo>
                  <a:cubicBezTo>
                    <a:pt x="1373" y="494"/>
                    <a:pt x="1366" y="494"/>
                    <a:pt x="1357" y="499"/>
                  </a:cubicBezTo>
                  <a:cubicBezTo>
                    <a:pt x="1360" y="507"/>
                    <a:pt x="1342" y="503"/>
                    <a:pt x="1338" y="508"/>
                  </a:cubicBezTo>
                  <a:cubicBezTo>
                    <a:pt x="1332" y="513"/>
                    <a:pt x="1332" y="511"/>
                    <a:pt x="1331" y="506"/>
                  </a:cubicBezTo>
                  <a:cubicBezTo>
                    <a:pt x="1328" y="504"/>
                    <a:pt x="1324" y="503"/>
                    <a:pt x="1320" y="500"/>
                  </a:cubicBezTo>
                  <a:cubicBezTo>
                    <a:pt x="1321" y="505"/>
                    <a:pt x="1309" y="513"/>
                    <a:pt x="1301" y="511"/>
                  </a:cubicBezTo>
                  <a:cubicBezTo>
                    <a:pt x="1301" y="508"/>
                    <a:pt x="1311" y="504"/>
                    <a:pt x="1303" y="504"/>
                  </a:cubicBezTo>
                  <a:cubicBezTo>
                    <a:pt x="1303" y="499"/>
                    <a:pt x="1295" y="511"/>
                    <a:pt x="1287" y="511"/>
                  </a:cubicBezTo>
                  <a:cubicBezTo>
                    <a:pt x="1282" y="510"/>
                    <a:pt x="1286" y="502"/>
                    <a:pt x="1289" y="501"/>
                  </a:cubicBezTo>
                  <a:cubicBezTo>
                    <a:pt x="1288" y="494"/>
                    <a:pt x="1273" y="499"/>
                    <a:pt x="1276" y="504"/>
                  </a:cubicBezTo>
                  <a:cubicBezTo>
                    <a:pt x="1289" y="515"/>
                    <a:pt x="1274" y="509"/>
                    <a:pt x="1266" y="518"/>
                  </a:cubicBezTo>
                  <a:cubicBezTo>
                    <a:pt x="1250" y="526"/>
                    <a:pt x="1269" y="525"/>
                    <a:pt x="1277" y="524"/>
                  </a:cubicBezTo>
                  <a:cubicBezTo>
                    <a:pt x="1276" y="527"/>
                    <a:pt x="1281" y="531"/>
                    <a:pt x="1276" y="535"/>
                  </a:cubicBezTo>
                  <a:cubicBezTo>
                    <a:pt x="1275" y="539"/>
                    <a:pt x="1283" y="540"/>
                    <a:pt x="1277" y="540"/>
                  </a:cubicBezTo>
                  <a:cubicBezTo>
                    <a:pt x="1265" y="528"/>
                    <a:pt x="1275" y="547"/>
                    <a:pt x="1265" y="547"/>
                  </a:cubicBezTo>
                  <a:cubicBezTo>
                    <a:pt x="1258" y="532"/>
                    <a:pt x="1252" y="558"/>
                    <a:pt x="1249" y="548"/>
                  </a:cubicBezTo>
                  <a:cubicBezTo>
                    <a:pt x="1247" y="547"/>
                    <a:pt x="1249" y="543"/>
                    <a:pt x="1245" y="544"/>
                  </a:cubicBezTo>
                  <a:cubicBezTo>
                    <a:pt x="1247" y="541"/>
                    <a:pt x="1246" y="538"/>
                    <a:pt x="1243" y="541"/>
                  </a:cubicBezTo>
                  <a:cubicBezTo>
                    <a:pt x="1235" y="550"/>
                    <a:pt x="1224" y="553"/>
                    <a:pt x="1212" y="554"/>
                  </a:cubicBezTo>
                  <a:cubicBezTo>
                    <a:pt x="1202" y="562"/>
                    <a:pt x="1205" y="557"/>
                    <a:pt x="1204" y="548"/>
                  </a:cubicBezTo>
                  <a:cubicBezTo>
                    <a:pt x="1201" y="546"/>
                    <a:pt x="1190" y="553"/>
                    <a:pt x="1186" y="553"/>
                  </a:cubicBezTo>
                  <a:cubicBezTo>
                    <a:pt x="1180" y="547"/>
                    <a:pt x="1181" y="555"/>
                    <a:pt x="1175" y="553"/>
                  </a:cubicBezTo>
                  <a:cubicBezTo>
                    <a:pt x="1160" y="560"/>
                    <a:pt x="1162" y="540"/>
                    <a:pt x="1169" y="533"/>
                  </a:cubicBezTo>
                  <a:cubicBezTo>
                    <a:pt x="1173" y="532"/>
                    <a:pt x="1169" y="527"/>
                    <a:pt x="1167" y="531"/>
                  </a:cubicBezTo>
                  <a:cubicBezTo>
                    <a:pt x="1165" y="529"/>
                    <a:pt x="1163" y="525"/>
                    <a:pt x="1162" y="527"/>
                  </a:cubicBezTo>
                  <a:cubicBezTo>
                    <a:pt x="1154" y="526"/>
                    <a:pt x="1148" y="522"/>
                    <a:pt x="1147" y="515"/>
                  </a:cubicBezTo>
                  <a:cubicBezTo>
                    <a:pt x="1151" y="514"/>
                    <a:pt x="1158" y="510"/>
                    <a:pt x="1159" y="514"/>
                  </a:cubicBezTo>
                  <a:cubicBezTo>
                    <a:pt x="1166" y="510"/>
                    <a:pt x="1157" y="510"/>
                    <a:pt x="1156" y="506"/>
                  </a:cubicBezTo>
                  <a:cubicBezTo>
                    <a:pt x="1162" y="504"/>
                    <a:pt x="1156" y="502"/>
                    <a:pt x="1155" y="497"/>
                  </a:cubicBezTo>
                  <a:cubicBezTo>
                    <a:pt x="1164" y="489"/>
                    <a:pt x="1151" y="494"/>
                    <a:pt x="1151" y="487"/>
                  </a:cubicBezTo>
                  <a:cubicBezTo>
                    <a:pt x="1148" y="486"/>
                    <a:pt x="1142" y="489"/>
                    <a:pt x="1142" y="485"/>
                  </a:cubicBezTo>
                  <a:cubicBezTo>
                    <a:pt x="1138" y="484"/>
                    <a:pt x="1135" y="483"/>
                    <a:pt x="1137" y="479"/>
                  </a:cubicBezTo>
                  <a:cubicBezTo>
                    <a:pt x="1136" y="478"/>
                    <a:pt x="1131" y="478"/>
                    <a:pt x="1135" y="476"/>
                  </a:cubicBezTo>
                  <a:cubicBezTo>
                    <a:pt x="1130" y="473"/>
                    <a:pt x="1125" y="474"/>
                    <a:pt x="1120" y="472"/>
                  </a:cubicBezTo>
                  <a:cubicBezTo>
                    <a:pt x="1115" y="470"/>
                    <a:pt x="1112" y="466"/>
                    <a:pt x="1115" y="460"/>
                  </a:cubicBezTo>
                  <a:cubicBezTo>
                    <a:pt x="1108" y="460"/>
                    <a:pt x="1110" y="452"/>
                    <a:pt x="1104" y="450"/>
                  </a:cubicBezTo>
                  <a:cubicBezTo>
                    <a:pt x="1109" y="449"/>
                    <a:pt x="1107" y="444"/>
                    <a:pt x="1107" y="441"/>
                  </a:cubicBezTo>
                  <a:cubicBezTo>
                    <a:pt x="1108" y="438"/>
                    <a:pt x="1111" y="440"/>
                    <a:pt x="1109" y="437"/>
                  </a:cubicBezTo>
                  <a:cubicBezTo>
                    <a:pt x="1112" y="436"/>
                    <a:pt x="1114" y="429"/>
                    <a:pt x="1113" y="426"/>
                  </a:cubicBezTo>
                  <a:cubicBezTo>
                    <a:pt x="1118" y="427"/>
                    <a:pt x="1120" y="422"/>
                    <a:pt x="1125" y="419"/>
                  </a:cubicBezTo>
                  <a:cubicBezTo>
                    <a:pt x="1121" y="409"/>
                    <a:pt x="1110" y="414"/>
                    <a:pt x="1104" y="409"/>
                  </a:cubicBezTo>
                  <a:cubicBezTo>
                    <a:pt x="1128" y="405"/>
                    <a:pt x="1098" y="405"/>
                    <a:pt x="1118" y="396"/>
                  </a:cubicBezTo>
                  <a:cubicBezTo>
                    <a:pt x="1134" y="403"/>
                    <a:pt x="1105" y="380"/>
                    <a:pt x="1117" y="373"/>
                  </a:cubicBezTo>
                  <a:cubicBezTo>
                    <a:pt x="1115" y="367"/>
                    <a:pt x="1106" y="366"/>
                    <a:pt x="1114" y="361"/>
                  </a:cubicBezTo>
                  <a:cubicBezTo>
                    <a:pt x="1118" y="355"/>
                    <a:pt x="1123" y="351"/>
                    <a:pt x="1121" y="342"/>
                  </a:cubicBezTo>
                  <a:cubicBezTo>
                    <a:pt x="1121" y="334"/>
                    <a:pt x="1127" y="340"/>
                    <a:pt x="1131" y="337"/>
                  </a:cubicBezTo>
                  <a:cubicBezTo>
                    <a:pt x="1132" y="331"/>
                    <a:pt x="1135" y="329"/>
                    <a:pt x="1140" y="325"/>
                  </a:cubicBezTo>
                  <a:cubicBezTo>
                    <a:pt x="1138" y="322"/>
                    <a:pt x="1141" y="317"/>
                    <a:pt x="1143" y="315"/>
                  </a:cubicBezTo>
                  <a:cubicBezTo>
                    <a:pt x="1135" y="309"/>
                    <a:pt x="1144" y="303"/>
                    <a:pt x="1140" y="296"/>
                  </a:cubicBezTo>
                  <a:cubicBezTo>
                    <a:pt x="1134" y="297"/>
                    <a:pt x="1128" y="290"/>
                    <a:pt x="1125" y="296"/>
                  </a:cubicBezTo>
                  <a:cubicBezTo>
                    <a:pt x="1122" y="293"/>
                    <a:pt x="1117" y="288"/>
                    <a:pt x="1117" y="281"/>
                  </a:cubicBezTo>
                  <a:cubicBezTo>
                    <a:pt x="1113" y="280"/>
                    <a:pt x="1109" y="285"/>
                    <a:pt x="1107" y="289"/>
                  </a:cubicBezTo>
                  <a:cubicBezTo>
                    <a:pt x="1105" y="284"/>
                    <a:pt x="1102" y="288"/>
                    <a:pt x="1098" y="284"/>
                  </a:cubicBezTo>
                  <a:cubicBezTo>
                    <a:pt x="1098" y="281"/>
                    <a:pt x="1096" y="279"/>
                    <a:pt x="1093" y="283"/>
                  </a:cubicBezTo>
                  <a:cubicBezTo>
                    <a:pt x="1083" y="279"/>
                    <a:pt x="1082" y="289"/>
                    <a:pt x="1074" y="290"/>
                  </a:cubicBezTo>
                  <a:cubicBezTo>
                    <a:pt x="1068" y="293"/>
                    <a:pt x="1060" y="293"/>
                    <a:pt x="1054" y="290"/>
                  </a:cubicBezTo>
                  <a:cubicBezTo>
                    <a:pt x="1060" y="281"/>
                    <a:pt x="1050" y="273"/>
                    <a:pt x="1048" y="261"/>
                  </a:cubicBezTo>
                  <a:cubicBezTo>
                    <a:pt x="1044" y="259"/>
                    <a:pt x="1041" y="259"/>
                    <a:pt x="1046" y="254"/>
                  </a:cubicBezTo>
                  <a:cubicBezTo>
                    <a:pt x="1040" y="254"/>
                    <a:pt x="1038" y="254"/>
                    <a:pt x="1036" y="248"/>
                  </a:cubicBezTo>
                  <a:cubicBezTo>
                    <a:pt x="1036" y="245"/>
                    <a:pt x="1032" y="239"/>
                    <a:pt x="1035" y="238"/>
                  </a:cubicBezTo>
                  <a:cubicBezTo>
                    <a:pt x="1037" y="234"/>
                    <a:pt x="1037" y="235"/>
                    <a:pt x="1032" y="233"/>
                  </a:cubicBezTo>
                  <a:cubicBezTo>
                    <a:pt x="1034" y="226"/>
                    <a:pt x="1027" y="220"/>
                    <a:pt x="1032" y="213"/>
                  </a:cubicBezTo>
                  <a:cubicBezTo>
                    <a:pt x="1026" y="210"/>
                    <a:pt x="1025" y="204"/>
                    <a:pt x="1020" y="203"/>
                  </a:cubicBezTo>
                  <a:cubicBezTo>
                    <a:pt x="1009" y="193"/>
                    <a:pt x="1026" y="177"/>
                    <a:pt x="1025" y="168"/>
                  </a:cubicBezTo>
                  <a:cubicBezTo>
                    <a:pt x="1028" y="160"/>
                    <a:pt x="1036" y="169"/>
                    <a:pt x="1039" y="160"/>
                  </a:cubicBezTo>
                  <a:cubicBezTo>
                    <a:pt x="1041" y="153"/>
                    <a:pt x="1037" y="148"/>
                    <a:pt x="1034" y="143"/>
                  </a:cubicBezTo>
                  <a:cubicBezTo>
                    <a:pt x="1032" y="135"/>
                    <a:pt x="1031" y="128"/>
                    <a:pt x="1020" y="128"/>
                  </a:cubicBezTo>
                  <a:cubicBezTo>
                    <a:pt x="1015" y="122"/>
                    <a:pt x="1002" y="121"/>
                    <a:pt x="1007" y="113"/>
                  </a:cubicBezTo>
                  <a:cubicBezTo>
                    <a:pt x="1007" y="114"/>
                    <a:pt x="1003" y="100"/>
                    <a:pt x="1007" y="99"/>
                  </a:cubicBezTo>
                  <a:cubicBezTo>
                    <a:pt x="1005" y="87"/>
                    <a:pt x="1028" y="78"/>
                    <a:pt x="1006" y="65"/>
                  </a:cubicBezTo>
                  <a:cubicBezTo>
                    <a:pt x="1000" y="54"/>
                    <a:pt x="984" y="56"/>
                    <a:pt x="980" y="45"/>
                  </a:cubicBezTo>
                  <a:cubicBezTo>
                    <a:pt x="986" y="39"/>
                    <a:pt x="977" y="36"/>
                    <a:pt x="975" y="31"/>
                  </a:cubicBezTo>
                  <a:cubicBezTo>
                    <a:pt x="966" y="38"/>
                    <a:pt x="956" y="35"/>
                    <a:pt x="951" y="46"/>
                  </a:cubicBezTo>
                  <a:cubicBezTo>
                    <a:pt x="927" y="41"/>
                    <a:pt x="954" y="31"/>
                    <a:pt x="908" y="37"/>
                  </a:cubicBezTo>
                  <a:cubicBezTo>
                    <a:pt x="902" y="42"/>
                    <a:pt x="908" y="44"/>
                    <a:pt x="906" y="50"/>
                  </a:cubicBezTo>
                  <a:cubicBezTo>
                    <a:pt x="904" y="71"/>
                    <a:pt x="893" y="52"/>
                    <a:pt x="887" y="45"/>
                  </a:cubicBezTo>
                  <a:cubicBezTo>
                    <a:pt x="881" y="61"/>
                    <a:pt x="871" y="73"/>
                    <a:pt x="854" y="57"/>
                  </a:cubicBezTo>
                  <a:cubicBezTo>
                    <a:pt x="851" y="48"/>
                    <a:pt x="840" y="36"/>
                    <a:pt x="840" y="52"/>
                  </a:cubicBezTo>
                  <a:cubicBezTo>
                    <a:pt x="840" y="55"/>
                    <a:pt x="851" y="61"/>
                    <a:pt x="844" y="62"/>
                  </a:cubicBezTo>
                  <a:cubicBezTo>
                    <a:pt x="837" y="68"/>
                    <a:pt x="832" y="57"/>
                    <a:pt x="825" y="59"/>
                  </a:cubicBezTo>
                  <a:cubicBezTo>
                    <a:pt x="811" y="60"/>
                    <a:pt x="797" y="63"/>
                    <a:pt x="783" y="61"/>
                  </a:cubicBezTo>
                  <a:cubicBezTo>
                    <a:pt x="771" y="73"/>
                    <a:pt x="756" y="63"/>
                    <a:pt x="741" y="67"/>
                  </a:cubicBezTo>
                  <a:cubicBezTo>
                    <a:pt x="732" y="70"/>
                    <a:pt x="738" y="77"/>
                    <a:pt x="732" y="81"/>
                  </a:cubicBezTo>
                  <a:cubicBezTo>
                    <a:pt x="727" y="90"/>
                    <a:pt x="734" y="101"/>
                    <a:pt x="734" y="111"/>
                  </a:cubicBezTo>
                  <a:cubicBezTo>
                    <a:pt x="712" y="132"/>
                    <a:pt x="719" y="80"/>
                    <a:pt x="714" y="70"/>
                  </a:cubicBezTo>
                  <a:cubicBezTo>
                    <a:pt x="696" y="51"/>
                    <a:pt x="694" y="91"/>
                    <a:pt x="680" y="94"/>
                  </a:cubicBezTo>
                  <a:cubicBezTo>
                    <a:pt x="660" y="90"/>
                    <a:pt x="654" y="59"/>
                    <a:pt x="660" y="41"/>
                  </a:cubicBezTo>
                  <a:cubicBezTo>
                    <a:pt x="678" y="34"/>
                    <a:pt x="660" y="27"/>
                    <a:pt x="649" y="35"/>
                  </a:cubicBezTo>
                  <a:cubicBezTo>
                    <a:pt x="633" y="39"/>
                    <a:pt x="627" y="25"/>
                    <a:pt x="615" y="21"/>
                  </a:cubicBezTo>
                  <a:cubicBezTo>
                    <a:pt x="598" y="30"/>
                    <a:pt x="578" y="22"/>
                    <a:pt x="560" y="28"/>
                  </a:cubicBezTo>
                  <a:cubicBezTo>
                    <a:pt x="547" y="24"/>
                    <a:pt x="532" y="27"/>
                    <a:pt x="522" y="17"/>
                  </a:cubicBezTo>
                  <a:cubicBezTo>
                    <a:pt x="510" y="14"/>
                    <a:pt x="496" y="15"/>
                    <a:pt x="482" y="16"/>
                  </a:cubicBezTo>
                  <a:cubicBezTo>
                    <a:pt x="473" y="14"/>
                    <a:pt x="470" y="2"/>
                    <a:pt x="459" y="0"/>
                  </a:cubicBezTo>
                  <a:cubicBezTo>
                    <a:pt x="445" y="0"/>
                    <a:pt x="432" y="9"/>
                    <a:pt x="425" y="21"/>
                  </a:cubicBezTo>
                  <a:cubicBezTo>
                    <a:pt x="389" y="29"/>
                    <a:pt x="363" y="44"/>
                    <a:pt x="353" y="82"/>
                  </a:cubicBezTo>
                  <a:cubicBezTo>
                    <a:pt x="341" y="100"/>
                    <a:pt x="310" y="88"/>
                    <a:pt x="303" y="107"/>
                  </a:cubicBezTo>
                  <a:cubicBezTo>
                    <a:pt x="272" y="152"/>
                    <a:pt x="248" y="146"/>
                    <a:pt x="258" y="204"/>
                  </a:cubicBezTo>
                  <a:cubicBezTo>
                    <a:pt x="256" y="210"/>
                    <a:pt x="248" y="212"/>
                    <a:pt x="242" y="211"/>
                  </a:cubicBezTo>
                  <a:cubicBezTo>
                    <a:pt x="229" y="219"/>
                    <a:pt x="234" y="242"/>
                    <a:pt x="215" y="240"/>
                  </a:cubicBezTo>
                  <a:cubicBezTo>
                    <a:pt x="208" y="252"/>
                    <a:pt x="224" y="266"/>
                    <a:pt x="215" y="280"/>
                  </a:cubicBezTo>
                  <a:cubicBezTo>
                    <a:pt x="206" y="284"/>
                    <a:pt x="207" y="295"/>
                    <a:pt x="201" y="301"/>
                  </a:cubicBezTo>
                  <a:cubicBezTo>
                    <a:pt x="195" y="314"/>
                    <a:pt x="172" y="300"/>
                    <a:pt x="175" y="318"/>
                  </a:cubicBezTo>
                  <a:cubicBezTo>
                    <a:pt x="201" y="338"/>
                    <a:pt x="160" y="349"/>
                    <a:pt x="160" y="368"/>
                  </a:cubicBezTo>
                  <a:cubicBezTo>
                    <a:pt x="138" y="377"/>
                    <a:pt x="138" y="401"/>
                    <a:pt x="123" y="417"/>
                  </a:cubicBezTo>
                  <a:cubicBezTo>
                    <a:pt x="105" y="444"/>
                    <a:pt x="63" y="447"/>
                    <a:pt x="44" y="473"/>
                  </a:cubicBezTo>
                  <a:cubicBezTo>
                    <a:pt x="30" y="480"/>
                    <a:pt x="0" y="487"/>
                    <a:pt x="1" y="505"/>
                  </a:cubicBezTo>
                  <a:cubicBezTo>
                    <a:pt x="4" y="520"/>
                    <a:pt x="19" y="493"/>
                    <a:pt x="32" y="495"/>
                  </a:cubicBezTo>
                  <a:cubicBezTo>
                    <a:pt x="38" y="497"/>
                    <a:pt x="45" y="507"/>
                    <a:pt x="52" y="501"/>
                  </a:cubicBezTo>
                  <a:cubicBezTo>
                    <a:pt x="58" y="500"/>
                    <a:pt x="64" y="507"/>
                    <a:pt x="71" y="506"/>
                  </a:cubicBezTo>
                  <a:cubicBezTo>
                    <a:pt x="78" y="507"/>
                    <a:pt x="89" y="489"/>
                    <a:pt x="94" y="499"/>
                  </a:cubicBezTo>
                  <a:cubicBezTo>
                    <a:pt x="99" y="506"/>
                    <a:pt x="110" y="509"/>
                    <a:pt x="115" y="502"/>
                  </a:cubicBezTo>
                  <a:cubicBezTo>
                    <a:pt x="124" y="505"/>
                    <a:pt x="136" y="512"/>
                    <a:pt x="144" y="505"/>
                  </a:cubicBezTo>
                  <a:cubicBezTo>
                    <a:pt x="151" y="501"/>
                    <a:pt x="154" y="509"/>
                    <a:pt x="153" y="514"/>
                  </a:cubicBezTo>
                  <a:cubicBezTo>
                    <a:pt x="167" y="512"/>
                    <a:pt x="164" y="504"/>
                    <a:pt x="167" y="492"/>
                  </a:cubicBezTo>
                  <a:cubicBezTo>
                    <a:pt x="175" y="477"/>
                    <a:pt x="207" y="502"/>
                    <a:pt x="218" y="507"/>
                  </a:cubicBezTo>
                  <a:cubicBezTo>
                    <a:pt x="241" y="495"/>
                    <a:pt x="235" y="520"/>
                    <a:pt x="248" y="512"/>
                  </a:cubicBezTo>
                  <a:cubicBezTo>
                    <a:pt x="258" y="511"/>
                    <a:pt x="266" y="520"/>
                    <a:pt x="276" y="518"/>
                  </a:cubicBezTo>
                  <a:cubicBezTo>
                    <a:pt x="284" y="518"/>
                    <a:pt x="288" y="506"/>
                    <a:pt x="296" y="513"/>
                  </a:cubicBezTo>
                  <a:cubicBezTo>
                    <a:pt x="320" y="507"/>
                    <a:pt x="330" y="533"/>
                    <a:pt x="354" y="531"/>
                  </a:cubicBezTo>
                  <a:cubicBezTo>
                    <a:pt x="369" y="540"/>
                    <a:pt x="391" y="530"/>
                    <a:pt x="397" y="552"/>
                  </a:cubicBezTo>
                  <a:cubicBezTo>
                    <a:pt x="405" y="556"/>
                    <a:pt x="393" y="565"/>
                    <a:pt x="408" y="565"/>
                  </a:cubicBezTo>
                  <a:cubicBezTo>
                    <a:pt x="417" y="571"/>
                    <a:pt x="418" y="552"/>
                    <a:pt x="426" y="554"/>
                  </a:cubicBezTo>
                  <a:cubicBezTo>
                    <a:pt x="430" y="563"/>
                    <a:pt x="437" y="554"/>
                    <a:pt x="442" y="556"/>
                  </a:cubicBezTo>
                  <a:cubicBezTo>
                    <a:pt x="446" y="557"/>
                    <a:pt x="447" y="563"/>
                    <a:pt x="451" y="564"/>
                  </a:cubicBezTo>
                  <a:cubicBezTo>
                    <a:pt x="454" y="559"/>
                    <a:pt x="459" y="564"/>
                    <a:pt x="464" y="564"/>
                  </a:cubicBezTo>
                  <a:cubicBezTo>
                    <a:pt x="466" y="554"/>
                    <a:pt x="475" y="553"/>
                    <a:pt x="479" y="564"/>
                  </a:cubicBezTo>
                  <a:cubicBezTo>
                    <a:pt x="485" y="565"/>
                    <a:pt x="493" y="556"/>
                    <a:pt x="496" y="565"/>
                  </a:cubicBezTo>
                  <a:cubicBezTo>
                    <a:pt x="506" y="563"/>
                    <a:pt x="525" y="563"/>
                    <a:pt x="529" y="555"/>
                  </a:cubicBezTo>
                  <a:cubicBezTo>
                    <a:pt x="533" y="555"/>
                    <a:pt x="541" y="565"/>
                    <a:pt x="539" y="556"/>
                  </a:cubicBezTo>
                  <a:cubicBezTo>
                    <a:pt x="542" y="550"/>
                    <a:pt x="546" y="563"/>
                    <a:pt x="542" y="566"/>
                  </a:cubicBezTo>
                  <a:cubicBezTo>
                    <a:pt x="543" y="570"/>
                    <a:pt x="558" y="571"/>
                    <a:pt x="554" y="574"/>
                  </a:cubicBezTo>
                  <a:cubicBezTo>
                    <a:pt x="549" y="585"/>
                    <a:pt x="561" y="585"/>
                    <a:pt x="568" y="586"/>
                  </a:cubicBezTo>
                  <a:cubicBezTo>
                    <a:pt x="572" y="592"/>
                    <a:pt x="579" y="590"/>
                    <a:pt x="584" y="592"/>
                  </a:cubicBezTo>
                  <a:cubicBezTo>
                    <a:pt x="582" y="600"/>
                    <a:pt x="592" y="600"/>
                    <a:pt x="593" y="603"/>
                  </a:cubicBezTo>
                  <a:cubicBezTo>
                    <a:pt x="598" y="613"/>
                    <a:pt x="604" y="623"/>
                    <a:pt x="602" y="634"/>
                  </a:cubicBezTo>
                  <a:cubicBezTo>
                    <a:pt x="595" y="634"/>
                    <a:pt x="619" y="642"/>
                    <a:pt x="603" y="642"/>
                  </a:cubicBezTo>
                  <a:cubicBezTo>
                    <a:pt x="605" y="644"/>
                    <a:pt x="613" y="648"/>
                    <a:pt x="611" y="650"/>
                  </a:cubicBezTo>
                  <a:cubicBezTo>
                    <a:pt x="614" y="652"/>
                    <a:pt x="604" y="649"/>
                    <a:pt x="607" y="656"/>
                  </a:cubicBezTo>
                  <a:cubicBezTo>
                    <a:pt x="608" y="661"/>
                    <a:pt x="604" y="655"/>
                    <a:pt x="604" y="660"/>
                  </a:cubicBezTo>
                  <a:cubicBezTo>
                    <a:pt x="603" y="662"/>
                    <a:pt x="602" y="664"/>
                    <a:pt x="603" y="666"/>
                  </a:cubicBezTo>
                  <a:cubicBezTo>
                    <a:pt x="610" y="670"/>
                    <a:pt x="603" y="680"/>
                    <a:pt x="604" y="687"/>
                  </a:cubicBezTo>
                  <a:cubicBezTo>
                    <a:pt x="611" y="692"/>
                    <a:pt x="615" y="695"/>
                    <a:pt x="616" y="704"/>
                  </a:cubicBezTo>
                  <a:cubicBezTo>
                    <a:pt x="610" y="702"/>
                    <a:pt x="613" y="710"/>
                    <a:pt x="614" y="714"/>
                  </a:cubicBezTo>
                  <a:cubicBezTo>
                    <a:pt x="617" y="720"/>
                    <a:pt x="606" y="720"/>
                    <a:pt x="609" y="723"/>
                  </a:cubicBezTo>
                  <a:cubicBezTo>
                    <a:pt x="606" y="721"/>
                    <a:pt x="607" y="724"/>
                    <a:pt x="607" y="728"/>
                  </a:cubicBezTo>
                  <a:cubicBezTo>
                    <a:pt x="611" y="729"/>
                    <a:pt x="613" y="738"/>
                    <a:pt x="619" y="737"/>
                  </a:cubicBezTo>
                  <a:cubicBezTo>
                    <a:pt x="621" y="735"/>
                    <a:pt x="625" y="741"/>
                    <a:pt x="620" y="740"/>
                  </a:cubicBezTo>
                  <a:cubicBezTo>
                    <a:pt x="620" y="741"/>
                    <a:pt x="628" y="744"/>
                    <a:pt x="622" y="744"/>
                  </a:cubicBezTo>
                  <a:cubicBezTo>
                    <a:pt x="622" y="746"/>
                    <a:pt x="628" y="746"/>
                    <a:pt x="624" y="749"/>
                  </a:cubicBezTo>
                  <a:cubicBezTo>
                    <a:pt x="625" y="751"/>
                    <a:pt x="630" y="753"/>
                    <a:pt x="626" y="754"/>
                  </a:cubicBezTo>
                  <a:cubicBezTo>
                    <a:pt x="626" y="755"/>
                    <a:pt x="631" y="754"/>
                    <a:pt x="630" y="758"/>
                  </a:cubicBezTo>
                  <a:cubicBezTo>
                    <a:pt x="632" y="761"/>
                    <a:pt x="637" y="762"/>
                    <a:pt x="635" y="764"/>
                  </a:cubicBezTo>
                  <a:cubicBezTo>
                    <a:pt x="637" y="768"/>
                    <a:pt x="642" y="767"/>
                    <a:pt x="640" y="770"/>
                  </a:cubicBezTo>
                  <a:cubicBezTo>
                    <a:pt x="654" y="774"/>
                    <a:pt x="653" y="777"/>
                    <a:pt x="650" y="790"/>
                  </a:cubicBezTo>
                  <a:cubicBezTo>
                    <a:pt x="658" y="795"/>
                    <a:pt x="659" y="797"/>
                    <a:pt x="661" y="805"/>
                  </a:cubicBezTo>
                  <a:cubicBezTo>
                    <a:pt x="663" y="807"/>
                    <a:pt x="683" y="812"/>
                    <a:pt x="671" y="816"/>
                  </a:cubicBezTo>
                  <a:cubicBezTo>
                    <a:pt x="669" y="822"/>
                    <a:pt x="662" y="825"/>
                    <a:pt x="670" y="824"/>
                  </a:cubicBezTo>
                  <a:cubicBezTo>
                    <a:pt x="666" y="831"/>
                    <a:pt x="668" y="833"/>
                    <a:pt x="664" y="839"/>
                  </a:cubicBezTo>
                  <a:cubicBezTo>
                    <a:pt x="656" y="840"/>
                    <a:pt x="666" y="850"/>
                    <a:pt x="656" y="850"/>
                  </a:cubicBezTo>
                  <a:cubicBezTo>
                    <a:pt x="659" y="861"/>
                    <a:pt x="652" y="873"/>
                    <a:pt x="670" y="876"/>
                  </a:cubicBezTo>
                  <a:cubicBezTo>
                    <a:pt x="676" y="877"/>
                    <a:pt x="675" y="871"/>
                    <a:pt x="681" y="871"/>
                  </a:cubicBezTo>
                  <a:cubicBezTo>
                    <a:pt x="685" y="869"/>
                    <a:pt x="691" y="876"/>
                    <a:pt x="692" y="871"/>
                  </a:cubicBezTo>
                  <a:cubicBezTo>
                    <a:pt x="698" y="873"/>
                    <a:pt x="702" y="875"/>
                    <a:pt x="705" y="865"/>
                  </a:cubicBezTo>
                  <a:cubicBezTo>
                    <a:pt x="700" y="866"/>
                    <a:pt x="708" y="864"/>
                    <a:pt x="711" y="864"/>
                  </a:cubicBezTo>
                  <a:cubicBezTo>
                    <a:pt x="710" y="866"/>
                    <a:pt x="706" y="870"/>
                    <a:pt x="712" y="867"/>
                  </a:cubicBezTo>
                  <a:cubicBezTo>
                    <a:pt x="714" y="872"/>
                    <a:pt x="718" y="872"/>
                    <a:pt x="723" y="871"/>
                  </a:cubicBezTo>
                  <a:cubicBezTo>
                    <a:pt x="727" y="873"/>
                    <a:pt x="732" y="868"/>
                    <a:pt x="737" y="871"/>
                  </a:cubicBezTo>
                  <a:cubicBezTo>
                    <a:pt x="731" y="865"/>
                    <a:pt x="739" y="872"/>
                    <a:pt x="741" y="867"/>
                  </a:cubicBezTo>
                  <a:cubicBezTo>
                    <a:pt x="742" y="872"/>
                    <a:pt x="748" y="870"/>
                    <a:pt x="749" y="876"/>
                  </a:cubicBezTo>
                  <a:cubicBezTo>
                    <a:pt x="753" y="874"/>
                    <a:pt x="752" y="871"/>
                    <a:pt x="755" y="875"/>
                  </a:cubicBezTo>
                  <a:cubicBezTo>
                    <a:pt x="758" y="871"/>
                    <a:pt x="765" y="875"/>
                    <a:pt x="764" y="872"/>
                  </a:cubicBezTo>
                  <a:cubicBezTo>
                    <a:pt x="767" y="866"/>
                    <a:pt x="766" y="877"/>
                    <a:pt x="769" y="877"/>
                  </a:cubicBezTo>
                  <a:cubicBezTo>
                    <a:pt x="778" y="862"/>
                    <a:pt x="786" y="877"/>
                    <a:pt x="793" y="883"/>
                  </a:cubicBezTo>
                  <a:cubicBezTo>
                    <a:pt x="804" y="883"/>
                    <a:pt x="783" y="897"/>
                    <a:pt x="785" y="905"/>
                  </a:cubicBezTo>
                  <a:cubicBezTo>
                    <a:pt x="794" y="905"/>
                    <a:pt x="781" y="914"/>
                    <a:pt x="786" y="920"/>
                  </a:cubicBezTo>
                  <a:cubicBezTo>
                    <a:pt x="782" y="929"/>
                    <a:pt x="777" y="932"/>
                    <a:pt x="785" y="939"/>
                  </a:cubicBezTo>
                  <a:cubicBezTo>
                    <a:pt x="795" y="962"/>
                    <a:pt x="800" y="920"/>
                    <a:pt x="816" y="927"/>
                  </a:cubicBezTo>
                  <a:cubicBezTo>
                    <a:pt x="821" y="929"/>
                    <a:pt x="822" y="938"/>
                    <a:pt x="827" y="936"/>
                  </a:cubicBezTo>
                  <a:cubicBezTo>
                    <a:pt x="828" y="939"/>
                    <a:pt x="824" y="944"/>
                    <a:pt x="829" y="939"/>
                  </a:cubicBezTo>
                  <a:cubicBezTo>
                    <a:pt x="832" y="929"/>
                    <a:pt x="836" y="940"/>
                    <a:pt x="837" y="928"/>
                  </a:cubicBezTo>
                  <a:cubicBezTo>
                    <a:pt x="849" y="920"/>
                    <a:pt x="842" y="951"/>
                    <a:pt x="857" y="955"/>
                  </a:cubicBezTo>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pt-BR"/>
            </a:p>
          </p:txBody>
        </p:sp>
        <p:sp>
          <p:nvSpPr>
            <p:cNvPr id="758" name="Freeform 211">
              <a:extLst>
                <a:ext uri="{FF2B5EF4-FFF2-40B4-BE49-F238E27FC236}">
                  <a16:creationId xmlns:a16="http://schemas.microsoft.com/office/drawing/2014/main" id="{1174BD7A-06ED-5A53-3D2A-908C48DFA4C8}"/>
                </a:ext>
              </a:extLst>
            </p:cNvPr>
            <p:cNvSpPr>
              <a:spLocks/>
            </p:cNvSpPr>
            <p:nvPr/>
          </p:nvSpPr>
          <p:spPr bwMode="auto">
            <a:xfrm>
              <a:off x="4962526" y="3290888"/>
              <a:ext cx="958850" cy="604838"/>
            </a:xfrm>
            <a:custGeom>
              <a:avLst/>
              <a:gdLst>
                <a:gd name="T0" fmla="*/ 1459 w 1557"/>
                <a:gd name="T1" fmla="*/ 572 h 981"/>
                <a:gd name="T2" fmla="*/ 1542 w 1557"/>
                <a:gd name="T3" fmla="*/ 538 h 981"/>
                <a:gd name="T4" fmla="*/ 1497 w 1557"/>
                <a:gd name="T5" fmla="*/ 502 h 981"/>
                <a:gd name="T6" fmla="*/ 1486 w 1557"/>
                <a:gd name="T7" fmla="*/ 503 h 981"/>
                <a:gd name="T8" fmla="*/ 1355 w 1557"/>
                <a:gd name="T9" fmla="*/ 508 h 981"/>
                <a:gd name="T10" fmla="*/ 1318 w 1557"/>
                <a:gd name="T11" fmla="*/ 511 h 981"/>
                <a:gd name="T12" fmla="*/ 1277 w 1557"/>
                <a:gd name="T13" fmla="*/ 537 h 981"/>
                <a:gd name="T14" fmla="*/ 1260 w 1557"/>
                <a:gd name="T15" fmla="*/ 553 h 981"/>
                <a:gd name="T16" fmla="*/ 1176 w 1557"/>
                <a:gd name="T17" fmla="*/ 554 h 981"/>
                <a:gd name="T18" fmla="*/ 1149 w 1557"/>
                <a:gd name="T19" fmla="*/ 491 h 981"/>
                <a:gd name="T20" fmla="*/ 1109 w 1557"/>
                <a:gd name="T21" fmla="*/ 456 h 981"/>
                <a:gd name="T22" fmla="*/ 1126 w 1557"/>
                <a:gd name="T23" fmla="*/ 385 h 981"/>
                <a:gd name="T24" fmla="*/ 1144 w 1557"/>
                <a:gd name="T25" fmla="*/ 295 h 981"/>
                <a:gd name="T26" fmla="*/ 1048 w 1557"/>
                <a:gd name="T27" fmla="*/ 254 h 981"/>
                <a:gd name="T28" fmla="*/ 1018 w 1557"/>
                <a:gd name="T29" fmla="*/ 122 h 981"/>
                <a:gd name="T30" fmla="*/ 905 w 1557"/>
                <a:gd name="T31" fmla="*/ 53 h 981"/>
                <a:gd name="T32" fmla="*/ 772 w 1557"/>
                <a:gd name="T33" fmla="*/ 67 h 981"/>
                <a:gd name="T34" fmla="*/ 352 w 1557"/>
                <a:gd name="T35" fmla="*/ 87 h 981"/>
                <a:gd name="T36" fmla="*/ 95 w 1557"/>
                <a:gd name="T37" fmla="*/ 506 h 981"/>
                <a:gd name="T38" fmla="*/ 308 w 1557"/>
                <a:gd name="T39" fmla="*/ 525 h 981"/>
                <a:gd name="T40" fmla="*/ 462 w 1557"/>
                <a:gd name="T41" fmla="*/ 575 h 981"/>
                <a:gd name="T42" fmla="*/ 543 w 1557"/>
                <a:gd name="T43" fmla="*/ 567 h 981"/>
                <a:gd name="T44" fmla="*/ 602 w 1557"/>
                <a:gd name="T45" fmla="*/ 646 h 981"/>
                <a:gd name="T46" fmla="*/ 606 w 1557"/>
                <a:gd name="T47" fmla="*/ 677 h 981"/>
                <a:gd name="T48" fmla="*/ 626 w 1557"/>
                <a:gd name="T49" fmla="*/ 739 h 981"/>
                <a:gd name="T50" fmla="*/ 630 w 1557"/>
                <a:gd name="T51" fmla="*/ 753 h 981"/>
                <a:gd name="T52" fmla="*/ 663 w 1557"/>
                <a:gd name="T53" fmla="*/ 817 h 981"/>
                <a:gd name="T54" fmla="*/ 688 w 1557"/>
                <a:gd name="T55" fmla="*/ 883 h 981"/>
                <a:gd name="T56" fmla="*/ 742 w 1557"/>
                <a:gd name="T57" fmla="*/ 873 h 981"/>
                <a:gd name="T58" fmla="*/ 764 w 1557"/>
                <a:gd name="T59" fmla="*/ 886 h 981"/>
                <a:gd name="T60" fmla="*/ 795 w 1557"/>
                <a:gd name="T61" fmla="*/ 889 h 981"/>
                <a:gd name="T62" fmla="*/ 838 w 1557"/>
                <a:gd name="T63" fmla="*/ 945 h 981"/>
                <a:gd name="T64" fmla="*/ 831 w 1557"/>
                <a:gd name="T65" fmla="*/ 947 h 981"/>
                <a:gd name="T66" fmla="*/ 797 w 1557"/>
                <a:gd name="T67" fmla="*/ 922 h 981"/>
                <a:gd name="T68" fmla="*/ 763 w 1557"/>
                <a:gd name="T69" fmla="*/ 874 h 981"/>
                <a:gd name="T70" fmla="*/ 714 w 1557"/>
                <a:gd name="T71" fmla="*/ 874 h 981"/>
                <a:gd name="T72" fmla="*/ 670 w 1557"/>
                <a:gd name="T73" fmla="*/ 849 h 981"/>
                <a:gd name="T74" fmla="*/ 646 w 1557"/>
                <a:gd name="T75" fmla="*/ 767 h 981"/>
                <a:gd name="T76" fmla="*/ 619 w 1557"/>
                <a:gd name="T77" fmla="*/ 738 h 981"/>
                <a:gd name="T78" fmla="*/ 623 w 1557"/>
                <a:gd name="T79" fmla="*/ 714 h 981"/>
                <a:gd name="T80" fmla="*/ 620 w 1557"/>
                <a:gd name="T81" fmla="*/ 651 h 981"/>
                <a:gd name="T82" fmla="*/ 563 w 1557"/>
                <a:gd name="T83" fmla="*/ 585 h 981"/>
                <a:gd name="T84" fmla="*/ 457 w 1557"/>
                <a:gd name="T85" fmla="*/ 564 h 981"/>
                <a:gd name="T86" fmla="*/ 279 w 1557"/>
                <a:gd name="T87" fmla="*/ 517 h 981"/>
                <a:gd name="T88" fmla="*/ 9 w 1557"/>
                <a:gd name="T89" fmla="*/ 509 h 981"/>
                <a:gd name="T90" fmla="*/ 365 w 1557"/>
                <a:gd name="T91" fmla="*/ 90 h 981"/>
                <a:gd name="T92" fmla="*/ 746 w 1557"/>
                <a:gd name="T93" fmla="*/ 86 h 981"/>
                <a:gd name="T94" fmla="*/ 915 w 1557"/>
                <a:gd name="T95" fmla="*/ 48 h 981"/>
                <a:gd name="T96" fmla="*/ 1038 w 1557"/>
                <a:gd name="T97" fmla="*/ 162 h 981"/>
                <a:gd name="T98" fmla="*/ 1048 w 1557"/>
                <a:gd name="T99" fmla="*/ 272 h 981"/>
                <a:gd name="T100" fmla="*/ 1136 w 1557"/>
                <a:gd name="T101" fmla="*/ 305 h 981"/>
                <a:gd name="T102" fmla="*/ 1114 w 1557"/>
                <a:gd name="T103" fmla="*/ 416 h 981"/>
                <a:gd name="T104" fmla="*/ 1106 w 1557"/>
                <a:gd name="T105" fmla="*/ 452 h 981"/>
                <a:gd name="T106" fmla="*/ 1156 w 1557"/>
                <a:gd name="T107" fmla="*/ 498 h 981"/>
                <a:gd name="T108" fmla="*/ 1174 w 1557"/>
                <a:gd name="T109" fmla="*/ 542 h 981"/>
                <a:gd name="T110" fmla="*/ 1244 w 1557"/>
                <a:gd name="T111" fmla="*/ 547 h 981"/>
                <a:gd name="T112" fmla="*/ 1287 w 1557"/>
                <a:gd name="T113" fmla="*/ 539 h 981"/>
                <a:gd name="T114" fmla="*/ 1287 w 1557"/>
                <a:gd name="T115" fmla="*/ 508 h 981"/>
                <a:gd name="T116" fmla="*/ 1343 w 1557"/>
                <a:gd name="T117" fmla="*/ 522 h 981"/>
                <a:gd name="T118" fmla="*/ 1481 w 1557"/>
                <a:gd name="T119" fmla="*/ 514 h 981"/>
                <a:gd name="T120" fmla="*/ 1507 w 1557"/>
                <a:gd name="T121" fmla="*/ 514 h 981"/>
                <a:gd name="T122" fmla="*/ 1544 w 1557"/>
                <a:gd name="T123" fmla="*/ 521 h 981"/>
                <a:gd name="T124" fmla="*/ 1447 w 1557"/>
                <a:gd name="T125" fmla="*/ 569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57" h="981">
                  <a:moveTo>
                    <a:pt x="862" y="961"/>
                  </a:moveTo>
                  <a:lnTo>
                    <a:pt x="856" y="959"/>
                  </a:lnTo>
                  <a:lnTo>
                    <a:pt x="858" y="960"/>
                  </a:lnTo>
                  <a:lnTo>
                    <a:pt x="856" y="958"/>
                  </a:lnTo>
                  <a:lnTo>
                    <a:pt x="856" y="959"/>
                  </a:lnTo>
                  <a:lnTo>
                    <a:pt x="858" y="960"/>
                  </a:lnTo>
                  <a:lnTo>
                    <a:pt x="856" y="958"/>
                  </a:lnTo>
                  <a:lnTo>
                    <a:pt x="856" y="959"/>
                  </a:lnTo>
                  <a:lnTo>
                    <a:pt x="853" y="962"/>
                  </a:lnTo>
                  <a:lnTo>
                    <a:pt x="850" y="965"/>
                  </a:lnTo>
                  <a:cubicBezTo>
                    <a:pt x="850" y="966"/>
                    <a:pt x="849" y="967"/>
                    <a:pt x="849" y="970"/>
                  </a:cubicBezTo>
                  <a:cubicBezTo>
                    <a:pt x="849" y="972"/>
                    <a:pt x="850" y="975"/>
                    <a:pt x="852" y="976"/>
                  </a:cubicBezTo>
                  <a:cubicBezTo>
                    <a:pt x="853" y="977"/>
                    <a:pt x="855" y="978"/>
                    <a:pt x="856" y="978"/>
                  </a:cubicBezTo>
                  <a:lnTo>
                    <a:pt x="858" y="972"/>
                  </a:lnTo>
                  <a:lnTo>
                    <a:pt x="854" y="977"/>
                  </a:lnTo>
                  <a:lnTo>
                    <a:pt x="856" y="979"/>
                  </a:lnTo>
                  <a:cubicBezTo>
                    <a:pt x="859" y="981"/>
                    <a:pt x="863" y="981"/>
                    <a:pt x="865" y="978"/>
                  </a:cubicBezTo>
                  <a:lnTo>
                    <a:pt x="868" y="975"/>
                  </a:lnTo>
                  <a:lnTo>
                    <a:pt x="863" y="970"/>
                  </a:lnTo>
                  <a:lnTo>
                    <a:pt x="868" y="975"/>
                  </a:lnTo>
                  <a:cubicBezTo>
                    <a:pt x="940" y="905"/>
                    <a:pt x="995" y="818"/>
                    <a:pt x="1080" y="766"/>
                  </a:cubicBezTo>
                  <a:cubicBezTo>
                    <a:pt x="1160" y="718"/>
                    <a:pt x="1248" y="689"/>
                    <a:pt x="1336" y="658"/>
                  </a:cubicBezTo>
                  <a:cubicBezTo>
                    <a:pt x="1367" y="647"/>
                    <a:pt x="1398" y="636"/>
                    <a:pt x="1430" y="626"/>
                  </a:cubicBezTo>
                  <a:cubicBezTo>
                    <a:pt x="1432" y="625"/>
                    <a:pt x="1433" y="623"/>
                    <a:pt x="1434" y="621"/>
                  </a:cubicBezTo>
                  <a:cubicBezTo>
                    <a:pt x="1434" y="619"/>
                    <a:pt x="1434" y="617"/>
                    <a:pt x="1433" y="615"/>
                  </a:cubicBezTo>
                  <a:lnTo>
                    <a:pt x="1432" y="616"/>
                  </a:lnTo>
                  <a:lnTo>
                    <a:pt x="1433" y="616"/>
                  </a:lnTo>
                  <a:lnTo>
                    <a:pt x="1433" y="615"/>
                  </a:lnTo>
                  <a:lnTo>
                    <a:pt x="1432" y="616"/>
                  </a:lnTo>
                  <a:lnTo>
                    <a:pt x="1433" y="616"/>
                  </a:lnTo>
                  <a:lnTo>
                    <a:pt x="1430" y="617"/>
                  </a:lnTo>
                  <a:lnTo>
                    <a:pt x="1433" y="617"/>
                  </a:lnTo>
                  <a:lnTo>
                    <a:pt x="1433" y="616"/>
                  </a:lnTo>
                  <a:lnTo>
                    <a:pt x="1430" y="617"/>
                  </a:lnTo>
                  <a:lnTo>
                    <a:pt x="1433" y="617"/>
                  </a:lnTo>
                  <a:lnTo>
                    <a:pt x="1431" y="617"/>
                  </a:lnTo>
                  <a:lnTo>
                    <a:pt x="1433" y="618"/>
                  </a:lnTo>
                  <a:lnTo>
                    <a:pt x="1433" y="617"/>
                  </a:lnTo>
                  <a:lnTo>
                    <a:pt x="1431" y="617"/>
                  </a:lnTo>
                  <a:lnTo>
                    <a:pt x="1433" y="618"/>
                  </a:lnTo>
                  <a:lnTo>
                    <a:pt x="1433" y="618"/>
                  </a:lnTo>
                  <a:cubicBezTo>
                    <a:pt x="1433" y="618"/>
                    <a:pt x="1436" y="616"/>
                    <a:pt x="1441" y="613"/>
                  </a:cubicBezTo>
                  <a:cubicBezTo>
                    <a:pt x="1444" y="612"/>
                    <a:pt x="1445" y="608"/>
                    <a:pt x="1444" y="604"/>
                  </a:cubicBezTo>
                  <a:lnTo>
                    <a:pt x="1442" y="605"/>
                  </a:lnTo>
                  <a:lnTo>
                    <a:pt x="1444" y="605"/>
                  </a:lnTo>
                  <a:lnTo>
                    <a:pt x="1444" y="604"/>
                  </a:lnTo>
                  <a:lnTo>
                    <a:pt x="1442" y="605"/>
                  </a:lnTo>
                  <a:lnTo>
                    <a:pt x="1444" y="605"/>
                  </a:lnTo>
                  <a:lnTo>
                    <a:pt x="1443" y="605"/>
                  </a:lnTo>
                  <a:lnTo>
                    <a:pt x="1444" y="606"/>
                  </a:lnTo>
                  <a:lnTo>
                    <a:pt x="1444" y="605"/>
                  </a:lnTo>
                  <a:lnTo>
                    <a:pt x="1443" y="605"/>
                  </a:lnTo>
                  <a:lnTo>
                    <a:pt x="1444" y="606"/>
                  </a:lnTo>
                  <a:lnTo>
                    <a:pt x="1444" y="605"/>
                  </a:lnTo>
                  <a:lnTo>
                    <a:pt x="1446" y="603"/>
                  </a:lnTo>
                  <a:cubicBezTo>
                    <a:pt x="1446" y="602"/>
                    <a:pt x="1447" y="600"/>
                    <a:pt x="1447" y="598"/>
                  </a:cubicBezTo>
                  <a:cubicBezTo>
                    <a:pt x="1447" y="596"/>
                    <a:pt x="1446" y="594"/>
                    <a:pt x="1445" y="593"/>
                  </a:cubicBezTo>
                  <a:cubicBezTo>
                    <a:pt x="1444" y="591"/>
                    <a:pt x="1442" y="590"/>
                    <a:pt x="1441" y="589"/>
                  </a:cubicBezTo>
                  <a:lnTo>
                    <a:pt x="1438" y="595"/>
                  </a:lnTo>
                  <a:lnTo>
                    <a:pt x="1444" y="598"/>
                  </a:lnTo>
                  <a:cubicBezTo>
                    <a:pt x="1448" y="591"/>
                    <a:pt x="1448" y="583"/>
                    <a:pt x="1449" y="579"/>
                  </a:cubicBezTo>
                  <a:lnTo>
                    <a:pt x="1449" y="576"/>
                  </a:lnTo>
                  <a:lnTo>
                    <a:pt x="1446" y="577"/>
                  </a:lnTo>
                  <a:lnTo>
                    <a:pt x="1449" y="577"/>
                  </a:lnTo>
                  <a:lnTo>
                    <a:pt x="1449" y="576"/>
                  </a:lnTo>
                  <a:lnTo>
                    <a:pt x="1446" y="577"/>
                  </a:lnTo>
                  <a:lnTo>
                    <a:pt x="1449" y="577"/>
                  </a:lnTo>
                  <a:lnTo>
                    <a:pt x="1444" y="577"/>
                  </a:lnTo>
                  <a:lnTo>
                    <a:pt x="1449" y="579"/>
                  </a:lnTo>
                  <a:lnTo>
                    <a:pt x="1449" y="577"/>
                  </a:lnTo>
                  <a:lnTo>
                    <a:pt x="1444" y="577"/>
                  </a:lnTo>
                  <a:lnTo>
                    <a:pt x="1449" y="579"/>
                  </a:lnTo>
                  <a:lnTo>
                    <a:pt x="1444" y="577"/>
                  </a:lnTo>
                  <a:lnTo>
                    <a:pt x="1445" y="582"/>
                  </a:lnTo>
                  <a:lnTo>
                    <a:pt x="1449" y="579"/>
                  </a:lnTo>
                  <a:lnTo>
                    <a:pt x="1444" y="577"/>
                  </a:lnTo>
                  <a:lnTo>
                    <a:pt x="1445" y="582"/>
                  </a:lnTo>
                  <a:lnTo>
                    <a:pt x="1445" y="579"/>
                  </a:lnTo>
                  <a:lnTo>
                    <a:pt x="1445" y="582"/>
                  </a:lnTo>
                  <a:lnTo>
                    <a:pt x="1445" y="582"/>
                  </a:lnTo>
                  <a:lnTo>
                    <a:pt x="1445" y="579"/>
                  </a:lnTo>
                  <a:lnTo>
                    <a:pt x="1445" y="582"/>
                  </a:lnTo>
                  <a:cubicBezTo>
                    <a:pt x="1445" y="582"/>
                    <a:pt x="1446" y="582"/>
                    <a:pt x="1448" y="582"/>
                  </a:cubicBezTo>
                  <a:lnTo>
                    <a:pt x="1450" y="582"/>
                  </a:lnTo>
                  <a:lnTo>
                    <a:pt x="1453" y="580"/>
                  </a:lnTo>
                  <a:cubicBezTo>
                    <a:pt x="1456" y="578"/>
                    <a:pt x="1456" y="576"/>
                    <a:pt x="1457" y="574"/>
                  </a:cubicBezTo>
                  <a:lnTo>
                    <a:pt x="1459" y="572"/>
                  </a:lnTo>
                  <a:lnTo>
                    <a:pt x="1457" y="566"/>
                  </a:lnTo>
                  <a:lnTo>
                    <a:pt x="1454" y="572"/>
                  </a:lnTo>
                  <a:cubicBezTo>
                    <a:pt x="1456" y="573"/>
                    <a:pt x="1458" y="573"/>
                    <a:pt x="1460" y="573"/>
                  </a:cubicBezTo>
                  <a:cubicBezTo>
                    <a:pt x="1465" y="573"/>
                    <a:pt x="1469" y="571"/>
                    <a:pt x="1471" y="570"/>
                  </a:cubicBezTo>
                  <a:cubicBezTo>
                    <a:pt x="1474" y="568"/>
                    <a:pt x="1476" y="566"/>
                    <a:pt x="1478" y="565"/>
                  </a:cubicBezTo>
                  <a:lnTo>
                    <a:pt x="1475" y="559"/>
                  </a:lnTo>
                  <a:lnTo>
                    <a:pt x="1477" y="566"/>
                  </a:lnTo>
                  <a:cubicBezTo>
                    <a:pt x="1480" y="565"/>
                    <a:pt x="1483" y="565"/>
                    <a:pt x="1487" y="563"/>
                  </a:cubicBezTo>
                  <a:cubicBezTo>
                    <a:pt x="1491" y="562"/>
                    <a:pt x="1495" y="560"/>
                    <a:pt x="1498" y="557"/>
                  </a:cubicBezTo>
                  <a:lnTo>
                    <a:pt x="1494" y="552"/>
                  </a:lnTo>
                  <a:lnTo>
                    <a:pt x="1495" y="559"/>
                  </a:lnTo>
                  <a:lnTo>
                    <a:pt x="1494" y="554"/>
                  </a:lnTo>
                  <a:lnTo>
                    <a:pt x="1494" y="559"/>
                  </a:lnTo>
                  <a:lnTo>
                    <a:pt x="1495" y="559"/>
                  </a:lnTo>
                  <a:lnTo>
                    <a:pt x="1494" y="554"/>
                  </a:lnTo>
                  <a:lnTo>
                    <a:pt x="1494" y="559"/>
                  </a:lnTo>
                  <a:lnTo>
                    <a:pt x="1494" y="555"/>
                  </a:lnTo>
                  <a:lnTo>
                    <a:pt x="1492" y="558"/>
                  </a:lnTo>
                  <a:lnTo>
                    <a:pt x="1494" y="559"/>
                  </a:lnTo>
                  <a:lnTo>
                    <a:pt x="1494" y="555"/>
                  </a:lnTo>
                  <a:lnTo>
                    <a:pt x="1492" y="558"/>
                  </a:lnTo>
                  <a:lnTo>
                    <a:pt x="1493" y="557"/>
                  </a:lnTo>
                  <a:lnTo>
                    <a:pt x="1492" y="558"/>
                  </a:lnTo>
                  <a:lnTo>
                    <a:pt x="1492" y="558"/>
                  </a:lnTo>
                  <a:lnTo>
                    <a:pt x="1493" y="557"/>
                  </a:lnTo>
                  <a:lnTo>
                    <a:pt x="1492" y="558"/>
                  </a:lnTo>
                  <a:lnTo>
                    <a:pt x="1493" y="560"/>
                  </a:lnTo>
                  <a:lnTo>
                    <a:pt x="1495" y="562"/>
                  </a:lnTo>
                  <a:cubicBezTo>
                    <a:pt x="1497" y="563"/>
                    <a:pt x="1499" y="564"/>
                    <a:pt x="1501" y="564"/>
                  </a:cubicBezTo>
                  <a:cubicBezTo>
                    <a:pt x="1504" y="564"/>
                    <a:pt x="1506" y="563"/>
                    <a:pt x="1507" y="562"/>
                  </a:cubicBezTo>
                  <a:cubicBezTo>
                    <a:pt x="1509" y="560"/>
                    <a:pt x="1510" y="559"/>
                    <a:pt x="1511" y="557"/>
                  </a:cubicBezTo>
                  <a:lnTo>
                    <a:pt x="1506" y="553"/>
                  </a:lnTo>
                  <a:lnTo>
                    <a:pt x="1511" y="558"/>
                  </a:lnTo>
                  <a:lnTo>
                    <a:pt x="1509" y="556"/>
                  </a:lnTo>
                  <a:lnTo>
                    <a:pt x="1510" y="558"/>
                  </a:lnTo>
                  <a:lnTo>
                    <a:pt x="1511" y="558"/>
                  </a:lnTo>
                  <a:lnTo>
                    <a:pt x="1509" y="556"/>
                  </a:lnTo>
                  <a:lnTo>
                    <a:pt x="1510" y="558"/>
                  </a:lnTo>
                  <a:lnTo>
                    <a:pt x="1508" y="555"/>
                  </a:lnTo>
                  <a:lnTo>
                    <a:pt x="1508" y="559"/>
                  </a:lnTo>
                  <a:lnTo>
                    <a:pt x="1510" y="558"/>
                  </a:lnTo>
                  <a:lnTo>
                    <a:pt x="1508" y="555"/>
                  </a:lnTo>
                  <a:lnTo>
                    <a:pt x="1508" y="559"/>
                  </a:lnTo>
                  <a:lnTo>
                    <a:pt x="1508" y="556"/>
                  </a:lnTo>
                  <a:lnTo>
                    <a:pt x="1508" y="558"/>
                  </a:lnTo>
                  <a:lnTo>
                    <a:pt x="1508" y="559"/>
                  </a:lnTo>
                  <a:lnTo>
                    <a:pt x="1508" y="556"/>
                  </a:lnTo>
                  <a:lnTo>
                    <a:pt x="1508" y="558"/>
                  </a:lnTo>
                  <a:cubicBezTo>
                    <a:pt x="1508" y="558"/>
                    <a:pt x="1510" y="560"/>
                    <a:pt x="1514" y="560"/>
                  </a:cubicBezTo>
                  <a:lnTo>
                    <a:pt x="1517" y="560"/>
                  </a:lnTo>
                  <a:lnTo>
                    <a:pt x="1519" y="559"/>
                  </a:lnTo>
                  <a:lnTo>
                    <a:pt x="1524" y="557"/>
                  </a:lnTo>
                  <a:lnTo>
                    <a:pt x="1524" y="553"/>
                  </a:lnTo>
                  <a:lnTo>
                    <a:pt x="1523" y="557"/>
                  </a:lnTo>
                  <a:lnTo>
                    <a:pt x="1524" y="557"/>
                  </a:lnTo>
                  <a:lnTo>
                    <a:pt x="1524" y="553"/>
                  </a:lnTo>
                  <a:lnTo>
                    <a:pt x="1523" y="557"/>
                  </a:lnTo>
                  <a:lnTo>
                    <a:pt x="1525" y="551"/>
                  </a:lnTo>
                  <a:lnTo>
                    <a:pt x="1521" y="556"/>
                  </a:lnTo>
                  <a:lnTo>
                    <a:pt x="1523" y="557"/>
                  </a:lnTo>
                  <a:lnTo>
                    <a:pt x="1525" y="551"/>
                  </a:lnTo>
                  <a:lnTo>
                    <a:pt x="1521" y="556"/>
                  </a:lnTo>
                  <a:lnTo>
                    <a:pt x="1525" y="551"/>
                  </a:lnTo>
                  <a:lnTo>
                    <a:pt x="1520" y="554"/>
                  </a:lnTo>
                  <a:lnTo>
                    <a:pt x="1521" y="556"/>
                  </a:lnTo>
                  <a:lnTo>
                    <a:pt x="1525" y="551"/>
                  </a:lnTo>
                  <a:lnTo>
                    <a:pt x="1520" y="554"/>
                  </a:lnTo>
                  <a:lnTo>
                    <a:pt x="1525" y="551"/>
                  </a:lnTo>
                  <a:lnTo>
                    <a:pt x="1518" y="551"/>
                  </a:lnTo>
                  <a:lnTo>
                    <a:pt x="1520" y="554"/>
                  </a:lnTo>
                  <a:lnTo>
                    <a:pt x="1525" y="551"/>
                  </a:lnTo>
                  <a:lnTo>
                    <a:pt x="1518" y="551"/>
                  </a:lnTo>
                  <a:lnTo>
                    <a:pt x="1525" y="551"/>
                  </a:lnTo>
                  <a:lnTo>
                    <a:pt x="1520" y="546"/>
                  </a:lnTo>
                  <a:cubicBezTo>
                    <a:pt x="1520" y="547"/>
                    <a:pt x="1518" y="548"/>
                    <a:pt x="1518" y="551"/>
                  </a:cubicBezTo>
                  <a:lnTo>
                    <a:pt x="1525" y="551"/>
                  </a:lnTo>
                  <a:lnTo>
                    <a:pt x="1520" y="546"/>
                  </a:lnTo>
                  <a:lnTo>
                    <a:pt x="1524" y="550"/>
                  </a:lnTo>
                  <a:lnTo>
                    <a:pt x="1521" y="545"/>
                  </a:lnTo>
                  <a:lnTo>
                    <a:pt x="1520" y="546"/>
                  </a:lnTo>
                  <a:lnTo>
                    <a:pt x="1524" y="550"/>
                  </a:lnTo>
                  <a:lnTo>
                    <a:pt x="1521" y="545"/>
                  </a:lnTo>
                  <a:cubicBezTo>
                    <a:pt x="1518" y="547"/>
                    <a:pt x="1517" y="551"/>
                    <a:pt x="1519" y="554"/>
                  </a:cubicBezTo>
                  <a:cubicBezTo>
                    <a:pt x="1520" y="557"/>
                    <a:pt x="1524" y="558"/>
                    <a:pt x="1527" y="557"/>
                  </a:cubicBezTo>
                  <a:cubicBezTo>
                    <a:pt x="1530" y="556"/>
                    <a:pt x="1533" y="555"/>
                    <a:pt x="1535" y="553"/>
                  </a:cubicBezTo>
                  <a:cubicBezTo>
                    <a:pt x="1538" y="552"/>
                    <a:pt x="1541" y="550"/>
                    <a:pt x="1543" y="547"/>
                  </a:cubicBezTo>
                  <a:cubicBezTo>
                    <a:pt x="1545" y="544"/>
                    <a:pt x="1545" y="540"/>
                    <a:pt x="1542" y="538"/>
                  </a:cubicBezTo>
                  <a:lnTo>
                    <a:pt x="1542" y="537"/>
                  </a:lnTo>
                  <a:lnTo>
                    <a:pt x="1542" y="537"/>
                  </a:lnTo>
                  <a:lnTo>
                    <a:pt x="1539" y="539"/>
                  </a:lnTo>
                  <a:lnTo>
                    <a:pt x="1542" y="539"/>
                  </a:lnTo>
                  <a:lnTo>
                    <a:pt x="1542" y="537"/>
                  </a:lnTo>
                  <a:lnTo>
                    <a:pt x="1539" y="539"/>
                  </a:lnTo>
                  <a:lnTo>
                    <a:pt x="1542" y="539"/>
                  </a:lnTo>
                  <a:lnTo>
                    <a:pt x="1539" y="539"/>
                  </a:lnTo>
                  <a:lnTo>
                    <a:pt x="1542" y="540"/>
                  </a:lnTo>
                  <a:lnTo>
                    <a:pt x="1542" y="539"/>
                  </a:lnTo>
                  <a:lnTo>
                    <a:pt x="1539" y="539"/>
                  </a:lnTo>
                  <a:lnTo>
                    <a:pt x="1542" y="540"/>
                  </a:lnTo>
                  <a:lnTo>
                    <a:pt x="1540" y="540"/>
                  </a:lnTo>
                  <a:lnTo>
                    <a:pt x="1542" y="540"/>
                  </a:lnTo>
                  <a:lnTo>
                    <a:pt x="1542" y="540"/>
                  </a:lnTo>
                  <a:lnTo>
                    <a:pt x="1540" y="540"/>
                  </a:lnTo>
                  <a:lnTo>
                    <a:pt x="1542" y="540"/>
                  </a:lnTo>
                  <a:lnTo>
                    <a:pt x="1542" y="540"/>
                  </a:lnTo>
                  <a:lnTo>
                    <a:pt x="1544" y="537"/>
                  </a:lnTo>
                  <a:lnTo>
                    <a:pt x="1538" y="534"/>
                  </a:lnTo>
                  <a:lnTo>
                    <a:pt x="1542" y="540"/>
                  </a:lnTo>
                  <a:cubicBezTo>
                    <a:pt x="1545" y="537"/>
                    <a:pt x="1548" y="536"/>
                    <a:pt x="1551" y="533"/>
                  </a:cubicBezTo>
                  <a:cubicBezTo>
                    <a:pt x="1552" y="532"/>
                    <a:pt x="1554" y="531"/>
                    <a:pt x="1555" y="529"/>
                  </a:cubicBezTo>
                  <a:cubicBezTo>
                    <a:pt x="1556" y="527"/>
                    <a:pt x="1557" y="524"/>
                    <a:pt x="1557" y="522"/>
                  </a:cubicBezTo>
                  <a:cubicBezTo>
                    <a:pt x="1557" y="517"/>
                    <a:pt x="1555" y="513"/>
                    <a:pt x="1552" y="509"/>
                  </a:cubicBezTo>
                  <a:lnTo>
                    <a:pt x="1550" y="507"/>
                  </a:lnTo>
                  <a:lnTo>
                    <a:pt x="1548" y="506"/>
                  </a:lnTo>
                  <a:cubicBezTo>
                    <a:pt x="1547" y="505"/>
                    <a:pt x="1545" y="503"/>
                    <a:pt x="1542" y="502"/>
                  </a:cubicBezTo>
                  <a:lnTo>
                    <a:pt x="1540" y="502"/>
                  </a:lnTo>
                  <a:lnTo>
                    <a:pt x="1536" y="502"/>
                  </a:lnTo>
                  <a:lnTo>
                    <a:pt x="1533" y="502"/>
                  </a:lnTo>
                  <a:lnTo>
                    <a:pt x="1533" y="502"/>
                  </a:lnTo>
                  <a:lnTo>
                    <a:pt x="1533" y="503"/>
                  </a:lnTo>
                  <a:lnTo>
                    <a:pt x="1533" y="502"/>
                  </a:lnTo>
                  <a:lnTo>
                    <a:pt x="1533" y="502"/>
                  </a:lnTo>
                  <a:lnTo>
                    <a:pt x="1533" y="503"/>
                  </a:lnTo>
                  <a:lnTo>
                    <a:pt x="1533" y="502"/>
                  </a:lnTo>
                  <a:lnTo>
                    <a:pt x="1531" y="506"/>
                  </a:lnTo>
                  <a:lnTo>
                    <a:pt x="1534" y="503"/>
                  </a:lnTo>
                  <a:lnTo>
                    <a:pt x="1533" y="502"/>
                  </a:lnTo>
                  <a:lnTo>
                    <a:pt x="1531" y="506"/>
                  </a:lnTo>
                  <a:lnTo>
                    <a:pt x="1534" y="503"/>
                  </a:lnTo>
                  <a:lnTo>
                    <a:pt x="1531" y="501"/>
                  </a:lnTo>
                  <a:cubicBezTo>
                    <a:pt x="1529" y="501"/>
                    <a:pt x="1528" y="500"/>
                    <a:pt x="1526" y="500"/>
                  </a:cubicBezTo>
                  <a:cubicBezTo>
                    <a:pt x="1525" y="500"/>
                    <a:pt x="1524" y="499"/>
                    <a:pt x="1522" y="499"/>
                  </a:cubicBezTo>
                  <a:lnTo>
                    <a:pt x="1518" y="500"/>
                  </a:lnTo>
                  <a:cubicBezTo>
                    <a:pt x="1516" y="501"/>
                    <a:pt x="1514" y="503"/>
                    <a:pt x="1513" y="504"/>
                  </a:cubicBezTo>
                  <a:cubicBezTo>
                    <a:pt x="1513" y="506"/>
                    <a:pt x="1512" y="508"/>
                    <a:pt x="1512" y="509"/>
                  </a:cubicBezTo>
                  <a:lnTo>
                    <a:pt x="1519" y="510"/>
                  </a:lnTo>
                  <a:lnTo>
                    <a:pt x="1523" y="505"/>
                  </a:lnTo>
                  <a:lnTo>
                    <a:pt x="1521" y="507"/>
                  </a:lnTo>
                  <a:lnTo>
                    <a:pt x="1524" y="506"/>
                  </a:lnTo>
                  <a:lnTo>
                    <a:pt x="1523" y="505"/>
                  </a:lnTo>
                  <a:lnTo>
                    <a:pt x="1521" y="507"/>
                  </a:lnTo>
                  <a:lnTo>
                    <a:pt x="1524" y="506"/>
                  </a:lnTo>
                  <a:lnTo>
                    <a:pt x="1524" y="506"/>
                  </a:lnTo>
                  <a:cubicBezTo>
                    <a:pt x="1524" y="505"/>
                    <a:pt x="1524" y="503"/>
                    <a:pt x="1522" y="500"/>
                  </a:cubicBezTo>
                  <a:lnTo>
                    <a:pt x="1518" y="497"/>
                  </a:lnTo>
                  <a:lnTo>
                    <a:pt x="1514" y="496"/>
                  </a:lnTo>
                  <a:lnTo>
                    <a:pt x="1511" y="496"/>
                  </a:lnTo>
                  <a:cubicBezTo>
                    <a:pt x="1509" y="497"/>
                    <a:pt x="1507" y="498"/>
                    <a:pt x="1506" y="499"/>
                  </a:cubicBezTo>
                  <a:cubicBezTo>
                    <a:pt x="1504" y="501"/>
                    <a:pt x="1503" y="504"/>
                    <a:pt x="1503" y="506"/>
                  </a:cubicBezTo>
                  <a:cubicBezTo>
                    <a:pt x="1503" y="508"/>
                    <a:pt x="1504" y="510"/>
                    <a:pt x="1505" y="512"/>
                  </a:cubicBezTo>
                  <a:lnTo>
                    <a:pt x="1511" y="509"/>
                  </a:lnTo>
                  <a:lnTo>
                    <a:pt x="1515" y="503"/>
                  </a:lnTo>
                  <a:cubicBezTo>
                    <a:pt x="1513" y="502"/>
                    <a:pt x="1510" y="501"/>
                    <a:pt x="1508" y="501"/>
                  </a:cubicBezTo>
                  <a:cubicBezTo>
                    <a:pt x="1504" y="501"/>
                    <a:pt x="1502" y="502"/>
                    <a:pt x="1500" y="503"/>
                  </a:cubicBezTo>
                  <a:lnTo>
                    <a:pt x="1499" y="504"/>
                  </a:lnTo>
                  <a:lnTo>
                    <a:pt x="1499" y="504"/>
                  </a:lnTo>
                  <a:lnTo>
                    <a:pt x="1499" y="504"/>
                  </a:lnTo>
                  <a:lnTo>
                    <a:pt x="1499" y="504"/>
                  </a:lnTo>
                  <a:lnTo>
                    <a:pt x="1499" y="504"/>
                  </a:lnTo>
                  <a:lnTo>
                    <a:pt x="1499" y="504"/>
                  </a:lnTo>
                  <a:lnTo>
                    <a:pt x="1500" y="506"/>
                  </a:lnTo>
                  <a:lnTo>
                    <a:pt x="1500" y="504"/>
                  </a:lnTo>
                  <a:lnTo>
                    <a:pt x="1499" y="504"/>
                  </a:lnTo>
                  <a:lnTo>
                    <a:pt x="1500" y="506"/>
                  </a:lnTo>
                  <a:lnTo>
                    <a:pt x="1500" y="504"/>
                  </a:lnTo>
                  <a:lnTo>
                    <a:pt x="1500" y="506"/>
                  </a:lnTo>
                  <a:lnTo>
                    <a:pt x="1501" y="504"/>
                  </a:lnTo>
                  <a:lnTo>
                    <a:pt x="1500" y="504"/>
                  </a:lnTo>
                  <a:lnTo>
                    <a:pt x="1500" y="506"/>
                  </a:lnTo>
                  <a:lnTo>
                    <a:pt x="1501" y="504"/>
                  </a:lnTo>
                  <a:lnTo>
                    <a:pt x="1498" y="510"/>
                  </a:lnTo>
                  <a:lnTo>
                    <a:pt x="1504" y="507"/>
                  </a:lnTo>
                  <a:lnTo>
                    <a:pt x="1502" y="505"/>
                  </a:lnTo>
                  <a:cubicBezTo>
                    <a:pt x="1502" y="504"/>
                    <a:pt x="1500" y="502"/>
                    <a:pt x="1497" y="502"/>
                  </a:cubicBezTo>
                  <a:cubicBezTo>
                    <a:pt x="1494" y="502"/>
                    <a:pt x="1492" y="504"/>
                    <a:pt x="1491" y="504"/>
                  </a:cubicBezTo>
                  <a:cubicBezTo>
                    <a:pt x="1490" y="506"/>
                    <a:pt x="1490" y="507"/>
                    <a:pt x="1489" y="508"/>
                  </a:cubicBezTo>
                  <a:lnTo>
                    <a:pt x="1489" y="510"/>
                  </a:lnTo>
                  <a:lnTo>
                    <a:pt x="1491" y="511"/>
                  </a:lnTo>
                  <a:lnTo>
                    <a:pt x="1489" y="509"/>
                  </a:lnTo>
                  <a:lnTo>
                    <a:pt x="1489" y="510"/>
                  </a:lnTo>
                  <a:lnTo>
                    <a:pt x="1491" y="511"/>
                  </a:lnTo>
                  <a:lnTo>
                    <a:pt x="1489" y="509"/>
                  </a:lnTo>
                  <a:lnTo>
                    <a:pt x="1493" y="513"/>
                  </a:lnTo>
                  <a:lnTo>
                    <a:pt x="1493" y="508"/>
                  </a:lnTo>
                  <a:cubicBezTo>
                    <a:pt x="1491" y="508"/>
                    <a:pt x="1490" y="508"/>
                    <a:pt x="1489" y="509"/>
                  </a:cubicBezTo>
                  <a:lnTo>
                    <a:pt x="1493" y="513"/>
                  </a:lnTo>
                  <a:lnTo>
                    <a:pt x="1493" y="508"/>
                  </a:lnTo>
                  <a:lnTo>
                    <a:pt x="1493" y="513"/>
                  </a:lnTo>
                  <a:lnTo>
                    <a:pt x="1495" y="508"/>
                  </a:lnTo>
                  <a:lnTo>
                    <a:pt x="1493" y="508"/>
                  </a:lnTo>
                  <a:lnTo>
                    <a:pt x="1493" y="513"/>
                  </a:lnTo>
                  <a:lnTo>
                    <a:pt x="1495" y="508"/>
                  </a:lnTo>
                  <a:lnTo>
                    <a:pt x="1494" y="510"/>
                  </a:lnTo>
                  <a:lnTo>
                    <a:pt x="1496" y="509"/>
                  </a:lnTo>
                  <a:lnTo>
                    <a:pt x="1495" y="508"/>
                  </a:lnTo>
                  <a:lnTo>
                    <a:pt x="1494" y="510"/>
                  </a:lnTo>
                  <a:lnTo>
                    <a:pt x="1496" y="509"/>
                  </a:lnTo>
                  <a:cubicBezTo>
                    <a:pt x="1494" y="507"/>
                    <a:pt x="1493" y="507"/>
                    <a:pt x="1491" y="507"/>
                  </a:cubicBezTo>
                  <a:lnTo>
                    <a:pt x="1490" y="507"/>
                  </a:lnTo>
                  <a:lnTo>
                    <a:pt x="1487" y="507"/>
                  </a:lnTo>
                  <a:lnTo>
                    <a:pt x="1487" y="507"/>
                  </a:lnTo>
                  <a:lnTo>
                    <a:pt x="1487" y="507"/>
                  </a:lnTo>
                  <a:lnTo>
                    <a:pt x="1487" y="507"/>
                  </a:lnTo>
                  <a:lnTo>
                    <a:pt x="1487" y="507"/>
                  </a:lnTo>
                  <a:lnTo>
                    <a:pt x="1487" y="507"/>
                  </a:lnTo>
                  <a:lnTo>
                    <a:pt x="1487" y="507"/>
                  </a:lnTo>
                  <a:lnTo>
                    <a:pt x="1487" y="512"/>
                  </a:lnTo>
                  <a:lnTo>
                    <a:pt x="1487" y="507"/>
                  </a:lnTo>
                  <a:lnTo>
                    <a:pt x="1487" y="507"/>
                  </a:lnTo>
                  <a:lnTo>
                    <a:pt x="1487" y="512"/>
                  </a:lnTo>
                  <a:lnTo>
                    <a:pt x="1487" y="507"/>
                  </a:lnTo>
                  <a:lnTo>
                    <a:pt x="1487" y="513"/>
                  </a:lnTo>
                  <a:lnTo>
                    <a:pt x="1490" y="507"/>
                  </a:lnTo>
                  <a:cubicBezTo>
                    <a:pt x="1488" y="507"/>
                    <a:pt x="1488" y="507"/>
                    <a:pt x="1487" y="507"/>
                  </a:cubicBezTo>
                  <a:lnTo>
                    <a:pt x="1487" y="513"/>
                  </a:lnTo>
                  <a:lnTo>
                    <a:pt x="1490" y="507"/>
                  </a:lnTo>
                  <a:lnTo>
                    <a:pt x="1487" y="513"/>
                  </a:lnTo>
                  <a:lnTo>
                    <a:pt x="1493" y="510"/>
                  </a:lnTo>
                  <a:lnTo>
                    <a:pt x="1490" y="507"/>
                  </a:lnTo>
                  <a:lnTo>
                    <a:pt x="1487" y="513"/>
                  </a:lnTo>
                  <a:lnTo>
                    <a:pt x="1493" y="510"/>
                  </a:lnTo>
                  <a:lnTo>
                    <a:pt x="1487" y="513"/>
                  </a:lnTo>
                  <a:lnTo>
                    <a:pt x="1494" y="513"/>
                  </a:lnTo>
                  <a:lnTo>
                    <a:pt x="1493" y="510"/>
                  </a:lnTo>
                  <a:lnTo>
                    <a:pt x="1487" y="513"/>
                  </a:lnTo>
                  <a:lnTo>
                    <a:pt x="1494" y="513"/>
                  </a:lnTo>
                  <a:lnTo>
                    <a:pt x="1487" y="513"/>
                  </a:lnTo>
                  <a:lnTo>
                    <a:pt x="1493" y="517"/>
                  </a:lnTo>
                  <a:cubicBezTo>
                    <a:pt x="1493" y="516"/>
                    <a:pt x="1494" y="516"/>
                    <a:pt x="1494" y="513"/>
                  </a:cubicBezTo>
                  <a:lnTo>
                    <a:pt x="1487" y="513"/>
                  </a:lnTo>
                  <a:lnTo>
                    <a:pt x="1493" y="517"/>
                  </a:lnTo>
                  <a:lnTo>
                    <a:pt x="1489" y="514"/>
                  </a:lnTo>
                  <a:lnTo>
                    <a:pt x="1492" y="517"/>
                  </a:lnTo>
                  <a:lnTo>
                    <a:pt x="1493" y="517"/>
                  </a:lnTo>
                  <a:lnTo>
                    <a:pt x="1489" y="514"/>
                  </a:lnTo>
                  <a:lnTo>
                    <a:pt x="1492" y="517"/>
                  </a:lnTo>
                  <a:lnTo>
                    <a:pt x="1495" y="515"/>
                  </a:lnTo>
                  <a:cubicBezTo>
                    <a:pt x="1496" y="513"/>
                    <a:pt x="1497" y="510"/>
                    <a:pt x="1495" y="507"/>
                  </a:cubicBezTo>
                  <a:cubicBezTo>
                    <a:pt x="1494" y="505"/>
                    <a:pt x="1491" y="504"/>
                    <a:pt x="1488" y="504"/>
                  </a:cubicBezTo>
                  <a:lnTo>
                    <a:pt x="1489" y="508"/>
                  </a:lnTo>
                  <a:lnTo>
                    <a:pt x="1489" y="504"/>
                  </a:lnTo>
                  <a:lnTo>
                    <a:pt x="1488" y="504"/>
                  </a:lnTo>
                  <a:lnTo>
                    <a:pt x="1489" y="508"/>
                  </a:lnTo>
                  <a:lnTo>
                    <a:pt x="1489" y="504"/>
                  </a:lnTo>
                  <a:lnTo>
                    <a:pt x="1489" y="508"/>
                  </a:lnTo>
                  <a:lnTo>
                    <a:pt x="1490" y="505"/>
                  </a:lnTo>
                  <a:lnTo>
                    <a:pt x="1489" y="504"/>
                  </a:lnTo>
                  <a:lnTo>
                    <a:pt x="1489" y="508"/>
                  </a:lnTo>
                  <a:lnTo>
                    <a:pt x="1490" y="505"/>
                  </a:lnTo>
                  <a:lnTo>
                    <a:pt x="1490" y="506"/>
                  </a:lnTo>
                  <a:lnTo>
                    <a:pt x="1491" y="505"/>
                  </a:lnTo>
                  <a:lnTo>
                    <a:pt x="1490" y="505"/>
                  </a:lnTo>
                  <a:lnTo>
                    <a:pt x="1490" y="506"/>
                  </a:lnTo>
                  <a:lnTo>
                    <a:pt x="1491" y="505"/>
                  </a:lnTo>
                  <a:lnTo>
                    <a:pt x="1489" y="504"/>
                  </a:lnTo>
                  <a:cubicBezTo>
                    <a:pt x="1488" y="503"/>
                    <a:pt x="1487" y="502"/>
                    <a:pt x="1484" y="502"/>
                  </a:cubicBezTo>
                  <a:cubicBezTo>
                    <a:pt x="1482" y="502"/>
                    <a:pt x="1479" y="504"/>
                    <a:pt x="1478" y="505"/>
                  </a:cubicBezTo>
                  <a:lnTo>
                    <a:pt x="1482" y="510"/>
                  </a:lnTo>
                  <a:lnTo>
                    <a:pt x="1489" y="508"/>
                  </a:lnTo>
                  <a:lnTo>
                    <a:pt x="1488" y="505"/>
                  </a:lnTo>
                  <a:lnTo>
                    <a:pt x="1486" y="503"/>
                  </a:lnTo>
                  <a:cubicBezTo>
                    <a:pt x="1485" y="502"/>
                    <a:pt x="1484" y="501"/>
                    <a:pt x="1481" y="501"/>
                  </a:cubicBezTo>
                  <a:cubicBezTo>
                    <a:pt x="1480" y="501"/>
                    <a:pt x="1478" y="501"/>
                    <a:pt x="1477" y="502"/>
                  </a:cubicBezTo>
                  <a:cubicBezTo>
                    <a:pt x="1476" y="503"/>
                    <a:pt x="1475" y="504"/>
                    <a:pt x="1475" y="505"/>
                  </a:cubicBezTo>
                  <a:lnTo>
                    <a:pt x="1474" y="507"/>
                  </a:lnTo>
                  <a:lnTo>
                    <a:pt x="1474" y="508"/>
                  </a:lnTo>
                  <a:lnTo>
                    <a:pt x="1474" y="508"/>
                  </a:lnTo>
                  <a:lnTo>
                    <a:pt x="1477" y="510"/>
                  </a:lnTo>
                  <a:lnTo>
                    <a:pt x="1474" y="507"/>
                  </a:lnTo>
                  <a:lnTo>
                    <a:pt x="1474" y="508"/>
                  </a:lnTo>
                  <a:lnTo>
                    <a:pt x="1477" y="510"/>
                  </a:lnTo>
                  <a:lnTo>
                    <a:pt x="1474" y="507"/>
                  </a:lnTo>
                  <a:lnTo>
                    <a:pt x="1478" y="511"/>
                  </a:lnTo>
                  <a:lnTo>
                    <a:pt x="1478" y="505"/>
                  </a:lnTo>
                  <a:cubicBezTo>
                    <a:pt x="1477" y="505"/>
                    <a:pt x="1475" y="506"/>
                    <a:pt x="1474" y="507"/>
                  </a:cubicBezTo>
                  <a:lnTo>
                    <a:pt x="1478" y="511"/>
                  </a:lnTo>
                  <a:lnTo>
                    <a:pt x="1478" y="505"/>
                  </a:lnTo>
                  <a:lnTo>
                    <a:pt x="1478" y="511"/>
                  </a:lnTo>
                  <a:lnTo>
                    <a:pt x="1480" y="506"/>
                  </a:lnTo>
                  <a:lnTo>
                    <a:pt x="1478" y="505"/>
                  </a:lnTo>
                  <a:lnTo>
                    <a:pt x="1478" y="511"/>
                  </a:lnTo>
                  <a:lnTo>
                    <a:pt x="1480" y="506"/>
                  </a:lnTo>
                  <a:lnTo>
                    <a:pt x="1478" y="512"/>
                  </a:lnTo>
                  <a:lnTo>
                    <a:pt x="1484" y="510"/>
                  </a:lnTo>
                  <a:cubicBezTo>
                    <a:pt x="1483" y="506"/>
                    <a:pt x="1480" y="504"/>
                    <a:pt x="1478" y="504"/>
                  </a:cubicBezTo>
                  <a:cubicBezTo>
                    <a:pt x="1475" y="503"/>
                    <a:pt x="1473" y="503"/>
                    <a:pt x="1473" y="502"/>
                  </a:cubicBezTo>
                  <a:lnTo>
                    <a:pt x="1472" y="504"/>
                  </a:lnTo>
                  <a:lnTo>
                    <a:pt x="1473" y="503"/>
                  </a:lnTo>
                  <a:lnTo>
                    <a:pt x="1473" y="502"/>
                  </a:lnTo>
                  <a:lnTo>
                    <a:pt x="1472" y="504"/>
                  </a:lnTo>
                  <a:lnTo>
                    <a:pt x="1473" y="503"/>
                  </a:lnTo>
                  <a:lnTo>
                    <a:pt x="1471" y="506"/>
                  </a:lnTo>
                  <a:lnTo>
                    <a:pt x="1474" y="504"/>
                  </a:lnTo>
                  <a:lnTo>
                    <a:pt x="1473" y="503"/>
                  </a:lnTo>
                  <a:lnTo>
                    <a:pt x="1471" y="506"/>
                  </a:lnTo>
                  <a:lnTo>
                    <a:pt x="1474" y="504"/>
                  </a:lnTo>
                  <a:lnTo>
                    <a:pt x="1472" y="506"/>
                  </a:lnTo>
                  <a:lnTo>
                    <a:pt x="1475" y="506"/>
                  </a:lnTo>
                  <a:lnTo>
                    <a:pt x="1474" y="504"/>
                  </a:lnTo>
                  <a:lnTo>
                    <a:pt x="1472" y="506"/>
                  </a:lnTo>
                  <a:lnTo>
                    <a:pt x="1475" y="506"/>
                  </a:lnTo>
                  <a:lnTo>
                    <a:pt x="1475" y="506"/>
                  </a:lnTo>
                  <a:lnTo>
                    <a:pt x="1476" y="503"/>
                  </a:lnTo>
                  <a:cubicBezTo>
                    <a:pt x="1476" y="501"/>
                    <a:pt x="1476" y="499"/>
                    <a:pt x="1476" y="498"/>
                  </a:cubicBezTo>
                  <a:cubicBezTo>
                    <a:pt x="1475" y="496"/>
                    <a:pt x="1474" y="495"/>
                    <a:pt x="1472" y="494"/>
                  </a:cubicBezTo>
                  <a:cubicBezTo>
                    <a:pt x="1470" y="493"/>
                    <a:pt x="1467" y="493"/>
                    <a:pt x="1466" y="493"/>
                  </a:cubicBezTo>
                  <a:lnTo>
                    <a:pt x="1465" y="493"/>
                  </a:lnTo>
                  <a:lnTo>
                    <a:pt x="1465" y="493"/>
                  </a:lnTo>
                  <a:lnTo>
                    <a:pt x="1465" y="497"/>
                  </a:lnTo>
                  <a:lnTo>
                    <a:pt x="1467" y="493"/>
                  </a:lnTo>
                  <a:lnTo>
                    <a:pt x="1465" y="493"/>
                  </a:lnTo>
                  <a:lnTo>
                    <a:pt x="1465" y="497"/>
                  </a:lnTo>
                  <a:lnTo>
                    <a:pt x="1467" y="493"/>
                  </a:lnTo>
                  <a:lnTo>
                    <a:pt x="1464" y="498"/>
                  </a:lnTo>
                  <a:lnTo>
                    <a:pt x="1469" y="495"/>
                  </a:lnTo>
                  <a:lnTo>
                    <a:pt x="1467" y="493"/>
                  </a:lnTo>
                  <a:lnTo>
                    <a:pt x="1464" y="498"/>
                  </a:lnTo>
                  <a:lnTo>
                    <a:pt x="1469" y="495"/>
                  </a:lnTo>
                  <a:lnTo>
                    <a:pt x="1465" y="498"/>
                  </a:lnTo>
                  <a:lnTo>
                    <a:pt x="1469" y="496"/>
                  </a:lnTo>
                  <a:lnTo>
                    <a:pt x="1469" y="495"/>
                  </a:lnTo>
                  <a:lnTo>
                    <a:pt x="1465" y="498"/>
                  </a:lnTo>
                  <a:lnTo>
                    <a:pt x="1469" y="496"/>
                  </a:lnTo>
                  <a:lnTo>
                    <a:pt x="1468" y="497"/>
                  </a:lnTo>
                  <a:lnTo>
                    <a:pt x="1469" y="496"/>
                  </a:lnTo>
                  <a:lnTo>
                    <a:pt x="1469" y="496"/>
                  </a:lnTo>
                  <a:lnTo>
                    <a:pt x="1468" y="497"/>
                  </a:lnTo>
                  <a:lnTo>
                    <a:pt x="1469" y="496"/>
                  </a:lnTo>
                  <a:lnTo>
                    <a:pt x="1469" y="494"/>
                  </a:lnTo>
                  <a:cubicBezTo>
                    <a:pt x="1469" y="492"/>
                    <a:pt x="1468" y="489"/>
                    <a:pt x="1465" y="488"/>
                  </a:cubicBezTo>
                  <a:cubicBezTo>
                    <a:pt x="1463" y="488"/>
                    <a:pt x="1463" y="487"/>
                    <a:pt x="1463" y="487"/>
                  </a:cubicBezTo>
                  <a:lnTo>
                    <a:pt x="1462" y="486"/>
                  </a:lnTo>
                  <a:cubicBezTo>
                    <a:pt x="1462" y="484"/>
                    <a:pt x="1462" y="482"/>
                    <a:pt x="1461" y="478"/>
                  </a:cubicBezTo>
                  <a:lnTo>
                    <a:pt x="1460" y="475"/>
                  </a:lnTo>
                  <a:cubicBezTo>
                    <a:pt x="1456" y="470"/>
                    <a:pt x="1450" y="467"/>
                    <a:pt x="1444" y="467"/>
                  </a:cubicBezTo>
                  <a:cubicBezTo>
                    <a:pt x="1439" y="467"/>
                    <a:pt x="1435" y="469"/>
                    <a:pt x="1431" y="472"/>
                  </a:cubicBezTo>
                  <a:lnTo>
                    <a:pt x="1436" y="477"/>
                  </a:lnTo>
                  <a:lnTo>
                    <a:pt x="1437" y="470"/>
                  </a:lnTo>
                  <a:cubicBezTo>
                    <a:pt x="1435" y="470"/>
                    <a:pt x="1433" y="470"/>
                    <a:pt x="1431" y="470"/>
                  </a:cubicBezTo>
                  <a:cubicBezTo>
                    <a:pt x="1429" y="470"/>
                    <a:pt x="1426" y="470"/>
                    <a:pt x="1423" y="472"/>
                  </a:cubicBezTo>
                  <a:cubicBezTo>
                    <a:pt x="1420" y="474"/>
                    <a:pt x="1419" y="477"/>
                    <a:pt x="1418" y="480"/>
                  </a:cubicBezTo>
                  <a:lnTo>
                    <a:pt x="1425" y="482"/>
                  </a:lnTo>
                  <a:lnTo>
                    <a:pt x="1424" y="475"/>
                  </a:lnTo>
                  <a:cubicBezTo>
                    <a:pt x="1408" y="477"/>
                    <a:pt x="1395" y="477"/>
                    <a:pt x="1379" y="485"/>
                  </a:cubicBezTo>
                  <a:cubicBezTo>
                    <a:pt x="1377" y="486"/>
                    <a:pt x="1376" y="487"/>
                    <a:pt x="1375" y="488"/>
                  </a:cubicBezTo>
                  <a:cubicBezTo>
                    <a:pt x="1374" y="492"/>
                    <a:pt x="1373" y="492"/>
                    <a:pt x="1371" y="494"/>
                  </a:cubicBezTo>
                  <a:cubicBezTo>
                    <a:pt x="1368" y="495"/>
                    <a:pt x="1364" y="496"/>
                    <a:pt x="1358" y="499"/>
                  </a:cubicBezTo>
                  <a:cubicBezTo>
                    <a:pt x="1355" y="501"/>
                    <a:pt x="1354" y="504"/>
                    <a:pt x="1355" y="508"/>
                  </a:cubicBezTo>
                  <a:lnTo>
                    <a:pt x="1356" y="507"/>
                  </a:lnTo>
                  <a:lnTo>
                    <a:pt x="1355" y="507"/>
                  </a:lnTo>
                  <a:lnTo>
                    <a:pt x="1355" y="508"/>
                  </a:lnTo>
                  <a:lnTo>
                    <a:pt x="1356" y="507"/>
                  </a:lnTo>
                  <a:lnTo>
                    <a:pt x="1355" y="507"/>
                  </a:lnTo>
                  <a:lnTo>
                    <a:pt x="1358" y="507"/>
                  </a:lnTo>
                  <a:lnTo>
                    <a:pt x="1355" y="507"/>
                  </a:lnTo>
                  <a:lnTo>
                    <a:pt x="1355" y="507"/>
                  </a:lnTo>
                  <a:lnTo>
                    <a:pt x="1358" y="507"/>
                  </a:lnTo>
                  <a:lnTo>
                    <a:pt x="1355" y="507"/>
                  </a:lnTo>
                  <a:lnTo>
                    <a:pt x="1359" y="507"/>
                  </a:lnTo>
                  <a:lnTo>
                    <a:pt x="1356" y="504"/>
                  </a:lnTo>
                  <a:lnTo>
                    <a:pt x="1355" y="507"/>
                  </a:lnTo>
                  <a:lnTo>
                    <a:pt x="1359" y="507"/>
                  </a:lnTo>
                  <a:lnTo>
                    <a:pt x="1356" y="504"/>
                  </a:lnTo>
                  <a:lnTo>
                    <a:pt x="1358" y="506"/>
                  </a:lnTo>
                  <a:lnTo>
                    <a:pt x="1357" y="504"/>
                  </a:lnTo>
                  <a:lnTo>
                    <a:pt x="1356" y="504"/>
                  </a:lnTo>
                  <a:lnTo>
                    <a:pt x="1358" y="506"/>
                  </a:lnTo>
                  <a:lnTo>
                    <a:pt x="1357" y="504"/>
                  </a:lnTo>
                  <a:cubicBezTo>
                    <a:pt x="1357" y="504"/>
                    <a:pt x="1353" y="504"/>
                    <a:pt x="1350" y="505"/>
                  </a:cubicBezTo>
                  <a:cubicBezTo>
                    <a:pt x="1348" y="505"/>
                    <a:pt x="1346" y="505"/>
                    <a:pt x="1344" y="506"/>
                  </a:cubicBezTo>
                  <a:cubicBezTo>
                    <a:pt x="1342" y="507"/>
                    <a:pt x="1340" y="508"/>
                    <a:pt x="1338" y="510"/>
                  </a:cubicBezTo>
                  <a:lnTo>
                    <a:pt x="1343" y="514"/>
                  </a:lnTo>
                  <a:lnTo>
                    <a:pt x="1339" y="509"/>
                  </a:lnTo>
                  <a:lnTo>
                    <a:pt x="1337" y="510"/>
                  </a:lnTo>
                  <a:lnTo>
                    <a:pt x="1337" y="510"/>
                  </a:lnTo>
                  <a:lnTo>
                    <a:pt x="1337" y="510"/>
                  </a:lnTo>
                  <a:lnTo>
                    <a:pt x="1337" y="510"/>
                  </a:lnTo>
                  <a:lnTo>
                    <a:pt x="1337" y="510"/>
                  </a:lnTo>
                  <a:lnTo>
                    <a:pt x="1337" y="510"/>
                  </a:lnTo>
                  <a:lnTo>
                    <a:pt x="1338" y="514"/>
                  </a:lnTo>
                  <a:lnTo>
                    <a:pt x="1338" y="510"/>
                  </a:lnTo>
                  <a:lnTo>
                    <a:pt x="1337" y="510"/>
                  </a:lnTo>
                  <a:lnTo>
                    <a:pt x="1338" y="514"/>
                  </a:lnTo>
                  <a:lnTo>
                    <a:pt x="1338" y="510"/>
                  </a:lnTo>
                  <a:lnTo>
                    <a:pt x="1338" y="516"/>
                  </a:lnTo>
                  <a:lnTo>
                    <a:pt x="1342" y="512"/>
                  </a:lnTo>
                  <a:lnTo>
                    <a:pt x="1338" y="510"/>
                  </a:lnTo>
                  <a:lnTo>
                    <a:pt x="1338" y="516"/>
                  </a:lnTo>
                  <a:lnTo>
                    <a:pt x="1342" y="512"/>
                  </a:lnTo>
                  <a:lnTo>
                    <a:pt x="1339" y="515"/>
                  </a:lnTo>
                  <a:lnTo>
                    <a:pt x="1343" y="513"/>
                  </a:lnTo>
                  <a:lnTo>
                    <a:pt x="1342" y="512"/>
                  </a:lnTo>
                  <a:lnTo>
                    <a:pt x="1339" y="515"/>
                  </a:lnTo>
                  <a:lnTo>
                    <a:pt x="1343" y="513"/>
                  </a:lnTo>
                  <a:lnTo>
                    <a:pt x="1341" y="514"/>
                  </a:lnTo>
                  <a:lnTo>
                    <a:pt x="1343" y="513"/>
                  </a:lnTo>
                  <a:lnTo>
                    <a:pt x="1343" y="513"/>
                  </a:lnTo>
                  <a:lnTo>
                    <a:pt x="1341" y="514"/>
                  </a:lnTo>
                  <a:lnTo>
                    <a:pt x="1343" y="513"/>
                  </a:lnTo>
                  <a:lnTo>
                    <a:pt x="1343" y="512"/>
                  </a:lnTo>
                  <a:lnTo>
                    <a:pt x="1342" y="510"/>
                  </a:lnTo>
                  <a:cubicBezTo>
                    <a:pt x="1342" y="509"/>
                    <a:pt x="1341" y="507"/>
                    <a:pt x="1339" y="506"/>
                  </a:cubicBezTo>
                  <a:cubicBezTo>
                    <a:pt x="1335" y="504"/>
                    <a:pt x="1332" y="503"/>
                    <a:pt x="1329" y="501"/>
                  </a:cubicBezTo>
                  <a:cubicBezTo>
                    <a:pt x="1327" y="499"/>
                    <a:pt x="1324" y="499"/>
                    <a:pt x="1322" y="500"/>
                  </a:cubicBezTo>
                  <a:cubicBezTo>
                    <a:pt x="1320" y="502"/>
                    <a:pt x="1318" y="504"/>
                    <a:pt x="1319" y="507"/>
                  </a:cubicBezTo>
                  <a:lnTo>
                    <a:pt x="1322" y="506"/>
                  </a:lnTo>
                  <a:lnTo>
                    <a:pt x="1319" y="506"/>
                  </a:lnTo>
                  <a:lnTo>
                    <a:pt x="1319" y="507"/>
                  </a:lnTo>
                  <a:lnTo>
                    <a:pt x="1322" y="506"/>
                  </a:lnTo>
                  <a:lnTo>
                    <a:pt x="1319" y="506"/>
                  </a:lnTo>
                  <a:lnTo>
                    <a:pt x="1321" y="506"/>
                  </a:lnTo>
                  <a:lnTo>
                    <a:pt x="1319" y="505"/>
                  </a:lnTo>
                  <a:lnTo>
                    <a:pt x="1319" y="506"/>
                  </a:lnTo>
                  <a:lnTo>
                    <a:pt x="1321" y="506"/>
                  </a:lnTo>
                  <a:lnTo>
                    <a:pt x="1319" y="505"/>
                  </a:lnTo>
                  <a:lnTo>
                    <a:pt x="1319" y="506"/>
                  </a:lnTo>
                  <a:cubicBezTo>
                    <a:pt x="1318" y="506"/>
                    <a:pt x="1316" y="508"/>
                    <a:pt x="1315" y="509"/>
                  </a:cubicBezTo>
                  <a:cubicBezTo>
                    <a:pt x="1313" y="510"/>
                    <a:pt x="1311" y="511"/>
                    <a:pt x="1310" y="511"/>
                  </a:cubicBezTo>
                  <a:lnTo>
                    <a:pt x="1309" y="510"/>
                  </a:lnTo>
                  <a:lnTo>
                    <a:pt x="1306" y="517"/>
                  </a:lnTo>
                  <a:lnTo>
                    <a:pt x="1313" y="516"/>
                  </a:lnTo>
                  <a:lnTo>
                    <a:pt x="1313" y="516"/>
                  </a:lnTo>
                  <a:lnTo>
                    <a:pt x="1307" y="517"/>
                  </a:lnTo>
                  <a:lnTo>
                    <a:pt x="1313" y="517"/>
                  </a:lnTo>
                  <a:lnTo>
                    <a:pt x="1313" y="516"/>
                  </a:lnTo>
                  <a:lnTo>
                    <a:pt x="1307" y="517"/>
                  </a:lnTo>
                  <a:lnTo>
                    <a:pt x="1313" y="517"/>
                  </a:lnTo>
                  <a:lnTo>
                    <a:pt x="1309" y="517"/>
                  </a:lnTo>
                  <a:lnTo>
                    <a:pt x="1312" y="519"/>
                  </a:lnTo>
                  <a:cubicBezTo>
                    <a:pt x="1312" y="519"/>
                    <a:pt x="1313" y="519"/>
                    <a:pt x="1313" y="517"/>
                  </a:cubicBezTo>
                  <a:lnTo>
                    <a:pt x="1309" y="517"/>
                  </a:lnTo>
                  <a:lnTo>
                    <a:pt x="1312" y="519"/>
                  </a:lnTo>
                  <a:lnTo>
                    <a:pt x="1314" y="518"/>
                  </a:lnTo>
                  <a:lnTo>
                    <a:pt x="1316" y="516"/>
                  </a:lnTo>
                  <a:cubicBezTo>
                    <a:pt x="1316" y="515"/>
                    <a:pt x="1317" y="514"/>
                    <a:pt x="1318" y="511"/>
                  </a:cubicBezTo>
                  <a:cubicBezTo>
                    <a:pt x="1318" y="509"/>
                    <a:pt x="1317" y="507"/>
                    <a:pt x="1316" y="506"/>
                  </a:cubicBezTo>
                  <a:cubicBezTo>
                    <a:pt x="1314" y="504"/>
                    <a:pt x="1313" y="504"/>
                    <a:pt x="1312" y="504"/>
                  </a:cubicBezTo>
                  <a:lnTo>
                    <a:pt x="1308" y="503"/>
                  </a:lnTo>
                  <a:lnTo>
                    <a:pt x="1308" y="510"/>
                  </a:lnTo>
                  <a:lnTo>
                    <a:pt x="1314" y="511"/>
                  </a:lnTo>
                  <a:lnTo>
                    <a:pt x="1314" y="509"/>
                  </a:lnTo>
                  <a:cubicBezTo>
                    <a:pt x="1314" y="508"/>
                    <a:pt x="1314" y="507"/>
                    <a:pt x="1313" y="505"/>
                  </a:cubicBezTo>
                  <a:cubicBezTo>
                    <a:pt x="1312" y="503"/>
                    <a:pt x="1309" y="502"/>
                    <a:pt x="1307" y="502"/>
                  </a:cubicBezTo>
                  <a:cubicBezTo>
                    <a:pt x="1305" y="502"/>
                    <a:pt x="1304" y="503"/>
                    <a:pt x="1303" y="503"/>
                  </a:cubicBezTo>
                  <a:cubicBezTo>
                    <a:pt x="1300" y="505"/>
                    <a:pt x="1299" y="506"/>
                    <a:pt x="1296" y="508"/>
                  </a:cubicBezTo>
                  <a:lnTo>
                    <a:pt x="1294" y="510"/>
                  </a:lnTo>
                  <a:lnTo>
                    <a:pt x="1292" y="510"/>
                  </a:lnTo>
                  <a:lnTo>
                    <a:pt x="1292" y="510"/>
                  </a:lnTo>
                  <a:lnTo>
                    <a:pt x="1292" y="517"/>
                  </a:lnTo>
                  <a:lnTo>
                    <a:pt x="1293" y="510"/>
                  </a:lnTo>
                  <a:lnTo>
                    <a:pt x="1293" y="514"/>
                  </a:lnTo>
                  <a:lnTo>
                    <a:pt x="1295" y="511"/>
                  </a:lnTo>
                  <a:lnTo>
                    <a:pt x="1293" y="510"/>
                  </a:lnTo>
                  <a:lnTo>
                    <a:pt x="1293" y="514"/>
                  </a:lnTo>
                  <a:lnTo>
                    <a:pt x="1295" y="511"/>
                  </a:lnTo>
                  <a:lnTo>
                    <a:pt x="1293" y="514"/>
                  </a:lnTo>
                  <a:lnTo>
                    <a:pt x="1296" y="514"/>
                  </a:lnTo>
                  <a:lnTo>
                    <a:pt x="1295" y="511"/>
                  </a:lnTo>
                  <a:lnTo>
                    <a:pt x="1293" y="514"/>
                  </a:lnTo>
                  <a:lnTo>
                    <a:pt x="1296" y="514"/>
                  </a:lnTo>
                  <a:lnTo>
                    <a:pt x="1295" y="514"/>
                  </a:lnTo>
                  <a:lnTo>
                    <a:pt x="1296" y="514"/>
                  </a:lnTo>
                  <a:lnTo>
                    <a:pt x="1296" y="514"/>
                  </a:lnTo>
                  <a:lnTo>
                    <a:pt x="1295" y="514"/>
                  </a:lnTo>
                  <a:lnTo>
                    <a:pt x="1296" y="514"/>
                  </a:lnTo>
                  <a:lnTo>
                    <a:pt x="1297" y="513"/>
                  </a:lnTo>
                  <a:lnTo>
                    <a:pt x="1297" y="513"/>
                  </a:lnTo>
                  <a:lnTo>
                    <a:pt x="1294" y="510"/>
                  </a:lnTo>
                  <a:lnTo>
                    <a:pt x="1294" y="514"/>
                  </a:lnTo>
                  <a:cubicBezTo>
                    <a:pt x="1297" y="514"/>
                    <a:pt x="1297" y="513"/>
                    <a:pt x="1297" y="513"/>
                  </a:cubicBezTo>
                  <a:lnTo>
                    <a:pt x="1294" y="510"/>
                  </a:lnTo>
                  <a:lnTo>
                    <a:pt x="1294" y="514"/>
                  </a:lnTo>
                  <a:cubicBezTo>
                    <a:pt x="1298" y="514"/>
                    <a:pt x="1300" y="511"/>
                    <a:pt x="1300" y="507"/>
                  </a:cubicBezTo>
                  <a:cubicBezTo>
                    <a:pt x="1300" y="504"/>
                    <a:pt x="1298" y="500"/>
                    <a:pt x="1296" y="499"/>
                  </a:cubicBezTo>
                  <a:cubicBezTo>
                    <a:pt x="1293" y="497"/>
                    <a:pt x="1291" y="497"/>
                    <a:pt x="1289" y="497"/>
                  </a:cubicBezTo>
                  <a:cubicBezTo>
                    <a:pt x="1285" y="497"/>
                    <a:pt x="1282" y="498"/>
                    <a:pt x="1280" y="499"/>
                  </a:cubicBezTo>
                  <a:lnTo>
                    <a:pt x="1276" y="502"/>
                  </a:lnTo>
                  <a:cubicBezTo>
                    <a:pt x="1275" y="504"/>
                    <a:pt x="1274" y="506"/>
                    <a:pt x="1274" y="508"/>
                  </a:cubicBezTo>
                  <a:cubicBezTo>
                    <a:pt x="1274" y="510"/>
                    <a:pt x="1274" y="512"/>
                    <a:pt x="1275" y="513"/>
                  </a:cubicBezTo>
                  <a:lnTo>
                    <a:pt x="1276" y="515"/>
                  </a:lnTo>
                  <a:cubicBezTo>
                    <a:pt x="1278" y="516"/>
                    <a:pt x="1279" y="517"/>
                    <a:pt x="1280" y="518"/>
                  </a:cubicBezTo>
                  <a:lnTo>
                    <a:pt x="1280" y="518"/>
                  </a:lnTo>
                  <a:lnTo>
                    <a:pt x="1281" y="517"/>
                  </a:lnTo>
                  <a:lnTo>
                    <a:pt x="1280" y="518"/>
                  </a:lnTo>
                  <a:lnTo>
                    <a:pt x="1280" y="518"/>
                  </a:lnTo>
                  <a:lnTo>
                    <a:pt x="1281" y="517"/>
                  </a:lnTo>
                  <a:lnTo>
                    <a:pt x="1280" y="518"/>
                  </a:lnTo>
                  <a:lnTo>
                    <a:pt x="1284" y="516"/>
                  </a:lnTo>
                  <a:lnTo>
                    <a:pt x="1279" y="516"/>
                  </a:lnTo>
                  <a:lnTo>
                    <a:pt x="1280" y="518"/>
                  </a:lnTo>
                  <a:lnTo>
                    <a:pt x="1284" y="516"/>
                  </a:lnTo>
                  <a:lnTo>
                    <a:pt x="1279" y="516"/>
                  </a:lnTo>
                  <a:lnTo>
                    <a:pt x="1285" y="516"/>
                  </a:lnTo>
                  <a:lnTo>
                    <a:pt x="1281" y="512"/>
                  </a:lnTo>
                  <a:lnTo>
                    <a:pt x="1279" y="516"/>
                  </a:lnTo>
                  <a:lnTo>
                    <a:pt x="1285" y="516"/>
                  </a:lnTo>
                  <a:lnTo>
                    <a:pt x="1281" y="512"/>
                  </a:lnTo>
                  <a:lnTo>
                    <a:pt x="1283" y="515"/>
                  </a:lnTo>
                  <a:lnTo>
                    <a:pt x="1282" y="512"/>
                  </a:lnTo>
                  <a:lnTo>
                    <a:pt x="1281" y="512"/>
                  </a:lnTo>
                  <a:lnTo>
                    <a:pt x="1283" y="515"/>
                  </a:lnTo>
                  <a:lnTo>
                    <a:pt x="1282" y="512"/>
                  </a:lnTo>
                  <a:lnTo>
                    <a:pt x="1282" y="512"/>
                  </a:lnTo>
                  <a:cubicBezTo>
                    <a:pt x="1279" y="512"/>
                    <a:pt x="1272" y="513"/>
                    <a:pt x="1266" y="519"/>
                  </a:cubicBezTo>
                  <a:lnTo>
                    <a:pt x="1271" y="524"/>
                  </a:lnTo>
                  <a:lnTo>
                    <a:pt x="1268" y="518"/>
                  </a:lnTo>
                  <a:cubicBezTo>
                    <a:pt x="1266" y="519"/>
                    <a:pt x="1264" y="520"/>
                    <a:pt x="1262" y="522"/>
                  </a:cubicBezTo>
                  <a:lnTo>
                    <a:pt x="1260" y="524"/>
                  </a:lnTo>
                  <a:cubicBezTo>
                    <a:pt x="1259" y="525"/>
                    <a:pt x="1258" y="527"/>
                    <a:pt x="1258" y="529"/>
                  </a:cubicBezTo>
                  <a:cubicBezTo>
                    <a:pt x="1258" y="532"/>
                    <a:pt x="1260" y="534"/>
                    <a:pt x="1262" y="535"/>
                  </a:cubicBezTo>
                  <a:cubicBezTo>
                    <a:pt x="1264" y="537"/>
                    <a:pt x="1265" y="537"/>
                    <a:pt x="1267" y="537"/>
                  </a:cubicBezTo>
                  <a:cubicBezTo>
                    <a:pt x="1268" y="537"/>
                    <a:pt x="1270" y="537"/>
                    <a:pt x="1271" y="537"/>
                  </a:cubicBezTo>
                  <a:cubicBezTo>
                    <a:pt x="1276" y="537"/>
                    <a:pt x="1280" y="537"/>
                    <a:pt x="1283" y="536"/>
                  </a:cubicBezTo>
                  <a:lnTo>
                    <a:pt x="1282" y="530"/>
                  </a:lnTo>
                  <a:lnTo>
                    <a:pt x="1275" y="529"/>
                  </a:lnTo>
                  <a:lnTo>
                    <a:pt x="1275" y="530"/>
                  </a:lnTo>
                  <a:cubicBezTo>
                    <a:pt x="1275" y="533"/>
                    <a:pt x="1276" y="535"/>
                    <a:pt x="1276" y="536"/>
                  </a:cubicBezTo>
                  <a:lnTo>
                    <a:pt x="1277" y="537"/>
                  </a:lnTo>
                  <a:lnTo>
                    <a:pt x="1277" y="537"/>
                  </a:lnTo>
                  <a:lnTo>
                    <a:pt x="1279" y="537"/>
                  </a:lnTo>
                  <a:lnTo>
                    <a:pt x="1277" y="536"/>
                  </a:lnTo>
                  <a:lnTo>
                    <a:pt x="1277" y="537"/>
                  </a:lnTo>
                  <a:lnTo>
                    <a:pt x="1279" y="537"/>
                  </a:lnTo>
                  <a:lnTo>
                    <a:pt x="1277" y="536"/>
                  </a:lnTo>
                  <a:lnTo>
                    <a:pt x="1278" y="536"/>
                  </a:lnTo>
                  <a:lnTo>
                    <a:pt x="1277" y="536"/>
                  </a:lnTo>
                  <a:lnTo>
                    <a:pt x="1277" y="536"/>
                  </a:lnTo>
                  <a:lnTo>
                    <a:pt x="1278" y="536"/>
                  </a:lnTo>
                  <a:lnTo>
                    <a:pt x="1277" y="536"/>
                  </a:lnTo>
                  <a:lnTo>
                    <a:pt x="1277" y="536"/>
                  </a:lnTo>
                  <a:cubicBezTo>
                    <a:pt x="1275" y="537"/>
                    <a:pt x="1274" y="539"/>
                    <a:pt x="1274" y="540"/>
                  </a:cubicBezTo>
                  <a:lnTo>
                    <a:pt x="1274" y="542"/>
                  </a:lnTo>
                  <a:cubicBezTo>
                    <a:pt x="1274" y="544"/>
                    <a:pt x="1275" y="546"/>
                    <a:pt x="1276" y="547"/>
                  </a:cubicBezTo>
                  <a:cubicBezTo>
                    <a:pt x="1277" y="549"/>
                    <a:pt x="1279" y="550"/>
                    <a:pt x="1279" y="550"/>
                  </a:cubicBezTo>
                  <a:lnTo>
                    <a:pt x="1280" y="550"/>
                  </a:lnTo>
                  <a:lnTo>
                    <a:pt x="1280" y="550"/>
                  </a:lnTo>
                  <a:lnTo>
                    <a:pt x="1282" y="547"/>
                  </a:lnTo>
                  <a:lnTo>
                    <a:pt x="1279" y="550"/>
                  </a:lnTo>
                  <a:lnTo>
                    <a:pt x="1280" y="550"/>
                  </a:lnTo>
                  <a:lnTo>
                    <a:pt x="1282" y="547"/>
                  </a:lnTo>
                  <a:lnTo>
                    <a:pt x="1279" y="550"/>
                  </a:lnTo>
                  <a:lnTo>
                    <a:pt x="1284" y="546"/>
                  </a:lnTo>
                  <a:lnTo>
                    <a:pt x="1277" y="546"/>
                  </a:lnTo>
                  <a:cubicBezTo>
                    <a:pt x="1277" y="548"/>
                    <a:pt x="1279" y="549"/>
                    <a:pt x="1279" y="550"/>
                  </a:cubicBezTo>
                  <a:lnTo>
                    <a:pt x="1284" y="546"/>
                  </a:lnTo>
                  <a:lnTo>
                    <a:pt x="1277" y="546"/>
                  </a:lnTo>
                  <a:lnTo>
                    <a:pt x="1284" y="546"/>
                  </a:lnTo>
                  <a:lnTo>
                    <a:pt x="1280" y="540"/>
                  </a:lnTo>
                  <a:cubicBezTo>
                    <a:pt x="1279" y="541"/>
                    <a:pt x="1277" y="543"/>
                    <a:pt x="1277" y="546"/>
                  </a:cubicBezTo>
                  <a:lnTo>
                    <a:pt x="1284" y="546"/>
                  </a:lnTo>
                  <a:lnTo>
                    <a:pt x="1280" y="540"/>
                  </a:lnTo>
                  <a:lnTo>
                    <a:pt x="1283" y="544"/>
                  </a:lnTo>
                  <a:lnTo>
                    <a:pt x="1282" y="539"/>
                  </a:lnTo>
                  <a:cubicBezTo>
                    <a:pt x="1282" y="539"/>
                    <a:pt x="1282" y="539"/>
                    <a:pt x="1280" y="540"/>
                  </a:cubicBezTo>
                  <a:lnTo>
                    <a:pt x="1283" y="544"/>
                  </a:lnTo>
                  <a:lnTo>
                    <a:pt x="1282" y="539"/>
                  </a:lnTo>
                  <a:lnTo>
                    <a:pt x="1282" y="539"/>
                  </a:lnTo>
                  <a:lnTo>
                    <a:pt x="1282" y="546"/>
                  </a:lnTo>
                  <a:lnTo>
                    <a:pt x="1287" y="542"/>
                  </a:lnTo>
                  <a:cubicBezTo>
                    <a:pt x="1285" y="540"/>
                    <a:pt x="1284" y="539"/>
                    <a:pt x="1283" y="538"/>
                  </a:cubicBezTo>
                  <a:cubicBezTo>
                    <a:pt x="1281" y="537"/>
                    <a:pt x="1280" y="535"/>
                    <a:pt x="1277" y="535"/>
                  </a:cubicBezTo>
                  <a:lnTo>
                    <a:pt x="1273" y="536"/>
                  </a:lnTo>
                  <a:cubicBezTo>
                    <a:pt x="1270" y="538"/>
                    <a:pt x="1270" y="540"/>
                    <a:pt x="1269" y="541"/>
                  </a:cubicBezTo>
                  <a:cubicBezTo>
                    <a:pt x="1269" y="543"/>
                    <a:pt x="1269" y="544"/>
                    <a:pt x="1268" y="545"/>
                  </a:cubicBezTo>
                  <a:lnTo>
                    <a:pt x="1268" y="547"/>
                  </a:lnTo>
                  <a:lnTo>
                    <a:pt x="1268" y="548"/>
                  </a:lnTo>
                  <a:lnTo>
                    <a:pt x="1269" y="548"/>
                  </a:lnTo>
                  <a:lnTo>
                    <a:pt x="1268" y="548"/>
                  </a:lnTo>
                  <a:lnTo>
                    <a:pt x="1268" y="548"/>
                  </a:lnTo>
                  <a:lnTo>
                    <a:pt x="1269" y="548"/>
                  </a:lnTo>
                  <a:lnTo>
                    <a:pt x="1268" y="548"/>
                  </a:lnTo>
                  <a:lnTo>
                    <a:pt x="1270" y="549"/>
                  </a:lnTo>
                  <a:lnTo>
                    <a:pt x="1269" y="547"/>
                  </a:lnTo>
                  <a:lnTo>
                    <a:pt x="1268" y="548"/>
                  </a:lnTo>
                  <a:lnTo>
                    <a:pt x="1270" y="549"/>
                  </a:lnTo>
                  <a:lnTo>
                    <a:pt x="1269" y="547"/>
                  </a:lnTo>
                  <a:lnTo>
                    <a:pt x="1270" y="548"/>
                  </a:lnTo>
                  <a:lnTo>
                    <a:pt x="1270" y="546"/>
                  </a:lnTo>
                  <a:lnTo>
                    <a:pt x="1269" y="547"/>
                  </a:lnTo>
                  <a:lnTo>
                    <a:pt x="1270" y="548"/>
                  </a:lnTo>
                  <a:lnTo>
                    <a:pt x="1270" y="546"/>
                  </a:lnTo>
                  <a:lnTo>
                    <a:pt x="1270" y="553"/>
                  </a:lnTo>
                  <a:lnTo>
                    <a:pt x="1276" y="550"/>
                  </a:lnTo>
                  <a:cubicBezTo>
                    <a:pt x="1275" y="548"/>
                    <a:pt x="1274" y="546"/>
                    <a:pt x="1272" y="545"/>
                  </a:cubicBezTo>
                  <a:cubicBezTo>
                    <a:pt x="1271" y="543"/>
                    <a:pt x="1268" y="542"/>
                    <a:pt x="1265" y="542"/>
                  </a:cubicBezTo>
                  <a:cubicBezTo>
                    <a:pt x="1262" y="542"/>
                    <a:pt x="1260" y="543"/>
                    <a:pt x="1258" y="544"/>
                  </a:cubicBezTo>
                  <a:cubicBezTo>
                    <a:pt x="1256" y="546"/>
                    <a:pt x="1255" y="548"/>
                    <a:pt x="1253" y="550"/>
                  </a:cubicBezTo>
                  <a:lnTo>
                    <a:pt x="1253" y="551"/>
                  </a:lnTo>
                  <a:lnTo>
                    <a:pt x="1254" y="553"/>
                  </a:lnTo>
                  <a:lnTo>
                    <a:pt x="1253" y="550"/>
                  </a:lnTo>
                  <a:lnTo>
                    <a:pt x="1253" y="551"/>
                  </a:lnTo>
                  <a:lnTo>
                    <a:pt x="1254" y="553"/>
                  </a:lnTo>
                  <a:lnTo>
                    <a:pt x="1253" y="550"/>
                  </a:lnTo>
                  <a:lnTo>
                    <a:pt x="1255" y="555"/>
                  </a:lnTo>
                  <a:lnTo>
                    <a:pt x="1255" y="550"/>
                  </a:lnTo>
                  <a:lnTo>
                    <a:pt x="1253" y="550"/>
                  </a:lnTo>
                  <a:lnTo>
                    <a:pt x="1255" y="555"/>
                  </a:lnTo>
                  <a:lnTo>
                    <a:pt x="1255" y="550"/>
                  </a:lnTo>
                  <a:lnTo>
                    <a:pt x="1255" y="555"/>
                  </a:lnTo>
                  <a:lnTo>
                    <a:pt x="1260" y="552"/>
                  </a:lnTo>
                  <a:cubicBezTo>
                    <a:pt x="1259" y="551"/>
                    <a:pt x="1257" y="550"/>
                    <a:pt x="1255" y="550"/>
                  </a:cubicBezTo>
                  <a:lnTo>
                    <a:pt x="1255" y="555"/>
                  </a:lnTo>
                  <a:lnTo>
                    <a:pt x="1260" y="552"/>
                  </a:lnTo>
                  <a:lnTo>
                    <a:pt x="1257" y="554"/>
                  </a:lnTo>
                  <a:lnTo>
                    <a:pt x="1260" y="552"/>
                  </a:lnTo>
                  <a:lnTo>
                    <a:pt x="1260" y="552"/>
                  </a:lnTo>
                  <a:lnTo>
                    <a:pt x="1257" y="554"/>
                  </a:lnTo>
                  <a:lnTo>
                    <a:pt x="1260" y="552"/>
                  </a:lnTo>
                  <a:lnTo>
                    <a:pt x="1260" y="553"/>
                  </a:lnTo>
                  <a:lnTo>
                    <a:pt x="1260" y="552"/>
                  </a:lnTo>
                  <a:lnTo>
                    <a:pt x="1260" y="552"/>
                  </a:lnTo>
                  <a:lnTo>
                    <a:pt x="1260" y="553"/>
                  </a:lnTo>
                  <a:lnTo>
                    <a:pt x="1260" y="552"/>
                  </a:lnTo>
                  <a:lnTo>
                    <a:pt x="1260" y="552"/>
                  </a:lnTo>
                  <a:lnTo>
                    <a:pt x="1258" y="549"/>
                  </a:lnTo>
                  <a:lnTo>
                    <a:pt x="1255" y="552"/>
                  </a:lnTo>
                  <a:lnTo>
                    <a:pt x="1259" y="551"/>
                  </a:lnTo>
                  <a:lnTo>
                    <a:pt x="1258" y="549"/>
                  </a:lnTo>
                  <a:lnTo>
                    <a:pt x="1255" y="552"/>
                  </a:lnTo>
                  <a:lnTo>
                    <a:pt x="1259" y="551"/>
                  </a:lnTo>
                  <a:lnTo>
                    <a:pt x="1259" y="551"/>
                  </a:lnTo>
                  <a:cubicBezTo>
                    <a:pt x="1259" y="550"/>
                    <a:pt x="1259" y="549"/>
                    <a:pt x="1258" y="547"/>
                  </a:cubicBezTo>
                  <a:cubicBezTo>
                    <a:pt x="1257" y="544"/>
                    <a:pt x="1253" y="543"/>
                    <a:pt x="1251" y="543"/>
                  </a:cubicBezTo>
                  <a:lnTo>
                    <a:pt x="1249" y="543"/>
                  </a:lnTo>
                  <a:lnTo>
                    <a:pt x="1250" y="550"/>
                  </a:lnTo>
                  <a:lnTo>
                    <a:pt x="1256" y="553"/>
                  </a:lnTo>
                  <a:cubicBezTo>
                    <a:pt x="1257" y="551"/>
                    <a:pt x="1257" y="549"/>
                    <a:pt x="1257" y="547"/>
                  </a:cubicBezTo>
                  <a:cubicBezTo>
                    <a:pt x="1257" y="546"/>
                    <a:pt x="1257" y="544"/>
                    <a:pt x="1256" y="543"/>
                  </a:cubicBezTo>
                  <a:cubicBezTo>
                    <a:pt x="1255" y="541"/>
                    <a:pt x="1252" y="539"/>
                    <a:pt x="1250" y="539"/>
                  </a:cubicBezTo>
                  <a:cubicBezTo>
                    <a:pt x="1246" y="539"/>
                    <a:pt x="1245" y="541"/>
                    <a:pt x="1243" y="543"/>
                  </a:cubicBezTo>
                  <a:lnTo>
                    <a:pt x="1243" y="543"/>
                  </a:lnTo>
                  <a:cubicBezTo>
                    <a:pt x="1237" y="550"/>
                    <a:pt x="1228" y="553"/>
                    <a:pt x="1217" y="553"/>
                  </a:cubicBezTo>
                  <a:lnTo>
                    <a:pt x="1213" y="555"/>
                  </a:lnTo>
                  <a:cubicBezTo>
                    <a:pt x="1212" y="556"/>
                    <a:pt x="1210" y="557"/>
                    <a:pt x="1210" y="557"/>
                  </a:cubicBezTo>
                  <a:lnTo>
                    <a:pt x="1209" y="558"/>
                  </a:lnTo>
                  <a:lnTo>
                    <a:pt x="1209" y="558"/>
                  </a:lnTo>
                  <a:lnTo>
                    <a:pt x="1211" y="561"/>
                  </a:lnTo>
                  <a:lnTo>
                    <a:pt x="1211" y="557"/>
                  </a:lnTo>
                  <a:lnTo>
                    <a:pt x="1209" y="558"/>
                  </a:lnTo>
                  <a:lnTo>
                    <a:pt x="1211" y="561"/>
                  </a:lnTo>
                  <a:lnTo>
                    <a:pt x="1211" y="557"/>
                  </a:lnTo>
                  <a:lnTo>
                    <a:pt x="1211" y="563"/>
                  </a:lnTo>
                  <a:lnTo>
                    <a:pt x="1214" y="558"/>
                  </a:lnTo>
                  <a:lnTo>
                    <a:pt x="1211" y="557"/>
                  </a:lnTo>
                  <a:lnTo>
                    <a:pt x="1211" y="563"/>
                  </a:lnTo>
                  <a:lnTo>
                    <a:pt x="1214" y="558"/>
                  </a:lnTo>
                  <a:lnTo>
                    <a:pt x="1211" y="562"/>
                  </a:lnTo>
                  <a:lnTo>
                    <a:pt x="1216" y="561"/>
                  </a:lnTo>
                  <a:cubicBezTo>
                    <a:pt x="1216" y="561"/>
                    <a:pt x="1216" y="560"/>
                    <a:pt x="1214" y="558"/>
                  </a:cubicBezTo>
                  <a:lnTo>
                    <a:pt x="1211" y="562"/>
                  </a:lnTo>
                  <a:lnTo>
                    <a:pt x="1216" y="561"/>
                  </a:lnTo>
                  <a:lnTo>
                    <a:pt x="1216" y="561"/>
                  </a:lnTo>
                  <a:lnTo>
                    <a:pt x="1216" y="561"/>
                  </a:lnTo>
                  <a:lnTo>
                    <a:pt x="1216" y="561"/>
                  </a:lnTo>
                  <a:lnTo>
                    <a:pt x="1216" y="561"/>
                  </a:lnTo>
                  <a:lnTo>
                    <a:pt x="1216" y="561"/>
                  </a:lnTo>
                  <a:cubicBezTo>
                    <a:pt x="1216" y="561"/>
                    <a:pt x="1216" y="557"/>
                    <a:pt x="1216" y="553"/>
                  </a:cubicBezTo>
                  <a:cubicBezTo>
                    <a:pt x="1215" y="551"/>
                    <a:pt x="1214" y="550"/>
                    <a:pt x="1213" y="549"/>
                  </a:cubicBezTo>
                  <a:cubicBezTo>
                    <a:pt x="1211" y="547"/>
                    <a:pt x="1209" y="547"/>
                    <a:pt x="1207" y="547"/>
                  </a:cubicBezTo>
                  <a:cubicBezTo>
                    <a:pt x="1203" y="547"/>
                    <a:pt x="1200" y="549"/>
                    <a:pt x="1196" y="550"/>
                  </a:cubicBezTo>
                  <a:cubicBezTo>
                    <a:pt x="1195" y="551"/>
                    <a:pt x="1193" y="552"/>
                    <a:pt x="1192" y="552"/>
                  </a:cubicBezTo>
                  <a:lnTo>
                    <a:pt x="1191" y="552"/>
                  </a:lnTo>
                  <a:lnTo>
                    <a:pt x="1191" y="552"/>
                  </a:lnTo>
                  <a:lnTo>
                    <a:pt x="1191" y="555"/>
                  </a:lnTo>
                  <a:lnTo>
                    <a:pt x="1191" y="552"/>
                  </a:lnTo>
                  <a:lnTo>
                    <a:pt x="1191" y="552"/>
                  </a:lnTo>
                  <a:lnTo>
                    <a:pt x="1191" y="555"/>
                  </a:lnTo>
                  <a:lnTo>
                    <a:pt x="1191" y="552"/>
                  </a:lnTo>
                  <a:lnTo>
                    <a:pt x="1191" y="559"/>
                  </a:lnTo>
                  <a:lnTo>
                    <a:pt x="1196" y="554"/>
                  </a:lnTo>
                  <a:cubicBezTo>
                    <a:pt x="1194" y="552"/>
                    <a:pt x="1191" y="550"/>
                    <a:pt x="1188" y="550"/>
                  </a:cubicBezTo>
                  <a:cubicBezTo>
                    <a:pt x="1186" y="550"/>
                    <a:pt x="1184" y="551"/>
                    <a:pt x="1183" y="552"/>
                  </a:cubicBezTo>
                  <a:cubicBezTo>
                    <a:pt x="1181" y="552"/>
                    <a:pt x="1181" y="553"/>
                    <a:pt x="1181" y="553"/>
                  </a:cubicBezTo>
                  <a:lnTo>
                    <a:pt x="1182" y="555"/>
                  </a:lnTo>
                  <a:lnTo>
                    <a:pt x="1182" y="553"/>
                  </a:lnTo>
                  <a:lnTo>
                    <a:pt x="1181" y="553"/>
                  </a:lnTo>
                  <a:lnTo>
                    <a:pt x="1182" y="555"/>
                  </a:lnTo>
                  <a:lnTo>
                    <a:pt x="1182" y="553"/>
                  </a:lnTo>
                  <a:lnTo>
                    <a:pt x="1182" y="553"/>
                  </a:lnTo>
                  <a:lnTo>
                    <a:pt x="1182" y="553"/>
                  </a:lnTo>
                  <a:lnTo>
                    <a:pt x="1182" y="553"/>
                  </a:lnTo>
                  <a:lnTo>
                    <a:pt x="1182" y="553"/>
                  </a:lnTo>
                  <a:lnTo>
                    <a:pt x="1182" y="553"/>
                  </a:lnTo>
                  <a:lnTo>
                    <a:pt x="1182" y="553"/>
                  </a:lnTo>
                  <a:cubicBezTo>
                    <a:pt x="1180" y="552"/>
                    <a:pt x="1178" y="552"/>
                    <a:pt x="1177" y="553"/>
                  </a:cubicBezTo>
                  <a:lnTo>
                    <a:pt x="1174" y="554"/>
                  </a:lnTo>
                  <a:lnTo>
                    <a:pt x="1174" y="555"/>
                  </a:lnTo>
                  <a:lnTo>
                    <a:pt x="1175" y="554"/>
                  </a:lnTo>
                  <a:lnTo>
                    <a:pt x="1174" y="554"/>
                  </a:lnTo>
                  <a:lnTo>
                    <a:pt x="1174" y="555"/>
                  </a:lnTo>
                  <a:lnTo>
                    <a:pt x="1175" y="554"/>
                  </a:lnTo>
                  <a:lnTo>
                    <a:pt x="1174" y="556"/>
                  </a:lnTo>
                  <a:lnTo>
                    <a:pt x="1176" y="554"/>
                  </a:lnTo>
                  <a:lnTo>
                    <a:pt x="1175" y="554"/>
                  </a:lnTo>
                  <a:lnTo>
                    <a:pt x="1174" y="556"/>
                  </a:lnTo>
                  <a:lnTo>
                    <a:pt x="1176" y="554"/>
                  </a:lnTo>
                  <a:lnTo>
                    <a:pt x="1175" y="555"/>
                  </a:lnTo>
                  <a:lnTo>
                    <a:pt x="1176" y="555"/>
                  </a:lnTo>
                  <a:lnTo>
                    <a:pt x="1176" y="554"/>
                  </a:lnTo>
                  <a:lnTo>
                    <a:pt x="1175" y="555"/>
                  </a:lnTo>
                  <a:lnTo>
                    <a:pt x="1176" y="555"/>
                  </a:lnTo>
                  <a:lnTo>
                    <a:pt x="1176" y="553"/>
                  </a:lnTo>
                  <a:cubicBezTo>
                    <a:pt x="1175" y="550"/>
                    <a:pt x="1177" y="545"/>
                    <a:pt x="1179" y="544"/>
                  </a:cubicBezTo>
                  <a:lnTo>
                    <a:pt x="1174" y="539"/>
                  </a:lnTo>
                  <a:lnTo>
                    <a:pt x="1175" y="546"/>
                  </a:lnTo>
                  <a:cubicBezTo>
                    <a:pt x="1177" y="545"/>
                    <a:pt x="1179" y="544"/>
                    <a:pt x="1180" y="543"/>
                  </a:cubicBezTo>
                  <a:cubicBezTo>
                    <a:pt x="1182" y="541"/>
                    <a:pt x="1183" y="539"/>
                    <a:pt x="1183" y="537"/>
                  </a:cubicBezTo>
                  <a:cubicBezTo>
                    <a:pt x="1182" y="532"/>
                    <a:pt x="1179" y="529"/>
                    <a:pt x="1174" y="528"/>
                  </a:cubicBezTo>
                  <a:cubicBezTo>
                    <a:pt x="1171" y="528"/>
                    <a:pt x="1168" y="531"/>
                    <a:pt x="1166" y="533"/>
                  </a:cubicBezTo>
                  <a:lnTo>
                    <a:pt x="1172" y="537"/>
                  </a:lnTo>
                  <a:lnTo>
                    <a:pt x="1177" y="533"/>
                  </a:lnTo>
                  <a:lnTo>
                    <a:pt x="1175" y="530"/>
                  </a:lnTo>
                  <a:lnTo>
                    <a:pt x="1173" y="528"/>
                  </a:lnTo>
                  <a:cubicBezTo>
                    <a:pt x="1172" y="527"/>
                    <a:pt x="1171" y="526"/>
                    <a:pt x="1168" y="526"/>
                  </a:cubicBezTo>
                  <a:cubicBezTo>
                    <a:pt x="1166" y="526"/>
                    <a:pt x="1164" y="526"/>
                    <a:pt x="1163" y="527"/>
                  </a:cubicBezTo>
                  <a:lnTo>
                    <a:pt x="1161" y="530"/>
                  </a:lnTo>
                  <a:lnTo>
                    <a:pt x="1167" y="533"/>
                  </a:lnTo>
                  <a:lnTo>
                    <a:pt x="1168" y="527"/>
                  </a:lnTo>
                  <a:cubicBezTo>
                    <a:pt x="1165" y="526"/>
                    <a:pt x="1162" y="525"/>
                    <a:pt x="1161" y="524"/>
                  </a:cubicBezTo>
                  <a:cubicBezTo>
                    <a:pt x="1159" y="523"/>
                    <a:pt x="1158" y="522"/>
                    <a:pt x="1158" y="520"/>
                  </a:cubicBezTo>
                  <a:lnTo>
                    <a:pt x="1152" y="521"/>
                  </a:lnTo>
                  <a:lnTo>
                    <a:pt x="1153" y="528"/>
                  </a:lnTo>
                  <a:cubicBezTo>
                    <a:pt x="1155" y="527"/>
                    <a:pt x="1157" y="526"/>
                    <a:pt x="1159" y="526"/>
                  </a:cubicBezTo>
                  <a:lnTo>
                    <a:pt x="1161" y="525"/>
                  </a:lnTo>
                  <a:lnTo>
                    <a:pt x="1162" y="525"/>
                  </a:lnTo>
                  <a:lnTo>
                    <a:pt x="1162" y="525"/>
                  </a:lnTo>
                  <a:lnTo>
                    <a:pt x="1162" y="522"/>
                  </a:lnTo>
                  <a:lnTo>
                    <a:pt x="1160" y="524"/>
                  </a:lnTo>
                  <a:lnTo>
                    <a:pt x="1162" y="525"/>
                  </a:lnTo>
                  <a:lnTo>
                    <a:pt x="1162" y="522"/>
                  </a:lnTo>
                  <a:lnTo>
                    <a:pt x="1160" y="524"/>
                  </a:lnTo>
                  <a:lnTo>
                    <a:pt x="1162" y="521"/>
                  </a:lnTo>
                  <a:lnTo>
                    <a:pt x="1158" y="522"/>
                  </a:lnTo>
                  <a:lnTo>
                    <a:pt x="1160" y="524"/>
                  </a:lnTo>
                  <a:lnTo>
                    <a:pt x="1162" y="521"/>
                  </a:lnTo>
                  <a:lnTo>
                    <a:pt x="1158" y="522"/>
                  </a:lnTo>
                  <a:cubicBezTo>
                    <a:pt x="1159" y="524"/>
                    <a:pt x="1160" y="526"/>
                    <a:pt x="1162" y="526"/>
                  </a:cubicBezTo>
                  <a:cubicBezTo>
                    <a:pt x="1164" y="527"/>
                    <a:pt x="1166" y="527"/>
                    <a:pt x="1168" y="526"/>
                  </a:cubicBezTo>
                  <a:lnTo>
                    <a:pt x="1171" y="523"/>
                  </a:lnTo>
                  <a:cubicBezTo>
                    <a:pt x="1172" y="522"/>
                    <a:pt x="1174" y="520"/>
                    <a:pt x="1174" y="518"/>
                  </a:cubicBezTo>
                  <a:cubicBezTo>
                    <a:pt x="1174" y="516"/>
                    <a:pt x="1173" y="514"/>
                    <a:pt x="1172" y="513"/>
                  </a:cubicBezTo>
                  <a:cubicBezTo>
                    <a:pt x="1171" y="511"/>
                    <a:pt x="1170" y="511"/>
                    <a:pt x="1169" y="510"/>
                  </a:cubicBezTo>
                  <a:lnTo>
                    <a:pt x="1167" y="509"/>
                  </a:lnTo>
                  <a:lnTo>
                    <a:pt x="1167" y="509"/>
                  </a:lnTo>
                  <a:lnTo>
                    <a:pt x="1165" y="511"/>
                  </a:lnTo>
                  <a:lnTo>
                    <a:pt x="1167" y="510"/>
                  </a:lnTo>
                  <a:lnTo>
                    <a:pt x="1167" y="509"/>
                  </a:lnTo>
                  <a:lnTo>
                    <a:pt x="1165" y="511"/>
                  </a:lnTo>
                  <a:lnTo>
                    <a:pt x="1167" y="510"/>
                  </a:lnTo>
                  <a:lnTo>
                    <a:pt x="1161" y="512"/>
                  </a:lnTo>
                  <a:lnTo>
                    <a:pt x="1163" y="518"/>
                  </a:lnTo>
                  <a:cubicBezTo>
                    <a:pt x="1164" y="518"/>
                    <a:pt x="1166" y="517"/>
                    <a:pt x="1167" y="516"/>
                  </a:cubicBezTo>
                  <a:cubicBezTo>
                    <a:pt x="1169" y="515"/>
                    <a:pt x="1170" y="512"/>
                    <a:pt x="1170" y="510"/>
                  </a:cubicBezTo>
                  <a:cubicBezTo>
                    <a:pt x="1170" y="508"/>
                    <a:pt x="1169" y="506"/>
                    <a:pt x="1169" y="505"/>
                  </a:cubicBezTo>
                  <a:cubicBezTo>
                    <a:pt x="1167" y="503"/>
                    <a:pt x="1166" y="502"/>
                    <a:pt x="1166" y="501"/>
                  </a:cubicBezTo>
                  <a:lnTo>
                    <a:pt x="1160" y="503"/>
                  </a:lnTo>
                  <a:lnTo>
                    <a:pt x="1164" y="508"/>
                  </a:lnTo>
                  <a:lnTo>
                    <a:pt x="1167" y="505"/>
                  </a:lnTo>
                  <a:cubicBezTo>
                    <a:pt x="1168" y="503"/>
                    <a:pt x="1170" y="502"/>
                    <a:pt x="1170" y="499"/>
                  </a:cubicBezTo>
                  <a:cubicBezTo>
                    <a:pt x="1170" y="496"/>
                    <a:pt x="1168" y="494"/>
                    <a:pt x="1167" y="493"/>
                  </a:cubicBezTo>
                  <a:cubicBezTo>
                    <a:pt x="1165" y="491"/>
                    <a:pt x="1164" y="491"/>
                    <a:pt x="1163" y="491"/>
                  </a:cubicBezTo>
                  <a:lnTo>
                    <a:pt x="1162" y="491"/>
                  </a:lnTo>
                  <a:lnTo>
                    <a:pt x="1161" y="491"/>
                  </a:lnTo>
                  <a:lnTo>
                    <a:pt x="1160" y="493"/>
                  </a:lnTo>
                  <a:lnTo>
                    <a:pt x="1162" y="492"/>
                  </a:lnTo>
                  <a:lnTo>
                    <a:pt x="1161" y="491"/>
                  </a:lnTo>
                  <a:lnTo>
                    <a:pt x="1160" y="493"/>
                  </a:lnTo>
                  <a:lnTo>
                    <a:pt x="1162" y="492"/>
                  </a:lnTo>
                  <a:lnTo>
                    <a:pt x="1160" y="493"/>
                  </a:lnTo>
                  <a:lnTo>
                    <a:pt x="1163" y="493"/>
                  </a:lnTo>
                  <a:lnTo>
                    <a:pt x="1162" y="492"/>
                  </a:lnTo>
                  <a:lnTo>
                    <a:pt x="1160" y="493"/>
                  </a:lnTo>
                  <a:lnTo>
                    <a:pt x="1163" y="493"/>
                  </a:lnTo>
                  <a:cubicBezTo>
                    <a:pt x="1163" y="490"/>
                    <a:pt x="1161" y="487"/>
                    <a:pt x="1158" y="487"/>
                  </a:cubicBezTo>
                  <a:lnTo>
                    <a:pt x="1154" y="486"/>
                  </a:lnTo>
                  <a:cubicBezTo>
                    <a:pt x="1152" y="486"/>
                    <a:pt x="1151" y="486"/>
                    <a:pt x="1150" y="486"/>
                  </a:cubicBezTo>
                  <a:lnTo>
                    <a:pt x="1150" y="486"/>
                  </a:lnTo>
                  <a:lnTo>
                    <a:pt x="1149" y="490"/>
                  </a:lnTo>
                  <a:lnTo>
                    <a:pt x="1152" y="487"/>
                  </a:lnTo>
                  <a:lnTo>
                    <a:pt x="1150" y="486"/>
                  </a:lnTo>
                  <a:lnTo>
                    <a:pt x="1149" y="490"/>
                  </a:lnTo>
                  <a:lnTo>
                    <a:pt x="1152" y="487"/>
                  </a:lnTo>
                  <a:lnTo>
                    <a:pt x="1149" y="491"/>
                  </a:lnTo>
                  <a:lnTo>
                    <a:pt x="1154" y="491"/>
                  </a:lnTo>
                  <a:lnTo>
                    <a:pt x="1152" y="487"/>
                  </a:lnTo>
                  <a:lnTo>
                    <a:pt x="1149" y="491"/>
                  </a:lnTo>
                  <a:lnTo>
                    <a:pt x="1154" y="491"/>
                  </a:lnTo>
                  <a:lnTo>
                    <a:pt x="1150" y="491"/>
                  </a:lnTo>
                  <a:lnTo>
                    <a:pt x="1154" y="491"/>
                  </a:lnTo>
                  <a:lnTo>
                    <a:pt x="1154" y="491"/>
                  </a:lnTo>
                  <a:lnTo>
                    <a:pt x="1150" y="491"/>
                  </a:lnTo>
                  <a:lnTo>
                    <a:pt x="1154" y="491"/>
                  </a:lnTo>
                  <a:cubicBezTo>
                    <a:pt x="1154" y="488"/>
                    <a:pt x="1152" y="486"/>
                    <a:pt x="1149" y="485"/>
                  </a:cubicBezTo>
                  <a:lnTo>
                    <a:pt x="1147" y="484"/>
                  </a:lnTo>
                  <a:lnTo>
                    <a:pt x="1147" y="484"/>
                  </a:lnTo>
                  <a:lnTo>
                    <a:pt x="1146" y="485"/>
                  </a:lnTo>
                  <a:lnTo>
                    <a:pt x="1147" y="484"/>
                  </a:lnTo>
                  <a:lnTo>
                    <a:pt x="1147" y="484"/>
                  </a:lnTo>
                  <a:lnTo>
                    <a:pt x="1146" y="485"/>
                  </a:lnTo>
                  <a:lnTo>
                    <a:pt x="1147" y="484"/>
                  </a:lnTo>
                  <a:lnTo>
                    <a:pt x="1144" y="487"/>
                  </a:lnTo>
                  <a:lnTo>
                    <a:pt x="1148" y="487"/>
                  </a:lnTo>
                  <a:lnTo>
                    <a:pt x="1147" y="484"/>
                  </a:lnTo>
                  <a:lnTo>
                    <a:pt x="1144" y="487"/>
                  </a:lnTo>
                  <a:lnTo>
                    <a:pt x="1148" y="487"/>
                  </a:lnTo>
                  <a:lnTo>
                    <a:pt x="1146" y="487"/>
                  </a:lnTo>
                  <a:lnTo>
                    <a:pt x="1148" y="488"/>
                  </a:lnTo>
                  <a:lnTo>
                    <a:pt x="1148" y="487"/>
                  </a:lnTo>
                  <a:lnTo>
                    <a:pt x="1146" y="487"/>
                  </a:lnTo>
                  <a:lnTo>
                    <a:pt x="1148" y="488"/>
                  </a:lnTo>
                  <a:lnTo>
                    <a:pt x="1148" y="488"/>
                  </a:lnTo>
                  <a:lnTo>
                    <a:pt x="1148" y="488"/>
                  </a:lnTo>
                  <a:lnTo>
                    <a:pt x="1148" y="488"/>
                  </a:lnTo>
                  <a:lnTo>
                    <a:pt x="1148" y="488"/>
                  </a:lnTo>
                  <a:lnTo>
                    <a:pt x="1148" y="488"/>
                  </a:lnTo>
                  <a:lnTo>
                    <a:pt x="1148" y="488"/>
                  </a:lnTo>
                  <a:cubicBezTo>
                    <a:pt x="1150" y="485"/>
                    <a:pt x="1149" y="481"/>
                    <a:pt x="1146" y="479"/>
                  </a:cubicBezTo>
                  <a:cubicBezTo>
                    <a:pt x="1144" y="478"/>
                    <a:pt x="1143" y="478"/>
                    <a:pt x="1143" y="478"/>
                  </a:cubicBezTo>
                  <a:lnTo>
                    <a:pt x="1142" y="478"/>
                  </a:lnTo>
                  <a:lnTo>
                    <a:pt x="1141" y="482"/>
                  </a:lnTo>
                  <a:lnTo>
                    <a:pt x="1143" y="479"/>
                  </a:lnTo>
                  <a:lnTo>
                    <a:pt x="1142" y="478"/>
                  </a:lnTo>
                  <a:lnTo>
                    <a:pt x="1141" y="482"/>
                  </a:lnTo>
                  <a:lnTo>
                    <a:pt x="1143" y="479"/>
                  </a:lnTo>
                  <a:lnTo>
                    <a:pt x="1139" y="483"/>
                  </a:lnTo>
                  <a:lnTo>
                    <a:pt x="1145" y="483"/>
                  </a:lnTo>
                  <a:cubicBezTo>
                    <a:pt x="1145" y="481"/>
                    <a:pt x="1144" y="479"/>
                    <a:pt x="1143" y="479"/>
                  </a:cubicBezTo>
                  <a:lnTo>
                    <a:pt x="1139" y="483"/>
                  </a:lnTo>
                  <a:lnTo>
                    <a:pt x="1145" y="483"/>
                  </a:lnTo>
                  <a:lnTo>
                    <a:pt x="1139" y="483"/>
                  </a:lnTo>
                  <a:lnTo>
                    <a:pt x="1144" y="487"/>
                  </a:lnTo>
                  <a:cubicBezTo>
                    <a:pt x="1144" y="486"/>
                    <a:pt x="1145" y="485"/>
                    <a:pt x="1145" y="483"/>
                  </a:cubicBezTo>
                  <a:lnTo>
                    <a:pt x="1139" y="483"/>
                  </a:lnTo>
                  <a:lnTo>
                    <a:pt x="1144" y="487"/>
                  </a:lnTo>
                  <a:lnTo>
                    <a:pt x="1141" y="484"/>
                  </a:lnTo>
                  <a:lnTo>
                    <a:pt x="1143" y="487"/>
                  </a:lnTo>
                  <a:lnTo>
                    <a:pt x="1144" y="487"/>
                  </a:lnTo>
                  <a:lnTo>
                    <a:pt x="1141" y="484"/>
                  </a:lnTo>
                  <a:lnTo>
                    <a:pt x="1143" y="487"/>
                  </a:lnTo>
                  <a:lnTo>
                    <a:pt x="1143" y="487"/>
                  </a:lnTo>
                  <a:lnTo>
                    <a:pt x="1143" y="487"/>
                  </a:lnTo>
                  <a:lnTo>
                    <a:pt x="1143" y="487"/>
                  </a:lnTo>
                  <a:lnTo>
                    <a:pt x="1143" y="487"/>
                  </a:lnTo>
                  <a:lnTo>
                    <a:pt x="1143" y="487"/>
                  </a:lnTo>
                  <a:cubicBezTo>
                    <a:pt x="1145" y="486"/>
                    <a:pt x="1147" y="484"/>
                    <a:pt x="1147" y="481"/>
                  </a:cubicBezTo>
                  <a:cubicBezTo>
                    <a:pt x="1146" y="479"/>
                    <a:pt x="1145" y="477"/>
                    <a:pt x="1143" y="476"/>
                  </a:cubicBezTo>
                  <a:cubicBezTo>
                    <a:pt x="1139" y="474"/>
                    <a:pt x="1136" y="473"/>
                    <a:pt x="1133" y="473"/>
                  </a:cubicBezTo>
                  <a:cubicBezTo>
                    <a:pt x="1131" y="472"/>
                    <a:pt x="1128" y="472"/>
                    <a:pt x="1126" y="472"/>
                  </a:cubicBezTo>
                  <a:lnTo>
                    <a:pt x="1125" y="478"/>
                  </a:lnTo>
                  <a:lnTo>
                    <a:pt x="1128" y="472"/>
                  </a:lnTo>
                  <a:lnTo>
                    <a:pt x="1126" y="471"/>
                  </a:lnTo>
                  <a:lnTo>
                    <a:pt x="1126" y="470"/>
                  </a:lnTo>
                  <a:lnTo>
                    <a:pt x="1126" y="470"/>
                  </a:lnTo>
                  <a:lnTo>
                    <a:pt x="1126" y="469"/>
                  </a:lnTo>
                  <a:cubicBezTo>
                    <a:pt x="1127" y="467"/>
                    <a:pt x="1127" y="465"/>
                    <a:pt x="1126" y="463"/>
                  </a:cubicBezTo>
                  <a:cubicBezTo>
                    <a:pt x="1125" y="461"/>
                    <a:pt x="1123" y="460"/>
                    <a:pt x="1121" y="460"/>
                  </a:cubicBezTo>
                  <a:lnTo>
                    <a:pt x="1120" y="460"/>
                  </a:lnTo>
                  <a:lnTo>
                    <a:pt x="1120" y="460"/>
                  </a:lnTo>
                  <a:lnTo>
                    <a:pt x="1121" y="460"/>
                  </a:lnTo>
                  <a:lnTo>
                    <a:pt x="1120" y="460"/>
                  </a:lnTo>
                  <a:lnTo>
                    <a:pt x="1120" y="460"/>
                  </a:lnTo>
                  <a:lnTo>
                    <a:pt x="1121" y="460"/>
                  </a:lnTo>
                  <a:lnTo>
                    <a:pt x="1120" y="460"/>
                  </a:lnTo>
                  <a:lnTo>
                    <a:pt x="1121" y="460"/>
                  </a:lnTo>
                  <a:lnTo>
                    <a:pt x="1121" y="460"/>
                  </a:lnTo>
                  <a:lnTo>
                    <a:pt x="1120" y="460"/>
                  </a:lnTo>
                  <a:lnTo>
                    <a:pt x="1121" y="460"/>
                  </a:lnTo>
                  <a:cubicBezTo>
                    <a:pt x="1121" y="460"/>
                    <a:pt x="1120" y="459"/>
                    <a:pt x="1119" y="457"/>
                  </a:cubicBezTo>
                  <a:cubicBezTo>
                    <a:pt x="1118" y="455"/>
                    <a:pt x="1116" y="451"/>
                    <a:pt x="1112" y="450"/>
                  </a:cubicBezTo>
                  <a:lnTo>
                    <a:pt x="1109" y="456"/>
                  </a:lnTo>
                  <a:lnTo>
                    <a:pt x="1110" y="462"/>
                  </a:lnTo>
                  <a:cubicBezTo>
                    <a:pt x="1113" y="462"/>
                    <a:pt x="1116" y="461"/>
                    <a:pt x="1117" y="458"/>
                  </a:cubicBezTo>
                  <a:cubicBezTo>
                    <a:pt x="1119" y="456"/>
                    <a:pt x="1119" y="454"/>
                    <a:pt x="1119" y="452"/>
                  </a:cubicBezTo>
                  <a:cubicBezTo>
                    <a:pt x="1119" y="449"/>
                    <a:pt x="1118" y="447"/>
                    <a:pt x="1118" y="446"/>
                  </a:cubicBezTo>
                  <a:lnTo>
                    <a:pt x="1112" y="447"/>
                  </a:lnTo>
                  <a:lnTo>
                    <a:pt x="1118" y="450"/>
                  </a:lnTo>
                  <a:lnTo>
                    <a:pt x="1118" y="450"/>
                  </a:lnTo>
                  <a:lnTo>
                    <a:pt x="1118" y="450"/>
                  </a:lnTo>
                  <a:lnTo>
                    <a:pt x="1118" y="450"/>
                  </a:lnTo>
                  <a:lnTo>
                    <a:pt x="1118" y="450"/>
                  </a:lnTo>
                  <a:lnTo>
                    <a:pt x="1118" y="450"/>
                  </a:lnTo>
                  <a:lnTo>
                    <a:pt x="1116" y="449"/>
                  </a:lnTo>
                  <a:lnTo>
                    <a:pt x="1117" y="451"/>
                  </a:lnTo>
                  <a:lnTo>
                    <a:pt x="1118" y="450"/>
                  </a:lnTo>
                  <a:lnTo>
                    <a:pt x="1116" y="449"/>
                  </a:lnTo>
                  <a:lnTo>
                    <a:pt x="1117" y="451"/>
                  </a:lnTo>
                  <a:lnTo>
                    <a:pt x="1116" y="449"/>
                  </a:lnTo>
                  <a:lnTo>
                    <a:pt x="1117" y="451"/>
                  </a:lnTo>
                  <a:lnTo>
                    <a:pt x="1117" y="451"/>
                  </a:lnTo>
                  <a:lnTo>
                    <a:pt x="1116" y="449"/>
                  </a:lnTo>
                  <a:lnTo>
                    <a:pt x="1117" y="451"/>
                  </a:lnTo>
                  <a:lnTo>
                    <a:pt x="1118" y="450"/>
                  </a:lnTo>
                  <a:lnTo>
                    <a:pt x="1120" y="448"/>
                  </a:lnTo>
                  <a:lnTo>
                    <a:pt x="1121" y="444"/>
                  </a:lnTo>
                  <a:cubicBezTo>
                    <a:pt x="1121" y="441"/>
                    <a:pt x="1120" y="440"/>
                    <a:pt x="1119" y="439"/>
                  </a:cubicBezTo>
                  <a:lnTo>
                    <a:pt x="1114" y="443"/>
                  </a:lnTo>
                  <a:lnTo>
                    <a:pt x="1117" y="449"/>
                  </a:lnTo>
                  <a:cubicBezTo>
                    <a:pt x="1120" y="447"/>
                    <a:pt x="1122" y="445"/>
                    <a:pt x="1123" y="442"/>
                  </a:cubicBezTo>
                  <a:cubicBezTo>
                    <a:pt x="1124" y="440"/>
                    <a:pt x="1125" y="438"/>
                    <a:pt x="1125" y="435"/>
                  </a:cubicBezTo>
                  <a:cubicBezTo>
                    <a:pt x="1125" y="433"/>
                    <a:pt x="1125" y="431"/>
                    <a:pt x="1123" y="429"/>
                  </a:cubicBezTo>
                  <a:lnTo>
                    <a:pt x="1118" y="432"/>
                  </a:lnTo>
                  <a:lnTo>
                    <a:pt x="1117" y="439"/>
                  </a:lnTo>
                  <a:lnTo>
                    <a:pt x="1118" y="439"/>
                  </a:lnTo>
                  <a:cubicBezTo>
                    <a:pt x="1123" y="439"/>
                    <a:pt x="1126" y="437"/>
                    <a:pt x="1128" y="435"/>
                  </a:cubicBezTo>
                  <a:cubicBezTo>
                    <a:pt x="1131" y="433"/>
                    <a:pt x="1132" y="432"/>
                    <a:pt x="1133" y="431"/>
                  </a:cubicBezTo>
                  <a:cubicBezTo>
                    <a:pt x="1137" y="430"/>
                    <a:pt x="1138" y="426"/>
                    <a:pt x="1137" y="423"/>
                  </a:cubicBezTo>
                  <a:cubicBezTo>
                    <a:pt x="1135" y="419"/>
                    <a:pt x="1132" y="416"/>
                    <a:pt x="1130" y="414"/>
                  </a:cubicBezTo>
                  <a:cubicBezTo>
                    <a:pt x="1125" y="412"/>
                    <a:pt x="1121" y="412"/>
                    <a:pt x="1119" y="411"/>
                  </a:cubicBezTo>
                  <a:cubicBezTo>
                    <a:pt x="1116" y="411"/>
                    <a:pt x="1114" y="410"/>
                    <a:pt x="1114" y="410"/>
                  </a:cubicBezTo>
                  <a:lnTo>
                    <a:pt x="1109" y="415"/>
                  </a:lnTo>
                  <a:lnTo>
                    <a:pt x="1110" y="421"/>
                  </a:lnTo>
                  <a:cubicBezTo>
                    <a:pt x="1114" y="421"/>
                    <a:pt x="1117" y="420"/>
                    <a:pt x="1119" y="419"/>
                  </a:cubicBezTo>
                  <a:lnTo>
                    <a:pt x="1123" y="418"/>
                  </a:lnTo>
                  <a:lnTo>
                    <a:pt x="1125" y="416"/>
                  </a:lnTo>
                  <a:lnTo>
                    <a:pt x="1126" y="412"/>
                  </a:lnTo>
                  <a:cubicBezTo>
                    <a:pt x="1126" y="410"/>
                    <a:pt x="1125" y="408"/>
                    <a:pt x="1125" y="408"/>
                  </a:cubicBezTo>
                  <a:lnTo>
                    <a:pt x="1123" y="405"/>
                  </a:lnTo>
                  <a:lnTo>
                    <a:pt x="1122" y="405"/>
                  </a:lnTo>
                  <a:lnTo>
                    <a:pt x="1122" y="405"/>
                  </a:lnTo>
                  <a:lnTo>
                    <a:pt x="1120" y="407"/>
                  </a:lnTo>
                  <a:lnTo>
                    <a:pt x="1122" y="405"/>
                  </a:lnTo>
                  <a:lnTo>
                    <a:pt x="1122" y="405"/>
                  </a:lnTo>
                  <a:lnTo>
                    <a:pt x="1120" y="407"/>
                  </a:lnTo>
                  <a:lnTo>
                    <a:pt x="1122" y="405"/>
                  </a:lnTo>
                  <a:lnTo>
                    <a:pt x="1118" y="408"/>
                  </a:lnTo>
                  <a:lnTo>
                    <a:pt x="1123" y="408"/>
                  </a:lnTo>
                  <a:lnTo>
                    <a:pt x="1122" y="405"/>
                  </a:lnTo>
                  <a:lnTo>
                    <a:pt x="1118" y="408"/>
                  </a:lnTo>
                  <a:lnTo>
                    <a:pt x="1123" y="408"/>
                  </a:lnTo>
                  <a:lnTo>
                    <a:pt x="1118" y="408"/>
                  </a:lnTo>
                  <a:lnTo>
                    <a:pt x="1122" y="410"/>
                  </a:lnTo>
                  <a:lnTo>
                    <a:pt x="1123" y="408"/>
                  </a:lnTo>
                  <a:lnTo>
                    <a:pt x="1118" y="408"/>
                  </a:lnTo>
                  <a:lnTo>
                    <a:pt x="1122" y="410"/>
                  </a:lnTo>
                  <a:lnTo>
                    <a:pt x="1121" y="409"/>
                  </a:lnTo>
                  <a:lnTo>
                    <a:pt x="1122" y="410"/>
                  </a:lnTo>
                  <a:lnTo>
                    <a:pt x="1122" y="410"/>
                  </a:lnTo>
                  <a:lnTo>
                    <a:pt x="1121" y="409"/>
                  </a:lnTo>
                  <a:lnTo>
                    <a:pt x="1122" y="410"/>
                  </a:lnTo>
                  <a:cubicBezTo>
                    <a:pt x="1122" y="410"/>
                    <a:pt x="1123" y="409"/>
                    <a:pt x="1126" y="408"/>
                  </a:cubicBezTo>
                  <a:lnTo>
                    <a:pt x="1123" y="402"/>
                  </a:lnTo>
                  <a:lnTo>
                    <a:pt x="1120" y="408"/>
                  </a:lnTo>
                  <a:lnTo>
                    <a:pt x="1124" y="409"/>
                  </a:lnTo>
                  <a:cubicBezTo>
                    <a:pt x="1125" y="409"/>
                    <a:pt x="1126" y="410"/>
                    <a:pt x="1127" y="410"/>
                  </a:cubicBezTo>
                  <a:cubicBezTo>
                    <a:pt x="1129" y="410"/>
                    <a:pt x="1130" y="410"/>
                    <a:pt x="1132" y="408"/>
                  </a:cubicBezTo>
                  <a:cubicBezTo>
                    <a:pt x="1134" y="407"/>
                    <a:pt x="1135" y="404"/>
                    <a:pt x="1135" y="403"/>
                  </a:cubicBezTo>
                  <a:cubicBezTo>
                    <a:pt x="1135" y="400"/>
                    <a:pt x="1134" y="399"/>
                    <a:pt x="1134" y="399"/>
                  </a:cubicBezTo>
                  <a:cubicBezTo>
                    <a:pt x="1132" y="396"/>
                    <a:pt x="1130" y="393"/>
                    <a:pt x="1128" y="390"/>
                  </a:cubicBezTo>
                  <a:cubicBezTo>
                    <a:pt x="1127" y="388"/>
                    <a:pt x="1126" y="385"/>
                    <a:pt x="1126" y="384"/>
                  </a:cubicBezTo>
                  <a:lnTo>
                    <a:pt x="1125" y="384"/>
                  </a:lnTo>
                  <a:lnTo>
                    <a:pt x="1126" y="385"/>
                  </a:lnTo>
                  <a:lnTo>
                    <a:pt x="1126" y="384"/>
                  </a:lnTo>
                  <a:lnTo>
                    <a:pt x="1125" y="384"/>
                  </a:lnTo>
                  <a:lnTo>
                    <a:pt x="1126" y="385"/>
                  </a:lnTo>
                  <a:lnTo>
                    <a:pt x="1124" y="384"/>
                  </a:lnTo>
                  <a:lnTo>
                    <a:pt x="1125" y="385"/>
                  </a:lnTo>
                  <a:lnTo>
                    <a:pt x="1126" y="385"/>
                  </a:lnTo>
                  <a:lnTo>
                    <a:pt x="1124" y="384"/>
                  </a:lnTo>
                  <a:lnTo>
                    <a:pt x="1125" y="385"/>
                  </a:lnTo>
                  <a:lnTo>
                    <a:pt x="1125" y="385"/>
                  </a:lnTo>
                  <a:lnTo>
                    <a:pt x="1125" y="385"/>
                  </a:lnTo>
                  <a:lnTo>
                    <a:pt x="1125" y="385"/>
                  </a:lnTo>
                  <a:lnTo>
                    <a:pt x="1125" y="385"/>
                  </a:lnTo>
                  <a:lnTo>
                    <a:pt x="1125" y="385"/>
                  </a:lnTo>
                  <a:lnTo>
                    <a:pt x="1125" y="385"/>
                  </a:lnTo>
                  <a:cubicBezTo>
                    <a:pt x="1128" y="384"/>
                    <a:pt x="1130" y="380"/>
                    <a:pt x="1128" y="377"/>
                  </a:cubicBezTo>
                  <a:cubicBezTo>
                    <a:pt x="1127" y="373"/>
                    <a:pt x="1124" y="371"/>
                    <a:pt x="1123" y="370"/>
                  </a:cubicBezTo>
                  <a:lnTo>
                    <a:pt x="1122" y="368"/>
                  </a:lnTo>
                  <a:lnTo>
                    <a:pt x="1119" y="371"/>
                  </a:lnTo>
                  <a:lnTo>
                    <a:pt x="1122" y="371"/>
                  </a:lnTo>
                  <a:lnTo>
                    <a:pt x="1122" y="368"/>
                  </a:lnTo>
                  <a:lnTo>
                    <a:pt x="1119" y="371"/>
                  </a:lnTo>
                  <a:lnTo>
                    <a:pt x="1122" y="371"/>
                  </a:lnTo>
                  <a:lnTo>
                    <a:pt x="1119" y="371"/>
                  </a:lnTo>
                  <a:lnTo>
                    <a:pt x="1122" y="373"/>
                  </a:lnTo>
                  <a:lnTo>
                    <a:pt x="1122" y="371"/>
                  </a:lnTo>
                  <a:lnTo>
                    <a:pt x="1119" y="371"/>
                  </a:lnTo>
                  <a:lnTo>
                    <a:pt x="1122" y="373"/>
                  </a:lnTo>
                  <a:lnTo>
                    <a:pt x="1122" y="373"/>
                  </a:lnTo>
                  <a:lnTo>
                    <a:pt x="1122" y="373"/>
                  </a:lnTo>
                  <a:lnTo>
                    <a:pt x="1122" y="373"/>
                  </a:lnTo>
                  <a:lnTo>
                    <a:pt x="1122" y="373"/>
                  </a:lnTo>
                  <a:lnTo>
                    <a:pt x="1122" y="373"/>
                  </a:lnTo>
                  <a:lnTo>
                    <a:pt x="1123" y="372"/>
                  </a:lnTo>
                  <a:lnTo>
                    <a:pt x="1124" y="371"/>
                  </a:lnTo>
                  <a:cubicBezTo>
                    <a:pt x="1126" y="368"/>
                    <a:pt x="1128" y="366"/>
                    <a:pt x="1130" y="363"/>
                  </a:cubicBezTo>
                  <a:cubicBezTo>
                    <a:pt x="1131" y="360"/>
                    <a:pt x="1133" y="357"/>
                    <a:pt x="1133" y="352"/>
                  </a:cubicBezTo>
                  <a:cubicBezTo>
                    <a:pt x="1133" y="350"/>
                    <a:pt x="1133" y="348"/>
                    <a:pt x="1132" y="346"/>
                  </a:cubicBezTo>
                  <a:lnTo>
                    <a:pt x="1126" y="348"/>
                  </a:lnTo>
                  <a:lnTo>
                    <a:pt x="1132" y="348"/>
                  </a:lnTo>
                  <a:lnTo>
                    <a:pt x="1132" y="348"/>
                  </a:lnTo>
                  <a:lnTo>
                    <a:pt x="1132" y="348"/>
                  </a:lnTo>
                  <a:lnTo>
                    <a:pt x="1132" y="348"/>
                  </a:lnTo>
                  <a:lnTo>
                    <a:pt x="1132" y="348"/>
                  </a:lnTo>
                  <a:lnTo>
                    <a:pt x="1132" y="348"/>
                  </a:lnTo>
                  <a:lnTo>
                    <a:pt x="1132" y="348"/>
                  </a:lnTo>
                  <a:lnTo>
                    <a:pt x="1129" y="347"/>
                  </a:lnTo>
                  <a:lnTo>
                    <a:pt x="1131" y="350"/>
                  </a:lnTo>
                  <a:lnTo>
                    <a:pt x="1132" y="348"/>
                  </a:lnTo>
                  <a:lnTo>
                    <a:pt x="1129" y="347"/>
                  </a:lnTo>
                  <a:lnTo>
                    <a:pt x="1131" y="350"/>
                  </a:lnTo>
                  <a:lnTo>
                    <a:pt x="1129" y="346"/>
                  </a:lnTo>
                  <a:lnTo>
                    <a:pt x="1129" y="350"/>
                  </a:lnTo>
                  <a:lnTo>
                    <a:pt x="1131" y="350"/>
                  </a:lnTo>
                  <a:lnTo>
                    <a:pt x="1129" y="346"/>
                  </a:lnTo>
                  <a:lnTo>
                    <a:pt x="1129" y="350"/>
                  </a:lnTo>
                  <a:lnTo>
                    <a:pt x="1129" y="349"/>
                  </a:lnTo>
                  <a:lnTo>
                    <a:pt x="1129" y="350"/>
                  </a:lnTo>
                  <a:lnTo>
                    <a:pt x="1129" y="350"/>
                  </a:lnTo>
                  <a:lnTo>
                    <a:pt x="1129" y="349"/>
                  </a:lnTo>
                  <a:lnTo>
                    <a:pt x="1129" y="350"/>
                  </a:lnTo>
                  <a:cubicBezTo>
                    <a:pt x="1129" y="350"/>
                    <a:pt x="1131" y="351"/>
                    <a:pt x="1133" y="351"/>
                  </a:cubicBezTo>
                  <a:cubicBezTo>
                    <a:pt x="1135" y="351"/>
                    <a:pt x="1137" y="350"/>
                    <a:pt x="1140" y="349"/>
                  </a:cubicBezTo>
                  <a:cubicBezTo>
                    <a:pt x="1141" y="348"/>
                    <a:pt x="1143" y="346"/>
                    <a:pt x="1143" y="344"/>
                  </a:cubicBezTo>
                  <a:cubicBezTo>
                    <a:pt x="1143" y="342"/>
                    <a:pt x="1143" y="342"/>
                    <a:pt x="1144" y="341"/>
                  </a:cubicBezTo>
                  <a:cubicBezTo>
                    <a:pt x="1145" y="340"/>
                    <a:pt x="1147" y="338"/>
                    <a:pt x="1149" y="336"/>
                  </a:cubicBezTo>
                  <a:cubicBezTo>
                    <a:pt x="1151" y="334"/>
                    <a:pt x="1152" y="331"/>
                    <a:pt x="1151" y="329"/>
                  </a:cubicBezTo>
                  <a:lnTo>
                    <a:pt x="1149" y="329"/>
                  </a:lnTo>
                  <a:lnTo>
                    <a:pt x="1151" y="329"/>
                  </a:lnTo>
                  <a:lnTo>
                    <a:pt x="1151" y="329"/>
                  </a:lnTo>
                  <a:lnTo>
                    <a:pt x="1149" y="329"/>
                  </a:lnTo>
                  <a:lnTo>
                    <a:pt x="1151" y="329"/>
                  </a:lnTo>
                  <a:lnTo>
                    <a:pt x="1151" y="329"/>
                  </a:lnTo>
                  <a:lnTo>
                    <a:pt x="1153" y="325"/>
                  </a:lnTo>
                  <a:cubicBezTo>
                    <a:pt x="1154" y="324"/>
                    <a:pt x="1155" y="322"/>
                    <a:pt x="1155" y="320"/>
                  </a:cubicBezTo>
                  <a:cubicBezTo>
                    <a:pt x="1154" y="318"/>
                    <a:pt x="1153" y="316"/>
                    <a:pt x="1152" y="315"/>
                  </a:cubicBezTo>
                  <a:lnTo>
                    <a:pt x="1151" y="315"/>
                  </a:lnTo>
                  <a:lnTo>
                    <a:pt x="1151" y="314"/>
                  </a:lnTo>
                  <a:lnTo>
                    <a:pt x="1150" y="315"/>
                  </a:lnTo>
                  <a:lnTo>
                    <a:pt x="1151" y="315"/>
                  </a:lnTo>
                  <a:lnTo>
                    <a:pt x="1151" y="314"/>
                  </a:lnTo>
                  <a:lnTo>
                    <a:pt x="1150" y="315"/>
                  </a:lnTo>
                  <a:lnTo>
                    <a:pt x="1151" y="315"/>
                  </a:lnTo>
                  <a:lnTo>
                    <a:pt x="1151" y="315"/>
                  </a:lnTo>
                  <a:lnTo>
                    <a:pt x="1151" y="315"/>
                  </a:lnTo>
                  <a:lnTo>
                    <a:pt x="1151" y="315"/>
                  </a:lnTo>
                  <a:lnTo>
                    <a:pt x="1151" y="315"/>
                  </a:lnTo>
                  <a:lnTo>
                    <a:pt x="1151" y="315"/>
                  </a:lnTo>
                  <a:cubicBezTo>
                    <a:pt x="1151" y="314"/>
                    <a:pt x="1152" y="311"/>
                    <a:pt x="1152" y="306"/>
                  </a:cubicBezTo>
                  <a:cubicBezTo>
                    <a:pt x="1152" y="304"/>
                    <a:pt x="1152" y="301"/>
                    <a:pt x="1150" y="299"/>
                  </a:cubicBezTo>
                  <a:cubicBezTo>
                    <a:pt x="1149" y="296"/>
                    <a:pt x="1146" y="295"/>
                    <a:pt x="1144" y="295"/>
                  </a:cubicBezTo>
                  <a:lnTo>
                    <a:pt x="1144" y="296"/>
                  </a:lnTo>
                  <a:lnTo>
                    <a:pt x="1144" y="295"/>
                  </a:lnTo>
                  <a:lnTo>
                    <a:pt x="1144" y="295"/>
                  </a:lnTo>
                  <a:lnTo>
                    <a:pt x="1144" y="296"/>
                  </a:lnTo>
                  <a:lnTo>
                    <a:pt x="1144" y="295"/>
                  </a:lnTo>
                  <a:cubicBezTo>
                    <a:pt x="1144" y="295"/>
                    <a:pt x="1143" y="295"/>
                    <a:pt x="1141" y="294"/>
                  </a:cubicBezTo>
                  <a:cubicBezTo>
                    <a:pt x="1139" y="294"/>
                    <a:pt x="1137" y="293"/>
                    <a:pt x="1134" y="293"/>
                  </a:cubicBezTo>
                  <a:cubicBezTo>
                    <a:pt x="1132" y="293"/>
                    <a:pt x="1130" y="293"/>
                    <a:pt x="1128" y="295"/>
                  </a:cubicBezTo>
                  <a:cubicBezTo>
                    <a:pt x="1126" y="296"/>
                    <a:pt x="1125" y="298"/>
                    <a:pt x="1124" y="300"/>
                  </a:cubicBezTo>
                  <a:lnTo>
                    <a:pt x="1130" y="302"/>
                  </a:lnTo>
                  <a:lnTo>
                    <a:pt x="1135" y="297"/>
                  </a:lnTo>
                  <a:cubicBezTo>
                    <a:pt x="1133" y="295"/>
                    <a:pt x="1131" y="294"/>
                    <a:pt x="1130" y="292"/>
                  </a:cubicBezTo>
                  <a:cubicBezTo>
                    <a:pt x="1129" y="291"/>
                    <a:pt x="1129" y="290"/>
                    <a:pt x="1129" y="288"/>
                  </a:cubicBezTo>
                  <a:lnTo>
                    <a:pt x="1129" y="287"/>
                  </a:lnTo>
                  <a:cubicBezTo>
                    <a:pt x="1129" y="284"/>
                    <a:pt x="1127" y="280"/>
                    <a:pt x="1123" y="280"/>
                  </a:cubicBezTo>
                  <a:lnTo>
                    <a:pt x="1122" y="280"/>
                  </a:lnTo>
                  <a:cubicBezTo>
                    <a:pt x="1117" y="280"/>
                    <a:pt x="1113" y="282"/>
                    <a:pt x="1111" y="285"/>
                  </a:cubicBezTo>
                  <a:cubicBezTo>
                    <a:pt x="1109" y="287"/>
                    <a:pt x="1107" y="289"/>
                    <a:pt x="1106" y="291"/>
                  </a:cubicBezTo>
                  <a:lnTo>
                    <a:pt x="1112" y="295"/>
                  </a:lnTo>
                  <a:lnTo>
                    <a:pt x="1118" y="293"/>
                  </a:lnTo>
                  <a:cubicBezTo>
                    <a:pt x="1118" y="291"/>
                    <a:pt x="1116" y="289"/>
                    <a:pt x="1114" y="287"/>
                  </a:cubicBezTo>
                  <a:cubicBezTo>
                    <a:pt x="1112" y="286"/>
                    <a:pt x="1110" y="286"/>
                    <a:pt x="1109" y="286"/>
                  </a:cubicBezTo>
                  <a:lnTo>
                    <a:pt x="1108" y="286"/>
                  </a:lnTo>
                  <a:lnTo>
                    <a:pt x="1108" y="286"/>
                  </a:lnTo>
                  <a:lnTo>
                    <a:pt x="1107" y="287"/>
                  </a:lnTo>
                  <a:lnTo>
                    <a:pt x="1108" y="286"/>
                  </a:lnTo>
                  <a:lnTo>
                    <a:pt x="1108" y="286"/>
                  </a:lnTo>
                  <a:lnTo>
                    <a:pt x="1107" y="287"/>
                  </a:lnTo>
                  <a:lnTo>
                    <a:pt x="1108" y="286"/>
                  </a:lnTo>
                  <a:lnTo>
                    <a:pt x="1107" y="287"/>
                  </a:lnTo>
                  <a:lnTo>
                    <a:pt x="1109" y="286"/>
                  </a:lnTo>
                  <a:lnTo>
                    <a:pt x="1108" y="286"/>
                  </a:lnTo>
                  <a:lnTo>
                    <a:pt x="1107" y="287"/>
                  </a:lnTo>
                  <a:lnTo>
                    <a:pt x="1109" y="286"/>
                  </a:lnTo>
                  <a:lnTo>
                    <a:pt x="1108" y="286"/>
                  </a:lnTo>
                  <a:lnTo>
                    <a:pt x="1109" y="286"/>
                  </a:lnTo>
                  <a:lnTo>
                    <a:pt x="1109" y="286"/>
                  </a:lnTo>
                  <a:lnTo>
                    <a:pt x="1108" y="286"/>
                  </a:lnTo>
                  <a:lnTo>
                    <a:pt x="1109" y="286"/>
                  </a:lnTo>
                  <a:lnTo>
                    <a:pt x="1103" y="290"/>
                  </a:lnTo>
                  <a:lnTo>
                    <a:pt x="1110" y="289"/>
                  </a:lnTo>
                  <a:cubicBezTo>
                    <a:pt x="1110" y="287"/>
                    <a:pt x="1109" y="286"/>
                    <a:pt x="1108" y="284"/>
                  </a:cubicBezTo>
                  <a:lnTo>
                    <a:pt x="1106" y="281"/>
                  </a:lnTo>
                  <a:cubicBezTo>
                    <a:pt x="1104" y="280"/>
                    <a:pt x="1103" y="280"/>
                    <a:pt x="1101" y="280"/>
                  </a:cubicBezTo>
                  <a:cubicBezTo>
                    <a:pt x="1099" y="280"/>
                    <a:pt x="1097" y="281"/>
                    <a:pt x="1096" y="282"/>
                  </a:cubicBezTo>
                  <a:lnTo>
                    <a:pt x="1092" y="285"/>
                  </a:lnTo>
                  <a:lnTo>
                    <a:pt x="1098" y="289"/>
                  </a:lnTo>
                  <a:lnTo>
                    <a:pt x="1100" y="283"/>
                  </a:lnTo>
                  <a:cubicBezTo>
                    <a:pt x="1098" y="282"/>
                    <a:pt x="1096" y="281"/>
                    <a:pt x="1094" y="281"/>
                  </a:cubicBezTo>
                  <a:cubicBezTo>
                    <a:pt x="1091" y="281"/>
                    <a:pt x="1088" y="282"/>
                    <a:pt x="1086" y="283"/>
                  </a:cubicBezTo>
                  <a:cubicBezTo>
                    <a:pt x="1084" y="285"/>
                    <a:pt x="1082" y="287"/>
                    <a:pt x="1081" y="288"/>
                  </a:cubicBezTo>
                  <a:lnTo>
                    <a:pt x="1078" y="290"/>
                  </a:lnTo>
                  <a:lnTo>
                    <a:pt x="1076" y="290"/>
                  </a:lnTo>
                  <a:cubicBezTo>
                    <a:pt x="1074" y="291"/>
                    <a:pt x="1071" y="292"/>
                    <a:pt x="1069" y="292"/>
                  </a:cubicBezTo>
                  <a:cubicBezTo>
                    <a:pt x="1066" y="292"/>
                    <a:pt x="1064" y="291"/>
                    <a:pt x="1062" y="290"/>
                  </a:cubicBezTo>
                  <a:lnTo>
                    <a:pt x="1059" y="296"/>
                  </a:lnTo>
                  <a:lnTo>
                    <a:pt x="1064" y="300"/>
                  </a:lnTo>
                  <a:cubicBezTo>
                    <a:pt x="1067" y="297"/>
                    <a:pt x="1068" y="293"/>
                    <a:pt x="1068" y="290"/>
                  </a:cubicBezTo>
                  <a:cubicBezTo>
                    <a:pt x="1068" y="284"/>
                    <a:pt x="1065" y="280"/>
                    <a:pt x="1064" y="276"/>
                  </a:cubicBezTo>
                  <a:cubicBezTo>
                    <a:pt x="1062" y="273"/>
                    <a:pt x="1060" y="269"/>
                    <a:pt x="1060" y="266"/>
                  </a:cubicBezTo>
                  <a:cubicBezTo>
                    <a:pt x="1059" y="264"/>
                    <a:pt x="1058" y="262"/>
                    <a:pt x="1056" y="261"/>
                  </a:cubicBezTo>
                  <a:cubicBezTo>
                    <a:pt x="1055" y="260"/>
                    <a:pt x="1053" y="260"/>
                    <a:pt x="1053" y="259"/>
                  </a:cubicBezTo>
                  <a:lnTo>
                    <a:pt x="1053" y="260"/>
                  </a:lnTo>
                  <a:lnTo>
                    <a:pt x="1053" y="259"/>
                  </a:lnTo>
                  <a:lnTo>
                    <a:pt x="1053" y="259"/>
                  </a:lnTo>
                  <a:lnTo>
                    <a:pt x="1053" y="260"/>
                  </a:lnTo>
                  <a:lnTo>
                    <a:pt x="1053" y="259"/>
                  </a:lnTo>
                  <a:lnTo>
                    <a:pt x="1051" y="263"/>
                  </a:lnTo>
                  <a:lnTo>
                    <a:pt x="1054" y="261"/>
                  </a:lnTo>
                  <a:lnTo>
                    <a:pt x="1053" y="259"/>
                  </a:lnTo>
                  <a:lnTo>
                    <a:pt x="1051" y="263"/>
                  </a:lnTo>
                  <a:lnTo>
                    <a:pt x="1054" y="261"/>
                  </a:lnTo>
                  <a:lnTo>
                    <a:pt x="1050" y="263"/>
                  </a:lnTo>
                  <a:lnTo>
                    <a:pt x="1055" y="263"/>
                  </a:lnTo>
                  <a:lnTo>
                    <a:pt x="1054" y="261"/>
                  </a:lnTo>
                  <a:lnTo>
                    <a:pt x="1050" y="263"/>
                  </a:lnTo>
                  <a:lnTo>
                    <a:pt x="1055" y="263"/>
                  </a:lnTo>
                  <a:lnTo>
                    <a:pt x="1052" y="263"/>
                  </a:lnTo>
                  <a:lnTo>
                    <a:pt x="1055" y="265"/>
                  </a:lnTo>
                  <a:lnTo>
                    <a:pt x="1055" y="263"/>
                  </a:lnTo>
                  <a:lnTo>
                    <a:pt x="1052" y="263"/>
                  </a:lnTo>
                  <a:lnTo>
                    <a:pt x="1055" y="265"/>
                  </a:lnTo>
                  <a:lnTo>
                    <a:pt x="1056" y="264"/>
                  </a:lnTo>
                  <a:cubicBezTo>
                    <a:pt x="1057" y="262"/>
                    <a:pt x="1058" y="259"/>
                    <a:pt x="1057" y="257"/>
                  </a:cubicBezTo>
                  <a:cubicBezTo>
                    <a:pt x="1055" y="254"/>
                    <a:pt x="1053" y="253"/>
                    <a:pt x="1050" y="253"/>
                  </a:cubicBezTo>
                  <a:lnTo>
                    <a:pt x="1048" y="253"/>
                  </a:lnTo>
                  <a:lnTo>
                    <a:pt x="1047" y="253"/>
                  </a:lnTo>
                  <a:lnTo>
                    <a:pt x="1047" y="253"/>
                  </a:lnTo>
                  <a:lnTo>
                    <a:pt x="1046" y="256"/>
                  </a:lnTo>
                  <a:lnTo>
                    <a:pt x="1048" y="254"/>
                  </a:lnTo>
                  <a:lnTo>
                    <a:pt x="1047" y="253"/>
                  </a:lnTo>
                  <a:lnTo>
                    <a:pt x="1046" y="256"/>
                  </a:lnTo>
                  <a:lnTo>
                    <a:pt x="1048" y="254"/>
                  </a:lnTo>
                  <a:lnTo>
                    <a:pt x="1048" y="255"/>
                  </a:lnTo>
                  <a:lnTo>
                    <a:pt x="1048" y="254"/>
                  </a:lnTo>
                  <a:lnTo>
                    <a:pt x="1048" y="254"/>
                  </a:lnTo>
                  <a:lnTo>
                    <a:pt x="1048" y="255"/>
                  </a:lnTo>
                  <a:lnTo>
                    <a:pt x="1048" y="254"/>
                  </a:lnTo>
                  <a:lnTo>
                    <a:pt x="1048" y="253"/>
                  </a:lnTo>
                  <a:lnTo>
                    <a:pt x="1041" y="254"/>
                  </a:lnTo>
                  <a:lnTo>
                    <a:pt x="1048" y="253"/>
                  </a:lnTo>
                  <a:cubicBezTo>
                    <a:pt x="1048" y="251"/>
                    <a:pt x="1047" y="249"/>
                    <a:pt x="1046" y="248"/>
                  </a:cubicBezTo>
                  <a:lnTo>
                    <a:pt x="1046" y="246"/>
                  </a:lnTo>
                  <a:lnTo>
                    <a:pt x="1046" y="246"/>
                  </a:lnTo>
                  <a:lnTo>
                    <a:pt x="1044" y="246"/>
                  </a:lnTo>
                  <a:lnTo>
                    <a:pt x="1046" y="246"/>
                  </a:lnTo>
                  <a:lnTo>
                    <a:pt x="1046" y="246"/>
                  </a:lnTo>
                  <a:lnTo>
                    <a:pt x="1044" y="246"/>
                  </a:lnTo>
                  <a:lnTo>
                    <a:pt x="1046" y="246"/>
                  </a:lnTo>
                  <a:lnTo>
                    <a:pt x="1041" y="246"/>
                  </a:lnTo>
                  <a:lnTo>
                    <a:pt x="1045" y="248"/>
                  </a:lnTo>
                  <a:lnTo>
                    <a:pt x="1046" y="246"/>
                  </a:lnTo>
                  <a:lnTo>
                    <a:pt x="1041" y="246"/>
                  </a:lnTo>
                  <a:lnTo>
                    <a:pt x="1045" y="248"/>
                  </a:lnTo>
                  <a:lnTo>
                    <a:pt x="1040" y="246"/>
                  </a:lnTo>
                  <a:lnTo>
                    <a:pt x="1042" y="251"/>
                  </a:lnTo>
                  <a:lnTo>
                    <a:pt x="1045" y="248"/>
                  </a:lnTo>
                  <a:lnTo>
                    <a:pt x="1040" y="246"/>
                  </a:lnTo>
                  <a:lnTo>
                    <a:pt x="1042" y="251"/>
                  </a:lnTo>
                  <a:cubicBezTo>
                    <a:pt x="1044" y="250"/>
                    <a:pt x="1045" y="249"/>
                    <a:pt x="1046" y="247"/>
                  </a:cubicBezTo>
                  <a:lnTo>
                    <a:pt x="1047" y="245"/>
                  </a:lnTo>
                  <a:cubicBezTo>
                    <a:pt x="1047" y="244"/>
                    <a:pt x="1048" y="243"/>
                    <a:pt x="1048" y="241"/>
                  </a:cubicBezTo>
                  <a:cubicBezTo>
                    <a:pt x="1048" y="239"/>
                    <a:pt x="1047" y="237"/>
                    <a:pt x="1046" y="236"/>
                  </a:cubicBezTo>
                  <a:cubicBezTo>
                    <a:pt x="1044" y="234"/>
                    <a:pt x="1043" y="234"/>
                    <a:pt x="1042" y="234"/>
                  </a:cubicBezTo>
                  <a:lnTo>
                    <a:pt x="1039" y="232"/>
                  </a:lnTo>
                  <a:lnTo>
                    <a:pt x="1037" y="239"/>
                  </a:lnTo>
                  <a:lnTo>
                    <a:pt x="1043" y="241"/>
                  </a:lnTo>
                  <a:cubicBezTo>
                    <a:pt x="1043" y="239"/>
                    <a:pt x="1044" y="237"/>
                    <a:pt x="1044" y="236"/>
                  </a:cubicBezTo>
                  <a:cubicBezTo>
                    <a:pt x="1044" y="232"/>
                    <a:pt x="1043" y="230"/>
                    <a:pt x="1042" y="228"/>
                  </a:cubicBezTo>
                  <a:cubicBezTo>
                    <a:pt x="1042" y="226"/>
                    <a:pt x="1042" y="225"/>
                    <a:pt x="1042" y="224"/>
                  </a:cubicBezTo>
                  <a:lnTo>
                    <a:pt x="1042" y="222"/>
                  </a:lnTo>
                  <a:cubicBezTo>
                    <a:pt x="1043" y="221"/>
                    <a:pt x="1044" y="219"/>
                    <a:pt x="1043" y="217"/>
                  </a:cubicBezTo>
                  <a:cubicBezTo>
                    <a:pt x="1042" y="215"/>
                    <a:pt x="1041" y="213"/>
                    <a:pt x="1039" y="213"/>
                  </a:cubicBezTo>
                  <a:cubicBezTo>
                    <a:pt x="1038" y="212"/>
                    <a:pt x="1037" y="211"/>
                    <a:pt x="1036" y="209"/>
                  </a:cubicBezTo>
                  <a:cubicBezTo>
                    <a:pt x="1035" y="208"/>
                    <a:pt x="1034" y="207"/>
                    <a:pt x="1032" y="205"/>
                  </a:cubicBezTo>
                  <a:cubicBezTo>
                    <a:pt x="1030" y="204"/>
                    <a:pt x="1028" y="203"/>
                    <a:pt x="1025" y="203"/>
                  </a:cubicBezTo>
                  <a:lnTo>
                    <a:pt x="1025" y="209"/>
                  </a:lnTo>
                  <a:lnTo>
                    <a:pt x="1029" y="204"/>
                  </a:lnTo>
                  <a:cubicBezTo>
                    <a:pt x="1028" y="203"/>
                    <a:pt x="1028" y="202"/>
                    <a:pt x="1028" y="200"/>
                  </a:cubicBezTo>
                  <a:cubicBezTo>
                    <a:pt x="1028" y="198"/>
                    <a:pt x="1029" y="194"/>
                    <a:pt x="1031" y="190"/>
                  </a:cubicBezTo>
                  <a:cubicBezTo>
                    <a:pt x="1033" y="185"/>
                    <a:pt x="1036" y="181"/>
                    <a:pt x="1036" y="175"/>
                  </a:cubicBezTo>
                  <a:lnTo>
                    <a:pt x="1036" y="173"/>
                  </a:lnTo>
                  <a:lnTo>
                    <a:pt x="1030" y="174"/>
                  </a:lnTo>
                  <a:lnTo>
                    <a:pt x="1036" y="177"/>
                  </a:lnTo>
                  <a:lnTo>
                    <a:pt x="1036" y="176"/>
                  </a:lnTo>
                  <a:lnTo>
                    <a:pt x="1034" y="176"/>
                  </a:lnTo>
                  <a:lnTo>
                    <a:pt x="1035" y="177"/>
                  </a:lnTo>
                  <a:lnTo>
                    <a:pt x="1036" y="176"/>
                  </a:lnTo>
                  <a:lnTo>
                    <a:pt x="1034" y="176"/>
                  </a:lnTo>
                  <a:lnTo>
                    <a:pt x="1035" y="177"/>
                  </a:lnTo>
                  <a:lnTo>
                    <a:pt x="1035" y="177"/>
                  </a:lnTo>
                  <a:lnTo>
                    <a:pt x="1036" y="177"/>
                  </a:lnTo>
                  <a:lnTo>
                    <a:pt x="1037" y="177"/>
                  </a:lnTo>
                  <a:cubicBezTo>
                    <a:pt x="1039" y="177"/>
                    <a:pt x="1041" y="177"/>
                    <a:pt x="1044" y="176"/>
                  </a:cubicBezTo>
                  <a:cubicBezTo>
                    <a:pt x="1047" y="174"/>
                    <a:pt x="1049" y="171"/>
                    <a:pt x="1050" y="168"/>
                  </a:cubicBezTo>
                  <a:lnTo>
                    <a:pt x="1044" y="166"/>
                  </a:lnTo>
                  <a:lnTo>
                    <a:pt x="1050" y="168"/>
                  </a:lnTo>
                  <a:cubicBezTo>
                    <a:pt x="1051" y="166"/>
                    <a:pt x="1051" y="164"/>
                    <a:pt x="1051" y="162"/>
                  </a:cubicBezTo>
                  <a:cubicBezTo>
                    <a:pt x="1051" y="154"/>
                    <a:pt x="1046" y="149"/>
                    <a:pt x="1045" y="146"/>
                  </a:cubicBezTo>
                  <a:lnTo>
                    <a:pt x="1039" y="149"/>
                  </a:lnTo>
                  <a:lnTo>
                    <a:pt x="1045" y="148"/>
                  </a:lnTo>
                  <a:cubicBezTo>
                    <a:pt x="1044" y="144"/>
                    <a:pt x="1044" y="140"/>
                    <a:pt x="1041" y="135"/>
                  </a:cubicBezTo>
                  <a:cubicBezTo>
                    <a:pt x="1039" y="133"/>
                    <a:pt x="1037" y="131"/>
                    <a:pt x="1034" y="130"/>
                  </a:cubicBezTo>
                  <a:cubicBezTo>
                    <a:pt x="1032" y="128"/>
                    <a:pt x="1028" y="128"/>
                    <a:pt x="1025" y="127"/>
                  </a:cubicBezTo>
                  <a:lnTo>
                    <a:pt x="1025" y="134"/>
                  </a:lnTo>
                  <a:lnTo>
                    <a:pt x="1030" y="130"/>
                  </a:lnTo>
                  <a:cubicBezTo>
                    <a:pt x="1026" y="126"/>
                    <a:pt x="1022" y="124"/>
                    <a:pt x="1020" y="122"/>
                  </a:cubicBezTo>
                  <a:lnTo>
                    <a:pt x="1017" y="121"/>
                  </a:lnTo>
                  <a:lnTo>
                    <a:pt x="1017" y="121"/>
                  </a:lnTo>
                  <a:lnTo>
                    <a:pt x="1015" y="122"/>
                  </a:lnTo>
                  <a:lnTo>
                    <a:pt x="1018" y="122"/>
                  </a:lnTo>
                  <a:lnTo>
                    <a:pt x="1017" y="121"/>
                  </a:lnTo>
                  <a:lnTo>
                    <a:pt x="1015" y="122"/>
                  </a:lnTo>
                  <a:lnTo>
                    <a:pt x="1018" y="122"/>
                  </a:lnTo>
                  <a:lnTo>
                    <a:pt x="1016" y="122"/>
                  </a:lnTo>
                  <a:lnTo>
                    <a:pt x="1017" y="123"/>
                  </a:lnTo>
                  <a:lnTo>
                    <a:pt x="1018" y="122"/>
                  </a:lnTo>
                  <a:lnTo>
                    <a:pt x="1016" y="122"/>
                  </a:lnTo>
                  <a:lnTo>
                    <a:pt x="1017" y="123"/>
                  </a:lnTo>
                  <a:lnTo>
                    <a:pt x="1018" y="122"/>
                  </a:lnTo>
                  <a:lnTo>
                    <a:pt x="1012" y="119"/>
                  </a:lnTo>
                  <a:lnTo>
                    <a:pt x="1005" y="118"/>
                  </a:lnTo>
                  <a:lnTo>
                    <a:pt x="1012" y="119"/>
                  </a:lnTo>
                  <a:lnTo>
                    <a:pt x="1006" y="116"/>
                  </a:lnTo>
                  <a:lnTo>
                    <a:pt x="1005" y="118"/>
                  </a:lnTo>
                  <a:lnTo>
                    <a:pt x="1012" y="119"/>
                  </a:lnTo>
                  <a:lnTo>
                    <a:pt x="1006" y="116"/>
                  </a:lnTo>
                  <a:lnTo>
                    <a:pt x="1012" y="119"/>
                  </a:lnTo>
                  <a:lnTo>
                    <a:pt x="1008" y="114"/>
                  </a:lnTo>
                  <a:lnTo>
                    <a:pt x="1006" y="116"/>
                  </a:lnTo>
                  <a:lnTo>
                    <a:pt x="1012" y="119"/>
                  </a:lnTo>
                  <a:lnTo>
                    <a:pt x="1008" y="114"/>
                  </a:lnTo>
                  <a:lnTo>
                    <a:pt x="1012" y="119"/>
                  </a:lnTo>
                  <a:lnTo>
                    <a:pt x="1012" y="112"/>
                  </a:lnTo>
                  <a:lnTo>
                    <a:pt x="1008" y="114"/>
                  </a:lnTo>
                  <a:lnTo>
                    <a:pt x="1012" y="119"/>
                  </a:lnTo>
                  <a:lnTo>
                    <a:pt x="1012" y="112"/>
                  </a:lnTo>
                  <a:lnTo>
                    <a:pt x="1012" y="119"/>
                  </a:lnTo>
                  <a:lnTo>
                    <a:pt x="1017" y="114"/>
                  </a:lnTo>
                  <a:cubicBezTo>
                    <a:pt x="1016" y="114"/>
                    <a:pt x="1015" y="112"/>
                    <a:pt x="1012" y="112"/>
                  </a:cubicBezTo>
                  <a:lnTo>
                    <a:pt x="1012" y="119"/>
                  </a:lnTo>
                  <a:lnTo>
                    <a:pt x="1017" y="114"/>
                  </a:lnTo>
                  <a:lnTo>
                    <a:pt x="1012" y="119"/>
                  </a:lnTo>
                  <a:lnTo>
                    <a:pt x="1018" y="116"/>
                  </a:lnTo>
                  <a:lnTo>
                    <a:pt x="1017" y="114"/>
                  </a:lnTo>
                  <a:lnTo>
                    <a:pt x="1012" y="119"/>
                  </a:lnTo>
                  <a:lnTo>
                    <a:pt x="1018" y="116"/>
                  </a:lnTo>
                  <a:lnTo>
                    <a:pt x="1014" y="118"/>
                  </a:lnTo>
                  <a:lnTo>
                    <a:pt x="1018" y="116"/>
                  </a:lnTo>
                  <a:lnTo>
                    <a:pt x="1018" y="116"/>
                  </a:lnTo>
                  <a:lnTo>
                    <a:pt x="1014" y="118"/>
                  </a:lnTo>
                  <a:lnTo>
                    <a:pt x="1018" y="116"/>
                  </a:lnTo>
                  <a:lnTo>
                    <a:pt x="1018" y="116"/>
                  </a:lnTo>
                  <a:cubicBezTo>
                    <a:pt x="1018" y="115"/>
                    <a:pt x="1017" y="112"/>
                    <a:pt x="1017" y="109"/>
                  </a:cubicBezTo>
                  <a:lnTo>
                    <a:pt x="1017" y="109"/>
                  </a:lnTo>
                  <a:lnTo>
                    <a:pt x="1017" y="108"/>
                  </a:lnTo>
                  <a:lnTo>
                    <a:pt x="1014" y="108"/>
                  </a:lnTo>
                  <a:lnTo>
                    <a:pt x="1017" y="109"/>
                  </a:lnTo>
                  <a:lnTo>
                    <a:pt x="1017" y="108"/>
                  </a:lnTo>
                  <a:lnTo>
                    <a:pt x="1014" y="108"/>
                  </a:lnTo>
                  <a:lnTo>
                    <a:pt x="1017" y="109"/>
                  </a:lnTo>
                  <a:lnTo>
                    <a:pt x="1013" y="106"/>
                  </a:lnTo>
                  <a:lnTo>
                    <a:pt x="1014" y="111"/>
                  </a:lnTo>
                  <a:lnTo>
                    <a:pt x="1017" y="109"/>
                  </a:lnTo>
                  <a:lnTo>
                    <a:pt x="1013" y="106"/>
                  </a:lnTo>
                  <a:lnTo>
                    <a:pt x="1014" y="111"/>
                  </a:lnTo>
                  <a:cubicBezTo>
                    <a:pt x="1017" y="110"/>
                    <a:pt x="1019" y="107"/>
                    <a:pt x="1019" y="104"/>
                  </a:cubicBezTo>
                  <a:lnTo>
                    <a:pt x="1018" y="104"/>
                  </a:lnTo>
                  <a:cubicBezTo>
                    <a:pt x="1018" y="103"/>
                    <a:pt x="1019" y="100"/>
                    <a:pt x="1022" y="97"/>
                  </a:cubicBezTo>
                  <a:cubicBezTo>
                    <a:pt x="1024" y="93"/>
                    <a:pt x="1027" y="89"/>
                    <a:pt x="1027" y="83"/>
                  </a:cubicBezTo>
                  <a:cubicBezTo>
                    <a:pt x="1027" y="80"/>
                    <a:pt x="1026" y="76"/>
                    <a:pt x="1024" y="73"/>
                  </a:cubicBezTo>
                  <a:cubicBezTo>
                    <a:pt x="1021" y="70"/>
                    <a:pt x="1018" y="68"/>
                    <a:pt x="1014" y="65"/>
                  </a:cubicBezTo>
                  <a:lnTo>
                    <a:pt x="1011" y="71"/>
                  </a:lnTo>
                  <a:lnTo>
                    <a:pt x="1017" y="68"/>
                  </a:lnTo>
                  <a:cubicBezTo>
                    <a:pt x="1015" y="64"/>
                    <a:pt x="1012" y="61"/>
                    <a:pt x="1009" y="59"/>
                  </a:cubicBezTo>
                  <a:cubicBezTo>
                    <a:pt x="1004" y="56"/>
                    <a:pt x="999" y="55"/>
                    <a:pt x="996" y="53"/>
                  </a:cubicBezTo>
                  <a:cubicBezTo>
                    <a:pt x="995" y="52"/>
                    <a:pt x="993" y="51"/>
                    <a:pt x="993" y="51"/>
                  </a:cubicBezTo>
                  <a:lnTo>
                    <a:pt x="991" y="49"/>
                  </a:lnTo>
                  <a:lnTo>
                    <a:pt x="985" y="51"/>
                  </a:lnTo>
                  <a:lnTo>
                    <a:pt x="989" y="56"/>
                  </a:lnTo>
                  <a:cubicBezTo>
                    <a:pt x="992" y="54"/>
                    <a:pt x="994" y="51"/>
                    <a:pt x="994" y="47"/>
                  </a:cubicBezTo>
                  <a:cubicBezTo>
                    <a:pt x="994" y="44"/>
                    <a:pt x="993" y="42"/>
                    <a:pt x="992" y="41"/>
                  </a:cubicBezTo>
                  <a:cubicBezTo>
                    <a:pt x="990" y="39"/>
                    <a:pt x="989" y="37"/>
                    <a:pt x="988" y="36"/>
                  </a:cubicBezTo>
                  <a:lnTo>
                    <a:pt x="987" y="35"/>
                  </a:lnTo>
                  <a:lnTo>
                    <a:pt x="987" y="35"/>
                  </a:lnTo>
                  <a:cubicBezTo>
                    <a:pt x="986" y="33"/>
                    <a:pt x="984" y="31"/>
                    <a:pt x="982" y="30"/>
                  </a:cubicBezTo>
                  <a:cubicBezTo>
                    <a:pt x="980" y="30"/>
                    <a:pt x="978" y="30"/>
                    <a:pt x="976" y="32"/>
                  </a:cubicBezTo>
                  <a:cubicBezTo>
                    <a:pt x="973" y="34"/>
                    <a:pt x="969" y="35"/>
                    <a:pt x="964" y="36"/>
                  </a:cubicBezTo>
                  <a:cubicBezTo>
                    <a:pt x="962" y="37"/>
                    <a:pt x="959" y="38"/>
                    <a:pt x="956" y="41"/>
                  </a:cubicBezTo>
                  <a:cubicBezTo>
                    <a:pt x="954" y="43"/>
                    <a:pt x="951" y="46"/>
                    <a:pt x="950" y="49"/>
                  </a:cubicBezTo>
                  <a:lnTo>
                    <a:pt x="956" y="52"/>
                  </a:lnTo>
                  <a:lnTo>
                    <a:pt x="957" y="46"/>
                  </a:lnTo>
                  <a:cubicBezTo>
                    <a:pt x="953" y="45"/>
                    <a:pt x="951" y="44"/>
                    <a:pt x="950" y="43"/>
                  </a:cubicBezTo>
                  <a:lnTo>
                    <a:pt x="950" y="43"/>
                  </a:lnTo>
                  <a:lnTo>
                    <a:pt x="949" y="41"/>
                  </a:lnTo>
                  <a:cubicBezTo>
                    <a:pt x="948" y="39"/>
                    <a:pt x="946" y="37"/>
                    <a:pt x="943" y="36"/>
                  </a:cubicBezTo>
                  <a:cubicBezTo>
                    <a:pt x="940" y="35"/>
                    <a:pt x="937" y="34"/>
                    <a:pt x="934" y="34"/>
                  </a:cubicBezTo>
                  <a:cubicBezTo>
                    <a:pt x="929" y="34"/>
                    <a:pt x="922" y="35"/>
                    <a:pt x="913" y="36"/>
                  </a:cubicBezTo>
                  <a:lnTo>
                    <a:pt x="909" y="38"/>
                  </a:lnTo>
                  <a:cubicBezTo>
                    <a:pt x="907" y="39"/>
                    <a:pt x="906" y="40"/>
                    <a:pt x="905" y="42"/>
                  </a:cubicBezTo>
                  <a:cubicBezTo>
                    <a:pt x="904" y="44"/>
                    <a:pt x="904" y="46"/>
                    <a:pt x="904" y="48"/>
                  </a:cubicBezTo>
                  <a:cubicBezTo>
                    <a:pt x="904" y="50"/>
                    <a:pt x="904" y="52"/>
                    <a:pt x="905" y="52"/>
                  </a:cubicBezTo>
                  <a:lnTo>
                    <a:pt x="905" y="53"/>
                  </a:lnTo>
                  <a:lnTo>
                    <a:pt x="905" y="53"/>
                  </a:lnTo>
                  <a:lnTo>
                    <a:pt x="906" y="53"/>
                  </a:lnTo>
                  <a:lnTo>
                    <a:pt x="905" y="53"/>
                  </a:lnTo>
                  <a:lnTo>
                    <a:pt x="905" y="53"/>
                  </a:lnTo>
                  <a:lnTo>
                    <a:pt x="906" y="53"/>
                  </a:lnTo>
                  <a:lnTo>
                    <a:pt x="905" y="53"/>
                  </a:lnTo>
                  <a:lnTo>
                    <a:pt x="905" y="53"/>
                  </a:lnTo>
                  <a:lnTo>
                    <a:pt x="905" y="53"/>
                  </a:lnTo>
                  <a:lnTo>
                    <a:pt x="905" y="53"/>
                  </a:lnTo>
                  <a:lnTo>
                    <a:pt x="905" y="53"/>
                  </a:lnTo>
                  <a:lnTo>
                    <a:pt x="905" y="53"/>
                  </a:lnTo>
                  <a:lnTo>
                    <a:pt x="904" y="55"/>
                  </a:lnTo>
                  <a:cubicBezTo>
                    <a:pt x="904" y="58"/>
                    <a:pt x="903" y="60"/>
                    <a:pt x="903" y="60"/>
                  </a:cubicBezTo>
                  <a:lnTo>
                    <a:pt x="903" y="60"/>
                  </a:lnTo>
                  <a:lnTo>
                    <a:pt x="906" y="62"/>
                  </a:lnTo>
                  <a:lnTo>
                    <a:pt x="904" y="60"/>
                  </a:lnTo>
                  <a:lnTo>
                    <a:pt x="903" y="60"/>
                  </a:lnTo>
                  <a:lnTo>
                    <a:pt x="906" y="62"/>
                  </a:lnTo>
                  <a:lnTo>
                    <a:pt x="904" y="60"/>
                  </a:lnTo>
                  <a:lnTo>
                    <a:pt x="906" y="63"/>
                  </a:lnTo>
                  <a:lnTo>
                    <a:pt x="906" y="59"/>
                  </a:lnTo>
                  <a:lnTo>
                    <a:pt x="904" y="60"/>
                  </a:lnTo>
                  <a:lnTo>
                    <a:pt x="906" y="63"/>
                  </a:lnTo>
                  <a:lnTo>
                    <a:pt x="906" y="59"/>
                  </a:lnTo>
                  <a:lnTo>
                    <a:pt x="906" y="62"/>
                  </a:lnTo>
                  <a:lnTo>
                    <a:pt x="908" y="59"/>
                  </a:lnTo>
                  <a:lnTo>
                    <a:pt x="906" y="59"/>
                  </a:lnTo>
                  <a:lnTo>
                    <a:pt x="906" y="62"/>
                  </a:lnTo>
                  <a:lnTo>
                    <a:pt x="908" y="59"/>
                  </a:lnTo>
                  <a:lnTo>
                    <a:pt x="907" y="59"/>
                  </a:lnTo>
                  <a:cubicBezTo>
                    <a:pt x="906" y="58"/>
                    <a:pt x="904" y="56"/>
                    <a:pt x="903" y="54"/>
                  </a:cubicBezTo>
                  <a:cubicBezTo>
                    <a:pt x="901" y="51"/>
                    <a:pt x="899" y="49"/>
                    <a:pt x="897" y="47"/>
                  </a:cubicBezTo>
                  <a:cubicBezTo>
                    <a:pt x="896" y="45"/>
                    <a:pt x="894" y="44"/>
                    <a:pt x="891" y="44"/>
                  </a:cubicBezTo>
                  <a:cubicBezTo>
                    <a:pt x="889" y="45"/>
                    <a:pt x="887" y="46"/>
                    <a:pt x="886" y="48"/>
                  </a:cubicBezTo>
                  <a:cubicBezTo>
                    <a:pt x="884" y="54"/>
                    <a:pt x="882" y="58"/>
                    <a:pt x="880" y="60"/>
                  </a:cubicBezTo>
                  <a:cubicBezTo>
                    <a:pt x="877" y="63"/>
                    <a:pt x="876" y="64"/>
                    <a:pt x="874" y="64"/>
                  </a:cubicBezTo>
                  <a:cubicBezTo>
                    <a:pt x="873" y="64"/>
                    <a:pt x="869" y="63"/>
                    <a:pt x="864" y="58"/>
                  </a:cubicBezTo>
                  <a:lnTo>
                    <a:pt x="859" y="63"/>
                  </a:lnTo>
                  <a:lnTo>
                    <a:pt x="866" y="60"/>
                  </a:lnTo>
                  <a:cubicBezTo>
                    <a:pt x="864" y="57"/>
                    <a:pt x="862" y="53"/>
                    <a:pt x="860" y="50"/>
                  </a:cubicBezTo>
                  <a:cubicBezTo>
                    <a:pt x="858" y="48"/>
                    <a:pt x="857" y="47"/>
                    <a:pt x="855" y="46"/>
                  </a:cubicBezTo>
                  <a:cubicBezTo>
                    <a:pt x="854" y="45"/>
                    <a:pt x="852" y="43"/>
                    <a:pt x="849" y="43"/>
                  </a:cubicBezTo>
                  <a:cubicBezTo>
                    <a:pt x="847" y="43"/>
                    <a:pt x="845" y="44"/>
                    <a:pt x="843" y="45"/>
                  </a:cubicBezTo>
                  <a:cubicBezTo>
                    <a:pt x="841" y="47"/>
                    <a:pt x="840" y="49"/>
                    <a:pt x="839" y="51"/>
                  </a:cubicBezTo>
                  <a:cubicBezTo>
                    <a:pt x="839" y="53"/>
                    <a:pt x="839" y="55"/>
                    <a:pt x="839" y="58"/>
                  </a:cubicBezTo>
                  <a:lnTo>
                    <a:pt x="845" y="58"/>
                  </a:lnTo>
                  <a:lnTo>
                    <a:pt x="839" y="57"/>
                  </a:lnTo>
                  <a:lnTo>
                    <a:pt x="839" y="58"/>
                  </a:lnTo>
                  <a:cubicBezTo>
                    <a:pt x="839" y="62"/>
                    <a:pt x="840" y="63"/>
                    <a:pt x="841" y="64"/>
                  </a:cubicBezTo>
                  <a:cubicBezTo>
                    <a:pt x="842" y="66"/>
                    <a:pt x="844" y="67"/>
                    <a:pt x="844" y="68"/>
                  </a:cubicBezTo>
                  <a:lnTo>
                    <a:pt x="845" y="69"/>
                  </a:lnTo>
                  <a:lnTo>
                    <a:pt x="848" y="67"/>
                  </a:lnTo>
                  <a:lnTo>
                    <a:pt x="845" y="67"/>
                  </a:lnTo>
                  <a:cubicBezTo>
                    <a:pt x="845" y="68"/>
                    <a:pt x="845" y="69"/>
                    <a:pt x="845" y="69"/>
                  </a:cubicBezTo>
                  <a:lnTo>
                    <a:pt x="848" y="67"/>
                  </a:lnTo>
                  <a:lnTo>
                    <a:pt x="845" y="67"/>
                  </a:lnTo>
                  <a:lnTo>
                    <a:pt x="850" y="67"/>
                  </a:lnTo>
                  <a:lnTo>
                    <a:pt x="846" y="63"/>
                  </a:lnTo>
                  <a:lnTo>
                    <a:pt x="845" y="67"/>
                  </a:lnTo>
                  <a:lnTo>
                    <a:pt x="850" y="67"/>
                  </a:lnTo>
                  <a:lnTo>
                    <a:pt x="846" y="63"/>
                  </a:lnTo>
                  <a:lnTo>
                    <a:pt x="849" y="65"/>
                  </a:lnTo>
                  <a:lnTo>
                    <a:pt x="847" y="62"/>
                  </a:lnTo>
                  <a:lnTo>
                    <a:pt x="846" y="63"/>
                  </a:lnTo>
                  <a:lnTo>
                    <a:pt x="849" y="65"/>
                  </a:lnTo>
                  <a:lnTo>
                    <a:pt x="847" y="62"/>
                  </a:lnTo>
                  <a:lnTo>
                    <a:pt x="847" y="62"/>
                  </a:lnTo>
                  <a:lnTo>
                    <a:pt x="847" y="62"/>
                  </a:lnTo>
                  <a:lnTo>
                    <a:pt x="847" y="62"/>
                  </a:lnTo>
                  <a:lnTo>
                    <a:pt x="847" y="62"/>
                  </a:lnTo>
                  <a:lnTo>
                    <a:pt x="847" y="62"/>
                  </a:lnTo>
                  <a:lnTo>
                    <a:pt x="845" y="63"/>
                  </a:lnTo>
                  <a:lnTo>
                    <a:pt x="845" y="63"/>
                  </a:lnTo>
                  <a:lnTo>
                    <a:pt x="845" y="64"/>
                  </a:lnTo>
                  <a:lnTo>
                    <a:pt x="845" y="63"/>
                  </a:lnTo>
                  <a:lnTo>
                    <a:pt x="845" y="63"/>
                  </a:lnTo>
                  <a:lnTo>
                    <a:pt x="845" y="64"/>
                  </a:lnTo>
                  <a:lnTo>
                    <a:pt x="845" y="63"/>
                  </a:lnTo>
                  <a:lnTo>
                    <a:pt x="845" y="63"/>
                  </a:lnTo>
                  <a:cubicBezTo>
                    <a:pt x="844" y="63"/>
                    <a:pt x="843" y="62"/>
                    <a:pt x="841" y="61"/>
                  </a:cubicBezTo>
                  <a:cubicBezTo>
                    <a:pt x="839" y="60"/>
                    <a:pt x="836" y="58"/>
                    <a:pt x="831" y="58"/>
                  </a:cubicBezTo>
                  <a:lnTo>
                    <a:pt x="829" y="58"/>
                  </a:lnTo>
                  <a:lnTo>
                    <a:pt x="830" y="65"/>
                  </a:lnTo>
                  <a:lnTo>
                    <a:pt x="830" y="58"/>
                  </a:lnTo>
                  <a:cubicBezTo>
                    <a:pt x="818" y="59"/>
                    <a:pt x="807" y="61"/>
                    <a:pt x="797" y="61"/>
                  </a:cubicBezTo>
                  <a:cubicBezTo>
                    <a:pt x="794" y="61"/>
                    <a:pt x="791" y="61"/>
                    <a:pt x="789" y="61"/>
                  </a:cubicBezTo>
                  <a:cubicBezTo>
                    <a:pt x="787" y="60"/>
                    <a:pt x="784" y="61"/>
                    <a:pt x="783" y="63"/>
                  </a:cubicBezTo>
                  <a:cubicBezTo>
                    <a:pt x="780" y="66"/>
                    <a:pt x="777" y="67"/>
                    <a:pt x="772" y="67"/>
                  </a:cubicBezTo>
                  <a:cubicBezTo>
                    <a:pt x="767" y="67"/>
                    <a:pt x="761" y="66"/>
                    <a:pt x="754" y="65"/>
                  </a:cubicBezTo>
                  <a:cubicBezTo>
                    <a:pt x="751" y="65"/>
                    <a:pt x="747" y="66"/>
                    <a:pt x="744" y="67"/>
                  </a:cubicBezTo>
                  <a:lnTo>
                    <a:pt x="743" y="67"/>
                  </a:lnTo>
                  <a:cubicBezTo>
                    <a:pt x="740" y="68"/>
                    <a:pt x="737" y="70"/>
                    <a:pt x="736" y="73"/>
                  </a:cubicBezTo>
                  <a:cubicBezTo>
                    <a:pt x="734" y="76"/>
                    <a:pt x="734" y="80"/>
                    <a:pt x="734" y="81"/>
                  </a:cubicBezTo>
                  <a:lnTo>
                    <a:pt x="734" y="82"/>
                  </a:lnTo>
                  <a:lnTo>
                    <a:pt x="734" y="82"/>
                  </a:lnTo>
                  <a:lnTo>
                    <a:pt x="734" y="82"/>
                  </a:lnTo>
                  <a:lnTo>
                    <a:pt x="734" y="82"/>
                  </a:lnTo>
                  <a:lnTo>
                    <a:pt x="734" y="82"/>
                  </a:lnTo>
                  <a:lnTo>
                    <a:pt x="734" y="82"/>
                  </a:lnTo>
                  <a:lnTo>
                    <a:pt x="734" y="82"/>
                  </a:lnTo>
                  <a:lnTo>
                    <a:pt x="734" y="82"/>
                  </a:lnTo>
                  <a:lnTo>
                    <a:pt x="734" y="82"/>
                  </a:lnTo>
                  <a:lnTo>
                    <a:pt x="734" y="82"/>
                  </a:lnTo>
                  <a:lnTo>
                    <a:pt x="734" y="82"/>
                  </a:lnTo>
                  <a:lnTo>
                    <a:pt x="732" y="84"/>
                  </a:lnTo>
                  <a:cubicBezTo>
                    <a:pt x="729" y="88"/>
                    <a:pt x="729" y="92"/>
                    <a:pt x="729" y="95"/>
                  </a:cubicBezTo>
                  <a:cubicBezTo>
                    <a:pt x="729" y="104"/>
                    <a:pt x="732" y="111"/>
                    <a:pt x="732" y="116"/>
                  </a:cubicBezTo>
                  <a:lnTo>
                    <a:pt x="732" y="116"/>
                  </a:lnTo>
                  <a:lnTo>
                    <a:pt x="739" y="117"/>
                  </a:lnTo>
                  <a:lnTo>
                    <a:pt x="734" y="112"/>
                  </a:lnTo>
                  <a:cubicBezTo>
                    <a:pt x="732" y="113"/>
                    <a:pt x="731" y="114"/>
                    <a:pt x="730" y="115"/>
                  </a:cubicBezTo>
                  <a:lnTo>
                    <a:pt x="730" y="115"/>
                  </a:lnTo>
                  <a:lnTo>
                    <a:pt x="730" y="115"/>
                  </a:lnTo>
                  <a:lnTo>
                    <a:pt x="730" y="116"/>
                  </a:lnTo>
                  <a:lnTo>
                    <a:pt x="730" y="115"/>
                  </a:lnTo>
                  <a:lnTo>
                    <a:pt x="730" y="115"/>
                  </a:lnTo>
                  <a:lnTo>
                    <a:pt x="730" y="116"/>
                  </a:lnTo>
                  <a:lnTo>
                    <a:pt x="730" y="115"/>
                  </a:lnTo>
                  <a:lnTo>
                    <a:pt x="730" y="117"/>
                  </a:lnTo>
                  <a:lnTo>
                    <a:pt x="731" y="116"/>
                  </a:lnTo>
                  <a:lnTo>
                    <a:pt x="730" y="115"/>
                  </a:lnTo>
                  <a:lnTo>
                    <a:pt x="730" y="117"/>
                  </a:lnTo>
                  <a:lnTo>
                    <a:pt x="731" y="116"/>
                  </a:lnTo>
                  <a:lnTo>
                    <a:pt x="731" y="114"/>
                  </a:lnTo>
                  <a:cubicBezTo>
                    <a:pt x="729" y="110"/>
                    <a:pt x="728" y="102"/>
                    <a:pt x="728" y="94"/>
                  </a:cubicBezTo>
                  <a:cubicBezTo>
                    <a:pt x="728" y="90"/>
                    <a:pt x="728" y="86"/>
                    <a:pt x="727" y="83"/>
                  </a:cubicBezTo>
                  <a:cubicBezTo>
                    <a:pt x="727" y="79"/>
                    <a:pt x="726" y="76"/>
                    <a:pt x="724" y="72"/>
                  </a:cubicBezTo>
                  <a:lnTo>
                    <a:pt x="723" y="71"/>
                  </a:lnTo>
                  <a:cubicBezTo>
                    <a:pt x="720" y="67"/>
                    <a:pt x="715" y="64"/>
                    <a:pt x="710" y="64"/>
                  </a:cubicBezTo>
                  <a:cubicBezTo>
                    <a:pt x="707" y="64"/>
                    <a:pt x="705" y="65"/>
                    <a:pt x="703" y="66"/>
                  </a:cubicBezTo>
                  <a:cubicBezTo>
                    <a:pt x="699" y="69"/>
                    <a:pt x="697" y="72"/>
                    <a:pt x="696" y="75"/>
                  </a:cubicBezTo>
                  <a:cubicBezTo>
                    <a:pt x="693" y="79"/>
                    <a:pt x="691" y="84"/>
                    <a:pt x="688" y="88"/>
                  </a:cubicBezTo>
                  <a:cubicBezTo>
                    <a:pt x="687" y="90"/>
                    <a:pt x="686" y="91"/>
                    <a:pt x="685" y="92"/>
                  </a:cubicBezTo>
                  <a:lnTo>
                    <a:pt x="683" y="94"/>
                  </a:lnTo>
                  <a:lnTo>
                    <a:pt x="685" y="100"/>
                  </a:lnTo>
                  <a:lnTo>
                    <a:pt x="686" y="94"/>
                  </a:lnTo>
                  <a:cubicBezTo>
                    <a:pt x="681" y="93"/>
                    <a:pt x="677" y="89"/>
                    <a:pt x="674" y="83"/>
                  </a:cubicBezTo>
                  <a:cubicBezTo>
                    <a:pt x="671" y="77"/>
                    <a:pt x="669" y="69"/>
                    <a:pt x="669" y="61"/>
                  </a:cubicBezTo>
                  <a:cubicBezTo>
                    <a:pt x="669" y="57"/>
                    <a:pt x="670" y="53"/>
                    <a:pt x="671" y="49"/>
                  </a:cubicBezTo>
                  <a:lnTo>
                    <a:pt x="665" y="47"/>
                  </a:lnTo>
                  <a:lnTo>
                    <a:pt x="667" y="53"/>
                  </a:lnTo>
                  <a:cubicBezTo>
                    <a:pt x="670" y="52"/>
                    <a:pt x="673" y="51"/>
                    <a:pt x="675" y="49"/>
                  </a:cubicBezTo>
                  <a:cubicBezTo>
                    <a:pt x="677" y="47"/>
                    <a:pt x="679" y="45"/>
                    <a:pt x="679" y="41"/>
                  </a:cubicBezTo>
                  <a:cubicBezTo>
                    <a:pt x="679" y="39"/>
                    <a:pt x="678" y="37"/>
                    <a:pt x="677" y="35"/>
                  </a:cubicBezTo>
                  <a:cubicBezTo>
                    <a:pt x="675" y="33"/>
                    <a:pt x="673" y="32"/>
                    <a:pt x="672" y="32"/>
                  </a:cubicBezTo>
                  <a:cubicBezTo>
                    <a:pt x="670" y="31"/>
                    <a:pt x="668" y="31"/>
                    <a:pt x="666" y="31"/>
                  </a:cubicBezTo>
                  <a:cubicBezTo>
                    <a:pt x="661" y="31"/>
                    <a:pt x="655" y="32"/>
                    <a:pt x="650" y="36"/>
                  </a:cubicBezTo>
                  <a:lnTo>
                    <a:pt x="654" y="41"/>
                  </a:lnTo>
                  <a:lnTo>
                    <a:pt x="653" y="35"/>
                  </a:lnTo>
                  <a:lnTo>
                    <a:pt x="649" y="35"/>
                  </a:lnTo>
                  <a:cubicBezTo>
                    <a:pt x="645" y="35"/>
                    <a:pt x="642" y="34"/>
                    <a:pt x="638" y="31"/>
                  </a:cubicBezTo>
                  <a:cubicBezTo>
                    <a:pt x="634" y="28"/>
                    <a:pt x="629" y="23"/>
                    <a:pt x="622" y="21"/>
                  </a:cubicBezTo>
                  <a:cubicBezTo>
                    <a:pt x="620" y="21"/>
                    <a:pt x="619" y="21"/>
                    <a:pt x="617" y="21"/>
                  </a:cubicBezTo>
                  <a:cubicBezTo>
                    <a:pt x="611" y="24"/>
                    <a:pt x="604" y="25"/>
                    <a:pt x="596" y="25"/>
                  </a:cubicBezTo>
                  <a:cubicBezTo>
                    <a:pt x="593" y="25"/>
                    <a:pt x="590" y="25"/>
                    <a:pt x="586" y="25"/>
                  </a:cubicBezTo>
                  <a:cubicBezTo>
                    <a:pt x="579" y="25"/>
                    <a:pt x="571" y="25"/>
                    <a:pt x="563" y="28"/>
                  </a:cubicBezTo>
                  <a:lnTo>
                    <a:pt x="565" y="34"/>
                  </a:lnTo>
                  <a:lnTo>
                    <a:pt x="567" y="28"/>
                  </a:lnTo>
                  <a:cubicBezTo>
                    <a:pt x="559" y="25"/>
                    <a:pt x="552" y="25"/>
                    <a:pt x="546" y="24"/>
                  </a:cubicBezTo>
                  <a:cubicBezTo>
                    <a:pt x="540" y="23"/>
                    <a:pt x="536" y="22"/>
                    <a:pt x="532" y="18"/>
                  </a:cubicBezTo>
                  <a:lnTo>
                    <a:pt x="529" y="16"/>
                  </a:lnTo>
                  <a:cubicBezTo>
                    <a:pt x="521" y="15"/>
                    <a:pt x="514" y="14"/>
                    <a:pt x="507" y="14"/>
                  </a:cubicBezTo>
                  <a:cubicBezTo>
                    <a:pt x="500" y="14"/>
                    <a:pt x="494" y="15"/>
                    <a:pt x="487" y="15"/>
                  </a:cubicBezTo>
                  <a:lnTo>
                    <a:pt x="487" y="22"/>
                  </a:lnTo>
                  <a:lnTo>
                    <a:pt x="488" y="15"/>
                  </a:lnTo>
                  <a:lnTo>
                    <a:pt x="485" y="14"/>
                  </a:lnTo>
                  <a:cubicBezTo>
                    <a:pt x="483" y="12"/>
                    <a:pt x="481" y="10"/>
                    <a:pt x="478" y="7"/>
                  </a:cubicBezTo>
                  <a:cubicBezTo>
                    <a:pt x="475" y="4"/>
                    <a:pt x="471" y="1"/>
                    <a:pt x="465" y="0"/>
                  </a:cubicBezTo>
                  <a:lnTo>
                    <a:pt x="464" y="0"/>
                  </a:lnTo>
                  <a:lnTo>
                    <a:pt x="462" y="0"/>
                  </a:lnTo>
                  <a:cubicBezTo>
                    <a:pt x="446" y="0"/>
                    <a:pt x="432" y="10"/>
                    <a:pt x="424" y="24"/>
                  </a:cubicBezTo>
                  <a:lnTo>
                    <a:pt x="430" y="27"/>
                  </a:lnTo>
                  <a:lnTo>
                    <a:pt x="429" y="21"/>
                  </a:lnTo>
                  <a:cubicBezTo>
                    <a:pt x="410" y="25"/>
                    <a:pt x="393" y="31"/>
                    <a:pt x="380" y="41"/>
                  </a:cubicBezTo>
                  <a:cubicBezTo>
                    <a:pt x="367" y="51"/>
                    <a:pt x="357" y="66"/>
                    <a:pt x="352" y="87"/>
                  </a:cubicBezTo>
                  <a:lnTo>
                    <a:pt x="358" y="88"/>
                  </a:lnTo>
                  <a:lnTo>
                    <a:pt x="353" y="85"/>
                  </a:lnTo>
                  <a:cubicBezTo>
                    <a:pt x="351" y="87"/>
                    <a:pt x="348" y="89"/>
                    <a:pt x="344" y="90"/>
                  </a:cubicBezTo>
                  <a:cubicBezTo>
                    <a:pt x="338" y="93"/>
                    <a:pt x="330" y="93"/>
                    <a:pt x="322" y="95"/>
                  </a:cubicBezTo>
                  <a:cubicBezTo>
                    <a:pt x="318" y="96"/>
                    <a:pt x="314" y="97"/>
                    <a:pt x="310" y="99"/>
                  </a:cubicBezTo>
                  <a:cubicBezTo>
                    <a:pt x="307" y="102"/>
                    <a:pt x="303" y="106"/>
                    <a:pt x="302" y="111"/>
                  </a:cubicBezTo>
                  <a:lnTo>
                    <a:pt x="308" y="113"/>
                  </a:lnTo>
                  <a:lnTo>
                    <a:pt x="302" y="109"/>
                  </a:lnTo>
                  <a:cubicBezTo>
                    <a:pt x="290" y="128"/>
                    <a:pt x="279" y="137"/>
                    <a:pt x="270" y="147"/>
                  </a:cubicBezTo>
                  <a:cubicBezTo>
                    <a:pt x="261" y="157"/>
                    <a:pt x="254" y="168"/>
                    <a:pt x="254" y="187"/>
                  </a:cubicBezTo>
                  <a:cubicBezTo>
                    <a:pt x="254" y="194"/>
                    <a:pt x="255" y="202"/>
                    <a:pt x="257" y="212"/>
                  </a:cubicBezTo>
                  <a:lnTo>
                    <a:pt x="263" y="210"/>
                  </a:lnTo>
                  <a:lnTo>
                    <a:pt x="257" y="208"/>
                  </a:lnTo>
                  <a:cubicBezTo>
                    <a:pt x="257" y="208"/>
                    <a:pt x="256" y="209"/>
                    <a:pt x="255" y="210"/>
                  </a:cubicBezTo>
                  <a:cubicBezTo>
                    <a:pt x="253" y="211"/>
                    <a:pt x="251" y="211"/>
                    <a:pt x="249" y="211"/>
                  </a:cubicBezTo>
                  <a:lnTo>
                    <a:pt x="248" y="211"/>
                  </a:lnTo>
                  <a:lnTo>
                    <a:pt x="244" y="212"/>
                  </a:lnTo>
                  <a:cubicBezTo>
                    <a:pt x="239" y="214"/>
                    <a:pt x="236" y="218"/>
                    <a:pt x="234" y="222"/>
                  </a:cubicBezTo>
                  <a:cubicBezTo>
                    <a:pt x="231" y="227"/>
                    <a:pt x="230" y="232"/>
                    <a:pt x="228" y="236"/>
                  </a:cubicBezTo>
                  <a:cubicBezTo>
                    <a:pt x="227" y="237"/>
                    <a:pt x="227" y="238"/>
                    <a:pt x="226" y="238"/>
                  </a:cubicBezTo>
                  <a:cubicBezTo>
                    <a:pt x="225" y="239"/>
                    <a:pt x="225" y="239"/>
                    <a:pt x="223" y="239"/>
                  </a:cubicBezTo>
                  <a:lnTo>
                    <a:pt x="221" y="239"/>
                  </a:lnTo>
                  <a:cubicBezTo>
                    <a:pt x="218" y="239"/>
                    <a:pt x="215" y="240"/>
                    <a:pt x="214" y="242"/>
                  </a:cubicBezTo>
                  <a:cubicBezTo>
                    <a:pt x="212" y="246"/>
                    <a:pt x="211" y="249"/>
                    <a:pt x="211" y="252"/>
                  </a:cubicBezTo>
                  <a:cubicBezTo>
                    <a:pt x="211" y="258"/>
                    <a:pt x="213" y="262"/>
                    <a:pt x="214" y="266"/>
                  </a:cubicBezTo>
                  <a:cubicBezTo>
                    <a:pt x="215" y="270"/>
                    <a:pt x="216" y="273"/>
                    <a:pt x="216" y="276"/>
                  </a:cubicBezTo>
                  <a:cubicBezTo>
                    <a:pt x="216" y="278"/>
                    <a:pt x="216" y="280"/>
                    <a:pt x="214" y="282"/>
                  </a:cubicBezTo>
                  <a:lnTo>
                    <a:pt x="220" y="286"/>
                  </a:lnTo>
                  <a:lnTo>
                    <a:pt x="217" y="279"/>
                  </a:lnTo>
                  <a:cubicBezTo>
                    <a:pt x="214" y="281"/>
                    <a:pt x="211" y="283"/>
                    <a:pt x="209" y="286"/>
                  </a:cubicBezTo>
                  <a:cubicBezTo>
                    <a:pt x="207" y="290"/>
                    <a:pt x="206" y="293"/>
                    <a:pt x="204" y="296"/>
                  </a:cubicBezTo>
                  <a:cubicBezTo>
                    <a:pt x="203" y="299"/>
                    <a:pt x="202" y="301"/>
                    <a:pt x="201" y="302"/>
                  </a:cubicBezTo>
                  <a:lnTo>
                    <a:pt x="200" y="304"/>
                  </a:lnTo>
                  <a:lnTo>
                    <a:pt x="197" y="306"/>
                  </a:lnTo>
                  <a:cubicBezTo>
                    <a:pt x="195" y="307"/>
                    <a:pt x="191" y="307"/>
                    <a:pt x="185" y="307"/>
                  </a:cubicBezTo>
                  <a:cubicBezTo>
                    <a:pt x="183" y="308"/>
                    <a:pt x="180" y="309"/>
                    <a:pt x="177" y="311"/>
                  </a:cubicBezTo>
                  <a:cubicBezTo>
                    <a:pt x="174" y="314"/>
                    <a:pt x="173" y="318"/>
                    <a:pt x="173" y="322"/>
                  </a:cubicBezTo>
                  <a:lnTo>
                    <a:pt x="173" y="325"/>
                  </a:lnTo>
                  <a:cubicBezTo>
                    <a:pt x="174" y="327"/>
                    <a:pt x="174" y="329"/>
                    <a:pt x="176" y="330"/>
                  </a:cubicBezTo>
                  <a:cubicBezTo>
                    <a:pt x="179" y="332"/>
                    <a:pt x="180" y="333"/>
                    <a:pt x="181" y="335"/>
                  </a:cubicBezTo>
                  <a:lnTo>
                    <a:pt x="182" y="337"/>
                  </a:lnTo>
                  <a:cubicBezTo>
                    <a:pt x="182" y="338"/>
                    <a:pt x="181" y="340"/>
                    <a:pt x="180" y="342"/>
                  </a:cubicBezTo>
                  <a:cubicBezTo>
                    <a:pt x="177" y="345"/>
                    <a:pt x="172" y="350"/>
                    <a:pt x="167" y="354"/>
                  </a:cubicBezTo>
                  <a:cubicBezTo>
                    <a:pt x="163" y="359"/>
                    <a:pt x="158" y="365"/>
                    <a:pt x="158" y="373"/>
                  </a:cubicBezTo>
                  <a:lnTo>
                    <a:pt x="165" y="374"/>
                  </a:lnTo>
                  <a:lnTo>
                    <a:pt x="162" y="367"/>
                  </a:lnTo>
                  <a:cubicBezTo>
                    <a:pt x="149" y="373"/>
                    <a:pt x="143" y="383"/>
                    <a:pt x="138" y="393"/>
                  </a:cubicBezTo>
                  <a:cubicBezTo>
                    <a:pt x="133" y="402"/>
                    <a:pt x="130" y="412"/>
                    <a:pt x="123" y="418"/>
                  </a:cubicBezTo>
                  <a:lnTo>
                    <a:pt x="123" y="419"/>
                  </a:lnTo>
                  <a:cubicBezTo>
                    <a:pt x="115" y="431"/>
                    <a:pt x="101" y="438"/>
                    <a:pt x="86" y="445"/>
                  </a:cubicBezTo>
                  <a:cubicBezTo>
                    <a:pt x="71" y="453"/>
                    <a:pt x="54" y="460"/>
                    <a:pt x="43" y="475"/>
                  </a:cubicBezTo>
                  <a:lnTo>
                    <a:pt x="49" y="479"/>
                  </a:lnTo>
                  <a:lnTo>
                    <a:pt x="46" y="473"/>
                  </a:lnTo>
                  <a:cubicBezTo>
                    <a:pt x="39" y="476"/>
                    <a:pt x="29" y="480"/>
                    <a:pt x="19" y="485"/>
                  </a:cubicBezTo>
                  <a:cubicBezTo>
                    <a:pt x="14" y="487"/>
                    <a:pt x="10" y="490"/>
                    <a:pt x="6" y="494"/>
                  </a:cubicBezTo>
                  <a:cubicBezTo>
                    <a:pt x="2" y="498"/>
                    <a:pt x="0" y="504"/>
                    <a:pt x="0" y="510"/>
                  </a:cubicBezTo>
                  <a:lnTo>
                    <a:pt x="0" y="511"/>
                  </a:lnTo>
                  <a:lnTo>
                    <a:pt x="0" y="512"/>
                  </a:lnTo>
                  <a:cubicBezTo>
                    <a:pt x="0" y="514"/>
                    <a:pt x="1" y="517"/>
                    <a:pt x="3" y="519"/>
                  </a:cubicBezTo>
                  <a:cubicBezTo>
                    <a:pt x="4" y="521"/>
                    <a:pt x="7" y="522"/>
                    <a:pt x="10" y="522"/>
                  </a:cubicBezTo>
                  <a:cubicBezTo>
                    <a:pt x="14" y="522"/>
                    <a:pt x="16" y="520"/>
                    <a:pt x="19" y="519"/>
                  </a:cubicBezTo>
                  <a:cubicBezTo>
                    <a:pt x="22" y="516"/>
                    <a:pt x="25" y="513"/>
                    <a:pt x="28" y="511"/>
                  </a:cubicBezTo>
                  <a:cubicBezTo>
                    <a:pt x="31" y="509"/>
                    <a:pt x="34" y="508"/>
                    <a:pt x="35" y="508"/>
                  </a:cubicBezTo>
                  <a:lnTo>
                    <a:pt x="35" y="508"/>
                  </a:lnTo>
                  <a:lnTo>
                    <a:pt x="35" y="508"/>
                  </a:lnTo>
                  <a:cubicBezTo>
                    <a:pt x="36" y="508"/>
                    <a:pt x="38" y="509"/>
                    <a:pt x="41" y="511"/>
                  </a:cubicBezTo>
                  <a:cubicBezTo>
                    <a:pt x="43" y="513"/>
                    <a:pt x="47" y="516"/>
                    <a:pt x="52" y="516"/>
                  </a:cubicBezTo>
                  <a:cubicBezTo>
                    <a:pt x="55" y="516"/>
                    <a:pt x="59" y="515"/>
                    <a:pt x="61" y="512"/>
                  </a:cubicBezTo>
                  <a:lnTo>
                    <a:pt x="57" y="507"/>
                  </a:lnTo>
                  <a:lnTo>
                    <a:pt x="58" y="514"/>
                  </a:lnTo>
                  <a:lnTo>
                    <a:pt x="58" y="514"/>
                  </a:lnTo>
                  <a:cubicBezTo>
                    <a:pt x="59" y="514"/>
                    <a:pt x="61" y="514"/>
                    <a:pt x="64" y="516"/>
                  </a:cubicBezTo>
                  <a:cubicBezTo>
                    <a:pt x="66" y="517"/>
                    <a:pt x="70" y="519"/>
                    <a:pt x="75" y="519"/>
                  </a:cubicBezTo>
                  <a:lnTo>
                    <a:pt x="76" y="519"/>
                  </a:lnTo>
                  <a:lnTo>
                    <a:pt x="76" y="512"/>
                  </a:lnTo>
                  <a:lnTo>
                    <a:pt x="75" y="519"/>
                  </a:lnTo>
                  <a:lnTo>
                    <a:pt x="76" y="519"/>
                  </a:lnTo>
                  <a:cubicBezTo>
                    <a:pt x="79" y="519"/>
                    <a:pt x="82" y="518"/>
                    <a:pt x="84" y="516"/>
                  </a:cubicBezTo>
                  <a:cubicBezTo>
                    <a:pt x="87" y="515"/>
                    <a:pt x="90" y="512"/>
                    <a:pt x="92" y="511"/>
                  </a:cubicBezTo>
                  <a:lnTo>
                    <a:pt x="95" y="509"/>
                  </a:lnTo>
                  <a:lnTo>
                    <a:pt x="95" y="509"/>
                  </a:lnTo>
                  <a:lnTo>
                    <a:pt x="95" y="508"/>
                  </a:lnTo>
                  <a:lnTo>
                    <a:pt x="95" y="509"/>
                  </a:lnTo>
                  <a:lnTo>
                    <a:pt x="95" y="509"/>
                  </a:lnTo>
                  <a:lnTo>
                    <a:pt x="95" y="508"/>
                  </a:lnTo>
                  <a:lnTo>
                    <a:pt x="95" y="509"/>
                  </a:lnTo>
                  <a:lnTo>
                    <a:pt x="95" y="506"/>
                  </a:lnTo>
                  <a:lnTo>
                    <a:pt x="93" y="508"/>
                  </a:lnTo>
                  <a:lnTo>
                    <a:pt x="95" y="509"/>
                  </a:lnTo>
                  <a:lnTo>
                    <a:pt x="95" y="506"/>
                  </a:lnTo>
                  <a:lnTo>
                    <a:pt x="93" y="508"/>
                  </a:lnTo>
                  <a:lnTo>
                    <a:pt x="95" y="506"/>
                  </a:lnTo>
                  <a:lnTo>
                    <a:pt x="93" y="508"/>
                  </a:lnTo>
                  <a:lnTo>
                    <a:pt x="93" y="508"/>
                  </a:lnTo>
                  <a:lnTo>
                    <a:pt x="95" y="506"/>
                  </a:lnTo>
                  <a:lnTo>
                    <a:pt x="93" y="508"/>
                  </a:lnTo>
                  <a:lnTo>
                    <a:pt x="93" y="508"/>
                  </a:lnTo>
                  <a:lnTo>
                    <a:pt x="93" y="508"/>
                  </a:lnTo>
                  <a:lnTo>
                    <a:pt x="93" y="508"/>
                  </a:lnTo>
                  <a:lnTo>
                    <a:pt x="93" y="508"/>
                  </a:lnTo>
                  <a:lnTo>
                    <a:pt x="93" y="508"/>
                  </a:lnTo>
                  <a:lnTo>
                    <a:pt x="93" y="508"/>
                  </a:lnTo>
                  <a:lnTo>
                    <a:pt x="94" y="509"/>
                  </a:lnTo>
                  <a:cubicBezTo>
                    <a:pt x="98" y="515"/>
                    <a:pt x="105" y="519"/>
                    <a:pt x="112" y="519"/>
                  </a:cubicBezTo>
                  <a:cubicBezTo>
                    <a:pt x="117" y="519"/>
                    <a:pt x="122" y="517"/>
                    <a:pt x="125" y="513"/>
                  </a:cubicBezTo>
                  <a:lnTo>
                    <a:pt x="120" y="508"/>
                  </a:lnTo>
                  <a:lnTo>
                    <a:pt x="119" y="515"/>
                  </a:lnTo>
                  <a:cubicBezTo>
                    <a:pt x="121" y="516"/>
                    <a:pt x="124" y="517"/>
                    <a:pt x="128" y="518"/>
                  </a:cubicBezTo>
                  <a:cubicBezTo>
                    <a:pt x="132" y="519"/>
                    <a:pt x="136" y="520"/>
                    <a:pt x="141" y="521"/>
                  </a:cubicBezTo>
                  <a:cubicBezTo>
                    <a:pt x="145" y="521"/>
                    <a:pt x="150" y="519"/>
                    <a:pt x="154" y="516"/>
                  </a:cubicBezTo>
                  <a:lnTo>
                    <a:pt x="149" y="511"/>
                  </a:lnTo>
                  <a:lnTo>
                    <a:pt x="153" y="517"/>
                  </a:lnTo>
                  <a:lnTo>
                    <a:pt x="153" y="517"/>
                  </a:lnTo>
                  <a:lnTo>
                    <a:pt x="152" y="515"/>
                  </a:lnTo>
                  <a:lnTo>
                    <a:pt x="152" y="517"/>
                  </a:lnTo>
                  <a:lnTo>
                    <a:pt x="153" y="517"/>
                  </a:lnTo>
                  <a:lnTo>
                    <a:pt x="152" y="515"/>
                  </a:lnTo>
                  <a:lnTo>
                    <a:pt x="152" y="517"/>
                  </a:lnTo>
                  <a:lnTo>
                    <a:pt x="152" y="514"/>
                  </a:lnTo>
                  <a:lnTo>
                    <a:pt x="151" y="516"/>
                  </a:lnTo>
                  <a:lnTo>
                    <a:pt x="152" y="517"/>
                  </a:lnTo>
                  <a:lnTo>
                    <a:pt x="152" y="514"/>
                  </a:lnTo>
                  <a:lnTo>
                    <a:pt x="151" y="516"/>
                  </a:lnTo>
                  <a:lnTo>
                    <a:pt x="152" y="515"/>
                  </a:lnTo>
                  <a:lnTo>
                    <a:pt x="151" y="516"/>
                  </a:lnTo>
                  <a:lnTo>
                    <a:pt x="151" y="516"/>
                  </a:lnTo>
                  <a:lnTo>
                    <a:pt x="152" y="515"/>
                  </a:lnTo>
                  <a:lnTo>
                    <a:pt x="151" y="516"/>
                  </a:lnTo>
                  <a:lnTo>
                    <a:pt x="151" y="518"/>
                  </a:lnTo>
                  <a:lnTo>
                    <a:pt x="151" y="519"/>
                  </a:lnTo>
                  <a:cubicBezTo>
                    <a:pt x="151" y="521"/>
                    <a:pt x="151" y="523"/>
                    <a:pt x="153" y="525"/>
                  </a:cubicBezTo>
                  <a:cubicBezTo>
                    <a:pt x="154" y="526"/>
                    <a:pt x="156" y="527"/>
                    <a:pt x="159" y="527"/>
                  </a:cubicBezTo>
                  <a:cubicBezTo>
                    <a:pt x="163" y="526"/>
                    <a:pt x="166" y="525"/>
                    <a:pt x="170" y="523"/>
                  </a:cubicBezTo>
                  <a:cubicBezTo>
                    <a:pt x="172" y="521"/>
                    <a:pt x="173" y="519"/>
                    <a:pt x="175" y="517"/>
                  </a:cubicBezTo>
                  <a:cubicBezTo>
                    <a:pt x="176" y="514"/>
                    <a:pt x="176" y="511"/>
                    <a:pt x="177" y="508"/>
                  </a:cubicBezTo>
                  <a:cubicBezTo>
                    <a:pt x="177" y="505"/>
                    <a:pt x="177" y="502"/>
                    <a:pt x="178" y="500"/>
                  </a:cubicBezTo>
                  <a:lnTo>
                    <a:pt x="172" y="498"/>
                  </a:lnTo>
                  <a:lnTo>
                    <a:pt x="177" y="501"/>
                  </a:lnTo>
                  <a:lnTo>
                    <a:pt x="178" y="500"/>
                  </a:lnTo>
                  <a:lnTo>
                    <a:pt x="181" y="500"/>
                  </a:lnTo>
                  <a:cubicBezTo>
                    <a:pt x="184" y="500"/>
                    <a:pt x="193" y="503"/>
                    <a:pt x="200" y="508"/>
                  </a:cubicBezTo>
                  <a:cubicBezTo>
                    <a:pt x="208" y="512"/>
                    <a:pt x="215" y="517"/>
                    <a:pt x="221" y="519"/>
                  </a:cubicBezTo>
                  <a:cubicBezTo>
                    <a:pt x="223" y="520"/>
                    <a:pt x="225" y="520"/>
                    <a:pt x="226" y="519"/>
                  </a:cubicBezTo>
                  <a:cubicBezTo>
                    <a:pt x="231" y="517"/>
                    <a:pt x="233" y="516"/>
                    <a:pt x="234" y="516"/>
                  </a:cubicBezTo>
                  <a:lnTo>
                    <a:pt x="235" y="517"/>
                  </a:lnTo>
                  <a:cubicBezTo>
                    <a:pt x="236" y="517"/>
                    <a:pt x="237" y="518"/>
                    <a:pt x="238" y="520"/>
                  </a:cubicBezTo>
                  <a:cubicBezTo>
                    <a:pt x="239" y="521"/>
                    <a:pt x="240" y="523"/>
                    <a:pt x="242" y="524"/>
                  </a:cubicBezTo>
                  <a:cubicBezTo>
                    <a:pt x="243" y="525"/>
                    <a:pt x="246" y="526"/>
                    <a:pt x="248" y="526"/>
                  </a:cubicBezTo>
                  <a:cubicBezTo>
                    <a:pt x="251" y="526"/>
                    <a:pt x="254" y="525"/>
                    <a:pt x="256" y="524"/>
                  </a:cubicBezTo>
                  <a:lnTo>
                    <a:pt x="253" y="518"/>
                  </a:lnTo>
                  <a:lnTo>
                    <a:pt x="253" y="525"/>
                  </a:lnTo>
                  <a:lnTo>
                    <a:pt x="254" y="525"/>
                  </a:lnTo>
                  <a:cubicBezTo>
                    <a:pt x="257" y="525"/>
                    <a:pt x="260" y="526"/>
                    <a:pt x="264" y="527"/>
                  </a:cubicBezTo>
                  <a:cubicBezTo>
                    <a:pt x="268" y="529"/>
                    <a:pt x="272" y="531"/>
                    <a:pt x="278" y="531"/>
                  </a:cubicBezTo>
                  <a:lnTo>
                    <a:pt x="282" y="530"/>
                  </a:lnTo>
                  <a:lnTo>
                    <a:pt x="281" y="524"/>
                  </a:lnTo>
                  <a:lnTo>
                    <a:pt x="280" y="530"/>
                  </a:lnTo>
                  <a:lnTo>
                    <a:pt x="282" y="530"/>
                  </a:lnTo>
                  <a:cubicBezTo>
                    <a:pt x="287" y="530"/>
                    <a:pt x="291" y="527"/>
                    <a:pt x="293" y="526"/>
                  </a:cubicBezTo>
                  <a:lnTo>
                    <a:pt x="296" y="524"/>
                  </a:lnTo>
                  <a:lnTo>
                    <a:pt x="296" y="523"/>
                  </a:lnTo>
                  <a:lnTo>
                    <a:pt x="296" y="523"/>
                  </a:lnTo>
                  <a:lnTo>
                    <a:pt x="296" y="524"/>
                  </a:lnTo>
                  <a:lnTo>
                    <a:pt x="296" y="523"/>
                  </a:lnTo>
                  <a:lnTo>
                    <a:pt x="296" y="523"/>
                  </a:lnTo>
                  <a:lnTo>
                    <a:pt x="296" y="524"/>
                  </a:lnTo>
                  <a:lnTo>
                    <a:pt x="296" y="523"/>
                  </a:lnTo>
                  <a:lnTo>
                    <a:pt x="296" y="523"/>
                  </a:lnTo>
                  <a:lnTo>
                    <a:pt x="296" y="524"/>
                  </a:lnTo>
                  <a:lnTo>
                    <a:pt x="296" y="523"/>
                  </a:lnTo>
                  <a:lnTo>
                    <a:pt x="296" y="523"/>
                  </a:lnTo>
                  <a:lnTo>
                    <a:pt x="296" y="524"/>
                  </a:lnTo>
                  <a:cubicBezTo>
                    <a:pt x="298" y="526"/>
                    <a:pt x="300" y="526"/>
                    <a:pt x="303" y="526"/>
                  </a:cubicBezTo>
                  <a:cubicBezTo>
                    <a:pt x="305" y="525"/>
                    <a:pt x="307" y="525"/>
                    <a:pt x="308" y="525"/>
                  </a:cubicBezTo>
                  <a:cubicBezTo>
                    <a:pt x="315" y="525"/>
                    <a:pt x="321" y="528"/>
                    <a:pt x="328" y="533"/>
                  </a:cubicBezTo>
                  <a:cubicBezTo>
                    <a:pt x="335" y="538"/>
                    <a:pt x="344" y="544"/>
                    <a:pt x="356" y="544"/>
                  </a:cubicBezTo>
                  <a:lnTo>
                    <a:pt x="360" y="543"/>
                  </a:lnTo>
                  <a:lnTo>
                    <a:pt x="359" y="537"/>
                  </a:lnTo>
                  <a:lnTo>
                    <a:pt x="356" y="542"/>
                  </a:lnTo>
                  <a:cubicBezTo>
                    <a:pt x="365" y="548"/>
                    <a:pt x="376" y="548"/>
                    <a:pt x="383" y="549"/>
                  </a:cubicBezTo>
                  <a:cubicBezTo>
                    <a:pt x="386" y="550"/>
                    <a:pt x="389" y="551"/>
                    <a:pt x="391" y="552"/>
                  </a:cubicBezTo>
                  <a:cubicBezTo>
                    <a:pt x="392" y="553"/>
                    <a:pt x="394" y="555"/>
                    <a:pt x="395" y="560"/>
                  </a:cubicBezTo>
                  <a:cubicBezTo>
                    <a:pt x="396" y="561"/>
                    <a:pt x="397" y="563"/>
                    <a:pt x="399" y="564"/>
                  </a:cubicBezTo>
                  <a:lnTo>
                    <a:pt x="399" y="564"/>
                  </a:lnTo>
                  <a:lnTo>
                    <a:pt x="400" y="563"/>
                  </a:lnTo>
                  <a:lnTo>
                    <a:pt x="399" y="564"/>
                  </a:lnTo>
                  <a:lnTo>
                    <a:pt x="399" y="564"/>
                  </a:lnTo>
                  <a:lnTo>
                    <a:pt x="400" y="563"/>
                  </a:lnTo>
                  <a:lnTo>
                    <a:pt x="399" y="564"/>
                  </a:lnTo>
                  <a:lnTo>
                    <a:pt x="401" y="562"/>
                  </a:lnTo>
                  <a:lnTo>
                    <a:pt x="399" y="563"/>
                  </a:lnTo>
                  <a:lnTo>
                    <a:pt x="399" y="564"/>
                  </a:lnTo>
                  <a:lnTo>
                    <a:pt x="401" y="562"/>
                  </a:lnTo>
                  <a:lnTo>
                    <a:pt x="399" y="563"/>
                  </a:lnTo>
                  <a:lnTo>
                    <a:pt x="400" y="563"/>
                  </a:lnTo>
                  <a:lnTo>
                    <a:pt x="398" y="563"/>
                  </a:lnTo>
                  <a:lnTo>
                    <a:pt x="399" y="563"/>
                  </a:lnTo>
                  <a:lnTo>
                    <a:pt x="400" y="563"/>
                  </a:lnTo>
                  <a:lnTo>
                    <a:pt x="398" y="563"/>
                  </a:lnTo>
                  <a:lnTo>
                    <a:pt x="398" y="563"/>
                  </a:lnTo>
                  <a:cubicBezTo>
                    <a:pt x="398" y="563"/>
                    <a:pt x="398" y="564"/>
                    <a:pt x="398" y="566"/>
                  </a:cubicBezTo>
                  <a:cubicBezTo>
                    <a:pt x="398" y="567"/>
                    <a:pt x="398" y="569"/>
                    <a:pt x="399" y="570"/>
                  </a:cubicBezTo>
                  <a:cubicBezTo>
                    <a:pt x="400" y="573"/>
                    <a:pt x="403" y="575"/>
                    <a:pt x="405" y="576"/>
                  </a:cubicBezTo>
                  <a:cubicBezTo>
                    <a:pt x="408" y="577"/>
                    <a:pt x="410" y="577"/>
                    <a:pt x="413" y="577"/>
                  </a:cubicBezTo>
                  <a:lnTo>
                    <a:pt x="413" y="571"/>
                  </a:lnTo>
                  <a:lnTo>
                    <a:pt x="409" y="576"/>
                  </a:lnTo>
                  <a:cubicBezTo>
                    <a:pt x="411" y="578"/>
                    <a:pt x="414" y="579"/>
                    <a:pt x="417" y="579"/>
                  </a:cubicBezTo>
                  <a:cubicBezTo>
                    <a:pt x="421" y="579"/>
                    <a:pt x="424" y="576"/>
                    <a:pt x="425" y="575"/>
                  </a:cubicBezTo>
                  <a:cubicBezTo>
                    <a:pt x="428" y="572"/>
                    <a:pt x="429" y="569"/>
                    <a:pt x="430" y="568"/>
                  </a:cubicBezTo>
                  <a:lnTo>
                    <a:pt x="431" y="566"/>
                  </a:lnTo>
                  <a:lnTo>
                    <a:pt x="430" y="565"/>
                  </a:lnTo>
                  <a:lnTo>
                    <a:pt x="431" y="566"/>
                  </a:lnTo>
                  <a:lnTo>
                    <a:pt x="431" y="566"/>
                  </a:lnTo>
                  <a:lnTo>
                    <a:pt x="430" y="565"/>
                  </a:lnTo>
                  <a:lnTo>
                    <a:pt x="431" y="566"/>
                  </a:lnTo>
                  <a:lnTo>
                    <a:pt x="430" y="564"/>
                  </a:lnTo>
                  <a:lnTo>
                    <a:pt x="430" y="567"/>
                  </a:lnTo>
                  <a:lnTo>
                    <a:pt x="431" y="566"/>
                  </a:lnTo>
                  <a:lnTo>
                    <a:pt x="430" y="564"/>
                  </a:lnTo>
                  <a:lnTo>
                    <a:pt x="430" y="567"/>
                  </a:lnTo>
                  <a:lnTo>
                    <a:pt x="430" y="565"/>
                  </a:lnTo>
                  <a:lnTo>
                    <a:pt x="429" y="567"/>
                  </a:lnTo>
                  <a:lnTo>
                    <a:pt x="430" y="567"/>
                  </a:lnTo>
                  <a:lnTo>
                    <a:pt x="430" y="565"/>
                  </a:lnTo>
                  <a:lnTo>
                    <a:pt x="429" y="567"/>
                  </a:lnTo>
                  <a:lnTo>
                    <a:pt x="431" y="560"/>
                  </a:lnTo>
                  <a:lnTo>
                    <a:pt x="425" y="563"/>
                  </a:lnTo>
                  <a:cubicBezTo>
                    <a:pt x="426" y="565"/>
                    <a:pt x="427" y="567"/>
                    <a:pt x="429" y="569"/>
                  </a:cubicBezTo>
                  <a:cubicBezTo>
                    <a:pt x="431" y="570"/>
                    <a:pt x="434" y="571"/>
                    <a:pt x="436" y="571"/>
                  </a:cubicBezTo>
                  <a:cubicBezTo>
                    <a:pt x="439" y="571"/>
                    <a:pt x="441" y="570"/>
                    <a:pt x="443" y="569"/>
                  </a:cubicBezTo>
                  <a:cubicBezTo>
                    <a:pt x="444" y="569"/>
                    <a:pt x="445" y="569"/>
                    <a:pt x="445" y="569"/>
                  </a:cubicBezTo>
                  <a:lnTo>
                    <a:pt x="445" y="568"/>
                  </a:lnTo>
                  <a:lnTo>
                    <a:pt x="445" y="569"/>
                  </a:lnTo>
                  <a:lnTo>
                    <a:pt x="445" y="569"/>
                  </a:lnTo>
                  <a:lnTo>
                    <a:pt x="445" y="568"/>
                  </a:lnTo>
                  <a:lnTo>
                    <a:pt x="445" y="569"/>
                  </a:lnTo>
                  <a:lnTo>
                    <a:pt x="446" y="569"/>
                  </a:lnTo>
                  <a:lnTo>
                    <a:pt x="446" y="567"/>
                  </a:lnTo>
                  <a:lnTo>
                    <a:pt x="445" y="569"/>
                  </a:lnTo>
                  <a:lnTo>
                    <a:pt x="446" y="569"/>
                  </a:lnTo>
                  <a:lnTo>
                    <a:pt x="446" y="567"/>
                  </a:lnTo>
                  <a:lnTo>
                    <a:pt x="445" y="569"/>
                  </a:lnTo>
                  <a:lnTo>
                    <a:pt x="446" y="568"/>
                  </a:lnTo>
                  <a:lnTo>
                    <a:pt x="445" y="569"/>
                  </a:lnTo>
                  <a:lnTo>
                    <a:pt x="445" y="569"/>
                  </a:lnTo>
                  <a:lnTo>
                    <a:pt x="446" y="568"/>
                  </a:lnTo>
                  <a:lnTo>
                    <a:pt x="445" y="569"/>
                  </a:lnTo>
                  <a:cubicBezTo>
                    <a:pt x="445" y="569"/>
                    <a:pt x="446" y="570"/>
                    <a:pt x="447" y="571"/>
                  </a:cubicBezTo>
                  <a:cubicBezTo>
                    <a:pt x="448" y="573"/>
                    <a:pt x="450" y="575"/>
                    <a:pt x="454" y="576"/>
                  </a:cubicBezTo>
                  <a:cubicBezTo>
                    <a:pt x="457" y="577"/>
                    <a:pt x="459" y="576"/>
                    <a:pt x="461" y="574"/>
                  </a:cubicBezTo>
                  <a:lnTo>
                    <a:pt x="459" y="572"/>
                  </a:lnTo>
                  <a:lnTo>
                    <a:pt x="460" y="574"/>
                  </a:lnTo>
                  <a:lnTo>
                    <a:pt x="461" y="574"/>
                  </a:lnTo>
                  <a:lnTo>
                    <a:pt x="459" y="572"/>
                  </a:lnTo>
                  <a:lnTo>
                    <a:pt x="460" y="574"/>
                  </a:lnTo>
                  <a:lnTo>
                    <a:pt x="459" y="572"/>
                  </a:lnTo>
                  <a:lnTo>
                    <a:pt x="459" y="574"/>
                  </a:lnTo>
                  <a:lnTo>
                    <a:pt x="460" y="574"/>
                  </a:lnTo>
                  <a:lnTo>
                    <a:pt x="459" y="572"/>
                  </a:lnTo>
                  <a:lnTo>
                    <a:pt x="459" y="574"/>
                  </a:lnTo>
                  <a:cubicBezTo>
                    <a:pt x="459" y="574"/>
                    <a:pt x="460" y="575"/>
                    <a:pt x="462" y="575"/>
                  </a:cubicBezTo>
                  <a:cubicBezTo>
                    <a:pt x="464" y="575"/>
                    <a:pt x="466" y="576"/>
                    <a:pt x="469" y="576"/>
                  </a:cubicBezTo>
                  <a:lnTo>
                    <a:pt x="469" y="573"/>
                  </a:lnTo>
                  <a:lnTo>
                    <a:pt x="468" y="576"/>
                  </a:lnTo>
                  <a:lnTo>
                    <a:pt x="469" y="576"/>
                  </a:lnTo>
                  <a:lnTo>
                    <a:pt x="469" y="573"/>
                  </a:lnTo>
                  <a:lnTo>
                    <a:pt x="468" y="576"/>
                  </a:lnTo>
                  <a:cubicBezTo>
                    <a:pt x="471" y="576"/>
                    <a:pt x="474" y="574"/>
                    <a:pt x="475" y="571"/>
                  </a:cubicBezTo>
                  <a:cubicBezTo>
                    <a:pt x="475" y="570"/>
                    <a:pt x="476" y="569"/>
                    <a:pt x="476" y="569"/>
                  </a:cubicBezTo>
                  <a:lnTo>
                    <a:pt x="476" y="569"/>
                  </a:lnTo>
                  <a:lnTo>
                    <a:pt x="476" y="568"/>
                  </a:lnTo>
                  <a:lnTo>
                    <a:pt x="476" y="569"/>
                  </a:lnTo>
                  <a:lnTo>
                    <a:pt x="476" y="569"/>
                  </a:lnTo>
                  <a:lnTo>
                    <a:pt x="476" y="568"/>
                  </a:lnTo>
                  <a:lnTo>
                    <a:pt x="476" y="569"/>
                  </a:lnTo>
                  <a:lnTo>
                    <a:pt x="476" y="568"/>
                  </a:lnTo>
                  <a:lnTo>
                    <a:pt x="476" y="569"/>
                  </a:lnTo>
                  <a:lnTo>
                    <a:pt x="476" y="569"/>
                  </a:lnTo>
                  <a:lnTo>
                    <a:pt x="476" y="568"/>
                  </a:lnTo>
                  <a:lnTo>
                    <a:pt x="476" y="569"/>
                  </a:lnTo>
                  <a:lnTo>
                    <a:pt x="476" y="569"/>
                  </a:lnTo>
                  <a:lnTo>
                    <a:pt x="478" y="572"/>
                  </a:lnTo>
                  <a:cubicBezTo>
                    <a:pt x="479" y="574"/>
                    <a:pt x="480" y="576"/>
                    <a:pt x="483" y="576"/>
                  </a:cubicBezTo>
                  <a:lnTo>
                    <a:pt x="485" y="576"/>
                  </a:lnTo>
                  <a:cubicBezTo>
                    <a:pt x="489" y="576"/>
                    <a:pt x="491" y="575"/>
                    <a:pt x="493" y="574"/>
                  </a:cubicBezTo>
                  <a:lnTo>
                    <a:pt x="496" y="573"/>
                  </a:lnTo>
                  <a:lnTo>
                    <a:pt x="496" y="573"/>
                  </a:lnTo>
                  <a:lnTo>
                    <a:pt x="497" y="573"/>
                  </a:lnTo>
                  <a:lnTo>
                    <a:pt x="497" y="571"/>
                  </a:lnTo>
                  <a:lnTo>
                    <a:pt x="495" y="573"/>
                  </a:lnTo>
                  <a:lnTo>
                    <a:pt x="497" y="573"/>
                  </a:lnTo>
                  <a:lnTo>
                    <a:pt x="497" y="571"/>
                  </a:lnTo>
                  <a:lnTo>
                    <a:pt x="495" y="573"/>
                  </a:lnTo>
                  <a:lnTo>
                    <a:pt x="496" y="572"/>
                  </a:lnTo>
                  <a:lnTo>
                    <a:pt x="495" y="573"/>
                  </a:lnTo>
                  <a:lnTo>
                    <a:pt x="495" y="573"/>
                  </a:lnTo>
                  <a:lnTo>
                    <a:pt x="496" y="572"/>
                  </a:lnTo>
                  <a:lnTo>
                    <a:pt x="495" y="573"/>
                  </a:lnTo>
                  <a:lnTo>
                    <a:pt x="495" y="573"/>
                  </a:lnTo>
                  <a:cubicBezTo>
                    <a:pt x="496" y="576"/>
                    <a:pt x="499" y="578"/>
                    <a:pt x="502" y="577"/>
                  </a:cubicBezTo>
                  <a:cubicBezTo>
                    <a:pt x="507" y="577"/>
                    <a:pt x="514" y="576"/>
                    <a:pt x="521" y="575"/>
                  </a:cubicBezTo>
                  <a:cubicBezTo>
                    <a:pt x="525" y="574"/>
                    <a:pt x="528" y="573"/>
                    <a:pt x="531" y="572"/>
                  </a:cubicBezTo>
                  <a:cubicBezTo>
                    <a:pt x="535" y="570"/>
                    <a:pt x="538" y="568"/>
                    <a:pt x="540" y="565"/>
                  </a:cubicBezTo>
                  <a:lnTo>
                    <a:pt x="534" y="561"/>
                  </a:lnTo>
                  <a:lnTo>
                    <a:pt x="535" y="568"/>
                  </a:lnTo>
                  <a:lnTo>
                    <a:pt x="535" y="564"/>
                  </a:lnTo>
                  <a:lnTo>
                    <a:pt x="535" y="568"/>
                  </a:lnTo>
                  <a:lnTo>
                    <a:pt x="535" y="568"/>
                  </a:lnTo>
                  <a:lnTo>
                    <a:pt x="535" y="564"/>
                  </a:lnTo>
                  <a:lnTo>
                    <a:pt x="535" y="568"/>
                  </a:lnTo>
                  <a:lnTo>
                    <a:pt x="535" y="565"/>
                  </a:lnTo>
                  <a:lnTo>
                    <a:pt x="534" y="568"/>
                  </a:lnTo>
                  <a:lnTo>
                    <a:pt x="535" y="568"/>
                  </a:lnTo>
                  <a:lnTo>
                    <a:pt x="535" y="565"/>
                  </a:lnTo>
                  <a:lnTo>
                    <a:pt x="534" y="568"/>
                  </a:lnTo>
                  <a:lnTo>
                    <a:pt x="534" y="568"/>
                  </a:lnTo>
                  <a:lnTo>
                    <a:pt x="537" y="570"/>
                  </a:lnTo>
                  <a:lnTo>
                    <a:pt x="539" y="571"/>
                  </a:lnTo>
                  <a:cubicBezTo>
                    <a:pt x="540" y="572"/>
                    <a:pt x="541" y="572"/>
                    <a:pt x="544" y="573"/>
                  </a:cubicBezTo>
                  <a:cubicBezTo>
                    <a:pt x="545" y="573"/>
                    <a:pt x="548" y="572"/>
                    <a:pt x="549" y="570"/>
                  </a:cubicBezTo>
                  <a:cubicBezTo>
                    <a:pt x="551" y="568"/>
                    <a:pt x="551" y="566"/>
                    <a:pt x="551" y="565"/>
                  </a:cubicBezTo>
                  <a:cubicBezTo>
                    <a:pt x="551" y="563"/>
                    <a:pt x="551" y="562"/>
                    <a:pt x="550" y="560"/>
                  </a:cubicBezTo>
                  <a:lnTo>
                    <a:pt x="544" y="562"/>
                  </a:lnTo>
                  <a:lnTo>
                    <a:pt x="550" y="566"/>
                  </a:lnTo>
                  <a:lnTo>
                    <a:pt x="549" y="566"/>
                  </a:lnTo>
                  <a:lnTo>
                    <a:pt x="550" y="566"/>
                  </a:lnTo>
                  <a:lnTo>
                    <a:pt x="550" y="566"/>
                  </a:lnTo>
                  <a:lnTo>
                    <a:pt x="549" y="566"/>
                  </a:lnTo>
                  <a:lnTo>
                    <a:pt x="550" y="566"/>
                  </a:lnTo>
                  <a:lnTo>
                    <a:pt x="546" y="563"/>
                  </a:lnTo>
                  <a:lnTo>
                    <a:pt x="546" y="567"/>
                  </a:lnTo>
                  <a:cubicBezTo>
                    <a:pt x="548" y="567"/>
                    <a:pt x="550" y="566"/>
                    <a:pt x="550" y="566"/>
                  </a:cubicBezTo>
                  <a:lnTo>
                    <a:pt x="546" y="563"/>
                  </a:lnTo>
                  <a:lnTo>
                    <a:pt x="546" y="567"/>
                  </a:lnTo>
                  <a:lnTo>
                    <a:pt x="546" y="562"/>
                  </a:lnTo>
                  <a:lnTo>
                    <a:pt x="542" y="566"/>
                  </a:lnTo>
                  <a:cubicBezTo>
                    <a:pt x="543" y="566"/>
                    <a:pt x="544" y="567"/>
                    <a:pt x="546" y="567"/>
                  </a:cubicBezTo>
                  <a:lnTo>
                    <a:pt x="546" y="562"/>
                  </a:lnTo>
                  <a:lnTo>
                    <a:pt x="542" y="566"/>
                  </a:lnTo>
                  <a:lnTo>
                    <a:pt x="544" y="564"/>
                  </a:lnTo>
                  <a:lnTo>
                    <a:pt x="542" y="565"/>
                  </a:lnTo>
                  <a:lnTo>
                    <a:pt x="542" y="566"/>
                  </a:lnTo>
                  <a:lnTo>
                    <a:pt x="544" y="564"/>
                  </a:lnTo>
                  <a:lnTo>
                    <a:pt x="542" y="565"/>
                  </a:lnTo>
                  <a:lnTo>
                    <a:pt x="542" y="567"/>
                  </a:lnTo>
                  <a:lnTo>
                    <a:pt x="542" y="568"/>
                  </a:lnTo>
                  <a:lnTo>
                    <a:pt x="544" y="569"/>
                  </a:lnTo>
                  <a:lnTo>
                    <a:pt x="543" y="567"/>
                  </a:lnTo>
                  <a:lnTo>
                    <a:pt x="542" y="568"/>
                  </a:lnTo>
                  <a:lnTo>
                    <a:pt x="544" y="569"/>
                  </a:lnTo>
                  <a:lnTo>
                    <a:pt x="543" y="567"/>
                  </a:lnTo>
                  <a:cubicBezTo>
                    <a:pt x="541" y="569"/>
                    <a:pt x="540" y="571"/>
                    <a:pt x="541" y="574"/>
                  </a:cubicBezTo>
                  <a:cubicBezTo>
                    <a:pt x="542" y="578"/>
                    <a:pt x="545" y="579"/>
                    <a:pt x="547" y="580"/>
                  </a:cubicBezTo>
                  <a:cubicBezTo>
                    <a:pt x="549" y="581"/>
                    <a:pt x="552" y="582"/>
                    <a:pt x="554" y="583"/>
                  </a:cubicBezTo>
                  <a:lnTo>
                    <a:pt x="555" y="583"/>
                  </a:lnTo>
                  <a:lnTo>
                    <a:pt x="555" y="583"/>
                  </a:lnTo>
                  <a:lnTo>
                    <a:pt x="557" y="581"/>
                  </a:lnTo>
                  <a:lnTo>
                    <a:pt x="555" y="583"/>
                  </a:lnTo>
                  <a:lnTo>
                    <a:pt x="555" y="583"/>
                  </a:lnTo>
                  <a:lnTo>
                    <a:pt x="557" y="581"/>
                  </a:lnTo>
                  <a:lnTo>
                    <a:pt x="555" y="583"/>
                  </a:lnTo>
                  <a:lnTo>
                    <a:pt x="559" y="579"/>
                  </a:lnTo>
                  <a:lnTo>
                    <a:pt x="553" y="579"/>
                  </a:lnTo>
                  <a:cubicBezTo>
                    <a:pt x="553" y="581"/>
                    <a:pt x="554" y="582"/>
                    <a:pt x="555" y="583"/>
                  </a:cubicBezTo>
                  <a:lnTo>
                    <a:pt x="559" y="579"/>
                  </a:lnTo>
                  <a:lnTo>
                    <a:pt x="553" y="579"/>
                  </a:lnTo>
                  <a:lnTo>
                    <a:pt x="558" y="579"/>
                  </a:lnTo>
                  <a:lnTo>
                    <a:pt x="555" y="575"/>
                  </a:lnTo>
                  <a:cubicBezTo>
                    <a:pt x="554" y="575"/>
                    <a:pt x="553" y="576"/>
                    <a:pt x="553" y="579"/>
                  </a:cubicBezTo>
                  <a:lnTo>
                    <a:pt x="558" y="579"/>
                  </a:lnTo>
                  <a:lnTo>
                    <a:pt x="555" y="575"/>
                  </a:lnTo>
                  <a:lnTo>
                    <a:pt x="553" y="577"/>
                  </a:lnTo>
                  <a:cubicBezTo>
                    <a:pt x="552" y="580"/>
                    <a:pt x="551" y="582"/>
                    <a:pt x="551" y="585"/>
                  </a:cubicBezTo>
                  <a:cubicBezTo>
                    <a:pt x="551" y="588"/>
                    <a:pt x="553" y="592"/>
                    <a:pt x="555" y="593"/>
                  </a:cubicBezTo>
                  <a:cubicBezTo>
                    <a:pt x="558" y="596"/>
                    <a:pt x="562" y="597"/>
                    <a:pt x="565" y="597"/>
                  </a:cubicBezTo>
                  <a:cubicBezTo>
                    <a:pt x="568" y="598"/>
                    <a:pt x="570" y="598"/>
                    <a:pt x="572" y="598"/>
                  </a:cubicBezTo>
                  <a:lnTo>
                    <a:pt x="573" y="592"/>
                  </a:lnTo>
                  <a:lnTo>
                    <a:pt x="567" y="595"/>
                  </a:lnTo>
                  <a:cubicBezTo>
                    <a:pt x="571" y="600"/>
                    <a:pt x="576" y="602"/>
                    <a:pt x="579" y="603"/>
                  </a:cubicBezTo>
                  <a:cubicBezTo>
                    <a:pt x="583" y="603"/>
                    <a:pt x="586" y="604"/>
                    <a:pt x="587" y="604"/>
                  </a:cubicBezTo>
                  <a:lnTo>
                    <a:pt x="589" y="598"/>
                  </a:lnTo>
                  <a:lnTo>
                    <a:pt x="583" y="596"/>
                  </a:lnTo>
                  <a:lnTo>
                    <a:pt x="582" y="600"/>
                  </a:lnTo>
                  <a:cubicBezTo>
                    <a:pt x="582" y="603"/>
                    <a:pt x="584" y="606"/>
                    <a:pt x="585" y="608"/>
                  </a:cubicBezTo>
                  <a:cubicBezTo>
                    <a:pt x="587" y="611"/>
                    <a:pt x="590" y="612"/>
                    <a:pt x="591" y="613"/>
                  </a:cubicBezTo>
                  <a:lnTo>
                    <a:pt x="593" y="614"/>
                  </a:lnTo>
                  <a:lnTo>
                    <a:pt x="594" y="612"/>
                  </a:lnTo>
                  <a:lnTo>
                    <a:pt x="592" y="613"/>
                  </a:lnTo>
                  <a:lnTo>
                    <a:pt x="593" y="614"/>
                  </a:lnTo>
                  <a:lnTo>
                    <a:pt x="594" y="612"/>
                  </a:lnTo>
                  <a:lnTo>
                    <a:pt x="592" y="613"/>
                  </a:lnTo>
                  <a:lnTo>
                    <a:pt x="596" y="610"/>
                  </a:lnTo>
                  <a:lnTo>
                    <a:pt x="591" y="612"/>
                  </a:lnTo>
                  <a:lnTo>
                    <a:pt x="592" y="613"/>
                  </a:lnTo>
                  <a:lnTo>
                    <a:pt x="596" y="610"/>
                  </a:lnTo>
                  <a:lnTo>
                    <a:pt x="591" y="612"/>
                  </a:lnTo>
                  <a:lnTo>
                    <a:pt x="592" y="613"/>
                  </a:lnTo>
                  <a:cubicBezTo>
                    <a:pt x="597" y="621"/>
                    <a:pt x="601" y="629"/>
                    <a:pt x="601" y="635"/>
                  </a:cubicBezTo>
                  <a:lnTo>
                    <a:pt x="601" y="639"/>
                  </a:lnTo>
                  <a:lnTo>
                    <a:pt x="607" y="640"/>
                  </a:lnTo>
                  <a:lnTo>
                    <a:pt x="607" y="633"/>
                  </a:lnTo>
                  <a:lnTo>
                    <a:pt x="604" y="634"/>
                  </a:lnTo>
                  <a:lnTo>
                    <a:pt x="601" y="636"/>
                  </a:lnTo>
                  <a:cubicBezTo>
                    <a:pt x="600" y="637"/>
                    <a:pt x="599" y="639"/>
                    <a:pt x="599" y="640"/>
                  </a:cubicBezTo>
                  <a:cubicBezTo>
                    <a:pt x="599" y="642"/>
                    <a:pt x="600" y="644"/>
                    <a:pt x="600" y="644"/>
                  </a:cubicBezTo>
                  <a:lnTo>
                    <a:pt x="603" y="647"/>
                  </a:lnTo>
                  <a:cubicBezTo>
                    <a:pt x="604" y="648"/>
                    <a:pt x="606" y="649"/>
                    <a:pt x="607" y="650"/>
                  </a:cubicBezTo>
                  <a:lnTo>
                    <a:pt x="609" y="650"/>
                  </a:lnTo>
                  <a:lnTo>
                    <a:pt x="610" y="648"/>
                  </a:lnTo>
                  <a:lnTo>
                    <a:pt x="608" y="650"/>
                  </a:lnTo>
                  <a:lnTo>
                    <a:pt x="609" y="650"/>
                  </a:lnTo>
                  <a:lnTo>
                    <a:pt x="610" y="648"/>
                  </a:lnTo>
                  <a:lnTo>
                    <a:pt x="608" y="650"/>
                  </a:lnTo>
                  <a:lnTo>
                    <a:pt x="613" y="647"/>
                  </a:lnTo>
                  <a:lnTo>
                    <a:pt x="607" y="647"/>
                  </a:lnTo>
                  <a:cubicBezTo>
                    <a:pt x="607" y="648"/>
                    <a:pt x="608" y="649"/>
                    <a:pt x="608" y="650"/>
                  </a:cubicBezTo>
                  <a:lnTo>
                    <a:pt x="613" y="647"/>
                  </a:lnTo>
                  <a:lnTo>
                    <a:pt x="607" y="647"/>
                  </a:lnTo>
                  <a:lnTo>
                    <a:pt x="613" y="647"/>
                  </a:lnTo>
                  <a:lnTo>
                    <a:pt x="609" y="642"/>
                  </a:lnTo>
                  <a:cubicBezTo>
                    <a:pt x="608" y="643"/>
                    <a:pt x="607" y="645"/>
                    <a:pt x="607" y="647"/>
                  </a:cubicBezTo>
                  <a:lnTo>
                    <a:pt x="613" y="647"/>
                  </a:lnTo>
                  <a:lnTo>
                    <a:pt x="609" y="642"/>
                  </a:lnTo>
                  <a:lnTo>
                    <a:pt x="612" y="646"/>
                  </a:lnTo>
                  <a:lnTo>
                    <a:pt x="611" y="641"/>
                  </a:lnTo>
                  <a:lnTo>
                    <a:pt x="609" y="642"/>
                  </a:lnTo>
                  <a:lnTo>
                    <a:pt x="612" y="646"/>
                  </a:lnTo>
                  <a:lnTo>
                    <a:pt x="611" y="641"/>
                  </a:lnTo>
                  <a:lnTo>
                    <a:pt x="611" y="642"/>
                  </a:lnTo>
                  <a:lnTo>
                    <a:pt x="611" y="641"/>
                  </a:lnTo>
                  <a:lnTo>
                    <a:pt x="611" y="641"/>
                  </a:lnTo>
                  <a:lnTo>
                    <a:pt x="611" y="642"/>
                  </a:lnTo>
                  <a:lnTo>
                    <a:pt x="611" y="641"/>
                  </a:lnTo>
                  <a:cubicBezTo>
                    <a:pt x="611" y="641"/>
                    <a:pt x="610" y="641"/>
                    <a:pt x="608" y="642"/>
                  </a:cubicBezTo>
                  <a:cubicBezTo>
                    <a:pt x="605" y="642"/>
                    <a:pt x="603" y="643"/>
                    <a:pt x="602" y="646"/>
                  </a:cubicBezTo>
                  <a:cubicBezTo>
                    <a:pt x="601" y="648"/>
                    <a:pt x="602" y="651"/>
                    <a:pt x="603" y="653"/>
                  </a:cubicBezTo>
                  <a:lnTo>
                    <a:pt x="606" y="655"/>
                  </a:lnTo>
                  <a:lnTo>
                    <a:pt x="610" y="658"/>
                  </a:lnTo>
                  <a:lnTo>
                    <a:pt x="611" y="658"/>
                  </a:lnTo>
                  <a:lnTo>
                    <a:pt x="611" y="659"/>
                  </a:lnTo>
                  <a:lnTo>
                    <a:pt x="614" y="656"/>
                  </a:lnTo>
                  <a:lnTo>
                    <a:pt x="610" y="656"/>
                  </a:lnTo>
                  <a:cubicBezTo>
                    <a:pt x="610" y="658"/>
                    <a:pt x="611" y="658"/>
                    <a:pt x="611" y="659"/>
                  </a:cubicBezTo>
                  <a:lnTo>
                    <a:pt x="614" y="656"/>
                  </a:lnTo>
                  <a:lnTo>
                    <a:pt x="610" y="656"/>
                  </a:lnTo>
                  <a:lnTo>
                    <a:pt x="615" y="656"/>
                  </a:lnTo>
                  <a:lnTo>
                    <a:pt x="611" y="653"/>
                  </a:lnTo>
                  <a:lnTo>
                    <a:pt x="610" y="656"/>
                  </a:lnTo>
                  <a:lnTo>
                    <a:pt x="615" y="656"/>
                  </a:lnTo>
                  <a:lnTo>
                    <a:pt x="611" y="653"/>
                  </a:lnTo>
                  <a:cubicBezTo>
                    <a:pt x="609" y="656"/>
                    <a:pt x="610" y="660"/>
                    <a:pt x="613" y="662"/>
                  </a:cubicBezTo>
                  <a:lnTo>
                    <a:pt x="615" y="658"/>
                  </a:lnTo>
                  <a:lnTo>
                    <a:pt x="612" y="661"/>
                  </a:lnTo>
                  <a:lnTo>
                    <a:pt x="613" y="662"/>
                  </a:lnTo>
                  <a:lnTo>
                    <a:pt x="615" y="658"/>
                  </a:lnTo>
                  <a:lnTo>
                    <a:pt x="612" y="661"/>
                  </a:lnTo>
                  <a:lnTo>
                    <a:pt x="617" y="657"/>
                  </a:lnTo>
                  <a:lnTo>
                    <a:pt x="610" y="657"/>
                  </a:lnTo>
                  <a:cubicBezTo>
                    <a:pt x="610" y="660"/>
                    <a:pt x="612" y="661"/>
                    <a:pt x="612" y="661"/>
                  </a:cubicBezTo>
                  <a:lnTo>
                    <a:pt x="617" y="657"/>
                  </a:lnTo>
                  <a:lnTo>
                    <a:pt x="610" y="657"/>
                  </a:lnTo>
                  <a:lnTo>
                    <a:pt x="617" y="657"/>
                  </a:lnTo>
                  <a:lnTo>
                    <a:pt x="613" y="651"/>
                  </a:lnTo>
                  <a:cubicBezTo>
                    <a:pt x="612" y="652"/>
                    <a:pt x="610" y="654"/>
                    <a:pt x="610" y="657"/>
                  </a:cubicBezTo>
                  <a:lnTo>
                    <a:pt x="617" y="657"/>
                  </a:lnTo>
                  <a:lnTo>
                    <a:pt x="613" y="651"/>
                  </a:lnTo>
                  <a:lnTo>
                    <a:pt x="616" y="656"/>
                  </a:lnTo>
                  <a:lnTo>
                    <a:pt x="616" y="650"/>
                  </a:lnTo>
                  <a:cubicBezTo>
                    <a:pt x="615" y="651"/>
                    <a:pt x="615" y="650"/>
                    <a:pt x="613" y="651"/>
                  </a:cubicBezTo>
                  <a:lnTo>
                    <a:pt x="616" y="656"/>
                  </a:lnTo>
                  <a:lnTo>
                    <a:pt x="616" y="650"/>
                  </a:lnTo>
                  <a:lnTo>
                    <a:pt x="616" y="651"/>
                  </a:lnTo>
                  <a:lnTo>
                    <a:pt x="616" y="650"/>
                  </a:lnTo>
                  <a:lnTo>
                    <a:pt x="616" y="650"/>
                  </a:lnTo>
                  <a:lnTo>
                    <a:pt x="616" y="651"/>
                  </a:lnTo>
                  <a:lnTo>
                    <a:pt x="616" y="650"/>
                  </a:lnTo>
                  <a:cubicBezTo>
                    <a:pt x="615" y="651"/>
                    <a:pt x="613" y="650"/>
                    <a:pt x="611" y="651"/>
                  </a:cubicBezTo>
                  <a:cubicBezTo>
                    <a:pt x="610" y="652"/>
                    <a:pt x="608" y="653"/>
                    <a:pt x="607" y="654"/>
                  </a:cubicBezTo>
                  <a:cubicBezTo>
                    <a:pt x="605" y="656"/>
                    <a:pt x="605" y="658"/>
                    <a:pt x="605" y="660"/>
                  </a:cubicBezTo>
                  <a:cubicBezTo>
                    <a:pt x="605" y="662"/>
                    <a:pt x="605" y="663"/>
                    <a:pt x="606" y="665"/>
                  </a:cubicBezTo>
                  <a:lnTo>
                    <a:pt x="612" y="662"/>
                  </a:lnTo>
                  <a:lnTo>
                    <a:pt x="605" y="663"/>
                  </a:lnTo>
                  <a:lnTo>
                    <a:pt x="605" y="664"/>
                  </a:lnTo>
                  <a:lnTo>
                    <a:pt x="608" y="663"/>
                  </a:lnTo>
                  <a:lnTo>
                    <a:pt x="605" y="663"/>
                  </a:lnTo>
                  <a:lnTo>
                    <a:pt x="605" y="664"/>
                  </a:lnTo>
                  <a:lnTo>
                    <a:pt x="608" y="663"/>
                  </a:lnTo>
                  <a:lnTo>
                    <a:pt x="605" y="663"/>
                  </a:lnTo>
                  <a:lnTo>
                    <a:pt x="611" y="663"/>
                  </a:lnTo>
                  <a:lnTo>
                    <a:pt x="606" y="660"/>
                  </a:lnTo>
                  <a:cubicBezTo>
                    <a:pt x="605" y="662"/>
                    <a:pt x="605" y="663"/>
                    <a:pt x="605" y="663"/>
                  </a:cubicBezTo>
                  <a:lnTo>
                    <a:pt x="611" y="663"/>
                  </a:lnTo>
                  <a:lnTo>
                    <a:pt x="606" y="660"/>
                  </a:lnTo>
                  <a:lnTo>
                    <a:pt x="611" y="664"/>
                  </a:lnTo>
                  <a:lnTo>
                    <a:pt x="611" y="658"/>
                  </a:lnTo>
                  <a:cubicBezTo>
                    <a:pt x="610" y="657"/>
                    <a:pt x="608" y="658"/>
                    <a:pt x="606" y="660"/>
                  </a:cubicBezTo>
                  <a:lnTo>
                    <a:pt x="611" y="664"/>
                  </a:lnTo>
                  <a:lnTo>
                    <a:pt x="611" y="658"/>
                  </a:lnTo>
                  <a:lnTo>
                    <a:pt x="611" y="663"/>
                  </a:lnTo>
                  <a:lnTo>
                    <a:pt x="613" y="658"/>
                  </a:lnTo>
                  <a:lnTo>
                    <a:pt x="611" y="658"/>
                  </a:lnTo>
                  <a:lnTo>
                    <a:pt x="611" y="663"/>
                  </a:lnTo>
                  <a:lnTo>
                    <a:pt x="613" y="658"/>
                  </a:lnTo>
                  <a:lnTo>
                    <a:pt x="612" y="659"/>
                  </a:lnTo>
                  <a:lnTo>
                    <a:pt x="613" y="658"/>
                  </a:lnTo>
                  <a:lnTo>
                    <a:pt x="613" y="658"/>
                  </a:lnTo>
                  <a:lnTo>
                    <a:pt x="612" y="659"/>
                  </a:lnTo>
                  <a:lnTo>
                    <a:pt x="613" y="658"/>
                  </a:lnTo>
                  <a:cubicBezTo>
                    <a:pt x="613" y="658"/>
                    <a:pt x="612" y="657"/>
                    <a:pt x="610" y="657"/>
                  </a:cubicBezTo>
                  <a:cubicBezTo>
                    <a:pt x="608" y="657"/>
                    <a:pt x="606" y="658"/>
                    <a:pt x="604" y="660"/>
                  </a:cubicBezTo>
                  <a:cubicBezTo>
                    <a:pt x="603" y="662"/>
                    <a:pt x="603" y="664"/>
                    <a:pt x="603" y="665"/>
                  </a:cubicBezTo>
                  <a:lnTo>
                    <a:pt x="603" y="667"/>
                  </a:lnTo>
                  <a:lnTo>
                    <a:pt x="609" y="666"/>
                  </a:lnTo>
                  <a:lnTo>
                    <a:pt x="603" y="663"/>
                  </a:lnTo>
                  <a:cubicBezTo>
                    <a:pt x="603" y="665"/>
                    <a:pt x="601" y="667"/>
                    <a:pt x="601" y="670"/>
                  </a:cubicBezTo>
                  <a:cubicBezTo>
                    <a:pt x="601" y="672"/>
                    <a:pt x="602" y="673"/>
                    <a:pt x="602" y="675"/>
                  </a:cubicBezTo>
                  <a:lnTo>
                    <a:pt x="605" y="677"/>
                  </a:lnTo>
                  <a:lnTo>
                    <a:pt x="605" y="677"/>
                  </a:lnTo>
                  <a:lnTo>
                    <a:pt x="606" y="677"/>
                  </a:lnTo>
                  <a:lnTo>
                    <a:pt x="605" y="677"/>
                  </a:lnTo>
                  <a:lnTo>
                    <a:pt x="605" y="677"/>
                  </a:lnTo>
                  <a:lnTo>
                    <a:pt x="606" y="677"/>
                  </a:lnTo>
                  <a:lnTo>
                    <a:pt x="605" y="677"/>
                  </a:lnTo>
                  <a:lnTo>
                    <a:pt x="605" y="677"/>
                  </a:lnTo>
                  <a:lnTo>
                    <a:pt x="605" y="678"/>
                  </a:lnTo>
                  <a:cubicBezTo>
                    <a:pt x="605" y="679"/>
                    <a:pt x="604" y="681"/>
                    <a:pt x="604" y="683"/>
                  </a:cubicBezTo>
                  <a:cubicBezTo>
                    <a:pt x="603" y="685"/>
                    <a:pt x="603" y="688"/>
                    <a:pt x="603" y="691"/>
                  </a:cubicBezTo>
                  <a:lnTo>
                    <a:pt x="603" y="694"/>
                  </a:lnTo>
                  <a:cubicBezTo>
                    <a:pt x="603" y="695"/>
                    <a:pt x="604" y="697"/>
                    <a:pt x="605" y="698"/>
                  </a:cubicBezTo>
                  <a:cubicBezTo>
                    <a:pt x="609" y="701"/>
                    <a:pt x="611" y="703"/>
                    <a:pt x="612" y="704"/>
                  </a:cubicBezTo>
                  <a:cubicBezTo>
                    <a:pt x="613" y="706"/>
                    <a:pt x="614" y="707"/>
                    <a:pt x="615" y="711"/>
                  </a:cubicBezTo>
                  <a:lnTo>
                    <a:pt x="621" y="710"/>
                  </a:lnTo>
                  <a:lnTo>
                    <a:pt x="624" y="704"/>
                  </a:lnTo>
                  <a:cubicBezTo>
                    <a:pt x="622" y="704"/>
                    <a:pt x="621" y="703"/>
                    <a:pt x="619" y="703"/>
                  </a:cubicBezTo>
                  <a:cubicBezTo>
                    <a:pt x="617" y="703"/>
                    <a:pt x="614" y="705"/>
                    <a:pt x="612" y="707"/>
                  </a:cubicBezTo>
                  <a:cubicBezTo>
                    <a:pt x="611" y="709"/>
                    <a:pt x="611" y="711"/>
                    <a:pt x="611" y="712"/>
                  </a:cubicBezTo>
                  <a:cubicBezTo>
                    <a:pt x="611" y="715"/>
                    <a:pt x="611" y="716"/>
                    <a:pt x="611" y="718"/>
                  </a:cubicBezTo>
                  <a:cubicBezTo>
                    <a:pt x="612" y="719"/>
                    <a:pt x="612" y="721"/>
                    <a:pt x="612" y="721"/>
                  </a:cubicBezTo>
                  <a:lnTo>
                    <a:pt x="613" y="722"/>
                  </a:lnTo>
                  <a:lnTo>
                    <a:pt x="614" y="722"/>
                  </a:lnTo>
                  <a:lnTo>
                    <a:pt x="613" y="722"/>
                  </a:lnTo>
                  <a:lnTo>
                    <a:pt x="613" y="722"/>
                  </a:lnTo>
                  <a:lnTo>
                    <a:pt x="614" y="722"/>
                  </a:lnTo>
                  <a:lnTo>
                    <a:pt x="613" y="722"/>
                  </a:lnTo>
                  <a:lnTo>
                    <a:pt x="616" y="722"/>
                  </a:lnTo>
                  <a:lnTo>
                    <a:pt x="613" y="719"/>
                  </a:lnTo>
                  <a:lnTo>
                    <a:pt x="613" y="722"/>
                  </a:lnTo>
                  <a:lnTo>
                    <a:pt x="616" y="722"/>
                  </a:lnTo>
                  <a:lnTo>
                    <a:pt x="613" y="719"/>
                  </a:lnTo>
                  <a:lnTo>
                    <a:pt x="614" y="720"/>
                  </a:lnTo>
                  <a:lnTo>
                    <a:pt x="614" y="719"/>
                  </a:lnTo>
                  <a:lnTo>
                    <a:pt x="613" y="719"/>
                  </a:lnTo>
                  <a:lnTo>
                    <a:pt x="614" y="720"/>
                  </a:lnTo>
                  <a:lnTo>
                    <a:pt x="614" y="719"/>
                  </a:lnTo>
                  <a:lnTo>
                    <a:pt x="611" y="721"/>
                  </a:lnTo>
                  <a:lnTo>
                    <a:pt x="609" y="722"/>
                  </a:lnTo>
                  <a:cubicBezTo>
                    <a:pt x="608" y="723"/>
                    <a:pt x="607" y="725"/>
                    <a:pt x="607" y="728"/>
                  </a:cubicBezTo>
                  <a:cubicBezTo>
                    <a:pt x="607" y="731"/>
                    <a:pt x="608" y="733"/>
                    <a:pt x="609" y="734"/>
                  </a:cubicBezTo>
                  <a:lnTo>
                    <a:pt x="614" y="729"/>
                  </a:lnTo>
                  <a:lnTo>
                    <a:pt x="618" y="724"/>
                  </a:lnTo>
                  <a:lnTo>
                    <a:pt x="616" y="722"/>
                  </a:lnTo>
                  <a:cubicBezTo>
                    <a:pt x="615" y="722"/>
                    <a:pt x="614" y="722"/>
                    <a:pt x="612" y="722"/>
                  </a:cubicBezTo>
                  <a:lnTo>
                    <a:pt x="608" y="723"/>
                  </a:lnTo>
                  <a:cubicBezTo>
                    <a:pt x="606" y="725"/>
                    <a:pt x="605" y="726"/>
                    <a:pt x="605" y="727"/>
                  </a:cubicBezTo>
                  <a:lnTo>
                    <a:pt x="605" y="730"/>
                  </a:lnTo>
                  <a:lnTo>
                    <a:pt x="605" y="733"/>
                  </a:lnTo>
                  <a:lnTo>
                    <a:pt x="605" y="734"/>
                  </a:lnTo>
                  <a:cubicBezTo>
                    <a:pt x="605" y="737"/>
                    <a:pt x="607" y="739"/>
                    <a:pt x="610" y="740"/>
                  </a:cubicBezTo>
                  <a:lnTo>
                    <a:pt x="610" y="738"/>
                  </a:lnTo>
                  <a:lnTo>
                    <a:pt x="609" y="740"/>
                  </a:lnTo>
                  <a:lnTo>
                    <a:pt x="610" y="740"/>
                  </a:lnTo>
                  <a:lnTo>
                    <a:pt x="610" y="738"/>
                  </a:lnTo>
                  <a:lnTo>
                    <a:pt x="609" y="740"/>
                  </a:lnTo>
                  <a:cubicBezTo>
                    <a:pt x="609" y="740"/>
                    <a:pt x="611" y="742"/>
                    <a:pt x="612" y="744"/>
                  </a:cubicBezTo>
                  <a:cubicBezTo>
                    <a:pt x="613" y="745"/>
                    <a:pt x="614" y="746"/>
                    <a:pt x="616" y="748"/>
                  </a:cubicBezTo>
                  <a:cubicBezTo>
                    <a:pt x="617" y="749"/>
                    <a:pt x="620" y="750"/>
                    <a:pt x="623" y="750"/>
                  </a:cubicBezTo>
                  <a:lnTo>
                    <a:pt x="625" y="750"/>
                  </a:lnTo>
                  <a:lnTo>
                    <a:pt x="628" y="748"/>
                  </a:lnTo>
                  <a:lnTo>
                    <a:pt x="625" y="745"/>
                  </a:lnTo>
                  <a:lnTo>
                    <a:pt x="625" y="749"/>
                  </a:lnTo>
                  <a:lnTo>
                    <a:pt x="628" y="748"/>
                  </a:lnTo>
                  <a:lnTo>
                    <a:pt x="625" y="745"/>
                  </a:lnTo>
                  <a:lnTo>
                    <a:pt x="625" y="749"/>
                  </a:lnTo>
                  <a:lnTo>
                    <a:pt x="625" y="745"/>
                  </a:lnTo>
                  <a:lnTo>
                    <a:pt x="622" y="748"/>
                  </a:lnTo>
                  <a:lnTo>
                    <a:pt x="625" y="749"/>
                  </a:lnTo>
                  <a:lnTo>
                    <a:pt x="625" y="745"/>
                  </a:lnTo>
                  <a:lnTo>
                    <a:pt x="622" y="748"/>
                  </a:lnTo>
                  <a:lnTo>
                    <a:pt x="625" y="745"/>
                  </a:lnTo>
                  <a:lnTo>
                    <a:pt x="621" y="745"/>
                  </a:lnTo>
                  <a:cubicBezTo>
                    <a:pt x="621" y="747"/>
                    <a:pt x="622" y="748"/>
                    <a:pt x="622" y="748"/>
                  </a:cubicBezTo>
                  <a:lnTo>
                    <a:pt x="625" y="745"/>
                  </a:lnTo>
                  <a:lnTo>
                    <a:pt x="621" y="745"/>
                  </a:lnTo>
                  <a:lnTo>
                    <a:pt x="627" y="745"/>
                  </a:lnTo>
                  <a:lnTo>
                    <a:pt x="623" y="740"/>
                  </a:lnTo>
                  <a:lnTo>
                    <a:pt x="621" y="745"/>
                  </a:lnTo>
                  <a:lnTo>
                    <a:pt x="627" y="745"/>
                  </a:lnTo>
                  <a:lnTo>
                    <a:pt x="623" y="740"/>
                  </a:lnTo>
                  <a:lnTo>
                    <a:pt x="626" y="744"/>
                  </a:lnTo>
                  <a:lnTo>
                    <a:pt x="626" y="739"/>
                  </a:lnTo>
                  <a:lnTo>
                    <a:pt x="623" y="740"/>
                  </a:lnTo>
                  <a:lnTo>
                    <a:pt x="626" y="744"/>
                  </a:lnTo>
                  <a:lnTo>
                    <a:pt x="626" y="739"/>
                  </a:lnTo>
                  <a:lnTo>
                    <a:pt x="626" y="741"/>
                  </a:lnTo>
                  <a:lnTo>
                    <a:pt x="626" y="739"/>
                  </a:lnTo>
                  <a:lnTo>
                    <a:pt x="626" y="739"/>
                  </a:lnTo>
                  <a:lnTo>
                    <a:pt x="626" y="741"/>
                  </a:lnTo>
                  <a:lnTo>
                    <a:pt x="626" y="739"/>
                  </a:lnTo>
                  <a:lnTo>
                    <a:pt x="626" y="739"/>
                  </a:lnTo>
                  <a:cubicBezTo>
                    <a:pt x="624" y="739"/>
                    <a:pt x="622" y="739"/>
                    <a:pt x="620" y="741"/>
                  </a:cubicBezTo>
                  <a:cubicBezTo>
                    <a:pt x="618" y="742"/>
                    <a:pt x="618" y="745"/>
                    <a:pt x="618" y="747"/>
                  </a:cubicBezTo>
                  <a:cubicBezTo>
                    <a:pt x="619" y="750"/>
                    <a:pt x="621" y="751"/>
                    <a:pt x="621" y="752"/>
                  </a:cubicBezTo>
                  <a:lnTo>
                    <a:pt x="624" y="754"/>
                  </a:lnTo>
                  <a:lnTo>
                    <a:pt x="625" y="754"/>
                  </a:lnTo>
                  <a:lnTo>
                    <a:pt x="625" y="754"/>
                  </a:lnTo>
                  <a:lnTo>
                    <a:pt x="625" y="754"/>
                  </a:lnTo>
                  <a:lnTo>
                    <a:pt x="625" y="754"/>
                  </a:lnTo>
                  <a:lnTo>
                    <a:pt x="625" y="754"/>
                  </a:lnTo>
                  <a:lnTo>
                    <a:pt x="625" y="754"/>
                  </a:lnTo>
                  <a:lnTo>
                    <a:pt x="627" y="751"/>
                  </a:lnTo>
                  <a:lnTo>
                    <a:pt x="624" y="753"/>
                  </a:lnTo>
                  <a:lnTo>
                    <a:pt x="625" y="754"/>
                  </a:lnTo>
                  <a:lnTo>
                    <a:pt x="627" y="751"/>
                  </a:lnTo>
                  <a:lnTo>
                    <a:pt x="624" y="753"/>
                  </a:lnTo>
                  <a:lnTo>
                    <a:pt x="629" y="750"/>
                  </a:lnTo>
                  <a:lnTo>
                    <a:pt x="623" y="750"/>
                  </a:lnTo>
                  <a:cubicBezTo>
                    <a:pt x="623" y="752"/>
                    <a:pt x="624" y="753"/>
                    <a:pt x="624" y="753"/>
                  </a:cubicBezTo>
                  <a:lnTo>
                    <a:pt x="629" y="750"/>
                  </a:lnTo>
                  <a:lnTo>
                    <a:pt x="623" y="750"/>
                  </a:lnTo>
                  <a:lnTo>
                    <a:pt x="629" y="750"/>
                  </a:lnTo>
                  <a:lnTo>
                    <a:pt x="625" y="745"/>
                  </a:lnTo>
                  <a:cubicBezTo>
                    <a:pt x="624" y="746"/>
                    <a:pt x="623" y="748"/>
                    <a:pt x="623" y="750"/>
                  </a:cubicBezTo>
                  <a:lnTo>
                    <a:pt x="629" y="750"/>
                  </a:lnTo>
                  <a:lnTo>
                    <a:pt x="625" y="745"/>
                  </a:lnTo>
                  <a:lnTo>
                    <a:pt x="628" y="749"/>
                  </a:lnTo>
                  <a:lnTo>
                    <a:pt x="627" y="744"/>
                  </a:lnTo>
                  <a:cubicBezTo>
                    <a:pt x="627" y="744"/>
                    <a:pt x="626" y="744"/>
                    <a:pt x="625" y="745"/>
                  </a:cubicBezTo>
                  <a:lnTo>
                    <a:pt x="628" y="749"/>
                  </a:lnTo>
                  <a:lnTo>
                    <a:pt x="627" y="744"/>
                  </a:lnTo>
                  <a:lnTo>
                    <a:pt x="627" y="744"/>
                  </a:lnTo>
                  <a:lnTo>
                    <a:pt x="627" y="744"/>
                  </a:lnTo>
                  <a:lnTo>
                    <a:pt x="627" y="744"/>
                  </a:lnTo>
                  <a:lnTo>
                    <a:pt x="627" y="744"/>
                  </a:lnTo>
                  <a:lnTo>
                    <a:pt x="627" y="744"/>
                  </a:lnTo>
                  <a:lnTo>
                    <a:pt x="627" y="744"/>
                  </a:lnTo>
                  <a:cubicBezTo>
                    <a:pt x="623" y="744"/>
                    <a:pt x="621" y="746"/>
                    <a:pt x="620" y="750"/>
                  </a:cubicBezTo>
                  <a:lnTo>
                    <a:pt x="620" y="750"/>
                  </a:lnTo>
                  <a:cubicBezTo>
                    <a:pt x="620" y="753"/>
                    <a:pt x="622" y="756"/>
                    <a:pt x="624" y="757"/>
                  </a:cubicBezTo>
                  <a:cubicBezTo>
                    <a:pt x="626" y="758"/>
                    <a:pt x="627" y="758"/>
                    <a:pt x="627" y="758"/>
                  </a:cubicBezTo>
                  <a:lnTo>
                    <a:pt x="628" y="755"/>
                  </a:lnTo>
                  <a:lnTo>
                    <a:pt x="626" y="758"/>
                  </a:lnTo>
                  <a:lnTo>
                    <a:pt x="627" y="758"/>
                  </a:lnTo>
                  <a:lnTo>
                    <a:pt x="628" y="755"/>
                  </a:lnTo>
                  <a:lnTo>
                    <a:pt x="626" y="758"/>
                  </a:lnTo>
                  <a:lnTo>
                    <a:pt x="630" y="753"/>
                  </a:lnTo>
                  <a:lnTo>
                    <a:pt x="624" y="753"/>
                  </a:lnTo>
                  <a:cubicBezTo>
                    <a:pt x="624" y="755"/>
                    <a:pt x="625" y="757"/>
                    <a:pt x="626" y="758"/>
                  </a:cubicBezTo>
                  <a:lnTo>
                    <a:pt x="630" y="753"/>
                  </a:lnTo>
                  <a:lnTo>
                    <a:pt x="624" y="753"/>
                  </a:lnTo>
                  <a:lnTo>
                    <a:pt x="629" y="753"/>
                  </a:lnTo>
                  <a:lnTo>
                    <a:pt x="625" y="750"/>
                  </a:lnTo>
                  <a:cubicBezTo>
                    <a:pt x="624" y="751"/>
                    <a:pt x="624" y="752"/>
                    <a:pt x="624" y="753"/>
                  </a:cubicBezTo>
                  <a:lnTo>
                    <a:pt x="629" y="753"/>
                  </a:lnTo>
                  <a:lnTo>
                    <a:pt x="625" y="750"/>
                  </a:lnTo>
                  <a:lnTo>
                    <a:pt x="627" y="752"/>
                  </a:lnTo>
                  <a:lnTo>
                    <a:pt x="625" y="750"/>
                  </a:lnTo>
                  <a:lnTo>
                    <a:pt x="625" y="750"/>
                  </a:lnTo>
                  <a:lnTo>
                    <a:pt x="627" y="752"/>
                  </a:lnTo>
                  <a:lnTo>
                    <a:pt x="625" y="750"/>
                  </a:lnTo>
                  <a:lnTo>
                    <a:pt x="625" y="750"/>
                  </a:lnTo>
                  <a:cubicBezTo>
                    <a:pt x="623" y="751"/>
                    <a:pt x="622" y="754"/>
                    <a:pt x="623" y="756"/>
                  </a:cubicBezTo>
                  <a:cubicBezTo>
                    <a:pt x="623" y="758"/>
                    <a:pt x="624" y="760"/>
                    <a:pt x="625" y="760"/>
                  </a:cubicBezTo>
                  <a:lnTo>
                    <a:pt x="627" y="762"/>
                  </a:lnTo>
                  <a:lnTo>
                    <a:pt x="627" y="762"/>
                  </a:lnTo>
                  <a:lnTo>
                    <a:pt x="630" y="760"/>
                  </a:lnTo>
                  <a:lnTo>
                    <a:pt x="627" y="762"/>
                  </a:lnTo>
                  <a:lnTo>
                    <a:pt x="627" y="762"/>
                  </a:lnTo>
                  <a:lnTo>
                    <a:pt x="630" y="760"/>
                  </a:lnTo>
                  <a:lnTo>
                    <a:pt x="627" y="762"/>
                  </a:lnTo>
                  <a:lnTo>
                    <a:pt x="632" y="759"/>
                  </a:lnTo>
                  <a:lnTo>
                    <a:pt x="626" y="759"/>
                  </a:lnTo>
                  <a:cubicBezTo>
                    <a:pt x="626" y="761"/>
                    <a:pt x="626" y="761"/>
                    <a:pt x="627" y="762"/>
                  </a:cubicBezTo>
                  <a:lnTo>
                    <a:pt x="632" y="759"/>
                  </a:lnTo>
                  <a:lnTo>
                    <a:pt x="626" y="759"/>
                  </a:lnTo>
                  <a:lnTo>
                    <a:pt x="632" y="759"/>
                  </a:lnTo>
                  <a:lnTo>
                    <a:pt x="627" y="755"/>
                  </a:lnTo>
                  <a:lnTo>
                    <a:pt x="626" y="759"/>
                  </a:lnTo>
                  <a:lnTo>
                    <a:pt x="632" y="759"/>
                  </a:lnTo>
                  <a:lnTo>
                    <a:pt x="627" y="755"/>
                  </a:lnTo>
                  <a:lnTo>
                    <a:pt x="631" y="758"/>
                  </a:lnTo>
                  <a:lnTo>
                    <a:pt x="630" y="753"/>
                  </a:lnTo>
                  <a:lnTo>
                    <a:pt x="627" y="755"/>
                  </a:lnTo>
                  <a:lnTo>
                    <a:pt x="631" y="758"/>
                  </a:lnTo>
                  <a:lnTo>
                    <a:pt x="630" y="753"/>
                  </a:lnTo>
                  <a:lnTo>
                    <a:pt x="630" y="755"/>
                  </a:lnTo>
                  <a:lnTo>
                    <a:pt x="630" y="753"/>
                  </a:lnTo>
                  <a:lnTo>
                    <a:pt x="630" y="753"/>
                  </a:lnTo>
                  <a:lnTo>
                    <a:pt x="630" y="755"/>
                  </a:lnTo>
                  <a:lnTo>
                    <a:pt x="630" y="753"/>
                  </a:lnTo>
                  <a:lnTo>
                    <a:pt x="630" y="753"/>
                  </a:lnTo>
                  <a:cubicBezTo>
                    <a:pt x="628" y="753"/>
                    <a:pt x="626" y="754"/>
                    <a:pt x="625" y="756"/>
                  </a:cubicBezTo>
                  <a:cubicBezTo>
                    <a:pt x="624" y="757"/>
                    <a:pt x="624" y="759"/>
                    <a:pt x="624" y="761"/>
                  </a:cubicBezTo>
                  <a:cubicBezTo>
                    <a:pt x="624" y="763"/>
                    <a:pt x="626" y="765"/>
                    <a:pt x="627" y="765"/>
                  </a:cubicBezTo>
                  <a:cubicBezTo>
                    <a:pt x="629" y="767"/>
                    <a:pt x="629" y="767"/>
                    <a:pt x="630" y="767"/>
                  </a:cubicBezTo>
                  <a:lnTo>
                    <a:pt x="631" y="767"/>
                  </a:lnTo>
                  <a:lnTo>
                    <a:pt x="631" y="766"/>
                  </a:lnTo>
                  <a:lnTo>
                    <a:pt x="630" y="767"/>
                  </a:lnTo>
                  <a:lnTo>
                    <a:pt x="631" y="767"/>
                  </a:lnTo>
                  <a:lnTo>
                    <a:pt x="631" y="766"/>
                  </a:lnTo>
                  <a:lnTo>
                    <a:pt x="630" y="767"/>
                  </a:lnTo>
                  <a:lnTo>
                    <a:pt x="632" y="764"/>
                  </a:lnTo>
                  <a:lnTo>
                    <a:pt x="629" y="766"/>
                  </a:lnTo>
                  <a:lnTo>
                    <a:pt x="630" y="767"/>
                  </a:lnTo>
                  <a:lnTo>
                    <a:pt x="632" y="764"/>
                  </a:lnTo>
                  <a:lnTo>
                    <a:pt x="629" y="766"/>
                  </a:lnTo>
                  <a:lnTo>
                    <a:pt x="632" y="764"/>
                  </a:lnTo>
                  <a:lnTo>
                    <a:pt x="629" y="764"/>
                  </a:lnTo>
                  <a:lnTo>
                    <a:pt x="629" y="766"/>
                  </a:lnTo>
                  <a:lnTo>
                    <a:pt x="632" y="764"/>
                  </a:lnTo>
                  <a:lnTo>
                    <a:pt x="629" y="764"/>
                  </a:lnTo>
                  <a:lnTo>
                    <a:pt x="630" y="764"/>
                  </a:lnTo>
                  <a:lnTo>
                    <a:pt x="629" y="764"/>
                  </a:lnTo>
                  <a:lnTo>
                    <a:pt x="629" y="764"/>
                  </a:lnTo>
                  <a:lnTo>
                    <a:pt x="630" y="764"/>
                  </a:lnTo>
                  <a:lnTo>
                    <a:pt x="629" y="764"/>
                  </a:lnTo>
                  <a:lnTo>
                    <a:pt x="630" y="768"/>
                  </a:lnTo>
                  <a:cubicBezTo>
                    <a:pt x="632" y="771"/>
                    <a:pt x="634" y="772"/>
                    <a:pt x="635" y="773"/>
                  </a:cubicBezTo>
                  <a:lnTo>
                    <a:pt x="635" y="773"/>
                  </a:lnTo>
                  <a:lnTo>
                    <a:pt x="635" y="773"/>
                  </a:lnTo>
                  <a:lnTo>
                    <a:pt x="638" y="771"/>
                  </a:lnTo>
                  <a:lnTo>
                    <a:pt x="635" y="772"/>
                  </a:lnTo>
                  <a:lnTo>
                    <a:pt x="635" y="773"/>
                  </a:lnTo>
                  <a:lnTo>
                    <a:pt x="638" y="771"/>
                  </a:lnTo>
                  <a:lnTo>
                    <a:pt x="635" y="772"/>
                  </a:lnTo>
                  <a:lnTo>
                    <a:pt x="639" y="769"/>
                  </a:lnTo>
                  <a:lnTo>
                    <a:pt x="634" y="769"/>
                  </a:lnTo>
                  <a:cubicBezTo>
                    <a:pt x="634" y="771"/>
                    <a:pt x="634" y="772"/>
                    <a:pt x="635" y="772"/>
                  </a:cubicBezTo>
                  <a:lnTo>
                    <a:pt x="639" y="769"/>
                  </a:lnTo>
                  <a:lnTo>
                    <a:pt x="634" y="769"/>
                  </a:lnTo>
                  <a:lnTo>
                    <a:pt x="640" y="769"/>
                  </a:lnTo>
                  <a:lnTo>
                    <a:pt x="635" y="766"/>
                  </a:lnTo>
                  <a:lnTo>
                    <a:pt x="634" y="769"/>
                  </a:lnTo>
                  <a:lnTo>
                    <a:pt x="640" y="769"/>
                  </a:lnTo>
                  <a:lnTo>
                    <a:pt x="635" y="766"/>
                  </a:lnTo>
                  <a:lnTo>
                    <a:pt x="639" y="769"/>
                  </a:lnTo>
                  <a:lnTo>
                    <a:pt x="636" y="765"/>
                  </a:lnTo>
                  <a:lnTo>
                    <a:pt x="635" y="766"/>
                  </a:lnTo>
                  <a:lnTo>
                    <a:pt x="639" y="769"/>
                  </a:lnTo>
                  <a:lnTo>
                    <a:pt x="636" y="765"/>
                  </a:lnTo>
                  <a:cubicBezTo>
                    <a:pt x="633" y="767"/>
                    <a:pt x="632" y="771"/>
                    <a:pt x="634" y="774"/>
                  </a:cubicBezTo>
                  <a:cubicBezTo>
                    <a:pt x="636" y="777"/>
                    <a:pt x="639" y="778"/>
                    <a:pt x="640" y="779"/>
                  </a:cubicBezTo>
                  <a:lnTo>
                    <a:pt x="641" y="779"/>
                  </a:lnTo>
                  <a:lnTo>
                    <a:pt x="641" y="779"/>
                  </a:lnTo>
                  <a:lnTo>
                    <a:pt x="643" y="776"/>
                  </a:lnTo>
                  <a:lnTo>
                    <a:pt x="640" y="779"/>
                  </a:lnTo>
                  <a:lnTo>
                    <a:pt x="641" y="779"/>
                  </a:lnTo>
                  <a:lnTo>
                    <a:pt x="643" y="776"/>
                  </a:lnTo>
                  <a:lnTo>
                    <a:pt x="640" y="779"/>
                  </a:lnTo>
                  <a:lnTo>
                    <a:pt x="644" y="775"/>
                  </a:lnTo>
                  <a:lnTo>
                    <a:pt x="639" y="775"/>
                  </a:lnTo>
                  <a:cubicBezTo>
                    <a:pt x="639" y="776"/>
                    <a:pt x="640" y="778"/>
                    <a:pt x="640" y="779"/>
                  </a:cubicBezTo>
                  <a:lnTo>
                    <a:pt x="644" y="775"/>
                  </a:lnTo>
                  <a:lnTo>
                    <a:pt x="639" y="775"/>
                  </a:lnTo>
                  <a:lnTo>
                    <a:pt x="643" y="775"/>
                  </a:lnTo>
                  <a:lnTo>
                    <a:pt x="640" y="771"/>
                  </a:lnTo>
                  <a:cubicBezTo>
                    <a:pt x="640" y="771"/>
                    <a:pt x="639" y="772"/>
                    <a:pt x="639" y="775"/>
                  </a:cubicBezTo>
                  <a:lnTo>
                    <a:pt x="643" y="775"/>
                  </a:lnTo>
                  <a:lnTo>
                    <a:pt x="640" y="771"/>
                  </a:lnTo>
                  <a:cubicBezTo>
                    <a:pt x="638" y="773"/>
                    <a:pt x="638" y="776"/>
                    <a:pt x="638" y="778"/>
                  </a:cubicBezTo>
                  <a:cubicBezTo>
                    <a:pt x="639" y="780"/>
                    <a:pt x="641" y="782"/>
                    <a:pt x="643" y="783"/>
                  </a:cubicBezTo>
                  <a:cubicBezTo>
                    <a:pt x="647" y="784"/>
                    <a:pt x="650" y="785"/>
                    <a:pt x="650" y="785"/>
                  </a:cubicBezTo>
                  <a:lnTo>
                    <a:pt x="650" y="785"/>
                  </a:lnTo>
                  <a:lnTo>
                    <a:pt x="650" y="785"/>
                  </a:lnTo>
                  <a:lnTo>
                    <a:pt x="650" y="785"/>
                  </a:lnTo>
                  <a:lnTo>
                    <a:pt x="650" y="785"/>
                  </a:lnTo>
                  <a:lnTo>
                    <a:pt x="650" y="785"/>
                  </a:lnTo>
                  <a:lnTo>
                    <a:pt x="650" y="785"/>
                  </a:lnTo>
                  <a:lnTo>
                    <a:pt x="650" y="786"/>
                  </a:lnTo>
                  <a:cubicBezTo>
                    <a:pt x="650" y="787"/>
                    <a:pt x="650" y="790"/>
                    <a:pt x="649" y="794"/>
                  </a:cubicBezTo>
                  <a:cubicBezTo>
                    <a:pt x="648" y="797"/>
                    <a:pt x="649" y="800"/>
                    <a:pt x="651" y="802"/>
                  </a:cubicBezTo>
                  <a:cubicBezTo>
                    <a:pt x="655" y="804"/>
                    <a:pt x="657" y="805"/>
                    <a:pt x="657" y="806"/>
                  </a:cubicBezTo>
                  <a:cubicBezTo>
                    <a:pt x="658" y="807"/>
                    <a:pt x="658" y="808"/>
                    <a:pt x="659" y="813"/>
                  </a:cubicBezTo>
                  <a:cubicBezTo>
                    <a:pt x="660" y="815"/>
                    <a:pt x="661" y="816"/>
                    <a:pt x="663" y="817"/>
                  </a:cubicBezTo>
                  <a:lnTo>
                    <a:pt x="666" y="819"/>
                  </a:lnTo>
                  <a:cubicBezTo>
                    <a:pt x="669" y="819"/>
                    <a:pt x="671" y="821"/>
                    <a:pt x="673" y="821"/>
                  </a:cubicBezTo>
                  <a:lnTo>
                    <a:pt x="674" y="822"/>
                  </a:lnTo>
                  <a:lnTo>
                    <a:pt x="676" y="821"/>
                  </a:lnTo>
                  <a:lnTo>
                    <a:pt x="674" y="822"/>
                  </a:lnTo>
                  <a:lnTo>
                    <a:pt x="674" y="822"/>
                  </a:lnTo>
                  <a:lnTo>
                    <a:pt x="676" y="821"/>
                  </a:lnTo>
                  <a:lnTo>
                    <a:pt x="674" y="822"/>
                  </a:lnTo>
                  <a:lnTo>
                    <a:pt x="678" y="819"/>
                  </a:lnTo>
                  <a:lnTo>
                    <a:pt x="673" y="819"/>
                  </a:lnTo>
                  <a:lnTo>
                    <a:pt x="674" y="822"/>
                  </a:lnTo>
                  <a:lnTo>
                    <a:pt x="678" y="819"/>
                  </a:lnTo>
                  <a:lnTo>
                    <a:pt x="673" y="819"/>
                  </a:lnTo>
                  <a:lnTo>
                    <a:pt x="678" y="819"/>
                  </a:lnTo>
                  <a:lnTo>
                    <a:pt x="675" y="815"/>
                  </a:lnTo>
                  <a:cubicBezTo>
                    <a:pt x="675" y="815"/>
                    <a:pt x="673" y="817"/>
                    <a:pt x="673" y="819"/>
                  </a:cubicBezTo>
                  <a:lnTo>
                    <a:pt x="678" y="819"/>
                  </a:lnTo>
                  <a:lnTo>
                    <a:pt x="675" y="815"/>
                  </a:lnTo>
                  <a:lnTo>
                    <a:pt x="676" y="817"/>
                  </a:lnTo>
                  <a:lnTo>
                    <a:pt x="675" y="815"/>
                  </a:lnTo>
                  <a:lnTo>
                    <a:pt x="675" y="815"/>
                  </a:lnTo>
                  <a:lnTo>
                    <a:pt x="676" y="817"/>
                  </a:lnTo>
                  <a:lnTo>
                    <a:pt x="675" y="815"/>
                  </a:lnTo>
                  <a:lnTo>
                    <a:pt x="674" y="815"/>
                  </a:lnTo>
                  <a:cubicBezTo>
                    <a:pt x="672" y="816"/>
                    <a:pt x="671" y="817"/>
                    <a:pt x="670" y="819"/>
                  </a:cubicBezTo>
                  <a:lnTo>
                    <a:pt x="668" y="822"/>
                  </a:lnTo>
                  <a:lnTo>
                    <a:pt x="666" y="824"/>
                  </a:lnTo>
                  <a:lnTo>
                    <a:pt x="665" y="826"/>
                  </a:lnTo>
                  <a:cubicBezTo>
                    <a:pt x="665" y="827"/>
                    <a:pt x="665" y="828"/>
                    <a:pt x="665" y="829"/>
                  </a:cubicBezTo>
                  <a:lnTo>
                    <a:pt x="666" y="834"/>
                  </a:lnTo>
                  <a:cubicBezTo>
                    <a:pt x="668" y="836"/>
                    <a:pt x="669" y="836"/>
                    <a:pt x="670" y="837"/>
                  </a:cubicBezTo>
                  <a:lnTo>
                    <a:pt x="673" y="837"/>
                  </a:lnTo>
                  <a:lnTo>
                    <a:pt x="676" y="837"/>
                  </a:lnTo>
                  <a:lnTo>
                    <a:pt x="675" y="830"/>
                  </a:lnTo>
                  <a:lnTo>
                    <a:pt x="669" y="827"/>
                  </a:lnTo>
                  <a:cubicBezTo>
                    <a:pt x="667" y="831"/>
                    <a:pt x="666" y="834"/>
                    <a:pt x="666" y="836"/>
                  </a:cubicBezTo>
                  <a:cubicBezTo>
                    <a:pt x="665" y="838"/>
                    <a:pt x="665" y="839"/>
                    <a:pt x="663" y="842"/>
                  </a:cubicBezTo>
                  <a:lnTo>
                    <a:pt x="669" y="845"/>
                  </a:lnTo>
                  <a:lnTo>
                    <a:pt x="669" y="839"/>
                  </a:lnTo>
                  <a:cubicBezTo>
                    <a:pt x="666" y="839"/>
                    <a:pt x="663" y="840"/>
                    <a:pt x="661" y="842"/>
                  </a:cubicBezTo>
                  <a:cubicBezTo>
                    <a:pt x="659" y="845"/>
                    <a:pt x="659" y="847"/>
                    <a:pt x="659" y="849"/>
                  </a:cubicBezTo>
                  <a:cubicBezTo>
                    <a:pt x="659" y="851"/>
                    <a:pt x="659" y="852"/>
                    <a:pt x="659" y="853"/>
                  </a:cubicBezTo>
                  <a:lnTo>
                    <a:pt x="661" y="853"/>
                  </a:lnTo>
                  <a:lnTo>
                    <a:pt x="659" y="852"/>
                  </a:lnTo>
                  <a:lnTo>
                    <a:pt x="659" y="853"/>
                  </a:lnTo>
                  <a:lnTo>
                    <a:pt x="661" y="853"/>
                  </a:lnTo>
                  <a:lnTo>
                    <a:pt x="659" y="852"/>
                  </a:lnTo>
                  <a:lnTo>
                    <a:pt x="663" y="853"/>
                  </a:lnTo>
                  <a:lnTo>
                    <a:pt x="661" y="850"/>
                  </a:lnTo>
                  <a:lnTo>
                    <a:pt x="659" y="852"/>
                  </a:lnTo>
                  <a:lnTo>
                    <a:pt x="663" y="853"/>
                  </a:lnTo>
                  <a:lnTo>
                    <a:pt x="661" y="850"/>
                  </a:lnTo>
                  <a:lnTo>
                    <a:pt x="663" y="852"/>
                  </a:lnTo>
                  <a:lnTo>
                    <a:pt x="662" y="849"/>
                  </a:lnTo>
                  <a:lnTo>
                    <a:pt x="661" y="850"/>
                  </a:lnTo>
                  <a:lnTo>
                    <a:pt x="663" y="852"/>
                  </a:lnTo>
                  <a:lnTo>
                    <a:pt x="662" y="849"/>
                  </a:lnTo>
                  <a:lnTo>
                    <a:pt x="662" y="849"/>
                  </a:lnTo>
                  <a:lnTo>
                    <a:pt x="661" y="849"/>
                  </a:lnTo>
                  <a:cubicBezTo>
                    <a:pt x="659" y="849"/>
                    <a:pt x="657" y="850"/>
                    <a:pt x="656" y="852"/>
                  </a:cubicBezTo>
                  <a:cubicBezTo>
                    <a:pt x="655" y="853"/>
                    <a:pt x="654" y="855"/>
                    <a:pt x="655" y="858"/>
                  </a:cubicBezTo>
                  <a:cubicBezTo>
                    <a:pt x="656" y="861"/>
                    <a:pt x="655" y="867"/>
                    <a:pt x="656" y="873"/>
                  </a:cubicBezTo>
                  <a:cubicBezTo>
                    <a:pt x="656" y="876"/>
                    <a:pt x="658" y="880"/>
                    <a:pt x="661" y="883"/>
                  </a:cubicBezTo>
                  <a:cubicBezTo>
                    <a:pt x="665" y="886"/>
                    <a:pt x="669" y="888"/>
                    <a:pt x="674" y="888"/>
                  </a:cubicBezTo>
                  <a:lnTo>
                    <a:pt x="675" y="882"/>
                  </a:lnTo>
                  <a:lnTo>
                    <a:pt x="674" y="888"/>
                  </a:lnTo>
                  <a:lnTo>
                    <a:pt x="677" y="889"/>
                  </a:lnTo>
                  <a:cubicBezTo>
                    <a:pt x="679" y="889"/>
                    <a:pt x="682" y="888"/>
                    <a:pt x="683" y="887"/>
                  </a:cubicBezTo>
                  <a:cubicBezTo>
                    <a:pt x="686" y="885"/>
                    <a:pt x="686" y="883"/>
                    <a:pt x="687" y="883"/>
                  </a:cubicBezTo>
                  <a:lnTo>
                    <a:pt x="686" y="883"/>
                  </a:lnTo>
                  <a:lnTo>
                    <a:pt x="686" y="883"/>
                  </a:lnTo>
                  <a:lnTo>
                    <a:pt x="687" y="883"/>
                  </a:lnTo>
                  <a:lnTo>
                    <a:pt x="686" y="883"/>
                  </a:lnTo>
                  <a:lnTo>
                    <a:pt x="686" y="883"/>
                  </a:lnTo>
                  <a:lnTo>
                    <a:pt x="685" y="882"/>
                  </a:lnTo>
                  <a:lnTo>
                    <a:pt x="685" y="884"/>
                  </a:lnTo>
                  <a:lnTo>
                    <a:pt x="686" y="883"/>
                  </a:lnTo>
                  <a:lnTo>
                    <a:pt x="685" y="882"/>
                  </a:lnTo>
                  <a:lnTo>
                    <a:pt x="685" y="884"/>
                  </a:lnTo>
                  <a:lnTo>
                    <a:pt x="685" y="882"/>
                  </a:lnTo>
                  <a:lnTo>
                    <a:pt x="685" y="884"/>
                  </a:lnTo>
                  <a:lnTo>
                    <a:pt x="685" y="884"/>
                  </a:lnTo>
                  <a:lnTo>
                    <a:pt x="685" y="882"/>
                  </a:lnTo>
                  <a:lnTo>
                    <a:pt x="685" y="884"/>
                  </a:lnTo>
                  <a:lnTo>
                    <a:pt x="689" y="883"/>
                  </a:lnTo>
                  <a:lnTo>
                    <a:pt x="688" y="881"/>
                  </a:lnTo>
                  <a:lnTo>
                    <a:pt x="688" y="883"/>
                  </a:lnTo>
                  <a:lnTo>
                    <a:pt x="689" y="883"/>
                  </a:lnTo>
                  <a:lnTo>
                    <a:pt x="688" y="881"/>
                  </a:lnTo>
                  <a:lnTo>
                    <a:pt x="688" y="883"/>
                  </a:lnTo>
                  <a:lnTo>
                    <a:pt x="688" y="883"/>
                  </a:lnTo>
                  <a:lnTo>
                    <a:pt x="690" y="884"/>
                  </a:lnTo>
                  <a:cubicBezTo>
                    <a:pt x="691" y="884"/>
                    <a:pt x="693" y="885"/>
                    <a:pt x="695" y="885"/>
                  </a:cubicBezTo>
                  <a:cubicBezTo>
                    <a:pt x="697" y="885"/>
                    <a:pt x="699" y="885"/>
                    <a:pt x="701" y="883"/>
                  </a:cubicBezTo>
                  <a:cubicBezTo>
                    <a:pt x="703" y="882"/>
                    <a:pt x="703" y="880"/>
                    <a:pt x="704" y="879"/>
                  </a:cubicBezTo>
                  <a:lnTo>
                    <a:pt x="697" y="877"/>
                  </a:lnTo>
                  <a:lnTo>
                    <a:pt x="695" y="883"/>
                  </a:lnTo>
                  <a:cubicBezTo>
                    <a:pt x="697" y="884"/>
                    <a:pt x="700" y="885"/>
                    <a:pt x="703" y="885"/>
                  </a:cubicBezTo>
                  <a:cubicBezTo>
                    <a:pt x="706" y="885"/>
                    <a:pt x="710" y="884"/>
                    <a:pt x="712" y="882"/>
                  </a:cubicBezTo>
                  <a:cubicBezTo>
                    <a:pt x="714" y="879"/>
                    <a:pt x="716" y="877"/>
                    <a:pt x="717" y="873"/>
                  </a:cubicBezTo>
                  <a:cubicBezTo>
                    <a:pt x="717" y="871"/>
                    <a:pt x="717" y="869"/>
                    <a:pt x="715" y="867"/>
                  </a:cubicBezTo>
                  <a:cubicBezTo>
                    <a:pt x="714" y="865"/>
                    <a:pt x="712" y="864"/>
                    <a:pt x="710" y="865"/>
                  </a:cubicBezTo>
                  <a:lnTo>
                    <a:pt x="709" y="865"/>
                  </a:lnTo>
                  <a:lnTo>
                    <a:pt x="709" y="865"/>
                  </a:lnTo>
                  <a:lnTo>
                    <a:pt x="709" y="870"/>
                  </a:lnTo>
                  <a:lnTo>
                    <a:pt x="710" y="865"/>
                  </a:lnTo>
                  <a:lnTo>
                    <a:pt x="709" y="865"/>
                  </a:lnTo>
                  <a:lnTo>
                    <a:pt x="709" y="870"/>
                  </a:lnTo>
                  <a:lnTo>
                    <a:pt x="710" y="865"/>
                  </a:lnTo>
                  <a:lnTo>
                    <a:pt x="709" y="871"/>
                  </a:lnTo>
                  <a:lnTo>
                    <a:pt x="712" y="866"/>
                  </a:lnTo>
                  <a:lnTo>
                    <a:pt x="710" y="865"/>
                  </a:lnTo>
                  <a:lnTo>
                    <a:pt x="709" y="871"/>
                  </a:lnTo>
                  <a:lnTo>
                    <a:pt x="712" y="866"/>
                  </a:lnTo>
                  <a:lnTo>
                    <a:pt x="708" y="871"/>
                  </a:lnTo>
                  <a:lnTo>
                    <a:pt x="714" y="867"/>
                  </a:lnTo>
                  <a:lnTo>
                    <a:pt x="712" y="866"/>
                  </a:lnTo>
                  <a:lnTo>
                    <a:pt x="708" y="871"/>
                  </a:lnTo>
                  <a:lnTo>
                    <a:pt x="714" y="867"/>
                  </a:lnTo>
                  <a:lnTo>
                    <a:pt x="708" y="871"/>
                  </a:lnTo>
                  <a:lnTo>
                    <a:pt x="715" y="871"/>
                  </a:lnTo>
                  <a:lnTo>
                    <a:pt x="714" y="867"/>
                  </a:lnTo>
                  <a:lnTo>
                    <a:pt x="708" y="871"/>
                  </a:lnTo>
                  <a:lnTo>
                    <a:pt x="715" y="871"/>
                  </a:lnTo>
                  <a:lnTo>
                    <a:pt x="708" y="871"/>
                  </a:lnTo>
                  <a:lnTo>
                    <a:pt x="713" y="876"/>
                  </a:lnTo>
                  <a:cubicBezTo>
                    <a:pt x="714" y="875"/>
                    <a:pt x="715" y="874"/>
                    <a:pt x="715" y="871"/>
                  </a:cubicBezTo>
                  <a:lnTo>
                    <a:pt x="708" y="871"/>
                  </a:lnTo>
                  <a:lnTo>
                    <a:pt x="713" y="876"/>
                  </a:lnTo>
                  <a:lnTo>
                    <a:pt x="709" y="871"/>
                  </a:lnTo>
                  <a:lnTo>
                    <a:pt x="711" y="877"/>
                  </a:lnTo>
                  <a:lnTo>
                    <a:pt x="713" y="876"/>
                  </a:lnTo>
                  <a:lnTo>
                    <a:pt x="709" y="871"/>
                  </a:lnTo>
                  <a:lnTo>
                    <a:pt x="711" y="877"/>
                  </a:lnTo>
                  <a:lnTo>
                    <a:pt x="710" y="874"/>
                  </a:lnTo>
                  <a:lnTo>
                    <a:pt x="711" y="877"/>
                  </a:lnTo>
                  <a:lnTo>
                    <a:pt x="711" y="877"/>
                  </a:lnTo>
                  <a:lnTo>
                    <a:pt x="710" y="874"/>
                  </a:lnTo>
                  <a:lnTo>
                    <a:pt x="711" y="877"/>
                  </a:lnTo>
                  <a:lnTo>
                    <a:pt x="716" y="877"/>
                  </a:lnTo>
                  <a:lnTo>
                    <a:pt x="716" y="875"/>
                  </a:lnTo>
                  <a:lnTo>
                    <a:pt x="716" y="877"/>
                  </a:lnTo>
                  <a:lnTo>
                    <a:pt x="716" y="877"/>
                  </a:lnTo>
                  <a:lnTo>
                    <a:pt x="716" y="875"/>
                  </a:lnTo>
                  <a:lnTo>
                    <a:pt x="716" y="877"/>
                  </a:lnTo>
                  <a:lnTo>
                    <a:pt x="716" y="870"/>
                  </a:lnTo>
                  <a:lnTo>
                    <a:pt x="710" y="868"/>
                  </a:lnTo>
                  <a:lnTo>
                    <a:pt x="711" y="868"/>
                  </a:lnTo>
                  <a:lnTo>
                    <a:pt x="710" y="867"/>
                  </a:lnTo>
                  <a:lnTo>
                    <a:pt x="710" y="868"/>
                  </a:lnTo>
                  <a:lnTo>
                    <a:pt x="711" y="868"/>
                  </a:lnTo>
                  <a:lnTo>
                    <a:pt x="710" y="867"/>
                  </a:lnTo>
                  <a:lnTo>
                    <a:pt x="709" y="869"/>
                  </a:lnTo>
                  <a:lnTo>
                    <a:pt x="708" y="870"/>
                  </a:lnTo>
                  <a:cubicBezTo>
                    <a:pt x="708" y="871"/>
                    <a:pt x="708" y="872"/>
                    <a:pt x="707" y="874"/>
                  </a:cubicBezTo>
                  <a:cubicBezTo>
                    <a:pt x="707" y="875"/>
                    <a:pt x="708" y="878"/>
                    <a:pt x="710" y="880"/>
                  </a:cubicBezTo>
                  <a:cubicBezTo>
                    <a:pt x="712" y="881"/>
                    <a:pt x="714" y="881"/>
                    <a:pt x="715" y="881"/>
                  </a:cubicBezTo>
                  <a:cubicBezTo>
                    <a:pt x="717" y="881"/>
                    <a:pt x="718" y="880"/>
                    <a:pt x="720" y="880"/>
                  </a:cubicBezTo>
                  <a:lnTo>
                    <a:pt x="717" y="873"/>
                  </a:lnTo>
                  <a:lnTo>
                    <a:pt x="711" y="875"/>
                  </a:lnTo>
                  <a:cubicBezTo>
                    <a:pt x="712" y="878"/>
                    <a:pt x="713" y="881"/>
                    <a:pt x="716" y="882"/>
                  </a:cubicBezTo>
                  <a:cubicBezTo>
                    <a:pt x="718" y="884"/>
                    <a:pt x="721" y="884"/>
                    <a:pt x="723" y="884"/>
                  </a:cubicBezTo>
                  <a:cubicBezTo>
                    <a:pt x="726" y="884"/>
                    <a:pt x="728" y="884"/>
                    <a:pt x="730" y="883"/>
                  </a:cubicBezTo>
                  <a:lnTo>
                    <a:pt x="728" y="877"/>
                  </a:lnTo>
                  <a:lnTo>
                    <a:pt x="725" y="883"/>
                  </a:lnTo>
                  <a:cubicBezTo>
                    <a:pt x="727" y="884"/>
                    <a:pt x="729" y="884"/>
                    <a:pt x="730" y="884"/>
                  </a:cubicBezTo>
                  <a:cubicBezTo>
                    <a:pt x="733" y="884"/>
                    <a:pt x="734" y="884"/>
                    <a:pt x="736" y="883"/>
                  </a:cubicBezTo>
                  <a:lnTo>
                    <a:pt x="738" y="883"/>
                  </a:lnTo>
                  <a:lnTo>
                    <a:pt x="739" y="883"/>
                  </a:lnTo>
                  <a:cubicBezTo>
                    <a:pt x="742" y="884"/>
                    <a:pt x="745" y="883"/>
                    <a:pt x="747" y="881"/>
                  </a:cubicBezTo>
                  <a:cubicBezTo>
                    <a:pt x="749" y="878"/>
                    <a:pt x="749" y="875"/>
                    <a:pt x="747" y="873"/>
                  </a:cubicBezTo>
                  <a:lnTo>
                    <a:pt x="746" y="871"/>
                  </a:lnTo>
                  <a:lnTo>
                    <a:pt x="746" y="871"/>
                  </a:lnTo>
                  <a:lnTo>
                    <a:pt x="742" y="873"/>
                  </a:lnTo>
                  <a:lnTo>
                    <a:pt x="746" y="872"/>
                  </a:lnTo>
                  <a:lnTo>
                    <a:pt x="746" y="871"/>
                  </a:lnTo>
                  <a:lnTo>
                    <a:pt x="742" y="873"/>
                  </a:lnTo>
                  <a:lnTo>
                    <a:pt x="746" y="872"/>
                  </a:lnTo>
                  <a:lnTo>
                    <a:pt x="740" y="874"/>
                  </a:lnTo>
                  <a:lnTo>
                    <a:pt x="747" y="874"/>
                  </a:lnTo>
                  <a:cubicBezTo>
                    <a:pt x="747" y="873"/>
                    <a:pt x="746" y="872"/>
                    <a:pt x="746" y="872"/>
                  </a:cubicBezTo>
                  <a:lnTo>
                    <a:pt x="740" y="874"/>
                  </a:lnTo>
                  <a:lnTo>
                    <a:pt x="747" y="874"/>
                  </a:lnTo>
                  <a:lnTo>
                    <a:pt x="740" y="874"/>
                  </a:lnTo>
                  <a:lnTo>
                    <a:pt x="744" y="880"/>
                  </a:lnTo>
                  <a:cubicBezTo>
                    <a:pt x="746" y="878"/>
                    <a:pt x="747" y="876"/>
                    <a:pt x="747" y="874"/>
                  </a:cubicBezTo>
                  <a:lnTo>
                    <a:pt x="740" y="874"/>
                  </a:lnTo>
                  <a:lnTo>
                    <a:pt x="744" y="880"/>
                  </a:lnTo>
                  <a:lnTo>
                    <a:pt x="740" y="874"/>
                  </a:lnTo>
                  <a:lnTo>
                    <a:pt x="740" y="881"/>
                  </a:lnTo>
                  <a:cubicBezTo>
                    <a:pt x="741" y="881"/>
                    <a:pt x="742" y="881"/>
                    <a:pt x="744" y="880"/>
                  </a:cubicBezTo>
                  <a:lnTo>
                    <a:pt x="740" y="874"/>
                  </a:lnTo>
                  <a:lnTo>
                    <a:pt x="740" y="881"/>
                  </a:lnTo>
                  <a:lnTo>
                    <a:pt x="740" y="876"/>
                  </a:lnTo>
                  <a:lnTo>
                    <a:pt x="739" y="881"/>
                  </a:lnTo>
                  <a:lnTo>
                    <a:pt x="740" y="881"/>
                  </a:lnTo>
                  <a:lnTo>
                    <a:pt x="740" y="876"/>
                  </a:lnTo>
                  <a:lnTo>
                    <a:pt x="739" y="881"/>
                  </a:lnTo>
                  <a:cubicBezTo>
                    <a:pt x="739" y="881"/>
                    <a:pt x="741" y="882"/>
                    <a:pt x="743" y="882"/>
                  </a:cubicBezTo>
                  <a:cubicBezTo>
                    <a:pt x="745" y="882"/>
                    <a:pt x="746" y="881"/>
                    <a:pt x="748" y="880"/>
                  </a:cubicBezTo>
                  <a:cubicBezTo>
                    <a:pt x="750" y="879"/>
                    <a:pt x="751" y="877"/>
                    <a:pt x="752" y="876"/>
                  </a:cubicBezTo>
                  <a:lnTo>
                    <a:pt x="746" y="873"/>
                  </a:lnTo>
                  <a:lnTo>
                    <a:pt x="739" y="876"/>
                  </a:lnTo>
                  <a:cubicBezTo>
                    <a:pt x="740" y="879"/>
                    <a:pt x="742" y="880"/>
                    <a:pt x="744" y="881"/>
                  </a:cubicBezTo>
                  <a:cubicBezTo>
                    <a:pt x="746" y="883"/>
                    <a:pt x="748" y="883"/>
                    <a:pt x="748" y="884"/>
                  </a:cubicBezTo>
                  <a:lnTo>
                    <a:pt x="748" y="883"/>
                  </a:lnTo>
                  <a:lnTo>
                    <a:pt x="748" y="883"/>
                  </a:lnTo>
                  <a:lnTo>
                    <a:pt x="748" y="884"/>
                  </a:lnTo>
                  <a:lnTo>
                    <a:pt x="748" y="883"/>
                  </a:lnTo>
                  <a:lnTo>
                    <a:pt x="748" y="883"/>
                  </a:lnTo>
                  <a:lnTo>
                    <a:pt x="749" y="882"/>
                  </a:lnTo>
                  <a:lnTo>
                    <a:pt x="747" y="883"/>
                  </a:lnTo>
                  <a:lnTo>
                    <a:pt x="748" y="883"/>
                  </a:lnTo>
                  <a:lnTo>
                    <a:pt x="749" y="882"/>
                  </a:lnTo>
                  <a:lnTo>
                    <a:pt x="747" y="883"/>
                  </a:lnTo>
                  <a:lnTo>
                    <a:pt x="749" y="882"/>
                  </a:lnTo>
                  <a:lnTo>
                    <a:pt x="747" y="882"/>
                  </a:lnTo>
                  <a:lnTo>
                    <a:pt x="747" y="883"/>
                  </a:lnTo>
                  <a:lnTo>
                    <a:pt x="749" y="882"/>
                  </a:lnTo>
                  <a:lnTo>
                    <a:pt x="747" y="882"/>
                  </a:lnTo>
                  <a:lnTo>
                    <a:pt x="747" y="882"/>
                  </a:lnTo>
                  <a:lnTo>
                    <a:pt x="747" y="882"/>
                  </a:lnTo>
                  <a:lnTo>
                    <a:pt x="747" y="882"/>
                  </a:lnTo>
                  <a:lnTo>
                    <a:pt x="747" y="882"/>
                  </a:lnTo>
                  <a:lnTo>
                    <a:pt x="747" y="882"/>
                  </a:lnTo>
                  <a:cubicBezTo>
                    <a:pt x="747" y="884"/>
                    <a:pt x="749" y="886"/>
                    <a:pt x="750" y="887"/>
                  </a:cubicBezTo>
                  <a:cubicBezTo>
                    <a:pt x="752" y="889"/>
                    <a:pt x="755" y="889"/>
                    <a:pt x="757" y="888"/>
                  </a:cubicBezTo>
                  <a:cubicBezTo>
                    <a:pt x="759" y="887"/>
                    <a:pt x="761" y="885"/>
                    <a:pt x="761" y="884"/>
                  </a:cubicBezTo>
                  <a:lnTo>
                    <a:pt x="762" y="884"/>
                  </a:lnTo>
                  <a:lnTo>
                    <a:pt x="762" y="884"/>
                  </a:lnTo>
                  <a:lnTo>
                    <a:pt x="759" y="881"/>
                  </a:lnTo>
                  <a:lnTo>
                    <a:pt x="761" y="884"/>
                  </a:lnTo>
                  <a:lnTo>
                    <a:pt x="762" y="884"/>
                  </a:lnTo>
                  <a:lnTo>
                    <a:pt x="759" y="881"/>
                  </a:lnTo>
                  <a:lnTo>
                    <a:pt x="761" y="884"/>
                  </a:lnTo>
                  <a:lnTo>
                    <a:pt x="758" y="879"/>
                  </a:lnTo>
                  <a:lnTo>
                    <a:pt x="758" y="885"/>
                  </a:lnTo>
                  <a:cubicBezTo>
                    <a:pt x="759" y="885"/>
                    <a:pt x="761" y="885"/>
                    <a:pt x="761" y="884"/>
                  </a:cubicBezTo>
                  <a:lnTo>
                    <a:pt x="758" y="879"/>
                  </a:lnTo>
                  <a:lnTo>
                    <a:pt x="758" y="885"/>
                  </a:lnTo>
                  <a:lnTo>
                    <a:pt x="758" y="879"/>
                  </a:lnTo>
                  <a:lnTo>
                    <a:pt x="755" y="885"/>
                  </a:lnTo>
                  <a:lnTo>
                    <a:pt x="758" y="885"/>
                  </a:lnTo>
                  <a:lnTo>
                    <a:pt x="758" y="879"/>
                  </a:lnTo>
                  <a:lnTo>
                    <a:pt x="755" y="885"/>
                  </a:lnTo>
                  <a:lnTo>
                    <a:pt x="757" y="881"/>
                  </a:lnTo>
                  <a:lnTo>
                    <a:pt x="754" y="884"/>
                  </a:lnTo>
                  <a:lnTo>
                    <a:pt x="755" y="885"/>
                  </a:lnTo>
                  <a:lnTo>
                    <a:pt x="757" y="881"/>
                  </a:lnTo>
                  <a:lnTo>
                    <a:pt x="754" y="884"/>
                  </a:lnTo>
                  <a:lnTo>
                    <a:pt x="754" y="885"/>
                  </a:lnTo>
                  <a:cubicBezTo>
                    <a:pt x="756" y="886"/>
                    <a:pt x="758" y="887"/>
                    <a:pt x="759" y="887"/>
                  </a:cubicBezTo>
                  <a:cubicBezTo>
                    <a:pt x="761" y="887"/>
                    <a:pt x="763" y="886"/>
                    <a:pt x="765" y="885"/>
                  </a:cubicBezTo>
                  <a:lnTo>
                    <a:pt x="763" y="884"/>
                  </a:lnTo>
                  <a:lnTo>
                    <a:pt x="764" y="886"/>
                  </a:lnTo>
                  <a:lnTo>
                    <a:pt x="765" y="885"/>
                  </a:lnTo>
                  <a:lnTo>
                    <a:pt x="763" y="884"/>
                  </a:lnTo>
                  <a:lnTo>
                    <a:pt x="764" y="886"/>
                  </a:lnTo>
                  <a:lnTo>
                    <a:pt x="763" y="885"/>
                  </a:lnTo>
                  <a:lnTo>
                    <a:pt x="764" y="886"/>
                  </a:lnTo>
                  <a:lnTo>
                    <a:pt x="764" y="886"/>
                  </a:lnTo>
                  <a:lnTo>
                    <a:pt x="763" y="885"/>
                  </a:lnTo>
                  <a:lnTo>
                    <a:pt x="764" y="886"/>
                  </a:lnTo>
                  <a:lnTo>
                    <a:pt x="764" y="886"/>
                  </a:lnTo>
                  <a:lnTo>
                    <a:pt x="765" y="886"/>
                  </a:lnTo>
                  <a:cubicBezTo>
                    <a:pt x="766" y="886"/>
                    <a:pt x="767" y="886"/>
                    <a:pt x="768" y="886"/>
                  </a:cubicBezTo>
                  <a:cubicBezTo>
                    <a:pt x="769" y="886"/>
                    <a:pt x="770" y="886"/>
                    <a:pt x="773" y="885"/>
                  </a:cubicBezTo>
                  <a:cubicBezTo>
                    <a:pt x="775" y="883"/>
                    <a:pt x="776" y="880"/>
                    <a:pt x="776" y="879"/>
                  </a:cubicBezTo>
                  <a:lnTo>
                    <a:pt x="775" y="876"/>
                  </a:lnTo>
                  <a:lnTo>
                    <a:pt x="769" y="878"/>
                  </a:lnTo>
                  <a:lnTo>
                    <a:pt x="775" y="881"/>
                  </a:lnTo>
                  <a:lnTo>
                    <a:pt x="775" y="881"/>
                  </a:lnTo>
                  <a:lnTo>
                    <a:pt x="773" y="879"/>
                  </a:lnTo>
                  <a:lnTo>
                    <a:pt x="775" y="881"/>
                  </a:lnTo>
                  <a:lnTo>
                    <a:pt x="775" y="881"/>
                  </a:lnTo>
                  <a:lnTo>
                    <a:pt x="773" y="879"/>
                  </a:lnTo>
                  <a:lnTo>
                    <a:pt x="775" y="881"/>
                  </a:lnTo>
                  <a:lnTo>
                    <a:pt x="771" y="877"/>
                  </a:lnTo>
                  <a:lnTo>
                    <a:pt x="771" y="883"/>
                  </a:lnTo>
                  <a:cubicBezTo>
                    <a:pt x="773" y="883"/>
                    <a:pt x="774" y="882"/>
                    <a:pt x="775" y="881"/>
                  </a:cubicBezTo>
                  <a:lnTo>
                    <a:pt x="771" y="877"/>
                  </a:lnTo>
                  <a:lnTo>
                    <a:pt x="771" y="883"/>
                  </a:lnTo>
                  <a:lnTo>
                    <a:pt x="771" y="877"/>
                  </a:lnTo>
                  <a:lnTo>
                    <a:pt x="767" y="882"/>
                  </a:lnTo>
                  <a:lnTo>
                    <a:pt x="771" y="883"/>
                  </a:lnTo>
                  <a:lnTo>
                    <a:pt x="771" y="877"/>
                  </a:lnTo>
                  <a:lnTo>
                    <a:pt x="767" y="882"/>
                  </a:lnTo>
                  <a:lnTo>
                    <a:pt x="770" y="877"/>
                  </a:lnTo>
                  <a:lnTo>
                    <a:pt x="765" y="880"/>
                  </a:lnTo>
                  <a:cubicBezTo>
                    <a:pt x="765" y="880"/>
                    <a:pt x="765" y="881"/>
                    <a:pt x="767" y="882"/>
                  </a:cubicBezTo>
                  <a:lnTo>
                    <a:pt x="770" y="877"/>
                  </a:lnTo>
                  <a:lnTo>
                    <a:pt x="765" y="880"/>
                  </a:lnTo>
                  <a:lnTo>
                    <a:pt x="768" y="878"/>
                  </a:lnTo>
                  <a:lnTo>
                    <a:pt x="765" y="879"/>
                  </a:lnTo>
                  <a:lnTo>
                    <a:pt x="765" y="880"/>
                  </a:lnTo>
                  <a:lnTo>
                    <a:pt x="768" y="878"/>
                  </a:lnTo>
                  <a:lnTo>
                    <a:pt x="765" y="879"/>
                  </a:lnTo>
                  <a:lnTo>
                    <a:pt x="765" y="880"/>
                  </a:lnTo>
                  <a:cubicBezTo>
                    <a:pt x="765" y="880"/>
                    <a:pt x="765" y="881"/>
                    <a:pt x="766" y="883"/>
                  </a:cubicBezTo>
                  <a:lnTo>
                    <a:pt x="767" y="886"/>
                  </a:lnTo>
                  <a:cubicBezTo>
                    <a:pt x="768" y="888"/>
                    <a:pt x="771" y="890"/>
                    <a:pt x="774" y="890"/>
                  </a:cubicBezTo>
                  <a:lnTo>
                    <a:pt x="774" y="890"/>
                  </a:lnTo>
                  <a:lnTo>
                    <a:pt x="774" y="884"/>
                  </a:lnTo>
                  <a:lnTo>
                    <a:pt x="774" y="890"/>
                  </a:lnTo>
                  <a:lnTo>
                    <a:pt x="774" y="890"/>
                  </a:lnTo>
                  <a:lnTo>
                    <a:pt x="774" y="884"/>
                  </a:lnTo>
                  <a:lnTo>
                    <a:pt x="774" y="890"/>
                  </a:lnTo>
                  <a:cubicBezTo>
                    <a:pt x="776" y="889"/>
                    <a:pt x="778" y="888"/>
                    <a:pt x="779" y="886"/>
                  </a:cubicBezTo>
                  <a:cubicBezTo>
                    <a:pt x="780" y="885"/>
                    <a:pt x="781" y="884"/>
                    <a:pt x="782" y="883"/>
                  </a:cubicBezTo>
                  <a:lnTo>
                    <a:pt x="782" y="883"/>
                  </a:lnTo>
                  <a:lnTo>
                    <a:pt x="782" y="883"/>
                  </a:lnTo>
                  <a:lnTo>
                    <a:pt x="782" y="883"/>
                  </a:lnTo>
                  <a:lnTo>
                    <a:pt x="782" y="883"/>
                  </a:lnTo>
                  <a:lnTo>
                    <a:pt x="782" y="883"/>
                  </a:lnTo>
                  <a:lnTo>
                    <a:pt x="782" y="883"/>
                  </a:lnTo>
                  <a:lnTo>
                    <a:pt x="782" y="883"/>
                  </a:lnTo>
                  <a:cubicBezTo>
                    <a:pt x="783" y="883"/>
                    <a:pt x="785" y="885"/>
                    <a:pt x="787" y="887"/>
                  </a:cubicBezTo>
                  <a:cubicBezTo>
                    <a:pt x="789" y="889"/>
                    <a:pt x="791" y="892"/>
                    <a:pt x="795" y="894"/>
                  </a:cubicBezTo>
                  <a:lnTo>
                    <a:pt x="799" y="895"/>
                  </a:lnTo>
                  <a:lnTo>
                    <a:pt x="798" y="891"/>
                  </a:lnTo>
                  <a:lnTo>
                    <a:pt x="798" y="895"/>
                  </a:lnTo>
                  <a:lnTo>
                    <a:pt x="799" y="895"/>
                  </a:lnTo>
                  <a:lnTo>
                    <a:pt x="798" y="891"/>
                  </a:lnTo>
                  <a:lnTo>
                    <a:pt x="798" y="895"/>
                  </a:lnTo>
                  <a:lnTo>
                    <a:pt x="799" y="895"/>
                  </a:lnTo>
                  <a:lnTo>
                    <a:pt x="799" y="894"/>
                  </a:lnTo>
                  <a:lnTo>
                    <a:pt x="798" y="895"/>
                  </a:lnTo>
                  <a:lnTo>
                    <a:pt x="799" y="895"/>
                  </a:lnTo>
                  <a:lnTo>
                    <a:pt x="799" y="894"/>
                  </a:lnTo>
                  <a:lnTo>
                    <a:pt x="798" y="895"/>
                  </a:lnTo>
                  <a:lnTo>
                    <a:pt x="800" y="891"/>
                  </a:lnTo>
                  <a:lnTo>
                    <a:pt x="796" y="894"/>
                  </a:lnTo>
                  <a:lnTo>
                    <a:pt x="798" y="895"/>
                  </a:lnTo>
                  <a:lnTo>
                    <a:pt x="800" y="891"/>
                  </a:lnTo>
                  <a:lnTo>
                    <a:pt x="796" y="894"/>
                  </a:lnTo>
                  <a:lnTo>
                    <a:pt x="800" y="890"/>
                  </a:lnTo>
                  <a:lnTo>
                    <a:pt x="795" y="890"/>
                  </a:lnTo>
                  <a:lnTo>
                    <a:pt x="796" y="894"/>
                  </a:lnTo>
                  <a:lnTo>
                    <a:pt x="800" y="890"/>
                  </a:lnTo>
                  <a:lnTo>
                    <a:pt x="795" y="890"/>
                  </a:lnTo>
                  <a:lnTo>
                    <a:pt x="799" y="890"/>
                  </a:lnTo>
                  <a:lnTo>
                    <a:pt x="795" y="889"/>
                  </a:lnTo>
                  <a:lnTo>
                    <a:pt x="795" y="890"/>
                  </a:lnTo>
                  <a:lnTo>
                    <a:pt x="799" y="890"/>
                  </a:lnTo>
                  <a:lnTo>
                    <a:pt x="795" y="889"/>
                  </a:lnTo>
                  <a:lnTo>
                    <a:pt x="796" y="889"/>
                  </a:lnTo>
                  <a:lnTo>
                    <a:pt x="795" y="889"/>
                  </a:lnTo>
                  <a:lnTo>
                    <a:pt x="795" y="889"/>
                  </a:lnTo>
                  <a:lnTo>
                    <a:pt x="796" y="889"/>
                  </a:lnTo>
                  <a:lnTo>
                    <a:pt x="795" y="889"/>
                  </a:lnTo>
                  <a:cubicBezTo>
                    <a:pt x="795" y="889"/>
                    <a:pt x="792" y="893"/>
                    <a:pt x="789" y="896"/>
                  </a:cubicBezTo>
                  <a:cubicBezTo>
                    <a:pt x="788" y="898"/>
                    <a:pt x="787" y="900"/>
                    <a:pt x="785" y="902"/>
                  </a:cubicBezTo>
                  <a:cubicBezTo>
                    <a:pt x="784" y="904"/>
                    <a:pt x="783" y="907"/>
                    <a:pt x="783" y="910"/>
                  </a:cubicBezTo>
                  <a:lnTo>
                    <a:pt x="784" y="913"/>
                  </a:lnTo>
                  <a:cubicBezTo>
                    <a:pt x="785" y="916"/>
                    <a:pt x="787" y="918"/>
                    <a:pt x="790" y="918"/>
                  </a:cubicBezTo>
                  <a:lnTo>
                    <a:pt x="790" y="913"/>
                  </a:lnTo>
                  <a:lnTo>
                    <a:pt x="790" y="918"/>
                  </a:lnTo>
                  <a:lnTo>
                    <a:pt x="790" y="918"/>
                  </a:lnTo>
                  <a:lnTo>
                    <a:pt x="790" y="913"/>
                  </a:lnTo>
                  <a:lnTo>
                    <a:pt x="790" y="918"/>
                  </a:lnTo>
                  <a:lnTo>
                    <a:pt x="791" y="918"/>
                  </a:lnTo>
                  <a:lnTo>
                    <a:pt x="791" y="918"/>
                  </a:lnTo>
                  <a:lnTo>
                    <a:pt x="791" y="914"/>
                  </a:lnTo>
                  <a:lnTo>
                    <a:pt x="788" y="917"/>
                  </a:lnTo>
                  <a:lnTo>
                    <a:pt x="791" y="918"/>
                  </a:lnTo>
                  <a:lnTo>
                    <a:pt x="791" y="914"/>
                  </a:lnTo>
                  <a:lnTo>
                    <a:pt x="788" y="917"/>
                  </a:lnTo>
                  <a:lnTo>
                    <a:pt x="792" y="913"/>
                  </a:lnTo>
                  <a:lnTo>
                    <a:pt x="787" y="913"/>
                  </a:lnTo>
                  <a:lnTo>
                    <a:pt x="788" y="917"/>
                  </a:lnTo>
                  <a:lnTo>
                    <a:pt x="792" y="913"/>
                  </a:lnTo>
                  <a:lnTo>
                    <a:pt x="787" y="913"/>
                  </a:lnTo>
                  <a:lnTo>
                    <a:pt x="790" y="913"/>
                  </a:lnTo>
                  <a:lnTo>
                    <a:pt x="787" y="912"/>
                  </a:lnTo>
                  <a:lnTo>
                    <a:pt x="787" y="913"/>
                  </a:lnTo>
                  <a:lnTo>
                    <a:pt x="790" y="913"/>
                  </a:lnTo>
                  <a:lnTo>
                    <a:pt x="787" y="912"/>
                  </a:lnTo>
                  <a:lnTo>
                    <a:pt x="787" y="912"/>
                  </a:lnTo>
                  <a:lnTo>
                    <a:pt x="787" y="912"/>
                  </a:lnTo>
                  <a:lnTo>
                    <a:pt x="787" y="912"/>
                  </a:lnTo>
                  <a:lnTo>
                    <a:pt x="787" y="912"/>
                  </a:lnTo>
                  <a:lnTo>
                    <a:pt x="787" y="912"/>
                  </a:lnTo>
                  <a:cubicBezTo>
                    <a:pt x="787" y="912"/>
                    <a:pt x="786" y="913"/>
                    <a:pt x="785" y="915"/>
                  </a:cubicBezTo>
                  <a:cubicBezTo>
                    <a:pt x="784" y="917"/>
                    <a:pt x="783" y="919"/>
                    <a:pt x="783" y="923"/>
                  </a:cubicBezTo>
                  <a:cubicBezTo>
                    <a:pt x="783" y="925"/>
                    <a:pt x="784" y="928"/>
                    <a:pt x="786" y="931"/>
                  </a:cubicBezTo>
                  <a:lnTo>
                    <a:pt x="791" y="926"/>
                  </a:lnTo>
                  <a:lnTo>
                    <a:pt x="785" y="923"/>
                  </a:lnTo>
                  <a:cubicBezTo>
                    <a:pt x="784" y="926"/>
                    <a:pt x="783" y="928"/>
                    <a:pt x="782" y="930"/>
                  </a:cubicBezTo>
                  <a:cubicBezTo>
                    <a:pt x="781" y="932"/>
                    <a:pt x="779" y="934"/>
                    <a:pt x="779" y="938"/>
                  </a:cubicBezTo>
                  <a:cubicBezTo>
                    <a:pt x="779" y="940"/>
                    <a:pt x="780" y="943"/>
                    <a:pt x="781" y="945"/>
                  </a:cubicBezTo>
                  <a:cubicBezTo>
                    <a:pt x="782" y="946"/>
                    <a:pt x="784" y="948"/>
                    <a:pt x="786" y="950"/>
                  </a:cubicBezTo>
                  <a:lnTo>
                    <a:pt x="790" y="945"/>
                  </a:lnTo>
                  <a:lnTo>
                    <a:pt x="784" y="948"/>
                  </a:lnTo>
                  <a:cubicBezTo>
                    <a:pt x="785" y="951"/>
                    <a:pt x="786" y="953"/>
                    <a:pt x="788" y="955"/>
                  </a:cubicBezTo>
                  <a:cubicBezTo>
                    <a:pt x="790" y="957"/>
                    <a:pt x="793" y="959"/>
                    <a:pt x="796" y="959"/>
                  </a:cubicBezTo>
                  <a:cubicBezTo>
                    <a:pt x="799" y="959"/>
                    <a:pt x="801" y="958"/>
                    <a:pt x="802" y="957"/>
                  </a:cubicBezTo>
                  <a:cubicBezTo>
                    <a:pt x="805" y="955"/>
                    <a:pt x="806" y="953"/>
                    <a:pt x="808" y="950"/>
                  </a:cubicBezTo>
                  <a:cubicBezTo>
                    <a:pt x="810" y="947"/>
                    <a:pt x="812" y="944"/>
                    <a:pt x="814" y="942"/>
                  </a:cubicBezTo>
                  <a:lnTo>
                    <a:pt x="816" y="939"/>
                  </a:lnTo>
                  <a:lnTo>
                    <a:pt x="817" y="939"/>
                  </a:lnTo>
                  <a:lnTo>
                    <a:pt x="818" y="939"/>
                  </a:lnTo>
                  <a:lnTo>
                    <a:pt x="819" y="940"/>
                  </a:lnTo>
                  <a:lnTo>
                    <a:pt x="819" y="940"/>
                  </a:lnTo>
                  <a:cubicBezTo>
                    <a:pt x="820" y="941"/>
                    <a:pt x="821" y="942"/>
                    <a:pt x="822" y="944"/>
                  </a:cubicBezTo>
                  <a:lnTo>
                    <a:pt x="825" y="947"/>
                  </a:lnTo>
                  <a:cubicBezTo>
                    <a:pt x="826" y="948"/>
                    <a:pt x="828" y="949"/>
                    <a:pt x="831" y="949"/>
                  </a:cubicBezTo>
                  <a:cubicBezTo>
                    <a:pt x="832" y="949"/>
                    <a:pt x="834" y="948"/>
                    <a:pt x="835" y="948"/>
                  </a:cubicBezTo>
                  <a:lnTo>
                    <a:pt x="832" y="942"/>
                  </a:lnTo>
                  <a:lnTo>
                    <a:pt x="826" y="943"/>
                  </a:lnTo>
                  <a:lnTo>
                    <a:pt x="829" y="942"/>
                  </a:lnTo>
                  <a:lnTo>
                    <a:pt x="826" y="942"/>
                  </a:lnTo>
                  <a:lnTo>
                    <a:pt x="826" y="943"/>
                  </a:lnTo>
                  <a:lnTo>
                    <a:pt x="829" y="942"/>
                  </a:lnTo>
                  <a:lnTo>
                    <a:pt x="826" y="942"/>
                  </a:lnTo>
                  <a:lnTo>
                    <a:pt x="827" y="942"/>
                  </a:lnTo>
                  <a:lnTo>
                    <a:pt x="826" y="942"/>
                  </a:lnTo>
                  <a:lnTo>
                    <a:pt x="826" y="942"/>
                  </a:lnTo>
                  <a:lnTo>
                    <a:pt x="827" y="942"/>
                  </a:lnTo>
                  <a:lnTo>
                    <a:pt x="826" y="942"/>
                  </a:lnTo>
                  <a:lnTo>
                    <a:pt x="825" y="943"/>
                  </a:lnTo>
                  <a:lnTo>
                    <a:pt x="825" y="944"/>
                  </a:lnTo>
                  <a:cubicBezTo>
                    <a:pt x="825" y="945"/>
                    <a:pt x="825" y="945"/>
                    <a:pt x="825" y="947"/>
                  </a:cubicBezTo>
                  <a:cubicBezTo>
                    <a:pt x="825" y="948"/>
                    <a:pt x="825" y="949"/>
                    <a:pt x="826" y="951"/>
                  </a:cubicBezTo>
                  <a:cubicBezTo>
                    <a:pt x="827" y="953"/>
                    <a:pt x="830" y="954"/>
                    <a:pt x="831" y="954"/>
                  </a:cubicBezTo>
                  <a:cubicBezTo>
                    <a:pt x="834" y="953"/>
                    <a:pt x="835" y="953"/>
                    <a:pt x="835" y="952"/>
                  </a:cubicBezTo>
                  <a:lnTo>
                    <a:pt x="838" y="950"/>
                  </a:lnTo>
                  <a:lnTo>
                    <a:pt x="840" y="948"/>
                  </a:lnTo>
                  <a:lnTo>
                    <a:pt x="840" y="946"/>
                  </a:lnTo>
                  <a:lnTo>
                    <a:pt x="840" y="946"/>
                  </a:lnTo>
                  <a:lnTo>
                    <a:pt x="838" y="944"/>
                  </a:lnTo>
                  <a:lnTo>
                    <a:pt x="839" y="947"/>
                  </a:lnTo>
                  <a:lnTo>
                    <a:pt x="840" y="946"/>
                  </a:lnTo>
                  <a:lnTo>
                    <a:pt x="838" y="944"/>
                  </a:lnTo>
                  <a:lnTo>
                    <a:pt x="839" y="947"/>
                  </a:lnTo>
                  <a:lnTo>
                    <a:pt x="838" y="945"/>
                  </a:lnTo>
                  <a:lnTo>
                    <a:pt x="839" y="947"/>
                  </a:lnTo>
                  <a:lnTo>
                    <a:pt x="839" y="947"/>
                  </a:lnTo>
                  <a:lnTo>
                    <a:pt x="838" y="945"/>
                  </a:lnTo>
                  <a:lnTo>
                    <a:pt x="839" y="947"/>
                  </a:lnTo>
                  <a:lnTo>
                    <a:pt x="841" y="947"/>
                  </a:lnTo>
                  <a:lnTo>
                    <a:pt x="844" y="945"/>
                  </a:lnTo>
                  <a:cubicBezTo>
                    <a:pt x="846" y="944"/>
                    <a:pt x="847" y="942"/>
                    <a:pt x="848" y="940"/>
                  </a:cubicBezTo>
                  <a:cubicBezTo>
                    <a:pt x="848" y="939"/>
                    <a:pt x="848" y="937"/>
                    <a:pt x="848" y="935"/>
                  </a:cubicBezTo>
                  <a:lnTo>
                    <a:pt x="842" y="934"/>
                  </a:lnTo>
                  <a:lnTo>
                    <a:pt x="846" y="940"/>
                  </a:lnTo>
                  <a:lnTo>
                    <a:pt x="846" y="939"/>
                  </a:lnTo>
                  <a:lnTo>
                    <a:pt x="846" y="938"/>
                  </a:lnTo>
                  <a:lnTo>
                    <a:pt x="846" y="940"/>
                  </a:lnTo>
                  <a:lnTo>
                    <a:pt x="846" y="939"/>
                  </a:lnTo>
                  <a:lnTo>
                    <a:pt x="846" y="938"/>
                  </a:lnTo>
                  <a:lnTo>
                    <a:pt x="846" y="940"/>
                  </a:lnTo>
                  <a:lnTo>
                    <a:pt x="846" y="936"/>
                  </a:lnTo>
                  <a:lnTo>
                    <a:pt x="843" y="938"/>
                  </a:lnTo>
                  <a:lnTo>
                    <a:pt x="846" y="940"/>
                  </a:lnTo>
                  <a:lnTo>
                    <a:pt x="846" y="936"/>
                  </a:lnTo>
                  <a:lnTo>
                    <a:pt x="843" y="938"/>
                  </a:lnTo>
                  <a:lnTo>
                    <a:pt x="844" y="937"/>
                  </a:lnTo>
                  <a:lnTo>
                    <a:pt x="843" y="938"/>
                  </a:lnTo>
                  <a:lnTo>
                    <a:pt x="843" y="938"/>
                  </a:lnTo>
                  <a:lnTo>
                    <a:pt x="844" y="937"/>
                  </a:lnTo>
                  <a:lnTo>
                    <a:pt x="843" y="938"/>
                  </a:lnTo>
                  <a:lnTo>
                    <a:pt x="843" y="938"/>
                  </a:lnTo>
                  <a:cubicBezTo>
                    <a:pt x="843" y="939"/>
                    <a:pt x="844" y="941"/>
                    <a:pt x="844" y="943"/>
                  </a:cubicBezTo>
                  <a:cubicBezTo>
                    <a:pt x="845" y="947"/>
                    <a:pt x="846" y="952"/>
                    <a:pt x="848" y="956"/>
                  </a:cubicBezTo>
                  <a:cubicBezTo>
                    <a:pt x="850" y="961"/>
                    <a:pt x="853" y="966"/>
                    <a:pt x="860" y="968"/>
                  </a:cubicBezTo>
                  <a:lnTo>
                    <a:pt x="862" y="961"/>
                  </a:lnTo>
                  <a:lnTo>
                    <a:pt x="856" y="959"/>
                  </a:lnTo>
                  <a:lnTo>
                    <a:pt x="862" y="961"/>
                  </a:lnTo>
                  <a:lnTo>
                    <a:pt x="864" y="955"/>
                  </a:lnTo>
                  <a:cubicBezTo>
                    <a:pt x="863" y="955"/>
                    <a:pt x="862" y="954"/>
                    <a:pt x="861" y="952"/>
                  </a:cubicBezTo>
                  <a:cubicBezTo>
                    <a:pt x="859" y="949"/>
                    <a:pt x="858" y="944"/>
                    <a:pt x="857" y="939"/>
                  </a:cubicBezTo>
                  <a:cubicBezTo>
                    <a:pt x="856" y="937"/>
                    <a:pt x="856" y="935"/>
                    <a:pt x="855" y="932"/>
                  </a:cubicBezTo>
                  <a:cubicBezTo>
                    <a:pt x="854" y="931"/>
                    <a:pt x="853" y="929"/>
                    <a:pt x="851" y="928"/>
                  </a:cubicBezTo>
                  <a:cubicBezTo>
                    <a:pt x="850" y="927"/>
                    <a:pt x="848" y="926"/>
                    <a:pt x="846" y="926"/>
                  </a:cubicBezTo>
                  <a:cubicBezTo>
                    <a:pt x="842" y="926"/>
                    <a:pt x="840" y="928"/>
                    <a:pt x="838" y="929"/>
                  </a:cubicBezTo>
                  <a:cubicBezTo>
                    <a:pt x="836" y="930"/>
                    <a:pt x="835" y="932"/>
                    <a:pt x="835" y="934"/>
                  </a:cubicBezTo>
                  <a:lnTo>
                    <a:pt x="835" y="936"/>
                  </a:lnTo>
                  <a:lnTo>
                    <a:pt x="835" y="937"/>
                  </a:lnTo>
                  <a:lnTo>
                    <a:pt x="838" y="938"/>
                  </a:lnTo>
                  <a:lnTo>
                    <a:pt x="836" y="935"/>
                  </a:lnTo>
                  <a:lnTo>
                    <a:pt x="835" y="937"/>
                  </a:lnTo>
                  <a:lnTo>
                    <a:pt x="838" y="938"/>
                  </a:lnTo>
                  <a:lnTo>
                    <a:pt x="836" y="935"/>
                  </a:lnTo>
                  <a:lnTo>
                    <a:pt x="839" y="939"/>
                  </a:lnTo>
                  <a:lnTo>
                    <a:pt x="838" y="934"/>
                  </a:lnTo>
                  <a:lnTo>
                    <a:pt x="836" y="935"/>
                  </a:lnTo>
                  <a:lnTo>
                    <a:pt x="839" y="939"/>
                  </a:lnTo>
                  <a:lnTo>
                    <a:pt x="838" y="934"/>
                  </a:lnTo>
                  <a:lnTo>
                    <a:pt x="839" y="938"/>
                  </a:lnTo>
                  <a:lnTo>
                    <a:pt x="839" y="934"/>
                  </a:lnTo>
                  <a:lnTo>
                    <a:pt x="838" y="934"/>
                  </a:lnTo>
                  <a:lnTo>
                    <a:pt x="839" y="938"/>
                  </a:lnTo>
                  <a:lnTo>
                    <a:pt x="839" y="934"/>
                  </a:lnTo>
                  <a:lnTo>
                    <a:pt x="839" y="935"/>
                  </a:lnTo>
                  <a:lnTo>
                    <a:pt x="839" y="934"/>
                  </a:lnTo>
                  <a:lnTo>
                    <a:pt x="839" y="934"/>
                  </a:lnTo>
                  <a:lnTo>
                    <a:pt x="839" y="935"/>
                  </a:lnTo>
                  <a:lnTo>
                    <a:pt x="839" y="934"/>
                  </a:lnTo>
                  <a:cubicBezTo>
                    <a:pt x="839" y="934"/>
                    <a:pt x="836" y="933"/>
                    <a:pt x="833" y="935"/>
                  </a:cubicBezTo>
                  <a:cubicBezTo>
                    <a:pt x="830" y="937"/>
                    <a:pt x="829" y="939"/>
                    <a:pt x="827" y="943"/>
                  </a:cubicBezTo>
                  <a:lnTo>
                    <a:pt x="834" y="945"/>
                  </a:lnTo>
                  <a:lnTo>
                    <a:pt x="829" y="940"/>
                  </a:lnTo>
                  <a:lnTo>
                    <a:pt x="828" y="941"/>
                  </a:lnTo>
                  <a:lnTo>
                    <a:pt x="828" y="942"/>
                  </a:lnTo>
                  <a:lnTo>
                    <a:pt x="828" y="941"/>
                  </a:lnTo>
                  <a:lnTo>
                    <a:pt x="828" y="941"/>
                  </a:lnTo>
                  <a:lnTo>
                    <a:pt x="828" y="942"/>
                  </a:lnTo>
                  <a:lnTo>
                    <a:pt x="828" y="941"/>
                  </a:lnTo>
                  <a:lnTo>
                    <a:pt x="830" y="945"/>
                  </a:lnTo>
                  <a:lnTo>
                    <a:pt x="828" y="941"/>
                  </a:lnTo>
                  <a:lnTo>
                    <a:pt x="828" y="941"/>
                  </a:lnTo>
                  <a:lnTo>
                    <a:pt x="830" y="945"/>
                  </a:lnTo>
                  <a:lnTo>
                    <a:pt x="828" y="941"/>
                  </a:lnTo>
                  <a:lnTo>
                    <a:pt x="831" y="947"/>
                  </a:lnTo>
                  <a:lnTo>
                    <a:pt x="831" y="940"/>
                  </a:lnTo>
                  <a:cubicBezTo>
                    <a:pt x="829" y="940"/>
                    <a:pt x="829" y="941"/>
                    <a:pt x="828" y="941"/>
                  </a:cubicBezTo>
                  <a:lnTo>
                    <a:pt x="831" y="947"/>
                  </a:lnTo>
                  <a:lnTo>
                    <a:pt x="831" y="940"/>
                  </a:lnTo>
                  <a:lnTo>
                    <a:pt x="831" y="947"/>
                  </a:lnTo>
                  <a:lnTo>
                    <a:pt x="837" y="943"/>
                  </a:lnTo>
                  <a:cubicBezTo>
                    <a:pt x="836" y="941"/>
                    <a:pt x="833" y="940"/>
                    <a:pt x="831" y="940"/>
                  </a:cubicBezTo>
                  <a:lnTo>
                    <a:pt x="831" y="947"/>
                  </a:lnTo>
                  <a:lnTo>
                    <a:pt x="837" y="943"/>
                  </a:lnTo>
                  <a:lnTo>
                    <a:pt x="831" y="947"/>
                  </a:lnTo>
                  <a:lnTo>
                    <a:pt x="838" y="947"/>
                  </a:lnTo>
                  <a:cubicBezTo>
                    <a:pt x="838" y="946"/>
                    <a:pt x="838" y="945"/>
                    <a:pt x="837" y="943"/>
                  </a:cubicBezTo>
                  <a:lnTo>
                    <a:pt x="831" y="947"/>
                  </a:lnTo>
                  <a:lnTo>
                    <a:pt x="838" y="947"/>
                  </a:lnTo>
                  <a:lnTo>
                    <a:pt x="832" y="947"/>
                  </a:lnTo>
                  <a:lnTo>
                    <a:pt x="838" y="948"/>
                  </a:lnTo>
                  <a:lnTo>
                    <a:pt x="838" y="947"/>
                  </a:lnTo>
                  <a:lnTo>
                    <a:pt x="832" y="947"/>
                  </a:lnTo>
                  <a:lnTo>
                    <a:pt x="838" y="948"/>
                  </a:lnTo>
                  <a:lnTo>
                    <a:pt x="835" y="948"/>
                  </a:lnTo>
                  <a:lnTo>
                    <a:pt x="838" y="948"/>
                  </a:lnTo>
                  <a:lnTo>
                    <a:pt x="838" y="948"/>
                  </a:lnTo>
                  <a:lnTo>
                    <a:pt x="835" y="948"/>
                  </a:lnTo>
                  <a:lnTo>
                    <a:pt x="838" y="948"/>
                  </a:lnTo>
                  <a:cubicBezTo>
                    <a:pt x="838" y="948"/>
                    <a:pt x="839" y="946"/>
                    <a:pt x="839" y="942"/>
                  </a:cubicBezTo>
                  <a:lnTo>
                    <a:pt x="839" y="940"/>
                  </a:lnTo>
                  <a:cubicBezTo>
                    <a:pt x="839" y="938"/>
                    <a:pt x="837" y="937"/>
                    <a:pt x="835" y="936"/>
                  </a:cubicBezTo>
                  <a:cubicBezTo>
                    <a:pt x="834" y="935"/>
                    <a:pt x="831" y="935"/>
                    <a:pt x="829" y="936"/>
                  </a:cubicBezTo>
                  <a:lnTo>
                    <a:pt x="831" y="938"/>
                  </a:lnTo>
                  <a:lnTo>
                    <a:pt x="831" y="935"/>
                  </a:lnTo>
                  <a:lnTo>
                    <a:pt x="829" y="936"/>
                  </a:lnTo>
                  <a:lnTo>
                    <a:pt x="831" y="938"/>
                  </a:lnTo>
                  <a:lnTo>
                    <a:pt x="831" y="935"/>
                  </a:lnTo>
                  <a:lnTo>
                    <a:pt x="831" y="939"/>
                  </a:lnTo>
                  <a:lnTo>
                    <a:pt x="832" y="936"/>
                  </a:lnTo>
                  <a:lnTo>
                    <a:pt x="831" y="935"/>
                  </a:lnTo>
                  <a:lnTo>
                    <a:pt x="831" y="939"/>
                  </a:lnTo>
                  <a:lnTo>
                    <a:pt x="832" y="936"/>
                  </a:lnTo>
                  <a:lnTo>
                    <a:pt x="831" y="938"/>
                  </a:lnTo>
                  <a:lnTo>
                    <a:pt x="833" y="936"/>
                  </a:lnTo>
                  <a:lnTo>
                    <a:pt x="832" y="936"/>
                  </a:lnTo>
                  <a:lnTo>
                    <a:pt x="831" y="938"/>
                  </a:lnTo>
                  <a:lnTo>
                    <a:pt x="833" y="936"/>
                  </a:lnTo>
                  <a:cubicBezTo>
                    <a:pt x="833" y="936"/>
                    <a:pt x="832" y="935"/>
                    <a:pt x="830" y="933"/>
                  </a:cubicBezTo>
                  <a:cubicBezTo>
                    <a:pt x="829" y="931"/>
                    <a:pt x="827" y="928"/>
                    <a:pt x="823" y="927"/>
                  </a:cubicBezTo>
                  <a:lnTo>
                    <a:pt x="821" y="933"/>
                  </a:lnTo>
                  <a:lnTo>
                    <a:pt x="824" y="927"/>
                  </a:lnTo>
                  <a:cubicBezTo>
                    <a:pt x="821" y="926"/>
                    <a:pt x="819" y="926"/>
                    <a:pt x="817" y="926"/>
                  </a:cubicBezTo>
                  <a:cubicBezTo>
                    <a:pt x="812" y="926"/>
                    <a:pt x="808" y="928"/>
                    <a:pt x="806" y="931"/>
                  </a:cubicBezTo>
                  <a:cubicBezTo>
                    <a:pt x="802" y="934"/>
                    <a:pt x="799" y="939"/>
                    <a:pt x="797" y="942"/>
                  </a:cubicBezTo>
                  <a:cubicBezTo>
                    <a:pt x="796" y="944"/>
                    <a:pt x="795" y="945"/>
                    <a:pt x="795" y="946"/>
                  </a:cubicBezTo>
                  <a:lnTo>
                    <a:pt x="794" y="946"/>
                  </a:lnTo>
                  <a:lnTo>
                    <a:pt x="795" y="947"/>
                  </a:lnTo>
                  <a:lnTo>
                    <a:pt x="795" y="946"/>
                  </a:lnTo>
                  <a:lnTo>
                    <a:pt x="794" y="946"/>
                  </a:lnTo>
                  <a:lnTo>
                    <a:pt x="795" y="947"/>
                  </a:lnTo>
                  <a:lnTo>
                    <a:pt x="795" y="946"/>
                  </a:lnTo>
                  <a:lnTo>
                    <a:pt x="796" y="949"/>
                  </a:lnTo>
                  <a:lnTo>
                    <a:pt x="796" y="945"/>
                  </a:lnTo>
                  <a:lnTo>
                    <a:pt x="795" y="946"/>
                  </a:lnTo>
                  <a:lnTo>
                    <a:pt x="796" y="949"/>
                  </a:lnTo>
                  <a:lnTo>
                    <a:pt x="796" y="945"/>
                  </a:lnTo>
                  <a:lnTo>
                    <a:pt x="796" y="949"/>
                  </a:lnTo>
                  <a:lnTo>
                    <a:pt x="798" y="946"/>
                  </a:lnTo>
                  <a:lnTo>
                    <a:pt x="796" y="945"/>
                  </a:lnTo>
                  <a:lnTo>
                    <a:pt x="796" y="949"/>
                  </a:lnTo>
                  <a:lnTo>
                    <a:pt x="798" y="946"/>
                  </a:lnTo>
                  <a:lnTo>
                    <a:pt x="797" y="947"/>
                  </a:lnTo>
                  <a:lnTo>
                    <a:pt x="798" y="946"/>
                  </a:lnTo>
                  <a:lnTo>
                    <a:pt x="798" y="946"/>
                  </a:lnTo>
                  <a:lnTo>
                    <a:pt x="797" y="947"/>
                  </a:lnTo>
                  <a:lnTo>
                    <a:pt x="798" y="946"/>
                  </a:lnTo>
                  <a:cubicBezTo>
                    <a:pt x="798" y="946"/>
                    <a:pt x="797" y="945"/>
                    <a:pt x="796" y="942"/>
                  </a:cubicBezTo>
                  <a:lnTo>
                    <a:pt x="795" y="940"/>
                  </a:lnTo>
                  <a:lnTo>
                    <a:pt x="793" y="938"/>
                  </a:lnTo>
                  <a:lnTo>
                    <a:pt x="792" y="938"/>
                  </a:lnTo>
                  <a:lnTo>
                    <a:pt x="791" y="938"/>
                  </a:lnTo>
                  <a:lnTo>
                    <a:pt x="792" y="938"/>
                  </a:lnTo>
                  <a:lnTo>
                    <a:pt x="792" y="938"/>
                  </a:lnTo>
                  <a:lnTo>
                    <a:pt x="791" y="938"/>
                  </a:lnTo>
                  <a:lnTo>
                    <a:pt x="792" y="938"/>
                  </a:lnTo>
                  <a:lnTo>
                    <a:pt x="792" y="938"/>
                  </a:lnTo>
                  <a:lnTo>
                    <a:pt x="792" y="938"/>
                  </a:lnTo>
                  <a:lnTo>
                    <a:pt x="792" y="938"/>
                  </a:lnTo>
                  <a:lnTo>
                    <a:pt x="792" y="938"/>
                  </a:lnTo>
                  <a:lnTo>
                    <a:pt x="792" y="938"/>
                  </a:lnTo>
                  <a:cubicBezTo>
                    <a:pt x="792" y="938"/>
                    <a:pt x="793" y="937"/>
                    <a:pt x="794" y="936"/>
                  </a:cubicBezTo>
                  <a:cubicBezTo>
                    <a:pt x="795" y="934"/>
                    <a:pt x="796" y="932"/>
                    <a:pt x="797" y="929"/>
                  </a:cubicBezTo>
                  <a:cubicBezTo>
                    <a:pt x="799" y="927"/>
                    <a:pt x="798" y="924"/>
                    <a:pt x="796" y="922"/>
                  </a:cubicBezTo>
                  <a:lnTo>
                    <a:pt x="795" y="923"/>
                  </a:lnTo>
                  <a:lnTo>
                    <a:pt x="797" y="923"/>
                  </a:lnTo>
                  <a:lnTo>
                    <a:pt x="796" y="922"/>
                  </a:lnTo>
                  <a:lnTo>
                    <a:pt x="795" y="923"/>
                  </a:lnTo>
                  <a:lnTo>
                    <a:pt x="797" y="923"/>
                  </a:lnTo>
                  <a:lnTo>
                    <a:pt x="797" y="922"/>
                  </a:lnTo>
                  <a:lnTo>
                    <a:pt x="798" y="919"/>
                  </a:lnTo>
                  <a:cubicBezTo>
                    <a:pt x="799" y="917"/>
                    <a:pt x="800" y="916"/>
                    <a:pt x="800" y="913"/>
                  </a:cubicBezTo>
                  <a:lnTo>
                    <a:pt x="799" y="909"/>
                  </a:lnTo>
                  <a:cubicBezTo>
                    <a:pt x="798" y="907"/>
                    <a:pt x="796" y="905"/>
                    <a:pt x="794" y="905"/>
                  </a:cubicBezTo>
                  <a:cubicBezTo>
                    <a:pt x="793" y="904"/>
                    <a:pt x="792" y="904"/>
                    <a:pt x="790" y="904"/>
                  </a:cubicBezTo>
                  <a:lnTo>
                    <a:pt x="790" y="904"/>
                  </a:lnTo>
                  <a:lnTo>
                    <a:pt x="790" y="911"/>
                  </a:lnTo>
                  <a:lnTo>
                    <a:pt x="797" y="909"/>
                  </a:lnTo>
                  <a:lnTo>
                    <a:pt x="795" y="910"/>
                  </a:lnTo>
                  <a:lnTo>
                    <a:pt x="797" y="910"/>
                  </a:lnTo>
                  <a:lnTo>
                    <a:pt x="797" y="909"/>
                  </a:lnTo>
                  <a:lnTo>
                    <a:pt x="795" y="910"/>
                  </a:lnTo>
                  <a:lnTo>
                    <a:pt x="797" y="910"/>
                  </a:lnTo>
                  <a:lnTo>
                    <a:pt x="796" y="910"/>
                  </a:lnTo>
                  <a:lnTo>
                    <a:pt x="797" y="910"/>
                  </a:lnTo>
                  <a:lnTo>
                    <a:pt x="797" y="910"/>
                  </a:lnTo>
                  <a:lnTo>
                    <a:pt x="796" y="910"/>
                  </a:lnTo>
                  <a:lnTo>
                    <a:pt x="797" y="910"/>
                  </a:lnTo>
                  <a:cubicBezTo>
                    <a:pt x="797" y="909"/>
                    <a:pt x="799" y="906"/>
                    <a:pt x="801" y="902"/>
                  </a:cubicBezTo>
                  <a:cubicBezTo>
                    <a:pt x="803" y="901"/>
                    <a:pt x="804" y="899"/>
                    <a:pt x="805" y="897"/>
                  </a:cubicBezTo>
                  <a:lnTo>
                    <a:pt x="807" y="895"/>
                  </a:lnTo>
                  <a:cubicBezTo>
                    <a:pt x="807" y="894"/>
                    <a:pt x="808" y="892"/>
                    <a:pt x="808" y="890"/>
                  </a:cubicBezTo>
                  <a:lnTo>
                    <a:pt x="807" y="886"/>
                  </a:lnTo>
                  <a:cubicBezTo>
                    <a:pt x="806" y="884"/>
                    <a:pt x="804" y="883"/>
                    <a:pt x="802" y="883"/>
                  </a:cubicBezTo>
                  <a:lnTo>
                    <a:pt x="798" y="882"/>
                  </a:lnTo>
                  <a:lnTo>
                    <a:pt x="798" y="882"/>
                  </a:lnTo>
                  <a:lnTo>
                    <a:pt x="798" y="889"/>
                  </a:lnTo>
                  <a:lnTo>
                    <a:pt x="802" y="883"/>
                  </a:lnTo>
                  <a:cubicBezTo>
                    <a:pt x="801" y="882"/>
                    <a:pt x="798" y="879"/>
                    <a:pt x="795" y="876"/>
                  </a:cubicBezTo>
                  <a:cubicBezTo>
                    <a:pt x="793" y="875"/>
                    <a:pt x="792" y="874"/>
                    <a:pt x="790" y="872"/>
                  </a:cubicBezTo>
                  <a:cubicBezTo>
                    <a:pt x="788" y="871"/>
                    <a:pt x="785" y="870"/>
                    <a:pt x="782" y="870"/>
                  </a:cubicBezTo>
                  <a:cubicBezTo>
                    <a:pt x="779" y="870"/>
                    <a:pt x="776" y="871"/>
                    <a:pt x="774" y="873"/>
                  </a:cubicBezTo>
                  <a:cubicBezTo>
                    <a:pt x="772" y="874"/>
                    <a:pt x="770" y="876"/>
                    <a:pt x="768" y="879"/>
                  </a:cubicBezTo>
                  <a:lnTo>
                    <a:pt x="774" y="883"/>
                  </a:lnTo>
                  <a:lnTo>
                    <a:pt x="774" y="876"/>
                  </a:lnTo>
                  <a:lnTo>
                    <a:pt x="774" y="879"/>
                  </a:lnTo>
                  <a:lnTo>
                    <a:pt x="774" y="876"/>
                  </a:lnTo>
                  <a:lnTo>
                    <a:pt x="774" y="876"/>
                  </a:lnTo>
                  <a:lnTo>
                    <a:pt x="774" y="879"/>
                  </a:lnTo>
                  <a:lnTo>
                    <a:pt x="774" y="876"/>
                  </a:lnTo>
                  <a:lnTo>
                    <a:pt x="774" y="882"/>
                  </a:lnTo>
                  <a:lnTo>
                    <a:pt x="778" y="878"/>
                  </a:lnTo>
                  <a:cubicBezTo>
                    <a:pt x="777" y="877"/>
                    <a:pt x="775" y="876"/>
                    <a:pt x="774" y="876"/>
                  </a:cubicBezTo>
                  <a:lnTo>
                    <a:pt x="774" y="882"/>
                  </a:lnTo>
                  <a:lnTo>
                    <a:pt x="778" y="878"/>
                  </a:lnTo>
                  <a:lnTo>
                    <a:pt x="775" y="881"/>
                  </a:lnTo>
                  <a:lnTo>
                    <a:pt x="779" y="879"/>
                  </a:lnTo>
                  <a:lnTo>
                    <a:pt x="778" y="878"/>
                  </a:lnTo>
                  <a:lnTo>
                    <a:pt x="775" y="881"/>
                  </a:lnTo>
                  <a:lnTo>
                    <a:pt x="779" y="879"/>
                  </a:lnTo>
                  <a:lnTo>
                    <a:pt x="777" y="880"/>
                  </a:lnTo>
                  <a:lnTo>
                    <a:pt x="779" y="879"/>
                  </a:lnTo>
                  <a:lnTo>
                    <a:pt x="779" y="879"/>
                  </a:lnTo>
                  <a:lnTo>
                    <a:pt x="777" y="880"/>
                  </a:lnTo>
                  <a:lnTo>
                    <a:pt x="779" y="879"/>
                  </a:lnTo>
                  <a:lnTo>
                    <a:pt x="778" y="877"/>
                  </a:lnTo>
                  <a:lnTo>
                    <a:pt x="777" y="874"/>
                  </a:lnTo>
                  <a:lnTo>
                    <a:pt x="776" y="872"/>
                  </a:lnTo>
                  <a:cubicBezTo>
                    <a:pt x="775" y="871"/>
                    <a:pt x="773" y="870"/>
                    <a:pt x="771" y="870"/>
                  </a:cubicBezTo>
                  <a:cubicBezTo>
                    <a:pt x="769" y="870"/>
                    <a:pt x="767" y="870"/>
                    <a:pt x="767" y="871"/>
                  </a:cubicBezTo>
                  <a:cubicBezTo>
                    <a:pt x="764" y="873"/>
                    <a:pt x="764" y="874"/>
                    <a:pt x="763" y="875"/>
                  </a:cubicBezTo>
                  <a:cubicBezTo>
                    <a:pt x="762" y="877"/>
                    <a:pt x="762" y="878"/>
                    <a:pt x="763" y="880"/>
                  </a:cubicBezTo>
                  <a:lnTo>
                    <a:pt x="767" y="879"/>
                  </a:lnTo>
                  <a:lnTo>
                    <a:pt x="762" y="879"/>
                  </a:lnTo>
                  <a:lnTo>
                    <a:pt x="763" y="880"/>
                  </a:lnTo>
                  <a:lnTo>
                    <a:pt x="767" y="879"/>
                  </a:lnTo>
                  <a:lnTo>
                    <a:pt x="762" y="879"/>
                  </a:lnTo>
                  <a:lnTo>
                    <a:pt x="768" y="879"/>
                  </a:lnTo>
                  <a:lnTo>
                    <a:pt x="765" y="874"/>
                  </a:lnTo>
                  <a:cubicBezTo>
                    <a:pt x="763" y="875"/>
                    <a:pt x="762" y="878"/>
                    <a:pt x="762" y="879"/>
                  </a:cubicBezTo>
                  <a:lnTo>
                    <a:pt x="768" y="879"/>
                  </a:lnTo>
                  <a:lnTo>
                    <a:pt x="765" y="874"/>
                  </a:lnTo>
                  <a:lnTo>
                    <a:pt x="768" y="878"/>
                  </a:lnTo>
                  <a:lnTo>
                    <a:pt x="768" y="873"/>
                  </a:lnTo>
                  <a:cubicBezTo>
                    <a:pt x="768" y="873"/>
                    <a:pt x="767" y="873"/>
                    <a:pt x="765" y="874"/>
                  </a:cubicBezTo>
                  <a:lnTo>
                    <a:pt x="768" y="878"/>
                  </a:lnTo>
                  <a:lnTo>
                    <a:pt x="768" y="873"/>
                  </a:lnTo>
                  <a:lnTo>
                    <a:pt x="768" y="875"/>
                  </a:lnTo>
                  <a:lnTo>
                    <a:pt x="768" y="873"/>
                  </a:lnTo>
                  <a:lnTo>
                    <a:pt x="768" y="873"/>
                  </a:lnTo>
                  <a:lnTo>
                    <a:pt x="768" y="875"/>
                  </a:lnTo>
                  <a:lnTo>
                    <a:pt x="768" y="873"/>
                  </a:lnTo>
                  <a:cubicBezTo>
                    <a:pt x="768" y="873"/>
                    <a:pt x="766" y="872"/>
                    <a:pt x="764" y="872"/>
                  </a:cubicBezTo>
                  <a:cubicBezTo>
                    <a:pt x="761" y="872"/>
                    <a:pt x="757" y="873"/>
                    <a:pt x="755" y="876"/>
                  </a:cubicBezTo>
                  <a:lnTo>
                    <a:pt x="760" y="881"/>
                  </a:lnTo>
                  <a:lnTo>
                    <a:pt x="765" y="876"/>
                  </a:lnTo>
                  <a:lnTo>
                    <a:pt x="763" y="874"/>
                  </a:lnTo>
                  <a:lnTo>
                    <a:pt x="761" y="873"/>
                  </a:lnTo>
                  <a:cubicBezTo>
                    <a:pt x="760" y="873"/>
                    <a:pt x="759" y="872"/>
                    <a:pt x="758" y="872"/>
                  </a:cubicBezTo>
                  <a:lnTo>
                    <a:pt x="754" y="873"/>
                  </a:lnTo>
                  <a:lnTo>
                    <a:pt x="752" y="875"/>
                  </a:lnTo>
                  <a:lnTo>
                    <a:pt x="751" y="876"/>
                  </a:lnTo>
                  <a:lnTo>
                    <a:pt x="754" y="882"/>
                  </a:lnTo>
                  <a:lnTo>
                    <a:pt x="760" y="881"/>
                  </a:lnTo>
                  <a:cubicBezTo>
                    <a:pt x="760" y="879"/>
                    <a:pt x="759" y="876"/>
                    <a:pt x="757" y="874"/>
                  </a:cubicBezTo>
                  <a:cubicBezTo>
                    <a:pt x="755" y="872"/>
                    <a:pt x="753" y="871"/>
                    <a:pt x="752" y="871"/>
                  </a:cubicBezTo>
                  <a:lnTo>
                    <a:pt x="751" y="870"/>
                  </a:lnTo>
                  <a:lnTo>
                    <a:pt x="751" y="870"/>
                  </a:lnTo>
                  <a:lnTo>
                    <a:pt x="750" y="871"/>
                  </a:lnTo>
                  <a:lnTo>
                    <a:pt x="752" y="871"/>
                  </a:lnTo>
                  <a:lnTo>
                    <a:pt x="751" y="870"/>
                  </a:lnTo>
                  <a:lnTo>
                    <a:pt x="750" y="871"/>
                  </a:lnTo>
                  <a:lnTo>
                    <a:pt x="752" y="871"/>
                  </a:lnTo>
                  <a:cubicBezTo>
                    <a:pt x="751" y="868"/>
                    <a:pt x="748" y="867"/>
                    <a:pt x="745" y="867"/>
                  </a:cubicBezTo>
                  <a:cubicBezTo>
                    <a:pt x="743" y="867"/>
                    <a:pt x="740" y="869"/>
                    <a:pt x="739" y="871"/>
                  </a:cubicBezTo>
                  <a:lnTo>
                    <a:pt x="744" y="873"/>
                  </a:lnTo>
                  <a:lnTo>
                    <a:pt x="741" y="869"/>
                  </a:lnTo>
                  <a:lnTo>
                    <a:pt x="739" y="871"/>
                  </a:lnTo>
                  <a:lnTo>
                    <a:pt x="744" y="873"/>
                  </a:lnTo>
                  <a:lnTo>
                    <a:pt x="741" y="869"/>
                  </a:lnTo>
                  <a:lnTo>
                    <a:pt x="743" y="873"/>
                  </a:lnTo>
                  <a:lnTo>
                    <a:pt x="743" y="868"/>
                  </a:lnTo>
                  <a:lnTo>
                    <a:pt x="741" y="869"/>
                  </a:lnTo>
                  <a:lnTo>
                    <a:pt x="743" y="873"/>
                  </a:lnTo>
                  <a:lnTo>
                    <a:pt x="743" y="868"/>
                  </a:lnTo>
                  <a:lnTo>
                    <a:pt x="743" y="870"/>
                  </a:lnTo>
                  <a:lnTo>
                    <a:pt x="744" y="868"/>
                  </a:lnTo>
                  <a:lnTo>
                    <a:pt x="743" y="868"/>
                  </a:lnTo>
                  <a:lnTo>
                    <a:pt x="743" y="870"/>
                  </a:lnTo>
                  <a:lnTo>
                    <a:pt x="744" y="868"/>
                  </a:lnTo>
                  <a:lnTo>
                    <a:pt x="743" y="868"/>
                  </a:lnTo>
                  <a:lnTo>
                    <a:pt x="742" y="868"/>
                  </a:lnTo>
                  <a:lnTo>
                    <a:pt x="740" y="868"/>
                  </a:lnTo>
                  <a:cubicBezTo>
                    <a:pt x="739" y="868"/>
                    <a:pt x="738" y="868"/>
                    <a:pt x="736" y="869"/>
                  </a:cubicBezTo>
                  <a:cubicBezTo>
                    <a:pt x="734" y="870"/>
                    <a:pt x="733" y="873"/>
                    <a:pt x="733" y="874"/>
                  </a:cubicBezTo>
                  <a:cubicBezTo>
                    <a:pt x="733" y="877"/>
                    <a:pt x="734" y="877"/>
                    <a:pt x="734" y="878"/>
                  </a:cubicBezTo>
                  <a:lnTo>
                    <a:pt x="737" y="881"/>
                  </a:lnTo>
                  <a:lnTo>
                    <a:pt x="742" y="877"/>
                  </a:lnTo>
                  <a:lnTo>
                    <a:pt x="745" y="871"/>
                  </a:lnTo>
                  <a:cubicBezTo>
                    <a:pt x="743" y="870"/>
                    <a:pt x="740" y="869"/>
                    <a:pt x="738" y="870"/>
                  </a:cubicBezTo>
                  <a:cubicBezTo>
                    <a:pt x="736" y="870"/>
                    <a:pt x="734" y="870"/>
                    <a:pt x="733" y="870"/>
                  </a:cubicBezTo>
                  <a:lnTo>
                    <a:pt x="730" y="871"/>
                  </a:lnTo>
                  <a:lnTo>
                    <a:pt x="730" y="872"/>
                  </a:lnTo>
                  <a:lnTo>
                    <a:pt x="731" y="871"/>
                  </a:lnTo>
                  <a:lnTo>
                    <a:pt x="730" y="871"/>
                  </a:lnTo>
                  <a:lnTo>
                    <a:pt x="730" y="872"/>
                  </a:lnTo>
                  <a:lnTo>
                    <a:pt x="731" y="871"/>
                  </a:lnTo>
                  <a:cubicBezTo>
                    <a:pt x="729" y="870"/>
                    <a:pt x="728" y="870"/>
                    <a:pt x="726" y="871"/>
                  </a:cubicBezTo>
                  <a:lnTo>
                    <a:pt x="723" y="871"/>
                  </a:lnTo>
                  <a:lnTo>
                    <a:pt x="723" y="871"/>
                  </a:lnTo>
                  <a:lnTo>
                    <a:pt x="723" y="872"/>
                  </a:lnTo>
                  <a:lnTo>
                    <a:pt x="724" y="871"/>
                  </a:lnTo>
                  <a:lnTo>
                    <a:pt x="723" y="871"/>
                  </a:lnTo>
                  <a:lnTo>
                    <a:pt x="723" y="872"/>
                  </a:lnTo>
                  <a:lnTo>
                    <a:pt x="724" y="871"/>
                  </a:lnTo>
                  <a:lnTo>
                    <a:pt x="722" y="873"/>
                  </a:lnTo>
                  <a:lnTo>
                    <a:pt x="724" y="872"/>
                  </a:lnTo>
                  <a:lnTo>
                    <a:pt x="724" y="871"/>
                  </a:lnTo>
                  <a:lnTo>
                    <a:pt x="722" y="873"/>
                  </a:lnTo>
                  <a:lnTo>
                    <a:pt x="724" y="872"/>
                  </a:lnTo>
                  <a:lnTo>
                    <a:pt x="723" y="872"/>
                  </a:lnTo>
                  <a:lnTo>
                    <a:pt x="724" y="872"/>
                  </a:lnTo>
                  <a:lnTo>
                    <a:pt x="724" y="872"/>
                  </a:lnTo>
                  <a:lnTo>
                    <a:pt x="723" y="872"/>
                  </a:lnTo>
                  <a:lnTo>
                    <a:pt x="724" y="872"/>
                  </a:lnTo>
                  <a:lnTo>
                    <a:pt x="724" y="872"/>
                  </a:lnTo>
                  <a:cubicBezTo>
                    <a:pt x="723" y="870"/>
                    <a:pt x="722" y="869"/>
                    <a:pt x="721" y="868"/>
                  </a:cubicBezTo>
                  <a:cubicBezTo>
                    <a:pt x="719" y="867"/>
                    <a:pt x="717" y="867"/>
                    <a:pt x="715" y="867"/>
                  </a:cubicBezTo>
                  <a:lnTo>
                    <a:pt x="714" y="868"/>
                  </a:lnTo>
                  <a:lnTo>
                    <a:pt x="714" y="868"/>
                  </a:lnTo>
                  <a:lnTo>
                    <a:pt x="715" y="871"/>
                  </a:lnTo>
                  <a:lnTo>
                    <a:pt x="715" y="867"/>
                  </a:lnTo>
                  <a:lnTo>
                    <a:pt x="714" y="868"/>
                  </a:lnTo>
                  <a:lnTo>
                    <a:pt x="715" y="871"/>
                  </a:lnTo>
                  <a:lnTo>
                    <a:pt x="715" y="867"/>
                  </a:lnTo>
                  <a:lnTo>
                    <a:pt x="715" y="873"/>
                  </a:lnTo>
                  <a:lnTo>
                    <a:pt x="718" y="869"/>
                  </a:lnTo>
                  <a:cubicBezTo>
                    <a:pt x="716" y="867"/>
                    <a:pt x="715" y="868"/>
                    <a:pt x="715" y="867"/>
                  </a:cubicBezTo>
                  <a:lnTo>
                    <a:pt x="715" y="873"/>
                  </a:lnTo>
                  <a:lnTo>
                    <a:pt x="718" y="869"/>
                  </a:lnTo>
                  <a:lnTo>
                    <a:pt x="714" y="874"/>
                  </a:lnTo>
                  <a:lnTo>
                    <a:pt x="721" y="874"/>
                  </a:lnTo>
                  <a:cubicBezTo>
                    <a:pt x="721" y="872"/>
                    <a:pt x="720" y="870"/>
                    <a:pt x="718" y="869"/>
                  </a:cubicBezTo>
                  <a:lnTo>
                    <a:pt x="714" y="874"/>
                  </a:lnTo>
                  <a:lnTo>
                    <a:pt x="721" y="874"/>
                  </a:lnTo>
                  <a:lnTo>
                    <a:pt x="716" y="874"/>
                  </a:lnTo>
                  <a:lnTo>
                    <a:pt x="720" y="876"/>
                  </a:lnTo>
                  <a:cubicBezTo>
                    <a:pt x="720" y="876"/>
                    <a:pt x="721" y="876"/>
                    <a:pt x="721" y="874"/>
                  </a:cubicBezTo>
                  <a:lnTo>
                    <a:pt x="716" y="874"/>
                  </a:lnTo>
                  <a:lnTo>
                    <a:pt x="720" y="876"/>
                  </a:lnTo>
                  <a:lnTo>
                    <a:pt x="720" y="876"/>
                  </a:lnTo>
                  <a:cubicBezTo>
                    <a:pt x="721" y="875"/>
                    <a:pt x="722" y="874"/>
                    <a:pt x="722" y="872"/>
                  </a:cubicBezTo>
                  <a:cubicBezTo>
                    <a:pt x="723" y="870"/>
                    <a:pt x="723" y="868"/>
                    <a:pt x="722" y="866"/>
                  </a:cubicBezTo>
                  <a:cubicBezTo>
                    <a:pt x="721" y="865"/>
                    <a:pt x="719" y="863"/>
                    <a:pt x="717" y="863"/>
                  </a:cubicBezTo>
                  <a:lnTo>
                    <a:pt x="716" y="863"/>
                  </a:lnTo>
                  <a:cubicBezTo>
                    <a:pt x="714" y="863"/>
                    <a:pt x="712" y="864"/>
                    <a:pt x="710" y="864"/>
                  </a:cubicBezTo>
                  <a:lnTo>
                    <a:pt x="708" y="864"/>
                  </a:lnTo>
                  <a:lnTo>
                    <a:pt x="706" y="865"/>
                  </a:lnTo>
                  <a:lnTo>
                    <a:pt x="705" y="865"/>
                  </a:lnTo>
                  <a:lnTo>
                    <a:pt x="704" y="866"/>
                  </a:lnTo>
                  <a:cubicBezTo>
                    <a:pt x="703" y="867"/>
                    <a:pt x="702" y="868"/>
                    <a:pt x="702" y="871"/>
                  </a:cubicBezTo>
                  <a:lnTo>
                    <a:pt x="703" y="875"/>
                  </a:lnTo>
                  <a:cubicBezTo>
                    <a:pt x="704" y="877"/>
                    <a:pt x="705" y="877"/>
                    <a:pt x="706" y="877"/>
                  </a:cubicBezTo>
                  <a:cubicBezTo>
                    <a:pt x="708" y="878"/>
                    <a:pt x="708" y="878"/>
                    <a:pt x="709" y="878"/>
                  </a:cubicBezTo>
                  <a:lnTo>
                    <a:pt x="711" y="878"/>
                  </a:lnTo>
                  <a:lnTo>
                    <a:pt x="710" y="871"/>
                  </a:lnTo>
                  <a:lnTo>
                    <a:pt x="704" y="869"/>
                  </a:lnTo>
                  <a:cubicBezTo>
                    <a:pt x="703" y="871"/>
                    <a:pt x="703" y="872"/>
                    <a:pt x="703" y="872"/>
                  </a:cubicBezTo>
                  <a:lnTo>
                    <a:pt x="703" y="873"/>
                  </a:lnTo>
                  <a:lnTo>
                    <a:pt x="703" y="872"/>
                  </a:lnTo>
                  <a:lnTo>
                    <a:pt x="703" y="872"/>
                  </a:lnTo>
                  <a:lnTo>
                    <a:pt x="703" y="873"/>
                  </a:lnTo>
                  <a:lnTo>
                    <a:pt x="703" y="872"/>
                  </a:lnTo>
                  <a:lnTo>
                    <a:pt x="703" y="873"/>
                  </a:lnTo>
                  <a:lnTo>
                    <a:pt x="703" y="872"/>
                  </a:lnTo>
                  <a:lnTo>
                    <a:pt x="703" y="872"/>
                  </a:lnTo>
                  <a:lnTo>
                    <a:pt x="703" y="873"/>
                  </a:lnTo>
                  <a:lnTo>
                    <a:pt x="703" y="872"/>
                  </a:lnTo>
                  <a:cubicBezTo>
                    <a:pt x="703" y="872"/>
                    <a:pt x="702" y="872"/>
                    <a:pt x="700" y="871"/>
                  </a:cubicBezTo>
                  <a:cubicBezTo>
                    <a:pt x="698" y="870"/>
                    <a:pt x="696" y="870"/>
                    <a:pt x="694" y="871"/>
                  </a:cubicBezTo>
                  <a:cubicBezTo>
                    <a:pt x="693" y="872"/>
                    <a:pt x="692" y="873"/>
                    <a:pt x="691" y="875"/>
                  </a:cubicBezTo>
                  <a:lnTo>
                    <a:pt x="695" y="876"/>
                  </a:lnTo>
                  <a:lnTo>
                    <a:pt x="693" y="873"/>
                  </a:lnTo>
                  <a:lnTo>
                    <a:pt x="691" y="875"/>
                  </a:lnTo>
                  <a:lnTo>
                    <a:pt x="695" y="876"/>
                  </a:lnTo>
                  <a:lnTo>
                    <a:pt x="693" y="873"/>
                  </a:lnTo>
                  <a:lnTo>
                    <a:pt x="695" y="877"/>
                  </a:lnTo>
                  <a:lnTo>
                    <a:pt x="695" y="872"/>
                  </a:lnTo>
                  <a:lnTo>
                    <a:pt x="693" y="873"/>
                  </a:lnTo>
                  <a:lnTo>
                    <a:pt x="695" y="877"/>
                  </a:lnTo>
                  <a:lnTo>
                    <a:pt x="695" y="872"/>
                  </a:lnTo>
                  <a:lnTo>
                    <a:pt x="695" y="875"/>
                  </a:lnTo>
                  <a:lnTo>
                    <a:pt x="696" y="872"/>
                  </a:lnTo>
                  <a:lnTo>
                    <a:pt x="695" y="872"/>
                  </a:lnTo>
                  <a:lnTo>
                    <a:pt x="695" y="875"/>
                  </a:lnTo>
                  <a:lnTo>
                    <a:pt x="696" y="872"/>
                  </a:lnTo>
                  <a:lnTo>
                    <a:pt x="695" y="872"/>
                  </a:lnTo>
                  <a:cubicBezTo>
                    <a:pt x="694" y="871"/>
                    <a:pt x="692" y="870"/>
                    <a:pt x="688" y="870"/>
                  </a:cubicBezTo>
                  <a:cubicBezTo>
                    <a:pt x="686" y="870"/>
                    <a:pt x="684" y="870"/>
                    <a:pt x="683" y="871"/>
                  </a:cubicBezTo>
                  <a:lnTo>
                    <a:pt x="686" y="877"/>
                  </a:lnTo>
                  <a:lnTo>
                    <a:pt x="686" y="870"/>
                  </a:lnTo>
                  <a:lnTo>
                    <a:pt x="685" y="870"/>
                  </a:lnTo>
                  <a:cubicBezTo>
                    <a:pt x="683" y="870"/>
                    <a:pt x="681" y="871"/>
                    <a:pt x="679" y="872"/>
                  </a:cubicBezTo>
                  <a:cubicBezTo>
                    <a:pt x="677" y="874"/>
                    <a:pt x="676" y="876"/>
                    <a:pt x="675" y="876"/>
                  </a:cubicBezTo>
                  <a:lnTo>
                    <a:pt x="675" y="876"/>
                  </a:lnTo>
                  <a:lnTo>
                    <a:pt x="677" y="878"/>
                  </a:lnTo>
                  <a:lnTo>
                    <a:pt x="677" y="875"/>
                  </a:lnTo>
                  <a:lnTo>
                    <a:pt x="675" y="876"/>
                  </a:lnTo>
                  <a:lnTo>
                    <a:pt x="677" y="878"/>
                  </a:lnTo>
                  <a:lnTo>
                    <a:pt x="677" y="875"/>
                  </a:lnTo>
                  <a:lnTo>
                    <a:pt x="677" y="876"/>
                  </a:lnTo>
                  <a:lnTo>
                    <a:pt x="677" y="875"/>
                  </a:lnTo>
                  <a:lnTo>
                    <a:pt x="677" y="875"/>
                  </a:lnTo>
                  <a:lnTo>
                    <a:pt x="677" y="876"/>
                  </a:lnTo>
                  <a:lnTo>
                    <a:pt x="677" y="875"/>
                  </a:lnTo>
                  <a:lnTo>
                    <a:pt x="677" y="875"/>
                  </a:lnTo>
                  <a:lnTo>
                    <a:pt x="676" y="875"/>
                  </a:lnTo>
                  <a:cubicBezTo>
                    <a:pt x="672" y="875"/>
                    <a:pt x="670" y="874"/>
                    <a:pt x="670" y="873"/>
                  </a:cubicBezTo>
                  <a:lnTo>
                    <a:pt x="669" y="872"/>
                  </a:lnTo>
                  <a:cubicBezTo>
                    <a:pt x="669" y="871"/>
                    <a:pt x="668" y="868"/>
                    <a:pt x="668" y="865"/>
                  </a:cubicBezTo>
                  <a:cubicBezTo>
                    <a:pt x="668" y="862"/>
                    <a:pt x="669" y="858"/>
                    <a:pt x="668" y="854"/>
                  </a:cubicBezTo>
                  <a:lnTo>
                    <a:pt x="661" y="856"/>
                  </a:lnTo>
                  <a:lnTo>
                    <a:pt x="661" y="863"/>
                  </a:lnTo>
                  <a:lnTo>
                    <a:pt x="662" y="863"/>
                  </a:lnTo>
                  <a:cubicBezTo>
                    <a:pt x="664" y="863"/>
                    <a:pt x="667" y="862"/>
                    <a:pt x="670" y="860"/>
                  </a:cubicBezTo>
                  <a:cubicBezTo>
                    <a:pt x="672" y="857"/>
                    <a:pt x="672" y="854"/>
                    <a:pt x="672" y="853"/>
                  </a:cubicBezTo>
                  <a:cubicBezTo>
                    <a:pt x="672" y="850"/>
                    <a:pt x="672" y="849"/>
                    <a:pt x="672" y="849"/>
                  </a:cubicBezTo>
                  <a:lnTo>
                    <a:pt x="670" y="849"/>
                  </a:lnTo>
                  <a:lnTo>
                    <a:pt x="672" y="849"/>
                  </a:lnTo>
                  <a:lnTo>
                    <a:pt x="672" y="849"/>
                  </a:lnTo>
                  <a:lnTo>
                    <a:pt x="670" y="849"/>
                  </a:lnTo>
                  <a:lnTo>
                    <a:pt x="672" y="849"/>
                  </a:lnTo>
                  <a:lnTo>
                    <a:pt x="668" y="848"/>
                  </a:lnTo>
                  <a:lnTo>
                    <a:pt x="671" y="852"/>
                  </a:lnTo>
                  <a:lnTo>
                    <a:pt x="672" y="849"/>
                  </a:lnTo>
                  <a:lnTo>
                    <a:pt x="668" y="848"/>
                  </a:lnTo>
                  <a:lnTo>
                    <a:pt x="671" y="852"/>
                  </a:lnTo>
                  <a:lnTo>
                    <a:pt x="669" y="849"/>
                  </a:lnTo>
                  <a:lnTo>
                    <a:pt x="670" y="852"/>
                  </a:lnTo>
                  <a:lnTo>
                    <a:pt x="671" y="852"/>
                  </a:lnTo>
                  <a:lnTo>
                    <a:pt x="669" y="849"/>
                  </a:lnTo>
                  <a:lnTo>
                    <a:pt x="670" y="852"/>
                  </a:lnTo>
                  <a:lnTo>
                    <a:pt x="670" y="851"/>
                  </a:lnTo>
                  <a:lnTo>
                    <a:pt x="670" y="852"/>
                  </a:lnTo>
                  <a:lnTo>
                    <a:pt x="670" y="852"/>
                  </a:lnTo>
                  <a:lnTo>
                    <a:pt x="670" y="851"/>
                  </a:lnTo>
                  <a:lnTo>
                    <a:pt x="670" y="852"/>
                  </a:lnTo>
                  <a:lnTo>
                    <a:pt x="670" y="852"/>
                  </a:lnTo>
                  <a:cubicBezTo>
                    <a:pt x="672" y="852"/>
                    <a:pt x="674" y="850"/>
                    <a:pt x="675" y="848"/>
                  </a:cubicBezTo>
                  <a:cubicBezTo>
                    <a:pt x="677" y="845"/>
                    <a:pt x="678" y="841"/>
                    <a:pt x="679" y="839"/>
                  </a:cubicBezTo>
                  <a:cubicBezTo>
                    <a:pt x="679" y="837"/>
                    <a:pt x="679" y="836"/>
                    <a:pt x="681" y="833"/>
                  </a:cubicBezTo>
                  <a:cubicBezTo>
                    <a:pt x="682" y="831"/>
                    <a:pt x="682" y="829"/>
                    <a:pt x="681" y="826"/>
                  </a:cubicBezTo>
                  <a:cubicBezTo>
                    <a:pt x="679" y="824"/>
                    <a:pt x="677" y="823"/>
                    <a:pt x="675" y="823"/>
                  </a:cubicBezTo>
                  <a:lnTo>
                    <a:pt x="673" y="823"/>
                  </a:lnTo>
                  <a:lnTo>
                    <a:pt x="673" y="823"/>
                  </a:lnTo>
                  <a:lnTo>
                    <a:pt x="673" y="827"/>
                  </a:lnTo>
                  <a:lnTo>
                    <a:pt x="674" y="824"/>
                  </a:lnTo>
                  <a:lnTo>
                    <a:pt x="673" y="823"/>
                  </a:lnTo>
                  <a:lnTo>
                    <a:pt x="673" y="827"/>
                  </a:lnTo>
                  <a:lnTo>
                    <a:pt x="674" y="824"/>
                  </a:lnTo>
                  <a:lnTo>
                    <a:pt x="672" y="829"/>
                  </a:lnTo>
                  <a:lnTo>
                    <a:pt x="677" y="826"/>
                  </a:lnTo>
                  <a:lnTo>
                    <a:pt x="674" y="824"/>
                  </a:lnTo>
                  <a:lnTo>
                    <a:pt x="672" y="829"/>
                  </a:lnTo>
                  <a:lnTo>
                    <a:pt x="677" y="826"/>
                  </a:lnTo>
                  <a:lnTo>
                    <a:pt x="672" y="829"/>
                  </a:lnTo>
                  <a:lnTo>
                    <a:pt x="678" y="829"/>
                  </a:lnTo>
                  <a:lnTo>
                    <a:pt x="677" y="826"/>
                  </a:lnTo>
                  <a:lnTo>
                    <a:pt x="672" y="829"/>
                  </a:lnTo>
                  <a:lnTo>
                    <a:pt x="678" y="829"/>
                  </a:lnTo>
                  <a:lnTo>
                    <a:pt x="672" y="829"/>
                  </a:lnTo>
                  <a:lnTo>
                    <a:pt x="677" y="832"/>
                  </a:lnTo>
                  <a:cubicBezTo>
                    <a:pt x="677" y="832"/>
                    <a:pt x="678" y="831"/>
                    <a:pt x="678" y="829"/>
                  </a:cubicBezTo>
                  <a:lnTo>
                    <a:pt x="672" y="829"/>
                  </a:lnTo>
                  <a:lnTo>
                    <a:pt x="677" y="832"/>
                  </a:lnTo>
                  <a:lnTo>
                    <a:pt x="675" y="831"/>
                  </a:lnTo>
                  <a:lnTo>
                    <a:pt x="677" y="832"/>
                  </a:lnTo>
                  <a:lnTo>
                    <a:pt x="677" y="832"/>
                  </a:lnTo>
                  <a:lnTo>
                    <a:pt x="675" y="831"/>
                  </a:lnTo>
                  <a:lnTo>
                    <a:pt x="677" y="832"/>
                  </a:lnTo>
                  <a:lnTo>
                    <a:pt x="679" y="830"/>
                  </a:lnTo>
                  <a:cubicBezTo>
                    <a:pt x="680" y="828"/>
                    <a:pt x="681" y="827"/>
                    <a:pt x="682" y="824"/>
                  </a:cubicBezTo>
                  <a:lnTo>
                    <a:pt x="676" y="822"/>
                  </a:lnTo>
                  <a:lnTo>
                    <a:pt x="678" y="828"/>
                  </a:lnTo>
                  <a:cubicBezTo>
                    <a:pt x="680" y="828"/>
                    <a:pt x="681" y="827"/>
                    <a:pt x="683" y="826"/>
                  </a:cubicBezTo>
                  <a:cubicBezTo>
                    <a:pt x="685" y="825"/>
                    <a:pt x="687" y="822"/>
                    <a:pt x="687" y="819"/>
                  </a:cubicBezTo>
                  <a:cubicBezTo>
                    <a:pt x="687" y="817"/>
                    <a:pt x="686" y="815"/>
                    <a:pt x="685" y="814"/>
                  </a:cubicBezTo>
                  <a:cubicBezTo>
                    <a:pt x="683" y="812"/>
                    <a:pt x="681" y="811"/>
                    <a:pt x="680" y="810"/>
                  </a:cubicBezTo>
                  <a:cubicBezTo>
                    <a:pt x="677" y="809"/>
                    <a:pt x="675" y="808"/>
                    <a:pt x="673" y="807"/>
                  </a:cubicBezTo>
                  <a:lnTo>
                    <a:pt x="670" y="806"/>
                  </a:lnTo>
                  <a:lnTo>
                    <a:pt x="669" y="805"/>
                  </a:lnTo>
                  <a:lnTo>
                    <a:pt x="669" y="805"/>
                  </a:lnTo>
                  <a:lnTo>
                    <a:pt x="668" y="806"/>
                  </a:lnTo>
                  <a:lnTo>
                    <a:pt x="669" y="805"/>
                  </a:lnTo>
                  <a:lnTo>
                    <a:pt x="669" y="805"/>
                  </a:lnTo>
                  <a:lnTo>
                    <a:pt x="668" y="806"/>
                  </a:lnTo>
                  <a:lnTo>
                    <a:pt x="669" y="805"/>
                  </a:lnTo>
                  <a:lnTo>
                    <a:pt x="666" y="811"/>
                  </a:lnTo>
                  <a:lnTo>
                    <a:pt x="672" y="810"/>
                  </a:lnTo>
                  <a:cubicBezTo>
                    <a:pt x="671" y="806"/>
                    <a:pt x="671" y="802"/>
                    <a:pt x="668" y="799"/>
                  </a:cubicBezTo>
                  <a:cubicBezTo>
                    <a:pt x="666" y="795"/>
                    <a:pt x="663" y="793"/>
                    <a:pt x="659" y="791"/>
                  </a:cubicBezTo>
                  <a:lnTo>
                    <a:pt x="655" y="796"/>
                  </a:lnTo>
                  <a:lnTo>
                    <a:pt x="662" y="798"/>
                  </a:lnTo>
                  <a:cubicBezTo>
                    <a:pt x="663" y="793"/>
                    <a:pt x="664" y="790"/>
                    <a:pt x="664" y="786"/>
                  </a:cubicBezTo>
                  <a:cubicBezTo>
                    <a:pt x="664" y="782"/>
                    <a:pt x="662" y="777"/>
                    <a:pt x="658" y="775"/>
                  </a:cubicBezTo>
                  <a:cubicBezTo>
                    <a:pt x="655" y="772"/>
                    <a:pt x="651" y="771"/>
                    <a:pt x="646" y="770"/>
                  </a:cubicBezTo>
                  <a:lnTo>
                    <a:pt x="645" y="776"/>
                  </a:lnTo>
                  <a:lnTo>
                    <a:pt x="649" y="781"/>
                  </a:lnTo>
                  <a:cubicBezTo>
                    <a:pt x="650" y="780"/>
                    <a:pt x="652" y="778"/>
                    <a:pt x="652" y="775"/>
                  </a:cubicBezTo>
                  <a:cubicBezTo>
                    <a:pt x="652" y="773"/>
                    <a:pt x="651" y="771"/>
                    <a:pt x="651" y="770"/>
                  </a:cubicBezTo>
                  <a:cubicBezTo>
                    <a:pt x="649" y="769"/>
                    <a:pt x="648" y="768"/>
                    <a:pt x="648" y="768"/>
                  </a:cubicBezTo>
                  <a:lnTo>
                    <a:pt x="646" y="767"/>
                  </a:lnTo>
                  <a:lnTo>
                    <a:pt x="645" y="766"/>
                  </a:lnTo>
                  <a:lnTo>
                    <a:pt x="644" y="767"/>
                  </a:lnTo>
                  <a:lnTo>
                    <a:pt x="646" y="767"/>
                  </a:lnTo>
                  <a:lnTo>
                    <a:pt x="645" y="766"/>
                  </a:lnTo>
                  <a:lnTo>
                    <a:pt x="644" y="767"/>
                  </a:lnTo>
                  <a:lnTo>
                    <a:pt x="646" y="767"/>
                  </a:lnTo>
                  <a:lnTo>
                    <a:pt x="640" y="770"/>
                  </a:lnTo>
                  <a:lnTo>
                    <a:pt x="644" y="776"/>
                  </a:lnTo>
                  <a:lnTo>
                    <a:pt x="646" y="773"/>
                  </a:lnTo>
                  <a:cubicBezTo>
                    <a:pt x="647" y="772"/>
                    <a:pt x="647" y="771"/>
                    <a:pt x="647" y="769"/>
                  </a:cubicBezTo>
                  <a:cubicBezTo>
                    <a:pt x="647" y="768"/>
                    <a:pt x="647" y="766"/>
                    <a:pt x="646" y="765"/>
                  </a:cubicBezTo>
                  <a:cubicBezTo>
                    <a:pt x="644" y="762"/>
                    <a:pt x="643" y="762"/>
                    <a:pt x="642" y="761"/>
                  </a:cubicBezTo>
                  <a:lnTo>
                    <a:pt x="641" y="760"/>
                  </a:lnTo>
                  <a:lnTo>
                    <a:pt x="641" y="760"/>
                  </a:lnTo>
                  <a:lnTo>
                    <a:pt x="639" y="762"/>
                  </a:lnTo>
                  <a:lnTo>
                    <a:pt x="641" y="761"/>
                  </a:lnTo>
                  <a:lnTo>
                    <a:pt x="641" y="760"/>
                  </a:lnTo>
                  <a:lnTo>
                    <a:pt x="639" y="762"/>
                  </a:lnTo>
                  <a:lnTo>
                    <a:pt x="641" y="761"/>
                  </a:lnTo>
                  <a:lnTo>
                    <a:pt x="635" y="764"/>
                  </a:lnTo>
                  <a:lnTo>
                    <a:pt x="642" y="765"/>
                  </a:lnTo>
                  <a:lnTo>
                    <a:pt x="642" y="764"/>
                  </a:lnTo>
                  <a:cubicBezTo>
                    <a:pt x="642" y="762"/>
                    <a:pt x="641" y="759"/>
                    <a:pt x="640" y="757"/>
                  </a:cubicBezTo>
                  <a:cubicBezTo>
                    <a:pt x="637" y="755"/>
                    <a:pt x="635" y="755"/>
                    <a:pt x="634" y="754"/>
                  </a:cubicBezTo>
                  <a:lnTo>
                    <a:pt x="634" y="754"/>
                  </a:lnTo>
                  <a:lnTo>
                    <a:pt x="633" y="758"/>
                  </a:lnTo>
                  <a:lnTo>
                    <a:pt x="635" y="755"/>
                  </a:lnTo>
                  <a:lnTo>
                    <a:pt x="634" y="754"/>
                  </a:lnTo>
                  <a:lnTo>
                    <a:pt x="633" y="758"/>
                  </a:lnTo>
                  <a:lnTo>
                    <a:pt x="635" y="755"/>
                  </a:lnTo>
                  <a:lnTo>
                    <a:pt x="631" y="759"/>
                  </a:lnTo>
                  <a:lnTo>
                    <a:pt x="637" y="758"/>
                  </a:lnTo>
                  <a:cubicBezTo>
                    <a:pt x="637" y="756"/>
                    <a:pt x="635" y="755"/>
                    <a:pt x="635" y="755"/>
                  </a:cubicBezTo>
                  <a:lnTo>
                    <a:pt x="631" y="759"/>
                  </a:lnTo>
                  <a:lnTo>
                    <a:pt x="637" y="758"/>
                  </a:lnTo>
                  <a:lnTo>
                    <a:pt x="631" y="760"/>
                  </a:lnTo>
                  <a:lnTo>
                    <a:pt x="631" y="766"/>
                  </a:lnTo>
                  <a:cubicBezTo>
                    <a:pt x="632" y="766"/>
                    <a:pt x="633" y="766"/>
                    <a:pt x="635" y="765"/>
                  </a:cubicBezTo>
                  <a:lnTo>
                    <a:pt x="638" y="763"/>
                  </a:lnTo>
                  <a:lnTo>
                    <a:pt x="639" y="759"/>
                  </a:lnTo>
                  <a:cubicBezTo>
                    <a:pt x="639" y="755"/>
                    <a:pt x="637" y="754"/>
                    <a:pt x="637" y="753"/>
                  </a:cubicBezTo>
                  <a:lnTo>
                    <a:pt x="635" y="752"/>
                  </a:lnTo>
                  <a:lnTo>
                    <a:pt x="635" y="752"/>
                  </a:lnTo>
                  <a:lnTo>
                    <a:pt x="632" y="755"/>
                  </a:lnTo>
                  <a:lnTo>
                    <a:pt x="636" y="754"/>
                  </a:lnTo>
                  <a:cubicBezTo>
                    <a:pt x="636" y="752"/>
                    <a:pt x="635" y="752"/>
                    <a:pt x="635" y="752"/>
                  </a:cubicBezTo>
                  <a:lnTo>
                    <a:pt x="632" y="755"/>
                  </a:lnTo>
                  <a:lnTo>
                    <a:pt x="636" y="754"/>
                  </a:lnTo>
                  <a:lnTo>
                    <a:pt x="629" y="755"/>
                  </a:lnTo>
                  <a:lnTo>
                    <a:pt x="634" y="760"/>
                  </a:lnTo>
                  <a:lnTo>
                    <a:pt x="636" y="758"/>
                  </a:lnTo>
                  <a:cubicBezTo>
                    <a:pt x="636" y="757"/>
                    <a:pt x="637" y="755"/>
                    <a:pt x="637" y="753"/>
                  </a:cubicBezTo>
                  <a:cubicBezTo>
                    <a:pt x="637" y="752"/>
                    <a:pt x="637" y="750"/>
                    <a:pt x="636" y="749"/>
                  </a:cubicBezTo>
                  <a:cubicBezTo>
                    <a:pt x="634" y="747"/>
                    <a:pt x="633" y="747"/>
                    <a:pt x="632" y="746"/>
                  </a:cubicBezTo>
                  <a:lnTo>
                    <a:pt x="631" y="746"/>
                  </a:lnTo>
                  <a:lnTo>
                    <a:pt x="631" y="746"/>
                  </a:lnTo>
                  <a:lnTo>
                    <a:pt x="629" y="749"/>
                  </a:lnTo>
                  <a:lnTo>
                    <a:pt x="632" y="746"/>
                  </a:lnTo>
                  <a:lnTo>
                    <a:pt x="631" y="746"/>
                  </a:lnTo>
                  <a:lnTo>
                    <a:pt x="629" y="749"/>
                  </a:lnTo>
                  <a:lnTo>
                    <a:pt x="632" y="746"/>
                  </a:lnTo>
                  <a:lnTo>
                    <a:pt x="628" y="750"/>
                  </a:lnTo>
                  <a:lnTo>
                    <a:pt x="634" y="750"/>
                  </a:lnTo>
                  <a:cubicBezTo>
                    <a:pt x="634" y="749"/>
                    <a:pt x="633" y="747"/>
                    <a:pt x="632" y="746"/>
                  </a:cubicBezTo>
                  <a:lnTo>
                    <a:pt x="628" y="750"/>
                  </a:lnTo>
                  <a:lnTo>
                    <a:pt x="634" y="750"/>
                  </a:lnTo>
                  <a:lnTo>
                    <a:pt x="628" y="750"/>
                  </a:lnTo>
                  <a:lnTo>
                    <a:pt x="634" y="751"/>
                  </a:lnTo>
                  <a:lnTo>
                    <a:pt x="634" y="750"/>
                  </a:lnTo>
                  <a:lnTo>
                    <a:pt x="628" y="750"/>
                  </a:lnTo>
                  <a:lnTo>
                    <a:pt x="634" y="751"/>
                  </a:lnTo>
                  <a:lnTo>
                    <a:pt x="627" y="750"/>
                  </a:lnTo>
                  <a:lnTo>
                    <a:pt x="627" y="757"/>
                  </a:lnTo>
                  <a:lnTo>
                    <a:pt x="631" y="756"/>
                  </a:lnTo>
                  <a:lnTo>
                    <a:pt x="634" y="755"/>
                  </a:lnTo>
                  <a:cubicBezTo>
                    <a:pt x="635" y="754"/>
                    <a:pt x="636" y="752"/>
                    <a:pt x="636" y="750"/>
                  </a:cubicBezTo>
                  <a:cubicBezTo>
                    <a:pt x="636" y="747"/>
                    <a:pt x="635" y="746"/>
                    <a:pt x="634" y="745"/>
                  </a:cubicBezTo>
                  <a:lnTo>
                    <a:pt x="632" y="743"/>
                  </a:lnTo>
                  <a:lnTo>
                    <a:pt x="630" y="742"/>
                  </a:lnTo>
                  <a:lnTo>
                    <a:pt x="630" y="741"/>
                  </a:lnTo>
                  <a:lnTo>
                    <a:pt x="627" y="745"/>
                  </a:lnTo>
                  <a:lnTo>
                    <a:pt x="631" y="744"/>
                  </a:lnTo>
                  <a:cubicBezTo>
                    <a:pt x="630" y="742"/>
                    <a:pt x="630" y="742"/>
                    <a:pt x="630" y="741"/>
                  </a:cubicBezTo>
                  <a:lnTo>
                    <a:pt x="627" y="745"/>
                  </a:lnTo>
                  <a:lnTo>
                    <a:pt x="631" y="744"/>
                  </a:lnTo>
                  <a:lnTo>
                    <a:pt x="625" y="746"/>
                  </a:lnTo>
                  <a:lnTo>
                    <a:pt x="623" y="752"/>
                  </a:lnTo>
                  <a:lnTo>
                    <a:pt x="626" y="752"/>
                  </a:lnTo>
                  <a:cubicBezTo>
                    <a:pt x="627" y="752"/>
                    <a:pt x="629" y="752"/>
                    <a:pt x="631" y="751"/>
                  </a:cubicBezTo>
                  <a:cubicBezTo>
                    <a:pt x="633" y="749"/>
                    <a:pt x="634" y="747"/>
                    <a:pt x="634" y="745"/>
                  </a:cubicBezTo>
                  <a:cubicBezTo>
                    <a:pt x="634" y="742"/>
                    <a:pt x="633" y="740"/>
                    <a:pt x="631" y="738"/>
                  </a:cubicBezTo>
                  <a:cubicBezTo>
                    <a:pt x="630" y="737"/>
                    <a:pt x="628" y="736"/>
                    <a:pt x="625" y="736"/>
                  </a:cubicBezTo>
                  <a:cubicBezTo>
                    <a:pt x="623" y="736"/>
                    <a:pt x="621" y="737"/>
                    <a:pt x="619" y="738"/>
                  </a:cubicBezTo>
                  <a:lnTo>
                    <a:pt x="624" y="743"/>
                  </a:lnTo>
                  <a:lnTo>
                    <a:pt x="622" y="737"/>
                  </a:lnTo>
                  <a:lnTo>
                    <a:pt x="623" y="739"/>
                  </a:lnTo>
                  <a:lnTo>
                    <a:pt x="623" y="737"/>
                  </a:lnTo>
                  <a:lnTo>
                    <a:pt x="622" y="737"/>
                  </a:lnTo>
                  <a:lnTo>
                    <a:pt x="623" y="739"/>
                  </a:lnTo>
                  <a:lnTo>
                    <a:pt x="623" y="737"/>
                  </a:lnTo>
                  <a:lnTo>
                    <a:pt x="623" y="739"/>
                  </a:lnTo>
                  <a:lnTo>
                    <a:pt x="624" y="737"/>
                  </a:lnTo>
                  <a:lnTo>
                    <a:pt x="623" y="737"/>
                  </a:lnTo>
                  <a:lnTo>
                    <a:pt x="623" y="739"/>
                  </a:lnTo>
                  <a:lnTo>
                    <a:pt x="624" y="737"/>
                  </a:lnTo>
                  <a:lnTo>
                    <a:pt x="623" y="738"/>
                  </a:lnTo>
                  <a:lnTo>
                    <a:pt x="624" y="737"/>
                  </a:lnTo>
                  <a:lnTo>
                    <a:pt x="624" y="737"/>
                  </a:lnTo>
                  <a:lnTo>
                    <a:pt x="623" y="738"/>
                  </a:lnTo>
                  <a:lnTo>
                    <a:pt x="624" y="737"/>
                  </a:lnTo>
                  <a:lnTo>
                    <a:pt x="624" y="737"/>
                  </a:lnTo>
                  <a:cubicBezTo>
                    <a:pt x="623" y="736"/>
                    <a:pt x="622" y="735"/>
                    <a:pt x="621" y="733"/>
                  </a:cubicBezTo>
                  <a:cubicBezTo>
                    <a:pt x="619" y="731"/>
                    <a:pt x="618" y="729"/>
                    <a:pt x="614" y="728"/>
                  </a:cubicBezTo>
                  <a:lnTo>
                    <a:pt x="612" y="734"/>
                  </a:lnTo>
                  <a:lnTo>
                    <a:pt x="618" y="734"/>
                  </a:lnTo>
                  <a:lnTo>
                    <a:pt x="618" y="733"/>
                  </a:lnTo>
                  <a:cubicBezTo>
                    <a:pt x="618" y="731"/>
                    <a:pt x="618" y="730"/>
                    <a:pt x="618" y="730"/>
                  </a:cubicBezTo>
                  <a:lnTo>
                    <a:pt x="617" y="730"/>
                  </a:lnTo>
                  <a:lnTo>
                    <a:pt x="618" y="730"/>
                  </a:lnTo>
                  <a:lnTo>
                    <a:pt x="618" y="730"/>
                  </a:lnTo>
                  <a:lnTo>
                    <a:pt x="617" y="730"/>
                  </a:lnTo>
                  <a:lnTo>
                    <a:pt x="618" y="730"/>
                  </a:lnTo>
                  <a:lnTo>
                    <a:pt x="613" y="729"/>
                  </a:lnTo>
                  <a:lnTo>
                    <a:pt x="617" y="732"/>
                  </a:lnTo>
                  <a:lnTo>
                    <a:pt x="618" y="730"/>
                  </a:lnTo>
                  <a:lnTo>
                    <a:pt x="613" y="729"/>
                  </a:lnTo>
                  <a:lnTo>
                    <a:pt x="617" y="732"/>
                  </a:lnTo>
                  <a:lnTo>
                    <a:pt x="612" y="729"/>
                  </a:lnTo>
                  <a:lnTo>
                    <a:pt x="612" y="735"/>
                  </a:lnTo>
                  <a:cubicBezTo>
                    <a:pt x="614" y="735"/>
                    <a:pt x="617" y="734"/>
                    <a:pt x="617" y="732"/>
                  </a:cubicBezTo>
                  <a:lnTo>
                    <a:pt x="612" y="729"/>
                  </a:lnTo>
                  <a:lnTo>
                    <a:pt x="612" y="735"/>
                  </a:lnTo>
                  <a:lnTo>
                    <a:pt x="612" y="730"/>
                  </a:lnTo>
                  <a:lnTo>
                    <a:pt x="610" y="734"/>
                  </a:lnTo>
                  <a:cubicBezTo>
                    <a:pt x="610" y="734"/>
                    <a:pt x="611" y="735"/>
                    <a:pt x="612" y="735"/>
                  </a:cubicBezTo>
                  <a:lnTo>
                    <a:pt x="612" y="730"/>
                  </a:lnTo>
                  <a:lnTo>
                    <a:pt x="610" y="734"/>
                  </a:lnTo>
                  <a:lnTo>
                    <a:pt x="610" y="734"/>
                  </a:lnTo>
                  <a:lnTo>
                    <a:pt x="610" y="734"/>
                  </a:lnTo>
                  <a:lnTo>
                    <a:pt x="610" y="734"/>
                  </a:lnTo>
                  <a:lnTo>
                    <a:pt x="610" y="734"/>
                  </a:lnTo>
                  <a:lnTo>
                    <a:pt x="610" y="734"/>
                  </a:lnTo>
                  <a:lnTo>
                    <a:pt x="610" y="735"/>
                  </a:lnTo>
                  <a:cubicBezTo>
                    <a:pt x="613" y="737"/>
                    <a:pt x="617" y="736"/>
                    <a:pt x="619" y="733"/>
                  </a:cubicBezTo>
                  <a:cubicBezTo>
                    <a:pt x="621" y="731"/>
                    <a:pt x="621" y="727"/>
                    <a:pt x="619" y="725"/>
                  </a:cubicBezTo>
                  <a:lnTo>
                    <a:pt x="615" y="728"/>
                  </a:lnTo>
                  <a:lnTo>
                    <a:pt x="620" y="728"/>
                  </a:lnTo>
                  <a:cubicBezTo>
                    <a:pt x="620" y="726"/>
                    <a:pt x="619" y="725"/>
                    <a:pt x="619" y="725"/>
                  </a:cubicBezTo>
                  <a:lnTo>
                    <a:pt x="615" y="728"/>
                  </a:lnTo>
                  <a:lnTo>
                    <a:pt x="620" y="728"/>
                  </a:lnTo>
                  <a:lnTo>
                    <a:pt x="615" y="728"/>
                  </a:lnTo>
                  <a:lnTo>
                    <a:pt x="619" y="731"/>
                  </a:lnTo>
                  <a:lnTo>
                    <a:pt x="620" y="728"/>
                  </a:lnTo>
                  <a:lnTo>
                    <a:pt x="615" y="728"/>
                  </a:lnTo>
                  <a:lnTo>
                    <a:pt x="619" y="731"/>
                  </a:lnTo>
                  <a:lnTo>
                    <a:pt x="616" y="729"/>
                  </a:lnTo>
                  <a:lnTo>
                    <a:pt x="618" y="732"/>
                  </a:lnTo>
                  <a:lnTo>
                    <a:pt x="619" y="731"/>
                  </a:lnTo>
                  <a:lnTo>
                    <a:pt x="616" y="729"/>
                  </a:lnTo>
                  <a:lnTo>
                    <a:pt x="618" y="732"/>
                  </a:lnTo>
                  <a:lnTo>
                    <a:pt x="618" y="732"/>
                  </a:lnTo>
                  <a:lnTo>
                    <a:pt x="618" y="732"/>
                  </a:lnTo>
                  <a:lnTo>
                    <a:pt x="618" y="732"/>
                  </a:lnTo>
                  <a:lnTo>
                    <a:pt x="618" y="732"/>
                  </a:lnTo>
                  <a:lnTo>
                    <a:pt x="618" y="732"/>
                  </a:lnTo>
                  <a:cubicBezTo>
                    <a:pt x="618" y="732"/>
                    <a:pt x="620" y="731"/>
                    <a:pt x="622" y="730"/>
                  </a:cubicBezTo>
                  <a:cubicBezTo>
                    <a:pt x="623" y="729"/>
                    <a:pt x="626" y="726"/>
                    <a:pt x="626" y="722"/>
                  </a:cubicBezTo>
                  <a:cubicBezTo>
                    <a:pt x="626" y="720"/>
                    <a:pt x="626" y="718"/>
                    <a:pt x="625" y="717"/>
                  </a:cubicBezTo>
                  <a:lnTo>
                    <a:pt x="619" y="720"/>
                  </a:lnTo>
                  <a:lnTo>
                    <a:pt x="625" y="718"/>
                  </a:lnTo>
                  <a:lnTo>
                    <a:pt x="624" y="714"/>
                  </a:lnTo>
                  <a:lnTo>
                    <a:pt x="624" y="712"/>
                  </a:lnTo>
                  <a:lnTo>
                    <a:pt x="620" y="712"/>
                  </a:lnTo>
                  <a:lnTo>
                    <a:pt x="623" y="714"/>
                  </a:lnTo>
                  <a:lnTo>
                    <a:pt x="624" y="712"/>
                  </a:lnTo>
                  <a:lnTo>
                    <a:pt x="620" y="712"/>
                  </a:lnTo>
                  <a:lnTo>
                    <a:pt x="623" y="714"/>
                  </a:lnTo>
                  <a:lnTo>
                    <a:pt x="619" y="712"/>
                  </a:lnTo>
                  <a:lnTo>
                    <a:pt x="619" y="717"/>
                  </a:lnTo>
                  <a:lnTo>
                    <a:pt x="623" y="714"/>
                  </a:lnTo>
                  <a:lnTo>
                    <a:pt x="619" y="712"/>
                  </a:lnTo>
                  <a:lnTo>
                    <a:pt x="619" y="717"/>
                  </a:lnTo>
                  <a:lnTo>
                    <a:pt x="619" y="714"/>
                  </a:lnTo>
                  <a:lnTo>
                    <a:pt x="619" y="716"/>
                  </a:lnTo>
                  <a:lnTo>
                    <a:pt x="619" y="717"/>
                  </a:lnTo>
                  <a:lnTo>
                    <a:pt x="619" y="714"/>
                  </a:lnTo>
                  <a:lnTo>
                    <a:pt x="619" y="716"/>
                  </a:lnTo>
                  <a:lnTo>
                    <a:pt x="619" y="717"/>
                  </a:lnTo>
                  <a:cubicBezTo>
                    <a:pt x="621" y="717"/>
                    <a:pt x="623" y="717"/>
                    <a:pt x="625" y="716"/>
                  </a:cubicBezTo>
                  <a:cubicBezTo>
                    <a:pt x="627" y="714"/>
                    <a:pt x="628" y="712"/>
                    <a:pt x="628" y="710"/>
                  </a:cubicBezTo>
                  <a:cubicBezTo>
                    <a:pt x="627" y="704"/>
                    <a:pt x="626" y="700"/>
                    <a:pt x="623" y="696"/>
                  </a:cubicBezTo>
                  <a:cubicBezTo>
                    <a:pt x="620" y="693"/>
                    <a:pt x="617" y="690"/>
                    <a:pt x="614" y="688"/>
                  </a:cubicBezTo>
                  <a:lnTo>
                    <a:pt x="609" y="693"/>
                  </a:lnTo>
                  <a:lnTo>
                    <a:pt x="616" y="692"/>
                  </a:lnTo>
                  <a:lnTo>
                    <a:pt x="616" y="691"/>
                  </a:lnTo>
                  <a:cubicBezTo>
                    <a:pt x="616" y="690"/>
                    <a:pt x="616" y="688"/>
                    <a:pt x="617" y="686"/>
                  </a:cubicBezTo>
                  <a:cubicBezTo>
                    <a:pt x="617" y="684"/>
                    <a:pt x="618" y="681"/>
                    <a:pt x="618" y="678"/>
                  </a:cubicBezTo>
                  <a:cubicBezTo>
                    <a:pt x="618" y="676"/>
                    <a:pt x="618" y="674"/>
                    <a:pt x="617" y="671"/>
                  </a:cubicBezTo>
                  <a:cubicBezTo>
                    <a:pt x="616" y="669"/>
                    <a:pt x="614" y="667"/>
                    <a:pt x="612" y="666"/>
                  </a:cubicBezTo>
                  <a:lnTo>
                    <a:pt x="608" y="672"/>
                  </a:lnTo>
                  <a:lnTo>
                    <a:pt x="614" y="668"/>
                  </a:lnTo>
                  <a:lnTo>
                    <a:pt x="610" y="670"/>
                  </a:lnTo>
                  <a:lnTo>
                    <a:pt x="615" y="670"/>
                  </a:lnTo>
                  <a:lnTo>
                    <a:pt x="614" y="668"/>
                  </a:lnTo>
                  <a:lnTo>
                    <a:pt x="610" y="670"/>
                  </a:lnTo>
                  <a:lnTo>
                    <a:pt x="615" y="670"/>
                  </a:lnTo>
                  <a:lnTo>
                    <a:pt x="613" y="670"/>
                  </a:lnTo>
                  <a:lnTo>
                    <a:pt x="615" y="671"/>
                  </a:lnTo>
                  <a:lnTo>
                    <a:pt x="615" y="670"/>
                  </a:lnTo>
                  <a:lnTo>
                    <a:pt x="613" y="670"/>
                  </a:lnTo>
                  <a:lnTo>
                    <a:pt x="615" y="671"/>
                  </a:lnTo>
                  <a:lnTo>
                    <a:pt x="615" y="669"/>
                  </a:lnTo>
                  <a:lnTo>
                    <a:pt x="616" y="664"/>
                  </a:lnTo>
                  <a:lnTo>
                    <a:pt x="616" y="664"/>
                  </a:lnTo>
                  <a:lnTo>
                    <a:pt x="613" y="665"/>
                  </a:lnTo>
                  <a:lnTo>
                    <a:pt x="616" y="665"/>
                  </a:lnTo>
                  <a:lnTo>
                    <a:pt x="616" y="664"/>
                  </a:lnTo>
                  <a:lnTo>
                    <a:pt x="613" y="665"/>
                  </a:lnTo>
                  <a:lnTo>
                    <a:pt x="616" y="665"/>
                  </a:lnTo>
                  <a:lnTo>
                    <a:pt x="610" y="665"/>
                  </a:lnTo>
                  <a:lnTo>
                    <a:pt x="615" y="668"/>
                  </a:lnTo>
                  <a:cubicBezTo>
                    <a:pt x="616" y="666"/>
                    <a:pt x="616" y="665"/>
                    <a:pt x="616" y="665"/>
                  </a:cubicBezTo>
                  <a:lnTo>
                    <a:pt x="610" y="665"/>
                  </a:lnTo>
                  <a:lnTo>
                    <a:pt x="615" y="668"/>
                  </a:lnTo>
                  <a:lnTo>
                    <a:pt x="610" y="664"/>
                  </a:lnTo>
                  <a:lnTo>
                    <a:pt x="610" y="670"/>
                  </a:lnTo>
                  <a:cubicBezTo>
                    <a:pt x="611" y="671"/>
                    <a:pt x="614" y="670"/>
                    <a:pt x="615" y="668"/>
                  </a:cubicBezTo>
                  <a:lnTo>
                    <a:pt x="610" y="664"/>
                  </a:lnTo>
                  <a:lnTo>
                    <a:pt x="610" y="670"/>
                  </a:lnTo>
                  <a:lnTo>
                    <a:pt x="610" y="665"/>
                  </a:lnTo>
                  <a:lnTo>
                    <a:pt x="608" y="670"/>
                  </a:lnTo>
                  <a:lnTo>
                    <a:pt x="610" y="670"/>
                  </a:lnTo>
                  <a:lnTo>
                    <a:pt x="610" y="665"/>
                  </a:lnTo>
                  <a:lnTo>
                    <a:pt x="608" y="670"/>
                  </a:lnTo>
                  <a:lnTo>
                    <a:pt x="609" y="668"/>
                  </a:lnTo>
                  <a:lnTo>
                    <a:pt x="608" y="670"/>
                  </a:lnTo>
                  <a:lnTo>
                    <a:pt x="608" y="670"/>
                  </a:lnTo>
                  <a:lnTo>
                    <a:pt x="609" y="668"/>
                  </a:lnTo>
                  <a:lnTo>
                    <a:pt x="608" y="670"/>
                  </a:lnTo>
                  <a:cubicBezTo>
                    <a:pt x="609" y="670"/>
                    <a:pt x="609" y="671"/>
                    <a:pt x="611" y="671"/>
                  </a:cubicBezTo>
                  <a:cubicBezTo>
                    <a:pt x="613" y="671"/>
                    <a:pt x="616" y="670"/>
                    <a:pt x="617" y="668"/>
                  </a:cubicBezTo>
                  <a:cubicBezTo>
                    <a:pt x="619" y="666"/>
                    <a:pt x="619" y="664"/>
                    <a:pt x="619" y="663"/>
                  </a:cubicBezTo>
                  <a:lnTo>
                    <a:pt x="618" y="661"/>
                  </a:lnTo>
                  <a:lnTo>
                    <a:pt x="618" y="660"/>
                  </a:lnTo>
                  <a:lnTo>
                    <a:pt x="618" y="660"/>
                  </a:lnTo>
                  <a:lnTo>
                    <a:pt x="616" y="660"/>
                  </a:lnTo>
                  <a:lnTo>
                    <a:pt x="618" y="660"/>
                  </a:lnTo>
                  <a:lnTo>
                    <a:pt x="618" y="660"/>
                  </a:lnTo>
                  <a:lnTo>
                    <a:pt x="616" y="660"/>
                  </a:lnTo>
                  <a:lnTo>
                    <a:pt x="618" y="660"/>
                  </a:lnTo>
                  <a:lnTo>
                    <a:pt x="614" y="660"/>
                  </a:lnTo>
                  <a:lnTo>
                    <a:pt x="616" y="663"/>
                  </a:lnTo>
                  <a:lnTo>
                    <a:pt x="618" y="660"/>
                  </a:lnTo>
                  <a:lnTo>
                    <a:pt x="614" y="660"/>
                  </a:lnTo>
                  <a:lnTo>
                    <a:pt x="616" y="663"/>
                  </a:lnTo>
                  <a:lnTo>
                    <a:pt x="615" y="661"/>
                  </a:lnTo>
                  <a:lnTo>
                    <a:pt x="615" y="664"/>
                  </a:lnTo>
                  <a:lnTo>
                    <a:pt x="616" y="663"/>
                  </a:lnTo>
                  <a:lnTo>
                    <a:pt x="615" y="661"/>
                  </a:lnTo>
                  <a:lnTo>
                    <a:pt x="615" y="664"/>
                  </a:lnTo>
                  <a:lnTo>
                    <a:pt x="615" y="664"/>
                  </a:lnTo>
                  <a:lnTo>
                    <a:pt x="617" y="664"/>
                  </a:lnTo>
                  <a:lnTo>
                    <a:pt x="619" y="663"/>
                  </a:lnTo>
                  <a:lnTo>
                    <a:pt x="621" y="662"/>
                  </a:lnTo>
                  <a:cubicBezTo>
                    <a:pt x="622" y="661"/>
                    <a:pt x="624" y="659"/>
                    <a:pt x="624" y="657"/>
                  </a:cubicBezTo>
                  <a:cubicBezTo>
                    <a:pt x="623" y="654"/>
                    <a:pt x="622" y="653"/>
                    <a:pt x="622" y="652"/>
                  </a:cubicBezTo>
                  <a:lnTo>
                    <a:pt x="620" y="651"/>
                  </a:lnTo>
                  <a:lnTo>
                    <a:pt x="616" y="656"/>
                  </a:lnTo>
                  <a:lnTo>
                    <a:pt x="622" y="660"/>
                  </a:lnTo>
                  <a:lnTo>
                    <a:pt x="623" y="656"/>
                  </a:lnTo>
                  <a:cubicBezTo>
                    <a:pt x="623" y="652"/>
                    <a:pt x="621" y="651"/>
                    <a:pt x="620" y="649"/>
                  </a:cubicBezTo>
                  <a:cubicBezTo>
                    <a:pt x="619" y="648"/>
                    <a:pt x="617" y="646"/>
                    <a:pt x="616" y="645"/>
                  </a:cubicBezTo>
                  <a:lnTo>
                    <a:pt x="614" y="644"/>
                  </a:lnTo>
                  <a:lnTo>
                    <a:pt x="613" y="644"/>
                  </a:lnTo>
                  <a:lnTo>
                    <a:pt x="613" y="644"/>
                  </a:lnTo>
                  <a:lnTo>
                    <a:pt x="612" y="644"/>
                  </a:lnTo>
                  <a:lnTo>
                    <a:pt x="613" y="644"/>
                  </a:lnTo>
                  <a:lnTo>
                    <a:pt x="613" y="644"/>
                  </a:lnTo>
                  <a:lnTo>
                    <a:pt x="612" y="644"/>
                  </a:lnTo>
                  <a:lnTo>
                    <a:pt x="613" y="644"/>
                  </a:lnTo>
                  <a:lnTo>
                    <a:pt x="608" y="648"/>
                  </a:lnTo>
                  <a:lnTo>
                    <a:pt x="608" y="655"/>
                  </a:lnTo>
                  <a:cubicBezTo>
                    <a:pt x="611" y="655"/>
                    <a:pt x="613" y="655"/>
                    <a:pt x="615" y="654"/>
                  </a:cubicBezTo>
                  <a:lnTo>
                    <a:pt x="618" y="652"/>
                  </a:lnTo>
                  <a:cubicBezTo>
                    <a:pt x="619" y="651"/>
                    <a:pt x="621" y="649"/>
                    <a:pt x="621" y="647"/>
                  </a:cubicBezTo>
                  <a:cubicBezTo>
                    <a:pt x="620" y="644"/>
                    <a:pt x="619" y="643"/>
                    <a:pt x="619" y="642"/>
                  </a:cubicBezTo>
                  <a:cubicBezTo>
                    <a:pt x="617" y="640"/>
                    <a:pt x="616" y="640"/>
                    <a:pt x="615" y="639"/>
                  </a:cubicBezTo>
                  <a:cubicBezTo>
                    <a:pt x="614" y="638"/>
                    <a:pt x="612" y="637"/>
                    <a:pt x="611" y="636"/>
                  </a:cubicBezTo>
                  <a:lnTo>
                    <a:pt x="611" y="636"/>
                  </a:lnTo>
                  <a:lnTo>
                    <a:pt x="611" y="636"/>
                  </a:lnTo>
                  <a:lnTo>
                    <a:pt x="611" y="636"/>
                  </a:lnTo>
                  <a:lnTo>
                    <a:pt x="611" y="636"/>
                  </a:lnTo>
                  <a:lnTo>
                    <a:pt x="611" y="636"/>
                  </a:lnTo>
                  <a:lnTo>
                    <a:pt x="611" y="636"/>
                  </a:lnTo>
                  <a:lnTo>
                    <a:pt x="607" y="640"/>
                  </a:lnTo>
                  <a:lnTo>
                    <a:pt x="612" y="637"/>
                  </a:lnTo>
                  <a:lnTo>
                    <a:pt x="611" y="636"/>
                  </a:lnTo>
                  <a:lnTo>
                    <a:pt x="607" y="640"/>
                  </a:lnTo>
                  <a:lnTo>
                    <a:pt x="612" y="637"/>
                  </a:lnTo>
                  <a:lnTo>
                    <a:pt x="606" y="640"/>
                  </a:lnTo>
                  <a:lnTo>
                    <a:pt x="613" y="640"/>
                  </a:lnTo>
                  <a:cubicBezTo>
                    <a:pt x="613" y="639"/>
                    <a:pt x="612" y="638"/>
                    <a:pt x="612" y="637"/>
                  </a:cubicBezTo>
                  <a:lnTo>
                    <a:pt x="606" y="640"/>
                  </a:lnTo>
                  <a:lnTo>
                    <a:pt x="613" y="640"/>
                  </a:lnTo>
                  <a:lnTo>
                    <a:pt x="606" y="640"/>
                  </a:lnTo>
                  <a:lnTo>
                    <a:pt x="611" y="645"/>
                  </a:lnTo>
                  <a:cubicBezTo>
                    <a:pt x="612" y="644"/>
                    <a:pt x="613" y="642"/>
                    <a:pt x="613" y="640"/>
                  </a:cubicBezTo>
                  <a:lnTo>
                    <a:pt x="606" y="640"/>
                  </a:lnTo>
                  <a:lnTo>
                    <a:pt x="611" y="645"/>
                  </a:lnTo>
                  <a:lnTo>
                    <a:pt x="606" y="641"/>
                  </a:lnTo>
                  <a:lnTo>
                    <a:pt x="608" y="647"/>
                  </a:lnTo>
                  <a:lnTo>
                    <a:pt x="611" y="645"/>
                  </a:lnTo>
                  <a:lnTo>
                    <a:pt x="606" y="641"/>
                  </a:lnTo>
                  <a:lnTo>
                    <a:pt x="608" y="647"/>
                  </a:lnTo>
                  <a:lnTo>
                    <a:pt x="607" y="644"/>
                  </a:lnTo>
                  <a:lnTo>
                    <a:pt x="607" y="647"/>
                  </a:lnTo>
                  <a:lnTo>
                    <a:pt x="608" y="647"/>
                  </a:lnTo>
                  <a:lnTo>
                    <a:pt x="607" y="644"/>
                  </a:lnTo>
                  <a:lnTo>
                    <a:pt x="607" y="647"/>
                  </a:lnTo>
                  <a:cubicBezTo>
                    <a:pt x="610" y="647"/>
                    <a:pt x="613" y="644"/>
                    <a:pt x="614" y="641"/>
                  </a:cubicBezTo>
                  <a:cubicBezTo>
                    <a:pt x="614" y="639"/>
                    <a:pt x="614" y="637"/>
                    <a:pt x="614" y="635"/>
                  </a:cubicBezTo>
                  <a:cubicBezTo>
                    <a:pt x="614" y="623"/>
                    <a:pt x="608" y="614"/>
                    <a:pt x="603" y="606"/>
                  </a:cubicBezTo>
                  <a:lnTo>
                    <a:pt x="598" y="609"/>
                  </a:lnTo>
                  <a:lnTo>
                    <a:pt x="604" y="607"/>
                  </a:lnTo>
                  <a:cubicBezTo>
                    <a:pt x="603" y="604"/>
                    <a:pt x="601" y="603"/>
                    <a:pt x="599" y="602"/>
                  </a:cubicBezTo>
                  <a:cubicBezTo>
                    <a:pt x="597" y="601"/>
                    <a:pt x="596" y="600"/>
                    <a:pt x="596" y="600"/>
                  </a:cubicBezTo>
                  <a:lnTo>
                    <a:pt x="596" y="600"/>
                  </a:lnTo>
                  <a:lnTo>
                    <a:pt x="595" y="600"/>
                  </a:lnTo>
                  <a:lnTo>
                    <a:pt x="596" y="600"/>
                  </a:lnTo>
                  <a:lnTo>
                    <a:pt x="596" y="600"/>
                  </a:lnTo>
                  <a:lnTo>
                    <a:pt x="595" y="600"/>
                  </a:lnTo>
                  <a:lnTo>
                    <a:pt x="596" y="600"/>
                  </a:lnTo>
                  <a:lnTo>
                    <a:pt x="595" y="600"/>
                  </a:lnTo>
                  <a:lnTo>
                    <a:pt x="596" y="600"/>
                  </a:lnTo>
                  <a:lnTo>
                    <a:pt x="596" y="600"/>
                  </a:lnTo>
                  <a:lnTo>
                    <a:pt x="595" y="600"/>
                  </a:lnTo>
                  <a:lnTo>
                    <a:pt x="596" y="600"/>
                  </a:lnTo>
                  <a:lnTo>
                    <a:pt x="596" y="600"/>
                  </a:lnTo>
                  <a:lnTo>
                    <a:pt x="596" y="599"/>
                  </a:lnTo>
                  <a:cubicBezTo>
                    <a:pt x="597" y="596"/>
                    <a:pt x="595" y="592"/>
                    <a:pt x="592" y="591"/>
                  </a:cubicBezTo>
                  <a:cubicBezTo>
                    <a:pt x="587" y="590"/>
                    <a:pt x="584" y="590"/>
                    <a:pt x="582" y="590"/>
                  </a:cubicBezTo>
                  <a:cubicBezTo>
                    <a:pt x="579" y="589"/>
                    <a:pt x="579" y="589"/>
                    <a:pt x="579" y="588"/>
                  </a:cubicBezTo>
                  <a:cubicBezTo>
                    <a:pt x="578" y="587"/>
                    <a:pt x="576" y="586"/>
                    <a:pt x="574" y="585"/>
                  </a:cubicBezTo>
                  <a:cubicBezTo>
                    <a:pt x="571" y="585"/>
                    <a:pt x="567" y="584"/>
                    <a:pt x="565" y="584"/>
                  </a:cubicBezTo>
                  <a:lnTo>
                    <a:pt x="564" y="584"/>
                  </a:lnTo>
                  <a:lnTo>
                    <a:pt x="564" y="583"/>
                  </a:lnTo>
                  <a:lnTo>
                    <a:pt x="563" y="585"/>
                  </a:lnTo>
                  <a:lnTo>
                    <a:pt x="564" y="585"/>
                  </a:lnTo>
                  <a:lnTo>
                    <a:pt x="564" y="583"/>
                  </a:lnTo>
                  <a:lnTo>
                    <a:pt x="563" y="585"/>
                  </a:lnTo>
                  <a:lnTo>
                    <a:pt x="564" y="585"/>
                  </a:lnTo>
                  <a:lnTo>
                    <a:pt x="565" y="583"/>
                  </a:lnTo>
                  <a:lnTo>
                    <a:pt x="559" y="580"/>
                  </a:lnTo>
                  <a:lnTo>
                    <a:pt x="563" y="585"/>
                  </a:lnTo>
                  <a:cubicBezTo>
                    <a:pt x="564" y="584"/>
                    <a:pt x="566" y="582"/>
                    <a:pt x="566" y="579"/>
                  </a:cubicBezTo>
                  <a:cubicBezTo>
                    <a:pt x="566" y="576"/>
                    <a:pt x="565" y="574"/>
                    <a:pt x="564" y="573"/>
                  </a:cubicBezTo>
                  <a:cubicBezTo>
                    <a:pt x="562" y="571"/>
                    <a:pt x="560" y="571"/>
                    <a:pt x="559" y="570"/>
                  </a:cubicBezTo>
                  <a:cubicBezTo>
                    <a:pt x="557" y="570"/>
                    <a:pt x="555" y="569"/>
                    <a:pt x="553" y="569"/>
                  </a:cubicBezTo>
                  <a:lnTo>
                    <a:pt x="552" y="568"/>
                  </a:lnTo>
                  <a:lnTo>
                    <a:pt x="550" y="571"/>
                  </a:lnTo>
                  <a:lnTo>
                    <a:pt x="554" y="570"/>
                  </a:lnTo>
                  <a:cubicBezTo>
                    <a:pt x="553" y="568"/>
                    <a:pt x="552" y="568"/>
                    <a:pt x="552" y="568"/>
                  </a:cubicBezTo>
                  <a:lnTo>
                    <a:pt x="550" y="571"/>
                  </a:lnTo>
                  <a:lnTo>
                    <a:pt x="554" y="570"/>
                  </a:lnTo>
                  <a:lnTo>
                    <a:pt x="547" y="572"/>
                  </a:lnTo>
                  <a:lnTo>
                    <a:pt x="552" y="577"/>
                  </a:lnTo>
                  <a:cubicBezTo>
                    <a:pt x="555" y="574"/>
                    <a:pt x="555" y="570"/>
                    <a:pt x="556" y="567"/>
                  </a:cubicBezTo>
                  <a:cubicBezTo>
                    <a:pt x="555" y="565"/>
                    <a:pt x="555" y="562"/>
                    <a:pt x="554" y="560"/>
                  </a:cubicBezTo>
                  <a:lnTo>
                    <a:pt x="552" y="557"/>
                  </a:lnTo>
                  <a:cubicBezTo>
                    <a:pt x="551" y="555"/>
                    <a:pt x="549" y="554"/>
                    <a:pt x="546" y="554"/>
                  </a:cubicBezTo>
                  <a:cubicBezTo>
                    <a:pt x="544" y="554"/>
                    <a:pt x="542" y="555"/>
                    <a:pt x="540" y="556"/>
                  </a:cubicBezTo>
                  <a:lnTo>
                    <a:pt x="538" y="559"/>
                  </a:lnTo>
                  <a:cubicBezTo>
                    <a:pt x="537" y="561"/>
                    <a:pt x="537" y="563"/>
                    <a:pt x="537" y="565"/>
                  </a:cubicBezTo>
                  <a:lnTo>
                    <a:pt x="538" y="565"/>
                  </a:lnTo>
                  <a:lnTo>
                    <a:pt x="538" y="565"/>
                  </a:lnTo>
                  <a:lnTo>
                    <a:pt x="541" y="565"/>
                  </a:lnTo>
                  <a:lnTo>
                    <a:pt x="538" y="565"/>
                  </a:lnTo>
                  <a:lnTo>
                    <a:pt x="538" y="565"/>
                  </a:lnTo>
                  <a:lnTo>
                    <a:pt x="541" y="565"/>
                  </a:lnTo>
                  <a:lnTo>
                    <a:pt x="538" y="565"/>
                  </a:lnTo>
                  <a:lnTo>
                    <a:pt x="543" y="565"/>
                  </a:lnTo>
                  <a:lnTo>
                    <a:pt x="539" y="562"/>
                  </a:lnTo>
                  <a:cubicBezTo>
                    <a:pt x="538" y="563"/>
                    <a:pt x="538" y="565"/>
                    <a:pt x="538" y="565"/>
                  </a:cubicBezTo>
                  <a:lnTo>
                    <a:pt x="543" y="565"/>
                  </a:lnTo>
                  <a:lnTo>
                    <a:pt x="539" y="562"/>
                  </a:lnTo>
                  <a:lnTo>
                    <a:pt x="544" y="565"/>
                  </a:lnTo>
                  <a:lnTo>
                    <a:pt x="544" y="559"/>
                  </a:lnTo>
                  <a:cubicBezTo>
                    <a:pt x="543" y="559"/>
                    <a:pt x="540" y="560"/>
                    <a:pt x="539" y="562"/>
                  </a:cubicBezTo>
                  <a:lnTo>
                    <a:pt x="544" y="565"/>
                  </a:lnTo>
                  <a:lnTo>
                    <a:pt x="544" y="559"/>
                  </a:lnTo>
                  <a:lnTo>
                    <a:pt x="544" y="564"/>
                  </a:lnTo>
                  <a:lnTo>
                    <a:pt x="546" y="560"/>
                  </a:lnTo>
                  <a:lnTo>
                    <a:pt x="544" y="559"/>
                  </a:lnTo>
                  <a:lnTo>
                    <a:pt x="544" y="564"/>
                  </a:lnTo>
                  <a:lnTo>
                    <a:pt x="546" y="560"/>
                  </a:lnTo>
                  <a:lnTo>
                    <a:pt x="545" y="560"/>
                  </a:lnTo>
                  <a:lnTo>
                    <a:pt x="546" y="560"/>
                  </a:lnTo>
                  <a:lnTo>
                    <a:pt x="546" y="560"/>
                  </a:lnTo>
                  <a:lnTo>
                    <a:pt x="545" y="560"/>
                  </a:lnTo>
                  <a:lnTo>
                    <a:pt x="546" y="560"/>
                  </a:lnTo>
                  <a:cubicBezTo>
                    <a:pt x="545" y="559"/>
                    <a:pt x="544" y="558"/>
                    <a:pt x="542" y="557"/>
                  </a:cubicBezTo>
                  <a:cubicBezTo>
                    <a:pt x="540" y="556"/>
                    <a:pt x="539" y="555"/>
                    <a:pt x="535" y="555"/>
                  </a:cubicBezTo>
                  <a:lnTo>
                    <a:pt x="534" y="555"/>
                  </a:lnTo>
                  <a:cubicBezTo>
                    <a:pt x="532" y="555"/>
                    <a:pt x="530" y="556"/>
                    <a:pt x="529" y="558"/>
                  </a:cubicBezTo>
                  <a:cubicBezTo>
                    <a:pt x="529" y="558"/>
                    <a:pt x="528" y="559"/>
                    <a:pt x="526" y="560"/>
                  </a:cubicBezTo>
                  <a:cubicBezTo>
                    <a:pt x="523" y="561"/>
                    <a:pt x="519" y="562"/>
                    <a:pt x="514" y="563"/>
                  </a:cubicBezTo>
                  <a:cubicBezTo>
                    <a:pt x="509" y="563"/>
                    <a:pt x="505" y="564"/>
                    <a:pt x="501" y="564"/>
                  </a:cubicBezTo>
                  <a:lnTo>
                    <a:pt x="501" y="571"/>
                  </a:lnTo>
                  <a:lnTo>
                    <a:pt x="508" y="568"/>
                  </a:lnTo>
                  <a:cubicBezTo>
                    <a:pt x="507" y="566"/>
                    <a:pt x="505" y="564"/>
                    <a:pt x="503" y="562"/>
                  </a:cubicBezTo>
                  <a:cubicBezTo>
                    <a:pt x="501" y="561"/>
                    <a:pt x="499" y="560"/>
                    <a:pt x="497" y="560"/>
                  </a:cubicBezTo>
                  <a:cubicBezTo>
                    <a:pt x="493" y="560"/>
                    <a:pt x="490" y="561"/>
                    <a:pt x="488" y="562"/>
                  </a:cubicBezTo>
                  <a:cubicBezTo>
                    <a:pt x="487" y="563"/>
                    <a:pt x="485" y="563"/>
                    <a:pt x="485" y="563"/>
                  </a:cubicBezTo>
                  <a:lnTo>
                    <a:pt x="485" y="564"/>
                  </a:lnTo>
                  <a:lnTo>
                    <a:pt x="485" y="563"/>
                  </a:lnTo>
                  <a:lnTo>
                    <a:pt x="485" y="563"/>
                  </a:lnTo>
                  <a:lnTo>
                    <a:pt x="485" y="564"/>
                  </a:lnTo>
                  <a:lnTo>
                    <a:pt x="485" y="563"/>
                  </a:lnTo>
                  <a:lnTo>
                    <a:pt x="484" y="570"/>
                  </a:lnTo>
                  <a:lnTo>
                    <a:pt x="490" y="567"/>
                  </a:lnTo>
                  <a:cubicBezTo>
                    <a:pt x="489" y="564"/>
                    <a:pt x="487" y="561"/>
                    <a:pt x="485" y="559"/>
                  </a:cubicBezTo>
                  <a:cubicBezTo>
                    <a:pt x="482" y="557"/>
                    <a:pt x="479" y="555"/>
                    <a:pt x="476" y="556"/>
                  </a:cubicBezTo>
                  <a:cubicBezTo>
                    <a:pt x="472" y="555"/>
                    <a:pt x="469" y="557"/>
                    <a:pt x="467" y="559"/>
                  </a:cubicBezTo>
                  <a:cubicBezTo>
                    <a:pt x="465" y="562"/>
                    <a:pt x="463" y="564"/>
                    <a:pt x="462" y="568"/>
                  </a:cubicBezTo>
                  <a:lnTo>
                    <a:pt x="469" y="570"/>
                  </a:lnTo>
                  <a:lnTo>
                    <a:pt x="469" y="563"/>
                  </a:lnTo>
                  <a:lnTo>
                    <a:pt x="469" y="563"/>
                  </a:lnTo>
                  <a:cubicBezTo>
                    <a:pt x="468" y="563"/>
                    <a:pt x="467" y="563"/>
                    <a:pt x="466" y="562"/>
                  </a:cubicBezTo>
                  <a:cubicBezTo>
                    <a:pt x="464" y="562"/>
                    <a:pt x="462" y="561"/>
                    <a:pt x="459" y="561"/>
                  </a:cubicBezTo>
                  <a:cubicBezTo>
                    <a:pt x="457" y="561"/>
                    <a:pt x="452" y="562"/>
                    <a:pt x="450" y="566"/>
                  </a:cubicBezTo>
                  <a:lnTo>
                    <a:pt x="456" y="570"/>
                  </a:lnTo>
                  <a:lnTo>
                    <a:pt x="457" y="563"/>
                  </a:lnTo>
                  <a:lnTo>
                    <a:pt x="457" y="565"/>
                  </a:lnTo>
                  <a:lnTo>
                    <a:pt x="458" y="563"/>
                  </a:lnTo>
                  <a:lnTo>
                    <a:pt x="457" y="563"/>
                  </a:lnTo>
                  <a:lnTo>
                    <a:pt x="457" y="565"/>
                  </a:lnTo>
                  <a:lnTo>
                    <a:pt x="458" y="563"/>
                  </a:lnTo>
                  <a:lnTo>
                    <a:pt x="457" y="564"/>
                  </a:lnTo>
                  <a:lnTo>
                    <a:pt x="458" y="563"/>
                  </a:lnTo>
                  <a:lnTo>
                    <a:pt x="458" y="563"/>
                  </a:lnTo>
                  <a:lnTo>
                    <a:pt x="457" y="564"/>
                  </a:lnTo>
                  <a:lnTo>
                    <a:pt x="458" y="563"/>
                  </a:lnTo>
                  <a:cubicBezTo>
                    <a:pt x="458" y="563"/>
                    <a:pt x="457" y="562"/>
                    <a:pt x="456" y="561"/>
                  </a:cubicBezTo>
                  <a:cubicBezTo>
                    <a:pt x="455" y="559"/>
                    <a:pt x="453" y="557"/>
                    <a:pt x="449" y="556"/>
                  </a:cubicBezTo>
                  <a:lnTo>
                    <a:pt x="447" y="562"/>
                  </a:lnTo>
                  <a:lnTo>
                    <a:pt x="450" y="556"/>
                  </a:lnTo>
                  <a:cubicBezTo>
                    <a:pt x="449" y="556"/>
                    <a:pt x="447" y="555"/>
                    <a:pt x="445" y="555"/>
                  </a:cubicBezTo>
                  <a:cubicBezTo>
                    <a:pt x="442" y="555"/>
                    <a:pt x="440" y="556"/>
                    <a:pt x="438" y="557"/>
                  </a:cubicBezTo>
                  <a:lnTo>
                    <a:pt x="437" y="557"/>
                  </a:lnTo>
                  <a:lnTo>
                    <a:pt x="436" y="557"/>
                  </a:lnTo>
                  <a:lnTo>
                    <a:pt x="436" y="557"/>
                  </a:lnTo>
                  <a:lnTo>
                    <a:pt x="436" y="559"/>
                  </a:lnTo>
                  <a:lnTo>
                    <a:pt x="437" y="558"/>
                  </a:lnTo>
                  <a:lnTo>
                    <a:pt x="436" y="557"/>
                  </a:lnTo>
                  <a:lnTo>
                    <a:pt x="436" y="559"/>
                  </a:lnTo>
                  <a:lnTo>
                    <a:pt x="437" y="558"/>
                  </a:lnTo>
                  <a:lnTo>
                    <a:pt x="437" y="559"/>
                  </a:lnTo>
                  <a:lnTo>
                    <a:pt x="437" y="558"/>
                  </a:lnTo>
                  <a:lnTo>
                    <a:pt x="437" y="558"/>
                  </a:lnTo>
                  <a:lnTo>
                    <a:pt x="437" y="559"/>
                  </a:lnTo>
                  <a:lnTo>
                    <a:pt x="437" y="558"/>
                  </a:lnTo>
                  <a:lnTo>
                    <a:pt x="437" y="557"/>
                  </a:lnTo>
                  <a:cubicBezTo>
                    <a:pt x="436" y="556"/>
                    <a:pt x="435" y="554"/>
                    <a:pt x="433" y="554"/>
                  </a:cubicBezTo>
                  <a:lnTo>
                    <a:pt x="430" y="553"/>
                  </a:lnTo>
                  <a:cubicBezTo>
                    <a:pt x="426" y="553"/>
                    <a:pt x="423" y="555"/>
                    <a:pt x="421" y="557"/>
                  </a:cubicBezTo>
                  <a:cubicBezTo>
                    <a:pt x="419" y="560"/>
                    <a:pt x="417" y="563"/>
                    <a:pt x="416" y="565"/>
                  </a:cubicBezTo>
                  <a:lnTo>
                    <a:pt x="415" y="566"/>
                  </a:lnTo>
                  <a:lnTo>
                    <a:pt x="416" y="567"/>
                  </a:lnTo>
                  <a:lnTo>
                    <a:pt x="416" y="566"/>
                  </a:lnTo>
                  <a:lnTo>
                    <a:pt x="415" y="566"/>
                  </a:lnTo>
                  <a:lnTo>
                    <a:pt x="416" y="567"/>
                  </a:lnTo>
                  <a:lnTo>
                    <a:pt x="416" y="566"/>
                  </a:lnTo>
                  <a:lnTo>
                    <a:pt x="417" y="569"/>
                  </a:lnTo>
                  <a:lnTo>
                    <a:pt x="417" y="565"/>
                  </a:lnTo>
                  <a:lnTo>
                    <a:pt x="416" y="566"/>
                  </a:lnTo>
                  <a:lnTo>
                    <a:pt x="417" y="569"/>
                  </a:lnTo>
                  <a:lnTo>
                    <a:pt x="417" y="565"/>
                  </a:lnTo>
                  <a:lnTo>
                    <a:pt x="417" y="568"/>
                  </a:lnTo>
                  <a:lnTo>
                    <a:pt x="418" y="566"/>
                  </a:lnTo>
                  <a:lnTo>
                    <a:pt x="417" y="565"/>
                  </a:lnTo>
                  <a:lnTo>
                    <a:pt x="417" y="568"/>
                  </a:lnTo>
                  <a:lnTo>
                    <a:pt x="418" y="566"/>
                  </a:lnTo>
                  <a:lnTo>
                    <a:pt x="418" y="566"/>
                  </a:lnTo>
                  <a:lnTo>
                    <a:pt x="418" y="566"/>
                  </a:lnTo>
                  <a:lnTo>
                    <a:pt x="418" y="566"/>
                  </a:lnTo>
                  <a:lnTo>
                    <a:pt x="418" y="566"/>
                  </a:lnTo>
                  <a:lnTo>
                    <a:pt x="418" y="566"/>
                  </a:lnTo>
                  <a:lnTo>
                    <a:pt x="418" y="565"/>
                  </a:lnTo>
                  <a:lnTo>
                    <a:pt x="414" y="564"/>
                  </a:lnTo>
                  <a:cubicBezTo>
                    <a:pt x="412" y="564"/>
                    <a:pt x="411" y="564"/>
                    <a:pt x="410" y="564"/>
                  </a:cubicBezTo>
                  <a:lnTo>
                    <a:pt x="410" y="564"/>
                  </a:lnTo>
                  <a:lnTo>
                    <a:pt x="410" y="564"/>
                  </a:lnTo>
                  <a:lnTo>
                    <a:pt x="409" y="566"/>
                  </a:lnTo>
                  <a:lnTo>
                    <a:pt x="411" y="565"/>
                  </a:lnTo>
                  <a:lnTo>
                    <a:pt x="410" y="564"/>
                  </a:lnTo>
                  <a:lnTo>
                    <a:pt x="409" y="566"/>
                  </a:lnTo>
                  <a:lnTo>
                    <a:pt x="411" y="565"/>
                  </a:lnTo>
                  <a:lnTo>
                    <a:pt x="408" y="567"/>
                  </a:lnTo>
                  <a:lnTo>
                    <a:pt x="412" y="566"/>
                  </a:lnTo>
                  <a:lnTo>
                    <a:pt x="411" y="565"/>
                  </a:lnTo>
                  <a:lnTo>
                    <a:pt x="408" y="567"/>
                  </a:lnTo>
                  <a:lnTo>
                    <a:pt x="412" y="566"/>
                  </a:lnTo>
                  <a:lnTo>
                    <a:pt x="411" y="566"/>
                  </a:lnTo>
                  <a:lnTo>
                    <a:pt x="412" y="566"/>
                  </a:lnTo>
                  <a:lnTo>
                    <a:pt x="412" y="566"/>
                  </a:lnTo>
                  <a:lnTo>
                    <a:pt x="411" y="566"/>
                  </a:lnTo>
                  <a:lnTo>
                    <a:pt x="412" y="566"/>
                  </a:lnTo>
                  <a:cubicBezTo>
                    <a:pt x="412" y="566"/>
                    <a:pt x="412" y="565"/>
                    <a:pt x="412" y="563"/>
                  </a:cubicBezTo>
                  <a:cubicBezTo>
                    <a:pt x="412" y="561"/>
                    <a:pt x="412" y="559"/>
                    <a:pt x="410" y="557"/>
                  </a:cubicBezTo>
                  <a:cubicBezTo>
                    <a:pt x="409" y="555"/>
                    <a:pt x="407" y="553"/>
                    <a:pt x="404" y="552"/>
                  </a:cubicBezTo>
                  <a:lnTo>
                    <a:pt x="402" y="558"/>
                  </a:lnTo>
                  <a:lnTo>
                    <a:pt x="408" y="556"/>
                  </a:lnTo>
                  <a:cubicBezTo>
                    <a:pt x="406" y="549"/>
                    <a:pt x="403" y="544"/>
                    <a:pt x="399" y="541"/>
                  </a:cubicBezTo>
                  <a:cubicBezTo>
                    <a:pt x="392" y="536"/>
                    <a:pt x="385" y="536"/>
                    <a:pt x="378" y="535"/>
                  </a:cubicBezTo>
                  <a:cubicBezTo>
                    <a:pt x="372" y="534"/>
                    <a:pt x="367" y="534"/>
                    <a:pt x="363" y="531"/>
                  </a:cubicBezTo>
                  <a:cubicBezTo>
                    <a:pt x="362" y="530"/>
                    <a:pt x="360" y="530"/>
                    <a:pt x="359" y="530"/>
                  </a:cubicBezTo>
                  <a:lnTo>
                    <a:pt x="356" y="530"/>
                  </a:lnTo>
                  <a:cubicBezTo>
                    <a:pt x="349" y="530"/>
                    <a:pt x="343" y="527"/>
                    <a:pt x="335" y="522"/>
                  </a:cubicBezTo>
                  <a:cubicBezTo>
                    <a:pt x="328" y="517"/>
                    <a:pt x="320" y="511"/>
                    <a:pt x="308" y="511"/>
                  </a:cubicBezTo>
                  <a:cubicBezTo>
                    <a:pt x="305" y="511"/>
                    <a:pt x="302" y="512"/>
                    <a:pt x="299" y="513"/>
                  </a:cubicBezTo>
                  <a:lnTo>
                    <a:pt x="301" y="519"/>
                  </a:lnTo>
                  <a:lnTo>
                    <a:pt x="305" y="514"/>
                  </a:lnTo>
                  <a:cubicBezTo>
                    <a:pt x="303" y="512"/>
                    <a:pt x="299" y="510"/>
                    <a:pt x="296" y="510"/>
                  </a:cubicBezTo>
                  <a:cubicBezTo>
                    <a:pt x="293" y="510"/>
                    <a:pt x="291" y="511"/>
                    <a:pt x="289" y="512"/>
                  </a:cubicBezTo>
                  <a:cubicBezTo>
                    <a:pt x="287" y="514"/>
                    <a:pt x="285" y="515"/>
                    <a:pt x="284" y="516"/>
                  </a:cubicBezTo>
                  <a:lnTo>
                    <a:pt x="282" y="517"/>
                  </a:lnTo>
                  <a:lnTo>
                    <a:pt x="281" y="517"/>
                  </a:lnTo>
                  <a:lnTo>
                    <a:pt x="279" y="517"/>
                  </a:lnTo>
                  <a:lnTo>
                    <a:pt x="278" y="517"/>
                  </a:lnTo>
                  <a:cubicBezTo>
                    <a:pt x="276" y="517"/>
                    <a:pt x="273" y="516"/>
                    <a:pt x="269" y="515"/>
                  </a:cubicBezTo>
                  <a:cubicBezTo>
                    <a:pt x="265" y="513"/>
                    <a:pt x="260" y="511"/>
                    <a:pt x="254" y="511"/>
                  </a:cubicBezTo>
                  <a:lnTo>
                    <a:pt x="252" y="511"/>
                  </a:lnTo>
                  <a:lnTo>
                    <a:pt x="249" y="512"/>
                  </a:lnTo>
                  <a:lnTo>
                    <a:pt x="248" y="513"/>
                  </a:lnTo>
                  <a:lnTo>
                    <a:pt x="248" y="513"/>
                  </a:lnTo>
                  <a:lnTo>
                    <a:pt x="248" y="514"/>
                  </a:lnTo>
                  <a:lnTo>
                    <a:pt x="248" y="513"/>
                  </a:lnTo>
                  <a:lnTo>
                    <a:pt x="248" y="513"/>
                  </a:lnTo>
                  <a:lnTo>
                    <a:pt x="248" y="514"/>
                  </a:lnTo>
                  <a:lnTo>
                    <a:pt x="248" y="513"/>
                  </a:lnTo>
                  <a:lnTo>
                    <a:pt x="248" y="515"/>
                  </a:lnTo>
                  <a:lnTo>
                    <a:pt x="249" y="513"/>
                  </a:lnTo>
                  <a:lnTo>
                    <a:pt x="248" y="513"/>
                  </a:lnTo>
                  <a:lnTo>
                    <a:pt x="248" y="515"/>
                  </a:lnTo>
                  <a:lnTo>
                    <a:pt x="249" y="513"/>
                  </a:lnTo>
                  <a:lnTo>
                    <a:pt x="249" y="514"/>
                  </a:lnTo>
                  <a:lnTo>
                    <a:pt x="250" y="513"/>
                  </a:lnTo>
                  <a:lnTo>
                    <a:pt x="249" y="513"/>
                  </a:lnTo>
                  <a:lnTo>
                    <a:pt x="249" y="514"/>
                  </a:lnTo>
                  <a:lnTo>
                    <a:pt x="250" y="513"/>
                  </a:lnTo>
                  <a:cubicBezTo>
                    <a:pt x="249" y="513"/>
                    <a:pt x="248" y="511"/>
                    <a:pt x="246" y="509"/>
                  </a:cubicBezTo>
                  <a:cubicBezTo>
                    <a:pt x="244" y="506"/>
                    <a:pt x="239" y="503"/>
                    <a:pt x="234" y="503"/>
                  </a:cubicBezTo>
                  <a:cubicBezTo>
                    <a:pt x="230" y="503"/>
                    <a:pt x="226" y="505"/>
                    <a:pt x="220" y="507"/>
                  </a:cubicBezTo>
                  <a:lnTo>
                    <a:pt x="223" y="513"/>
                  </a:lnTo>
                  <a:lnTo>
                    <a:pt x="226" y="507"/>
                  </a:lnTo>
                  <a:cubicBezTo>
                    <a:pt x="223" y="506"/>
                    <a:pt x="215" y="501"/>
                    <a:pt x="207" y="496"/>
                  </a:cubicBezTo>
                  <a:cubicBezTo>
                    <a:pt x="198" y="491"/>
                    <a:pt x="190" y="487"/>
                    <a:pt x="181" y="487"/>
                  </a:cubicBezTo>
                  <a:cubicBezTo>
                    <a:pt x="178" y="487"/>
                    <a:pt x="175" y="487"/>
                    <a:pt x="172" y="488"/>
                  </a:cubicBezTo>
                  <a:cubicBezTo>
                    <a:pt x="170" y="490"/>
                    <a:pt x="167" y="492"/>
                    <a:pt x="166" y="495"/>
                  </a:cubicBezTo>
                  <a:lnTo>
                    <a:pt x="165" y="496"/>
                  </a:lnTo>
                  <a:cubicBezTo>
                    <a:pt x="164" y="503"/>
                    <a:pt x="164" y="509"/>
                    <a:pt x="163" y="511"/>
                  </a:cubicBezTo>
                  <a:lnTo>
                    <a:pt x="162" y="512"/>
                  </a:lnTo>
                  <a:cubicBezTo>
                    <a:pt x="161" y="513"/>
                    <a:pt x="160" y="513"/>
                    <a:pt x="157" y="514"/>
                  </a:cubicBezTo>
                  <a:lnTo>
                    <a:pt x="158" y="520"/>
                  </a:lnTo>
                  <a:lnTo>
                    <a:pt x="164" y="522"/>
                  </a:lnTo>
                  <a:lnTo>
                    <a:pt x="165" y="518"/>
                  </a:lnTo>
                  <a:cubicBezTo>
                    <a:pt x="164" y="515"/>
                    <a:pt x="164" y="512"/>
                    <a:pt x="162" y="509"/>
                  </a:cubicBezTo>
                  <a:cubicBezTo>
                    <a:pt x="161" y="506"/>
                    <a:pt x="157" y="503"/>
                    <a:pt x="152" y="503"/>
                  </a:cubicBezTo>
                  <a:cubicBezTo>
                    <a:pt x="150" y="503"/>
                    <a:pt x="148" y="504"/>
                    <a:pt x="146" y="505"/>
                  </a:cubicBezTo>
                  <a:lnTo>
                    <a:pt x="145" y="506"/>
                  </a:lnTo>
                  <a:cubicBezTo>
                    <a:pt x="144" y="507"/>
                    <a:pt x="143" y="507"/>
                    <a:pt x="141" y="507"/>
                  </a:cubicBezTo>
                  <a:cubicBezTo>
                    <a:pt x="139" y="507"/>
                    <a:pt x="135" y="506"/>
                    <a:pt x="132" y="505"/>
                  </a:cubicBezTo>
                  <a:cubicBezTo>
                    <a:pt x="129" y="504"/>
                    <a:pt x="125" y="503"/>
                    <a:pt x="122" y="502"/>
                  </a:cubicBezTo>
                  <a:cubicBezTo>
                    <a:pt x="119" y="501"/>
                    <a:pt x="116" y="502"/>
                    <a:pt x="115" y="504"/>
                  </a:cubicBezTo>
                  <a:cubicBezTo>
                    <a:pt x="114" y="505"/>
                    <a:pt x="114" y="505"/>
                    <a:pt x="112" y="505"/>
                  </a:cubicBezTo>
                  <a:cubicBezTo>
                    <a:pt x="110" y="506"/>
                    <a:pt x="106" y="504"/>
                    <a:pt x="104" y="501"/>
                  </a:cubicBezTo>
                  <a:lnTo>
                    <a:pt x="99" y="505"/>
                  </a:lnTo>
                  <a:lnTo>
                    <a:pt x="105" y="502"/>
                  </a:lnTo>
                  <a:cubicBezTo>
                    <a:pt x="104" y="500"/>
                    <a:pt x="103" y="499"/>
                    <a:pt x="101" y="497"/>
                  </a:cubicBezTo>
                  <a:cubicBezTo>
                    <a:pt x="99" y="496"/>
                    <a:pt x="97" y="495"/>
                    <a:pt x="95" y="495"/>
                  </a:cubicBezTo>
                  <a:cubicBezTo>
                    <a:pt x="92" y="496"/>
                    <a:pt x="89" y="497"/>
                    <a:pt x="87" y="498"/>
                  </a:cubicBezTo>
                  <a:cubicBezTo>
                    <a:pt x="84" y="500"/>
                    <a:pt x="82" y="502"/>
                    <a:pt x="80" y="503"/>
                  </a:cubicBezTo>
                  <a:lnTo>
                    <a:pt x="77" y="505"/>
                  </a:lnTo>
                  <a:lnTo>
                    <a:pt x="76" y="505"/>
                  </a:lnTo>
                  <a:lnTo>
                    <a:pt x="76" y="505"/>
                  </a:lnTo>
                  <a:lnTo>
                    <a:pt x="76" y="505"/>
                  </a:lnTo>
                  <a:lnTo>
                    <a:pt x="76" y="505"/>
                  </a:lnTo>
                  <a:lnTo>
                    <a:pt x="76" y="505"/>
                  </a:lnTo>
                  <a:lnTo>
                    <a:pt x="76" y="505"/>
                  </a:lnTo>
                  <a:lnTo>
                    <a:pt x="76" y="507"/>
                  </a:lnTo>
                  <a:lnTo>
                    <a:pt x="76" y="505"/>
                  </a:lnTo>
                  <a:lnTo>
                    <a:pt x="76" y="505"/>
                  </a:lnTo>
                  <a:lnTo>
                    <a:pt x="76" y="507"/>
                  </a:lnTo>
                  <a:lnTo>
                    <a:pt x="76" y="505"/>
                  </a:lnTo>
                  <a:lnTo>
                    <a:pt x="75" y="505"/>
                  </a:lnTo>
                  <a:lnTo>
                    <a:pt x="75" y="505"/>
                  </a:lnTo>
                  <a:cubicBezTo>
                    <a:pt x="74" y="505"/>
                    <a:pt x="72" y="505"/>
                    <a:pt x="69" y="504"/>
                  </a:cubicBezTo>
                  <a:cubicBezTo>
                    <a:pt x="66" y="502"/>
                    <a:pt x="63" y="501"/>
                    <a:pt x="58" y="501"/>
                  </a:cubicBezTo>
                  <a:lnTo>
                    <a:pt x="56" y="501"/>
                  </a:lnTo>
                  <a:lnTo>
                    <a:pt x="52" y="502"/>
                  </a:lnTo>
                  <a:lnTo>
                    <a:pt x="52" y="503"/>
                  </a:lnTo>
                  <a:lnTo>
                    <a:pt x="52" y="503"/>
                  </a:lnTo>
                  <a:lnTo>
                    <a:pt x="52" y="503"/>
                  </a:lnTo>
                  <a:lnTo>
                    <a:pt x="52" y="503"/>
                  </a:lnTo>
                  <a:lnTo>
                    <a:pt x="52" y="503"/>
                  </a:lnTo>
                  <a:lnTo>
                    <a:pt x="52" y="503"/>
                  </a:lnTo>
                  <a:lnTo>
                    <a:pt x="52" y="502"/>
                  </a:lnTo>
                  <a:cubicBezTo>
                    <a:pt x="51" y="502"/>
                    <a:pt x="50" y="501"/>
                    <a:pt x="47" y="500"/>
                  </a:cubicBezTo>
                  <a:cubicBezTo>
                    <a:pt x="45" y="498"/>
                    <a:pt x="42" y="496"/>
                    <a:pt x="38" y="495"/>
                  </a:cubicBezTo>
                  <a:lnTo>
                    <a:pt x="37" y="501"/>
                  </a:lnTo>
                  <a:lnTo>
                    <a:pt x="38" y="495"/>
                  </a:lnTo>
                  <a:lnTo>
                    <a:pt x="35" y="495"/>
                  </a:lnTo>
                  <a:cubicBezTo>
                    <a:pt x="27" y="495"/>
                    <a:pt x="21" y="500"/>
                    <a:pt x="17" y="503"/>
                  </a:cubicBezTo>
                  <a:cubicBezTo>
                    <a:pt x="14" y="505"/>
                    <a:pt x="12" y="507"/>
                    <a:pt x="11" y="508"/>
                  </a:cubicBezTo>
                  <a:lnTo>
                    <a:pt x="9" y="509"/>
                  </a:lnTo>
                  <a:lnTo>
                    <a:pt x="9" y="509"/>
                  </a:lnTo>
                  <a:lnTo>
                    <a:pt x="10" y="511"/>
                  </a:lnTo>
                  <a:lnTo>
                    <a:pt x="10" y="509"/>
                  </a:lnTo>
                  <a:lnTo>
                    <a:pt x="9" y="509"/>
                  </a:lnTo>
                  <a:lnTo>
                    <a:pt x="10" y="511"/>
                  </a:lnTo>
                  <a:lnTo>
                    <a:pt x="10" y="509"/>
                  </a:lnTo>
                  <a:lnTo>
                    <a:pt x="10" y="513"/>
                  </a:lnTo>
                  <a:lnTo>
                    <a:pt x="13" y="510"/>
                  </a:lnTo>
                  <a:lnTo>
                    <a:pt x="10" y="509"/>
                  </a:lnTo>
                  <a:lnTo>
                    <a:pt x="10" y="513"/>
                  </a:lnTo>
                  <a:lnTo>
                    <a:pt x="13" y="510"/>
                  </a:lnTo>
                  <a:lnTo>
                    <a:pt x="11" y="512"/>
                  </a:lnTo>
                  <a:lnTo>
                    <a:pt x="13" y="511"/>
                  </a:lnTo>
                  <a:lnTo>
                    <a:pt x="13" y="510"/>
                  </a:lnTo>
                  <a:lnTo>
                    <a:pt x="11" y="512"/>
                  </a:lnTo>
                  <a:lnTo>
                    <a:pt x="13" y="511"/>
                  </a:lnTo>
                  <a:lnTo>
                    <a:pt x="13" y="511"/>
                  </a:lnTo>
                  <a:lnTo>
                    <a:pt x="13" y="511"/>
                  </a:lnTo>
                  <a:lnTo>
                    <a:pt x="13" y="511"/>
                  </a:lnTo>
                  <a:lnTo>
                    <a:pt x="13" y="511"/>
                  </a:lnTo>
                  <a:lnTo>
                    <a:pt x="13" y="511"/>
                  </a:lnTo>
                  <a:lnTo>
                    <a:pt x="13" y="510"/>
                  </a:lnTo>
                  <a:lnTo>
                    <a:pt x="6" y="511"/>
                  </a:lnTo>
                  <a:lnTo>
                    <a:pt x="13" y="510"/>
                  </a:lnTo>
                  <a:lnTo>
                    <a:pt x="13" y="510"/>
                  </a:lnTo>
                  <a:cubicBezTo>
                    <a:pt x="13" y="508"/>
                    <a:pt x="14" y="506"/>
                    <a:pt x="16" y="503"/>
                  </a:cubicBezTo>
                  <a:cubicBezTo>
                    <a:pt x="19" y="500"/>
                    <a:pt x="25" y="496"/>
                    <a:pt x="32" y="493"/>
                  </a:cubicBezTo>
                  <a:cubicBezTo>
                    <a:pt x="39" y="490"/>
                    <a:pt x="46" y="488"/>
                    <a:pt x="51" y="485"/>
                  </a:cubicBezTo>
                  <a:lnTo>
                    <a:pt x="54" y="483"/>
                  </a:lnTo>
                  <a:cubicBezTo>
                    <a:pt x="62" y="472"/>
                    <a:pt x="76" y="465"/>
                    <a:pt x="92" y="457"/>
                  </a:cubicBezTo>
                  <a:cubicBezTo>
                    <a:pt x="107" y="450"/>
                    <a:pt x="123" y="442"/>
                    <a:pt x="134" y="427"/>
                  </a:cubicBezTo>
                  <a:lnTo>
                    <a:pt x="128" y="423"/>
                  </a:lnTo>
                  <a:lnTo>
                    <a:pt x="133" y="427"/>
                  </a:lnTo>
                  <a:cubicBezTo>
                    <a:pt x="142" y="418"/>
                    <a:pt x="146" y="407"/>
                    <a:pt x="150" y="399"/>
                  </a:cubicBezTo>
                  <a:cubicBezTo>
                    <a:pt x="154" y="390"/>
                    <a:pt x="159" y="384"/>
                    <a:pt x="167" y="380"/>
                  </a:cubicBezTo>
                  <a:cubicBezTo>
                    <a:pt x="170" y="379"/>
                    <a:pt x="171" y="376"/>
                    <a:pt x="171" y="374"/>
                  </a:cubicBezTo>
                  <a:cubicBezTo>
                    <a:pt x="171" y="372"/>
                    <a:pt x="172" y="370"/>
                    <a:pt x="174" y="367"/>
                  </a:cubicBezTo>
                  <a:cubicBezTo>
                    <a:pt x="177" y="364"/>
                    <a:pt x="181" y="360"/>
                    <a:pt x="186" y="355"/>
                  </a:cubicBezTo>
                  <a:cubicBezTo>
                    <a:pt x="188" y="353"/>
                    <a:pt x="190" y="350"/>
                    <a:pt x="192" y="347"/>
                  </a:cubicBezTo>
                  <a:cubicBezTo>
                    <a:pt x="194" y="345"/>
                    <a:pt x="195" y="341"/>
                    <a:pt x="195" y="337"/>
                  </a:cubicBezTo>
                  <a:cubicBezTo>
                    <a:pt x="195" y="334"/>
                    <a:pt x="194" y="330"/>
                    <a:pt x="192" y="327"/>
                  </a:cubicBezTo>
                  <a:cubicBezTo>
                    <a:pt x="190" y="324"/>
                    <a:pt x="188" y="322"/>
                    <a:pt x="184" y="319"/>
                  </a:cubicBezTo>
                  <a:lnTo>
                    <a:pt x="180" y="324"/>
                  </a:lnTo>
                  <a:lnTo>
                    <a:pt x="187" y="323"/>
                  </a:lnTo>
                  <a:lnTo>
                    <a:pt x="186" y="322"/>
                  </a:lnTo>
                  <a:lnTo>
                    <a:pt x="186" y="321"/>
                  </a:lnTo>
                  <a:lnTo>
                    <a:pt x="187" y="321"/>
                  </a:lnTo>
                  <a:lnTo>
                    <a:pt x="186" y="320"/>
                  </a:lnTo>
                  <a:lnTo>
                    <a:pt x="186" y="321"/>
                  </a:lnTo>
                  <a:lnTo>
                    <a:pt x="187" y="321"/>
                  </a:lnTo>
                  <a:lnTo>
                    <a:pt x="186" y="320"/>
                  </a:lnTo>
                  <a:lnTo>
                    <a:pt x="186" y="321"/>
                  </a:lnTo>
                  <a:cubicBezTo>
                    <a:pt x="186" y="321"/>
                    <a:pt x="187" y="321"/>
                    <a:pt x="189" y="320"/>
                  </a:cubicBezTo>
                  <a:cubicBezTo>
                    <a:pt x="192" y="320"/>
                    <a:pt x="195" y="320"/>
                    <a:pt x="200" y="319"/>
                  </a:cubicBezTo>
                  <a:cubicBezTo>
                    <a:pt x="202" y="319"/>
                    <a:pt x="204" y="318"/>
                    <a:pt x="207" y="316"/>
                  </a:cubicBezTo>
                  <a:cubicBezTo>
                    <a:pt x="209" y="314"/>
                    <a:pt x="211" y="312"/>
                    <a:pt x="212" y="309"/>
                  </a:cubicBezTo>
                  <a:lnTo>
                    <a:pt x="206" y="307"/>
                  </a:lnTo>
                  <a:lnTo>
                    <a:pt x="210" y="312"/>
                  </a:lnTo>
                  <a:cubicBezTo>
                    <a:pt x="215" y="307"/>
                    <a:pt x="217" y="302"/>
                    <a:pt x="218" y="298"/>
                  </a:cubicBezTo>
                  <a:cubicBezTo>
                    <a:pt x="219" y="296"/>
                    <a:pt x="220" y="295"/>
                    <a:pt x="220" y="294"/>
                  </a:cubicBezTo>
                  <a:lnTo>
                    <a:pt x="223" y="292"/>
                  </a:lnTo>
                  <a:lnTo>
                    <a:pt x="225" y="289"/>
                  </a:lnTo>
                  <a:cubicBezTo>
                    <a:pt x="228" y="285"/>
                    <a:pt x="230" y="280"/>
                    <a:pt x="230" y="276"/>
                  </a:cubicBezTo>
                  <a:cubicBezTo>
                    <a:pt x="230" y="271"/>
                    <a:pt x="228" y="266"/>
                    <a:pt x="227" y="262"/>
                  </a:cubicBezTo>
                  <a:cubicBezTo>
                    <a:pt x="226" y="258"/>
                    <a:pt x="225" y="255"/>
                    <a:pt x="225" y="252"/>
                  </a:cubicBezTo>
                  <a:lnTo>
                    <a:pt x="226" y="249"/>
                  </a:lnTo>
                  <a:lnTo>
                    <a:pt x="220" y="246"/>
                  </a:lnTo>
                  <a:lnTo>
                    <a:pt x="219" y="252"/>
                  </a:lnTo>
                  <a:lnTo>
                    <a:pt x="223" y="253"/>
                  </a:lnTo>
                  <a:cubicBezTo>
                    <a:pt x="228" y="253"/>
                    <a:pt x="233" y="250"/>
                    <a:pt x="236" y="247"/>
                  </a:cubicBezTo>
                  <a:cubicBezTo>
                    <a:pt x="241" y="242"/>
                    <a:pt x="242" y="236"/>
                    <a:pt x="244" y="232"/>
                  </a:cubicBezTo>
                  <a:cubicBezTo>
                    <a:pt x="246" y="227"/>
                    <a:pt x="248" y="225"/>
                    <a:pt x="250" y="223"/>
                  </a:cubicBezTo>
                  <a:lnTo>
                    <a:pt x="247" y="217"/>
                  </a:lnTo>
                  <a:lnTo>
                    <a:pt x="246" y="224"/>
                  </a:lnTo>
                  <a:lnTo>
                    <a:pt x="249" y="224"/>
                  </a:lnTo>
                  <a:cubicBezTo>
                    <a:pt x="253" y="224"/>
                    <a:pt x="257" y="224"/>
                    <a:pt x="260" y="222"/>
                  </a:cubicBezTo>
                  <a:cubicBezTo>
                    <a:pt x="264" y="220"/>
                    <a:pt x="268" y="217"/>
                    <a:pt x="269" y="213"/>
                  </a:cubicBezTo>
                  <a:lnTo>
                    <a:pt x="270" y="209"/>
                  </a:lnTo>
                  <a:cubicBezTo>
                    <a:pt x="268" y="200"/>
                    <a:pt x="268" y="193"/>
                    <a:pt x="268" y="187"/>
                  </a:cubicBezTo>
                  <a:cubicBezTo>
                    <a:pt x="268" y="171"/>
                    <a:pt x="272" y="165"/>
                    <a:pt x="280" y="156"/>
                  </a:cubicBezTo>
                  <a:cubicBezTo>
                    <a:pt x="288" y="147"/>
                    <a:pt x="300" y="136"/>
                    <a:pt x="313" y="117"/>
                  </a:cubicBezTo>
                  <a:lnTo>
                    <a:pt x="314" y="115"/>
                  </a:lnTo>
                  <a:cubicBezTo>
                    <a:pt x="315" y="112"/>
                    <a:pt x="317" y="111"/>
                    <a:pt x="320" y="110"/>
                  </a:cubicBezTo>
                  <a:cubicBezTo>
                    <a:pt x="324" y="107"/>
                    <a:pt x="332" y="107"/>
                    <a:pt x="340" y="105"/>
                  </a:cubicBezTo>
                  <a:cubicBezTo>
                    <a:pt x="344" y="104"/>
                    <a:pt x="349" y="103"/>
                    <a:pt x="353" y="101"/>
                  </a:cubicBezTo>
                  <a:cubicBezTo>
                    <a:pt x="357" y="100"/>
                    <a:pt x="361" y="97"/>
                    <a:pt x="364" y="92"/>
                  </a:cubicBezTo>
                  <a:lnTo>
                    <a:pt x="365" y="90"/>
                  </a:lnTo>
                  <a:cubicBezTo>
                    <a:pt x="369" y="72"/>
                    <a:pt x="377" y="60"/>
                    <a:pt x="388" y="51"/>
                  </a:cubicBezTo>
                  <a:cubicBezTo>
                    <a:pt x="399" y="43"/>
                    <a:pt x="414" y="37"/>
                    <a:pt x="431" y="34"/>
                  </a:cubicBezTo>
                  <a:cubicBezTo>
                    <a:pt x="433" y="34"/>
                    <a:pt x="435" y="32"/>
                    <a:pt x="436" y="31"/>
                  </a:cubicBezTo>
                  <a:cubicBezTo>
                    <a:pt x="441" y="20"/>
                    <a:pt x="452" y="13"/>
                    <a:pt x="462" y="13"/>
                  </a:cubicBezTo>
                  <a:lnTo>
                    <a:pt x="464" y="13"/>
                  </a:lnTo>
                  <a:lnTo>
                    <a:pt x="464" y="6"/>
                  </a:lnTo>
                  <a:lnTo>
                    <a:pt x="463" y="13"/>
                  </a:lnTo>
                  <a:cubicBezTo>
                    <a:pt x="466" y="13"/>
                    <a:pt x="468" y="15"/>
                    <a:pt x="471" y="19"/>
                  </a:cubicBezTo>
                  <a:cubicBezTo>
                    <a:pt x="473" y="21"/>
                    <a:pt x="475" y="22"/>
                    <a:pt x="477" y="24"/>
                  </a:cubicBezTo>
                  <a:cubicBezTo>
                    <a:pt x="480" y="26"/>
                    <a:pt x="483" y="28"/>
                    <a:pt x="486" y="28"/>
                  </a:cubicBezTo>
                  <a:lnTo>
                    <a:pt x="487" y="28"/>
                  </a:lnTo>
                  <a:cubicBezTo>
                    <a:pt x="494" y="28"/>
                    <a:pt x="501" y="28"/>
                    <a:pt x="507" y="28"/>
                  </a:cubicBezTo>
                  <a:cubicBezTo>
                    <a:pt x="514" y="28"/>
                    <a:pt x="520" y="28"/>
                    <a:pt x="526" y="29"/>
                  </a:cubicBezTo>
                  <a:lnTo>
                    <a:pt x="527" y="23"/>
                  </a:lnTo>
                  <a:lnTo>
                    <a:pt x="522" y="27"/>
                  </a:lnTo>
                  <a:cubicBezTo>
                    <a:pt x="529" y="34"/>
                    <a:pt x="537" y="36"/>
                    <a:pt x="544" y="37"/>
                  </a:cubicBezTo>
                  <a:cubicBezTo>
                    <a:pt x="551" y="38"/>
                    <a:pt x="557" y="39"/>
                    <a:pt x="563" y="41"/>
                  </a:cubicBezTo>
                  <a:lnTo>
                    <a:pt x="567" y="41"/>
                  </a:lnTo>
                  <a:cubicBezTo>
                    <a:pt x="573" y="39"/>
                    <a:pt x="579" y="38"/>
                    <a:pt x="586" y="38"/>
                  </a:cubicBezTo>
                  <a:cubicBezTo>
                    <a:pt x="590" y="38"/>
                    <a:pt x="593" y="38"/>
                    <a:pt x="596" y="38"/>
                  </a:cubicBezTo>
                  <a:cubicBezTo>
                    <a:pt x="605" y="38"/>
                    <a:pt x="614" y="38"/>
                    <a:pt x="623" y="33"/>
                  </a:cubicBezTo>
                  <a:lnTo>
                    <a:pt x="620" y="27"/>
                  </a:lnTo>
                  <a:lnTo>
                    <a:pt x="618" y="34"/>
                  </a:lnTo>
                  <a:cubicBezTo>
                    <a:pt x="622" y="35"/>
                    <a:pt x="625" y="38"/>
                    <a:pt x="630" y="41"/>
                  </a:cubicBezTo>
                  <a:cubicBezTo>
                    <a:pt x="634" y="45"/>
                    <a:pt x="641" y="49"/>
                    <a:pt x="649" y="49"/>
                  </a:cubicBezTo>
                  <a:cubicBezTo>
                    <a:pt x="651" y="49"/>
                    <a:pt x="653" y="48"/>
                    <a:pt x="655" y="48"/>
                  </a:cubicBezTo>
                  <a:lnTo>
                    <a:pt x="658" y="47"/>
                  </a:lnTo>
                  <a:cubicBezTo>
                    <a:pt x="660" y="45"/>
                    <a:pt x="663" y="44"/>
                    <a:pt x="666" y="44"/>
                  </a:cubicBezTo>
                  <a:lnTo>
                    <a:pt x="668" y="45"/>
                  </a:lnTo>
                  <a:lnTo>
                    <a:pt x="669" y="42"/>
                  </a:lnTo>
                  <a:lnTo>
                    <a:pt x="667" y="44"/>
                  </a:lnTo>
                  <a:lnTo>
                    <a:pt x="668" y="45"/>
                  </a:lnTo>
                  <a:lnTo>
                    <a:pt x="669" y="42"/>
                  </a:lnTo>
                  <a:lnTo>
                    <a:pt x="667" y="44"/>
                  </a:lnTo>
                  <a:lnTo>
                    <a:pt x="670" y="41"/>
                  </a:lnTo>
                  <a:lnTo>
                    <a:pt x="666" y="41"/>
                  </a:lnTo>
                  <a:lnTo>
                    <a:pt x="667" y="44"/>
                  </a:lnTo>
                  <a:lnTo>
                    <a:pt x="670" y="41"/>
                  </a:lnTo>
                  <a:lnTo>
                    <a:pt x="666" y="41"/>
                  </a:lnTo>
                  <a:lnTo>
                    <a:pt x="670" y="41"/>
                  </a:lnTo>
                  <a:lnTo>
                    <a:pt x="666" y="39"/>
                  </a:lnTo>
                  <a:lnTo>
                    <a:pt x="666" y="41"/>
                  </a:lnTo>
                  <a:lnTo>
                    <a:pt x="670" y="41"/>
                  </a:lnTo>
                  <a:lnTo>
                    <a:pt x="666" y="39"/>
                  </a:lnTo>
                  <a:lnTo>
                    <a:pt x="668" y="40"/>
                  </a:lnTo>
                  <a:lnTo>
                    <a:pt x="667" y="39"/>
                  </a:lnTo>
                  <a:lnTo>
                    <a:pt x="666" y="39"/>
                  </a:lnTo>
                  <a:lnTo>
                    <a:pt x="668" y="40"/>
                  </a:lnTo>
                  <a:lnTo>
                    <a:pt x="667" y="39"/>
                  </a:lnTo>
                  <a:lnTo>
                    <a:pt x="666" y="39"/>
                  </a:lnTo>
                  <a:cubicBezTo>
                    <a:pt x="666" y="39"/>
                    <a:pt x="665" y="40"/>
                    <a:pt x="662" y="41"/>
                  </a:cubicBezTo>
                  <a:cubicBezTo>
                    <a:pt x="660" y="42"/>
                    <a:pt x="659" y="43"/>
                    <a:pt x="658" y="45"/>
                  </a:cubicBezTo>
                  <a:cubicBezTo>
                    <a:pt x="657" y="50"/>
                    <a:pt x="656" y="56"/>
                    <a:pt x="656" y="61"/>
                  </a:cubicBezTo>
                  <a:cubicBezTo>
                    <a:pt x="656" y="71"/>
                    <a:pt x="658" y="80"/>
                    <a:pt x="662" y="89"/>
                  </a:cubicBezTo>
                  <a:cubicBezTo>
                    <a:pt x="666" y="97"/>
                    <a:pt x="673" y="105"/>
                    <a:pt x="683" y="107"/>
                  </a:cubicBezTo>
                  <a:lnTo>
                    <a:pt x="686" y="107"/>
                  </a:lnTo>
                  <a:cubicBezTo>
                    <a:pt x="691" y="105"/>
                    <a:pt x="695" y="102"/>
                    <a:pt x="697" y="98"/>
                  </a:cubicBezTo>
                  <a:cubicBezTo>
                    <a:pt x="701" y="93"/>
                    <a:pt x="704" y="87"/>
                    <a:pt x="706" y="83"/>
                  </a:cubicBezTo>
                  <a:cubicBezTo>
                    <a:pt x="708" y="80"/>
                    <a:pt x="709" y="79"/>
                    <a:pt x="710" y="78"/>
                  </a:cubicBezTo>
                  <a:lnTo>
                    <a:pt x="710" y="77"/>
                  </a:lnTo>
                  <a:lnTo>
                    <a:pt x="710" y="77"/>
                  </a:lnTo>
                  <a:lnTo>
                    <a:pt x="710" y="77"/>
                  </a:lnTo>
                  <a:lnTo>
                    <a:pt x="710" y="77"/>
                  </a:lnTo>
                  <a:lnTo>
                    <a:pt x="710" y="77"/>
                  </a:lnTo>
                  <a:lnTo>
                    <a:pt x="710" y="77"/>
                  </a:lnTo>
                  <a:lnTo>
                    <a:pt x="710" y="77"/>
                  </a:lnTo>
                  <a:lnTo>
                    <a:pt x="710" y="77"/>
                  </a:lnTo>
                  <a:lnTo>
                    <a:pt x="710" y="77"/>
                  </a:lnTo>
                  <a:lnTo>
                    <a:pt x="710" y="77"/>
                  </a:lnTo>
                  <a:lnTo>
                    <a:pt x="710" y="77"/>
                  </a:lnTo>
                  <a:lnTo>
                    <a:pt x="710" y="77"/>
                  </a:lnTo>
                  <a:cubicBezTo>
                    <a:pt x="710" y="77"/>
                    <a:pt x="712" y="78"/>
                    <a:pt x="714" y="80"/>
                  </a:cubicBezTo>
                  <a:lnTo>
                    <a:pt x="719" y="76"/>
                  </a:lnTo>
                  <a:lnTo>
                    <a:pt x="713" y="79"/>
                  </a:lnTo>
                  <a:cubicBezTo>
                    <a:pt x="713" y="79"/>
                    <a:pt x="714" y="83"/>
                    <a:pt x="714" y="87"/>
                  </a:cubicBezTo>
                  <a:cubicBezTo>
                    <a:pt x="715" y="94"/>
                    <a:pt x="715" y="103"/>
                    <a:pt x="716" y="110"/>
                  </a:cubicBezTo>
                  <a:cubicBezTo>
                    <a:pt x="717" y="114"/>
                    <a:pt x="717" y="118"/>
                    <a:pt x="719" y="121"/>
                  </a:cubicBezTo>
                  <a:cubicBezTo>
                    <a:pt x="720" y="123"/>
                    <a:pt x="721" y="125"/>
                    <a:pt x="723" y="126"/>
                  </a:cubicBezTo>
                  <a:cubicBezTo>
                    <a:pt x="725" y="127"/>
                    <a:pt x="727" y="128"/>
                    <a:pt x="730" y="128"/>
                  </a:cubicBezTo>
                  <a:cubicBezTo>
                    <a:pt x="735" y="128"/>
                    <a:pt x="739" y="125"/>
                    <a:pt x="743" y="121"/>
                  </a:cubicBezTo>
                  <a:cubicBezTo>
                    <a:pt x="744" y="120"/>
                    <a:pt x="745" y="119"/>
                    <a:pt x="745" y="117"/>
                  </a:cubicBezTo>
                  <a:lnTo>
                    <a:pt x="745" y="116"/>
                  </a:lnTo>
                  <a:cubicBezTo>
                    <a:pt x="745" y="107"/>
                    <a:pt x="742" y="100"/>
                    <a:pt x="742" y="95"/>
                  </a:cubicBezTo>
                  <a:cubicBezTo>
                    <a:pt x="742" y="93"/>
                    <a:pt x="742" y="92"/>
                    <a:pt x="743" y="91"/>
                  </a:cubicBezTo>
                  <a:lnTo>
                    <a:pt x="737" y="87"/>
                  </a:lnTo>
                  <a:lnTo>
                    <a:pt x="741" y="93"/>
                  </a:lnTo>
                  <a:cubicBezTo>
                    <a:pt x="744" y="91"/>
                    <a:pt x="746" y="88"/>
                    <a:pt x="746" y="86"/>
                  </a:cubicBezTo>
                  <a:cubicBezTo>
                    <a:pt x="747" y="82"/>
                    <a:pt x="747" y="80"/>
                    <a:pt x="747" y="79"/>
                  </a:cubicBezTo>
                  <a:lnTo>
                    <a:pt x="747" y="79"/>
                  </a:lnTo>
                  <a:lnTo>
                    <a:pt x="747" y="79"/>
                  </a:lnTo>
                  <a:lnTo>
                    <a:pt x="747" y="80"/>
                  </a:lnTo>
                  <a:lnTo>
                    <a:pt x="747" y="79"/>
                  </a:lnTo>
                  <a:lnTo>
                    <a:pt x="747" y="79"/>
                  </a:lnTo>
                  <a:lnTo>
                    <a:pt x="747" y="80"/>
                  </a:lnTo>
                  <a:lnTo>
                    <a:pt x="747" y="80"/>
                  </a:lnTo>
                  <a:lnTo>
                    <a:pt x="748" y="79"/>
                  </a:lnTo>
                  <a:lnTo>
                    <a:pt x="746" y="73"/>
                  </a:lnTo>
                  <a:lnTo>
                    <a:pt x="747" y="80"/>
                  </a:lnTo>
                  <a:cubicBezTo>
                    <a:pt x="749" y="79"/>
                    <a:pt x="752" y="79"/>
                    <a:pt x="754" y="79"/>
                  </a:cubicBezTo>
                  <a:cubicBezTo>
                    <a:pt x="759" y="79"/>
                    <a:pt x="765" y="80"/>
                    <a:pt x="772" y="80"/>
                  </a:cubicBezTo>
                  <a:cubicBezTo>
                    <a:pt x="779" y="80"/>
                    <a:pt x="787" y="78"/>
                    <a:pt x="793" y="72"/>
                  </a:cubicBezTo>
                  <a:lnTo>
                    <a:pt x="788" y="67"/>
                  </a:lnTo>
                  <a:lnTo>
                    <a:pt x="787" y="74"/>
                  </a:lnTo>
                  <a:cubicBezTo>
                    <a:pt x="790" y="74"/>
                    <a:pt x="794" y="75"/>
                    <a:pt x="797" y="75"/>
                  </a:cubicBezTo>
                  <a:cubicBezTo>
                    <a:pt x="809" y="75"/>
                    <a:pt x="820" y="72"/>
                    <a:pt x="830" y="72"/>
                  </a:cubicBezTo>
                  <a:lnTo>
                    <a:pt x="831" y="71"/>
                  </a:lnTo>
                  <a:lnTo>
                    <a:pt x="831" y="71"/>
                  </a:lnTo>
                  <a:cubicBezTo>
                    <a:pt x="832" y="71"/>
                    <a:pt x="833" y="72"/>
                    <a:pt x="835" y="73"/>
                  </a:cubicBezTo>
                  <a:cubicBezTo>
                    <a:pt x="837" y="74"/>
                    <a:pt x="840" y="76"/>
                    <a:pt x="845" y="77"/>
                  </a:cubicBezTo>
                  <a:cubicBezTo>
                    <a:pt x="847" y="77"/>
                    <a:pt x="850" y="76"/>
                    <a:pt x="853" y="74"/>
                  </a:cubicBezTo>
                  <a:lnTo>
                    <a:pt x="849" y="68"/>
                  </a:lnTo>
                  <a:lnTo>
                    <a:pt x="850" y="75"/>
                  </a:lnTo>
                  <a:cubicBezTo>
                    <a:pt x="852" y="75"/>
                    <a:pt x="853" y="74"/>
                    <a:pt x="855" y="73"/>
                  </a:cubicBezTo>
                  <a:cubicBezTo>
                    <a:pt x="857" y="71"/>
                    <a:pt x="858" y="69"/>
                    <a:pt x="858" y="67"/>
                  </a:cubicBezTo>
                  <a:cubicBezTo>
                    <a:pt x="858" y="63"/>
                    <a:pt x="856" y="62"/>
                    <a:pt x="856" y="60"/>
                  </a:cubicBezTo>
                  <a:cubicBezTo>
                    <a:pt x="854" y="59"/>
                    <a:pt x="853" y="57"/>
                    <a:pt x="852" y="56"/>
                  </a:cubicBezTo>
                  <a:lnTo>
                    <a:pt x="851" y="56"/>
                  </a:lnTo>
                  <a:lnTo>
                    <a:pt x="848" y="58"/>
                  </a:lnTo>
                  <a:lnTo>
                    <a:pt x="852" y="58"/>
                  </a:lnTo>
                  <a:cubicBezTo>
                    <a:pt x="852" y="56"/>
                    <a:pt x="851" y="56"/>
                    <a:pt x="851" y="56"/>
                  </a:cubicBezTo>
                  <a:lnTo>
                    <a:pt x="848" y="58"/>
                  </a:lnTo>
                  <a:lnTo>
                    <a:pt x="852" y="58"/>
                  </a:lnTo>
                  <a:lnTo>
                    <a:pt x="846" y="58"/>
                  </a:lnTo>
                  <a:lnTo>
                    <a:pt x="852" y="59"/>
                  </a:lnTo>
                  <a:lnTo>
                    <a:pt x="852" y="58"/>
                  </a:lnTo>
                  <a:lnTo>
                    <a:pt x="846" y="58"/>
                  </a:lnTo>
                  <a:lnTo>
                    <a:pt x="852" y="59"/>
                  </a:lnTo>
                  <a:lnTo>
                    <a:pt x="852" y="58"/>
                  </a:lnTo>
                  <a:lnTo>
                    <a:pt x="852" y="55"/>
                  </a:lnTo>
                  <a:lnTo>
                    <a:pt x="852" y="54"/>
                  </a:lnTo>
                  <a:lnTo>
                    <a:pt x="851" y="54"/>
                  </a:lnTo>
                  <a:lnTo>
                    <a:pt x="852" y="55"/>
                  </a:lnTo>
                  <a:lnTo>
                    <a:pt x="852" y="54"/>
                  </a:lnTo>
                  <a:lnTo>
                    <a:pt x="851" y="54"/>
                  </a:lnTo>
                  <a:lnTo>
                    <a:pt x="852" y="55"/>
                  </a:lnTo>
                  <a:lnTo>
                    <a:pt x="849" y="52"/>
                  </a:lnTo>
                  <a:lnTo>
                    <a:pt x="849" y="57"/>
                  </a:lnTo>
                  <a:lnTo>
                    <a:pt x="852" y="55"/>
                  </a:lnTo>
                  <a:lnTo>
                    <a:pt x="849" y="52"/>
                  </a:lnTo>
                  <a:lnTo>
                    <a:pt x="849" y="57"/>
                  </a:lnTo>
                  <a:lnTo>
                    <a:pt x="849" y="53"/>
                  </a:lnTo>
                  <a:lnTo>
                    <a:pt x="847" y="56"/>
                  </a:lnTo>
                  <a:lnTo>
                    <a:pt x="849" y="57"/>
                  </a:lnTo>
                  <a:lnTo>
                    <a:pt x="849" y="53"/>
                  </a:lnTo>
                  <a:lnTo>
                    <a:pt x="847" y="56"/>
                  </a:lnTo>
                  <a:lnTo>
                    <a:pt x="848" y="56"/>
                  </a:lnTo>
                  <a:lnTo>
                    <a:pt x="847" y="56"/>
                  </a:lnTo>
                  <a:lnTo>
                    <a:pt x="847" y="56"/>
                  </a:lnTo>
                  <a:lnTo>
                    <a:pt x="848" y="56"/>
                  </a:lnTo>
                  <a:lnTo>
                    <a:pt x="847" y="56"/>
                  </a:lnTo>
                  <a:cubicBezTo>
                    <a:pt x="847" y="56"/>
                    <a:pt x="849" y="58"/>
                    <a:pt x="850" y="59"/>
                  </a:cubicBezTo>
                  <a:cubicBezTo>
                    <a:pt x="851" y="61"/>
                    <a:pt x="852" y="63"/>
                    <a:pt x="853" y="65"/>
                  </a:cubicBezTo>
                  <a:lnTo>
                    <a:pt x="855" y="67"/>
                  </a:lnTo>
                  <a:cubicBezTo>
                    <a:pt x="861" y="73"/>
                    <a:pt x="868" y="77"/>
                    <a:pt x="874" y="77"/>
                  </a:cubicBezTo>
                  <a:cubicBezTo>
                    <a:pt x="881" y="77"/>
                    <a:pt x="886" y="73"/>
                    <a:pt x="890" y="69"/>
                  </a:cubicBezTo>
                  <a:cubicBezTo>
                    <a:pt x="893" y="65"/>
                    <a:pt x="896" y="59"/>
                    <a:pt x="898" y="53"/>
                  </a:cubicBezTo>
                  <a:lnTo>
                    <a:pt x="892" y="51"/>
                  </a:lnTo>
                  <a:lnTo>
                    <a:pt x="887" y="55"/>
                  </a:lnTo>
                  <a:cubicBezTo>
                    <a:pt x="889" y="57"/>
                    <a:pt x="891" y="61"/>
                    <a:pt x="894" y="64"/>
                  </a:cubicBezTo>
                  <a:cubicBezTo>
                    <a:pt x="895" y="66"/>
                    <a:pt x="897" y="68"/>
                    <a:pt x="899" y="69"/>
                  </a:cubicBezTo>
                  <a:cubicBezTo>
                    <a:pt x="900" y="71"/>
                    <a:pt x="903" y="72"/>
                    <a:pt x="906" y="72"/>
                  </a:cubicBezTo>
                  <a:cubicBezTo>
                    <a:pt x="908" y="72"/>
                    <a:pt x="910" y="72"/>
                    <a:pt x="912" y="70"/>
                  </a:cubicBezTo>
                  <a:cubicBezTo>
                    <a:pt x="914" y="69"/>
                    <a:pt x="915" y="66"/>
                    <a:pt x="916" y="64"/>
                  </a:cubicBezTo>
                  <a:cubicBezTo>
                    <a:pt x="917" y="62"/>
                    <a:pt x="917" y="59"/>
                    <a:pt x="918" y="56"/>
                  </a:cubicBezTo>
                  <a:lnTo>
                    <a:pt x="911" y="56"/>
                  </a:lnTo>
                  <a:lnTo>
                    <a:pt x="917" y="58"/>
                  </a:lnTo>
                  <a:cubicBezTo>
                    <a:pt x="918" y="57"/>
                    <a:pt x="918" y="55"/>
                    <a:pt x="918" y="53"/>
                  </a:cubicBezTo>
                  <a:cubicBezTo>
                    <a:pt x="918" y="51"/>
                    <a:pt x="918" y="49"/>
                    <a:pt x="917" y="48"/>
                  </a:cubicBezTo>
                  <a:lnTo>
                    <a:pt x="917" y="47"/>
                  </a:lnTo>
                  <a:lnTo>
                    <a:pt x="917" y="47"/>
                  </a:lnTo>
                  <a:lnTo>
                    <a:pt x="915" y="48"/>
                  </a:lnTo>
                  <a:lnTo>
                    <a:pt x="917" y="48"/>
                  </a:lnTo>
                  <a:lnTo>
                    <a:pt x="917" y="47"/>
                  </a:lnTo>
                  <a:lnTo>
                    <a:pt x="915" y="48"/>
                  </a:lnTo>
                  <a:lnTo>
                    <a:pt x="917" y="48"/>
                  </a:lnTo>
                  <a:lnTo>
                    <a:pt x="915" y="48"/>
                  </a:lnTo>
                  <a:lnTo>
                    <a:pt x="917" y="49"/>
                  </a:lnTo>
                  <a:lnTo>
                    <a:pt x="917" y="48"/>
                  </a:lnTo>
                  <a:lnTo>
                    <a:pt x="915" y="48"/>
                  </a:lnTo>
                  <a:lnTo>
                    <a:pt x="917" y="49"/>
                  </a:lnTo>
                  <a:lnTo>
                    <a:pt x="917" y="48"/>
                  </a:lnTo>
                  <a:lnTo>
                    <a:pt x="918" y="48"/>
                  </a:lnTo>
                  <a:lnTo>
                    <a:pt x="913" y="43"/>
                  </a:lnTo>
                  <a:lnTo>
                    <a:pt x="914" y="49"/>
                  </a:lnTo>
                  <a:cubicBezTo>
                    <a:pt x="924" y="48"/>
                    <a:pt x="930" y="48"/>
                    <a:pt x="934" y="48"/>
                  </a:cubicBezTo>
                  <a:cubicBezTo>
                    <a:pt x="935" y="48"/>
                    <a:pt x="937" y="48"/>
                    <a:pt x="937" y="48"/>
                  </a:cubicBezTo>
                  <a:lnTo>
                    <a:pt x="938" y="48"/>
                  </a:lnTo>
                  <a:lnTo>
                    <a:pt x="938" y="48"/>
                  </a:lnTo>
                  <a:lnTo>
                    <a:pt x="939" y="46"/>
                  </a:lnTo>
                  <a:lnTo>
                    <a:pt x="938" y="48"/>
                  </a:lnTo>
                  <a:lnTo>
                    <a:pt x="938" y="48"/>
                  </a:lnTo>
                  <a:lnTo>
                    <a:pt x="939" y="46"/>
                  </a:lnTo>
                  <a:lnTo>
                    <a:pt x="938" y="48"/>
                  </a:lnTo>
                  <a:lnTo>
                    <a:pt x="939" y="46"/>
                  </a:lnTo>
                  <a:lnTo>
                    <a:pt x="937" y="47"/>
                  </a:lnTo>
                  <a:lnTo>
                    <a:pt x="938" y="48"/>
                  </a:lnTo>
                  <a:lnTo>
                    <a:pt x="939" y="46"/>
                  </a:lnTo>
                  <a:lnTo>
                    <a:pt x="937" y="47"/>
                  </a:lnTo>
                  <a:lnTo>
                    <a:pt x="938" y="49"/>
                  </a:lnTo>
                  <a:cubicBezTo>
                    <a:pt x="939" y="51"/>
                    <a:pt x="941" y="53"/>
                    <a:pt x="944" y="55"/>
                  </a:cubicBezTo>
                  <a:cubicBezTo>
                    <a:pt x="946" y="56"/>
                    <a:pt x="950" y="58"/>
                    <a:pt x="954" y="59"/>
                  </a:cubicBezTo>
                  <a:cubicBezTo>
                    <a:pt x="957" y="59"/>
                    <a:pt x="960" y="58"/>
                    <a:pt x="962" y="55"/>
                  </a:cubicBezTo>
                  <a:cubicBezTo>
                    <a:pt x="963" y="53"/>
                    <a:pt x="963" y="52"/>
                    <a:pt x="964" y="51"/>
                  </a:cubicBezTo>
                  <a:cubicBezTo>
                    <a:pt x="966" y="50"/>
                    <a:pt x="968" y="49"/>
                    <a:pt x="972" y="48"/>
                  </a:cubicBezTo>
                  <a:cubicBezTo>
                    <a:pt x="975" y="47"/>
                    <a:pt x="980" y="46"/>
                    <a:pt x="984" y="42"/>
                  </a:cubicBezTo>
                  <a:lnTo>
                    <a:pt x="980" y="37"/>
                  </a:lnTo>
                  <a:lnTo>
                    <a:pt x="974" y="39"/>
                  </a:lnTo>
                  <a:cubicBezTo>
                    <a:pt x="975" y="43"/>
                    <a:pt x="978" y="45"/>
                    <a:pt x="979" y="47"/>
                  </a:cubicBezTo>
                  <a:lnTo>
                    <a:pt x="981" y="48"/>
                  </a:lnTo>
                  <a:lnTo>
                    <a:pt x="981" y="48"/>
                  </a:lnTo>
                  <a:lnTo>
                    <a:pt x="983" y="47"/>
                  </a:lnTo>
                  <a:lnTo>
                    <a:pt x="981" y="47"/>
                  </a:lnTo>
                  <a:lnTo>
                    <a:pt x="981" y="48"/>
                  </a:lnTo>
                  <a:lnTo>
                    <a:pt x="983" y="47"/>
                  </a:lnTo>
                  <a:lnTo>
                    <a:pt x="981" y="47"/>
                  </a:lnTo>
                  <a:lnTo>
                    <a:pt x="984" y="47"/>
                  </a:lnTo>
                  <a:lnTo>
                    <a:pt x="981" y="46"/>
                  </a:lnTo>
                  <a:lnTo>
                    <a:pt x="981" y="47"/>
                  </a:lnTo>
                  <a:lnTo>
                    <a:pt x="984" y="47"/>
                  </a:lnTo>
                  <a:lnTo>
                    <a:pt x="981" y="46"/>
                  </a:lnTo>
                  <a:lnTo>
                    <a:pt x="981" y="46"/>
                  </a:lnTo>
                  <a:lnTo>
                    <a:pt x="981" y="45"/>
                  </a:lnTo>
                  <a:lnTo>
                    <a:pt x="981" y="46"/>
                  </a:lnTo>
                  <a:lnTo>
                    <a:pt x="981" y="46"/>
                  </a:lnTo>
                  <a:lnTo>
                    <a:pt x="981" y="45"/>
                  </a:lnTo>
                  <a:lnTo>
                    <a:pt x="981" y="46"/>
                  </a:lnTo>
                  <a:cubicBezTo>
                    <a:pt x="979" y="48"/>
                    <a:pt x="978" y="50"/>
                    <a:pt x="979" y="53"/>
                  </a:cubicBezTo>
                  <a:cubicBezTo>
                    <a:pt x="980" y="57"/>
                    <a:pt x="983" y="60"/>
                    <a:pt x="986" y="62"/>
                  </a:cubicBezTo>
                  <a:cubicBezTo>
                    <a:pt x="990" y="65"/>
                    <a:pt x="995" y="67"/>
                    <a:pt x="998" y="69"/>
                  </a:cubicBezTo>
                  <a:cubicBezTo>
                    <a:pt x="1002" y="70"/>
                    <a:pt x="1004" y="72"/>
                    <a:pt x="1005" y="74"/>
                  </a:cubicBezTo>
                  <a:lnTo>
                    <a:pt x="1007" y="77"/>
                  </a:lnTo>
                  <a:cubicBezTo>
                    <a:pt x="1011" y="78"/>
                    <a:pt x="1012" y="80"/>
                    <a:pt x="1013" y="81"/>
                  </a:cubicBezTo>
                  <a:lnTo>
                    <a:pt x="1014" y="83"/>
                  </a:lnTo>
                  <a:cubicBezTo>
                    <a:pt x="1014" y="84"/>
                    <a:pt x="1013" y="86"/>
                    <a:pt x="1011" y="90"/>
                  </a:cubicBezTo>
                  <a:cubicBezTo>
                    <a:pt x="1009" y="93"/>
                    <a:pt x="1005" y="97"/>
                    <a:pt x="1005" y="104"/>
                  </a:cubicBezTo>
                  <a:lnTo>
                    <a:pt x="1005" y="106"/>
                  </a:lnTo>
                  <a:lnTo>
                    <a:pt x="1012" y="105"/>
                  </a:lnTo>
                  <a:lnTo>
                    <a:pt x="1010" y="99"/>
                  </a:lnTo>
                  <a:cubicBezTo>
                    <a:pt x="1008" y="99"/>
                    <a:pt x="1007" y="100"/>
                    <a:pt x="1006" y="101"/>
                  </a:cubicBezTo>
                  <a:cubicBezTo>
                    <a:pt x="1004" y="105"/>
                    <a:pt x="1004" y="107"/>
                    <a:pt x="1004" y="109"/>
                  </a:cubicBezTo>
                  <a:cubicBezTo>
                    <a:pt x="1004" y="112"/>
                    <a:pt x="1004" y="115"/>
                    <a:pt x="1004" y="117"/>
                  </a:cubicBezTo>
                  <a:lnTo>
                    <a:pt x="1005" y="120"/>
                  </a:lnTo>
                  <a:lnTo>
                    <a:pt x="1006" y="121"/>
                  </a:lnTo>
                  <a:lnTo>
                    <a:pt x="1006" y="122"/>
                  </a:lnTo>
                  <a:lnTo>
                    <a:pt x="1007" y="124"/>
                  </a:lnTo>
                  <a:cubicBezTo>
                    <a:pt x="1008" y="124"/>
                    <a:pt x="1009" y="125"/>
                    <a:pt x="1012" y="126"/>
                  </a:cubicBezTo>
                  <a:lnTo>
                    <a:pt x="1016" y="124"/>
                  </a:lnTo>
                  <a:lnTo>
                    <a:pt x="1018" y="121"/>
                  </a:lnTo>
                  <a:lnTo>
                    <a:pt x="1019" y="120"/>
                  </a:lnTo>
                  <a:cubicBezTo>
                    <a:pt x="1019" y="117"/>
                    <a:pt x="1017" y="114"/>
                    <a:pt x="1014" y="113"/>
                  </a:cubicBezTo>
                  <a:cubicBezTo>
                    <a:pt x="1011" y="112"/>
                    <a:pt x="1008" y="113"/>
                    <a:pt x="1006" y="115"/>
                  </a:cubicBezTo>
                  <a:cubicBezTo>
                    <a:pt x="1005" y="117"/>
                    <a:pt x="1004" y="120"/>
                    <a:pt x="1004" y="122"/>
                  </a:cubicBezTo>
                  <a:cubicBezTo>
                    <a:pt x="1004" y="126"/>
                    <a:pt x="1006" y="128"/>
                    <a:pt x="1008" y="130"/>
                  </a:cubicBezTo>
                  <a:cubicBezTo>
                    <a:pt x="1010" y="133"/>
                    <a:pt x="1013" y="134"/>
                    <a:pt x="1015" y="135"/>
                  </a:cubicBezTo>
                  <a:cubicBezTo>
                    <a:pt x="1017" y="136"/>
                    <a:pt x="1019" y="138"/>
                    <a:pt x="1020" y="138"/>
                  </a:cubicBezTo>
                  <a:cubicBezTo>
                    <a:pt x="1021" y="140"/>
                    <a:pt x="1023" y="141"/>
                    <a:pt x="1025" y="141"/>
                  </a:cubicBezTo>
                  <a:cubicBezTo>
                    <a:pt x="1027" y="141"/>
                    <a:pt x="1028" y="141"/>
                    <a:pt x="1028" y="141"/>
                  </a:cubicBezTo>
                  <a:cubicBezTo>
                    <a:pt x="1029" y="142"/>
                    <a:pt x="1029" y="142"/>
                    <a:pt x="1030" y="144"/>
                  </a:cubicBezTo>
                  <a:cubicBezTo>
                    <a:pt x="1031" y="145"/>
                    <a:pt x="1032" y="148"/>
                    <a:pt x="1033" y="151"/>
                  </a:cubicBezTo>
                  <a:lnTo>
                    <a:pt x="1033" y="153"/>
                  </a:lnTo>
                  <a:cubicBezTo>
                    <a:pt x="1036" y="157"/>
                    <a:pt x="1038" y="160"/>
                    <a:pt x="1038" y="162"/>
                  </a:cubicBezTo>
                  <a:lnTo>
                    <a:pt x="1037" y="164"/>
                  </a:lnTo>
                  <a:lnTo>
                    <a:pt x="1037" y="164"/>
                  </a:lnTo>
                  <a:lnTo>
                    <a:pt x="1037" y="165"/>
                  </a:lnTo>
                  <a:lnTo>
                    <a:pt x="1037" y="165"/>
                  </a:lnTo>
                  <a:lnTo>
                    <a:pt x="1039" y="166"/>
                  </a:lnTo>
                  <a:lnTo>
                    <a:pt x="1038" y="164"/>
                  </a:lnTo>
                  <a:lnTo>
                    <a:pt x="1037" y="165"/>
                  </a:lnTo>
                  <a:lnTo>
                    <a:pt x="1039" y="166"/>
                  </a:lnTo>
                  <a:lnTo>
                    <a:pt x="1038" y="164"/>
                  </a:lnTo>
                  <a:lnTo>
                    <a:pt x="1038" y="164"/>
                  </a:lnTo>
                  <a:lnTo>
                    <a:pt x="1038" y="164"/>
                  </a:lnTo>
                  <a:lnTo>
                    <a:pt x="1038" y="164"/>
                  </a:lnTo>
                  <a:lnTo>
                    <a:pt x="1038" y="164"/>
                  </a:lnTo>
                  <a:lnTo>
                    <a:pt x="1038" y="164"/>
                  </a:lnTo>
                  <a:lnTo>
                    <a:pt x="1037" y="164"/>
                  </a:lnTo>
                  <a:lnTo>
                    <a:pt x="1036" y="164"/>
                  </a:lnTo>
                  <a:cubicBezTo>
                    <a:pt x="1034" y="164"/>
                    <a:pt x="1032" y="164"/>
                    <a:pt x="1030" y="165"/>
                  </a:cubicBezTo>
                  <a:cubicBezTo>
                    <a:pt x="1027" y="166"/>
                    <a:pt x="1025" y="169"/>
                    <a:pt x="1023" y="171"/>
                  </a:cubicBezTo>
                  <a:lnTo>
                    <a:pt x="1023" y="175"/>
                  </a:lnTo>
                  <a:lnTo>
                    <a:pt x="1023" y="175"/>
                  </a:lnTo>
                  <a:cubicBezTo>
                    <a:pt x="1023" y="175"/>
                    <a:pt x="1022" y="179"/>
                    <a:pt x="1019" y="184"/>
                  </a:cubicBezTo>
                  <a:cubicBezTo>
                    <a:pt x="1017" y="188"/>
                    <a:pt x="1014" y="194"/>
                    <a:pt x="1014" y="200"/>
                  </a:cubicBezTo>
                  <a:cubicBezTo>
                    <a:pt x="1014" y="205"/>
                    <a:pt x="1016" y="210"/>
                    <a:pt x="1020" y="214"/>
                  </a:cubicBezTo>
                  <a:cubicBezTo>
                    <a:pt x="1021" y="215"/>
                    <a:pt x="1023" y="216"/>
                    <a:pt x="1025" y="216"/>
                  </a:cubicBezTo>
                  <a:lnTo>
                    <a:pt x="1025" y="215"/>
                  </a:lnTo>
                  <a:lnTo>
                    <a:pt x="1024" y="216"/>
                  </a:lnTo>
                  <a:lnTo>
                    <a:pt x="1025" y="216"/>
                  </a:lnTo>
                  <a:lnTo>
                    <a:pt x="1025" y="215"/>
                  </a:lnTo>
                  <a:lnTo>
                    <a:pt x="1024" y="216"/>
                  </a:lnTo>
                  <a:lnTo>
                    <a:pt x="1024" y="215"/>
                  </a:lnTo>
                  <a:lnTo>
                    <a:pt x="1024" y="216"/>
                  </a:lnTo>
                  <a:lnTo>
                    <a:pt x="1024" y="216"/>
                  </a:lnTo>
                  <a:lnTo>
                    <a:pt x="1024" y="215"/>
                  </a:lnTo>
                  <a:lnTo>
                    <a:pt x="1024" y="216"/>
                  </a:lnTo>
                  <a:cubicBezTo>
                    <a:pt x="1024" y="216"/>
                    <a:pt x="1025" y="217"/>
                    <a:pt x="1026" y="219"/>
                  </a:cubicBezTo>
                  <a:cubicBezTo>
                    <a:pt x="1028" y="221"/>
                    <a:pt x="1030" y="223"/>
                    <a:pt x="1034" y="225"/>
                  </a:cubicBezTo>
                  <a:lnTo>
                    <a:pt x="1037" y="219"/>
                  </a:lnTo>
                  <a:lnTo>
                    <a:pt x="1031" y="215"/>
                  </a:lnTo>
                  <a:cubicBezTo>
                    <a:pt x="1029" y="218"/>
                    <a:pt x="1028" y="221"/>
                    <a:pt x="1028" y="224"/>
                  </a:cubicBezTo>
                  <a:cubicBezTo>
                    <a:pt x="1028" y="227"/>
                    <a:pt x="1029" y="230"/>
                    <a:pt x="1030" y="232"/>
                  </a:cubicBezTo>
                  <a:cubicBezTo>
                    <a:pt x="1030" y="234"/>
                    <a:pt x="1030" y="235"/>
                    <a:pt x="1030" y="236"/>
                  </a:cubicBezTo>
                  <a:lnTo>
                    <a:pt x="1030" y="237"/>
                  </a:lnTo>
                  <a:cubicBezTo>
                    <a:pt x="1029" y="240"/>
                    <a:pt x="1031" y="243"/>
                    <a:pt x="1034" y="245"/>
                  </a:cubicBezTo>
                  <a:cubicBezTo>
                    <a:pt x="1036" y="246"/>
                    <a:pt x="1037" y="246"/>
                    <a:pt x="1038" y="246"/>
                  </a:cubicBezTo>
                  <a:lnTo>
                    <a:pt x="1038" y="245"/>
                  </a:lnTo>
                  <a:lnTo>
                    <a:pt x="1037" y="246"/>
                  </a:lnTo>
                  <a:lnTo>
                    <a:pt x="1038" y="246"/>
                  </a:lnTo>
                  <a:lnTo>
                    <a:pt x="1038" y="245"/>
                  </a:lnTo>
                  <a:lnTo>
                    <a:pt x="1037" y="246"/>
                  </a:lnTo>
                  <a:lnTo>
                    <a:pt x="1040" y="242"/>
                  </a:lnTo>
                  <a:lnTo>
                    <a:pt x="1036" y="245"/>
                  </a:lnTo>
                  <a:lnTo>
                    <a:pt x="1037" y="246"/>
                  </a:lnTo>
                  <a:lnTo>
                    <a:pt x="1040" y="242"/>
                  </a:lnTo>
                  <a:lnTo>
                    <a:pt x="1036" y="245"/>
                  </a:lnTo>
                  <a:lnTo>
                    <a:pt x="1041" y="241"/>
                  </a:lnTo>
                  <a:lnTo>
                    <a:pt x="1035" y="241"/>
                  </a:lnTo>
                  <a:lnTo>
                    <a:pt x="1036" y="245"/>
                  </a:lnTo>
                  <a:lnTo>
                    <a:pt x="1041" y="241"/>
                  </a:lnTo>
                  <a:lnTo>
                    <a:pt x="1035" y="241"/>
                  </a:lnTo>
                  <a:lnTo>
                    <a:pt x="1040" y="241"/>
                  </a:lnTo>
                  <a:lnTo>
                    <a:pt x="1035" y="240"/>
                  </a:lnTo>
                  <a:lnTo>
                    <a:pt x="1035" y="241"/>
                  </a:lnTo>
                  <a:lnTo>
                    <a:pt x="1040" y="241"/>
                  </a:lnTo>
                  <a:lnTo>
                    <a:pt x="1035" y="240"/>
                  </a:lnTo>
                  <a:lnTo>
                    <a:pt x="1036" y="240"/>
                  </a:lnTo>
                  <a:lnTo>
                    <a:pt x="1035" y="240"/>
                  </a:lnTo>
                  <a:lnTo>
                    <a:pt x="1035" y="240"/>
                  </a:lnTo>
                  <a:lnTo>
                    <a:pt x="1036" y="240"/>
                  </a:lnTo>
                  <a:lnTo>
                    <a:pt x="1035" y="240"/>
                  </a:lnTo>
                  <a:lnTo>
                    <a:pt x="1034" y="242"/>
                  </a:lnTo>
                  <a:lnTo>
                    <a:pt x="1040" y="244"/>
                  </a:lnTo>
                  <a:lnTo>
                    <a:pt x="1039" y="238"/>
                  </a:lnTo>
                  <a:cubicBezTo>
                    <a:pt x="1037" y="238"/>
                    <a:pt x="1035" y="240"/>
                    <a:pt x="1034" y="242"/>
                  </a:cubicBezTo>
                  <a:cubicBezTo>
                    <a:pt x="1033" y="243"/>
                    <a:pt x="1032" y="245"/>
                    <a:pt x="1032" y="246"/>
                  </a:cubicBezTo>
                  <a:cubicBezTo>
                    <a:pt x="1033" y="249"/>
                    <a:pt x="1033" y="251"/>
                    <a:pt x="1034" y="252"/>
                  </a:cubicBezTo>
                  <a:lnTo>
                    <a:pt x="1034" y="254"/>
                  </a:lnTo>
                  <a:lnTo>
                    <a:pt x="1035" y="255"/>
                  </a:lnTo>
                  <a:lnTo>
                    <a:pt x="1035" y="255"/>
                  </a:lnTo>
                  <a:lnTo>
                    <a:pt x="1035" y="255"/>
                  </a:lnTo>
                  <a:cubicBezTo>
                    <a:pt x="1035" y="258"/>
                    <a:pt x="1036" y="261"/>
                    <a:pt x="1039" y="264"/>
                  </a:cubicBezTo>
                  <a:cubicBezTo>
                    <a:pt x="1042" y="266"/>
                    <a:pt x="1045" y="267"/>
                    <a:pt x="1048" y="267"/>
                  </a:cubicBezTo>
                  <a:lnTo>
                    <a:pt x="1051" y="266"/>
                  </a:lnTo>
                  <a:lnTo>
                    <a:pt x="1051" y="260"/>
                  </a:lnTo>
                  <a:lnTo>
                    <a:pt x="1046" y="255"/>
                  </a:lnTo>
                  <a:cubicBezTo>
                    <a:pt x="1044" y="257"/>
                    <a:pt x="1042" y="259"/>
                    <a:pt x="1042" y="263"/>
                  </a:cubicBezTo>
                  <a:cubicBezTo>
                    <a:pt x="1042" y="265"/>
                    <a:pt x="1043" y="268"/>
                    <a:pt x="1044" y="269"/>
                  </a:cubicBezTo>
                  <a:cubicBezTo>
                    <a:pt x="1045" y="271"/>
                    <a:pt x="1047" y="271"/>
                    <a:pt x="1048" y="272"/>
                  </a:cubicBezTo>
                  <a:lnTo>
                    <a:pt x="1050" y="273"/>
                  </a:lnTo>
                  <a:lnTo>
                    <a:pt x="1053" y="267"/>
                  </a:lnTo>
                  <a:lnTo>
                    <a:pt x="1046" y="268"/>
                  </a:lnTo>
                  <a:cubicBezTo>
                    <a:pt x="1047" y="274"/>
                    <a:pt x="1050" y="278"/>
                    <a:pt x="1052" y="282"/>
                  </a:cubicBezTo>
                  <a:cubicBezTo>
                    <a:pt x="1053" y="286"/>
                    <a:pt x="1054" y="289"/>
                    <a:pt x="1054" y="290"/>
                  </a:cubicBezTo>
                  <a:lnTo>
                    <a:pt x="1053" y="292"/>
                  </a:lnTo>
                  <a:cubicBezTo>
                    <a:pt x="1052" y="294"/>
                    <a:pt x="1052" y="296"/>
                    <a:pt x="1052" y="298"/>
                  </a:cubicBezTo>
                  <a:cubicBezTo>
                    <a:pt x="1053" y="300"/>
                    <a:pt x="1054" y="301"/>
                    <a:pt x="1056" y="302"/>
                  </a:cubicBezTo>
                  <a:cubicBezTo>
                    <a:pt x="1060" y="304"/>
                    <a:pt x="1064" y="305"/>
                    <a:pt x="1069" y="305"/>
                  </a:cubicBezTo>
                  <a:cubicBezTo>
                    <a:pt x="1073" y="305"/>
                    <a:pt x="1078" y="304"/>
                    <a:pt x="1082" y="302"/>
                  </a:cubicBezTo>
                  <a:lnTo>
                    <a:pt x="1079" y="296"/>
                  </a:lnTo>
                  <a:lnTo>
                    <a:pt x="1080" y="303"/>
                  </a:lnTo>
                  <a:cubicBezTo>
                    <a:pt x="1085" y="302"/>
                    <a:pt x="1089" y="298"/>
                    <a:pt x="1091" y="297"/>
                  </a:cubicBezTo>
                  <a:lnTo>
                    <a:pt x="1093" y="295"/>
                  </a:lnTo>
                  <a:lnTo>
                    <a:pt x="1094" y="295"/>
                  </a:lnTo>
                  <a:lnTo>
                    <a:pt x="1095" y="295"/>
                  </a:lnTo>
                  <a:cubicBezTo>
                    <a:pt x="1098" y="296"/>
                    <a:pt x="1101" y="296"/>
                    <a:pt x="1103" y="293"/>
                  </a:cubicBezTo>
                  <a:lnTo>
                    <a:pt x="1103" y="293"/>
                  </a:lnTo>
                  <a:lnTo>
                    <a:pt x="1103" y="293"/>
                  </a:lnTo>
                  <a:lnTo>
                    <a:pt x="1101" y="290"/>
                  </a:lnTo>
                  <a:lnTo>
                    <a:pt x="1101" y="293"/>
                  </a:lnTo>
                  <a:cubicBezTo>
                    <a:pt x="1103" y="293"/>
                    <a:pt x="1103" y="293"/>
                    <a:pt x="1103" y="293"/>
                  </a:cubicBezTo>
                  <a:lnTo>
                    <a:pt x="1101" y="290"/>
                  </a:lnTo>
                  <a:lnTo>
                    <a:pt x="1101" y="293"/>
                  </a:lnTo>
                  <a:lnTo>
                    <a:pt x="1101" y="288"/>
                  </a:lnTo>
                  <a:lnTo>
                    <a:pt x="1098" y="292"/>
                  </a:lnTo>
                  <a:lnTo>
                    <a:pt x="1101" y="293"/>
                  </a:lnTo>
                  <a:lnTo>
                    <a:pt x="1101" y="288"/>
                  </a:lnTo>
                  <a:lnTo>
                    <a:pt x="1098" y="292"/>
                  </a:lnTo>
                  <a:lnTo>
                    <a:pt x="1100" y="289"/>
                  </a:lnTo>
                  <a:lnTo>
                    <a:pt x="1097" y="291"/>
                  </a:lnTo>
                  <a:lnTo>
                    <a:pt x="1098" y="292"/>
                  </a:lnTo>
                  <a:lnTo>
                    <a:pt x="1100" y="289"/>
                  </a:lnTo>
                  <a:lnTo>
                    <a:pt x="1097" y="291"/>
                  </a:lnTo>
                  <a:lnTo>
                    <a:pt x="1097" y="291"/>
                  </a:lnTo>
                  <a:lnTo>
                    <a:pt x="1097" y="291"/>
                  </a:lnTo>
                  <a:lnTo>
                    <a:pt x="1098" y="295"/>
                  </a:lnTo>
                  <a:cubicBezTo>
                    <a:pt x="1100" y="296"/>
                    <a:pt x="1102" y="298"/>
                    <a:pt x="1104" y="298"/>
                  </a:cubicBezTo>
                  <a:lnTo>
                    <a:pt x="1108" y="299"/>
                  </a:lnTo>
                  <a:lnTo>
                    <a:pt x="1108" y="299"/>
                  </a:lnTo>
                  <a:lnTo>
                    <a:pt x="1109" y="295"/>
                  </a:lnTo>
                  <a:lnTo>
                    <a:pt x="1106" y="298"/>
                  </a:lnTo>
                  <a:lnTo>
                    <a:pt x="1108" y="299"/>
                  </a:lnTo>
                  <a:lnTo>
                    <a:pt x="1109" y="295"/>
                  </a:lnTo>
                  <a:lnTo>
                    <a:pt x="1106" y="298"/>
                  </a:lnTo>
                  <a:lnTo>
                    <a:pt x="1109" y="295"/>
                  </a:lnTo>
                  <a:lnTo>
                    <a:pt x="1105" y="297"/>
                  </a:lnTo>
                  <a:lnTo>
                    <a:pt x="1106" y="298"/>
                  </a:lnTo>
                  <a:lnTo>
                    <a:pt x="1109" y="295"/>
                  </a:lnTo>
                  <a:lnTo>
                    <a:pt x="1105" y="297"/>
                  </a:lnTo>
                  <a:lnTo>
                    <a:pt x="1107" y="296"/>
                  </a:lnTo>
                  <a:lnTo>
                    <a:pt x="1105" y="296"/>
                  </a:lnTo>
                  <a:lnTo>
                    <a:pt x="1105" y="297"/>
                  </a:lnTo>
                  <a:lnTo>
                    <a:pt x="1107" y="296"/>
                  </a:lnTo>
                  <a:lnTo>
                    <a:pt x="1105" y="296"/>
                  </a:lnTo>
                  <a:lnTo>
                    <a:pt x="1105" y="296"/>
                  </a:lnTo>
                  <a:cubicBezTo>
                    <a:pt x="1106" y="299"/>
                    <a:pt x="1108" y="301"/>
                    <a:pt x="1110" y="301"/>
                  </a:cubicBezTo>
                  <a:cubicBezTo>
                    <a:pt x="1113" y="302"/>
                    <a:pt x="1116" y="301"/>
                    <a:pt x="1117" y="299"/>
                  </a:cubicBezTo>
                  <a:cubicBezTo>
                    <a:pt x="1118" y="297"/>
                    <a:pt x="1120" y="295"/>
                    <a:pt x="1121" y="294"/>
                  </a:cubicBezTo>
                  <a:lnTo>
                    <a:pt x="1122" y="293"/>
                  </a:lnTo>
                  <a:lnTo>
                    <a:pt x="1122" y="293"/>
                  </a:lnTo>
                  <a:lnTo>
                    <a:pt x="1122" y="293"/>
                  </a:lnTo>
                  <a:lnTo>
                    <a:pt x="1122" y="293"/>
                  </a:lnTo>
                  <a:lnTo>
                    <a:pt x="1122" y="293"/>
                  </a:lnTo>
                  <a:lnTo>
                    <a:pt x="1122" y="293"/>
                  </a:lnTo>
                  <a:lnTo>
                    <a:pt x="1122" y="293"/>
                  </a:lnTo>
                  <a:lnTo>
                    <a:pt x="1122" y="293"/>
                  </a:lnTo>
                  <a:lnTo>
                    <a:pt x="1122" y="293"/>
                  </a:lnTo>
                  <a:lnTo>
                    <a:pt x="1122" y="293"/>
                  </a:lnTo>
                  <a:lnTo>
                    <a:pt x="1122" y="293"/>
                  </a:lnTo>
                  <a:lnTo>
                    <a:pt x="1122" y="293"/>
                  </a:lnTo>
                  <a:lnTo>
                    <a:pt x="1122" y="287"/>
                  </a:lnTo>
                  <a:lnTo>
                    <a:pt x="1116" y="286"/>
                  </a:lnTo>
                  <a:lnTo>
                    <a:pt x="1115" y="288"/>
                  </a:lnTo>
                  <a:cubicBezTo>
                    <a:pt x="1115" y="293"/>
                    <a:pt x="1117" y="297"/>
                    <a:pt x="1120" y="300"/>
                  </a:cubicBezTo>
                  <a:cubicBezTo>
                    <a:pt x="1122" y="303"/>
                    <a:pt x="1124" y="305"/>
                    <a:pt x="1126" y="307"/>
                  </a:cubicBezTo>
                  <a:cubicBezTo>
                    <a:pt x="1128" y="308"/>
                    <a:pt x="1130" y="309"/>
                    <a:pt x="1132" y="308"/>
                  </a:cubicBezTo>
                  <a:cubicBezTo>
                    <a:pt x="1134" y="308"/>
                    <a:pt x="1136" y="306"/>
                    <a:pt x="1137" y="304"/>
                  </a:cubicBezTo>
                  <a:lnTo>
                    <a:pt x="1137" y="304"/>
                  </a:lnTo>
                  <a:lnTo>
                    <a:pt x="1134" y="303"/>
                  </a:lnTo>
                  <a:lnTo>
                    <a:pt x="1136" y="305"/>
                  </a:lnTo>
                  <a:lnTo>
                    <a:pt x="1137" y="304"/>
                  </a:lnTo>
                  <a:lnTo>
                    <a:pt x="1134" y="303"/>
                  </a:lnTo>
                  <a:lnTo>
                    <a:pt x="1136" y="305"/>
                  </a:lnTo>
                  <a:lnTo>
                    <a:pt x="1134" y="302"/>
                  </a:lnTo>
                  <a:lnTo>
                    <a:pt x="1134" y="306"/>
                  </a:lnTo>
                  <a:lnTo>
                    <a:pt x="1136" y="305"/>
                  </a:lnTo>
                  <a:lnTo>
                    <a:pt x="1134" y="302"/>
                  </a:lnTo>
                  <a:lnTo>
                    <a:pt x="1134" y="306"/>
                  </a:lnTo>
                  <a:lnTo>
                    <a:pt x="1134" y="305"/>
                  </a:lnTo>
                  <a:lnTo>
                    <a:pt x="1133" y="306"/>
                  </a:lnTo>
                  <a:lnTo>
                    <a:pt x="1134" y="306"/>
                  </a:lnTo>
                  <a:lnTo>
                    <a:pt x="1134" y="305"/>
                  </a:lnTo>
                  <a:lnTo>
                    <a:pt x="1133" y="306"/>
                  </a:lnTo>
                  <a:cubicBezTo>
                    <a:pt x="1134" y="306"/>
                    <a:pt x="1135" y="306"/>
                    <a:pt x="1137" y="307"/>
                  </a:cubicBezTo>
                  <a:cubicBezTo>
                    <a:pt x="1138" y="308"/>
                    <a:pt x="1141" y="309"/>
                    <a:pt x="1144" y="309"/>
                  </a:cubicBezTo>
                  <a:lnTo>
                    <a:pt x="1145" y="309"/>
                  </a:lnTo>
                  <a:lnTo>
                    <a:pt x="1145" y="302"/>
                  </a:lnTo>
                  <a:lnTo>
                    <a:pt x="1139" y="305"/>
                  </a:lnTo>
                  <a:lnTo>
                    <a:pt x="1139" y="306"/>
                  </a:lnTo>
                  <a:cubicBezTo>
                    <a:pt x="1139" y="307"/>
                    <a:pt x="1138" y="310"/>
                    <a:pt x="1138" y="315"/>
                  </a:cubicBezTo>
                  <a:cubicBezTo>
                    <a:pt x="1138" y="317"/>
                    <a:pt x="1138" y="319"/>
                    <a:pt x="1139" y="321"/>
                  </a:cubicBezTo>
                  <a:cubicBezTo>
                    <a:pt x="1140" y="323"/>
                    <a:pt x="1142" y="325"/>
                    <a:pt x="1144" y="326"/>
                  </a:cubicBezTo>
                  <a:lnTo>
                    <a:pt x="1148" y="321"/>
                  </a:lnTo>
                  <a:lnTo>
                    <a:pt x="1143" y="317"/>
                  </a:lnTo>
                  <a:cubicBezTo>
                    <a:pt x="1142" y="318"/>
                    <a:pt x="1141" y="319"/>
                    <a:pt x="1140" y="321"/>
                  </a:cubicBezTo>
                  <a:cubicBezTo>
                    <a:pt x="1139" y="323"/>
                    <a:pt x="1137" y="326"/>
                    <a:pt x="1137" y="329"/>
                  </a:cubicBezTo>
                  <a:cubicBezTo>
                    <a:pt x="1137" y="331"/>
                    <a:pt x="1138" y="332"/>
                    <a:pt x="1138" y="334"/>
                  </a:cubicBezTo>
                  <a:lnTo>
                    <a:pt x="1145" y="331"/>
                  </a:lnTo>
                  <a:lnTo>
                    <a:pt x="1140" y="327"/>
                  </a:lnTo>
                  <a:cubicBezTo>
                    <a:pt x="1138" y="328"/>
                    <a:pt x="1136" y="330"/>
                    <a:pt x="1134" y="332"/>
                  </a:cubicBezTo>
                  <a:cubicBezTo>
                    <a:pt x="1132" y="334"/>
                    <a:pt x="1130" y="338"/>
                    <a:pt x="1130" y="342"/>
                  </a:cubicBezTo>
                  <a:lnTo>
                    <a:pt x="1136" y="343"/>
                  </a:lnTo>
                  <a:lnTo>
                    <a:pt x="1133" y="337"/>
                  </a:lnTo>
                  <a:lnTo>
                    <a:pt x="1133" y="338"/>
                  </a:lnTo>
                  <a:lnTo>
                    <a:pt x="1133" y="337"/>
                  </a:lnTo>
                  <a:lnTo>
                    <a:pt x="1133" y="337"/>
                  </a:lnTo>
                  <a:lnTo>
                    <a:pt x="1133" y="338"/>
                  </a:lnTo>
                  <a:lnTo>
                    <a:pt x="1133" y="337"/>
                  </a:lnTo>
                  <a:lnTo>
                    <a:pt x="1133" y="337"/>
                  </a:lnTo>
                  <a:cubicBezTo>
                    <a:pt x="1132" y="337"/>
                    <a:pt x="1131" y="337"/>
                    <a:pt x="1129" y="337"/>
                  </a:cubicBezTo>
                  <a:cubicBezTo>
                    <a:pt x="1128" y="337"/>
                    <a:pt x="1124" y="337"/>
                    <a:pt x="1122" y="340"/>
                  </a:cubicBezTo>
                  <a:cubicBezTo>
                    <a:pt x="1120" y="342"/>
                    <a:pt x="1119" y="345"/>
                    <a:pt x="1119" y="348"/>
                  </a:cubicBezTo>
                  <a:lnTo>
                    <a:pt x="1119" y="349"/>
                  </a:lnTo>
                  <a:lnTo>
                    <a:pt x="1120" y="352"/>
                  </a:lnTo>
                  <a:cubicBezTo>
                    <a:pt x="1120" y="354"/>
                    <a:pt x="1119" y="355"/>
                    <a:pt x="1118" y="356"/>
                  </a:cubicBezTo>
                  <a:cubicBezTo>
                    <a:pt x="1117" y="358"/>
                    <a:pt x="1116" y="360"/>
                    <a:pt x="1113" y="362"/>
                  </a:cubicBezTo>
                  <a:lnTo>
                    <a:pt x="1119" y="367"/>
                  </a:lnTo>
                  <a:lnTo>
                    <a:pt x="1115" y="361"/>
                  </a:lnTo>
                  <a:lnTo>
                    <a:pt x="1111" y="365"/>
                  </a:lnTo>
                  <a:cubicBezTo>
                    <a:pt x="1110" y="366"/>
                    <a:pt x="1109" y="368"/>
                    <a:pt x="1109" y="371"/>
                  </a:cubicBezTo>
                  <a:cubicBezTo>
                    <a:pt x="1109" y="373"/>
                    <a:pt x="1110" y="375"/>
                    <a:pt x="1111" y="377"/>
                  </a:cubicBezTo>
                  <a:cubicBezTo>
                    <a:pt x="1113" y="378"/>
                    <a:pt x="1114" y="379"/>
                    <a:pt x="1115" y="380"/>
                  </a:cubicBezTo>
                  <a:lnTo>
                    <a:pt x="1116" y="382"/>
                  </a:lnTo>
                  <a:lnTo>
                    <a:pt x="1122" y="379"/>
                  </a:lnTo>
                  <a:lnTo>
                    <a:pt x="1119" y="374"/>
                  </a:lnTo>
                  <a:cubicBezTo>
                    <a:pt x="1117" y="375"/>
                    <a:pt x="1115" y="376"/>
                    <a:pt x="1114" y="378"/>
                  </a:cubicBezTo>
                  <a:cubicBezTo>
                    <a:pt x="1113" y="380"/>
                    <a:pt x="1112" y="383"/>
                    <a:pt x="1112" y="384"/>
                  </a:cubicBezTo>
                  <a:cubicBezTo>
                    <a:pt x="1113" y="391"/>
                    <a:pt x="1116" y="395"/>
                    <a:pt x="1118" y="399"/>
                  </a:cubicBezTo>
                  <a:cubicBezTo>
                    <a:pt x="1119" y="401"/>
                    <a:pt x="1120" y="402"/>
                    <a:pt x="1121" y="404"/>
                  </a:cubicBezTo>
                  <a:lnTo>
                    <a:pt x="1122" y="405"/>
                  </a:lnTo>
                  <a:lnTo>
                    <a:pt x="1123" y="404"/>
                  </a:lnTo>
                  <a:lnTo>
                    <a:pt x="1122" y="404"/>
                  </a:lnTo>
                  <a:lnTo>
                    <a:pt x="1122" y="405"/>
                  </a:lnTo>
                  <a:lnTo>
                    <a:pt x="1123" y="404"/>
                  </a:lnTo>
                  <a:lnTo>
                    <a:pt x="1122" y="404"/>
                  </a:lnTo>
                  <a:lnTo>
                    <a:pt x="1127" y="403"/>
                  </a:lnTo>
                  <a:lnTo>
                    <a:pt x="1121" y="403"/>
                  </a:lnTo>
                  <a:lnTo>
                    <a:pt x="1122" y="404"/>
                  </a:lnTo>
                  <a:lnTo>
                    <a:pt x="1127" y="403"/>
                  </a:lnTo>
                  <a:lnTo>
                    <a:pt x="1121" y="403"/>
                  </a:lnTo>
                  <a:lnTo>
                    <a:pt x="1128" y="403"/>
                  </a:lnTo>
                  <a:lnTo>
                    <a:pt x="1124" y="398"/>
                  </a:lnTo>
                  <a:cubicBezTo>
                    <a:pt x="1122" y="399"/>
                    <a:pt x="1121" y="402"/>
                    <a:pt x="1121" y="403"/>
                  </a:cubicBezTo>
                  <a:lnTo>
                    <a:pt x="1128" y="403"/>
                  </a:lnTo>
                  <a:lnTo>
                    <a:pt x="1124" y="398"/>
                  </a:lnTo>
                  <a:lnTo>
                    <a:pt x="1127" y="403"/>
                  </a:lnTo>
                  <a:lnTo>
                    <a:pt x="1127" y="397"/>
                  </a:lnTo>
                  <a:cubicBezTo>
                    <a:pt x="1127" y="397"/>
                    <a:pt x="1125" y="397"/>
                    <a:pt x="1124" y="398"/>
                  </a:cubicBezTo>
                  <a:lnTo>
                    <a:pt x="1127" y="403"/>
                  </a:lnTo>
                  <a:lnTo>
                    <a:pt x="1127" y="397"/>
                  </a:lnTo>
                  <a:lnTo>
                    <a:pt x="1127" y="401"/>
                  </a:lnTo>
                  <a:lnTo>
                    <a:pt x="1128" y="397"/>
                  </a:lnTo>
                  <a:lnTo>
                    <a:pt x="1127" y="397"/>
                  </a:lnTo>
                  <a:lnTo>
                    <a:pt x="1127" y="401"/>
                  </a:lnTo>
                  <a:lnTo>
                    <a:pt x="1128" y="397"/>
                  </a:lnTo>
                  <a:lnTo>
                    <a:pt x="1128" y="397"/>
                  </a:lnTo>
                  <a:lnTo>
                    <a:pt x="1126" y="396"/>
                  </a:lnTo>
                  <a:cubicBezTo>
                    <a:pt x="1125" y="395"/>
                    <a:pt x="1122" y="395"/>
                    <a:pt x="1121" y="396"/>
                  </a:cubicBezTo>
                  <a:cubicBezTo>
                    <a:pt x="1117" y="397"/>
                    <a:pt x="1115" y="398"/>
                    <a:pt x="1113" y="400"/>
                  </a:cubicBezTo>
                  <a:cubicBezTo>
                    <a:pt x="1111" y="402"/>
                    <a:pt x="1109" y="404"/>
                    <a:pt x="1109" y="408"/>
                  </a:cubicBezTo>
                  <a:cubicBezTo>
                    <a:pt x="1109" y="410"/>
                    <a:pt x="1110" y="412"/>
                    <a:pt x="1111" y="413"/>
                  </a:cubicBezTo>
                  <a:cubicBezTo>
                    <a:pt x="1112" y="415"/>
                    <a:pt x="1114" y="415"/>
                    <a:pt x="1114" y="416"/>
                  </a:cubicBezTo>
                  <a:lnTo>
                    <a:pt x="1114" y="416"/>
                  </a:lnTo>
                  <a:lnTo>
                    <a:pt x="1117" y="413"/>
                  </a:lnTo>
                  <a:lnTo>
                    <a:pt x="1114" y="415"/>
                  </a:lnTo>
                  <a:lnTo>
                    <a:pt x="1114" y="416"/>
                  </a:lnTo>
                  <a:lnTo>
                    <a:pt x="1117" y="413"/>
                  </a:lnTo>
                  <a:lnTo>
                    <a:pt x="1114" y="415"/>
                  </a:lnTo>
                  <a:lnTo>
                    <a:pt x="1118" y="412"/>
                  </a:lnTo>
                  <a:lnTo>
                    <a:pt x="1112" y="412"/>
                  </a:lnTo>
                  <a:cubicBezTo>
                    <a:pt x="1113" y="413"/>
                    <a:pt x="1113" y="414"/>
                    <a:pt x="1114" y="415"/>
                  </a:cubicBezTo>
                  <a:lnTo>
                    <a:pt x="1118" y="412"/>
                  </a:lnTo>
                  <a:lnTo>
                    <a:pt x="1112" y="412"/>
                  </a:lnTo>
                  <a:lnTo>
                    <a:pt x="1119" y="412"/>
                  </a:lnTo>
                  <a:lnTo>
                    <a:pt x="1114" y="408"/>
                  </a:lnTo>
                  <a:lnTo>
                    <a:pt x="1112" y="412"/>
                  </a:lnTo>
                  <a:lnTo>
                    <a:pt x="1119" y="412"/>
                  </a:lnTo>
                  <a:lnTo>
                    <a:pt x="1114" y="408"/>
                  </a:lnTo>
                  <a:lnTo>
                    <a:pt x="1117" y="411"/>
                  </a:lnTo>
                  <a:lnTo>
                    <a:pt x="1115" y="407"/>
                  </a:lnTo>
                  <a:lnTo>
                    <a:pt x="1114" y="408"/>
                  </a:lnTo>
                  <a:lnTo>
                    <a:pt x="1117" y="411"/>
                  </a:lnTo>
                  <a:lnTo>
                    <a:pt x="1115" y="407"/>
                  </a:lnTo>
                  <a:lnTo>
                    <a:pt x="1115" y="407"/>
                  </a:lnTo>
                  <a:lnTo>
                    <a:pt x="1115" y="407"/>
                  </a:lnTo>
                  <a:lnTo>
                    <a:pt x="1115" y="407"/>
                  </a:lnTo>
                  <a:lnTo>
                    <a:pt x="1115" y="407"/>
                  </a:lnTo>
                  <a:lnTo>
                    <a:pt x="1115" y="407"/>
                  </a:lnTo>
                  <a:cubicBezTo>
                    <a:pt x="1115" y="407"/>
                    <a:pt x="1112" y="407"/>
                    <a:pt x="1108" y="408"/>
                  </a:cubicBezTo>
                  <a:cubicBezTo>
                    <a:pt x="1106" y="408"/>
                    <a:pt x="1104" y="410"/>
                    <a:pt x="1103" y="413"/>
                  </a:cubicBezTo>
                  <a:cubicBezTo>
                    <a:pt x="1102" y="415"/>
                    <a:pt x="1103" y="418"/>
                    <a:pt x="1105" y="420"/>
                  </a:cubicBezTo>
                  <a:cubicBezTo>
                    <a:pt x="1107" y="422"/>
                    <a:pt x="1110" y="423"/>
                    <a:pt x="1113" y="424"/>
                  </a:cubicBezTo>
                  <a:cubicBezTo>
                    <a:pt x="1117" y="425"/>
                    <a:pt x="1120" y="425"/>
                    <a:pt x="1122" y="425"/>
                  </a:cubicBezTo>
                  <a:cubicBezTo>
                    <a:pt x="1123" y="426"/>
                    <a:pt x="1123" y="426"/>
                    <a:pt x="1124" y="428"/>
                  </a:cubicBezTo>
                  <a:lnTo>
                    <a:pt x="1130" y="425"/>
                  </a:lnTo>
                  <a:lnTo>
                    <a:pt x="1127" y="419"/>
                  </a:lnTo>
                  <a:cubicBezTo>
                    <a:pt x="1124" y="421"/>
                    <a:pt x="1122" y="423"/>
                    <a:pt x="1120" y="424"/>
                  </a:cubicBezTo>
                  <a:cubicBezTo>
                    <a:pt x="1119" y="426"/>
                    <a:pt x="1118" y="426"/>
                    <a:pt x="1118" y="426"/>
                  </a:cubicBezTo>
                  <a:lnTo>
                    <a:pt x="1118" y="426"/>
                  </a:lnTo>
                  <a:cubicBezTo>
                    <a:pt x="1116" y="425"/>
                    <a:pt x="1113" y="427"/>
                    <a:pt x="1112" y="429"/>
                  </a:cubicBezTo>
                  <a:cubicBezTo>
                    <a:pt x="1111" y="431"/>
                    <a:pt x="1111" y="433"/>
                    <a:pt x="1112" y="436"/>
                  </a:cubicBezTo>
                  <a:lnTo>
                    <a:pt x="1114" y="434"/>
                  </a:lnTo>
                  <a:lnTo>
                    <a:pt x="1111" y="435"/>
                  </a:lnTo>
                  <a:lnTo>
                    <a:pt x="1112" y="436"/>
                  </a:lnTo>
                  <a:lnTo>
                    <a:pt x="1114" y="434"/>
                  </a:lnTo>
                  <a:lnTo>
                    <a:pt x="1111" y="435"/>
                  </a:lnTo>
                  <a:lnTo>
                    <a:pt x="1112" y="435"/>
                  </a:lnTo>
                  <a:lnTo>
                    <a:pt x="1111" y="435"/>
                  </a:lnTo>
                  <a:lnTo>
                    <a:pt x="1111" y="435"/>
                  </a:lnTo>
                  <a:lnTo>
                    <a:pt x="1112" y="435"/>
                  </a:lnTo>
                  <a:lnTo>
                    <a:pt x="1111" y="435"/>
                  </a:lnTo>
                  <a:lnTo>
                    <a:pt x="1111" y="437"/>
                  </a:lnTo>
                  <a:lnTo>
                    <a:pt x="1111" y="437"/>
                  </a:lnTo>
                  <a:lnTo>
                    <a:pt x="1112" y="439"/>
                  </a:lnTo>
                  <a:lnTo>
                    <a:pt x="1111" y="437"/>
                  </a:lnTo>
                  <a:lnTo>
                    <a:pt x="1111" y="437"/>
                  </a:lnTo>
                  <a:lnTo>
                    <a:pt x="1112" y="439"/>
                  </a:lnTo>
                  <a:lnTo>
                    <a:pt x="1111" y="437"/>
                  </a:lnTo>
                  <a:cubicBezTo>
                    <a:pt x="1110" y="437"/>
                    <a:pt x="1108" y="439"/>
                    <a:pt x="1108" y="441"/>
                  </a:cubicBezTo>
                  <a:cubicBezTo>
                    <a:pt x="1107" y="443"/>
                    <a:pt x="1107" y="445"/>
                    <a:pt x="1109" y="447"/>
                  </a:cubicBezTo>
                  <a:lnTo>
                    <a:pt x="1109" y="447"/>
                  </a:lnTo>
                  <a:lnTo>
                    <a:pt x="1111" y="445"/>
                  </a:lnTo>
                  <a:lnTo>
                    <a:pt x="1108" y="446"/>
                  </a:lnTo>
                  <a:lnTo>
                    <a:pt x="1109" y="447"/>
                  </a:lnTo>
                  <a:lnTo>
                    <a:pt x="1111" y="445"/>
                  </a:lnTo>
                  <a:lnTo>
                    <a:pt x="1108" y="446"/>
                  </a:lnTo>
                  <a:lnTo>
                    <a:pt x="1114" y="444"/>
                  </a:lnTo>
                  <a:lnTo>
                    <a:pt x="1108" y="444"/>
                  </a:lnTo>
                  <a:lnTo>
                    <a:pt x="1108" y="446"/>
                  </a:lnTo>
                  <a:lnTo>
                    <a:pt x="1114" y="444"/>
                  </a:lnTo>
                  <a:lnTo>
                    <a:pt x="1108" y="444"/>
                  </a:lnTo>
                  <a:lnTo>
                    <a:pt x="1114" y="444"/>
                  </a:lnTo>
                  <a:lnTo>
                    <a:pt x="1109" y="441"/>
                  </a:lnTo>
                  <a:lnTo>
                    <a:pt x="1108" y="444"/>
                  </a:lnTo>
                  <a:lnTo>
                    <a:pt x="1114" y="444"/>
                  </a:lnTo>
                  <a:lnTo>
                    <a:pt x="1109" y="441"/>
                  </a:lnTo>
                  <a:lnTo>
                    <a:pt x="1114" y="444"/>
                  </a:lnTo>
                  <a:lnTo>
                    <a:pt x="1111" y="439"/>
                  </a:lnTo>
                  <a:lnTo>
                    <a:pt x="1109" y="441"/>
                  </a:lnTo>
                  <a:lnTo>
                    <a:pt x="1114" y="444"/>
                  </a:lnTo>
                  <a:lnTo>
                    <a:pt x="1111" y="439"/>
                  </a:lnTo>
                  <a:lnTo>
                    <a:pt x="1113" y="443"/>
                  </a:lnTo>
                  <a:lnTo>
                    <a:pt x="1111" y="439"/>
                  </a:lnTo>
                  <a:lnTo>
                    <a:pt x="1111" y="439"/>
                  </a:lnTo>
                  <a:lnTo>
                    <a:pt x="1113" y="443"/>
                  </a:lnTo>
                  <a:lnTo>
                    <a:pt x="1111" y="439"/>
                  </a:lnTo>
                  <a:lnTo>
                    <a:pt x="1109" y="441"/>
                  </a:lnTo>
                  <a:cubicBezTo>
                    <a:pt x="1108" y="442"/>
                    <a:pt x="1106" y="443"/>
                    <a:pt x="1106" y="445"/>
                  </a:cubicBezTo>
                  <a:lnTo>
                    <a:pt x="1105" y="449"/>
                  </a:lnTo>
                  <a:lnTo>
                    <a:pt x="1106" y="452"/>
                  </a:lnTo>
                  <a:lnTo>
                    <a:pt x="1107" y="452"/>
                  </a:lnTo>
                  <a:lnTo>
                    <a:pt x="1106" y="452"/>
                  </a:lnTo>
                  <a:lnTo>
                    <a:pt x="1106" y="452"/>
                  </a:lnTo>
                  <a:lnTo>
                    <a:pt x="1107" y="452"/>
                  </a:lnTo>
                  <a:lnTo>
                    <a:pt x="1106" y="452"/>
                  </a:lnTo>
                  <a:lnTo>
                    <a:pt x="1109" y="453"/>
                  </a:lnTo>
                  <a:lnTo>
                    <a:pt x="1107" y="450"/>
                  </a:lnTo>
                  <a:lnTo>
                    <a:pt x="1106" y="452"/>
                  </a:lnTo>
                  <a:lnTo>
                    <a:pt x="1109" y="453"/>
                  </a:lnTo>
                  <a:lnTo>
                    <a:pt x="1107" y="450"/>
                  </a:lnTo>
                  <a:lnTo>
                    <a:pt x="1109" y="452"/>
                  </a:lnTo>
                  <a:lnTo>
                    <a:pt x="1108" y="449"/>
                  </a:lnTo>
                  <a:lnTo>
                    <a:pt x="1107" y="450"/>
                  </a:lnTo>
                  <a:lnTo>
                    <a:pt x="1109" y="452"/>
                  </a:lnTo>
                  <a:lnTo>
                    <a:pt x="1108" y="449"/>
                  </a:lnTo>
                  <a:cubicBezTo>
                    <a:pt x="1105" y="450"/>
                    <a:pt x="1103" y="452"/>
                    <a:pt x="1103" y="455"/>
                  </a:cubicBezTo>
                  <a:cubicBezTo>
                    <a:pt x="1102" y="458"/>
                    <a:pt x="1104" y="461"/>
                    <a:pt x="1107" y="462"/>
                  </a:cubicBezTo>
                  <a:lnTo>
                    <a:pt x="1107" y="462"/>
                  </a:lnTo>
                  <a:cubicBezTo>
                    <a:pt x="1107" y="463"/>
                    <a:pt x="1108" y="464"/>
                    <a:pt x="1110" y="467"/>
                  </a:cubicBezTo>
                  <a:cubicBezTo>
                    <a:pt x="1110" y="468"/>
                    <a:pt x="1111" y="470"/>
                    <a:pt x="1113" y="471"/>
                  </a:cubicBezTo>
                  <a:cubicBezTo>
                    <a:pt x="1115" y="472"/>
                    <a:pt x="1117" y="473"/>
                    <a:pt x="1119" y="473"/>
                  </a:cubicBezTo>
                  <a:lnTo>
                    <a:pt x="1120" y="466"/>
                  </a:lnTo>
                  <a:lnTo>
                    <a:pt x="1114" y="463"/>
                  </a:lnTo>
                  <a:cubicBezTo>
                    <a:pt x="1113" y="466"/>
                    <a:pt x="1112" y="468"/>
                    <a:pt x="1112" y="470"/>
                  </a:cubicBezTo>
                  <a:cubicBezTo>
                    <a:pt x="1112" y="474"/>
                    <a:pt x="1113" y="477"/>
                    <a:pt x="1115" y="479"/>
                  </a:cubicBezTo>
                  <a:cubicBezTo>
                    <a:pt x="1117" y="481"/>
                    <a:pt x="1119" y="483"/>
                    <a:pt x="1122" y="484"/>
                  </a:cubicBezTo>
                  <a:lnTo>
                    <a:pt x="1123" y="484"/>
                  </a:lnTo>
                  <a:cubicBezTo>
                    <a:pt x="1126" y="485"/>
                    <a:pt x="1129" y="486"/>
                    <a:pt x="1132" y="486"/>
                  </a:cubicBezTo>
                  <a:cubicBezTo>
                    <a:pt x="1134" y="486"/>
                    <a:pt x="1135" y="487"/>
                    <a:pt x="1137" y="487"/>
                  </a:cubicBezTo>
                  <a:lnTo>
                    <a:pt x="1140" y="482"/>
                  </a:lnTo>
                  <a:lnTo>
                    <a:pt x="1137" y="476"/>
                  </a:lnTo>
                  <a:lnTo>
                    <a:pt x="1134" y="478"/>
                  </a:lnTo>
                  <a:cubicBezTo>
                    <a:pt x="1133" y="479"/>
                    <a:pt x="1132" y="480"/>
                    <a:pt x="1132" y="483"/>
                  </a:cubicBezTo>
                  <a:cubicBezTo>
                    <a:pt x="1132" y="485"/>
                    <a:pt x="1132" y="486"/>
                    <a:pt x="1133" y="487"/>
                  </a:cubicBezTo>
                  <a:cubicBezTo>
                    <a:pt x="1134" y="489"/>
                    <a:pt x="1135" y="489"/>
                    <a:pt x="1136" y="490"/>
                  </a:cubicBezTo>
                  <a:lnTo>
                    <a:pt x="1138" y="491"/>
                  </a:lnTo>
                  <a:lnTo>
                    <a:pt x="1139" y="491"/>
                  </a:lnTo>
                  <a:lnTo>
                    <a:pt x="1140" y="489"/>
                  </a:lnTo>
                  <a:lnTo>
                    <a:pt x="1139" y="491"/>
                  </a:lnTo>
                  <a:lnTo>
                    <a:pt x="1139" y="491"/>
                  </a:lnTo>
                  <a:lnTo>
                    <a:pt x="1140" y="489"/>
                  </a:lnTo>
                  <a:lnTo>
                    <a:pt x="1139" y="491"/>
                  </a:lnTo>
                  <a:lnTo>
                    <a:pt x="1142" y="485"/>
                  </a:lnTo>
                  <a:lnTo>
                    <a:pt x="1136" y="482"/>
                  </a:lnTo>
                  <a:cubicBezTo>
                    <a:pt x="1135" y="484"/>
                    <a:pt x="1135" y="485"/>
                    <a:pt x="1135" y="487"/>
                  </a:cubicBezTo>
                  <a:cubicBezTo>
                    <a:pt x="1135" y="489"/>
                    <a:pt x="1136" y="491"/>
                    <a:pt x="1137" y="492"/>
                  </a:cubicBezTo>
                  <a:cubicBezTo>
                    <a:pt x="1138" y="495"/>
                    <a:pt x="1140" y="495"/>
                    <a:pt x="1141" y="496"/>
                  </a:cubicBezTo>
                  <a:lnTo>
                    <a:pt x="1145" y="497"/>
                  </a:lnTo>
                  <a:lnTo>
                    <a:pt x="1147" y="491"/>
                  </a:lnTo>
                  <a:lnTo>
                    <a:pt x="1140" y="490"/>
                  </a:lnTo>
                  <a:lnTo>
                    <a:pt x="1140" y="491"/>
                  </a:lnTo>
                  <a:lnTo>
                    <a:pt x="1141" y="496"/>
                  </a:lnTo>
                  <a:cubicBezTo>
                    <a:pt x="1143" y="498"/>
                    <a:pt x="1145" y="499"/>
                    <a:pt x="1147" y="499"/>
                  </a:cubicBezTo>
                  <a:cubicBezTo>
                    <a:pt x="1148" y="500"/>
                    <a:pt x="1149" y="500"/>
                    <a:pt x="1150" y="500"/>
                  </a:cubicBezTo>
                  <a:cubicBezTo>
                    <a:pt x="1152" y="500"/>
                    <a:pt x="1153" y="500"/>
                    <a:pt x="1154" y="500"/>
                  </a:cubicBezTo>
                  <a:lnTo>
                    <a:pt x="1155" y="500"/>
                  </a:lnTo>
                  <a:lnTo>
                    <a:pt x="1156" y="493"/>
                  </a:lnTo>
                  <a:lnTo>
                    <a:pt x="1150" y="493"/>
                  </a:lnTo>
                  <a:cubicBezTo>
                    <a:pt x="1150" y="496"/>
                    <a:pt x="1151" y="499"/>
                    <a:pt x="1153" y="501"/>
                  </a:cubicBezTo>
                  <a:cubicBezTo>
                    <a:pt x="1156" y="503"/>
                    <a:pt x="1158" y="504"/>
                    <a:pt x="1159" y="504"/>
                  </a:cubicBezTo>
                  <a:lnTo>
                    <a:pt x="1160" y="504"/>
                  </a:lnTo>
                  <a:lnTo>
                    <a:pt x="1160" y="503"/>
                  </a:lnTo>
                  <a:lnTo>
                    <a:pt x="1160" y="504"/>
                  </a:lnTo>
                  <a:lnTo>
                    <a:pt x="1160" y="504"/>
                  </a:lnTo>
                  <a:lnTo>
                    <a:pt x="1160" y="503"/>
                  </a:lnTo>
                  <a:lnTo>
                    <a:pt x="1160" y="504"/>
                  </a:lnTo>
                  <a:lnTo>
                    <a:pt x="1162" y="499"/>
                  </a:lnTo>
                  <a:lnTo>
                    <a:pt x="1158" y="503"/>
                  </a:lnTo>
                  <a:lnTo>
                    <a:pt x="1160" y="504"/>
                  </a:lnTo>
                  <a:lnTo>
                    <a:pt x="1162" y="499"/>
                  </a:lnTo>
                  <a:lnTo>
                    <a:pt x="1158" y="503"/>
                  </a:lnTo>
                  <a:lnTo>
                    <a:pt x="1162" y="499"/>
                  </a:lnTo>
                  <a:lnTo>
                    <a:pt x="1157" y="499"/>
                  </a:lnTo>
                  <a:lnTo>
                    <a:pt x="1158" y="503"/>
                  </a:lnTo>
                  <a:lnTo>
                    <a:pt x="1162" y="499"/>
                  </a:lnTo>
                  <a:lnTo>
                    <a:pt x="1157" y="499"/>
                  </a:lnTo>
                  <a:lnTo>
                    <a:pt x="1162" y="499"/>
                  </a:lnTo>
                  <a:lnTo>
                    <a:pt x="1157" y="496"/>
                  </a:lnTo>
                  <a:lnTo>
                    <a:pt x="1157" y="499"/>
                  </a:lnTo>
                  <a:lnTo>
                    <a:pt x="1162" y="499"/>
                  </a:lnTo>
                  <a:lnTo>
                    <a:pt x="1157" y="496"/>
                  </a:lnTo>
                  <a:lnTo>
                    <a:pt x="1160" y="498"/>
                  </a:lnTo>
                  <a:lnTo>
                    <a:pt x="1157" y="496"/>
                  </a:lnTo>
                  <a:lnTo>
                    <a:pt x="1157" y="496"/>
                  </a:lnTo>
                  <a:lnTo>
                    <a:pt x="1160" y="498"/>
                  </a:lnTo>
                  <a:lnTo>
                    <a:pt x="1157" y="496"/>
                  </a:lnTo>
                  <a:lnTo>
                    <a:pt x="1156" y="498"/>
                  </a:lnTo>
                  <a:cubicBezTo>
                    <a:pt x="1154" y="499"/>
                    <a:pt x="1153" y="502"/>
                    <a:pt x="1153" y="504"/>
                  </a:cubicBezTo>
                  <a:cubicBezTo>
                    <a:pt x="1154" y="507"/>
                    <a:pt x="1156" y="509"/>
                    <a:pt x="1156" y="511"/>
                  </a:cubicBezTo>
                  <a:lnTo>
                    <a:pt x="1157" y="512"/>
                  </a:lnTo>
                  <a:lnTo>
                    <a:pt x="1159" y="511"/>
                  </a:lnTo>
                  <a:lnTo>
                    <a:pt x="1157" y="512"/>
                  </a:lnTo>
                  <a:lnTo>
                    <a:pt x="1157" y="512"/>
                  </a:lnTo>
                  <a:lnTo>
                    <a:pt x="1159" y="511"/>
                  </a:lnTo>
                  <a:lnTo>
                    <a:pt x="1157" y="512"/>
                  </a:lnTo>
                  <a:lnTo>
                    <a:pt x="1161" y="510"/>
                  </a:lnTo>
                  <a:lnTo>
                    <a:pt x="1157" y="510"/>
                  </a:lnTo>
                  <a:lnTo>
                    <a:pt x="1157" y="512"/>
                  </a:lnTo>
                  <a:lnTo>
                    <a:pt x="1161" y="510"/>
                  </a:lnTo>
                  <a:lnTo>
                    <a:pt x="1157" y="510"/>
                  </a:lnTo>
                  <a:lnTo>
                    <a:pt x="1162" y="510"/>
                  </a:lnTo>
                  <a:lnTo>
                    <a:pt x="1159" y="506"/>
                  </a:lnTo>
                  <a:lnTo>
                    <a:pt x="1157" y="510"/>
                  </a:lnTo>
                  <a:lnTo>
                    <a:pt x="1162" y="510"/>
                  </a:lnTo>
                  <a:lnTo>
                    <a:pt x="1159" y="506"/>
                  </a:lnTo>
                  <a:lnTo>
                    <a:pt x="1161" y="508"/>
                  </a:lnTo>
                  <a:lnTo>
                    <a:pt x="1159" y="506"/>
                  </a:lnTo>
                  <a:lnTo>
                    <a:pt x="1159" y="506"/>
                  </a:lnTo>
                  <a:lnTo>
                    <a:pt x="1161" y="508"/>
                  </a:lnTo>
                  <a:lnTo>
                    <a:pt x="1159" y="506"/>
                  </a:lnTo>
                  <a:lnTo>
                    <a:pt x="1159" y="506"/>
                  </a:lnTo>
                  <a:cubicBezTo>
                    <a:pt x="1156" y="507"/>
                    <a:pt x="1154" y="510"/>
                    <a:pt x="1155" y="514"/>
                  </a:cubicBezTo>
                  <a:cubicBezTo>
                    <a:pt x="1155" y="516"/>
                    <a:pt x="1157" y="518"/>
                    <a:pt x="1158" y="519"/>
                  </a:cubicBezTo>
                  <a:cubicBezTo>
                    <a:pt x="1160" y="520"/>
                    <a:pt x="1161" y="521"/>
                    <a:pt x="1162" y="521"/>
                  </a:cubicBezTo>
                  <a:lnTo>
                    <a:pt x="1162" y="522"/>
                  </a:lnTo>
                  <a:lnTo>
                    <a:pt x="1164" y="519"/>
                  </a:lnTo>
                  <a:lnTo>
                    <a:pt x="1161" y="521"/>
                  </a:lnTo>
                  <a:lnTo>
                    <a:pt x="1162" y="522"/>
                  </a:lnTo>
                  <a:lnTo>
                    <a:pt x="1164" y="519"/>
                  </a:lnTo>
                  <a:lnTo>
                    <a:pt x="1161" y="521"/>
                  </a:lnTo>
                  <a:lnTo>
                    <a:pt x="1166" y="518"/>
                  </a:lnTo>
                  <a:lnTo>
                    <a:pt x="1160" y="518"/>
                  </a:lnTo>
                  <a:lnTo>
                    <a:pt x="1161" y="521"/>
                  </a:lnTo>
                  <a:lnTo>
                    <a:pt x="1166" y="518"/>
                  </a:lnTo>
                  <a:lnTo>
                    <a:pt x="1160" y="518"/>
                  </a:lnTo>
                  <a:lnTo>
                    <a:pt x="1165" y="518"/>
                  </a:lnTo>
                  <a:lnTo>
                    <a:pt x="1161" y="514"/>
                  </a:lnTo>
                  <a:cubicBezTo>
                    <a:pt x="1161" y="515"/>
                    <a:pt x="1160" y="516"/>
                    <a:pt x="1160" y="518"/>
                  </a:cubicBezTo>
                  <a:lnTo>
                    <a:pt x="1165" y="518"/>
                  </a:lnTo>
                  <a:lnTo>
                    <a:pt x="1161" y="514"/>
                  </a:lnTo>
                  <a:lnTo>
                    <a:pt x="1163" y="515"/>
                  </a:lnTo>
                  <a:lnTo>
                    <a:pt x="1162" y="514"/>
                  </a:lnTo>
                  <a:lnTo>
                    <a:pt x="1161" y="514"/>
                  </a:lnTo>
                  <a:lnTo>
                    <a:pt x="1163" y="515"/>
                  </a:lnTo>
                  <a:lnTo>
                    <a:pt x="1162" y="514"/>
                  </a:lnTo>
                  <a:lnTo>
                    <a:pt x="1161" y="515"/>
                  </a:lnTo>
                  <a:lnTo>
                    <a:pt x="1164" y="520"/>
                  </a:lnTo>
                  <a:lnTo>
                    <a:pt x="1171" y="519"/>
                  </a:lnTo>
                  <a:cubicBezTo>
                    <a:pt x="1170" y="517"/>
                    <a:pt x="1169" y="514"/>
                    <a:pt x="1167" y="513"/>
                  </a:cubicBezTo>
                  <a:cubicBezTo>
                    <a:pt x="1165" y="512"/>
                    <a:pt x="1163" y="512"/>
                    <a:pt x="1162" y="512"/>
                  </a:cubicBezTo>
                  <a:cubicBezTo>
                    <a:pt x="1159" y="512"/>
                    <a:pt x="1156" y="513"/>
                    <a:pt x="1154" y="513"/>
                  </a:cubicBezTo>
                  <a:cubicBezTo>
                    <a:pt x="1152" y="514"/>
                    <a:pt x="1151" y="515"/>
                    <a:pt x="1150" y="515"/>
                  </a:cubicBezTo>
                  <a:cubicBezTo>
                    <a:pt x="1146" y="516"/>
                    <a:pt x="1144" y="519"/>
                    <a:pt x="1145" y="523"/>
                  </a:cubicBezTo>
                  <a:cubicBezTo>
                    <a:pt x="1146" y="528"/>
                    <a:pt x="1149" y="532"/>
                    <a:pt x="1153" y="535"/>
                  </a:cubicBezTo>
                  <a:cubicBezTo>
                    <a:pt x="1157" y="537"/>
                    <a:pt x="1161" y="539"/>
                    <a:pt x="1166" y="540"/>
                  </a:cubicBezTo>
                  <a:cubicBezTo>
                    <a:pt x="1169" y="540"/>
                    <a:pt x="1171" y="539"/>
                    <a:pt x="1173" y="536"/>
                  </a:cubicBezTo>
                  <a:lnTo>
                    <a:pt x="1168" y="534"/>
                  </a:lnTo>
                  <a:lnTo>
                    <a:pt x="1171" y="538"/>
                  </a:lnTo>
                  <a:lnTo>
                    <a:pt x="1173" y="536"/>
                  </a:lnTo>
                  <a:lnTo>
                    <a:pt x="1168" y="534"/>
                  </a:lnTo>
                  <a:lnTo>
                    <a:pt x="1171" y="538"/>
                  </a:lnTo>
                  <a:lnTo>
                    <a:pt x="1168" y="533"/>
                  </a:lnTo>
                  <a:lnTo>
                    <a:pt x="1168" y="539"/>
                  </a:lnTo>
                  <a:lnTo>
                    <a:pt x="1171" y="538"/>
                  </a:lnTo>
                  <a:lnTo>
                    <a:pt x="1168" y="533"/>
                  </a:lnTo>
                  <a:lnTo>
                    <a:pt x="1168" y="539"/>
                  </a:lnTo>
                  <a:lnTo>
                    <a:pt x="1168" y="534"/>
                  </a:lnTo>
                  <a:lnTo>
                    <a:pt x="1164" y="538"/>
                  </a:lnTo>
                  <a:cubicBezTo>
                    <a:pt x="1165" y="538"/>
                    <a:pt x="1165" y="539"/>
                    <a:pt x="1168" y="539"/>
                  </a:cubicBezTo>
                  <a:lnTo>
                    <a:pt x="1168" y="534"/>
                  </a:lnTo>
                  <a:lnTo>
                    <a:pt x="1164" y="538"/>
                  </a:lnTo>
                  <a:lnTo>
                    <a:pt x="1165" y="537"/>
                  </a:lnTo>
                  <a:lnTo>
                    <a:pt x="1164" y="538"/>
                  </a:lnTo>
                  <a:lnTo>
                    <a:pt x="1164" y="538"/>
                  </a:lnTo>
                  <a:lnTo>
                    <a:pt x="1165" y="537"/>
                  </a:lnTo>
                  <a:lnTo>
                    <a:pt x="1164" y="538"/>
                  </a:lnTo>
                  <a:lnTo>
                    <a:pt x="1166" y="541"/>
                  </a:lnTo>
                  <a:cubicBezTo>
                    <a:pt x="1168" y="542"/>
                    <a:pt x="1170" y="543"/>
                    <a:pt x="1172" y="543"/>
                  </a:cubicBezTo>
                  <a:cubicBezTo>
                    <a:pt x="1174" y="543"/>
                    <a:pt x="1176" y="542"/>
                    <a:pt x="1177" y="540"/>
                  </a:cubicBezTo>
                  <a:lnTo>
                    <a:pt x="1174" y="538"/>
                  </a:lnTo>
                  <a:lnTo>
                    <a:pt x="1174" y="542"/>
                  </a:lnTo>
                  <a:cubicBezTo>
                    <a:pt x="1176" y="542"/>
                    <a:pt x="1177" y="541"/>
                    <a:pt x="1177" y="540"/>
                  </a:cubicBezTo>
                  <a:lnTo>
                    <a:pt x="1174" y="538"/>
                  </a:lnTo>
                  <a:lnTo>
                    <a:pt x="1174" y="542"/>
                  </a:lnTo>
                  <a:lnTo>
                    <a:pt x="1174" y="537"/>
                  </a:lnTo>
                  <a:lnTo>
                    <a:pt x="1169" y="537"/>
                  </a:lnTo>
                  <a:cubicBezTo>
                    <a:pt x="1169" y="540"/>
                    <a:pt x="1171" y="542"/>
                    <a:pt x="1174" y="542"/>
                  </a:cubicBezTo>
                  <a:lnTo>
                    <a:pt x="1174" y="537"/>
                  </a:lnTo>
                  <a:lnTo>
                    <a:pt x="1169" y="537"/>
                  </a:lnTo>
                  <a:lnTo>
                    <a:pt x="1174" y="537"/>
                  </a:lnTo>
                  <a:lnTo>
                    <a:pt x="1171" y="534"/>
                  </a:lnTo>
                  <a:lnTo>
                    <a:pt x="1169" y="537"/>
                  </a:lnTo>
                  <a:lnTo>
                    <a:pt x="1174" y="537"/>
                  </a:lnTo>
                  <a:lnTo>
                    <a:pt x="1171" y="534"/>
                  </a:lnTo>
                  <a:lnTo>
                    <a:pt x="1173" y="536"/>
                  </a:lnTo>
                  <a:lnTo>
                    <a:pt x="1172" y="533"/>
                  </a:lnTo>
                  <a:lnTo>
                    <a:pt x="1171" y="534"/>
                  </a:lnTo>
                  <a:lnTo>
                    <a:pt x="1173" y="536"/>
                  </a:lnTo>
                  <a:lnTo>
                    <a:pt x="1172" y="533"/>
                  </a:lnTo>
                  <a:lnTo>
                    <a:pt x="1169" y="534"/>
                  </a:lnTo>
                  <a:cubicBezTo>
                    <a:pt x="1164" y="540"/>
                    <a:pt x="1162" y="546"/>
                    <a:pt x="1162" y="553"/>
                  </a:cubicBezTo>
                  <a:cubicBezTo>
                    <a:pt x="1162" y="556"/>
                    <a:pt x="1163" y="559"/>
                    <a:pt x="1165" y="562"/>
                  </a:cubicBezTo>
                  <a:cubicBezTo>
                    <a:pt x="1166" y="565"/>
                    <a:pt x="1171" y="567"/>
                    <a:pt x="1174" y="567"/>
                  </a:cubicBezTo>
                  <a:cubicBezTo>
                    <a:pt x="1177" y="567"/>
                    <a:pt x="1180" y="566"/>
                    <a:pt x="1183" y="565"/>
                  </a:cubicBezTo>
                  <a:lnTo>
                    <a:pt x="1180" y="559"/>
                  </a:lnTo>
                  <a:lnTo>
                    <a:pt x="1178" y="565"/>
                  </a:lnTo>
                  <a:lnTo>
                    <a:pt x="1182" y="566"/>
                  </a:lnTo>
                  <a:cubicBezTo>
                    <a:pt x="1185" y="566"/>
                    <a:pt x="1188" y="564"/>
                    <a:pt x="1189" y="563"/>
                  </a:cubicBezTo>
                  <a:lnTo>
                    <a:pt x="1190" y="563"/>
                  </a:lnTo>
                  <a:lnTo>
                    <a:pt x="1190" y="563"/>
                  </a:lnTo>
                  <a:lnTo>
                    <a:pt x="1188" y="561"/>
                  </a:lnTo>
                  <a:lnTo>
                    <a:pt x="1189" y="563"/>
                  </a:lnTo>
                  <a:lnTo>
                    <a:pt x="1190" y="563"/>
                  </a:lnTo>
                  <a:lnTo>
                    <a:pt x="1188" y="561"/>
                  </a:lnTo>
                  <a:lnTo>
                    <a:pt x="1189" y="563"/>
                  </a:lnTo>
                  <a:lnTo>
                    <a:pt x="1188" y="559"/>
                  </a:lnTo>
                  <a:lnTo>
                    <a:pt x="1188" y="564"/>
                  </a:lnTo>
                  <a:lnTo>
                    <a:pt x="1189" y="563"/>
                  </a:lnTo>
                  <a:lnTo>
                    <a:pt x="1188" y="559"/>
                  </a:lnTo>
                  <a:lnTo>
                    <a:pt x="1188" y="564"/>
                  </a:lnTo>
                  <a:lnTo>
                    <a:pt x="1188" y="560"/>
                  </a:lnTo>
                  <a:lnTo>
                    <a:pt x="1186" y="563"/>
                  </a:lnTo>
                  <a:lnTo>
                    <a:pt x="1188" y="564"/>
                  </a:lnTo>
                  <a:lnTo>
                    <a:pt x="1188" y="560"/>
                  </a:lnTo>
                  <a:lnTo>
                    <a:pt x="1186" y="563"/>
                  </a:lnTo>
                  <a:lnTo>
                    <a:pt x="1187" y="564"/>
                  </a:lnTo>
                  <a:cubicBezTo>
                    <a:pt x="1188" y="565"/>
                    <a:pt x="1190" y="566"/>
                    <a:pt x="1192" y="566"/>
                  </a:cubicBezTo>
                  <a:cubicBezTo>
                    <a:pt x="1194" y="566"/>
                    <a:pt x="1195" y="565"/>
                    <a:pt x="1197" y="564"/>
                  </a:cubicBezTo>
                  <a:cubicBezTo>
                    <a:pt x="1199" y="564"/>
                    <a:pt x="1201" y="562"/>
                    <a:pt x="1204" y="562"/>
                  </a:cubicBezTo>
                  <a:lnTo>
                    <a:pt x="1206" y="561"/>
                  </a:lnTo>
                  <a:lnTo>
                    <a:pt x="1207" y="561"/>
                  </a:lnTo>
                  <a:lnTo>
                    <a:pt x="1207" y="561"/>
                  </a:lnTo>
                  <a:lnTo>
                    <a:pt x="1207" y="557"/>
                  </a:lnTo>
                  <a:lnTo>
                    <a:pt x="1206" y="560"/>
                  </a:lnTo>
                  <a:lnTo>
                    <a:pt x="1207" y="561"/>
                  </a:lnTo>
                  <a:lnTo>
                    <a:pt x="1207" y="557"/>
                  </a:lnTo>
                  <a:lnTo>
                    <a:pt x="1206" y="560"/>
                  </a:lnTo>
                  <a:lnTo>
                    <a:pt x="1209" y="554"/>
                  </a:lnTo>
                  <a:lnTo>
                    <a:pt x="1202" y="555"/>
                  </a:lnTo>
                  <a:cubicBezTo>
                    <a:pt x="1203" y="557"/>
                    <a:pt x="1203" y="559"/>
                    <a:pt x="1203" y="562"/>
                  </a:cubicBezTo>
                  <a:cubicBezTo>
                    <a:pt x="1203" y="563"/>
                    <a:pt x="1203" y="564"/>
                    <a:pt x="1204" y="566"/>
                  </a:cubicBezTo>
                  <a:lnTo>
                    <a:pt x="1206" y="569"/>
                  </a:lnTo>
                  <a:lnTo>
                    <a:pt x="1211" y="571"/>
                  </a:lnTo>
                  <a:cubicBezTo>
                    <a:pt x="1214" y="571"/>
                    <a:pt x="1215" y="570"/>
                    <a:pt x="1217" y="569"/>
                  </a:cubicBezTo>
                  <a:cubicBezTo>
                    <a:pt x="1218" y="568"/>
                    <a:pt x="1219" y="567"/>
                    <a:pt x="1221" y="565"/>
                  </a:cubicBezTo>
                  <a:lnTo>
                    <a:pt x="1217" y="560"/>
                  </a:lnTo>
                  <a:lnTo>
                    <a:pt x="1218" y="567"/>
                  </a:lnTo>
                  <a:cubicBezTo>
                    <a:pt x="1230" y="566"/>
                    <a:pt x="1244" y="563"/>
                    <a:pt x="1253" y="551"/>
                  </a:cubicBezTo>
                  <a:lnTo>
                    <a:pt x="1248" y="547"/>
                  </a:lnTo>
                  <a:lnTo>
                    <a:pt x="1253" y="552"/>
                  </a:lnTo>
                  <a:lnTo>
                    <a:pt x="1253" y="552"/>
                  </a:lnTo>
                  <a:lnTo>
                    <a:pt x="1250" y="548"/>
                  </a:lnTo>
                  <a:lnTo>
                    <a:pt x="1250" y="553"/>
                  </a:lnTo>
                  <a:cubicBezTo>
                    <a:pt x="1252" y="552"/>
                    <a:pt x="1253" y="552"/>
                    <a:pt x="1253" y="552"/>
                  </a:cubicBezTo>
                  <a:lnTo>
                    <a:pt x="1250" y="548"/>
                  </a:lnTo>
                  <a:lnTo>
                    <a:pt x="1250" y="553"/>
                  </a:lnTo>
                  <a:lnTo>
                    <a:pt x="1250" y="547"/>
                  </a:lnTo>
                  <a:lnTo>
                    <a:pt x="1245" y="550"/>
                  </a:lnTo>
                  <a:cubicBezTo>
                    <a:pt x="1246" y="551"/>
                    <a:pt x="1248" y="553"/>
                    <a:pt x="1250" y="553"/>
                  </a:cubicBezTo>
                  <a:lnTo>
                    <a:pt x="1250" y="547"/>
                  </a:lnTo>
                  <a:lnTo>
                    <a:pt x="1245" y="550"/>
                  </a:lnTo>
                  <a:lnTo>
                    <a:pt x="1249" y="547"/>
                  </a:lnTo>
                  <a:lnTo>
                    <a:pt x="1244" y="547"/>
                  </a:lnTo>
                  <a:lnTo>
                    <a:pt x="1245" y="550"/>
                  </a:lnTo>
                  <a:lnTo>
                    <a:pt x="1249" y="547"/>
                  </a:lnTo>
                  <a:lnTo>
                    <a:pt x="1244" y="547"/>
                  </a:lnTo>
                  <a:lnTo>
                    <a:pt x="1247" y="547"/>
                  </a:lnTo>
                  <a:lnTo>
                    <a:pt x="1244" y="547"/>
                  </a:lnTo>
                  <a:lnTo>
                    <a:pt x="1244" y="547"/>
                  </a:lnTo>
                  <a:lnTo>
                    <a:pt x="1247" y="547"/>
                  </a:lnTo>
                  <a:lnTo>
                    <a:pt x="1244" y="547"/>
                  </a:lnTo>
                  <a:lnTo>
                    <a:pt x="1244" y="547"/>
                  </a:lnTo>
                  <a:lnTo>
                    <a:pt x="1244" y="547"/>
                  </a:lnTo>
                  <a:lnTo>
                    <a:pt x="1244" y="547"/>
                  </a:lnTo>
                  <a:lnTo>
                    <a:pt x="1244" y="547"/>
                  </a:lnTo>
                  <a:lnTo>
                    <a:pt x="1244" y="547"/>
                  </a:lnTo>
                  <a:cubicBezTo>
                    <a:pt x="1243" y="549"/>
                    <a:pt x="1243" y="551"/>
                    <a:pt x="1245" y="554"/>
                  </a:cubicBezTo>
                  <a:cubicBezTo>
                    <a:pt x="1246" y="556"/>
                    <a:pt x="1249" y="557"/>
                    <a:pt x="1251" y="556"/>
                  </a:cubicBezTo>
                  <a:lnTo>
                    <a:pt x="1251" y="554"/>
                  </a:lnTo>
                  <a:lnTo>
                    <a:pt x="1251" y="556"/>
                  </a:lnTo>
                  <a:lnTo>
                    <a:pt x="1251" y="556"/>
                  </a:lnTo>
                  <a:lnTo>
                    <a:pt x="1251" y="554"/>
                  </a:lnTo>
                  <a:lnTo>
                    <a:pt x="1251" y="556"/>
                  </a:lnTo>
                  <a:lnTo>
                    <a:pt x="1251" y="551"/>
                  </a:lnTo>
                  <a:lnTo>
                    <a:pt x="1247" y="554"/>
                  </a:lnTo>
                  <a:lnTo>
                    <a:pt x="1251" y="556"/>
                  </a:lnTo>
                  <a:lnTo>
                    <a:pt x="1251" y="551"/>
                  </a:lnTo>
                  <a:lnTo>
                    <a:pt x="1247" y="554"/>
                  </a:lnTo>
                  <a:lnTo>
                    <a:pt x="1250" y="552"/>
                  </a:lnTo>
                  <a:lnTo>
                    <a:pt x="1246" y="553"/>
                  </a:lnTo>
                  <a:lnTo>
                    <a:pt x="1247" y="554"/>
                  </a:lnTo>
                  <a:lnTo>
                    <a:pt x="1250" y="552"/>
                  </a:lnTo>
                  <a:lnTo>
                    <a:pt x="1246" y="553"/>
                  </a:lnTo>
                  <a:lnTo>
                    <a:pt x="1246" y="553"/>
                  </a:lnTo>
                  <a:lnTo>
                    <a:pt x="1246" y="553"/>
                  </a:lnTo>
                  <a:lnTo>
                    <a:pt x="1246" y="553"/>
                  </a:lnTo>
                  <a:lnTo>
                    <a:pt x="1246" y="553"/>
                  </a:lnTo>
                  <a:lnTo>
                    <a:pt x="1246" y="553"/>
                  </a:lnTo>
                  <a:lnTo>
                    <a:pt x="1247" y="555"/>
                  </a:lnTo>
                  <a:cubicBezTo>
                    <a:pt x="1247" y="556"/>
                    <a:pt x="1247" y="557"/>
                    <a:pt x="1249" y="559"/>
                  </a:cubicBezTo>
                  <a:lnTo>
                    <a:pt x="1254" y="554"/>
                  </a:lnTo>
                  <a:lnTo>
                    <a:pt x="1247" y="556"/>
                  </a:lnTo>
                  <a:lnTo>
                    <a:pt x="1249" y="560"/>
                  </a:lnTo>
                  <a:cubicBezTo>
                    <a:pt x="1251" y="562"/>
                    <a:pt x="1253" y="563"/>
                    <a:pt x="1255" y="563"/>
                  </a:cubicBezTo>
                  <a:cubicBezTo>
                    <a:pt x="1258" y="563"/>
                    <a:pt x="1259" y="562"/>
                    <a:pt x="1260" y="562"/>
                  </a:cubicBezTo>
                  <a:cubicBezTo>
                    <a:pt x="1262" y="560"/>
                    <a:pt x="1263" y="559"/>
                    <a:pt x="1263" y="558"/>
                  </a:cubicBezTo>
                  <a:lnTo>
                    <a:pt x="1266" y="555"/>
                  </a:lnTo>
                  <a:lnTo>
                    <a:pt x="1267" y="555"/>
                  </a:lnTo>
                  <a:lnTo>
                    <a:pt x="1267" y="555"/>
                  </a:lnTo>
                  <a:lnTo>
                    <a:pt x="1265" y="552"/>
                  </a:lnTo>
                  <a:lnTo>
                    <a:pt x="1265" y="555"/>
                  </a:lnTo>
                  <a:lnTo>
                    <a:pt x="1267" y="555"/>
                  </a:lnTo>
                  <a:lnTo>
                    <a:pt x="1265" y="552"/>
                  </a:lnTo>
                  <a:lnTo>
                    <a:pt x="1265" y="555"/>
                  </a:lnTo>
                  <a:lnTo>
                    <a:pt x="1265" y="552"/>
                  </a:lnTo>
                  <a:lnTo>
                    <a:pt x="1263" y="554"/>
                  </a:lnTo>
                  <a:lnTo>
                    <a:pt x="1265" y="555"/>
                  </a:lnTo>
                  <a:lnTo>
                    <a:pt x="1265" y="552"/>
                  </a:lnTo>
                  <a:lnTo>
                    <a:pt x="1263" y="554"/>
                  </a:lnTo>
                  <a:lnTo>
                    <a:pt x="1263" y="554"/>
                  </a:lnTo>
                  <a:lnTo>
                    <a:pt x="1264" y="556"/>
                  </a:lnTo>
                  <a:cubicBezTo>
                    <a:pt x="1265" y="558"/>
                    <a:pt x="1268" y="560"/>
                    <a:pt x="1270" y="560"/>
                  </a:cubicBezTo>
                  <a:cubicBezTo>
                    <a:pt x="1274" y="560"/>
                    <a:pt x="1278" y="558"/>
                    <a:pt x="1279" y="555"/>
                  </a:cubicBezTo>
                  <a:cubicBezTo>
                    <a:pt x="1282" y="551"/>
                    <a:pt x="1282" y="548"/>
                    <a:pt x="1282" y="546"/>
                  </a:cubicBezTo>
                  <a:lnTo>
                    <a:pt x="1282" y="545"/>
                  </a:lnTo>
                  <a:lnTo>
                    <a:pt x="1282" y="545"/>
                  </a:lnTo>
                  <a:lnTo>
                    <a:pt x="1278" y="544"/>
                  </a:lnTo>
                  <a:lnTo>
                    <a:pt x="1281" y="546"/>
                  </a:lnTo>
                  <a:lnTo>
                    <a:pt x="1282" y="545"/>
                  </a:lnTo>
                  <a:lnTo>
                    <a:pt x="1278" y="544"/>
                  </a:lnTo>
                  <a:lnTo>
                    <a:pt x="1281" y="546"/>
                  </a:lnTo>
                  <a:lnTo>
                    <a:pt x="1277" y="543"/>
                  </a:lnTo>
                  <a:lnTo>
                    <a:pt x="1277" y="549"/>
                  </a:lnTo>
                  <a:cubicBezTo>
                    <a:pt x="1278" y="549"/>
                    <a:pt x="1280" y="547"/>
                    <a:pt x="1281" y="546"/>
                  </a:cubicBezTo>
                  <a:lnTo>
                    <a:pt x="1277" y="543"/>
                  </a:lnTo>
                  <a:lnTo>
                    <a:pt x="1277" y="549"/>
                  </a:lnTo>
                  <a:lnTo>
                    <a:pt x="1277" y="544"/>
                  </a:lnTo>
                  <a:lnTo>
                    <a:pt x="1274" y="548"/>
                  </a:lnTo>
                  <a:lnTo>
                    <a:pt x="1277" y="549"/>
                  </a:lnTo>
                  <a:lnTo>
                    <a:pt x="1277" y="544"/>
                  </a:lnTo>
                  <a:lnTo>
                    <a:pt x="1274" y="548"/>
                  </a:lnTo>
                  <a:lnTo>
                    <a:pt x="1275" y="546"/>
                  </a:lnTo>
                  <a:lnTo>
                    <a:pt x="1274" y="548"/>
                  </a:lnTo>
                  <a:lnTo>
                    <a:pt x="1274" y="548"/>
                  </a:lnTo>
                  <a:lnTo>
                    <a:pt x="1275" y="546"/>
                  </a:lnTo>
                  <a:lnTo>
                    <a:pt x="1274" y="548"/>
                  </a:lnTo>
                  <a:lnTo>
                    <a:pt x="1274" y="548"/>
                  </a:lnTo>
                  <a:lnTo>
                    <a:pt x="1277" y="551"/>
                  </a:lnTo>
                  <a:cubicBezTo>
                    <a:pt x="1278" y="552"/>
                    <a:pt x="1280" y="553"/>
                    <a:pt x="1282" y="553"/>
                  </a:cubicBezTo>
                  <a:lnTo>
                    <a:pt x="1285" y="552"/>
                  </a:lnTo>
                  <a:lnTo>
                    <a:pt x="1288" y="551"/>
                  </a:lnTo>
                  <a:cubicBezTo>
                    <a:pt x="1289" y="551"/>
                    <a:pt x="1291" y="548"/>
                    <a:pt x="1291" y="546"/>
                  </a:cubicBezTo>
                  <a:cubicBezTo>
                    <a:pt x="1291" y="542"/>
                    <a:pt x="1289" y="541"/>
                    <a:pt x="1289" y="541"/>
                  </a:cubicBezTo>
                  <a:lnTo>
                    <a:pt x="1287" y="539"/>
                  </a:lnTo>
                  <a:lnTo>
                    <a:pt x="1286" y="539"/>
                  </a:lnTo>
                  <a:lnTo>
                    <a:pt x="1286" y="539"/>
                  </a:lnTo>
                  <a:lnTo>
                    <a:pt x="1284" y="541"/>
                  </a:lnTo>
                  <a:lnTo>
                    <a:pt x="1287" y="539"/>
                  </a:lnTo>
                  <a:lnTo>
                    <a:pt x="1286" y="539"/>
                  </a:lnTo>
                  <a:lnTo>
                    <a:pt x="1284" y="541"/>
                  </a:lnTo>
                  <a:lnTo>
                    <a:pt x="1287" y="539"/>
                  </a:lnTo>
                  <a:lnTo>
                    <a:pt x="1283" y="542"/>
                  </a:lnTo>
                  <a:lnTo>
                    <a:pt x="1287" y="542"/>
                  </a:lnTo>
                  <a:lnTo>
                    <a:pt x="1287" y="539"/>
                  </a:lnTo>
                  <a:lnTo>
                    <a:pt x="1283" y="542"/>
                  </a:lnTo>
                  <a:lnTo>
                    <a:pt x="1287" y="542"/>
                  </a:lnTo>
                  <a:lnTo>
                    <a:pt x="1283" y="542"/>
                  </a:lnTo>
                  <a:lnTo>
                    <a:pt x="1287" y="542"/>
                  </a:lnTo>
                  <a:lnTo>
                    <a:pt x="1287" y="542"/>
                  </a:lnTo>
                  <a:lnTo>
                    <a:pt x="1283" y="542"/>
                  </a:lnTo>
                  <a:lnTo>
                    <a:pt x="1287" y="542"/>
                  </a:lnTo>
                  <a:lnTo>
                    <a:pt x="1281" y="541"/>
                  </a:lnTo>
                  <a:lnTo>
                    <a:pt x="1285" y="547"/>
                  </a:lnTo>
                  <a:cubicBezTo>
                    <a:pt x="1288" y="544"/>
                    <a:pt x="1290" y="540"/>
                    <a:pt x="1290" y="537"/>
                  </a:cubicBezTo>
                  <a:cubicBezTo>
                    <a:pt x="1290" y="534"/>
                    <a:pt x="1289" y="532"/>
                    <a:pt x="1289" y="531"/>
                  </a:cubicBezTo>
                  <a:lnTo>
                    <a:pt x="1288" y="530"/>
                  </a:lnTo>
                  <a:lnTo>
                    <a:pt x="1288" y="530"/>
                  </a:lnTo>
                  <a:lnTo>
                    <a:pt x="1287" y="530"/>
                  </a:lnTo>
                  <a:lnTo>
                    <a:pt x="1288" y="530"/>
                  </a:lnTo>
                  <a:lnTo>
                    <a:pt x="1288" y="530"/>
                  </a:lnTo>
                  <a:lnTo>
                    <a:pt x="1287" y="530"/>
                  </a:lnTo>
                  <a:lnTo>
                    <a:pt x="1288" y="530"/>
                  </a:lnTo>
                  <a:lnTo>
                    <a:pt x="1285" y="530"/>
                  </a:lnTo>
                  <a:lnTo>
                    <a:pt x="1288" y="531"/>
                  </a:lnTo>
                  <a:lnTo>
                    <a:pt x="1288" y="530"/>
                  </a:lnTo>
                  <a:lnTo>
                    <a:pt x="1285" y="530"/>
                  </a:lnTo>
                  <a:lnTo>
                    <a:pt x="1288" y="531"/>
                  </a:lnTo>
                  <a:cubicBezTo>
                    <a:pt x="1289" y="529"/>
                    <a:pt x="1288" y="526"/>
                    <a:pt x="1286" y="525"/>
                  </a:cubicBezTo>
                  <a:cubicBezTo>
                    <a:pt x="1285" y="523"/>
                    <a:pt x="1283" y="523"/>
                    <a:pt x="1280" y="523"/>
                  </a:cubicBezTo>
                  <a:cubicBezTo>
                    <a:pt x="1278" y="524"/>
                    <a:pt x="1274" y="524"/>
                    <a:pt x="1271" y="524"/>
                  </a:cubicBezTo>
                  <a:lnTo>
                    <a:pt x="1269" y="524"/>
                  </a:lnTo>
                  <a:lnTo>
                    <a:pt x="1268" y="527"/>
                  </a:lnTo>
                  <a:lnTo>
                    <a:pt x="1270" y="524"/>
                  </a:lnTo>
                  <a:lnTo>
                    <a:pt x="1269" y="524"/>
                  </a:lnTo>
                  <a:lnTo>
                    <a:pt x="1268" y="527"/>
                  </a:lnTo>
                  <a:lnTo>
                    <a:pt x="1270" y="524"/>
                  </a:lnTo>
                  <a:lnTo>
                    <a:pt x="1266" y="529"/>
                  </a:lnTo>
                  <a:lnTo>
                    <a:pt x="1272" y="529"/>
                  </a:lnTo>
                  <a:cubicBezTo>
                    <a:pt x="1272" y="527"/>
                    <a:pt x="1270" y="525"/>
                    <a:pt x="1270" y="524"/>
                  </a:cubicBezTo>
                  <a:lnTo>
                    <a:pt x="1266" y="529"/>
                  </a:lnTo>
                  <a:lnTo>
                    <a:pt x="1272" y="529"/>
                  </a:lnTo>
                  <a:lnTo>
                    <a:pt x="1267" y="529"/>
                  </a:lnTo>
                  <a:lnTo>
                    <a:pt x="1271" y="532"/>
                  </a:lnTo>
                  <a:cubicBezTo>
                    <a:pt x="1271" y="531"/>
                    <a:pt x="1272" y="530"/>
                    <a:pt x="1272" y="529"/>
                  </a:cubicBezTo>
                  <a:lnTo>
                    <a:pt x="1267" y="529"/>
                  </a:lnTo>
                  <a:lnTo>
                    <a:pt x="1271" y="532"/>
                  </a:lnTo>
                  <a:lnTo>
                    <a:pt x="1270" y="531"/>
                  </a:lnTo>
                  <a:lnTo>
                    <a:pt x="1271" y="532"/>
                  </a:lnTo>
                  <a:lnTo>
                    <a:pt x="1271" y="532"/>
                  </a:lnTo>
                  <a:lnTo>
                    <a:pt x="1270" y="531"/>
                  </a:lnTo>
                  <a:lnTo>
                    <a:pt x="1271" y="532"/>
                  </a:lnTo>
                  <a:cubicBezTo>
                    <a:pt x="1271" y="532"/>
                    <a:pt x="1272" y="531"/>
                    <a:pt x="1274" y="530"/>
                  </a:cubicBezTo>
                  <a:lnTo>
                    <a:pt x="1276" y="528"/>
                  </a:lnTo>
                  <a:cubicBezTo>
                    <a:pt x="1278" y="527"/>
                    <a:pt x="1280" y="526"/>
                    <a:pt x="1283" y="525"/>
                  </a:cubicBezTo>
                  <a:cubicBezTo>
                    <a:pt x="1284" y="525"/>
                    <a:pt x="1285" y="525"/>
                    <a:pt x="1287" y="524"/>
                  </a:cubicBezTo>
                  <a:lnTo>
                    <a:pt x="1290" y="522"/>
                  </a:lnTo>
                  <a:cubicBezTo>
                    <a:pt x="1292" y="521"/>
                    <a:pt x="1293" y="518"/>
                    <a:pt x="1293" y="516"/>
                  </a:cubicBezTo>
                  <a:cubicBezTo>
                    <a:pt x="1292" y="513"/>
                    <a:pt x="1291" y="511"/>
                    <a:pt x="1290" y="510"/>
                  </a:cubicBezTo>
                  <a:cubicBezTo>
                    <a:pt x="1289" y="508"/>
                    <a:pt x="1287" y="507"/>
                    <a:pt x="1285" y="505"/>
                  </a:cubicBezTo>
                  <a:lnTo>
                    <a:pt x="1281" y="510"/>
                  </a:lnTo>
                  <a:lnTo>
                    <a:pt x="1286" y="506"/>
                  </a:lnTo>
                  <a:lnTo>
                    <a:pt x="1283" y="508"/>
                  </a:lnTo>
                  <a:lnTo>
                    <a:pt x="1287" y="508"/>
                  </a:lnTo>
                  <a:lnTo>
                    <a:pt x="1286" y="506"/>
                  </a:lnTo>
                  <a:lnTo>
                    <a:pt x="1283" y="508"/>
                  </a:lnTo>
                  <a:lnTo>
                    <a:pt x="1287" y="508"/>
                  </a:lnTo>
                  <a:lnTo>
                    <a:pt x="1283" y="508"/>
                  </a:lnTo>
                  <a:lnTo>
                    <a:pt x="1286" y="511"/>
                  </a:lnTo>
                  <a:lnTo>
                    <a:pt x="1287" y="508"/>
                  </a:lnTo>
                  <a:lnTo>
                    <a:pt x="1283" y="508"/>
                  </a:lnTo>
                  <a:lnTo>
                    <a:pt x="1286" y="511"/>
                  </a:lnTo>
                  <a:lnTo>
                    <a:pt x="1285" y="510"/>
                  </a:lnTo>
                  <a:lnTo>
                    <a:pt x="1286" y="511"/>
                  </a:lnTo>
                  <a:lnTo>
                    <a:pt x="1286" y="511"/>
                  </a:lnTo>
                  <a:lnTo>
                    <a:pt x="1285" y="510"/>
                  </a:lnTo>
                  <a:lnTo>
                    <a:pt x="1286" y="511"/>
                  </a:lnTo>
                  <a:lnTo>
                    <a:pt x="1289" y="510"/>
                  </a:lnTo>
                  <a:lnTo>
                    <a:pt x="1289" y="510"/>
                  </a:lnTo>
                  <a:lnTo>
                    <a:pt x="1289" y="508"/>
                  </a:lnTo>
                  <a:lnTo>
                    <a:pt x="1288" y="509"/>
                  </a:lnTo>
                  <a:lnTo>
                    <a:pt x="1289" y="510"/>
                  </a:lnTo>
                  <a:lnTo>
                    <a:pt x="1289" y="508"/>
                  </a:lnTo>
                  <a:lnTo>
                    <a:pt x="1288" y="509"/>
                  </a:lnTo>
                  <a:lnTo>
                    <a:pt x="1290" y="507"/>
                  </a:lnTo>
                  <a:lnTo>
                    <a:pt x="1287" y="508"/>
                  </a:lnTo>
                  <a:lnTo>
                    <a:pt x="1288" y="509"/>
                  </a:lnTo>
                  <a:lnTo>
                    <a:pt x="1290" y="507"/>
                  </a:lnTo>
                  <a:lnTo>
                    <a:pt x="1287" y="508"/>
                  </a:lnTo>
                  <a:lnTo>
                    <a:pt x="1294" y="507"/>
                  </a:lnTo>
                  <a:lnTo>
                    <a:pt x="1293" y="501"/>
                  </a:lnTo>
                  <a:cubicBezTo>
                    <a:pt x="1290" y="501"/>
                    <a:pt x="1289" y="502"/>
                    <a:pt x="1288" y="503"/>
                  </a:cubicBezTo>
                  <a:cubicBezTo>
                    <a:pt x="1286" y="505"/>
                    <a:pt x="1285" y="506"/>
                    <a:pt x="1284" y="508"/>
                  </a:cubicBezTo>
                  <a:cubicBezTo>
                    <a:pt x="1284" y="510"/>
                    <a:pt x="1283" y="511"/>
                    <a:pt x="1283" y="514"/>
                  </a:cubicBezTo>
                  <a:cubicBezTo>
                    <a:pt x="1283" y="516"/>
                    <a:pt x="1283" y="518"/>
                    <a:pt x="1285" y="520"/>
                  </a:cubicBezTo>
                  <a:cubicBezTo>
                    <a:pt x="1287" y="522"/>
                    <a:pt x="1290" y="523"/>
                    <a:pt x="1292" y="523"/>
                  </a:cubicBezTo>
                  <a:lnTo>
                    <a:pt x="1293" y="523"/>
                  </a:lnTo>
                  <a:lnTo>
                    <a:pt x="1292" y="518"/>
                  </a:lnTo>
                  <a:lnTo>
                    <a:pt x="1292" y="523"/>
                  </a:lnTo>
                  <a:lnTo>
                    <a:pt x="1293" y="523"/>
                  </a:lnTo>
                  <a:lnTo>
                    <a:pt x="1292" y="518"/>
                  </a:lnTo>
                  <a:lnTo>
                    <a:pt x="1292" y="523"/>
                  </a:lnTo>
                  <a:cubicBezTo>
                    <a:pt x="1299" y="523"/>
                    <a:pt x="1302" y="520"/>
                    <a:pt x="1305" y="518"/>
                  </a:cubicBezTo>
                  <a:cubicBezTo>
                    <a:pt x="1307" y="517"/>
                    <a:pt x="1308" y="516"/>
                    <a:pt x="1309" y="515"/>
                  </a:cubicBezTo>
                  <a:lnTo>
                    <a:pt x="1310" y="515"/>
                  </a:lnTo>
                  <a:lnTo>
                    <a:pt x="1307" y="510"/>
                  </a:lnTo>
                  <a:lnTo>
                    <a:pt x="1307" y="515"/>
                  </a:lnTo>
                  <a:cubicBezTo>
                    <a:pt x="1309" y="515"/>
                    <a:pt x="1310" y="515"/>
                    <a:pt x="1310" y="515"/>
                  </a:cubicBezTo>
                  <a:lnTo>
                    <a:pt x="1307" y="510"/>
                  </a:lnTo>
                  <a:lnTo>
                    <a:pt x="1307" y="515"/>
                  </a:lnTo>
                  <a:lnTo>
                    <a:pt x="1307" y="509"/>
                  </a:lnTo>
                  <a:lnTo>
                    <a:pt x="1302" y="512"/>
                  </a:lnTo>
                  <a:cubicBezTo>
                    <a:pt x="1303" y="514"/>
                    <a:pt x="1306" y="515"/>
                    <a:pt x="1307" y="515"/>
                  </a:cubicBezTo>
                  <a:lnTo>
                    <a:pt x="1307" y="509"/>
                  </a:lnTo>
                  <a:lnTo>
                    <a:pt x="1302" y="512"/>
                  </a:lnTo>
                  <a:lnTo>
                    <a:pt x="1307" y="509"/>
                  </a:lnTo>
                  <a:lnTo>
                    <a:pt x="1301" y="509"/>
                  </a:lnTo>
                  <a:cubicBezTo>
                    <a:pt x="1301" y="510"/>
                    <a:pt x="1301" y="511"/>
                    <a:pt x="1302" y="512"/>
                  </a:cubicBezTo>
                  <a:lnTo>
                    <a:pt x="1307" y="509"/>
                  </a:lnTo>
                  <a:lnTo>
                    <a:pt x="1301" y="509"/>
                  </a:lnTo>
                  <a:lnTo>
                    <a:pt x="1304" y="509"/>
                  </a:lnTo>
                  <a:lnTo>
                    <a:pt x="1301" y="509"/>
                  </a:lnTo>
                  <a:lnTo>
                    <a:pt x="1301" y="509"/>
                  </a:lnTo>
                  <a:lnTo>
                    <a:pt x="1304" y="509"/>
                  </a:lnTo>
                  <a:lnTo>
                    <a:pt x="1301" y="509"/>
                  </a:lnTo>
                  <a:cubicBezTo>
                    <a:pt x="1301" y="511"/>
                    <a:pt x="1301" y="513"/>
                    <a:pt x="1303" y="514"/>
                  </a:cubicBezTo>
                  <a:cubicBezTo>
                    <a:pt x="1304" y="515"/>
                    <a:pt x="1305" y="516"/>
                    <a:pt x="1307" y="516"/>
                  </a:cubicBezTo>
                  <a:lnTo>
                    <a:pt x="1308" y="516"/>
                  </a:lnTo>
                  <a:lnTo>
                    <a:pt x="1308" y="516"/>
                  </a:lnTo>
                  <a:lnTo>
                    <a:pt x="1309" y="513"/>
                  </a:lnTo>
                  <a:lnTo>
                    <a:pt x="1307" y="516"/>
                  </a:lnTo>
                  <a:lnTo>
                    <a:pt x="1308" y="516"/>
                  </a:lnTo>
                  <a:lnTo>
                    <a:pt x="1309" y="513"/>
                  </a:lnTo>
                  <a:lnTo>
                    <a:pt x="1307" y="516"/>
                  </a:lnTo>
                  <a:lnTo>
                    <a:pt x="1310" y="511"/>
                  </a:lnTo>
                  <a:lnTo>
                    <a:pt x="1304" y="511"/>
                  </a:lnTo>
                  <a:cubicBezTo>
                    <a:pt x="1304" y="513"/>
                    <a:pt x="1306" y="515"/>
                    <a:pt x="1307" y="516"/>
                  </a:cubicBezTo>
                  <a:lnTo>
                    <a:pt x="1310" y="511"/>
                  </a:lnTo>
                  <a:lnTo>
                    <a:pt x="1304" y="511"/>
                  </a:lnTo>
                  <a:lnTo>
                    <a:pt x="1310" y="511"/>
                  </a:lnTo>
                  <a:lnTo>
                    <a:pt x="1305" y="508"/>
                  </a:lnTo>
                  <a:cubicBezTo>
                    <a:pt x="1305" y="508"/>
                    <a:pt x="1304" y="509"/>
                    <a:pt x="1304" y="511"/>
                  </a:cubicBezTo>
                  <a:lnTo>
                    <a:pt x="1310" y="511"/>
                  </a:lnTo>
                  <a:lnTo>
                    <a:pt x="1305" y="508"/>
                  </a:lnTo>
                  <a:lnTo>
                    <a:pt x="1308" y="510"/>
                  </a:lnTo>
                  <a:lnTo>
                    <a:pt x="1305" y="508"/>
                  </a:lnTo>
                  <a:lnTo>
                    <a:pt x="1305" y="508"/>
                  </a:lnTo>
                  <a:lnTo>
                    <a:pt x="1308" y="510"/>
                  </a:lnTo>
                  <a:lnTo>
                    <a:pt x="1305" y="508"/>
                  </a:lnTo>
                  <a:lnTo>
                    <a:pt x="1303" y="509"/>
                  </a:lnTo>
                  <a:lnTo>
                    <a:pt x="1301" y="512"/>
                  </a:lnTo>
                  <a:cubicBezTo>
                    <a:pt x="1301" y="513"/>
                    <a:pt x="1300" y="514"/>
                    <a:pt x="1300" y="517"/>
                  </a:cubicBezTo>
                  <a:lnTo>
                    <a:pt x="1300" y="517"/>
                  </a:lnTo>
                  <a:lnTo>
                    <a:pt x="1305" y="517"/>
                  </a:lnTo>
                  <a:lnTo>
                    <a:pt x="1300" y="517"/>
                  </a:lnTo>
                  <a:lnTo>
                    <a:pt x="1300" y="517"/>
                  </a:lnTo>
                  <a:lnTo>
                    <a:pt x="1305" y="517"/>
                  </a:lnTo>
                  <a:lnTo>
                    <a:pt x="1300" y="517"/>
                  </a:lnTo>
                  <a:cubicBezTo>
                    <a:pt x="1300" y="520"/>
                    <a:pt x="1302" y="522"/>
                    <a:pt x="1304" y="523"/>
                  </a:cubicBezTo>
                  <a:cubicBezTo>
                    <a:pt x="1306" y="524"/>
                    <a:pt x="1308" y="524"/>
                    <a:pt x="1310" y="524"/>
                  </a:cubicBezTo>
                  <a:cubicBezTo>
                    <a:pt x="1315" y="524"/>
                    <a:pt x="1320" y="522"/>
                    <a:pt x="1324" y="519"/>
                  </a:cubicBezTo>
                  <a:cubicBezTo>
                    <a:pt x="1326" y="517"/>
                    <a:pt x="1328" y="516"/>
                    <a:pt x="1329" y="514"/>
                  </a:cubicBezTo>
                  <a:cubicBezTo>
                    <a:pt x="1330" y="512"/>
                    <a:pt x="1332" y="510"/>
                    <a:pt x="1332" y="506"/>
                  </a:cubicBezTo>
                  <a:lnTo>
                    <a:pt x="1332" y="506"/>
                  </a:lnTo>
                  <a:lnTo>
                    <a:pt x="1325" y="506"/>
                  </a:lnTo>
                  <a:lnTo>
                    <a:pt x="1321" y="512"/>
                  </a:lnTo>
                  <a:cubicBezTo>
                    <a:pt x="1326" y="515"/>
                    <a:pt x="1330" y="516"/>
                    <a:pt x="1332" y="518"/>
                  </a:cubicBezTo>
                  <a:lnTo>
                    <a:pt x="1336" y="512"/>
                  </a:lnTo>
                  <a:lnTo>
                    <a:pt x="1329" y="514"/>
                  </a:lnTo>
                  <a:cubicBezTo>
                    <a:pt x="1330" y="515"/>
                    <a:pt x="1330" y="516"/>
                    <a:pt x="1331" y="518"/>
                  </a:cubicBezTo>
                  <a:lnTo>
                    <a:pt x="1333" y="521"/>
                  </a:lnTo>
                  <a:cubicBezTo>
                    <a:pt x="1334" y="523"/>
                    <a:pt x="1336" y="524"/>
                    <a:pt x="1338" y="523"/>
                  </a:cubicBezTo>
                  <a:cubicBezTo>
                    <a:pt x="1341" y="523"/>
                    <a:pt x="1342" y="523"/>
                    <a:pt x="1343" y="522"/>
                  </a:cubicBezTo>
                  <a:lnTo>
                    <a:pt x="1347" y="520"/>
                  </a:lnTo>
                  <a:lnTo>
                    <a:pt x="1348" y="519"/>
                  </a:lnTo>
                  <a:lnTo>
                    <a:pt x="1346" y="518"/>
                  </a:lnTo>
                  <a:lnTo>
                    <a:pt x="1348" y="519"/>
                  </a:lnTo>
                  <a:lnTo>
                    <a:pt x="1348" y="519"/>
                  </a:lnTo>
                  <a:lnTo>
                    <a:pt x="1346" y="518"/>
                  </a:lnTo>
                  <a:lnTo>
                    <a:pt x="1348" y="519"/>
                  </a:lnTo>
                  <a:lnTo>
                    <a:pt x="1348" y="519"/>
                  </a:lnTo>
                  <a:cubicBezTo>
                    <a:pt x="1348" y="519"/>
                    <a:pt x="1353" y="518"/>
                    <a:pt x="1357" y="517"/>
                  </a:cubicBezTo>
                  <a:cubicBezTo>
                    <a:pt x="1359" y="517"/>
                    <a:pt x="1361" y="517"/>
                    <a:pt x="1363" y="515"/>
                  </a:cubicBezTo>
                  <a:cubicBezTo>
                    <a:pt x="1364" y="515"/>
                    <a:pt x="1366" y="514"/>
                    <a:pt x="1367" y="512"/>
                  </a:cubicBezTo>
                  <a:cubicBezTo>
                    <a:pt x="1368" y="511"/>
                    <a:pt x="1369" y="509"/>
                    <a:pt x="1369" y="507"/>
                  </a:cubicBezTo>
                  <a:cubicBezTo>
                    <a:pt x="1369" y="505"/>
                    <a:pt x="1368" y="504"/>
                    <a:pt x="1368" y="502"/>
                  </a:cubicBezTo>
                  <a:lnTo>
                    <a:pt x="1362" y="505"/>
                  </a:lnTo>
                  <a:lnTo>
                    <a:pt x="1365" y="511"/>
                  </a:lnTo>
                  <a:cubicBezTo>
                    <a:pt x="1369" y="509"/>
                    <a:pt x="1373" y="507"/>
                    <a:pt x="1377" y="505"/>
                  </a:cubicBezTo>
                  <a:cubicBezTo>
                    <a:pt x="1381" y="503"/>
                    <a:pt x="1385" y="499"/>
                    <a:pt x="1388" y="493"/>
                  </a:cubicBezTo>
                  <a:lnTo>
                    <a:pt x="1382" y="491"/>
                  </a:lnTo>
                  <a:lnTo>
                    <a:pt x="1385" y="497"/>
                  </a:lnTo>
                  <a:cubicBezTo>
                    <a:pt x="1398" y="490"/>
                    <a:pt x="1409" y="491"/>
                    <a:pt x="1426" y="488"/>
                  </a:cubicBezTo>
                  <a:cubicBezTo>
                    <a:pt x="1429" y="488"/>
                    <a:pt x="1431" y="485"/>
                    <a:pt x="1432" y="483"/>
                  </a:cubicBezTo>
                  <a:lnTo>
                    <a:pt x="1432" y="482"/>
                  </a:lnTo>
                  <a:lnTo>
                    <a:pt x="1432" y="482"/>
                  </a:lnTo>
                  <a:lnTo>
                    <a:pt x="1430" y="481"/>
                  </a:lnTo>
                  <a:lnTo>
                    <a:pt x="1431" y="483"/>
                  </a:lnTo>
                  <a:lnTo>
                    <a:pt x="1432" y="482"/>
                  </a:lnTo>
                  <a:lnTo>
                    <a:pt x="1430" y="481"/>
                  </a:lnTo>
                  <a:lnTo>
                    <a:pt x="1431" y="483"/>
                  </a:lnTo>
                  <a:lnTo>
                    <a:pt x="1430" y="482"/>
                  </a:lnTo>
                  <a:lnTo>
                    <a:pt x="1431" y="483"/>
                  </a:lnTo>
                  <a:lnTo>
                    <a:pt x="1431" y="483"/>
                  </a:lnTo>
                  <a:lnTo>
                    <a:pt x="1430" y="482"/>
                  </a:lnTo>
                  <a:lnTo>
                    <a:pt x="1431" y="483"/>
                  </a:lnTo>
                  <a:lnTo>
                    <a:pt x="1431" y="483"/>
                  </a:lnTo>
                  <a:cubicBezTo>
                    <a:pt x="1432" y="483"/>
                    <a:pt x="1433" y="483"/>
                    <a:pt x="1435" y="483"/>
                  </a:cubicBezTo>
                  <a:cubicBezTo>
                    <a:pt x="1436" y="484"/>
                    <a:pt x="1438" y="483"/>
                    <a:pt x="1440" y="482"/>
                  </a:cubicBezTo>
                  <a:cubicBezTo>
                    <a:pt x="1441" y="481"/>
                    <a:pt x="1443" y="480"/>
                    <a:pt x="1444" y="480"/>
                  </a:cubicBezTo>
                  <a:cubicBezTo>
                    <a:pt x="1446" y="480"/>
                    <a:pt x="1447" y="481"/>
                    <a:pt x="1449" y="483"/>
                  </a:cubicBezTo>
                  <a:lnTo>
                    <a:pt x="1454" y="479"/>
                  </a:lnTo>
                  <a:lnTo>
                    <a:pt x="1448" y="480"/>
                  </a:lnTo>
                  <a:cubicBezTo>
                    <a:pt x="1448" y="484"/>
                    <a:pt x="1448" y="487"/>
                    <a:pt x="1450" y="491"/>
                  </a:cubicBezTo>
                  <a:cubicBezTo>
                    <a:pt x="1450" y="493"/>
                    <a:pt x="1452" y="495"/>
                    <a:pt x="1454" y="497"/>
                  </a:cubicBezTo>
                  <a:cubicBezTo>
                    <a:pt x="1455" y="498"/>
                    <a:pt x="1458" y="500"/>
                    <a:pt x="1460" y="501"/>
                  </a:cubicBezTo>
                  <a:lnTo>
                    <a:pt x="1463" y="494"/>
                  </a:lnTo>
                  <a:lnTo>
                    <a:pt x="1456" y="495"/>
                  </a:lnTo>
                  <a:cubicBezTo>
                    <a:pt x="1456" y="497"/>
                    <a:pt x="1456" y="499"/>
                    <a:pt x="1457" y="502"/>
                  </a:cubicBezTo>
                  <a:cubicBezTo>
                    <a:pt x="1458" y="504"/>
                    <a:pt x="1460" y="505"/>
                    <a:pt x="1462" y="506"/>
                  </a:cubicBezTo>
                  <a:cubicBezTo>
                    <a:pt x="1463" y="506"/>
                    <a:pt x="1464" y="506"/>
                    <a:pt x="1465" y="506"/>
                  </a:cubicBezTo>
                  <a:lnTo>
                    <a:pt x="1466" y="506"/>
                  </a:lnTo>
                  <a:lnTo>
                    <a:pt x="1467" y="506"/>
                  </a:lnTo>
                  <a:lnTo>
                    <a:pt x="1470" y="500"/>
                  </a:lnTo>
                  <a:lnTo>
                    <a:pt x="1464" y="498"/>
                  </a:lnTo>
                  <a:cubicBezTo>
                    <a:pt x="1462" y="500"/>
                    <a:pt x="1461" y="503"/>
                    <a:pt x="1461" y="506"/>
                  </a:cubicBezTo>
                  <a:cubicBezTo>
                    <a:pt x="1461" y="509"/>
                    <a:pt x="1463" y="512"/>
                    <a:pt x="1466" y="514"/>
                  </a:cubicBezTo>
                  <a:cubicBezTo>
                    <a:pt x="1469" y="516"/>
                    <a:pt x="1472" y="516"/>
                    <a:pt x="1473" y="516"/>
                  </a:cubicBezTo>
                  <a:lnTo>
                    <a:pt x="1473" y="516"/>
                  </a:lnTo>
                  <a:lnTo>
                    <a:pt x="1473" y="516"/>
                  </a:lnTo>
                  <a:lnTo>
                    <a:pt x="1473" y="516"/>
                  </a:lnTo>
                  <a:lnTo>
                    <a:pt x="1473" y="516"/>
                  </a:lnTo>
                  <a:lnTo>
                    <a:pt x="1473" y="516"/>
                  </a:lnTo>
                  <a:lnTo>
                    <a:pt x="1473" y="516"/>
                  </a:lnTo>
                  <a:lnTo>
                    <a:pt x="1474" y="513"/>
                  </a:lnTo>
                  <a:lnTo>
                    <a:pt x="1472" y="515"/>
                  </a:lnTo>
                  <a:lnTo>
                    <a:pt x="1473" y="516"/>
                  </a:lnTo>
                  <a:lnTo>
                    <a:pt x="1474" y="513"/>
                  </a:lnTo>
                  <a:lnTo>
                    <a:pt x="1472" y="515"/>
                  </a:lnTo>
                  <a:cubicBezTo>
                    <a:pt x="1472" y="516"/>
                    <a:pt x="1474" y="517"/>
                    <a:pt x="1475" y="518"/>
                  </a:cubicBezTo>
                  <a:lnTo>
                    <a:pt x="1478" y="519"/>
                  </a:lnTo>
                  <a:cubicBezTo>
                    <a:pt x="1480" y="519"/>
                    <a:pt x="1482" y="518"/>
                    <a:pt x="1483" y="517"/>
                  </a:cubicBezTo>
                  <a:cubicBezTo>
                    <a:pt x="1485" y="516"/>
                    <a:pt x="1485" y="515"/>
                    <a:pt x="1486" y="514"/>
                  </a:cubicBezTo>
                  <a:lnTo>
                    <a:pt x="1487" y="511"/>
                  </a:lnTo>
                  <a:lnTo>
                    <a:pt x="1487" y="511"/>
                  </a:lnTo>
                  <a:lnTo>
                    <a:pt x="1483" y="509"/>
                  </a:lnTo>
                  <a:lnTo>
                    <a:pt x="1486" y="512"/>
                  </a:lnTo>
                  <a:lnTo>
                    <a:pt x="1487" y="511"/>
                  </a:lnTo>
                  <a:lnTo>
                    <a:pt x="1483" y="509"/>
                  </a:lnTo>
                  <a:lnTo>
                    <a:pt x="1486" y="512"/>
                  </a:lnTo>
                  <a:lnTo>
                    <a:pt x="1481" y="508"/>
                  </a:lnTo>
                  <a:lnTo>
                    <a:pt x="1485" y="513"/>
                  </a:lnTo>
                  <a:lnTo>
                    <a:pt x="1486" y="512"/>
                  </a:lnTo>
                  <a:lnTo>
                    <a:pt x="1481" y="508"/>
                  </a:lnTo>
                  <a:lnTo>
                    <a:pt x="1485" y="513"/>
                  </a:lnTo>
                  <a:lnTo>
                    <a:pt x="1481" y="508"/>
                  </a:lnTo>
                  <a:lnTo>
                    <a:pt x="1481" y="514"/>
                  </a:lnTo>
                  <a:cubicBezTo>
                    <a:pt x="1483" y="514"/>
                    <a:pt x="1484" y="514"/>
                    <a:pt x="1485" y="513"/>
                  </a:cubicBezTo>
                  <a:lnTo>
                    <a:pt x="1481" y="508"/>
                  </a:lnTo>
                  <a:lnTo>
                    <a:pt x="1481" y="514"/>
                  </a:lnTo>
                  <a:lnTo>
                    <a:pt x="1481" y="508"/>
                  </a:lnTo>
                  <a:lnTo>
                    <a:pt x="1477" y="512"/>
                  </a:lnTo>
                  <a:cubicBezTo>
                    <a:pt x="1477" y="513"/>
                    <a:pt x="1479" y="514"/>
                    <a:pt x="1481" y="514"/>
                  </a:cubicBezTo>
                  <a:lnTo>
                    <a:pt x="1481" y="508"/>
                  </a:lnTo>
                  <a:lnTo>
                    <a:pt x="1477" y="512"/>
                  </a:lnTo>
                  <a:lnTo>
                    <a:pt x="1480" y="509"/>
                  </a:lnTo>
                  <a:lnTo>
                    <a:pt x="1476" y="511"/>
                  </a:lnTo>
                  <a:lnTo>
                    <a:pt x="1477" y="512"/>
                  </a:lnTo>
                  <a:lnTo>
                    <a:pt x="1480" y="509"/>
                  </a:lnTo>
                  <a:lnTo>
                    <a:pt x="1476" y="511"/>
                  </a:lnTo>
                  <a:lnTo>
                    <a:pt x="1476" y="512"/>
                  </a:lnTo>
                  <a:cubicBezTo>
                    <a:pt x="1477" y="514"/>
                    <a:pt x="1479" y="516"/>
                    <a:pt x="1481" y="516"/>
                  </a:cubicBezTo>
                  <a:cubicBezTo>
                    <a:pt x="1483" y="517"/>
                    <a:pt x="1485" y="516"/>
                    <a:pt x="1487" y="515"/>
                  </a:cubicBezTo>
                  <a:lnTo>
                    <a:pt x="1484" y="511"/>
                  </a:lnTo>
                  <a:lnTo>
                    <a:pt x="1484" y="516"/>
                  </a:lnTo>
                  <a:cubicBezTo>
                    <a:pt x="1486" y="516"/>
                    <a:pt x="1487" y="515"/>
                    <a:pt x="1487" y="515"/>
                  </a:cubicBezTo>
                  <a:lnTo>
                    <a:pt x="1484" y="511"/>
                  </a:lnTo>
                  <a:lnTo>
                    <a:pt x="1484" y="516"/>
                  </a:lnTo>
                  <a:lnTo>
                    <a:pt x="1484" y="511"/>
                  </a:lnTo>
                  <a:lnTo>
                    <a:pt x="1482" y="515"/>
                  </a:lnTo>
                  <a:lnTo>
                    <a:pt x="1484" y="516"/>
                  </a:lnTo>
                  <a:lnTo>
                    <a:pt x="1484" y="511"/>
                  </a:lnTo>
                  <a:lnTo>
                    <a:pt x="1482" y="515"/>
                  </a:lnTo>
                  <a:lnTo>
                    <a:pt x="1483" y="514"/>
                  </a:lnTo>
                  <a:lnTo>
                    <a:pt x="1482" y="515"/>
                  </a:lnTo>
                  <a:lnTo>
                    <a:pt x="1482" y="515"/>
                  </a:lnTo>
                  <a:lnTo>
                    <a:pt x="1483" y="514"/>
                  </a:lnTo>
                  <a:lnTo>
                    <a:pt x="1482" y="515"/>
                  </a:lnTo>
                  <a:lnTo>
                    <a:pt x="1484" y="516"/>
                  </a:lnTo>
                  <a:cubicBezTo>
                    <a:pt x="1485" y="517"/>
                    <a:pt x="1486" y="518"/>
                    <a:pt x="1489" y="518"/>
                  </a:cubicBezTo>
                  <a:lnTo>
                    <a:pt x="1491" y="517"/>
                  </a:lnTo>
                  <a:lnTo>
                    <a:pt x="1490" y="511"/>
                  </a:lnTo>
                  <a:lnTo>
                    <a:pt x="1485" y="506"/>
                  </a:lnTo>
                  <a:lnTo>
                    <a:pt x="1483" y="508"/>
                  </a:lnTo>
                  <a:lnTo>
                    <a:pt x="1482" y="509"/>
                  </a:lnTo>
                  <a:lnTo>
                    <a:pt x="1482" y="510"/>
                  </a:lnTo>
                  <a:cubicBezTo>
                    <a:pt x="1481" y="511"/>
                    <a:pt x="1481" y="511"/>
                    <a:pt x="1481" y="513"/>
                  </a:cubicBezTo>
                  <a:lnTo>
                    <a:pt x="1482" y="517"/>
                  </a:lnTo>
                  <a:cubicBezTo>
                    <a:pt x="1483" y="519"/>
                    <a:pt x="1485" y="520"/>
                    <a:pt x="1486" y="520"/>
                  </a:cubicBezTo>
                  <a:lnTo>
                    <a:pt x="1487" y="520"/>
                  </a:lnTo>
                  <a:cubicBezTo>
                    <a:pt x="1489" y="520"/>
                    <a:pt x="1489" y="520"/>
                    <a:pt x="1489" y="520"/>
                  </a:cubicBezTo>
                  <a:lnTo>
                    <a:pt x="1490" y="520"/>
                  </a:lnTo>
                  <a:lnTo>
                    <a:pt x="1491" y="520"/>
                  </a:lnTo>
                  <a:lnTo>
                    <a:pt x="1491" y="513"/>
                  </a:lnTo>
                  <a:lnTo>
                    <a:pt x="1486" y="518"/>
                  </a:lnTo>
                  <a:cubicBezTo>
                    <a:pt x="1487" y="519"/>
                    <a:pt x="1489" y="521"/>
                    <a:pt x="1493" y="521"/>
                  </a:cubicBezTo>
                  <a:cubicBezTo>
                    <a:pt x="1494" y="521"/>
                    <a:pt x="1496" y="520"/>
                    <a:pt x="1497" y="520"/>
                  </a:cubicBezTo>
                  <a:cubicBezTo>
                    <a:pt x="1499" y="518"/>
                    <a:pt x="1500" y="517"/>
                    <a:pt x="1500" y="516"/>
                  </a:cubicBezTo>
                  <a:cubicBezTo>
                    <a:pt x="1501" y="514"/>
                    <a:pt x="1502" y="513"/>
                    <a:pt x="1502" y="513"/>
                  </a:cubicBezTo>
                  <a:lnTo>
                    <a:pt x="1502" y="512"/>
                  </a:lnTo>
                  <a:lnTo>
                    <a:pt x="1499" y="511"/>
                  </a:lnTo>
                  <a:lnTo>
                    <a:pt x="1501" y="513"/>
                  </a:lnTo>
                  <a:lnTo>
                    <a:pt x="1502" y="512"/>
                  </a:lnTo>
                  <a:lnTo>
                    <a:pt x="1499" y="511"/>
                  </a:lnTo>
                  <a:lnTo>
                    <a:pt x="1501" y="513"/>
                  </a:lnTo>
                  <a:lnTo>
                    <a:pt x="1497" y="509"/>
                  </a:lnTo>
                  <a:lnTo>
                    <a:pt x="1497" y="515"/>
                  </a:lnTo>
                  <a:cubicBezTo>
                    <a:pt x="1500" y="515"/>
                    <a:pt x="1501" y="514"/>
                    <a:pt x="1501" y="513"/>
                  </a:cubicBezTo>
                  <a:lnTo>
                    <a:pt x="1497" y="509"/>
                  </a:lnTo>
                  <a:lnTo>
                    <a:pt x="1497" y="515"/>
                  </a:lnTo>
                  <a:lnTo>
                    <a:pt x="1497" y="509"/>
                  </a:lnTo>
                  <a:lnTo>
                    <a:pt x="1492" y="513"/>
                  </a:lnTo>
                  <a:cubicBezTo>
                    <a:pt x="1493" y="514"/>
                    <a:pt x="1494" y="515"/>
                    <a:pt x="1497" y="515"/>
                  </a:cubicBezTo>
                  <a:lnTo>
                    <a:pt x="1497" y="509"/>
                  </a:lnTo>
                  <a:lnTo>
                    <a:pt x="1492" y="513"/>
                  </a:lnTo>
                  <a:lnTo>
                    <a:pt x="1495" y="510"/>
                  </a:lnTo>
                  <a:lnTo>
                    <a:pt x="1492" y="512"/>
                  </a:lnTo>
                  <a:lnTo>
                    <a:pt x="1492" y="513"/>
                  </a:lnTo>
                  <a:lnTo>
                    <a:pt x="1495" y="510"/>
                  </a:lnTo>
                  <a:lnTo>
                    <a:pt x="1492" y="512"/>
                  </a:lnTo>
                  <a:lnTo>
                    <a:pt x="1493" y="512"/>
                  </a:lnTo>
                  <a:lnTo>
                    <a:pt x="1492" y="512"/>
                  </a:lnTo>
                  <a:lnTo>
                    <a:pt x="1492" y="512"/>
                  </a:lnTo>
                  <a:lnTo>
                    <a:pt x="1493" y="512"/>
                  </a:lnTo>
                  <a:lnTo>
                    <a:pt x="1492" y="512"/>
                  </a:lnTo>
                  <a:lnTo>
                    <a:pt x="1494" y="515"/>
                  </a:lnTo>
                  <a:cubicBezTo>
                    <a:pt x="1496" y="516"/>
                    <a:pt x="1498" y="517"/>
                    <a:pt x="1500" y="517"/>
                  </a:cubicBezTo>
                  <a:cubicBezTo>
                    <a:pt x="1503" y="517"/>
                    <a:pt x="1506" y="515"/>
                    <a:pt x="1507" y="515"/>
                  </a:cubicBezTo>
                  <a:lnTo>
                    <a:pt x="1508" y="514"/>
                  </a:lnTo>
                  <a:lnTo>
                    <a:pt x="1508" y="514"/>
                  </a:lnTo>
                  <a:lnTo>
                    <a:pt x="1508" y="513"/>
                  </a:lnTo>
                  <a:lnTo>
                    <a:pt x="1508" y="514"/>
                  </a:lnTo>
                  <a:lnTo>
                    <a:pt x="1508" y="514"/>
                  </a:lnTo>
                  <a:lnTo>
                    <a:pt x="1508" y="513"/>
                  </a:lnTo>
                  <a:lnTo>
                    <a:pt x="1508" y="514"/>
                  </a:lnTo>
                  <a:lnTo>
                    <a:pt x="1508" y="512"/>
                  </a:lnTo>
                  <a:lnTo>
                    <a:pt x="1507" y="514"/>
                  </a:lnTo>
                  <a:lnTo>
                    <a:pt x="1508" y="514"/>
                  </a:lnTo>
                  <a:lnTo>
                    <a:pt x="1508" y="512"/>
                  </a:lnTo>
                  <a:lnTo>
                    <a:pt x="1507" y="514"/>
                  </a:lnTo>
                  <a:lnTo>
                    <a:pt x="1507" y="513"/>
                  </a:lnTo>
                  <a:lnTo>
                    <a:pt x="1507" y="514"/>
                  </a:lnTo>
                  <a:lnTo>
                    <a:pt x="1507" y="514"/>
                  </a:lnTo>
                  <a:lnTo>
                    <a:pt x="1507" y="513"/>
                  </a:lnTo>
                  <a:lnTo>
                    <a:pt x="1507" y="514"/>
                  </a:lnTo>
                  <a:cubicBezTo>
                    <a:pt x="1509" y="516"/>
                    <a:pt x="1513" y="516"/>
                    <a:pt x="1515" y="514"/>
                  </a:cubicBezTo>
                  <a:cubicBezTo>
                    <a:pt x="1517" y="511"/>
                    <a:pt x="1518" y="508"/>
                    <a:pt x="1516" y="505"/>
                  </a:cubicBezTo>
                  <a:lnTo>
                    <a:pt x="1516" y="505"/>
                  </a:lnTo>
                  <a:lnTo>
                    <a:pt x="1514" y="506"/>
                  </a:lnTo>
                  <a:lnTo>
                    <a:pt x="1517" y="506"/>
                  </a:lnTo>
                  <a:lnTo>
                    <a:pt x="1516" y="505"/>
                  </a:lnTo>
                  <a:lnTo>
                    <a:pt x="1514" y="506"/>
                  </a:lnTo>
                  <a:lnTo>
                    <a:pt x="1517" y="506"/>
                  </a:lnTo>
                  <a:lnTo>
                    <a:pt x="1513" y="506"/>
                  </a:lnTo>
                  <a:lnTo>
                    <a:pt x="1516" y="509"/>
                  </a:lnTo>
                  <a:lnTo>
                    <a:pt x="1517" y="506"/>
                  </a:lnTo>
                  <a:lnTo>
                    <a:pt x="1513" y="506"/>
                  </a:lnTo>
                  <a:lnTo>
                    <a:pt x="1516" y="509"/>
                  </a:lnTo>
                  <a:lnTo>
                    <a:pt x="1514" y="507"/>
                  </a:lnTo>
                  <a:lnTo>
                    <a:pt x="1515" y="509"/>
                  </a:lnTo>
                  <a:lnTo>
                    <a:pt x="1516" y="509"/>
                  </a:lnTo>
                  <a:lnTo>
                    <a:pt x="1514" y="507"/>
                  </a:lnTo>
                  <a:lnTo>
                    <a:pt x="1515" y="509"/>
                  </a:lnTo>
                  <a:lnTo>
                    <a:pt x="1515" y="509"/>
                  </a:lnTo>
                  <a:lnTo>
                    <a:pt x="1513" y="503"/>
                  </a:lnTo>
                  <a:lnTo>
                    <a:pt x="1512" y="509"/>
                  </a:lnTo>
                  <a:lnTo>
                    <a:pt x="1513" y="509"/>
                  </a:lnTo>
                  <a:lnTo>
                    <a:pt x="1514" y="506"/>
                  </a:lnTo>
                  <a:lnTo>
                    <a:pt x="1511" y="508"/>
                  </a:lnTo>
                  <a:lnTo>
                    <a:pt x="1513" y="509"/>
                  </a:lnTo>
                  <a:lnTo>
                    <a:pt x="1514" y="506"/>
                  </a:lnTo>
                  <a:lnTo>
                    <a:pt x="1511" y="508"/>
                  </a:lnTo>
                  <a:lnTo>
                    <a:pt x="1514" y="506"/>
                  </a:lnTo>
                  <a:lnTo>
                    <a:pt x="1511" y="507"/>
                  </a:lnTo>
                  <a:lnTo>
                    <a:pt x="1511" y="508"/>
                  </a:lnTo>
                  <a:lnTo>
                    <a:pt x="1514" y="506"/>
                  </a:lnTo>
                  <a:lnTo>
                    <a:pt x="1511" y="507"/>
                  </a:lnTo>
                  <a:cubicBezTo>
                    <a:pt x="1511" y="507"/>
                    <a:pt x="1511" y="508"/>
                    <a:pt x="1511" y="510"/>
                  </a:cubicBezTo>
                  <a:cubicBezTo>
                    <a:pt x="1512" y="511"/>
                    <a:pt x="1513" y="513"/>
                    <a:pt x="1515" y="515"/>
                  </a:cubicBezTo>
                  <a:cubicBezTo>
                    <a:pt x="1517" y="516"/>
                    <a:pt x="1519" y="517"/>
                    <a:pt x="1521" y="516"/>
                  </a:cubicBezTo>
                  <a:cubicBezTo>
                    <a:pt x="1524" y="515"/>
                    <a:pt x="1525" y="513"/>
                    <a:pt x="1526" y="510"/>
                  </a:cubicBezTo>
                  <a:lnTo>
                    <a:pt x="1526" y="510"/>
                  </a:lnTo>
                  <a:lnTo>
                    <a:pt x="1522" y="509"/>
                  </a:lnTo>
                  <a:lnTo>
                    <a:pt x="1524" y="511"/>
                  </a:lnTo>
                  <a:lnTo>
                    <a:pt x="1526" y="510"/>
                  </a:lnTo>
                  <a:lnTo>
                    <a:pt x="1522" y="509"/>
                  </a:lnTo>
                  <a:lnTo>
                    <a:pt x="1524" y="511"/>
                  </a:lnTo>
                  <a:lnTo>
                    <a:pt x="1522" y="508"/>
                  </a:lnTo>
                  <a:lnTo>
                    <a:pt x="1522" y="512"/>
                  </a:lnTo>
                  <a:lnTo>
                    <a:pt x="1524" y="511"/>
                  </a:lnTo>
                  <a:lnTo>
                    <a:pt x="1522" y="508"/>
                  </a:lnTo>
                  <a:lnTo>
                    <a:pt x="1522" y="512"/>
                  </a:lnTo>
                  <a:lnTo>
                    <a:pt x="1522" y="512"/>
                  </a:lnTo>
                  <a:lnTo>
                    <a:pt x="1521" y="512"/>
                  </a:lnTo>
                  <a:lnTo>
                    <a:pt x="1522" y="512"/>
                  </a:lnTo>
                  <a:lnTo>
                    <a:pt x="1522" y="512"/>
                  </a:lnTo>
                  <a:lnTo>
                    <a:pt x="1521" y="512"/>
                  </a:lnTo>
                  <a:cubicBezTo>
                    <a:pt x="1522" y="512"/>
                    <a:pt x="1525" y="513"/>
                    <a:pt x="1528" y="514"/>
                  </a:cubicBezTo>
                  <a:lnTo>
                    <a:pt x="1529" y="507"/>
                  </a:lnTo>
                  <a:lnTo>
                    <a:pt x="1525" y="512"/>
                  </a:lnTo>
                  <a:cubicBezTo>
                    <a:pt x="1527" y="514"/>
                    <a:pt x="1529" y="515"/>
                    <a:pt x="1531" y="515"/>
                  </a:cubicBezTo>
                  <a:cubicBezTo>
                    <a:pt x="1533" y="515"/>
                    <a:pt x="1534" y="515"/>
                    <a:pt x="1536" y="515"/>
                  </a:cubicBezTo>
                  <a:lnTo>
                    <a:pt x="1540" y="515"/>
                  </a:lnTo>
                  <a:lnTo>
                    <a:pt x="1540" y="509"/>
                  </a:lnTo>
                  <a:lnTo>
                    <a:pt x="1538" y="515"/>
                  </a:lnTo>
                  <a:lnTo>
                    <a:pt x="1539" y="515"/>
                  </a:lnTo>
                  <a:lnTo>
                    <a:pt x="1539" y="515"/>
                  </a:lnTo>
                  <a:lnTo>
                    <a:pt x="1539" y="515"/>
                  </a:lnTo>
                  <a:lnTo>
                    <a:pt x="1539" y="515"/>
                  </a:lnTo>
                  <a:lnTo>
                    <a:pt x="1539" y="515"/>
                  </a:lnTo>
                  <a:lnTo>
                    <a:pt x="1539" y="515"/>
                  </a:lnTo>
                  <a:lnTo>
                    <a:pt x="1540" y="516"/>
                  </a:lnTo>
                  <a:cubicBezTo>
                    <a:pt x="1541" y="517"/>
                    <a:pt x="1542" y="518"/>
                    <a:pt x="1544" y="519"/>
                  </a:cubicBezTo>
                  <a:lnTo>
                    <a:pt x="1547" y="513"/>
                  </a:lnTo>
                  <a:lnTo>
                    <a:pt x="1542" y="517"/>
                  </a:lnTo>
                  <a:lnTo>
                    <a:pt x="1544" y="521"/>
                  </a:lnTo>
                  <a:lnTo>
                    <a:pt x="1544" y="522"/>
                  </a:lnTo>
                  <a:lnTo>
                    <a:pt x="1545" y="522"/>
                  </a:lnTo>
                  <a:lnTo>
                    <a:pt x="1544" y="521"/>
                  </a:lnTo>
                  <a:lnTo>
                    <a:pt x="1544" y="522"/>
                  </a:lnTo>
                  <a:lnTo>
                    <a:pt x="1545" y="522"/>
                  </a:lnTo>
                  <a:lnTo>
                    <a:pt x="1544" y="521"/>
                  </a:lnTo>
                  <a:lnTo>
                    <a:pt x="1544" y="521"/>
                  </a:lnTo>
                  <a:lnTo>
                    <a:pt x="1544" y="521"/>
                  </a:lnTo>
                  <a:lnTo>
                    <a:pt x="1544" y="521"/>
                  </a:lnTo>
                  <a:lnTo>
                    <a:pt x="1544" y="521"/>
                  </a:lnTo>
                  <a:lnTo>
                    <a:pt x="1544" y="521"/>
                  </a:lnTo>
                  <a:cubicBezTo>
                    <a:pt x="1544" y="521"/>
                    <a:pt x="1543" y="523"/>
                    <a:pt x="1541" y="524"/>
                  </a:cubicBezTo>
                  <a:cubicBezTo>
                    <a:pt x="1539" y="525"/>
                    <a:pt x="1536" y="527"/>
                    <a:pt x="1534" y="529"/>
                  </a:cubicBezTo>
                  <a:lnTo>
                    <a:pt x="1531" y="532"/>
                  </a:lnTo>
                  <a:lnTo>
                    <a:pt x="1532" y="532"/>
                  </a:lnTo>
                  <a:lnTo>
                    <a:pt x="1531" y="532"/>
                  </a:lnTo>
                  <a:lnTo>
                    <a:pt x="1531" y="532"/>
                  </a:lnTo>
                  <a:lnTo>
                    <a:pt x="1532" y="532"/>
                  </a:lnTo>
                  <a:lnTo>
                    <a:pt x="1531" y="532"/>
                  </a:lnTo>
                  <a:lnTo>
                    <a:pt x="1530" y="534"/>
                  </a:lnTo>
                  <a:cubicBezTo>
                    <a:pt x="1530" y="535"/>
                    <a:pt x="1529" y="537"/>
                    <a:pt x="1529" y="539"/>
                  </a:cubicBezTo>
                  <a:cubicBezTo>
                    <a:pt x="1529" y="543"/>
                    <a:pt x="1531" y="545"/>
                    <a:pt x="1533" y="547"/>
                  </a:cubicBezTo>
                  <a:lnTo>
                    <a:pt x="1538" y="543"/>
                  </a:lnTo>
                  <a:lnTo>
                    <a:pt x="1532" y="539"/>
                  </a:lnTo>
                  <a:cubicBezTo>
                    <a:pt x="1531" y="540"/>
                    <a:pt x="1530" y="541"/>
                    <a:pt x="1529" y="542"/>
                  </a:cubicBezTo>
                  <a:cubicBezTo>
                    <a:pt x="1528" y="542"/>
                    <a:pt x="1525" y="543"/>
                    <a:pt x="1522" y="545"/>
                  </a:cubicBezTo>
                  <a:lnTo>
                    <a:pt x="1525" y="551"/>
                  </a:lnTo>
                  <a:lnTo>
                    <a:pt x="1528" y="557"/>
                  </a:lnTo>
                  <a:lnTo>
                    <a:pt x="1530" y="555"/>
                  </a:lnTo>
                  <a:cubicBezTo>
                    <a:pt x="1530" y="555"/>
                    <a:pt x="1532" y="553"/>
                    <a:pt x="1532" y="551"/>
                  </a:cubicBezTo>
                  <a:lnTo>
                    <a:pt x="1530" y="547"/>
                  </a:lnTo>
                  <a:cubicBezTo>
                    <a:pt x="1529" y="545"/>
                    <a:pt x="1528" y="545"/>
                    <a:pt x="1527" y="544"/>
                  </a:cubicBezTo>
                  <a:cubicBezTo>
                    <a:pt x="1525" y="544"/>
                    <a:pt x="1525" y="544"/>
                    <a:pt x="1524" y="544"/>
                  </a:cubicBezTo>
                  <a:cubicBezTo>
                    <a:pt x="1521" y="544"/>
                    <a:pt x="1516" y="545"/>
                    <a:pt x="1512" y="548"/>
                  </a:cubicBezTo>
                  <a:lnTo>
                    <a:pt x="1515" y="553"/>
                  </a:lnTo>
                  <a:lnTo>
                    <a:pt x="1514" y="547"/>
                  </a:lnTo>
                  <a:lnTo>
                    <a:pt x="1514" y="548"/>
                  </a:lnTo>
                  <a:lnTo>
                    <a:pt x="1514" y="547"/>
                  </a:lnTo>
                  <a:lnTo>
                    <a:pt x="1514" y="547"/>
                  </a:lnTo>
                  <a:lnTo>
                    <a:pt x="1514" y="548"/>
                  </a:lnTo>
                  <a:lnTo>
                    <a:pt x="1514" y="547"/>
                  </a:lnTo>
                  <a:lnTo>
                    <a:pt x="1514" y="547"/>
                  </a:lnTo>
                  <a:lnTo>
                    <a:pt x="1514" y="547"/>
                  </a:lnTo>
                  <a:lnTo>
                    <a:pt x="1514" y="547"/>
                  </a:lnTo>
                  <a:lnTo>
                    <a:pt x="1514" y="547"/>
                  </a:lnTo>
                  <a:lnTo>
                    <a:pt x="1514" y="547"/>
                  </a:lnTo>
                  <a:cubicBezTo>
                    <a:pt x="1514" y="547"/>
                    <a:pt x="1513" y="545"/>
                    <a:pt x="1508" y="545"/>
                  </a:cubicBezTo>
                  <a:cubicBezTo>
                    <a:pt x="1506" y="545"/>
                    <a:pt x="1503" y="547"/>
                    <a:pt x="1501" y="548"/>
                  </a:cubicBezTo>
                  <a:lnTo>
                    <a:pt x="1500" y="549"/>
                  </a:lnTo>
                  <a:lnTo>
                    <a:pt x="1499" y="552"/>
                  </a:lnTo>
                  <a:lnTo>
                    <a:pt x="1499" y="552"/>
                  </a:lnTo>
                  <a:lnTo>
                    <a:pt x="1499" y="552"/>
                  </a:lnTo>
                  <a:lnTo>
                    <a:pt x="1499" y="552"/>
                  </a:lnTo>
                  <a:lnTo>
                    <a:pt x="1499" y="552"/>
                  </a:lnTo>
                  <a:lnTo>
                    <a:pt x="1499" y="552"/>
                  </a:lnTo>
                  <a:lnTo>
                    <a:pt x="1501" y="555"/>
                  </a:lnTo>
                  <a:lnTo>
                    <a:pt x="1501" y="551"/>
                  </a:lnTo>
                  <a:lnTo>
                    <a:pt x="1499" y="552"/>
                  </a:lnTo>
                  <a:lnTo>
                    <a:pt x="1501" y="555"/>
                  </a:lnTo>
                  <a:lnTo>
                    <a:pt x="1501" y="551"/>
                  </a:lnTo>
                  <a:lnTo>
                    <a:pt x="1501" y="555"/>
                  </a:lnTo>
                  <a:lnTo>
                    <a:pt x="1504" y="552"/>
                  </a:lnTo>
                  <a:cubicBezTo>
                    <a:pt x="1504" y="552"/>
                    <a:pt x="1503" y="551"/>
                    <a:pt x="1501" y="551"/>
                  </a:cubicBezTo>
                  <a:lnTo>
                    <a:pt x="1501" y="555"/>
                  </a:lnTo>
                  <a:lnTo>
                    <a:pt x="1504" y="552"/>
                  </a:lnTo>
                  <a:lnTo>
                    <a:pt x="1504" y="553"/>
                  </a:lnTo>
                  <a:lnTo>
                    <a:pt x="1504" y="552"/>
                  </a:lnTo>
                  <a:lnTo>
                    <a:pt x="1504" y="552"/>
                  </a:lnTo>
                  <a:lnTo>
                    <a:pt x="1504" y="553"/>
                  </a:lnTo>
                  <a:lnTo>
                    <a:pt x="1504" y="552"/>
                  </a:lnTo>
                  <a:cubicBezTo>
                    <a:pt x="1504" y="552"/>
                    <a:pt x="1503" y="551"/>
                    <a:pt x="1502" y="550"/>
                  </a:cubicBezTo>
                  <a:lnTo>
                    <a:pt x="1500" y="547"/>
                  </a:lnTo>
                  <a:cubicBezTo>
                    <a:pt x="1498" y="546"/>
                    <a:pt x="1496" y="545"/>
                    <a:pt x="1494" y="545"/>
                  </a:cubicBezTo>
                  <a:lnTo>
                    <a:pt x="1494" y="545"/>
                  </a:lnTo>
                  <a:lnTo>
                    <a:pt x="1490" y="547"/>
                  </a:lnTo>
                  <a:cubicBezTo>
                    <a:pt x="1487" y="549"/>
                    <a:pt x="1485" y="550"/>
                    <a:pt x="1483" y="551"/>
                  </a:cubicBezTo>
                  <a:cubicBezTo>
                    <a:pt x="1481" y="551"/>
                    <a:pt x="1478" y="552"/>
                    <a:pt x="1474" y="552"/>
                  </a:cubicBezTo>
                  <a:lnTo>
                    <a:pt x="1472" y="553"/>
                  </a:lnTo>
                  <a:cubicBezTo>
                    <a:pt x="1469" y="555"/>
                    <a:pt x="1466" y="557"/>
                    <a:pt x="1464" y="558"/>
                  </a:cubicBezTo>
                  <a:cubicBezTo>
                    <a:pt x="1462" y="560"/>
                    <a:pt x="1461" y="560"/>
                    <a:pt x="1460" y="560"/>
                  </a:cubicBezTo>
                  <a:lnTo>
                    <a:pt x="1459" y="560"/>
                  </a:lnTo>
                  <a:cubicBezTo>
                    <a:pt x="1457" y="559"/>
                    <a:pt x="1456" y="559"/>
                    <a:pt x="1454" y="560"/>
                  </a:cubicBezTo>
                  <a:cubicBezTo>
                    <a:pt x="1450" y="562"/>
                    <a:pt x="1447" y="565"/>
                    <a:pt x="1446" y="567"/>
                  </a:cubicBezTo>
                  <a:lnTo>
                    <a:pt x="1444" y="570"/>
                  </a:lnTo>
                  <a:lnTo>
                    <a:pt x="1444" y="571"/>
                  </a:lnTo>
                  <a:lnTo>
                    <a:pt x="1445" y="571"/>
                  </a:lnTo>
                  <a:lnTo>
                    <a:pt x="1444" y="570"/>
                  </a:lnTo>
                  <a:lnTo>
                    <a:pt x="1444" y="571"/>
                  </a:lnTo>
                  <a:lnTo>
                    <a:pt x="1445" y="571"/>
                  </a:lnTo>
                  <a:lnTo>
                    <a:pt x="1444" y="570"/>
                  </a:lnTo>
                  <a:lnTo>
                    <a:pt x="1448" y="575"/>
                  </a:lnTo>
                  <a:lnTo>
                    <a:pt x="1447" y="569"/>
                  </a:lnTo>
                  <a:lnTo>
                    <a:pt x="1448" y="570"/>
                  </a:lnTo>
                  <a:lnTo>
                    <a:pt x="1448" y="569"/>
                  </a:lnTo>
                  <a:lnTo>
                    <a:pt x="1447" y="569"/>
                  </a:lnTo>
                  <a:lnTo>
                    <a:pt x="1448" y="570"/>
                  </a:lnTo>
                  <a:lnTo>
                    <a:pt x="1448" y="569"/>
                  </a:lnTo>
                  <a:cubicBezTo>
                    <a:pt x="1447" y="569"/>
                    <a:pt x="1446" y="569"/>
                    <a:pt x="1445" y="569"/>
                  </a:cubicBezTo>
                  <a:cubicBezTo>
                    <a:pt x="1443" y="569"/>
                    <a:pt x="1442" y="569"/>
                    <a:pt x="1440" y="570"/>
                  </a:cubicBezTo>
                  <a:lnTo>
                    <a:pt x="1437" y="573"/>
                  </a:lnTo>
                  <a:lnTo>
                    <a:pt x="1436" y="577"/>
                  </a:lnTo>
                  <a:lnTo>
                    <a:pt x="1436" y="579"/>
                  </a:lnTo>
                  <a:lnTo>
                    <a:pt x="1443" y="578"/>
                  </a:lnTo>
                  <a:lnTo>
                    <a:pt x="1436" y="577"/>
                  </a:lnTo>
                  <a:cubicBezTo>
                    <a:pt x="1435" y="582"/>
                    <a:pt x="1435" y="587"/>
                    <a:pt x="1432" y="592"/>
                  </a:cubicBezTo>
                  <a:cubicBezTo>
                    <a:pt x="1431" y="594"/>
                    <a:pt x="1431" y="596"/>
                    <a:pt x="1432" y="597"/>
                  </a:cubicBezTo>
                  <a:cubicBezTo>
                    <a:pt x="1432" y="599"/>
                    <a:pt x="1433" y="601"/>
                    <a:pt x="1435" y="601"/>
                  </a:cubicBezTo>
                  <a:lnTo>
                    <a:pt x="1435" y="601"/>
                  </a:lnTo>
                  <a:lnTo>
                    <a:pt x="1435" y="601"/>
                  </a:lnTo>
                  <a:lnTo>
                    <a:pt x="1435" y="601"/>
                  </a:lnTo>
                  <a:lnTo>
                    <a:pt x="1435" y="601"/>
                  </a:lnTo>
                  <a:lnTo>
                    <a:pt x="1435" y="601"/>
                  </a:lnTo>
                  <a:lnTo>
                    <a:pt x="1437" y="598"/>
                  </a:lnTo>
                  <a:lnTo>
                    <a:pt x="1433" y="598"/>
                  </a:lnTo>
                  <a:lnTo>
                    <a:pt x="1435" y="601"/>
                  </a:lnTo>
                  <a:lnTo>
                    <a:pt x="1437" y="598"/>
                  </a:lnTo>
                  <a:lnTo>
                    <a:pt x="1433" y="598"/>
                  </a:lnTo>
                  <a:lnTo>
                    <a:pt x="1437" y="598"/>
                  </a:lnTo>
                  <a:lnTo>
                    <a:pt x="1433" y="597"/>
                  </a:lnTo>
                  <a:lnTo>
                    <a:pt x="1433" y="598"/>
                  </a:lnTo>
                  <a:lnTo>
                    <a:pt x="1437" y="598"/>
                  </a:lnTo>
                  <a:lnTo>
                    <a:pt x="1433" y="597"/>
                  </a:lnTo>
                  <a:lnTo>
                    <a:pt x="1435" y="598"/>
                  </a:lnTo>
                  <a:lnTo>
                    <a:pt x="1433" y="597"/>
                  </a:lnTo>
                  <a:lnTo>
                    <a:pt x="1433" y="597"/>
                  </a:lnTo>
                  <a:lnTo>
                    <a:pt x="1435" y="598"/>
                  </a:lnTo>
                  <a:lnTo>
                    <a:pt x="1433" y="597"/>
                  </a:lnTo>
                  <a:lnTo>
                    <a:pt x="1432" y="599"/>
                  </a:lnTo>
                  <a:cubicBezTo>
                    <a:pt x="1432" y="601"/>
                    <a:pt x="1431" y="603"/>
                    <a:pt x="1431" y="605"/>
                  </a:cubicBezTo>
                  <a:lnTo>
                    <a:pt x="1432" y="610"/>
                  </a:lnTo>
                  <a:lnTo>
                    <a:pt x="1438" y="607"/>
                  </a:lnTo>
                  <a:lnTo>
                    <a:pt x="1435" y="601"/>
                  </a:lnTo>
                  <a:cubicBezTo>
                    <a:pt x="1430" y="603"/>
                    <a:pt x="1427" y="605"/>
                    <a:pt x="1425" y="608"/>
                  </a:cubicBezTo>
                  <a:cubicBezTo>
                    <a:pt x="1422" y="610"/>
                    <a:pt x="1420" y="613"/>
                    <a:pt x="1420" y="617"/>
                  </a:cubicBezTo>
                  <a:cubicBezTo>
                    <a:pt x="1420" y="620"/>
                    <a:pt x="1421" y="622"/>
                    <a:pt x="1422" y="623"/>
                  </a:cubicBezTo>
                  <a:lnTo>
                    <a:pt x="1427" y="619"/>
                  </a:lnTo>
                  <a:lnTo>
                    <a:pt x="1425" y="613"/>
                  </a:lnTo>
                  <a:cubicBezTo>
                    <a:pt x="1394" y="623"/>
                    <a:pt x="1363" y="634"/>
                    <a:pt x="1332" y="645"/>
                  </a:cubicBezTo>
                  <a:cubicBezTo>
                    <a:pt x="1244" y="676"/>
                    <a:pt x="1155" y="705"/>
                    <a:pt x="1073" y="755"/>
                  </a:cubicBezTo>
                  <a:cubicBezTo>
                    <a:pt x="985" y="808"/>
                    <a:pt x="930" y="897"/>
                    <a:pt x="859" y="965"/>
                  </a:cubicBezTo>
                  <a:lnTo>
                    <a:pt x="858" y="966"/>
                  </a:lnTo>
                  <a:lnTo>
                    <a:pt x="855" y="969"/>
                  </a:lnTo>
                  <a:lnTo>
                    <a:pt x="860" y="974"/>
                  </a:lnTo>
                  <a:lnTo>
                    <a:pt x="864" y="968"/>
                  </a:lnTo>
                  <a:lnTo>
                    <a:pt x="862" y="967"/>
                  </a:lnTo>
                  <a:lnTo>
                    <a:pt x="860" y="966"/>
                  </a:lnTo>
                  <a:lnTo>
                    <a:pt x="860" y="966"/>
                  </a:lnTo>
                  <a:lnTo>
                    <a:pt x="859" y="967"/>
                  </a:lnTo>
                  <a:lnTo>
                    <a:pt x="860" y="966"/>
                  </a:lnTo>
                  <a:lnTo>
                    <a:pt x="860" y="966"/>
                  </a:lnTo>
                  <a:lnTo>
                    <a:pt x="859" y="967"/>
                  </a:lnTo>
                  <a:lnTo>
                    <a:pt x="860" y="966"/>
                  </a:lnTo>
                  <a:lnTo>
                    <a:pt x="858" y="969"/>
                  </a:lnTo>
                  <a:lnTo>
                    <a:pt x="862" y="967"/>
                  </a:lnTo>
                  <a:lnTo>
                    <a:pt x="860" y="966"/>
                  </a:lnTo>
                  <a:lnTo>
                    <a:pt x="858" y="969"/>
                  </a:lnTo>
                  <a:lnTo>
                    <a:pt x="862" y="967"/>
                  </a:lnTo>
                  <a:lnTo>
                    <a:pt x="857" y="970"/>
                  </a:lnTo>
                  <a:lnTo>
                    <a:pt x="862" y="970"/>
                  </a:lnTo>
                  <a:lnTo>
                    <a:pt x="862" y="967"/>
                  </a:lnTo>
                  <a:lnTo>
                    <a:pt x="857" y="970"/>
                  </a:lnTo>
                  <a:lnTo>
                    <a:pt x="862" y="970"/>
                  </a:lnTo>
                  <a:lnTo>
                    <a:pt x="858" y="970"/>
                  </a:lnTo>
                  <a:lnTo>
                    <a:pt x="862" y="971"/>
                  </a:lnTo>
                  <a:lnTo>
                    <a:pt x="862" y="970"/>
                  </a:lnTo>
                  <a:lnTo>
                    <a:pt x="858" y="970"/>
                  </a:lnTo>
                  <a:lnTo>
                    <a:pt x="862" y="971"/>
                  </a:lnTo>
                  <a:lnTo>
                    <a:pt x="861" y="971"/>
                  </a:lnTo>
                  <a:lnTo>
                    <a:pt x="862" y="972"/>
                  </a:lnTo>
                  <a:lnTo>
                    <a:pt x="862" y="971"/>
                  </a:lnTo>
                  <a:lnTo>
                    <a:pt x="861" y="971"/>
                  </a:lnTo>
                  <a:lnTo>
                    <a:pt x="862" y="972"/>
                  </a:lnTo>
                  <a:lnTo>
                    <a:pt x="864" y="969"/>
                  </a:lnTo>
                  <a:cubicBezTo>
                    <a:pt x="865" y="968"/>
                    <a:pt x="866" y="967"/>
                    <a:pt x="868" y="964"/>
                  </a:cubicBezTo>
                  <a:cubicBezTo>
                    <a:pt x="869" y="963"/>
                    <a:pt x="869" y="961"/>
                    <a:pt x="868" y="959"/>
                  </a:cubicBezTo>
                  <a:cubicBezTo>
                    <a:pt x="867" y="957"/>
                    <a:pt x="866" y="956"/>
                    <a:pt x="864" y="955"/>
                  </a:cubicBezTo>
                  <a:lnTo>
                    <a:pt x="862" y="961"/>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59" name="Freeform 212">
              <a:extLst>
                <a:ext uri="{FF2B5EF4-FFF2-40B4-BE49-F238E27FC236}">
                  <a16:creationId xmlns:a16="http://schemas.microsoft.com/office/drawing/2014/main" id="{F1415A2E-1031-4FC0-4EA1-54A4ED07A8A4}"/>
                </a:ext>
              </a:extLst>
            </p:cNvPr>
            <p:cNvSpPr>
              <a:spLocks noEditPoints="1"/>
            </p:cNvSpPr>
            <p:nvPr/>
          </p:nvSpPr>
          <p:spPr bwMode="auto">
            <a:xfrm>
              <a:off x="5837238" y="3398838"/>
              <a:ext cx="425450" cy="277813"/>
            </a:xfrm>
            <a:custGeom>
              <a:avLst/>
              <a:gdLst>
                <a:gd name="T0" fmla="*/ 315 w 692"/>
                <a:gd name="T1" fmla="*/ 361 h 452"/>
                <a:gd name="T2" fmla="*/ 312 w 692"/>
                <a:gd name="T3" fmla="*/ 361 h 452"/>
                <a:gd name="T4" fmla="*/ 7 w 692"/>
                <a:gd name="T5" fmla="*/ 452 h 452"/>
                <a:gd name="T6" fmla="*/ 13 w 692"/>
                <a:gd name="T7" fmla="*/ 425 h 452"/>
                <a:gd name="T8" fmla="*/ 23 w 692"/>
                <a:gd name="T9" fmla="*/ 395 h 452"/>
                <a:gd name="T10" fmla="*/ 52 w 692"/>
                <a:gd name="T11" fmla="*/ 379 h 452"/>
                <a:gd name="T12" fmla="*/ 75 w 692"/>
                <a:gd name="T13" fmla="*/ 371 h 452"/>
                <a:gd name="T14" fmla="*/ 99 w 692"/>
                <a:gd name="T15" fmla="*/ 370 h 452"/>
                <a:gd name="T16" fmla="*/ 109 w 692"/>
                <a:gd name="T17" fmla="*/ 367 h 452"/>
                <a:gd name="T18" fmla="*/ 121 w 692"/>
                <a:gd name="T19" fmla="*/ 343 h 452"/>
                <a:gd name="T20" fmla="*/ 99 w 692"/>
                <a:gd name="T21" fmla="*/ 342 h 452"/>
                <a:gd name="T22" fmla="*/ 87 w 692"/>
                <a:gd name="T23" fmla="*/ 340 h 452"/>
                <a:gd name="T24" fmla="*/ 69 w 692"/>
                <a:gd name="T25" fmla="*/ 346 h 452"/>
                <a:gd name="T26" fmla="*/ 53 w 692"/>
                <a:gd name="T27" fmla="*/ 343 h 452"/>
                <a:gd name="T28" fmla="*/ 28 w 692"/>
                <a:gd name="T29" fmla="*/ 310 h 452"/>
                <a:gd name="T30" fmla="*/ 20 w 692"/>
                <a:gd name="T31" fmla="*/ 290 h 452"/>
                <a:gd name="T32" fmla="*/ 78 w 692"/>
                <a:gd name="T33" fmla="*/ 268 h 452"/>
                <a:gd name="T34" fmla="*/ 99 w 692"/>
                <a:gd name="T35" fmla="*/ 265 h 452"/>
                <a:gd name="T36" fmla="*/ 126 w 692"/>
                <a:gd name="T37" fmla="*/ 262 h 452"/>
                <a:gd name="T38" fmla="*/ 143 w 692"/>
                <a:gd name="T39" fmla="*/ 251 h 452"/>
                <a:gd name="T40" fmla="*/ 165 w 692"/>
                <a:gd name="T41" fmla="*/ 245 h 452"/>
                <a:gd name="T42" fmla="*/ 211 w 692"/>
                <a:gd name="T43" fmla="*/ 233 h 452"/>
                <a:gd name="T44" fmla="*/ 225 w 692"/>
                <a:gd name="T45" fmla="*/ 233 h 452"/>
                <a:gd name="T46" fmla="*/ 243 w 692"/>
                <a:gd name="T47" fmla="*/ 230 h 452"/>
                <a:gd name="T48" fmla="*/ 286 w 692"/>
                <a:gd name="T49" fmla="*/ 222 h 452"/>
                <a:gd name="T50" fmla="*/ 306 w 692"/>
                <a:gd name="T51" fmla="*/ 224 h 452"/>
                <a:gd name="T52" fmla="*/ 323 w 692"/>
                <a:gd name="T53" fmla="*/ 230 h 452"/>
                <a:gd name="T54" fmla="*/ 423 w 692"/>
                <a:gd name="T55" fmla="*/ 182 h 452"/>
                <a:gd name="T56" fmla="*/ 436 w 692"/>
                <a:gd name="T57" fmla="*/ 161 h 452"/>
                <a:gd name="T58" fmla="*/ 451 w 692"/>
                <a:gd name="T59" fmla="*/ 123 h 452"/>
                <a:gd name="T60" fmla="*/ 459 w 692"/>
                <a:gd name="T61" fmla="*/ 108 h 452"/>
                <a:gd name="T62" fmla="*/ 466 w 692"/>
                <a:gd name="T63" fmla="*/ 89 h 452"/>
                <a:gd name="T64" fmla="*/ 476 w 692"/>
                <a:gd name="T65" fmla="*/ 61 h 452"/>
                <a:gd name="T66" fmla="*/ 502 w 692"/>
                <a:gd name="T67" fmla="*/ 29 h 452"/>
                <a:gd name="T68" fmla="*/ 511 w 692"/>
                <a:gd name="T69" fmla="*/ 12 h 452"/>
                <a:gd name="T70" fmla="*/ 524 w 692"/>
                <a:gd name="T71" fmla="*/ 1 h 452"/>
                <a:gd name="T72" fmla="*/ 556 w 692"/>
                <a:gd name="T73" fmla="*/ 14 h 452"/>
                <a:gd name="T74" fmla="*/ 562 w 692"/>
                <a:gd name="T75" fmla="*/ 46 h 452"/>
                <a:gd name="T76" fmla="*/ 561 w 692"/>
                <a:gd name="T77" fmla="*/ 63 h 452"/>
                <a:gd name="T78" fmla="*/ 591 w 692"/>
                <a:gd name="T79" fmla="*/ 73 h 452"/>
                <a:gd name="T80" fmla="*/ 630 w 692"/>
                <a:gd name="T81" fmla="*/ 83 h 452"/>
                <a:gd name="T82" fmla="*/ 651 w 692"/>
                <a:gd name="T83" fmla="*/ 84 h 452"/>
                <a:gd name="T84" fmla="*/ 675 w 692"/>
                <a:gd name="T85" fmla="*/ 86 h 452"/>
                <a:gd name="T86" fmla="*/ 686 w 692"/>
                <a:gd name="T87" fmla="*/ 121 h 452"/>
                <a:gd name="T88" fmla="*/ 666 w 692"/>
                <a:gd name="T89" fmla="*/ 236 h 452"/>
                <a:gd name="T90" fmla="*/ 552 w 692"/>
                <a:gd name="T91" fmla="*/ 298 h 452"/>
                <a:gd name="T92" fmla="*/ 517 w 692"/>
                <a:gd name="T93" fmla="*/ 329 h 452"/>
                <a:gd name="T94" fmla="*/ 527 w 692"/>
                <a:gd name="T95" fmla="*/ 352 h 452"/>
                <a:gd name="T96" fmla="*/ 532 w 692"/>
                <a:gd name="T97" fmla="*/ 369 h 452"/>
                <a:gd name="T98" fmla="*/ 516 w 692"/>
                <a:gd name="T99" fmla="*/ 383 h 452"/>
                <a:gd name="T100" fmla="*/ 510 w 692"/>
                <a:gd name="T101" fmla="*/ 403 h 452"/>
                <a:gd name="T102" fmla="*/ 432 w 692"/>
                <a:gd name="T103" fmla="*/ 400 h 452"/>
                <a:gd name="T104" fmla="*/ 303 w 692"/>
                <a:gd name="T105" fmla="*/ 387 h 452"/>
                <a:gd name="T106" fmla="*/ 198 w 692"/>
                <a:gd name="T107" fmla="*/ 400 h 452"/>
                <a:gd name="T108" fmla="*/ 185 w 692"/>
                <a:gd name="T109" fmla="*/ 401 h 452"/>
                <a:gd name="T110" fmla="*/ 162 w 692"/>
                <a:gd name="T111" fmla="*/ 401 h 452"/>
                <a:gd name="T112" fmla="*/ 145 w 692"/>
                <a:gd name="T113" fmla="*/ 412 h 452"/>
                <a:gd name="T114" fmla="*/ 112 w 692"/>
                <a:gd name="T115" fmla="*/ 415 h 452"/>
                <a:gd name="T116" fmla="*/ 92 w 692"/>
                <a:gd name="T117" fmla="*/ 410 h 452"/>
                <a:gd name="T118" fmla="*/ 71 w 692"/>
                <a:gd name="T119" fmla="*/ 416 h 452"/>
                <a:gd name="T120" fmla="*/ 51 w 692"/>
                <a:gd name="T121" fmla="*/ 420 h 452"/>
                <a:gd name="T122" fmla="*/ 44 w 692"/>
                <a:gd name="T123" fmla="*/ 438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2" h="452">
                  <a:moveTo>
                    <a:pt x="310" y="371"/>
                  </a:moveTo>
                  <a:lnTo>
                    <a:pt x="311" y="372"/>
                  </a:lnTo>
                  <a:lnTo>
                    <a:pt x="312" y="369"/>
                  </a:lnTo>
                  <a:lnTo>
                    <a:pt x="312" y="368"/>
                  </a:lnTo>
                  <a:cubicBezTo>
                    <a:pt x="312" y="367"/>
                    <a:pt x="312" y="364"/>
                    <a:pt x="315" y="361"/>
                  </a:cubicBezTo>
                  <a:cubicBezTo>
                    <a:pt x="316" y="359"/>
                    <a:pt x="319" y="357"/>
                    <a:pt x="320" y="356"/>
                  </a:cubicBezTo>
                  <a:lnTo>
                    <a:pt x="320" y="355"/>
                  </a:lnTo>
                  <a:lnTo>
                    <a:pt x="319" y="355"/>
                  </a:lnTo>
                  <a:cubicBezTo>
                    <a:pt x="318" y="355"/>
                    <a:pt x="318" y="355"/>
                    <a:pt x="316" y="358"/>
                  </a:cubicBezTo>
                  <a:cubicBezTo>
                    <a:pt x="315" y="359"/>
                    <a:pt x="314" y="360"/>
                    <a:pt x="312" y="361"/>
                  </a:cubicBezTo>
                  <a:lnTo>
                    <a:pt x="310" y="361"/>
                  </a:lnTo>
                  <a:lnTo>
                    <a:pt x="310" y="361"/>
                  </a:lnTo>
                  <a:lnTo>
                    <a:pt x="312" y="365"/>
                  </a:lnTo>
                  <a:cubicBezTo>
                    <a:pt x="312" y="367"/>
                    <a:pt x="312" y="369"/>
                    <a:pt x="310" y="371"/>
                  </a:cubicBezTo>
                  <a:close/>
                  <a:moveTo>
                    <a:pt x="7" y="452"/>
                  </a:moveTo>
                  <a:lnTo>
                    <a:pt x="4" y="451"/>
                  </a:lnTo>
                  <a:cubicBezTo>
                    <a:pt x="2" y="450"/>
                    <a:pt x="1" y="449"/>
                    <a:pt x="1" y="447"/>
                  </a:cubicBezTo>
                  <a:cubicBezTo>
                    <a:pt x="0" y="445"/>
                    <a:pt x="0" y="443"/>
                    <a:pt x="1" y="440"/>
                  </a:cubicBezTo>
                  <a:cubicBezTo>
                    <a:pt x="3" y="433"/>
                    <a:pt x="8" y="430"/>
                    <a:pt x="11" y="429"/>
                  </a:cubicBezTo>
                  <a:cubicBezTo>
                    <a:pt x="11" y="427"/>
                    <a:pt x="12" y="426"/>
                    <a:pt x="13" y="425"/>
                  </a:cubicBezTo>
                  <a:cubicBezTo>
                    <a:pt x="12" y="422"/>
                    <a:pt x="12" y="419"/>
                    <a:pt x="12" y="416"/>
                  </a:cubicBezTo>
                  <a:lnTo>
                    <a:pt x="14" y="413"/>
                  </a:lnTo>
                  <a:cubicBezTo>
                    <a:pt x="15" y="410"/>
                    <a:pt x="15" y="410"/>
                    <a:pt x="15" y="407"/>
                  </a:cubicBezTo>
                  <a:cubicBezTo>
                    <a:pt x="16" y="405"/>
                    <a:pt x="16" y="403"/>
                    <a:pt x="16" y="400"/>
                  </a:cubicBezTo>
                  <a:cubicBezTo>
                    <a:pt x="17" y="397"/>
                    <a:pt x="19" y="395"/>
                    <a:pt x="23" y="395"/>
                  </a:cubicBezTo>
                  <a:lnTo>
                    <a:pt x="24" y="395"/>
                  </a:lnTo>
                  <a:lnTo>
                    <a:pt x="25" y="395"/>
                  </a:lnTo>
                  <a:cubicBezTo>
                    <a:pt x="26" y="392"/>
                    <a:pt x="28" y="389"/>
                    <a:pt x="33" y="387"/>
                  </a:cubicBezTo>
                  <a:lnTo>
                    <a:pt x="35" y="387"/>
                  </a:lnTo>
                  <a:cubicBezTo>
                    <a:pt x="41" y="386"/>
                    <a:pt x="44" y="385"/>
                    <a:pt x="52" y="379"/>
                  </a:cubicBezTo>
                  <a:lnTo>
                    <a:pt x="54" y="378"/>
                  </a:lnTo>
                  <a:lnTo>
                    <a:pt x="56" y="378"/>
                  </a:lnTo>
                  <a:cubicBezTo>
                    <a:pt x="62" y="377"/>
                    <a:pt x="65" y="377"/>
                    <a:pt x="70" y="373"/>
                  </a:cubicBezTo>
                  <a:cubicBezTo>
                    <a:pt x="71" y="372"/>
                    <a:pt x="73" y="371"/>
                    <a:pt x="74" y="371"/>
                  </a:cubicBezTo>
                  <a:lnTo>
                    <a:pt x="75" y="371"/>
                  </a:lnTo>
                  <a:cubicBezTo>
                    <a:pt x="78" y="371"/>
                    <a:pt x="80" y="373"/>
                    <a:pt x="82" y="375"/>
                  </a:cubicBezTo>
                  <a:cubicBezTo>
                    <a:pt x="85" y="372"/>
                    <a:pt x="90" y="372"/>
                    <a:pt x="92" y="372"/>
                  </a:cubicBezTo>
                  <a:lnTo>
                    <a:pt x="94" y="378"/>
                  </a:lnTo>
                  <a:lnTo>
                    <a:pt x="94" y="372"/>
                  </a:lnTo>
                  <a:cubicBezTo>
                    <a:pt x="97" y="372"/>
                    <a:pt x="98" y="371"/>
                    <a:pt x="99" y="370"/>
                  </a:cubicBezTo>
                  <a:cubicBezTo>
                    <a:pt x="101" y="369"/>
                    <a:pt x="102" y="369"/>
                    <a:pt x="104" y="369"/>
                  </a:cubicBezTo>
                  <a:lnTo>
                    <a:pt x="106" y="369"/>
                  </a:lnTo>
                  <a:lnTo>
                    <a:pt x="109" y="368"/>
                  </a:lnTo>
                  <a:lnTo>
                    <a:pt x="110" y="367"/>
                  </a:lnTo>
                  <a:lnTo>
                    <a:pt x="109" y="367"/>
                  </a:lnTo>
                  <a:cubicBezTo>
                    <a:pt x="108" y="365"/>
                    <a:pt x="108" y="363"/>
                    <a:pt x="109" y="361"/>
                  </a:cubicBezTo>
                  <a:cubicBezTo>
                    <a:pt x="112" y="355"/>
                    <a:pt x="116" y="353"/>
                    <a:pt x="120" y="351"/>
                  </a:cubicBezTo>
                  <a:cubicBezTo>
                    <a:pt x="122" y="349"/>
                    <a:pt x="124" y="348"/>
                    <a:pt x="125" y="346"/>
                  </a:cubicBezTo>
                  <a:lnTo>
                    <a:pt x="125" y="346"/>
                  </a:lnTo>
                  <a:lnTo>
                    <a:pt x="121" y="343"/>
                  </a:lnTo>
                  <a:lnTo>
                    <a:pt x="120" y="342"/>
                  </a:lnTo>
                  <a:lnTo>
                    <a:pt x="115" y="341"/>
                  </a:lnTo>
                  <a:cubicBezTo>
                    <a:pt x="112" y="341"/>
                    <a:pt x="108" y="341"/>
                    <a:pt x="104" y="339"/>
                  </a:cubicBezTo>
                  <a:cubicBezTo>
                    <a:pt x="103" y="341"/>
                    <a:pt x="102" y="342"/>
                    <a:pt x="100" y="342"/>
                  </a:cubicBezTo>
                  <a:lnTo>
                    <a:pt x="99" y="342"/>
                  </a:lnTo>
                  <a:lnTo>
                    <a:pt x="95" y="341"/>
                  </a:lnTo>
                  <a:lnTo>
                    <a:pt x="94" y="340"/>
                  </a:lnTo>
                  <a:lnTo>
                    <a:pt x="91" y="341"/>
                  </a:lnTo>
                  <a:lnTo>
                    <a:pt x="89" y="341"/>
                  </a:lnTo>
                  <a:lnTo>
                    <a:pt x="87" y="340"/>
                  </a:lnTo>
                  <a:lnTo>
                    <a:pt x="84" y="343"/>
                  </a:lnTo>
                  <a:lnTo>
                    <a:pt x="80" y="344"/>
                  </a:lnTo>
                  <a:lnTo>
                    <a:pt x="79" y="343"/>
                  </a:lnTo>
                  <a:cubicBezTo>
                    <a:pt x="77" y="345"/>
                    <a:pt x="74" y="347"/>
                    <a:pt x="71" y="347"/>
                  </a:cubicBezTo>
                  <a:lnTo>
                    <a:pt x="69" y="346"/>
                  </a:lnTo>
                  <a:lnTo>
                    <a:pt x="67" y="347"/>
                  </a:lnTo>
                  <a:cubicBezTo>
                    <a:pt x="65" y="347"/>
                    <a:pt x="63" y="345"/>
                    <a:pt x="62" y="343"/>
                  </a:cubicBezTo>
                  <a:lnTo>
                    <a:pt x="58" y="344"/>
                  </a:lnTo>
                  <a:cubicBezTo>
                    <a:pt x="57" y="344"/>
                    <a:pt x="55" y="344"/>
                    <a:pt x="54" y="343"/>
                  </a:cubicBezTo>
                  <a:lnTo>
                    <a:pt x="53" y="343"/>
                  </a:lnTo>
                  <a:cubicBezTo>
                    <a:pt x="50" y="343"/>
                    <a:pt x="46" y="341"/>
                    <a:pt x="43" y="337"/>
                  </a:cubicBezTo>
                  <a:cubicBezTo>
                    <a:pt x="42" y="336"/>
                    <a:pt x="42" y="334"/>
                    <a:pt x="42" y="331"/>
                  </a:cubicBezTo>
                  <a:lnTo>
                    <a:pt x="38" y="329"/>
                  </a:lnTo>
                  <a:lnTo>
                    <a:pt x="36" y="325"/>
                  </a:lnTo>
                  <a:cubicBezTo>
                    <a:pt x="30" y="320"/>
                    <a:pt x="29" y="315"/>
                    <a:pt x="28" y="310"/>
                  </a:cubicBezTo>
                  <a:lnTo>
                    <a:pt x="28" y="308"/>
                  </a:lnTo>
                  <a:lnTo>
                    <a:pt x="24" y="307"/>
                  </a:lnTo>
                  <a:cubicBezTo>
                    <a:pt x="21" y="306"/>
                    <a:pt x="16" y="305"/>
                    <a:pt x="15" y="300"/>
                  </a:cubicBezTo>
                  <a:cubicBezTo>
                    <a:pt x="14" y="298"/>
                    <a:pt x="14" y="294"/>
                    <a:pt x="18" y="291"/>
                  </a:cubicBezTo>
                  <a:lnTo>
                    <a:pt x="20" y="290"/>
                  </a:lnTo>
                  <a:cubicBezTo>
                    <a:pt x="25" y="288"/>
                    <a:pt x="30" y="286"/>
                    <a:pt x="37" y="286"/>
                  </a:cubicBezTo>
                  <a:cubicBezTo>
                    <a:pt x="39" y="286"/>
                    <a:pt x="41" y="286"/>
                    <a:pt x="43" y="286"/>
                  </a:cubicBezTo>
                  <a:cubicBezTo>
                    <a:pt x="47" y="281"/>
                    <a:pt x="54" y="278"/>
                    <a:pt x="62" y="278"/>
                  </a:cubicBezTo>
                  <a:cubicBezTo>
                    <a:pt x="63" y="278"/>
                    <a:pt x="65" y="278"/>
                    <a:pt x="66" y="278"/>
                  </a:cubicBezTo>
                  <a:cubicBezTo>
                    <a:pt x="70" y="274"/>
                    <a:pt x="74" y="271"/>
                    <a:pt x="78" y="268"/>
                  </a:cubicBezTo>
                  <a:lnTo>
                    <a:pt x="81" y="266"/>
                  </a:lnTo>
                  <a:lnTo>
                    <a:pt x="85" y="264"/>
                  </a:lnTo>
                  <a:lnTo>
                    <a:pt x="86" y="265"/>
                  </a:lnTo>
                  <a:cubicBezTo>
                    <a:pt x="89" y="265"/>
                    <a:pt x="91" y="266"/>
                    <a:pt x="93" y="267"/>
                  </a:cubicBezTo>
                  <a:cubicBezTo>
                    <a:pt x="95" y="266"/>
                    <a:pt x="97" y="265"/>
                    <a:pt x="99" y="265"/>
                  </a:cubicBezTo>
                  <a:lnTo>
                    <a:pt x="103" y="266"/>
                  </a:lnTo>
                  <a:lnTo>
                    <a:pt x="105" y="266"/>
                  </a:lnTo>
                  <a:cubicBezTo>
                    <a:pt x="107" y="264"/>
                    <a:pt x="109" y="263"/>
                    <a:pt x="111" y="263"/>
                  </a:cubicBezTo>
                  <a:cubicBezTo>
                    <a:pt x="115" y="263"/>
                    <a:pt x="117" y="265"/>
                    <a:pt x="118" y="266"/>
                  </a:cubicBezTo>
                  <a:cubicBezTo>
                    <a:pt x="121" y="266"/>
                    <a:pt x="124" y="264"/>
                    <a:pt x="126" y="262"/>
                  </a:cubicBezTo>
                  <a:cubicBezTo>
                    <a:pt x="128" y="261"/>
                    <a:pt x="130" y="260"/>
                    <a:pt x="132" y="259"/>
                  </a:cubicBezTo>
                  <a:lnTo>
                    <a:pt x="132" y="259"/>
                  </a:lnTo>
                  <a:cubicBezTo>
                    <a:pt x="133" y="256"/>
                    <a:pt x="135" y="253"/>
                    <a:pt x="138" y="253"/>
                  </a:cubicBezTo>
                  <a:lnTo>
                    <a:pt x="138" y="253"/>
                  </a:lnTo>
                  <a:cubicBezTo>
                    <a:pt x="139" y="252"/>
                    <a:pt x="141" y="251"/>
                    <a:pt x="143" y="251"/>
                  </a:cubicBezTo>
                  <a:lnTo>
                    <a:pt x="143" y="251"/>
                  </a:lnTo>
                  <a:lnTo>
                    <a:pt x="145" y="250"/>
                  </a:lnTo>
                  <a:cubicBezTo>
                    <a:pt x="149" y="248"/>
                    <a:pt x="153" y="248"/>
                    <a:pt x="156" y="248"/>
                  </a:cubicBezTo>
                  <a:cubicBezTo>
                    <a:pt x="159" y="248"/>
                    <a:pt x="160" y="248"/>
                    <a:pt x="163" y="246"/>
                  </a:cubicBezTo>
                  <a:lnTo>
                    <a:pt x="165" y="245"/>
                  </a:lnTo>
                  <a:cubicBezTo>
                    <a:pt x="170" y="243"/>
                    <a:pt x="174" y="242"/>
                    <a:pt x="177" y="240"/>
                  </a:cubicBezTo>
                  <a:cubicBezTo>
                    <a:pt x="180" y="239"/>
                    <a:pt x="184" y="237"/>
                    <a:pt x="190" y="236"/>
                  </a:cubicBezTo>
                  <a:cubicBezTo>
                    <a:pt x="193" y="233"/>
                    <a:pt x="196" y="232"/>
                    <a:pt x="199" y="232"/>
                  </a:cubicBezTo>
                  <a:cubicBezTo>
                    <a:pt x="202" y="232"/>
                    <a:pt x="204" y="233"/>
                    <a:pt x="205" y="235"/>
                  </a:cubicBezTo>
                  <a:cubicBezTo>
                    <a:pt x="207" y="234"/>
                    <a:pt x="209" y="233"/>
                    <a:pt x="211" y="233"/>
                  </a:cubicBezTo>
                  <a:lnTo>
                    <a:pt x="214" y="234"/>
                  </a:lnTo>
                  <a:lnTo>
                    <a:pt x="215" y="233"/>
                  </a:lnTo>
                  <a:cubicBezTo>
                    <a:pt x="217" y="232"/>
                    <a:pt x="219" y="232"/>
                    <a:pt x="221" y="232"/>
                  </a:cubicBezTo>
                  <a:cubicBezTo>
                    <a:pt x="223" y="232"/>
                    <a:pt x="224" y="232"/>
                    <a:pt x="225" y="233"/>
                  </a:cubicBezTo>
                  <a:lnTo>
                    <a:pt x="225" y="233"/>
                  </a:lnTo>
                  <a:cubicBezTo>
                    <a:pt x="227" y="231"/>
                    <a:pt x="229" y="230"/>
                    <a:pt x="231" y="230"/>
                  </a:cubicBezTo>
                  <a:cubicBezTo>
                    <a:pt x="234" y="230"/>
                    <a:pt x="236" y="232"/>
                    <a:pt x="237" y="234"/>
                  </a:cubicBezTo>
                  <a:lnTo>
                    <a:pt x="237" y="234"/>
                  </a:lnTo>
                  <a:lnTo>
                    <a:pt x="240" y="231"/>
                  </a:lnTo>
                  <a:lnTo>
                    <a:pt x="243" y="230"/>
                  </a:lnTo>
                  <a:lnTo>
                    <a:pt x="246" y="231"/>
                  </a:lnTo>
                  <a:cubicBezTo>
                    <a:pt x="249" y="233"/>
                    <a:pt x="250" y="233"/>
                    <a:pt x="250" y="233"/>
                  </a:cubicBezTo>
                  <a:lnTo>
                    <a:pt x="253" y="231"/>
                  </a:lnTo>
                  <a:cubicBezTo>
                    <a:pt x="263" y="226"/>
                    <a:pt x="270" y="222"/>
                    <a:pt x="281" y="222"/>
                  </a:cubicBezTo>
                  <a:cubicBezTo>
                    <a:pt x="282" y="222"/>
                    <a:pt x="284" y="222"/>
                    <a:pt x="286" y="222"/>
                  </a:cubicBezTo>
                  <a:lnTo>
                    <a:pt x="288" y="222"/>
                  </a:lnTo>
                  <a:cubicBezTo>
                    <a:pt x="292" y="222"/>
                    <a:pt x="295" y="224"/>
                    <a:pt x="297" y="225"/>
                  </a:cubicBezTo>
                  <a:lnTo>
                    <a:pt x="299" y="226"/>
                  </a:lnTo>
                  <a:cubicBezTo>
                    <a:pt x="300" y="225"/>
                    <a:pt x="302" y="224"/>
                    <a:pt x="304" y="224"/>
                  </a:cubicBezTo>
                  <a:lnTo>
                    <a:pt x="306" y="224"/>
                  </a:lnTo>
                  <a:cubicBezTo>
                    <a:pt x="311" y="227"/>
                    <a:pt x="317" y="229"/>
                    <a:pt x="317" y="235"/>
                  </a:cubicBezTo>
                  <a:lnTo>
                    <a:pt x="317" y="236"/>
                  </a:lnTo>
                  <a:lnTo>
                    <a:pt x="319" y="236"/>
                  </a:lnTo>
                  <a:lnTo>
                    <a:pt x="322" y="233"/>
                  </a:lnTo>
                  <a:lnTo>
                    <a:pt x="323" y="230"/>
                  </a:lnTo>
                  <a:lnTo>
                    <a:pt x="326" y="227"/>
                  </a:lnTo>
                  <a:cubicBezTo>
                    <a:pt x="334" y="224"/>
                    <a:pt x="341" y="221"/>
                    <a:pt x="349" y="216"/>
                  </a:cubicBezTo>
                  <a:cubicBezTo>
                    <a:pt x="356" y="212"/>
                    <a:pt x="364" y="208"/>
                    <a:pt x="372" y="205"/>
                  </a:cubicBezTo>
                  <a:cubicBezTo>
                    <a:pt x="377" y="203"/>
                    <a:pt x="382" y="201"/>
                    <a:pt x="387" y="199"/>
                  </a:cubicBezTo>
                  <a:cubicBezTo>
                    <a:pt x="399" y="193"/>
                    <a:pt x="411" y="188"/>
                    <a:pt x="423" y="182"/>
                  </a:cubicBezTo>
                  <a:cubicBezTo>
                    <a:pt x="427" y="180"/>
                    <a:pt x="433" y="178"/>
                    <a:pt x="438" y="177"/>
                  </a:cubicBezTo>
                  <a:cubicBezTo>
                    <a:pt x="442" y="176"/>
                    <a:pt x="447" y="174"/>
                    <a:pt x="450" y="173"/>
                  </a:cubicBezTo>
                  <a:lnTo>
                    <a:pt x="448" y="173"/>
                  </a:lnTo>
                  <a:cubicBezTo>
                    <a:pt x="446" y="173"/>
                    <a:pt x="443" y="172"/>
                    <a:pt x="441" y="170"/>
                  </a:cubicBezTo>
                  <a:cubicBezTo>
                    <a:pt x="439" y="168"/>
                    <a:pt x="436" y="165"/>
                    <a:pt x="436" y="161"/>
                  </a:cubicBezTo>
                  <a:cubicBezTo>
                    <a:pt x="435" y="155"/>
                    <a:pt x="439" y="150"/>
                    <a:pt x="443" y="145"/>
                  </a:cubicBezTo>
                  <a:cubicBezTo>
                    <a:pt x="445" y="143"/>
                    <a:pt x="447" y="141"/>
                    <a:pt x="449" y="139"/>
                  </a:cubicBezTo>
                  <a:lnTo>
                    <a:pt x="452" y="136"/>
                  </a:lnTo>
                  <a:lnTo>
                    <a:pt x="453" y="136"/>
                  </a:lnTo>
                  <a:cubicBezTo>
                    <a:pt x="451" y="133"/>
                    <a:pt x="449" y="128"/>
                    <a:pt x="451" y="123"/>
                  </a:cubicBezTo>
                  <a:cubicBezTo>
                    <a:pt x="451" y="121"/>
                    <a:pt x="451" y="119"/>
                    <a:pt x="453" y="117"/>
                  </a:cubicBezTo>
                  <a:lnTo>
                    <a:pt x="456" y="115"/>
                  </a:lnTo>
                  <a:lnTo>
                    <a:pt x="458" y="113"/>
                  </a:lnTo>
                  <a:lnTo>
                    <a:pt x="459" y="111"/>
                  </a:lnTo>
                  <a:lnTo>
                    <a:pt x="459" y="108"/>
                  </a:lnTo>
                  <a:lnTo>
                    <a:pt x="458" y="106"/>
                  </a:lnTo>
                  <a:cubicBezTo>
                    <a:pt x="457" y="101"/>
                    <a:pt x="461" y="96"/>
                    <a:pt x="464" y="93"/>
                  </a:cubicBezTo>
                  <a:lnTo>
                    <a:pt x="465" y="91"/>
                  </a:lnTo>
                  <a:lnTo>
                    <a:pt x="466" y="89"/>
                  </a:lnTo>
                  <a:lnTo>
                    <a:pt x="466" y="89"/>
                  </a:lnTo>
                  <a:lnTo>
                    <a:pt x="465" y="88"/>
                  </a:lnTo>
                  <a:cubicBezTo>
                    <a:pt x="464" y="85"/>
                    <a:pt x="463" y="81"/>
                    <a:pt x="465" y="76"/>
                  </a:cubicBezTo>
                  <a:lnTo>
                    <a:pt x="467" y="73"/>
                  </a:lnTo>
                  <a:lnTo>
                    <a:pt x="469" y="70"/>
                  </a:lnTo>
                  <a:cubicBezTo>
                    <a:pt x="470" y="67"/>
                    <a:pt x="472" y="63"/>
                    <a:pt x="476" y="61"/>
                  </a:cubicBezTo>
                  <a:cubicBezTo>
                    <a:pt x="478" y="59"/>
                    <a:pt x="479" y="57"/>
                    <a:pt x="480" y="56"/>
                  </a:cubicBezTo>
                  <a:lnTo>
                    <a:pt x="482" y="55"/>
                  </a:lnTo>
                  <a:cubicBezTo>
                    <a:pt x="476" y="51"/>
                    <a:pt x="471" y="47"/>
                    <a:pt x="473" y="41"/>
                  </a:cubicBezTo>
                  <a:cubicBezTo>
                    <a:pt x="474" y="37"/>
                    <a:pt x="477" y="35"/>
                    <a:pt x="482" y="35"/>
                  </a:cubicBezTo>
                  <a:cubicBezTo>
                    <a:pt x="489" y="30"/>
                    <a:pt x="498" y="29"/>
                    <a:pt x="502" y="29"/>
                  </a:cubicBezTo>
                  <a:lnTo>
                    <a:pt x="505" y="29"/>
                  </a:lnTo>
                  <a:cubicBezTo>
                    <a:pt x="506" y="27"/>
                    <a:pt x="507" y="24"/>
                    <a:pt x="508" y="20"/>
                  </a:cubicBezTo>
                  <a:lnTo>
                    <a:pt x="512" y="17"/>
                  </a:lnTo>
                  <a:lnTo>
                    <a:pt x="511" y="15"/>
                  </a:lnTo>
                  <a:lnTo>
                    <a:pt x="511" y="12"/>
                  </a:lnTo>
                  <a:cubicBezTo>
                    <a:pt x="511" y="10"/>
                    <a:pt x="512" y="8"/>
                    <a:pt x="513" y="7"/>
                  </a:cubicBezTo>
                  <a:cubicBezTo>
                    <a:pt x="515" y="6"/>
                    <a:pt x="516" y="5"/>
                    <a:pt x="518" y="5"/>
                  </a:cubicBezTo>
                  <a:lnTo>
                    <a:pt x="519" y="5"/>
                  </a:lnTo>
                  <a:lnTo>
                    <a:pt x="521" y="5"/>
                  </a:lnTo>
                  <a:cubicBezTo>
                    <a:pt x="521" y="4"/>
                    <a:pt x="522" y="2"/>
                    <a:pt x="524" y="1"/>
                  </a:cubicBezTo>
                  <a:cubicBezTo>
                    <a:pt x="526" y="0"/>
                    <a:pt x="527" y="0"/>
                    <a:pt x="529" y="0"/>
                  </a:cubicBezTo>
                  <a:cubicBezTo>
                    <a:pt x="534" y="0"/>
                    <a:pt x="538" y="3"/>
                    <a:pt x="541" y="7"/>
                  </a:cubicBezTo>
                  <a:lnTo>
                    <a:pt x="542" y="7"/>
                  </a:lnTo>
                  <a:cubicBezTo>
                    <a:pt x="546" y="7"/>
                    <a:pt x="550" y="8"/>
                    <a:pt x="551" y="9"/>
                  </a:cubicBezTo>
                  <a:cubicBezTo>
                    <a:pt x="553" y="10"/>
                    <a:pt x="555" y="12"/>
                    <a:pt x="556" y="14"/>
                  </a:cubicBezTo>
                  <a:cubicBezTo>
                    <a:pt x="557" y="16"/>
                    <a:pt x="557" y="19"/>
                    <a:pt x="557" y="20"/>
                  </a:cubicBezTo>
                  <a:cubicBezTo>
                    <a:pt x="559" y="22"/>
                    <a:pt x="561" y="25"/>
                    <a:pt x="561" y="27"/>
                  </a:cubicBezTo>
                  <a:lnTo>
                    <a:pt x="560" y="30"/>
                  </a:lnTo>
                  <a:cubicBezTo>
                    <a:pt x="559" y="36"/>
                    <a:pt x="559" y="38"/>
                    <a:pt x="560" y="40"/>
                  </a:cubicBezTo>
                  <a:cubicBezTo>
                    <a:pt x="562" y="42"/>
                    <a:pt x="562" y="44"/>
                    <a:pt x="562" y="46"/>
                  </a:cubicBezTo>
                  <a:cubicBezTo>
                    <a:pt x="562" y="48"/>
                    <a:pt x="561" y="49"/>
                    <a:pt x="561" y="51"/>
                  </a:cubicBezTo>
                  <a:cubicBezTo>
                    <a:pt x="560" y="53"/>
                    <a:pt x="560" y="53"/>
                    <a:pt x="561" y="55"/>
                  </a:cubicBezTo>
                  <a:lnTo>
                    <a:pt x="561" y="57"/>
                  </a:lnTo>
                  <a:lnTo>
                    <a:pt x="561" y="59"/>
                  </a:lnTo>
                  <a:lnTo>
                    <a:pt x="561" y="63"/>
                  </a:lnTo>
                  <a:lnTo>
                    <a:pt x="561" y="64"/>
                  </a:lnTo>
                  <a:cubicBezTo>
                    <a:pt x="565" y="64"/>
                    <a:pt x="568" y="65"/>
                    <a:pt x="570" y="68"/>
                  </a:cubicBezTo>
                  <a:cubicBezTo>
                    <a:pt x="574" y="69"/>
                    <a:pt x="579" y="70"/>
                    <a:pt x="583" y="73"/>
                  </a:cubicBezTo>
                  <a:cubicBezTo>
                    <a:pt x="585" y="73"/>
                    <a:pt x="586" y="74"/>
                    <a:pt x="587" y="74"/>
                  </a:cubicBezTo>
                  <a:lnTo>
                    <a:pt x="591" y="73"/>
                  </a:lnTo>
                  <a:lnTo>
                    <a:pt x="592" y="73"/>
                  </a:lnTo>
                  <a:cubicBezTo>
                    <a:pt x="596" y="74"/>
                    <a:pt x="598" y="77"/>
                    <a:pt x="600" y="78"/>
                  </a:cubicBezTo>
                  <a:lnTo>
                    <a:pt x="602" y="80"/>
                  </a:lnTo>
                  <a:cubicBezTo>
                    <a:pt x="605" y="78"/>
                    <a:pt x="608" y="77"/>
                    <a:pt x="611" y="77"/>
                  </a:cubicBezTo>
                  <a:cubicBezTo>
                    <a:pt x="618" y="77"/>
                    <a:pt x="624" y="80"/>
                    <a:pt x="630" y="83"/>
                  </a:cubicBezTo>
                  <a:cubicBezTo>
                    <a:pt x="632" y="82"/>
                    <a:pt x="634" y="82"/>
                    <a:pt x="636" y="82"/>
                  </a:cubicBezTo>
                  <a:cubicBezTo>
                    <a:pt x="639" y="82"/>
                    <a:pt x="642" y="83"/>
                    <a:pt x="645" y="84"/>
                  </a:cubicBezTo>
                  <a:lnTo>
                    <a:pt x="646" y="84"/>
                  </a:lnTo>
                  <a:lnTo>
                    <a:pt x="648" y="84"/>
                  </a:lnTo>
                  <a:lnTo>
                    <a:pt x="651" y="84"/>
                  </a:lnTo>
                  <a:lnTo>
                    <a:pt x="653" y="84"/>
                  </a:lnTo>
                  <a:cubicBezTo>
                    <a:pt x="656" y="82"/>
                    <a:pt x="659" y="81"/>
                    <a:pt x="662" y="81"/>
                  </a:cubicBezTo>
                  <a:lnTo>
                    <a:pt x="665" y="82"/>
                  </a:lnTo>
                  <a:cubicBezTo>
                    <a:pt x="668" y="82"/>
                    <a:pt x="671" y="84"/>
                    <a:pt x="674" y="86"/>
                  </a:cubicBezTo>
                  <a:lnTo>
                    <a:pt x="675" y="86"/>
                  </a:lnTo>
                  <a:cubicBezTo>
                    <a:pt x="682" y="86"/>
                    <a:pt x="684" y="91"/>
                    <a:pt x="685" y="94"/>
                  </a:cubicBezTo>
                  <a:cubicBezTo>
                    <a:pt x="688" y="96"/>
                    <a:pt x="690" y="98"/>
                    <a:pt x="691" y="100"/>
                  </a:cubicBezTo>
                  <a:cubicBezTo>
                    <a:pt x="692" y="102"/>
                    <a:pt x="692" y="104"/>
                    <a:pt x="692" y="105"/>
                  </a:cubicBezTo>
                  <a:cubicBezTo>
                    <a:pt x="690" y="110"/>
                    <a:pt x="688" y="115"/>
                    <a:pt x="687" y="120"/>
                  </a:cubicBezTo>
                  <a:lnTo>
                    <a:pt x="686" y="121"/>
                  </a:lnTo>
                  <a:cubicBezTo>
                    <a:pt x="685" y="123"/>
                    <a:pt x="684" y="125"/>
                    <a:pt x="682" y="127"/>
                  </a:cubicBezTo>
                  <a:cubicBezTo>
                    <a:pt x="678" y="133"/>
                    <a:pt x="671" y="143"/>
                    <a:pt x="672" y="147"/>
                  </a:cubicBezTo>
                  <a:cubicBezTo>
                    <a:pt x="672" y="147"/>
                    <a:pt x="672" y="147"/>
                    <a:pt x="674" y="148"/>
                  </a:cubicBezTo>
                  <a:cubicBezTo>
                    <a:pt x="677" y="150"/>
                    <a:pt x="678" y="153"/>
                    <a:pt x="677" y="156"/>
                  </a:cubicBezTo>
                  <a:cubicBezTo>
                    <a:pt x="673" y="178"/>
                    <a:pt x="669" y="203"/>
                    <a:pt x="666" y="236"/>
                  </a:cubicBezTo>
                  <a:cubicBezTo>
                    <a:pt x="666" y="238"/>
                    <a:pt x="666" y="240"/>
                    <a:pt x="666" y="242"/>
                  </a:cubicBezTo>
                  <a:cubicBezTo>
                    <a:pt x="665" y="245"/>
                    <a:pt x="664" y="247"/>
                    <a:pt x="661" y="248"/>
                  </a:cubicBezTo>
                  <a:lnTo>
                    <a:pt x="660" y="249"/>
                  </a:lnTo>
                  <a:cubicBezTo>
                    <a:pt x="646" y="258"/>
                    <a:pt x="628" y="263"/>
                    <a:pt x="609" y="268"/>
                  </a:cubicBezTo>
                  <a:cubicBezTo>
                    <a:pt x="584" y="275"/>
                    <a:pt x="558" y="282"/>
                    <a:pt x="552" y="298"/>
                  </a:cubicBezTo>
                  <a:cubicBezTo>
                    <a:pt x="551" y="300"/>
                    <a:pt x="550" y="302"/>
                    <a:pt x="547" y="302"/>
                  </a:cubicBezTo>
                  <a:cubicBezTo>
                    <a:pt x="543" y="303"/>
                    <a:pt x="541" y="306"/>
                    <a:pt x="538" y="310"/>
                  </a:cubicBezTo>
                  <a:cubicBezTo>
                    <a:pt x="536" y="314"/>
                    <a:pt x="533" y="318"/>
                    <a:pt x="527" y="320"/>
                  </a:cubicBezTo>
                  <a:lnTo>
                    <a:pt x="526" y="322"/>
                  </a:lnTo>
                  <a:cubicBezTo>
                    <a:pt x="525" y="325"/>
                    <a:pt x="522" y="329"/>
                    <a:pt x="517" y="329"/>
                  </a:cubicBezTo>
                  <a:lnTo>
                    <a:pt x="516" y="329"/>
                  </a:lnTo>
                  <a:cubicBezTo>
                    <a:pt x="513" y="333"/>
                    <a:pt x="513" y="337"/>
                    <a:pt x="513" y="340"/>
                  </a:cubicBezTo>
                  <a:cubicBezTo>
                    <a:pt x="513" y="345"/>
                    <a:pt x="515" y="351"/>
                    <a:pt x="518" y="355"/>
                  </a:cubicBezTo>
                  <a:lnTo>
                    <a:pt x="522" y="354"/>
                  </a:lnTo>
                  <a:cubicBezTo>
                    <a:pt x="523" y="353"/>
                    <a:pt x="525" y="352"/>
                    <a:pt x="527" y="352"/>
                  </a:cubicBezTo>
                  <a:cubicBezTo>
                    <a:pt x="530" y="352"/>
                    <a:pt x="532" y="353"/>
                    <a:pt x="533" y="355"/>
                  </a:cubicBezTo>
                  <a:lnTo>
                    <a:pt x="534" y="358"/>
                  </a:lnTo>
                  <a:cubicBezTo>
                    <a:pt x="535" y="359"/>
                    <a:pt x="536" y="361"/>
                    <a:pt x="536" y="362"/>
                  </a:cubicBezTo>
                  <a:cubicBezTo>
                    <a:pt x="535" y="365"/>
                    <a:pt x="534" y="367"/>
                    <a:pt x="532" y="368"/>
                  </a:cubicBezTo>
                  <a:lnTo>
                    <a:pt x="532" y="369"/>
                  </a:lnTo>
                  <a:cubicBezTo>
                    <a:pt x="531" y="372"/>
                    <a:pt x="528" y="373"/>
                    <a:pt x="526" y="373"/>
                  </a:cubicBezTo>
                  <a:lnTo>
                    <a:pt x="524" y="372"/>
                  </a:lnTo>
                  <a:cubicBezTo>
                    <a:pt x="522" y="375"/>
                    <a:pt x="519" y="377"/>
                    <a:pt x="517" y="379"/>
                  </a:cubicBezTo>
                  <a:lnTo>
                    <a:pt x="516" y="379"/>
                  </a:lnTo>
                  <a:lnTo>
                    <a:pt x="516" y="383"/>
                  </a:lnTo>
                  <a:cubicBezTo>
                    <a:pt x="514" y="387"/>
                    <a:pt x="511" y="389"/>
                    <a:pt x="508" y="390"/>
                  </a:cubicBezTo>
                  <a:cubicBezTo>
                    <a:pt x="510" y="391"/>
                    <a:pt x="511" y="393"/>
                    <a:pt x="511" y="394"/>
                  </a:cubicBezTo>
                  <a:lnTo>
                    <a:pt x="513" y="398"/>
                  </a:lnTo>
                  <a:cubicBezTo>
                    <a:pt x="513" y="399"/>
                    <a:pt x="512" y="401"/>
                    <a:pt x="511" y="403"/>
                  </a:cubicBezTo>
                  <a:lnTo>
                    <a:pt x="510" y="403"/>
                  </a:lnTo>
                  <a:cubicBezTo>
                    <a:pt x="510" y="405"/>
                    <a:pt x="510" y="408"/>
                    <a:pt x="509" y="409"/>
                  </a:cubicBezTo>
                  <a:cubicBezTo>
                    <a:pt x="508" y="410"/>
                    <a:pt x="506" y="411"/>
                    <a:pt x="504" y="411"/>
                  </a:cubicBezTo>
                  <a:cubicBezTo>
                    <a:pt x="502" y="411"/>
                    <a:pt x="500" y="410"/>
                    <a:pt x="498" y="408"/>
                  </a:cubicBezTo>
                  <a:cubicBezTo>
                    <a:pt x="484" y="402"/>
                    <a:pt x="468" y="399"/>
                    <a:pt x="446" y="399"/>
                  </a:cubicBezTo>
                  <a:cubicBezTo>
                    <a:pt x="442" y="399"/>
                    <a:pt x="437" y="399"/>
                    <a:pt x="432" y="400"/>
                  </a:cubicBezTo>
                  <a:cubicBezTo>
                    <a:pt x="397" y="394"/>
                    <a:pt x="362" y="391"/>
                    <a:pt x="327" y="391"/>
                  </a:cubicBezTo>
                  <a:cubicBezTo>
                    <a:pt x="321" y="391"/>
                    <a:pt x="315" y="391"/>
                    <a:pt x="310" y="391"/>
                  </a:cubicBezTo>
                  <a:lnTo>
                    <a:pt x="309" y="391"/>
                  </a:lnTo>
                  <a:lnTo>
                    <a:pt x="306" y="390"/>
                  </a:lnTo>
                  <a:lnTo>
                    <a:pt x="303" y="387"/>
                  </a:lnTo>
                  <a:lnTo>
                    <a:pt x="301" y="389"/>
                  </a:lnTo>
                  <a:cubicBezTo>
                    <a:pt x="300" y="390"/>
                    <a:pt x="299" y="391"/>
                    <a:pt x="297" y="391"/>
                  </a:cubicBezTo>
                  <a:cubicBezTo>
                    <a:pt x="267" y="393"/>
                    <a:pt x="236" y="396"/>
                    <a:pt x="204" y="401"/>
                  </a:cubicBezTo>
                  <a:lnTo>
                    <a:pt x="203" y="402"/>
                  </a:lnTo>
                  <a:cubicBezTo>
                    <a:pt x="201" y="402"/>
                    <a:pt x="200" y="401"/>
                    <a:pt x="198" y="400"/>
                  </a:cubicBezTo>
                  <a:lnTo>
                    <a:pt x="195" y="396"/>
                  </a:lnTo>
                  <a:lnTo>
                    <a:pt x="194" y="396"/>
                  </a:lnTo>
                  <a:cubicBezTo>
                    <a:pt x="195" y="397"/>
                    <a:pt x="192" y="399"/>
                    <a:pt x="189" y="399"/>
                  </a:cubicBezTo>
                  <a:lnTo>
                    <a:pt x="188" y="398"/>
                  </a:lnTo>
                  <a:lnTo>
                    <a:pt x="185" y="401"/>
                  </a:lnTo>
                  <a:cubicBezTo>
                    <a:pt x="182" y="403"/>
                    <a:pt x="180" y="404"/>
                    <a:pt x="177" y="404"/>
                  </a:cubicBezTo>
                  <a:cubicBezTo>
                    <a:pt x="176" y="404"/>
                    <a:pt x="173" y="404"/>
                    <a:pt x="171" y="401"/>
                  </a:cubicBezTo>
                  <a:lnTo>
                    <a:pt x="169" y="399"/>
                  </a:lnTo>
                  <a:cubicBezTo>
                    <a:pt x="167" y="400"/>
                    <a:pt x="165" y="400"/>
                    <a:pt x="164" y="400"/>
                  </a:cubicBezTo>
                  <a:lnTo>
                    <a:pt x="162" y="401"/>
                  </a:lnTo>
                  <a:lnTo>
                    <a:pt x="159" y="404"/>
                  </a:lnTo>
                  <a:cubicBezTo>
                    <a:pt x="158" y="406"/>
                    <a:pt x="156" y="410"/>
                    <a:pt x="152" y="410"/>
                  </a:cubicBezTo>
                  <a:lnTo>
                    <a:pt x="150" y="409"/>
                  </a:lnTo>
                  <a:lnTo>
                    <a:pt x="149" y="410"/>
                  </a:lnTo>
                  <a:lnTo>
                    <a:pt x="145" y="412"/>
                  </a:lnTo>
                  <a:lnTo>
                    <a:pt x="142" y="414"/>
                  </a:lnTo>
                  <a:cubicBezTo>
                    <a:pt x="135" y="416"/>
                    <a:pt x="127" y="417"/>
                    <a:pt x="120" y="419"/>
                  </a:cubicBezTo>
                  <a:lnTo>
                    <a:pt x="118" y="420"/>
                  </a:lnTo>
                  <a:cubicBezTo>
                    <a:pt x="116" y="420"/>
                    <a:pt x="114" y="419"/>
                    <a:pt x="113" y="417"/>
                  </a:cubicBezTo>
                  <a:lnTo>
                    <a:pt x="112" y="415"/>
                  </a:lnTo>
                  <a:lnTo>
                    <a:pt x="109" y="416"/>
                  </a:lnTo>
                  <a:cubicBezTo>
                    <a:pt x="108" y="416"/>
                    <a:pt x="107" y="416"/>
                    <a:pt x="105" y="415"/>
                  </a:cubicBezTo>
                  <a:cubicBezTo>
                    <a:pt x="103" y="415"/>
                    <a:pt x="101" y="416"/>
                    <a:pt x="99" y="416"/>
                  </a:cubicBezTo>
                  <a:cubicBezTo>
                    <a:pt x="97" y="416"/>
                    <a:pt x="94" y="415"/>
                    <a:pt x="93" y="413"/>
                  </a:cubicBezTo>
                  <a:lnTo>
                    <a:pt x="92" y="410"/>
                  </a:lnTo>
                  <a:lnTo>
                    <a:pt x="91" y="411"/>
                  </a:lnTo>
                  <a:cubicBezTo>
                    <a:pt x="90" y="414"/>
                    <a:pt x="87" y="416"/>
                    <a:pt x="84" y="416"/>
                  </a:cubicBezTo>
                  <a:lnTo>
                    <a:pt x="84" y="416"/>
                  </a:lnTo>
                  <a:cubicBezTo>
                    <a:pt x="82" y="416"/>
                    <a:pt x="80" y="416"/>
                    <a:pt x="79" y="414"/>
                  </a:cubicBezTo>
                  <a:cubicBezTo>
                    <a:pt x="77" y="415"/>
                    <a:pt x="75" y="416"/>
                    <a:pt x="71" y="416"/>
                  </a:cubicBezTo>
                  <a:cubicBezTo>
                    <a:pt x="69" y="416"/>
                    <a:pt x="66" y="418"/>
                    <a:pt x="64" y="420"/>
                  </a:cubicBezTo>
                  <a:lnTo>
                    <a:pt x="60" y="422"/>
                  </a:lnTo>
                  <a:lnTo>
                    <a:pt x="57" y="423"/>
                  </a:lnTo>
                  <a:cubicBezTo>
                    <a:pt x="55" y="423"/>
                    <a:pt x="53" y="423"/>
                    <a:pt x="52" y="421"/>
                  </a:cubicBezTo>
                  <a:lnTo>
                    <a:pt x="51" y="420"/>
                  </a:lnTo>
                  <a:lnTo>
                    <a:pt x="51" y="420"/>
                  </a:lnTo>
                  <a:cubicBezTo>
                    <a:pt x="49" y="420"/>
                    <a:pt x="47" y="421"/>
                    <a:pt x="46" y="423"/>
                  </a:cubicBezTo>
                  <a:cubicBezTo>
                    <a:pt x="48" y="426"/>
                    <a:pt x="48" y="430"/>
                    <a:pt x="46" y="432"/>
                  </a:cubicBezTo>
                  <a:lnTo>
                    <a:pt x="45" y="433"/>
                  </a:lnTo>
                  <a:cubicBezTo>
                    <a:pt x="45" y="435"/>
                    <a:pt x="45" y="437"/>
                    <a:pt x="44" y="438"/>
                  </a:cubicBezTo>
                  <a:cubicBezTo>
                    <a:pt x="43" y="440"/>
                    <a:pt x="42" y="441"/>
                    <a:pt x="40" y="442"/>
                  </a:cubicBezTo>
                  <a:cubicBezTo>
                    <a:pt x="30" y="445"/>
                    <a:pt x="20" y="448"/>
                    <a:pt x="9" y="452"/>
                  </a:cubicBezTo>
                  <a:lnTo>
                    <a:pt x="7" y="452"/>
                  </a:lnTo>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pt-BR"/>
            </a:p>
          </p:txBody>
        </p:sp>
        <p:sp>
          <p:nvSpPr>
            <p:cNvPr id="761" name="Freeform 213">
              <a:extLst>
                <a:ext uri="{FF2B5EF4-FFF2-40B4-BE49-F238E27FC236}">
                  <a16:creationId xmlns:a16="http://schemas.microsoft.com/office/drawing/2014/main" id="{E2DF6A3C-272A-72AF-BF24-E20D0261F322}"/>
                </a:ext>
              </a:extLst>
            </p:cNvPr>
            <p:cNvSpPr>
              <a:spLocks noEditPoints="1"/>
            </p:cNvSpPr>
            <p:nvPr/>
          </p:nvSpPr>
          <p:spPr bwMode="auto">
            <a:xfrm>
              <a:off x="5832476" y="3394076"/>
              <a:ext cx="433388" cy="287338"/>
            </a:xfrm>
            <a:custGeom>
              <a:avLst/>
              <a:gdLst>
                <a:gd name="T0" fmla="*/ 511 w 705"/>
                <a:gd name="T1" fmla="*/ 21 h 466"/>
                <a:gd name="T2" fmla="*/ 464 w 705"/>
                <a:gd name="T3" fmla="*/ 96 h 466"/>
                <a:gd name="T4" fmla="*/ 444 w 705"/>
                <a:gd name="T5" fmla="*/ 148 h 466"/>
                <a:gd name="T6" fmla="*/ 316 w 705"/>
                <a:gd name="T7" fmla="*/ 226 h 466"/>
                <a:gd name="T8" fmla="*/ 256 w 705"/>
                <a:gd name="T9" fmla="*/ 232 h 466"/>
                <a:gd name="T10" fmla="*/ 217 w 705"/>
                <a:gd name="T11" fmla="*/ 234 h 466"/>
                <a:gd name="T12" fmla="*/ 146 w 705"/>
                <a:gd name="T13" fmla="*/ 251 h 466"/>
                <a:gd name="T14" fmla="*/ 93 w 705"/>
                <a:gd name="T15" fmla="*/ 265 h 466"/>
                <a:gd name="T16" fmla="*/ 20 w 705"/>
                <a:gd name="T17" fmla="*/ 293 h 466"/>
                <a:gd name="T18" fmla="*/ 66 w 705"/>
                <a:gd name="T19" fmla="*/ 358 h 466"/>
                <a:gd name="T20" fmla="*/ 99 w 705"/>
                <a:gd name="T21" fmla="*/ 354 h 466"/>
                <a:gd name="T22" fmla="*/ 99 w 705"/>
                <a:gd name="T23" fmla="*/ 372 h 466"/>
                <a:gd name="T24" fmla="*/ 41 w 705"/>
                <a:gd name="T25" fmla="*/ 387 h 466"/>
                <a:gd name="T26" fmla="*/ 12 w 705"/>
                <a:gd name="T27" fmla="*/ 431 h 466"/>
                <a:gd name="T28" fmla="*/ 58 w 705"/>
                <a:gd name="T29" fmla="*/ 444 h 466"/>
                <a:gd name="T30" fmla="*/ 98 w 705"/>
                <a:gd name="T31" fmla="*/ 428 h 466"/>
                <a:gd name="T32" fmla="*/ 155 w 705"/>
                <a:gd name="T33" fmla="*/ 425 h 466"/>
                <a:gd name="T34" fmla="*/ 195 w 705"/>
                <a:gd name="T35" fmla="*/ 414 h 466"/>
                <a:gd name="T36" fmla="*/ 316 w 705"/>
                <a:gd name="T37" fmla="*/ 404 h 466"/>
                <a:gd name="T38" fmla="*/ 523 w 705"/>
                <a:gd name="T39" fmla="*/ 413 h 466"/>
                <a:gd name="T40" fmla="*/ 548 w 705"/>
                <a:gd name="T41" fmla="*/ 369 h 466"/>
                <a:gd name="T42" fmla="*/ 550 w 705"/>
                <a:gd name="T43" fmla="*/ 321 h 466"/>
                <a:gd name="T44" fmla="*/ 685 w 705"/>
                <a:gd name="T45" fmla="*/ 151 h 466"/>
                <a:gd name="T46" fmla="*/ 668 w 705"/>
                <a:gd name="T47" fmla="*/ 81 h 466"/>
                <a:gd name="T48" fmla="*/ 617 w 705"/>
                <a:gd name="T49" fmla="*/ 78 h 466"/>
                <a:gd name="T50" fmla="*/ 573 w 705"/>
                <a:gd name="T51" fmla="*/ 59 h 466"/>
                <a:gd name="T52" fmla="*/ 535 w 705"/>
                <a:gd name="T53" fmla="*/ 0 h 466"/>
                <a:gd name="T54" fmla="*/ 653 w 705"/>
                <a:gd name="T55" fmla="*/ 97 h 466"/>
                <a:gd name="T56" fmla="*/ 560 w 705"/>
                <a:gd name="T57" fmla="*/ 33 h 466"/>
                <a:gd name="T58" fmla="*/ 589 w 705"/>
                <a:gd name="T59" fmla="*/ 87 h 466"/>
                <a:gd name="T60" fmla="*/ 653 w 705"/>
                <a:gd name="T61" fmla="*/ 98 h 466"/>
                <a:gd name="T62" fmla="*/ 687 w 705"/>
                <a:gd name="T63" fmla="*/ 125 h 466"/>
                <a:gd name="T64" fmla="*/ 524 w 705"/>
                <a:gd name="T65" fmla="*/ 371 h 466"/>
                <a:gd name="T66" fmla="*/ 516 w 705"/>
                <a:gd name="T67" fmla="*/ 387 h 466"/>
                <a:gd name="T68" fmla="*/ 452 w 705"/>
                <a:gd name="T69" fmla="*/ 400 h 466"/>
                <a:gd name="T70" fmla="*/ 333 w 705"/>
                <a:gd name="T71" fmla="*/ 357 h 466"/>
                <a:gd name="T72" fmla="*/ 307 w 705"/>
                <a:gd name="T73" fmla="*/ 373 h 466"/>
                <a:gd name="T74" fmla="*/ 302 w 705"/>
                <a:gd name="T75" fmla="*/ 386 h 466"/>
                <a:gd name="T76" fmla="*/ 200 w 705"/>
                <a:gd name="T77" fmla="*/ 397 h 466"/>
                <a:gd name="T78" fmla="*/ 182 w 705"/>
                <a:gd name="T79" fmla="*/ 398 h 466"/>
                <a:gd name="T80" fmla="*/ 122 w 705"/>
                <a:gd name="T81" fmla="*/ 411 h 466"/>
                <a:gd name="T82" fmla="*/ 108 w 705"/>
                <a:gd name="T83" fmla="*/ 405 h 466"/>
                <a:gd name="T84" fmla="*/ 103 w 705"/>
                <a:gd name="T85" fmla="*/ 405 h 466"/>
                <a:gd name="T86" fmla="*/ 77 w 705"/>
                <a:gd name="T87" fmla="*/ 417 h 466"/>
                <a:gd name="T88" fmla="*/ 57 w 705"/>
                <a:gd name="T89" fmla="*/ 420 h 466"/>
                <a:gd name="T90" fmla="*/ 29 w 705"/>
                <a:gd name="T91" fmla="*/ 408 h 466"/>
                <a:gd name="T92" fmla="*/ 110 w 705"/>
                <a:gd name="T93" fmla="*/ 383 h 466"/>
                <a:gd name="T94" fmla="*/ 99 w 705"/>
                <a:gd name="T95" fmla="*/ 336 h 466"/>
                <a:gd name="T96" fmla="*/ 73 w 705"/>
                <a:gd name="T97" fmla="*/ 347 h 466"/>
                <a:gd name="T98" fmla="*/ 29 w 705"/>
                <a:gd name="T99" fmla="*/ 303 h 466"/>
                <a:gd name="T100" fmla="*/ 114 w 705"/>
                <a:gd name="T101" fmla="*/ 279 h 466"/>
                <a:gd name="T102" fmla="*/ 149 w 705"/>
                <a:gd name="T103" fmla="*/ 265 h 466"/>
                <a:gd name="T104" fmla="*/ 223 w 705"/>
                <a:gd name="T105" fmla="*/ 246 h 466"/>
                <a:gd name="T106" fmla="*/ 256 w 705"/>
                <a:gd name="T107" fmla="*/ 247 h 466"/>
                <a:gd name="T108" fmla="*/ 321 w 705"/>
                <a:gd name="T109" fmla="*/ 249 h 466"/>
                <a:gd name="T110" fmla="*/ 452 w 705"/>
                <a:gd name="T111" fmla="*/ 173 h 466"/>
                <a:gd name="T112" fmla="*/ 477 w 705"/>
                <a:gd name="T113" fmla="*/ 86 h 466"/>
                <a:gd name="T114" fmla="*/ 508 w 705"/>
                <a:gd name="T115" fmla="*/ 43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5" h="466">
                  <a:moveTo>
                    <a:pt x="251" y="240"/>
                  </a:moveTo>
                  <a:lnTo>
                    <a:pt x="251" y="240"/>
                  </a:lnTo>
                  <a:close/>
                  <a:moveTo>
                    <a:pt x="535" y="0"/>
                  </a:moveTo>
                  <a:lnTo>
                    <a:pt x="535" y="0"/>
                  </a:lnTo>
                  <a:cubicBezTo>
                    <a:pt x="532" y="0"/>
                    <a:pt x="529" y="1"/>
                    <a:pt x="527" y="3"/>
                  </a:cubicBezTo>
                  <a:lnTo>
                    <a:pt x="523" y="6"/>
                  </a:lnTo>
                  <a:cubicBezTo>
                    <a:pt x="520" y="6"/>
                    <a:pt x="517" y="7"/>
                    <a:pt x="515" y="9"/>
                  </a:cubicBezTo>
                  <a:cubicBezTo>
                    <a:pt x="513" y="11"/>
                    <a:pt x="511" y="15"/>
                    <a:pt x="510" y="18"/>
                  </a:cubicBezTo>
                  <a:lnTo>
                    <a:pt x="511" y="21"/>
                  </a:lnTo>
                  <a:lnTo>
                    <a:pt x="509" y="24"/>
                  </a:lnTo>
                  <a:cubicBezTo>
                    <a:pt x="508" y="26"/>
                    <a:pt x="507" y="28"/>
                    <a:pt x="506" y="29"/>
                  </a:cubicBezTo>
                  <a:cubicBezTo>
                    <a:pt x="501" y="30"/>
                    <a:pt x="492" y="31"/>
                    <a:pt x="486" y="35"/>
                  </a:cubicBezTo>
                  <a:cubicBezTo>
                    <a:pt x="477" y="37"/>
                    <a:pt x="474" y="42"/>
                    <a:pt x="473" y="46"/>
                  </a:cubicBezTo>
                  <a:cubicBezTo>
                    <a:pt x="471" y="53"/>
                    <a:pt x="474" y="58"/>
                    <a:pt x="478" y="63"/>
                  </a:cubicBezTo>
                  <a:cubicBezTo>
                    <a:pt x="472" y="66"/>
                    <a:pt x="470" y="72"/>
                    <a:pt x="469" y="74"/>
                  </a:cubicBezTo>
                  <a:lnTo>
                    <a:pt x="468" y="76"/>
                  </a:lnTo>
                  <a:cubicBezTo>
                    <a:pt x="466" y="77"/>
                    <a:pt x="465" y="79"/>
                    <a:pt x="465" y="81"/>
                  </a:cubicBezTo>
                  <a:cubicBezTo>
                    <a:pt x="462" y="87"/>
                    <a:pt x="463" y="93"/>
                    <a:pt x="464" y="96"/>
                  </a:cubicBezTo>
                  <a:cubicBezTo>
                    <a:pt x="461" y="100"/>
                    <a:pt x="456" y="106"/>
                    <a:pt x="458" y="115"/>
                  </a:cubicBezTo>
                  <a:lnTo>
                    <a:pt x="458" y="116"/>
                  </a:lnTo>
                  <a:lnTo>
                    <a:pt x="458" y="116"/>
                  </a:lnTo>
                  <a:lnTo>
                    <a:pt x="458" y="116"/>
                  </a:lnTo>
                  <a:cubicBezTo>
                    <a:pt x="456" y="117"/>
                    <a:pt x="455" y="119"/>
                    <a:pt x="454" y="120"/>
                  </a:cubicBezTo>
                  <a:cubicBezTo>
                    <a:pt x="452" y="122"/>
                    <a:pt x="451" y="125"/>
                    <a:pt x="450" y="129"/>
                  </a:cubicBezTo>
                  <a:cubicBezTo>
                    <a:pt x="449" y="132"/>
                    <a:pt x="449" y="136"/>
                    <a:pt x="450" y="140"/>
                  </a:cubicBezTo>
                  <a:lnTo>
                    <a:pt x="449" y="142"/>
                  </a:lnTo>
                  <a:cubicBezTo>
                    <a:pt x="448" y="144"/>
                    <a:pt x="446" y="146"/>
                    <a:pt x="444" y="148"/>
                  </a:cubicBezTo>
                  <a:cubicBezTo>
                    <a:pt x="440" y="153"/>
                    <a:pt x="434" y="160"/>
                    <a:pt x="435" y="169"/>
                  </a:cubicBezTo>
                  <a:cubicBezTo>
                    <a:pt x="436" y="172"/>
                    <a:pt x="437" y="175"/>
                    <a:pt x="439" y="178"/>
                  </a:cubicBezTo>
                  <a:cubicBezTo>
                    <a:pt x="434" y="179"/>
                    <a:pt x="430" y="181"/>
                    <a:pt x="426" y="183"/>
                  </a:cubicBezTo>
                  <a:cubicBezTo>
                    <a:pt x="414" y="189"/>
                    <a:pt x="403" y="194"/>
                    <a:pt x="391" y="199"/>
                  </a:cubicBezTo>
                  <a:cubicBezTo>
                    <a:pt x="386" y="202"/>
                    <a:pt x="381" y="204"/>
                    <a:pt x="375" y="206"/>
                  </a:cubicBezTo>
                  <a:cubicBezTo>
                    <a:pt x="367" y="209"/>
                    <a:pt x="359" y="214"/>
                    <a:pt x="352" y="218"/>
                  </a:cubicBezTo>
                  <a:cubicBezTo>
                    <a:pt x="344" y="222"/>
                    <a:pt x="337" y="225"/>
                    <a:pt x="330" y="228"/>
                  </a:cubicBezTo>
                  <a:cubicBezTo>
                    <a:pt x="328" y="229"/>
                    <a:pt x="326" y="230"/>
                    <a:pt x="325" y="232"/>
                  </a:cubicBezTo>
                  <a:cubicBezTo>
                    <a:pt x="322" y="229"/>
                    <a:pt x="319" y="227"/>
                    <a:pt x="316" y="226"/>
                  </a:cubicBezTo>
                  <a:lnTo>
                    <a:pt x="315" y="225"/>
                  </a:lnTo>
                  <a:cubicBezTo>
                    <a:pt x="313" y="224"/>
                    <a:pt x="311" y="224"/>
                    <a:pt x="309" y="224"/>
                  </a:cubicBezTo>
                  <a:cubicBezTo>
                    <a:pt x="307" y="224"/>
                    <a:pt x="306" y="224"/>
                    <a:pt x="304" y="225"/>
                  </a:cubicBezTo>
                  <a:cubicBezTo>
                    <a:pt x="302" y="223"/>
                    <a:pt x="298" y="222"/>
                    <a:pt x="294" y="222"/>
                  </a:cubicBezTo>
                  <a:lnTo>
                    <a:pt x="291" y="222"/>
                  </a:lnTo>
                  <a:cubicBezTo>
                    <a:pt x="290" y="222"/>
                    <a:pt x="288" y="222"/>
                    <a:pt x="287" y="222"/>
                  </a:cubicBezTo>
                  <a:cubicBezTo>
                    <a:pt x="274" y="222"/>
                    <a:pt x="266" y="227"/>
                    <a:pt x="256" y="233"/>
                  </a:cubicBezTo>
                  <a:lnTo>
                    <a:pt x="256" y="233"/>
                  </a:lnTo>
                  <a:lnTo>
                    <a:pt x="256" y="232"/>
                  </a:lnTo>
                  <a:cubicBezTo>
                    <a:pt x="254" y="231"/>
                    <a:pt x="251" y="231"/>
                    <a:pt x="249" y="231"/>
                  </a:cubicBezTo>
                  <a:cubicBezTo>
                    <a:pt x="247" y="231"/>
                    <a:pt x="246" y="231"/>
                    <a:pt x="244" y="232"/>
                  </a:cubicBezTo>
                  <a:cubicBezTo>
                    <a:pt x="242" y="231"/>
                    <a:pt x="239" y="230"/>
                    <a:pt x="237" y="230"/>
                  </a:cubicBezTo>
                  <a:lnTo>
                    <a:pt x="237" y="230"/>
                  </a:lnTo>
                  <a:cubicBezTo>
                    <a:pt x="235" y="230"/>
                    <a:pt x="232" y="231"/>
                    <a:pt x="229" y="233"/>
                  </a:cubicBezTo>
                  <a:lnTo>
                    <a:pt x="227" y="232"/>
                  </a:lnTo>
                  <a:cubicBezTo>
                    <a:pt x="225" y="232"/>
                    <a:pt x="222" y="233"/>
                    <a:pt x="219" y="234"/>
                  </a:cubicBezTo>
                  <a:lnTo>
                    <a:pt x="219" y="234"/>
                  </a:lnTo>
                  <a:lnTo>
                    <a:pt x="217" y="234"/>
                  </a:lnTo>
                  <a:cubicBezTo>
                    <a:pt x="215" y="234"/>
                    <a:pt x="214" y="234"/>
                    <a:pt x="212" y="234"/>
                  </a:cubicBezTo>
                  <a:cubicBezTo>
                    <a:pt x="210" y="233"/>
                    <a:pt x="208" y="233"/>
                    <a:pt x="205" y="233"/>
                  </a:cubicBezTo>
                  <a:cubicBezTo>
                    <a:pt x="201" y="233"/>
                    <a:pt x="197" y="234"/>
                    <a:pt x="194" y="236"/>
                  </a:cubicBezTo>
                  <a:cubicBezTo>
                    <a:pt x="188" y="238"/>
                    <a:pt x="183" y="240"/>
                    <a:pt x="180" y="241"/>
                  </a:cubicBezTo>
                  <a:cubicBezTo>
                    <a:pt x="177" y="243"/>
                    <a:pt x="174" y="244"/>
                    <a:pt x="169" y="245"/>
                  </a:cubicBezTo>
                  <a:lnTo>
                    <a:pt x="165" y="247"/>
                  </a:lnTo>
                  <a:cubicBezTo>
                    <a:pt x="164" y="248"/>
                    <a:pt x="164" y="248"/>
                    <a:pt x="161" y="248"/>
                  </a:cubicBezTo>
                  <a:cubicBezTo>
                    <a:pt x="158" y="248"/>
                    <a:pt x="154" y="248"/>
                    <a:pt x="149" y="250"/>
                  </a:cubicBezTo>
                  <a:lnTo>
                    <a:pt x="146" y="251"/>
                  </a:lnTo>
                  <a:cubicBezTo>
                    <a:pt x="144" y="252"/>
                    <a:pt x="142" y="253"/>
                    <a:pt x="141" y="254"/>
                  </a:cubicBezTo>
                  <a:cubicBezTo>
                    <a:pt x="137" y="255"/>
                    <a:pt x="134" y="258"/>
                    <a:pt x="132" y="261"/>
                  </a:cubicBezTo>
                  <a:lnTo>
                    <a:pt x="129" y="263"/>
                  </a:lnTo>
                  <a:lnTo>
                    <a:pt x="125" y="266"/>
                  </a:lnTo>
                  <a:cubicBezTo>
                    <a:pt x="123" y="264"/>
                    <a:pt x="121" y="263"/>
                    <a:pt x="117" y="263"/>
                  </a:cubicBezTo>
                  <a:cubicBezTo>
                    <a:pt x="115" y="263"/>
                    <a:pt x="112" y="264"/>
                    <a:pt x="109" y="266"/>
                  </a:cubicBezTo>
                  <a:lnTo>
                    <a:pt x="105" y="266"/>
                  </a:lnTo>
                  <a:cubicBezTo>
                    <a:pt x="103" y="266"/>
                    <a:pt x="101" y="266"/>
                    <a:pt x="99" y="267"/>
                  </a:cubicBezTo>
                  <a:cubicBezTo>
                    <a:pt x="97" y="266"/>
                    <a:pt x="96" y="266"/>
                    <a:pt x="93" y="265"/>
                  </a:cubicBezTo>
                  <a:lnTo>
                    <a:pt x="91" y="265"/>
                  </a:lnTo>
                  <a:cubicBezTo>
                    <a:pt x="88" y="265"/>
                    <a:pt x="85" y="266"/>
                    <a:pt x="82" y="268"/>
                  </a:cubicBezTo>
                  <a:lnTo>
                    <a:pt x="80" y="270"/>
                  </a:lnTo>
                  <a:cubicBezTo>
                    <a:pt x="77" y="272"/>
                    <a:pt x="73" y="275"/>
                    <a:pt x="70" y="278"/>
                  </a:cubicBezTo>
                  <a:lnTo>
                    <a:pt x="68" y="278"/>
                  </a:lnTo>
                  <a:cubicBezTo>
                    <a:pt x="59" y="278"/>
                    <a:pt x="52" y="281"/>
                    <a:pt x="47" y="286"/>
                  </a:cubicBezTo>
                  <a:lnTo>
                    <a:pt x="43" y="286"/>
                  </a:lnTo>
                  <a:cubicBezTo>
                    <a:pt x="35" y="286"/>
                    <a:pt x="28" y="288"/>
                    <a:pt x="23" y="291"/>
                  </a:cubicBezTo>
                  <a:lnTo>
                    <a:pt x="20" y="293"/>
                  </a:lnTo>
                  <a:cubicBezTo>
                    <a:pt x="13" y="299"/>
                    <a:pt x="13" y="305"/>
                    <a:pt x="14" y="309"/>
                  </a:cubicBezTo>
                  <a:cubicBezTo>
                    <a:pt x="16" y="317"/>
                    <a:pt x="24" y="319"/>
                    <a:pt x="28" y="320"/>
                  </a:cubicBezTo>
                  <a:cubicBezTo>
                    <a:pt x="29" y="325"/>
                    <a:pt x="30" y="331"/>
                    <a:pt x="36" y="336"/>
                  </a:cubicBezTo>
                  <a:cubicBezTo>
                    <a:pt x="37" y="337"/>
                    <a:pt x="38" y="339"/>
                    <a:pt x="39" y="340"/>
                  </a:cubicBezTo>
                  <a:lnTo>
                    <a:pt x="41" y="343"/>
                  </a:lnTo>
                  <a:cubicBezTo>
                    <a:pt x="42" y="345"/>
                    <a:pt x="43" y="346"/>
                    <a:pt x="44" y="348"/>
                  </a:cubicBezTo>
                  <a:cubicBezTo>
                    <a:pt x="47" y="353"/>
                    <a:pt x="53" y="356"/>
                    <a:pt x="58" y="356"/>
                  </a:cubicBezTo>
                  <a:cubicBezTo>
                    <a:pt x="61" y="358"/>
                    <a:pt x="63" y="358"/>
                    <a:pt x="64" y="358"/>
                  </a:cubicBezTo>
                  <a:lnTo>
                    <a:pt x="66" y="358"/>
                  </a:lnTo>
                  <a:cubicBezTo>
                    <a:pt x="68" y="359"/>
                    <a:pt x="71" y="360"/>
                    <a:pt x="74" y="360"/>
                  </a:cubicBezTo>
                  <a:lnTo>
                    <a:pt x="75" y="360"/>
                  </a:lnTo>
                  <a:lnTo>
                    <a:pt x="77" y="360"/>
                  </a:lnTo>
                  <a:cubicBezTo>
                    <a:pt x="81" y="360"/>
                    <a:pt x="84" y="359"/>
                    <a:pt x="87" y="357"/>
                  </a:cubicBezTo>
                  <a:cubicBezTo>
                    <a:pt x="89" y="357"/>
                    <a:pt x="91" y="356"/>
                    <a:pt x="93" y="355"/>
                  </a:cubicBezTo>
                  <a:lnTo>
                    <a:pt x="94" y="355"/>
                  </a:lnTo>
                  <a:lnTo>
                    <a:pt x="95" y="355"/>
                  </a:lnTo>
                  <a:lnTo>
                    <a:pt x="98" y="355"/>
                  </a:lnTo>
                  <a:lnTo>
                    <a:pt x="99" y="354"/>
                  </a:lnTo>
                  <a:cubicBezTo>
                    <a:pt x="101" y="356"/>
                    <a:pt x="103" y="356"/>
                    <a:pt x="105" y="356"/>
                  </a:cubicBezTo>
                  <a:lnTo>
                    <a:pt x="108" y="356"/>
                  </a:lnTo>
                  <a:cubicBezTo>
                    <a:pt x="109" y="355"/>
                    <a:pt x="111" y="355"/>
                    <a:pt x="112" y="354"/>
                  </a:cubicBezTo>
                  <a:cubicBezTo>
                    <a:pt x="114" y="354"/>
                    <a:pt x="116" y="355"/>
                    <a:pt x="118" y="355"/>
                  </a:cubicBezTo>
                  <a:cubicBezTo>
                    <a:pt x="115" y="357"/>
                    <a:pt x="112" y="360"/>
                    <a:pt x="109" y="365"/>
                  </a:cubicBezTo>
                  <a:cubicBezTo>
                    <a:pt x="109" y="366"/>
                    <a:pt x="108" y="368"/>
                    <a:pt x="108" y="369"/>
                  </a:cubicBezTo>
                  <a:cubicBezTo>
                    <a:pt x="106" y="370"/>
                    <a:pt x="103" y="371"/>
                    <a:pt x="102" y="372"/>
                  </a:cubicBezTo>
                  <a:lnTo>
                    <a:pt x="100" y="372"/>
                  </a:lnTo>
                  <a:lnTo>
                    <a:pt x="99" y="372"/>
                  </a:lnTo>
                  <a:lnTo>
                    <a:pt x="98" y="372"/>
                  </a:lnTo>
                  <a:cubicBezTo>
                    <a:pt x="94" y="372"/>
                    <a:pt x="91" y="373"/>
                    <a:pt x="88" y="374"/>
                  </a:cubicBezTo>
                  <a:cubicBezTo>
                    <a:pt x="85" y="372"/>
                    <a:pt x="83" y="372"/>
                    <a:pt x="81" y="372"/>
                  </a:cubicBezTo>
                  <a:lnTo>
                    <a:pt x="80" y="372"/>
                  </a:lnTo>
                  <a:cubicBezTo>
                    <a:pt x="77" y="372"/>
                    <a:pt x="74" y="373"/>
                    <a:pt x="72" y="375"/>
                  </a:cubicBezTo>
                  <a:cubicBezTo>
                    <a:pt x="69" y="377"/>
                    <a:pt x="67" y="378"/>
                    <a:pt x="61" y="379"/>
                  </a:cubicBezTo>
                  <a:lnTo>
                    <a:pt x="59" y="379"/>
                  </a:lnTo>
                  <a:cubicBezTo>
                    <a:pt x="57" y="379"/>
                    <a:pt x="56" y="380"/>
                    <a:pt x="54" y="381"/>
                  </a:cubicBezTo>
                  <a:cubicBezTo>
                    <a:pt x="46" y="386"/>
                    <a:pt x="45" y="387"/>
                    <a:pt x="41" y="387"/>
                  </a:cubicBezTo>
                  <a:cubicBezTo>
                    <a:pt x="39" y="387"/>
                    <a:pt x="38" y="387"/>
                    <a:pt x="36" y="388"/>
                  </a:cubicBezTo>
                  <a:cubicBezTo>
                    <a:pt x="32" y="390"/>
                    <a:pt x="29" y="393"/>
                    <a:pt x="27" y="395"/>
                  </a:cubicBezTo>
                  <a:cubicBezTo>
                    <a:pt x="25" y="396"/>
                    <a:pt x="23" y="396"/>
                    <a:pt x="21" y="397"/>
                  </a:cubicBezTo>
                  <a:cubicBezTo>
                    <a:pt x="18" y="399"/>
                    <a:pt x="16" y="402"/>
                    <a:pt x="16" y="406"/>
                  </a:cubicBezTo>
                  <a:cubicBezTo>
                    <a:pt x="15" y="409"/>
                    <a:pt x="15" y="412"/>
                    <a:pt x="15" y="414"/>
                  </a:cubicBezTo>
                  <a:lnTo>
                    <a:pt x="15" y="415"/>
                  </a:lnTo>
                  <a:cubicBezTo>
                    <a:pt x="13" y="418"/>
                    <a:pt x="12" y="420"/>
                    <a:pt x="12" y="423"/>
                  </a:cubicBezTo>
                  <a:cubicBezTo>
                    <a:pt x="12" y="425"/>
                    <a:pt x="12" y="428"/>
                    <a:pt x="12" y="431"/>
                  </a:cubicBezTo>
                  <a:lnTo>
                    <a:pt x="12" y="431"/>
                  </a:lnTo>
                  <a:cubicBezTo>
                    <a:pt x="8" y="433"/>
                    <a:pt x="3" y="437"/>
                    <a:pt x="1" y="444"/>
                  </a:cubicBezTo>
                  <a:lnTo>
                    <a:pt x="0" y="446"/>
                  </a:lnTo>
                  <a:cubicBezTo>
                    <a:pt x="0" y="449"/>
                    <a:pt x="0" y="452"/>
                    <a:pt x="0" y="455"/>
                  </a:cubicBezTo>
                  <a:cubicBezTo>
                    <a:pt x="1" y="459"/>
                    <a:pt x="3" y="462"/>
                    <a:pt x="7" y="464"/>
                  </a:cubicBezTo>
                  <a:cubicBezTo>
                    <a:pt x="9" y="465"/>
                    <a:pt x="11" y="466"/>
                    <a:pt x="13" y="466"/>
                  </a:cubicBezTo>
                  <a:lnTo>
                    <a:pt x="17" y="465"/>
                  </a:lnTo>
                  <a:cubicBezTo>
                    <a:pt x="28" y="462"/>
                    <a:pt x="38" y="459"/>
                    <a:pt x="48" y="455"/>
                  </a:cubicBezTo>
                  <a:cubicBezTo>
                    <a:pt x="52" y="454"/>
                    <a:pt x="55" y="451"/>
                    <a:pt x="56" y="448"/>
                  </a:cubicBezTo>
                  <a:lnTo>
                    <a:pt x="58" y="444"/>
                  </a:lnTo>
                  <a:cubicBezTo>
                    <a:pt x="59" y="442"/>
                    <a:pt x="60" y="439"/>
                    <a:pt x="61" y="437"/>
                  </a:cubicBezTo>
                  <a:lnTo>
                    <a:pt x="63" y="437"/>
                  </a:lnTo>
                  <a:cubicBezTo>
                    <a:pt x="65" y="437"/>
                    <a:pt x="67" y="436"/>
                    <a:pt x="69" y="435"/>
                  </a:cubicBezTo>
                  <a:lnTo>
                    <a:pt x="74" y="432"/>
                  </a:lnTo>
                  <a:lnTo>
                    <a:pt x="77" y="430"/>
                  </a:lnTo>
                  <a:cubicBezTo>
                    <a:pt x="80" y="430"/>
                    <a:pt x="83" y="429"/>
                    <a:pt x="84" y="429"/>
                  </a:cubicBezTo>
                  <a:cubicBezTo>
                    <a:pt x="86" y="430"/>
                    <a:pt x="88" y="430"/>
                    <a:pt x="90" y="430"/>
                  </a:cubicBezTo>
                  <a:lnTo>
                    <a:pt x="91" y="430"/>
                  </a:lnTo>
                  <a:cubicBezTo>
                    <a:pt x="94" y="430"/>
                    <a:pt x="96" y="429"/>
                    <a:pt x="98" y="428"/>
                  </a:cubicBezTo>
                  <a:cubicBezTo>
                    <a:pt x="100" y="429"/>
                    <a:pt x="102" y="430"/>
                    <a:pt x="105" y="430"/>
                  </a:cubicBezTo>
                  <a:cubicBezTo>
                    <a:pt x="107" y="430"/>
                    <a:pt x="109" y="429"/>
                    <a:pt x="111" y="429"/>
                  </a:cubicBezTo>
                  <a:lnTo>
                    <a:pt x="115" y="429"/>
                  </a:lnTo>
                  <a:cubicBezTo>
                    <a:pt x="117" y="432"/>
                    <a:pt x="121" y="433"/>
                    <a:pt x="124" y="433"/>
                  </a:cubicBezTo>
                  <a:lnTo>
                    <a:pt x="127" y="433"/>
                  </a:lnTo>
                  <a:cubicBezTo>
                    <a:pt x="134" y="431"/>
                    <a:pt x="141" y="429"/>
                    <a:pt x="148" y="428"/>
                  </a:cubicBezTo>
                  <a:lnTo>
                    <a:pt x="149" y="427"/>
                  </a:lnTo>
                  <a:cubicBezTo>
                    <a:pt x="151" y="427"/>
                    <a:pt x="153" y="426"/>
                    <a:pt x="154" y="425"/>
                  </a:cubicBezTo>
                  <a:lnTo>
                    <a:pt x="155" y="425"/>
                  </a:lnTo>
                  <a:lnTo>
                    <a:pt x="157" y="423"/>
                  </a:lnTo>
                  <a:lnTo>
                    <a:pt x="158" y="423"/>
                  </a:lnTo>
                  <a:cubicBezTo>
                    <a:pt x="166" y="423"/>
                    <a:pt x="170" y="417"/>
                    <a:pt x="171" y="415"/>
                  </a:cubicBezTo>
                  <a:lnTo>
                    <a:pt x="172" y="414"/>
                  </a:lnTo>
                  <a:lnTo>
                    <a:pt x="172" y="414"/>
                  </a:lnTo>
                  <a:lnTo>
                    <a:pt x="172" y="414"/>
                  </a:lnTo>
                  <a:lnTo>
                    <a:pt x="174" y="414"/>
                  </a:lnTo>
                  <a:cubicBezTo>
                    <a:pt x="177" y="417"/>
                    <a:pt x="180" y="418"/>
                    <a:pt x="183" y="418"/>
                  </a:cubicBezTo>
                  <a:cubicBezTo>
                    <a:pt x="187" y="418"/>
                    <a:pt x="191" y="417"/>
                    <a:pt x="195" y="414"/>
                  </a:cubicBezTo>
                  <a:lnTo>
                    <a:pt x="198" y="412"/>
                  </a:lnTo>
                  <a:lnTo>
                    <a:pt x="199" y="412"/>
                  </a:lnTo>
                  <a:lnTo>
                    <a:pt x="200" y="412"/>
                  </a:lnTo>
                  <a:cubicBezTo>
                    <a:pt x="202" y="414"/>
                    <a:pt x="206" y="415"/>
                    <a:pt x="209" y="415"/>
                  </a:cubicBezTo>
                  <a:lnTo>
                    <a:pt x="211" y="415"/>
                  </a:lnTo>
                  <a:cubicBezTo>
                    <a:pt x="243" y="410"/>
                    <a:pt x="274" y="406"/>
                    <a:pt x="303" y="405"/>
                  </a:cubicBezTo>
                  <a:cubicBezTo>
                    <a:pt x="305" y="405"/>
                    <a:pt x="307" y="404"/>
                    <a:pt x="309" y="403"/>
                  </a:cubicBezTo>
                  <a:cubicBezTo>
                    <a:pt x="311" y="404"/>
                    <a:pt x="313" y="404"/>
                    <a:pt x="315" y="404"/>
                  </a:cubicBezTo>
                  <a:lnTo>
                    <a:pt x="316" y="404"/>
                  </a:lnTo>
                  <a:cubicBezTo>
                    <a:pt x="322" y="404"/>
                    <a:pt x="327" y="404"/>
                    <a:pt x="333" y="404"/>
                  </a:cubicBezTo>
                  <a:cubicBezTo>
                    <a:pt x="368" y="404"/>
                    <a:pt x="402" y="407"/>
                    <a:pt x="435" y="413"/>
                  </a:cubicBezTo>
                  <a:lnTo>
                    <a:pt x="438" y="413"/>
                  </a:lnTo>
                  <a:lnTo>
                    <a:pt x="438" y="413"/>
                  </a:lnTo>
                  <a:cubicBezTo>
                    <a:pt x="443" y="413"/>
                    <a:pt x="448" y="413"/>
                    <a:pt x="452" y="413"/>
                  </a:cubicBezTo>
                  <a:cubicBezTo>
                    <a:pt x="472" y="413"/>
                    <a:pt x="487" y="415"/>
                    <a:pt x="500" y="420"/>
                  </a:cubicBezTo>
                  <a:cubicBezTo>
                    <a:pt x="502" y="423"/>
                    <a:pt x="505" y="425"/>
                    <a:pt x="510" y="425"/>
                  </a:cubicBezTo>
                  <a:cubicBezTo>
                    <a:pt x="514" y="425"/>
                    <a:pt x="518" y="423"/>
                    <a:pt x="520" y="420"/>
                  </a:cubicBezTo>
                  <a:cubicBezTo>
                    <a:pt x="522" y="417"/>
                    <a:pt x="523" y="415"/>
                    <a:pt x="523" y="413"/>
                  </a:cubicBezTo>
                  <a:cubicBezTo>
                    <a:pt x="525" y="410"/>
                    <a:pt x="525" y="407"/>
                    <a:pt x="525" y="404"/>
                  </a:cubicBezTo>
                  <a:cubicBezTo>
                    <a:pt x="525" y="402"/>
                    <a:pt x="525" y="400"/>
                    <a:pt x="524" y="399"/>
                  </a:cubicBezTo>
                  <a:cubicBezTo>
                    <a:pt x="525" y="397"/>
                    <a:pt x="527" y="395"/>
                    <a:pt x="528" y="392"/>
                  </a:cubicBezTo>
                  <a:lnTo>
                    <a:pt x="529" y="390"/>
                  </a:lnTo>
                  <a:cubicBezTo>
                    <a:pt x="530" y="389"/>
                    <a:pt x="532" y="388"/>
                    <a:pt x="533" y="387"/>
                  </a:cubicBezTo>
                  <a:lnTo>
                    <a:pt x="533" y="387"/>
                  </a:lnTo>
                  <a:cubicBezTo>
                    <a:pt x="537" y="387"/>
                    <a:pt x="542" y="384"/>
                    <a:pt x="544" y="380"/>
                  </a:cubicBezTo>
                  <a:lnTo>
                    <a:pt x="545" y="378"/>
                  </a:lnTo>
                  <a:cubicBezTo>
                    <a:pt x="548" y="375"/>
                    <a:pt x="548" y="372"/>
                    <a:pt x="548" y="369"/>
                  </a:cubicBezTo>
                  <a:cubicBezTo>
                    <a:pt x="548" y="368"/>
                    <a:pt x="548" y="365"/>
                    <a:pt x="547" y="363"/>
                  </a:cubicBezTo>
                  <a:cubicBezTo>
                    <a:pt x="546" y="361"/>
                    <a:pt x="546" y="360"/>
                    <a:pt x="545" y="359"/>
                  </a:cubicBezTo>
                  <a:cubicBezTo>
                    <a:pt x="543" y="355"/>
                    <a:pt x="538" y="352"/>
                    <a:pt x="533" y="352"/>
                  </a:cubicBezTo>
                  <a:cubicBezTo>
                    <a:pt x="531" y="352"/>
                    <a:pt x="529" y="353"/>
                    <a:pt x="527" y="354"/>
                  </a:cubicBezTo>
                  <a:cubicBezTo>
                    <a:pt x="526" y="352"/>
                    <a:pt x="525" y="349"/>
                    <a:pt x="525" y="347"/>
                  </a:cubicBezTo>
                  <a:lnTo>
                    <a:pt x="526" y="343"/>
                  </a:lnTo>
                  <a:cubicBezTo>
                    <a:pt x="533" y="341"/>
                    <a:pt x="537" y="335"/>
                    <a:pt x="538" y="332"/>
                  </a:cubicBezTo>
                  <a:lnTo>
                    <a:pt x="538" y="332"/>
                  </a:lnTo>
                  <a:cubicBezTo>
                    <a:pt x="544" y="329"/>
                    <a:pt x="547" y="324"/>
                    <a:pt x="550" y="321"/>
                  </a:cubicBezTo>
                  <a:cubicBezTo>
                    <a:pt x="552" y="317"/>
                    <a:pt x="553" y="316"/>
                    <a:pt x="555" y="316"/>
                  </a:cubicBezTo>
                  <a:cubicBezTo>
                    <a:pt x="559" y="315"/>
                    <a:pt x="563" y="312"/>
                    <a:pt x="565" y="307"/>
                  </a:cubicBezTo>
                  <a:cubicBezTo>
                    <a:pt x="569" y="294"/>
                    <a:pt x="593" y="288"/>
                    <a:pt x="617" y="281"/>
                  </a:cubicBezTo>
                  <a:cubicBezTo>
                    <a:pt x="635" y="276"/>
                    <a:pt x="655" y="271"/>
                    <a:pt x="669" y="262"/>
                  </a:cubicBezTo>
                  <a:lnTo>
                    <a:pt x="669" y="262"/>
                  </a:lnTo>
                  <a:cubicBezTo>
                    <a:pt x="674" y="260"/>
                    <a:pt x="678" y="254"/>
                    <a:pt x="678" y="249"/>
                  </a:cubicBezTo>
                  <a:cubicBezTo>
                    <a:pt x="678" y="247"/>
                    <a:pt x="678" y="246"/>
                    <a:pt x="678" y="244"/>
                  </a:cubicBezTo>
                  <a:cubicBezTo>
                    <a:pt x="682" y="211"/>
                    <a:pt x="685" y="186"/>
                    <a:pt x="690" y="164"/>
                  </a:cubicBezTo>
                  <a:cubicBezTo>
                    <a:pt x="691" y="159"/>
                    <a:pt x="689" y="154"/>
                    <a:pt x="685" y="151"/>
                  </a:cubicBezTo>
                  <a:cubicBezTo>
                    <a:pt x="687" y="147"/>
                    <a:pt x="691" y="141"/>
                    <a:pt x="694" y="138"/>
                  </a:cubicBezTo>
                  <a:cubicBezTo>
                    <a:pt x="695" y="136"/>
                    <a:pt x="696" y="134"/>
                    <a:pt x="698" y="132"/>
                  </a:cubicBezTo>
                  <a:lnTo>
                    <a:pt x="699" y="129"/>
                  </a:lnTo>
                  <a:cubicBezTo>
                    <a:pt x="701" y="124"/>
                    <a:pt x="702" y="119"/>
                    <a:pt x="704" y="115"/>
                  </a:cubicBezTo>
                  <a:cubicBezTo>
                    <a:pt x="705" y="111"/>
                    <a:pt x="705" y="108"/>
                    <a:pt x="703" y="104"/>
                  </a:cubicBezTo>
                  <a:cubicBezTo>
                    <a:pt x="702" y="102"/>
                    <a:pt x="700" y="99"/>
                    <a:pt x="696" y="96"/>
                  </a:cubicBezTo>
                  <a:cubicBezTo>
                    <a:pt x="692" y="89"/>
                    <a:pt x="687" y="86"/>
                    <a:pt x="682" y="86"/>
                  </a:cubicBezTo>
                  <a:cubicBezTo>
                    <a:pt x="679" y="84"/>
                    <a:pt x="677" y="83"/>
                    <a:pt x="674" y="83"/>
                  </a:cubicBezTo>
                  <a:cubicBezTo>
                    <a:pt x="672" y="82"/>
                    <a:pt x="670" y="81"/>
                    <a:pt x="668" y="81"/>
                  </a:cubicBezTo>
                  <a:cubicBezTo>
                    <a:pt x="664" y="81"/>
                    <a:pt x="660" y="83"/>
                    <a:pt x="657" y="84"/>
                  </a:cubicBezTo>
                  <a:lnTo>
                    <a:pt x="654" y="84"/>
                  </a:lnTo>
                  <a:lnTo>
                    <a:pt x="653" y="84"/>
                  </a:lnTo>
                  <a:lnTo>
                    <a:pt x="653" y="84"/>
                  </a:lnTo>
                  <a:lnTo>
                    <a:pt x="652" y="84"/>
                  </a:lnTo>
                  <a:lnTo>
                    <a:pt x="651" y="84"/>
                  </a:lnTo>
                  <a:cubicBezTo>
                    <a:pt x="648" y="83"/>
                    <a:pt x="645" y="82"/>
                    <a:pt x="642" y="82"/>
                  </a:cubicBezTo>
                  <a:cubicBezTo>
                    <a:pt x="640" y="82"/>
                    <a:pt x="638" y="82"/>
                    <a:pt x="636" y="83"/>
                  </a:cubicBezTo>
                  <a:cubicBezTo>
                    <a:pt x="631" y="80"/>
                    <a:pt x="624" y="78"/>
                    <a:pt x="617" y="78"/>
                  </a:cubicBezTo>
                  <a:cubicBezTo>
                    <a:pt x="615" y="78"/>
                    <a:pt x="612" y="78"/>
                    <a:pt x="609" y="79"/>
                  </a:cubicBezTo>
                  <a:cubicBezTo>
                    <a:pt x="607" y="77"/>
                    <a:pt x="604" y="75"/>
                    <a:pt x="600" y="74"/>
                  </a:cubicBezTo>
                  <a:lnTo>
                    <a:pt x="597" y="74"/>
                  </a:lnTo>
                  <a:lnTo>
                    <a:pt x="593" y="74"/>
                  </a:lnTo>
                  <a:lnTo>
                    <a:pt x="592" y="74"/>
                  </a:lnTo>
                  <a:cubicBezTo>
                    <a:pt x="588" y="71"/>
                    <a:pt x="583" y="69"/>
                    <a:pt x="579" y="69"/>
                  </a:cubicBezTo>
                  <a:cubicBezTo>
                    <a:pt x="578" y="67"/>
                    <a:pt x="576" y="66"/>
                    <a:pt x="573" y="65"/>
                  </a:cubicBezTo>
                  <a:cubicBezTo>
                    <a:pt x="574" y="64"/>
                    <a:pt x="573" y="61"/>
                    <a:pt x="573" y="60"/>
                  </a:cubicBezTo>
                  <a:lnTo>
                    <a:pt x="573" y="59"/>
                  </a:lnTo>
                  <a:cubicBezTo>
                    <a:pt x="574" y="58"/>
                    <a:pt x="574" y="56"/>
                    <a:pt x="575" y="54"/>
                  </a:cubicBezTo>
                  <a:cubicBezTo>
                    <a:pt x="575" y="50"/>
                    <a:pt x="574" y="46"/>
                    <a:pt x="572" y="43"/>
                  </a:cubicBezTo>
                  <a:cubicBezTo>
                    <a:pt x="572" y="43"/>
                    <a:pt x="572" y="41"/>
                    <a:pt x="573" y="39"/>
                  </a:cubicBezTo>
                  <a:lnTo>
                    <a:pt x="573" y="35"/>
                  </a:lnTo>
                  <a:cubicBezTo>
                    <a:pt x="574" y="31"/>
                    <a:pt x="573" y="26"/>
                    <a:pt x="569" y="23"/>
                  </a:cubicBezTo>
                  <a:lnTo>
                    <a:pt x="568" y="19"/>
                  </a:lnTo>
                  <a:cubicBezTo>
                    <a:pt x="567" y="15"/>
                    <a:pt x="564" y="11"/>
                    <a:pt x="560" y="10"/>
                  </a:cubicBezTo>
                  <a:cubicBezTo>
                    <a:pt x="558" y="9"/>
                    <a:pt x="555" y="7"/>
                    <a:pt x="550" y="7"/>
                  </a:cubicBezTo>
                  <a:cubicBezTo>
                    <a:pt x="546" y="3"/>
                    <a:pt x="541" y="0"/>
                    <a:pt x="535" y="0"/>
                  </a:cubicBezTo>
                  <a:close/>
                  <a:moveTo>
                    <a:pt x="108" y="405"/>
                  </a:moveTo>
                  <a:lnTo>
                    <a:pt x="108" y="406"/>
                  </a:lnTo>
                  <a:lnTo>
                    <a:pt x="108" y="405"/>
                  </a:lnTo>
                  <a:close/>
                  <a:moveTo>
                    <a:pt x="303" y="386"/>
                  </a:moveTo>
                  <a:lnTo>
                    <a:pt x="303" y="386"/>
                  </a:lnTo>
                  <a:lnTo>
                    <a:pt x="303" y="386"/>
                  </a:lnTo>
                  <a:close/>
                  <a:moveTo>
                    <a:pt x="303" y="386"/>
                  </a:moveTo>
                  <a:lnTo>
                    <a:pt x="303" y="386"/>
                  </a:lnTo>
                  <a:moveTo>
                    <a:pt x="653" y="97"/>
                  </a:moveTo>
                  <a:lnTo>
                    <a:pt x="653" y="98"/>
                  </a:lnTo>
                  <a:lnTo>
                    <a:pt x="653" y="97"/>
                  </a:lnTo>
                  <a:close/>
                  <a:moveTo>
                    <a:pt x="535" y="14"/>
                  </a:moveTo>
                  <a:cubicBezTo>
                    <a:pt x="540" y="14"/>
                    <a:pt x="544" y="21"/>
                    <a:pt x="544" y="21"/>
                  </a:cubicBezTo>
                  <a:lnTo>
                    <a:pt x="544" y="21"/>
                  </a:lnTo>
                  <a:lnTo>
                    <a:pt x="544" y="21"/>
                  </a:lnTo>
                  <a:lnTo>
                    <a:pt x="548" y="20"/>
                  </a:lnTo>
                  <a:cubicBezTo>
                    <a:pt x="552" y="20"/>
                    <a:pt x="554" y="22"/>
                    <a:pt x="555" y="22"/>
                  </a:cubicBezTo>
                  <a:cubicBezTo>
                    <a:pt x="558" y="31"/>
                    <a:pt x="554" y="31"/>
                    <a:pt x="560" y="33"/>
                  </a:cubicBezTo>
                  <a:cubicBezTo>
                    <a:pt x="559" y="40"/>
                    <a:pt x="556" y="46"/>
                    <a:pt x="561" y="52"/>
                  </a:cubicBezTo>
                  <a:cubicBezTo>
                    <a:pt x="560" y="57"/>
                    <a:pt x="559" y="58"/>
                    <a:pt x="560" y="63"/>
                  </a:cubicBezTo>
                  <a:cubicBezTo>
                    <a:pt x="560" y="65"/>
                    <a:pt x="560" y="66"/>
                    <a:pt x="560" y="66"/>
                  </a:cubicBezTo>
                  <a:lnTo>
                    <a:pt x="558" y="65"/>
                  </a:lnTo>
                  <a:cubicBezTo>
                    <a:pt x="557" y="67"/>
                    <a:pt x="559" y="68"/>
                    <a:pt x="560" y="68"/>
                  </a:cubicBezTo>
                  <a:cubicBezTo>
                    <a:pt x="552" y="76"/>
                    <a:pt x="567" y="72"/>
                    <a:pt x="560" y="76"/>
                  </a:cubicBezTo>
                  <a:cubicBezTo>
                    <a:pt x="563" y="79"/>
                    <a:pt x="570" y="75"/>
                    <a:pt x="572" y="81"/>
                  </a:cubicBezTo>
                  <a:cubicBezTo>
                    <a:pt x="578" y="82"/>
                    <a:pt x="584" y="82"/>
                    <a:pt x="587" y="88"/>
                  </a:cubicBezTo>
                  <a:lnTo>
                    <a:pt x="589" y="87"/>
                  </a:lnTo>
                  <a:cubicBezTo>
                    <a:pt x="591" y="87"/>
                    <a:pt x="593" y="88"/>
                    <a:pt x="594" y="88"/>
                  </a:cubicBezTo>
                  <a:lnTo>
                    <a:pt x="597" y="87"/>
                  </a:lnTo>
                  <a:cubicBezTo>
                    <a:pt x="602" y="88"/>
                    <a:pt x="603" y="93"/>
                    <a:pt x="609" y="94"/>
                  </a:cubicBezTo>
                  <a:cubicBezTo>
                    <a:pt x="612" y="92"/>
                    <a:pt x="615" y="91"/>
                    <a:pt x="617" y="91"/>
                  </a:cubicBezTo>
                  <a:cubicBezTo>
                    <a:pt x="624" y="91"/>
                    <a:pt x="631" y="95"/>
                    <a:pt x="636" y="99"/>
                  </a:cubicBezTo>
                  <a:cubicBezTo>
                    <a:pt x="638" y="96"/>
                    <a:pt x="640" y="95"/>
                    <a:pt x="642" y="95"/>
                  </a:cubicBezTo>
                  <a:cubicBezTo>
                    <a:pt x="645" y="95"/>
                    <a:pt x="649" y="98"/>
                    <a:pt x="652" y="100"/>
                  </a:cubicBezTo>
                  <a:lnTo>
                    <a:pt x="653" y="98"/>
                  </a:lnTo>
                  <a:lnTo>
                    <a:pt x="653" y="98"/>
                  </a:lnTo>
                  <a:lnTo>
                    <a:pt x="654" y="97"/>
                  </a:lnTo>
                  <a:lnTo>
                    <a:pt x="655" y="99"/>
                  </a:lnTo>
                  <a:cubicBezTo>
                    <a:pt x="658" y="99"/>
                    <a:pt x="665" y="95"/>
                    <a:pt x="668" y="95"/>
                  </a:cubicBezTo>
                  <a:lnTo>
                    <a:pt x="669" y="95"/>
                  </a:lnTo>
                  <a:cubicBezTo>
                    <a:pt x="672" y="96"/>
                    <a:pt x="676" y="98"/>
                    <a:pt x="678" y="101"/>
                  </a:cubicBezTo>
                  <a:cubicBezTo>
                    <a:pt x="679" y="100"/>
                    <a:pt x="680" y="100"/>
                    <a:pt x="681" y="100"/>
                  </a:cubicBezTo>
                  <a:cubicBezTo>
                    <a:pt x="684" y="100"/>
                    <a:pt x="684" y="104"/>
                    <a:pt x="686" y="107"/>
                  </a:cubicBezTo>
                  <a:cubicBezTo>
                    <a:pt x="689" y="107"/>
                    <a:pt x="691" y="109"/>
                    <a:pt x="692" y="110"/>
                  </a:cubicBezTo>
                  <a:cubicBezTo>
                    <a:pt x="690" y="115"/>
                    <a:pt x="688" y="120"/>
                    <a:pt x="687" y="125"/>
                  </a:cubicBezTo>
                  <a:cubicBezTo>
                    <a:pt x="678" y="138"/>
                    <a:pt x="664" y="154"/>
                    <a:pt x="677" y="161"/>
                  </a:cubicBezTo>
                  <a:cubicBezTo>
                    <a:pt x="672" y="187"/>
                    <a:pt x="668" y="213"/>
                    <a:pt x="665" y="243"/>
                  </a:cubicBezTo>
                  <a:cubicBezTo>
                    <a:pt x="665" y="245"/>
                    <a:pt x="665" y="247"/>
                    <a:pt x="665" y="249"/>
                  </a:cubicBezTo>
                  <a:lnTo>
                    <a:pt x="662" y="250"/>
                  </a:lnTo>
                  <a:cubicBezTo>
                    <a:pt x="632" y="271"/>
                    <a:pt x="564" y="270"/>
                    <a:pt x="552" y="303"/>
                  </a:cubicBezTo>
                  <a:cubicBezTo>
                    <a:pt x="540" y="305"/>
                    <a:pt x="539" y="318"/>
                    <a:pt x="531" y="320"/>
                  </a:cubicBezTo>
                  <a:cubicBezTo>
                    <a:pt x="528" y="321"/>
                    <a:pt x="525" y="330"/>
                    <a:pt x="523" y="330"/>
                  </a:cubicBezTo>
                  <a:lnTo>
                    <a:pt x="521" y="327"/>
                  </a:lnTo>
                  <a:cubicBezTo>
                    <a:pt x="506" y="338"/>
                    <a:pt x="511" y="362"/>
                    <a:pt x="524" y="371"/>
                  </a:cubicBezTo>
                  <a:lnTo>
                    <a:pt x="525" y="371"/>
                  </a:lnTo>
                  <a:cubicBezTo>
                    <a:pt x="528" y="371"/>
                    <a:pt x="527" y="368"/>
                    <a:pt x="529" y="368"/>
                  </a:cubicBezTo>
                  <a:lnTo>
                    <a:pt x="531" y="369"/>
                  </a:lnTo>
                  <a:cubicBezTo>
                    <a:pt x="532" y="367"/>
                    <a:pt x="533" y="365"/>
                    <a:pt x="533" y="365"/>
                  </a:cubicBezTo>
                  <a:lnTo>
                    <a:pt x="533" y="367"/>
                  </a:lnTo>
                  <a:cubicBezTo>
                    <a:pt x="539" y="370"/>
                    <a:pt x="528" y="370"/>
                    <a:pt x="532" y="373"/>
                  </a:cubicBezTo>
                  <a:lnTo>
                    <a:pt x="528" y="372"/>
                  </a:lnTo>
                  <a:cubicBezTo>
                    <a:pt x="526" y="372"/>
                    <a:pt x="524" y="373"/>
                    <a:pt x="524" y="376"/>
                  </a:cubicBezTo>
                  <a:cubicBezTo>
                    <a:pt x="525" y="379"/>
                    <a:pt x="509" y="383"/>
                    <a:pt x="516" y="387"/>
                  </a:cubicBezTo>
                  <a:cubicBezTo>
                    <a:pt x="513" y="393"/>
                    <a:pt x="511" y="389"/>
                    <a:pt x="507" y="393"/>
                  </a:cubicBezTo>
                  <a:cubicBezTo>
                    <a:pt x="503" y="396"/>
                    <a:pt x="505" y="404"/>
                    <a:pt x="509" y="404"/>
                  </a:cubicBezTo>
                  <a:lnTo>
                    <a:pt x="511" y="403"/>
                  </a:lnTo>
                  <a:cubicBezTo>
                    <a:pt x="511" y="404"/>
                    <a:pt x="509" y="405"/>
                    <a:pt x="511" y="405"/>
                  </a:cubicBezTo>
                  <a:lnTo>
                    <a:pt x="512" y="405"/>
                  </a:lnTo>
                  <a:cubicBezTo>
                    <a:pt x="512" y="406"/>
                    <a:pt x="506" y="405"/>
                    <a:pt x="510" y="406"/>
                  </a:cubicBezTo>
                  <a:cubicBezTo>
                    <a:pt x="508" y="407"/>
                    <a:pt x="510" y="411"/>
                    <a:pt x="510" y="411"/>
                  </a:cubicBezTo>
                  <a:lnTo>
                    <a:pt x="509" y="410"/>
                  </a:lnTo>
                  <a:cubicBezTo>
                    <a:pt x="492" y="402"/>
                    <a:pt x="472" y="400"/>
                    <a:pt x="452" y="400"/>
                  </a:cubicBezTo>
                  <a:cubicBezTo>
                    <a:pt x="447" y="400"/>
                    <a:pt x="443" y="400"/>
                    <a:pt x="438" y="400"/>
                  </a:cubicBezTo>
                  <a:cubicBezTo>
                    <a:pt x="403" y="394"/>
                    <a:pt x="368" y="391"/>
                    <a:pt x="333" y="391"/>
                  </a:cubicBezTo>
                  <a:cubicBezTo>
                    <a:pt x="327" y="391"/>
                    <a:pt x="321" y="391"/>
                    <a:pt x="315" y="391"/>
                  </a:cubicBezTo>
                  <a:lnTo>
                    <a:pt x="315" y="391"/>
                  </a:lnTo>
                  <a:cubicBezTo>
                    <a:pt x="318" y="389"/>
                    <a:pt x="320" y="391"/>
                    <a:pt x="321" y="386"/>
                  </a:cubicBezTo>
                  <a:cubicBezTo>
                    <a:pt x="323" y="383"/>
                    <a:pt x="322" y="379"/>
                    <a:pt x="328" y="377"/>
                  </a:cubicBezTo>
                  <a:cubicBezTo>
                    <a:pt x="325" y="376"/>
                    <a:pt x="324" y="374"/>
                    <a:pt x="327" y="372"/>
                  </a:cubicBezTo>
                  <a:cubicBezTo>
                    <a:pt x="326" y="368"/>
                    <a:pt x="335" y="368"/>
                    <a:pt x="334" y="364"/>
                  </a:cubicBezTo>
                  <a:cubicBezTo>
                    <a:pt x="332" y="361"/>
                    <a:pt x="334" y="357"/>
                    <a:pt x="333" y="357"/>
                  </a:cubicBezTo>
                  <a:cubicBezTo>
                    <a:pt x="330" y="356"/>
                    <a:pt x="327" y="355"/>
                    <a:pt x="325" y="355"/>
                  </a:cubicBezTo>
                  <a:cubicBezTo>
                    <a:pt x="322" y="355"/>
                    <a:pt x="319" y="357"/>
                    <a:pt x="316" y="361"/>
                  </a:cubicBezTo>
                  <a:cubicBezTo>
                    <a:pt x="315" y="361"/>
                    <a:pt x="313" y="360"/>
                    <a:pt x="311" y="360"/>
                  </a:cubicBezTo>
                  <a:cubicBezTo>
                    <a:pt x="305" y="360"/>
                    <a:pt x="298" y="367"/>
                    <a:pt x="294" y="369"/>
                  </a:cubicBezTo>
                  <a:cubicBezTo>
                    <a:pt x="287" y="375"/>
                    <a:pt x="290" y="381"/>
                    <a:pt x="298" y="386"/>
                  </a:cubicBezTo>
                  <a:cubicBezTo>
                    <a:pt x="296" y="377"/>
                    <a:pt x="289" y="381"/>
                    <a:pt x="298" y="374"/>
                  </a:cubicBezTo>
                  <a:lnTo>
                    <a:pt x="300" y="374"/>
                  </a:lnTo>
                  <a:cubicBezTo>
                    <a:pt x="302" y="374"/>
                    <a:pt x="304" y="376"/>
                    <a:pt x="305" y="376"/>
                  </a:cubicBezTo>
                  <a:cubicBezTo>
                    <a:pt x="306" y="376"/>
                    <a:pt x="306" y="375"/>
                    <a:pt x="307" y="373"/>
                  </a:cubicBezTo>
                  <a:lnTo>
                    <a:pt x="307" y="373"/>
                  </a:lnTo>
                  <a:cubicBezTo>
                    <a:pt x="308" y="373"/>
                    <a:pt x="310" y="372"/>
                    <a:pt x="311" y="372"/>
                  </a:cubicBezTo>
                  <a:lnTo>
                    <a:pt x="311" y="373"/>
                  </a:lnTo>
                  <a:cubicBezTo>
                    <a:pt x="309" y="375"/>
                    <a:pt x="306" y="380"/>
                    <a:pt x="310" y="380"/>
                  </a:cubicBezTo>
                  <a:lnTo>
                    <a:pt x="308" y="381"/>
                  </a:lnTo>
                  <a:cubicBezTo>
                    <a:pt x="306" y="381"/>
                    <a:pt x="303" y="380"/>
                    <a:pt x="301" y="380"/>
                  </a:cubicBezTo>
                  <a:cubicBezTo>
                    <a:pt x="298" y="380"/>
                    <a:pt x="296" y="381"/>
                    <a:pt x="301" y="385"/>
                  </a:cubicBezTo>
                  <a:lnTo>
                    <a:pt x="299" y="384"/>
                  </a:lnTo>
                  <a:cubicBezTo>
                    <a:pt x="298" y="384"/>
                    <a:pt x="300" y="386"/>
                    <a:pt x="302" y="386"/>
                  </a:cubicBezTo>
                  <a:lnTo>
                    <a:pt x="303" y="386"/>
                  </a:lnTo>
                  <a:cubicBezTo>
                    <a:pt x="300" y="387"/>
                    <a:pt x="302" y="389"/>
                    <a:pt x="300" y="389"/>
                  </a:cubicBezTo>
                  <a:lnTo>
                    <a:pt x="298" y="388"/>
                  </a:lnTo>
                  <a:lnTo>
                    <a:pt x="301" y="389"/>
                  </a:lnTo>
                  <a:lnTo>
                    <a:pt x="304" y="389"/>
                  </a:lnTo>
                  <a:cubicBezTo>
                    <a:pt x="304" y="389"/>
                    <a:pt x="304" y="390"/>
                    <a:pt x="303" y="391"/>
                  </a:cubicBezTo>
                  <a:cubicBezTo>
                    <a:pt x="271" y="393"/>
                    <a:pt x="240" y="397"/>
                    <a:pt x="209" y="402"/>
                  </a:cubicBezTo>
                  <a:cubicBezTo>
                    <a:pt x="207" y="401"/>
                    <a:pt x="206" y="399"/>
                    <a:pt x="205" y="398"/>
                  </a:cubicBezTo>
                  <a:cubicBezTo>
                    <a:pt x="203" y="397"/>
                    <a:pt x="201" y="397"/>
                    <a:pt x="200" y="397"/>
                  </a:cubicBezTo>
                  <a:cubicBezTo>
                    <a:pt x="198" y="397"/>
                    <a:pt x="197" y="399"/>
                    <a:pt x="195" y="399"/>
                  </a:cubicBezTo>
                  <a:lnTo>
                    <a:pt x="192" y="398"/>
                  </a:lnTo>
                  <a:cubicBezTo>
                    <a:pt x="195" y="395"/>
                    <a:pt x="195" y="394"/>
                    <a:pt x="193" y="394"/>
                  </a:cubicBezTo>
                  <a:cubicBezTo>
                    <a:pt x="190" y="394"/>
                    <a:pt x="184" y="398"/>
                    <a:pt x="188" y="403"/>
                  </a:cubicBezTo>
                  <a:cubicBezTo>
                    <a:pt x="186" y="404"/>
                    <a:pt x="184" y="404"/>
                    <a:pt x="183" y="404"/>
                  </a:cubicBezTo>
                  <a:cubicBezTo>
                    <a:pt x="181" y="404"/>
                    <a:pt x="182" y="401"/>
                    <a:pt x="181" y="401"/>
                  </a:cubicBezTo>
                  <a:lnTo>
                    <a:pt x="180" y="403"/>
                  </a:lnTo>
                  <a:cubicBezTo>
                    <a:pt x="181" y="399"/>
                    <a:pt x="184" y="399"/>
                    <a:pt x="186" y="399"/>
                  </a:cubicBezTo>
                  <a:cubicBezTo>
                    <a:pt x="185" y="399"/>
                    <a:pt x="184" y="398"/>
                    <a:pt x="182" y="398"/>
                  </a:cubicBezTo>
                  <a:cubicBezTo>
                    <a:pt x="177" y="398"/>
                    <a:pt x="170" y="400"/>
                    <a:pt x="167" y="401"/>
                  </a:cubicBezTo>
                  <a:lnTo>
                    <a:pt x="166" y="401"/>
                  </a:lnTo>
                  <a:cubicBezTo>
                    <a:pt x="162" y="401"/>
                    <a:pt x="159" y="410"/>
                    <a:pt x="158" y="410"/>
                  </a:cubicBezTo>
                  <a:cubicBezTo>
                    <a:pt x="158" y="410"/>
                    <a:pt x="157" y="408"/>
                    <a:pt x="158" y="404"/>
                  </a:cubicBezTo>
                  <a:cubicBezTo>
                    <a:pt x="158" y="402"/>
                    <a:pt x="158" y="401"/>
                    <a:pt x="157" y="401"/>
                  </a:cubicBezTo>
                  <a:cubicBezTo>
                    <a:pt x="155" y="401"/>
                    <a:pt x="151" y="407"/>
                    <a:pt x="152" y="411"/>
                  </a:cubicBezTo>
                  <a:cubicBezTo>
                    <a:pt x="150" y="411"/>
                    <a:pt x="149" y="413"/>
                    <a:pt x="146" y="414"/>
                  </a:cubicBezTo>
                  <a:cubicBezTo>
                    <a:pt x="139" y="416"/>
                    <a:pt x="132" y="418"/>
                    <a:pt x="124" y="420"/>
                  </a:cubicBezTo>
                  <a:cubicBezTo>
                    <a:pt x="125" y="417"/>
                    <a:pt x="127" y="413"/>
                    <a:pt x="122" y="411"/>
                  </a:cubicBezTo>
                  <a:cubicBezTo>
                    <a:pt x="118" y="415"/>
                    <a:pt x="116" y="416"/>
                    <a:pt x="115" y="416"/>
                  </a:cubicBezTo>
                  <a:cubicBezTo>
                    <a:pt x="113" y="416"/>
                    <a:pt x="114" y="413"/>
                    <a:pt x="113" y="413"/>
                  </a:cubicBezTo>
                  <a:lnTo>
                    <a:pt x="111" y="414"/>
                  </a:lnTo>
                  <a:lnTo>
                    <a:pt x="111" y="414"/>
                  </a:lnTo>
                  <a:cubicBezTo>
                    <a:pt x="110" y="414"/>
                    <a:pt x="107" y="416"/>
                    <a:pt x="105" y="416"/>
                  </a:cubicBezTo>
                  <a:cubicBezTo>
                    <a:pt x="104" y="416"/>
                    <a:pt x="103" y="415"/>
                    <a:pt x="105" y="412"/>
                  </a:cubicBezTo>
                  <a:cubicBezTo>
                    <a:pt x="111" y="410"/>
                    <a:pt x="110" y="409"/>
                    <a:pt x="114" y="405"/>
                  </a:cubicBezTo>
                  <a:cubicBezTo>
                    <a:pt x="115" y="404"/>
                    <a:pt x="113" y="404"/>
                    <a:pt x="112" y="404"/>
                  </a:cubicBezTo>
                  <a:lnTo>
                    <a:pt x="108" y="405"/>
                  </a:lnTo>
                  <a:lnTo>
                    <a:pt x="108" y="404"/>
                  </a:lnTo>
                  <a:lnTo>
                    <a:pt x="110" y="404"/>
                  </a:lnTo>
                  <a:cubicBezTo>
                    <a:pt x="107" y="403"/>
                    <a:pt x="111" y="400"/>
                    <a:pt x="110" y="398"/>
                  </a:cubicBezTo>
                  <a:lnTo>
                    <a:pt x="108" y="398"/>
                  </a:lnTo>
                  <a:lnTo>
                    <a:pt x="103" y="398"/>
                  </a:lnTo>
                  <a:lnTo>
                    <a:pt x="104" y="399"/>
                  </a:lnTo>
                  <a:cubicBezTo>
                    <a:pt x="103" y="400"/>
                    <a:pt x="101" y="400"/>
                    <a:pt x="103" y="403"/>
                  </a:cubicBezTo>
                  <a:lnTo>
                    <a:pt x="104" y="402"/>
                  </a:lnTo>
                  <a:cubicBezTo>
                    <a:pt x="105" y="402"/>
                    <a:pt x="106" y="403"/>
                    <a:pt x="103" y="405"/>
                  </a:cubicBezTo>
                  <a:lnTo>
                    <a:pt x="99" y="407"/>
                  </a:lnTo>
                  <a:lnTo>
                    <a:pt x="100" y="405"/>
                  </a:lnTo>
                  <a:cubicBezTo>
                    <a:pt x="99" y="404"/>
                    <a:pt x="96" y="402"/>
                    <a:pt x="95" y="402"/>
                  </a:cubicBezTo>
                  <a:cubicBezTo>
                    <a:pt x="94" y="402"/>
                    <a:pt x="93" y="403"/>
                    <a:pt x="93" y="405"/>
                  </a:cubicBezTo>
                  <a:lnTo>
                    <a:pt x="92" y="405"/>
                  </a:lnTo>
                  <a:cubicBezTo>
                    <a:pt x="90" y="405"/>
                    <a:pt x="91" y="411"/>
                    <a:pt x="92" y="412"/>
                  </a:cubicBezTo>
                  <a:cubicBezTo>
                    <a:pt x="84" y="413"/>
                    <a:pt x="94" y="416"/>
                    <a:pt x="90" y="417"/>
                  </a:cubicBezTo>
                  <a:cubicBezTo>
                    <a:pt x="88" y="414"/>
                    <a:pt x="86" y="413"/>
                    <a:pt x="85" y="413"/>
                  </a:cubicBezTo>
                  <a:cubicBezTo>
                    <a:pt x="83" y="413"/>
                    <a:pt x="82" y="417"/>
                    <a:pt x="77" y="417"/>
                  </a:cubicBezTo>
                  <a:lnTo>
                    <a:pt x="77" y="417"/>
                  </a:lnTo>
                  <a:cubicBezTo>
                    <a:pt x="71" y="417"/>
                    <a:pt x="67" y="421"/>
                    <a:pt x="63" y="424"/>
                  </a:cubicBezTo>
                  <a:cubicBezTo>
                    <a:pt x="64" y="421"/>
                    <a:pt x="64" y="420"/>
                    <a:pt x="63" y="420"/>
                  </a:cubicBezTo>
                  <a:lnTo>
                    <a:pt x="61" y="421"/>
                  </a:lnTo>
                  <a:lnTo>
                    <a:pt x="60" y="420"/>
                  </a:lnTo>
                  <a:lnTo>
                    <a:pt x="60" y="420"/>
                  </a:lnTo>
                  <a:lnTo>
                    <a:pt x="60" y="420"/>
                  </a:lnTo>
                  <a:lnTo>
                    <a:pt x="60" y="421"/>
                  </a:lnTo>
                  <a:lnTo>
                    <a:pt x="57" y="420"/>
                  </a:lnTo>
                  <a:cubicBezTo>
                    <a:pt x="50" y="420"/>
                    <a:pt x="41" y="428"/>
                    <a:pt x="47" y="435"/>
                  </a:cubicBezTo>
                  <a:lnTo>
                    <a:pt x="46" y="435"/>
                  </a:lnTo>
                  <a:cubicBezTo>
                    <a:pt x="45" y="435"/>
                    <a:pt x="45" y="440"/>
                    <a:pt x="44" y="443"/>
                  </a:cubicBezTo>
                  <a:cubicBezTo>
                    <a:pt x="34" y="446"/>
                    <a:pt x="24" y="449"/>
                    <a:pt x="13" y="452"/>
                  </a:cubicBezTo>
                  <a:cubicBezTo>
                    <a:pt x="13" y="451"/>
                    <a:pt x="13" y="450"/>
                    <a:pt x="13" y="448"/>
                  </a:cubicBezTo>
                  <a:cubicBezTo>
                    <a:pt x="15" y="443"/>
                    <a:pt x="19" y="443"/>
                    <a:pt x="24" y="440"/>
                  </a:cubicBezTo>
                  <a:cubicBezTo>
                    <a:pt x="22" y="437"/>
                    <a:pt x="26" y="435"/>
                    <a:pt x="26" y="432"/>
                  </a:cubicBezTo>
                  <a:cubicBezTo>
                    <a:pt x="25" y="430"/>
                    <a:pt x="25" y="428"/>
                    <a:pt x="25" y="424"/>
                  </a:cubicBezTo>
                  <a:cubicBezTo>
                    <a:pt x="30" y="418"/>
                    <a:pt x="27" y="414"/>
                    <a:pt x="29" y="408"/>
                  </a:cubicBezTo>
                  <a:lnTo>
                    <a:pt x="31" y="409"/>
                  </a:lnTo>
                  <a:cubicBezTo>
                    <a:pt x="37" y="409"/>
                    <a:pt x="35" y="403"/>
                    <a:pt x="42" y="400"/>
                  </a:cubicBezTo>
                  <a:cubicBezTo>
                    <a:pt x="49" y="400"/>
                    <a:pt x="53" y="397"/>
                    <a:pt x="61" y="392"/>
                  </a:cubicBezTo>
                  <a:cubicBezTo>
                    <a:pt x="69" y="391"/>
                    <a:pt x="74" y="390"/>
                    <a:pt x="80" y="385"/>
                  </a:cubicBezTo>
                  <a:cubicBezTo>
                    <a:pt x="85" y="385"/>
                    <a:pt x="83" y="391"/>
                    <a:pt x="86" y="391"/>
                  </a:cubicBezTo>
                  <a:cubicBezTo>
                    <a:pt x="87" y="391"/>
                    <a:pt x="88" y="390"/>
                    <a:pt x="90" y="390"/>
                  </a:cubicBezTo>
                  <a:cubicBezTo>
                    <a:pt x="91" y="386"/>
                    <a:pt x="94" y="385"/>
                    <a:pt x="98" y="385"/>
                  </a:cubicBezTo>
                  <a:lnTo>
                    <a:pt x="100" y="385"/>
                  </a:lnTo>
                  <a:cubicBezTo>
                    <a:pt x="103" y="385"/>
                    <a:pt x="107" y="385"/>
                    <a:pt x="110" y="383"/>
                  </a:cubicBezTo>
                  <a:lnTo>
                    <a:pt x="111" y="384"/>
                  </a:lnTo>
                  <a:cubicBezTo>
                    <a:pt x="112" y="384"/>
                    <a:pt x="115" y="381"/>
                    <a:pt x="118" y="381"/>
                  </a:cubicBezTo>
                  <a:lnTo>
                    <a:pt x="119" y="381"/>
                  </a:lnTo>
                  <a:cubicBezTo>
                    <a:pt x="123" y="374"/>
                    <a:pt x="124" y="378"/>
                    <a:pt x="121" y="371"/>
                  </a:cubicBezTo>
                  <a:cubicBezTo>
                    <a:pt x="125" y="364"/>
                    <a:pt x="132" y="364"/>
                    <a:pt x="137" y="357"/>
                  </a:cubicBezTo>
                  <a:cubicBezTo>
                    <a:pt x="139" y="352"/>
                    <a:pt x="131" y="346"/>
                    <a:pt x="130" y="343"/>
                  </a:cubicBezTo>
                  <a:cubicBezTo>
                    <a:pt x="124" y="341"/>
                    <a:pt x="114" y="343"/>
                    <a:pt x="110" y="338"/>
                  </a:cubicBezTo>
                  <a:cubicBezTo>
                    <a:pt x="104" y="339"/>
                    <a:pt x="106" y="340"/>
                    <a:pt x="105" y="343"/>
                  </a:cubicBezTo>
                  <a:cubicBezTo>
                    <a:pt x="102" y="340"/>
                    <a:pt x="105" y="337"/>
                    <a:pt x="99" y="336"/>
                  </a:cubicBezTo>
                  <a:cubicBezTo>
                    <a:pt x="95" y="336"/>
                    <a:pt x="97" y="341"/>
                    <a:pt x="95" y="341"/>
                  </a:cubicBezTo>
                  <a:lnTo>
                    <a:pt x="93" y="340"/>
                  </a:lnTo>
                  <a:cubicBezTo>
                    <a:pt x="91" y="340"/>
                    <a:pt x="88" y="343"/>
                    <a:pt x="86" y="344"/>
                  </a:cubicBezTo>
                  <a:lnTo>
                    <a:pt x="82" y="341"/>
                  </a:lnTo>
                  <a:lnTo>
                    <a:pt x="83" y="343"/>
                  </a:lnTo>
                  <a:cubicBezTo>
                    <a:pt x="81" y="345"/>
                    <a:pt x="80" y="347"/>
                    <a:pt x="77" y="347"/>
                  </a:cubicBezTo>
                  <a:lnTo>
                    <a:pt x="74" y="346"/>
                  </a:lnTo>
                  <a:lnTo>
                    <a:pt x="74" y="346"/>
                  </a:lnTo>
                  <a:lnTo>
                    <a:pt x="73" y="347"/>
                  </a:lnTo>
                  <a:lnTo>
                    <a:pt x="73" y="346"/>
                  </a:lnTo>
                  <a:cubicBezTo>
                    <a:pt x="79" y="342"/>
                    <a:pt x="68" y="344"/>
                    <a:pt x="67" y="340"/>
                  </a:cubicBezTo>
                  <a:cubicBezTo>
                    <a:pt x="67" y="343"/>
                    <a:pt x="66" y="345"/>
                    <a:pt x="64" y="345"/>
                  </a:cubicBezTo>
                  <a:cubicBezTo>
                    <a:pt x="63" y="345"/>
                    <a:pt x="62" y="344"/>
                    <a:pt x="61" y="341"/>
                  </a:cubicBezTo>
                  <a:lnTo>
                    <a:pt x="59" y="343"/>
                  </a:lnTo>
                  <a:cubicBezTo>
                    <a:pt x="57" y="343"/>
                    <a:pt x="53" y="340"/>
                    <a:pt x="54" y="337"/>
                  </a:cubicBezTo>
                  <a:cubicBezTo>
                    <a:pt x="57" y="328"/>
                    <a:pt x="47" y="337"/>
                    <a:pt x="49" y="327"/>
                  </a:cubicBezTo>
                  <a:cubicBezTo>
                    <a:pt x="41" y="324"/>
                    <a:pt x="42" y="321"/>
                    <a:pt x="40" y="312"/>
                  </a:cubicBezTo>
                  <a:cubicBezTo>
                    <a:pt x="38" y="305"/>
                    <a:pt x="22" y="309"/>
                    <a:pt x="29" y="303"/>
                  </a:cubicBezTo>
                  <a:cubicBezTo>
                    <a:pt x="33" y="301"/>
                    <a:pt x="38" y="299"/>
                    <a:pt x="43" y="299"/>
                  </a:cubicBezTo>
                  <a:cubicBezTo>
                    <a:pt x="46" y="299"/>
                    <a:pt x="49" y="300"/>
                    <a:pt x="52" y="302"/>
                  </a:cubicBezTo>
                  <a:cubicBezTo>
                    <a:pt x="55" y="294"/>
                    <a:pt x="61" y="291"/>
                    <a:pt x="68" y="291"/>
                  </a:cubicBezTo>
                  <a:cubicBezTo>
                    <a:pt x="70" y="291"/>
                    <a:pt x="72" y="292"/>
                    <a:pt x="74" y="292"/>
                  </a:cubicBezTo>
                  <a:cubicBezTo>
                    <a:pt x="80" y="287"/>
                    <a:pt x="85" y="282"/>
                    <a:pt x="91" y="278"/>
                  </a:cubicBezTo>
                  <a:cubicBezTo>
                    <a:pt x="96" y="279"/>
                    <a:pt x="97" y="280"/>
                    <a:pt x="100" y="282"/>
                  </a:cubicBezTo>
                  <a:cubicBezTo>
                    <a:pt x="102" y="280"/>
                    <a:pt x="103" y="279"/>
                    <a:pt x="105" y="279"/>
                  </a:cubicBezTo>
                  <a:cubicBezTo>
                    <a:pt x="107" y="279"/>
                    <a:pt x="109" y="280"/>
                    <a:pt x="112" y="280"/>
                  </a:cubicBezTo>
                  <a:lnTo>
                    <a:pt x="114" y="279"/>
                  </a:lnTo>
                  <a:cubicBezTo>
                    <a:pt x="115" y="277"/>
                    <a:pt x="116" y="277"/>
                    <a:pt x="117" y="277"/>
                  </a:cubicBezTo>
                  <a:cubicBezTo>
                    <a:pt x="119" y="277"/>
                    <a:pt x="120" y="281"/>
                    <a:pt x="122" y="281"/>
                  </a:cubicBezTo>
                  <a:lnTo>
                    <a:pt x="122" y="280"/>
                  </a:lnTo>
                  <a:cubicBezTo>
                    <a:pt x="129" y="280"/>
                    <a:pt x="137" y="274"/>
                    <a:pt x="142" y="271"/>
                  </a:cubicBezTo>
                  <a:lnTo>
                    <a:pt x="143" y="271"/>
                  </a:lnTo>
                  <a:cubicBezTo>
                    <a:pt x="146" y="271"/>
                    <a:pt x="144" y="268"/>
                    <a:pt x="145" y="266"/>
                  </a:cubicBezTo>
                  <a:lnTo>
                    <a:pt x="146" y="267"/>
                  </a:lnTo>
                  <a:lnTo>
                    <a:pt x="148" y="265"/>
                  </a:lnTo>
                  <a:lnTo>
                    <a:pt x="149" y="265"/>
                  </a:lnTo>
                  <a:lnTo>
                    <a:pt x="152" y="266"/>
                  </a:lnTo>
                  <a:cubicBezTo>
                    <a:pt x="153" y="266"/>
                    <a:pt x="153" y="265"/>
                    <a:pt x="153" y="263"/>
                  </a:cubicBezTo>
                  <a:cubicBezTo>
                    <a:pt x="162" y="260"/>
                    <a:pt x="166" y="263"/>
                    <a:pt x="173" y="258"/>
                  </a:cubicBezTo>
                  <a:cubicBezTo>
                    <a:pt x="185" y="255"/>
                    <a:pt x="188" y="251"/>
                    <a:pt x="199" y="249"/>
                  </a:cubicBezTo>
                  <a:cubicBezTo>
                    <a:pt x="202" y="247"/>
                    <a:pt x="204" y="246"/>
                    <a:pt x="205" y="246"/>
                  </a:cubicBezTo>
                  <a:cubicBezTo>
                    <a:pt x="207" y="246"/>
                    <a:pt x="208" y="248"/>
                    <a:pt x="212" y="251"/>
                  </a:cubicBezTo>
                  <a:cubicBezTo>
                    <a:pt x="213" y="248"/>
                    <a:pt x="215" y="247"/>
                    <a:pt x="217" y="247"/>
                  </a:cubicBezTo>
                  <a:cubicBezTo>
                    <a:pt x="219" y="247"/>
                    <a:pt x="221" y="248"/>
                    <a:pt x="223" y="248"/>
                  </a:cubicBezTo>
                  <a:lnTo>
                    <a:pt x="223" y="246"/>
                  </a:lnTo>
                  <a:lnTo>
                    <a:pt x="227" y="246"/>
                  </a:lnTo>
                  <a:cubicBezTo>
                    <a:pt x="230" y="246"/>
                    <a:pt x="230" y="248"/>
                    <a:pt x="232" y="248"/>
                  </a:cubicBezTo>
                  <a:cubicBezTo>
                    <a:pt x="233" y="248"/>
                    <a:pt x="234" y="247"/>
                    <a:pt x="236" y="244"/>
                  </a:cubicBezTo>
                  <a:lnTo>
                    <a:pt x="237" y="243"/>
                  </a:lnTo>
                  <a:cubicBezTo>
                    <a:pt x="238" y="243"/>
                    <a:pt x="237" y="248"/>
                    <a:pt x="240" y="248"/>
                  </a:cubicBezTo>
                  <a:lnTo>
                    <a:pt x="240" y="248"/>
                  </a:lnTo>
                  <a:lnTo>
                    <a:pt x="241" y="248"/>
                  </a:lnTo>
                  <a:cubicBezTo>
                    <a:pt x="244" y="248"/>
                    <a:pt x="249" y="246"/>
                    <a:pt x="249" y="244"/>
                  </a:cubicBezTo>
                  <a:cubicBezTo>
                    <a:pt x="252" y="245"/>
                    <a:pt x="253" y="247"/>
                    <a:pt x="256" y="247"/>
                  </a:cubicBezTo>
                  <a:lnTo>
                    <a:pt x="259" y="246"/>
                  </a:lnTo>
                  <a:cubicBezTo>
                    <a:pt x="270" y="240"/>
                    <a:pt x="276" y="235"/>
                    <a:pt x="287" y="235"/>
                  </a:cubicBezTo>
                  <a:cubicBezTo>
                    <a:pt x="289" y="235"/>
                    <a:pt x="290" y="236"/>
                    <a:pt x="293" y="236"/>
                  </a:cubicBezTo>
                  <a:lnTo>
                    <a:pt x="294" y="235"/>
                  </a:lnTo>
                  <a:cubicBezTo>
                    <a:pt x="298" y="235"/>
                    <a:pt x="301" y="240"/>
                    <a:pt x="304" y="240"/>
                  </a:cubicBezTo>
                  <a:cubicBezTo>
                    <a:pt x="306" y="240"/>
                    <a:pt x="307" y="239"/>
                    <a:pt x="309" y="237"/>
                  </a:cubicBezTo>
                  <a:cubicBezTo>
                    <a:pt x="313" y="239"/>
                    <a:pt x="321" y="242"/>
                    <a:pt x="313" y="246"/>
                  </a:cubicBezTo>
                  <a:cubicBezTo>
                    <a:pt x="313" y="251"/>
                    <a:pt x="314" y="252"/>
                    <a:pt x="315" y="252"/>
                  </a:cubicBezTo>
                  <a:cubicBezTo>
                    <a:pt x="316" y="252"/>
                    <a:pt x="318" y="250"/>
                    <a:pt x="321" y="249"/>
                  </a:cubicBezTo>
                  <a:cubicBezTo>
                    <a:pt x="322" y="249"/>
                    <a:pt x="324" y="250"/>
                    <a:pt x="325" y="250"/>
                  </a:cubicBezTo>
                  <a:cubicBezTo>
                    <a:pt x="331" y="250"/>
                    <a:pt x="332" y="245"/>
                    <a:pt x="335" y="241"/>
                  </a:cubicBezTo>
                  <a:cubicBezTo>
                    <a:pt x="351" y="234"/>
                    <a:pt x="364" y="225"/>
                    <a:pt x="381" y="218"/>
                  </a:cubicBezTo>
                  <a:cubicBezTo>
                    <a:pt x="399" y="210"/>
                    <a:pt x="415" y="204"/>
                    <a:pt x="432" y="195"/>
                  </a:cubicBezTo>
                  <a:cubicBezTo>
                    <a:pt x="442" y="189"/>
                    <a:pt x="462" y="189"/>
                    <a:pt x="465" y="180"/>
                  </a:cubicBezTo>
                  <a:cubicBezTo>
                    <a:pt x="465" y="175"/>
                    <a:pt x="462" y="178"/>
                    <a:pt x="462" y="174"/>
                  </a:cubicBezTo>
                  <a:lnTo>
                    <a:pt x="459" y="173"/>
                  </a:lnTo>
                  <a:cubicBezTo>
                    <a:pt x="457" y="173"/>
                    <a:pt x="456" y="173"/>
                    <a:pt x="454" y="173"/>
                  </a:cubicBezTo>
                  <a:lnTo>
                    <a:pt x="452" y="173"/>
                  </a:lnTo>
                  <a:cubicBezTo>
                    <a:pt x="442" y="165"/>
                    <a:pt x="455" y="159"/>
                    <a:pt x="460" y="149"/>
                  </a:cubicBezTo>
                  <a:cubicBezTo>
                    <a:pt x="474" y="143"/>
                    <a:pt x="459" y="138"/>
                    <a:pt x="464" y="131"/>
                  </a:cubicBezTo>
                  <a:cubicBezTo>
                    <a:pt x="463" y="128"/>
                    <a:pt x="464" y="128"/>
                    <a:pt x="466" y="128"/>
                  </a:cubicBezTo>
                  <a:lnTo>
                    <a:pt x="467" y="128"/>
                  </a:lnTo>
                  <a:cubicBezTo>
                    <a:pt x="469" y="128"/>
                    <a:pt x="470" y="127"/>
                    <a:pt x="471" y="126"/>
                  </a:cubicBezTo>
                  <a:cubicBezTo>
                    <a:pt x="466" y="124"/>
                    <a:pt x="469" y="125"/>
                    <a:pt x="470" y="122"/>
                  </a:cubicBezTo>
                  <a:cubicBezTo>
                    <a:pt x="474" y="121"/>
                    <a:pt x="469" y="116"/>
                    <a:pt x="473" y="115"/>
                  </a:cubicBezTo>
                  <a:cubicBezTo>
                    <a:pt x="465" y="111"/>
                    <a:pt x="480" y="101"/>
                    <a:pt x="478" y="99"/>
                  </a:cubicBezTo>
                  <a:cubicBezTo>
                    <a:pt x="480" y="95"/>
                    <a:pt x="475" y="91"/>
                    <a:pt x="477" y="86"/>
                  </a:cubicBezTo>
                  <a:cubicBezTo>
                    <a:pt x="481" y="82"/>
                    <a:pt x="481" y="74"/>
                    <a:pt x="486" y="74"/>
                  </a:cubicBezTo>
                  <a:lnTo>
                    <a:pt x="487" y="74"/>
                  </a:lnTo>
                  <a:cubicBezTo>
                    <a:pt x="488" y="69"/>
                    <a:pt x="494" y="68"/>
                    <a:pt x="494" y="62"/>
                  </a:cubicBezTo>
                  <a:lnTo>
                    <a:pt x="495" y="61"/>
                  </a:lnTo>
                  <a:lnTo>
                    <a:pt x="497" y="62"/>
                  </a:lnTo>
                  <a:lnTo>
                    <a:pt x="498" y="61"/>
                  </a:lnTo>
                  <a:cubicBezTo>
                    <a:pt x="493" y="58"/>
                    <a:pt x="477" y="48"/>
                    <a:pt x="491" y="48"/>
                  </a:cubicBezTo>
                  <a:lnTo>
                    <a:pt x="491" y="48"/>
                  </a:lnTo>
                  <a:cubicBezTo>
                    <a:pt x="495" y="44"/>
                    <a:pt x="502" y="43"/>
                    <a:pt x="508" y="43"/>
                  </a:cubicBezTo>
                  <a:cubicBezTo>
                    <a:pt x="511" y="43"/>
                    <a:pt x="513" y="43"/>
                    <a:pt x="516" y="43"/>
                  </a:cubicBezTo>
                  <a:cubicBezTo>
                    <a:pt x="517" y="39"/>
                    <a:pt x="518" y="35"/>
                    <a:pt x="520" y="31"/>
                  </a:cubicBezTo>
                  <a:cubicBezTo>
                    <a:pt x="526" y="29"/>
                    <a:pt x="524" y="23"/>
                    <a:pt x="524" y="19"/>
                  </a:cubicBezTo>
                  <a:lnTo>
                    <a:pt x="526" y="19"/>
                  </a:lnTo>
                  <a:cubicBezTo>
                    <a:pt x="530" y="19"/>
                    <a:pt x="533" y="17"/>
                    <a:pt x="533" y="14"/>
                  </a:cubicBezTo>
                  <a:lnTo>
                    <a:pt x="535" y="14"/>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62" name="Freeform 214">
              <a:extLst>
                <a:ext uri="{FF2B5EF4-FFF2-40B4-BE49-F238E27FC236}">
                  <a16:creationId xmlns:a16="http://schemas.microsoft.com/office/drawing/2014/main" id="{16E38642-95E2-2103-1075-21D758D6A4F6}"/>
                </a:ext>
              </a:extLst>
            </p:cNvPr>
            <p:cNvSpPr>
              <a:spLocks/>
            </p:cNvSpPr>
            <p:nvPr/>
          </p:nvSpPr>
          <p:spPr bwMode="auto">
            <a:xfrm>
              <a:off x="6175376" y="3576638"/>
              <a:ext cx="9525" cy="9525"/>
            </a:xfrm>
            <a:custGeom>
              <a:avLst/>
              <a:gdLst>
                <a:gd name="T0" fmla="*/ 6 w 15"/>
                <a:gd name="T1" fmla="*/ 15 h 15"/>
                <a:gd name="T2" fmla="*/ 0 w 15"/>
                <a:gd name="T3" fmla="*/ 9 h 15"/>
                <a:gd name="T4" fmla="*/ 2 w 15"/>
                <a:gd name="T5" fmla="*/ 3 h 15"/>
                <a:gd name="T6" fmla="*/ 8 w 15"/>
                <a:gd name="T7" fmla="*/ 0 h 15"/>
                <a:gd name="T8" fmla="*/ 15 w 15"/>
                <a:gd name="T9" fmla="*/ 6 h 15"/>
                <a:gd name="T10" fmla="*/ 13 w 15"/>
                <a:gd name="T11" fmla="*/ 12 h 15"/>
                <a:gd name="T12" fmla="*/ 7 w 15"/>
                <a:gd name="T13" fmla="*/ 15 h 15"/>
                <a:gd name="T14" fmla="*/ 6 w 15"/>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6" y="15"/>
                  </a:moveTo>
                  <a:cubicBezTo>
                    <a:pt x="3" y="14"/>
                    <a:pt x="1" y="12"/>
                    <a:pt x="0" y="9"/>
                  </a:cubicBezTo>
                  <a:cubicBezTo>
                    <a:pt x="0" y="7"/>
                    <a:pt x="1" y="4"/>
                    <a:pt x="2" y="3"/>
                  </a:cubicBezTo>
                  <a:cubicBezTo>
                    <a:pt x="3" y="1"/>
                    <a:pt x="6" y="0"/>
                    <a:pt x="8" y="0"/>
                  </a:cubicBezTo>
                  <a:cubicBezTo>
                    <a:pt x="10" y="1"/>
                    <a:pt x="14" y="3"/>
                    <a:pt x="15" y="6"/>
                  </a:cubicBezTo>
                  <a:cubicBezTo>
                    <a:pt x="15" y="8"/>
                    <a:pt x="14" y="11"/>
                    <a:pt x="13" y="12"/>
                  </a:cubicBezTo>
                  <a:cubicBezTo>
                    <a:pt x="12" y="14"/>
                    <a:pt x="9" y="15"/>
                    <a:pt x="7" y="15"/>
                  </a:cubicBezTo>
                  <a:lnTo>
                    <a:pt x="6" y="15"/>
                  </a:lnTo>
                  <a:close/>
                </a:path>
              </a:pathLst>
            </a:custGeom>
            <a:solidFill>
              <a:srgbClr val="CACB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63" name="Freeform 215">
              <a:extLst>
                <a:ext uri="{FF2B5EF4-FFF2-40B4-BE49-F238E27FC236}">
                  <a16:creationId xmlns:a16="http://schemas.microsoft.com/office/drawing/2014/main" id="{167ECFBC-FDF9-7547-6FAF-C8D6A6B94CA5}"/>
                </a:ext>
              </a:extLst>
            </p:cNvPr>
            <p:cNvSpPr>
              <a:spLocks noEditPoints="1"/>
            </p:cNvSpPr>
            <p:nvPr/>
          </p:nvSpPr>
          <p:spPr bwMode="auto">
            <a:xfrm>
              <a:off x="6172201" y="3573463"/>
              <a:ext cx="17463" cy="17463"/>
            </a:xfrm>
            <a:custGeom>
              <a:avLst/>
              <a:gdLst>
                <a:gd name="T0" fmla="*/ 15 w 29"/>
                <a:gd name="T1" fmla="*/ 0 h 28"/>
                <a:gd name="T2" fmla="*/ 15 w 29"/>
                <a:gd name="T3" fmla="*/ 0 h 28"/>
                <a:gd name="T4" fmla="*/ 4 w 29"/>
                <a:gd name="T5" fmla="*/ 4 h 28"/>
                <a:gd name="T6" fmla="*/ 1 w 29"/>
                <a:gd name="T7" fmla="*/ 16 h 28"/>
                <a:gd name="T8" fmla="*/ 12 w 29"/>
                <a:gd name="T9" fmla="*/ 27 h 28"/>
                <a:gd name="T10" fmla="*/ 14 w 29"/>
                <a:gd name="T11" fmla="*/ 28 h 28"/>
                <a:gd name="T12" fmla="*/ 25 w 29"/>
                <a:gd name="T13" fmla="*/ 23 h 28"/>
                <a:gd name="T14" fmla="*/ 28 w 29"/>
                <a:gd name="T15" fmla="*/ 11 h 28"/>
                <a:gd name="T16" fmla="*/ 17 w 29"/>
                <a:gd name="T17" fmla="*/ 0 h 28"/>
                <a:gd name="T18" fmla="*/ 15 w 29"/>
                <a:gd name="T19" fmla="*/ 0 h 28"/>
                <a:gd name="T20" fmla="*/ 15 w 29"/>
                <a:gd name="T21" fmla="*/ 13 h 28"/>
                <a:gd name="T22" fmla="*/ 15 w 29"/>
                <a:gd name="T23" fmla="*/ 13 h 28"/>
                <a:gd name="T24" fmla="*/ 14 w 29"/>
                <a:gd name="T25" fmla="*/ 14 h 28"/>
                <a:gd name="T26" fmla="*/ 14 w 29"/>
                <a:gd name="T27" fmla="*/ 14 h 28"/>
                <a:gd name="T28" fmla="*/ 15 w 29"/>
                <a:gd name="T29" fmla="*/ 1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8">
                  <a:moveTo>
                    <a:pt x="15" y="0"/>
                  </a:moveTo>
                  <a:lnTo>
                    <a:pt x="15" y="0"/>
                  </a:lnTo>
                  <a:cubicBezTo>
                    <a:pt x="11" y="0"/>
                    <a:pt x="6" y="1"/>
                    <a:pt x="4" y="4"/>
                  </a:cubicBezTo>
                  <a:cubicBezTo>
                    <a:pt x="2" y="6"/>
                    <a:pt x="0" y="10"/>
                    <a:pt x="1" y="16"/>
                  </a:cubicBezTo>
                  <a:cubicBezTo>
                    <a:pt x="2" y="22"/>
                    <a:pt x="6" y="26"/>
                    <a:pt x="12" y="27"/>
                  </a:cubicBezTo>
                  <a:lnTo>
                    <a:pt x="14" y="28"/>
                  </a:lnTo>
                  <a:cubicBezTo>
                    <a:pt x="18" y="28"/>
                    <a:pt x="22" y="26"/>
                    <a:pt x="25" y="23"/>
                  </a:cubicBezTo>
                  <a:cubicBezTo>
                    <a:pt x="27" y="21"/>
                    <a:pt x="29" y="17"/>
                    <a:pt x="28" y="11"/>
                  </a:cubicBezTo>
                  <a:cubicBezTo>
                    <a:pt x="27" y="5"/>
                    <a:pt x="23" y="1"/>
                    <a:pt x="17" y="0"/>
                  </a:cubicBezTo>
                  <a:lnTo>
                    <a:pt x="15" y="0"/>
                  </a:lnTo>
                  <a:close/>
                  <a:moveTo>
                    <a:pt x="15" y="13"/>
                  </a:moveTo>
                  <a:lnTo>
                    <a:pt x="15" y="13"/>
                  </a:lnTo>
                  <a:lnTo>
                    <a:pt x="14" y="14"/>
                  </a:lnTo>
                  <a:lnTo>
                    <a:pt x="14" y="14"/>
                  </a:lnTo>
                  <a:lnTo>
                    <a:pt x="15"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64" name="Freeform 216">
              <a:extLst>
                <a:ext uri="{FF2B5EF4-FFF2-40B4-BE49-F238E27FC236}">
                  <a16:creationId xmlns:a16="http://schemas.microsoft.com/office/drawing/2014/main" id="{A3E0A441-5B92-81AA-51DA-21CCD0A3BE52}"/>
                </a:ext>
              </a:extLst>
            </p:cNvPr>
            <p:cNvSpPr>
              <a:spLocks/>
            </p:cNvSpPr>
            <p:nvPr/>
          </p:nvSpPr>
          <p:spPr bwMode="auto">
            <a:xfrm>
              <a:off x="6175376" y="3578226"/>
              <a:ext cx="9525" cy="9525"/>
            </a:xfrm>
            <a:custGeom>
              <a:avLst/>
              <a:gdLst>
                <a:gd name="T0" fmla="*/ 7 w 16"/>
                <a:gd name="T1" fmla="*/ 15 h 15"/>
                <a:gd name="T2" fmla="*/ 1 w 16"/>
                <a:gd name="T3" fmla="*/ 12 h 15"/>
                <a:gd name="T4" fmla="*/ 0 w 16"/>
                <a:gd name="T5" fmla="*/ 5 h 15"/>
                <a:gd name="T6" fmla="*/ 2 w 16"/>
                <a:gd name="T7" fmla="*/ 2 h 15"/>
                <a:gd name="T8" fmla="*/ 8 w 16"/>
                <a:gd name="T9" fmla="*/ 0 h 15"/>
                <a:gd name="T10" fmla="*/ 15 w 16"/>
                <a:gd name="T11" fmla="*/ 5 h 15"/>
                <a:gd name="T12" fmla="*/ 15 w 16"/>
                <a:gd name="T13" fmla="*/ 11 h 15"/>
                <a:gd name="T14" fmla="*/ 9 w 16"/>
                <a:gd name="T15" fmla="*/ 15 h 15"/>
                <a:gd name="T16" fmla="*/ 8 w 16"/>
                <a:gd name="T17" fmla="*/ 15 h 15"/>
                <a:gd name="T18" fmla="*/ 7 w 16"/>
                <a:gd name="T1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5">
                  <a:moveTo>
                    <a:pt x="7" y="15"/>
                  </a:moveTo>
                  <a:cubicBezTo>
                    <a:pt x="5" y="15"/>
                    <a:pt x="2" y="14"/>
                    <a:pt x="1" y="12"/>
                  </a:cubicBezTo>
                  <a:cubicBezTo>
                    <a:pt x="0" y="10"/>
                    <a:pt x="0" y="7"/>
                    <a:pt x="0" y="5"/>
                  </a:cubicBezTo>
                  <a:lnTo>
                    <a:pt x="2" y="2"/>
                  </a:lnTo>
                  <a:cubicBezTo>
                    <a:pt x="3" y="1"/>
                    <a:pt x="5" y="0"/>
                    <a:pt x="8" y="0"/>
                  </a:cubicBezTo>
                  <a:cubicBezTo>
                    <a:pt x="11" y="0"/>
                    <a:pt x="14" y="2"/>
                    <a:pt x="15" y="5"/>
                  </a:cubicBezTo>
                  <a:cubicBezTo>
                    <a:pt x="16" y="7"/>
                    <a:pt x="16" y="9"/>
                    <a:pt x="15" y="11"/>
                  </a:cubicBezTo>
                  <a:cubicBezTo>
                    <a:pt x="14" y="14"/>
                    <a:pt x="12" y="15"/>
                    <a:pt x="9" y="15"/>
                  </a:cubicBezTo>
                  <a:lnTo>
                    <a:pt x="8" y="15"/>
                  </a:lnTo>
                  <a:lnTo>
                    <a:pt x="7" y="15"/>
                  </a:lnTo>
                  <a:close/>
                </a:path>
              </a:pathLst>
            </a:custGeom>
            <a:solidFill>
              <a:srgbClr val="CACB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65" name="Freeform 217">
              <a:extLst>
                <a:ext uri="{FF2B5EF4-FFF2-40B4-BE49-F238E27FC236}">
                  <a16:creationId xmlns:a16="http://schemas.microsoft.com/office/drawing/2014/main" id="{1552EB28-4077-6D30-C289-A4047170653F}"/>
                </a:ext>
              </a:extLst>
            </p:cNvPr>
            <p:cNvSpPr>
              <a:spLocks noEditPoints="1"/>
            </p:cNvSpPr>
            <p:nvPr/>
          </p:nvSpPr>
          <p:spPr bwMode="auto">
            <a:xfrm>
              <a:off x="6170613" y="3573463"/>
              <a:ext cx="19050" cy="19050"/>
            </a:xfrm>
            <a:custGeom>
              <a:avLst/>
              <a:gdLst>
                <a:gd name="T0" fmla="*/ 16 w 31"/>
                <a:gd name="T1" fmla="*/ 0 h 29"/>
                <a:gd name="T2" fmla="*/ 6 w 31"/>
                <a:gd name="T3" fmla="*/ 4 h 29"/>
                <a:gd name="T4" fmla="*/ 2 w 31"/>
                <a:gd name="T5" fmla="*/ 10 h 29"/>
                <a:gd name="T6" fmla="*/ 4 w 31"/>
                <a:gd name="T7" fmla="*/ 23 h 29"/>
                <a:gd name="T8" fmla="*/ 15 w 31"/>
                <a:gd name="T9" fmla="*/ 29 h 29"/>
                <a:gd name="T10" fmla="*/ 17 w 31"/>
                <a:gd name="T11" fmla="*/ 29 h 29"/>
                <a:gd name="T12" fmla="*/ 17 w 31"/>
                <a:gd name="T13" fmla="*/ 29 h 29"/>
                <a:gd name="T14" fmla="*/ 29 w 31"/>
                <a:gd name="T15" fmla="*/ 21 h 29"/>
                <a:gd name="T16" fmla="*/ 29 w 31"/>
                <a:gd name="T17" fmla="*/ 9 h 29"/>
                <a:gd name="T18" fmla="*/ 16 w 31"/>
                <a:gd name="T19" fmla="*/ 0 h 29"/>
                <a:gd name="T20" fmla="*/ 16 w 31"/>
                <a:gd name="T21" fmla="*/ 13 h 29"/>
                <a:gd name="T22" fmla="*/ 17 w 31"/>
                <a:gd name="T23" fmla="*/ 15 h 29"/>
                <a:gd name="T24" fmla="*/ 17 w 31"/>
                <a:gd name="T25" fmla="*/ 15 h 29"/>
                <a:gd name="T26" fmla="*/ 15 w 31"/>
                <a:gd name="T27" fmla="*/ 16 h 29"/>
                <a:gd name="T28" fmla="*/ 15 w 31"/>
                <a:gd name="T29" fmla="*/ 14 h 29"/>
                <a:gd name="T30" fmla="*/ 16 w 31"/>
                <a:gd name="T31" fmla="*/ 1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29">
                  <a:moveTo>
                    <a:pt x="16" y="0"/>
                  </a:moveTo>
                  <a:cubicBezTo>
                    <a:pt x="10" y="0"/>
                    <a:pt x="7" y="3"/>
                    <a:pt x="6" y="4"/>
                  </a:cubicBezTo>
                  <a:cubicBezTo>
                    <a:pt x="4" y="6"/>
                    <a:pt x="3" y="8"/>
                    <a:pt x="2" y="10"/>
                  </a:cubicBezTo>
                  <a:cubicBezTo>
                    <a:pt x="0" y="15"/>
                    <a:pt x="1" y="19"/>
                    <a:pt x="4" y="23"/>
                  </a:cubicBezTo>
                  <a:cubicBezTo>
                    <a:pt x="6" y="27"/>
                    <a:pt x="11" y="29"/>
                    <a:pt x="15" y="29"/>
                  </a:cubicBezTo>
                  <a:lnTo>
                    <a:pt x="17" y="29"/>
                  </a:lnTo>
                  <a:lnTo>
                    <a:pt x="17" y="29"/>
                  </a:lnTo>
                  <a:cubicBezTo>
                    <a:pt x="22" y="29"/>
                    <a:pt x="27" y="26"/>
                    <a:pt x="29" y="21"/>
                  </a:cubicBezTo>
                  <a:cubicBezTo>
                    <a:pt x="31" y="17"/>
                    <a:pt x="30" y="13"/>
                    <a:pt x="29" y="9"/>
                  </a:cubicBezTo>
                  <a:cubicBezTo>
                    <a:pt x="27" y="4"/>
                    <a:pt x="22" y="0"/>
                    <a:pt x="16" y="0"/>
                  </a:cubicBezTo>
                  <a:close/>
                  <a:moveTo>
                    <a:pt x="16" y="13"/>
                  </a:moveTo>
                  <a:lnTo>
                    <a:pt x="17" y="15"/>
                  </a:lnTo>
                  <a:lnTo>
                    <a:pt x="17" y="15"/>
                  </a:lnTo>
                  <a:lnTo>
                    <a:pt x="15" y="16"/>
                  </a:lnTo>
                  <a:lnTo>
                    <a:pt x="15" y="14"/>
                  </a:lnTo>
                  <a:lnTo>
                    <a:pt x="16"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66" name="Freeform 218">
              <a:extLst>
                <a:ext uri="{FF2B5EF4-FFF2-40B4-BE49-F238E27FC236}">
                  <a16:creationId xmlns:a16="http://schemas.microsoft.com/office/drawing/2014/main" id="{45140DF8-2491-35B7-A4F3-15BB8BA56B9D}"/>
                </a:ext>
              </a:extLst>
            </p:cNvPr>
            <p:cNvSpPr>
              <a:spLocks/>
            </p:cNvSpPr>
            <p:nvPr/>
          </p:nvSpPr>
          <p:spPr bwMode="auto">
            <a:xfrm>
              <a:off x="5859463" y="3654426"/>
              <a:ext cx="7938" cy="9525"/>
            </a:xfrm>
            <a:custGeom>
              <a:avLst/>
              <a:gdLst>
                <a:gd name="T0" fmla="*/ 7 w 14"/>
                <a:gd name="T1" fmla="*/ 15 h 15"/>
                <a:gd name="T2" fmla="*/ 2 w 14"/>
                <a:gd name="T3" fmla="*/ 12 h 15"/>
                <a:gd name="T4" fmla="*/ 0 w 14"/>
                <a:gd name="T5" fmla="*/ 8 h 15"/>
                <a:gd name="T6" fmla="*/ 0 w 14"/>
                <a:gd name="T7" fmla="*/ 6 h 15"/>
                <a:gd name="T8" fmla="*/ 0 w 14"/>
                <a:gd name="T9" fmla="*/ 6 h 15"/>
                <a:gd name="T10" fmla="*/ 7 w 14"/>
                <a:gd name="T11" fmla="*/ 0 h 15"/>
                <a:gd name="T12" fmla="*/ 8 w 14"/>
                <a:gd name="T13" fmla="*/ 0 h 15"/>
                <a:gd name="T14" fmla="*/ 12 w 14"/>
                <a:gd name="T15" fmla="*/ 3 h 15"/>
                <a:gd name="T16" fmla="*/ 12 w 14"/>
                <a:gd name="T17" fmla="*/ 3 h 15"/>
                <a:gd name="T18" fmla="*/ 14 w 14"/>
                <a:gd name="T19" fmla="*/ 5 h 15"/>
                <a:gd name="T20" fmla="*/ 14 w 14"/>
                <a:gd name="T21" fmla="*/ 7 h 15"/>
                <a:gd name="T22" fmla="*/ 14 w 14"/>
                <a:gd name="T23" fmla="*/ 10 h 15"/>
                <a:gd name="T24" fmla="*/ 13 w 14"/>
                <a:gd name="T25" fmla="*/ 12 h 15"/>
                <a:gd name="T26" fmla="*/ 13 w 14"/>
                <a:gd name="T27" fmla="*/ 12 h 15"/>
                <a:gd name="T28" fmla="*/ 10 w 14"/>
                <a:gd name="T29" fmla="*/ 14 h 15"/>
                <a:gd name="T30" fmla="*/ 8 w 14"/>
                <a:gd name="T31" fmla="*/ 15 h 15"/>
                <a:gd name="T32" fmla="*/ 7 w 14"/>
                <a:gd name="T33" fmla="*/ 15 h 15"/>
                <a:gd name="T34" fmla="*/ 7 w 14"/>
                <a:gd name="T3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5">
                  <a:moveTo>
                    <a:pt x="7" y="15"/>
                  </a:moveTo>
                  <a:cubicBezTo>
                    <a:pt x="5" y="15"/>
                    <a:pt x="3" y="14"/>
                    <a:pt x="2" y="12"/>
                  </a:cubicBezTo>
                  <a:cubicBezTo>
                    <a:pt x="1" y="11"/>
                    <a:pt x="0" y="9"/>
                    <a:pt x="0" y="8"/>
                  </a:cubicBezTo>
                  <a:lnTo>
                    <a:pt x="0" y="6"/>
                  </a:lnTo>
                  <a:lnTo>
                    <a:pt x="0" y="6"/>
                  </a:lnTo>
                  <a:cubicBezTo>
                    <a:pt x="0" y="2"/>
                    <a:pt x="3" y="0"/>
                    <a:pt x="7" y="0"/>
                  </a:cubicBezTo>
                  <a:lnTo>
                    <a:pt x="8" y="0"/>
                  </a:lnTo>
                  <a:cubicBezTo>
                    <a:pt x="9" y="0"/>
                    <a:pt x="11" y="1"/>
                    <a:pt x="12" y="3"/>
                  </a:cubicBezTo>
                  <a:lnTo>
                    <a:pt x="12" y="3"/>
                  </a:lnTo>
                  <a:lnTo>
                    <a:pt x="14" y="5"/>
                  </a:lnTo>
                  <a:lnTo>
                    <a:pt x="14" y="7"/>
                  </a:lnTo>
                  <a:lnTo>
                    <a:pt x="14" y="10"/>
                  </a:lnTo>
                  <a:lnTo>
                    <a:pt x="13" y="12"/>
                  </a:lnTo>
                  <a:lnTo>
                    <a:pt x="13" y="12"/>
                  </a:lnTo>
                  <a:lnTo>
                    <a:pt x="10" y="14"/>
                  </a:lnTo>
                  <a:lnTo>
                    <a:pt x="8" y="15"/>
                  </a:lnTo>
                  <a:lnTo>
                    <a:pt x="7" y="15"/>
                  </a:lnTo>
                  <a:lnTo>
                    <a:pt x="7" y="15"/>
                  </a:lnTo>
                </a:path>
              </a:pathLst>
            </a:custGeom>
            <a:solidFill>
              <a:srgbClr val="CACB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67" name="Freeform 219">
              <a:extLst>
                <a:ext uri="{FF2B5EF4-FFF2-40B4-BE49-F238E27FC236}">
                  <a16:creationId xmlns:a16="http://schemas.microsoft.com/office/drawing/2014/main" id="{5BD77C0A-777F-3776-DB9C-B4562157F8B7}"/>
                </a:ext>
              </a:extLst>
            </p:cNvPr>
            <p:cNvSpPr>
              <a:spLocks noEditPoints="1"/>
            </p:cNvSpPr>
            <p:nvPr/>
          </p:nvSpPr>
          <p:spPr bwMode="auto">
            <a:xfrm>
              <a:off x="5853113" y="3651251"/>
              <a:ext cx="19050" cy="17463"/>
            </a:xfrm>
            <a:custGeom>
              <a:avLst/>
              <a:gdLst>
                <a:gd name="T0" fmla="*/ 15 w 30"/>
                <a:gd name="T1" fmla="*/ 0 h 28"/>
                <a:gd name="T2" fmla="*/ 1 w 30"/>
                <a:gd name="T3" fmla="*/ 11 h 28"/>
                <a:gd name="T4" fmla="*/ 8 w 30"/>
                <a:gd name="T5" fmla="*/ 26 h 28"/>
                <a:gd name="T6" fmla="*/ 12 w 30"/>
                <a:gd name="T7" fmla="*/ 28 h 28"/>
                <a:gd name="T8" fmla="*/ 15 w 30"/>
                <a:gd name="T9" fmla="*/ 28 h 28"/>
                <a:gd name="T10" fmla="*/ 17 w 30"/>
                <a:gd name="T11" fmla="*/ 28 h 28"/>
                <a:gd name="T12" fmla="*/ 18 w 30"/>
                <a:gd name="T13" fmla="*/ 28 h 28"/>
                <a:gd name="T14" fmla="*/ 18 w 30"/>
                <a:gd name="T15" fmla="*/ 28 h 28"/>
                <a:gd name="T16" fmla="*/ 29 w 30"/>
                <a:gd name="T17" fmla="*/ 13 h 28"/>
                <a:gd name="T18" fmla="*/ 25 w 30"/>
                <a:gd name="T19" fmla="*/ 5 h 28"/>
                <a:gd name="T20" fmla="*/ 17 w 30"/>
                <a:gd name="T21" fmla="*/ 1 h 28"/>
                <a:gd name="T22" fmla="*/ 15 w 30"/>
                <a:gd name="T23" fmla="*/ 0 h 28"/>
                <a:gd name="T24" fmla="*/ 15 w 30"/>
                <a:gd name="T25" fmla="*/ 15 h 28"/>
                <a:gd name="T26" fmla="*/ 15 w 30"/>
                <a:gd name="T27" fmla="*/ 15 h 28"/>
                <a:gd name="T28" fmla="*/ 16 w 30"/>
                <a:gd name="T29" fmla="*/ 15 h 28"/>
                <a:gd name="T30" fmla="*/ 15 w 30"/>
                <a:gd name="T31" fmla="*/ 15 h 28"/>
                <a:gd name="T32" fmla="*/ 15 w 30"/>
                <a:gd name="T33" fmla="*/ 15 h 28"/>
                <a:gd name="T34" fmla="*/ 15 w 30"/>
                <a:gd name="T35" fmla="*/ 15 h 28"/>
                <a:gd name="T36" fmla="*/ 15 w 30"/>
                <a:gd name="T37" fmla="*/ 15 h 28"/>
                <a:gd name="T38" fmla="*/ 15 w 30"/>
                <a:gd name="T39" fmla="*/ 15 h 28"/>
                <a:gd name="T40" fmla="*/ 15 w 30"/>
                <a:gd name="T41" fmla="*/ 15 h 28"/>
                <a:gd name="T42" fmla="*/ 15 w 30"/>
                <a:gd name="T43" fmla="*/ 14 h 28"/>
                <a:gd name="T44" fmla="*/ 15 w 30"/>
                <a:gd name="T45" fmla="*/ 15 h 28"/>
                <a:gd name="T46" fmla="*/ 15 w 30"/>
                <a:gd name="T47"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8">
                  <a:moveTo>
                    <a:pt x="15" y="0"/>
                  </a:moveTo>
                  <a:cubicBezTo>
                    <a:pt x="8" y="0"/>
                    <a:pt x="3" y="5"/>
                    <a:pt x="1" y="11"/>
                  </a:cubicBezTo>
                  <a:cubicBezTo>
                    <a:pt x="0" y="17"/>
                    <a:pt x="3" y="23"/>
                    <a:pt x="8" y="26"/>
                  </a:cubicBezTo>
                  <a:cubicBezTo>
                    <a:pt x="9" y="27"/>
                    <a:pt x="11" y="28"/>
                    <a:pt x="12" y="28"/>
                  </a:cubicBezTo>
                  <a:lnTo>
                    <a:pt x="15" y="28"/>
                  </a:lnTo>
                  <a:lnTo>
                    <a:pt x="17" y="28"/>
                  </a:lnTo>
                  <a:lnTo>
                    <a:pt x="18" y="28"/>
                  </a:lnTo>
                  <a:lnTo>
                    <a:pt x="18" y="28"/>
                  </a:lnTo>
                  <a:cubicBezTo>
                    <a:pt x="25" y="27"/>
                    <a:pt x="30" y="20"/>
                    <a:pt x="29" y="13"/>
                  </a:cubicBezTo>
                  <a:cubicBezTo>
                    <a:pt x="28" y="10"/>
                    <a:pt x="27" y="7"/>
                    <a:pt x="25" y="5"/>
                  </a:cubicBezTo>
                  <a:cubicBezTo>
                    <a:pt x="23" y="3"/>
                    <a:pt x="20" y="1"/>
                    <a:pt x="17" y="1"/>
                  </a:cubicBezTo>
                  <a:lnTo>
                    <a:pt x="15" y="0"/>
                  </a:lnTo>
                  <a:close/>
                  <a:moveTo>
                    <a:pt x="15" y="15"/>
                  </a:moveTo>
                  <a:lnTo>
                    <a:pt x="15" y="15"/>
                  </a:lnTo>
                  <a:lnTo>
                    <a:pt x="16" y="15"/>
                  </a:lnTo>
                  <a:lnTo>
                    <a:pt x="15" y="15"/>
                  </a:lnTo>
                  <a:lnTo>
                    <a:pt x="15" y="15"/>
                  </a:lnTo>
                  <a:close/>
                  <a:moveTo>
                    <a:pt x="15" y="15"/>
                  </a:moveTo>
                  <a:lnTo>
                    <a:pt x="15" y="15"/>
                  </a:lnTo>
                  <a:close/>
                  <a:moveTo>
                    <a:pt x="15" y="15"/>
                  </a:moveTo>
                  <a:lnTo>
                    <a:pt x="15" y="15"/>
                  </a:lnTo>
                  <a:close/>
                  <a:moveTo>
                    <a:pt x="15" y="14"/>
                  </a:moveTo>
                  <a:lnTo>
                    <a:pt x="15" y="15"/>
                  </a:lnTo>
                  <a:lnTo>
                    <a:pt x="15"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45" name="Freeform 220">
              <a:extLst>
                <a:ext uri="{FF2B5EF4-FFF2-40B4-BE49-F238E27FC236}">
                  <a16:creationId xmlns:a16="http://schemas.microsoft.com/office/drawing/2014/main" id="{AFCCD583-9C5B-916D-D6C3-F7690CBD6F01}"/>
                </a:ext>
              </a:extLst>
            </p:cNvPr>
            <p:cNvSpPr>
              <a:spLocks/>
            </p:cNvSpPr>
            <p:nvPr/>
          </p:nvSpPr>
          <p:spPr bwMode="auto">
            <a:xfrm>
              <a:off x="5934076" y="3636963"/>
              <a:ext cx="9525" cy="9525"/>
            </a:xfrm>
            <a:custGeom>
              <a:avLst/>
              <a:gdLst>
                <a:gd name="T0" fmla="*/ 7 w 14"/>
                <a:gd name="T1" fmla="*/ 14 h 14"/>
                <a:gd name="T2" fmla="*/ 5 w 14"/>
                <a:gd name="T3" fmla="*/ 13 h 14"/>
                <a:gd name="T4" fmla="*/ 0 w 14"/>
                <a:gd name="T5" fmla="*/ 9 h 14"/>
                <a:gd name="T6" fmla="*/ 2 w 14"/>
                <a:gd name="T7" fmla="*/ 2 h 14"/>
                <a:gd name="T8" fmla="*/ 7 w 14"/>
                <a:gd name="T9" fmla="*/ 0 h 14"/>
                <a:gd name="T10" fmla="*/ 13 w 14"/>
                <a:gd name="T11" fmla="*/ 4 h 14"/>
                <a:gd name="T12" fmla="*/ 13 w 14"/>
                <a:gd name="T13" fmla="*/ 11 h 14"/>
                <a:gd name="T14" fmla="*/ 7 w 14"/>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4">
                  <a:moveTo>
                    <a:pt x="7" y="14"/>
                  </a:moveTo>
                  <a:lnTo>
                    <a:pt x="5" y="13"/>
                  </a:lnTo>
                  <a:cubicBezTo>
                    <a:pt x="3" y="13"/>
                    <a:pt x="1" y="11"/>
                    <a:pt x="0" y="9"/>
                  </a:cubicBezTo>
                  <a:cubicBezTo>
                    <a:pt x="0" y="7"/>
                    <a:pt x="1" y="4"/>
                    <a:pt x="2" y="2"/>
                  </a:cubicBezTo>
                  <a:cubicBezTo>
                    <a:pt x="3" y="1"/>
                    <a:pt x="6" y="0"/>
                    <a:pt x="7" y="0"/>
                  </a:cubicBezTo>
                  <a:cubicBezTo>
                    <a:pt x="10" y="0"/>
                    <a:pt x="13" y="2"/>
                    <a:pt x="13" y="4"/>
                  </a:cubicBezTo>
                  <a:cubicBezTo>
                    <a:pt x="14" y="7"/>
                    <a:pt x="14" y="9"/>
                    <a:pt x="13" y="11"/>
                  </a:cubicBezTo>
                  <a:cubicBezTo>
                    <a:pt x="11" y="12"/>
                    <a:pt x="9" y="14"/>
                    <a:pt x="7" y="14"/>
                  </a:cubicBezTo>
                  <a:close/>
                </a:path>
              </a:pathLst>
            </a:custGeom>
            <a:solidFill>
              <a:srgbClr val="CACB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46" name="Freeform 221">
              <a:extLst>
                <a:ext uri="{FF2B5EF4-FFF2-40B4-BE49-F238E27FC236}">
                  <a16:creationId xmlns:a16="http://schemas.microsoft.com/office/drawing/2014/main" id="{B34770E5-276A-92AD-9DEF-59E2B1E15CBE}"/>
                </a:ext>
              </a:extLst>
            </p:cNvPr>
            <p:cNvSpPr>
              <a:spLocks noEditPoints="1"/>
            </p:cNvSpPr>
            <p:nvPr/>
          </p:nvSpPr>
          <p:spPr bwMode="auto">
            <a:xfrm>
              <a:off x="5929313" y="3632201"/>
              <a:ext cx="19050" cy="17463"/>
            </a:xfrm>
            <a:custGeom>
              <a:avLst/>
              <a:gdLst>
                <a:gd name="T0" fmla="*/ 14 w 29"/>
                <a:gd name="T1" fmla="*/ 0 h 28"/>
                <a:gd name="T2" fmla="*/ 4 w 29"/>
                <a:gd name="T3" fmla="*/ 5 h 28"/>
                <a:gd name="T4" fmla="*/ 1 w 29"/>
                <a:gd name="T5" fmla="*/ 17 h 28"/>
                <a:gd name="T6" fmla="*/ 10 w 29"/>
                <a:gd name="T7" fmla="*/ 27 h 28"/>
                <a:gd name="T8" fmla="*/ 14 w 29"/>
                <a:gd name="T9" fmla="*/ 28 h 28"/>
                <a:gd name="T10" fmla="*/ 23 w 29"/>
                <a:gd name="T11" fmla="*/ 24 h 28"/>
                <a:gd name="T12" fmla="*/ 24 w 29"/>
                <a:gd name="T13" fmla="*/ 23 h 28"/>
                <a:gd name="T14" fmla="*/ 28 w 29"/>
                <a:gd name="T15" fmla="*/ 9 h 28"/>
                <a:gd name="T16" fmla="*/ 17 w 29"/>
                <a:gd name="T17" fmla="*/ 0 h 28"/>
                <a:gd name="T18" fmla="*/ 14 w 29"/>
                <a:gd name="T19" fmla="*/ 0 h 28"/>
                <a:gd name="T20" fmla="*/ 14 w 29"/>
                <a:gd name="T21" fmla="*/ 13 h 28"/>
                <a:gd name="T22" fmla="*/ 15 w 29"/>
                <a:gd name="T23" fmla="*/ 13 h 28"/>
                <a:gd name="T24" fmla="*/ 14 w 29"/>
                <a:gd name="T25" fmla="*/ 15 h 28"/>
                <a:gd name="T26" fmla="*/ 14 w 29"/>
                <a:gd name="T27" fmla="*/ 1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28">
                  <a:moveTo>
                    <a:pt x="14" y="0"/>
                  </a:moveTo>
                  <a:cubicBezTo>
                    <a:pt x="11" y="0"/>
                    <a:pt x="6" y="2"/>
                    <a:pt x="4" y="5"/>
                  </a:cubicBezTo>
                  <a:cubicBezTo>
                    <a:pt x="2" y="7"/>
                    <a:pt x="0" y="11"/>
                    <a:pt x="1" y="17"/>
                  </a:cubicBezTo>
                  <a:cubicBezTo>
                    <a:pt x="1" y="22"/>
                    <a:pt x="5" y="26"/>
                    <a:pt x="10" y="27"/>
                  </a:cubicBezTo>
                  <a:lnTo>
                    <a:pt x="14" y="28"/>
                  </a:lnTo>
                  <a:cubicBezTo>
                    <a:pt x="17" y="28"/>
                    <a:pt x="21" y="26"/>
                    <a:pt x="23" y="24"/>
                  </a:cubicBezTo>
                  <a:lnTo>
                    <a:pt x="24" y="23"/>
                  </a:lnTo>
                  <a:cubicBezTo>
                    <a:pt x="28" y="19"/>
                    <a:pt x="29" y="14"/>
                    <a:pt x="28" y="9"/>
                  </a:cubicBezTo>
                  <a:cubicBezTo>
                    <a:pt x="26" y="5"/>
                    <a:pt x="22" y="1"/>
                    <a:pt x="17" y="0"/>
                  </a:cubicBezTo>
                  <a:lnTo>
                    <a:pt x="14" y="0"/>
                  </a:lnTo>
                  <a:close/>
                  <a:moveTo>
                    <a:pt x="14" y="13"/>
                  </a:moveTo>
                  <a:lnTo>
                    <a:pt x="15" y="13"/>
                  </a:lnTo>
                  <a:lnTo>
                    <a:pt x="14" y="15"/>
                  </a:lnTo>
                  <a:lnTo>
                    <a:pt x="14"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47" name="Freeform 222">
              <a:extLst>
                <a:ext uri="{FF2B5EF4-FFF2-40B4-BE49-F238E27FC236}">
                  <a16:creationId xmlns:a16="http://schemas.microsoft.com/office/drawing/2014/main" id="{53CC26DB-AF77-95C6-1679-FBC4EB318905}"/>
                </a:ext>
              </a:extLst>
            </p:cNvPr>
            <p:cNvSpPr>
              <a:spLocks/>
            </p:cNvSpPr>
            <p:nvPr/>
          </p:nvSpPr>
          <p:spPr bwMode="auto">
            <a:xfrm>
              <a:off x="5857876" y="3654426"/>
              <a:ext cx="7938" cy="9525"/>
            </a:xfrm>
            <a:custGeom>
              <a:avLst/>
              <a:gdLst>
                <a:gd name="T0" fmla="*/ 6 w 13"/>
                <a:gd name="T1" fmla="*/ 14 h 14"/>
                <a:gd name="T2" fmla="*/ 0 w 13"/>
                <a:gd name="T3" fmla="*/ 8 h 14"/>
                <a:gd name="T4" fmla="*/ 0 w 13"/>
                <a:gd name="T5" fmla="*/ 7 h 14"/>
                <a:gd name="T6" fmla="*/ 6 w 13"/>
                <a:gd name="T7" fmla="*/ 0 h 14"/>
                <a:gd name="T8" fmla="*/ 13 w 13"/>
                <a:gd name="T9" fmla="*/ 7 h 14"/>
                <a:gd name="T10" fmla="*/ 6 w 13"/>
                <a:gd name="T11" fmla="*/ 14 h 14"/>
              </a:gdLst>
              <a:ahLst/>
              <a:cxnLst>
                <a:cxn ang="0">
                  <a:pos x="T0" y="T1"/>
                </a:cxn>
                <a:cxn ang="0">
                  <a:pos x="T2" y="T3"/>
                </a:cxn>
                <a:cxn ang="0">
                  <a:pos x="T4" y="T5"/>
                </a:cxn>
                <a:cxn ang="0">
                  <a:pos x="T6" y="T7"/>
                </a:cxn>
                <a:cxn ang="0">
                  <a:pos x="T8" y="T9"/>
                </a:cxn>
                <a:cxn ang="0">
                  <a:pos x="T10" y="T11"/>
                </a:cxn>
              </a:cxnLst>
              <a:rect l="0" t="0" r="r" b="b"/>
              <a:pathLst>
                <a:path w="13" h="14">
                  <a:moveTo>
                    <a:pt x="6" y="14"/>
                  </a:moveTo>
                  <a:cubicBezTo>
                    <a:pt x="3" y="14"/>
                    <a:pt x="0" y="12"/>
                    <a:pt x="0" y="8"/>
                  </a:cubicBezTo>
                  <a:lnTo>
                    <a:pt x="0" y="7"/>
                  </a:lnTo>
                  <a:cubicBezTo>
                    <a:pt x="0" y="3"/>
                    <a:pt x="3" y="0"/>
                    <a:pt x="6" y="0"/>
                  </a:cubicBezTo>
                  <a:cubicBezTo>
                    <a:pt x="10" y="0"/>
                    <a:pt x="13" y="3"/>
                    <a:pt x="13" y="7"/>
                  </a:cubicBezTo>
                  <a:cubicBezTo>
                    <a:pt x="13" y="10"/>
                    <a:pt x="10" y="14"/>
                    <a:pt x="6" y="14"/>
                  </a:cubicBezTo>
                  <a:close/>
                </a:path>
              </a:pathLst>
            </a:custGeom>
            <a:solidFill>
              <a:srgbClr val="CACB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48" name="Freeform 223">
              <a:extLst>
                <a:ext uri="{FF2B5EF4-FFF2-40B4-BE49-F238E27FC236}">
                  <a16:creationId xmlns:a16="http://schemas.microsoft.com/office/drawing/2014/main" id="{D657A3BC-DBF0-E7A4-4D5A-9683883B1AA2}"/>
                </a:ext>
              </a:extLst>
            </p:cNvPr>
            <p:cNvSpPr>
              <a:spLocks noEditPoints="1"/>
            </p:cNvSpPr>
            <p:nvPr/>
          </p:nvSpPr>
          <p:spPr bwMode="auto">
            <a:xfrm>
              <a:off x="5853113" y="3651251"/>
              <a:ext cx="17463" cy="17463"/>
            </a:xfrm>
            <a:custGeom>
              <a:avLst/>
              <a:gdLst>
                <a:gd name="T0" fmla="*/ 13 w 27"/>
                <a:gd name="T1" fmla="*/ 0 h 28"/>
                <a:gd name="T2" fmla="*/ 0 w 27"/>
                <a:gd name="T3" fmla="*/ 14 h 28"/>
                <a:gd name="T4" fmla="*/ 0 w 27"/>
                <a:gd name="T5" fmla="*/ 15 h 28"/>
                <a:gd name="T6" fmla="*/ 13 w 27"/>
                <a:gd name="T7" fmla="*/ 28 h 28"/>
                <a:gd name="T8" fmla="*/ 27 w 27"/>
                <a:gd name="T9" fmla="*/ 15 h 28"/>
                <a:gd name="T10" fmla="*/ 27 w 27"/>
                <a:gd name="T11" fmla="*/ 14 h 28"/>
                <a:gd name="T12" fmla="*/ 13 w 27"/>
                <a:gd name="T13" fmla="*/ 0 h 28"/>
                <a:gd name="T14" fmla="*/ 13 w 27"/>
                <a:gd name="T15" fmla="*/ 14 h 28"/>
                <a:gd name="T16" fmla="*/ 13 w 27"/>
                <a:gd name="T17" fmla="*/ 15 h 28"/>
                <a:gd name="T18" fmla="*/ 13 w 27"/>
                <a:gd name="T19"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8">
                  <a:moveTo>
                    <a:pt x="13" y="0"/>
                  </a:moveTo>
                  <a:cubicBezTo>
                    <a:pt x="6" y="0"/>
                    <a:pt x="0" y="6"/>
                    <a:pt x="0" y="14"/>
                  </a:cubicBezTo>
                  <a:lnTo>
                    <a:pt x="0" y="15"/>
                  </a:lnTo>
                  <a:cubicBezTo>
                    <a:pt x="0" y="22"/>
                    <a:pt x="6" y="28"/>
                    <a:pt x="13" y="28"/>
                  </a:cubicBezTo>
                  <a:cubicBezTo>
                    <a:pt x="21" y="28"/>
                    <a:pt x="27" y="22"/>
                    <a:pt x="27" y="15"/>
                  </a:cubicBezTo>
                  <a:lnTo>
                    <a:pt x="27" y="14"/>
                  </a:lnTo>
                  <a:cubicBezTo>
                    <a:pt x="27" y="6"/>
                    <a:pt x="21" y="0"/>
                    <a:pt x="13" y="0"/>
                  </a:cubicBezTo>
                  <a:close/>
                  <a:moveTo>
                    <a:pt x="13" y="14"/>
                  </a:moveTo>
                  <a:lnTo>
                    <a:pt x="13" y="15"/>
                  </a:lnTo>
                  <a:lnTo>
                    <a:pt x="13"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49" name="Freeform 224">
              <a:extLst>
                <a:ext uri="{FF2B5EF4-FFF2-40B4-BE49-F238E27FC236}">
                  <a16:creationId xmlns:a16="http://schemas.microsoft.com/office/drawing/2014/main" id="{6AD39F3C-B23E-523F-A37A-D40F559F2CD6}"/>
                </a:ext>
              </a:extLst>
            </p:cNvPr>
            <p:cNvSpPr>
              <a:spLocks/>
            </p:cNvSpPr>
            <p:nvPr/>
          </p:nvSpPr>
          <p:spPr bwMode="auto">
            <a:xfrm>
              <a:off x="5867401" y="3652838"/>
              <a:ext cx="7938" cy="9525"/>
            </a:xfrm>
            <a:custGeom>
              <a:avLst/>
              <a:gdLst>
                <a:gd name="T0" fmla="*/ 7 w 14"/>
                <a:gd name="T1" fmla="*/ 15 h 15"/>
                <a:gd name="T2" fmla="*/ 0 w 14"/>
                <a:gd name="T3" fmla="*/ 10 h 15"/>
                <a:gd name="T4" fmla="*/ 0 w 14"/>
                <a:gd name="T5" fmla="*/ 8 h 15"/>
                <a:gd name="T6" fmla="*/ 0 w 14"/>
                <a:gd name="T7" fmla="*/ 7 h 15"/>
                <a:gd name="T8" fmla="*/ 7 w 14"/>
                <a:gd name="T9" fmla="*/ 1 h 15"/>
                <a:gd name="T10" fmla="*/ 7 w 14"/>
                <a:gd name="T11" fmla="*/ 0 h 15"/>
                <a:gd name="T12" fmla="*/ 9 w 14"/>
                <a:gd name="T13" fmla="*/ 1 h 15"/>
                <a:gd name="T14" fmla="*/ 12 w 14"/>
                <a:gd name="T15" fmla="*/ 3 h 15"/>
                <a:gd name="T16" fmla="*/ 14 w 14"/>
                <a:gd name="T17" fmla="*/ 8 h 15"/>
                <a:gd name="T18" fmla="*/ 11 w 14"/>
                <a:gd name="T19" fmla="*/ 13 h 15"/>
                <a:gd name="T20" fmla="*/ 7 w 14"/>
                <a:gd name="T21" fmla="*/ 15 h 15"/>
                <a:gd name="T22" fmla="*/ 7 w 14"/>
                <a:gd name="T23"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15">
                  <a:moveTo>
                    <a:pt x="7" y="15"/>
                  </a:moveTo>
                  <a:cubicBezTo>
                    <a:pt x="3" y="15"/>
                    <a:pt x="1" y="13"/>
                    <a:pt x="0" y="10"/>
                  </a:cubicBezTo>
                  <a:lnTo>
                    <a:pt x="0" y="8"/>
                  </a:lnTo>
                  <a:lnTo>
                    <a:pt x="0" y="7"/>
                  </a:lnTo>
                  <a:cubicBezTo>
                    <a:pt x="0" y="4"/>
                    <a:pt x="3" y="1"/>
                    <a:pt x="7" y="1"/>
                  </a:cubicBezTo>
                  <a:lnTo>
                    <a:pt x="7" y="0"/>
                  </a:lnTo>
                  <a:lnTo>
                    <a:pt x="9" y="1"/>
                  </a:lnTo>
                  <a:lnTo>
                    <a:pt x="12" y="3"/>
                  </a:lnTo>
                  <a:cubicBezTo>
                    <a:pt x="13" y="5"/>
                    <a:pt x="14" y="6"/>
                    <a:pt x="14" y="8"/>
                  </a:cubicBezTo>
                  <a:cubicBezTo>
                    <a:pt x="14" y="10"/>
                    <a:pt x="13" y="12"/>
                    <a:pt x="11" y="13"/>
                  </a:cubicBezTo>
                  <a:lnTo>
                    <a:pt x="7" y="15"/>
                  </a:lnTo>
                  <a:lnTo>
                    <a:pt x="7" y="15"/>
                  </a:lnTo>
                  <a:close/>
                </a:path>
              </a:pathLst>
            </a:custGeom>
            <a:solidFill>
              <a:srgbClr val="CACB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50" name="Freeform 225">
              <a:extLst>
                <a:ext uri="{FF2B5EF4-FFF2-40B4-BE49-F238E27FC236}">
                  <a16:creationId xmlns:a16="http://schemas.microsoft.com/office/drawing/2014/main" id="{CA643C9C-B71E-BF06-1D64-363F1A067A34}"/>
                </a:ext>
              </a:extLst>
            </p:cNvPr>
            <p:cNvSpPr>
              <a:spLocks noEditPoints="1"/>
            </p:cNvSpPr>
            <p:nvPr/>
          </p:nvSpPr>
          <p:spPr bwMode="auto">
            <a:xfrm>
              <a:off x="5862638" y="3649663"/>
              <a:ext cx="17463" cy="15875"/>
            </a:xfrm>
            <a:custGeom>
              <a:avLst/>
              <a:gdLst>
                <a:gd name="T0" fmla="*/ 14 w 28"/>
                <a:gd name="T1" fmla="*/ 0 h 28"/>
                <a:gd name="T2" fmla="*/ 13 w 28"/>
                <a:gd name="T3" fmla="*/ 0 h 28"/>
                <a:gd name="T4" fmla="*/ 0 w 28"/>
                <a:gd name="T5" fmla="*/ 13 h 28"/>
                <a:gd name="T6" fmla="*/ 0 w 28"/>
                <a:gd name="T7" fmla="*/ 14 h 28"/>
                <a:gd name="T8" fmla="*/ 0 w 28"/>
                <a:gd name="T9" fmla="*/ 17 h 28"/>
                <a:gd name="T10" fmla="*/ 14 w 28"/>
                <a:gd name="T11" fmla="*/ 28 h 28"/>
                <a:gd name="T12" fmla="*/ 15 w 28"/>
                <a:gd name="T13" fmla="*/ 28 h 28"/>
                <a:gd name="T14" fmla="*/ 26 w 28"/>
                <a:gd name="T15" fmla="*/ 20 h 28"/>
                <a:gd name="T16" fmla="*/ 28 w 28"/>
                <a:gd name="T17" fmla="*/ 14 h 28"/>
                <a:gd name="T18" fmla="*/ 17 w 28"/>
                <a:gd name="T19" fmla="*/ 0 h 28"/>
                <a:gd name="T20" fmla="*/ 14 w 28"/>
                <a:gd name="T21" fmla="*/ 0 h 28"/>
                <a:gd name="T22" fmla="*/ 14 w 28"/>
                <a:gd name="T23" fmla="*/ 14 h 28"/>
                <a:gd name="T24" fmla="*/ 14 w 28"/>
                <a:gd name="T25" fmla="*/ 14 h 28"/>
                <a:gd name="T26" fmla="*/ 14 w 28"/>
                <a:gd name="T27" fmla="*/ 14 h 28"/>
                <a:gd name="T28" fmla="*/ 14 w 28"/>
                <a:gd name="T29" fmla="*/ 13 h 28"/>
                <a:gd name="T30" fmla="*/ 14 w 28"/>
                <a:gd name="T31" fmla="*/ 14 h 28"/>
                <a:gd name="T32" fmla="*/ 14 w 28"/>
                <a:gd name="T33" fmla="*/ 13 h 28"/>
                <a:gd name="T34" fmla="*/ 14 w 28"/>
                <a:gd name="T35" fmla="*/ 13 h 28"/>
                <a:gd name="T36" fmla="*/ 14 w 28"/>
                <a:gd name="T37" fmla="*/ 13 h 28"/>
                <a:gd name="T38" fmla="*/ 15 w 28"/>
                <a:gd name="T39" fmla="*/ 13 h 28"/>
                <a:gd name="T40" fmla="*/ 14 w 28"/>
                <a:gd name="T41" fmla="*/ 13 h 28"/>
                <a:gd name="T42" fmla="*/ 14 w 28"/>
                <a:gd name="T43" fmla="*/ 1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28">
                  <a:moveTo>
                    <a:pt x="14" y="0"/>
                  </a:moveTo>
                  <a:lnTo>
                    <a:pt x="13" y="0"/>
                  </a:lnTo>
                  <a:cubicBezTo>
                    <a:pt x="6" y="0"/>
                    <a:pt x="0" y="6"/>
                    <a:pt x="0" y="13"/>
                  </a:cubicBezTo>
                  <a:lnTo>
                    <a:pt x="0" y="14"/>
                  </a:lnTo>
                  <a:lnTo>
                    <a:pt x="0" y="17"/>
                  </a:lnTo>
                  <a:cubicBezTo>
                    <a:pt x="2" y="23"/>
                    <a:pt x="7" y="28"/>
                    <a:pt x="14" y="28"/>
                  </a:cubicBezTo>
                  <a:lnTo>
                    <a:pt x="15" y="28"/>
                  </a:lnTo>
                  <a:cubicBezTo>
                    <a:pt x="19" y="27"/>
                    <a:pt x="23" y="24"/>
                    <a:pt x="26" y="20"/>
                  </a:cubicBezTo>
                  <a:cubicBezTo>
                    <a:pt x="27" y="19"/>
                    <a:pt x="28" y="17"/>
                    <a:pt x="28" y="14"/>
                  </a:cubicBezTo>
                  <a:cubicBezTo>
                    <a:pt x="28" y="7"/>
                    <a:pt x="24" y="1"/>
                    <a:pt x="17" y="0"/>
                  </a:cubicBezTo>
                  <a:lnTo>
                    <a:pt x="14" y="0"/>
                  </a:lnTo>
                  <a:close/>
                  <a:moveTo>
                    <a:pt x="14" y="14"/>
                  </a:moveTo>
                  <a:lnTo>
                    <a:pt x="14" y="14"/>
                  </a:lnTo>
                  <a:lnTo>
                    <a:pt x="14" y="14"/>
                  </a:lnTo>
                  <a:close/>
                  <a:moveTo>
                    <a:pt x="14" y="13"/>
                  </a:moveTo>
                  <a:lnTo>
                    <a:pt x="14" y="14"/>
                  </a:lnTo>
                  <a:lnTo>
                    <a:pt x="14" y="13"/>
                  </a:lnTo>
                  <a:lnTo>
                    <a:pt x="14" y="13"/>
                  </a:lnTo>
                  <a:close/>
                  <a:moveTo>
                    <a:pt x="14" y="13"/>
                  </a:moveTo>
                  <a:lnTo>
                    <a:pt x="15" y="13"/>
                  </a:lnTo>
                  <a:lnTo>
                    <a:pt x="14" y="13"/>
                  </a:lnTo>
                  <a:lnTo>
                    <a:pt x="14" y="13"/>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51" name="Freeform 226">
              <a:extLst>
                <a:ext uri="{FF2B5EF4-FFF2-40B4-BE49-F238E27FC236}">
                  <a16:creationId xmlns:a16="http://schemas.microsoft.com/office/drawing/2014/main" id="{7BED16AB-95A2-0FE5-904B-94764F834DDF}"/>
                </a:ext>
              </a:extLst>
            </p:cNvPr>
            <p:cNvSpPr>
              <a:spLocks/>
            </p:cNvSpPr>
            <p:nvPr/>
          </p:nvSpPr>
          <p:spPr bwMode="auto">
            <a:xfrm>
              <a:off x="5870576" y="3649663"/>
              <a:ext cx="9525" cy="9525"/>
            </a:xfrm>
            <a:custGeom>
              <a:avLst/>
              <a:gdLst>
                <a:gd name="T0" fmla="*/ 7 w 16"/>
                <a:gd name="T1" fmla="*/ 16 h 16"/>
                <a:gd name="T2" fmla="*/ 4 w 16"/>
                <a:gd name="T3" fmla="*/ 15 h 16"/>
                <a:gd name="T4" fmla="*/ 2 w 16"/>
                <a:gd name="T5" fmla="*/ 13 h 16"/>
                <a:gd name="T6" fmla="*/ 0 w 16"/>
                <a:gd name="T7" fmla="*/ 8 h 16"/>
                <a:gd name="T8" fmla="*/ 0 w 16"/>
                <a:gd name="T9" fmla="*/ 8 h 16"/>
                <a:gd name="T10" fmla="*/ 4 w 16"/>
                <a:gd name="T11" fmla="*/ 0 h 16"/>
                <a:gd name="T12" fmla="*/ 7 w 16"/>
                <a:gd name="T13" fmla="*/ 0 h 16"/>
                <a:gd name="T14" fmla="*/ 9 w 16"/>
                <a:gd name="T15" fmla="*/ 0 h 16"/>
                <a:gd name="T16" fmla="*/ 15 w 16"/>
                <a:gd name="T17" fmla="*/ 3 h 16"/>
                <a:gd name="T18" fmla="*/ 14 w 16"/>
                <a:gd name="T19" fmla="*/ 11 h 16"/>
                <a:gd name="T20" fmla="*/ 8 w 16"/>
                <a:gd name="T21" fmla="*/ 16 h 16"/>
                <a:gd name="T22" fmla="*/ 7 w 16"/>
                <a:gd name="T2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16">
                  <a:moveTo>
                    <a:pt x="7" y="16"/>
                  </a:moveTo>
                  <a:lnTo>
                    <a:pt x="4" y="15"/>
                  </a:lnTo>
                  <a:lnTo>
                    <a:pt x="2" y="13"/>
                  </a:lnTo>
                  <a:cubicBezTo>
                    <a:pt x="1" y="12"/>
                    <a:pt x="0" y="10"/>
                    <a:pt x="0" y="8"/>
                  </a:cubicBezTo>
                  <a:lnTo>
                    <a:pt x="0" y="8"/>
                  </a:lnTo>
                  <a:cubicBezTo>
                    <a:pt x="0" y="5"/>
                    <a:pt x="1" y="2"/>
                    <a:pt x="4" y="0"/>
                  </a:cubicBezTo>
                  <a:lnTo>
                    <a:pt x="7" y="0"/>
                  </a:lnTo>
                  <a:lnTo>
                    <a:pt x="9" y="0"/>
                  </a:lnTo>
                  <a:cubicBezTo>
                    <a:pt x="11" y="0"/>
                    <a:pt x="14" y="2"/>
                    <a:pt x="15" y="3"/>
                  </a:cubicBezTo>
                  <a:cubicBezTo>
                    <a:pt x="16" y="6"/>
                    <a:pt x="15" y="9"/>
                    <a:pt x="14" y="11"/>
                  </a:cubicBezTo>
                  <a:cubicBezTo>
                    <a:pt x="13" y="14"/>
                    <a:pt x="11" y="16"/>
                    <a:pt x="8" y="16"/>
                  </a:cubicBezTo>
                  <a:lnTo>
                    <a:pt x="7" y="16"/>
                  </a:lnTo>
                  <a:close/>
                </a:path>
              </a:pathLst>
            </a:custGeom>
            <a:solidFill>
              <a:srgbClr val="CACB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52" name="Freeform 227">
              <a:extLst>
                <a:ext uri="{FF2B5EF4-FFF2-40B4-BE49-F238E27FC236}">
                  <a16:creationId xmlns:a16="http://schemas.microsoft.com/office/drawing/2014/main" id="{FD4528FA-A078-BDDE-3F20-0110A5A70D9D}"/>
                </a:ext>
              </a:extLst>
            </p:cNvPr>
            <p:cNvSpPr>
              <a:spLocks noEditPoints="1"/>
            </p:cNvSpPr>
            <p:nvPr/>
          </p:nvSpPr>
          <p:spPr bwMode="auto">
            <a:xfrm>
              <a:off x="5865813" y="3644901"/>
              <a:ext cx="20638" cy="17463"/>
            </a:xfrm>
            <a:custGeom>
              <a:avLst/>
              <a:gdLst>
                <a:gd name="T0" fmla="*/ 15 w 32"/>
                <a:gd name="T1" fmla="*/ 0 h 29"/>
                <a:gd name="T2" fmla="*/ 9 w 32"/>
                <a:gd name="T3" fmla="*/ 1 h 29"/>
                <a:gd name="T4" fmla="*/ 2 w 32"/>
                <a:gd name="T5" fmla="*/ 17 h 29"/>
                <a:gd name="T6" fmla="*/ 2 w 32"/>
                <a:gd name="T7" fmla="*/ 18 h 29"/>
                <a:gd name="T8" fmla="*/ 5 w 32"/>
                <a:gd name="T9" fmla="*/ 24 h 29"/>
                <a:gd name="T10" fmla="*/ 15 w 32"/>
                <a:gd name="T11" fmla="*/ 29 h 29"/>
                <a:gd name="T12" fmla="*/ 16 w 32"/>
                <a:gd name="T13" fmla="*/ 29 h 29"/>
                <a:gd name="T14" fmla="*/ 28 w 32"/>
                <a:gd name="T15" fmla="*/ 21 h 29"/>
                <a:gd name="T16" fmla="*/ 29 w 32"/>
                <a:gd name="T17" fmla="*/ 7 h 29"/>
                <a:gd name="T18" fmla="*/ 17 w 32"/>
                <a:gd name="T19" fmla="*/ 0 h 29"/>
                <a:gd name="T20" fmla="*/ 15 w 32"/>
                <a:gd name="T21" fmla="*/ 0 h 29"/>
                <a:gd name="T22" fmla="*/ 16 w 32"/>
                <a:gd name="T23" fmla="*/ 13 h 29"/>
                <a:gd name="T24" fmla="*/ 16 w 32"/>
                <a:gd name="T25" fmla="*/ 16 h 29"/>
                <a:gd name="T26" fmla="*/ 16 w 32"/>
                <a:gd name="T27" fmla="*/ 14 h 29"/>
                <a:gd name="T28" fmla="*/ 15 w 32"/>
                <a:gd name="T29" fmla="*/ 16 h 29"/>
                <a:gd name="T30" fmla="*/ 15 w 32"/>
                <a:gd name="T31" fmla="*/ 13 h 29"/>
                <a:gd name="T32" fmla="*/ 16 w 32"/>
                <a:gd name="T33" fmla="*/ 13 h 29"/>
                <a:gd name="T34" fmla="*/ 15 w 32"/>
                <a:gd name="T35" fmla="*/ 13 h 29"/>
                <a:gd name="T36" fmla="*/ 15 w 32"/>
                <a:gd name="T37" fmla="*/ 13 h 29"/>
                <a:gd name="T38" fmla="*/ 14 w 32"/>
                <a:gd name="T39" fmla="*/ 13 h 29"/>
                <a:gd name="T40" fmla="*/ 15 w 32"/>
                <a:gd name="T41" fmla="*/ 1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29">
                  <a:moveTo>
                    <a:pt x="15" y="0"/>
                  </a:moveTo>
                  <a:cubicBezTo>
                    <a:pt x="13" y="0"/>
                    <a:pt x="11" y="0"/>
                    <a:pt x="9" y="1"/>
                  </a:cubicBezTo>
                  <a:cubicBezTo>
                    <a:pt x="3" y="4"/>
                    <a:pt x="0" y="10"/>
                    <a:pt x="2" y="17"/>
                  </a:cubicBezTo>
                  <a:lnTo>
                    <a:pt x="2" y="18"/>
                  </a:lnTo>
                  <a:cubicBezTo>
                    <a:pt x="3" y="20"/>
                    <a:pt x="3" y="22"/>
                    <a:pt x="5" y="24"/>
                  </a:cubicBezTo>
                  <a:cubicBezTo>
                    <a:pt x="7" y="27"/>
                    <a:pt x="11" y="29"/>
                    <a:pt x="15" y="29"/>
                  </a:cubicBezTo>
                  <a:lnTo>
                    <a:pt x="16" y="29"/>
                  </a:lnTo>
                  <a:cubicBezTo>
                    <a:pt x="21" y="29"/>
                    <a:pt x="26" y="26"/>
                    <a:pt x="28" y="21"/>
                  </a:cubicBezTo>
                  <a:cubicBezTo>
                    <a:pt x="32" y="15"/>
                    <a:pt x="30" y="9"/>
                    <a:pt x="29" y="7"/>
                  </a:cubicBezTo>
                  <a:cubicBezTo>
                    <a:pt x="27" y="5"/>
                    <a:pt x="24" y="0"/>
                    <a:pt x="17" y="0"/>
                  </a:cubicBezTo>
                  <a:lnTo>
                    <a:pt x="15" y="0"/>
                  </a:lnTo>
                  <a:close/>
                  <a:moveTo>
                    <a:pt x="16" y="13"/>
                  </a:moveTo>
                  <a:cubicBezTo>
                    <a:pt x="18" y="13"/>
                    <a:pt x="16" y="14"/>
                    <a:pt x="16" y="16"/>
                  </a:cubicBezTo>
                  <a:lnTo>
                    <a:pt x="16" y="14"/>
                  </a:lnTo>
                  <a:lnTo>
                    <a:pt x="15" y="16"/>
                  </a:lnTo>
                  <a:lnTo>
                    <a:pt x="15" y="13"/>
                  </a:lnTo>
                  <a:lnTo>
                    <a:pt x="16" y="13"/>
                  </a:lnTo>
                  <a:close/>
                  <a:moveTo>
                    <a:pt x="15" y="13"/>
                  </a:moveTo>
                  <a:lnTo>
                    <a:pt x="15" y="13"/>
                  </a:lnTo>
                  <a:lnTo>
                    <a:pt x="14" y="13"/>
                  </a:lnTo>
                  <a:lnTo>
                    <a:pt x="15"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53" name="Freeform 228">
              <a:extLst>
                <a:ext uri="{FF2B5EF4-FFF2-40B4-BE49-F238E27FC236}">
                  <a16:creationId xmlns:a16="http://schemas.microsoft.com/office/drawing/2014/main" id="{336335BE-C19A-8A8D-EDFD-941AEE4480BB}"/>
                </a:ext>
              </a:extLst>
            </p:cNvPr>
            <p:cNvSpPr>
              <a:spLocks/>
            </p:cNvSpPr>
            <p:nvPr/>
          </p:nvSpPr>
          <p:spPr bwMode="auto">
            <a:xfrm>
              <a:off x="5935663" y="3638551"/>
              <a:ext cx="7938" cy="9525"/>
            </a:xfrm>
            <a:custGeom>
              <a:avLst/>
              <a:gdLst>
                <a:gd name="T0" fmla="*/ 7 w 14"/>
                <a:gd name="T1" fmla="*/ 14 h 14"/>
                <a:gd name="T2" fmla="*/ 0 w 14"/>
                <a:gd name="T3" fmla="*/ 7 h 14"/>
                <a:gd name="T4" fmla="*/ 7 w 14"/>
                <a:gd name="T5" fmla="*/ 0 h 14"/>
                <a:gd name="T6" fmla="*/ 14 w 14"/>
                <a:gd name="T7" fmla="*/ 7 h 14"/>
                <a:gd name="T8" fmla="*/ 8 w 14"/>
                <a:gd name="T9" fmla="*/ 14 h 14"/>
                <a:gd name="T10" fmla="*/ 7 w 14"/>
                <a:gd name="T11" fmla="*/ 14 h 14"/>
              </a:gdLst>
              <a:ahLst/>
              <a:cxnLst>
                <a:cxn ang="0">
                  <a:pos x="T0" y="T1"/>
                </a:cxn>
                <a:cxn ang="0">
                  <a:pos x="T2" y="T3"/>
                </a:cxn>
                <a:cxn ang="0">
                  <a:pos x="T4" y="T5"/>
                </a:cxn>
                <a:cxn ang="0">
                  <a:pos x="T6" y="T7"/>
                </a:cxn>
                <a:cxn ang="0">
                  <a:pos x="T8" y="T9"/>
                </a:cxn>
                <a:cxn ang="0">
                  <a:pos x="T10" y="T11"/>
                </a:cxn>
              </a:cxnLst>
              <a:rect l="0" t="0" r="r" b="b"/>
              <a:pathLst>
                <a:path w="14" h="14">
                  <a:moveTo>
                    <a:pt x="7" y="14"/>
                  </a:moveTo>
                  <a:cubicBezTo>
                    <a:pt x="3" y="14"/>
                    <a:pt x="0" y="11"/>
                    <a:pt x="0" y="7"/>
                  </a:cubicBezTo>
                  <a:cubicBezTo>
                    <a:pt x="0" y="3"/>
                    <a:pt x="3" y="0"/>
                    <a:pt x="7" y="0"/>
                  </a:cubicBezTo>
                  <a:cubicBezTo>
                    <a:pt x="11" y="0"/>
                    <a:pt x="14" y="3"/>
                    <a:pt x="14" y="7"/>
                  </a:cubicBezTo>
                  <a:cubicBezTo>
                    <a:pt x="14" y="11"/>
                    <a:pt x="12" y="14"/>
                    <a:pt x="8" y="14"/>
                  </a:cubicBezTo>
                  <a:lnTo>
                    <a:pt x="7" y="14"/>
                  </a:lnTo>
                </a:path>
              </a:pathLst>
            </a:custGeom>
            <a:solidFill>
              <a:srgbClr val="CACB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54" name="Freeform 229">
              <a:extLst>
                <a:ext uri="{FF2B5EF4-FFF2-40B4-BE49-F238E27FC236}">
                  <a16:creationId xmlns:a16="http://schemas.microsoft.com/office/drawing/2014/main" id="{1DADE5DE-4331-F04F-8C4F-33C7AA338850}"/>
                </a:ext>
              </a:extLst>
            </p:cNvPr>
            <p:cNvSpPr>
              <a:spLocks noEditPoints="1"/>
            </p:cNvSpPr>
            <p:nvPr/>
          </p:nvSpPr>
          <p:spPr bwMode="auto">
            <a:xfrm>
              <a:off x="5932488" y="3635376"/>
              <a:ext cx="15875" cy="15875"/>
            </a:xfrm>
            <a:custGeom>
              <a:avLst/>
              <a:gdLst>
                <a:gd name="T0" fmla="*/ 14 w 28"/>
                <a:gd name="T1" fmla="*/ 0 h 26"/>
                <a:gd name="T2" fmla="*/ 13 w 28"/>
                <a:gd name="T3" fmla="*/ 0 h 26"/>
                <a:gd name="T4" fmla="*/ 0 w 28"/>
                <a:gd name="T5" fmla="*/ 13 h 26"/>
                <a:gd name="T6" fmla="*/ 13 w 28"/>
                <a:gd name="T7" fmla="*/ 26 h 26"/>
                <a:gd name="T8" fmla="*/ 14 w 28"/>
                <a:gd name="T9" fmla="*/ 26 h 26"/>
                <a:gd name="T10" fmla="*/ 28 w 28"/>
                <a:gd name="T11" fmla="*/ 13 h 26"/>
                <a:gd name="T12" fmla="*/ 14 w 28"/>
                <a:gd name="T13" fmla="*/ 0 h 26"/>
                <a:gd name="T14" fmla="*/ 14 w 28"/>
                <a:gd name="T15" fmla="*/ 13 h 26"/>
                <a:gd name="T16" fmla="*/ 13 w 28"/>
                <a:gd name="T17" fmla="*/ 13 h 26"/>
                <a:gd name="T18" fmla="*/ 14 w 28"/>
                <a:gd name="T19"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6">
                  <a:moveTo>
                    <a:pt x="14" y="0"/>
                  </a:moveTo>
                  <a:lnTo>
                    <a:pt x="13" y="0"/>
                  </a:lnTo>
                  <a:cubicBezTo>
                    <a:pt x="6" y="0"/>
                    <a:pt x="0" y="6"/>
                    <a:pt x="0" y="13"/>
                  </a:cubicBezTo>
                  <a:cubicBezTo>
                    <a:pt x="0" y="20"/>
                    <a:pt x="6" y="26"/>
                    <a:pt x="13" y="26"/>
                  </a:cubicBezTo>
                  <a:lnTo>
                    <a:pt x="14" y="26"/>
                  </a:lnTo>
                  <a:cubicBezTo>
                    <a:pt x="22" y="26"/>
                    <a:pt x="28" y="20"/>
                    <a:pt x="28" y="13"/>
                  </a:cubicBezTo>
                  <a:cubicBezTo>
                    <a:pt x="28" y="6"/>
                    <a:pt x="22" y="0"/>
                    <a:pt x="14" y="0"/>
                  </a:cubicBezTo>
                  <a:close/>
                  <a:moveTo>
                    <a:pt x="14" y="13"/>
                  </a:moveTo>
                  <a:lnTo>
                    <a:pt x="13" y="13"/>
                  </a:lnTo>
                  <a:lnTo>
                    <a:pt x="14"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55" name="Freeform 230">
              <a:extLst>
                <a:ext uri="{FF2B5EF4-FFF2-40B4-BE49-F238E27FC236}">
                  <a16:creationId xmlns:a16="http://schemas.microsoft.com/office/drawing/2014/main" id="{8FD75CDF-508D-5282-C671-DB8A102F1857}"/>
                </a:ext>
              </a:extLst>
            </p:cNvPr>
            <p:cNvSpPr>
              <a:spLocks/>
            </p:cNvSpPr>
            <p:nvPr/>
          </p:nvSpPr>
          <p:spPr bwMode="auto">
            <a:xfrm>
              <a:off x="5864226" y="3649663"/>
              <a:ext cx="9525" cy="11113"/>
            </a:xfrm>
            <a:custGeom>
              <a:avLst/>
              <a:gdLst>
                <a:gd name="T0" fmla="*/ 7 w 16"/>
                <a:gd name="T1" fmla="*/ 16 h 16"/>
                <a:gd name="T2" fmla="*/ 0 w 16"/>
                <a:gd name="T3" fmla="*/ 9 h 16"/>
                <a:gd name="T4" fmla="*/ 0 w 16"/>
                <a:gd name="T5" fmla="*/ 6 h 16"/>
                <a:gd name="T6" fmla="*/ 7 w 16"/>
                <a:gd name="T7" fmla="*/ 0 h 16"/>
                <a:gd name="T8" fmla="*/ 9 w 16"/>
                <a:gd name="T9" fmla="*/ 0 h 16"/>
                <a:gd name="T10" fmla="*/ 16 w 16"/>
                <a:gd name="T11" fmla="*/ 6 h 16"/>
                <a:gd name="T12" fmla="*/ 13 w 16"/>
                <a:gd name="T13" fmla="*/ 12 h 16"/>
                <a:gd name="T14" fmla="*/ 7 w 16"/>
                <a:gd name="T15" fmla="*/ 16 h 16"/>
                <a:gd name="T16" fmla="*/ 7 w 16"/>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7" y="16"/>
                  </a:moveTo>
                  <a:cubicBezTo>
                    <a:pt x="3" y="15"/>
                    <a:pt x="0" y="12"/>
                    <a:pt x="0" y="9"/>
                  </a:cubicBezTo>
                  <a:lnTo>
                    <a:pt x="0" y="6"/>
                  </a:lnTo>
                  <a:cubicBezTo>
                    <a:pt x="0" y="3"/>
                    <a:pt x="3" y="0"/>
                    <a:pt x="7" y="0"/>
                  </a:cubicBezTo>
                  <a:lnTo>
                    <a:pt x="9" y="0"/>
                  </a:lnTo>
                  <a:cubicBezTo>
                    <a:pt x="13" y="0"/>
                    <a:pt x="16" y="3"/>
                    <a:pt x="16" y="6"/>
                  </a:cubicBezTo>
                  <a:cubicBezTo>
                    <a:pt x="16" y="9"/>
                    <a:pt x="15" y="11"/>
                    <a:pt x="13" y="12"/>
                  </a:cubicBezTo>
                  <a:cubicBezTo>
                    <a:pt x="11" y="14"/>
                    <a:pt x="9" y="16"/>
                    <a:pt x="7" y="16"/>
                  </a:cubicBezTo>
                  <a:lnTo>
                    <a:pt x="7" y="16"/>
                  </a:lnTo>
                </a:path>
              </a:pathLst>
            </a:custGeom>
            <a:solidFill>
              <a:srgbClr val="CACB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56" name="Freeform 231">
              <a:extLst>
                <a:ext uri="{FF2B5EF4-FFF2-40B4-BE49-F238E27FC236}">
                  <a16:creationId xmlns:a16="http://schemas.microsoft.com/office/drawing/2014/main" id="{4EFB1DCA-CE15-A9A3-59C7-B08B2A650458}"/>
                </a:ext>
              </a:extLst>
            </p:cNvPr>
            <p:cNvSpPr>
              <a:spLocks noEditPoints="1"/>
            </p:cNvSpPr>
            <p:nvPr/>
          </p:nvSpPr>
          <p:spPr bwMode="auto">
            <a:xfrm>
              <a:off x="5859463" y="3646488"/>
              <a:ext cx="19050" cy="17463"/>
            </a:xfrm>
            <a:custGeom>
              <a:avLst/>
              <a:gdLst>
                <a:gd name="T0" fmla="*/ 16 w 30"/>
                <a:gd name="T1" fmla="*/ 27 h 29"/>
                <a:gd name="T2" fmla="*/ 16 w 30"/>
                <a:gd name="T3" fmla="*/ 27 h 29"/>
                <a:gd name="T4" fmla="*/ 16 w 30"/>
                <a:gd name="T5" fmla="*/ 0 h 29"/>
                <a:gd name="T6" fmla="*/ 14 w 30"/>
                <a:gd name="T7" fmla="*/ 0 h 29"/>
                <a:gd name="T8" fmla="*/ 0 w 30"/>
                <a:gd name="T9" fmla="*/ 13 h 29"/>
                <a:gd name="T10" fmla="*/ 0 w 30"/>
                <a:gd name="T11" fmla="*/ 16 h 29"/>
                <a:gd name="T12" fmla="*/ 13 w 30"/>
                <a:gd name="T13" fmla="*/ 29 h 29"/>
                <a:gd name="T14" fmla="*/ 14 w 30"/>
                <a:gd name="T15" fmla="*/ 29 h 29"/>
                <a:gd name="T16" fmla="*/ 24 w 30"/>
                <a:gd name="T17" fmla="*/ 24 h 29"/>
                <a:gd name="T18" fmla="*/ 29 w 30"/>
                <a:gd name="T19" fmla="*/ 13 h 29"/>
                <a:gd name="T20" fmla="*/ 16 w 30"/>
                <a:gd name="T21" fmla="*/ 0 h 29"/>
                <a:gd name="T22" fmla="*/ 16 w 30"/>
                <a:gd name="T23" fmla="*/ 13 h 29"/>
                <a:gd name="T24" fmla="*/ 14 w 30"/>
                <a:gd name="T25" fmla="*/ 16 h 29"/>
                <a:gd name="T26" fmla="*/ 14 w 30"/>
                <a:gd name="T27" fmla="*/ 13 h 29"/>
                <a:gd name="T28" fmla="*/ 16 w 30"/>
                <a:gd name="T29" fmla="*/ 1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29">
                  <a:moveTo>
                    <a:pt x="16" y="27"/>
                  </a:moveTo>
                  <a:lnTo>
                    <a:pt x="16" y="27"/>
                  </a:lnTo>
                  <a:close/>
                  <a:moveTo>
                    <a:pt x="16" y="0"/>
                  </a:moveTo>
                  <a:lnTo>
                    <a:pt x="14" y="0"/>
                  </a:lnTo>
                  <a:cubicBezTo>
                    <a:pt x="6" y="0"/>
                    <a:pt x="0" y="6"/>
                    <a:pt x="0" y="13"/>
                  </a:cubicBezTo>
                  <a:lnTo>
                    <a:pt x="0" y="16"/>
                  </a:lnTo>
                  <a:cubicBezTo>
                    <a:pt x="0" y="23"/>
                    <a:pt x="6" y="29"/>
                    <a:pt x="13" y="29"/>
                  </a:cubicBezTo>
                  <a:lnTo>
                    <a:pt x="14" y="29"/>
                  </a:lnTo>
                  <a:cubicBezTo>
                    <a:pt x="18" y="29"/>
                    <a:pt x="22" y="27"/>
                    <a:pt x="24" y="24"/>
                  </a:cubicBezTo>
                  <a:cubicBezTo>
                    <a:pt x="28" y="21"/>
                    <a:pt x="30" y="18"/>
                    <a:pt x="29" y="13"/>
                  </a:cubicBezTo>
                  <a:cubicBezTo>
                    <a:pt x="29" y="6"/>
                    <a:pt x="23" y="0"/>
                    <a:pt x="16" y="0"/>
                  </a:cubicBezTo>
                  <a:close/>
                  <a:moveTo>
                    <a:pt x="16" y="13"/>
                  </a:moveTo>
                  <a:lnTo>
                    <a:pt x="14" y="16"/>
                  </a:lnTo>
                  <a:lnTo>
                    <a:pt x="14" y="13"/>
                  </a:lnTo>
                  <a:lnTo>
                    <a:pt x="16"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57" name="Freeform 232">
              <a:extLst>
                <a:ext uri="{FF2B5EF4-FFF2-40B4-BE49-F238E27FC236}">
                  <a16:creationId xmlns:a16="http://schemas.microsoft.com/office/drawing/2014/main" id="{1058625C-917A-46A9-6C7F-16113100FFC9}"/>
                </a:ext>
              </a:extLst>
            </p:cNvPr>
            <p:cNvSpPr>
              <a:spLocks/>
            </p:cNvSpPr>
            <p:nvPr/>
          </p:nvSpPr>
          <p:spPr bwMode="auto">
            <a:xfrm>
              <a:off x="5865813" y="3649663"/>
              <a:ext cx="9525" cy="9525"/>
            </a:xfrm>
            <a:custGeom>
              <a:avLst/>
              <a:gdLst>
                <a:gd name="T0" fmla="*/ 8 w 17"/>
                <a:gd name="T1" fmla="*/ 15 h 15"/>
                <a:gd name="T2" fmla="*/ 5 w 17"/>
                <a:gd name="T3" fmla="*/ 15 h 15"/>
                <a:gd name="T4" fmla="*/ 1 w 17"/>
                <a:gd name="T5" fmla="*/ 8 h 15"/>
                <a:gd name="T6" fmla="*/ 9 w 17"/>
                <a:gd name="T7" fmla="*/ 0 h 15"/>
                <a:gd name="T8" fmla="*/ 10 w 17"/>
                <a:gd name="T9" fmla="*/ 0 h 15"/>
                <a:gd name="T10" fmla="*/ 16 w 17"/>
                <a:gd name="T11" fmla="*/ 5 h 15"/>
                <a:gd name="T12" fmla="*/ 14 w 17"/>
                <a:gd name="T13" fmla="*/ 11 h 15"/>
                <a:gd name="T14" fmla="*/ 8 w 17"/>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8" y="15"/>
                  </a:moveTo>
                  <a:lnTo>
                    <a:pt x="5" y="15"/>
                  </a:lnTo>
                  <a:cubicBezTo>
                    <a:pt x="2" y="14"/>
                    <a:pt x="0" y="11"/>
                    <a:pt x="1" y="8"/>
                  </a:cubicBezTo>
                  <a:cubicBezTo>
                    <a:pt x="1" y="4"/>
                    <a:pt x="5" y="0"/>
                    <a:pt x="9" y="0"/>
                  </a:cubicBezTo>
                  <a:lnTo>
                    <a:pt x="10" y="0"/>
                  </a:lnTo>
                  <a:cubicBezTo>
                    <a:pt x="13" y="0"/>
                    <a:pt x="15" y="2"/>
                    <a:pt x="16" y="5"/>
                  </a:cubicBezTo>
                  <a:cubicBezTo>
                    <a:pt x="17" y="7"/>
                    <a:pt x="16" y="10"/>
                    <a:pt x="14" y="11"/>
                  </a:cubicBezTo>
                  <a:cubicBezTo>
                    <a:pt x="13" y="13"/>
                    <a:pt x="10" y="15"/>
                    <a:pt x="8" y="15"/>
                  </a:cubicBezTo>
                  <a:close/>
                </a:path>
              </a:pathLst>
            </a:custGeom>
            <a:solidFill>
              <a:srgbClr val="CACB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58" name="Freeform 233">
              <a:extLst>
                <a:ext uri="{FF2B5EF4-FFF2-40B4-BE49-F238E27FC236}">
                  <a16:creationId xmlns:a16="http://schemas.microsoft.com/office/drawing/2014/main" id="{706705F8-54F9-29D4-7278-808849B56593}"/>
                </a:ext>
              </a:extLst>
            </p:cNvPr>
            <p:cNvSpPr>
              <a:spLocks noEditPoints="1"/>
            </p:cNvSpPr>
            <p:nvPr/>
          </p:nvSpPr>
          <p:spPr bwMode="auto">
            <a:xfrm>
              <a:off x="5861051" y="3644901"/>
              <a:ext cx="19050" cy="17463"/>
            </a:xfrm>
            <a:custGeom>
              <a:avLst/>
              <a:gdLst>
                <a:gd name="T0" fmla="*/ 16 w 30"/>
                <a:gd name="T1" fmla="*/ 27 h 29"/>
                <a:gd name="T2" fmla="*/ 16 w 30"/>
                <a:gd name="T3" fmla="*/ 27 h 29"/>
                <a:gd name="T4" fmla="*/ 16 w 30"/>
                <a:gd name="T5" fmla="*/ 0 h 29"/>
                <a:gd name="T6" fmla="*/ 15 w 30"/>
                <a:gd name="T7" fmla="*/ 0 h 29"/>
                <a:gd name="T8" fmla="*/ 0 w 30"/>
                <a:gd name="T9" fmla="*/ 15 h 29"/>
                <a:gd name="T10" fmla="*/ 10 w 30"/>
                <a:gd name="T11" fmla="*/ 29 h 29"/>
                <a:gd name="T12" fmla="*/ 14 w 30"/>
                <a:gd name="T13" fmla="*/ 29 h 29"/>
                <a:gd name="T14" fmla="*/ 26 w 30"/>
                <a:gd name="T15" fmla="*/ 22 h 29"/>
                <a:gd name="T16" fmla="*/ 29 w 30"/>
                <a:gd name="T17" fmla="*/ 10 h 29"/>
                <a:gd name="T18" fmla="*/ 16 w 30"/>
                <a:gd name="T19" fmla="*/ 0 h 29"/>
                <a:gd name="T20" fmla="*/ 16 w 30"/>
                <a:gd name="T21" fmla="*/ 13 h 29"/>
                <a:gd name="T22" fmla="*/ 14 w 30"/>
                <a:gd name="T23" fmla="*/ 16 h 29"/>
                <a:gd name="T24" fmla="*/ 13 w 30"/>
                <a:gd name="T25" fmla="*/ 16 h 29"/>
                <a:gd name="T26" fmla="*/ 16 w 30"/>
                <a:gd name="T27" fmla="*/ 1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29">
                  <a:moveTo>
                    <a:pt x="16" y="27"/>
                  </a:moveTo>
                  <a:lnTo>
                    <a:pt x="16" y="27"/>
                  </a:lnTo>
                  <a:close/>
                  <a:moveTo>
                    <a:pt x="16" y="0"/>
                  </a:moveTo>
                  <a:lnTo>
                    <a:pt x="15" y="0"/>
                  </a:lnTo>
                  <a:cubicBezTo>
                    <a:pt x="7" y="0"/>
                    <a:pt x="0" y="7"/>
                    <a:pt x="0" y="15"/>
                  </a:cubicBezTo>
                  <a:cubicBezTo>
                    <a:pt x="0" y="21"/>
                    <a:pt x="4" y="27"/>
                    <a:pt x="10" y="29"/>
                  </a:cubicBezTo>
                  <a:lnTo>
                    <a:pt x="14" y="29"/>
                  </a:lnTo>
                  <a:cubicBezTo>
                    <a:pt x="18" y="29"/>
                    <a:pt x="23" y="27"/>
                    <a:pt x="26" y="22"/>
                  </a:cubicBezTo>
                  <a:cubicBezTo>
                    <a:pt x="29" y="19"/>
                    <a:pt x="30" y="14"/>
                    <a:pt x="29" y="10"/>
                  </a:cubicBezTo>
                  <a:cubicBezTo>
                    <a:pt x="27" y="4"/>
                    <a:pt x="22" y="0"/>
                    <a:pt x="16" y="0"/>
                  </a:cubicBezTo>
                  <a:close/>
                  <a:moveTo>
                    <a:pt x="16" y="13"/>
                  </a:moveTo>
                  <a:lnTo>
                    <a:pt x="14" y="16"/>
                  </a:lnTo>
                  <a:lnTo>
                    <a:pt x="13" y="16"/>
                  </a:lnTo>
                  <a:lnTo>
                    <a:pt x="16"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59" name="Freeform 234">
              <a:extLst>
                <a:ext uri="{FF2B5EF4-FFF2-40B4-BE49-F238E27FC236}">
                  <a16:creationId xmlns:a16="http://schemas.microsoft.com/office/drawing/2014/main" id="{6B1FCF8D-3DB6-8FA0-ED05-CC55BF2A9A76}"/>
                </a:ext>
              </a:extLst>
            </p:cNvPr>
            <p:cNvSpPr>
              <a:spLocks/>
            </p:cNvSpPr>
            <p:nvPr/>
          </p:nvSpPr>
          <p:spPr bwMode="auto">
            <a:xfrm>
              <a:off x="5861051" y="3651251"/>
              <a:ext cx="9525" cy="9525"/>
            </a:xfrm>
            <a:custGeom>
              <a:avLst/>
              <a:gdLst>
                <a:gd name="T0" fmla="*/ 6 w 15"/>
                <a:gd name="T1" fmla="*/ 14 h 15"/>
                <a:gd name="T2" fmla="*/ 1 w 15"/>
                <a:gd name="T3" fmla="*/ 10 h 15"/>
                <a:gd name="T4" fmla="*/ 2 w 15"/>
                <a:gd name="T5" fmla="*/ 3 h 15"/>
                <a:gd name="T6" fmla="*/ 6 w 15"/>
                <a:gd name="T7" fmla="*/ 0 h 15"/>
                <a:gd name="T8" fmla="*/ 8 w 15"/>
                <a:gd name="T9" fmla="*/ 0 h 15"/>
                <a:gd name="T10" fmla="*/ 9 w 15"/>
                <a:gd name="T11" fmla="*/ 0 h 15"/>
                <a:gd name="T12" fmla="*/ 13 w 15"/>
                <a:gd name="T13" fmla="*/ 2 h 15"/>
                <a:gd name="T14" fmla="*/ 15 w 15"/>
                <a:gd name="T15" fmla="*/ 6 h 15"/>
                <a:gd name="T16" fmla="*/ 15 w 15"/>
                <a:gd name="T17" fmla="*/ 8 h 15"/>
                <a:gd name="T18" fmla="*/ 15 w 15"/>
                <a:gd name="T19" fmla="*/ 10 h 15"/>
                <a:gd name="T20" fmla="*/ 9 w 15"/>
                <a:gd name="T21" fmla="*/ 15 h 15"/>
                <a:gd name="T22" fmla="*/ 8 w 15"/>
                <a:gd name="T23" fmla="*/ 15 h 15"/>
                <a:gd name="T24" fmla="*/ 6 w 15"/>
                <a:gd name="T25"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5">
                  <a:moveTo>
                    <a:pt x="6" y="14"/>
                  </a:moveTo>
                  <a:cubicBezTo>
                    <a:pt x="4" y="14"/>
                    <a:pt x="2" y="12"/>
                    <a:pt x="1" y="10"/>
                  </a:cubicBezTo>
                  <a:cubicBezTo>
                    <a:pt x="0" y="8"/>
                    <a:pt x="1" y="4"/>
                    <a:pt x="2" y="3"/>
                  </a:cubicBezTo>
                  <a:cubicBezTo>
                    <a:pt x="3" y="2"/>
                    <a:pt x="5" y="1"/>
                    <a:pt x="6" y="0"/>
                  </a:cubicBezTo>
                  <a:lnTo>
                    <a:pt x="8" y="0"/>
                  </a:lnTo>
                  <a:lnTo>
                    <a:pt x="9" y="0"/>
                  </a:lnTo>
                  <a:cubicBezTo>
                    <a:pt x="10" y="0"/>
                    <a:pt x="12" y="1"/>
                    <a:pt x="13" y="2"/>
                  </a:cubicBezTo>
                  <a:cubicBezTo>
                    <a:pt x="14" y="3"/>
                    <a:pt x="15" y="4"/>
                    <a:pt x="15" y="6"/>
                  </a:cubicBezTo>
                  <a:lnTo>
                    <a:pt x="15" y="8"/>
                  </a:lnTo>
                  <a:lnTo>
                    <a:pt x="15" y="10"/>
                  </a:lnTo>
                  <a:cubicBezTo>
                    <a:pt x="14" y="13"/>
                    <a:pt x="12" y="15"/>
                    <a:pt x="9" y="15"/>
                  </a:cubicBezTo>
                  <a:lnTo>
                    <a:pt x="8" y="15"/>
                  </a:lnTo>
                  <a:lnTo>
                    <a:pt x="6" y="14"/>
                  </a:lnTo>
                </a:path>
              </a:pathLst>
            </a:custGeom>
            <a:solidFill>
              <a:srgbClr val="CACB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60" name="Freeform 235">
              <a:extLst>
                <a:ext uri="{FF2B5EF4-FFF2-40B4-BE49-F238E27FC236}">
                  <a16:creationId xmlns:a16="http://schemas.microsoft.com/office/drawing/2014/main" id="{64D20A88-907D-F4B8-D167-F5B1FA0E2CE7}"/>
                </a:ext>
              </a:extLst>
            </p:cNvPr>
            <p:cNvSpPr>
              <a:spLocks noEditPoints="1"/>
            </p:cNvSpPr>
            <p:nvPr/>
          </p:nvSpPr>
          <p:spPr bwMode="auto">
            <a:xfrm>
              <a:off x="5857876" y="3646488"/>
              <a:ext cx="17463" cy="17463"/>
            </a:xfrm>
            <a:custGeom>
              <a:avLst/>
              <a:gdLst>
                <a:gd name="T0" fmla="*/ 15 w 29"/>
                <a:gd name="T1" fmla="*/ 0 h 28"/>
                <a:gd name="T2" fmla="*/ 4 w 29"/>
                <a:gd name="T3" fmla="*/ 6 h 28"/>
                <a:gd name="T4" fmla="*/ 2 w 29"/>
                <a:gd name="T5" fmla="*/ 18 h 28"/>
                <a:gd name="T6" fmla="*/ 12 w 29"/>
                <a:gd name="T7" fmla="*/ 28 h 28"/>
                <a:gd name="T8" fmla="*/ 15 w 29"/>
                <a:gd name="T9" fmla="*/ 28 h 28"/>
                <a:gd name="T10" fmla="*/ 20 w 29"/>
                <a:gd name="T11" fmla="*/ 27 h 28"/>
                <a:gd name="T12" fmla="*/ 28 w 29"/>
                <a:gd name="T13" fmla="*/ 18 h 28"/>
                <a:gd name="T14" fmla="*/ 29 w 29"/>
                <a:gd name="T15" fmla="*/ 15 h 28"/>
                <a:gd name="T16" fmla="*/ 29 w 29"/>
                <a:gd name="T17" fmla="*/ 15 h 28"/>
                <a:gd name="T18" fmla="*/ 29 w 29"/>
                <a:gd name="T19" fmla="*/ 11 h 28"/>
                <a:gd name="T20" fmla="*/ 17 w 29"/>
                <a:gd name="T21" fmla="*/ 0 h 28"/>
                <a:gd name="T22" fmla="*/ 15 w 29"/>
                <a:gd name="T23" fmla="*/ 0 h 28"/>
                <a:gd name="T24" fmla="*/ 16 w 29"/>
                <a:gd name="T25" fmla="*/ 14 h 28"/>
                <a:gd name="T26" fmla="*/ 16 w 29"/>
                <a:gd name="T27" fmla="*/ 15 h 28"/>
                <a:gd name="T28" fmla="*/ 16 w 29"/>
                <a:gd name="T29" fmla="*/ 14 h 28"/>
                <a:gd name="T30" fmla="*/ 16 w 29"/>
                <a:gd name="T31" fmla="*/ 14 h 28"/>
                <a:gd name="T32" fmla="*/ 16 w 29"/>
                <a:gd name="T33" fmla="*/ 14 h 28"/>
                <a:gd name="T34" fmla="*/ 16 w 29"/>
                <a:gd name="T35" fmla="*/ 14 h 28"/>
                <a:gd name="T36" fmla="*/ 16 w 29"/>
                <a:gd name="T37" fmla="*/ 14 h 28"/>
                <a:gd name="T38" fmla="*/ 16 w 29"/>
                <a:gd name="T39" fmla="*/ 14 h 28"/>
                <a:gd name="T40" fmla="*/ 15 w 29"/>
                <a:gd name="T41" fmla="*/ 14 h 28"/>
                <a:gd name="T42" fmla="*/ 16 w 29"/>
                <a:gd name="T43" fmla="*/ 14 h 28"/>
                <a:gd name="T44" fmla="*/ 16 w 29"/>
                <a:gd name="T45" fmla="*/ 14 h 28"/>
                <a:gd name="T46" fmla="*/ 15 w 29"/>
                <a:gd name="T47" fmla="*/ 15 h 28"/>
                <a:gd name="T48" fmla="*/ 14 w 29"/>
                <a:gd name="T49" fmla="*/ 15 h 28"/>
                <a:gd name="T50" fmla="*/ 15 w 29"/>
                <a:gd name="T51"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 h="28">
                  <a:moveTo>
                    <a:pt x="15" y="0"/>
                  </a:moveTo>
                  <a:cubicBezTo>
                    <a:pt x="11" y="0"/>
                    <a:pt x="6" y="2"/>
                    <a:pt x="4" y="6"/>
                  </a:cubicBezTo>
                  <a:cubicBezTo>
                    <a:pt x="1" y="9"/>
                    <a:pt x="0" y="14"/>
                    <a:pt x="2" y="18"/>
                  </a:cubicBezTo>
                  <a:cubicBezTo>
                    <a:pt x="3" y="23"/>
                    <a:pt x="7" y="27"/>
                    <a:pt x="12" y="28"/>
                  </a:cubicBezTo>
                  <a:lnTo>
                    <a:pt x="15" y="28"/>
                  </a:lnTo>
                  <a:cubicBezTo>
                    <a:pt x="17" y="28"/>
                    <a:pt x="18" y="28"/>
                    <a:pt x="20" y="27"/>
                  </a:cubicBezTo>
                  <a:cubicBezTo>
                    <a:pt x="24" y="26"/>
                    <a:pt x="27" y="23"/>
                    <a:pt x="28" y="18"/>
                  </a:cubicBezTo>
                  <a:lnTo>
                    <a:pt x="29" y="15"/>
                  </a:lnTo>
                  <a:lnTo>
                    <a:pt x="29" y="15"/>
                  </a:lnTo>
                  <a:lnTo>
                    <a:pt x="29" y="11"/>
                  </a:lnTo>
                  <a:cubicBezTo>
                    <a:pt x="28" y="5"/>
                    <a:pt x="23" y="1"/>
                    <a:pt x="17" y="0"/>
                  </a:cubicBezTo>
                  <a:lnTo>
                    <a:pt x="15" y="0"/>
                  </a:lnTo>
                  <a:close/>
                  <a:moveTo>
                    <a:pt x="16" y="14"/>
                  </a:moveTo>
                  <a:lnTo>
                    <a:pt x="16" y="15"/>
                  </a:lnTo>
                  <a:lnTo>
                    <a:pt x="16" y="14"/>
                  </a:lnTo>
                  <a:lnTo>
                    <a:pt x="16" y="14"/>
                  </a:lnTo>
                  <a:close/>
                  <a:moveTo>
                    <a:pt x="16" y="14"/>
                  </a:moveTo>
                  <a:lnTo>
                    <a:pt x="16" y="14"/>
                  </a:lnTo>
                  <a:lnTo>
                    <a:pt x="16" y="14"/>
                  </a:lnTo>
                  <a:lnTo>
                    <a:pt x="16" y="14"/>
                  </a:lnTo>
                  <a:close/>
                  <a:moveTo>
                    <a:pt x="15" y="14"/>
                  </a:moveTo>
                  <a:lnTo>
                    <a:pt x="16" y="14"/>
                  </a:lnTo>
                  <a:lnTo>
                    <a:pt x="16" y="14"/>
                  </a:lnTo>
                  <a:lnTo>
                    <a:pt x="15" y="15"/>
                  </a:lnTo>
                  <a:lnTo>
                    <a:pt x="14" y="15"/>
                  </a:lnTo>
                  <a:lnTo>
                    <a:pt x="15"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61" name="Freeform 236">
              <a:extLst>
                <a:ext uri="{FF2B5EF4-FFF2-40B4-BE49-F238E27FC236}">
                  <a16:creationId xmlns:a16="http://schemas.microsoft.com/office/drawing/2014/main" id="{21CC6FCC-0288-8FAC-7985-756C8BBBAEB4}"/>
                </a:ext>
              </a:extLst>
            </p:cNvPr>
            <p:cNvSpPr>
              <a:spLocks/>
            </p:cNvSpPr>
            <p:nvPr/>
          </p:nvSpPr>
          <p:spPr bwMode="auto">
            <a:xfrm>
              <a:off x="6024563" y="3616326"/>
              <a:ext cx="9525" cy="11113"/>
            </a:xfrm>
            <a:custGeom>
              <a:avLst/>
              <a:gdLst>
                <a:gd name="T0" fmla="*/ 7 w 14"/>
                <a:gd name="T1" fmla="*/ 17 h 17"/>
                <a:gd name="T2" fmla="*/ 3 w 14"/>
                <a:gd name="T3" fmla="*/ 15 h 17"/>
                <a:gd name="T4" fmla="*/ 0 w 14"/>
                <a:gd name="T5" fmla="*/ 9 h 17"/>
                <a:gd name="T6" fmla="*/ 2 w 14"/>
                <a:gd name="T7" fmla="*/ 2 h 17"/>
                <a:gd name="T8" fmla="*/ 7 w 14"/>
                <a:gd name="T9" fmla="*/ 0 h 17"/>
                <a:gd name="T10" fmla="*/ 10 w 14"/>
                <a:gd name="T11" fmla="*/ 0 h 17"/>
                <a:gd name="T12" fmla="*/ 14 w 14"/>
                <a:gd name="T13" fmla="*/ 6 h 17"/>
                <a:gd name="T14" fmla="*/ 14 w 14"/>
                <a:gd name="T15" fmla="*/ 9 h 17"/>
                <a:gd name="T16" fmla="*/ 10 w 14"/>
                <a:gd name="T17" fmla="*/ 16 h 17"/>
                <a:gd name="T18" fmla="*/ 7 w 14"/>
                <a:gd name="T19"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7">
                  <a:moveTo>
                    <a:pt x="7" y="17"/>
                  </a:moveTo>
                  <a:lnTo>
                    <a:pt x="3" y="15"/>
                  </a:lnTo>
                  <a:cubicBezTo>
                    <a:pt x="1" y="14"/>
                    <a:pt x="0" y="12"/>
                    <a:pt x="0" y="9"/>
                  </a:cubicBezTo>
                  <a:cubicBezTo>
                    <a:pt x="0" y="7"/>
                    <a:pt x="0" y="4"/>
                    <a:pt x="2" y="2"/>
                  </a:cubicBezTo>
                  <a:cubicBezTo>
                    <a:pt x="3" y="1"/>
                    <a:pt x="5" y="0"/>
                    <a:pt x="7" y="0"/>
                  </a:cubicBezTo>
                  <a:lnTo>
                    <a:pt x="10" y="0"/>
                  </a:lnTo>
                  <a:cubicBezTo>
                    <a:pt x="12" y="1"/>
                    <a:pt x="14" y="3"/>
                    <a:pt x="14" y="6"/>
                  </a:cubicBezTo>
                  <a:lnTo>
                    <a:pt x="14" y="9"/>
                  </a:lnTo>
                  <a:cubicBezTo>
                    <a:pt x="14" y="11"/>
                    <a:pt x="13" y="14"/>
                    <a:pt x="10" y="16"/>
                  </a:cubicBezTo>
                  <a:lnTo>
                    <a:pt x="7" y="17"/>
                  </a:lnTo>
                </a:path>
              </a:pathLst>
            </a:custGeom>
            <a:solidFill>
              <a:srgbClr val="CACB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62" name="Freeform 237">
              <a:extLst>
                <a:ext uri="{FF2B5EF4-FFF2-40B4-BE49-F238E27FC236}">
                  <a16:creationId xmlns:a16="http://schemas.microsoft.com/office/drawing/2014/main" id="{A71BF3E1-8128-09A0-6E4F-52B28C796EE4}"/>
                </a:ext>
              </a:extLst>
            </p:cNvPr>
            <p:cNvSpPr>
              <a:spLocks noEditPoints="1"/>
            </p:cNvSpPr>
            <p:nvPr/>
          </p:nvSpPr>
          <p:spPr bwMode="auto">
            <a:xfrm>
              <a:off x="6021388" y="3611563"/>
              <a:ext cx="17463" cy="19050"/>
            </a:xfrm>
            <a:custGeom>
              <a:avLst/>
              <a:gdLst>
                <a:gd name="T0" fmla="*/ 14 w 28"/>
                <a:gd name="T1" fmla="*/ 0 h 30"/>
                <a:gd name="T2" fmla="*/ 4 w 28"/>
                <a:gd name="T3" fmla="*/ 4 h 30"/>
                <a:gd name="T4" fmla="*/ 0 w 28"/>
                <a:gd name="T5" fmla="*/ 16 h 30"/>
                <a:gd name="T6" fmla="*/ 6 w 28"/>
                <a:gd name="T7" fmla="*/ 28 h 30"/>
                <a:gd name="T8" fmla="*/ 14 w 28"/>
                <a:gd name="T9" fmla="*/ 30 h 30"/>
                <a:gd name="T10" fmla="*/ 20 w 28"/>
                <a:gd name="T11" fmla="*/ 28 h 30"/>
                <a:gd name="T12" fmla="*/ 28 w 28"/>
                <a:gd name="T13" fmla="*/ 16 h 30"/>
                <a:gd name="T14" fmla="*/ 28 w 28"/>
                <a:gd name="T15" fmla="*/ 12 h 30"/>
                <a:gd name="T16" fmla="*/ 19 w 28"/>
                <a:gd name="T17" fmla="*/ 1 h 30"/>
                <a:gd name="T18" fmla="*/ 14 w 28"/>
                <a:gd name="T19" fmla="*/ 0 h 30"/>
                <a:gd name="T20" fmla="*/ 14 w 28"/>
                <a:gd name="T21" fmla="*/ 13 h 30"/>
                <a:gd name="T22" fmla="*/ 15 w 28"/>
                <a:gd name="T23" fmla="*/ 13 h 30"/>
                <a:gd name="T24" fmla="*/ 14 w 28"/>
                <a:gd name="T25" fmla="*/ 17 h 30"/>
                <a:gd name="T26" fmla="*/ 14 w 28"/>
                <a:gd name="T27"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30">
                  <a:moveTo>
                    <a:pt x="14" y="0"/>
                  </a:moveTo>
                  <a:cubicBezTo>
                    <a:pt x="11" y="0"/>
                    <a:pt x="6" y="2"/>
                    <a:pt x="4" y="4"/>
                  </a:cubicBezTo>
                  <a:cubicBezTo>
                    <a:pt x="0" y="9"/>
                    <a:pt x="0" y="14"/>
                    <a:pt x="0" y="16"/>
                  </a:cubicBezTo>
                  <a:cubicBezTo>
                    <a:pt x="0" y="21"/>
                    <a:pt x="2" y="25"/>
                    <a:pt x="6" y="28"/>
                  </a:cubicBezTo>
                  <a:cubicBezTo>
                    <a:pt x="8" y="29"/>
                    <a:pt x="11" y="30"/>
                    <a:pt x="14" y="30"/>
                  </a:cubicBezTo>
                  <a:cubicBezTo>
                    <a:pt x="16" y="30"/>
                    <a:pt x="18" y="30"/>
                    <a:pt x="20" y="28"/>
                  </a:cubicBezTo>
                  <a:cubicBezTo>
                    <a:pt x="25" y="26"/>
                    <a:pt x="28" y="21"/>
                    <a:pt x="28" y="16"/>
                  </a:cubicBezTo>
                  <a:cubicBezTo>
                    <a:pt x="28" y="15"/>
                    <a:pt x="28" y="13"/>
                    <a:pt x="28" y="12"/>
                  </a:cubicBezTo>
                  <a:cubicBezTo>
                    <a:pt x="27" y="7"/>
                    <a:pt x="24" y="2"/>
                    <a:pt x="19" y="1"/>
                  </a:cubicBezTo>
                  <a:lnTo>
                    <a:pt x="14" y="0"/>
                  </a:lnTo>
                  <a:close/>
                  <a:moveTo>
                    <a:pt x="14" y="13"/>
                  </a:moveTo>
                  <a:lnTo>
                    <a:pt x="15" y="13"/>
                  </a:lnTo>
                  <a:cubicBezTo>
                    <a:pt x="12" y="15"/>
                    <a:pt x="16" y="16"/>
                    <a:pt x="14" y="17"/>
                  </a:cubicBezTo>
                  <a:lnTo>
                    <a:pt x="14" y="13"/>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63" name="Freeform 238">
              <a:extLst>
                <a:ext uri="{FF2B5EF4-FFF2-40B4-BE49-F238E27FC236}">
                  <a16:creationId xmlns:a16="http://schemas.microsoft.com/office/drawing/2014/main" id="{9D7030C3-DD61-294C-8F7A-2B1754BB0348}"/>
                </a:ext>
              </a:extLst>
            </p:cNvPr>
            <p:cNvSpPr>
              <a:spLocks/>
            </p:cNvSpPr>
            <p:nvPr/>
          </p:nvSpPr>
          <p:spPr bwMode="auto">
            <a:xfrm>
              <a:off x="6011863" y="3627438"/>
              <a:ext cx="7938" cy="11113"/>
            </a:xfrm>
            <a:custGeom>
              <a:avLst/>
              <a:gdLst>
                <a:gd name="T0" fmla="*/ 6 w 14"/>
                <a:gd name="T1" fmla="*/ 16 h 16"/>
                <a:gd name="T2" fmla="*/ 0 w 14"/>
                <a:gd name="T3" fmla="*/ 9 h 16"/>
                <a:gd name="T4" fmla="*/ 0 w 14"/>
                <a:gd name="T5" fmla="*/ 7 h 16"/>
                <a:gd name="T6" fmla="*/ 7 w 14"/>
                <a:gd name="T7" fmla="*/ 0 h 16"/>
                <a:gd name="T8" fmla="*/ 12 w 14"/>
                <a:gd name="T9" fmla="*/ 3 h 16"/>
                <a:gd name="T10" fmla="*/ 14 w 14"/>
                <a:gd name="T11" fmla="*/ 5 h 16"/>
                <a:gd name="T12" fmla="*/ 14 w 14"/>
                <a:gd name="T13" fmla="*/ 8 h 16"/>
                <a:gd name="T14" fmla="*/ 6 w 14"/>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6">
                  <a:moveTo>
                    <a:pt x="6" y="16"/>
                  </a:moveTo>
                  <a:cubicBezTo>
                    <a:pt x="3" y="16"/>
                    <a:pt x="0" y="13"/>
                    <a:pt x="0" y="9"/>
                  </a:cubicBezTo>
                  <a:lnTo>
                    <a:pt x="0" y="7"/>
                  </a:lnTo>
                  <a:cubicBezTo>
                    <a:pt x="0" y="3"/>
                    <a:pt x="3" y="0"/>
                    <a:pt x="7" y="0"/>
                  </a:cubicBezTo>
                  <a:cubicBezTo>
                    <a:pt x="9" y="0"/>
                    <a:pt x="11" y="1"/>
                    <a:pt x="12" y="3"/>
                  </a:cubicBezTo>
                  <a:lnTo>
                    <a:pt x="14" y="5"/>
                  </a:lnTo>
                  <a:lnTo>
                    <a:pt x="14" y="8"/>
                  </a:lnTo>
                  <a:cubicBezTo>
                    <a:pt x="14" y="12"/>
                    <a:pt x="11" y="16"/>
                    <a:pt x="6" y="16"/>
                  </a:cubicBezTo>
                </a:path>
              </a:pathLst>
            </a:custGeom>
            <a:solidFill>
              <a:srgbClr val="CACB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64" name="Freeform 239">
              <a:extLst>
                <a:ext uri="{FF2B5EF4-FFF2-40B4-BE49-F238E27FC236}">
                  <a16:creationId xmlns:a16="http://schemas.microsoft.com/office/drawing/2014/main" id="{03F21525-5553-97F9-2605-7B31638FBEC8}"/>
                </a:ext>
              </a:extLst>
            </p:cNvPr>
            <p:cNvSpPr>
              <a:spLocks noEditPoints="1"/>
            </p:cNvSpPr>
            <p:nvPr/>
          </p:nvSpPr>
          <p:spPr bwMode="auto">
            <a:xfrm>
              <a:off x="6007101" y="3624263"/>
              <a:ext cx="17463" cy="17463"/>
            </a:xfrm>
            <a:custGeom>
              <a:avLst/>
              <a:gdLst>
                <a:gd name="T0" fmla="*/ 15 w 28"/>
                <a:gd name="T1" fmla="*/ 27 h 29"/>
                <a:gd name="T2" fmla="*/ 15 w 28"/>
                <a:gd name="T3" fmla="*/ 27 h 29"/>
                <a:gd name="T4" fmla="*/ 15 w 28"/>
                <a:gd name="T5" fmla="*/ 27 h 29"/>
                <a:gd name="T6" fmla="*/ 15 w 28"/>
                <a:gd name="T7" fmla="*/ 27 h 29"/>
                <a:gd name="T8" fmla="*/ 14 w 28"/>
                <a:gd name="T9" fmla="*/ 0 h 29"/>
                <a:gd name="T10" fmla="*/ 1 w 28"/>
                <a:gd name="T11" fmla="*/ 12 h 29"/>
                <a:gd name="T12" fmla="*/ 0 w 28"/>
                <a:gd name="T13" fmla="*/ 15 h 29"/>
                <a:gd name="T14" fmla="*/ 13 w 28"/>
                <a:gd name="T15" fmla="*/ 29 h 29"/>
                <a:gd name="T16" fmla="*/ 23 w 28"/>
                <a:gd name="T17" fmla="*/ 25 h 29"/>
                <a:gd name="T18" fmla="*/ 28 w 28"/>
                <a:gd name="T19" fmla="*/ 14 h 29"/>
                <a:gd name="T20" fmla="*/ 28 w 28"/>
                <a:gd name="T21" fmla="*/ 14 h 29"/>
                <a:gd name="T22" fmla="*/ 28 w 28"/>
                <a:gd name="T23" fmla="*/ 14 h 29"/>
                <a:gd name="T24" fmla="*/ 28 w 28"/>
                <a:gd name="T25" fmla="*/ 14 h 29"/>
                <a:gd name="T26" fmla="*/ 28 w 28"/>
                <a:gd name="T27" fmla="*/ 14 h 29"/>
                <a:gd name="T28" fmla="*/ 28 w 28"/>
                <a:gd name="T29" fmla="*/ 14 h 29"/>
                <a:gd name="T30" fmla="*/ 28 w 28"/>
                <a:gd name="T31" fmla="*/ 14 h 29"/>
                <a:gd name="T32" fmla="*/ 28 w 28"/>
                <a:gd name="T33" fmla="*/ 14 h 29"/>
                <a:gd name="T34" fmla="*/ 28 w 28"/>
                <a:gd name="T35" fmla="*/ 14 h 29"/>
                <a:gd name="T36" fmla="*/ 14 w 28"/>
                <a:gd name="T37" fmla="*/ 0 h 29"/>
                <a:gd name="T38" fmla="*/ 15 w 28"/>
                <a:gd name="T39" fmla="*/ 14 h 29"/>
                <a:gd name="T40" fmla="*/ 13 w 28"/>
                <a:gd name="T41" fmla="*/ 15 h 29"/>
                <a:gd name="T42" fmla="*/ 15 w 28"/>
                <a:gd name="T43" fmla="*/ 14 h 29"/>
                <a:gd name="T44" fmla="*/ 14 w 28"/>
                <a:gd name="T45" fmla="*/ 13 h 29"/>
                <a:gd name="T46" fmla="*/ 15 w 28"/>
                <a:gd name="T47" fmla="*/ 14 h 29"/>
                <a:gd name="T48" fmla="*/ 14 w 28"/>
                <a:gd name="T49" fmla="*/ 1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9">
                  <a:moveTo>
                    <a:pt x="15" y="27"/>
                  </a:moveTo>
                  <a:lnTo>
                    <a:pt x="15" y="27"/>
                  </a:lnTo>
                  <a:close/>
                  <a:moveTo>
                    <a:pt x="15" y="27"/>
                  </a:moveTo>
                  <a:lnTo>
                    <a:pt x="15" y="27"/>
                  </a:lnTo>
                  <a:close/>
                  <a:moveTo>
                    <a:pt x="14" y="0"/>
                  </a:moveTo>
                  <a:cubicBezTo>
                    <a:pt x="7" y="0"/>
                    <a:pt x="1" y="5"/>
                    <a:pt x="1" y="12"/>
                  </a:cubicBezTo>
                  <a:lnTo>
                    <a:pt x="0" y="15"/>
                  </a:lnTo>
                  <a:cubicBezTo>
                    <a:pt x="0" y="23"/>
                    <a:pt x="6" y="29"/>
                    <a:pt x="13" y="29"/>
                  </a:cubicBezTo>
                  <a:cubicBezTo>
                    <a:pt x="17" y="29"/>
                    <a:pt x="21" y="27"/>
                    <a:pt x="23" y="25"/>
                  </a:cubicBezTo>
                  <a:cubicBezTo>
                    <a:pt x="26" y="22"/>
                    <a:pt x="28" y="18"/>
                    <a:pt x="28" y="14"/>
                  </a:cubicBezTo>
                  <a:lnTo>
                    <a:pt x="28" y="14"/>
                  </a:lnTo>
                  <a:lnTo>
                    <a:pt x="28" y="14"/>
                  </a:lnTo>
                  <a:lnTo>
                    <a:pt x="28" y="14"/>
                  </a:lnTo>
                  <a:lnTo>
                    <a:pt x="28" y="14"/>
                  </a:lnTo>
                  <a:lnTo>
                    <a:pt x="28" y="14"/>
                  </a:lnTo>
                  <a:lnTo>
                    <a:pt x="28" y="14"/>
                  </a:lnTo>
                  <a:lnTo>
                    <a:pt x="28" y="14"/>
                  </a:lnTo>
                  <a:lnTo>
                    <a:pt x="28" y="14"/>
                  </a:lnTo>
                  <a:cubicBezTo>
                    <a:pt x="28" y="6"/>
                    <a:pt x="22" y="0"/>
                    <a:pt x="14" y="0"/>
                  </a:cubicBezTo>
                  <a:close/>
                  <a:moveTo>
                    <a:pt x="15" y="14"/>
                  </a:moveTo>
                  <a:lnTo>
                    <a:pt x="13" y="15"/>
                  </a:lnTo>
                  <a:lnTo>
                    <a:pt x="15" y="14"/>
                  </a:lnTo>
                  <a:close/>
                  <a:moveTo>
                    <a:pt x="14" y="13"/>
                  </a:moveTo>
                  <a:lnTo>
                    <a:pt x="15" y="14"/>
                  </a:lnTo>
                  <a:lnTo>
                    <a:pt x="14"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65" name="Freeform 240">
              <a:extLst>
                <a:ext uri="{FF2B5EF4-FFF2-40B4-BE49-F238E27FC236}">
                  <a16:creationId xmlns:a16="http://schemas.microsoft.com/office/drawing/2014/main" id="{56BA90A9-EA2F-DAB3-7394-CE6A65D6977F}"/>
                </a:ext>
              </a:extLst>
            </p:cNvPr>
            <p:cNvSpPr>
              <a:spLocks/>
            </p:cNvSpPr>
            <p:nvPr/>
          </p:nvSpPr>
          <p:spPr bwMode="auto">
            <a:xfrm>
              <a:off x="6161088" y="3086101"/>
              <a:ext cx="234950" cy="374650"/>
            </a:xfrm>
            <a:custGeom>
              <a:avLst/>
              <a:gdLst>
                <a:gd name="T0" fmla="*/ 190 w 382"/>
                <a:gd name="T1" fmla="*/ 537 h 609"/>
                <a:gd name="T2" fmla="*/ 254 w 382"/>
                <a:gd name="T3" fmla="*/ 422 h 609"/>
                <a:gd name="T4" fmla="*/ 369 w 382"/>
                <a:gd name="T5" fmla="*/ 290 h 609"/>
                <a:gd name="T6" fmla="*/ 382 w 382"/>
                <a:gd name="T7" fmla="*/ 83 h 609"/>
                <a:gd name="T8" fmla="*/ 257 w 382"/>
                <a:gd name="T9" fmla="*/ 9 h 609"/>
                <a:gd name="T10" fmla="*/ 230 w 382"/>
                <a:gd name="T11" fmla="*/ 5 h 609"/>
                <a:gd name="T12" fmla="*/ 202 w 382"/>
                <a:gd name="T13" fmla="*/ 26 h 609"/>
                <a:gd name="T14" fmla="*/ 184 w 382"/>
                <a:gd name="T15" fmla="*/ 13 h 609"/>
                <a:gd name="T16" fmla="*/ 176 w 382"/>
                <a:gd name="T17" fmla="*/ 47 h 609"/>
                <a:gd name="T18" fmla="*/ 160 w 382"/>
                <a:gd name="T19" fmla="*/ 49 h 609"/>
                <a:gd name="T20" fmla="*/ 146 w 382"/>
                <a:gd name="T21" fmla="*/ 53 h 609"/>
                <a:gd name="T22" fmla="*/ 129 w 382"/>
                <a:gd name="T23" fmla="*/ 72 h 609"/>
                <a:gd name="T24" fmla="*/ 120 w 382"/>
                <a:gd name="T25" fmla="*/ 100 h 609"/>
                <a:gd name="T26" fmla="*/ 161 w 382"/>
                <a:gd name="T27" fmla="*/ 144 h 609"/>
                <a:gd name="T28" fmla="*/ 129 w 382"/>
                <a:gd name="T29" fmla="*/ 165 h 609"/>
                <a:gd name="T30" fmla="*/ 115 w 382"/>
                <a:gd name="T31" fmla="*/ 174 h 609"/>
                <a:gd name="T32" fmla="*/ 137 w 382"/>
                <a:gd name="T33" fmla="*/ 189 h 609"/>
                <a:gd name="T34" fmla="*/ 147 w 382"/>
                <a:gd name="T35" fmla="*/ 197 h 609"/>
                <a:gd name="T36" fmla="*/ 152 w 382"/>
                <a:gd name="T37" fmla="*/ 218 h 609"/>
                <a:gd name="T38" fmla="*/ 162 w 382"/>
                <a:gd name="T39" fmla="*/ 244 h 609"/>
                <a:gd name="T40" fmla="*/ 166 w 382"/>
                <a:gd name="T41" fmla="*/ 253 h 609"/>
                <a:gd name="T42" fmla="*/ 160 w 382"/>
                <a:gd name="T43" fmla="*/ 283 h 609"/>
                <a:gd name="T44" fmla="*/ 137 w 382"/>
                <a:gd name="T45" fmla="*/ 306 h 609"/>
                <a:gd name="T46" fmla="*/ 119 w 382"/>
                <a:gd name="T47" fmla="*/ 333 h 609"/>
                <a:gd name="T48" fmla="*/ 119 w 382"/>
                <a:gd name="T49" fmla="*/ 359 h 609"/>
                <a:gd name="T50" fmla="*/ 99 w 382"/>
                <a:gd name="T51" fmla="*/ 380 h 609"/>
                <a:gd name="T52" fmla="*/ 19 w 382"/>
                <a:gd name="T53" fmla="*/ 419 h 609"/>
                <a:gd name="T54" fmla="*/ 13 w 382"/>
                <a:gd name="T55" fmla="*/ 455 h 609"/>
                <a:gd name="T56" fmla="*/ 11 w 382"/>
                <a:gd name="T57" fmla="*/ 489 h 609"/>
                <a:gd name="T58" fmla="*/ 4 w 382"/>
                <a:gd name="T59" fmla="*/ 512 h 609"/>
                <a:gd name="T60" fmla="*/ 18 w 382"/>
                <a:gd name="T61" fmla="*/ 521 h 609"/>
                <a:gd name="T62" fmla="*/ 25 w 382"/>
                <a:gd name="T63" fmla="*/ 547 h 609"/>
                <a:gd name="T64" fmla="*/ 25 w 382"/>
                <a:gd name="T65" fmla="*/ 566 h 609"/>
                <a:gd name="T66" fmla="*/ 27 w 382"/>
                <a:gd name="T67" fmla="*/ 578 h 609"/>
                <a:gd name="T68" fmla="*/ 53 w 382"/>
                <a:gd name="T69" fmla="*/ 588 h 609"/>
                <a:gd name="T70" fmla="*/ 102 w 382"/>
                <a:gd name="T71" fmla="*/ 598 h 609"/>
                <a:gd name="T72" fmla="*/ 119 w 382"/>
                <a:gd name="T73" fmla="*/ 601 h 609"/>
                <a:gd name="T74" fmla="*/ 121 w 382"/>
                <a:gd name="T75" fmla="*/ 598 h 609"/>
                <a:gd name="T76" fmla="*/ 157 w 382"/>
                <a:gd name="T77" fmla="*/ 609 h 609"/>
                <a:gd name="T78" fmla="*/ 182 w 382"/>
                <a:gd name="T79" fmla="*/ 562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82" h="609">
                  <a:moveTo>
                    <a:pt x="184" y="556"/>
                  </a:moveTo>
                  <a:cubicBezTo>
                    <a:pt x="185" y="549"/>
                    <a:pt x="186" y="543"/>
                    <a:pt x="190" y="537"/>
                  </a:cubicBezTo>
                  <a:cubicBezTo>
                    <a:pt x="193" y="536"/>
                    <a:pt x="194" y="530"/>
                    <a:pt x="198" y="529"/>
                  </a:cubicBezTo>
                  <a:cubicBezTo>
                    <a:pt x="216" y="493"/>
                    <a:pt x="238" y="459"/>
                    <a:pt x="254" y="422"/>
                  </a:cubicBezTo>
                  <a:cubicBezTo>
                    <a:pt x="277" y="372"/>
                    <a:pt x="306" y="328"/>
                    <a:pt x="353" y="298"/>
                  </a:cubicBezTo>
                  <a:cubicBezTo>
                    <a:pt x="358" y="294"/>
                    <a:pt x="364" y="292"/>
                    <a:pt x="369" y="290"/>
                  </a:cubicBezTo>
                  <a:cubicBezTo>
                    <a:pt x="371" y="284"/>
                    <a:pt x="374" y="276"/>
                    <a:pt x="377" y="265"/>
                  </a:cubicBezTo>
                  <a:cubicBezTo>
                    <a:pt x="377" y="205"/>
                    <a:pt x="355" y="140"/>
                    <a:pt x="382" y="83"/>
                  </a:cubicBezTo>
                  <a:cubicBezTo>
                    <a:pt x="352" y="59"/>
                    <a:pt x="300" y="27"/>
                    <a:pt x="269" y="11"/>
                  </a:cubicBezTo>
                  <a:cubicBezTo>
                    <a:pt x="266" y="6"/>
                    <a:pt x="261" y="9"/>
                    <a:pt x="257" y="9"/>
                  </a:cubicBezTo>
                  <a:cubicBezTo>
                    <a:pt x="256" y="8"/>
                    <a:pt x="245" y="5"/>
                    <a:pt x="244" y="9"/>
                  </a:cubicBezTo>
                  <a:cubicBezTo>
                    <a:pt x="240" y="7"/>
                    <a:pt x="235" y="0"/>
                    <a:pt x="230" y="5"/>
                  </a:cubicBezTo>
                  <a:cubicBezTo>
                    <a:pt x="225" y="9"/>
                    <a:pt x="216" y="9"/>
                    <a:pt x="218" y="16"/>
                  </a:cubicBezTo>
                  <a:cubicBezTo>
                    <a:pt x="213" y="23"/>
                    <a:pt x="209" y="23"/>
                    <a:pt x="202" y="26"/>
                  </a:cubicBezTo>
                  <a:cubicBezTo>
                    <a:pt x="201" y="18"/>
                    <a:pt x="188" y="27"/>
                    <a:pt x="191" y="19"/>
                  </a:cubicBezTo>
                  <a:cubicBezTo>
                    <a:pt x="185" y="18"/>
                    <a:pt x="190" y="17"/>
                    <a:pt x="184" y="13"/>
                  </a:cubicBezTo>
                  <a:cubicBezTo>
                    <a:pt x="180" y="14"/>
                    <a:pt x="177" y="20"/>
                    <a:pt x="173" y="19"/>
                  </a:cubicBezTo>
                  <a:cubicBezTo>
                    <a:pt x="155" y="14"/>
                    <a:pt x="221" y="63"/>
                    <a:pt x="176" y="47"/>
                  </a:cubicBezTo>
                  <a:cubicBezTo>
                    <a:pt x="173" y="44"/>
                    <a:pt x="169" y="39"/>
                    <a:pt x="166" y="43"/>
                  </a:cubicBezTo>
                  <a:cubicBezTo>
                    <a:pt x="163" y="48"/>
                    <a:pt x="159" y="42"/>
                    <a:pt x="160" y="49"/>
                  </a:cubicBezTo>
                  <a:cubicBezTo>
                    <a:pt x="153" y="44"/>
                    <a:pt x="155" y="52"/>
                    <a:pt x="149" y="52"/>
                  </a:cubicBezTo>
                  <a:cubicBezTo>
                    <a:pt x="150" y="47"/>
                    <a:pt x="146" y="50"/>
                    <a:pt x="146" y="53"/>
                  </a:cubicBezTo>
                  <a:cubicBezTo>
                    <a:pt x="144" y="51"/>
                    <a:pt x="143" y="49"/>
                    <a:pt x="142" y="54"/>
                  </a:cubicBezTo>
                  <a:cubicBezTo>
                    <a:pt x="129" y="54"/>
                    <a:pt x="140" y="67"/>
                    <a:pt x="129" y="72"/>
                  </a:cubicBezTo>
                  <a:cubicBezTo>
                    <a:pt x="120" y="75"/>
                    <a:pt x="130" y="87"/>
                    <a:pt x="123" y="89"/>
                  </a:cubicBezTo>
                  <a:cubicBezTo>
                    <a:pt x="124" y="97"/>
                    <a:pt x="126" y="92"/>
                    <a:pt x="120" y="100"/>
                  </a:cubicBezTo>
                  <a:cubicBezTo>
                    <a:pt x="165" y="103"/>
                    <a:pt x="142" y="110"/>
                    <a:pt x="145" y="136"/>
                  </a:cubicBezTo>
                  <a:cubicBezTo>
                    <a:pt x="143" y="137"/>
                    <a:pt x="154" y="142"/>
                    <a:pt x="161" y="144"/>
                  </a:cubicBezTo>
                  <a:cubicBezTo>
                    <a:pt x="160" y="154"/>
                    <a:pt x="168" y="163"/>
                    <a:pt x="163" y="169"/>
                  </a:cubicBezTo>
                  <a:cubicBezTo>
                    <a:pt x="156" y="171"/>
                    <a:pt x="133" y="176"/>
                    <a:pt x="129" y="165"/>
                  </a:cubicBezTo>
                  <a:cubicBezTo>
                    <a:pt x="119" y="160"/>
                    <a:pt x="101" y="167"/>
                    <a:pt x="114" y="178"/>
                  </a:cubicBezTo>
                  <a:cubicBezTo>
                    <a:pt x="116" y="177"/>
                    <a:pt x="115" y="175"/>
                    <a:pt x="115" y="174"/>
                  </a:cubicBezTo>
                  <a:cubicBezTo>
                    <a:pt x="118" y="178"/>
                    <a:pt x="123" y="172"/>
                    <a:pt x="125" y="178"/>
                  </a:cubicBezTo>
                  <a:cubicBezTo>
                    <a:pt x="130" y="180"/>
                    <a:pt x="131" y="187"/>
                    <a:pt x="137" y="189"/>
                  </a:cubicBezTo>
                  <a:cubicBezTo>
                    <a:pt x="139" y="191"/>
                    <a:pt x="141" y="193"/>
                    <a:pt x="143" y="196"/>
                  </a:cubicBezTo>
                  <a:cubicBezTo>
                    <a:pt x="146" y="196"/>
                    <a:pt x="151" y="195"/>
                    <a:pt x="147" y="197"/>
                  </a:cubicBezTo>
                  <a:cubicBezTo>
                    <a:pt x="137" y="202"/>
                    <a:pt x="139" y="205"/>
                    <a:pt x="142" y="212"/>
                  </a:cubicBezTo>
                  <a:cubicBezTo>
                    <a:pt x="149" y="213"/>
                    <a:pt x="149" y="215"/>
                    <a:pt x="152" y="218"/>
                  </a:cubicBezTo>
                  <a:cubicBezTo>
                    <a:pt x="159" y="220"/>
                    <a:pt x="160" y="226"/>
                    <a:pt x="162" y="232"/>
                  </a:cubicBezTo>
                  <a:cubicBezTo>
                    <a:pt x="167" y="234"/>
                    <a:pt x="163" y="240"/>
                    <a:pt x="162" y="244"/>
                  </a:cubicBezTo>
                  <a:cubicBezTo>
                    <a:pt x="168" y="245"/>
                    <a:pt x="166" y="249"/>
                    <a:pt x="161" y="250"/>
                  </a:cubicBezTo>
                  <a:cubicBezTo>
                    <a:pt x="165" y="251"/>
                    <a:pt x="162" y="253"/>
                    <a:pt x="166" y="253"/>
                  </a:cubicBezTo>
                  <a:cubicBezTo>
                    <a:pt x="172" y="256"/>
                    <a:pt x="159" y="259"/>
                    <a:pt x="162" y="264"/>
                  </a:cubicBezTo>
                  <a:cubicBezTo>
                    <a:pt x="167" y="269"/>
                    <a:pt x="153" y="272"/>
                    <a:pt x="160" y="283"/>
                  </a:cubicBezTo>
                  <a:cubicBezTo>
                    <a:pt x="159" y="295"/>
                    <a:pt x="145" y="285"/>
                    <a:pt x="143" y="290"/>
                  </a:cubicBezTo>
                  <a:cubicBezTo>
                    <a:pt x="146" y="301"/>
                    <a:pt x="145" y="301"/>
                    <a:pt x="137" y="306"/>
                  </a:cubicBezTo>
                  <a:cubicBezTo>
                    <a:pt x="132" y="308"/>
                    <a:pt x="132" y="319"/>
                    <a:pt x="123" y="318"/>
                  </a:cubicBezTo>
                  <a:cubicBezTo>
                    <a:pt x="119" y="322"/>
                    <a:pt x="123" y="331"/>
                    <a:pt x="119" y="333"/>
                  </a:cubicBezTo>
                  <a:cubicBezTo>
                    <a:pt x="119" y="338"/>
                    <a:pt x="124" y="340"/>
                    <a:pt x="122" y="344"/>
                  </a:cubicBezTo>
                  <a:cubicBezTo>
                    <a:pt x="119" y="349"/>
                    <a:pt x="122" y="353"/>
                    <a:pt x="119" y="359"/>
                  </a:cubicBezTo>
                  <a:cubicBezTo>
                    <a:pt x="114" y="362"/>
                    <a:pt x="112" y="360"/>
                    <a:pt x="109" y="367"/>
                  </a:cubicBezTo>
                  <a:cubicBezTo>
                    <a:pt x="101" y="364"/>
                    <a:pt x="93" y="372"/>
                    <a:pt x="99" y="380"/>
                  </a:cubicBezTo>
                  <a:cubicBezTo>
                    <a:pt x="92" y="389"/>
                    <a:pt x="93" y="400"/>
                    <a:pt x="87" y="407"/>
                  </a:cubicBezTo>
                  <a:cubicBezTo>
                    <a:pt x="82" y="428"/>
                    <a:pt x="30" y="406"/>
                    <a:pt x="19" y="419"/>
                  </a:cubicBezTo>
                  <a:cubicBezTo>
                    <a:pt x="20" y="431"/>
                    <a:pt x="9" y="433"/>
                    <a:pt x="4" y="440"/>
                  </a:cubicBezTo>
                  <a:cubicBezTo>
                    <a:pt x="1" y="447"/>
                    <a:pt x="10" y="451"/>
                    <a:pt x="13" y="455"/>
                  </a:cubicBezTo>
                  <a:cubicBezTo>
                    <a:pt x="13" y="469"/>
                    <a:pt x="11" y="477"/>
                    <a:pt x="4" y="487"/>
                  </a:cubicBezTo>
                  <a:cubicBezTo>
                    <a:pt x="3" y="490"/>
                    <a:pt x="9" y="489"/>
                    <a:pt x="11" y="489"/>
                  </a:cubicBezTo>
                  <a:cubicBezTo>
                    <a:pt x="11" y="495"/>
                    <a:pt x="11" y="493"/>
                    <a:pt x="6" y="500"/>
                  </a:cubicBezTo>
                  <a:cubicBezTo>
                    <a:pt x="3" y="505"/>
                    <a:pt x="1" y="506"/>
                    <a:pt x="4" y="512"/>
                  </a:cubicBezTo>
                  <a:cubicBezTo>
                    <a:pt x="0" y="510"/>
                    <a:pt x="0" y="510"/>
                    <a:pt x="0" y="515"/>
                  </a:cubicBezTo>
                  <a:cubicBezTo>
                    <a:pt x="10" y="514"/>
                    <a:pt x="8" y="525"/>
                    <a:pt x="18" y="521"/>
                  </a:cubicBezTo>
                  <a:cubicBezTo>
                    <a:pt x="27" y="522"/>
                    <a:pt x="19" y="534"/>
                    <a:pt x="26" y="533"/>
                  </a:cubicBezTo>
                  <a:cubicBezTo>
                    <a:pt x="30" y="535"/>
                    <a:pt x="23" y="542"/>
                    <a:pt x="25" y="547"/>
                  </a:cubicBezTo>
                  <a:cubicBezTo>
                    <a:pt x="32" y="550"/>
                    <a:pt x="24" y="558"/>
                    <a:pt x="28" y="560"/>
                  </a:cubicBezTo>
                  <a:cubicBezTo>
                    <a:pt x="23" y="561"/>
                    <a:pt x="31" y="569"/>
                    <a:pt x="25" y="566"/>
                  </a:cubicBezTo>
                  <a:cubicBezTo>
                    <a:pt x="25" y="569"/>
                    <a:pt x="28" y="569"/>
                    <a:pt x="25" y="574"/>
                  </a:cubicBezTo>
                  <a:cubicBezTo>
                    <a:pt x="26" y="577"/>
                    <a:pt x="33" y="572"/>
                    <a:pt x="27" y="578"/>
                  </a:cubicBezTo>
                  <a:cubicBezTo>
                    <a:pt x="33" y="576"/>
                    <a:pt x="36" y="579"/>
                    <a:pt x="40" y="582"/>
                  </a:cubicBezTo>
                  <a:cubicBezTo>
                    <a:pt x="45" y="584"/>
                    <a:pt x="51" y="583"/>
                    <a:pt x="53" y="588"/>
                  </a:cubicBezTo>
                  <a:cubicBezTo>
                    <a:pt x="60" y="589"/>
                    <a:pt x="66" y="587"/>
                    <a:pt x="74" y="595"/>
                  </a:cubicBezTo>
                  <a:cubicBezTo>
                    <a:pt x="84" y="590"/>
                    <a:pt x="93" y="593"/>
                    <a:pt x="102" y="598"/>
                  </a:cubicBezTo>
                  <a:cubicBezTo>
                    <a:pt x="104" y="601"/>
                    <a:pt x="106" y="595"/>
                    <a:pt x="109" y="596"/>
                  </a:cubicBezTo>
                  <a:cubicBezTo>
                    <a:pt x="112" y="597"/>
                    <a:pt x="116" y="599"/>
                    <a:pt x="119" y="601"/>
                  </a:cubicBezTo>
                  <a:cubicBezTo>
                    <a:pt x="118" y="599"/>
                    <a:pt x="120" y="600"/>
                    <a:pt x="120" y="598"/>
                  </a:cubicBezTo>
                  <a:cubicBezTo>
                    <a:pt x="120" y="600"/>
                    <a:pt x="120" y="599"/>
                    <a:pt x="121" y="598"/>
                  </a:cubicBezTo>
                  <a:cubicBezTo>
                    <a:pt x="123" y="603"/>
                    <a:pt x="140" y="589"/>
                    <a:pt x="145" y="602"/>
                  </a:cubicBezTo>
                  <a:cubicBezTo>
                    <a:pt x="153" y="597"/>
                    <a:pt x="150" y="609"/>
                    <a:pt x="157" y="609"/>
                  </a:cubicBezTo>
                  <a:cubicBezTo>
                    <a:pt x="158" y="603"/>
                    <a:pt x="164" y="593"/>
                    <a:pt x="170" y="584"/>
                  </a:cubicBezTo>
                  <a:cubicBezTo>
                    <a:pt x="173" y="577"/>
                    <a:pt x="177" y="569"/>
                    <a:pt x="182" y="562"/>
                  </a:cubicBezTo>
                  <a:cubicBezTo>
                    <a:pt x="182" y="560"/>
                    <a:pt x="183" y="558"/>
                    <a:pt x="184" y="556"/>
                  </a:cubicBezTo>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pt-BR"/>
            </a:p>
          </p:txBody>
        </p:sp>
        <p:sp>
          <p:nvSpPr>
            <p:cNvPr id="566" name="Freeform 241">
              <a:extLst>
                <a:ext uri="{FF2B5EF4-FFF2-40B4-BE49-F238E27FC236}">
                  <a16:creationId xmlns:a16="http://schemas.microsoft.com/office/drawing/2014/main" id="{7CB5F177-E88E-0B2B-A947-18A6D618A026}"/>
                </a:ext>
              </a:extLst>
            </p:cNvPr>
            <p:cNvSpPr>
              <a:spLocks/>
            </p:cNvSpPr>
            <p:nvPr/>
          </p:nvSpPr>
          <p:spPr bwMode="auto">
            <a:xfrm>
              <a:off x="6156326" y="3082926"/>
              <a:ext cx="242888" cy="382588"/>
            </a:xfrm>
            <a:custGeom>
              <a:avLst/>
              <a:gdLst>
                <a:gd name="T0" fmla="*/ 264 w 395"/>
                <a:gd name="T1" fmla="*/ 7 h 620"/>
                <a:gd name="T2" fmla="*/ 199 w 395"/>
                <a:gd name="T3" fmla="*/ 20 h 620"/>
                <a:gd name="T4" fmla="*/ 200 w 395"/>
                <a:gd name="T5" fmla="*/ 18 h 620"/>
                <a:gd name="T6" fmla="*/ 175 w 395"/>
                <a:gd name="T7" fmla="*/ 34 h 620"/>
                <a:gd name="T8" fmla="*/ 183 w 395"/>
                <a:gd name="T9" fmla="*/ 42 h 620"/>
                <a:gd name="T10" fmla="*/ 154 w 395"/>
                <a:gd name="T11" fmla="*/ 50 h 620"/>
                <a:gd name="T12" fmla="*/ 145 w 395"/>
                <a:gd name="T13" fmla="*/ 50 h 620"/>
                <a:gd name="T14" fmla="*/ 124 w 395"/>
                <a:gd name="T15" fmla="*/ 100 h 620"/>
                <a:gd name="T16" fmla="*/ 148 w 395"/>
                <a:gd name="T17" fmla="*/ 114 h 620"/>
                <a:gd name="T18" fmla="*/ 127 w 395"/>
                <a:gd name="T19" fmla="*/ 161 h 620"/>
                <a:gd name="T20" fmla="*/ 129 w 395"/>
                <a:gd name="T21" fmla="*/ 189 h 620"/>
                <a:gd name="T22" fmla="*/ 149 w 395"/>
                <a:gd name="T23" fmla="*/ 196 h 620"/>
                <a:gd name="T24" fmla="*/ 166 w 395"/>
                <a:gd name="T25" fmla="*/ 243 h 620"/>
                <a:gd name="T26" fmla="*/ 169 w 395"/>
                <a:gd name="T27" fmla="*/ 250 h 620"/>
                <a:gd name="T28" fmla="*/ 167 w 395"/>
                <a:gd name="T29" fmla="*/ 259 h 620"/>
                <a:gd name="T30" fmla="*/ 164 w 395"/>
                <a:gd name="T31" fmla="*/ 269 h 620"/>
                <a:gd name="T32" fmla="*/ 146 w 395"/>
                <a:gd name="T33" fmla="*/ 303 h 620"/>
                <a:gd name="T34" fmla="*/ 123 w 395"/>
                <a:gd name="T35" fmla="*/ 334 h 620"/>
                <a:gd name="T36" fmla="*/ 112 w 395"/>
                <a:gd name="T37" fmla="*/ 364 h 620"/>
                <a:gd name="T38" fmla="*/ 3 w 395"/>
                <a:gd name="T39" fmla="*/ 490 h 620"/>
                <a:gd name="T40" fmla="*/ 4 w 395"/>
                <a:gd name="T41" fmla="*/ 518 h 620"/>
                <a:gd name="T42" fmla="*/ 22 w 395"/>
                <a:gd name="T43" fmla="*/ 532 h 620"/>
                <a:gd name="T44" fmla="*/ 27 w 395"/>
                <a:gd name="T45" fmla="*/ 556 h 620"/>
                <a:gd name="T46" fmla="*/ 33 w 395"/>
                <a:gd name="T47" fmla="*/ 570 h 620"/>
                <a:gd name="T48" fmla="*/ 26 w 395"/>
                <a:gd name="T49" fmla="*/ 574 h 620"/>
                <a:gd name="T50" fmla="*/ 29 w 395"/>
                <a:gd name="T51" fmla="*/ 579 h 620"/>
                <a:gd name="T52" fmla="*/ 90 w 395"/>
                <a:gd name="T53" fmla="*/ 603 h 620"/>
                <a:gd name="T54" fmla="*/ 129 w 395"/>
                <a:gd name="T55" fmla="*/ 609 h 620"/>
                <a:gd name="T56" fmla="*/ 125 w 395"/>
                <a:gd name="T57" fmla="*/ 609 h 620"/>
                <a:gd name="T58" fmla="*/ 154 w 395"/>
                <a:gd name="T59" fmla="*/ 614 h 620"/>
                <a:gd name="T60" fmla="*/ 165 w 395"/>
                <a:gd name="T61" fmla="*/ 607 h 620"/>
                <a:gd name="T62" fmla="*/ 133 w 395"/>
                <a:gd name="T63" fmla="*/ 600 h 620"/>
                <a:gd name="T64" fmla="*/ 133 w 395"/>
                <a:gd name="T65" fmla="*/ 603 h 620"/>
                <a:gd name="T66" fmla="*/ 123 w 395"/>
                <a:gd name="T67" fmla="*/ 597 h 620"/>
                <a:gd name="T68" fmla="*/ 70 w 395"/>
                <a:gd name="T69" fmla="*/ 586 h 620"/>
                <a:gd name="T70" fmla="*/ 33 w 395"/>
                <a:gd name="T71" fmla="*/ 577 h 620"/>
                <a:gd name="T72" fmla="*/ 35 w 395"/>
                <a:gd name="T73" fmla="*/ 566 h 620"/>
                <a:gd name="T74" fmla="*/ 35 w 395"/>
                <a:gd name="T75" fmla="*/ 549 h 620"/>
                <a:gd name="T76" fmla="*/ 34 w 395"/>
                <a:gd name="T77" fmla="*/ 524 h 620"/>
                <a:gd name="T78" fmla="*/ 8 w 395"/>
                <a:gd name="T79" fmla="*/ 516 h 620"/>
                <a:gd name="T80" fmla="*/ 15 w 395"/>
                <a:gd name="T81" fmla="*/ 511 h 620"/>
                <a:gd name="T82" fmla="*/ 26 w 395"/>
                <a:gd name="T83" fmla="*/ 460 h 620"/>
                <a:gd name="T84" fmla="*/ 99 w 395"/>
                <a:gd name="T85" fmla="*/ 413 h 620"/>
                <a:gd name="T86" fmla="*/ 134 w 395"/>
                <a:gd name="T87" fmla="*/ 326 h 620"/>
                <a:gd name="T88" fmla="*/ 152 w 395"/>
                <a:gd name="T89" fmla="*/ 299 h 620"/>
                <a:gd name="T90" fmla="*/ 171 w 395"/>
                <a:gd name="T91" fmla="*/ 266 h 620"/>
                <a:gd name="T92" fmla="*/ 176 w 395"/>
                <a:gd name="T93" fmla="*/ 255 h 620"/>
                <a:gd name="T94" fmla="*/ 154 w 395"/>
                <a:gd name="T95" fmla="*/ 214 h 620"/>
                <a:gd name="T96" fmla="*/ 133 w 395"/>
                <a:gd name="T97" fmla="*/ 176 h 620"/>
                <a:gd name="T98" fmla="*/ 117 w 395"/>
                <a:gd name="T99" fmla="*/ 177 h 620"/>
                <a:gd name="T100" fmla="*/ 175 w 395"/>
                <a:gd name="T101" fmla="*/ 158 h 620"/>
                <a:gd name="T102" fmla="*/ 126 w 395"/>
                <a:gd name="T103" fmla="*/ 97 h 620"/>
                <a:gd name="T104" fmla="*/ 147 w 395"/>
                <a:gd name="T105" fmla="*/ 65 h 620"/>
                <a:gd name="T106" fmla="*/ 146 w 395"/>
                <a:gd name="T107" fmla="*/ 60 h 620"/>
                <a:gd name="T108" fmla="*/ 154 w 395"/>
                <a:gd name="T109" fmla="*/ 60 h 620"/>
                <a:gd name="T110" fmla="*/ 161 w 395"/>
                <a:gd name="T111" fmla="*/ 58 h 620"/>
                <a:gd name="T112" fmla="*/ 175 w 395"/>
                <a:gd name="T113" fmla="*/ 50 h 620"/>
                <a:gd name="T114" fmla="*/ 180 w 395"/>
                <a:gd name="T115" fmla="*/ 28 h 620"/>
                <a:gd name="T116" fmla="*/ 191 w 395"/>
                <a:gd name="T117" fmla="*/ 29 h 620"/>
                <a:gd name="T118" fmla="*/ 228 w 395"/>
                <a:gd name="T119" fmla="*/ 18 h 620"/>
                <a:gd name="T120" fmla="*/ 254 w 395"/>
                <a:gd name="T121" fmla="*/ 18 h 620"/>
                <a:gd name="T122" fmla="*/ 270 w 395"/>
                <a:gd name="T123" fmla="*/ 18 h 620"/>
                <a:gd name="T124" fmla="*/ 184 w 395"/>
                <a:gd name="T125" fmla="*/ 559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 h="620">
                  <a:moveTo>
                    <a:pt x="190" y="560"/>
                  </a:moveTo>
                  <a:lnTo>
                    <a:pt x="197" y="561"/>
                  </a:lnTo>
                  <a:cubicBezTo>
                    <a:pt x="198" y="555"/>
                    <a:pt x="199" y="550"/>
                    <a:pt x="202" y="545"/>
                  </a:cubicBezTo>
                  <a:lnTo>
                    <a:pt x="196" y="541"/>
                  </a:lnTo>
                  <a:lnTo>
                    <a:pt x="199" y="547"/>
                  </a:lnTo>
                  <a:cubicBezTo>
                    <a:pt x="204" y="545"/>
                    <a:pt x="205" y="542"/>
                    <a:pt x="206" y="540"/>
                  </a:cubicBezTo>
                  <a:lnTo>
                    <a:pt x="206" y="539"/>
                  </a:lnTo>
                  <a:lnTo>
                    <a:pt x="206" y="539"/>
                  </a:lnTo>
                  <a:lnTo>
                    <a:pt x="206" y="538"/>
                  </a:lnTo>
                  <a:lnTo>
                    <a:pt x="206" y="539"/>
                  </a:lnTo>
                  <a:lnTo>
                    <a:pt x="206" y="539"/>
                  </a:lnTo>
                  <a:lnTo>
                    <a:pt x="206" y="538"/>
                  </a:lnTo>
                  <a:lnTo>
                    <a:pt x="206" y="539"/>
                  </a:lnTo>
                  <a:cubicBezTo>
                    <a:pt x="208" y="538"/>
                    <a:pt x="209" y="537"/>
                    <a:pt x="210" y="536"/>
                  </a:cubicBezTo>
                  <a:cubicBezTo>
                    <a:pt x="228" y="500"/>
                    <a:pt x="249" y="466"/>
                    <a:pt x="266" y="429"/>
                  </a:cubicBezTo>
                  <a:cubicBezTo>
                    <a:pt x="288" y="379"/>
                    <a:pt x="317" y="336"/>
                    <a:pt x="363" y="307"/>
                  </a:cubicBezTo>
                  <a:cubicBezTo>
                    <a:pt x="367" y="304"/>
                    <a:pt x="372" y="302"/>
                    <a:pt x="377" y="300"/>
                  </a:cubicBezTo>
                  <a:cubicBezTo>
                    <a:pt x="379" y="300"/>
                    <a:pt x="380" y="298"/>
                    <a:pt x="381" y="296"/>
                  </a:cubicBezTo>
                  <a:cubicBezTo>
                    <a:pt x="384" y="290"/>
                    <a:pt x="386" y="282"/>
                    <a:pt x="389" y="271"/>
                  </a:cubicBezTo>
                  <a:lnTo>
                    <a:pt x="390" y="269"/>
                  </a:lnTo>
                  <a:cubicBezTo>
                    <a:pt x="389" y="231"/>
                    <a:pt x="381" y="192"/>
                    <a:pt x="381" y="155"/>
                  </a:cubicBezTo>
                  <a:cubicBezTo>
                    <a:pt x="381" y="132"/>
                    <a:pt x="384" y="110"/>
                    <a:pt x="394" y="90"/>
                  </a:cubicBezTo>
                  <a:cubicBezTo>
                    <a:pt x="395" y="87"/>
                    <a:pt x="394" y="84"/>
                    <a:pt x="392" y="82"/>
                  </a:cubicBezTo>
                  <a:cubicBezTo>
                    <a:pt x="362" y="57"/>
                    <a:pt x="310" y="26"/>
                    <a:pt x="278" y="9"/>
                  </a:cubicBezTo>
                  <a:lnTo>
                    <a:pt x="275" y="15"/>
                  </a:lnTo>
                  <a:lnTo>
                    <a:pt x="280" y="11"/>
                  </a:lnTo>
                  <a:cubicBezTo>
                    <a:pt x="279" y="9"/>
                    <a:pt x="278" y="8"/>
                    <a:pt x="276" y="7"/>
                  </a:cubicBezTo>
                  <a:cubicBezTo>
                    <a:pt x="274" y="6"/>
                    <a:pt x="272" y="6"/>
                    <a:pt x="271" y="6"/>
                  </a:cubicBezTo>
                  <a:cubicBezTo>
                    <a:pt x="266" y="6"/>
                    <a:pt x="264" y="7"/>
                    <a:pt x="264" y="7"/>
                  </a:cubicBezTo>
                  <a:lnTo>
                    <a:pt x="263" y="7"/>
                  </a:lnTo>
                  <a:lnTo>
                    <a:pt x="263" y="13"/>
                  </a:lnTo>
                  <a:lnTo>
                    <a:pt x="268" y="9"/>
                  </a:lnTo>
                  <a:lnTo>
                    <a:pt x="266" y="7"/>
                  </a:lnTo>
                  <a:cubicBezTo>
                    <a:pt x="264" y="6"/>
                    <a:pt x="263" y="6"/>
                    <a:pt x="261" y="5"/>
                  </a:cubicBezTo>
                  <a:cubicBezTo>
                    <a:pt x="259" y="5"/>
                    <a:pt x="257" y="5"/>
                    <a:pt x="254" y="5"/>
                  </a:cubicBezTo>
                  <a:cubicBezTo>
                    <a:pt x="253" y="5"/>
                    <a:pt x="251" y="5"/>
                    <a:pt x="249" y="6"/>
                  </a:cubicBezTo>
                  <a:cubicBezTo>
                    <a:pt x="247" y="6"/>
                    <a:pt x="244" y="9"/>
                    <a:pt x="244" y="12"/>
                  </a:cubicBezTo>
                  <a:lnTo>
                    <a:pt x="250" y="13"/>
                  </a:lnTo>
                  <a:lnTo>
                    <a:pt x="254" y="8"/>
                  </a:lnTo>
                  <a:cubicBezTo>
                    <a:pt x="253" y="7"/>
                    <a:pt x="251" y="6"/>
                    <a:pt x="249" y="4"/>
                  </a:cubicBezTo>
                  <a:cubicBezTo>
                    <a:pt x="247" y="3"/>
                    <a:pt x="244" y="0"/>
                    <a:pt x="240" y="0"/>
                  </a:cubicBezTo>
                  <a:cubicBezTo>
                    <a:pt x="237" y="0"/>
                    <a:pt x="233" y="2"/>
                    <a:pt x="231" y="4"/>
                  </a:cubicBezTo>
                  <a:lnTo>
                    <a:pt x="236" y="9"/>
                  </a:lnTo>
                  <a:lnTo>
                    <a:pt x="232" y="4"/>
                  </a:lnTo>
                  <a:cubicBezTo>
                    <a:pt x="231" y="4"/>
                    <a:pt x="228" y="5"/>
                    <a:pt x="225" y="7"/>
                  </a:cubicBezTo>
                  <a:cubicBezTo>
                    <a:pt x="224" y="8"/>
                    <a:pt x="222" y="9"/>
                    <a:pt x="220" y="10"/>
                  </a:cubicBezTo>
                  <a:cubicBezTo>
                    <a:pt x="219" y="12"/>
                    <a:pt x="217" y="15"/>
                    <a:pt x="217" y="18"/>
                  </a:cubicBezTo>
                  <a:cubicBezTo>
                    <a:pt x="217" y="20"/>
                    <a:pt x="218" y="21"/>
                    <a:pt x="218" y="23"/>
                  </a:cubicBezTo>
                  <a:lnTo>
                    <a:pt x="224" y="20"/>
                  </a:lnTo>
                  <a:lnTo>
                    <a:pt x="219" y="16"/>
                  </a:lnTo>
                  <a:cubicBezTo>
                    <a:pt x="217" y="19"/>
                    <a:pt x="216" y="20"/>
                    <a:pt x="214" y="21"/>
                  </a:cubicBezTo>
                  <a:cubicBezTo>
                    <a:pt x="212" y="21"/>
                    <a:pt x="210" y="22"/>
                    <a:pt x="206" y="24"/>
                  </a:cubicBezTo>
                  <a:lnTo>
                    <a:pt x="208" y="30"/>
                  </a:lnTo>
                  <a:lnTo>
                    <a:pt x="215" y="29"/>
                  </a:lnTo>
                  <a:cubicBezTo>
                    <a:pt x="215" y="26"/>
                    <a:pt x="213" y="23"/>
                    <a:pt x="210" y="21"/>
                  </a:cubicBezTo>
                  <a:cubicBezTo>
                    <a:pt x="207" y="20"/>
                    <a:pt x="205" y="20"/>
                    <a:pt x="204" y="20"/>
                  </a:cubicBezTo>
                  <a:cubicBezTo>
                    <a:pt x="201" y="20"/>
                    <a:pt x="200" y="20"/>
                    <a:pt x="199" y="20"/>
                  </a:cubicBezTo>
                  <a:lnTo>
                    <a:pt x="199" y="20"/>
                  </a:lnTo>
                  <a:lnTo>
                    <a:pt x="199" y="24"/>
                  </a:lnTo>
                  <a:lnTo>
                    <a:pt x="201" y="21"/>
                  </a:lnTo>
                  <a:lnTo>
                    <a:pt x="199" y="20"/>
                  </a:lnTo>
                  <a:lnTo>
                    <a:pt x="199" y="24"/>
                  </a:lnTo>
                  <a:lnTo>
                    <a:pt x="201" y="21"/>
                  </a:lnTo>
                  <a:lnTo>
                    <a:pt x="198" y="25"/>
                  </a:lnTo>
                  <a:lnTo>
                    <a:pt x="204" y="25"/>
                  </a:lnTo>
                  <a:lnTo>
                    <a:pt x="201" y="21"/>
                  </a:lnTo>
                  <a:lnTo>
                    <a:pt x="198" y="25"/>
                  </a:lnTo>
                  <a:lnTo>
                    <a:pt x="204" y="25"/>
                  </a:lnTo>
                  <a:lnTo>
                    <a:pt x="201" y="25"/>
                  </a:lnTo>
                  <a:lnTo>
                    <a:pt x="204" y="26"/>
                  </a:lnTo>
                  <a:lnTo>
                    <a:pt x="204" y="25"/>
                  </a:lnTo>
                  <a:lnTo>
                    <a:pt x="201" y="25"/>
                  </a:lnTo>
                  <a:lnTo>
                    <a:pt x="204" y="26"/>
                  </a:lnTo>
                  <a:lnTo>
                    <a:pt x="204" y="25"/>
                  </a:lnTo>
                  <a:cubicBezTo>
                    <a:pt x="204" y="23"/>
                    <a:pt x="204" y="21"/>
                    <a:pt x="203" y="20"/>
                  </a:cubicBezTo>
                  <a:cubicBezTo>
                    <a:pt x="202" y="18"/>
                    <a:pt x="201" y="17"/>
                    <a:pt x="199" y="16"/>
                  </a:cubicBezTo>
                  <a:lnTo>
                    <a:pt x="198" y="16"/>
                  </a:lnTo>
                  <a:lnTo>
                    <a:pt x="198" y="16"/>
                  </a:lnTo>
                  <a:lnTo>
                    <a:pt x="198" y="16"/>
                  </a:lnTo>
                  <a:lnTo>
                    <a:pt x="198" y="16"/>
                  </a:lnTo>
                  <a:lnTo>
                    <a:pt x="198" y="16"/>
                  </a:lnTo>
                  <a:lnTo>
                    <a:pt x="198" y="16"/>
                  </a:lnTo>
                  <a:lnTo>
                    <a:pt x="196" y="20"/>
                  </a:lnTo>
                  <a:lnTo>
                    <a:pt x="200" y="18"/>
                  </a:lnTo>
                  <a:lnTo>
                    <a:pt x="198" y="16"/>
                  </a:lnTo>
                  <a:lnTo>
                    <a:pt x="196" y="20"/>
                  </a:lnTo>
                  <a:lnTo>
                    <a:pt x="200" y="18"/>
                  </a:lnTo>
                  <a:lnTo>
                    <a:pt x="196" y="20"/>
                  </a:lnTo>
                  <a:lnTo>
                    <a:pt x="200" y="19"/>
                  </a:lnTo>
                  <a:lnTo>
                    <a:pt x="200" y="18"/>
                  </a:lnTo>
                  <a:lnTo>
                    <a:pt x="196" y="20"/>
                  </a:lnTo>
                  <a:lnTo>
                    <a:pt x="200" y="19"/>
                  </a:lnTo>
                  <a:lnTo>
                    <a:pt x="200" y="19"/>
                  </a:lnTo>
                  <a:lnTo>
                    <a:pt x="198" y="15"/>
                  </a:lnTo>
                  <a:cubicBezTo>
                    <a:pt x="197" y="14"/>
                    <a:pt x="196" y="12"/>
                    <a:pt x="194" y="11"/>
                  </a:cubicBezTo>
                  <a:cubicBezTo>
                    <a:pt x="193" y="10"/>
                    <a:pt x="191" y="10"/>
                    <a:pt x="189" y="10"/>
                  </a:cubicBezTo>
                  <a:cubicBezTo>
                    <a:pt x="185" y="12"/>
                    <a:pt x="182" y="14"/>
                    <a:pt x="181" y="15"/>
                  </a:cubicBezTo>
                  <a:lnTo>
                    <a:pt x="179" y="16"/>
                  </a:lnTo>
                  <a:lnTo>
                    <a:pt x="179" y="16"/>
                  </a:lnTo>
                  <a:lnTo>
                    <a:pt x="180" y="18"/>
                  </a:lnTo>
                  <a:lnTo>
                    <a:pt x="180" y="16"/>
                  </a:lnTo>
                  <a:lnTo>
                    <a:pt x="179" y="16"/>
                  </a:lnTo>
                  <a:lnTo>
                    <a:pt x="180" y="18"/>
                  </a:lnTo>
                  <a:lnTo>
                    <a:pt x="180" y="16"/>
                  </a:lnTo>
                  <a:lnTo>
                    <a:pt x="180" y="18"/>
                  </a:lnTo>
                  <a:lnTo>
                    <a:pt x="180" y="16"/>
                  </a:lnTo>
                  <a:lnTo>
                    <a:pt x="180" y="16"/>
                  </a:lnTo>
                  <a:lnTo>
                    <a:pt x="180" y="18"/>
                  </a:lnTo>
                  <a:lnTo>
                    <a:pt x="180" y="16"/>
                  </a:lnTo>
                  <a:lnTo>
                    <a:pt x="179" y="23"/>
                  </a:lnTo>
                  <a:lnTo>
                    <a:pt x="181" y="16"/>
                  </a:lnTo>
                  <a:cubicBezTo>
                    <a:pt x="179" y="16"/>
                    <a:pt x="178" y="16"/>
                    <a:pt x="177" y="16"/>
                  </a:cubicBezTo>
                  <a:cubicBezTo>
                    <a:pt x="175" y="16"/>
                    <a:pt x="174" y="16"/>
                    <a:pt x="172" y="17"/>
                  </a:cubicBezTo>
                  <a:cubicBezTo>
                    <a:pt x="170" y="18"/>
                    <a:pt x="169" y="21"/>
                    <a:pt x="169" y="23"/>
                  </a:cubicBezTo>
                  <a:cubicBezTo>
                    <a:pt x="169" y="25"/>
                    <a:pt x="169" y="26"/>
                    <a:pt x="170" y="27"/>
                  </a:cubicBezTo>
                  <a:cubicBezTo>
                    <a:pt x="171" y="30"/>
                    <a:pt x="173" y="32"/>
                    <a:pt x="175" y="34"/>
                  </a:cubicBezTo>
                  <a:cubicBezTo>
                    <a:pt x="179" y="38"/>
                    <a:pt x="183" y="43"/>
                    <a:pt x="187" y="47"/>
                  </a:cubicBezTo>
                  <a:cubicBezTo>
                    <a:pt x="188" y="48"/>
                    <a:pt x="190" y="50"/>
                    <a:pt x="191" y="52"/>
                  </a:cubicBezTo>
                  <a:lnTo>
                    <a:pt x="192" y="53"/>
                  </a:lnTo>
                  <a:lnTo>
                    <a:pt x="192" y="53"/>
                  </a:lnTo>
                  <a:lnTo>
                    <a:pt x="195" y="52"/>
                  </a:lnTo>
                  <a:lnTo>
                    <a:pt x="191" y="52"/>
                  </a:lnTo>
                  <a:lnTo>
                    <a:pt x="192" y="53"/>
                  </a:lnTo>
                  <a:lnTo>
                    <a:pt x="195" y="52"/>
                  </a:lnTo>
                  <a:lnTo>
                    <a:pt x="191" y="52"/>
                  </a:lnTo>
                  <a:lnTo>
                    <a:pt x="196" y="52"/>
                  </a:lnTo>
                  <a:lnTo>
                    <a:pt x="194" y="48"/>
                  </a:lnTo>
                  <a:lnTo>
                    <a:pt x="191" y="52"/>
                  </a:lnTo>
                  <a:lnTo>
                    <a:pt x="196" y="52"/>
                  </a:lnTo>
                  <a:lnTo>
                    <a:pt x="194" y="48"/>
                  </a:lnTo>
                  <a:lnTo>
                    <a:pt x="196" y="51"/>
                  </a:lnTo>
                  <a:lnTo>
                    <a:pt x="195" y="47"/>
                  </a:lnTo>
                  <a:lnTo>
                    <a:pt x="194" y="48"/>
                  </a:lnTo>
                  <a:lnTo>
                    <a:pt x="196" y="51"/>
                  </a:lnTo>
                  <a:lnTo>
                    <a:pt x="195" y="47"/>
                  </a:lnTo>
                  <a:lnTo>
                    <a:pt x="195" y="49"/>
                  </a:lnTo>
                  <a:lnTo>
                    <a:pt x="195" y="47"/>
                  </a:lnTo>
                  <a:lnTo>
                    <a:pt x="195" y="47"/>
                  </a:lnTo>
                  <a:lnTo>
                    <a:pt x="195" y="49"/>
                  </a:lnTo>
                  <a:lnTo>
                    <a:pt x="195" y="47"/>
                  </a:lnTo>
                  <a:lnTo>
                    <a:pt x="195" y="47"/>
                  </a:lnTo>
                  <a:cubicBezTo>
                    <a:pt x="194" y="47"/>
                    <a:pt x="190" y="47"/>
                    <a:pt x="184" y="45"/>
                  </a:cubicBezTo>
                  <a:lnTo>
                    <a:pt x="182" y="51"/>
                  </a:lnTo>
                  <a:lnTo>
                    <a:pt x="187" y="46"/>
                  </a:lnTo>
                  <a:cubicBezTo>
                    <a:pt x="186" y="45"/>
                    <a:pt x="184" y="44"/>
                    <a:pt x="183" y="42"/>
                  </a:cubicBezTo>
                  <a:cubicBezTo>
                    <a:pt x="181" y="41"/>
                    <a:pt x="179" y="39"/>
                    <a:pt x="175" y="39"/>
                  </a:cubicBezTo>
                  <a:cubicBezTo>
                    <a:pt x="172" y="39"/>
                    <a:pt x="169" y="41"/>
                    <a:pt x="167" y="43"/>
                  </a:cubicBezTo>
                  <a:lnTo>
                    <a:pt x="166" y="44"/>
                  </a:lnTo>
                  <a:lnTo>
                    <a:pt x="168" y="45"/>
                  </a:lnTo>
                  <a:lnTo>
                    <a:pt x="167" y="43"/>
                  </a:lnTo>
                  <a:lnTo>
                    <a:pt x="166" y="44"/>
                  </a:lnTo>
                  <a:lnTo>
                    <a:pt x="168" y="45"/>
                  </a:lnTo>
                  <a:lnTo>
                    <a:pt x="167" y="43"/>
                  </a:lnTo>
                  <a:lnTo>
                    <a:pt x="168" y="45"/>
                  </a:lnTo>
                  <a:lnTo>
                    <a:pt x="168" y="43"/>
                  </a:lnTo>
                  <a:lnTo>
                    <a:pt x="167" y="43"/>
                  </a:lnTo>
                  <a:lnTo>
                    <a:pt x="168" y="45"/>
                  </a:lnTo>
                  <a:lnTo>
                    <a:pt x="168" y="43"/>
                  </a:lnTo>
                  <a:lnTo>
                    <a:pt x="168" y="44"/>
                  </a:lnTo>
                  <a:lnTo>
                    <a:pt x="168" y="43"/>
                  </a:lnTo>
                  <a:lnTo>
                    <a:pt x="168" y="43"/>
                  </a:lnTo>
                  <a:lnTo>
                    <a:pt x="168" y="44"/>
                  </a:lnTo>
                  <a:lnTo>
                    <a:pt x="168" y="43"/>
                  </a:lnTo>
                  <a:lnTo>
                    <a:pt x="168" y="43"/>
                  </a:lnTo>
                  <a:lnTo>
                    <a:pt x="167" y="43"/>
                  </a:lnTo>
                  <a:cubicBezTo>
                    <a:pt x="166" y="43"/>
                    <a:pt x="164" y="42"/>
                    <a:pt x="162" y="45"/>
                  </a:cubicBezTo>
                  <a:lnTo>
                    <a:pt x="159" y="48"/>
                  </a:lnTo>
                  <a:lnTo>
                    <a:pt x="159" y="51"/>
                  </a:lnTo>
                  <a:lnTo>
                    <a:pt x="159" y="54"/>
                  </a:lnTo>
                  <a:lnTo>
                    <a:pt x="166" y="53"/>
                  </a:lnTo>
                  <a:lnTo>
                    <a:pt x="170" y="48"/>
                  </a:lnTo>
                  <a:cubicBezTo>
                    <a:pt x="168" y="46"/>
                    <a:pt x="166" y="45"/>
                    <a:pt x="162" y="45"/>
                  </a:cubicBezTo>
                  <a:cubicBezTo>
                    <a:pt x="160" y="45"/>
                    <a:pt x="157" y="46"/>
                    <a:pt x="156" y="47"/>
                  </a:cubicBezTo>
                  <a:cubicBezTo>
                    <a:pt x="155" y="49"/>
                    <a:pt x="154" y="50"/>
                    <a:pt x="154" y="50"/>
                  </a:cubicBezTo>
                  <a:lnTo>
                    <a:pt x="156" y="51"/>
                  </a:lnTo>
                  <a:lnTo>
                    <a:pt x="155" y="49"/>
                  </a:lnTo>
                  <a:lnTo>
                    <a:pt x="154" y="50"/>
                  </a:lnTo>
                  <a:lnTo>
                    <a:pt x="156" y="51"/>
                  </a:lnTo>
                  <a:lnTo>
                    <a:pt x="155" y="49"/>
                  </a:lnTo>
                  <a:lnTo>
                    <a:pt x="156" y="51"/>
                  </a:lnTo>
                  <a:lnTo>
                    <a:pt x="156" y="49"/>
                  </a:lnTo>
                  <a:lnTo>
                    <a:pt x="155" y="49"/>
                  </a:lnTo>
                  <a:lnTo>
                    <a:pt x="156" y="51"/>
                  </a:lnTo>
                  <a:lnTo>
                    <a:pt x="156" y="49"/>
                  </a:lnTo>
                  <a:lnTo>
                    <a:pt x="156" y="49"/>
                  </a:lnTo>
                  <a:lnTo>
                    <a:pt x="156" y="49"/>
                  </a:lnTo>
                  <a:lnTo>
                    <a:pt x="156" y="49"/>
                  </a:lnTo>
                  <a:lnTo>
                    <a:pt x="156" y="49"/>
                  </a:lnTo>
                  <a:lnTo>
                    <a:pt x="156" y="49"/>
                  </a:lnTo>
                  <a:lnTo>
                    <a:pt x="155" y="56"/>
                  </a:lnTo>
                  <a:lnTo>
                    <a:pt x="162" y="56"/>
                  </a:lnTo>
                  <a:lnTo>
                    <a:pt x="162" y="55"/>
                  </a:lnTo>
                  <a:cubicBezTo>
                    <a:pt x="162" y="53"/>
                    <a:pt x="162" y="52"/>
                    <a:pt x="161" y="50"/>
                  </a:cubicBezTo>
                  <a:cubicBezTo>
                    <a:pt x="160" y="48"/>
                    <a:pt x="157" y="46"/>
                    <a:pt x="154" y="46"/>
                  </a:cubicBezTo>
                  <a:cubicBezTo>
                    <a:pt x="152" y="46"/>
                    <a:pt x="151" y="47"/>
                    <a:pt x="150" y="48"/>
                  </a:cubicBezTo>
                  <a:lnTo>
                    <a:pt x="147" y="52"/>
                  </a:lnTo>
                  <a:cubicBezTo>
                    <a:pt x="146" y="53"/>
                    <a:pt x="145" y="54"/>
                    <a:pt x="145" y="57"/>
                  </a:cubicBezTo>
                  <a:lnTo>
                    <a:pt x="152" y="57"/>
                  </a:lnTo>
                  <a:lnTo>
                    <a:pt x="157" y="52"/>
                  </a:lnTo>
                  <a:lnTo>
                    <a:pt x="156" y="51"/>
                  </a:lnTo>
                  <a:lnTo>
                    <a:pt x="154" y="50"/>
                  </a:lnTo>
                  <a:cubicBezTo>
                    <a:pt x="153" y="49"/>
                    <a:pt x="152" y="48"/>
                    <a:pt x="150" y="48"/>
                  </a:cubicBezTo>
                  <a:cubicBezTo>
                    <a:pt x="148" y="48"/>
                    <a:pt x="146" y="49"/>
                    <a:pt x="145" y="50"/>
                  </a:cubicBezTo>
                  <a:cubicBezTo>
                    <a:pt x="143" y="51"/>
                    <a:pt x="143" y="53"/>
                    <a:pt x="143" y="54"/>
                  </a:cubicBezTo>
                  <a:lnTo>
                    <a:pt x="142" y="57"/>
                  </a:lnTo>
                  <a:lnTo>
                    <a:pt x="148" y="58"/>
                  </a:lnTo>
                  <a:lnTo>
                    <a:pt x="148" y="51"/>
                  </a:lnTo>
                  <a:cubicBezTo>
                    <a:pt x="146" y="51"/>
                    <a:pt x="144" y="52"/>
                    <a:pt x="142" y="52"/>
                  </a:cubicBezTo>
                  <a:cubicBezTo>
                    <a:pt x="138" y="54"/>
                    <a:pt x="135" y="57"/>
                    <a:pt x="135" y="60"/>
                  </a:cubicBezTo>
                  <a:cubicBezTo>
                    <a:pt x="134" y="64"/>
                    <a:pt x="134" y="67"/>
                    <a:pt x="134" y="68"/>
                  </a:cubicBezTo>
                  <a:lnTo>
                    <a:pt x="133" y="69"/>
                  </a:lnTo>
                  <a:lnTo>
                    <a:pt x="133" y="69"/>
                  </a:lnTo>
                  <a:lnTo>
                    <a:pt x="133" y="69"/>
                  </a:lnTo>
                  <a:cubicBezTo>
                    <a:pt x="130" y="70"/>
                    <a:pt x="128" y="72"/>
                    <a:pt x="126" y="75"/>
                  </a:cubicBezTo>
                  <a:cubicBezTo>
                    <a:pt x="125" y="77"/>
                    <a:pt x="124" y="80"/>
                    <a:pt x="124" y="82"/>
                  </a:cubicBezTo>
                  <a:cubicBezTo>
                    <a:pt x="124" y="86"/>
                    <a:pt x="125" y="89"/>
                    <a:pt x="125" y="90"/>
                  </a:cubicBezTo>
                  <a:lnTo>
                    <a:pt x="125" y="90"/>
                  </a:lnTo>
                  <a:lnTo>
                    <a:pt x="128" y="90"/>
                  </a:lnTo>
                  <a:lnTo>
                    <a:pt x="126" y="88"/>
                  </a:lnTo>
                  <a:lnTo>
                    <a:pt x="125" y="90"/>
                  </a:lnTo>
                  <a:lnTo>
                    <a:pt x="128" y="90"/>
                  </a:lnTo>
                  <a:lnTo>
                    <a:pt x="126" y="88"/>
                  </a:lnTo>
                  <a:lnTo>
                    <a:pt x="129" y="90"/>
                  </a:lnTo>
                  <a:lnTo>
                    <a:pt x="128" y="87"/>
                  </a:lnTo>
                  <a:lnTo>
                    <a:pt x="126" y="88"/>
                  </a:lnTo>
                  <a:lnTo>
                    <a:pt x="129" y="90"/>
                  </a:lnTo>
                  <a:lnTo>
                    <a:pt x="128" y="87"/>
                  </a:lnTo>
                  <a:cubicBezTo>
                    <a:pt x="125" y="88"/>
                    <a:pt x="122" y="91"/>
                    <a:pt x="123" y="94"/>
                  </a:cubicBezTo>
                  <a:cubicBezTo>
                    <a:pt x="123" y="96"/>
                    <a:pt x="123" y="98"/>
                    <a:pt x="124" y="99"/>
                  </a:cubicBezTo>
                  <a:lnTo>
                    <a:pt x="124" y="100"/>
                  </a:lnTo>
                  <a:lnTo>
                    <a:pt x="127" y="99"/>
                  </a:lnTo>
                  <a:lnTo>
                    <a:pt x="124" y="100"/>
                  </a:lnTo>
                  <a:lnTo>
                    <a:pt x="124" y="100"/>
                  </a:lnTo>
                  <a:lnTo>
                    <a:pt x="127" y="99"/>
                  </a:lnTo>
                  <a:lnTo>
                    <a:pt x="124" y="100"/>
                  </a:lnTo>
                  <a:lnTo>
                    <a:pt x="129" y="98"/>
                  </a:lnTo>
                  <a:lnTo>
                    <a:pt x="124" y="98"/>
                  </a:lnTo>
                  <a:lnTo>
                    <a:pt x="124" y="100"/>
                  </a:lnTo>
                  <a:lnTo>
                    <a:pt x="129" y="98"/>
                  </a:lnTo>
                  <a:lnTo>
                    <a:pt x="124" y="98"/>
                  </a:lnTo>
                  <a:lnTo>
                    <a:pt x="129" y="98"/>
                  </a:lnTo>
                  <a:lnTo>
                    <a:pt x="125" y="95"/>
                  </a:lnTo>
                  <a:lnTo>
                    <a:pt x="124" y="98"/>
                  </a:lnTo>
                  <a:lnTo>
                    <a:pt x="129" y="98"/>
                  </a:lnTo>
                  <a:lnTo>
                    <a:pt x="125" y="95"/>
                  </a:lnTo>
                  <a:lnTo>
                    <a:pt x="128" y="97"/>
                  </a:lnTo>
                  <a:lnTo>
                    <a:pt x="125" y="95"/>
                  </a:lnTo>
                  <a:lnTo>
                    <a:pt x="125" y="95"/>
                  </a:lnTo>
                  <a:lnTo>
                    <a:pt x="128" y="97"/>
                  </a:lnTo>
                  <a:lnTo>
                    <a:pt x="125" y="95"/>
                  </a:lnTo>
                  <a:cubicBezTo>
                    <a:pt x="125" y="95"/>
                    <a:pt x="123" y="96"/>
                    <a:pt x="121" y="99"/>
                  </a:cubicBezTo>
                  <a:cubicBezTo>
                    <a:pt x="119" y="101"/>
                    <a:pt x="119" y="104"/>
                    <a:pt x="120" y="106"/>
                  </a:cubicBezTo>
                  <a:cubicBezTo>
                    <a:pt x="121" y="109"/>
                    <a:pt x="123" y="110"/>
                    <a:pt x="125" y="110"/>
                  </a:cubicBezTo>
                  <a:cubicBezTo>
                    <a:pt x="137" y="111"/>
                    <a:pt x="143" y="112"/>
                    <a:pt x="146" y="113"/>
                  </a:cubicBezTo>
                  <a:lnTo>
                    <a:pt x="148" y="114"/>
                  </a:lnTo>
                  <a:lnTo>
                    <a:pt x="148" y="114"/>
                  </a:lnTo>
                  <a:lnTo>
                    <a:pt x="149" y="113"/>
                  </a:lnTo>
                  <a:lnTo>
                    <a:pt x="148" y="114"/>
                  </a:lnTo>
                  <a:lnTo>
                    <a:pt x="148" y="114"/>
                  </a:lnTo>
                  <a:lnTo>
                    <a:pt x="149" y="113"/>
                  </a:lnTo>
                  <a:lnTo>
                    <a:pt x="148" y="114"/>
                  </a:lnTo>
                  <a:lnTo>
                    <a:pt x="147" y="114"/>
                  </a:lnTo>
                  <a:cubicBezTo>
                    <a:pt x="148" y="114"/>
                    <a:pt x="147" y="117"/>
                    <a:pt x="146" y="121"/>
                  </a:cubicBezTo>
                  <a:cubicBezTo>
                    <a:pt x="145" y="125"/>
                    <a:pt x="144" y="130"/>
                    <a:pt x="144" y="136"/>
                  </a:cubicBezTo>
                  <a:cubicBezTo>
                    <a:pt x="144" y="137"/>
                    <a:pt x="144" y="139"/>
                    <a:pt x="144" y="141"/>
                  </a:cubicBezTo>
                  <a:lnTo>
                    <a:pt x="151" y="140"/>
                  </a:lnTo>
                  <a:lnTo>
                    <a:pt x="146" y="135"/>
                  </a:lnTo>
                  <a:cubicBezTo>
                    <a:pt x="145" y="136"/>
                    <a:pt x="144" y="138"/>
                    <a:pt x="144" y="140"/>
                  </a:cubicBezTo>
                  <a:cubicBezTo>
                    <a:pt x="144" y="143"/>
                    <a:pt x="145" y="144"/>
                    <a:pt x="145" y="144"/>
                  </a:cubicBezTo>
                  <a:lnTo>
                    <a:pt x="148" y="147"/>
                  </a:lnTo>
                  <a:cubicBezTo>
                    <a:pt x="150" y="148"/>
                    <a:pt x="152" y="149"/>
                    <a:pt x="155" y="151"/>
                  </a:cubicBezTo>
                  <a:cubicBezTo>
                    <a:pt x="158" y="152"/>
                    <a:pt x="162" y="153"/>
                    <a:pt x="165" y="155"/>
                  </a:cubicBezTo>
                  <a:lnTo>
                    <a:pt x="167" y="148"/>
                  </a:lnTo>
                  <a:lnTo>
                    <a:pt x="160" y="148"/>
                  </a:lnTo>
                  <a:lnTo>
                    <a:pt x="160" y="150"/>
                  </a:lnTo>
                  <a:cubicBezTo>
                    <a:pt x="160" y="155"/>
                    <a:pt x="161" y="159"/>
                    <a:pt x="162" y="162"/>
                  </a:cubicBezTo>
                  <a:cubicBezTo>
                    <a:pt x="163" y="165"/>
                    <a:pt x="164" y="168"/>
                    <a:pt x="164" y="169"/>
                  </a:cubicBezTo>
                  <a:lnTo>
                    <a:pt x="164" y="169"/>
                  </a:lnTo>
                  <a:lnTo>
                    <a:pt x="164" y="169"/>
                  </a:lnTo>
                  <a:lnTo>
                    <a:pt x="164" y="169"/>
                  </a:lnTo>
                  <a:lnTo>
                    <a:pt x="164" y="169"/>
                  </a:lnTo>
                  <a:lnTo>
                    <a:pt x="164" y="169"/>
                  </a:lnTo>
                  <a:lnTo>
                    <a:pt x="164" y="169"/>
                  </a:lnTo>
                  <a:lnTo>
                    <a:pt x="169" y="173"/>
                  </a:lnTo>
                  <a:lnTo>
                    <a:pt x="167" y="167"/>
                  </a:lnTo>
                  <a:cubicBezTo>
                    <a:pt x="164" y="168"/>
                    <a:pt x="156" y="169"/>
                    <a:pt x="150" y="169"/>
                  </a:cubicBezTo>
                  <a:cubicBezTo>
                    <a:pt x="147" y="169"/>
                    <a:pt x="145" y="169"/>
                    <a:pt x="143" y="168"/>
                  </a:cubicBezTo>
                  <a:lnTo>
                    <a:pt x="141" y="167"/>
                  </a:lnTo>
                  <a:lnTo>
                    <a:pt x="138" y="164"/>
                  </a:lnTo>
                  <a:cubicBezTo>
                    <a:pt x="135" y="162"/>
                    <a:pt x="131" y="161"/>
                    <a:pt x="127" y="161"/>
                  </a:cubicBezTo>
                  <a:cubicBezTo>
                    <a:pt x="123" y="161"/>
                    <a:pt x="119" y="162"/>
                    <a:pt x="116" y="164"/>
                  </a:cubicBezTo>
                  <a:cubicBezTo>
                    <a:pt x="112" y="165"/>
                    <a:pt x="109" y="169"/>
                    <a:pt x="109" y="175"/>
                  </a:cubicBezTo>
                  <a:cubicBezTo>
                    <a:pt x="109" y="180"/>
                    <a:pt x="112" y="184"/>
                    <a:pt x="116" y="187"/>
                  </a:cubicBezTo>
                  <a:cubicBezTo>
                    <a:pt x="118" y="189"/>
                    <a:pt x="121" y="190"/>
                    <a:pt x="124" y="188"/>
                  </a:cubicBezTo>
                  <a:cubicBezTo>
                    <a:pt x="125" y="187"/>
                    <a:pt x="127" y="185"/>
                    <a:pt x="127" y="183"/>
                  </a:cubicBezTo>
                  <a:cubicBezTo>
                    <a:pt x="128" y="182"/>
                    <a:pt x="128" y="180"/>
                    <a:pt x="128" y="179"/>
                  </a:cubicBezTo>
                  <a:lnTo>
                    <a:pt x="128" y="178"/>
                  </a:lnTo>
                  <a:lnTo>
                    <a:pt x="121" y="178"/>
                  </a:lnTo>
                  <a:lnTo>
                    <a:pt x="115" y="181"/>
                  </a:lnTo>
                  <a:cubicBezTo>
                    <a:pt x="116" y="183"/>
                    <a:pt x="118" y="184"/>
                    <a:pt x="120" y="185"/>
                  </a:cubicBezTo>
                  <a:cubicBezTo>
                    <a:pt x="121" y="186"/>
                    <a:pt x="123" y="186"/>
                    <a:pt x="125" y="186"/>
                  </a:cubicBezTo>
                  <a:cubicBezTo>
                    <a:pt x="127" y="186"/>
                    <a:pt x="128" y="186"/>
                    <a:pt x="128" y="186"/>
                  </a:cubicBezTo>
                  <a:lnTo>
                    <a:pt x="128" y="182"/>
                  </a:lnTo>
                  <a:lnTo>
                    <a:pt x="125" y="185"/>
                  </a:lnTo>
                  <a:lnTo>
                    <a:pt x="128" y="186"/>
                  </a:lnTo>
                  <a:lnTo>
                    <a:pt x="128" y="182"/>
                  </a:lnTo>
                  <a:lnTo>
                    <a:pt x="125" y="185"/>
                  </a:lnTo>
                  <a:lnTo>
                    <a:pt x="128" y="182"/>
                  </a:lnTo>
                  <a:lnTo>
                    <a:pt x="124" y="184"/>
                  </a:lnTo>
                  <a:lnTo>
                    <a:pt x="125" y="185"/>
                  </a:lnTo>
                  <a:lnTo>
                    <a:pt x="128" y="182"/>
                  </a:lnTo>
                  <a:lnTo>
                    <a:pt x="124" y="184"/>
                  </a:lnTo>
                  <a:lnTo>
                    <a:pt x="126" y="183"/>
                  </a:lnTo>
                  <a:lnTo>
                    <a:pt x="124" y="184"/>
                  </a:lnTo>
                  <a:lnTo>
                    <a:pt x="124" y="184"/>
                  </a:lnTo>
                  <a:lnTo>
                    <a:pt x="126" y="183"/>
                  </a:lnTo>
                  <a:lnTo>
                    <a:pt x="124" y="184"/>
                  </a:lnTo>
                  <a:lnTo>
                    <a:pt x="124" y="184"/>
                  </a:lnTo>
                  <a:cubicBezTo>
                    <a:pt x="124" y="186"/>
                    <a:pt x="126" y="188"/>
                    <a:pt x="129" y="189"/>
                  </a:cubicBezTo>
                  <a:lnTo>
                    <a:pt x="129" y="189"/>
                  </a:lnTo>
                  <a:cubicBezTo>
                    <a:pt x="130" y="190"/>
                    <a:pt x="131" y="192"/>
                    <a:pt x="133" y="194"/>
                  </a:cubicBezTo>
                  <a:cubicBezTo>
                    <a:pt x="135" y="196"/>
                    <a:pt x="138" y="199"/>
                    <a:pt x="142" y="199"/>
                  </a:cubicBezTo>
                  <a:lnTo>
                    <a:pt x="143" y="193"/>
                  </a:lnTo>
                  <a:lnTo>
                    <a:pt x="139" y="197"/>
                  </a:lnTo>
                  <a:cubicBezTo>
                    <a:pt x="140" y="199"/>
                    <a:pt x="142" y="201"/>
                    <a:pt x="144" y="204"/>
                  </a:cubicBezTo>
                  <a:cubicBezTo>
                    <a:pt x="145" y="206"/>
                    <a:pt x="147" y="207"/>
                    <a:pt x="149" y="207"/>
                  </a:cubicBezTo>
                  <a:lnTo>
                    <a:pt x="150" y="207"/>
                  </a:lnTo>
                  <a:cubicBezTo>
                    <a:pt x="152" y="207"/>
                    <a:pt x="153" y="206"/>
                    <a:pt x="153" y="206"/>
                  </a:cubicBezTo>
                  <a:lnTo>
                    <a:pt x="153" y="202"/>
                  </a:lnTo>
                  <a:lnTo>
                    <a:pt x="152" y="206"/>
                  </a:lnTo>
                  <a:lnTo>
                    <a:pt x="153" y="206"/>
                  </a:lnTo>
                  <a:lnTo>
                    <a:pt x="153" y="202"/>
                  </a:lnTo>
                  <a:lnTo>
                    <a:pt x="152" y="206"/>
                  </a:lnTo>
                  <a:lnTo>
                    <a:pt x="154" y="200"/>
                  </a:lnTo>
                  <a:lnTo>
                    <a:pt x="150" y="205"/>
                  </a:lnTo>
                  <a:lnTo>
                    <a:pt x="152" y="206"/>
                  </a:lnTo>
                  <a:lnTo>
                    <a:pt x="154" y="200"/>
                  </a:lnTo>
                  <a:lnTo>
                    <a:pt x="150" y="205"/>
                  </a:lnTo>
                  <a:lnTo>
                    <a:pt x="154" y="200"/>
                  </a:lnTo>
                  <a:lnTo>
                    <a:pt x="148" y="200"/>
                  </a:lnTo>
                  <a:cubicBezTo>
                    <a:pt x="148" y="202"/>
                    <a:pt x="149" y="204"/>
                    <a:pt x="150" y="205"/>
                  </a:cubicBezTo>
                  <a:lnTo>
                    <a:pt x="154" y="200"/>
                  </a:lnTo>
                  <a:lnTo>
                    <a:pt x="148" y="200"/>
                  </a:lnTo>
                  <a:lnTo>
                    <a:pt x="154" y="200"/>
                  </a:lnTo>
                  <a:lnTo>
                    <a:pt x="149" y="196"/>
                  </a:lnTo>
                  <a:cubicBezTo>
                    <a:pt x="148" y="197"/>
                    <a:pt x="148" y="198"/>
                    <a:pt x="148" y="200"/>
                  </a:cubicBezTo>
                  <a:lnTo>
                    <a:pt x="154" y="200"/>
                  </a:lnTo>
                  <a:lnTo>
                    <a:pt x="149" y="196"/>
                  </a:lnTo>
                  <a:lnTo>
                    <a:pt x="153" y="199"/>
                  </a:lnTo>
                  <a:lnTo>
                    <a:pt x="150" y="195"/>
                  </a:lnTo>
                  <a:lnTo>
                    <a:pt x="149" y="196"/>
                  </a:lnTo>
                  <a:lnTo>
                    <a:pt x="153" y="199"/>
                  </a:lnTo>
                  <a:lnTo>
                    <a:pt x="150" y="195"/>
                  </a:lnTo>
                  <a:lnTo>
                    <a:pt x="149" y="195"/>
                  </a:lnTo>
                  <a:lnTo>
                    <a:pt x="153" y="201"/>
                  </a:lnTo>
                  <a:lnTo>
                    <a:pt x="150" y="195"/>
                  </a:lnTo>
                  <a:cubicBezTo>
                    <a:pt x="147" y="197"/>
                    <a:pt x="144" y="198"/>
                    <a:pt x="142" y="200"/>
                  </a:cubicBezTo>
                  <a:cubicBezTo>
                    <a:pt x="140" y="203"/>
                    <a:pt x="139" y="206"/>
                    <a:pt x="139" y="209"/>
                  </a:cubicBezTo>
                  <a:cubicBezTo>
                    <a:pt x="139" y="213"/>
                    <a:pt x="141" y="216"/>
                    <a:pt x="142" y="219"/>
                  </a:cubicBezTo>
                  <a:cubicBezTo>
                    <a:pt x="143" y="221"/>
                    <a:pt x="145" y="223"/>
                    <a:pt x="148" y="223"/>
                  </a:cubicBezTo>
                  <a:lnTo>
                    <a:pt x="150" y="223"/>
                  </a:lnTo>
                  <a:lnTo>
                    <a:pt x="150" y="223"/>
                  </a:lnTo>
                  <a:lnTo>
                    <a:pt x="151" y="222"/>
                  </a:lnTo>
                  <a:lnTo>
                    <a:pt x="150" y="223"/>
                  </a:lnTo>
                  <a:lnTo>
                    <a:pt x="150" y="223"/>
                  </a:lnTo>
                  <a:lnTo>
                    <a:pt x="151" y="222"/>
                  </a:lnTo>
                  <a:lnTo>
                    <a:pt x="150" y="223"/>
                  </a:lnTo>
                  <a:lnTo>
                    <a:pt x="150" y="223"/>
                  </a:lnTo>
                  <a:lnTo>
                    <a:pt x="150" y="223"/>
                  </a:lnTo>
                  <a:lnTo>
                    <a:pt x="150" y="223"/>
                  </a:lnTo>
                  <a:lnTo>
                    <a:pt x="150" y="223"/>
                  </a:lnTo>
                  <a:lnTo>
                    <a:pt x="150" y="223"/>
                  </a:lnTo>
                  <a:cubicBezTo>
                    <a:pt x="150" y="223"/>
                    <a:pt x="151" y="225"/>
                    <a:pt x="152" y="227"/>
                  </a:cubicBezTo>
                  <a:lnTo>
                    <a:pt x="156" y="229"/>
                  </a:lnTo>
                  <a:cubicBezTo>
                    <a:pt x="158" y="229"/>
                    <a:pt x="158" y="230"/>
                    <a:pt x="159" y="231"/>
                  </a:cubicBezTo>
                  <a:cubicBezTo>
                    <a:pt x="160" y="232"/>
                    <a:pt x="161" y="235"/>
                    <a:pt x="162" y="238"/>
                  </a:cubicBezTo>
                  <a:cubicBezTo>
                    <a:pt x="162" y="240"/>
                    <a:pt x="164" y="242"/>
                    <a:pt x="166" y="243"/>
                  </a:cubicBezTo>
                  <a:lnTo>
                    <a:pt x="167" y="239"/>
                  </a:lnTo>
                  <a:lnTo>
                    <a:pt x="164" y="241"/>
                  </a:lnTo>
                  <a:lnTo>
                    <a:pt x="166" y="243"/>
                  </a:lnTo>
                  <a:lnTo>
                    <a:pt x="167" y="239"/>
                  </a:lnTo>
                  <a:lnTo>
                    <a:pt x="164" y="241"/>
                  </a:lnTo>
                  <a:lnTo>
                    <a:pt x="167" y="239"/>
                  </a:lnTo>
                  <a:lnTo>
                    <a:pt x="164" y="239"/>
                  </a:lnTo>
                  <a:lnTo>
                    <a:pt x="164" y="241"/>
                  </a:lnTo>
                  <a:lnTo>
                    <a:pt x="167" y="239"/>
                  </a:lnTo>
                  <a:lnTo>
                    <a:pt x="164" y="239"/>
                  </a:lnTo>
                  <a:lnTo>
                    <a:pt x="163" y="240"/>
                  </a:lnTo>
                  <a:cubicBezTo>
                    <a:pt x="163" y="242"/>
                    <a:pt x="162" y="244"/>
                    <a:pt x="161" y="247"/>
                  </a:cubicBezTo>
                  <a:cubicBezTo>
                    <a:pt x="161" y="249"/>
                    <a:pt x="162" y="251"/>
                    <a:pt x="163" y="252"/>
                  </a:cubicBezTo>
                  <a:cubicBezTo>
                    <a:pt x="164" y="254"/>
                    <a:pt x="166" y="254"/>
                    <a:pt x="167" y="255"/>
                  </a:cubicBezTo>
                  <a:lnTo>
                    <a:pt x="168" y="255"/>
                  </a:lnTo>
                  <a:lnTo>
                    <a:pt x="169" y="252"/>
                  </a:lnTo>
                  <a:lnTo>
                    <a:pt x="167" y="254"/>
                  </a:lnTo>
                  <a:lnTo>
                    <a:pt x="168" y="255"/>
                  </a:lnTo>
                  <a:lnTo>
                    <a:pt x="169" y="252"/>
                  </a:lnTo>
                  <a:lnTo>
                    <a:pt x="167" y="254"/>
                  </a:lnTo>
                  <a:lnTo>
                    <a:pt x="170" y="250"/>
                  </a:lnTo>
                  <a:lnTo>
                    <a:pt x="165" y="250"/>
                  </a:lnTo>
                  <a:lnTo>
                    <a:pt x="167" y="254"/>
                  </a:lnTo>
                  <a:lnTo>
                    <a:pt x="170" y="250"/>
                  </a:lnTo>
                  <a:lnTo>
                    <a:pt x="165" y="250"/>
                  </a:lnTo>
                  <a:lnTo>
                    <a:pt x="169" y="250"/>
                  </a:lnTo>
                  <a:lnTo>
                    <a:pt x="166" y="247"/>
                  </a:lnTo>
                  <a:cubicBezTo>
                    <a:pt x="166" y="247"/>
                    <a:pt x="165" y="248"/>
                    <a:pt x="165" y="250"/>
                  </a:cubicBezTo>
                  <a:lnTo>
                    <a:pt x="169" y="250"/>
                  </a:lnTo>
                  <a:lnTo>
                    <a:pt x="166" y="247"/>
                  </a:lnTo>
                  <a:lnTo>
                    <a:pt x="166" y="247"/>
                  </a:lnTo>
                  <a:lnTo>
                    <a:pt x="166" y="247"/>
                  </a:lnTo>
                  <a:cubicBezTo>
                    <a:pt x="163" y="248"/>
                    <a:pt x="161" y="250"/>
                    <a:pt x="160" y="253"/>
                  </a:cubicBezTo>
                  <a:cubicBezTo>
                    <a:pt x="160" y="256"/>
                    <a:pt x="162" y="259"/>
                    <a:pt x="165" y="260"/>
                  </a:cubicBezTo>
                  <a:lnTo>
                    <a:pt x="165" y="260"/>
                  </a:lnTo>
                  <a:lnTo>
                    <a:pt x="166" y="257"/>
                  </a:lnTo>
                  <a:lnTo>
                    <a:pt x="163" y="259"/>
                  </a:lnTo>
                  <a:lnTo>
                    <a:pt x="165" y="260"/>
                  </a:lnTo>
                  <a:lnTo>
                    <a:pt x="166" y="257"/>
                  </a:lnTo>
                  <a:lnTo>
                    <a:pt x="163" y="259"/>
                  </a:lnTo>
                  <a:lnTo>
                    <a:pt x="167" y="256"/>
                  </a:lnTo>
                  <a:lnTo>
                    <a:pt x="163" y="257"/>
                  </a:lnTo>
                  <a:lnTo>
                    <a:pt x="163" y="259"/>
                  </a:lnTo>
                  <a:lnTo>
                    <a:pt x="167" y="256"/>
                  </a:lnTo>
                  <a:lnTo>
                    <a:pt x="163" y="257"/>
                  </a:lnTo>
                  <a:lnTo>
                    <a:pt x="163" y="259"/>
                  </a:lnTo>
                  <a:cubicBezTo>
                    <a:pt x="163" y="260"/>
                    <a:pt x="166" y="263"/>
                    <a:pt x="167" y="263"/>
                  </a:cubicBezTo>
                  <a:cubicBezTo>
                    <a:pt x="169" y="264"/>
                    <a:pt x="170" y="264"/>
                    <a:pt x="172" y="264"/>
                  </a:cubicBezTo>
                  <a:lnTo>
                    <a:pt x="172" y="257"/>
                  </a:lnTo>
                  <a:lnTo>
                    <a:pt x="170" y="264"/>
                  </a:lnTo>
                  <a:lnTo>
                    <a:pt x="170" y="264"/>
                  </a:lnTo>
                  <a:lnTo>
                    <a:pt x="171" y="261"/>
                  </a:lnTo>
                  <a:lnTo>
                    <a:pt x="169" y="263"/>
                  </a:lnTo>
                  <a:lnTo>
                    <a:pt x="170" y="264"/>
                  </a:lnTo>
                  <a:lnTo>
                    <a:pt x="171" y="261"/>
                  </a:lnTo>
                  <a:lnTo>
                    <a:pt x="169" y="263"/>
                  </a:lnTo>
                  <a:lnTo>
                    <a:pt x="173" y="259"/>
                  </a:lnTo>
                  <a:lnTo>
                    <a:pt x="167" y="259"/>
                  </a:lnTo>
                  <a:cubicBezTo>
                    <a:pt x="167" y="261"/>
                    <a:pt x="168" y="263"/>
                    <a:pt x="169" y="263"/>
                  </a:cubicBezTo>
                  <a:lnTo>
                    <a:pt x="173" y="259"/>
                  </a:lnTo>
                  <a:lnTo>
                    <a:pt x="167" y="259"/>
                  </a:lnTo>
                  <a:lnTo>
                    <a:pt x="172" y="259"/>
                  </a:lnTo>
                  <a:lnTo>
                    <a:pt x="168" y="256"/>
                  </a:lnTo>
                  <a:cubicBezTo>
                    <a:pt x="168" y="256"/>
                    <a:pt x="167" y="257"/>
                    <a:pt x="167" y="259"/>
                  </a:cubicBezTo>
                  <a:lnTo>
                    <a:pt x="172" y="259"/>
                  </a:lnTo>
                  <a:lnTo>
                    <a:pt x="168" y="256"/>
                  </a:lnTo>
                  <a:lnTo>
                    <a:pt x="170" y="257"/>
                  </a:lnTo>
                  <a:lnTo>
                    <a:pt x="168" y="255"/>
                  </a:lnTo>
                  <a:lnTo>
                    <a:pt x="168" y="256"/>
                  </a:lnTo>
                  <a:lnTo>
                    <a:pt x="170" y="257"/>
                  </a:lnTo>
                  <a:lnTo>
                    <a:pt x="168" y="255"/>
                  </a:lnTo>
                  <a:cubicBezTo>
                    <a:pt x="168" y="256"/>
                    <a:pt x="167" y="257"/>
                    <a:pt x="165" y="258"/>
                  </a:cubicBezTo>
                  <a:lnTo>
                    <a:pt x="163" y="261"/>
                  </a:lnTo>
                  <a:cubicBezTo>
                    <a:pt x="162" y="262"/>
                    <a:pt x="161" y="264"/>
                    <a:pt x="161" y="266"/>
                  </a:cubicBezTo>
                  <a:cubicBezTo>
                    <a:pt x="161" y="268"/>
                    <a:pt x="161" y="270"/>
                    <a:pt x="162" y="271"/>
                  </a:cubicBezTo>
                  <a:lnTo>
                    <a:pt x="163" y="273"/>
                  </a:lnTo>
                  <a:lnTo>
                    <a:pt x="166" y="270"/>
                  </a:lnTo>
                  <a:lnTo>
                    <a:pt x="162" y="270"/>
                  </a:lnTo>
                  <a:lnTo>
                    <a:pt x="163" y="273"/>
                  </a:lnTo>
                  <a:lnTo>
                    <a:pt x="166" y="270"/>
                  </a:lnTo>
                  <a:lnTo>
                    <a:pt x="162" y="270"/>
                  </a:lnTo>
                  <a:lnTo>
                    <a:pt x="166" y="270"/>
                  </a:lnTo>
                  <a:lnTo>
                    <a:pt x="163" y="269"/>
                  </a:lnTo>
                  <a:lnTo>
                    <a:pt x="162" y="270"/>
                  </a:lnTo>
                  <a:lnTo>
                    <a:pt x="166" y="270"/>
                  </a:lnTo>
                  <a:lnTo>
                    <a:pt x="163" y="269"/>
                  </a:lnTo>
                  <a:lnTo>
                    <a:pt x="164" y="269"/>
                  </a:lnTo>
                  <a:lnTo>
                    <a:pt x="163" y="268"/>
                  </a:lnTo>
                  <a:lnTo>
                    <a:pt x="163" y="269"/>
                  </a:lnTo>
                  <a:lnTo>
                    <a:pt x="164" y="269"/>
                  </a:lnTo>
                  <a:lnTo>
                    <a:pt x="163" y="268"/>
                  </a:lnTo>
                  <a:lnTo>
                    <a:pt x="162" y="269"/>
                  </a:lnTo>
                  <a:cubicBezTo>
                    <a:pt x="161" y="270"/>
                    <a:pt x="160" y="272"/>
                    <a:pt x="159" y="273"/>
                  </a:cubicBezTo>
                  <a:cubicBezTo>
                    <a:pt x="158" y="275"/>
                    <a:pt x="157" y="278"/>
                    <a:pt x="157" y="281"/>
                  </a:cubicBezTo>
                  <a:cubicBezTo>
                    <a:pt x="157" y="284"/>
                    <a:pt x="158" y="287"/>
                    <a:pt x="160" y="290"/>
                  </a:cubicBezTo>
                  <a:lnTo>
                    <a:pt x="166" y="287"/>
                  </a:lnTo>
                  <a:lnTo>
                    <a:pt x="159" y="286"/>
                  </a:lnTo>
                  <a:lnTo>
                    <a:pt x="159" y="287"/>
                  </a:lnTo>
                  <a:lnTo>
                    <a:pt x="160" y="288"/>
                  </a:lnTo>
                  <a:lnTo>
                    <a:pt x="160" y="287"/>
                  </a:lnTo>
                  <a:lnTo>
                    <a:pt x="159" y="287"/>
                  </a:lnTo>
                  <a:lnTo>
                    <a:pt x="160" y="288"/>
                  </a:lnTo>
                  <a:lnTo>
                    <a:pt x="160" y="287"/>
                  </a:lnTo>
                  <a:lnTo>
                    <a:pt x="160" y="288"/>
                  </a:lnTo>
                  <a:lnTo>
                    <a:pt x="160" y="287"/>
                  </a:lnTo>
                  <a:lnTo>
                    <a:pt x="160" y="287"/>
                  </a:lnTo>
                  <a:lnTo>
                    <a:pt x="160" y="288"/>
                  </a:lnTo>
                  <a:lnTo>
                    <a:pt x="160" y="287"/>
                  </a:lnTo>
                  <a:lnTo>
                    <a:pt x="159" y="287"/>
                  </a:lnTo>
                  <a:cubicBezTo>
                    <a:pt x="158" y="287"/>
                    <a:pt x="155" y="286"/>
                    <a:pt x="152" y="286"/>
                  </a:cubicBezTo>
                  <a:cubicBezTo>
                    <a:pt x="151" y="286"/>
                    <a:pt x="149" y="286"/>
                    <a:pt x="148" y="287"/>
                  </a:cubicBezTo>
                  <a:cubicBezTo>
                    <a:pt x="146" y="287"/>
                    <a:pt x="144" y="289"/>
                    <a:pt x="143" y="291"/>
                  </a:cubicBezTo>
                  <a:lnTo>
                    <a:pt x="143" y="295"/>
                  </a:lnTo>
                  <a:cubicBezTo>
                    <a:pt x="144" y="299"/>
                    <a:pt x="144" y="302"/>
                    <a:pt x="144" y="302"/>
                  </a:cubicBezTo>
                  <a:lnTo>
                    <a:pt x="144" y="302"/>
                  </a:lnTo>
                  <a:lnTo>
                    <a:pt x="146" y="303"/>
                  </a:lnTo>
                  <a:lnTo>
                    <a:pt x="144" y="302"/>
                  </a:lnTo>
                  <a:lnTo>
                    <a:pt x="144" y="302"/>
                  </a:lnTo>
                  <a:lnTo>
                    <a:pt x="146" y="303"/>
                  </a:lnTo>
                  <a:lnTo>
                    <a:pt x="144" y="302"/>
                  </a:lnTo>
                  <a:lnTo>
                    <a:pt x="146" y="303"/>
                  </a:lnTo>
                  <a:lnTo>
                    <a:pt x="144" y="302"/>
                  </a:lnTo>
                  <a:lnTo>
                    <a:pt x="144" y="302"/>
                  </a:lnTo>
                  <a:lnTo>
                    <a:pt x="146" y="303"/>
                  </a:lnTo>
                  <a:lnTo>
                    <a:pt x="144" y="302"/>
                  </a:lnTo>
                  <a:lnTo>
                    <a:pt x="144" y="302"/>
                  </a:lnTo>
                  <a:cubicBezTo>
                    <a:pt x="144" y="302"/>
                    <a:pt x="142" y="303"/>
                    <a:pt x="140" y="304"/>
                  </a:cubicBezTo>
                  <a:lnTo>
                    <a:pt x="143" y="310"/>
                  </a:lnTo>
                  <a:lnTo>
                    <a:pt x="142" y="304"/>
                  </a:lnTo>
                  <a:cubicBezTo>
                    <a:pt x="138" y="305"/>
                    <a:pt x="136" y="307"/>
                    <a:pt x="135" y="309"/>
                  </a:cubicBezTo>
                  <a:cubicBezTo>
                    <a:pt x="133" y="311"/>
                    <a:pt x="132" y="314"/>
                    <a:pt x="131" y="315"/>
                  </a:cubicBezTo>
                  <a:lnTo>
                    <a:pt x="130" y="315"/>
                  </a:lnTo>
                  <a:lnTo>
                    <a:pt x="131" y="315"/>
                  </a:lnTo>
                  <a:lnTo>
                    <a:pt x="130" y="315"/>
                  </a:lnTo>
                  <a:lnTo>
                    <a:pt x="130" y="315"/>
                  </a:lnTo>
                  <a:lnTo>
                    <a:pt x="131" y="315"/>
                  </a:lnTo>
                  <a:lnTo>
                    <a:pt x="130" y="315"/>
                  </a:lnTo>
                  <a:lnTo>
                    <a:pt x="130" y="315"/>
                  </a:lnTo>
                  <a:lnTo>
                    <a:pt x="130" y="315"/>
                  </a:lnTo>
                  <a:cubicBezTo>
                    <a:pt x="128" y="315"/>
                    <a:pt x="126" y="316"/>
                    <a:pt x="125" y="317"/>
                  </a:cubicBezTo>
                  <a:cubicBezTo>
                    <a:pt x="122" y="319"/>
                    <a:pt x="121" y="322"/>
                    <a:pt x="121" y="324"/>
                  </a:cubicBezTo>
                  <a:cubicBezTo>
                    <a:pt x="120" y="328"/>
                    <a:pt x="121" y="331"/>
                    <a:pt x="120" y="332"/>
                  </a:cubicBezTo>
                  <a:lnTo>
                    <a:pt x="120" y="333"/>
                  </a:lnTo>
                  <a:lnTo>
                    <a:pt x="120" y="333"/>
                  </a:lnTo>
                  <a:lnTo>
                    <a:pt x="123" y="334"/>
                  </a:lnTo>
                  <a:lnTo>
                    <a:pt x="122" y="331"/>
                  </a:lnTo>
                  <a:lnTo>
                    <a:pt x="120" y="333"/>
                  </a:lnTo>
                  <a:lnTo>
                    <a:pt x="123" y="334"/>
                  </a:lnTo>
                  <a:lnTo>
                    <a:pt x="122" y="331"/>
                  </a:lnTo>
                  <a:cubicBezTo>
                    <a:pt x="119" y="333"/>
                    <a:pt x="118" y="335"/>
                    <a:pt x="118" y="338"/>
                  </a:cubicBezTo>
                  <a:cubicBezTo>
                    <a:pt x="119" y="342"/>
                    <a:pt x="121" y="345"/>
                    <a:pt x="122" y="346"/>
                  </a:cubicBezTo>
                  <a:lnTo>
                    <a:pt x="122" y="347"/>
                  </a:lnTo>
                  <a:lnTo>
                    <a:pt x="124" y="346"/>
                  </a:lnTo>
                  <a:lnTo>
                    <a:pt x="122" y="346"/>
                  </a:lnTo>
                  <a:lnTo>
                    <a:pt x="122" y="347"/>
                  </a:lnTo>
                  <a:lnTo>
                    <a:pt x="124" y="346"/>
                  </a:lnTo>
                  <a:lnTo>
                    <a:pt x="122" y="346"/>
                  </a:lnTo>
                  <a:lnTo>
                    <a:pt x="124" y="346"/>
                  </a:lnTo>
                  <a:lnTo>
                    <a:pt x="122" y="345"/>
                  </a:lnTo>
                  <a:lnTo>
                    <a:pt x="122" y="346"/>
                  </a:lnTo>
                  <a:lnTo>
                    <a:pt x="124" y="346"/>
                  </a:lnTo>
                  <a:lnTo>
                    <a:pt x="122" y="345"/>
                  </a:lnTo>
                  <a:lnTo>
                    <a:pt x="128" y="348"/>
                  </a:lnTo>
                  <a:lnTo>
                    <a:pt x="123" y="344"/>
                  </a:lnTo>
                  <a:cubicBezTo>
                    <a:pt x="120" y="348"/>
                    <a:pt x="120" y="352"/>
                    <a:pt x="120" y="355"/>
                  </a:cubicBezTo>
                  <a:cubicBezTo>
                    <a:pt x="120" y="357"/>
                    <a:pt x="120" y="358"/>
                    <a:pt x="119" y="360"/>
                  </a:cubicBezTo>
                  <a:lnTo>
                    <a:pt x="125" y="363"/>
                  </a:lnTo>
                  <a:lnTo>
                    <a:pt x="121" y="357"/>
                  </a:lnTo>
                  <a:cubicBezTo>
                    <a:pt x="120" y="358"/>
                    <a:pt x="119" y="358"/>
                    <a:pt x="116" y="360"/>
                  </a:cubicBezTo>
                  <a:cubicBezTo>
                    <a:pt x="115" y="361"/>
                    <a:pt x="113" y="362"/>
                    <a:pt x="112" y="363"/>
                  </a:cubicBezTo>
                  <a:cubicBezTo>
                    <a:pt x="111" y="365"/>
                    <a:pt x="110" y="367"/>
                    <a:pt x="109" y="369"/>
                  </a:cubicBezTo>
                  <a:lnTo>
                    <a:pt x="115" y="371"/>
                  </a:lnTo>
                  <a:lnTo>
                    <a:pt x="118" y="365"/>
                  </a:lnTo>
                  <a:cubicBezTo>
                    <a:pt x="116" y="364"/>
                    <a:pt x="114" y="364"/>
                    <a:pt x="112" y="364"/>
                  </a:cubicBezTo>
                  <a:cubicBezTo>
                    <a:pt x="108" y="364"/>
                    <a:pt x="104" y="365"/>
                    <a:pt x="101" y="368"/>
                  </a:cubicBezTo>
                  <a:cubicBezTo>
                    <a:pt x="98" y="371"/>
                    <a:pt x="96" y="375"/>
                    <a:pt x="96" y="379"/>
                  </a:cubicBezTo>
                  <a:cubicBezTo>
                    <a:pt x="96" y="382"/>
                    <a:pt x="97" y="385"/>
                    <a:pt x="99" y="388"/>
                  </a:cubicBezTo>
                  <a:lnTo>
                    <a:pt x="105" y="384"/>
                  </a:lnTo>
                  <a:lnTo>
                    <a:pt x="100" y="380"/>
                  </a:lnTo>
                  <a:cubicBezTo>
                    <a:pt x="95" y="386"/>
                    <a:pt x="93" y="392"/>
                    <a:pt x="92" y="397"/>
                  </a:cubicBezTo>
                  <a:cubicBezTo>
                    <a:pt x="91" y="402"/>
                    <a:pt x="90" y="405"/>
                    <a:pt x="88" y="407"/>
                  </a:cubicBezTo>
                  <a:lnTo>
                    <a:pt x="87" y="410"/>
                  </a:lnTo>
                  <a:cubicBezTo>
                    <a:pt x="86" y="411"/>
                    <a:pt x="86" y="411"/>
                    <a:pt x="84" y="412"/>
                  </a:cubicBezTo>
                  <a:cubicBezTo>
                    <a:pt x="82" y="413"/>
                    <a:pt x="78" y="414"/>
                    <a:pt x="73" y="414"/>
                  </a:cubicBezTo>
                  <a:cubicBezTo>
                    <a:pt x="64" y="414"/>
                    <a:pt x="52" y="412"/>
                    <a:pt x="41" y="412"/>
                  </a:cubicBezTo>
                  <a:cubicBezTo>
                    <a:pt x="37" y="412"/>
                    <a:pt x="33" y="412"/>
                    <a:pt x="30" y="413"/>
                  </a:cubicBezTo>
                  <a:cubicBezTo>
                    <a:pt x="26" y="414"/>
                    <a:pt x="23" y="415"/>
                    <a:pt x="20" y="419"/>
                  </a:cubicBezTo>
                  <a:cubicBezTo>
                    <a:pt x="19" y="420"/>
                    <a:pt x="18" y="422"/>
                    <a:pt x="18" y="423"/>
                  </a:cubicBezTo>
                  <a:lnTo>
                    <a:pt x="18" y="424"/>
                  </a:lnTo>
                  <a:cubicBezTo>
                    <a:pt x="18" y="426"/>
                    <a:pt x="18" y="427"/>
                    <a:pt x="18" y="428"/>
                  </a:cubicBezTo>
                  <a:cubicBezTo>
                    <a:pt x="17" y="429"/>
                    <a:pt x="15" y="431"/>
                    <a:pt x="13" y="433"/>
                  </a:cubicBezTo>
                  <a:cubicBezTo>
                    <a:pt x="10" y="434"/>
                    <a:pt x="7" y="436"/>
                    <a:pt x="4" y="440"/>
                  </a:cubicBezTo>
                  <a:lnTo>
                    <a:pt x="4" y="442"/>
                  </a:lnTo>
                  <a:cubicBezTo>
                    <a:pt x="3" y="443"/>
                    <a:pt x="2" y="445"/>
                    <a:pt x="3" y="447"/>
                  </a:cubicBezTo>
                  <a:cubicBezTo>
                    <a:pt x="2" y="450"/>
                    <a:pt x="4" y="452"/>
                    <a:pt x="5" y="454"/>
                  </a:cubicBezTo>
                  <a:cubicBezTo>
                    <a:pt x="7" y="457"/>
                    <a:pt x="9" y="459"/>
                    <a:pt x="11" y="460"/>
                  </a:cubicBezTo>
                  <a:lnTo>
                    <a:pt x="13" y="462"/>
                  </a:lnTo>
                  <a:lnTo>
                    <a:pt x="13" y="463"/>
                  </a:lnTo>
                  <a:lnTo>
                    <a:pt x="19" y="459"/>
                  </a:lnTo>
                  <a:lnTo>
                    <a:pt x="12" y="459"/>
                  </a:lnTo>
                  <a:lnTo>
                    <a:pt x="12" y="460"/>
                  </a:lnTo>
                  <a:cubicBezTo>
                    <a:pt x="12" y="473"/>
                    <a:pt x="11" y="478"/>
                    <a:pt x="4" y="487"/>
                  </a:cubicBezTo>
                  <a:lnTo>
                    <a:pt x="3" y="490"/>
                  </a:lnTo>
                  <a:lnTo>
                    <a:pt x="3" y="491"/>
                  </a:lnTo>
                  <a:lnTo>
                    <a:pt x="4" y="496"/>
                  </a:lnTo>
                  <a:cubicBezTo>
                    <a:pt x="6" y="498"/>
                    <a:pt x="8" y="499"/>
                    <a:pt x="9" y="500"/>
                  </a:cubicBezTo>
                  <a:lnTo>
                    <a:pt x="13" y="500"/>
                  </a:lnTo>
                  <a:cubicBezTo>
                    <a:pt x="15" y="500"/>
                    <a:pt x="16" y="500"/>
                    <a:pt x="16" y="500"/>
                  </a:cubicBezTo>
                  <a:lnTo>
                    <a:pt x="16" y="499"/>
                  </a:lnTo>
                  <a:lnTo>
                    <a:pt x="16" y="500"/>
                  </a:lnTo>
                  <a:lnTo>
                    <a:pt x="16" y="500"/>
                  </a:lnTo>
                  <a:lnTo>
                    <a:pt x="16" y="499"/>
                  </a:lnTo>
                  <a:lnTo>
                    <a:pt x="16" y="500"/>
                  </a:lnTo>
                  <a:lnTo>
                    <a:pt x="17" y="493"/>
                  </a:lnTo>
                  <a:lnTo>
                    <a:pt x="10" y="493"/>
                  </a:lnTo>
                  <a:cubicBezTo>
                    <a:pt x="10" y="495"/>
                    <a:pt x="10" y="496"/>
                    <a:pt x="10" y="496"/>
                  </a:cubicBezTo>
                  <a:lnTo>
                    <a:pt x="10" y="496"/>
                  </a:lnTo>
                  <a:lnTo>
                    <a:pt x="13" y="497"/>
                  </a:lnTo>
                  <a:lnTo>
                    <a:pt x="10" y="495"/>
                  </a:lnTo>
                  <a:lnTo>
                    <a:pt x="10" y="496"/>
                  </a:lnTo>
                  <a:lnTo>
                    <a:pt x="13" y="497"/>
                  </a:lnTo>
                  <a:lnTo>
                    <a:pt x="10" y="495"/>
                  </a:lnTo>
                  <a:lnTo>
                    <a:pt x="11" y="496"/>
                  </a:lnTo>
                  <a:lnTo>
                    <a:pt x="10" y="495"/>
                  </a:lnTo>
                  <a:lnTo>
                    <a:pt x="10" y="495"/>
                  </a:lnTo>
                  <a:lnTo>
                    <a:pt x="11" y="496"/>
                  </a:lnTo>
                  <a:lnTo>
                    <a:pt x="10" y="495"/>
                  </a:lnTo>
                  <a:cubicBezTo>
                    <a:pt x="10" y="495"/>
                    <a:pt x="9" y="497"/>
                    <a:pt x="7" y="500"/>
                  </a:cubicBezTo>
                  <a:lnTo>
                    <a:pt x="6" y="500"/>
                  </a:lnTo>
                  <a:cubicBezTo>
                    <a:pt x="5" y="502"/>
                    <a:pt x="5" y="503"/>
                    <a:pt x="4" y="505"/>
                  </a:cubicBezTo>
                  <a:cubicBezTo>
                    <a:pt x="3" y="506"/>
                    <a:pt x="2" y="509"/>
                    <a:pt x="2" y="511"/>
                  </a:cubicBezTo>
                  <a:cubicBezTo>
                    <a:pt x="2" y="514"/>
                    <a:pt x="3" y="516"/>
                    <a:pt x="4" y="518"/>
                  </a:cubicBezTo>
                  <a:lnTo>
                    <a:pt x="10" y="516"/>
                  </a:lnTo>
                  <a:lnTo>
                    <a:pt x="13" y="510"/>
                  </a:lnTo>
                  <a:lnTo>
                    <a:pt x="11" y="509"/>
                  </a:lnTo>
                  <a:cubicBezTo>
                    <a:pt x="10" y="508"/>
                    <a:pt x="9" y="508"/>
                    <a:pt x="7" y="508"/>
                  </a:cubicBezTo>
                  <a:cubicBezTo>
                    <a:pt x="6" y="508"/>
                    <a:pt x="3" y="509"/>
                    <a:pt x="2" y="510"/>
                  </a:cubicBezTo>
                  <a:cubicBezTo>
                    <a:pt x="0" y="513"/>
                    <a:pt x="0" y="514"/>
                    <a:pt x="0" y="515"/>
                  </a:cubicBezTo>
                  <a:lnTo>
                    <a:pt x="0" y="518"/>
                  </a:lnTo>
                  <a:lnTo>
                    <a:pt x="0" y="519"/>
                  </a:lnTo>
                  <a:cubicBezTo>
                    <a:pt x="0" y="521"/>
                    <a:pt x="0" y="523"/>
                    <a:pt x="2" y="524"/>
                  </a:cubicBezTo>
                  <a:cubicBezTo>
                    <a:pt x="3" y="525"/>
                    <a:pt x="5" y="526"/>
                    <a:pt x="7" y="526"/>
                  </a:cubicBezTo>
                  <a:lnTo>
                    <a:pt x="7" y="526"/>
                  </a:lnTo>
                  <a:lnTo>
                    <a:pt x="8" y="526"/>
                  </a:lnTo>
                  <a:cubicBezTo>
                    <a:pt x="8" y="526"/>
                    <a:pt x="9" y="527"/>
                    <a:pt x="11" y="528"/>
                  </a:cubicBezTo>
                  <a:cubicBezTo>
                    <a:pt x="12" y="530"/>
                    <a:pt x="16" y="533"/>
                    <a:pt x="20" y="533"/>
                  </a:cubicBezTo>
                  <a:cubicBezTo>
                    <a:pt x="22" y="533"/>
                    <a:pt x="24" y="532"/>
                    <a:pt x="26" y="531"/>
                  </a:cubicBezTo>
                  <a:lnTo>
                    <a:pt x="24" y="525"/>
                  </a:lnTo>
                  <a:lnTo>
                    <a:pt x="23" y="532"/>
                  </a:lnTo>
                  <a:lnTo>
                    <a:pt x="24" y="532"/>
                  </a:lnTo>
                  <a:lnTo>
                    <a:pt x="24" y="530"/>
                  </a:lnTo>
                  <a:lnTo>
                    <a:pt x="22" y="530"/>
                  </a:lnTo>
                  <a:lnTo>
                    <a:pt x="24" y="532"/>
                  </a:lnTo>
                  <a:lnTo>
                    <a:pt x="24" y="530"/>
                  </a:lnTo>
                  <a:lnTo>
                    <a:pt x="22" y="530"/>
                  </a:lnTo>
                  <a:lnTo>
                    <a:pt x="23" y="530"/>
                  </a:lnTo>
                  <a:lnTo>
                    <a:pt x="22" y="530"/>
                  </a:lnTo>
                  <a:lnTo>
                    <a:pt x="22" y="530"/>
                  </a:lnTo>
                  <a:lnTo>
                    <a:pt x="23" y="530"/>
                  </a:lnTo>
                  <a:lnTo>
                    <a:pt x="22" y="530"/>
                  </a:lnTo>
                  <a:lnTo>
                    <a:pt x="22" y="532"/>
                  </a:lnTo>
                  <a:lnTo>
                    <a:pt x="22" y="533"/>
                  </a:lnTo>
                  <a:cubicBezTo>
                    <a:pt x="22" y="534"/>
                    <a:pt x="22" y="536"/>
                    <a:pt x="23" y="538"/>
                  </a:cubicBezTo>
                  <a:cubicBezTo>
                    <a:pt x="23" y="539"/>
                    <a:pt x="24" y="541"/>
                    <a:pt x="26" y="542"/>
                  </a:cubicBezTo>
                  <a:cubicBezTo>
                    <a:pt x="28" y="543"/>
                    <a:pt x="29" y="544"/>
                    <a:pt x="31" y="544"/>
                  </a:cubicBezTo>
                  <a:lnTo>
                    <a:pt x="34" y="543"/>
                  </a:lnTo>
                  <a:lnTo>
                    <a:pt x="32" y="537"/>
                  </a:lnTo>
                  <a:lnTo>
                    <a:pt x="29" y="542"/>
                  </a:lnTo>
                  <a:lnTo>
                    <a:pt x="31" y="539"/>
                  </a:lnTo>
                  <a:lnTo>
                    <a:pt x="27" y="541"/>
                  </a:lnTo>
                  <a:lnTo>
                    <a:pt x="29" y="542"/>
                  </a:lnTo>
                  <a:lnTo>
                    <a:pt x="31" y="539"/>
                  </a:lnTo>
                  <a:lnTo>
                    <a:pt x="27" y="541"/>
                  </a:lnTo>
                  <a:lnTo>
                    <a:pt x="30" y="539"/>
                  </a:lnTo>
                  <a:lnTo>
                    <a:pt x="27" y="539"/>
                  </a:lnTo>
                  <a:lnTo>
                    <a:pt x="27" y="541"/>
                  </a:lnTo>
                  <a:lnTo>
                    <a:pt x="30" y="539"/>
                  </a:lnTo>
                  <a:lnTo>
                    <a:pt x="27" y="539"/>
                  </a:lnTo>
                  <a:lnTo>
                    <a:pt x="27" y="539"/>
                  </a:lnTo>
                  <a:lnTo>
                    <a:pt x="27" y="539"/>
                  </a:lnTo>
                  <a:lnTo>
                    <a:pt x="27" y="539"/>
                  </a:lnTo>
                  <a:lnTo>
                    <a:pt x="27" y="539"/>
                  </a:lnTo>
                  <a:lnTo>
                    <a:pt x="27" y="539"/>
                  </a:lnTo>
                  <a:cubicBezTo>
                    <a:pt x="27" y="539"/>
                    <a:pt x="26" y="541"/>
                    <a:pt x="25" y="542"/>
                  </a:cubicBezTo>
                  <a:cubicBezTo>
                    <a:pt x="25" y="544"/>
                    <a:pt x="24" y="546"/>
                    <a:pt x="24" y="549"/>
                  </a:cubicBezTo>
                  <a:lnTo>
                    <a:pt x="25" y="553"/>
                  </a:lnTo>
                  <a:cubicBezTo>
                    <a:pt x="25" y="555"/>
                    <a:pt x="27" y="556"/>
                    <a:pt x="28" y="557"/>
                  </a:cubicBezTo>
                  <a:lnTo>
                    <a:pt x="28" y="557"/>
                  </a:lnTo>
                  <a:lnTo>
                    <a:pt x="29" y="555"/>
                  </a:lnTo>
                  <a:lnTo>
                    <a:pt x="27" y="556"/>
                  </a:lnTo>
                  <a:lnTo>
                    <a:pt x="28" y="557"/>
                  </a:lnTo>
                  <a:lnTo>
                    <a:pt x="29" y="555"/>
                  </a:lnTo>
                  <a:lnTo>
                    <a:pt x="27" y="556"/>
                  </a:lnTo>
                  <a:lnTo>
                    <a:pt x="29" y="555"/>
                  </a:lnTo>
                  <a:lnTo>
                    <a:pt x="27" y="555"/>
                  </a:lnTo>
                  <a:lnTo>
                    <a:pt x="27" y="556"/>
                  </a:lnTo>
                  <a:lnTo>
                    <a:pt x="29" y="555"/>
                  </a:lnTo>
                  <a:lnTo>
                    <a:pt x="27" y="555"/>
                  </a:lnTo>
                  <a:lnTo>
                    <a:pt x="27" y="557"/>
                  </a:lnTo>
                  <a:cubicBezTo>
                    <a:pt x="27" y="558"/>
                    <a:pt x="26" y="559"/>
                    <a:pt x="26" y="561"/>
                  </a:cubicBezTo>
                  <a:cubicBezTo>
                    <a:pt x="26" y="562"/>
                    <a:pt x="26" y="564"/>
                    <a:pt x="27" y="566"/>
                  </a:cubicBezTo>
                  <a:cubicBezTo>
                    <a:pt x="28" y="568"/>
                    <a:pt x="30" y="569"/>
                    <a:pt x="32" y="570"/>
                  </a:cubicBezTo>
                  <a:lnTo>
                    <a:pt x="34" y="564"/>
                  </a:lnTo>
                  <a:lnTo>
                    <a:pt x="33" y="557"/>
                  </a:lnTo>
                  <a:cubicBezTo>
                    <a:pt x="31" y="557"/>
                    <a:pt x="29" y="559"/>
                    <a:pt x="27" y="561"/>
                  </a:cubicBezTo>
                  <a:cubicBezTo>
                    <a:pt x="26" y="563"/>
                    <a:pt x="26" y="565"/>
                    <a:pt x="26" y="566"/>
                  </a:cubicBezTo>
                  <a:cubicBezTo>
                    <a:pt x="26" y="568"/>
                    <a:pt x="26" y="569"/>
                    <a:pt x="26" y="570"/>
                  </a:cubicBezTo>
                  <a:lnTo>
                    <a:pt x="27" y="571"/>
                  </a:lnTo>
                  <a:lnTo>
                    <a:pt x="27" y="571"/>
                  </a:lnTo>
                  <a:lnTo>
                    <a:pt x="27" y="571"/>
                  </a:lnTo>
                  <a:lnTo>
                    <a:pt x="27" y="571"/>
                  </a:lnTo>
                  <a:lnTo>
                    <a:pt x="27" y="571"/>
                  </a:lnTo>
                  <a:lnTo>
                    <a:pt x="27" y="571"/>
                  </a:lnTo>
                  <a:lnTo>
                    <a:pt x="31" y="570"/>
                  </a:lnTo>
                  <a:lnTo>
                    <a:pt x="27" y="570"/>
                  </a:lnTo>
                  <a:lnTo>
                    <a:pt x="27" y="571"/>
                  </a:lnTo>
                  <a:lnTo>
                    <a:pt x="31" y="570"/>
                  </a:lnTo>
                  <a:lnTo>
                    <a:pt x="27" y="570"/>
                  </a:lnTo>
                  <a:lnTo>
                    <a:pt x="33" y="570"/>
                  </a:lnTo>
                  <a:lnTo>
                    <a:pt x="28" y="566"/>
                  </a:lnTo>
                  <a:cubicBezTo>
                    <a:pt x="27" y="568"/>
                    <a:pt x="27" y="570"/>
                    <a:pt x="27" y="570"/>
                  </a:cubicBezTo>
                  <a:lnTo>
                    <a:pt x="33" y="570"/>
                  </a:lnTo>
                  <a:lnTo>
                    <a:pt x="28" y="566"/>
                  </a:lnTo>
                  <a:lnTo>
                    <a:pt x="33" y="570"/>
                  </a:lnTo>
                  <a:lnTo>
                    <a:pt x="33" y="564"/>
                  </a:lnTo>
                  <a:cubicBezTo>
                    <a:pt x="32" y="564"/>
                    <a:pt x="29" y="565"/>
                    <a:pt x="28" y="566"/>
                  </a:cubicBezTo>
                  <a:lnTo>
                    <a:pt x="33" y="570"/>
                  </a:lnTo>
                  <a:lnTo>
                    <a:pt x="33" y="564"/>
                  </a:lnTo>
                  <a:lnTo>
                    <a:pt x="33" y="569"/>
                  </a:lnTo>
                  <a:lnTo>
                    <a:pt x="35" y="564"/>
                  </a:lnTo>
                  <a:cubicBezTo>
                    <a:pt x="35" y="564"/>
                    <a:pt x="34" y="564"/>
                    <a:pt x="33" y="564"/>
                  </a:cubicBezTo>
                  <a:lnTo>
                    <a:pt x="33" y="569"/>
                  </a:lnTo>
                  <a:lnTo>
                    <a:pt x="35" y="564"/>
                  </a:lnTo>
                  <a:lnTo>
                    <a:pt x="35" y="564"/>
                  </a:lnTo>
                  <a:lnTo>
                    <a:pt x="34" y="564"/>
                  </a:lnTo>
                  <a:cubicBezTo>
                    <a:pt x="32" y="563"/>
                    <a:pt x="30" y="563"/>
                    <a:pt x="27" y="564"/>
                  </a:cubicBezTo>
                  <a:cubicBezTo>
                    <a:pt x="25" y="565"/>
                    <a:pt x="24" y="567"/>
                    <a:pt x="24" y="570"/>
                  </a:cubicBezTo>
                  <a:cubicBezTo>
                    <a:pt x="24" y="573"/>
                    <a:pt x="25" y="575"/>
                    <a:pt x="26" y="576"/>
                  </a:cubicBezTo>
                  <a:lnTo>
                    <a:pt x="26" y="576"/>
                  </a:lnTo>
                  <a:lnTo>
                    <a:pt x="26" y="576"/>
                  </a:lnTo>
                  <a:lnTo>
                    <a:pt x="30" y="574"/>
                  </a:lnTo>
                  <a:lnTo>
                    <a:pt x="26" y="574"/>
                  </a:lnTo>
                  <a:lnTo>
                    <a:pt x="26" y="576"/>
                  </a:lnTo>
                  <a:lnTo>
                    <a:pt x="30" y="574"/>
                  </a:lnTo>
                  <a:lnTo>
                    <a:pt x="26" y="574"/>
                  </a:lnTo>
                  <a:lnTo>
                    <a:pt x="29" y="574"/>
                  </a:lnTo>
                  <a:lnTo>
                    <a:pt x="26" y="573"/>
                  </a:lnTo>
                  <a:lnTo>
                    <a:pt x="26" y="574"/>
                  </a:lnTo>
                  <a:lnTo>
                    <a:pt x="29" y="574"/>
                  </a:lnTo>
                  <a:lnTo>
                    <a:pt x="26" y="573"/>
                  </a:lnTo>
                  <a:lnTo>
                    <a:pt x="26" y="573"/>
                  </a:lnTo>
                  <a:lnTo>
                    <a:pt x="26" y="574"/>
                  </a:lnTo>
                  <a:cubicBezTo>
                    <a:pt x="24" y="575"/>
                    <a:pt x="24" y="578"/>
                    <a:pt x="24" y="580"/>
                  </a:cubicBezTo>
                  <a:cubicBezTo>
                    <a:pt x="25" y="582"/>
                    <a:pt x="27" y="584"/>
                    <a:pt x="29" y="585"/>
                  </a:cubicBezTo>
                  <a:cubicBezTo>
                    <a:pt x="31" y="586"/>
                    <a:pt x="32" y="586"/>
                    <a:pt x="33" y="586"/>
                  </a:cubicBezTo>
                  <a:lnTo>
                    <a:pt x="35" y="586"/>
                  </a:lnTo>
                  <a:lnTo>
                    <a:pt x="35" y="586"/>
                  </a:lnTo>
                  <a:lnTo>
                    <a:pt x="35" y="584"/>
                  </a:lnTo>
                  <a:lnTo>
                    <a:pt x="35" y="586"/>
                  </a:lnTo>
                  <a:lnTo>
                    <a:pt x="35" y="586"/>
                  </a:lnTo>
                  <a:lnTo>
                    <a:pt x="35" y="584"/>
                  </a:lnTo>
                  <a:lnTo>
                    <a:pt x="35" y="586"/>
                  </a:lnTo>
                  <a:lnTo>
                    <a:pt x="35" y="580"/>
                  </a:lnTo>
                  <a:lnTo>
                    <a:pt x="33" y="585"/>
                  </a:lnTo>
                  <a:cubicBezTo>
                    <a:pt x="34" y="586"/>
                    <a:pt x="35" y="586"/>
                    <a:pt x="35" y="586"/>
                  </a:cubicBezTo>
                  <a:lnTo>
                    <a:pt x="35" y="580"/>
                  </a:lnTo>
                  <a:lnTo>
                    <a:pt x="33" y="585"/>
                  </a:lnTo>
                  <a:lnTo>
                    <a:pt x="35" y="579"/>
                  </a:lnTo>
                  <a:lnTo>
                    <a:pt x="30" y="583"/>
                  </a:lnTo>
                  <a:lnTo>
                    <a:pt x="33" y="585"/>
                  </a:lnTo>
                  <a:lnTo>
                    <a:pt x="35" y="579"/>
                  </a:lnTo>
                  <a:lnTo>
                    <a:pt x="30" y="583"/>
                  </a:lnTo>
                  <a:lnTo>
                    <a:pt x="35" y="579"/>
                  </a:lnTo>
                  <a:lnTo>
                    <a:pt x="29" y="579"/>
                  </a:lnTo>
                  <a:lnTo>
                    <a:pt x="30" y="583"/>
                  </a:lnTo>
                  <a:lnTo>
                    <a:pt x="35" y="579"/>
                  </a:lnTo>
                  <a:lnTo>
                    <a:pt x="29" y="579"/>
                  </a:lnTo>
                  <a:lnTo>
                    <a:pt x="35" y="579"/>
                  </a:lnTo>
                  <a:lnTo>
                    <a:pt x="29" y="577"/>
                  </a:lnTo>
                  <a:cubicBezTo>
                    <a:pt x="29" y="577"/>
                    <a:pt x="29" y="578"/>
                    <a:pt x="29" y="579"/>
                  </a:cubicBezTo>
                  <a:lnTo>
                    <a:pt x="35" y="579"/>
                  </a:lnTo>
                  <a:lnTo>
                    <a:pt x="29" y="577"/>
                  </a:lnTo>
                  <a:lnTo>
                    <a:pt x="32" y="578"/>
                  </a:lnTo>
                  <a:lnTo>
                    <a:pt x="30" y="576"/>
                  </a:lnTo>
                  <a:lnTo>
                    <a:pt x="29" y="577"/>
                  </a:lnTo>
                  <a:lnTo>
                    <a:pt x="32" y="578"/>
                  </a:lnTo>
                  <a:lnTo>
                    <a:pt x="30" y="576"/>
                  </a:lnTo>
                  <a:lnTo>
                    <a:pt x="28" y="578"/>
                  </a:lnTo>
                  <a:cubicBezTo>
                    <a:pt x="26" y="580"/>
                    <a:pt x="26" y="584"/>
                    <a:pt x="28" y="586"/>
                  </a:cubicBezTo>
                  <a:cubicBezTo>
                    <a:pt x="29" y="589"/>
                    <a:pt x="33" y="590"/>
                    <a:pt x="35" y="589"/>
                  </a:cubicBezTo>
                  <a:lnTo>
                    <a:pt x="37" y="588"/>
                  </a:lnTo>
                  <a:lnTo>
                    <a:pt x="38" y="589"/>
                  </a:lnTo>
                  <a:cubicBezTo>
                    <a:pt x="39" y="589"/>
                    <a:pt x="41" y="590"/>
                    <a:pt x="42" y="591"/>
                  </a:cubicBezTo>
                  <a:lnTo>
                    <a:pt x="44" y="592"/>
                  </a:lnTo>
                  <a:cubicBezTo>
                    <a:pt x="47" y="593"/>
                    <a:pt x="50" y="594"/>
                    <a:pt x="52" y="594"/>
                  </a:cubicBezTo>
                  <a:lnTo>
                    <a:pt x="53" y="595"/>
                  </a:lnTo>
                  <a:lnTo>
                    <a:pt x="53" y="594"/>
                  </a:lnTo>
                  <a:lnTo>
                    <a:pt x="53" y="594"/>
                  </a:lnTo>
                  <a:lnTo>
                    <a:pt x="53" y="595"/>
                  </a:lnTo>
                  <a:lnTo>
                    <a:pt x="53" y="594"/>
                  </a:lnTo>
                  <a:lnTo>
                    <a:pt x="53" y="594"/>
                  </a:lnTo>
                  <a:cubicBezTo>
                    <a:pt x="54" y="596"/>
                    <a:pt x="56" y="598"/>
                    <a:pt x="58" y="598"/>
                  </a:cubicBezTo>
                  <a:cubicBezTo>
                    <a:pt x="62" y="599"/>
                    <a:pt x="66" y="599"/>
                    <a:pt x="68" y="599"/>
                  </a:cubicBezTo>
                  <a:cubicBezTo>
                    <a:pt x="70" y="600"/>
                    <a:pt x="72" y="600"/>
                    <a:pt x="75" y="604"/>
                  </a:cubicBezTo>
                  <a:cubicBezTo>
                    <a:pt x="78" y="606"/>
                    <a:pt x="81" y="606"/>
                    <a:pt x="83" y="605"/>
                  </a:cubicBezTo>
                  <a:cubicBezTo>
                    <a:pt x="86" y="603"/>
                    <a:pt x="88" y="603"/>
                    <a:pt x="90" y="603"/>
                  </a:cubicBezTo>
                  <a:cubicBezTo>
                    <a:pt x="94" y="603"/>
                    <a:pt x="99" y="605"/>
                    <a:pt x="105" y="608"/>
                  </a:cubicBezTo>
                  <a:lnTo>
                    <a:pt x="108" y="602"/>
                  </a:lnTo>
                  <a:lnTo>
                    <a:pt x="103" y="606"/>
                  </a:lnTo>
                  <a:cubicBezTo>
                    <a:pt x="104" y="608"/>
                    <a:pt x="107" y="610"/>
                    <a:pt x="109" y="610"/>
                  </a:cubicBezTo>
                  <a:cubicBezTo>
                    <a:pt x="112" y="610"/>
                    <a:pt x="114" y="609"/>
                    <a:pt x="114" y="608"/>
                  </a:cubicBezTo>
                  <a:lnTo>
                    <a:pt x="116" y="606"/>
                  </a:lnTo>
                  <a:lnTo>
                    <a:pt x="116" y="606"/>
                  </a:lnTo>
                  <a:lnTo>
                    <a:pt x="115" y="604"/>
                  </a:lnTo>
                  <a:lnTo>
                    <a:pt x="115" y="607"/>
                  </a:lnTo>
                  <a:lnTo>
                    <a:pt x="116" y="606"/>
                  </a:lnTo>
                  <a:lnTo>
                    <a:pt x="115" y="604"/>
                  </a:lnTo>
                  <a:lnTo>
                    <a:pt x="115" y="607"/>
                  </a:lnTo>
                  <a:lnTo>
                    <a:pt x="115" y="603"/>
                  </a:lnTo>
                  <a:lnTo>
                    <a:pt x="114" y="607"/>
                  </a:lnTo>
                  <a:lnTo>
                    <a:pt x="115" y="607"/>
                  </a:lnTo>
                  <a:lnTo>
                    <a:pt x="115" y="603"/>
                  </a:lnTo>
                  <a:lnTo>
                    <a:pt x="114" y="607"/>
                  </a:lnTo>
                  <a:lnTo>
                    <a:pt x="115" y="600"/>
                  </a:lnTo>
                  <a:lnTo>
                    <a:pt x="113" y="606"/>
                  </a:lnTo>
                  <a:cubicBezTo>
                    <a:pt x="116" y="607"/>
                    <a:pt x="120" y="609"/>
                    <a:pt x="120" y="610"/>
                  </a:cubicBezTo>
                  <a:cubicBezTo>
                    <a:pt x="123" y="612"/>
                    <a:pt x="126" y="612"/>
                    <a:pt x="128" y="610"/>
                  </a:cubicBezTo>
                  <a:cubicBezTo>
                    <a:pt x="131" y="609"/>
                    <a:pt x="132" y="606"/>
                    <a:pt x="131" y="603"/>
                  </a:cubicBezTo>
                  <a:lnTo>
                    <a:pt x="126" y="604"/>
                  </a:lnTo>
                  <a:lnTo>
                    <a:pt x="131" y="604"/>
                  </a:lnTo>
                  <a:lnTo>
                    <a:pt x="131" y="603"/>
                  </a:lnTo>
                  <a:lnTo>
                    <a:pt x="126" y="604"/>
                  </a:lnTo>
                  <a:lnTo>
                    <a:pt x="131" y="604"/>
                  </a:lnTo>
                  <a:lnTo>
                    <a:pt x="125" y="604"/>
                  </a:lnTo>
                  <a:lnTo>
                    <a:pt x="129" y="609"/>
                  </a:lnTo>
                  <a:lnTo>
                    <a:pt x="131" y="604"/>
                  </a:lnTo>
                  <a:lnTo>
                    <a:pt x="125" y="604"/>
                  </a:lnTo>
                  <a:lnTo>
                    <a:pt x="129" y="609"/>
                  </a:lnTo>
                  <a:lnTo>
                    <a:pt x="126" y="605"/>
                  </a:lnTo>
                  <a:lnTo>
                    <a:pt x="127" y="610"/>
                  </a:lnTo>
                  <a:lnTo>
                    <a:pt x="129" y="609"/>
                  </a:lnTo>
                  <a:lnTo>
                    <a:pt x="126" y="605"/>
                  </a:lnTo>
                  <a:lnTo>
                    <a:pt x="127" y="610"/>
                  </a:lnTo>
                  <a:lnTo>
                    <a:pt x="127" y="610"/>
                  </a:lnTo>
                  <a:cubicBezTo>
                    <a:pt x="128" y="610"/>
                    <a:pt x="129" y="610"/>
                    <a:pt x="130" y="608"/>
                  </a:cubicBezTo>
                  <a:cubicBezTo>
                    <a:pt x="132" y="607"/>
                    <a:pt x="133" y="605"/>
                    <a:pt x="133" y="603"/>
                  </a:cubicBezTo>
                  <a:lnTo>
                    <a:pt x="132" y="601"/>
                  </a:lnTo>
                  <a:cubicBezTo>
                    <a:pt x="132" y="598"/>
                    <a:pt x="129" y="596"/>
                    <a:pt x="125" y="596"/>
                  </a:cubicBezTo>
                  <a:cubicBezTo>
                    <a:pt x="122" y="596"/>
                    <a:pt x="120" y="599"/>
                    <a:pt x="119" y="602"/>
                  </a:cubicBezTo>
                  <a:lnTo>
                    <a:pt x="119" y="603"/>
                  </a:lnTo>
                  <a:lnTo>
                    <a:pt x="120" y="605"/>
                  </a:lnTo>
                  <a:lnTo>
                    <a:pt x="121" y="608"/>
                  </a:lnTo>
                  <a:cubicBezTo>
                    <a:pt x="122" y="609"/>
                    <a:pt x="124" y="610"/>
                    <a:pt x="126" y="610"/>
                  </a:cubicBezTo>
                  <a:cubicBezTo>
                    <a:pt x="128" y="610"/>
                    <a:pt x="129" y="609"/>
                    <a:pt x="130" y="609"/>
                  </a:cubicBezTo>
                  <a:lnTo>
                    <a:pt x="131" y="608"/>
                  </a:lnTo>
                  <a:lnTo>
                    <a:pt x="132" y="607"/>
                  </a:lnTo>
                  <a:lnTo>
                    <a:pt x="129" y="605"/>
                  </a:lnTo>
                  <a:lnTo>
                    <a:pt x="131" y="608"/>
                  </a:lnTo>
                  <a:lnTo>
                    <a:pt x="132" y="607"/>
                  </a:lnTo>
                  <a:lnTo>
                    <a:pt x="129" y="605"/>
                  </a:lnTo>
                  <a:lnTo>
                    <a:pt x="131" y="608"/>
                  </a:lnTo>
                  <a:lnTo>
                    <a:pt x="127" y="602"/>
                  </a:lnTo>
                  <a:lnTo>
                    <a:pt x="121" y="605"/>
                  </a:lnTo>
                  <a:cubicBezTo>
                    <a:pt x="122" y="607"/>
                    <a:pt x="123" y="608"/>
                    <a:pt x="125" y="609"/>
                  </a:cubicBezTo>
                  <a:cubicBezTo>
                    <a:pt x="126" y="610"/>
                    <a:pt x="128" y="610"/>
                    <a:pt x="129" y="610"/>
                  </a:cubicBezTo>
                  <a:cubicBezTo>
                    <a:pt x="133" y="610"/>
                    <a:pt x="135" y="609"/>
                    <a:pt x="137" y="608"/>
                  </a:cubicBezTo>
                  <a:cubicBezTo>
                    <a:pt x="140" y="607"/>
                    <a:pt x="142" y="607"/>
                    <a:pt x="143" y="607"/>
                  </a:cubicBezTo>
                  <a:lnTo>
                    <a:pt x="144" y="607"/>
                  </a:lnTo>
                  <a:lnTo>
                    <a:pt x="144" y="607"/>
                  </a:lnTo>
                  <a:lnTo>
                    <a:pt x="144" y="607"/>
                  </a:lnTo>
                  <a:lnTo>
                    <a:pt x="144" y="607"/>
                  </a:lnTo>
                  <a:lnTo>
                    <a:pt x="144" y="607"/>
                  </a:lnTo>
                  <a:lnTo>
                    <a:pt x="144" y="607"/>
                  </a:lnTo>
                  <a:lnTo>
                    <a:pt x="144" y="608"/>
                  </a:lnTo>
                  <a:cubicBezTo>
                    <a:pt x="145" y="610"/>
                    <a:pt x="146" y="611"/>
                    <a:pt x="148" y="612"/>
                  </a:cubicBezTo>
                  <a:cubicBezTo>
                    <a:pt x="150" y="613"/>
                    <a:pt x="152" y="613"/>
                    <a:pt x="154" y="612"/>
                  </a:cubicBezTo>
                  <a:lnTo>
                    <a:pt x="155" y="611"/>
                  </a:lnTo>
                  <a:lnTo>
                    <a:pt x="154" y="610"/>
                  </a:lnTo>
                  <a:lnTo>
                    <a:pt x="154" y="611"/>
                  </a:lnTo>
                  <a:lnTo>
                    <a:pt x="155" y="611"/>
                  </a:lnTo>
                  <a:lnTo>
                    <a:pt x="154" y="610"/>
                  </a:lnTo>
                  <a:lnTo>
                    <a:pt x="154" y="611"/>
                  </a:lnTo>
                  <a:lnTo>
                    <a:pt x="154" y="608"/>
                  </a:lnTo>
                  <a:lnTo>
                    <a:pt x="151" y="610"/>
                  </a:lnTo>
                  <a:lnTo>
                    <a:pt x="154" y="611"/>
                  </a:lnTo>
                  <a:lnTo>
                    <a:pt x="154" y="608"/>
                  </a:lnTo>
                  <a:lnTo>
                    <a:pt x="151" y="610"/>
                  </a:lnTo>
                  <a:lnTo>
                    <a:pt x="151" y="610"/>
                  </a:lnTo>
                  <a:lnTo>
                    <a:pt x="151" y="610"/>
                  </a:lnTo>
                  <a:lnTo>
                    <a:pt x="151" y="610"/>
                  </a:lnTo>
                  <a:lnTo>
                    <a:pt x="151" y="610"/>
                  </a:lnTo>
                  <a:lnTo>
                    <a:pt x="151" y="610"/>
                  </a:lnTo>
                  <a:cubicBezTo>
                    <a:pt x="151" y="610"/>
                    <a:pt x="152" y="612"/>
                    <a:pt x="154" y="614"/>
                  </a:cubicBezTo>
                  <a:cubicBezTo>
                    <a:pt x="154" y="616"/>
                    <a:pt x="156" y="617"/>
                    <a:pt x="157" y="618"/>
                  </a:cubicBezTo>
                  <a:cubicBezTo>
                    <a:pt x="159" y="619"/>
                    <a:pt x="161" y="620"/>
                    <a:pt x="163" y="620"/>
                  </a:cubicBezTo>
                  <a:lnTo>
                    <a:pt x="163" y="620"/>
                  </a:lnTo>
                  <a:cubicBezTo>
                    <a:pt x="167" y="620"/>
                    <a:pt x="170" y="617"/>
                    <a:pt x="170" y="613"/>
                  </a:cubicBezTo>
                  <a:cubicBezTo>
                    <a:pt x="170" y="612"/>
                    <a:pt x="171" y="609"/>
                    <a:pt x="173" y="605"/>
                  </a:cubicBezTo>
                  <a:cubicBezTo>
                    <a:pt x="175" y="601"/>
                    <a:pt x="178" y="596"/>
                    <a:pt x="181" y="592"/>
                  </a:cubicBezTo>
                  <a:lnTo>
                    <a:pt x="182" y="591"/>
                  </a:lnTo>
                  <a:cubicBezTo>
                    <a:pt x="185" y="584"/>
                    <a:pt x="189" y="577"/>
                    <a:pt x="193" y="569"/>
                  </a:cubicBezTo>
                  <a:lnTo>
                    <a:pt x="194" y="569"/>
                  </a:lnTo>
                  <a:cubicBezTo>
                    <a:pt x="195" y="566"/>
                    <a:pt x="195" y="564"/>
                    <a:pt x="196" y="562"/>
                  </a:cubicBezTo>
                  <a:lnTo>
                    <a:pt x="197" y="561"/>
                  </a:lnTo>
                  <a:lnTo>
                    <a:pt x="190" y="560"/>
                  </a:lnTo>
                  <a:lnTo>
                    <a:pt x="184" y="557"/>
                  </a:lnTo>
                  <a:cubicBezTo>
                    <a:pt x="183" y="559"/>
                    <a:pt x="182" y="561"/>
                    <a:pt x="181" y="563"/>
                  </a:cubicBezTo>
                  <a:lnTo>
                    <a:pt x="188" y="566"/>
                  </a:lnTo>
                  <a:lnTo>
                    <a:pt x="182" y="563"/>
                  </a:lnTo>
                  <a:cubicBezTo>
                    <a:pt x="178" y="570"/>
                    <a:pt x="173" y="578"/>
                    <a:pt x="170" y="585"/>
                  </a:cubicBezTo>
                  <a:lnTo>
                    <a:pt x="176" y="588"/>
                  </a:lnTo>
                  <a:lnTo>
                    <a:pt x="170" y="584"/>
                  </a:lnTo>
                  <a:cubicBezTo>
                    <a:pt x="167" y="589"/>
                    <a:pt x="164" y="594"/>
                    <a:pt x="161" y="599"/>
                  </a:cubicBezTo>
                  <a:cubicBezTo>
                    <a:pt x="159" y="603"/>
                    <a:pt x="157" y="608"/>
                    <a:pt x="157" y="613"/>
                  </a:cubicBezTo>
                  <a:lnTo>
                    <a:pt x="163" y="613"/>
                  </a:lnTo>
                  <a:lnTo>
                    <a:pt x="164" y="606"/>
                  </a:lnTo>
                  <a:lnTo>
                    <a:pt x="163" y="606"/>
                  </a:lnTo>
                  <a:lnTo>
                    <a:pt x="163" y="608"/>
                  </a:lnTo>
                  <a:lnTo>
                    <a:pt x="165" y="607"/>
                  </a:lnTo>
                  <a:lnTo>
                    <a:pt x="163" y="606"/>
                  </a:lnTo>
                  <a:lnTo>
                    <a:pt x="163" y="608"/>
                  </a:lnTo>
                  <a:lnTo>
                    <a:pt x="165" y="607"/>
                  </a:lnTo>
                  <a:lnTo>
                    <a:pt x="165" y="607"/>
                  </a:lnTo>
                  <a:lnTo>
                    <a:pt x="165" y="607"/>
                  </a:lnTo>
                  <a:lnTo>
                    <a:pt x="165" y="607"/>
                  </a:lnTo>
                  <a:lnTo>
                    <a:pt x="165" y="607"/>
                  </a:lnTo>
                  <a:lnTo>
                    <a:pt x="165" y="607"/>
                  </a:lnTo>
                  <a:cubicBezTo>
                    <a:pt x="164" y="607"/>
                    <a:pt x="164" y="605"/>
                    <a:pt x="163" y="603"/>
                  </a:cubicBezTo>
                  <a:lnTo>
                    <a:pt x="160" y="600"/>
                  </a:lnTo>
                  <a:cubicBezTo>
                    <a:pt x="158" y="599"/>
                    <a:pt x="156" y="598"/>
                    <a:pt x="154" y="598"/>
                  </a:cubicBezTo>
                  <a:cubicBezTo>
                    <a:pt x="151" y="598"/>
                    <a:pt x="149" y="599"/>
                    <a:pt x="147" y="600"/>
                  </a:cubicBezTo>
                  <a:lnTo>
                    <a:pt x="151" y="606"/>
                  </a:lnTo>
                  <a:lnTo>
                    <a:pt x="157" y="604"/>
                  </a:lnTo>
                  <a:cubicBezTo>
                    <a:pt x="156" y="601"/>
                    <a:pt x="154" y="598"/>
                    <a:pt x="151" y="596"/>
                  </a:cubicBezTo>
                  <a:cubicBezTo>
                    <a:pt x="149" y="594"/>
                    <a:pt x="146" y="594"/>
                    <a:pt x="143" y="594"/>
                  </a:cubicBezTo>
                  <a:cubicBezTo>
                    <a:pt x="139" y="594"/>
                    <a:pt x="136" y="595"/>
                    <a:pt x="133" y="595"/>
                  </a:cubicBezTo>
                  <a:lnTo>
                    <a:pt x="130" y="596"/>
                  </a:lnTo>
                  <a:lnTo>
                    <a:pt x="129" y="597"/>
                  </a:lnTo>
                  <a:lnTo>
                    <a:pt x="129" y="597"/>
                  </a:lnTo>
                  <a:lnTo>
                    <a:pt x="129" y="598"/>
                  </a:lnTo>
                  <a:lnTo>
                    <a:pt x="129" y="597"/>
                  </a:lnTo>
                  <a:lnTo>
                    <a:pt x="129" y="597"/>
                  </a:lnTo>
                  <a:lnTo>
                    <a:pt x="129" y="598"/>
                  </a:lnTo>
                  <a:lnTo>
                    <a:pt x="129" y="597"/>
                  </a:lnTo>
                  <a:lnTo>
                    <a:pt x="129" y="601"/>
                  </a:lnTo>
                  <a:lnTo>
                    <a:pt x="131" y="597"/>
                  </a:lnTo>
                  <a:lnTo>
                    <a:pt x="129" y="597"/>
                  </a:lnTo>
                  <a:lnTo>
                    <a:pt x="129" y="601"/>
                  </a:lnTo>
                  <a:lnTo>
                    <a:pt x="131" y="597"/>
                  </a:lnTo>
                  <a:lnTo>
                    <a:pt x="128" y="602"/>
                  </a:lnTo>
                  <a:lnTo>
                    <a:pt x="133" y="600"/>
                  </a:lnTo>
                  <a:lnTo>
                    <a:pt x="131" y="597"/>
                  </a:lnTo>
                  <a:lnTo>
                    <a:pt x="128" y="602"/>
                  </a:lnTo>
                  <a:lnTo>
                    <a:pt x="133" y="600"/>
                  </a:lnTo>
                  <a:cubicBezTo>
                    <a:pt x="132" y="598"/>
                    <a:pt x="131" y="596"/>
                    <a:pt x="129" y="596"/>
                  </a:cubicBezTo>
                  <a:cubicBezTo>
                    <a:pt x="127" y="595"/>
                    <a:pt x="125" y="596"/>
                    <a:pt x="123" y="597"/>
                  </a:cubicBezTo>
                  <a:lnTo>
                    <a:pt x="121" y="599"/>
                  </a:lnTo>
                  <a:lnTo>
                    <a:pt x="121" y="599"/>
                  </a:lnTo>
                  <a:lnTo>
                    <a:pt x="125" y="602"/>
                  </a:lnTo>
                  <a:lnTo>
                    <a:pt x="122" y="598"/>
                  </a:lnTo>
                  <a:lnTo>
                    <a:pt x="121" y="599"/>
                  </a:lnTo>
                  <a:lnTo>
                    <a:pt x="125" y="602"/>
                  </a:lnTo>
                  <a:lnTo>
                    <a:pt x="122" y="598"/>
                  </a:lnTo>
                  <a:lnTo>
                    <a:pt x="126" y="603"/>
                  </a:lnTo>
                  <a:lnTo>
                    <a:pt x="126" y="597"/>
                  </a:lnTo>
                  <a:cubicBezTo>
                    <a:pt x="123" y="597"/>
                    <a:pt x="122" y="598"/>
                    <a:pt x="122" y="598"/>
                  </a:cubicBezTo>
                  <a:lnTo>
                    <a:pt x="126" y="603"/>
                  </a:lnTo>
                  <a:lnTo>
                    <a:pt x="126" y="597"/>
                  </a:lnTo>
                  <a:lnTo>
                    <a:pt x="126" y="603"/>
                  </a:lnTo>
                  <a:lnTo>
                    <a:pt x="131" y="599"/>
                  </a:lnTo>
                  <a:cubicBezTo>
                    <a:pt x="130" y="598"/>
                    <a:pt x="128" y="597"/>
                    <a:pt x="126" y="597"/>
                  </a:cubicBezTo>
                  <a:lnTo>
                    <a:pt x="126" y="603"/>
                  </a:lnTo>
                  <a:lnTo>
                    <a:pt x="131" y="599"/>
                  </a:lnTo>
                  <a:lnTo>
                    <a:pt x="126" y="603"/>
                  </a:lnTo>
                  <a:lnTo>
                    <a:pt x="132" y="602"/>
                  </a:lnTo>
                  <a:cubicBezTo>
                    <a:pt x="132" y="601"/>
                    <a:pt x="132" y="600"/>
                    <a:pt x="131" y="599"/>
                  </a:cubicBezTo>
                  <a:lnTo>
                    <a:pt x="126" y="603"/>
                  </a:lnTo>
                  <a:lnTo>
                    <a:pt x="132" y="602"/>
                  </a:lnTo>
                  <a:lnTo>
                    <a:pt x="127" y="603"/>
                  </a:lnTo>
                  <a:lnTo>
                    <a:pt x="133" y="603"/>
                  </a:lnTo>
                  <a:lnTo>
                    <a:pt x="132" y="602"/>
                  </a:lnTo>
                  <a:lnTo>
                    <a:pt x="127" y="603"/>
                  </a:lnTo>
                  <a:lnTo>
                    <a:pt x="133" y="603"/>
                  </a:lnTo>
                  <a:lnTo>
                    <a:pt x="130" y="603"/>
                  </a:lnTo>
                  <a:lnTo>
                    <a:pt x="133" y="603"/>
                  </a:lnTo>
                  <a:lnTo>
                    <a:pt x="133" y="603"/>
                  </a:lnTo>
                  <a:lnTo>
                    <a:pt x="130" y="603"/>
                  </a:lnTo>
                  <a:lnTo>
                    <a:pt x="133" y="603"/>
                  </a:lnTo>
                  <a:lnTo>
                    <a:pt x="133" y="603"/>
                  </a:lnTo>
                  <a:lnTo>
                    <a:pt x="126" y="602"/>
                  </a:lnTo>
                  <a:lnTo>
                    <a:pt x="119" y="604"/>
                  </a:lnTo>
                  <a:lnTo>
                    <a:pt x="124" y="603"/>
                  </a:lnTo>
                  <a:lnTo>
                    <a:pt x="119" y="603"/>
                  </a:lnTo>
                  <a:lnTo>
                    <a:pt x="119" y="604"/>
                  </a:lnTo>
                  <a:lnTo>
                    <a:pt x="124" y="603"/>
                  </a:lnTo>
                  <a:lnTo>
                    <a:pt x="119" y="603"/>
                  </a:lnTo>
                  <a:lnTo>
                    <a:pt x="125" y="603"/>
                  </a:lnTo>
                  <a:lnTo>
                    <a:pt x="121" y="598"/>
                  </a:lnTo>
                  <a:lnTo>
                    <a:pt x="119" y="603"/>
                  </a:lnTo>
                  <a:lnTo>
                    <a:pt x="125" y="603"/>
                  </a:lnTo>
                  <a:lnTo>
                    <a:pt x="121" y="598"/>
                  </a:lnTo>
                  <a:lnTo>
                    <a:pt x="125" y="603"/>
                  </a:lnTo>
                  <a:lnTo>
                    <a:pt x="123" y="597"/>
                  </a:lnTo>
                  <a:lnTo>
                    <a:pt x="121" y="598"/>
                  </a:lnTo>
                  <a:lnTo>
                    <a:pt x="125" y="603"/>
                  </a:lnTo>
                  <a:lnTo>
                    <a:pt x="123" y="597"/>
                  </a:lnTo>
                  <a:lnTo>
                    <a:pt x="123" y="597"/>
                  </a:lnTo>
                  <a:lnTo>
                    <a:pt x="123" y="597"/>
                  </a:lnTo>
                  <a:lnTo>
                    <a:pt x="123" y="597"/>
                  </a:lnTo>
                  <a:lnTo>
                    <a:pt x="123" y="597"/>
                  </a:lnTo>
                  <a:lnTo>
                    <a:pt x="123" y="597"/>
                  </a:lnTo>
                  <a:cubicBezTo>
                    <a:pt x="123" y="597"/>
                    <a:pt x="122" y="598"/>
                    <a:pt x="121" y="599"/>
                  </a:cubicBezTo>
                  <a:cubicBezTo>
                    <a:pt x="119" y="600"/>
                    <a:pt x="118" y="603"/>
                    <a:pt x="118" y="604"/>
                  </a:cubicBezTo>
                  <a:lnTo>
                    <a:pt x="118" y="606"/>
                  </a:lnTo>
                  <a:lnTo>
                    <a:pt x="125" y="605"/>
                  </a:lnTo>
                  <a:lnTo>
                    <a:pt x="129" y="600"/>
                  </a:lnTo>
                  <a:cubicBezTo>
                    <a:pt x="125" y="597"/>
                    <a:pt x="121" y="595"/>
                    <a:pt x="117" y="594"/>
                  </a:cubicBezTo>
                  <a:lnTo>
                    <a:pt x="117" y="594"/>
                  </a:lnTo>
                  <a:lnTo>
                    <a:pt x="115" y="593"/>
                  </a:lnTo>
                  <a:cubicBezTo>
                    <a:pt x="111" y="593"/>
                    <a:pt x="108" y="596"/>
                    <a:pt x="107" y="596"/>
                  </a:cubicBezTo>
                  <a:lnTo>
                    <a:pt x="107" y="597"/>
                  </a:lnTo>
                  <a:lnTo>
                    <a:pt x="107" y="597"/>
                  </a:lnTo>
                  <a:lnTo>
                    <a:pt x="109" y="601"/>
                  </a:lnTo>
                  <a:lnTo>
                    <a:pt x="109" y="596"/>
                  </a:lnTo>
                  <a:lnTo>
                    <a:pt x="107" y="597"/>
                  </a:lnTo>
                  <a:lnTo>
                    <a:pt x="109" y="601"/>
                  </a:lnTo>
                  <a:lnTo>
                    <a:pt x="109" y="596"/>
                  </a:lnTo>
                  <a:lnTo>
                    <a:pt x="109" y="602"/>
                  </a:lnTo>
                  <a:lnTo>
                    <a:pt x="114" y="598"/>
                  </a:lnTo>
                  <a:cubicBezTo>
                    <a:pt x="113" y="598"/>
                    <a:pt x="111" y="596"/>
                    <a:pt x="109" y="596"/>
                  </a:cubicBezTo>
                  <a:lnTo>
                    <a:pt x="109" y="602"/>
                  </a:lnTo>
                  <a:lnTo>
                    <a:pt x="114" y="598"/>
                  </a:lnTo>
                  <a:lnTo>
                    <a:pt x="111" y="597"/>
                  </a:lnTo>
                  <a:cubicBezTo>
                    <a:pt x="105" y="593"/>
                    <a:pt x="98" y="590"/>
                    <a:pt x="90" y="590"/>
                  </a:cubicBezTo>
                  <a:cubicBezTo>
                    <a:pt x="86" y="590"/>
                    <a:pt x="81" y="591"/>
                    <a:pt x="77" y="593"/>
                  </a:cubicBezTo>
                  <a:lnTo>
                    <a:pt x="80" y="599"/>
                  </a:lnTo>
                  <a:lnTo>
                    <a:pt x="85" y="594"/>
                  </a:lnTo>
                  <a:cubicBezTo>
                    <a:pt x="80" y="589"/>
                    <a:pt x="75" y="587"/>
                    <a:pt x="70" y="586"/>
                  </a:cubicBezTo>
                  <a:cubicBezTo>
                    <a:pt x="65" y="585"/>
                    <a:pt x="62" y="586"/>
                    <a:pt x="60" y="585"/>
                  </a:cubicBezTo>
                  <a:lnTo>
                    <a:pt x="59" y="592"/>
                  </a:lnTo>
                  <a:lnTo>
                    <a:pt x="65" y="589"/>
                  </a:lnTo>
                  <a:cubicBezTo>
                    <a:pt x="64" y="587"/>
                    <a:pt x="63" y="585"/>
                    <a:pt x="61" y="584"/>
                  </a:cubicBezTo>
                  <a:cubicBezTo>
                    <a:pt x="58" y="582"/>
                    <a:pt x="55" y="581"/>
                    <a:pt x="53" y="581"/>
                  </a:cubicBezTo>
                  <a:cubicBezTo>
                    <a:pt x="51" y="580"/>
                    <a:pt x="49" y="580"/>
                    <a:pt x="48" y="580"/>
                  </a:cubicBezTo>
                  <a:lnTo>
                    <a:pt x="46" y="586"/>
                  </a:lnTo>
                  <a:lnTo>
                    <a:pt x="50" y="581"/>
                  </a:lnTo>
                  <a:cubicBezTo>
                    <a:pt x="48" y="580"/>
                    <a:pt x="47" y="578"/>
                    <a:pt x="45" y="577"/>
                  </a:cubicBezTo>
                  <a:cubicBezTo>
                    <a:pt x="43" y="576"/>
                    <a:pt x="40" y="575"/>
                    <a:pt x="37" y="575"/>
                  </a:cubicBezTo>
                  <a:cubicBezTo>
                    <a:pt x="35" y="575"/>
                    <a:pt x="33" y="575"/>
                    <a:pt x="31" y="576"/>
                  </a:cubicBezTo>
                  <a:lnTo>
                    <a:pt x="33" y="582"/>
                  </a:lnTo>
                  <a:lnTo>
                    <a:pt x="38" y="587"/>
                  </a:lnTo>
                  <a:lnTo>
                    <a:pt x="40" y="584"/>
                  </a:lnTo>
                  <a:lnTo>
                    <a:pt x="41" y="583"/>
                  </a:lnTo>
                  <a:cubicBezTo>
                    <a:pt x="42" y="582"/>
                    <a:pt x="42" y="581"/>
                    <a:pt x="42" y="579"/>
                  </a:cubicBezTo>
                  <a:lnTo>
                    <a:pt x="41" y="576"/>
                  </a:lnTo>
                  <a:cubicBezTo>
                    <a:pt x="40" y="574"/>
                    <a:pt x="38" y="573"/>
                    <a:pt x="37" y="573"/>
                  </a:cubicBezTo>
                  <a:lnTo>
                    <a:pt x="35" y="572"/>
                  </a:lnTo>
                  <a:lnTo>
                    <a:pt x="33" y="573"/>
                  </a:lnTo>
                  <a:lnTo>
                    <a:pt x="33" y="576"/>
                  </a:lnTo>
                  <a:lnTo>
                    <a:pt x="35" y="573"/>
                  </a:lnTo>
                  <a:lnTo>
                    <a:pt x="33" y="573"/>
                  </a:lnTo>
                  <a:lnTo>
                    <a:pt x="33" y="576"/>
                  </a:lnTo>
                  <a:lnTo>
                    <a:pt x="35" y="573"/>
                  </a:lnTo>
                  <a:lnTo>
                    <a:pt x="33" y="577"/>
                  </a:lnTo>
                  <a:lnTo>
                    <a:pt x="37" y="576"/>
                  </a:lnTo>
                  <a:lnTo>
                    <a:pt x="35" y="573"/>
                  </a:lnTo>
                  <a:lnTo>
                    <a:pt x="33" y="577"/>
                  </a:lnTo>
                  <a:lnTo>
                    <a:pt x="37" y="576"/>
                  </a:lnTo>
                  <a:lnTo>
                    <a:pt x="31" y="578"/>
                  </a:lnTo>
                  <a:lnTo>
                    <a:pt x="36" y="582"/>
                  </a:lnTo>
                  <a:cubicBezTo>
                    <a:pt x="38" y="580"/>
                    <a:pt x="39" y="578"/>
                    <a:pt x="39" y="574"/>
                  </a:cubicBezTo>
                  <a:cubicBezTo>
                    <a:pt x="39" y="571"/>
                    <a:pt x="38" y="569"/>
                    <a:pt x="37" y="569"/>
                  </a:cubicBezTo>
                  <a:lnTo>
                    <a:pt x="37" y="569"/>
                  </a:lnTo>
                  <a:lnTo>
                    <a:pt x="36" y="569"/>
                  </a:lnTo>
                  <a:lnTo>
                    <a:pt x="37" y="569"/>
                  </a:lnTo>
                  <a:lnTo>
                    <a:pt x="37" y="569"/>
                  </a:lnTo>
                  <a:lnTo>
                    <a:pt x="36" y="569"/>
                  </a:lnTo>
                  <a:lnTo>
                    <a:pt x="37" y="569"/>
                  </a:lnTo>
                  <a:lnTo>
                    <a:pt x="31" y="570"/>
                  </a:lnTo>
                  <a:lnTo>
                    <a:pt x="27" y="575"/>
                  </a:lnTo>
                  <a:lnTo>
                    <a:pt x="29" y="576"/>
                  </a:lnTo>
                  <a:cubicBezTo>
                    <a:pt x="30" y="577"/>
                    <a:pt x="31" y="577"/>
                    <a:pt x="33" y="577"/>
                  </a:cubicBezTo>
                  <a:cubicBezTo>
                    <a:pt x="34" y="577"/>
                    <a:pt x="37" y="576"/>
                    <a:pt x="39" y="574"/>
                  </a:cubicBezTo>
                  <a:cubicBezTo>
                    <a:pt x="40" y="572"/>
                    <a:pt x="40" y="571"/>
                    <a:pt x="40" y="570"/>
                  </a:cubicBezTo>
                  <a:cubicBezTo>
                    <a:pt x="40" y="568"/>
                    <a:pt x="39" y="567"/>
                    <a:pt x="39" y="567"/>
                  </a:cubicBezTo>
                  <a:lnTo>
                    <a:pt x="39" y="566"/>
                  </a:lnTo>
                  <a:lnTo>
                    <a:pt x="39" y="566"/>
                  </a:lnTo>
                  <a:lnTo>
                    <a:pt x="37" y="566"/>
                  </a:lnTo>
                  <a:lnTo>
                    <a:pt x="39" y="566"/>
                  </a:lnTo>
                  <a:lnTo>
                    <a:pt x="39" y="566"/>
                  </a:lnTo>
                  <a:lnTo>
                    <a:pt x="37" y="566"/>
                  </a:lnTo>
                  <a:lnTo>
                    <a:pt x="39" y="566"/>
                  </a:lnTo>
                  <a:lnTo>
                    <a:pt x="35" y="566"/>
                  </a:lnTo>
                  <a:lnTo>
                    <a:pt x="38" y="568"/>
                  </a:lnTo>
                  <a:lnTo>
                    <a:pt x="39" y="566"/>
                  </a:lnTo>
                  <a:lnTo>
                    <a:pt x="35" y="566"/>
                  </a:lnTo>
                  <a:lnTo>
                    <a:pt x="38" y="568"/>
                  </a:lnTo>
                  <a:lnTo>
                    <a:pt x="35" y="566"/>
                  </a:lnTo>
                  <a:lnTo>
                    <a:pt x="36" y="570"/>
                  </a:lnTo>
                  <a:lnTo>
                    <a:pt x="38" y="568"/>
                  </a:lnTo>
                  <a:lnTo>
                    <a:pt x="35" y="566"/>
                  </a:lnTo>
                  <a:lnTo>
                    <a:pt x="36" y="570"/>
                  </a:lnTo>
                  <a:cubicBezTo>
                    <a:pt x="38" y="570"/>
                    <a:pt x="41" y="567"/>
                    <a:pt x="41" y="565"/>
                  </a:cubicBezTo>
                  <a:cubicBezTo>
                    <a:pt x="41" y="562"/>
                    <a:pt x="40" y="559"/>
                    <a:pt x="37" y="558"/>
                  </a:cubicBezTo>
                  <a:lnTo>
                    <a:pt x="35" y="562"/>
                  </a:lnTo>
                  <a:lnTo>
                    <a:pt x="39" y="560"/>
                  </a:lnTo>
                  <a:lnTo>
                    <a:pt x="37" y="558"/>
                  </a:lnTo>
                  <a:lnTo>
                    <a:pt x="35" y="562"/>
                  </a:lnTo>
                  <a:lnTo>
                    <a:pt x="39" y="560"/>
                  </a:lnTo>
                  <a:lnTo>
                    <a:pt x="36" y="561"/>
                  </a:lnTo>
                  <a:lnTo>
                    <a:pt x="40" y="561"/>
                  </a:lnTo>
                  <a:lnTo>
                    <a:pt x="39" y="560"/>
                  </a:lnTo>
                  <a:lnTo>
                    <a:pt x="36" y="561"/>
                  </a:lnTo>
                  <a:lnTo>
                    <a:pt x="40" y="561"/>
                  </a:lnTo>
                  <a:lnTo>
                    <a:pt x="39" y="561"/>
                  </a:lnTo>
                  <a:lnTo>
                    <a:pt x="40" y="561"/>
                  </a:lnTo>
                  <a:lnTo>
                    <a:pt x="40" y="561"/>
                  </a:lnTo>
                  <a:lnTo>
                    <a:pt x="39" y="561"/>
                  </a:lnTo>
                  <a:lnTo>
                    <a:pt x="40" y="561"/>
                  </a:lnTo>
                  <a:cubicBezTo>
                    <a:pt x="40" y="561"/>
                    <a:pt x="40" y="559"/>
                    <a:pt x="40" y="555"/>
                  </a:cubicBezTo>
                  <a:cubicBezTo>
                    <a:pt x="40" y="553"/>
                    <a:pt x="40" y="551"/>
                    <a:pt x="39" y="549"/>
                  </a:cubicBezTo>
                  <a:cubicBezTo>
                    <a:pt x="38" y="547"/>
                    <a:pt x="36" y="546"/>
                    <a:pt x="33" y="545"/>
                  </a:cubicBezTo>
                  <a:lnTo>
                    <a:pt x="31" y="551"/>
                  </a:lnTo>
                  <a:lnTo>
                    <a:pt x="37" y="549"/>
                  </a:lnTo>
                  <a:lnTo>
                    <a:pt x="35" y="549"/>
                  </a:lnTo>
                  <a:lnTo>
                    <a:pt x="37" y="549"/>
                  </a:lnTo>
                  <a:lnTo>
                    <a:pt x="37" y="549"/>
                  </a:lnTo>
                  <a:lnTo>
                    <a:pt x="35" y="549"/>
                  </a:lnTo>
                  <a:lnTo>
                    <a:pt x="37" y="549"/>
                  </a:lnTo>
                  <a:lnTo>
                    <a:pt x="37" y="548"/>
                  </a:lnTo>
                  <a:lnTo>
                    <a:pt x="39" y="545"/>
                  </a:lnTo>
                  <a:cubicBezTo>
                    <a:pt x="39" y="543"/>
                    <a:pt x="40" y="542"/>
                    <a:pt x="40" y="539"/>
                  </a:cubicBezTo>
                  <a:cubicBezTo>
                    <a:pt x="40" y="538"/>
                    <a:pt x="40" y="536"/>
                    <a:pt x="39" y="535"/>
                  </a:cubicBezTo>
                  <a:cubicBezTo>
                    <a:pt x="38" y="533"/>
                    <a:pt x="37" y="532"/>
                    <a:pt x="35" y="531"/>
                  </a:cubicBezTo>
                  <a:cubicBezTo>
                    <a:pt x="34" y="530"/>
                    <a:pt x="32" y="530"/>
                    <a:pt x="30" y="530"/>
                  </a:cubicBezTo>
                  <a:lnTo>
                    <a:pt x="31" y="532"/>
                  </a:lnTo>
                  <a:lnTo>
                    <a:pt x="31" y="530"/>
                  </a:lnTo>
                  <a:lnTo>
                    <a:pt x="30" y="530"/>
                  </a:lnTo>
                  <a:lnTo>
                    <a:pt x="31" y="532"/>
                  </a:lnTo>
                  <a:lnTo>
                    <a:pt x="31" y="530"/>
                  </a:lnTo>
                  <a:lnTo>
                    <a:pt x="31" y="535"/>
                  </a:lnTo>
                  <a:lnTo>
                    <a:pt x="34" y="531"/>
                  </a:lnTo>
                  <a:lnTo>
                    <a:pt x="31" y="530"/>
                  </a:lnTo>
                  <a:lnTo>
                    <a:pt x="31" y="535"/>
                  </a:lnTo>
                  <a:lnTo>
                    <a:pt x="34" y="531"/>
                  </a:lnTo>
                  <a:lnTo>
                    <a:pt x="31" y="535"/>
                  </a:lnTo>
                  <a:lnTo>
                    <a:pt x="36" y="534"/>
                  </a:lnTo>
                  <a:cubicBezTo>
                    <a:pt x="36" y="534"/>
                    <a:pt x="35" y="532"/>
                    <a:pt x="34" y="531"/>
                  </a:cubicBezTo>
                  <a:lnTo>
                    <a:pt x="31" y="535"/>
                  </a:lnTo>
                  <a:lnTo>
                    <a:pt x="36" y="534"/>
                  </a:lnTo>
                  <a:lnTo>
                    <a:pt x="36" y="534"/>
                  </a:lnTo>
                  <a:lnTo>
                    <a:pt x="36" y="533"/>
                  </a:lnTo>
                  <a:lnTo>
                    <a:pt x="36" y="532"/>
                  </a:lnTo>
                  <a:cubicBezTo>
                    <a:pt x="36" y="530"/>
                    <a:pt x="36" y="528"/>
                    <a:pt x="34" y="524"/>
                  </a:cubicBezTo>
                  <a:cubicBezTo>
                    <a:pt x="33" y="523"/>
                    <a:pt x="32" y="521"/>
                    <a:pt x="30" y="520"/>
                  </a:cubicBezTo>
                  <a:cubicBezTo>
                    <a:pt x="28" y="519"/>
                    <a:pt x="26" y="518"/>
                    <a:pt x="24" y="518"/>
                  </a:cubicBezTo>
                  <a:lnTo>
                    <a:pt x="21" y="519"/>
                  </a:lnTo>
                  <a:lnTo>
                    <a:pt x="20" y="519"/>
                  </a:lnTo>
                  <a:lnTo>
                    <a:pt x="20" y="519"/>
                  </a:lnTo>
                  <a:lnTo>
                    <a:pt x="20" y="521"/>
                  </a:lnTo>
                  <a:lnTo>
                    <a:pt x="20" y="519"/>
                  </a:lnTo>
                  <a:lnTo>
                    <a:pt x="20" y="519"/>
                  </a:lnTo>
                  <a:lnTo>
                    <a:pt x="20" y="521"/>
                  </a:lnTo>
                  <a:lnTo>
                    <a:pt x="20" y="519"/>
                  </a:lnTo>
                  <a:lnTo>
                    <a:pt x="20" y="520"/>
                  </a:lnTo>
                  <a:lnTo>
                    <a:pt x="21" y="519"/>
                  </a:lnTo>
                  <a:lnTo>
                    <a:pt x="20" y="519"/>
                  </a:lnTo>
                  <a:lnTo>
                    <a:pt x="20" y="520"/>
                  </a:lnTo>
                  <a:lnTo>
                    <a:pt x="21" y="519"/>
                  </a:lnTo>
                  <a:cubicBezTo>
                    <a:pt x="21" y="519"/>
                    <a:pt x="20" y="518"/>
                    <a:pt x="17" y="516"/>
                  </a:cubicBezTo>
                  <a:cubicBezTo>
                    <a:pt x="15" y="514"/>
                    <a:pt x="12" y="512"/>
                    <a:pt x="7" y="512"/>
                  </a:cubicBezTo>
                  <a:lnTo>
                    <a:pt x="6" y="512"/>
                  </a:lnTo>
                  <a:lnTo>
                    <a:pt x="6" y="519"/>
                  </a:lnTo>
                  <a:lnTo>
                    <a:pt x="13" y="519"/>
                  </a:lnTo>
                  <a:lnTo>
                    <a:pt x="13" y="518"/>
                  </a:lnTo>
                  <a:lnTo>
                    <a:pt x="13" y="517"/>
                  </a:lnTo>
                  <a:lnTo>
                    <a:pt x="13" y="517"/>
                  </a:lnTo>
                  <a:lnTo>
                    <a:pt x="11" y="517"/>
                  </a:lnTo>
                  <a:lnTo>
                    <a:pt x="13" y="517"/>
                  </a:lnTo>
                  <a:lnTo>
                    <a:pt x="13" y="517"/>
                  </a:lnTo>
                  <a:lnTo>
                    <a:pt x="11" y="517"/>
                  </a:lnTo>
                  <a:lnTo>
                    <a:pt x="13" y="517"/>
                  </a:lnTo>
                  <a:lnTo>
                    <a:pt x="8" y="516"/>
                  </a:lnTo>
                  <a:lnTo>
                    <a:pt x="11" y="519"/>
                  </a:lnTo>
                  <a:lnTo>
                    <a:pt x="13" y="517"/>
                  </a:lnTo>
                  <a:lnTo>
                    <a:pt x="8" y="516"/>
                  </a:lnTo>
                  <a:lnTo>
                    <a:pt x="11" y="519"/>
                  </a:lnTo>
                  <a:lnTo>
                    <a:pt x="7" y="515"/>
                  </a:lnTo>
                  <a:lnTo>
                    <a:pt x="7" y="521"/>
                  </a:lnTo>
                  <a:lnTo>
                    <a:pt x="11" y="519"/>
                  </a:lnTo>
                  <a:lnTo>
                    <a:pt x="7" y="515"/>
                  </a:lnTo>
                  <a:lnTo>
                    <a:pt x="7" y="521"/>
                  </a:lnTo>
                  <a:lnTo>
                    <a:pt x="7" y="517"/>
                  </a:lnTo>
                  <a:lnTo>
                    <a:pt x="6" y="521"/>
                  </a:lnTo>
                  <a:lnTo>
                    <a:pt x="7" y="521"/>
                  </a:lnTo>
                  <a:lnTo>
                    <a:pt x="7" y="517"/>
                  </a:lnTo>
                  <a:lnTo>
                    <a:pt x="6" y="521"/>
                  </a:lnTo>
                  <a:lnTo>
                    <a:pt x="7" y="522"/>
                  </a:lnTo>
                  <a:cubicBezTo>
                    <a:pt x="9" y="523"/>
                    <a:pt x="12" y="522"/>
                    <a:pt x="14" y="520"/>
                  </a:cubicBezTo>
                  <a:cubicBezTo>
                    <a:pt x="16" y="518"/>
                    <a:pt x="17" y="515"/>
                    <a:pt x="16" y="513"/>
                  </a:cubicBezTo>
                  <a:lnTo>
                    <a:pt x="15" y="511"/>
                  </a:lnTo>
                  <a:lnTo>
                    <a:pt x="15" y="511"/>
                  </a:lnTo>
                  <a:lnTo>
                    <a:pt x="15" y="511"/>
                  </a:lnTo>
                  <a:lnTo>
                    <a:pt x="15" y="511"/>
                  </a:lnTo>
                  <a:lnTo>
                    <a:pt x="15" y="511"/>
                  </a:lnTo>
                  <a:lnTo>
                    <a:pt x="15" y="511"/>
                  </a:lnTo>
                  <a:lnTo>
                    <a:pt x="15" y="511"/>
                  </a:lnTo>
                  <a:lnTo>
                    <a:pt x="14" y="511"/>
                  </a:lnTo>
                  <a:lnTo>
                    <a:pt x="15" y="511"/>
                  </a:lnTo>
                  <a:lnTo>
                    <a:pt x="15" y="511"/>
                  </a:lnTo>
                  <a:lnTo>
                    <a:pt x="14" y="511"/>
                  </a:lnTo>
                  <a:lnTo>
                    <a:pt x="15" y="511"/>
                  </a:lnTo>
                  <a:lnTo>
                    <a:pt x="16" y="511"/>
                  </a:lnTo>
                  <a:lnTo>
                    <a:pt x="18" y="508"/>
                  </a:lnTo>
                  <a:lnTo>
                    <a:pt x="12" y="504"/>
                  </a:lnTo>
                  <a:lnTo>
                    <a:pt x="17" y="508"/>
                  </a:lnTo>
                  <a:cubicBezTo>
                    <a:pt x="20" y="505"/>
                    <a:pt x="21" y="504"/>
                    <a:pt x="22" y="501"/>
                  </a:cubicBezTo>
                  <a:lnTo>
                    <a:pt x="23" y="497"/>
                  </a:lnTo>
                  <a:lnTo>
                    <a:pt x="23" y="493"/>
                  </a:lnTo>
                  <a:cubicBezTo>
                    <a:pt x="24" y="490"/>
                    <a:pt x="21" y="487"/>
                    <a:pt x="17" y="487"/>
                  </a:cubicBezTo>
                  <a:lnTo>
                    <a:pt x="16" y="487"/>
                  </a:lnTo>
                  <a:lnTo>
                    <a:pt x="13" y="487"/>
                  </a:lnTo>
                  <a:lnTo>
                    <a:pt x="13" y="487"/>
                  </a:lnTo>
                  <a:lnTo>
                    <a:pt x="12" y="490"/>
                  </a:lnTo>
                  <a:lnTo>
                    <a:pt x="15" y="488"/>
                  </a:lnTo>
                  <a:lnTo>
                    <a:pt x="13" y="487"/>
                  </a:lnTo>
                  <a:lnTo>
                    <a:pt x="12" y="490"/>
                  </a:lnTo>
                  <a:lnTo>
                    <a:pt x="15" y="488"/>
                  </a:lnTo>
                  <a:lnTo>
                    <a:pt x="11" y="491"/>
                  </a:lnTo>
                  <a:lnTo>
                    <a:pt x="16" y="491"/>
                  </a:lnTo>
                  <a:lnTo>
                    <a:pt x="15" y="488"/>
                  </a:lnTo>
                  <a:lnTo>
                    <a:pt x="11" y="491"/>
                  </a:lnTo>
                  <a:lnTo>
                    <a:pt x="16" y="491"/>
                  </a:lnTo>
                  <a:lnTo>
                    <a:pt x="13" y="491"/>
                  </a:lnTo>
                  <a:lnTo>
                    <a:pt x="16" y="492"/>
                  </a:lnTo>
                  <a:lnTo>
                    <a:pt x="16" y="491"/>
                  </a:lnTo>
                  <a:lnTo>
                    <a:pt x="13" y="491"/>
                  </a:lnTo>
                  <a:lnTo>
                    <a:pt x="16" y="492"/>
                  </a:lnTo>
                  <a:lnTo>
                    <a:pt x="10" y="491"/>
                  </a:lnTo>
                  <a:lnTo>
                    <a:pt x="15" y="495"/>
                  </a:lnTo>
                  <a:cubicBezTo>
                    <a:pt x="23" y="484"/>
                    <a:pt x="26" y="474"/>
                    <a:pt x="26" y="460"/>
                  </a:cubicBezTo>
                  <a:lnTo>
                    <a:pt x="26" y="459"/>
                  </a:lnTo>
                  <a:lnTo>
                    <a:pt x="25" y="456"/>
                  </a:lnTo>
                  <a:cubicBezTo>
                    <a:pt x="22" y="452"/>
                    <a:pt x="20" y="450"/>
                    <a:pt x="18" y="449"/>
                  </a:cubicBezTo>
                  <a:lnTo>
                    <a:pt x="16" y="447"/>
                  </a:lnTo>
                  <a:lnTo>
                    <a:pt x="16" y="447"/>
                  </a:lnTo>
                  <a:lnTo>
                    <a:pt x="15" y="447"/>
                  </a:lnTo>
                  <a:lnTo>
                    <a:pt x="16" y="447"/>
                  </a:lnTo>
                  <a:lnTo>
                    <a:pt x="16" y="447"/>
                  </a:lnTo>
                  <a:lnTo>
                    <a:pt x="15" y="447"/>
                  </a:lnTo>
                  <a:lnTo>
                    <a:pt x="16" y="447"/>
                  </a:lnTo>
                  <a:lnTo>
                    <a:pt x="16" y="447"/>
                  </a:lnTo>
                  <a:lnTo>
                    <a:pt x="16" y="447"/>
                  </a:lnTo>
                  <a:lnTo>
                    <a:pt x="16" y="447"/>
                  </a:lnTo>
                  <a:lnTo>
                    <a:pt x="16" y="447"/>
                  </a:lnTo>
                  <a:lnTo>
                    <a:pt x="16" y="447"/>
                  </a:lnTo>
                  <a:lnTo>
                    <a:pt x="16" y="447"/>
                  </a:lnTo>
                  <a:lnTo>
                    <a:pt x="10" y="444"/>
                  </a:lnTo>
                  <a:lnTo>
                    <a:pt x="15" y="448"/>
                  </a:lnTo>
                  <a:cubicBezTo>
                    <a:pt x="16" y="446"/>
                    <a:pt x="19" y="444"/>
                    <a:pt x="23" y="441"/>
                  </a:cubicBezTo>
                  <a:cubicBezTo>
                    <a:pt x="25" y="439"/>
                    <a:pt x="27" y="437"/>
                    <a:pt x="29" y="435"/>
                  </a:cubicBezTo>
                  <a:cubicBezTo>
                    <a:pt x="31" y="432"/>
                    <a:pt x="32" y="428"/>
                    <a:pt x="32" y="424"/>
                  </a:cubicBezTo>
                  <a:lnTo>
                    <a:pt x="32" y="422"/>
                  </a:lnTo>
                  <a:lnTo>
                    <a:pt x="25" y="423"/>
                  </a:lnTo>
                  <a:lnTo>
                    <a:pt x="30" y="427"/>
                  </a:lnTo>
                  <a:cubicBezTo>
                    <a:pt x="30" y="427"/>
                    <a:pt x="31" y="426"/>
                    <a:pt x="33" y="426"/>
                  </a:cubicBezTo>
                  <a:cubicBezTo>
                    <a:pt x="35" y="425"/>
                    <a:pt x="38" y="425"/>
                    <a:pt x="41" y="425"/>
                  </a:cubicBezTo>
                  <a:cubicBezTo>
                    <a:pt x="50" y="425"/>
                    <a:pt x="62" y="427"/>
                    <a:pt x="73" y="427"/>
                  </a:cubicBezTo>
                  <a:cubicBezTo>
                    <a:pt x="79" y="427"/>
                    <a:pt x="84" y="427"/>
                    <a:pt x="89" y="425"/>
                  </a:cubicBezTo>
                  <a:cubicBezTo>
                    <a:pt x="93" y="423"/>
                    <a:pt x="98" y="419"/>
                    <a:pt x="99" y="413"/>
                  </a:cubicBezTo>
                  <a:lnTo>
                    <a:pt x="93" y="411"/>
                  </a:lnTo>
                  <a:lnTo>
                    <a:pt x="98" y="416"/>
                  </a:lnTo>
                  <a:cubicBezTo>
                    <a:pt x="102" y="411"/>
                    <a:pt x="104" y="405"/>
                    <a:pt x="105" y="400"/>
                  </a:cubicBezTo>
                  <a:cubicBezTo>
                    <a:pt x="106" y="395"/>
                    <a:pt x="108" y="391"/>
                    <a:pt x="110" y="388"/>
                  </a:cubicBezTo>
                  <a:cubicBezTo>
                    <a:pt x="112" y="386"/>
                    <a:pt x="112" y="383"/>
                    <a:pt x="110" y="381"/>
                  </a:cubicBezTo>
                  <a:lnTo>
                    <a:pt x="110" y="379"/>
                  </a:lnTo>
                  <a:lnTo>
                    <a:pt x="112" y="377"/>
                  </a:lnTo>
                  <a:lnTo>
                    <a:pt x="113" y="377"/>
                  </a:lnTo>
                  <a:cubicBezTo>
                    <a:pt x="115" y="378"/>
                    <a:pt x="116" y="378"/>
                    <a:pt x="118" y="377"/>
                  </a:cubicBezTo>
                  <a:cubicBezTo>
                    <a:pt x="120" y="377"/>
                    <a:pt x="121" y="375"/>
                    <a:pt x="122" y="373"/>
                  </a:cubicBezTo>
                  <a:lnTo>
                    <a:pt x="123" y="371"/>
                  </a:lnTo>
                  <a:lnTo>
                    <a:pt x="123" y="371"/>
                  </a:lnTo>
                  <a:lnTo>
                    <a:pt x="124" y="371"/>
                  </a:lnTo>
                  <a:cubicBezTo>
                    <a:pt x="125" y="370"/>
                    <a:pt x="127" y="370"/>
                    <a:pt x="128" y="369"/>
                  </a:cubicBezTo>
                  <a:lnTo>
                    <a:pt x="131" y="366"/>
                  </a:lnTo>
                  <a:cubicBezTo>
                    <a:pt x="133" y="362"/>
                    <a:pt x="133" y="358"/>
                    <a:pt x="133" y="355"/>
                  </a:cubicBezTo>
                  <a:cubicBezTo>
                    <a:pt x="133" y="353"/>
                    <a:pt x="133" y="352"/>
                    <a:pt x="134" y="351"/>
                  </a:cubicBezTo>
                  <a:lnTo>
                    <a:pt x="134" y="351"/>
                  </a:lnTo>
                  <a:cubicBezTo>
                    <a:pt x="135" y="349"/>
                    <a:pt x="135" y="348"/>
                    <a:pt x="135" y="346"/>
                  </a:cubicBezTo>
                  <a:cubicBezTo>
                    <a:pt x="135" y="344"/>
                    <a:pt x="135" y="342"/>
                    <a:pt x="134" y="341"/>
                  </a:cubicBezTo>
                  <a:cubicBezTo>
                    <a:pt x="133" y="339"/>
                    <a:pt x="132" y="338"/>
                    <a:pt x="132" y="337"/>
                  </a:cubicBezTo>
                  <a:lnTo>
                    <a:pt x="131" y="336"/>
                  </a:lnTo>
                  <a:lnTo>
                    <a:pt x="125" y="337"/>
                  </a:lnTo>
                  <a:lnTo>
                    <a:pt x="128" y="343"/>
                  </a:lnTo>
                  <a:cubicBezTo>
                    <a:pt x="131" y="341"/>
                    <a:pt x="133" y="338"/>
                    <a:pt x="133" y="336"/>
                  </a:cubicBezTo>
                  <a:cubicBezTo>
                    <a:pt x="134" y="333"/>
                    <a:pt x="134" y="330"/>
                    <a:pt x="134" y="328"/>
                  </a:cubicBezTo>
                  <a:lnTo>
                    <a:pt x="134" y="327"/>
                  </a:lnTo>
                  <a:lnTo>
                    <a:pt x="134" y="327"/>
                  </a:lnTo>
                  <a:lnTo>
                    <a:pt x="134" y="326"/>
                  </a:lnTo>
                  <a:lnTo>
                    <a:pt x="134" y="327"/>
                  </a:lnTo>
                  <a:lnTo>
                    <a:pt x="134" y="327"/>
                  </a:lnTo>
                  <a:lnTo>
                    <a:pt x="134" y="326"/>
                  </a:lnTo>
                  <a:lnTo>
                    <a:pt x="134" y="327"/>
                  </a:lnTo>
                  <a:lnTo>
                    <a:pt x="129" y="322"/>
                  </a:lnTo>
                  <a:lnTo>
                    <a:pt x="129" y="329"/>
                  </a:lnTo>
                  <a:lnTo>
                    <a:pt x="130" y="329"/>
                  </a:lnTo>
                  <a:cubicBezTo>
                    <a:pt x="134" y="329"/>
                    <a:pt x="137" y="327"/>
                    <a:pt x="139" y="326"/>
                  </a:cubicBezTo>
                  <a:cubicBezTo>
                    <a:pt x="142" y="323"/>
                    <a:pt x="144" y="320"/>
                    <a:pt x="145" y="318"/>
                  </a:cubicBezTo>
                  <a:lnTo>
                    <a:pt x="146" y="316"/>
                  </a:lnTo>
                  <a:lnTo>
                    <a:pt x="146" y="316"/>
                  </a:lnTo>
                  <a:lnTo>
                    <a:pt x="145" y="315"/>
                  </a:lnTo>
                  <a:lnTo>
                    <a:pt x="145" y="317"/>
                  </a:lnTo>
                  <a:lnTo>
                    <a:pt x="146" y="316"/>
                  </a:lnTo>
                  <a:lnTo>
                    <a:pt x="145" y="315"/>
                  </a:lnTo>
                  <a:lnTo>
                    <a:pt x="145" y="317"/>
                  </a:lnTo>
                  <a:lnTo>
                    <a:pt x="147" y="316"/>
                  </a:lnTo>
                  <a:cubicBezTo>
                    <a:pt x="150" y="314"/>
                    <a:pt x="152" y="313"/>
                    <a:pt x="154" y="311"/>
                  </a:cubicBezTo>
                  <a:cubicBezTo>
                    <a:pt x="156" y="309"/>
                    <a:pt x="158" y="305"/>
                    <a:pt x="157" y="302"/>
                  </a:cubicBezTo>
                  <a:cubicBezTo>
                    <a:pt x="157" y="299"/>
                    <a:pt x="157" y="296"/>
                    <a:pt x="156" y="292"/>
                  </a:cubicBezTo>
                  <a:lnTo>
                    <a:pt x="149" y="294"/>
                  </a:lnTo>
                  <a:lnTo>
                    <a:pt x="156" y="296"/>
                  </a:lnTo>
                  <a:lnTo>
                    <a:pt x="151" y="294"/>
                  </a:lnTo>
                  <a:lnTo>
                    <a:pt x="153" y="299"/>
                  </a:lnTo>
                  <a:lnTo>
                    <a:pt x="156" y="296"/>
                  </a:lnTo>
                  <a:lnTo>
                    <a:pt x="151" y="294"/>
                  </a:lnTo>
                  <a:lnTo>
                    <a:pt x="153" y="299"/>
                  </a:lnTo>
                  <a:lnTo>
                    <a:pt x="152" y="296"/>
                  </a:lnTo>
                  <a:lnTo>
                    <a:pt x="152" y="299"/>
                  </a:lnTo>
                  <a:lnTo>
                    <a:pt x="153" y="299"/>
                  </a:lnTo>
                  <a:lnTo>
                    <a:pt x="152" y="296"/>
                  </a:lnTo>
                  <a:lnTo>
                    <a:pt x="152" y="299"/>
                  </a:lnTo>
                  <a:lnTo>
                    <a:pt x="152" y="298"/>
                  </a:lnTo>
                  <a:lnTo>
                    <a:pt x="152" y="299"/>
                  </a:lnTo>
                  <a:lnTo>
                    <a:pt x="152" y="299"/>
                  </a:lnTo>
                  <a:lnTo>
                    <a:pt x="152" y="298"/>
                  </a:lnTo>
                  <a:lnTo>
                    <a:pt x="152" y="299"/>
                  </a:lnTo>
                  <a:lnTo>
                    <a:pt x="152" y="299"/>
                  </a:lnTo>
                  <a:cubicBezTo>
                    <a:pt x="153" y="299"/>
                    <a:pt x="156" y="300"/>
                    <a:pt x="159" y="300"/>
                  </a:cubicBezTo>
                  <a:cubicBezTo>
                    <a:pt x="162" y="300"/>
                    <a:pt x="165" y="300"/>
                    <a:pt x="168" y="297"/>
                  </a:cubicBezTo>
                  <a:cubicBezTo>
                    <a:pt x="171" y="295"/>
                    <a:pt x="172" y="291"/>
                    <a:pt x="172" y="287"/>
                  </a:cubicBezTo>
                  <a:lnTo>
                    <a:pt x="171" y="283"/>
                  </a:lnTo>
                  <a:lnTo>
                    <a:pt x="170" y="281"/>
                  </a:lnTo>
                  <a:cubicBezTo>
                    <a:pt x="170" y="281"/>
                    <a:pt x="171" y="280"/>
                    <a:pt x="172" y="279"/>
                  </a:cubicBezTo>
                  <a:lnTo>
                    <a:pt x="174" y="276"/>
                  </a:lnTo>
                  <a:cubicBezTo>
                    <a:pt x="175" y="275"/>
                    <a:pt x="176" y="273"/>
                    <a:pt x="176" y="270"/>
                  </a:cubicBezTo>
                  <a:cubicBezTo>
                    <a:pt x="176" y="267"/>
                    <a:pt x="174" y="265"/>
                    <a:pt x="173" y="263"/>
                  </a:cubicBezTo>
                  <a:lnTo>
                    <a:pt x="168" y="268"/>
                  </a:lnTo>
                  <a:lnTo>
                    <a:pt x="174" y="265"/>
                  </a:lnTo>
                  <a:lnTo>
                    <a:pt x="171" y="266"/>
                  </a:lnTo>
                  <a:lnTo>
                    <a:pt x="174" y="266"/>
                  </a:lnTo>
                  <a:lnTo>
                    <a:pt x="174" y="265"/>
                  </a:lnTo>
                  <a:lnTo>
                    <a:pt x="171" y="266"/>
                  </a:lnTo>
                  <a:lnTo>
                    <a:pt x="174" y="266"/>
                  </a:lnTo>
                  <a:lnTo>
                    <a:pt x="171" y="266"/>
                  </a:lnTo>
                  <a:lnTo>
                    <a:pt x="174" y="268"/>
                  </a:lnTo>
                  <a:lnTo>
                    <a:pt x="174" y="266"/>
                  </a:lnTo>
                  <a:lnTo>
                    <a:pt x="171" y="266"/>
                  </a:lnTo>
                  <a:lnTo>
                    <a:pt x="174" y="268"/>
                  </a:lnTo>
                  <a:lnTo>
                    <a:pt x="173" y="267"/>
                  </a:lnTo>
                  <a:lnTo>
                    <a:pt x="174" y="268"/>
                  </a:lnTo>
                  <a:lnTo>
                    <a:pt x="174" y="268"/>
                  </a:lnTo>
                  <a:lnTo>
                    <a:pt x="173" y="267"/>
                  </a:lnTo>
                  <a:lnTo>
                    <a:pt x="174" y="268"/>
                  </a:lnTo>
                  <a:lnTo>
                    <a:pt x="176" y="266"/>
                  </a:lnTo>
                  <a:lnTo>
                    <a:pt x="178" y="264"/>
                  </a:lnTo>
                  <a:cubicBezTo>
                    <a:pt x="179" y="264"/>
                    <a:pt x="180" y="262"/>
                    <a:pt x="180" y="259"/>
                  </a:cubicBezTo>
                  <a:cubicBezTo>
                    <a:pt x="180" y="256"/>
                    <a:pt x="179" y="254"/>
                    <a:pt x="177" y="253"/>
                  </a:cubicBezTo>
                  <a:lnTo>
                    <a:pt x="174" y="251"/>
                  </a:lnTo>
                  <a:lnTo>
                    <a:pt x="172" y="251"/>
                  </a:lnTo>
                  <a:lnTo>
                    <a:pt x="172" y="251"/>
                  </a:lnTo>
                  <a:lnTo>
                    <a:pt x="172" y="251"/>
                  </a:lnTo>
                  <a:lnTo>
                    <a:pt x="172" y="251"/>
                  </a:lnTo>
                  <a:lnTo>
                    <a:pt x="172" y="251"/>
                  </a:lnTo>
                  <a:lnTo>
                    <a:pt x="172" y="251"/>
                  </a:lnTo>
                  <a:lnTo>
                    <a:pt x="171" y="256"/>
                  </a:lnTo>
                  <a:lnTo>
                    <a:pt x="173" y="251"/>
                  </a:lnTo>
                  <a:lnTo>
                    <a:pt x="172" y="251"/>
                  </a:lnTo>
                  <a:lnTo>
                    <a:pt x="171" y="256"/>
                  </a:lnTo>
                  <a:lnTo>
                    <a:pt x="173" y="251"/>
                  </a:lnTo>
                  <a:lnTo>
                    <a:pt x="170" y="256"/>
                  </a:lnTo>
                  <a:lnTo>
                    <a:pt x="176" y="255"/>
                  </a:lnTo>
                  <a:cubicBezTo>
                    <a:pt x="176" y="254"/>
                    <a:pt x="175" y="252"/>
                    <a:pt x="173" y="251"/>
                  </a:cubicBezTo>
                  <a:lnTo>
                    <a:pt x="170" y="256"/>
                  </a:lnTo>
                  <a:lnTo>
                    <a:pt x="176" y="255"/>
                  </a:lnTo>
                  <a:lnTo>
                    <a:pt x="172" y="256"/>
                  </a:lnTo>
                  <a:lnTo>
                    <a:pt x="176" y="255"/>
                  </a:lnTo>
                  <a:lnTo>
                    <a:pt x="176" y="255"/>
                  </a:lnTo>
                  <a:lnTo>
                    <a:pt x="172" y="256"/>
                  </a:lnTo>
                  <a:lnTo>
                    <a:pt x="176" y="255"/>
                  </a:lnTo>
                  <a:lnTo>
                    <a:pt x="176" y="255"/>
                  </a:lnTo>
                  <a:cubicBezTo>
                    <a:pt x="176" y="254"/>
                    <a:pt x="175" y="252"/>
                    <a:pt x="174" y="251"/>
                  </a:cubicBezTo>
                  <a:cubicBezTo>
                    <a:pt x="172" y="249"/>
                    <a:pt x="171" y="248"/>
                    <a:pt x="169" y="248"/>
                  </a:cubicBezTo>
                  <a:lnTo>
                    <a:pt x="167" y="254"/>
                  </a:lnTo>
                  <a:lnTo>
                    <a:pt x="168" y="261"/>
                  </a:lnTo>
                  <a:cubicBezTo>
                    <a:pt x="170" y="260"/>
                    <a:pt x="173" y="259"/>
                    <a:pt x="174" y="258"/>
                  </a:cubicBezTo>
                  <a:cubicBezTo>
                    <a:pt x="176" y="256"/>
                    <a:pt x="178" y="254"/>
                    <a:pt x="178" y="250"/>
                  </a:cubicBezTo>
                  <a:cubicBezTo>
                    <a:pt x="179" y="247"/>
                    <a:pt x="177" y="245"/>
                    <a:pt x="175" y="243"/>
                  </a:cubicBezTo>
                  <a:cubicBezTo>
                    <a:pt x="173" y="242"/>
                    <a:pt x="171" y="242"/>
                    <a:pt x="169" y="241"/>
                  </a:cubicBezTo>
                  <a:lnTo>
                    <a:pt x="168" y="248"/>
                  </a:lnTo>
                  <a:lnTo>
                    <a:pt x="175" y="249"/>
                  </a:lnTo>
                  <a:cubicBezTo>
                    <a:pt x="175" y="249"/>
                    <a:pt x="175" y="247"/>
                    <a:pt x="176" y="246"/>
                  </a:cubicBezTo>
                  <a:cubicBezTo>
                    <a:pt x="176" y="244"/>
                    <a:pt x="177" y="242"/>
                    <a:pt x="177" y="239"/>
                  </a:cubicBezTo>
                  <a:cubicBezTo>
                    <a:pt x="177" y="238"/>
                    <a:pt x="177" y="236"/>
                    <a:pt x="175" y="234"/>
                  </a:cubicBezTo>
                  <a:cubicBezTo>
                    <a:pt x="174" y="232"/>
                    <a:pt x="172" y="231"/>
                    <a:pt x="170" y="230"/>
                  </a:cubicBezTo>
                  <a:lnTo>
                    <a:pt x="168" y="236"/>
                  </a:lnTo>
                  <a:lnTo>
                    <a:pt x="174" y="234"/>
                  </a:lnTo>
                  <a:cubicBezTo>
                    <a:pt x="174" y="232"/>
                    <a:pt x="173" y="228"/>
                    <a:pt x="171" y="224"/>
                  </a:cubicBezTo>
                  <a:cubicBezTo>
                    <a:pt x="169" y="221"/>
                    <a:pt x="165" y="217"/>
                    <a:pt x="159" y="216"/>
                  </a:cubicBezTo>
                  <a:lnTo>
                    <a:pt x="158" y="222"/>
                  </a:lnTo>
                  <a:lnTo>
                    <a:pt x="163" y="218"/>
                  </a:lnTo>
                  <a:cubicBezTo>
                    <a:pt x="162" y="217"/>
                    <a:pt x="162" y="216"/>
                    <a:pt x="159" y="213"/>
                  </a:cubicBezTo>
                  <a:cubicBezTo>
                    <a:pt x="158" y="212"/>
                    <a:pt x="156" y="211"/>
                    <a:pt x="154" y="211"/>
                  </a:cubicBezTo>
                  <a:cubicBezTo>
                    <a:pt x="153" y="210"/>
                    <a:pt x="151" y="210"/>
                    <a:pt x="149" y="210"/>
                  </a:cubicBezTo>
                  <a:lnTo>
                    <a:pt x="148" y="216"/>
                  </a:lnTo>
                  <a:lnTo>
                    <a:pt x="154" y="214"/>
                  </a:lnTo>
                  <a:cubicBezTo>
                    <a:pt x="154" y="212"/>
                    <a:pt x="153" y="211"/>
                    <a:pt x="153" y="210"/>
                  </a:cubicBezTo>
                  <a:lnTo>
                    <a:pt x="152" y="209"/>
                  </a:lnTo>
                  <a:lnTo>
                    <a:pt x="151" y="209"/>
                  </a:lnTo>
                  <a:lnTo>
                    <a:pt x="152" y="209"/>
                  </a:lnTo>
                  <a:lnTo>
                    <a:pt x="152" y="209"/>
                  </a:lnTo>
                  <a:lnTo>
                    <a:pt x="151" y="209"/>
                  </a:lnTo>
                  <a:lnTo>
                    <a:pt x="152" y="209"/>
                  </a:lnTo>
                  <a:lnTo>
                    <a:pt x="152" y="209"/>
                  </a:lnTo>
                  <a:lnTo>
                    <a:pt x="152" y="209"/>
                  </a:lnTo>
                  <a:lnTo>
                    <a:pt x="152" y="209"/>
                  </a:lnTo>
                  <a:lnTo>
                    <a:pt x="152" y="209"/>
                  </a:lnTo>
                  <a:lnTo>
                    <a:pt x="152" y="209"/>
                  </a:lnTo>
                  <a:cubicBezTo>
                    <a:pt x="152" y="209"/>
                    <a:pt x="153" y="208"/>
                    <a:pt x="156" y="207"/>
                  </a:cubicBezTo>
                  <a:lnTo>
                    <a:pt x="156" y="207"/>
                  </a:lnTo>
                  <a:lnTo>
                    <a:pt x="158" y="206"/>
                  </a:lnTo>
                  <a:lnTo>
                    <a:pt x="160" y="204"/>
                  </a:lnTo>
                  <a:cubicBezTo>
                    <a:pt x="160" y="203"/>
                    <a:pt x="161" y="202"/>
                    <a:pt x="161" y="200"/>
                  </a:cubicBezTo>
                  <a:cubicBezTo>
                    <a:pt x="161" y="198"/>
                    <a:pt x="160" y="196"/>
                    <a:pt x="158" y="195"/>
                  </a:cubicBezTo>
                  <a:cubicBezTo>
                    <a:pt x="157" y="193"/>
                    <a:pt x="156" y="193"/>
                    <a:pt x="155" y="193"/>
                  </a:cubicBezTo>
                  <a:lnTo>
                    <a:pt x="153" y="193"/>
                  </a:lnTo>
                  <a:cubicBezTo>
                    <a:pt x="152" y="193"/>
                    <a:pt x="150" y="193"/>
                    <a:pt x="150" y="193"/>
                  </a:cubicBezTo>
                  <a:lnTo>
                    <a:pt x="150" y="193"/>
                  </a:lnTo>
                  <a:lnTo>
                    <a:pt x="149" y="200"/>
                  </a:lnTo>
                  <a:lnTo>
                    <a:pt x="155" y="196"/>
                  </a:lnTo>
                  <a:cubicBezTo>
                    <a:pt x="152" y="193"/>
                    <a:pt x="150" y="190"/>
                    <a:pt x="148" y="188"/>
                  </a:cubicBezTo>
                  <a:lnTo>
                    <a:pt x="145" y="186"/>
                  </a:lnTo>
                  <a:cubicBezTo>
                    <a:pt x="144" y="186"/>
                    <a:pt x="144" y="186"/>
                    <a:pt x="142" y="184"/>
                  </a:cubicBezTo>
                  <a:lnTo>
                    <a:pt x="139" y="180"/>
                  </a:lnTo>
                  <a:cubicBezTo>
                    <a:pt x="137" y="178"/>
                    <a:pt x="135" y="177"/>
                    <a:pt x="133" y="176"/>
                  </a:cubicBezTo>
                  <a:lnTo>
                    <a:pt x="131" y="182"/>
                  </a:lnTo>
                  <a:lnTo>
                    <a:pt x="137" y="181"/>
                  </a:lnTo>
                  <a:cubicBezTo>
                    <a:pt x="137" y="179"/>
                    <a:pt x="136" y="177"/>
                    <a:pt x="134" y="175"/>
                  </a:cubicBezTo>
                  <a:cubicBezTo>
                    <a:pt x="131" y="173"/>
                    <a:pt x="129" y="173"/>
                    <a:pt x="128" y="173"/>
                  </a:cubicBezTo>
                  <a:cubicBezTo>
                    <a:pt x="126" y="173"/>
                    <a:pt x="125" y="173"/>
                    <a:pt x="125" y="173"/>
                  </a:cubicBezTo>
                  <a:lnTo>
                    <a:pt x="125" y="176"/>
                  </a:lnTo>
                  <a:lnTo>
                    <a:pt x="126" y="173"/>
                  </a:lnTo>
                  <a:lnTo>
                    <a:pt x="125" y="173"/>
                  </a:lnTo>
                  <a:lnTo>
                    <a:pt x="125" y="176"/>
                  </a:lnTo>
                  <a:lnTo>
                    <a:pt x="126" y="173"/>
                  </a:lnTo>
                  <a:lnTo>
                    <a:pt x="124" y="176"/>
                  </a:lnTo>
                  <a:lnTo>
                    <a:pt x="127" y="175"/>
                  </a:lnTo>
                  <a:lnTo>
                    <a:pt x="126" y="173"/>
                  </a:lnTo>
                  <a:lnTo>
                    <a:pt x="124" y="176"/>
                  </a:lnTo>
                  <a:lnTo>
                    <a:pt x="127" y="175"/>
                  </a:lnTo>
                  <a:cubicBezTo>
                    <a:pt x="126" y="172"/>
                    <a:pt x="123" y="170"/>
                    <a:pt x="120" y="171"/>
                  </a:cubicBezTo>
                  <a:cubicBezTo>
                    <a:pt x="117" y="172"/>
                    <a:pt x="115" y="175"/>
                    <a:pt x="115" y="178"/>
                  </a:cubicBezTo>
                  <a:lnTo>
                    <a:pt x="115" y="179"/>
                  </a:lnTo>
                  <a:lnTo>
                    <a:pt x="115" y="179"/>
                  </a:lnTo>
                  <a:lnTo>
                    <a:pt x="118" y="180"/>
                  </a:lnTo>
                  <a:lnTo>
                    <a:pt x="115" y="178"/>
                  </a:lnTo>
                  <a:lnTo>
                    <a:pt x="115" y="179"/>
                  </a:lnTo>
                  <a:lnTo>
                    <a:pt x="118" y="180"/>
                  </a:lnTo>
                  <a:lnTo>
                    <a:pt x="115" y="178"/>
                  </a:lnTo>
                  <a:lnTo>
                    <a:pt x="119" y="180"/>
                  </a:lnTo>
                  <a:lnTo>
                    <a:pt x="117" y="177"/>
                  </a:lnTo>
                  <a:lnTo>
                    <a:pt x="115" y="178"/>
                  </a:lnTo>
                  <a:lnTo>
                    <a:pt x="119" y="180"/>
                  </a:lnTo>
                  <a:lnTo>
                    <a:pt x="117" y="177"/>
                  </a:lnTo>
                  <a:lnTo>
                    <a:pt x="120" y="182"/>
                  </a:lnTo>
                  <a:lnTo>
                    <a:pt x="124" y="177"/>
                  </a:lnTo>
                  <a:lnTo>
                    <a:pt x="122" y="175"/>
                  </a:lnTo>
                  <a:lnTo>
                    <a:pt x="122" y="175"/>
                  </a:lnTo>
                  <a:lnTo>
                    <a:pt x="121" y="175"/>
                  </a:lnTo>
                  <a:lnTo>
                    <a:pt x="122" y="175"/>
                  </a:lnTo>
                  <a:lnTo>
                    <a:pt x="122" y="175"/>
                  </a:lnTo>
                  <a:lnTo>
                    <a:pt x="121" y="175"/>
                  </a:lnTo>
                  <a:lnTo>
                    <a:pt x="122" y="175"/>
                  </a:lnTo>
                  <a:lnTo>
                    <a:pt x="121" y="175"/>
                  </a:lnTo>
                  <a:lnTo>
                    <a:pt x="122" y="176"/>
                  </a:lnTo>
                  <a:lnTo>
                    <a:pt x="122" y="175"/>
                  </a:lnTo>
                  <a:lnTo>
                    <a:pt x="121" y="175"/>
                  </a:lnTo>
                  <a:lnTo>
                    <a:pt x="122" y="176"/>
                  </a:lnTo>
                  <a:lnTo>
                    <a:pt x="122" y="176"/>
                  </a:lnTo>
                  <a:lnTo>
                    <a:pt x="122" y="176"/>
                  </a:lnTo>
                  <a:lnTo>
                    <a:pt x="122" y="176"/>
                  </a:lnTo>
                  <a:lnTo>
                    <a:pt x="122" y="176"/>
                  </a:lnTo>
                  <a:lnTo>
                    <a:pt x="122" y="176"/>
                  </a:lnTo>
                  <a:cubicBezTo>
                    <a:pt x="122" y="175"/>
                    <a:pt x="124" y="174"/>
                    <a:pt x="127" y="174"/>
                  </a:cubicBezTo>
                  <a:cubicBezTo>
                    <a:pt x="129" y="174"/>
                    <a:pt x="131" y="175"/>
                    <a:pt x="132" y="175"/>
                  </a:cubicBezTo>
                  <a:lnTo>
                    <a:pt x="135" y="169"/>
                  </a:lnTo>
                  <a:lnTo>
                    <a:pt x="129" y="172"/>
                  </a:lnTo>
                  <a:cubicBezTo>
                    <a:pt x="131" y="176"/>
                    <a:pt x="135" y="179"/>
                    <a:pt x="138" y="181"/>
                  </a:cubicBezTo>
                  <a:cubicBezTo>
                    <a:pt x="142" y="182"/>
                    <a:pt x="146" y="183"/>
                    <a:pt x="150" y="183"/>
                  </a:cubicBezTo>
                  <a:cubicBezTo>
                    <a:pt x="159" y="183"/>
                    <a:pt x="167" y="181"/>
                    <a:pt x="171" y="179"/>
                  </a:cubicBezTo>
                  <a:lnTo>
                    <a:pt x="175" y="177"/>
                  </a:lnTo>
                  <a:cubicBezTo>
                    <a:pt x="177" y="174"/>
                    <a:pt x="177" y="171"/>
                    <a:pt x="177" y="169"/>
                  </a:cubicBezTo>
                  <a:cubicBezTo>
                    <a:pt x="177" y="165"/>
                    <a:pt x="176" y="161"/>
                    <a:pt x="175" y="158"/>
                  </a:cubicBezTo>
                  <a:cubicBezTo>
                    <a:pt x="174" y="155"/>
                    <a:pt x="174" y="152"/>
                    <a:pt x="174" y="150"/>
                  </a:cubicBezTo>
                  <a:lnTo>
                    <a:pt x="174" y="149"/>
                  </a:lnTo>
                  <a:cubicBezTo>
                    <a:pt x="174" y="146"/>
                    <a:pt x="172" y="143"/>
                    <a:pt x="169" y="142"/>
                  </a:cubicBezTo>
                  <a:cubicBezTo>
                    <a:pt x="166" y="141"/>
                    <a:pt x="162" y="139"/>
                    <a:pt x="159" y="138"/>
                  </a:cubicBezTo>
                  <a:cubicBezTo>
                    <a:pt x="158" y="137"/>
                    <a:pt x="156" y="136"/>
                    <a:pt x="156" y="136"/>
                  </a:cubicBezTo>
                  <a:lnTo>
                    <a:pt x="155" y="136"/>
                  </a:lnTo>
                  <a:lnTo>
                    <a:pt x="155" y="136"/>
                  </a:lnTo>
                  <a:lnTo>
                    <a:pt x="153" y="139"/>
                  </a:lnTo>
                  <a:lnTo>
                    <a:pt x="156" y="136"/>
                  </a:lnTo>
                  <a:lnTo>
                    <a:pt x="155" y="136"/>
                  </a:lnTo>
                  <a:lnTo>
                    <a:pt x="153" y="139"/>
                  </a:lnTo>
                  <a:lnTo>
                    <a:pt x="156" y="136"/>
                  </a:lnTo>
                  <a:lnTo>
                    <a:pt x="151" y="140"/>
                  </a:lnTo>
                  <a:lnTo>
                    <a:pt x="157" y="140"/>
                  </a:lnTo>
                  <a:cubicBezTo>
                    <a:pt x="157" y="138"/>
                    <a:pt x="156" y="137"/>
                    <a:pt x="156" y="136"/>
                  </a:cubicBezTo>
                  <a:lnTo>
                    <a:pt x="151" y="140"/>
                  </a:lnTo>
                  <a:lnTo>
                    <a:pt x="157" y="140"/>
                  </a:lnTo>
                  <a:lnTo>
                    <a:pt x="151" y="140"/>
                  </a:lnTo>
                  <a:lnTo>
                    <a:pt x="155" y="145"/>
                  </a:lnTo>
                  <a:cubicBezTo>
                    <a:pt x="156" y="144"/>
                    <a:pt x="157" y="142"/>
                    <a:pt x="157" y="140"/>
                  </a:cubicBezTo>
                  <a:lnTo>
                    <a:pt x="151" y="140"/>
                  </a:lnTo>
                  <a:lnTo>
                    <a:pt x="155" y="145"/>
                  </a:lnTo>
                  <a:cubicBezTo>
                    <a:pt x="157" y="144"/>
                    <a:pt x="157" y="142"/>
                    <a:pt x="157" y="139"/>
                  </a:cubicBezTo>
                  <a:lnTo>
                    <a:pt x="157" y="136"/>
                  </a:lnTo>
                  <a:cubicBezTo>
                    <a:pt x="157" y="131"/>
                    <a:pt x="158" y="128"/>
                    <a:pt x="159" y="124"/>
                  </a:cubicBezTo>
                  <a:cubicBezTo>
                    <a:pt x="160" y="121"/>
                    <a:pt x="161" y="118"/>
                    <a:pt x="161" y="114"/>
                  </a:cubicBezTo>
                  <a:cubicBezTo>
                    <a:pt x="161" y="111"/>
                    <a:pt x="160" y="108"/>
                    <a:pt x="158" y="106"/>
                  </a:cubicBezTo>
                  <a:cubicBezTo>
                    <a:pt x="155" y="102"/>
                    <a:pt x="151" y="101"/>
                    <a:pt x="146" y="100"/>
                  </a:cubicBezTo>
                  <a:cubicBezTo>
                    <a:pt x="142" y="98"/>
                    <a:pt x="135" y="98"/>
                    <a:pt x="126" y="97"/>
                  </a:cubicBezTo>
                  <a:lnTo>
                    <a:pt x="126" y="104"/>
                  </a:lnTo>
                  <a:lnTo>
                    <a:pt x="131" y="108"/>
                  </a:lnTo>
                  <a:cubicBezTo>
                    <a:pt x="133" y="106"/>
                    <a:pt x="134" y="105"/>
                    <a:pt x="134" y="104"/>
                  </a:cubicBezTo>
                  <a:lnTo>
                    <a:pt x="136" y="103"/>
                  </a:lnTo>
                  <a:cubicBezTo>
                    <a:pt x="136" y="102"/>
                    <a:pt x="137" y="100"/>
                    <a:pt x="137" y="98"/>
                  </a:cubicBezTo>
                  <a:cubicBezTo>
                    <a:pt x="137" y="96"/>
                    <a:pt x="137" y="96"/>
                    <a:pt x="136" y="95"/>
                  </a:cubicBezTo>
                  <a:cubicBezTo>
                    <a:pt x="136" y="95"/>
                    <a:pt x="136" y="94"/>
                    <a:pt x="136" y="92"/>
                  </a:cubicBezTo>
                  <a:lnTo>
                    <a:pt x="129" y="93"/>
                  </a:lnTo>
                  <a:lnTo>
                    <a:pt x="131" y="100"/>
                  </a:lnTo>
                  <a:cubicBezTo>
                    <a:pt x="133" y="99"/>
                    <a:pt x="136" y="97"/>
                    <a:pt x="137" y="95"/>
                  </a:cubicBezTo>
                  <a:cubicBezTo>
                    <a:pt x="138" y="93"/>
                    <a:pt x="139" y="91"/>
                    <a:pt x="139" y="90"/>
                  </a:cubicBezTo>
                  <a:cubicBezTo>
                    <a:pt x="138" y="86"/>
                    <a:pt x="138" y="83"/>
                    <a:pt x="138" y="82"/>
                  </a:cubicBezTo>
                  <a:lnTo>
                    <a:pt x="138" y="81"/>
                  </a:lnTo>
                  <a:lnTo>
                    <a:pt x="137" y="81"/>
                  </a:lnTo>
                  <a:lnTo>
                    <a:pt x="138" y="82"/>
                  </a:lnTo>
                  <a:lnTo>
                    <a:pt x="138" y="81"/>
                  </a:lnTo>
                  <a:lnTo>
                    <a:pt x="137" y="81"/>
                  </a:lnTo>
                  <a:lnTo>
                    <a:pt x="138" y="82"/>
                  </a:lnTo>
                  <a:lnTo>
                    <a:pt x="137" y="81"/>
                  </a:lnTo>
                  <a:lnTo>
                    <a:pt x="137" y="82"/>
                  </a:lnTo>
                  <a:lnTo>
                    <a:pt x="138" y="82"/>
                  </a:lnTo>
                  <a:lnTo>
                    <a:pt x="137" y="81"/>
                  </a:lnTo>
                  <a:lnTo>
                    <a:pt x="137" y="82"/>
                  </a:lnTo>
                  <a:lnTo>
                    <a:pt x="138" y="82"/>
                  </a:lnTo>
                  <a:cubicBezTo>
                    <a:pt x="142" y="80"/>
                    <a:pt x="145" y="77"/>
                    <a:pt x="146" y="73"/>
                  </a:cubicBezTo>
                  <a:cubicBezTo>
                    <a:pt x="148" y="68"/>
                    <a:pt x="147" y="65"/>
                    <a:pt x="147" y="64"/>
                  </a:cubicBezTo>
                  <a:lnTo>
                    <a:pt x="147" y="64"/>
                  </a:lnTo>
                  <a:lnTo>
                    <a:pt x="146" y="63"/>
                  </a:lnTo>
                  <a:lnTo>
                    <a:pt x="147" y="65"/>
                  </a:lnTo>
                  <a:lnTo>
                    <a:pt x="147" y="64"/>
                  </a:lnTo>
                  <a:lnTo>
                    <a:pt x="146" y="63"/>
                  </a:lnTo>
                  <a:lnTo>
                    <a:pt x="147" y="65"/>
                  </a:lnTo>
                  <a:lnTo>
                    <a:pt x="147" y="64"/>
                  </a:lnTo>
                  <a:lnTo>
                    <a:pt x="147" y="65"/>
                  </a:lnTo>
                  <a:lnTo>
                    <a:pt x="147" y="65"/>
                  </a:lnTo>
                  <a:lnTo>
                    <a:pt x="147" y="64"/>
                  </a:lnTo>
                  <a:lnTo>
                    <a:pt x="147" y="65"/>
                  </a:lnTo>
                  <a:lnTo>
                    <a:pt x="148" y="65"/>
                  </a:lnTo>
                  <a:cubicBezTo>
                    <a:pt x="151" y="64"/>
                    <a:pt x="154" y="62"/>
                    <a:pt x="155" y="59"/>
                  </a:cubicBezTo>
                  <a:lnTo>
                    <a:pt x="155" y="59"/>
                  </a:lnTo>
                  <a:lnTo>
                    <a:pt x="155" y="58"/>
                  </a:lnTo>
                  <a:lnTo>
                    <a:pt x="151" y="57"/>
                  </a:lnTo>
                  <a:lnTo>
                    <a:pt x="154" y="60"/>
                  </a:lnTo>
                  <a:lnTo>
                    <a:pt x="155" y="58"/>
                  </a:lnTo>
                  <a:lnTo>
                    <a:pt x="151" y="57"/>
                  </a:lnTo>
                  <a:lnTo>
                    <a:pt x="154" y="60"/>
                  </a:lnTo>
                  <a:lnTo>
                    <a:pt x="150" y="56"/>
                  </a:lnTo>
                  <a:lnTo>
                    <a:pt x="150" y="62"/>
                  </a:lnTo>
                  <a:cubicBezTo>
                    <a:pt x="152" y="62"/>
                    <a:pt x="154" y="60"/>
                    <a:pt x="154" y="60"/>
                  </a:cubicBezTo>
                  <a:lnTo>
                    <a:pt x="150" y="56"/>
                  </a:lnTo>
                  <a:lnTo>
                    <a:pt x="150" y="62"/>
                  </a:lnTo>
                  <a:lnTo>
                    <a:pt x="150" y="56"/>
                  </a:lnTo>
                  <a:lnTo>
                    <a:pt x="146" y="61"/>
                  </a:lnTo>
                  <a:cubicBezTo>
                    <a:pt x="147" y="61"/>
                    <a:pt x="148" y="62"/>
                    <a:pt x="150" y="62"/>
                  </a:cubicBezTo>
                  <a:lnTo>
                    <a:pt x="150" y="56"/>
                  </a:lnTo>
                  <a:lnTo>
                    <a:pt x="146" y="61"/>
                  </a:lnTo>
                  <a:lnTo>
                    <a:pt x="149" y="57"/>
                  </a:lnTo>
                  <a:lnTo>
                    <a:pt x="146" y="60"/>
                  </a:lnTo>
                  <a:lnTo>
                    <a:pt x="146" y="61"/>
                  </a:lnTo>
                  <a:lnTo>
                    <a:pt x="149" y="57"/>
                  </a:lnTo>
                  <a:lnTo>
                    <a:pt x="146" y="60"/>
                  </a:lnTo>
                  <a:lnTo>
                    <a:pt x="146" y="60"/>
                  </a:lnTo>
                  <a:lnTo>
                    <a:pt x="146" y="60"/>
                  </a:lnTo>
                  <a:lnTo>
                    <a:pt x="146" y="60"/>
                  </a:lnTo>
                  <a:lnTo>
                    <a:pt x="146" y="60"/>
                  </a:lnTo>
                  <a:lnTo>
                    <a:pt x="146" y="60"/>
                  </a:lnTo>
                  <a:lnTo>
                    <a:pt x="147" y="61"/>
                  </a:lnTo>
                  <a:cubicBezTo>
                    <a:pt x="149" y="63"/>
                    <a:pt x="151" y="64"/>
                    <a:pt x="154" y="63"/>
                  </a:cubicBezTo>
                  <a:cubicBezTo>
                    <a:pt x="157" y="62"/>
                    <a:pt x="158" y="60"/>
                    <a:pt x="158" y="57"/>
                  </a:cubicBezTo>
                  <a:lnTo>
                    <a:pt x="156" y="57"/>
                  </a:lnTo>
                  <a:lnTo>
                    <a:pt x="158" y="58"/>
                  </a:lnTo>
                  <a:lnTo>
                    <a:pt x="158" y="57"/>
                  </a:lnTo>
                  <a:lnTo>
                    <a:pt x="156" y="57"/>
                  </a:lnTo>
                  <a:lnTo>
                    <a:pt x="158" y="58"/>
                  </a:lnTo>
                  <a:lnTo>
                    <a:pt x="156" y="57"/>
                  </a:lnTo>
                  <a:lnTo>
                    <a:pt x="158" y="59"/>
                  </a:lnTo>
                  <a:lnTo>
                    <a:pt x="158" y="58"/>
                  </a:lnTo>
                  <a:lnTo>
                    <a:pt x="156" y="57"/>
                  </a:lnTo>
                  <a:lnTo>
                    <a:pt x="158" y="59"/>
                  </a:lnTo>
                  <a:lnTo>
                    <a:pt x="154" y="55"/>
                  </a:lnTo>
                  <a:lnTo>
                    <a:pt x="154" y="60"/>
                  </a:lnTo>
                  <a:cubicBezTo>
                    <a:pt x="156" y="60"/>
                    <a:pt x="157" y="59"/>
                    <a:pt x="158" y="59"/>
                  </a:cubicBezTo>
                  <a:lnTo>
                    <a:pt x="154" y="55"/>
                  </a:lnTo>
                  <a:lnTo>
                    <a:pt x="154" y="60"/>
                  </a:lnTo>
                  <a:lnTo>
                    <a:pt x="154" y="54"/>
                  </a:lnTo>
                  <a:lnTo>
                    <a:pt x="149" y="57"/>
                  </a:lnTo>
                  <a:cubicBezTo>
                    <a:pt x="150" y="58"/>
                    <a:pt x="153" y="60"/>
                    <a:pt x="154" y="60"/>
                  </a:cubicBezTo>
                  <a:lnTo>
                    <a:pt x="154" y="54"/>
                  </a:lnTo>
                  <a:lnTo>
                    <a:pt x="149" y="57"/>
                  </a:lnTo>
                  <a:lnTo>
                    <a:pt x="153" y="55"/>
                  </a:lnTo>
                  <a:lnTo>
                    <a:pt x="149" y="55"/>
                  </a:lnTo>
                  <a:lnTo>
                    <a:pt x="149" y="57"/>
                  </a:lnTo>
                  <a:lnTo>
                    <a:pt x="153" y="55"/>
                  </a:lnTo>
                  <a:lnTo>
                    <a:pt x="149" y="55"/>
                  </a:lnTo>
                  <a:lnTo>
                    <a:pt x="149" y="55"/>
                  </a:lnTo>
                  <a:cubicBezTo>
                    <a:pt x="148" y="57"/>
                    <a:pt x="149" y="58"/>
                    <a:pt x="150" y="60"/>
                  </a:cubicBezTo>
                  <a:cubicBezTo>
                    <a:pt x="151" y="61"/>
                    <a:pt x="153" y="62"/>
                    <a:pt x="155" y="62"/>
                  </a:cubicBezTo>
                  <a:lnTo>
                    <a:pt x="156" y="62"/>
                  </a:lnTo>
                  <a:cubicBezTo>
                    <a:pt x="158" y="62"/>
                    <a:pt x="160" y="62"/>
                    <a:pt x="162" y="61"/>
                  </a:cubicBezTo>
                  <a:cubicBezTo>
                    <a:pt x="164" y="59"/>
                    <a:pt x="165" y="57"/>
                    <a:pt x="165" y="57"/>
                  </a:cubicBezTo>
                  <a:lnTo>
                    <a:pt x="165" y="57"/>
                  </a:lnTo>
                  <a:lnTo>
                    <a:pt x="163" y="55"/>
                  </a:lnTo>
                  <a:lnTo>
                    <a:pt x="165" y="58"/>
                  </a:lnTo>
                  <a:lnTo>
                    <a:pt x="165" y="57"/>
                  </a:lnTo>
                  <a:lnTo>
                    <a:pt x="163" y="55"/>
                  </a:lnTo>
                  <a:lnTo>
                    <a:pt x="165" y="58"/>
                  </a:lnTo>
                  <a:lnTo>
                    <a:pt x="162" y="54"/>
                  </a:lnTo>
                  <a:lnTo>
                    <a:pt x="162" y="58"/>
                  </a:lnTo>
                  <a:lnTo>
                    <a:pt x="165" y="58"/>
                  </a:lnTo>
                  <a:lnTo>
                    <a:pt x="162" y="54"/>
                  </a:lnTo>
                  <a:lnTo>
                    <a:pt x="162" y="58"/>
                  </a:lnTo>
                  <a:lnTo>
                    <a:pt x="162" y="55"/>
                  </a:lnTo>
                  <a:lnTo>
                    <a:pt x="161" y="58"/>
                  </a:lnTo>
                  <a:lnTo>
                    <a:pt x="162" y="58"/>
                  </a:lnTo>
                  <a:lnTo>
                    <a:pt x="162" y="55"/>
                  </a:lnTo>
                  <a:lnTo>
                    <a:pt x="161" y="58"/>
                  </a:lnTo>
                  <a:lnTo>
                    <a:pt x="162" y="59"/>
                  </a:lnTo>
                  <a:cubicBezTo>
                    <a:pt x="164" y="60"/>
                    <a:pt x="167" y="60"/>
                    <a:pt x="169" y="59"/>
                  </a:cubicBezTo>
                  <a:cubicBezTo>
                    <a:pt x="172" y="58"/>
                    <a:pt x="173" y="55"/>
                    <a:pt x="172" y="52"/>
                  </a:cubicBezTo>
                  <a:lnTo>
                    <a:pt x="172" y="51"/>
                  </a:lnTo>
                  <a:lnTo>
                    <a:pt x="169" y="51"/>
                  </a:lnTo>
                  <a:lnTo>
                    <a:pt x="172" y="52"/>
                  </a:lnTo>
                  <a:lnTo>
                    <a:pt x="172" y="51"/>
                  </a:lnTo>
                  <a:lnTo>
                    <a:pt x="169" y="51"/>
                  </a:lnTo>
                  <a:lnTo>
                    <a:pt x="172" y="52"/>
                  </a:lnTo>
                  <a:lnTo>
                    <a:pt x="167" y="50"/>
                  </a:lnTo>
                  <a:lnTo>
                    <a:pt x="169" y="55"/>
                  </a:lnTo>
                  <a:lnTo>
                    <a:pt x="172" y="52"/>
                  </a:lnTo>
                  <a:lnTo>
                    <a:pt x="167" y="50"/>
                  </a:lnTo>
                  <a:lnTo>
                    <a:pt x="169" y="55"/>
                  </a:lnTo>
                  <a:lnTo>
                    <a:pt x="167" y="51"/>
                  </a:lnTo>
                  <a:lnTo>
                    <a:pt x="167" y="56"/>
                  </a:lnTo>
                  <a:lnTo>
                    <a:pt x="169" y="55"/>
                  </a:lnTo>
                  <a:lnTo>
                    <a:pt x="167" y="51"/>
                  </a:lnTo>
                  <a:lnTo>
                    <a:pt x="167" y="56"/>
                  </a:lnTo>
                  <a:lnTo>
                    <a:pt x="168" y="56"/>
                  </a:lnTo>
                  <a:cubicBezTo>
                    <a:pt x="169" y="56"/>
                    <a:pt x="171" y="56"/>
                    <a:pt x="172" y="55"/>
                  </a:cubicBezTo>
                  <a:cubicBezTo>
                    <a:pt x="174" y="54"/>
                    <a:pt x="176" y="53"/>
                    <a:pt x="177" y="51"/>
                  </a:cubicBezTo>
                  <a:lnTo>
                    <a:pt x="172" y="47"/>
                  </a:lnTo>
                  <a:lnTo>
                    <a:pt x="177" y="52"/>
                  </a:lnTo>
                  <a:lnTo>
                    <a:pt x="177" y="52"/>
                  </a:lnTo>
                  <a:lnTo>
                    <a:pt x="175" y="50"/>
                  </a:lnTo>
                  <a:lnTo>
                    <a:pt x="175" y="52"/>
                  </a:lnTo>
                  <a:lnTo>
                    <a:pt x="177" y="52"/>
                  </a:lnTo>
                  <a:lnTo>
                    <a:pt x="175" y="50"/>
                  </a:lnTo>
                  <a:lnTo>
                    <a:pt x="175" y="52"/>
                  </a:lnTo>
                  <a:lnTo>
                    <a:pt x="175" y="50"/>
                  </a:lnTo>
                  <a:lnTo>
                    <a:pt x="174" y="52"/>
                  </a:lnTo>
                  <a:lnTo>
                    <a:pt x="175" y="52"/>
                  </a:lnTo>
                  <a:lnTo>
                    <a:pt x="175" y="50"/>
                  </a:lnTo>
                  <a:lnTo>
                    <a:pt x="174" y="52"/>
                  </a:lnTo>
                  <a:cubicBezTo>
                    <a:pt x="174" y="52"/>
                    <a:pt x="176" y="54"/>
                    <a:pt x="178" y="56"/>
                  </a:cubicBezTo>
                  <a:lnTo>
                    <a:pt x="180" y="57"/>
                  </a:lnTo>
                  <a:cubicBezTo>
                    <a:pt x="187" y="59"/>
                    <a:pt x="191" y="61"/>
                    <a:pt x="195" y="61"/>
                  </a:cubicBezTo>
                  <a:cubicBezTo>
                    <a:pt x="197" y="61"/>
                    <a:pt x="199" y="61"/>
                    <a:pt x="201" y="59"/>
                  </a:cubicBezTo>
                  <a:cubicBezTo>
                    <a:pt x="204" y="58"/>
                    <a:pt x="205" y="54"/>
                    <a:pt x="205" y="52"/>
                  </a:cubicBezTo>
                  <a:cubicBezTo>
                    <a:pt x="205" y="49"/>
                    <a:pt x="204" y="48"/>
                    <a:pt x="203" y="46"/>
                  </a:cubicBezTo>
                  <a:cubicBezTo>
                    <a:pt x="200" y="41"/>
                    <a:pt x="194" y="35"/>
                    <a:pt x="190" y="30"/>
                  </a:cubicBezTo>
                  <a:cubicBezTo>
                    <a:pt x="187" y="27"/>
                    <a:pt x="185" y="25"/>
                    <a:pt x="183" y="23"/>
                  </a:cubicBezTo>
                  <a:lnTo>
                    <a:pt x="182" y="21"/>
                  </a:lnTo>
                  <a:lnTo>
                    <a:pt x="182" y="21"/>
                  </a:lnTo>
                  <a:lnTo>
                    <a:pt x="178" y="23"/>
                  </a:lnTo>
                  <a:lnTo>
                    <a:pt x="182" y="23"/>
                  </a:lnTo>
                  <a:cubicBezTo>
                    <a:pt x="182" y="21"/>
                    <a:pt x="182" y="21"/>
                    <a:pt x="182" y="21"/>
                  </a:cubicBezTo>
                  <a:lnTo>
                    <a:pt x="178" y="23"/>
                  </a:lnTo>
                  <a:lnTo>
                    <a:pt x="182" y="23"/>
                  </a:lnTo>
                  <a:lnTo>
                    <a:pt x="176" y="23"/>
                  </a:lnTo>
                  <a:lnTo>
                    <a:pt x="180" y="28"/>
                  </a:lnTo>
                  <a:cubicBezTo>
                    <a:pt x="181" y="27"/>
                    <a:pt x="182" y="24"/>
                    <a:pt x="182" y="23"/>
                  </a:cubicBezTo>
                  <a:lnTo>
                    <a:pt x="176" y="23"/>
                  </a:lnTo>
                  <a:lnTo>
                    <a:pt x="180" y="28"/>
                  </a:lnTo>
                  <a:lnTo>
                    <a:pt x="177" y="24"/>
                  </a:lnTo>
                  <a:lnTo>
                    <a:pt x="177" y="29"/>
                  </a:lnTo>
                  <a:cubicBezTo>
                    <a:pt x="177" y="29"/>
                    <a:pt x="178" y="29"/>
                    <a:pt x="180" y="28"/>
                  </a:cubicBezTo>
                  <a:lnTo>
                    <a:pt x="177" y="24"/>
                  </a:lnTo>
                  <a:lnTo>
                    <a:pt x="177" y="29"/>
                  </a:lnTo>
                  <a:lnTo>
                    <a:pt x="177" y="27"/>
                  </a:lnTo>
                  <a:lnTo>
                    <a:pt x="176" y="29"/>
                  </a:lnTo>
                  <a:lnTo>
                    <a:pt x="177" y="29"/>
                  </a:lnTo>
                  <a:lnTo>
                    <a:pt x="177" y="27"/>
                  </a:lnTo>
                  <a:lnTo>
                    <a:pt x="176" y="29"/>
                  </a:lnTo>
                  <a:lnTo>
                    <a:pt x="177" y="29"/>
                  </a:lnTo>
                  <a:lnTo>
                    <a:pt x="177" y="29"/>
                  </a:lnTo>
                  <a:lnTo>
                    <a:pt x="180" y="30"/>
                  </a:lnTo>
                  <a:cubicBezTo>
                    <a:pt x="182" y="30"/>
                    <a:pt x="184" y="29"/>
                    <a:pt x="186" y="28"/>
                  </a:cubicBezTo>
                  <a:cubicBezTo>
                    <a:pt x="188" y="27"/>
                    <a:pt x="189" y="25"/>
                    <a:pt x="190" y="25"/>
                  </a:cubicBezTo>
                  <a:lnTo>
                    <a:pt x="192" y="23"/>
                  </a:lnTo>
                  <a:lnTo>
                    <a:pt x="190" y="17"/>
                  </a:lnTo>
                  <a:lnTo>
                    <a:pt x="187" y="22"/>
                  </a:lnTo>
                  <a:lnTo>
                    <a:pt x="188" y="23"/>
                  </a:lnTo>
                  <a:lnTo>
                    <a:pt x="188" y="23"/>
                  </a:lnTo>
                  <a:lnTo>
                    <a:pt x="189" y="22"/>
                  </a:lnTo>
                  <a:lnTo>
                    <a:pt x="187" y="22"/>
                  </a:lnTo>
                  <a:lnTo>
                    <a:pt x="188" y="23"/>
                  </a:lnTo>
                  <a:lnTo>
                    <a:pt x="189" y="22"/>
                  </a:lnTo>
                  <a:lnTo>
                    <a:pt x="187" y="22"/>
                  </a:lnTo>
                  <a:lnTo>
                    <a:pt x="188" y="24"/>
                  </a:lnTo>
                  <a:cubicBezTo>
                    <a:pt x="188" y="25"/>
                    <a:pt x="190" y="27"/>
                    <a:pt x="192" y="28"/>
                  </a:cubicBezTo>
                  <a:cubicBezTo>
                    <a:pt x="193" y="29"/>
                    <a:pt x="195" y="29"/>
                    <a:pt x="196" y="29"/>
                  </a:cubicBezTo>
                  <a:lnTo>
                    <a:pt x="197" y="23"/>
                  </a:lnTo>
                  <a:lnTo>
                    <a:pt x="191" y="20"/>
                  </a:lnTo>
                  <a:cubicBezTo>
                    <a:pt x="191" y="22"/>
                    <a:pt x="190" y="23"/>
                    <a:pt x="190" y="25"/>
                  </a:cubicBezTo>
                  <a:lnTo>
                    <a:pt x="191" y="29"/>
                  </a:lnTo>
                  <a:cubicBezTo>
                    <a:pt x="192" y="31"/>
                    <a:pt x="194" y="32"/>
                    <a:pt x="196" y="33"/>
                  </a:cubicBezTo>
                  <a:lnTo>
                    <a:pt x="199" y="33"/>
                  </a:lnTo>
                  <a:cubicBezTo>
                    <a:pt x="201" y="33"/>
                    <a:pt x="203" y="33"/>
                    <a:pt x="204" y="33"/>
                  </a:cubicBezTo>
                  <a:lnTo>
                    <a:pt x="204" y="33"/>
                  </a:lnTo>
                  <a:lnTo>
                    <a:pt x="205" y="30"/>
                  </a:lnTo>
                  <a:lnTo>
                    <a:pt x="202" y="32"/>
                  </a:lnTo>
                  <a:lnTo>
                    <a:pt x="204" y="33"/>
                  </a:lnTo>
                  <a:lnTo>
                    <a:pt x="205" y="30"/>
                  </a:lnTo>
                  <a:lnTo>
                    <a:pt x="202" y="32"/>
                  </a:lnTo>
                  <a:lnTo>
                    <a:pt x="204" y="30"/>
                  </a:lnTo>
                  <a:lnTo>
                    <a:pt x="201" y="30"/>
                  </a:lnTo>
                  <a:lnTo>
                    <a:pt x="202" y="32"/>
                  </a:lnTo>
                  <a:lnTo>
                    <a:pt x="204" y="30"/>
                  </a:lnTo>
                  <a:lnTo>
                    <a:pt x="201" y="30"/>
                  </a:lnTo>
                  <a:cubicBezTo>
                    <a:pt x="202" y="32"/>
                    <a:pt x="203" y="34"/>
                    <a:pt x="204" y="35"/>
                  </a:cubicBezTo>
                  <a:cubicBezTo>
                    <a:pt x="206" y="37"/>
                    <a:pt x="208" y="37"/>
                    <a:pt x="210" y="36"/>
                  </a:cubicBezTo>
                  <a:cubicBezTo>
                    <a:pt x="213" y="35"/>
                    <a:pt x="216" y="34"/>
                    <a:pt x="220" y="33"/>
                  </a:cubicBezTo>
                  <a:cubicBezTo>
                    <a:pt x="223" y="31"/>
                    <a:pt x="227" y="28"/>
                    <a:pt x="230" y="24"/>
                  </a:cubicBezTo>
                  <a:cubicBezTo>
                    <a:pt x="231" y="23"/>
                    <a:pt x="232" y="20"/>
                    <a:pt x="231" y="18"/>
                  </a:cubicBezTo>
                  <a:lnTo>
                    <a:pt x="231" y="18"/>
                  </a:lnTo>
                  <a:lnTo>
                    <a:pt x="229" y="18"/>
                  </a:lnTo>
                  <a:lnTo>
                    <a:pt x="231" y="18"/>
                  </a:lnTo>
                  <a:lnTo>
                    <a:pt x="231" y="18"/>
                  </a:lnTo>
                  <a:lnTo>
                    <a:pt x="229" y="18"/>
                  </a:lnTo>
                  <a:lnTo>
                    <a:pt x="231" y="18"/>
                  </a:lnTo>
                  <a:lnTo>
                    <a:pt x="228" y="18"/>
                  </a:lnTo>
                  <a:lnTo>
                    <a:pt x="230" y="20"/>
                  </a:lnTo>
                  <a:lnTo>
                    <a:pt x="231" y="18"/>
                  </a:lnTo>
                  <a:lnTo>
                    <a:pt x="228" y="18"/>
                  </a:lnTo>
                  <a:lnTo>
                    <a:pt x="230" y="20"/>
                  </a:lnTo>
                  <a:lnTo>
                    <a:pt x="230" y="20"/>
                  </a:lnTo>
                  <a:cubicBezTo>
                    <a:pt x="231" y="19"/>
                    <a:pt x="232" y="18"/>
                    <a:pt x="234" y="18"/>
                  </a:cubicBezTo>
                  <a:cubicBezTo>
                    <a:pt x="236" y="17"/>
                    <a:pt x="238" y="16"/>
                    <a:pt x="240" y="14"/>
                  </a:cubicBezTo>
                  <a:lnTo>
                    <a:pt x="241" y="13"/>
                  </a:lnTo>
                  <a:lnTo>
                    <a:pt x="241" y="13"/>
                  </a:lnTo>
                  <a:lnTo>
                    <a:pt x="241" y="13"/>
                  </a:lnTo>
                  <a:lnTo>
                    <a:pt x="241" y="13"/>
                  </a:lnTo>
                  <a:lnTo>
                    <a:pt x="241" y="13"/>
                  </a:lnTo>
                  <a:lnTo>
                    <a:pt x="241" y="13"/>
                  </a:lnTo>
                  <a:lnTo>
                    <a:pt x="240" y="11"/>
                  </a:lnTo>
                  <a:lnTo>
                    <a:pt x="240" y="14"/>
                  </a:lnTo>
                  <a:lnTo>
                    <a:pt x="241" y="13"/>
                  </a:lnTo>
                  <a:lnTo>
                    <a:pt x="240" y="11"/>
                  </a:lnTo>
                  <a:lnTo>
                    <a:pt x="240" y="14"/>
                  </a:lnTo>
                  <a:lnTo>
                    <a:pt x="240" y="12"/>
                  </a:lnTo>
                  <a:lnTo>
                    <a:pt x="239" y="14"/>
                  </a:lnTo>
                  <a:lnTo>
                    <a:pt x="240" y="14"/>
                  </a:lnTo>
                  <a:lnTo>
                    <a:pt x="240" y="12"/>
                  </a:lnTo>
                  <a:lnTo>
                    <a:pt x="239" y="14"/>
                  </a:lnTo>
                  <a:lnTo>
                    <a:pt x="242" y="15"/>
                  </a:lnTo>
                  <a:cubicBezTo>
                    <a:pt x="243" y="16"/>
                    <a:pt x="245" y="18"/>
                    <a:pt x="247" y="19"/>
                  </a:cubicBezTo>
                  <a:cubicBezTo>
                    <a:pt x="249" y="20"/>
                    <a:pt x="251" y="20"/>
                    <a:pt x="253" y="19"/>
                  </a:cubicBezTo>
                  <a:cubicBezTo>
                    <a:pt x="255" y="19"/>
                    <a:pt x="256" y="17"/>
                    <a:pt x="257" y="14"/>
                  </a:cubicBezTo>
                  <a:lnTo>
                    <a:pt x="253" y="14"/>
                  </a:lnTo>
                  <a:lnTo>
                    <a:pt x="254" y="18"/>
                  </a:lnTo>
                  <a:cubicBezTo>
                    <a:pt x="255" y="18"/>
                    <a:pt x="257" y="16"/>
                    <a:pt x="257" y="14"/>
                  </a:cubicBezTo>
                  <a:lnTo>
                    <a:pt x="253" y="14"/>
                  </a:lnTo>
                  <a:lnTo>
                    <a:pt x="254" y="18"/>
                  </a:lnTo>
                  <a:lnTo>
                    <a:pt x="254" y="16"/>
                  </a:lnTo>
                  <a:lnTo>
                    <a:pt x="254" y="18"/>
                  </a:lnTo>
                  <a:lnTo>
                    <a:pt x="254" y="18"/>
                  </a:lnTo>
                  <a:lnTo>
                    <a:pt x="254" y="16"/>
                  </a:lnTo>
                  <a:lnTo>
                    <a:pt x="254" y="18"/>
                  </a:lnTo>
                  <a:lnTo>
                    <a:pt x="254" y="18"/>
                  </a:lnTo>
                  <a:lnTo>
                    <a:pt x="258" y="18"/>
                  </a:lnTo>
                  <a:lnTo>
                    <a:pt x="260" y="19"/>
                  </a:lnTo>
                  <a:lnTo>
                    <a:pt x="260" y="19"/>
                  </a:lnTo>
                  <a:lnTo>
                    <a:pt x="262" y="15"/>
                  </a:lnTo>
                  <a:lnTo>
                    <a:pt x="259" y="18"/>
                  </a:lnTo>
                  <a:lnTo>
                    <a:pt x="260" y="19"/>
                  </a:lnTo>
                  <a:lnTo>
                    <a:pt x="262" y="15"/>
                  </a:lnTo>
                  <a:lnTo>
                    <a:pt x="259" y="18"/>
                  </a:lnTo>
                  <a:cubicBezTo>
                    <a:pt x="260" y="19"/>
                    <a:pt x="261" y="20"/>
                    <a:pt x="263" y="20"/>
                  </a:cubicBezTo>
                  <a:lnTo>
                    <a:pt x="264" y="20"/>
                  </a:lnTo>
                  <a:cubicBezTo>
                    <a:pt x="268" y="20"/>
                    <a:pt x="270" y="19"/>
                    <a:pt x="271" y="19"/>
                  </a:cubicBezTo>
                  <a:lnTo>
                    <a:pt x="271" y="17"/>
                  </a:lnTo>
                  <a:lnTo>
                    <a:pt x="270" y="19"/>
                  </a:lnTo>
                  <a:lnTo>
                    <a:pt x="271" y="19"/>
                  </a:lnTo>
                  <a:lnTo>
                    <a:pt x="271" y="17"/>
                  </a:lnTo>
                  <a:lnTo>
                    <a:pt x="270" y="19"/>
                  </a:lnTo>
                  <a:lnTo>
                    <a:pt x="271" y="17"/>
                  </a:lnTo>
                  <a:lnTo>
                    <a:pt x="270" y="18"/>
                  </a:lnTo>
                  <a:lnTo>
                    <a:pt x="270" y="19"/>
                  </a:lnTo>
                  <a:lnTo>
                    <a:pt x="271" y="17"/>
                  </a:lnTo>
                  <a:lnTo>
                    <a:pt x="270" y="18"/>
                  </a:lnTo>
                  <a:lnTo>
                    <a:pt x="270" y="18"/>
                  </a:lnTo>
                  <a:lnTo>
                    <a:pt x="270" y="18"/>
                  </a:lnTo>
                  <a:lnTo>
                    <a:pt x="270" y="18"/>
                  </a:lnTo>
                  <a:lnTo>
                    <a:pt x="270" y="18"/>
                  </a:lnTo>
                  <a:lnTo>
                    <a:pt x="270" y="18"/>
                  </a:lnTo>
                  <a:lnTo>
                    <a:pt x="272" y="20"/>
                  </a:lnTo>
                  <a:cubicBezTo>
                    <a:pt x="303" y="37"/>
                    <a:pt x="354" y="68"/>
                    <a:pt x="383" y="92"/>
                  </a:cubicBezTo>
                  <a:lnTo>
                    <a:pt x="388" y="87"/>
                  </a:lnTo>
                  <a:lnTo>
                    <a:pt x="382" y="84"/>
                  </a:lnTo>
                  <a:cubicBezTo>
                    <a:pt x="371" y="107"/>
                    <a:pt x="368" y="131"/>
                    <a:pt x="368" y="155"/>
                  </a:cubicBezTo>
                  <a:cubicBezTo>
                    <a:pt x="368" y="194"/>
                    <a:pt x="376" y="233"/>
                    <a:pt x="376" y="269"/>
                  </a:cubicBezTo>
                  <a:lnTo>
                    <a:pt x="383" y="269"/>
                  </a:lnTo>
                  <a:lnTo>
                    <a:pt x="376" y="267"/>
                  </a:lnTo>
                  <a:cubicBezTo>
                    <a:pt x="373" y="278"/>
                    <a:pt x="371" y="286"/>
                    <a:pt x="369" y="292"/>
                  </a:cubicBezTo>
                  <a:lnTo>
                    <a:pt x="375" y="294"/>
                  </a:lnTo>
                  <a:lnTo>
                    <a:pt x="373" y="288"/>
                  </a:lnTo>
                  <a:cubicBezTo>
                    <a:pt x="367" y="290"/>
                    <a:pt x="361" y="292"/>
                    <a:pt x="355" y="296"/>
                  </a:cubicBezTo>
                  <a:cubicBezTo>
                    <a:pt x="307" y="327"/>
                    <a:pt x="277" y="372"/>
                    <a:pt x="254" y="423"/>
                  </a:cubicBezTo>
                  <a:cubicBezTo>
                    <a:pt x="238" y="459"/>
                    <a:pt x="216" y="494"/>
                    <a:pt x="198" y="530"/>
                  </a:cubicBezTo>
                  <a:lnTo>
                    <a:pt x="204" y="533"/>
                  </a:lnTo>
                  <a:lnTo>
                    <a:pt x="201" y="526"/>
                  </a:lnTo>
                  <a:cubicBezTo>
                    <a:pt x="199" y="527"/>
                    <a:pt x="197" y="529"/>
                    <a:pt x="196" y="530"/>
                  </a:cubicBezTo>
                  <a:cubicBezTo>
                    <a:pt x="194" y="532"/>
                    <a:pt x="194" y="534"/>
                    <a:pt x="193" y="535"/>
                  </a:cubicBezTo>
                  <a:lnTo>
                    <a:pt x="193" y="536"/>
                  </a:lnTo>
                  <a:lnTo>
                    <a:pt x="194" y="537"/>
                  </a:lnTo>
                  <a:lnTo>
                    <a:pt x="193" y="535"/>
                  </a:lnTo>
                  <a:lnTo>
                    <a:pt x="193" y="536"/>
                  </a:lnTo>
                  <a:lnTo>
                    <a:pt x="194" y="537"/>
                  </a:lnTo>
                  <a:lnTo>
                    <a:pt x="193" y="535"/>
                  </a:lnTo>
                  <a:lnTo>
                    <a:pt x="191" y="538"/>
                  </a:lnTo>
                  <a:cubicBezTo>
                    <a:pt x="186" y="545"/>
                    <a:pt x="185" y="552"/>
                    <a:pt x="184" y="559"/>
                  </a:cubicBezTo>
                  <a:lnTo>
                    <a:pt x="190" y="560"/>
                  </a:lnTo>
                  <a:lnTo>
                    <a:pt x="184" y="557"/>
                  </a:lnTo>
                  <a:lnTo>
                    <a:pt x="190" y="56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67" name="Freeform 242">
              <a:extLst>
                <a:ext uri="{FF2B5EF4-FFF2-40B4-BE49-F238E27FC236}">
                  <a16:creationId xmlns:a16="http://schemas.microsoft.com/office/drawing/2014/main" id="{C2B4B3FF-48DA-C55E-5F38-1DE7373FFE3C}"/>
                </a:ext>
              </a:extLst>
            </p:cNvPr>
            <p:cNvSpPr>
              <a:spLocks/>
            </p:cNvSpPr>
            <p:nvPr/>
          </p:nvSpPr>
          <p:spPr bwMode="auto">
            <a:xfrm>
              <a:off x="4884738" y="3968751"/>
              <a:ext cx="566738" cy="379413"/>
            </a:xfrm>
            <a:custGeom>
              <a:avLst/>
              <a:gdLst>
                <a:gd name="T0" fmla="*/ 638 w 922"/>
                <a:gd name="T1" fmla="*/ 598 h 617"/>
                <a:gd name="T2" fmla="*/ 647 w 922"/>
                <a:gd name="T3" fmla="*/ 575 h 617"/>
                <a:gd name="T4" fmla="*/ 671 w 922"/>
                <a:gd name="T5" fmla="*/ 548 h 617"/>
                <a:gd name="T6" fmla="*/ 670 w 922"/>
                <a:gd name="T7" fmla="*/ 522 h 617"/>
                <a:gd name="T8" fmla="*/ 683 w 922"/>
                <a:gd name="T9" fmla="*/ 491 h 617"/>
                <a:gd name="T10" fmla="*/ 707 w 922"/>
                <a:gd name="T11" fmla="*/ 474 h 617"/>
                <a:gd name="T12" fmla="*/ 702 w 922"/>
                <a:gd name="T13" fmla="*/ 463 h 617"/>
                <a:gd name="T14" fmla="*/ 673 w 922"/>
                <a:gd name="T15" fmla="*/ 456 h 617"/>
                <a:gd name="T16" fmla="*/ 635 w 922"/>
                <a:gd name="T17" fmla="*/ 458 h 617"/>
                <a:gd name="T18" fmla="*/ 610 w 922"/>
                <a:gd name="T19" fmla="*/ 460 h 617"/>
                <a:gd name="T20" fmla="*/ 563 w 922"/>
                <a:gd name="T21" fmla="*/ 447 h 617"/>
                <a:gd name="T22" fmla="*/ 527 w 922"/>
                <a:gd name="T23" fmla="*/ 401 h 617"/>
                <a:gd name="T24" fmla="*/ 511 w 922"/>
                <a:gd name="T25" fmla="*/ 378 h 617"/>
                <a:gd name="T26" fmla="*/ 486 w 922"/>
                <a:gd name="T27" fmla="*/ 359 h 617"/>
                <a:gd name="T28" fmla="*/ 456 w 922"/>
                <a:gd name="T29" fmla="*/ 337 h 617"/>
                <a:gd name="T30" fmla="*/ 428 w 922"/>
                <a:gd name="T31" fmla="*/ 314 h 617"/>
                <a:gd name="T32" fmla="*/ 390 w 922"/>
                <a:gd name="T33" fmla="*/ 296 h 617"/>
                <a:gd name="T34" fmla="*/ 367 w 922"/>
                <a:gd name="T35" fmla="*/ 287 h 617"/>
                <a:gd name="T36" fmla="*/ 345 w 922"/>
                <a:gd name="T37" fmla="*/ 291 h 617"/>
                <a:gd name="T38" fmla="*/ 316 w 922"/>
                <a:gd name="T39" fmla="*/ 260 h 617"/>
                <a:gd name="T40" fmla="*/ 286 w 922"/>
                <a:gd name="T41" fmla="*/ 258 h 617"/>
                <a:gd name="T42" fmla="*/ 264 w 922"/>
                <a:gd name="T43" fmla="*/ 251 h 617"/>
                <a:gd name="T44" fmla="*/ 234 w 922"/>
                <a:gd name="T45" fmla="*/ 245 h 617"/>
                <a:gd name="T46" fmla="*/ 199 w 922"/>
                <a:gd name="T47" fmla="*/ 245 h 617"/>
                <a:gd name="T48" fmla="*/ 164 w 922"/>
                <a:gd name="T49" fmla="*/ 234 h 617"/>
                <a:gd name="T50" fmla="*/ 128 w 922"/>
                <a:gd name="T51" fmla="*/ 230 h 617"/>
                <a:gd name="T52" fmla="*/ 91 w 922"/>
                <a:gd name="T53" fmla="*/ 233 h 617"/>
                <a:gd name="T54" fmla="*/ 65 w 922"/>
                <a:gd name="T55" fmla="*/ 235 h 617"/>
                <a:gd name="T56" fmla="*/ 29 w 922"/>
                <a:gd name="T57" fmla="*/ 230 h 617"/>
                <a:gd name="T58" fmla="*/ 3 w 922"/>
                <a:gd name="T59" fmla="*/ 214 h 617"/>
                <a:gd name="T60" fmla="*/ 15 w 922"/>
                <a:gd name="T61" fmla="*/ 189 h 617"/>
                <a:gd name="T62" fmla="*/ 25 w 922"/>
                <a:gd name="T63" fmla="*/ 171 h 617"/>
                <a:gd name="T64" fmla="*/ 48 w 922"/>
                <a:gd name="T65" fmla="*/ 54 h 617"/>
                <a:gd name="T66" fmla="*/ 111 w 922"/>
                <a:gd name="T67" fmla="*/ 59 h 617"/>
                <a:gd name="T68" fmla="*/ 196 w 922"/>
                <a:gd name="T69" fmla="*/ 68 h 617"/>
                <a:gd name="T70" fmla="*/ 245 w 922"/>
                <a:gd name="T71" fmla="*/ 83 h 617"/>
                <a:gd name="T72" fmla="*/ 278 w 922"/>
                <a:gd name="T73" fmla="*/ 88 h 617"/>
                <a:gd name="T74" fmla="*/ 329 w 922"/>
                <a:gd name="T75" fmla="*/ 108 h 617"/>
                <a:gd name="T76" fmla="*/ 405 w 922"/>
                <a:gd name="T77" fmla="*/ 111 h 617"/>
                <a:gd name="T78" fmla="*/ 443 w 922"/>
                <a:gd name="T79" fmla="*/ 123 h 617"/>
                <a:gd name="T80" fmla="*/ 446 w 922"/>
                <a:gd name="T81" fmla="*/ 78 h 617"/>
                <a:gd name="T82" fmla="*/ 503 w 922"/>
                <a:gd name="T83" fmla="*/ 50 h 617"/>
                <a:gd name="T84" fmla="*/ 546 w 922"/>
                <a:gd name="T85" fmla="*/ 36 h 617"/>
                <a:gd name="T86" fmla="*/ 584 w 922"/>
                <a:gd name="T87" fmla="*/ 12 h 617"/>
                <a:gd name="T88" fmla="*/ 626 w 922"/>
                <a:gd name="T89" fmla="*/ 12 h 617"/>
                <a:gd name="T90" fmla="*/ 663 w 922"/>
                <a:gd name="T91" fmla="*/ 12 h 617"/>
                <a:gd name="T92" fmla="*/ 690 w 922"/>
                <a:gd name="T93" fmla="*/ 12 h 617"/>
                <a:gd name="T94" fmla="*/ 718 w 922"/>
                <a:gd name="T95" fmla="*/ 32 h 617"/>
                <a:gd name="T96" fmla="*/ 740 w 922"/>
                <a:gd name="T97" fmla="*/ 45 h 617"/>
                <a:gd name="T98" fmla="*/ 757 w 922"/>
                <a:gd name="T99" fmla="*/ 40 h 617"/>
                <a:gd name="T100" fmla="*/ 779 w 922"/>
                <a:gd name="T101" fmla="*/ 31 h 617"/>
                <a:gd name="T102" fmla="*/ 816 w 922"/>
                <a:gd name="T103" fmla="*/ 8 h 617"/>
                <a:gd name="T104" fmla="*/ 889 w 922"/>
                <a:gd name="T105" fmla="*/ 4 h 617"/>
                <a:gd name="T106" fmla="*/ 917 w 922"/>
                <a:gd name="T107" fmla="*/ 23 h 617"/>
                <a:gd name="T108" fmla="*/ 912 w 922"/>
                <a:gd name="T109" fmla="*/ 168 h 617"/>
                <a:gd name="T110" fmla="*/ 898 w 922"/>
                <a:gd name="T111" fmla="*/ 433 h 617"/>
                <a:gd name="T112" fmla="*/ 877 w 922"/>
                <a:gd name="T113" fmla="*/ 480 h 617"/>
                <a:gd name="T114" fmla="*/ 696 w 922"/>
                <a:gd name="T115" fmla="*/ 604 h 617"/>
                <a:gd name="T116" fmla="*/ 663 w 922"/>
                <a:gd name="T117" fmla="*/ 598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22" h="617">
                  <a:moveTo>
                    <a:pt x="664" y="617"/>
                  </a:moveTo>
                  <a:lnTo>
                    <a:pt x="660" y="616"/>
                  </a:lnTo>
                  <a:cubicBezTo>
                    <a:pt x="656" y="613"/>
                    <a:pt x="653" y="611"/>
                    <a:pt x="650" y="609"/>
                  </a:cubicBezTo>
                  <a:lnTo>
                    <a:pt x="649" y="608"/>
                  </a:lnTo>
                  <a:lnTo>
                    <a:pt x="646" y="609"/>
                  </a:lnTo>
                  <a:lnTo>
                    <a:pt x="642" y="607"/>
                  </a:lnTo>
                  <a:lnTo>
                    <a:pt x="640" y="604"/>
                  </a:lnTo>
                  <a:cubicBezTo>
                    <a:pt x="639" y="602"/>
                    <a:pt x="638" y="599"/>
                    <a:pt x="638" y="598"/>
                  </a:cubicBezTo>
                  <a:cubicBezTo>
                    <a:pt x="637" y="597"/>
                    <a:pt x="636" y="595"/>
                    <a:pt x="636" y="593"/>
                  </a:cubicBezTo>
                  <a:cubicBezTo>
                    <a:pt x="635" y="591"/>
                    <a:pt x="636" y="590"/>
                    <a:pt x="637" y="588"/>
                  </a:cubicBezTo>
                  <a:lnTo>
                    <a:pt x="637" y="586"/>
                  </a:lnTo>
                  <a:lnTo>
                    <a:pt x="638" y="584"/>
                  </a:lnTo>
                  <a:lnTo>
                    <a:pt x="638" y="583"/>
                  </a:lnTo>
                  <a:cubicBezTo>
                    <a:pt x="638" y="581"/>
                    <a:pt x="639" y="578"/>
                    <a:pt x="643" y="576"/>
                  </a:cubicBezTo>
                  <a:lnTo>
                    <a:pt x="646" y="575"/>
                  </a:lnTo>
                  <a:lnTo>
                    <a:pt x="647" y="575"/>
                  </a:lnTo>
                  <a:cubicBezTo>
                    <a:pt x="649" y="572"/>
                    <a:pt x="652" y="569"/>
                    <a:pt x="656" y="569"/>
                  </a:cubicBezTo>
                  <a:lnTo>
                    <a:pt x="659" y="570"/>
                  </a:lnTo>
                  <a:lnTo>
                    <a:pt x="661" y="570"/>
                  </a:lnTo>
                  <a:lnTo>
                    <a:pt x="662" y="568"/>
                  </a:lnTo>
                  <a:cubicBezTo>
                    <a:pt x="662" y="567"/>
                    <a:pt x="664" y="566"/>
                    <a:pt x="665" y="565"/>
                  </a:cubicBezTo>
                  <a:cubicBezTo>
                    <a:pt x="664" y="563"/>
                    <a:pt x="664" y="562"/>
                    <a:pt x="664" y="561"/>
                  </a:cubicBezTo>
                  <a:cubicBezTo>
                    <a:pt x="664" y="556"/>
                    <a:pt x="667" y="554"/>
                    <a:pt x="670" y="552"/>
                  </a:cubicBezTo>
                  <a:cubicBezTo>
                    <a:pt x="670" y="551"/>
                    <a:pt x="670" y="550"/>
                    <a:pt x="671" y="548"/>
                  </a:cubicBezTo>
                  <a:lnTo>
                    <a:pt x="671" y="546"/>
                  </a:lnTo>
                  <a:lnTo>
                    <a:pt x="673" y="544"/>
                  </a:lnTo>
                  <a:cubicBezTo>
                    <a:pt x="672" y="542"/>
                    <a:pt x="671" y="541"/>
                    <a:pt x="671" y="539"/>
                  </a:cubicBezTo>
                  <a:lnTo>
                    <a:pt x="671" y="538"/>
                  </a:lnTo>
                  <a:lnTo>
                    <a:pt x="670" y="536"/>
                  </a:lnTo>
                  <a:cubicBezTo>
                    <a:pt x="670" y="534"/>
                    <a:pt x="670" y="532"/>
                    <a:pt x="670" y="530"/>
                  </a:cubicBezTo>
                  <a:lnTo>
                    <a:pt x="670" y="529"/>
                  </a:lnTo>
                  <a:cubicBezTo>
                    <a:pt x="668" y="527"/>
                    <a:pt x="668" y="524"/>
                    <a:pt x="670" y="522"/>
                  </a:cubicBezTo>
                  <a:lnTo>
                    <a:pt x="670" y="521"/>
                  </a:lnTo>
                  <a:cubicBezTo>
                    <a:pt x="670" y="519"/>
                    <a:pt x="670" y="518"/>
                    <a:pt x="670" y="517"/>
                  </a:cubicBezTo>
                  <a:cubicBezTo>
                    <a:pt x="670" y="515"/>
                    <a:pt x="670" y="514"/>
                    <a:pt x="671" y="512"/>
                  </a:cubicBezTo>
                  <a:lnTo>
                    <a:pt x="671" y="509"/>
                  </a:lnTo>
                  <a:cubicBezTo>
                    <a:pt x="671" y="505"/>
                    <a:pt x="672" y="501"/>
                    <a:pt x="675" y="500"/>
                  </a:cubicBezTo>
                  <a:cubicBezTo>
                    <a:pt x="675" y="498"/>
                    <a:pt x="676" y="496"/>
                    <a:pt x="677" y="494"/>
                  </a:cubicBezTo>
                  <a:cubicBezTo>
                    <a:pt x="678" y="492"/>
                    <a:pt x="680" y="491"/>
                    <a:pt x="682" y="491"/>
                  </a:cubicBezTo>
                  <a:lnTo>
                    <a:pt x="683" y="491"/>
                  </a:lnTo>
                  <a:lnTo>
                    <a:pt x="685" y="491"/>
                  </a:lnTo>
                  <a:lnTo>
                    <a:pt x="687" y="491"/>
                  </a:lnTo>
                  <a:lnTo>
                    <a:pt x="690" y="489"/>
                  </a:lnTo>
                  <a:lnTo>
                    <a:pt x="691" y="489"/>
                  </a:lnTo>
                  <a:cubicBezTo>
                    <a:pt x="692" y="486"/>
                    <a:pt x="693" y="485"/>
                    <a:pt x="695" y="483"/>
                  </a:cubicBezTo>
                  <a:cubicBezTo>
                    <a:pt x="696" y="481"/>
                    <a:pt x="697" y="480"/>
                    <a:pt x="698" y="478"/>
                  </a:cubicBezTo>
                  <a:cubicBezTo>
                    <a:pt x="699" y="476"/>
                    <a:pt x="703" y="473"/>
                    <a:pt x="705" y="473"/>
                  </a:cubicBezTo>
                  <a:lnTo>
                    <a:pt x="707" y="474"/>
                  </a:lnTo>
                  <a:cubicBezTo>
                    <a:pt x="710" y="475"/>
                    <a:pt x="711" y="475"/>
                    <a:pt x="712" y="475"/>
                  </a:cubicBezTo>
                  <a:lnTo>
                    <a:pt x="713" y="475"/>
                  </a:lnTo>
                  <a:lnTo>
                    <a:pt x="710" y="472"/>
                  </a:lnTo>
                  <a:lnTo>
                    <a:pt x="709" y="471"/>
                  </a:lnTo>
                  <a:cubicBezTo>
                    <a:pt x="707" y="469"/>
                    <a:pt x="707" y="467"/>
                    <a:pt x="707" y="465"/>
                  </a:cubicBezTo>
                  <a:lnTo>
                    <a:pt x="707" y="465"/>
                  </a:lnTo>
                  <a:cubicBezTo>
                    <a:pt x="705" y="465"/>
                    <a:pt x="704" y="464"/>
                    <a:pt x="702" y="463"/>
                  </a:cubicBezTo>
                  <a:lnTo>
                    <a:pt x="702" y="463"/>
                  </a:lnTo>
                  <a:cubicBezTo>
                    <a:pt x="700" y="463"/>
                    <a:pt x="699" y="464"/>
                    <a:pt x="697" y="464"/>
                  </a:cubicBezTo>
                  <a:cubicBezTo>
                    <a:pt x="695" y="464"/>
                    <a:pt x="694" y="464"/>
                    <a:pt x="691" y="463"/>
                  </a:cubicBezTo>
                  <a:cubicBezTo>
                    <a:pt x="689" y="462"/>
                    <a:pt x="688" y="461"/>
                    <a:pt x="687" y="460"/>
                  </a:cubicBezTo>
                  <a:lnTo>
                    <a:pt x="686" y="460"/>
                  </a:lnTo>
                  <a:cubicBezTo>
                    <a:pt x="685" y="461"/>
                    <a:pt x="684" y="461"/>
                    <a:pt x="681" y="462"/>
                  </a:cubicBezTo>
                  <a:lnTo>
                    <a:pt x="680" y="462"/>
                  </a:lnTo>
                  <a:cubicBezTo>
                    <a:pt x="677" y="462"/>
                    <a:pt x="675" y="460"/>
                    <a:pt x="674" y="458"/>
                  </a:cubicBezTo>
                  <a:lnTo>
                    <a:pt x="673" y="456"/>
                  </a:lnTo>
                  <a:lnTo>
                    <a:pt x="672" y="457"/>
                  </a:lnTo>
                  <a:cubicBezTo>
                    <a:pt x="669" y="459"/>
                    <a:pt x="664" y="462"/>
                    <a:pt x="659" y="462"/>
                  </a:cubicBezTo>
                  <a:lnTo>
                    <a:pt x="657" y="462"/>
                  </a:lnTo>
                  <a:lnTo>
                    <a:pt x="653" y="462"/>
                  </a:lnTo>
                  <a:lnTo>
                    <a:pt x="651" y="462"/>
                  </a:lnTo>
                  <a:lnTo>
                    <a:pt x="650" y="463"/>
                  </a:lnTo>
                  <a:cubicBezTo>
                    <a:pt x="647" y="465"/>
                    <a:pt x="645" y="465"/>
                    <a:pt x="643" y="465"/>
                  </a:cubicBezTo>
                  <a:cubicBezTo>
                    <a:pt x="639" y="465"/>
                    <a:pt x="636" y="463"/>
                    <a:pt x="635" y="458"/>
                  </a:cubicBezTo>
                  <a:lnTo>
                    <a:pt x="635" y="458"/>
                  </a:lnTo>
                  <a:lnTo>
                    <a:pt x="631" y="460"/>
                  </a:lnTo>
                  <a:lnTo>
                    <a:pt x="627" y="458"/>
                  </a:lnTo>
                  <a:lnTo>
                    <a:pt x="626" y="458"/>
                  </a:lnTo>
                  <a:lnTo>
                    <a:pt x="623" y="458"/>
                  </a:lnTo>
                  <a:cubicBezTo>
                    <a:pt x="620" y="458"/>
                    <a:pt x="618" y="457"/>
                    <a:pt x="616" y="456"/>
                  </a:cubicBezTo>
                  <a:lnTo>
                    <a:pt x="614" y="458"/>
                  </a:lnTo>
                  <a:cubicBezTo>
                    <a:pt x="613" y="459"/>
                    <a:pt x="611" y="460"/>
                    <a:pt x="610" y="460"/>
                  </a:cubicBezTo>
                  <a:lnTo>
                    <a:pt x="607" y="459"/>
                  </a:lnTo>
                  <a:lnTo>
                    <a:pt x="604" y="456"/>
                  </a:lnTo>
                  <a:lnTo>
                    <a:pt x="601" y="455"/>
                  </a:lnTo>
                  <a:cubicBezTo>
                    <a:pt x="596" y="453"/>
                    <a:pt x="590" y="451"/>
                    <a:pt x="582" y="450"/>
                  </a:cubicBezTo>
                  <a:cubicBezTo>
                    <a:pt x="581" y="452"/>
                    <a:pt x="579" y="452"/>
                    <a:pt x="576" y="452"/>
                  </a:cubicBezTo>
                  <a:cubicBezTo>
                    <a:pt x="572" y="452"/>
                    <a:pt x="569" y="449"/>
                    <a:pt x="567" y="447"/>
                  </a:cubicBezTo>
                  <a:lnTo>
                    <a:pt x="566" y="446"/>
                  </a:lnTo>
                  <a:lnTo>
                    <a:pt x="563" y="447"/>
                  </a:lnTo>
                  <a:cubicBezTo>
                    <a:pt x="560" y="447"/>
                    <a:pt x="557" y="445"/>
                    <a:pt x="555" y="442"/>
                  </a:cubicBezTo>
                  <a:cubicBezTo>
                    <a:pt x="554" y="441"/>
                    <a:pt x="554" y="439"/>
                    <a:pt x="554" y="438"/>
                  </a:cubicBezTo>
                  <a:cubicBezTo>
                    <a:pt x="552" y="436"/>
                    <a:pt x="549" y="435"/>
                    <a:pt x="549" y="431"/>
                  </a:cubicBezTo>
                  <a:lnTo>
                    <a:pt x="548" y="428"/>
                  </a:lnTo>
                  <a:cubicBezTo>
                    <a:pt x="546" y="424"/>
                    <a:pt x="543" y="423"/>
                    <a:pt x="538" y="420"/>
                  </a:cubicBezTo>
                  <a:cubicBezTo>
                    <a:pt x="533" y="419"/>
                    <a:pt x="533" y="414"/>
                    <a:pt x="533" y="411"/>
                  </a:cubicBezTo>
                  <a:lnTo>
                    <a:pt x="529" y="409"/>
                  </a:lnTo>
                  <a:cubicBezTo>
                    <a:pt x="527" y="407"/>
                    <a:pt x="527" y="403"/>
                    <a:pt x="527" y="401"/>
                  </a:cubicBezTo>
                  <a:lnTo>
                    <a:pt x="527" y="401"/>
                  </a:lnTo>
                  <a:lnTo>
                    <a:pt x="525" y="400"/>
                  </a:lnTo>
                  <a:cubicBezTo>
                    <a:pt x="524" y="400"/>
                    <a:pt x="522" y="401"/>
                    <a:pt x="520" y="401"/>
                  </a:cubicBezTo>
                  <a:lnTo>
                    <a:pt x="518" y="401"/>
                  </a:lnTo>
                  <a:lnTo>
                    <a:pt x="516" y="400"/>
                  </a:lnTo>
                  <a:cubicBezTo>
                    <a:pt x="513" y="398"/>
                    <a:pt x="512" y="395"/>
                    <a:pt x="512" y="391"/>
                  </a:cubicBezTo>
                  <a:cubicBezTo>
                    <a:pt x="510" y="390"/>
                    <a:pt x="507" y="388"/>
                    <a:pt x="507" y="384"/>
                  </a:cubicBezTo>
                  <a:cubicBezTo>
                    <a:pt x="508" y="381"/>
                    <a:pt x="509" y="380"/>
                    <a:pt x="511" y="378"/>
                  </a:cubicBezTo>
                  <a:lnTo>
                    <a:pt x="510" y="378"/>
                  </a:lnTo>
                  <a:cubicBezTo>
                    <a:pt x="508" y="377"/>
                    <a:pt x="504" y="374"/>
                    <a:pt x="503" y="370"/>
                  </a:cubicBezTo>
                  <a:lnTo>
                    <a:pt x="500" y="369"/>
                  </a:lnTo>
                  <a:cubicBezTo>
                    <a:pt x="499" y="370"/>
                    <a:pt x="497" y="371"/>
                    <a:pt x="496" y="371"/>
                  </a:cubicBezTo>
                  <a:cubicBezTo>
                    <a:pt x="492" y="371"/>
                    <a:pt x="489" y="368"/>
                    <a:pt x="487" y="364"/>
                  </a:cubicBezTo>
                  <a:lnTo>
                    <a:pt x="487" y="360"/>
                  </a:lnTo>
                  <a:lnTo>
                    <a:pt x="487" y="360"/>
                  </a:lnTo>
                  <a:lnTo>
                    <a:pt x="486" y="359"/>
                  </a:lnTo>
                  <a:cubicBezTo>
                    <a:pt x="484" y="358"/>
                    <a:pt x="482" y="355"/>
                    <a:pt x="481" y="351"/>
                  </a:cubicBezTo>
                  <a:cubicBezTo>
                    <a:pt x="479" y="350"/>
                    <a:pt x="478" y="349"/>
                    <a:pt x="477" y="346"/>
                  </a:cubicBezTo>
                  <a:lnTo>
                    <a:pt x="477" y="346"/>
                  </a:lnTo>
                  <a:cubicBezTo>
                    <a:pt x="474" y="346"/>
                    <a:pt x="472" y="345"/>
                    <a:pt x="470" y="344"/>
                  </a:cubicBezTo>
                  <a:lnTo>
                    <a:pt x="468" y="340"/>
                  </a:lnTo>
                  <a:cubicBezTo>
                    <a:pt x="466" y="339"/>
                    <a:pt x="464" y="338"/>
                    <a:pt x="462" y="337"/>
                  </a:cubicBezTo>
                  <a:lnTo>
                    <a:pt x="460" y="336"/>
                  </a:lnTo>
                  <a:cubicBezTo>
                    <a:pt x="459" y="337"/>
                    <a:pt x="457" y="337"/>
                    <a:pt x="456" y="337"/>
                  </a:cubicBezTo>
                  <a:lnTo>
                    <a:pt x="453" y="337"/>
                  </a:lnTo>
                  <a:cubicBezTo>
                    <a:pt x="449" y="335"/>
                    <a:pt x="447" y="331"/>
                    <a:pt x="446" y="329"/>
                  </a:cubicBezTo>
                  <a:lnTo>
                    <a:pt x="446" y="328"/>
                  </a:lnTo>
                  <a:lnTo>
                    <a:pt x="444" y="327"/>
                  </a:lnTo>
                  <a:cubicBezTo>
                    <a:pt x="439" y="325"/>
                    <a:pt x="437" y="322"/>
                    <a:pt x="436" y="318"/>
                  </a:cubicBezTo>
                  <a:lnTo>
                    <a:pt x="433" y="318"/>
                  </a:lnTo>
                  <a:cubicBezTo>
                    <a:pt x="431" y="317"/>
                    <a:pt x="430" y="316"/>
                    <a:pt x="428" y="315"/>
                  </a:cubicBezTo>
                  <a:lnTo>
                    <a:pt x="428" y="314"/>
                  </a:lnTo>
                  <a:lnTo>
                    <a:pt x="424" y="315"/>
                  </a:lnTo>
                  <a:lnTo>
                    <a:pt x="421" y="315"/>
                  </a:lnTo>
                  <a:cubicBezTo>
                    <a:pt x="417" y="312"/>
                    <a:pt x="413" y="307"/>
                    <a:pt x="410" y="300"/>
                  </a:cubicBezTo>
                  <a:lnTo>
                    <a:pt x="409" y="298"/>
                  </a:lnTo>
                  <a:lnTo>
                    <a:pt x="405" y="298"/>
                  </a:lnTo>
                  <a:lnTo>
                    <a:pt x="406" y="298"/>
                  </a:lnTo>
                  <a:cubicBezTo>
                    <a:pt x="404" y="299"/>
                    <a:pt x="402" y="302"/>
                    <a:pt x="398" y="302"/>
                  </a:cubicBezTo>
                  <a:cubicBezTo>
                    <a:pt x="394" y="302"/>
                    <a:pt x="391" y="298"/>
                    <a:pt x="390" y="296"/>
                  </a:cubicBezTo>
                  <a:lnTo>
                    <a:pt x="390" y="296"/>
                  </a:lnTo>
                  <a:cubicBezTo>
                    <a:pt x="388" y="296"/>
                    <a:pt x="386" y="295"/>
                    <a:pt x="384" y="293"/>
                  </a:cubicBezTo>
                  <a:lnTo>
                    <a:pt x="383" y="291"/>
                  </a:lnTo>
                  <a:cubicBezTo>
                    <a:pt x="380" y="291"/>
                    <a:pt x="378" y="290"/>
                    <a:pt x="376" y="288"/>
                  </a:cubicBezTo>
                  <a:lnTo>
                    <a:pt x="375" y="289"/>
                  </a:lnTo>
                  <a:lnTo>
                    <a:pt x="373" y="289"/>
                  </a:lnTo>
                  <a:lnTo>
                    <a:pt x="369" y="288"/>
                  </a:lnTo>
                  <a:lnTo>
                    <a:pt x="367" y="287"/>
                  </a:lnTo>
                  <a:lnTo>
                    <a:pt x="366" y="289"/>
                  </a:lnTo>
                  <a:cubicBezTo>
                    <a:pt x="365" y="291"/>
                    <a:pt x="362" y="293"/>
                    <a:pt x="360" y="293"/>
                  </a:cubicBezTo>
                  <a:cubicBezTo>
                    <a:pt x="358" y="293"/>
                    <a:pt x="357" y="292"/>
                    <a:pt x="356" y="291"/>
                  </a:cubicBezTo>
                  <a:lnTo>
                    <a:pt x="354" y="290"/>
                  </a:lnTo>
                  <a:lnTo>
                    <a:pt x="350" y="292"/>
                  </a:lnTo>
                  <a:lnTo>
                    <a:pt x="348" y="291"/>
                  </a:lnTo>
                  <a:lnTo>
                    <a:pt x="347" y="291"/>
                  </a:lnTo>
                  <a:lnTo>
                    <a:pt x="345" y="291"/>
                  </a:lnTo>
                  <a:cubicBezTo>
                    <a:pt x="342" y="291"/>
                    <a:pt x="340" y="290"/>
                    <a:pt x="338" y="288"/>
                  </a:cubicBezTo>
                  <a:cubicBezTo>
                    <a:pt x="336" y="286"/>
                    <a:pt x="335" y="284"/>
                    <a:pt x="335" y="282"/>
                  </a:cubicBezTo>
                  <a:lnTo>
                    <a:pt x="333" y="283"/>
                  </a:lnTo>
                  <a:cubicBezTo>
                    <a:pt x="329" y="283"/>
                    <a:pt x="327" y="281"/>
                    <a:pt x="325" y="278"/>
                  </a:cubicBezTo>
                  <a:cubicBezTo>
                    <a:pt x="323" y="276"/>
                    <a:pt x="323" y="274"/>
                    <a:pt x="324" y="271"/>
                  </a:cubicBezTo>
                  <a:cubicBezTo>
                    <a:pt x="322" y="271"/>
                    <a:pt x="320" y="270"/>
                    <a:pt x="319" y="268"/>
                  </a:cubicBezTo>
                  <a:cubicBezTo>
                    <a:pt x="318" y="267"/>
                    <a:pt x="316" y="265"/>
                    <a:pt x="317" y="261"/>
                  </a:cubicBezTo>
                  <a:lnTo>
                    <a:pt x="316" y="260"/>
                  </a:lnTo>
                  <a:lnTo>
                    <a:pt x="313" y="260"/>
                  </a:lnTo>
                  <a:cubicBezTo>
                    <a:pt x="309" y="260"/>
                    <a:pt x="306" y="260"/>
                    <a:pt x="303" y="258"/>
                  </a:cubicBezTo>
                  <a:cubicBezTo>
                    <a:pt x="301" y="258"/>
                    <a:pt x="300" y="256"/>
                    <a:pt x="299" y="254"/>
                  </a:cubicBezTo>
                  <a:lnTo>
                    <a:pt x="296" y="254"/>
                  </a:lnTo>
                  <a:lnTo>
                    <a:pt x="295" y="254"/>
                  </a:lnTo>
                  <a:lnTo>
                    <a:pt x="293" y="254"/>
                  </a:lnTo>
                  <a:lnTo>
                    <a:pt x="289" y="257"/>
                  </a:lnTo>
                  <a:lnTo>
                    <a:pt x="286" y="258"/>
                  </a:lnTo>
                  <a:lnTo>
                    <a:pt x="284" y="257"/>
                  </a:lnTo>
                  <a:cubicBezTo>
                    <a:pt x="282" y="257"/>
                    <a:pt x="280" y="256"/>
                    <a:pt x="280" y="254"/>
                  </a:cubicBezTo>
                  <a:lnTo>
                    <a:pt x="278" y="253"/>
                  </a:lnTo>
                  <a:lnTo>
                    <a:pt x="277" y="254"/>
                  </a:lnTo>
                  <a:cubicBezTo>
                    <a:pt x="276" y="255"/>
                    <a:pt x="274" y="255"/>
                    <a:pt x="272" y="255"/>
                  </a:cubicBezTo>
                  <a:lnTo>
                    <a:pt x="270" y="255"/>
                  </a:lnTo>
                  <a:cubicBezTo>
                    <a:pt x="268" y="254"/>
                    <a:pt x="266" y="253"/>
                    <a:pt x="265" y="251"/>
                  </a:cubicBezTo>
                  <a:lnTo>
                    <a:pt x="264" y="251"/>
                  </a:lnTo>
                  <a:cubicBezTo>
                    <a:pt x="262" y="252"/>
                    <a:pt x="261" y="253"/>
                    <a:pt x="259" y="253"/>
                  </a:cubicBezTo>
                  <a:lnTo>
                    <a:pt x="257" y="252"/>
                  </a:lnTo>
                  <a:lnTo>
                    <a:pt x="254" y="251"/>
                  </a:lnTo>
                  <a:lnTo>
                    <a:pt x="254" y="250"/>
                  </a:lnTo>
                  <a:cubicBezTo>
                    <a:pt x="251" y="250"/>
                    <a:pt x="247" y="247"/>
                    <a:pt x="244" y="244"/>
                  </a:cubicBezTo>
                  <a:cubicBezTo>
                    <a:pt x="243" y="245"/>
                    <a:pt x="241" y="246"/>
                    <a:pt x="238" y="246"/>
                  </a:cubicBezTo>
                  <a:lnTo>
                    <a:pt x="237" y="246"/>
                  </a:lnTo>
                  <a:lnTo>
                    <a:pt x="234" y="245"/>
                  </a:lnTo>
                  <a:cubicBezTo>
                    <a:pt x="231" y="244"/>
                    <a:pt x="228" y="243"/>
                    <a:pt x="225" y="243"/>
                  </a:cubicBezTo>
                  <a:cubicBezTo>
                    <a:pt x="224" y="243"/>
                    <a:pt x="222" y="243"/>
                    <a:pt x="219" y="245"/>
                  </a:cubicBezTo>
                  <a:lnTo>
                    <a:pt x="215" y="246"/>
                  </a:lnTo>
                  <a:cubicBezTo>
                    <a:pt x="214" y="246"/>
                    <a:pt x="212" y="245"/>
                    <a:pt x="211" y="244"/>
                  </a:cubicBezTo>
                  <a:lnTo>
                    <a:pt x="211" y="245"/>
                  </a:lnTo>
                  <a:cubicBezTo>
                    <a:pt x="210" y="247"/>
                    <a:pt x="207" y="248"/>
                    <a:pt x="205" y="248"/>
                  </a:cubicBezTo>
                  <a:lnTo>
                    <a:pt x="205" y="248"/>
                  </a:lnTo>
                  <a:cubicBezTo>
                    <a:pt x="202" y="248"/>
                    <a:pt x="200" y="247"/>
                    <a:pt x="199" y="245"/>
                  </a:cubicBezTo>
                  <a:lnTo>
                    <a:pt x="198" y="243"/>
                  </a:lnTo>
                  <a:lnTo>
                    <a:pt x="195" y="244"/>
                  </a:lnTo>
                  <a:cubicBezTo>
                    <a:pt x="190" y="244"/>
                    <a:pt x="187" y="240"/>
                    <a:pt x="186" y="238"/>
                  </a:cubicBezTo>
                  <a:lnTo>
                    <a:pt x="185" y="235"/>
                  </a:lnTo>
                  <a:lnTo>
                    <a:pt x="181" y="235"/>
                  </a:lnTo>
                  <a:cubicBezTo>
                    <a:pt x="180" y="235"/>
                    <a:pt x="176" y="235"/>
                    <a:pt x="173" y="232"/>
                  </a:cubicBezTo>
                  <a:lnTo>
                    <a:pt x="172" y="232"/>
                  </a:lnTo>
                  <a:cubicBezTo>
                    <a:pt x="170" y="233"/>
                    <a:pt x="167" y="234"/>
                    <a:pt x="164" y="234"/>
                  </a:cubicBezTo>
                  <a:lnTo>
                    <a:pt x="162" y="234"/>
                  </a:lnTo>
                  <a:lnTo>
                    <a:pt x="159" y="237"/>
                  </a:lnTo>
                  <a:lnTo>
                    <a:pt x="156" y="238"/>
                  </a:lnTo>
                  <a:lnTo>
                    <a:pt x="153" y="237"/>
                  </a:lnTo>
                  <a:cubicBezTo>
                    <a:pt x="148" y="235"/>
                    <a:pt x="145" y="232"/>
                    <a:pt x="144" y="228"/>
                  </a:cubicBezTo>
                  <a:lnTo>
                    <a:pt x="144" y="225"/>
                  </a:lnTo>
                  <a:lnTo>
                    <a:pt x="142" y="225"/>
                  </a:lnTo>
                  <a:cubicBezTo>
                    <a:pt x="138" y="228"/>
                    <a:pt x="133" y="229"/>
                    <a:pt x="128" y="230"/>
                  </a:cubicBezTo>
                  <a:lnTo>
                    <a:pt x="127" y="230"/>
                  </a:lnTo>
                  <a:lnTo>
                    <a:pt x="124" y="229"/>
                  </a:lnTo>
                  <a:cubicBezTo>
                    <a:pt x="122" y="230"/>
                    <a:pt x="120" y="231"/>
                    <a:pt x="117" y="231"/>
                  </a:cubicBezTo>
                  <a:cubicBezTo>
                    <a:pt x="115" y="231"/>
                    <a:pt x="113" y="231"/>
                    <a:pt x="112" y="230"/>
                  </a:cubicBezTo>
                  <a:lnTo>
                    <a:pt x="109" y="230"/>
                  </a:lnTo>
                  <a:cubicBezTo>
                    <a:pt x="108" y="230"/>
                    <a:pt x="107" y="230"/>
                    <a:pt x="105" y="231"/>
                  </a:cubicBezTo>
                  <a:cubicBezTo>
                    <a:pt x="102" y="234"/>
                    <a:pt x="100" y="236"/>
                    <a:pt x="96" y="236"/>
                  </a:cubicBezTo>
                  <a:cubicBezTo>
                    <a:pt x="94" y="236"/>
                    <a:pt x="92" y="235"/>
                    <a:pt x="91" y="233"/>
                  </a:cubicBezTo>
                  <a:cubicBezTo>
                    <a:pt x="88" y="230"/>
                    <a:pt x="90" y="227"/>
                    <a:pt x="91" y="223"/>
                  </a:cubicBezTo>
                  <a:lnTo>
                    <a:pt x="92" y="219"/>
                  </a:lnTo>
                  <a:lnTo>
                    <a:pt x="92" y="219"/>
                  </a:lnTo>
                  <a:cubicBezTo>
                    <a:pt x="90" y="219"/>
                    <a:pt x="89" y="218"/>
                    <a:pt x="87" y="217"/>
                  </a:cubicBezTo>
                  <a:cubicBezTo>
                    <a:pt x="85" y="220"/>
                    <a:pt x="81" y="226"/>
                    <a:pt x="73" y="226"/>
                  </a:cubicBezTo>
                  <a:lnTo>
                    <a:pt x="73" y="226"/>
                  </a:lnTo>
                  <a:cubicBezTo>
                    <a:pt x="74" y="230"/>
                    <a:pt x="72" y="233"/>
                    <a:pt x="68" y="234"/>
                  </a:cubicBezTo>
                  <a:lnTo>
                    <a:pt x="65" y="235"/>
                  </a:lnTo>
                  <a:cubicBezTo>
                    <a:pt x="60" y="235"/>
                    <a:pt x="57" y="232"/>
                    <a:pt x="55" y="230"/>
                  </a:cubicBezTo>
                  <a:lnTo>
                    <a:pt x="55" y="230"/>
                  </a:lnTo>
                  <a:cubicBezTo>
                    <a:pt x="53" y="231"/>
                    <a:pt x="51" y="231"/>
                    <a:pt x="49" y="232"/>
                  </a:cubicBezTo>
                  <a:lnTo>
                    <a:pt x="47" y="234"/>
                  </a:lnTo>
                  <a:cubicBezTo>
                    <a:pt x="45" y="236"/>
                    <a:pt x="43" y="238"/>
                    <a:pt x="41" y="238"/>
                  </a:cubicBezTo>
                  <a:cubicBezTo>
                    <a:pt x="39" y="238"/>
                    <a:pt x="36" y="236"/>
                    <a:pt x="35" y="235"/>
                  </a:cubicBezTo>
                  <a:cubicBezTo>
                    <a:pt x="33" y="233"/>
                    <a:pt x="32" y="230"/>
                    <a:pt x="32" y="228"/>
                  </a:cubicBezTo>
                  <a:lnTo>
                    <a:pt x="29" y="230"/>
                  </a:lnTo>
                  <a:cubicBezTo>
                    <a:pt x="27" y="231"/>
                    <a:pt x="26" y="231"/>
                    <a:pt x="24" y="231"/>
                  </a:cubicBezTo>
                  <a:cubicBezTo>
                    <a:pt x="22" y="231"/>
                    <a:pt x="20" y="231"/>
                    <a:pt x="19" y="229"/>
                  </a:cubicBezTo>
                  <a:lnTo>
                    <a:pt x="17" y="227"/>
                  </a:lnTo>
                  <a:cubicBezTo>
                    <a:pt x="15" y="228"/>
                    <a:pt x="13" y="229"/>
                    <a:pt x="10" y="229"/>
                  </a:cubicBezTo>
                  <a:lnTo>
                    <a:pt x="6" y="228"/>
                  </a:lnTo>
                  <a:lnTo>
                    <a:pt x="3" y="227"/>
                  </a:lnTo>
                  <a:cubicBezTo>
                    <a:pt x="1" y="224"/>
                    <a:pt x="0" y="221"/>
                    <a:pt x="0" y="218"/>
                  </a:cubicBezTo>
                  <a:cubicBezTo>
                    <a:pt x="1" y="217"/>
                    <a:pt x="2" y="215"/>
                    <a:pt x="3" y="214"/>
                  </a:cubicBezTo>
                  <a:lnTo>
                    <a:pt x="4" y="212"/>
                  </a:lnTo>
                  <a:lnTo>
                    <a:pt x="3" y="209"/>
                  </a:lnTo>
                  <a:cubicBezTo>
                    <a:pt x="4" y="207"/>
                    <a:pt x="5" y="205"/>
                    <a:pt x="6" y="204"/>
                  </a:cubicBezTo>
                  <a:lnTo>
                    <a:pt x="6" y="202"/>
                  </a:lnTo>
                  <a:cubicBezTo>
                    <a:pt x="5" y="200"/>
                    <a:pt x="6" y="197"/>
                    <a:pt x="7" y="195"/>
                  </a:cubicBezTo>
                  <a:lnTo>
                    <a:pt x="10" y="193"/>
                  </a:lnTo>
                  <a:lnTo>
                    <a:pt x="13" y="190"/>
                  </a:lnTo>
                  <a:lnTo>
                    <a:pt x="15" y="189"/>
                  </a:lnTo>
                  <a:lnTo>
                    <a:pt x="16" y="188"/>
                  </a:lnTo>
                  <a:lnTo>
                    <a:pt x="18" y="186"/>
                  </a:lnTo>
                  <a:lnTo>
                    <a:pt x="19" y="183"/>
                  </a:lnTo>
                  <a:cubicBezTo>
                    <a:pt x="20" y="181"/>
                    <a:pt x="21" y="180"/>
                    <a:pt x="22" y="180"/>
                  </a:cubicBezTo>
                  <a:lnTo>
                    <a:pt x="24" y="176"/>
                  </a:lnTo>
                  <a:lnTo>
                    <a:pt x="26" y="174"/>
                  </a:lnTo>
                  <a:lnTo>
                    <a:pt x="25" y="171"/>
                  </a:lnTo>
                  <a:lnTo>
                    <a:pt x="25" y="171"/>
                  </a:lnTo>
                  <a:cubicBezTo>
                    <a:pt x="25" y="169"/>
                    <a:pt x="24" y="168"/>
                    <a:pt x="24" y="166"/>
                  </a:cubicBezTo>
                  <a:lnTo>
                    <a:pt x="25" y="165"/>
                  </a:lnTo>
                  <a:lnTo>
                    <a:pt x="24" y="163"/>
                  </a:lnTo>
                  <a:cubicBezTo>
                    <a:pt x="23" y="162"/>
                    <a:pt x="22" y="160"/>
                    <a:pt x="22" y="158"/>
                  </a:cubicBezTo>
                  <a:cubicBezTo>
                    <a:pt x="21" y="156"/>
                    <a:pt x="21" y="154"/>
                    <a:pt x="22" y="152"/>
                  </a:cubicBezTo>
                  <a:cubicBezTo>
                    <a:pt x="37" y="124"/>
                    <a:pt x="43" y="94"/>
                    <a:pt x="41" y="61"/>
                  </a:cubicBezTo>
                  <a:cubicBezTo>
                    <a:pt x="41" y="58"/>
                    <a:pt x="42" y="56"/>
                    <a:pt x="44" y="55"/>
                  </a:cubicBezTo>
                  <a:lnTo>
                    <a:pt x="48" y="54"/>
                  </a:lnTo>
                  <a:lnTo>
                    <a:pt x="50" y="54"/>
                  </a:lnTo>
                  <a:lnTo>
                    <a:pt x="54" y="56"/>
                  </a:lnTo>
                  <a:cubicBezTo>
                    <a:pt x="58" y="57"/>
                    <a:pt x="63" y="60"/>
                    <a:pt x="67" y="60"/>
                  </a:cubicBezTo>
                  <a:cubicBezTo>
                    <a:pt x="70" y="60"/>
                    <a:pt x="71" y="59"/>
                    <a:pt x="73" y="58"/>
                  </a:cubicBezTo>
                  <a:cubicBezTo>
                    <a:pt x="78" y="53"/>
                    <a:pt x="83" y="51"/>
                    <a:pt x="89" y="51"/>
                  </a:cubicBezTo>
                  <a:cubicBezTo>
                    <a:pt x="92" y="51"/>
                    <a:pt x="94" y="51"/>
                    <a:pt x="97" y="52"/>
                  </a:cubicBezTo>
                  <a:lnTo>
                    <a:pt x="101" y="51"/>
                  </a:lnTo>
                  <a:cubicBezTo>
                    <a:pt x="108" y="51"/>
                    <a:pt x="110" y="57"/>
                    <a:pt x="111" y="59"/>
                  </a:cubicBezTo>
                  <a:lnTo>
                    <a:pt x="112" y="61"/>
                  </a:lnTo>
                  <a:cubicBezTo>
                    <a:pt x="117" y="66"/>
                    <a:pt x="121" y="67"/>
                    <a:pt x="125" y="69"/>
                  </a:cubicBezTo>
                  <a:cubicBezTo>
                    <a:pt x="129" y="71"/>
                    <a:pt x="133" y="73"/>
                    <a:pt x="137" y="76"/>
                  </a:cubicBezTo>
                  <a:cubicBezTo>
                    <a:pt x="145" y="72"/>
                    <a:pt x="153" y="70"/>
                    <a:pt x="162" y="70"/>
                  </a:cubicBezTo>
                  <a:cubicBezTo>
                    <a:pt x="165" y="70"/>
                    <a:pt x="168" y="70"/>
                    <a:pt x="170" y="71"/>
                  </a:cubicBezTo>
                  <a:cubicBezTo>
                    <a:pt x="176" y="69"/>
                    <a:pt x="180" y="68"/>
                    <a:pt x="184" y="68"/>
                  </a:cubicBezTo>
                  <a:cubicBezTo>
                    <a:pt x="187" y="68"/>
                    <a:pt x="189" y="69"/>
                    <a:pt x="191" y="69"/>
                  </a:cubicBezTo>
                  <a:cubicBezTo>
                    <a:pt x="193" y="68"/>
                    <a:pt x="195" y="68"/>
                    <a:pt x="196" y="68"/>
                  </a:cubicBezTo>
                  <a:cubicBezTo>
                    <a:pt x="199" y="68"/>
                    <a:pt x="202" y="69"/>
                    <a:pt x="203" y="70"/>
                  </a:cubicBezTo>
                  <a:lnTo>
                    <a:pt x="205" y="70"/>
                  </a:lnTo>
                  <a:cubicBezTo>
                    <a:pt x="212" y="70"/>
                    <a:pt x="216" y="75"/>
                    <a:pt x="219" y="78"/>
                  </a:cubicBezTo>
                  <a:lnTo>
                    <a:pt x="222" y="81"/>
                  </a:lnTo>
                  <a:lnTo>
                    <a:pt x="225" y="80"/>
                  </a:lnTo>
                  <a:cubicBezTo>
                    <a:pt x="227" y="79"/>
                    <a:pt x="230" y="78"/>
                    <a:pt x="232" y="78"/>
                  </a:cubicBezTo>
                  <a:cubicBezTo>
                    <a:pt x="236" y="78"/>
                    <a:pt x="240" y="80"/>
                    <a:pt x="243" y="82"/>
                  </a:cubicBezTo>
                  <a:lnTo>
                    <a:pt x="245" y="83"/>
                  </a:lnTo>
                  <a:cubicBezTo>
                    <a:pt x="246" y="84"/>
                    <a:pt x="248" y="85"/>
                    <a:pt x="250" y="85"/>
                  </a:cubicBezTo>
                  <a:cubicBezTo>
                    <a:pt x="251" y="84"/>
                    <a:pt x="253" y="83"/>
                    <a:pt x="256" y="83"/>
                  </a:cubicBezTo>
                  <a:lnTo>
                    <a:pt x="259" y="84"/>
                  </a:lnTo>
                  <a:cubicBezTo>
                    <a:pt x="261" y="85"/>
                    <a:pt x="262" y="85"/>
                    <a:pt x="263" y="85"/>
                  </a:cubicBezTo>
                  <a:lnTo>
                    <a:pt x="266" y="85"/>
                  </a:lnTo>
                  <a:cubicBezTo>
                    <a:pt x="267" y="85"/>
                    <a:pt x="268" y="85"/>
                    <a:pt x="270" y="85"/>
                  </a:cubicBezTo>
                  <a:lnTo>
                    <a:pt x="272" y="85"/>
                  </a:lnTo>
                  <a:cubicBezTo>
                    <a:pt x="274" y="85"/>
                    <a:pt x="276" y="86"/>
                    <a:pt x="278" y="88"/>
                  </a:cubicBezTo>
                  <a:lnTo>
                    <a:pt x="279" y="89"/>
                  </a:lnTo>
                  <a:cubicBezTo>
                    <a:pt x="280" y="89"/>
                    <a:pt x="282" y="89"/>
                    <a:pt x="283" y="89"/>
                  </a:cubicBezTo>
                  <a:cubicBezTo>
                    <a:pt x="286" y="88"/>
                    <a:pt x="288" y="88"/>
                    <a:pt x="290" y="88"/>
                  </a:cubicBezTo>
                  <a:cubicBezTo>
                    <a:pt x="294" y="88"/>
                    <a:pt x="297" y="89"/>
                    <a:pt x="299" y="91"/>
                  </a:cubicBezTo>
                  <a:cubicBezTo>
                    <a:pt x="308" y="91"/>
                    <a:pt x="312" y="96"/>
                    <a:pt x="315" y="101"/>
                  </a:cubicBezTo>
                  <a:cubicBezTo>
                    <a:pt x="319" y="102"/>
                    <a:pt x="322" y="104"/>
                    <a:pt x="324" y="106"/>
                  </a:cubicBezTo>
                  <a:cubicBezTo>
                    <a:pt x="326" y="108"/>
                    <a:pt x="327" y="108"/>
                    <a:pt x="328" y="108"/>
                  </a:cubicBezTo>
                  <a:lnTo>
                    <a:pt x="329" y="108"/>
                  </a:lnTo>
                  <a:lnTo>
                    <a:pt x="331" y="109"/>
                  </a:lnTo>
                  <a:cubicBezTo>
                    <a:pt x="339" y="111"/>
                    <a:pt x="347" y="112"/>
                    <a:pt x="355" y="112"/>
                  </a:cubicBezTo>
                  <a:cubicBezTo>
                    <a:pt x="364" y="112"/>
                    <a:pt x="372" y="111"/>
                    <a:pt x="380" y="108"/>
                  </a:cubicBezTo>
                  <a:lnTo>
                    <a:pt x="382" y="107"/>
                  </a:lnTo>
                  <a:cubicBezTo>
                    <a:pt x="384" y="107"/>
                    <a:pt x="386" y="108"/>
                    <a:pt x="388" y="110"/>
                  </a:cubicBezTo>
                  <a:cubicBezTo>
                    <a:pt x="388" y="111"/>
                    <a:pt x="389" y="112"/>
                    <a:pt x="393" y="112"/>
                  </a:cubicBezTo>
                  <a:cubicBezTo>
                    <a:pt x="395" y="112"/>
                    <a:pt x="397" y="112"/>
                    <a:pt x="398" y="111"/>
                  </a:cubicBezTo>
                  <a:cubicBezTo>
                    <a:pt x="400" y="111"/>
                    <a:pt x="403" y="111"/>
                    <a:pt x="405" y="111"/>
                  </a:cubicBezTo>
                  <a:cubicBezTo>
                    <a:pt x="407" y="111"/>
                    <a:pt x="413" y="111"/>
                    <a:pt x="418" y="117"/>
                  </a:cubicBezTo>
                  <a:cubicBezTo>
                    <a:pt x="419" y="118"/>
                    <a:pt x="421" y="120"/>
                    <a:pt x="423" y="124"/>
                  </a:cubicBezTo>
                  <a:lnTo>
                    <a:pt x="425" y="127"/>
                  </a:lnTo>
                  <a:cubicBezTo>
                    <a:pt x="427" y="125"/>
                    <a:pt x="430" y="124"/>
                    <a:pt x="433" y="124"/>
                  </a:cubicBezTo>
                  <a:cubicBezTo>
                    <a:pt x="435" y="123"/>
                    <a:pt x="436" y="123"/>
                    <a:pt x="438" y="123"/>
                  </a:cubicBezTo>
                  <a:lnTo>
                    <a:pt x="440" y="122"/>
                  </a:lnTo>
                  <a:lnTo>
                    <a:pt x="442" y="123"/>
                  </a:lnTo>
                  <a:lnTo>
                    <a:pt x="443" y="123"/>
                  </a:lnTo>
                  <a:cubicBezTo>
                    <a:pt x="445" y="123"/>
                    <a:pt x="447" y="121"/>
                    <a:pt x="448" y="120"/>
                  </a:cubicBezTo>
                  <a:lnTo>
                    <a:pt x="451" y="119"/>
                  </a:lnTo>
                  <a:lnTo>
                    <a:pt x="452" y="116"/>
                  </a:lnTo>
                  <a:lnTo>
                    <a:pt x="451" y="115"/>
                  </a:lnTo>
                  <a:cubicBezTo>
                    <a:pt x="448" y="111"/>
                    <a:pt x="443" y="106"/>
                    <a:pt x="445" y="99"/>
                  </a:cubicBezTo>
                  <a:cubicBezTo>
                    <a:pt x="442" y="97"/>
                    <a:pt x="440" y="94"/>
                    <a:pt x="439" y="91"/>
                  </a:cubicBezTo>
                  <a:cubicBezTo>
                    <a:pt x="438" y="86"/>
                    <a:pt x="442" y="82"/>
                    <a:pt x="444" y="80"/>
                  </a:cubicBezTo>
                  <a:lnTo>
                    <a:pt x="446" y="78"/>
                  </a:lnTo>
                  <a:cubicBezTo>
                    <a:pt x="446" y="75"/>
                    <a:pt x="447" y="72"/>
                    <a:pt x="448" y="70"/>
                  </a:cubicBezTo>
                  <a:cubicBezTo>
                    <a:pt x="453" y="62"/>
                    <a:pt x="465" y="59"/>
                    <a:pt x="472" y="57"/>
                  </a:cubicBezTo>
                  <a:cubicBezTo>
                    <a:pt x="477" y="52"/>
                    <a:pt x="480" y="49"/>
                    <a:pt x="485" y="49"/>
                  </a:cubicBezTo>
                  <a:lnTo>
                    <a:pt x="488" y="49"/>
                  </a:lnTo>
                  <a:cubicBezTo>
                    <a:pt x="489" y="49"/>
                    <a:pt x="491" y="49"/>
                    <a:pt x="494" y="48"/>
                  </a:cubicBezTo>
                  <a:lnTo>
                    <a:pt x="497" y="47"/>
                  </a:lnTo>
                  <a:lnTo>
                    <a:pt x="500" y="48"/>
                  </a:lnTo>
                  <a:lnTo>
                    <a:pt x="503" y="50"/>
                  </a:lnTo>
                  <a:cubicBezTo>
                    <a:pt x="504" y="49"/>
                    <a:pt x="506" y="48"/>
                    <a:pt x="508" y="48"/>
                  </a:cubicBezTo>
                  <a:cubicBezTo>
                    <a:pt x="511" y="48"/>
                    <a:pt x="513" y="50"/>
                    <a:pt x="515" y="53"/>
                  </a:cubicBezTo>
                  <a:cubicBezTo>
                    <a:pt x="516" y="51"/>
                    <a:pt x="518" y="50"/>
                    <a:pt x="520" y="50"/>
                  </a:cubicBezTo>
                  <a:cubicBezTo>
                    <a:pt x="522" y="50"/>
                    <a:pt x="523" y="51"/>
                    <a:pt x="525" y="51"/>
                  </a:cubicBezTo>
                  <a:cubicBezTo>
                    <a:pt x="527" y="49"/>
                    <a:pt x="530" y="47"/>
                    <a:pt x="535" y="47"/>
                  </a:cubicBezTo>
                  <a:lnTo>
                    <a:pt x="539" y="48"/>
                  </a:lnTo>
                  <a:cubicBezTo>
                    <a:pt x="540" y="45"/>
                    <a:pt x="541" y="43"/>
                    <a:pt x="543" y="42"/>
                  </a:cubicBezTo>
                  <a:cubicBezTo>
                    <a:pt x="544" y="40"/>
                    <a:pt x="545" y="39"/>
                    <a:pt x="546" y="36"/>
                  </a:cubicBezTo>
                  <a:lnTo>
                    <a:pt x="550" y="34"/>
                  </a:lnTo>
                  <a:lnTo>
                    <a:pt x="550" y="34"/>
                  </a:lnTo>
                  <a:cubicBezTo>
                    <a:pt x="550" y="32"/>
                    <a:pt x="550" y="29"/>
                    <a:pt x="552" y="27"/>
                  </a:cubicBezTo>
                  <a:cubicBezTo>
                    <a:pt x="553" y="23"/>
                    <a:pt x="556" y="20"/>
                    <a:pt x="561" y="19"/>
                  </a:cubicBezTo>
                  <a:cubicBezTo>
                    <a:pt x="561" y="14"/>
                    <a:pt x="565" y="8"/>
                    <a:pt x="571" y="7"/>
                  </a:cubicBezTo>
                  <a:lnTo>
                    <a:pt x="572" y="7"/>
                  </a:lnTo>
                  <a:cubicBezTo>
                    <a:pt x="575" y="7"/>
                    <a:pt x="578" y="9"/>
                    <a:pt x="579" y="12"/>
                  </a:cubicBezTo>
                  <a:cubicBezTo>
                    <a:pt x="581" y="12"/>
                    <a:pt x="582" y="12"/>
                    <a:pt x="584" y="12"/>
                  </a:cubicBezTo>
                  <a:lnTo>
                    <a:pt x="587" y="12"/>
                  </a:lnTo>
                  <a:lnTo>
                    <a:pt x="589" y="12"/>
                  </a:lnTo>
                  <a:lnTo>
                    <a:pt x="592" y="12"/>
                  </a:lnTo>
                  <a:cubicBezTo>
                    <a:pt x="596" y="13"/>
                    <a:pt x="598" y="16"/>
                    <a:pt x="599" y="18"/>
                  </a:cubicBezTo>
                  <a:cubicBezTo>
                    <a:pt x="603" y="18"/>
                    <a:pt x="606" y="20"/>
                    <a:pt x="609" y="22"/>
                  </a:cubicBezTo>
                  <a:cubicBezTo>
                    <a:pt x="612" y="19"/>
                    <a:pt x="616" y="18"/>
                    <a:pt x="618" y="17"/>
                  </a:cubicBezTo>
                  <a:lnTo>
                    <a:pt x="620" y="16"/>
                  </a:lnTo>
                  <a:cubicBezTo>
                    <a:pt x="621" y="13"/>
                    <a:pt x="623" y="12"/>
                    <a:pt x="626" y="12"/>
                  </a:cubicBezTo>
                  <a:lnTo>
                    <a:pt x="627" y="12"/>
                  </a:lnTo>
                  <a:cubicBezTo>
                    <a:pt x="630" y="12"/>
                    <a:pt x="632" y="13"/>
                    <a:pt x="633" y="15"/>
                  </a:cubicBezTo>
                  <a:cubicBezTo>
                    <a:pt x="636" y="13"/>
                    <a:pt x="639" y="11"/>
                    <a:pt x="642" y="11"/>
                  </a:cubicBezTo>
                  <a:cubicBezTo>
                    <a:pt x="645" y="11"/>
                    <a:pt x="648" y="13"/>
                    <a:pt x="650" y="15"/>
                  </a:cubicBezTo>
                  <a:lnTo>
                    <a:pt x="650" y="15"/>
                  </a:lnTo>
                  <a:cubicBezTo>
                    <a:pt x="651" y="13"/>
                    <a:pt x="654" y="12"/>
                    <a:pt x="656" y="12"/>
                  </a:cubicBezTo>
                  <a:cubicBezTo>
                    <a:pt x="657" y="12"/>
                    <a:pt x="658" y="12"/>
                    <a:pt x="659" y="13"/>
                  </a:cubicBezTo>
                  <a:lnTo>
                    <a:pt x="663" y="12"/>
                  </a:lnTo>
                  <a:lnTo>
                    <a:pt x="664" y="12"/>
                  </a:lnTo>
                  <a:cubicBezTo>
                    <a:pt x="666" y="10"/>
                    <a:pt x="669" y="9"/>
                    <a:pt x="672" y="9"/>
                  </a:cubicBezTo>
                  <a:lnTo>
                    <a:pt x="676" y="10"/>
                  </a:lnTo>
                  <a:lnTo>
                    <a:pt x="679" y="9"/>
                  </a:lnTo>
                  <a:cubicBezTo>
                    <a:pt x="681" y="9"/>
                    <a:pt x="683" y="10"/>
                    <a:pt x="685" y="11"/>
                  </a:cubicBezTo>
                  <a:lnTo>
                    <a:pt x="686" y="12"/>
                  </a:lnTo>
                  <a:lnTo>
                    <a:pt x="688" y="12"/>
                  </a:lnTo>
                  <a:lnTo>
                    <a:pt x="690" y="12"/>
                  </a:lnTo>
                  <a:cubicBezTo>
                    <a:pt x="693" y="12"/>
                    <a:pt x="695" y="14"/>
                    <a:pt x="697" y="16"/>
                  </a:cubicBezTo>
                  <a:lnTo>
                    <a:pt x="698" y="16"/>
                  </a:lnTo>
                  <a:lnTo>
                    <a:pt x="701" y="16"/>
                  </a:lnTo>
                  <a:cubicBezTo>
                    <a:pt x="704" y="18"/>
                    <a:pt x="705" y="21"/>
                    <a:pt x="706" y="23"/>
                  </a:cubicBezTo>
                  <a:lnTo>
                    <a:pt x="706" y="24"/>
                  </a:lnTo>
                  <a:lnTo>
                    <a:pt x="707" y="26"/>
                  </a:lnTo>
                  <a:lnTo>
                    <a:pt x="709" y="25"/>
                  </a:lnTo>
                  <a:cubicBezTo>
                    <a:pt x="713" y="25"/>
                    <a:pt x="717" y="30"/>
                    <a:pt x="718" y="32"/>
                  </a:cubicBezTo>
                  <a:lnTo>
                    <a:pt x="719" y="33"/>
                  </a:lnTo>
                  <a:cubicBezTo>
                    <a:pt x="720" y="33"/>
                    <a:pt x="722" y="34"/>
                    <a:pt x="722" y="35"/>
                  </a:cubicBezTo>
                  <a:cubicBezTo>
                    <a:pt x="726" y="36"/>
                    <a:pt x="728" y="39"/>
                    <a:pt x="729" y="40"/>
                  </a:cubicBezTo>
                  <a:lnTo>
                    <a:pt x="731" y="41"/>
                  </a:lnTo>
                  <a:lnTo>
                    <a:pt x="732" y="40"/>
                  </a:lnTo>
                  <a:lnTo>
                    <a:pt x="733" y="40"/>
                  </a:lnTo>
                  <a:cubicBezTo>
                    <a:pt x="735" y="40"/>
                    <a:pt x="737" y="41"/>
                    <a:pt x="738" y="42"/>
                  </a:cubicBezTo>
                  <a:lnTo>
                    <a:pt x="740" y="45"/>
                  </a:lnTo>
                  <a:lnTo>
                    <a:pt x="741" y="45"/>
                  </a:lnTo>
                  <a:lnTo>
                    <a:pt x="742" y="45"/>
                  </a:lnTo>
                  <a:lnTo>
                    <a:pt x="746" y="46"/>
                  </a:lnTo>
                  <a:lnTo>
                    <a:pt x="750" y="45"/>
                  </a:lnTo>
                  <a:lnTo>
                    <a:pt x="751" y="45"/>
                  </a:lnTo>
                  <a:lnTo>
                    <a:pt x="752" y="45"/>
                  </a:lnTo>
                  <a:lnTo>
                    <a:pt x="754" y="43"/>
                  </a:lnTo>
                  <a:lnTo>
                    <a:pt x="757" y="40"/>
                  </a:lnTo>
                  <a:cubicBezTo>
                    <a:pt x="758" y="37"/>
                    <a:pt x="761" y="36"/>
                    <a:pt x="763" y="36"/>
                  </a:cubicBezTo>
                  <a:lnTo>
                    <a:pt x="764" y="38"/>
                  </a:lnTo>
                  <a:lnTo>
                    <a:pt x="765" y="38"/>
                  </a:lnTo>
                  <a:lnTo>
                    <a:pt x="765" y="35"/>
                  </a:lnTo>
                  <a:lnTo>
                    <a:pt x="768" y="36"/>
                  </a:lnTo>
                  <a:cubicBezTo>
                    <a:pt x="770" y="35"/>
                    <a:pt x="772" y="35"/>
                    <a:pt x="774" y="34"/>
                  </a:cubicBezTo>
                  <a:lnTo>
                    <a:pt x="777" y="32"/>
                  </a:lnTo>
                  <a:lnTo>
                    <a:pt x="779" y="31"/>
                  </a:lnTo>
                  <a:cubicBezTo>
                    <a:pt x="781" y="29"/>
                    <a:pt x="783" y="28"/>
                    <a:pt x="785" y="27"/>
                  </a:cubicBezTo>
                  <a:lnTo>
                    <a:pt x="787" y="24"/>
                  </a:lnTo>
                  <a:cubicBezTo>
                    <a:pt x="788" y="22"/>
                    <a:pt x="790" y="21"/>
                    <a:pt x="792" y="21"/>
                  </a:cubicBezTo>
                  <a:lnTo>
                    <a:pt x="794" y="19"/>
                  </a:lnTo>
                  <a:cubicBezTo>
                    <a:pt x="798" y="15"/>
                    <a:pt x="802" y="11"/>
                    <a:pt x="811" y="8"/>
                  </a:cubicBezTo>
                  <a:lnTo>
                    <a:pt x="813" y="7"/>
                  </a:lnTo>
                  <a:lnTo>
                    <a:pt x="815" y="8"/>
                  </a:lnTo>
                  <a:lnTo>
                    <a:pt x="816" y="8"/>
                  </a:lnTo>
                  <a:cubicBezTo>
                    <a:pt x="817" y="7"/>
                    <a:pt x="819" y="6"/>
                    <a:pt x="821" y="6"/>
                  </a:cubicBezTo>
                  <a:cubicBezTo>
                    <a:pt x="822" y="6"/>
                    <a:pt x="824" y="7"/>
                    <a:pt x="826" y="8"/>
                  </a:cubicBezTo>
                  <a:lnTo>
                    <a:pt x="829" y="7"/>
                  </a:lnTo>
                  <a:cubicBezTo>
                    <a:pt x="831" y="7"/>
                    <a:pt x="832" y="8"/>
                    <a:pt x="834" y="9"/>
                  </a:cubicBezTo>
                  <a:lnTo>
                    <a:pt x="837" y="8"/>
                  </a:lnTo>
                  <a:lnTo>
                    <a:pt x="839" y="8"/>
                  </a:lnTo>
                  <a:cubicBezTo>
                    <a:pt x="846" y="5"/>
                    <a:pt x="856" y="4"/>
                    <a:pt x="868" y="4"/>
                  </a:cubicBezTo>
                  <a:cubicBezTo>
                    <a:pt x="871" y="4"/>
                    <a:pt x="885" y="4"/>
                    <a:pt x="889" y="4"/>
                  </a:cubicBezTo>
                  <a:lnTo>
                    <a:pt x="893" y="4"/>
                  </a:lnTo>
                  <a:lnTo>
                    <a:pt x="894" y="4"/>
                  </a:lnTo>
                  <a:lnTo>
                    <a:pt x="897" y="3"/>
                  </a:lnTo>
                  <a:cubicBezTo>
                    <a:pt x="899" y="2"/>
                    <a:pt x="901" y="0"/>
                    <a:pt x="904" y="0"/>
                  </a:cubicBezTo>
                  <a:cubicBezTo>
                    <a:pt x="906" y="0"/>
                    <a:pt x="909" y="1"/>
                    <a:pt x="911" y="3"/>
                  </a:cubicBezTo>
                  <a:cubicBezTo>
                    <a:pt x="913" y="3"/>
                    <a:pt x="916" y="5"/>
                    <a:pt x="917" y="6"/>
                  </a:cubicBezTo>
                  <a:cubicBezTo>
                    <a:pt x="920" y="10"/>
                    <a:pt x="919" y="14"/>
                    <a:pt x="918" y="18"/>
                  </a:cubicBezTo>
                  <a:lnTo>
                    <a:pt x="917" y="23"/>
                  </a:lnTo>
                  <a:cubicBezTo>
                    <a:pt x="918" y="26"/>
                    <a:pt x="919" y="29"/>
                    <a:pt x="919" y="32"/>
                  </a:cubicBezTo>
                  <a:cubicBezTo>
                    <a:pt x="920" y="34"/>
                    <a:pt x="920" y="37"/>
                    <a:pt x="921" y="38"/>
                  </a:cubicBezTo>
                  <a:cubicBezTo>
                    <a:pt x="922" y="40"/>
                    <a:pt x="922" y="42"/>
                    <a:pt x="922" y="44"/>
                  </a:cubicBezTo>
                  <a:cubicBezTo>
                    <a:pt x="918" y="62"/>
                    <a:pt x="915" y="81"/>
                    <a:pt x="913" y="101"/>
                  </a:cubicBezTo>
                  <a:lnTo>
                    <a:pt x="913" y="104"/>
                  </a:lnTo>
                  <a:cubicBezTo>
                    <a:pt x="903" y="127"/>
                    <a:pt x="901" y="142"/>
                    <a:pt x="909" y="146"/>
                  </a:cubicBezTo>
                  <a:cubicBezTo>
                    <a:pt x="911" y="147"/>
                    <a:pt x="912" y="149"/>
                    <a:pt x="912" y="152"/>
                  </a:cubicBezTo>
                  <a:lnTo>
                    <a:pt x="912" y="168"/>
                  </a:lnTo>
                  <a:lnTo>
                    <a:pt x="912" y="171"/>
                  </a:lnTo>
                  <a:lnTo>
                    <a:pt x="911" y="174"/>
                  </a:lnTo>
                  <a:lnTo>
                    <a:pt x="912" y="177"/>
                  </a:lnTo>
                  <a:cubicBezTo>
                    <a:pt x="913" y="214"/>
                    <a:pt x="913" y="244"/>
                    <a:pt x="912" y="274"/>
                  </a:cubicBezTo>
                  <a:cubicBezTo>
                    <a:pt x="912" y="277"/>
                    <a:pt x="912" y="278"/>
                    <a:pt x="912" y="279"/>
                  </a:cubicBezTo>
                  <a:cubicBezTo>
                    <a:pt x="912" y="289"/>
                    <a:pt x="911" y="298"/>
                    <a:pt x="911" y="306"/>
                  </a:cubicBezTo>
                  <a:lnTo>
                    <a:pt x="911" y="307"/>
                  </a:lnTo>
                  <a:cubicBezTo>
                    <a:pt x="909" y="354"/>
                    <a:pt x="905" y="395"/>
                    <a:pt x="898" y="433"/>
                  </a:cubicBezTo>
                  <a:cubicBezTo>
                    <a:pt x="896" y="438"/>
                    <a:pt x="894" y="442"/>
                    <a:pt x="893" y="447"/>
                  </a:cubicBezTo>
                  <a:lnTo>
                    <a:pt x="892" y="450"/>
                  </a:lnTo>
                  <a:lnTo>
                    <a:pt x="890" y="454"/>
                  </a:lnTo>
                  <a:cubicBezTo>
                    <a:pt x="892" y="456"/>
                    <a:pt x="893" y="458"/>
                    <a:pt x="892" y="460"/>
                  </a:cubicBezTo>
                  <a:lnTo>
                    <a:pt x="891" y="465"/>
                  </a:lnTo>
                  <a:lnTo>
                    <a:pt x="890" y="467"/>
                  </a:lnTo>
                  <a:lnTo>
                    <a:pt x="889" y="469"/>
                  </a:lnTo>
                  <a:cubicBezTo>
                    <a:pt x="887" y="473"/>
                    <a:pt x="884" y="478"/>
                    <a:pt x="877" y="480"/>
                  </a:cubicBezTo>
                  <a:cubicBezTo>
                    <a:pt x="872" y="485"/>
                    <a:pt x="862" y="490"/>
                    <a:pt x="850" y="497"/>
                  </a:cubicBezTo>
                  <a:cubicBezTo>
                    <a:pt x="830" y="508"/>
                    <a:pt x="805" y="522"/>
                    <a:pt x="791" y="537"/>
                  </a:cubicBezTo>
                  <a:lnTo>
                    <a:pt x="789" y="539"/>
                  </a:lnTo>
                  <a:cubicBezTo>
                    <a:pt x="779" y="544"/>
                    <a:pt x="765" y="561"/>
                    <a:pt x="754" y="576"/>
                  </a:cubicBezTo>
                  <a:cubicBezTo>
                    <a:pt x="736" y="599"/>
                    <a:pt x="727" y="610"/>
                    <a:pt x="717" y="610"/>
                  </a:cubicBezTo>
                  <a:cubicBezTo>
                    <a:pt x="716" y="610"/>
                    <a:pt x="714" y="610"/>
                    <a:pt x="713" y="609"/>
                  </a:cubicBezTo>
                  <a:cubicBezTo>
                    <a:pt x="712" y="609"/>
                    <a:pt x="710" y="608"/>
                    <a:pt x="707" y="607"/>
                  </a:cubicBezTo>
                  <a:cubicBezTo>
                    <a:pt x="704" y="606"/>
                    <a:pt x="699" y="604"/>
                    <a:pt x="696" y="604"/>
                  </a:cubicBezTo>
                  <a:cubicBezTo>
                    <a:pt x="694" y="604"/>
                    <a:pt x="692" y="603"/>
                    <a:pt x="691" y="601"/>
                  </a:cubicBezTo>
                  <a:cubicBezTo>
                    <a:pt x="690" y="600"/>
                    <a:pt x="690" y="598"/>
                    <a:pt x="690" y="596"/>
                  </a:cubicBezTo>
                  <a:cubicBezTo>
                    <a:pt x="689" y="594"/>
                    <a:pt x="684" y="592"/>
                    <a:pt x="681" y="591"/>
                  </a:cubicBezTo>
                  <a:lnTo>
                    <a:pt x="679" y="591"/>
                  </a:lnTo>
                  <a:lnTo>
                    <a:pt x="678" y="592"/>
                  </a:lnTo>
                  <a:cubicBezTo>
                    <a:pt x="675" y="594"/>
                    <a:pt x="672" y="595"/>
                    <a:pt x="670" y="595"/>
                  </a:cubicBezTo>
                  <a:cubicBezTo>
                    <a:pt x="668" y="595"/>
                    <a:pt x="668" y="595"/>
                    <a:pt x="668" y="596"/>
                  </a:cubicBezTo>
                  <a:cubicBezTo>
                    <a:pt x="667" y="597"/>
                    <a:pt x="665" y="598"/>
                    <a:pt x="663" y="598"/>
                  </a:cubicBezTo>
                  <a:lnTo>
                    <a:pt x="662" y="598"/>
                  </a:lnTo>
                  <a:cubicBezTo>
                    <a:pt x="664" y="600"/>
                    <a:pt x="667" y="603"/>
                    <a:pt x="669" y="607"/>
                  </a:cubicBezTo>
                  <a:cubicBezTo>
                    <a:pt x="671" y="609"/>
                    <a:pt x="671" y="613"/>
                    <a:pt x="668" y="615"/>
                  </a:cubicBezTo>
                  <a:cubicBezTo>
                    <a:pt x="667" y="616"/>
                    <a:pt x="665" y="617"/>
                    <a:pt x="664" y="617"/>
                  </a:cubicBezTo>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pt-BR"/>
            </a:p>
          </p:txBody>
        </p:sp>
        <p:sp>
          <p:nvSpPr>
            <p:cNvPr id="568" name="Freeform 243">
              <a:extLst>
                <a:ext uri="{FF2B5EF4-FFF2-40B4-BE49-F238E27FC236}">
                  <a16:creationId xmlns:a16="http://schemas.microsoft.com/office/drawing/2014/main" id="{FE695379-F96E-0378-5739-D7A21F55B516}"/>
                </a:ext>
              </a:extLst>
            </p:cNvPr>
            <p:cNvSpPr>
              <a:spLocks noEditPoints="1"/>
            </p:cNvSpPr>
            <p:nvPr/>
          </p:nvSpPr>
          <p:spPr bwMode="auto">
            <a:xfrm>
              <a:off x="4881563" y="3963988"/>
              <a:ext cx="574675" cy="387350"/>
            </a:xfrm>
            <a:custGeom>
              <a:avLst/>
              <a:gdLst>
                <a:gd name="T0" fmla="*/ 828 w 936"/>
                <a:gd name="T1" fmla="*/ 7 h 630"/>
                <a:gd name="T2" fmla="*/ 759 w 936"/>
                <a:gd name="T3" fmla="*/ 43 h 630"/>
                <a:gd name="T4" fmla="*/ 706 w 936"/>
                <a:gd name="T5" fmla="*/ 16 h 630"/>
                <a:gd name="T6" fmla="*/ 634 w 936"/>
                <a:gd name="T7" fmla="*/ 12 h 630"/>
                <a:gd name="T8" fmla="*/ 551 w 936"/>
                <a:gd name="T9" fmla="*/ 37 h 630"/>
                <a:gd name="T10" fmla="*/ 499 w 936"/>
                <a:gd name="T11" fmla="*/ 49 h 630"/>
                <a:gd name="T12" fmla="*/ 429 w 936"/>
                <a:gd name="T13" fmla="*/ 119 h 630"/>
                <a:gd name="T14" fmla="*/ 297 w 936"/>
                <a:gd name="T15" fmla="*/ 88 h 630"/>
                <a:gd name="T16" fmla="*/ 212 w 936"/>
                <a:gd name="T17" fmla="*/ 70 h 630"/>
                <a:gd name="T18" fmla="*/ 96 w 936"/>
                <a:gd name="T19" fmla="*/ 51 h 630"/>
                <a:gd name="T20" fmla="*/ 20 w 936"/>
                <a:gd name="T21" fmla="*/ 188 h 630"/>
                <a:gd name="T22" fmla="*/ 22 w 936"/>
                <a:gd name="T23" fmla="*/ 242 h 630"/>
                <a:gd name="T24" fmla="*/ 116 w 936"/>
                <a:gd name="T25" fmla="*/ 243 h 630"/>
                <a:gd name="T26" fmla="*/ 202 w 936"/>
                <a:gd name="T27" fmla="*/ 258 h 630"/>
                <a:gd name="T28" fmla="*/ 262 w 936"/>
                <a:gd name="T29" fmla="*/ 266 h 630"/>
                <a:gd name="T30" fmla="*/ 320 w 936"/>
                <a:gd name="T31" fmla="*/ 279 h 630"/>
                <a:gd name="T32" fmla="*/ 386 w 936"/>
                <a:gd name="T33" fmla="*/ 304 h 630"/>
                <a:gd name="T34" fmla="*/ 470 w 936"/>
                <a:gd name="T35" fmla="*/ 352 h 630"/>
                <a:gd name="T36" fmla="*/ 528 w 936"/>
                <a:gd name="T37" fmla="*/ 415 h 630"/>
                <a:gd name="T38" fmla="*/ 611 w 936"/>
                <a:gd name="T39" fmla="*/ 472 h 630"/>
                <a:gd name="T40" fmla="*/ 687 w 936"/>
                <a:gd name="T41" fmla="*/ 476 h 630"/>
                <a:gd name="T42" fmla="*/ 676 w 936"/>
                <a:gd name="T43" fmla="*/ 503 h 630"/>
                <a:gd name="T44" fmla="*/ 664 w 936"/>
                <a:gd name="T45" fmla="*/ 570 h 630"/>
                <a:gd name="T46" fmla="*/ 664 w 936"/>
                <a:gd name="T47" fmla="*/ 629 h 630"/>
                <a:gd name="T48" fmla="*/ 802 w 936"/>
                <a:gd name="T49" fmla="*/ 549 h 630"/>
                <a:gd name="T50" fmla="*/ 925 w 936"/>
                <a:gd name="T51" fmla="*/ 314 h 630"/>
                <a:gd name="T52" fmla="*/ 934 w 936"/>
                <a:gd name="T53" fmla="*/ 42 h 630"/>
                <a:gd name="T54" fmla="*/ 912 w 936"/>
                <a:gd name="T55" fmla="*/ 175 h 630"/>
                <a:gd name="T56" fmla="*/ 704 w 936"/>
                <a:gd name="T57" fmla="*/ 604 h 630"/>
                <a:gd name="T58" fmla="*/ 651 w 936"/>
                <a:gd name="T59" fmla="*/ 595 h 630"/>
                <a:gd name="T60" fmla="*/ 665 w 936"/>
                <a:gd name="T61" fmla="*/ 583 h 630"/>
                <a:gd name="T62" fmla="*/ 686 w 936"/>
                <a:gd name="T63" fmla="*/ 566 h 630"/>
                <a:gd name="T64" fmla="*/ 684 w 936"/>
                <a:gd name="T65" fmla="*/ 529 h 630"/>
                <a:gd name="T66" fmla="*/ 704 w 936"/>
                <a:gd name="T67" fmla="*/ 504 h 630"/>
                <a:gd name="T68" fmla="*/ 716 w 936"/>
                <a:gd name="T69" fmla="*/ 459 h 630"/>
                <a:gd name="T70" fmla="*/ 687 w 936"/>
                <a:gd name="T71" fmla="*/ 462 h 630"/>
                <a:gd name="T72" fmla="*/ 642 w 936"/>
                <a:gd name="T73" fmla="*/ 456 h 630"/>
                <a:gd name="T74" fmla="*/ 569 w 936"/>
                <a:gd name="T75" fmla="*/ 442 h 630"/>
                <a:gd name="T76" fmla="*/ 508 w 936"/>
                <a:gd name="T77" fmla="*/ 367 h 630"/>
                <a:gd name="T78" fmla="*/ 441 w 936"/>
                <a:gd name="T79" fmla="*/ 318 h 630"/>
                <a:gd name="T80" fmla="*/ 390 w 936"/>
                <a:gd name="T81" fmla="*/ 291 h 630"/>
                <a:gd name="T82" fmla="*/ 348 w 936"/>
                <a:gd name="T83" fmla="*/ 282 h 630"/>
                <a:gd name="T84" fmla="*/ 302 w 936"/>
                <a:gd name="T85" fmla="*/ 248 h 630"/>
                <a:gd name="T86" fmla="*/ 232 w 936"/>
                <a:gd name="T87" fmla="*/ 243 h 630"/>
                <a:gd name="T88" fmla="*/ 163 w 936"/>
                <a:gd name="T89" fmla="*/ 238 h 630"/>
                <a:gd name="T90" fmla="*/ 103 w 936"/>
                <a:gd name="T91" fmla="*/ 219 h 630"/>
                <a:gd name="T92" fmla="*/ 42 w 936"/>
                <a:gd name="T93" fmla="*/ 228 h 630"/>
                <a:gd name="T94" fmla="*/ 26 w 936"/>
                <a:gd name="T95" fmla="*/ 210 h 630"/>
                <a:gd name="T96" fmla="*/ 43 w 936"/>
                <a:gd name="T97" fmla="*/ 174 h 630"/>
                <a:gd name="T98" fmla="*/ 143 w 936"/>
                <a:gd name="T99" fmla="*/ 90 h 630"/>
                <a:gd name="T100" fmla="*/ 270 w 936"/>
                <a:gd name="T101" fmla="*/ 99 h 630"/>
                <a:gd name="T102" fmla="*/ 420 w 936"/>
                <a:gd name="T103" fmla="*/ 128 h 630"/>
                <a:gd name="T104" fmla="*/ 513 w 936"/>
                <a:gd name="T105" fmla="*/ 70 h 630"/>
                <a:gd name="T106" fmla="*/ 579 w 936"/>
                <a:gd name="T107" fmla="*/ 21 h 630"/>
                <a:gd name="T108" fmla="*/ 619 w 936"/>
                <a:gd name="T109" fmla="*/ 40 h 630"/>
                <a:gd name="T110" fmla="*/ 670 w 936"/>
                <a:gd name="T111" fmla="*/ 26 h 630"/>
                <a:gd name="T112" fmla="*/ 705 w 936"/>
                <a:gd name="T113" fmla="*/ 34 h 630"/>
                <a:gd name="T114" fmla="*/ 735 w 936"/>
                <a:gd name="T115" fmla="*/ 55 h 630"/>
                <a:gd name="T116" fmla="*/ 765 w 936"/>
                <a:gd name="T117" fmla="*/ 57 h 630"/>
                <a:gd name="T118" fmla="*/ 799 w 936"/>
                <a:gd name="T119" fmla="*/ 37 h 630"/>
                <a:gd name="T120" fmla="*/ 901 w 936"/>
                <a:gd name="T121" fmla="*/ 18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36" h="630">
                  <a:moveTo>
                    <a:pt x="911" y="0"/>
                  </a:moveTo>
                  <a:cubicBezTo>
                    <a:pt x="907" y="0"/>
                    <a:pt x="903" y="3"/>
                    <a:pt x="901" y="4"/>
                  </a:cubicBezTo>
                  <a:lnTo>
                    <a:pt x="900" y="4"/>
                  </a:lnTo>
                  <a:lnTo>
                    <a:pt x="900" y="4"/>
                  </a:lnTo>
                  <a:lnTo>
                    <a:pt x="899" y="4"/>
                  </a:lnTo>
                  <a:lnTo>
                    <a:pt x="896" y="4"/>
                  </a:lnTo>
                  <a:cubicBezTo>
                    <a:pt x="892" y="4"/>
                    <a:pt x="889" y="4"/>
                    <a:pt x="885" y="4"/>
                  </a:cubicBezTo>
                  <a:cubicBezTo>
                    <a:pt x="882" y="4"/>
                    <a:pt x="878" y="4"/>
                    <a:pt x="875" y="4"/>
                  </a:cubicBezTo>
                  <a:cubicBezTo>
                    <a:pt x="865" y="4"/>
                    <a:pt x="854" y="4"/>
                    <a:pt x="845" y="8"/>
                  </a:cubicBezTo>
                  <a:lnTo>
                    <a:pt x="844" y="8"/>
                  </a:lnTo>
                  <a:lnTo>
                    <a:pt x="842" y="9"/>
                  </a:lnTo>
                  <a:cubicBezTo>
                    <a:pt x="840" y="8"/>
                    <a:pt x="838" y="7"/>
                    <a:pt x="836" y="7"/>
                  </a:cubicBezTo>
                  <a:lnTo>
                    <a:pt x="833" y="8"/>
                  </a:lnTo>
                  <a:cubicBezTo>
                    <a:pt x="831" y="7"/>
                    <a:pt x="829" y="7"/>
                    <a:pt x="828" y="7"/>
                  </a:cubicBezTo>
                  <a:cubicBezTo>
                    <a:pt x="826" y="7"/>
                    <a:pt x="824" y="7"/>
                    <a:pt x="822" y="8"/>
                  </a:cubicBezTo>
                  <a:lnTo>
                    <a:pt x="820" y="8"/>
                  </a:lnTo>
                  <a:lnTo>
                    <a:pt x="815" y="8"/>
                  </a:lnTo>
                  <a:cubicBezTo>
                    <a:pt x="806" y="12"/>
                    <a:pt x="800" y="17"/>
                    <a:pt x="796" y="21"/>
                  </a:cubicBezTo>
                  <a:lnTo>
                    <a:pt x="795" y="22"/>
                  </a:lnTo>
                  <a:cubicBezTo>
                    <a:pt x="793" y="23"/>
                    <a:pt x="790" y="24"/>
                    <a:pt x="788" y="27"/>
                  </a:cubicBezTo>
                  <a:lnTo>
                    <a:pt x="787" y="29"/>
                  </a:lnTo>
                  <a:lnTo>
                    <a:pt x="783" y="32"/>
                  </a:lnTo>
                  <a:lnTo>
                    <a:pt x="781" y="33"/>
                  </a:lnTo>
                  <a:lnTo>
                    <a:pt x="777" y="35"/>
                  </a:lnTo>
                  <a:lnTo>
                    <a:pt x="774" y="36"/>
                  </a:lnTo>
                  <a:lnTo>
                    <a:pt x="772" y="36"/>
                  </a:lnTo>
                  <a:lnTo>
                    <a:pt x="771" y="36"/>
                  </a:lnTo>
                  <a:cubicBezTo>
                    <a:pt x="766" y="36"/>
                    <a:pt x="761" y="39"/>
                    <a:pt x="759" y="43"/>
                  </a:cubicBezTo>
                  <a:lnTo>
                    <a:pt x="757" y="44"/>
                  </a:lnTo>
                  <a:lnTo>
                    <a:pt x="756" y="45"/>
                  </a:lnTo>
                  <a:lnTo>
                    <a:pt x="756" y="45"/>
                  </a:lnTo>
                  <a:lnTo>
                    <a:pt x="753" y="46"/>
                  </a:lnTo>
                  <a:lnTo>
                    <a:pt x="751" y="45"/>
                  </a:lnTo>
                  <a:lnTo>
                    <a:pt x="750" y="45"/>
                  </a:lnTo>
                  <a:cubicBezTo>
                    <a:pt x="748" y="42"/>
                    <a:pt x="744" y="41"/>
                    <a:pt x="740" y="41"/>
                  </a:cubicBezTo>
                  <a:lnTo>
                    <a:pt x="740" y="41"/>
                  </a:lnTo>
                  <a:lnTo>
                    <a:pt x="739" y="41"/>
                  </a:lnTo>
                  <a:cubicBezTo>
                    <a:pt x="737" y="38"/>
                    <a:pt x="735" y="37"/>
                    <a:pt x="733" y="36"/>
                  </a:cubicBezTo>
                  <a:lnTo>
                    <a:pt x="730" y="34"/>
                  </a:lnTo>
                  <a:cubicBezTo>
                    <a:pt x="728" y="31"/>
                    <a:pt x="724" y="27"/>
                    <a:pt x="719" y="26"/>
                  </a:cubicBezTo>
                  <a:cubicBezTo>
                    <a:pt x="717" y="22"/>
                    <a:pt x="715" y="19"/>
                    <a:pt x="711" y="17"/>
                  </a:cubicBezTo>
                  <a:cubicBezTo>
                    <a:pt x="709" y="17"/>
                    <a:pt x="708" y="16"/>
                    <a:pt x="706" y="16"/>
                  </a:cubicBezTo>
                  <a:cubicBezTo>
                    <a:pt x="704" y="14"/>
                    <a:pt x="700" y="12"/>
                    <a:pt x="697" y="12"/>
                  </a:cubicBezTo>
                  <a:lnTo>
                    <a:pt x="696" y="12"/>
                  </a:lnTo>
                  <a:lnTo>
                    <a:pt x="696" y="12"/>
                  </a:lnTo>
                  <a:lnTo>
                    <a:pt x="695" y="12"/>
                  </a:lnTo>
                  <a:cubicBezTo>
                    <a:pt x="692" y="10"/>
                    <a:pt x="689" y="9"/>
                    <a:pt x="686" y="9"/>
                  </a:cubicBezTo>
                  <a:cubicBezTo>
                    <a:pt x="686" y="9"/>
                    <a:pt x="684" y="9"/>
                    <a:pt x="682" y="10"/>
                  </a:cubicBezTo>
                  <a:lnTo>
                    <a:pt x="679" y="9"/>
                  </a:lnTo>
                  <a:cubicBezTo>
                    <a:pt x="675" y="9"/>
                    <a:pt x="672" y="11"/>
                    <a:pt x="669" y="13"/>
                  </a:cubicBezTo>
                  <a:lnTo>
                    <a:pt x="668" y="13"/>
                  </a:lnTo>
                  <a:cubicBezTo>
                    <a:pt x="666" y="12"/>
                    <a:pt x="664" y="12"/>
                    <a:pt x="663" y="12"/>
                  </a:cubicBezTo>
                  <a:cubicBezTo>
                    <a:pt x="661" y="12"/>
                    <a:pt x="659" y="12"/>
                    <a:pt x="657" y="13"/>
                  </a:cubicBezTo>
                  <a:cubicBezTo>
                    <a:pt x="654" y="12"/>
                    <a:pt x="652" y="12"/>
                    <a:pt x="649" y="12"/>
                  </a:cubicBezTo>
                  <a:cubicBezTo>
                    <a:pt x="646" y="12"/>
                    <a:pt x="643" y="12"/>
                    <a:pt x="640" y="14"/>
                  </a:cubicBezTo>
                  <a:cubicBezTo>
                    <a:pt x="638" y="13"/>
                    <a:pt x="636" y="13"/>
                    <a:pt x="634" y="12"/>
                  </a:cubicBezTo>
                  <a:lnTo>
                    <a:pt x="633" y="12"/>
                  </a:lnTo>
                  <a:cubicBezTo>
                    <a:pt x="629" y="12"/>
                    <a:pt x="625" y="14"/>
                    <a:pt x="623" y="18"/>
                  </a:cubicBezTo>
                  <a:cubicBezTo>
                    <a:pt x="621" y="18"/>
                    <a:pt x="618" y="19"/>
                    <a:pt x="616" y="21"/>
                  </a:cubicBezTo>
                  <a:cubicBezTo>
                    <a:pt x="614" y="20"/>
                    <a:pt x="612" y="19"/>
                    <a:pt x="610" y="19"/>
                  </a:cubicBezTo>
                  <a:cubicBezTo>
                    <a:pt x="608" y="15"/>
                    <a:pt x="605" y="13"/>
                    <a:pt x="601" y="13"/>
                  </a:cubicBezTo>
                  <a:cubicBezTo>
                    <a:pt x="600" y="12"/>
                    <a:pt x="598" y="12"/>
                    <a:pt x="596" y="12"/>
                  </a:cubicBezTo>
                  <a:lnTo>
                    <a:pt x="594" y="12"/>
                  </a:lnTo>
                  <a:lnTo>
                    <a:pt x="591" y="12"/>
                  </a:lnTo>
                  <a:lnTo>
                    <a:pt x="589" y="12"/>
                  </a:lnTo>
                  <a:cubicBezTo>
                    <a:pt x="586" y="9"/>
                    <a:pt x="583" y="8"/>
                    <a:pt x="579" y="8"/>
                  </a:cubicBezTo>
                  <a:lnTo>
                    <a:pt x="577" y="8"/>
                  </a:lnTo>
                  <a:cubicBezTo>
                    <a:pt x="570" y="9"/>
                    <a:pt x="564" y="14"/>
                    <a:pt x="562" y="21"/>
                  </a:cubicBezTo>
                  <a:cubicBezTo>
                    <a:pt x="556" y="23"/>
                    <a:pt x="554" y="27"/>
                    <a:pt x="553" y="31"/>
                  </a:cubicBezTo>
                  <a:cubicBezTo>
                    <a:pt x="551" y="33"/>
                    <a:pt x="551" y="35"/>
                    <a:pt x="551" y="37"/>
                  </a:cubicBezTo>
                  <a:lnTo>
                    <a:pt x="548" y="40"/>
                  </a:lnTo>
                  <a:cubicBezTo>
                    <a:pt x="547" y="42"/>
                    <a:pt x="546" y="43"/>
                    <a:pt x="545" y="44"/>
                  </a:cubicBezTo>
                  <a:lnTo>
                    <a:pt x="542" y="47"/>
                  </a:lnTo>
                  <a:lnTo>
                    <a:pt x="542" y="47"/>
                  </a:lnTo>
                  <a:cubicBezTo>
                    <a:pt x="537" y="47"/>
                    <a:pt x="534" y="49"/>
                    <a:pt x="530" y="51"/>
                  </a:cubicBezTo>
                  <a:lnTo>
                    <a:pt x="527" y="51"/>
                  </a:lnTo>
                  <a:lnTo>
                    <a:pt x="527" y="51"/>
                  </a:lnTo>
                  <a:cubicBezTo>
                    <a:pt x="526" y="51"/>
                    <a:pt x="525" y="51"/>
                    <a:pt x="523" y="51"/>
                  </a:cubicBezTo>
                  <a:cubicBezTo>
                    <a:pt x="521" y="50"/>
                    <a:pt x="518" y="49"/>
                    <a:pt x="515" y="49"/>
                  </a:cubicBezTo>
                  <a:lnTo>
                    <a:pt x="515" y="49"/>
                  </a:lnTo>
                  <a:lnTo>
                    <a:pt x="510" y="49"/>
                  </a:lnTo>
                  <a:lnTo>
                    <a:pt x="510" y="49"/>
                  </a:lnTo>
                  <a:cubicBezTo>
                    <a:pt x="508" y="48"/>
                    <a:pt x="506" y="48"/>
                    <a:pt x="504" y="48"/>
                  </a:cubicBezTo>
                  <a:cubicBezTo>
                    <a:pt x="502" y="48"/>
                    <a:pt x="500" y="48"/>
                    <a:pt x="499" y="49"/>
                  </a:cubicBezTo>
                  <a:cubicBezTo>
                    <a:pt x="496" y="50"/>
                    <a:pt x="495" y="50"/>
                    <a:pt x="495" y="50"/>
                  </a:cubicBezTo>
                  <a:cubicBezTo>
                    <a:pt x="493" y="50"/>
                    <a:pt x="493" y="50"/>
                    <a:pt x="492" y="50"/>
                  </a:cubicBezTo>
                  <a:cubicBezTo>
                    <a:pt x="485" y="50"/>
                    <a:pt x="480" y="53"/>
                    <a:pt x="476" y="58"/>
                  </a:cubicBezTo>
                  <a:cubicBezTo>
                    <a:pt x="469" y="60"/>
                    <a:pt x="456" y="64"/>
                    <a:pt x="450" y="73"/>
                  </a:cubicBezTo>
                  <a:cubicBezTo>
                    <a:pt x="448" y="76"/>
                    <a:pt x="447" y="79"/>
                    <a:pt x="446" y="82"/>
                  </a:cubicBezTo>
                  <a:cubicBezTo>
                    <a:pt x="444" y="85"/>
                    <a:pt x="438" y="90"/>
                    <a:pt x="440" y="99"/>
                  </a:cubicBezTo>
                  <a:cubicBezTo>
                    <a:pt x="440" y="103"/>
                    <a:pt x="442" y="106"/>
                    <a:pt x="445" y="108"/>
                  </a:cubicBezTo>
                  <a:cubicBezTo>
                    <a:pt x="445" y="113"/>
                    <a:pt x="446" y="118"/>
                    <a:pt x="450" y="123"/>
                  </a:cubicBezTo>
                  <a:lnTo>
                    <a:pt x="450" y="123"/>
                  </a:lnTo>
                  <a:lnTo>
                    <a:pt x="447" y="123"/>
                  </a:lnTo>
                  <a:lnTo>
                    <a:pt x="443" y="123"/>
                  </a:lnTo>
                  <a:cubicBezTo>
                    <a:pt x="442" y="124"/>
                    <a:pt x="440" y="124"/>
                    <a:pt x="439" y="124"/>
                  </a:cubicBezTo>
                  <a:cubicBezTo>
                    <a:pt x="437" y="124"/>
                    <a:pt x="436" y="125"/>
                    <a:pt x="434" y="125"/>
                  </a:cubicBezTo>
                  <a:cubicBezTo>
                    <a:pt x="433" y="123"/>
                    <a:pt x="431" y="121"/>
                    <a:pt x="429" y="119"/>
                  </a:cubicBezTo>
                  <a:cubicBezTo>
                    <a:pt x="425" y="114"/>
                    <a:pt x="419" y="111"/>
                    <a:pt x="412" y="111"/>
                  </a:cubicBezTo>
                  <a:cubicBezTo>
                    <a:pt x="409" y="111"/>
                    <a:pt x="407" y="112"/>
                    <a:pt x="405" y="112"/>
                  </a:cubicBezTo>
                  <a:cubicBezTo>
                    <a:pt x="403" y="112"/>
                    <a:pt x="402" y="112"/>
                    <a:pt x="400" y="112"/>
                  </a:cubicBezTo>
                  <a:lnTo>
                    <a:pt x="399" y="112"/>
                  </a:lnTo>
                  <a:cubicBezTo>
                    <a:pt x="397" y="109"/>
                    <a:pt x="393" y="107"/>
                    <a:pt x="389" y="107"/>
                  </a:cubicBezTo>
                  <a:cubicBezTo>
                    <a:pt x="387" y="107"/>
                    <a:pt x="386" y="108"/>
                    <a:pt x="384" y="108"/>
                  </a:cubicBezTo>
                  <a:cubicBezTo>
                    <a:pt x="377" y="111"/>
                    <a:pt x="370" y="113"/>
                    <a:pt x="362" y="113"/>
                  </a:cubicBezTo>
                  <a:cubicBezTo>
                    <a:pt x="355" y="113"/>
                    <a:pt x="347" y="111"/>
                    <a:pt x="340" y="109"/>
                  </a:cubicBezTo>
                  <a:lnTo>
                    <a:pt x="336" y="109"/>
                  </a:lnTo>
                  <a:lnTo>
                    <a:pt x="336" y="109"/>
                  </a:lnTo>
                  <a:lnTo>
                    <a:pt x="335" y="108"/>
                  </a:lnTo>
                  <a:cubicBezTo>
                    <a:pt x="333" y="106"/>
                    <a:pt x="330" y="104"/>
                    <a:pt x="326" y="102"/>
                  </a:cubicBezTo>
                  <a:cubicBezTo>
                    <a:pt x="323" y="98"/>
                    <a:pt x="318" y="92"/>
                    <a:pt x="308" y="91"/>
                  </a:cubicBezTo>
                  <a:cubicBezTo>
                    <a:pt x="305" y="89"/>
                    <a:pt x="301" y="88"/>
                    <a:pt x="297" y="88"/>
                  </a:cubicBezTo>
                  <a:cubicBezTo>
                    <a:pt x="294" y="88"/>
                    <a:pt x="291" y="89"/>
                    <a:pt x="289" y="89"/>
                  </a:cubicBezTo>
                  <a:lnTo>
                    <a:pt x="288" y="89"/>
                  </a:lnTo>
                  <a:cubicBezTo>
                    <a:pt x="286" y="87"/>
                    <a:pt x="283" y="85"/>
                    <a:pt x="279" y="85"/>
                  </a:cubicBezTo>
                  <a:lnTo>
                    <a:pt x="277" y="85"/>
                  </a:lnTo>
                  <a:cubicBezTo>
                    <a:pt x="275" y="85"/>
                    <a:pt x="274" y="85"/>
                    <a:pt x="272" y="85"/>
                  </a:cubicBezTo>
                  <a:lnTo>
                    <a:pt x="270" y="85"/>
                  </a:lnTo>
                  <a:lnTo>
                    <a:pt x="269" y="85"/>
                  </a:lnTo>
                  <a:cubicBezTo>
                    <a:pt x="267" y="83"/>
                    <a:pt x="265" y="83"/>
                    <a:pt x="262" y="83"/>
                  </a:cubicBezTo>
                  <a:cubicBezTo>
                    <a:pt x="260" y="83"/>
                    <a:pt x="257" y="83"/>
                    <a:pt x="255" y="85"/>
                  </a:cubicBezTo>
                  <a:lnTo>
                    <a:pt x="255" y="84"/>
                  </a:lnTo>
                  <a:lnTo>
                    <a:pt x="253" y="84"/>
                  </a:lnTo>
                  <a:cubicBezTo>
                    <a:pt x="249" y="80"/>
                    <a:pt x="244" y="79"/>
                    <a:pt x="239" y="79"/>
                  </a:cubicBezTo>
                  <a:cubicBezTo>
                    <a:pt x="236" y="79"/>
                    <a:pt x="233" y="80"/>
                    <a:pt x="231" y="80"/>
                  </a:cubicBezTo>
                  <a:cubicBezTo>
                    <a:pt x="227" y="76"/>
                    <a:pt x="221" y="70"/>
                    <a:pt x="212" y="70"/>
                  </a:cubicBezTo>
                  <a:lnTo>
                    <a:pt x="212" y="70"/>
                  </a:lnTo>
                  <a:cubicBezTo>
                    <a:pt x="210" y="69"/>
                    <a:pt x="207" y="68"/>
                    <a:pt x="203" y="68"/>
                  </a:cubicBezTo>
                  <a:cubicBezTo>
                    <a:pt x="201" y="68"/>
                    <a:pt x="199" y="69"/>
                    <a:pt x="198" y="69"/>
                  </a:cubicBezTo>
                  <a:cubicBezTo>
                    <a:pt x="196" y="69"/>
                    <a:pt x="193" y="69"/>
                    <a:pt x="191" y="69"/>
                  </a:cubicBezTo>
                  <a:cubicBezTo>
                    <a:pt x="187" y="69"/>
                    <a:pt x="182" y="69"/>
                    <a:pt x="177" y="71"/>
                  </a:cubicBezTo>
                  <a:cubicBezTo>
                    <a:pt x="174" y="71"/>
                    <a:pt x="172" y="70"/>
                    <a:pt x="169" y="70"/>
                  </a:cubicBezTo>
                  <a:cubicBezTo>
                    <a:pt x="160" y="70"/>
                    <a:pt x="152" y="72"/>
                    <a:pt x="145" y="75"/>
                  </a:cubicBezTo>
                  <a:cubicBezTo>
                    <a:pt x="141" y="73"/>
                    <a:pt x="138" y="72"/>
                    <a:pt x="135" y="70"/>
                  </a:cubicBezTo>
                  <a:cubicBezTo>
                    <a:pt x="131" y="68"/>
                    <a:pt x="128" y="67"/>
                    <a:pt x="125" y="64"/>
                  </a:cubicBezTo>
                  <a:lnTo>
                    <a:pt x="124" y="64"/>
                  </a:lnTo>
                  <a:lnTo>
                    <a:pt x="124" y="63"/>
                  </a:lnTo>
                  <a:cubicBezTo>
                    <a:pt x="123" y="61"/>
                    <a:pt x="119" y="52"/>
                    <a:pt x="108" y="52"/>
                  </a:cubicBezTo>
                  <a:lnTo>
                    <a:pt x="104" y="52"/>
                  </a:lnTo>
                  <a:cubicBezTo>
                    <a:pt x="101" y="52"/>
                    <a:pt x="99" y="51"/>
                    <a:pt x="96" y="51"/>
                  </a:cubicBezTo>
                  <a:cubicBezTo>
                    <a:pt x="87" y="51"/>
                    <a:pt x="80" y="56"/>
                    <a:pt x="76" y="60"/>
                  </a:cubicBezTo>
                  <a:lnTo>
                    <a:pt x="74" y="60"/>
                  </a:lnTo>
                  <a:cubicBezTo>
                    <a:pt x="71" y="60"/>
                    <a:pt x="67" y="58"/>
                    <a:pt x="63" y="57"/>
                  </a:cubicBezTo>
                  <a:lnTo>
                    <a:pt x="59" y="55"/>
                  </a:lnTo>
                  <a:cubicBezTo>
                    <a:pt x="58" y="54"/>
                    <a:pt x="56" y="54"/>
                    <a:pt x="55" y="54"/>
                  </a:cubicBezTo>
                  <a:cubicBezTo>
                    <a:pt x="52" y="54"/>
                    <a:pt x="49" y="55"/>
                    <a:pt x="47" y="56"/>
                  </a:cubicBezTo>
                  <a:cubicBezTo>
                    <a:pt x="43" y="59"/>
                    <a:pt x="41" y="63"/>
                    <a:pt x="41" y="68"/>
                  </a:cubicBezTo>
                  <a:cubicBezTo>
                    <a:pt x="43" y="100"/>
                    <a:pt x="37" y="129"/>
                    <a:pt x="23" y="156"/>
                  </a:cubicBezTo>
                  <a:cubicBezTo>
                    <a:pt x="21" y="159"/>
                    <a:pt x="21" y="163"/>
                    <a:pt x="23" y="167"/>
                  </a:cubicBezTo>
                  <a:cubicBezTo>
                    <a:pt x="23" y="169"/>
                    <a:pt x="24" y="171"/>
                    <a:pt x="25" y="172"/>
                  </a:cubicBezTo>
                  <a:cubicBezTo>
                    <a:pt x="25" y="174"/>
                    <a:pt x="25" y="177"/>
                    <a:pt x="26" y="179"/>
                  </a:cubicBezTo>
                  <a:lnTo>
                    <a:pt x="25" y="179"/>
                  </a:lnTo>
                  <a:lnTo>
                    <a:pt x="24" y="182"/>
                  </a:lnTo>
                  <a:cubicBezTo>
                    <a:pt x="22" y="184"/>
                    <a:pt x="21" y="186"/>
                    <a:pt x="20" y="188"/>
                  </a:cubicBezTo>
                  <a:lnTo>
                    <a:pt x="19" y="189"/>
                  </a:lnTo>
                  <a:lnTo>
                    <a:pt x="18" y="190"/>
                  </a:lnTo>
                  <a:lnTo>
                    <a:pt x="17" y="191"/>
                  </a:lnTo>
                  <a:lnTo>
                    <a:pt x="16" y="191"/>
                  </a:lnTo>
                  <a:cubicBezTo>
                    <a:pt x="14" y="192"/>
                    <a:pt x="13" y="194"/>
                    <a:pt x="12" y="195"/>
                  </a:cubicBezTo>
                  <a:lnTo>
                    <a:pt x="9" y="198"/>
                  </a:lnTo>
                  <a:cubicBezTo>
                    <a:pt x="7" y="201"/>
                    <a:pt x="6" y="205"/>
                    <a:pt x="6" y="208"/>
                  </a:cubicBezTo>
                  <a:cubicBezTo>
                    <a:pt x="5" y="210"/>
                    <a:pt x="4" y="213"/>
                    <a:pt x="4" y="216"/>
                  </a:cubicBezTo>
                  <a:lnTo>
                    <a:pt x="4" y="218"/>
                  </a:lnTo>
                  <a:cubicBezTo>
                    <a:pt x="2" y="220"/>
                    <a:pt x="2" y="221"/>
                    <a:pt x="1" y="223"/>
                  </a:cubicBezTo>
                  <a:cubicBezTo>
                    <a:pt x="0" y="229"/>
                    <a:pt x="1" y="234"/>
                    <a:pt x="6" y="238"/>
                  </a:cubicBezTo>
                  <a:cubicBezTo>
                    <a:pt x="7" y="240"/>
                    <a:pt x="9" y="241"/>
                    <a:pt x="12" y="242"/>
                  </a:cubicBezTo>
                  <a:cubicBezTo>
                    <a:pt x="14" y="242"/>
                    <a:pt x="16" y="242"/>
                    <a:pt x="17" y="242"/>
                  </a:cubicBezTo>
                  <a:cubicBezTo>
                    <a:pt x="19" y="242"/>
                    <a:pt x="21" y="242"/>
                    <a:pt x="22" y="242"/>
                  </a:cubicBezTo>
                  <a:cubicBezTo>
                    <a:pt x="24" y="244"/>
                    <a:pt x="28" y="246"/>
                    <a:pt x="31" y="246"/>
                  </a:cubicBezTo>
                  <a:lnTo>
                    <a:pt x="36" y="245"/>
                  </a:lnTo>
                  <a:lnTo>
                    <a:pt x="36" y="246"/>
                  </a:lnTo>
                  <a:cubicBezTo>
                    <a:pt x="39" y="249"/>
                    <a:pt x="43" y="251"/>
                    <a:pt x="48" y="251"/>
                  </a:cubicBezTo>
                  <a:cubicBezTo>
                    <a:pt x="52" y="251"/>
                    <a:pt x="56" y="249"/>
                    <a:pt x="59" y="246"/>
                  </a:cubicBezTo>
                  <a:lnTo>
                    <a:pt x="60" y="245"/>
                  </a:lnTo>
                  <a:lnTo>
                    <a:pt x="61" y="245"/>
                  </a:lnTo>
                  <a:cubicBezTo>
                    <a:pt x="63" y="246"/>
                    <a:pt x="67" y="248"/>
                    <a:pt x="72" y="248"/>
                  </a:cubicBezTo>
                  <a:cubicBezTo>
                    <a:pt x="74" y="248"/>
                    <a:pt x="76" y="248"/>
                    <a:pt x="77" y="247"/>
                  </a:cubicBezTo>
                  <a:cubicBezTo>
                    <a:pt x="82" y="246"/>
                    <a:pt x="85" y="243"/>
                    <a:pt x="86" y="239"/>
                  </a:cubicBezTo>
                  <a:lnTo>
                    <a:pt x="90" y="237"/>
                  </a:lnTo>
                  <a:cubicBezTo>
                    <a:pt x="90" y="239"/>
                    <a:pt x="91" y="242"/>
                    <a:pt x="92" y="244"/>
                  </a:cubicBezTo>
                  <a:cubicBezTo>
                    <a:pt x="95" y="248"/>
                    <a:pt x="99" y="250"/>
                    <a:pt x="103" y="250"/>
                  </a:cubicBezTo>
                  <a:cubicBezTo>
                    <a:pt x="109" y="250"/>
                    <a:pt x="113" y="246"/>
                    <a:pt x="116" y="243"/>
                  </a:cubicBezTo>
                  <a:lnTo>
                    <a:pt x="117" y="244"/>
                  </a:lnTo>
                  <a:cubicBezTo>
                    <a:pt x="119" y="244"/>
                    <a:pt x="121" y="245"/>
                    <a:pt x="124" y="245"/>
                  </a:cubicBezTo>
                  <a:cubicBezTo>
                    <a:pt x="126" y="245"/>
                    <a:pt x="129" y="244"/>
                    <a:pt x="132" y="243"/>
                  </a:cubicBezTo>
                  <a:lnTo>
                    <a:pt x="134" y="243"/>
                  </a:lnTo>
                  <a:lnTo>
                    <a:pt x="136" y="243"/>
                  </a:lnTo>
                  <a:cubicBezTo>
                    <a:pt x="139" y="243"/>
                    <a:pt x="142" y="242"/>
                    <a:pt x="146" y="241"/>
                  </a:cubicBezTo>
                  <a:cubicBezTo>
                    <a:pt x="148" y="245"/>
                    <a:pt x="152" y="248"/>
                    <a:pt x="158" y="250"/>
                  </a:cubicBezTo>
                  <a:cubicBezTo>
                    <a:pt x="159" y="251"/>
                    <a:pt x="161" y="251"/>
                    <a:pt x="163" y="251"/>
                  </a:cubicBezTo>
                  <a:cubicBezTo>
                    <a:pt x="165" y="251"/>
                    <a:pt x="167" y="251"/>
                    <a:pt x="169" y="250"/>
                  </a:cubicBezTo>
                  <a:lnTo>
                    <a:pt x="172" y="248"/>
                  </a:lnTo>
                  <a:cubicBezTo>
                    <a:pt x="174" y="248"/>
                    <a:pt x="176" y="247"/>
                    <a:pt x="179" y="246"/>
                  </a:cubicBezTo>
                  <a:cubicBezTo>
                    <a:pt x="182" y="248"/>
                    <a:pt x="186" y="249"/>
                    <a:pt x="188" y="249"/>
                  </a:cubicBezTo>
                  <a:lnTo>
                    <a:pt x="188" y="249"/>
                  </a:lnTo>
                  <a:cubicBezTo>
                    <a:pt x="192" y="255"/>
                    <a:pt x="196" y="258"/>
                    <a:pt x="202" y="258"/>
                  </a:cubicBezTo>
                  <a:lnTo>
                    <a:pt x="202" y="258"/>
                  </a:lnTo>
                  <a:cubicBezTo>
                    <a:pt x="204" y="260"/>
                    <a:pt x="208" y="262"/>
                    <a:pt x="212" y="262"/>
                  </a:cubicBezTo>
                  <a:lnTo>
                    <a:pt x="212" y="262"/>
                  </a:lnTo>
                  <a:cubicBezTo>
                    <a:pt x="215" y="262"/>
                    <a:pt x="218" y="261"/>
                    <a:pt x="220" y="259"/>
                  </a:cubicBezTo>
                  <a:lnTo>
                    <a:pt x="222" y="260"/>
                  </a:lnTo>
                  <a:cubicBezTo>
                    <a:pt x="225" y="260"/>
                    <a:pt x="227" y="259"/>
                    <a:pt x="230" y="258"/>
                  </a:cubicBezTo>
                  <a:lnTo>
                    <a:pt x="232" y="256"/>
                  </a:lnTo>
                  <a:cubicBezTo>
                    <a:pt x="234" y="256"/>
                    <a:pt x="236" y="257"/>
                    <a:pt x="239" y="258"/>
                  </a:cubicBezTo>
                  <a:lnTo>
                    <a:pt x="240" y="259"/>
                  </a:lnTo>
                  <a:lnTo>
                    <a:pt x="243" y="260"/>
                  </a:lnTo>
                  <a:lnTo>
                    <a:pt x="245" y="260"/>
                  </a:lnTo>
                  <a:cubicBezTo>
                    <a:pt x="247" y="260"/>
                    <a:pt x="248" y="260"/>
                    <a:pt x="250" y="259"/>
                  </a:cubicBezTo>
                  <a:cubicBezTo>
                    <a:pt x="252" y="261"/>
                    <a:pt x="255" y="262"/>
                    <a:pt x="257" y="263"/>
                  </a:cubicBezTo>
                  <a:cubicBezTo>
                    <a:pt x="258" y="265"/>
                    <a:pt x="260" y="265"/>
                    <a:pt x="262" y="266"/>
                  </a:cubicBezTo>
                  <a:lnTo>
                    <a:pt x="266" y="267"/>
                  </a:lnTo>
                  <a:cubicBezTo>
                    <a:pt x="267" y="267"/>
                    <a:pt x="269" y="266"/>
                    <a:pt x="271" y="266"/>
                  </a:cubicBezTo>
                  <a:cubicBezTo>
                    <a:pt x="272" y="267"/>
                    <a:pt x="273" y="267"/>
                    <a:pt x="275" y="268"/>
                  </a:cubicBezTo>
                  <a:cubicBezTo>
                    <a:pt x="276" y="269"/>
                    <a:pt x="278" y="269"/>
                    <a:pt x="280" y="269"/>
                  </a:cubicBezTo>
                  <a:lnTo>
                    <a:pt x="284" y="268"/>
                  </a:lnTo>
                  <a:cubicBezTo>
                    <a:pt x="286" y="269"/>
                    <a:pt x="287" y="270"/>
                    <a:pt x="289" y="271"/>
                  </a:cubicBezTo>
                  <a:lnTo>
                    <a:pt x="293" y="271"/>
                  </a:lnTo>
                  <a:cubicBezTo>
                    <a:pt x="295" y="271"/>
                    <a:pt x="298" y="271"/>
                    <a:pt x="300" y="269"/>
                  </a:cubicBezTo>
                  <a:lnTo>
                    <a:pt x="302" y="268"/>
                  </a:lnTo>
                  <a:lnTo>
                    <a:pt x="302" y="268"/>
                  </a:lnTo>
                  <a:lnTo>
                    <a:pt x="303" y="268"/>
                  </a:lnTo>
                  <a:cubicBezTo>
                    <a:pt x="304" y="270"/>
                    <a:pt x="306" y="271"/>
                    <a:pt x="308" y="272"/>
                  </a:cubicBezTo>
                  <a:cubicBezTo>
                    <a:pt x="311" y="273"/>
                    <a:pt x="314" y="274"/>
                    <a:pt x="318" y="274"/>
                  </a:cubicBezTo>
                  <a:cubicBezTo>
                    <a:pt x="318" y="276"/>
                    <a:pt x="319" y="278"/>
                    <a:pt x="320" y="279"/>
                  </a:cubicBezTo>
                  <a:lnTo>
                    <a:pt x="324" y="283"/>
                  </a:lnTo>
                  <a:cubicBezTo>
                    <a:pt x="324" y="285"/>
                    <a:pt x="325" y="287"/>
                    <a:pt x="326" y="289"/>
                  </a:cubicBezTo>
                  <a:cubicBezTo>
                    <a:pt x="329" y="293"/>
                    <a:pt x="333" y="295"/>
                    <a:pt x="338" y="296"/>
                  </a:cubicBezTo>
                  <a:lnTo>
                    <a:pt x="340" y="299"/>
                  </a:lnTo>
                  <a:cubicBezTo>
                    <a:pt x="343" y="302"/>
                    <a:pt x="347" y="304"/>
                    <a:pt x="352" y="304"/>
                  </a:cubicBezTo>
                  <a:lnTo>
                    <a:pt x="352" y="304"/>
                  </a:lnTo>
                  <a:lnTo>
                    <a:pt x="352" y="304"/>
                  </a:lnTo>
                  <a:cubicBezTo>
                    <a:pt x="354" y="305"/>
                    <a:pt x="356" y="305"/>
                    <a:pt x="357" y="305"/>
                  </a:cubicBezTo>
                  <a:lnTo>
                    <a:pt x="361" y="305"/>
                  </a:lnTo>
                  <a:cubicBezTo>
                    <a:pt x="363" y="306"/>
                    <a:pt x="365" y="306"/>
                    <a:pt x="367" y="306"/>
                  </a:cubicBezTo>
                  <a:cubicBezTo>
                    <a:pt x="371" y="306"/>
                    <a:pt x="374" y="305"/>
                    <a:pt x="376" y="303"/>
                  </a:cubicBezTo>
                  <a:lnTo>
                    <a:pt x="380" y="303"/>
                  </a:lnTo>
                  <a:lnTo>
                    <a:pt x="383" y="303"/>
                  </a:lnTo>
                  <a:lnTo>
                    <a:pt x="386" y="304"/>
                  </a:lnTo>
                  <a:lnTo>
                    <a:pt x="387" y="305"/>
                  </a:lnTo>
                  <a:cubicBezTo>
                    <a:pt x="388" y="307"/>
                    <a:pt x="391" y="308"/>
                    <a:pt x="393" y="309"/>
                  </a:cubicBezTo>
                  <a:cubicBezTo>
                    <a:pt x="397" y="314"/>
                    <a:pt x="402" y="316"/>
                    <a:pt x="405" y="316"/>
                  </a:cubicBezTo>
                  <a:cubicBezTo>
                    <a:pt x="408" y="316"/>
                    <a:pt x="411" y="315"/>
                    <a:pt x="413" y="314"/>
                  </a:cubicBezTo>
                  <a:cubicBezTo>
                    <a:pt x="416" y="320"/>
                    <a:pt x="420" y="325"/>
                    <a:pt x="426" y="328"/>
                  </a:cubicBezTo>
                  <a:cubicBezTo>
                    <a:pt x="427" y="329"/>
                    <a:pt x="429" y="329"/>
                    <a:pt x="431" y="329"/>
                  </a:cubicBezTo>
                  <a:lnTo>
                    <a:pt x="433" y="329"/>
                  </a:lnTo>
                  <a:cubicBezTo>
                    <a:pt x="434" y="330"/>
                    <a:pt x="436" y="331"/>
                    <a:pt x="438" y="331"/>
                  </a:cubicBezTo>
                  <a:cubicBezTo>
                    <a:pt x="440" y="335"/>
                    <a:pt x="443" y="338"/>
                    <a:pt x="447" y="340"/>
                  </a:cubicBezTo>
                  <a:lnTo>
                    <a:pt x="448" y="341"/>
                  </a:lnTo>
                  <a:cubicBezTo>
                    <a:pt x="450" y="344"/>
                    <a:pt x="452" y="347"/>
                    <a:pt x="456" y="350"/>
                  </a:cubicBezTo>
                  <a:cubicBezTo>
                    <a:pt x="459" y="351"/>
                    <a:pt x="461" y="351"/>
                    <a:pt x="463" y="351"/>
                  </a:cubicBezTo>
                  <a:lnTo>
                    <a:pt x="467" y="351"/>
                  </a:lnTo>
                  <a:lnTo>
                    <a:pt x="470" y="352"/>
                  </a:lnTo>
                  <a:lnTo>
                    <a:pt x="472" y="355"/>
                  </a:lnTo>
                  <a:cubicBezTo>
                    <a:pt x="474" y="357"/>
                    <a:pt x="476" y="359"/>
                    <a:pt x="480" y="360"/>
                  </a:cubicBezTo>
                  <a:lnTo>
                    <a:pt x="482" y="362"/>
                  </a:lnTo>
                  <a:cubicBezTo>
                    <a:pt x="483" y="366"/>
                    <a:pt x="486" y="369"/>
                    <a:pt x="487" y="370"/>
                  </a:cubicBezTo>
                  <a:lnTo>
                    <a:pt x="488" y="374"/>
                  </a:lnTo>
                  <a:cubicBezTo>
                    <a:pt x="492" y="383"/>
                    <a:pt x="499" y="384"/>
                    <a:pt x="503" y="384"/>
                  </a:cubicBezTo>
                  <a:lnTo>
                    <a:pt x="506" y="384"/>
                  </a:lnTo>
                  <a:lnTo>
                    <a:pt x="509" y="387"/>
                  </a:lnTo>
                  <a:cubicBezTo>
                    <a:pt x="508" y="388"/>
                    <a:pt x="508" y="390"/>
                    <a:pt x="508" y="391"/>
                  </a:cubicBezTo>
                  <a:cubicBezTo>
                    <a:pt x="508" y="394"/>
                    <a:pt x="508" y="398"/>
                    <a:pt x="512" y="402"/>
                  </a:cubicBezTo>
                  <a:cubicBezTo>
                    <a:pt x="513" y="408"/>
                    <a:pt x="517" y="411"/>
                    <a:pt x="519" y="412"/>
                  </a:cubicBezTo>
                  <a:cubicBezTo>
                    <a:pt x="521" y="413"/>
                    <a:pt x="522" y="414"/>
                    <a:pt x="524" y="414"/>
                  </a:cubicBezTo>
                  <a:lnTo>
                    <a:pt x="527" y="415"/>
                  </a:lnTo>
                  <a:lnTo>
                    <a:pt x="528" y="415"/>
                  </a:lnTo>
                  <a:cubicBezTo>
                    <a:pt x="528" y="417"/>
                    <a:pt x="529" y="419"/>
                    <a:pt x="531" y="421"/>
                  </a:cubicBezTo>
                  <a:lnTo>
                    <a:pt x="533" y="423"/>
                  </a:lnTo>
                  <a:cubicBezTo>
                    <a:pt x="535" y="428"/>
                    <a:pt x="538" y="432"/>
                    <a:pt x="542" y="433"/>
                  </a:cubicBezTo>
                  <a:cubicBezTo>
                    <a:pt x="546" y="435"/>
                    <a:pt x="547" y="436"/>
                    <a:pt x="549" y="438"/>
                  </a:cubicBezTo>
                  <a:lnTo>
                    <a:pt x="549" y="440"/>
                  </a:lnTo>
                  <a:cubicBezTo>
                    <a:pt x="550" y="444"/>
                    <a:pt x="553" y="447"/>
                    <a:pt x="555" y="449"/>
                  </a:cubicBezTo>
                  <a:lnTo>
                    <a:pt x="556" y="452"/>
                  </a:lnTo>
                  <a:cubicBezTo>
                    <a:pt x="559" y="457"/>
                    <a:pt x="564" y="460"/>
                    <a:pt x="570" y="460"/>
                  </a:cubicBezTo>
                  <a:lnTo>
                    <a:pt x="571" y="460"/>
                  </a:lnTo>
                  <a:cubicBezTo>
                    <a:pt x="573" y="463"/>
                    <a:pt x="577" y="466"/>
                    <a:pt x="583" y="466"/>
                  </a:cubicBezTo>
                  <a:cubicBezTo>
                    <a:pt x="585" y="466"/>
                    <a:pt x="588" y="466"/>
                    <a:pt x="591" y="464"/>
                  </a:cubicBezTo>
                  <a:cubicBezTo>
                    <a:pt x="597" y="465"/>
                    <a:pt x="601" y="466"/>
                    <a:pt x="605" y="468"/>
                  </a:cubicBezTo>
                  <a:lnTo>
                    <a:pt x="607" y="469"/>
                  </a:lnTo>
                  <a:lnTo>
                    <a:pt x="611" y="472"/>
                  </a:lnTo>
                  <a:cubicBezTo>
                    <a:pt x="613" y="473"/>
                    <a:pt x="615" y="473"/>
                    <a:pt x="617" y="473"/>
                  </a:cubicBezTo>
                  <a:cubicBezTo>
                    <a:pt x="619" y="473"/>
                    <a:pt x="622" y="472"/>
                    <a:pt x="624" y="471"/>
                  </a:cubicBezTo>
                  <a:cubicBezTo>
                    <a:pt x="626" y="471"/>
                    <a:pt x="628" y="472"/>
                    <a:pt x="630" y="472"/>
                  </a:cubicBezTo>
                  <a:lnTo>
                    <a:pt x="631" y="472"/>
                  </a:lnTo>
                  <a:cubicBezTo>
                    <a:pt x="633" y="473"/>
                    <a:pt x="636" y="473"/>
                    <a:pt x="638" y="473"/>
                  </a:cubicBezTo>
                  <a:lnTo>
                    <a:pt x="639" y="473"/>
                  </a:lnTo>
                  <a:cubicBezTo>
                    <a:pt x="643" y="478"/>
                    <a:pt x="648" y="479"/>
                    <a:pt x="650" y="479"/>
                  </a:cubicBezTo>
                  <a:cubicBezTo>
                    <a:pt x="654" y="479"/>
                    <a:pt x="657" y="478"/>
                    <a:pt x="660" y="476"/>
                  </a:cubicBezTo>
                  <a:lnTo>
                    <a:pt x="661" y="475"/>
                  </a:lnTo>
                  <a:lnTo>
                    <a:pt x="663" y="475"/>
                  </a:lnTo>
                  <a:lnTo>
                    <a:pt x="664" y="475"/>
                  </a:lnTo>
                  <a:lnTo>
                    <a:pt x="666" y="476"/>
                  </a:lnTo>
                  <a:cubicBezTo>
                    <a:pt x="671" y="476"/>
                    <a:pt x="675" y="474"/>
                    <a:pt x="678" y="472"/>
                  </a:cubicBezTo>
                  <a:cubicBezTo>
                    <a:pt x="681" y="474"/>
                    <a:pt x="684" y="476"/>
                    <a:pt x="687" y="476"/>
                  </a:cubicBezTo>
                  <a:lnTo>
                    <a:pt x="690" y="475"/>
                  </a:lnTo>
                  <a:lnTo>
                    <a:pt x="693" y="474"/>
                  </a:lnTo>
                  <a:lnTo>
                    <a:pt x="696" y="476"/>
                  </a:lnTo>
                  <a:cubicBezTo>
                    <a:pt x="698" y="477"/>
                    <a:pt x="700" y="477"/>
                    <a:pt x="702" y="478"/>
                  </a:cubicBezTo>
                  <a:lnTo>
                    <a:pt x="700" y="480"/>
                  </a:lnTo>
                  <a:lnTo>
                    <a:pt x="699" y="481"/>
                  </a:lnTo>
                  <a:cubicBezTo>
                    <a:pt x="699" y="483"/>
                    <a:pt x="698" y="484"/>
                    <a:pt x="697" y="486"/>
                  </a:cubicBezTo>
                  <a:cubicBezTo>
                    <a:pt x="695" y="487"/>
                    <a:pt x="694" y="489"/>
                    <a:pt x="693" y="491"/>
                  </a:cubicBezTo>
                  <a:lnTo>
                    <a:pt x="693" y="491"/>
                  </a:lnTo>
                  <a:lnTo>
                    <a:pt x="692" y="491"/>
                  </a:lnTo>
                  <a:lnTo>
                    <a:pt x="691" y="491"/>
                  </a:lnTo>
                  <a:lnTo>
                    <a:pt x="690" y="491"/>
                  </a:lnTo>
                  <a:cubicBezTo>
                    <a:pt x="685" y="491"/>
                    <a:pt x="680" y="494"/>
                    <a:pt x="678" y="498"/>
                  </a:cubicBezTo>
                  <a:cubicBezTo>
                    <a:pt x="677" y="499"/>
                    <a:pt x="676" y="501"/>
                    <a:pt x="676" y="503"/>
                  </a:cubicBezTo>
                  <a:lnTo>
                    <a:pt x="674" y="506"/>
                  </a:lnTo>
                  <a:cubicBezTo>
                    <a:pt x="672" y="509"/>
                    <a:pt x="671" y="514"/>
                    <a:pt x="671" y="519"/>
                  </a:cubicBezTo>
                  <a:cubicBezTo>
                    <a:pt x="671" y="520"/>
                    <a:pt x="671" y="522"/>
                    <a:pt x="671" y="524"/>
                  </a:cubicBezTo>
                  <a:lnTo>
                    <a:pt x="670" y="527"/>
                  </a:lnTo>
                  <a:cubicBezTo>
                    <a:pt x="669" y="530"/>
                    <a:pt x="669" y="534"/>
                    <a:pt x="670" y="538"/>
                  </a:cubicBezTo>
                  <a:cubicBezTo>
                    <a:pt x="670" y="540"/>
                    <a:pt x="670" y="542"/>
                    <a:pt x="670" y="544"/>
                  </a:cubicBezTo>
                  <a:lnTo>
                    <a:pt x="672" y="548"/>
                  </a:lnTo>
                  <a:lnTo>
                    <a:pt x="672" y="550"/>
                  </a:lnTo>
                  <a:lnTo>
                    <a:pt x="672" y="551"/>
                  </a:lnTo>
                  <a:lnTo>
                    <a:pt x="671" y="553"/>
                  </a:lnTo>
                  <a:lnTo>
                    <a:pt x="671" y="555"/>
                  </a:lnTo>
                  <a:cubicBezTo>
                    <a:pt x="668" y="558"/>
                    <a:pt x="664" y="562"/>
                    <a:pt x="664" y="568"/>
                  </a:cubicBezTo>
                  <a:lnTo>
                    <a:pt x="664" y="570"/>
                  </a:lnTo>
                  <a:lnTo>
                    <a:pt x="664" y="570"/>
                  </a:lnTo>
                  <a:lnTo>
                    <a:pt x="663" y="570"/>
                  </a:lnTo>
                  <a:cubicBezTo>
                    <a:pt x="658" y="570"/>
                    <a:pt x="653" y="572"/>
                    <a:pt x="650" y="576"/>
                  </a:cubicBezTo>
                  <a:lnTo>
                    <a:pt x="647" y="577"/>
                  </a:lnTo>
                  <a:cubicBezTo>
                    <a:pt x="640" y="581"/>
                    <a:pt x="638" y="587"/>
                    <a:pt x="638" y="590"/>
                  </a:cubicBezTo>
                  <a:lnTo>
                    <a:pt x="638" y="590"/>
                  </a:lnTo>
                  <a:lnTo>
                    <a:pt x="637" y="593"/>
                  </a:lnTo>
                  <a:cubicBezTo>
                    <a:pt x="636" y="596"/>
                    <a:pt x="636" y="599"/>
                    <a:pt x="636" y="601"/>
                  </a:cubicBezTo>
                  <a:cubicBezTo>
                    <a:pt x="636" y="604"/>
                    <a:pt x="637" y="606"/>
                    <a:pt x="639" y="608"/>
                  </a:cubicBezTo>
                  <a:cubicBezTo>
                    <a:pt x="639" y="609"/>
                    <a:pt x="639" y="610"/>
                    <a:pt x="640" y="612"/>
                  </a:cubicBezTo>
                  <a:lnTo>
                    <a:pt x="640" y="613"/>
                  </a:lnTo>
                  <a:cubicBezTo>
                    <a:pt x="641" y="615"/>
                    <a:pt x="643" y="618"/>
                    <a:pt x="645" y="620"/>
                  </a:cubicBezTo>
                  <a:cubicBezTo>
                    <a:pt x="647" y="621"/>
                    <a:pt x="650" y="622"/>
                    <a:pt x="653" y="622"/>
                  </a:cubicBezTo>
                  <a:lnTo>
                    <a:pt x="654" y="622"/>
                  </a:lnTo>
                  <a:cubicBezTo>
                    <a:pt x="657" y="624"/>
                    <a:pt x="660" y="626"/>
                    <a:pt x="664" y="629"/>
                  </a:cubicBezTo>
                  <a:cubicBezTo>
                    <a:pt x="666" y="630"/>
                    <a:pt x="668" y="630"/>
                    <a:pt x="671" y="630"/>
                  </a:cubicBezTo>
                  <a:cubicBezTo>
                    <a:pt x="674" y="630"/>
                    <a:pt x="678" y="629"/>
                    <a:pt x="680" y="626"/>
                  </a:cubicBezTo>
                  <a:cubicBezTo>
                    <a:pt x="685" y="622"/>
                    <a:pt x="685" y="615"/>
                    <a:pt x="682" y="610"/>
                  </a:cubicBezTo>
                  <a:lnTo>
                    <a:pt x="681" y="608"/>
                  </a:lnTo>
                  <a:cubicBezTo>
                    <a:pt x="683" y="608"/>
                    <a:pt x="685" y="607"/>
                    <a:pt x="688" y="605"/>
                  </a:cubicBezTo>
                  <a:lnTo>
                    <a:pt x="690" y="606"/>
                  </a:lnTo>
                  <a:cubicBezTo>
                    <a:pt x="691" y="608"/>
                    <a:pt x="691" y="610"/>
                    <a:pt x="693" y="612"/>
                  </a:cubicBezTo>
                  <a:cubicBezTo>
                    <a:pt x="695" y="615"/>
                    <a:pt x="698" y="617"/>
                    <a:pt x="702" y="617"/>
                  </a:cubicBezTo>
                  <a:cubicBezTo>
                    <a:pt x="704" y="618"/>
                    <a:pt x="709" y="620"/>
                    <a:pt x="712" y="621"/>
                  </a:cubicBezTo>
                  <a:cubicBezTo>
                    <a:pt x="714" y="622"/>
                    <a:pt x="716" y="622"/>
                    <a:pt x="718" y="623"/>
                  </a:cubicBezTo>
                  <a:cubicBezTo>
                    <a:pt x="720" y="624"/>
                    <a:pt x="722" y="624"/>
                    <a:pt x="724" y="624"/>
                  </a:cubicBezTo>
                  <a:cubicBezTo>
                    <a:pt x="737" y="624"/>
                    <a:pt x="747" y="611"/>
                    <a:pt x="766" y="588"/>
                  </a:cubicBezTo>
                  <a:cubicBezTo>
                    <a:pt x="777" y="574"/>
                    <a:pt x="790" y="556"/>
                    <a:pt x="799" y="552"/>
                  </a:cubicBezTo>
                  <a:lnTo>
                    <a:pt x="802" y="549"/>
                  </a:lnTo>
                  <a:cubicBezTo>
                    <a:pt x="816" y="535"/>
                    <a:pt x="841" y="521"/>
                    <a:pt x="860" y="510"/>
                  </a:cubicBezTo>
                  <a:cubicBezTo>
                    <a:pt x="872" y="503"/>
                    <a:pt x="881" y="498"/>
                    <a:pt x="889" y="493"/>
                  </a:cubicBezTo>
                  <a:cubicBezTo>
                    <a:pt x="896" y="489"/>
                    <a:pt x="899" y="483"/>
                    <a:pt x="901" y="480"/>
                  </a:cubicBezTo>
                  <a:lnTo>
                    <a:pt x="902" y="478"/>
                  </a:lnTo>
                  <a:cubicBezTo>
                    <a:pt x="903" y="476"/>
                    <a:pt x="904" y="475"/>
                    <a:pt x="905" y="473"/>
                  </a:cubicBezTo>
                  <a:lnTo>
                    <a:pt x="905" y="471"/>
                  </a:lnTo>
                  <a:lnTo>
                    <a:pt x="906" y="469"/>
                  </a:lnTo>
                  <a:cubicBezTo>
                    <a:pt x="906" y="466"/>
                    <a:pt x="906" y="463"/>
                    <a:pt x="905" y="460"/>
                  </a:cubicBezTo>
                  <a:cubicBezTo>
                    <a:pt x="906" y="458"/>
                    <a:pt x="906" y="456"/>
                    <a:pt x="907" y="455"/>
                  </a:cubicBezTo>
                  <a:cubicBezTo>
                    <a:pt x="908" y="451"/>
                    <a:pt x="909" y="447"/>
                    <a:pt x="911" y="443"/>
                  </a:cubicBezTo>
                  <a:lnTo>
                    <a:pt x="911" y="441"/>
                  </a:lnTo>
                  <a:cubicBezTo>
                    <a:pt x="919" y="403"/>
                    <a:pt x="923" y="361"/>
                    <a:pt x="925" y="314"/>
                  </a:cubicBezTo>
                  <a:lnTo>
                    <a:pt x="925" y="314"/>
                  </a:lnTo>
                  <a:lnTo>
                    <a:pt x="925" y="314"/>
                  </a:lnTo>
                  <a:cubicBezTo>
                    <a:pt x="925" y="305"/>
                    <a:pt x="925" y="297"/>
                    <a:pt x="926" y="288"/>
                  </a:cubicBezTo>
                  <a:lnTo>
                    <a:pt x="925" y="285"/>
                  </a:lnTo>
                  <a:lnTo>
                    <a:pt x="926" y="281"/>
                  </a:lnTo>
                  <a:cubicBezTo>
                    <a:pt x="926" y="249"/>
                    <a:pt x="926" y="215"/>
                    <a:pt x="926" y="184"/>
                  </a:cubicBezTo>
                  <a:cubicBezTo>
                    <a:pt x="926" y="183"/>
                    <a:pt x="925" y="181"/>
                    <a:pt x="925" y="180"/>
                  </a:cubicBezTo>
                  <a:lnTo>
                    <a:pt x="925" y="180"/>
                  </a:lnTo>
                  <a:lnTo>
                    <a:pt x="926" y="175"/>
                  </a:lnTo>
                  <a:lnTo>
                    <a:pt x="926" y="167"/>
                  </a:lnTo>
                  <a:lnTo>
                    <a:pt x="925" y="159"/>
                  </a:lnTo>
                  <a:cubicBezTo>
                    <a:pt x="925" y="154"/>
                    <a:pt x="923" y="150"/>
                    <a:pt x="919" y="147"/>
                  </a:cubicBezTo>
                  <a:cubicBezTo>
                    <a:pt x="919" y="147"/>
                    <a:pt x="914" y="142"/>
                    <a:pt x="926" y="113"/>
                  </a:cubicBezTo>
                  <a:lnTo>
                    <a:pt x="927" y="109"/>
                  </a:lnTo>
                  <a:cubicBezTo>
                    <a:pt x="929" y="89"/>
                    <a:pt x="931" y="70"/>
                    <a:pt x="935" y="52"/>
                  </a:cubicBezTo>
                  <a:cubicBezTo>
                    <a:pt x="936" y="49"/>
                    <a:pt x="936" y="45"/>
                    <a:pt x="934" y="42"/>
                  </a:cubicBezTo>
                  <a:lnTo>
                    <a:pt x="933" y="38"/>
                  </a:lnTo>
                  <a:cubicBezTo>
                    <a:pt x="932" y="35"/>
                    <a:pt x="932" y="32"/>
                    <a:pt x="931" y="29"/>
                  </a:cubicBezTo>
                  <a:lnTo>
                    <a:pt x="932" y="26"/>
                  </a:lnTo>
                  <a:cubicBezTo>
                    <a:pt x="933" y="22"/>
                    <a:pt x="934" y="15"/>
                    <a:pt x="930" y="9"/>
                  </a:cubicBezTo>
                  <a:cubicBezTo>
                    <a:pt x="928" y="7"/>
                    <a:pt x="925" y="5"/>
                    <a:pt x="921" y="4"/>
                  </a:cubicBezTo>
                  <a:cubicBezTo>
                    <a:pt x="917" y="1"/>
                    <a:pt x="913" y="0"/>
                    <a:pt x="911" y="0"/>
                  </a:cubicBezTo>
                  <a:close/>
                  <a:moveTo>
                    <a:pt x="911" y="14"/>
                  </a:moveTo>
                  <a:cubicBezTo>
                    <a:pt x="913" y="14"/>
                    <a:pt x="914" y="15"/>
                    <a:pt x="915" y="18"/>
                  </a:cubicBezTo>
                  <a:lnTo>
                    <a:pt x="918" y="17"/>
                  </a:lnTo>
                  <a:cubicBezTo>
                    <a:pt x="923" y="17"/>
                    <a:pt x="915" y="27"/>
                    <a:pt x="918" y="33"/>
                  </a:cubicBezTo>
                  <a:cubicBezTo>
                    <a:pt x="920" y="37"/>
                    <a:pt x="920" y="46"/>
                    <a:pt x="922" y="49"/>
                  </a:cubicBezTo>
                  <a:cubicBezTo>
                    <a:pt x="918" y="68"/>
                    <a:pt x="915" y="88"/>
                    <a:pt x="914" y="108"/>
                  </a:cubicBezTo>
                  <a:cubicBezTo>
                    <a:pt x="904" y="130"/>
                    <a:pt x="899" y="151"/>
                    <a:pt x="912" y="159"/>
                  </a:cubicBezTo>
                  <a:cubicBezTo>
                    <a:pt x="912" y="164"/>
                    <a:pt x="912" y="170"/>
                    <a:pt x="912" y="175"/>
                  </a:cubicBezTo>
                  <a:cubicBezTo>
                    <a:pt x="911" y="179"/>
                    <a:pt x="911" y="183"/>
                    <a:pt x="912" y="184"/>
                  </a:cubicBezTo>
                  <a:cubicBezTo>
                    <a:pt x="913" y="217"/>
                    <a:pt x="913" y="249"/>
                    <a:pt x="912" y="281"/>
                  </a:cubicBezTo>
                  <a:cubicBezTo>
                    <a:pt x="912" y="284"/>
                    <a:pt x="912" y="286"/>
                    <a:pt x="912" y="288"/>
                  </a:cubicBezTo>
                  <a:cubicBezTo>
                    <a:pt x="912" y="296"/>
                    <a:pt x="912" y="305"/>
                    <a:pt x="911" y="313"/>
                  </a:cubicBezTo>
                  <a:lnTo>
                    <a:pt x="911" y="313"/>
                  </a:lnTo>
                  <a:cubicBezTo>
                    <a:pt x="910" y="356"/>
                    <a:pt x="906" y="397"/>
                    <a:pt x="898" y="438"/>
                  </a:cubicBezTo>
                  <a:cubicBezTo>
                    <a:pt x="897" y="443"/>
                    <a:pt x="895" y="447"/>
                    <a:pt x="894" y="452"/>
                  </a:cubicBezTo>
                  <a:cubicBezTo>
                    <a:pt x="893" y="455"/>
                    <a:pt x="888" y="462"/>
                    <a:pt x="893" y="466"/>
                  </a:cubicBezTo>
                  <a:lnTo>
                    <a:pt x="892" y="470"/>
                  </a:lnTo>
                  <a:cubicBezTo>
                    <a:pt x="889" y="474"/>
                    <a:pt x="888" y="479"/>
                    <a:pt x="882" y="481"/>
                  </a:cubicBezTo>
                  <a:cubicBezTo>
                    <a:pt x="862" y="495"/>
                    <a:pt x="816" y="516"/>
                    <a:pt x="793" y="540"/>
                  </a:cubicBezTo>
                  <a:cubicBezTo>
                    <a:pt x="770" y="551"/>
                    <a:pt x="738" y="611"/>
                    <a:pt x="724" y="611"/>
                  </a:cubicBezTo>
                  <a:lnTo>
                    <a:pt x="722" y="610"/>
                  </a:lnTo>
                  <a:cubicBezTo>
                    <a:pt x="719" y="609"/>
                    <a:pt x="709" y="605"/>
                    <a:pt x="704" y="604"/>
                  </a:cubicBezTo>
                  <a:cubicBezTo>
                    <a:pt x="705" y="597"/>
                    <a:pt x="697" y="594"/>
                    <a:pt x="688" y="591"/>
                  </a:cubicBezTo>
                  <a:cubicBezTo>
                    <a:pt x="687" y="591"/>
                    <a:pt x="685" y="590"/>
                    <a:pt x="684" y="590"/>
                  </a:cubicBezTo>
                  <a:cubicBezTo>
                    <a:pt x="683" y="590"/>
                    <a:pt x="682" y="591"/>
                    <a:pt x="681" y="594"/>
                  </a:cubicBezTo>
                  <a:cubicBezTo>
                    <a:pt x="677" y="597"/>
                    <a:pt x="673" y="594"/>
                    <a:pt x="670" y="598"/>
                  </a:cubicBezTo>
                  <a:cubicBezTo>
                    <a:pt x="645" y="602"/>
                    <a:pt x="663" y="605"/>
                    <a:pt x="671" y="617"/>
                  </a:cubicBezTo>
                  <a:cubicBezTo>
                    <a:pt x="664" y="613"/>
                    <a:pt x="662" y="611"/>
                    <a:pt x="655" y="607"/>
                  </a:cubicBezTo>
                  <a:lnTo>
                    <a:pt x="655" y="606"/>
                  </a:lnTo>
                  <a:lnTo>
                    <a:pt x="653" y="609"/>
                  </a:lnTo>
                  <a:lnTo>
                    <a:pt x="653" y="609"/>
                  </a:lnTo>
                  <a:cubicBezTo>
                    <a:pt x="652" y="606"/>
                    <a:pt x="650" y="602"/>
                    <a:pt x="653" y="601"/>
                  </a:cubicBezTo>
                  <a:cubicBezTo>
                    <a:pt x="649" y="600"/>
                    <a:pt x="647" y="599"/>
                    <a:pt x="652" y="597"/>
                  </a:cubicBezTo>
                  <a:lnTo>
                    <a:pt x="652" y="597"/>
                  </a:lnTo>
                  <a:cubicBezTo>
                    <a:pt x="654" y="597"/>
                    <a:pt x="650" y="595"/>
                    <a:pt x="651" y="595"/>
                  </a:cubicBezTo>
                  <a:lnTo>
                    <a:pt x="651" y="595"/>
                  </a:lnTo>
                  <a:cubicBezTo>
                    <a:pt x="660" y="592"/>
                    <a:pt x="648" y="592"/>
                    <a:pt x="653" y="589"/>
                  </a:cubicBezTo>
                  <a:cubicBezTo>
                    <a:pt x="653" y="593"/>
                    <a:pt x="663" y="591"/>
                    <a:pt x="658" y="596"/>
                  </a:cubicBezTo>
                  <a:lnTo>
                    <a:pt x="658" y="597"/>
                  </a:lnTo>
                  <a:lnTo>
                    <a:pt x="661" y="595"/>
                  </a:lnTo>
                  <a:lnTo>
                    <a:pt x="661" y="595"/>
                  </a:lnTo>
                  <a:cubicBezTo>
                    <a:pt x="661" y="596"/>
                    <a:pt x="660" y="597"/>
                    <a:pt x="661" y="597"/>
                  </a:cubicBezTo>
                  <a:lnTo>
                    <a:pt x="662" y="594"/>
                  </a:lnTo>
                  <a:lnTo>
                    <a:pt x="662" y="595"/>
                  </a:lnTo>
                  <a:lnTo>
                    <a:pt x="662" y="590"/>
                  </a:lnTo>
                  <a:lnTo>
                    <a:pt x="662" y="590"/>
                  </a:lnTo>
                  <a:lnTo>
                    <a:pt x="662" y="590"/>
                  </a:lnTo>
                  <a:lnTo>
                    <a:pt x="662" y="590"/>
                  </a:lnTo>
                  <a:cubicBezTo>
                    <a:pt x="660" y="589"/>
                    <a:pt x="659" y="583"/>
                    <a:pt x="663" y="583"/>
                  </a:cubicBezTo>
                  <a:lnTo>
                    <a:pt x="665" y="583"/>
                  </a:lnTo>
                  <a:cubicBezTo>
                    <a:pt x="664" y="583"/>
                    <a:pt x="659" y="587"/>
                    <a:pt x="663" y="587"/>
                  </a:cubicBezTo>
                  <a:lnTo>
                    <a:pt x="664" y="587"/>
                  </a:lnTo>
                  <a:lnTo>
                    <a:pt x="663" y="588"/>
                  </a:lnTo>
                  <a:lnTo>
                    <a:pt x="665" y="588"/>
                  </a:lnTo>
                  <a:lnTo>
                    <a:pt x="666" y="589"/>
                  </a:lnTo>
                  <a:lnTo>
                    <a:pt x="669" y="588"/>
                  </a:lnTo>
                  <a:lnTo>
                    <a:pt x="673" y="588"/>
                  </a:lnTo>
                  <a:lnTo>
                    <a:pt x="673" y="587"/>
                  </a:lnTo>
                  <a:cubicBezTo>
                    <a:pt x="670" y="584"/>
                    <a:pt x="679" y="583"/>
                    <a:pt x="674" y="578"/>
                  </a:cubicBezTo>
                  <a:lnTo>
                    <a:pt x="677" y="579"/>
                  </a:lnTo>
                  <a:cubicBezTo>
                    <a:pt x="681" y="579"/>
                    <a:pt x="678" y="576"/>
                    <a:pt x="683" y="576"/>
                  </a:cubicBezTo>
                  <a:lnTo>
                    <a:pt x="684" y="576"/>
                  </a:lnTo>
                  <a:cubicBezTo>
                    <a:pt x="679" y="574"/>
                    <a:pt x="687" y="567"/>
                    <a:pt x="685" y="567"/>
                  </a:cubicBezTo>
                  <a:cubicBezTo>
                    <a:pt x="687" y="566"/>
                    <a:pt x="687" y="566"/>
                    <a:pt x="686" y="566"/>
                  </a:cubicBezTo>
                  <a:cubicBezTo>
                    <a:pt x="684" y="566"/>
                    <a:pt x="679" y="567"/>
                    <a:pt x="679" y="569"/>
                  </a:cubicBezTo>
                  <a:cubicBezTo>
                    <a:pt x="674" y="566"/>
                    <a:pt x="684" y="565"/>
                    <a:pt x="687" y="560"/>
                  </a:cubicBezTo>
                  <a:lnTo>
                    <a:pt x="685" y="558"/>
                  </a:lnTo>
                  <a:lnTo>
                    <a:pt x="684" y="559"/>
                  </a:lnTo>
                  <a:cubicBezTo>
                    <a:pt x="684" y="559"/>
                    <a:pt x="684" y="558"/>
                    <a:pt x="685" y="555"/>
                  </a:cubicBezTo>
                  <a:cubicBezTo>
                    <a:pt x="688" y="553"/>
                    <a:pt x="686" y="553"/>
                    <a:pt x="691" y="551"/>
                  </a:cubicBezTo>
                  <a:cubicBezTo>
                    <a:pt x="685" y="550"/>
                    <a:pt x="683" y="544"/>
                    <a:pt x="687" y="542"/>
                  </a:cubicBezTo>
                  <a:lnTo>
                    <a:pt x="685" y="542"/>
                  </a:lnTo>
                  <a:cubicBezTo>
                    <a:pt x="680" y="542"/>
                    <a:pt x="687" y="534"/>
                    <a:pt x="689" y="533"/>
                  </a:cubicBezTo>
                  <a:lnTo>
                    <a:pt x="688" y="533"/>
                  </a:lnTo>
                  <a:cubicBezTo>
                    <a:pt x="686" y="533"/>
                    <a:pt x="686" y="532"/>
                    <a:pt x="685" y="532"/>
                  </a:cubicBezTo>
                  <a:lnTo>
                    <a:pt x="682" y="533"/>
                  </a:lnTo>
                  <a:lnTo>
                    <a:pt x="686" y="528"/>
                  </a:lnTo>
                  <a:lnTo>
                    <a:pt x="684" y="529"/>
                  </a:lnTo>
                  <a:cubicBezTo>
                    <a:pt x="684" y="523"/>
                    <a:pt x="683" y="522"/>
                    <a:pt x="686" y="519"/>
                  </a:cubicBezTo>
                  <a:lnTo>
                    <a:pt x="686" y="519"/>
                  </a:lnTo>
                  <a:cubicBezTo>
                    <a:pt x="683" y="519"/>
                    <a:pt x="685" y="512"/>
                    <a:pt x="686" y="512"/>
                  </a:cubicBezTo>
                  <a:lnTo>
                    <a:pt x="686" y="513"/>
                  </a:lnTo>
                  <a:cubicBezTo>
                    <a:pt x="693" y="512"/>
                    <a:pt x="686" y="510"/>
                    <a:pt x="689" y="505"/>
                  </a:cubicBezTo>
                  <a:cubicBezTo>
                    <a:pt x="693" y="505"/>
                    <a:pt x="700" y="504"/>
                    <a:pt x="695" y="509"/>
                  </a:cubicBezTo>
                  <a:lnTo>
                    <a:pt x="697" y="510"/>
                  </a:lnTo>
                  <a:cubicBezTo>
                    <a:pt x="700" y="510"/>
                    <a:pt x="697" y="503"/>
                    <a:pt x="700" y="502"/>
                  </a:cubicBezTo>
                  <a:lnTo>
                    <a:pt x="701" y="502"/>
                  </a:lnTo>
                  <a:lnTo>
                    <a:pt x="701" y="502"/>
                  </a:lnTo>
                  <a:lnTo>
                    <a:pt x="700" y="502"/>
                  </a:lnTo>
                  <a:lnTo>
                    <a:pt x="700" y="502"/>
                  </a:lnTo>
                  <a:lnTo>
                    <a:pt x="701" y="502"/>
                  </a:lnTo>
                  <a:cubicBezTo>
                    <a:pt x="703" y="502"/>
                    <a:pt x="704" y="504"/>
                    <a:pt x="704" y="504"/>
                  </a:cubicBezTo>
                  <a:lnTo>
                    <a:pt x="705" y="503"/>
                  </a:lnTo>
                  <a:cubicBezTo>
                    <a:pt x="707" y="498"/>
                    <a:pt x="708" y="503"/>
                    <a:pt x="706" y="497"/>
                  </a:cubicBezTo>
                  <a:cubicBezTo>
                    <a:pt x="702" y="497"/>
                    <a:pt x="708" y="495"/>
                    <a:pt x="709" y="494"/>
                  </a:cubicBezTo>
                  <a:cubicBezTo>
                    <a:pt x="707" y="494"/>
                    <a:pt x="710" y="490"/>
                    <a:pt x="712" y="487"/>
                  </a:cubicBezTo>
                  <a:cubicBezTo>
                    <a:pt x="715" y="488"/>
                    <a:pt x="716" y="489"/>
                    <a:pt x="719" y="489"/>
                  </a:cubicBezTo>
                  <a:cubicBezTo>
                    <a:pt x="721" y="489"/>
                    <a:pt x="723" y="488"/>
                    <a:pt x="727" y="488"/>
                  </a:cubicBezTo>
                  <a:lnTo>
                    <a:pt x="728" y="489"/>
                  </a:lnTo>
                  <a:cubicBezTo>
                    <a:pt x="730" y="489"/>
                    <a:pt x="732" y="484"/>
                    <a:pt x="728" y="484"/>
                  </a:cubicBezTo>
                  <a:lnTo>
                    <a:pt x="727" y="485"/>
                  </a:lnTo>
                  <a:cubicBezTo>
                    <a:pt x="727" y="479"/>
                    <a:pt x="725" y="478"/>
                    <a:pt x="721" y="474"/>
                  </a:cubicBezTo>
                  <a:cubicBezTo>
                    <a:pt x="720" y="472"/>
                    <a:pt x="724" y="465"/>
                    <a:pt x="720" y="465"/>
                  </a:cubicBezTo>
                  <a:lnTo>
                    <a:pt x="718" y="466"/>
                  </a:lnTo>
                  <a:cubicBezTo>
                    <a:pt x="715" y="465"/>
                    <a:pt x="720" y="459"/>
                    <a:pt x="717" y="459"/>
                  </a:cubicBezTo>
                  <a:lnTo>
                    <a:pt x="716" y="459"/>
                  </a:lnTo>
                  <a:cubicBezTo>
                    <a:pt x="715" y="462"/>
                    <a:pt x="715" y="460"/>
                    <a:pt x="714" y="463"/>
                  </a:cubicBezTo>
                  <a:lnTo>
                    <a:pt x="714" y="465"/>
                  </a:lnTo>
                  <a:lnTo>
                    <a:pt x="708" y="460"/>
                  </a:lnTo>
                  <a:cubicBezTo>
                    <a:pt x="708" y="460"/>
                    <a:pt x="708" y="461"/>
                    <a:pt x="709" y="463"/>
                  </a:cubicBezTo>
                  <a:lnTo>
                    <a:pt x="708" y="463"/>
                  </a:lnTo>
                  <a:cubicBezTo>
                    <a:pt x="705" y="463"/>
                    <a:pt x="705" y="464"/>
                    <a:pt x="704" y="464"/>
                  </a:cubicBezTo>
                  <a:cubicBezTo>
                    <a:pt x="703" y="464"/>
                    <a:pt x="702" y="464"/>
                    <a:pt x="700" y="463"/>
                  </a:cubicBezTo>
                  <a:cubicBezTo>
                    <a:pt x="702" y="458"/>
                    <a:pt x="695" y="457"/>
                    <a:pt x="702" y="456"/>
                  </a:cubicBezTo>
                  <a:cubicBezTo>
                    <a:pt x="700" y="456"/>
                    <a:pt x="699" y="456"/>
                    <a:pt x="698" y="456"/>
                  </a:cubicBezTo>
                  <a:cubicBezTo>
                    <a:pt x="696" y="456"/>
                    <a:pt x="697" y="457"/>
                    <a:pt x="694" y="460"/>
                  </a:cubicBezTo>
                  <a:lnTo>
                    <a:pt x="694" y="460"/>
                  </a:lnTo>
                  <a:cubicBezTo>
                    <a:pt x="692" y="460"/>
                    <a:pt x="690" y="458"/>
                    <a:pt x="689" y="458"/>
                  </a:cubicBezTo>
                  <a:lnTo>
                    <a:pt x="687" y="459"/>
                  </a:lnTo>
                  <a:cubicBezTo>
                    <a:pt x="688" y="460"/>
                    <a:pt x="691" y="462"/>
                    <a:pt x="687" y="462"/>
                  </a:cubicBezTo>
                  <a:cubicBezTo>
                    <a:pt x="685" y="458"/>
                    <a:pt x="683" y="456"/>
                    <a:pt x="681" y="456"/>
                  </a:cubicBezTo>
                  <a:cubicBezTo>
                    <a:pt x="677" y="456"/>
                    <a:pt x="672" y="462"/>
                    <a:pt x="666" y="462"/>
                  </a:cubicBezTo>
                  <a:lnTo>
                    <a:pt x="666" y="462"/>
                  </a:lnTo>
                  <a:lnTo>
                    <a:pt x="664" y="462"/>
                  </a:lnTo>
                  <a:lnTo>
                    <a:pt x="660" y="462"/>
                  </a:lnTo>
                  <a:cubicBezTo>
                    <a:pt x="658" y="462"/>
                    <a:pt x="656" y="462"/>
                    <a:pt x="655" y="460"/>
                  </a:cubicBezTo>
                  <a:cubicBezTo>
                    <a:pt x="658" y="456"/>
                    <a:pt x="657" y="454"/>
                    <a:pt x="656" y="454"/>
                  </a:cubicBezTo>
                  <a:cubicBezTo>
                    <a:pt x="654" y="454"/>
                    <a:pt x="652" y="456"/>
                    <a:pt x="651" y="459"/>
                  </a:cubicBezTo>
                  <a:lnTo>
                    <a:pt x="651" y="459"/>
                  </a:lnTo>
                  <a:cubicBezTo>
                    <a:pt x="649" y="459"/>
                    <a:pt x="653" y="463"/>
                    <a:pt x="653" y="465"/>
                  </a:cubicBezTo>
                  <a:lnTo>
                    <a:pt x="650" y="466"/>
                  </a:lnTo>
                  <a:cubicBezTo>
                    <a:pt x="647" y="466"/>
                    <a:pt x="649" y="457"/>
                    <a:pt x="645" y="457"/>
                  </a:cubicBezTo>
                  <a:lnTo>
                    <a:pt x="644" y="458"/>
                  </a:lnTo>
                  <a:lnTo>
                    <a:pt x="642" y="456"/>
                  </a:lnTo>
                  <a:lnTo>
                    <a:pt x="638" y="460"/>
                  </a:lnTo>
                  <a:cubicBezTo>
                    <a:pt x="635" y="458"/>
                    <a:pt x="635" y="454"/>
                    <a:pt x="633" y="454"/>
                  </a:cubicBezTo>
                  <a:lnTo>
                    <a:pt x="631" y="455"/>
                  </a:lnTo>
                  <a:cubicBezTo>
                    <a:pt x="635" y="457"/>
                    <a:pt x="632" y="458"/>
                    <a:pt x="630" y="458"/>
                  </a:cubicBezTo>
                  <a:cubicBezTo>
                    <a:pt x="628" y="458"/>
                    <a:pt x="626" y="458"/>
                    <a:pt x="626" y="456"/>
                  </a:cubicBezTo>
                  <a:cubicBezTo>
                    <a:pt x="624" y="454"/>
                    <a:pt x="623" y="454"/>
                    <a:pt x="622" y="454"/>
                  </a:cubicBezTo>
                  <a:cubicBezTo>
                    <a:pt x="619" y="454"/>
                    <a:pt x="619" y="458"/>
                    <a:pt x="617" y="460"/>
                  </a:cubicBezTo>
                  <a:cubicBezTo>
                    <a:pt x="617" y="455"/>
                    <a:pt x="616" y="452"/>
                    <a:pt x="615" y="452"/>
                  </a:cubicBezTo>
                  <a:cubicBezTo>
                    <a:pt x="614" y="452"/>
                    <a:pt x="613" y="454"/>
                    <a:pt x="611" y="456"/>
                  </a:cubicBezTo>
                  <a:cubicBezTo>
                    <a:pt x="604" y="453"/>
                    <a:pt x="595" y="451"/>
                    <a:pt x="586" y="449"/>
                  </a:cubicBezTo>
                  <a:cubicBezTo>
                    <a:pt x="585" y="452"/>
                    <a:pt x="584" y="453"/>
                    <a:pt x="583" y="453"/>
                  </a:cubicBezTo>
                  <a:cubicBezTo>
                    <a:pt x="580" y="453"/>
                    <a:pt x="578" y="446"/>
                    <a:pt x="573" y="445"/>
                  </a:cubicBezTo>
                  <a:cubicBezTo>
                    <a:pt x="572" y="446"/>
                    <a:pt x="571" y="447"/>
                    <a:pt x="570" y="447"/>
                  </a:cubicBezTo>
                  <a:cubicBezTo>
                    <a:pt x="568" y="447"/>
                    <a:pt x="567" y="445"/>
                    <a:pt x="569" y="442"/>
                  </a:cubicBezTo>
                  <a:cubicBezTo>
                    <a:pt x="566" y="438"/>
                    <a:pt x="560" y="439"/>
                    <a:pt x="563" y="434"/>
                  </a:cubicBezTo>
                  <a:cubicBezTo>
                    <a:pt x="558" y="427"/>
                    <a:pt x="555" y="425"/>
                    <a:pt x="547" y="421"/>
                  </a:cubicBezTo>
                  <a:cubicBezTo>
                    <a:pt x="545" y="420"/>
                    <a:pt x="548" y="412"/>
                    <a:pt x="544" y="411"/>
                  </a:cubicBezTo>
                  <a:lnTo>
                    <a:pt x="541" y="412"/>
                  </a:lnTo>
                  <a:cubicBezTo>
                    <a:pt x="539" y="412"/>
                    <a:pt x="544" y="401"/>
                    <a:pt x="538" y="401"/>
                  </a:cubicBezTo>
                  <a:lnTo>
                    <a:pt x="536" y="401"/>
                  </a:lnTo>
                  <a:cubicBezTo>
                    <a:pt x="535" y="399"/>
                    <a:pt x="534" y="398"/>
                    <a:pt x="533" y="398"/>
                  </a:cubicBezTo>
                  <a:cubicBezTo>
                    <a:pt x="531" y="398"/>
                    <a:pt x="530" y="401"/>
                    <a:pt x="527" y="401"/>
                  </a:cubicBezTo>
                  <a:lnTo>
                    <a:pt x="526" y="401"/>
                  </a:lnTo>
                  <a:cubicBezTo>
                    <a:pt x="524" y="400"/>
                    <a:pt x="527" y="396"/>
                    <a:pt x="525" y="394"/>
                  </a:cubicBezTo>
                  <a:cubicBezTo>
                    <a:pt x="522" y="392"/>
                    <a:pt x="518" y="392"/>
                    <a:pt x="524" y="390"/>
                  </a:cubicBezTo>
                  <a:cubicBezTo>
                    <a:pt x="530" y="378"/>
                    <a:pt x="514" y="381"/>
                    <a:pt x="516" y="372"/>
                  </a:cubicBezTo>
                  <a:lnTo>
                    <a:pt x="515" y="372"/>
                  </a:lnTo>
                  <a:cubicBezTo>
                    <a:pt x="512" y="372"/>
                    <a:pt x="508" y="370"/>
                    <a:pt x="508" y="367"/>
                  </a:cubicBezTo>
                  <a:lnTo>
                    <a:pt x="507" y="367"/>
                  </a:lnTo>
                  <a:cubicBezTo>
                    <a:pt x="505" y="367"/>
                    <a:pt x="504" y="371"/>
                    <a:pt x="503" y="371"/>
                  </a:cubicBezTo>
                  <a:cubicBezTo>
                    <a:pt x="502" y="371"/>
                    <a:pt x="501" y="370"/>
                    <a:pt x="501" y="368"/>
                  </a:cubicBezTo>
                  <a:cubicBezTo>
                    <a:pt x="502" y="362"/>
                    <a:pt x="493" y="361"/>
                    <a:pt x="495" y="354"/>
                  </a:cubicBezTo>
                  <a:cubicBezTo>
                    <a:pt x="489" y="352"/>
                    <a:pt x="491" y="353"/>
                    <a:pt x="490" y="347"/>
                  </a:cubicBezTo>
                  <a:lnTo>
                    <a:pt x="486" y="346"/>
                  </a:lnTo>
                  <a:lnTo>
                    <a:pt x="484" y="347"/>
                  </a:lnTo>
                  <a:cubicBezTo>
                    <a:pt x="482" y="347"/>
                    <a:pt x="480" y="346"/>
                    <a:pt x="481" y="341"/>
                  </a:cubicBezTo>
                  <a:lnTo>
                    <a:pt x="480" y="341"/>
                  </a:lnTo>
                  <a:cubicBezTo>
                    <a:pt x="475" y="341"/>
                    <a:pt x="471" y="336"/>
                    <a:pt x="467" y="336"/>
                  </a:cubicBezTo>
                  <a:lnTo>
                    <a:pt x="463" y="338"/>
                  </a:lnTo>
                  <a:cubicBezTo>
                    <a:pt x="459" y="336"/>
                    <a:pt x="458" y="328"/>
                    <a:pt x="455" y="328"/>
                  </a:cubicBezTo>
                  <a:lnTo>
                    <a:pt x="454" y="329"/>
                  </a:lnTo>
                  <a:cubicBezTo>
                    <a:pt x="444" y="323"/>
                    <a:pt x="459" y="320"/>
                    <a:pt x="441" y="318"/>
                  </a:cubicBezTo>
                  <a:cubicBezTo>
                    <a:pt x="438" y="315"/>
                    <a:pt x="439" y="310"/>
                    <a:pt x="437" y="310"/>
                  </a:cubicBezTo>
                  <a:cubicBezTo>
                    <a:pt x="436" y="310"/>
                    <a:pt x="434" y="311"/>
                    <a:pt x="431" y="316"/>
                  </a:cubicBezTo>
                  <a:cubicBezTo>
                    <a:pt x="427" y="314"/>
                    <a:pt x="423" y="304"/>
                    <a:pt x="421" y="300"/>
                  </a:cubicBezTo>
                  <a:cubicBezTo>
                    <a:pt x="420" y="299"/>
                    <a:pt x="418" y="298"/>
                    <a:pt x="416" y="298"/>
                  </a:cubicBezTo>
                  <a:cubicBezTo>
                    <a:pt x="413" y="298"/>
                    <a:pt x="409" y="299"/>
                    <a:pt x="409" y="299"/>
                  </a:cubicBezTo>
                  <a:lnTo>
                    <a:pt x="405" y="302"/>
                  </a:lnTo>
                  <a:cubicBezTo>
                    <a:pt x="405" y="302"/>
                    <a:pt x="404" y="302"/>
                    <a:pt x="403" y="299"/>
                  </a:cubicBezTo>
                  <a:cubicBezTo>
                    <a:pt x="404" y="296"/>
                    <a:pt x="406" y="292"/>
                    <a:pt x="402" y="292"/>
                  </a:cubicBezTo>
                  <a:lnTo>
                    <a:pt x="401" y="292"/>
                  </a:lnTo>
                  <a:cubicBezTo>
                    <a:pt x="399" y="295"/>
                    <a:pt x="398" y="296"/>
                    <a:pt x="397" y="296"/>
                  </a:cubicBezTo>
                  <a:cubicBezTo>
                    <a:pt x="395" y="296"/>
                    <a:pt x="397" y="288"/>
                    <a:pt x="396" y="286"/>
                  </a:cubicBezTo>
                  <a:lnTo>
                    <a:pt x="394" y="286"/>
                  </a:lnTo>
                  <a:cubicBezTo>
                    <a:pt x="392" y="286"/>
                    <a:pt x="394" y="289"/>
                    <a:pt x="391" y="291"/>
                  </a:cubicBezTo>
                  <a:lnTo>
                    <a:pt x="390" y="291"/>
                  </a:lnTo>
                  <a:cubicBezTo>
                    <a:pt x="387" y="291"/>
                    <a:pt x="386" y="289"/>
                    <a:pt x="388" y="286"/>
                  </a:cubicBezTo>
                  <a:cubicBezTo>
                    <a:pt x="387" y="284"/>
                    <a:pt x="386" y="284"/>
                    <a:pt x="385" y="284"/>
                  </a:cubicBezTo>
                  <a:cubicBezTo>
                    <a:pt x="383" y="284"/>
                    <a:pt x="381" y="287"/>
                    <a:pt x="380" y="290"/>
                  </a:cubicBezTo>
                  <a:cubicBezTo>
                    <a:pt x="376" y="287"/>
                    <a:pt x="374" y="286"/>
                    <a:pt x="370" y="286"/>
                  </a:cubicBezTo>
                  <a:cubicBezTo>
                    <a:pt x="369" y="286"/>
                    <a:pt x="367" y="286"/>
                    <a:pt x="366" y="286"/>
                  </a:cubicBezTo>
                  <a:cubicBezTo>
                    <a:pt x="368" y="291"/>
                    <a:pt x="368" y="293"/>
                    <a:pt x="367" y="293"/>
                  </a:cubicBezTo>
                  <a:cubicBezTo>
                    <a:pt x="366" y="293"/>
                    <a:pt x="364" y="291"/>
                    <a:pt x="361" y="291"/>
                  </a:cubicBezTo>
                  <a:lnTo>
                    <a:pt x="357" y="292"/>
                  </a:lnTo>
                  <a:cubicBezTo>
                    <a:pt x="354" y="291"/>
                    <a:pt x="361" y="284"/>
                    <a:pt x="357" y="284"/>
                  </a:cubicBezTo>
                  <a:lnTo>
                    <a:pt x="356" y="284"/>
                  </a:lnTo>
                  <a:lnTo>
                    <a:pt x="355" y="284"/>
                  </a:lnTo>
                  <a:cubicBezTo>
                    <a:pt x="351" y="284"/>
                    <a:pt x="352" y="288"/>
                    <a:pt x="353" y="291"/>
                  </a:cubicBezTo>
                  <a:lnTo>
                    <a:pt x="352" y="291"/>
                  </a:lnTo>
                  <a:cubicBezTo>
                    <a:pt x="348" y="291"/>
                    <a:pt x="348" y="284"/>
                    <a:pt x="348" y="282"/>
                  </a:cubicBezTo>
                  <a:lnTo>
                    <a:pt x="346" y="280"/>
                  </a:lnTo>
                  <a:cubicBezTo>
                    <a:pt x="344" y="280"/>
                    <a:pt x="342" y="283"/>
                    <a:pt x="340" y="283"/>
                  </a:cubicBezTo>
                  <a:lnTo>
                    <a:pt x="337" y="282"/>
                  </a:lnTo>
                  <a:lnTo>
                    <a:pt x="342" y="277"/>
                  </a:lnTo>
                  <a:cubicBezTo>
                    <a:pt x="342" y="269"/>
                    <a:pt x="330" y="275"/>
                    <a:pt x="330" y="269"/>
                  </a:cubicBezTo>
                  <a:lnTo>
                    <a:pt x="334" y="269"/>
                  </a:lnTo>
                  <a:cubicBezTo>
                    <a:pt x="338" y="269"/>
                    <a:pt x="343" y="268"/>
                    <a:pt x="337" y="265"/>
                  </a:cubicBezTo>
                  <a:cubicBezTo>
                    <a:pt x="335" y="265"/>
                    <a:pt x="334" y="266"/>
                    <a:pt x="332" y="266"/>
                  </a:cubicBezTo>
                  <a:cubicBezTo>
                    <a:pt x="327" y="266"/>
                    <a:pt x="329" y="262"/>
                    <a:pt x="328" y="258"/>
                  </a:cubicBezTo>
                  <a:cubicBezTo>
                    <a:pt x="326" y="260"/>
                    <a:pt x="323" y="260"/>
                    <a:pt x="320" y="260"/>
                  </a:cubicBezTo>
                  <a:cubicBezTo>
                    <a:pt x="317" y="260"/>
                    <a:pt x="315" y="260"/>
                    <a:pt x="313" y="259"/>
                  </a:cubicBezTo>
                  <a:cubicBezTo>
                    <a:pt x="314" y="254"/>
                    <a:pt x="312" y="253"/>
                    <a:pt x="310" y="253"/>
                  </a:cubicBezTo>
                  <a:cubicBezTo>
                    <a:pt x="308" y="253"/>
                    <a:pt x="305" y="254"/>
                    <a:pt x="302" y="255"/>
                  </a:cubicBezTo>
                  <a:cubicBezTo>
                    <a:pt x="303" y="250"/>
                    <a:pt x="303" y="248"/>
                    <a:pt x="302" y="248"/>
                  </a:cubicBezTo>
                  <a:cubicBezTo>
                    <a:pt x="300" y="248"/>
                    <a:pt x="296" y="256"/>
                    <a:pt x="293" y="258"/>
                  </a:cubicBezTo>
                  <a:cubicBezTo>
                    <a:pt x="290" y="252"/>
                    <a:pt x="277" y="252"/>
                    <a:pt x="290" y="246"/>
                  </a:cubicBezTo>
                  <a:cubicBezTo>
                    <a:pt x="287" y="245"/>
                    <a:pt x="284" y="245"/>
                    <a:pt x="283" y="245"/>
                  </a:cubicBezTo>
                  <a:cubicBezTo>
                    <a:pt x="279" y="245"/>
                    <a:pt x="279" y="248"/>
                    <a:pt x="280" y="256"/>
                  </a:cubicBezTo>
                  <a:cubicBezTo>
                    <a:pt x="276" y="254"/>
                    <a:pt x="274" y="251"/>
                    <a:pt x="271" y="251"/>
                  </a:cubicBezTo>
                  <a:cubicBezTo>
                    <a:pt x="269" y="251"/>
                    <a:pt x="268" y="251"/>
                    <a:pt x="266" y="253"/>
                  </a:cubicBezTo>
                  <a:cubicBezTo>
                    <a:pt x="265" y="248"/>
                    <a:pt x="265" y="244"/>
                    <a:pt x="264" y="244"/>
                  </a:cubicBezTo>
                  <a:cubicBezTo>
                    <a:pt x="263" y="244"/>
                    <a:pt x="263" y="246"/>
                    <a:pt x="262" y="251"/>
                  </a:cubicBezTo>
                  <a:cubicBezTo>
                    <a:pt x="259" y="250"/>
                    <a:pt x="255" y="246"/>
                    <a:pt x="255" y="243"/>
                  </a:cubicBezTo>
                  <a:cubicBezTo>
                    <a:pt x="255" y="241"/>
                    <a:pt x="258" y="237"/>
                    <a:pt x="255" y="237"/>
                  </a:cubicBezTo>
                  <a:lnTo>
                    <a:pt x="254" y="237"/>
                  </a:lnTo>
                  <a:cubicBezTo>
                    <a:pt x="247" y="238"/>
                    <a:pt x="250" y="246"/>
                    <a:pt x="245" y="246"/>
                  </a:cubicBezTo>
                  <a:lnTo>
                    <a:pt x="245" y="246"/>
                  </a:lnTo>
                  <a:cubicBezTo>
                    <a:pt x="240" y="245"/>
                    <a:pt x="236" y="243"/>
                    <a:pt x="232" y="243"/>
                  </a:cubicBezTo>
                  <a:cubicBezTo>
                    <a:pt x="229" y="243"/>
                    <a:pt x="226" y="244"/>
                    <a:pt x="222" y="246"/>
                  </a:cubicBezTo>
                  <a:cubicBezTo>
                    <a:pt x="220" y="244"/>
                    <a:pt x="218" y="242"/>
                    <a:pt x="217" y="242"/>
                  </a:cubicBezTo>
                  <a:cubicBezTo>
                    <a:pt x="215" y="242"/>
                    <a:pt x="214" y="245"/>
                    <a:pt x="212" y="249"/>
                  </a:cubicBezTo>
                  <a:cubicBezTo>
                    <a:pt x="209" y="243"/>
                    <a:pt x="207" y="241"/>
                    <a:pt x="206" y="241"/>
                  </a:cubicBezTo>
                  <a:cubicBezTo>
                    <a:pt x="204" y="241"/>
                    <a:pt x="203" y="244"/>
                    <a:pt x="202" y="244"/>
                  </a:cubicBezTo>
                  <a:cubicBezTo>
                    <a:pt x="201" y="244"/>
                    <a:pt x="200" y="244"/>
                    <a:pt x="199" y="242"/>
                  </a:cubicBezTo>
                  <a:cubicBezTo>
                    <a:pt x="202" y="236"/>
                    <a:pt x="198" y="235"/>
                    <a:pt x="194" y="235"/>
                  </a:cubicBezTo>
                  <a:cubicBezTo>
                    <a:pt x="192" y="235"/>
                    <a:pt x="190" y="235"/>
                    <a:pt x="188" y="235"/>
                  </a:cubicBezTo>
                  <a:cubicBezTo>
                    <a:pt x="187" y="235"/>
                    <a:pt x="185" y="235"/>
                    <a:pt x="185" y="235"/>
                  </a:cubicBezTo>
                  <a:cubicBezTo>
                    <a:pt x="185" y="230"/>
                    <a:pt x="185" y="229"/>
                    <a:pt x="183" y="229"/>
                  </a:cubicBezTo>
                  <a:cubicBezTo>
                    <a:pt x="180" y="229"/>
                    <a:pt x="175" y="235"/>
                    <a:pt x="171" y="235"/>
                  </a:cubicBezTo>
                  <a:lnTo>
                    <a:pt x="171" y="235"/>
                  </a:lnTo>
                  <a:cubicBezTo>
                    <a:pt x="170" y="230"/>
                    <a:pt x="168" y="228"/>
                    <a:pt x="167" y="228"/>
                  </a:cubicBezTo>
                  <a:cubicBezTo>
                    <a:pt x="165" y="228"/>
                    <a:pt x="163" y="233"/>
                    <a:pt x="163" y="238"/>
                  </a:cubicBezTo>
                  <a:cubicBezTo>
                    <a:pt x="160" y="237"/>
                    <a:pt x="156" y="234"/>
                    <a:pt x="159" y="231"/>
                  </a:cubicBezTo>
                  <a:cubicBezTo>
                    <a:pt x="163" y="226"/>
                    <a:pt x="162" y="224"/>
                    <a:pt x="160" y="224"/>
                  </a:cubicBezTo>
                  <a:cubicBezTo>
                    <a:pt x="158" y="224"/>
                    <a:pt x="154" y="225"/>
                    <a:pt x="152" y="225"/>
                  </a:cubicBezTo>
                  <a:lnTo>
                    <a:pt x="151" y="225"/>
                  </a:lnTo>
                  <a:cubicBezTo>
                    <a:pt x="153" y="219"/>
                    <a:pt x="155" y="213"/>
                    <a:pt x="152" y="213"/>
                  </a:cubicBezTo>
                  <a:cubicBezTo>
                    <a:pt x="151" y="213"/>
                    <a:pt x="149" y="214"/>
                    <a:pt x="145" y="217"/>
                  </a:cubicBezTo>
                  <a:cubicBezTo>
                    <a:pt x="149" y="226"/>
                    <a:pt x="143" y="229"/>
                    <a:pt x="134" y="230"/>
                  </a:cubicBezTo>
                  <a:cubicBezTo>
                    <a:pt x="134" y="229"/>
                    <a:pt x="133" y="223"/>
                    <a:pt x="131" y="223"/>
                  </a:cubicBezTo>
                  <a:lnTo>
                    <a:pt x="130" y="224"/>
                  </a:lnTo>
                  <a:cubicBezTo>
                    <a:pt x="128" y="230"/>
                    <a:pt x="126" y="231"/>
                    <a:pt x="124" y="231"/>
                  </a:cubicBezTo>
                  <a:cubicBezTo>
                    <a:pt x="122" y="231"/>
                    <a:pt x="119" y="230"/>
                    <a:pt x="116" y="230"/>
                  </a:cubicBezTo>
                  <a:cubicBezTo>
                    <a:pt x="113" y="230"/>
                    <a:pt x="110" y="231"/>
                    <a:pt x="107" y="233"/>
                  </a:cubicBezTo>
                  <a:cubicBezTo>
                    <a:pt x="105" y="236"/>
                    <a:pt x="104" y="237"/>
                    <a:pt x="103" y="237"/>
                  </a:cubicBezTo>
                  <a:cubicBezTo>
                    <a:pt x="101" y="237"/>
                    <a:pt x="112" y="219"/>
                    <a:pt x="103" y="219"/>
                  </a:cubicBezTo>
                  <a:lnTo>
                    <a:pt x="99" y="219"/>
                  </a:lnTo>
                  <a:cubicBezTo>
                    <a:pt x="97" y="217"/>
                    <a:pt x="96" y="216"/>
                    <a:pt x="94" y="216"/>
                  </a:cubicBezTo>
                  <a:cubicBezTo>
                    <a:pt x="90" y="216"/>
                    <a:pt x="88" y="226"/>
                    <a:pt x="80" y="226"/>
                  </a:cubicBezTo>
                  <a:lnTo>
                    <a:pt x="79" y="226"/>
                  </a:lnTo>
                  <a:cubicBezTo>
                    <a:pt x="76" y="224"/>
                    <a:pt x="74" y="223"/>
                    <a:pt x="73" y="223"/>
                  </a:cubicBezTo>
                  <a:cubicBezTo>
                    <a:pt x="70" y="223"/>
                    <a:pt x="72" y="229"/>
                    <a:pt x="73" y="235"/>
                  </a:cubicBezTo>
                  <a:lnTo>
                    <a:pt x="72" y="235"/>
                  </a:lnTo>
                  <a:cubicBezTo>
                    <a:pt x="68" y="235"/>
                    <a:pt x="65" y="230"/>
                    <a:pt x="62" y="230"/>
                  </a:cubicBezTo>
                  <a:lnTo>
                    <a:pt x="60" y="230"/>
                  </a:lnTo>
                  <a:cubicBezTo>
                    <a:pt x="59" y="231"/>
                    <a:pt x="55" y="232"/>
                    <a:pt x="52" y="232"/>
                  </a:cubicBezTo>
                  <a:lnTo>
                    <a:pt x="51" y="232"/>
                  </a:lnTo>
                  <a:cubicBezTo>
                    <a:pt x="51" y="235"/>
                    <a:pt x="49" y="238"/>
                    <a:pt x="48" y="238"/>
                  </a:cubicBezTo>
                  <a:cubicBezTo>
                    <a:pt x="47" y="238"/>
                    <a:pt x="46" y="237"/>
                    <a:pt x="46" y="233"/>
                  </a:cubicBezTo>
                  <a:cubicBezTo>
                    <a:pt x="46" y="229"/>
                    <a:pt x="45" y="228"/>
                    <a:pt x="42" y="228"/>
                  </a:cubicBezTo>
                  <a:cubicBezTo>
                    <a:pt x="39" y="228"/>
                    <a:pt x="34" y="231"/>
                    <a:pt x="31" y="232"/>
                  </a:cubicBezTo>
                  <a:cubicBezTo>
                    <a:pt x="27" y="227"/>
                    <a:pt x="25" y="226"/>
                    <a:pt x="24" y="226"/>
                  </a:cubicBezTo>
                  <a:cubicBezTo>
                    <a:pt x="22" y="226"/>
                    <a:pt x="22" y="229"/>
                    <a:pt x="17" y="229"/>
                  </a:cubicBezTo>
                  <a:lnTo>
                    <a:pt x="15" y="229"/>
                  </a:lnTo>
                  <a:cubicBezTo>
                    <a:pt x="11" y="225"/>
                    <a:pt x="21" y="224"/>
                    <a:pt x="20" y="224"/>
                  </a:cubicBezTo>
                  <a:cubicBezTo>
                    <a:pt x="20" y="224"/>
                    <a:pt x="19" y="224"/>
                    <a:pt x="17" y="224"/>
                  </a:cubicBezTo>
                  <a:cubicBezTo>
                    <a:pt x="14" y="221"/>
                    <a:pt x="24" y="220"/>
                    <a:pt x="17" y="217"/>
                  </a:cubicBezTo>
                  <a:lnTo>
                    <a:pt x="18" y="216"/>
                  </a:lnTo>
                  <a:lnTo>
                    <a:pt x="20" y="218"/>
                  </a:lnTo>
                  <a:lnTo>
                    <a:pt x="21" y="218"/>
                  </a:lnTo>
                  <a:cubicBezTo>
                    <a:pt x="29" y="217"/>
                    <a:pt x="15" y="215"/>
                    <a:pt x="21" y="210"/>
                  </a:cubicBezTo>
                  <a:cubicBezTo>
                    <a:pt x="23" y="212"/>
                    <a:pt x="24" y="212"/>
                    <a:pt x="24" y="212"/>
                  </a:cubicBezTo>
                  <a:cubicBezTo>
                    <a:pt x="24" y="212"/>
                    <a:pt x="21" y="209"/>
                    <a:pt x="19" y="206"/>
                  </a:cubicBezTo>
                  <a:cubicBezTo>
                    <a:pt x="24" y="208"/>
                    <a:pt x="26" y="210"/>
                    <a:pt x="26" y="210"/>
                  </a:cubicBezTo>
                  <a:cubicBezTo>
                    <a:pt x="26" y="210"/>
                    <a:pt x="25" y="208"/>
                    <a:pt x="23" y="203"/>
                  </a:cubicBezTo>
                  <a:cubicBezTo>
                    <a:pt x="25" y="206"/>
                    <a:pt x="26" y="207"/>
                    <a:pt x="27" y="207"/>
                  </a:cubicBezTo>
                  <a:cubicBezTo>
                    <a:pt x="29" y="207"/>
                    <a:pt x="27" y="199"/>
                    <a:pt x="28" y="199"/>
                  </a:cubicBezTo>
                  <a:cubicBezTo>
                    <a:pt x="28" y="199"/>
                    <a:pt x="29" y="200"/>
                    <a:pt x="30" y="202"/>
                  </a:cubicBezTo>
                  <a:cubicBezTo>
                    <a:pt x="35" y="199"/>
                    <a:pt x="28" y="197"/>
                    <a:pt x="32" y="197"/>
                  </a:cubicBezTo>
                  <a:lnTo>
                    <a:pt x="35" y="197"/>
                  </a:lnTo>
                  <a:cubicBezTo>
                    <a:pt x="31" y="192"/>
                    <a:pt x="31" y="193"/>
                    <a:pt x="37" y="191"/>
                  </a:cubicBezTo>
                  <a:cubicBezTo>
                    <a:pt x="36" y="188"/>
                    <a:pt x="36" y="187"/>
                    <a:pt x="36" y="187"/>
                  </a:cubicBezTo>
                  <a:cubicBezTo>
                    <a:pt x="37" y="187"/>
                    <a:pt x="40" y="189"/>
                    <a:pt x="42" y="189"/>
                  </a:cubicBezTo>
                  <a:lnTo>
                    <a:pt x="43" y="189"/>
                  </a:lnTo>
                  <a:cubicBezTo>
                    <a:pt x="35" y="186"/>
                    <a:pt x="43" y="185"/>
                    <a:pt x="41" y="182"/>
                  </a:cubicBezTo>
                  <a:cubicBezTo>
                    <a:pt x="43" y="178"/>
                    <a:pt x="36" y="180"/>
                    <a:pt x="41" y="175"/>
                  </a:cubicBezTo>
                  <a:cubicBezTo>
                    <a:pt x="38" y="174"/>
                    <a:pt x="38" y="174"/>
                    <a:pt x="38" y="174"/>
                  </a:cubicBezTo>
                  <a:cubicBezTo>
                    <a:pt x="38" y="174"/>
                    <a:pt x="41" y="174"/>
                    <a:pt x="43" y="174"/>
                  </a:cubicBezTo>
                  <a:cubicBezTo>
                    <a:pt x="44" y="174"/>
                    <a:pt x="45" y="174"/>
                    <a:pt x="43" y="172"/>
                  </a:cubicBezTo>
                  <a:cubicBezTo>
                    <a:pt x="38" y="170"/>
                    <a:pt x="39" y="172"/>
                    <a:pt x="37" y="167"/>
                  </a:cubicBezTo>
                  <a:lnTo>
                    <a:pt x="36" y="165"/>
                  </a:lnTo>
                  <a:lnTo>
                    <a:pt x="38" y="165"/>
                  </a:lnTo>
                  <a:cubicBezTo>
                    <a:pt x="38" y="165"/>
                    <a:pt x="38" y="165"/>
                    <a:pt x="37" y="163"/>
                  </a:cubicBezTo>
                  <a:lnTo>
                    <a:pt x="35" y="162"/>
                  </a:lnTo>
                  <a:cubicBezTo>
                    <a:pt x="49" y="135"/>
                    <a:pt x="56" y="103"/>
                    <a:pt x="55" y="67"/>
                  </a:cubicBezTo>
                  <a:cubicBezTo>
                    <a:pt x="60" y="69"/>
                    <a:pt x="67" y="73"/>
                    <a:pt x="74" y="73"/>
                  </a:cubicBezTo>
                  <a:cubicBezTo>
                    <a:pt x="78" y="73"/>
                    <a:pt x="81" y="72"/>
                    <a:pt x="84" y="70"/>
                  </a:cubicBezTo>
                  <a:cubicBezTo>
                    <a:pt x="89" y="66"/>
                    <a:pt x="92" y="64"/>
                    <a:pt x="96" y="64"/>
                  </a:cubicBezTo>
                  <a:cubicBezTo>
                    <a:pt x="98" y="64"/>
                    <a:pt x="101" y="65"/>
                    <a:pt x="105" y="67"/>
                  </a:cubicBezTo>
                  <a:lnTo>
                    <a:pt x="108" y="65"/>
                  </a:lnTo>
                  <a:cubicBezTo>
                    <a:pt x="112" y="65"/>
                    <a:pt x="112" y="72"/>
                    <a:pt x="116" y="74"/>
                  </a:cubicBezTo>
                  <a:cubicBezTo>
                    <a:pt x="125" y="83"/>
                    <a:pt x="133" y="82"/>
                    <a:pt x="143" y="90"/>
                  </a:cubicBezTo>
                  <a:cubicBezTo>
                    <a:pt x="153" y="86"/>
                    <a:pt x="160" y="84"/>
                    <a:pt x="169" y="84"/>
                  </a:cubicBezTo>
                  <a:cubicBezTo>
                    <a:pt x="172" y="84"/>
                    <a:pt x="175" y="84"/>
                    <a:pt x="178" y="84"/>
                  </a:cubicBezTo>
                  <a:cubicBezTo>
                    <a:pt x="182" y="83"/>
                    <a:pt x="187" y="82"/>
                    <a:pt x="191" y="82"/>
                  </a:cubicBezTo>
                  <a:cubicBezTo>
                    <a:pt x="194" y="82"/>
                    <a:pt x="197" y="82"/>
                    <a:pt x="199" y="83"/>
                  </a:cubicBezTo>
                  <a:cubicBezTo>
                    <a:pt x="201" y="82"/>
                    <a:pt x="202" y="82"/>
                    <a:pt x="203" y="82"/>
                  </a:cubicBezTo>
                  <a:cubicBezTo>
                    <a:pt x="206" y="82"/>
                    <a:pt x="207" y="83"/>
                    <a:pt x="210" y="84"/>
                  </a:cubicBezTo>
                  <a:lnTo>
                    <a:pt x="212" y="84"/>
                  </a:lnTo>
                  <a:cubicBezTo>
                    <a:pt x="218" y="84"/>
                    <a:pt x="222" y="92"/>
                    <a:pt x="226" y="94"/>
                  </a:cubicBezTo>
                  <a:lnTo>
                    <a:pt x="228" y="94"/>
                  </a:lnTo>
                  <a:cubicBezTo>
                    <a:pt x="232" y="94"/>
                    <a:pt x="236" y="92"/>
                    <a:pt x="239" y="92"/>
                  </a:cubicBezTo>
                  <a:cubicBezTo>
                    <a:pt x="242" y="92"/>
                    <a:pt x="244" y="93"/>
                    <a:pt x="246" y="95"/>
                  </a:cubicBezTo>
                  <a:cubicBezTo>
                    <a:pt x="249" y="96"/>
                    <a:pt x="253" y="99"/>
                    <a:pt x="257" y="99"/>
                  </a:cubicBezTo>
                  <a:cubicBezTo>
                    <a:pt x="258" y="99"/>
                    <a:pt x="260" y="98"/>
                    <a:pt x="262" y="96"/>
                  </a:cubicBezTo>
                  <a:cubicBezTo>
                    <a:pt x="266" y="98"/>
                    <a:pt x="268" y="99"/>
                    <a:pt x="270" y="99"/>
                  </a:cubicBezTo>
                  <a:cubicBezTo>
                    <a:pt x="272" y="99"/>
                    <a:pt x="274" y="98"/>
                    <a:pt x="277" y="98"/>
                  </a:cubicBezTo>
                  <a:lnTo>
                    <a:pt x="279" y="99"/>
                  </a:lnTo>
                  <a:cubicBezTo>
                    <a:pt x="281" y="102"/>
                    <a:pt x="283" y="103"/>
                    <a:pt x="286" y="103"/>
                  </a:cubicBezTo>
                  <a:cubicBezTo>
                    <a:pt x="290" y="103"/>
                    <a:pt x="294" y="101"/>
                    <a:pt x="297" y="101"/>
                  </a:cubicBezTo>
                  <a:cubicBezTo>
                    <a:pt x="300" y="101"/>
                    <a:pt x="302" y="102"/>
                    <a:pt x="303" y="104"/>
                  </a:cubicBezTo>
                  <a:lnTo>
                    <a:pt x="306" y="104"/>
                  </a:lnTo>
                  <a:cubicBezTo>
                    <a:pt x="312" y="104"/>
                    <a:pt x="314" y="109"/>
                    <a:pt x="317" y="114"/>
                  </a:cubicBezTo>
                  <a:cubicBezTo>
                    <a:pt x="326" y="115"/>
                    <a:pt x="328" y="122"/>
                    <a:pt x="335" y="122"/>
                  </a:cubicBezTo>
                  <a:lnTo>
                    <a:pt x="336" y="122"/>
                  </a:lnTo>
                  <a:cubicBezTo>
                    <a:pt x="344" y="124"/>
                    <a:pt x="353" y="126"/>
                    <a:pt x="362" y="126"/>
                  </a:cubicBezTo>
                  <a:cubicBezTo>
                    <a:pt x="371" y="126"/>
                    <a:pt x="380" y="124"/>
                    <a:pt x="389" y="121"/>
                  </a:cubicBezTo>
                  <a:cubicBezTo>
                    <a:pt x="392" y="125"/>
                    <a:pt x="396" y="126"/>
                    <a:pt x="400" y="126"/>
                  </a:cubicBezTo>
                  <a:cubicBezTo>
                    <a:pt x="404" y="126"/>
                    <a:pt x="408" y="125"/>
                    <a:pt x="412" y="125"/>
                  </a:cubicBezTo>
                  <a:cubicBezTo>
                    <a:pt x="415" y="125"/>
                    <a:pt x="418" y="125"/>
                    <a:pt x="420" y="128"/>
                  </a:cubicBezTo>
                  <a:cubicBezTo>
                    <a:pt x="423" y="131"/>
                    <a:pt x="430" y="147"/>
                    <a:pt x="435" y="147"/>
                  </a:cubicBezTo>
                  <a:lnTo>
                    <a:pt x="435" y="147"/>
                  </a:lnTo>
                  <a:cubicBezTo>
                    <a:pt x="435" y="137"/>
                    <a:pt x="436" y="139"/>
                    <a:pt x="447" y="136"/>
                  </a:cubicBezTo>
                  <a:lnTo>
                    <a:pt x="450" y="137"/>
                  </a:lnTo>
                  <a:cubicBezTo>
                    <a:pt x="454" y="137"/>
                    <a:pt x="456" y="135"/>
                    <a:pt x="459" y="133"/>
                  </a:cubicBezTo>
                  <a:lnTo>
                    <a:pt x="460" y="133"/>
                  </a:lnTo>
                  <a:cubicBezTo>
                    <a:pt x="466" y="133"/>
                    <a:pt x="463" y="125"/>
                    <a:pt x="466" y="122"/>
                  </a:cubicBezTo>
                  <a:cubicBezTo>
                    <a:pt x="462" y="115"/>
                    <a:pt x="454" y="111"/>
                    <a:pt x="461" y="103"/>
                  </a:cubicBezTo>
                  <a:cubicBezTo>
                    <a:pt x="445" y="96"/>
                    <a:pt x="456" y="93"/>
                    <a:pt x="459" y="87"/>
                  </a:cubicBezTo>
                  <a:cubicBezTo>
                    <a:pt x="457" y="77"/>
                    <a:pt x="475" y="71"/>
                    <a:pt x="483" y="70"/>
                  </a:cubicBezTo>
                  <a:cubicBezTo>
                    <a:pt x="488" y="64"/>
                    <a:pt x="490" y="63"/>
                    <a:pt x="492" y="63"/>
                  </a:cubicBezTo>
                  <a:lnTo>
                    <a:pt x="495" y="63"/>
                  </a:lnTo>
                  <a:cubicBezTo>
                    <a:pt x="497" y="63"/>
                    <a:pt x="500" y="63"/>
                    <a:pt x="504" y="61"/>
                  </a:cubicBezTo>
                  <a:cubicBezTo>
                    <a:pt x="508" y="63"/>
                    <a:pt x="511" y="70"/>
                    <a:pt x="513" y="70"/>
                  </a:cubicBezTo>
                  <a:lnTo>
                    <a:pt x="516" y="68"/>
                  </a:lnTo>
                  <a:cubicBezTo>
                    <a:pt x="514" y="63"/>
                    <a:pt x="514" y="62"/>
                    <a:pt x="515" y="62"/>
                  </a:cubicBezTo>
                  <a:lnTo>
                    <a:pt x="522" y="71"/>
                  </a:lnTo>
                  <a:cubicBezTo>
                    <a:pt x="526" y="70"/>
                    <a:pt x="526" y="64"/>
                    <a:pt x="527" y="64"/>
                  </a:cubicBezTo>
                  <a:cubicBezTo>
                    <a:pt x="528" y="64"/>
                    <a:pt x="530" y="65"/>
                    <a:pt x="532" y="69"/>
                  </a:cubicBezTo>
                  <a:cubicBezTo>
                    <a:pt x="535" y="63"/>
                    <a:pt x="538" y="61"/>
                    <a:pt x="542" y="61"/>
                  </a:cubicBezTo>
                  <a:cubicBezTo>
                    <a:pt x="545" y="61"/>
                    <a:pt x="548" y="63"/>
                    <a:pt x="552" y="64"/>
                  </a:cubicBezTo>
                  <a:cubicBezTo>
                    <a:pt x="549" y="56"/>
                    <a:pt x="554" y="55"/>
                    <a:pt x="559" y="47"/>
                  </a:cubicBezTo>
                  <a:cubicBezTo>
                    <a:pt x="567" y="44"/>
                    <a:pt x="561" y="41"/>
                    <a:pt x="565" y="36"/>
                  </a:cubicBezTo>
                  <a:cubicBezTo>
                    <a:pt x="565" y="32"/>
                    <a:pt x="570" y="32"/>
                    <a:pt x="574" y="32"/>
                  </a:cubicBezTo>
                  <a:lnTo>
                    <a:pt x="576" y="32"/>
                  </a:lnTo>
                  <a:cubicBezTo>
                    <a:pt x="580" y="32"/>
                    <a:pt x="583" y="32"/>
                    <a:pt x="580" y="28"/>
                  </a:cubicBezTo>
                  <a:lnTo>
                    <a:pt x="577" y="29"/>
                  </a:lnTo>
                  <a:cubicBezTo>
                    <a:pt x="573" y="29"/>
                    <a:pt x="574" y="22"/>
                    <a:pt x="579" y="21"/>
                  </a:cubicBezTo>
                  <a:cubicBezTo>
                    <a:pt x="580" y="25"/>
                    <a:pt x="581" y="27"/>
                    <a:pt x="583" y="27"/>
                  </a:cubicBezTo>
                  <a:cubicBezTo>
                    <a:pt x="585" y="27"/>
                    <a:pt x="588" y="25"/>
                    <a:pt x="591" y="25"/>
                  </a:cubicBezTo>
                  <a:lnTo>
                    <a:pt x="594" y="26"/>
                  </a:lnTo>
                  <a:lnTo>
                    <a:pt x="594" y="26"/>
                  </a:lnTo>
                  <a:lnTo>
                    <a:pt x="594" y="26"/>
                  </a:lnTo>
                  <a:lnTo>
                    <a:pt x="594" y="26"/>
                  </a:lnTo>
                  <a:lnTo>
                    <a:pt x="596" y="25"/>
                  </a:lnTo>
                  <a:lnTo>
                    <a:pt x="598" y="27"/>
                  </a:lnTo>
                  <a:lnTo>
                    <a:pt x="599" y="26"/>
                  </a:lnTo>
                  <a:cubicBezTo>
                    <a:pt x="599" y="26"/>
                    <a:pt x="600" y="30"/>
                    <a:pt x="601" y="32"/>
                  </a:cubicBezTo>
                  <a:lnTo>
                    <a:pt x="604" y="31"/>
                  </a:lnTo>
                  <a:cubicBezTo>
                    <a:pt x="608" y="31"/>
                    <a:pt x="609" y="33"/>
                    <a:pt x="613" y="35"/>
                  </a:cubicBezTo>
                  <a:cubicBezTo>
                    <a:pt x="614" y="42"/>
                    <a:pt x="615" y="43"/>
                    <a:pt x="621" y="45"/>
                  </a:cubicBezTo>
                  <a:cubicBezTo>
                    <a:pt x="618" y="42"/>
                    <a:pt x="621" y="43"/>
                    <a:pt x="619" y="40"/>
                  </a:cubicBezTo>
                  <a:cubicBezTo>
                    <a:pt x="619" y="28"/>
                    <a:pt x="631" y="32"/>
                    <a:pt x="633" y="26"/>
                  </a:cubicBezTo>
                  <a:cubicBezTo>
                    <a:pt x="637" y="26"/>
                    <a:pt x="636" y="29"/>
                    <a:pt x="638" y="32"/>
                  </a:cubicBezTo>
                  <a:lnTo>
                    <a:pt x="640" y="30"/>
                  </a:lnTo>
                  <a:cubicBezTo>
                    <a:pt x="642" y="30"/>
                    <a:pt x="644" y="33"/>
                    <a:pt x="645" y="33"/>
                  </a:cubicBezTo>
                  <a:lnTo>
                    <a:pt x="646" y="33"/>
                  </a:lnTo>
                  <a:cubicBezTo>
                    <a:pt x="651" y="28"/>
                    <a:pt x="650" y="28"/>
                    <a:pt x="645" y="27"/>
                  </a:cubicBezTo>
                  <a:lnTo>
                    <a:pt x="649" y="25"/>
                  </a:lnTo>
                  <a:cubicBezTo>
                    <a:pt x="651" y="25"/>
                    <a:pt x="652" y="27"/>
                    <a:pt x="651" y="30"/>
                  </a:cubicBezTo>
                  <a:lnTo>
                    <a:pt x="653" y="29"/>
                  </a:lnTo>
                  <a:cubicBezTo>
                    <a:pt x="655" y="29"/>
                    <a:pt x="656" y="30"/>
                    <a:pt x="657" y="30"/>
                  </a:cubicBezTo>
                  <a:lnTo>
                    <a:pt x="658" y="30"/>
                  </a:lnTo>
                  <a:cubicBezTo>
                    <a:pt x="661" y="30"/>
                    <a:pt x="662" y="25"/>
                    <a:pt x="663" y="25"/>
                  </a:cubicBezTo>
                  <a:cubicBezTo>
                    <a:pt x="663" y="25"/>
                    <a:pt x="663" y="26"/>
                    <a:pt x="664" y="29"/>
                  </a:cubicBezTo>
                  <a:cubicBezTo>
                    <a:pt x="664" y="27"/>
                    <a:pt x="667" y="26"/>
                    <a:pt x="670" y="26"/>
                  </a:cubicBezTo>
                  <a:cubicBezTo>
                    <a:pt x="672" y="26"/>
                    <a:pt x="674" y="27"/>
                    <a:pt x="675" y="28"/>
                  </a:cubicBezTo>
                  <a:cubicBezTo>
                    <a:pt x="675" y="24"/>
                    <a:pt x="677" y="23"/>
                    <a:pt x="679" y="23"/>
                  </a:cubicBezTo>
                  <a:cubicBezTo>
                    <a:pt x="681" y="23"/>
                    <a:pt x="684" y="26"/>
                    <a:pt x="681" y="30"/>
                  </a:cubicBezTo>
                  <a:cubicBezTo>
                    <a:pt x="686" y="28"/>
                    <a:pt x="684" y="23"/>
                    <a:pt x="686" y="23"/>
                  </a:cubicBezTo>
                  <a:lnTo>
                    <a:pt x="688" y="23"/>
                  </a:lnTo>
                  <a:cubicBezTo>
                    <a:pt x="687" y="25"/>
                    <a:pt x="687" y="25"/>
                    <a:pt x="688" y="25"/>
                  </a:cubicBezTo>
                  <a:lnTo>
                    <a:pt x="691" y="25"/>
                  </a:lnTo>
                  <a:lnTo>
                    <a:pt x="694" y="27"/>
                  </a:lnTo>
                  <a:lnTo>
                    <a:pt x="697" y="26"/>
                  </a:lnTo>
                  <a:cubicBezTo>
                    <a:pt x="699" y="26"/>
                    <a:pt x="699" y="30"/>
                    <a:pt x="702" y="30"/>
                  </a:cubicBezTo>
                  <a:lnTo>
                    <a:pt x="704" y="32"/>
                  </a:lnTo>
                  <a:lnTo>
                    <a:pt x="705" y="29"/>
                  </a:lnTo>
                  <a:cubicBezTo>
                    <a:pt x="708" y="31"/>
                    <a:pt x="703" y="34"/>
                    <a:pt x="704" y="34"/>
                  </a:cubicBezTo>
                  <a:lnTo>
                    <a:pt x="705" y="34"/>
                  </a:lnTo>
                  <a:lnTo>
                    <a:pt x="706" y="33"/>
                  </a:lnTo>
                  <a:lnTo>
                    <a:pt x="707" y="37"/>
                  </a:lnTo>
                  <a:lnTo>
                    <a:pt x="709" y="37"/>
                  </a:lnTo>
                  <a:cubicBezTo>
                    <a:pt x="710" y="37"/>
                    <a:pt x="710" y="38"/>
                    <a:pt x="711" y="40"/>
                  </a:cubicBezTo>
                  <a:lnTo>
                    <a:pt x="711" y="40"/>
                  </a:lnTo>
                  <a:cubicBezTo>
                    <a:pt x="714" y="40"/>
                    <a:pt x="715" y="42"/>
                    <a:pt x="716" y="42"/>
                  </a:cubicBezTo>
                  <a:lnTo>
                    <a:pt x="716" y="40"/>
                  </a:lnTo>
                  <a:lnTo>
                    <a:pt x="716" y="39"/>
                  </a:lnTo>
                  <a:cubicBezTo>
                    <a:pt x="716" y="39"/>
                    <a:pt x="722" y="43"/>
                    <a:pt x="720" y="46"/>
                  </a:cubicBezTo>
                  <a:lnTo>
                    <a:pt x="722" y="46"/>
                  </a:lnTo>
                  <a:cubicBezTo>
                    <a:pt x="726" y="46"/>
                    <a:pt x="721" y="47"/>
                    <a:pt x="723" y="50"/>
                  </a:cubicBezTo>
                  <a:cubicBezTo>
                    <a:pt x="725" y="49"/>
                    <a:pt x="727" y="49"/>
                    <a:pt x="728" y="49"/>
                  </a:cubicBezTo>
                  <a:cubicBezTo>
                    <a:pt x="732" y="49"/>
                    <a:pt x="731" y="55"/>
                    <a:pt x="735" y="55"/>
                  </a:cubicBezTo>
                  <a:lnTo>
                    <a:pt x="735" y="55"/>
                  </a:lnTo>
                  <a:lnTo>
                    <a:pt x="736" y="54"/>
                  </a:lnTo>
                  <a:lnTo>
                    <a:pt x="739" y="57"/>
                  </a:lnTo>
                  <a:cubicBezTo>
                    <a:pt x="739" y="57"/>
                    <a:pt x="740" y="56"/>
                    <a:pt x="740" y="54"/>
                  </a:cubicBezTo>
                  <a:lnTo>
                    <a:pt x="740" y="54"/>
                  </a:lnTo>
                  <a:cubicBezTo>
                    <a:pt x="742" y="54"/>
                    <a:pt x="740" y="59"/>
                    <a:pt x="742" y="59"/>
                  </a:cubicBezTo>
                  <a:lnTo>
                    <a:pt x="743" y="57"/>
                  </a:lnTo>
                  <a:cubicBezTo>
                    <a:pt x="744" y="59"/>
                    <a:pt x="746" y="60"/>
                    <a:pt x="748" y="60"/>
                  </a:cubicBezTo>
                  <a:lnTo>
                    <a:pt x="749" y="59"/>
                  </a:lnTo>
                  <a:cubicBezTo>
                    <a:pt x="750" y="61"/>
                    <a:pt x="753" y="63"/>
                    <a:pt x="754" y="63"/>
                  </a:cubicBezTo>
                  <a:lnTo>
                    <a:pt x="754" y="61"/>
                  </a:lnTo>
                  <a:lnTo>
                    <a:pt x="756" y="61"/>
                  </a:lnTo>
                  <a:cubicBezTo>
                    <a:pt x="758" y="61"/>
                    <a:pt x="755" y="59"/>
                    <a:pt x="758" y="59"/>
                  </a:cubicBezTo>
                  <a:lnTo>
                    <a:pt x="761" y="61"/>
                  </a:lnTo>
                  <a:cubicBezTo>
                    <a:pt x="762" y="61"/>
                    <a:pt x="764" y="60"/>
                    <a:pt x="765" y="57"/>
                  </a:cubicBezTo>
                  <a:cubicBezTo>
                    <a:pt x="760" y="57"/>
                    <a:pt x="768" y="54"/>
                    <a:pt x="770" y="49"/>
                  </a:cubicBezTo>
                  <a:lnTo>
                    <a:pt x="770" y="49"/>
                  </a:lnTo>
                  <a:lnTo>
                    <a:pt x="772" y="49"/>
                  </a:lnTo>
                  <a:cubicBezTo>
                    <a:pt x="774" y="49"/>
                    <a:pt x="774" y="49"/>
                    <a:pt x="774" y="52"/>
                  </a:cubicBezTo>
                  <a:lnTo>
                    <a:pt x="777" y="50"/>
                  </a:lnTo>
                  <a:lnTo>
                    <a:pt x="778" y="50"/>
                  </a:lnTo>
                  <a:lnTo>
                    <a:pt x="777" y="50"/>
                  </a:lnTo>
                  <a:lnTo>
                    <a:pt x="778" y="50"/>
                  </a:lnTo>
                  <a:cubicBezTo>
                    <a:pt x="778" y="46"/>
                    <a:pt x="789" y="51"/>
                    <a:pt x="787" y="45"/>
                  </a:cubicBezTo>
                  <a:lnTo>
                    <a:pt x="788" y="45"/>
                  </a:lnTo>
                  <a:cubicBezTo>
                    <a:pt x="790" y="45"/>
                    <a:pt x="793" y="40"/>
                    <a:pt x="796" y="40"/>
                  </a:cubicBezTo>
                  <a:lnTo>
                    <a:pt x="796" y="40"/>
                  </a:lnTo>
                  <a:lnTo>
                    <a:pt x="797" y="40"/>
                  </a:lnTo>
                  <a:cubicBezTo>
                    <a:pt x="798" y="40"/>
                    <a:pt x="800" y="38"/>
                    <a:pt x="799" y="37"/>
                  </a:cubicBezTo>
                  <a:cubicBezTo>
                    <a:pt x="797" y="32"/>
                    <a:pt x="806" y="36"/>
                    <a:pt x="803" y="33"/>
                  </a:cubicBezTo>
                  <a:cubicBezTo>
                    <a:pt x="808" y="28"/>
                    <a:pt x="811" y="24"/>
                    <a:pt x="820" y="21"/>
                  </a:cubicBezTo>
                  <a:cubicBezTo>
                    <a:pt x="822" y="22"/>
                    <a:pt x="823" y="23"/>
                    <a:pt x="824" y="23"/>
                  </a:cubicBezTo>
                  <a:cubicBezTo>
                    <a:pt x="825" y="23"/>
                    <a:pt x="826" y="22"/>
                    <a:pt x="828" y="21"/>
                  </a:cubicBezTo>
                  <a:lnTo>
                    <a:pt x="828" y="20"/>
                  </a:lnTo>
                  <a:lnTo>
                    <a:pt x="834" y="22"/>
                  </a:lnTo>
                  <a:lnTo>
                    <a:pt x="836" y="21"/>
                  </a:lnTo>
                  <a:cubicBezTo>
                    <a:pt x="837" y="21"/>
                    <a:pt x="838" y="23"/>
                    <a:pt x="840" y="25"/>
                  </a:cubicBezTo>
                  <a:cubicBezTo>
                    <a:pt x="842" y="23"/>
                    <a:pt x="843" y="22"/>
                    <a:pt x="844" y="22"/>
                  </a:cubicBezTo>
                  <a:lnTo>
                    <a:pt x="847" y="23"/>
                  </a:lnTo>
                  <a:cubicBezTo>
                    <a:pt x="852" y="18"/>
                    <a:pt x="863" y="17"/>
                    <a:pt x="875" y="17"/>
                  </a:cubicBezTo>
                  <a:cubicBezTo>
                    <a:pt x="882" y="17"/>
                    <a:pt x="889" y="18"/>
                    <a:pt x="896" y="18"/>
                  </a:cubicBezTo>
                  <a:lnTo>
                    <a:pt x="900" y="18"/>
                  </a:lnTo>
                  <a:lnTo>
                    <a:pt x="901" y="18"/>
                  </a:lnTo>
                  <a:cubicBezTo>
                    <a:pt x="905" y="18"/>
                    <a:pt x="909" y="14"/>
                    <a:pt x="911"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69" name="Freeform 244">
              <a:extLst>
                <a:ext uri="{FF2B5EF4-FFF2-40B4-BE49-F238E27FC236}">
                  <a16:creationId xmlns:a16="http://schemas.microsoft.com/office/drawing/2014/main" id="{94FF66A0-0FDD-3DAB-49AE-9B13CFC36000}"/>
                </a:ext>
              </a:extLst>
            </p:cNvPr>
            <p:cNvSpPr>
              <a:spLocks/>
            </p:cNvSpPr>
            <p:nvPr/>
          </p:nvSpPr>
          <p:spPr bwMode="auto">
            <a:xfrm>
              <a:off x="6486526" y="1782763"/>
              <a:ext cx="420688" cy="257175"/>
            </a:xfrm>
            <a:custGeom>
              <a:avLst/>
              <a:gdLst>
                <a:gd name="T0" fmla="*/ 279 w 684"/>
                <a:gd name="T1" fmla="*/ 374 h 418"/>
                <a:gd name="T2" fmla="*/ 271 w 684"/>
                <a:gd name="T3" fmla="*/ 361 h 418"/>
                <a:gd name="T4" fmla="*/ 246 w 684"/>
                <a:gd name="T5" fmla="*/ 358 h 418"/>
                <a:gd name="T6" fmla="*/ 262 w 684"/>
                <a:gd name="T7" fmla="*/ 333 h 418"/>
                <a:gd name="T8" fmla="*/ 280 w 684"/>
                <a:gd name="T9" fmla="*/ 315 h 418"/>
                <a:gd name="T10" fmla="*/ 302 w 684"/>
                <a:gd name="T11" fmla="*/ 260 h 418"/>
                <a:gd name="T12" fmla="*/ 277 w 684"/>
                <a:gd name="T13" fmla="*/ 243 h 418"/>
                <a:gd name="T14" fmla="*/ 243 w 684"/>
                <a:gd name="T15" fmla="*/ 251 h 418"/>
                <a:gd name="T16" fmla="*/ 229 w 684"/>
                <a:gd name="T17" fmla="*/ 260 h 418"/>
                <a:gd name="T18" fmla="*/ 209 w 684"/>
                <a:gd name="T19" fmla="*/ 280 h 418"/>
                <a:gd name="T20" fmla="*/ 190 w 684"/>
                <a:gd name="T21" fmla="*/ 298 h 418"/>
                <a:gd name="T22" fmla="*/ 168 w 684"/>
                <a:gd name="T23" fmla="*/ 302 h 418"/>
                <a:gd name="T24" fmla="*/ 135 w 684"/>
                <a:gd name="T25" fmla="*/ 323 h 418"/>
                <a:gd name="T26" fmla="*/ 112 w 684"/>
                <a:gd name="T27" fmla="*/ 328 h 418"/>
                <a:gd name="T28" fmla="*/ 79 w 684"/>
                <a:gd name="T29" fmla="*/ 313 h 418"/>
                <a:gd name="T30" fmla="*/ 68 w 684"/>
                <a:gd name="T31" fmla="*/ 317 h 418"/>
                <a:gd name="T32" fmla="*/ 41 w 684"/>
                <a:gd name="T33" fmla="*/ 321 h 418"/>
                <a:gd name="T34" fmla="*/ 16 w 684"/>
                <a:gd name="T35" fmla="*/ 299 h 418"/>
                <a:gd name="T36" fmla="*/ 21 w 684"/>
                <a:gd name="T37" fmla="*/ 270 h 418"/>
                <a:gd name="T38" fmla="*/ 36 w 684"/>
                <a:gd name="T39" fmla="*/ 241 h 418"/>
                <a:gd name="T40" fmla="*/ 21 w 684"/>
                <a:gd name="T41" fmla="*/ 221 h 418"/>
                <a:gd name="T42" fmla="*/ 16 w 684"/>
                <a:gd name="T43" fmla="*/ 192 h 418"/>
                <a:gd name="T44" fmla="*/ 0 w 684"/>
                <a:gd name="T45" fmla="*/ 164 h 418"/>
                <a:gd name="T46" fmla="*/ 19 w 684"/>
                <a:gd name="T47" fmla="*/ 120 h 418"/>
                <a:gd name="T48" fmla="*/ 35 w 684"/>
                <a:gd name="T49" fmla="*/ 79 h 418"/>
                <a:gd name="T50" fmla="*/ 47 w 684"/>
                <a:gd name="T51" fmla="*/ 57 h 418"/>
                <a:gd name="T52" fmla="*/ 80 w 684"/>
                <a:gd name="T53" fmla="*/ 78 h 418"/>
                <a:gd name="T54" fmla="*/ 125 w 684"/>
                <a:gd name="T55" fmla="*/ 78 h 418"/>
                <a:gd name="T56" fmla="*/ 146 w 684"/>
                <a:gd name="T57" fmla="*/ 68 h 418"/>
                <a:gd name="T58" fmla="*/ 172 w 684"/>
                <a:gd name="T59" fmla="*/ 48 h 418"/>
                <a:gd name="T60" fmla="*/ 224 w 684"/>
                <a:gd name="T61" fmla="*/ 22 h 418"/>
                <a:gd name="T62" fmla="*/ 247 w 684"/>
                <a:gd name="T63" fmla="*/ 11 h 418"/>
                <a:gd name="T64" fmla="*/ 274 w 684"/>
                <a:gd name="T65" fmla="*/ 2 h 418"/>
                <a:gd name="T66" fmla="*/ 271 w 684"/>
                <a:gd name="T67" fmla="*/ 50 h 418"/>
                <a:gd name="T68" fmla="*/ 252 w 684"/>
                <a:gd name="T69" fmla="*/ 78 h 418"/>
                <a:gd name="T70" fmla="*/ 252 w 684"/>
                <a:gd name="T71" fmla="*/ 119 h 418"/>
                <a:gd name="T72" fmla="*/ 331 w 684"/>
                <a:gd name="T73" fmla="*/ 129 h 418"/>
                <a:gd name="T74" fmla="*/ 363 w 684"/>
                <a:gd name="T75" fmla="*/ 145 h 418"/>
                <a:gd name="T76" fmla="*/ 377 w 684"/>
                <a:gd name="T77" fmla="*/ 161 h 418"/>
                <a:gd name="T78" fmla="*/ 390 w 684"/>
                <a:gd name="T79" fmla="*/ 139 h 418"/>
                <a:gd name="T80" fmla="*/ 387 w 684"/>
                <a:gd name="T81" fmla="*/ 88 h 418"/>
                <a:gd name="T82" fmla="*/ 418 w 684"/>
                <a:gd name="T83" fmla="*/ 49 h 418"/>
                <a:gd name="T84" fmla="*/ 441 w 684"/>
                <a:gd name="T85" fmla="*/ 69 h 418"/>
                <a:gd name="T86" fmla="*/ 478 w 684"/>
                <a:gd name="T87" fmla="*/ 72 h 418"/>
                <a:gd name="T88" fmla="*/ 559 w 684"/>
                <a:gd name="T89" fmla="*/ 81 h 418"/>
                <a:gd name="T90" fmla="*/ 606 w 684"/>
                <a:gd name="T91" fmla="*/ 93 h 418"/>
                <a:gd name="T92" fmla="*/ 627 w 684"/>
                <a:gd name="T93" fmla="*/ 94 h 418"/>
                <a:gd name="T94" fmla="*/ 647 w 684"/>
                <a:gd name="T95" fmla="*/ 88 h 418"/>
                <a:gd name="T96" fmla="*/ 662 w 684"/>
                <a:gd name="T97" fmla="*/ 91 h 418"/>
                <a:gd name="T98" fmla="*/ 677 w 684"/>
                <a:gd name="T99" fmla="*/ 284 h 418"/>
                <a:gd name="T100" fmla="*/ 625 w 684"/>
                <a:gd name="T101" fmla="*/ 257 h 418"/>
                <a:gd name="T102" fmla="*/ 595 w 684"/>
                <a:gd name="T103" fmla="*/ 266 h 418"/>
                <a:gd name="T104" fmla="*/ 579 w 684"/>
                <a:gd name="T105" fmla="*/ 269 h 418"/>
                <a:gd name="T106" fmla="*/ 574 w 684"/>
                <a:gd name="T107" fmla="*/ 296 h 418"/>
                <a:gd name="T108" fmla="*/ 548 w 684"/>
                <a:gd name="T109" fmla="*/ 310 h 418"/>
                <a:gd name="T110" fmla="*/ 512 w 684"/>
                <a:gd name="T111" fmla="*/ 321 h 418"/>
                <a:gd name="T112" fmla="*/ 462 w 684"/>
                <a:gd name="T113" fmla="*/ 326 h 418"/>
                <a:gd name="T114" fmla="*/ 442 w 684"/>
                <a:gd name="T115" fmla="*/ 335 h 418"/>
                <a:gd name="T116" fmla="*/ 397 w 684"/>
                <a:gd name="T117" fmla="*/ 350 h 418"/>
                <a:gd name="T118" fmla="*/ 381 w 684"/>
                <a:gd name="T119" fmla="*/ 372 h 418"/>
                <a:gd name="T120" fmla="*/ 371 w 684"/>
                <a:gd name="T121" fmla="*/ 388 h 418"/>
                <a:gd name="T122" fmla="*/ 338 w 684"/>
                <a:gd name="T123" fmla="*/ 405 h 418"/>
                <a:gd name="T124" fmla="*/ 314 w 684"/>
                <a:gd name="T125" fmla="*/ 418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84" h="418">
                  <a:moveTo>
                    <a:pt x="314" y="418"/>
                  </a:moveTo>
                  <a:cubicBezTo>
                    <a:pt x="304" y="418"/>
                    <a:pt x="288" y="408"/>
                    <a:pt x="284" y="396"/>
                  </a:cubicBezTo>
                  <a:cubicBezTo>
                    <a:pt x="278" y="394"/>
                    <a:pt x="277" y="389"/>
                    <a:pt x="277" y="388"/>
                  </a:cubicBezTo>
                  <a:cubicBezTo>
                    <a:pt x="277" y="386"/>
                    <a:pt x="277" y="383"/>
                    <a:pt x="279" y="382"/>
                  </a:cubicBezTo>
                  <a:cubicBezTo>
                    <a:pt x="280" y="381"/>
                    <a:pt x="281" y="376"/>
                    <a:pt x="279" y="374"/>
                  </a:cubicBezTo>
                  <a:lnTo>
                    <a:pt x="278" y="371"/>
                  </a:lnTo>
                  <a:cubicBezTo>
                    <a:pt x="278" y="369"/>
                    <a:pt x="278" y="366"/>
                    <a:pt x="279" y="365"/>
                  </a:cubicBezTo>
                  <a:lnTo>
                    <a:pt x="279" y="364"/>
                  </a:lnTo>
                  <a:cubicBezTo>
                    <a:pt x="277" y="363"/>
                    <a:pt x="276" y="362"/>
                    <a:pt x="275" y="360"/>
                  </a:cubicBezTo>
                  <a:lnTo>
                    <a:pt x="271" y="361"/>
                  </a:lnTo>
                  <a:cubicBezTo>
                    <a:pt x="269" y="361"/>
                    <a:pt x="267" y="360"/>
                    <a:pt x="265" y="360"/>
                  </a:cubicBezTo>
                  <a:cubicBezTo>
                    <a:pt x="264" y="360"/>
                    <a:pt x="262" y="359"/>
                    <a:pt x="261" y="359"/>
                  </a:cubicBezTo>
                  <a:cubicBezTo>
                    <a:pt x="259" y="360"/>
                    <a:pt x="258" y="360"/>
                    <a:pt x="257" y="360"/>
                  </a:cubicBezTo>
                  <a:cubicBezTo>
                    <a:pt x="255" y="361"/>
                    <a:pt x="254" y="361"/>
                    <a:pt x="252" y="361"/>
                  </a:cubicBezTo>
                  <a:cubicBezTo>
                    <a:pt x="250" y="361"/>
                    <a:pt x="247" y="360"/>
                    <a:pt x="246" y="358"/>
                  </a:cubicBezTo>
                  <a:cubicBezTo>
                    <a:pt x="244" y="354"/>
                    <a:pt x="245" y="351"/>
                    <a:pt x="245" y="349"/>
                  </a:cubicBezTo>
                  <a:cubicBezTo>
                    <a:pt x="246" y="346"/>
                    <a:pt x="248" y="345"/>
                    <a:pt x="250" y="343"/>
                  </a:cubicBezTo>
                  <a:lnTo>
                    <a:pt x="250" y="342"/>
                  </a:lnTo>
                  <a:cubicBezTo>
                    <a:pt x="251" y="337"/>
                    <a:pt x="256" y="336"/>
                    <a:pt x="259" y="335"/>
                  </a:cubicBezTo>
                  <a:lnTo>
                    <a:pt x="262" y="333"/>
                  </a:lnTo>
                  <a:lnTo>
                    <a:pt x="262" y="332"/>
                  </a:lnTo>
                  <a:cubicBezTo>
                    <a:pt x="263" y="331"/>
                    <a:pt x="263" y="329"/>
                    <a:pt x="264" y="328"/>
                  </a:cubicBezTo>
                  <a:lnTo>
                    <a:pt x="264" y="327"/>
                  </a:lnTo>
                  <a:cubicBezTo>
                    <a:pt x="263" y="324"/>
                    <a:pt x="264" y="321"/>
                    <a:pt x="266" y="320"/>
                  </a:cubicBezTo>
                  <a:cubicBezTo>
                    <a:pt x="272" y="317"/>
                    <a:pt x="276" y="316"/>
                    <a:pt x="280" y="315"/>
                  </a:cubicBezTo>
                  <a:cubicBezTo>
                    <a:pt x="280" y="314"/>
                    <a:pt x="279" y="311"/>
                    <a:pt x="277" y="307"/>
                  </a:cubicBezTo>
                  <a:cubicBezTo>
                    <a:pt x="275" y="303"/>
                    <a:pt x="273" y="299"/>
                    <a:pt x="271" y="295"/>
                  </a:cubicBezTo>
                  <a:lnTo>
                    <a:pt x="272" y="291"/>
                  </a:lnTo>
                  <a:cubicBezTo>
                    <a:pt x="277" y="277"/>
                    <a:pt x="291" y="267"/>
                    <a:pt x="303" y="263"/>
                  </a:cubicBezTo>
                  <a:lnTo>
                    <a:pt x="302" y="260"/>
                  </a:lnTo>
                  <a:lnTo>
                    <a:pt x="301" y="258"/>
                  </a:lnTo>
                  <a:cubicBezTo>
                    <a:pt x="300" y="257"/>
                    <a:pt x="300" y="255"/>
                    <a:pt x="301" y="254"/>
                  </a:cubicBezTo>
                  <a:cubicBezTo>
                    <a:pt x="298" y="252"/>
                    <a:pt x="293" y="250"/>
                    <a:pt x="285" y="248"/>
                  </a:cubicBezTo>
                  <a:cubicBezTo>
                    <a:pt x="284" y="247"/>
                    <a:pt x="282" y="247"/>
                    <a:pt x="281" y="246"/>
                  </a:cubicBezTo>
                  <a:cubicBezTo>
                    <a:pt x="280" y="246"/>
                    <a:pt x="278" y="244"/>
                    <a:pt x="277" y="243"/>
                  </a:cubicBezTo>
                  <a:cubicBezTo>
                    <a:pt x="276" y="238"/>
                    <a:pt x="273" y="237"/>
                    <a:pt x="269" y="237"/>
                  </a:cubicBezTo>
                  <a:cubicBezTo>
                    <a:pt x="266" y="237"/>
                    <a:pt x="263" y="238"/>
                    <a:pt x="260" y="238"/>
                  </a:cubicBezTo>
                  <a:lnTo>
                    <a:pt x="258" y="238"/>
                  </a:lnTo>
                  <a:lnTo>
                    <a:pt x="258" y="239"/>
                  </a:lnTo>
                  <a:cubicBezTo>
                    <a:pt x="256" y="244"/>
                    <a:pt x="253" y="251"/>
                    <a:pt x="243" y="251"/>
                  </a:cubicBezTo>
                  <a:lnTo>
                    <a:pt x="243" y="251"/>
                  </a:lnTo>
                  <a:cubicBezTo>
                    <a:pt x="241" y="251"/>
                    <a:pt x="240" y="251"/>
                    <a:pt x="238" y="251"/>
                  </a:cubicBezTo>
                  <a:lnTo>
                    <a:pt x="234" y="251"/>
                  </a:lnTo>
                  <a:lnTo>
                    <a:pt x="234" y="251"/>
                  </a:lnTo>
                  <a:cubicBezTo>
                    <a:pt x="233" y="255"/>
                    <a:pt x="230" y="258"/>
                    <a:pt x="229" y="260"/>
                  </a:cubicBezTo>
                  <a:lnTo>
                    <a:pt x="227" y="263"/>
                  </a:lnTo>
                  <a:cubicBezTo>
                    <a:pt x="227" y="265"/>
                    <a:pt x="227" y="266"/>
                    <a:pt x="226" y="268"/>
                  </a:cubicBezTo>
                  <a:cubicBezTo>
                    <a:pt x="223" y="271"/>
                    <a:pt x="219" y="272"/>
                    <a:pt x="216" y="274"/>
                  </a:cubicBezTo>
                  <a:lnTo>
                    <a:pt x="211" y="276"/>
                  </a:lnTo>
                  <a:cubicBezTo>
                    <a:pt x="211" y="278"/>
                    <a:pt x="210" y="279"/>
                    <a:pt x="209" y="280"/>
                  </a:cubicBezTo>
                  <a:cubicBezTo>
                    <a:pt x="207" y="281"/>
                    <a:pt x="204" y="282"/>
                    <a:pt x="202" y="282"/>
                  </a:cubicBezTo>
                  <a:lnTo>
                    <a:pt x="199" y="281"/>
                  </a:lnTo>
                  <a:cubicBezTo>
                    <a:pt x="197" y="283"/>
                    <a:pt x="195" y="285"/>
                    <a:pt x="193" y="287"/>
                  </a:cubicBezTo>
                  <a:cubicBezTo>
                    <a:pt x="192" y="289"/>
                    <a:pt x="190" y="290"/>
                    <a:pt x="189" y="292"/>
                  </a:cubicBezTo>
                  <a:cubicBezTo>
                    <a:pt x="190" y="293"/>
                    <a:pt x="191" y="296"/>
                    <a:pt x="190" y="298"/>
                  </a:cubicBezTo>
                  <a:cubicBezTo>
                    <a:pt x="190" y="301"/>
                    <a:pt x="188" y="304"/>
                    <a:pt x="184" y="305"/>
                  </a:cubicBezTo>
                  <a:lnTo>
                    <a:pt x="181" y="306"/>
                  </a:lnTo>
                  <a:cubicBezTo>
                    <a:pt x="180" y="306"/>
                    <a:pt x="178" y="305"/>
                    <a:pt x="176" y="303"/>
                  </a:cubicBezTo>
                  <a:lnTo>
                    <a:pt x="174" y="300"/>
                  </a:lnTo>
                  <a:cubicBezTo>
                    <a:pt x="172" y="301"/>
                    <a:pt x="170" y="302"/>
                    <a:pt x="168" y="302"/>
                  </a:cubicBezTo>
                  <a:lnTo>
                    <a:pt x="161" y="310"/>
                  </a:lnTo>
                  <a:cubicBezTo>
                    <a:pt x="158" y="313"/>
                    <a:pt x="156" y="316"/>
                    <a:pt x="150" y="322"/>
                  </a:cubicBezTo>
                  <a:lnTo>
                    <a:pt x="148" y="324"/>
                  </a:lnTo>
                  <a:cubicBezTo>
                    <a:pt x="146" y="324"/>
                    <a:pt x="145" y="325"/>
                    <a:pt x="143" y="325"/>
                  </a:cubicBezTo>
                  <a:cubicBezTo>
                    <a:pt x="140" y="325"/>
                    <a:pt x="137" y="324"/>
                    <a:pt x="135" y="323"/>
                  </a:cubicBezTo>
                  <a:lnTo>
                    <a:pt x="133" y="323"/>
                  </a:lnTo>
                  <a:lnTo>
                    <a:pt x="134" y="326"/>
                  </a:lnTo>
                  <a:cubicBezTo>
                    <a:pt x="135" y="328"/>
                    <a:pt x="133" y="331"/>
                    <a:pt x="131" y="333"/>
                  </a:cubicBezTo>
                  <a:cubicBezTo>
                    <a:pt x="129" y="334"/>
                    <a:pt x="126" y="335"/>
                    <a:pt x="124" y="335"/>
                  </a:cubicBezTo>
                  <a:cubicBezTo>
                    <a:pt x="118" y="335"/>
                    <a:pt x="115" y="331"/>
                    <a:pt x="112" y="328"/>
                  </a:cubicBezTo>
                  <a:lnTo>
                    <a:pt x="112" y="328"/>
                  </a:lnTo>
                  <a:cubicBezTo>
                    <a:pt x="106" y="332"/>
                    <a:pt x="99" y="335"/>
                    <a:pt x="93" y="335"/>
                  </a:cubicBezTo>
                  <a:cubicBezTo>
                    <a:pt x="89" y="335"/>
                    <a:pt x="85" y="334"/>
                    <a:pt x="83" y="331"/>
                  </a:cubicBezTo>
                  <a:cubicBezTo>
                    <a:pt x="81" y="328"/>
                    <a:pt x="80" y="325"/>
                    <a:pt x="81" y="321"/>
                  </a:cubicBezTo>
                  <a:cubicBezTo>
                    <a:pt x="79" y="318"/>
                    <a:pt x="79" y="315"/>
                    <a:pt x="79" y="313"/>
                  </a:cubicBezTo>
                  <a:lnTo>
                    <a:pt x="78" y="311"/>
                  </a:lnTo>
                  <a:lnTo>
                    <a:pt x="78" y="310"/>
                  </a:lnTo>
                  <a:lnTo>
                    <a:pt x="75" y="313"/>
                  </a:lnTo>
                  <a:lnTo>
                    <a:pt x="73" y="315"/>
                  </a:lnTo>
                  <a:cubicBezTo>
                    <a:pt x="71" y="317"/>
                    <a:pt x="70" y="317"/>
                    <a:pt x="68" y="317"/>
                  </a:cubicBezTo>
                  <a:lnTo>
                    <a:pt x="64" y="316"/>
                  </a:lnTo>
                  <a:lnTo>
                    <a:pt x="63" y="316"/>
                  </a:lnTo>
                  <a:cubicBezTo>
                    <a:pt x="61" y="316"/>
                    <a:pt x="59" y="317"/>
                    <a:pt x="57" y="318"/>
                  </a:cubicBezTo>
                  <a:cubicBezTo>
                    <a:pt x="54" y="320"/>
                    <a:pt x="50" y="322"/>
                    <a:pt x="45" y="322"/>
                  </a:cubicBezTo>
                  <a:lnTo>
                    <a:pt x="41" y="321"/>
                  </a:lnTo>
                  <a:lnTo>
                    <a:pt x="38" y="322"/>
                  </a:lnTo>
                  <a:cubicBezTo>
                    <a:pt x="32" y="322"/>
                    <a:pt x="30" y="317"/>
                    <a:pt x="28" y="313"/>
                  </a:cubicBezTo>
                  <a:cubicBezTo>
                    <a:pt x="27" y="311"/>
                    <a:pt x="25" y="308"/>
                    <a:pt x="24" y="307"/>
                  </a:cubicBezTo>
                  <a:cubicBezTo>
                    <a:pt x="22" y="307"/>
                    <a:pt x="21" y="305"/>
                    <a:pt x="20" y="303"/>
                  </a:cubicBezTo>
                  <a:cubicBezTo>
                    <a:pt x="20" y="302"/>
                    <a:pt x="18" y="301"/>
                    <a:pt x="16" y="299"/>
                  </a:cubicBezTo>
                  <a:cubicBezTo>
                    <a:pt x="13" y="297"/>
                    <a:pt x="4" y="290"/>
                    <a:pt x="12" y="280"/>
                  </a:cubicBezTo>
                  <a:cubicBezTo>
                    <a:pt x="13" y="278"/>
                    <a:pt x="15" y="277"/>
                    <a:pt x="17" y="277"/>
                  </a:cubicBezTo>
                  <a:lnTo>
                    <a:pt x="18" y="277"/>
                  </a:lnTo>
                  <a:lnTo>
                    <a:pt x="19" y="277"/>
                  </a:lnTo>
                  <a:cubicBezTo>
                    <a:pt x="19" y="274"/>
                    <a:pt x="20" y="272"/>
                    <a:pt x="21" y="270"/>
                  </a:cubicBezTo>
                  <a:lnTo>
                    <a:pt x="22" y="267"/>
                  </a:lnTo>
                  <a:cubicBezTo>
                    <a:pt x="21" y="265"/>
                    <a:pt x="21" y="264"/>
                    <a:pt x="21" y="262"/>
                  </a:cubicBezTo>
                  <a:cubicBezTo>
                    <a:pt x="21" y="260"/>
                    <a:pt x="23" y="259"/>
                    <a:pt x="25" y="258"/>
                  </a:cubicBezTo>
                  <a:cubicBezTo>
                    <a:pt x="27" y="257"/>
                    <a:pt x="29" y="255"/>
                    <a:pt x="31" y="254"/>
                  </a:cubicBezTo>
                  <a:cubicBezTo>
                    <a:pt x="31" y="249"/>
                    <a:pt x="34" y="244"/>
                    <a:pt x="36" y="241"/>
                  </a:cubicBezTo>
                  <a:cubicBezTo>
                    <a:pt x="38" y="237"/>
                    <a:pt x="39" y="234"/>
                    <a:pt x="39" y="231"/>
                  </a:cubicBezTo>
                  <a:cubicBezTo>
                    <a:pt x="32" y="231"/>
                    <a:pt x="28" y="225"/>
                    <a:pt x="27" y="222"/>
                  </a:cubicBezTo>
                  <a:lnTo>
                    <a:pt x="25" y="220"/>
                  </a:lnTo>
                  <a:lnTo>
                    <a:pt x="23" y="221"/>
                  </a:lnTo>
                  <a:lnTo>
                    <a:pt x="21" y="221"/>
                  </a:lnTo>
                  <a:lnTo>
                    <a:pt x="18" y="220"/>
                  </a:lnTo>
                  <a:cubicBezTo>
                    <a:pt x="16" y="220"/>
                    <a:pt x="15" y="218"/>
                    <a:pt x="14" y="216"/>
                  </a:cubicBezTo>
                  <a:cubicBezTo>
                    <a:pt x="13" y="211"/>
                    <a:pt x="15" y="207"/>
                    <a:pt x="16" y="203"/>
                  </a:cubicBezTo>
                  <a:cubicBezTo>
                    <a:pt x="17" y="201"/>
                    <a:pt x="18" y="198"/>
                    <a:pt x="18" y="198"/>
                  </a:cubicBezTo>
                  <a:cubicBezTo>
                    <a:pt x="17" y="196"/>
                    <a:pt x="16" y="194"/>
                    <a:pt x="16" y="192"/>
                  </a:cubicBezTo>
                  <a:cubicBezTo>
                    <a:pt x="15" y="191"/>
                    <a:pt x="12" y="190"/>
                    <a:pt x="11" y="189"/>
                  </a:cubicBezTo>
                  <a:cubicBezTo>
                    <a:pt x="7" y="187"/>
                    <a:pt x="2" y="185"/>
                    <a:pt x="1" y="180"/>
                  </a:cubicBezTo>
                  <a:lnTo>
                    <a:pt x="2" y="177"/>
                  </a:lnTo>
                  <a:cubicBezTo>
                    <a:pt x="0" y="173"/>
                    <a:pt x="1" y="170"/>
                    <a:pt x="1" y="168"/>
                  </a:cubicBezTo>
                  <a:lnTo>
                    <a:pt x="0" y="164"/>
                  </a:lnTo>
                  <a:cubicBezTo>
                    <a:pt x="0" y="162"/>
                    <a:pt x="1" y="160"/>
                    <a:pt x="3" y="159"/>
                  </a:cubicBezTo>
                  <a:cubicBezTo>
                    <a:pt x="6" y="156"/>
                    <a:pt x="9" y="155"/>
                    <a:pt x="11" y="154"/>
                  </a:cubicBezTo>
                  <a:cubicBezTo>
                    <a:pt x="14" y="153"/>
                    <a:pt x="15" y="153"/>
                    <a:pt x="16" y="151"/>
                  </a:cubicBezTo>
                  <a:cubicBezTo>
                    <a:pt x="18" y="147"/>
                    <a:pt x="20" y="143"/>
                    <a:pt x="22" y="141"/>
                  </a:cubicBezTo>
                  <a:cubicBezTo>
                    <a:pt x="19" y="136"/>
                    <a:pt x="13" y="127"/>
                    <a:pt x="19" y="120"/>
                  </a:cubicBezTo>
                  <a:lnTo>
                    <a:pt x="19" y="119"/>
                  </a:lnTo>
                  <a:cubicBezTo>
                    <a:pt x="18" y="113"/>
                    <a:pt x="21" y="110"/>
                    <a:pt x="23" y="108"/>
                  </a:cubicBezTo>
                  <a:cubicBezTo>
                    <a:pt x="21" y="102"/>
                    <a:pt x="26" y="95"/>
                    <a:pt x="29" y="90"/>
                  </a:cubicBezTo>
                  <a:cubicBezTo>
                    <a:pt x="31" y="88"/>
                    <a:pt x="34" y="84"/>
                    <a:pt x="34" y="82"/>
                  </a:cubicBezTo>
                  <a:lnTo>
                    <a:pt x="35" y="79"/>
                  </a:lnTo>
                  <a:cubicBezTo>
                    <a:pt x="33" y="79"/>
                    <a:pt x="31" y="77"/>
                    <a:pt x="30" y="75"/>
                  </a:cubicBezTo>
                  <a:cubicBezTo>
                    <a:pt x="28" y="74"/>
                    <a:pt x="28" y="72"/>
                    <a:pt x="28" y="69"/>
                  </a:cubicBezTo>
                  <a:cubicBezTo>
                    <a:pt x="29" y="67"/>
                    <a:pt x="30" y="66"/>
                    <a:pt x="32" y="65"/>
                  </a:cubicBezTo>
                  <a:lnTo>
                    <a:pt x="36" y="62"/>
                  </a:lnTo>
                  <a:cubicBezTo>
                    <a:pt x="38" y="60"/>
                    <a:pt x="42" y="57"/>
                    <a:pt x="47" y="57"/>
                  </a:cubicBezTo>
                  <a:lnTo>
                    <a:pt x="51" y="58"/>
                  </a:lnTo>
                  <a:cubicBezTo>
                    <a:pt x="54" y="56"/>
                    <a:pt x="55" y="55"/>
                    <a:pt x="57" y="55"/>
                  </a:cubicBezTo>
                  <a:cubicBezTo>
                    <a:pt x="60" y="55"/>
                    <a:pt x="62" y="56"/>
                    <a:pt x="63" y="58"/>
                  </a:cubicBezTo>
                  <a:cubicBezTo>
                    <a:pt x="65" y="61"/>
                    <a:pt x="64" y="64"/>
                    <a:pt x="63" y="67"/>
                  </a:cubicBezTo>
                  <a:cubicBezTo>
                    <a:pt x="72" y="68"/>
                    <a:pt x="78" y="72"/>
                    <a:pt x="80" y="78"/>
                  </a:cubicBezTo>
                  <a:cubicBezTo>
                    <a:pt x="86" y="79"/>
                    <a:pt x="89" y="81"/>
                    <a:pt x="91" y="83"/>
                  </a:cubicBezTo>
                  <a:cubicBezTo>
                    <a:pt x="94" y="83"/>
                    <a:pt x="97" y="82"/>
                    <a:pt x="101" y="82"/>
                  </a:cubicBezTo>
                  <a:cubicBezTo>
                    <a:pt x="107" y="82"/>
                    <a:pt x="113" y="84"/>
                    <a:pt x="118" y="87"/>
                  </a:cubicBezTo>
                  <a:lnTo>
                    <a:pt x="119" y="85"/>
                  </a:lnTo>
                  <a:cubicBezTo>
                    <a:pt x="120" y="82"/>
                    <a:pt x="122" y="80"/>
                    <a:pt x="125" y="78"/>
                  </a:cubicBezTo>
                  <a:cubicBezTo>
                    <a:pt x="126" y="75"/>
                    <a:pt x="129" y="74"/>
                    <a:pt x="131" y="74"/>
                  </a:cubicBezTo>
                  <a:lnTo>
                    <a:pt x="133" y="75"/>
                  </a:lnTo>
                  <a:cubicBezTo>
                    <a:pt x="134" y="73"/>
                    <a:pt x="136" y="73"/>
                    <a:pt x="138" y="72"/>
                  </a:cubicBezTo>
                  <a:lnTo>
                    <a:pt x="140" y="70"/>
                  </a:lnTo>
                  <a:cubicBezTo>
                    <a:pt x="142" y="69"/>
                    <a:pt x="144" y="68"/>
                    <a:pt x="146" y="68"/>
                  </a:cubicBezTo>
                  <a:cubicBezTo>
                    <a:pt x="148" y="68"/>
                    <a:pt x="150" y="69"/>
                    <a:pt x="151" y="70"/>
                  </a:cubicBezTo>
                  <a:lnTo>
                    <a:pt x="151" y="69"/>
                  </a:lnTo>
                  <a:lnTo>
                    <a:pt x="152" y="66"/>
                  </a:lnTo>
                  <a:cubicBezTo>
                    <a:pt x="153" y="63"/>
                    <a:pt x="156" y="62"/>
                    <a:pt x="160" y="61"/>
                  </a:cubicBezTo>
                  <a:cubicBezTo>
                    <a:pt x="163" y="53"/>
                    <a:pt x="168" y="49"/>
                    <a:pt x="172" y="48"/>
                  </a:cubicBezTo>
                  <a:cubicBezTo>
                    <a:pt x="172" y="45"/>
                    <a:pt x="172" y="43"/>
                    <a:pt x="173" y="40"/>
                  </a:cubicBezTo>
                  <a:cubicBezTo>
                    <a:pt x="176" y="33"/>
                    <a:pt x="182" y="28"/>
                    <a:pt x="189" y="28"/>
                  </a:cubicBezTo>
                  <a:cubicBezTo>
                    <a:pt x="191" y="28"/>
                    <a:pt x="193" y="28"/>
                    <a:pt x="196" y="29"/>
                  </a:cubicBezTo>
                  <a:cubicBezTo>
                    <a:pt x="200" y="29"/>
                    <a:pt x="204" y="27"/>
                    <a:pt x="208" y="26"/>
                  </a:cubicBezTo>
                  <a:cubicBezTo>
                    <a:pt x="213" y="24"/>
                    <a:pt x="218" y="23"/>
                    <a:pt x="224" y="22"/>
                  </a:cubicBezTo>
                  <a:cubicBezTo>
                    <a:pt x="225" y="22"/>
                    <a:pt x="227" y="22"/>
                    <a:pt x="228" y="22"/>
                  </a:cubicBezTo>
                  <a:lnTo>
                    <a:pt x="228" y="21"/>
                  </a:lnTo>
                  <a:cubicBezTo>
                    <a:pt x="228" y="18"/>
                    <a:pt x="231" y="15"/>
                    <a:pt x="234" y="15"/>
                  </a:cubicBezTo>
                  <a:lnTo>
                    <a:pt x="236" y="15"/>
                  </a:lnTo>
                  <a:cubicBezTo>
                    <a:pt x="240" y="15"/>
                    <a:pt x="243" y="14"/>
                    <a:pt x="247" y="11"/>
                  </a:cubicBezTo>
                  <a:lnTo>
                    <a:pt x="251" y="8"/>
                  </a:lnTo>
                  <a:lnTo>
                    <a:pt x="253" y="7"/>
                  </a:lnTo>
                  <a:cubicBezTo>
                    <a:pt x="260" y="6"/>
                    <a:pt x="261" y="6"/>
                    <a:pt x="265" y="2"/>
                  </a:cubicBezTo>
                  <a:cubicBezTo>
                    <a:pt x="266" y="1"/>
                    <a:pt x="268" y="0"/>
                    <a:pt x="270" y="0"/>
                  </a:cubicBezTo>
                  <a:cubicBezTo>
                    <a:pt x="271" y="0"/>
                    <a:pt x="273" y="1"/>
                    <a:pt x="274" y="2"/>
                  </a:cubicBezTo>
                  <a:cubicBezTo>
                    <a:pt x="275" y="3"/>
                    <a:pt x="276" y="3"/>
                    <a:pt x="278" y="3"/>
                  </a:cubicBezTo>
                  <a:cubicBezTo>
                    <a:pt x="281" y="4"/>
                    <a:pt x="290" y="5"/>
                    <a:pt x="289" y="17"/>
                  </a:cubicBezTo>
                  <a:cubicBezTo>
                    <a:pt x="292" y="35"/>
                    <a:pt x="289" y="38"/>
                    <a:pt x="273" y="48"/>
                  </a:cubicBezTo>
                  <a:lnTo>
                    <a:pt x="272" y="49"/>
                  </a:lnTo>
                  <a:lnTo>
                    <a:pt x="271" y="50"/>
                  </a:lnTo>
                  <a:cubicBezTo>
                    <a:pt x="270" y="56"/>
                    <a:pt x="267" y="59"/>
                    <a:pt x="262" y="59"/>
                  </a:cubicBezTo>
                  <a:lnTo>
                    <a:pt x="261" y="59"/>
                  </a:lnTo>
                  <a:lnTo>
                    <a:pt x="257" y="62"/>
                  </a:lnTo>
                  <a:cubicBezTo>
                    <a:pt x="256" y="63"/>
                    <a:pt x="254" y="65"/>
                    <a:pt x="253" y="66"/>
                  </a:cubicBezTo>
                  <a:cubicBezTo>
                    <a:pt x="252" y="68"/>
                    <a:pt x="252" y="74"/>
                    <a:pt x="252" y="78"/>
                  </a:cubicBezTo>
                  <a:cubicBezTo>
                    <a:pt x="252" y="87"/>
                    <a:pt x="252" y="104"/>
                    <a:pt x="235" y="104"/>
                  </a:cubicBezTo>
                  <a:cubicBezTo>
                    <a:pt x="235" y="108"/>
                    <a:pt x="236" y="112"/>
                    <a:pt x="237" y="117"/>
                  </a:cubicBezTo>
                  <a:lnTo>
                    <a:pt x="237" y="120"/>
                  </a:lnTo>
                  <a:cubicBezTo>
                    <a:pt x="239" y="120"/>
                    <a:pt x="241" y="120"/>
                    <a:pt x="243" y="120"/>
                  </a:cubicBezTo>
                  <a:cubicBezTo>
                    <a:pt x="246" y="119"/>
                    <a:pt x="250" y="119"/>
                    <a:pt x="252" y="119"/>
                  </a:cubicBezTo>
                  <a:cubicBezTo>
                    <a:pt x="269" y="119"/>
                    <a:pt x="271" y="130"/>
                    <a:pt x="272" y="136"/>
                  </a:cubicBezTo>
                  <a:cubicBezTo>
                    <a:pt x="273" y="141"/>
                    <a:pt x="273" y="142"/>
                    <a:pt x="277" y="142"/>
                  </a:cubicBezTo>
                  <a:cubicBezTo>
                    <a:pt x="299" y="127"/>
                    <a:pt x="308" y="123"/>
                    <a:pt x="313" y="123"/>
                  </a:cubicBezTo>
                  <a:cubicBezTo>
                    <a:pt x="317" y="123"/>
                    <a:pt x="321" y="125"/>
                    <a:pt x="323" y="133"/>
                  </a:cubicBezTo>
                  <a:cubicBezTo>
                    <a:pt x="324" y="132"/>
                    <a:pt x="327" y="131"/>
                    <a:pt x="331" y="129"/>
                  </a:cubicBezTo>
                  <a:cubicBezTo>
                    <a:pt x="334" y="127"/>
                    <a:pt x="337" y="126"/>
                    <a:pt x="339" y="126"/>
                  </a:cubicBezTo>
                  <a:cubicBezTo>
                    <a:pt x="349" y="126"/>
                    <a:pt x="353" y="135"/>
                    <a:pt x="355" y="141"/>
                  </a:cubicBezTo>
                  <a:lnTo>
                    <a:pt x="357" y="145"/>
                  </a:lnTo>
                  <a:lnTo>
                    <a:pt x="359" y="144"/>
                  </a:lnTo>
                  <a:lnTo>
                    <a:pt x="363" y="145"/>
                  </a:lnTo>
                  <a:cubicBezTo>
                    <a:pt x="365" y="147"/>
                    <a:pt x="366" y="150"/>
                    <a:pt x="365" y="152"/>
                  </a:cubicBezTo>
                  <a:cubicBezTo>
                    <a:pt x="365" y="155"/>
                    <a:pt x="363" y="158"/>
                    <a:pt x="362" y="161"/>
                  </a:cubicBezTo>
                  <a:cubicBezTo>
                    <a:pt x="361" y="163"/>
                    <a:pt x="361" y="165"/>
                    <a:pt x="360" y="166"/>
                  </a:cubicBezTo>
                  <a:cubicBezTo>
                    <a:pt x="363" y="164"/>
                    <a:pt x="366" y="160"/>
                    <a:pt x="372" y="160"/>
                  </a:cubicBezTo>
                  <a:cubicBezTo>
                    <a:pt x="374" y="160"/>
                    <a:pt x="375" y="161"/>
                    <a:pt x="377" y="161"/>
                  </a:cubicBezTo>
                  <a:cubicBezTo>
                    <a:pt x="378" y="159"/>
                    <a:pt x="379" y="157"/>
                    <a:pt x="380" y="155"/>
                  </a:cubicBezTo>
                  <a:cubicBezTo>
                    <a:pt x="381" y="152"/>
                    <a:pt x="381" y="150"/>
                    <a:pt x="383" y="148"/>
                  </a:cubicBezTo>
                  <a:cubicBezTo>
                    <a:pt x="384" y="147"/>
                    <a:pt x="385" y="146"/>
                    <a:pt x="387" y="146"/>
                  </a:cubicBezTo>
                  <a:cubicBezTo>
                    <a:pt x="389" y="145"/>
                    <a:pt x="392" y="144"/>
                    <a:pt x="392" y="141"/>
                  </a:cubicBezTo>
                  <a:cubicBezTo>
                    <a:pt x="392" y="141"/>
                    <a:pt x="392" y="141"/>
                    <a:pt x="390" y="139"/>
                  </a:cubicBezTo>
                  <a:cubicBezTo>
                    <a:pt x="387" y="138"/>
                    <a:pt x="384" y="136"/>
                    <a:pt x="382" y="132"/>
                  </a:cubicBezTo>
                  <a:cubicBezTo>
                    <a:pt x="381" y="129"/>
                    <a:pt x="381" y="126"/>
                    <a:pt x="383" y="124"/>
                  </a:cubicBezTo>
                  <a:cubicBezTo>
                    <a:pt x="385" y="123"/>
                    <a:pt x="385" y="119"/>
                    <a:pt x="386" y="116"/>
                  </a:cubicBezTo>
                  <a:cubicBezTo>
                    <a:pt x="387" y="111"/>
                    <a:pt x="389" y="102"/>
                    <a:pt x="397" y="102"/>
                  </a:cubicBezTo>
                  <a:cubicBezTo>
                    <a:pt x="392" y="98"/>
                    <a:pt x="388" y="93"/>
                    <a:pt x="387" y="88"/>
                  </a:cubicBezTo>
                  <a:cubicBezTo>
                    <a:pt x="386" y="83"/>
                    <a:pt x="388" y="71"/>
                    <a:pt x="393" y="64"/>
                  </a:cubicBezTo>
                  <a:cubicBezTo>
                    <a:pt x="397" y="60"/>
                    <a:pt x="400" y="59"/>
                    <a:pt x="403" y="59"/>
                  </a:cubicBezTo>
                  <a:lnTo>
                    <a:pt x="406" y="60"/>
                  </a:lnTo>
                  <a:lnTo>
                    <a:pt x="407" y="58"/>
                  </a:lnTo>
                  <a:cubicBezTo>
                    <a:pt x="409" y="55"/>
                    <a:pt x="411" y="49"/>
                    <a:pt x="418" y="49"/>
                  </a:cubicBezTo>
                  <a:lnTo>
                    <a:pt x="422" y="49"/>
                  </a:lnTo>
                  <a:cubicBezTo>
                    <a:pt x="426" y="48"/>
                    <a:pt x="429" y="47"/>
                    <a:pt x="432" y="47"/>
                  </a:cubicBezTo>
                  <a:cubicBezTo>
                    <a:pt x="435" y="47"/>
                    <a:pt x="437" y="48"/>
                    <a:pt x="439" y="50"/>
                  </a:cubicBezTo>
                  <a:cubicBezTo>
                    <a:pt x="443" y="54"/>
                    <a:pt x="442" y="59"/>
                    <a:pt x="442" y="64"/>
                  </a:cubicBezTo>
                  <a:lnTo>
                    <a:pt x="441" y="69"/>
                  </a:lnTo>
                  <a:cubicBezTo>
                    <a:pt x="445" y="72"/>
                    <a:pt x="449" y="73"/>
                    <a:pt x="452" y="73"/>
                  </a:cubicBezTo>
                  <a:cubicBezTo>
                    <a:pt x="455" y="73"/>
                    <a:pt x="459" y="72"/>
                    <a:pt x="463" y="71"/>
                  </a:cubicBezTo>
                  <a:cubicBezTo>
                    <a:pt x="466" y="70"/>
                    <a:pt x="468" y="70"/>
                    <a:pt x="471" y="69"/>
                  </a:cubicBezTo>
                  <a:lnTo>
                    <a:pt x="473" y="69"/>
                  </a:lnTo>
                  <a:cubicBezTo>
                    <a:pt x="475" y="69"/>
                    <a:pt x="477" y="70"/>
                    <a:pt x="478" y="72"/>
                  </a:cubicBezTo>
                  <a:cubicBezTo>
                    <a:pt x="482" y="79"/>
                    <a:pt x="493" y="83"/>
                    <a:pt x="507" y="83"/>
                  </a:cubicBezTo>
                  <a:cubicBezTo>
                    <a:pt x="519" y="83"/>
                    <a:pt x="532" y="80"/>
                    <a:pt x="541" y="76"/>
                  </a:cubicBezTo>
                  <a:lnTo>
                    <a:pt x="544" y="75"/>
                  </a:lnTo>
                  <a:lnTo>
                    <a:pt x="545" y="75"/>
                  </a:lnTo>
                  <a:cubicBezTo>
                    <a:pt x="551" y="76"/>
                    <a:pt x="556" y="79"/>
                    <a:pt x="559" y="81"/>
                  </a:cubicBezTo>
                  <a:lnTo>
                    <a:pt x="561" y="82"/>
                  </a:lnTo>
                  <a:cubicBezTo>
                    <a:pt x="564" y="81"/>
                    <a:pt x="567" y="81"/>
                    <a:pt x="571" y="81"/>
                  </a:cubicBezTo>
                  <a:cubicBezTo>
                    <a:pt x="579" y="81"/>
                    <a:pt x="589" y="83"/>
                    <a:pt x="595" y="87"/>
                  </a:cubicBezTo>
                  <a:lnTo>
                    <a:pt x="598" y="88"/>
                  </a:lnTo>
                  <a:cubicBezTo>
                    <a:pt x="600" y="91"/>
                    <a:pt x="602" y="93"/>
                    <a:pt x="606" y="93"/>
                  </a:cubicBezTo>
                  <a:cubicBezTo>
                    <a:pt x="610" y="93"/>
                    <a:pt x="613" y="91"/>
                    <a:pt x="617" y="89"/>
                  </a:cubicBezTo>
                  <a:lnTo>
                    <a:pt x="620" y="88"/>
                  </a:lnTo>
                  <a:lnTo>
                    <a:pt x="623" y="88"/>
                  </a:lnTo>
                  <a:cubicBezTo>
                    <a:pt x="625" y="89"/>
                    <a:pt x="626" y="91"/>
                    <a:pt x="627" y="93"/>
                  </a:cubicBezTo>
                  <a:lnTo>
                    <a:pt x="627" y="94"/>
                  </a:lnTo>
                  <a:cubicBezTo>
                    <a:pt x="629" y="93"/>
                    <a:pt x="632" y="91"/>
                    <a:pt x="633" y="90"/>
                  </a:cubicBezTo>
                  <a:cubicBezTo>
                    <a:pt x="635" y="88"/>
                    <a:pt x="636" y="87"/>
                    <a:pt x="638" y="86"/>
                  </a:cubicBezTo>
                  <a:lnTo>
                    <a:pt x="641" y="85"/>
                  </a:lnTo>
                  <a:lnTo>
                    <a:pt x="643" y="85"/>
                  </a:lnTo>
                  <a:cubicBezTo>
                    <a:pt x="645" y="85"/>
                    <a:pt x="646" y="86"/>
                    <a:pt x="647" y="88"/>
                  </a:cubicBezTo>
                  <a:lnTo>
                    <a:pt x="648" y="88"/>
                  </a:lnTo>
                  <a:lnTo>
                    <a:pt x="652" y="87"/>
                  </a:lnTo>
                  <a:lnTo>
                    <a:pt x="655" y="86"/>
                  </a:lnTo>
                  <a:lnTo>
                    <a:pt x="658" y="86"/>
                  </a:lnTo>
                  <a:cubicBezTo>
                    <a:pt x="660" y="87"/>
                    <a:pt x="661" y="89"/>
                    <a:pt x="662" y="91"/>
                  </a:cubicBezTo>
                  <a:cubicBezTo>
                    <a:pt x="671" y="128"/>
                    <a:pt x="680" y="172"/>
                    <a:pt x="682" y="219"/>
                  </a:cubicBezTo>
                  <a:lnTo>
                    <a:pt x="683" y="237"/>
                  </a:lnTo>
                  <a:cubicBezTo>
                    <a:pt x="683" y="250"/>
                    <a:pt x="684" y="264"/>
                    <a:pt x="684" y="277"/>
                  </a:cubicBezTo>
                  <a:cubicBezTo>
                    <a:pt x="684" y="279"/>
                    <a:pt x="683" y="281"/>
                    <a:pt x="682" y="282"/>
                  </a:cubicBezTo>
                  <a:cubicBezTo>
                    <a:pt x="681" y="283"/>
                    <a:pt x="679" y="284"/>
                    <a:pt x="677" y="284"/>
                  </a:cubicBezTo>
                  <a:lnTo>
                    <a:pt x="676" y="284"/>
                  </a:lnTo>
                  <a:cubicBezTo>
                    <a:pt x="660" y="282"/>
                    <a:pt x="656" y="279"/>
                    <a:pt x="654" y="270"/>
                  </a:cubicBezTo>
                  <a:cubicBezTo>
                    <a:pt x="653" y="267"/>
                    <a:pt x="653" y="264"/>
                    <a:pt x="644" y="258"/>
                  </a:cubicBezTo>
                  <a:cubicBezTo>
                    <a:pt x="642" y="259"/>
                    <a:pt x="641" y="259"/>
                    <a:pt x="638" y="259"/>
                  </a:cubicBezTo>
                  <a:cubicBezTo>
                    <a:pt x="634" y="259"/>
                    <a:pt x="630" y="258"/>
                    <a:pt x="625" y="257"/>
                  </a:cubicBezTo>
                  <a:cubicBezTo>
                    <a:pt x="622" y="256"/>
                    <a:pt x="618" y="255"/>
                    <a:pt x="616" y="255"/>
                  </a:cubicBezTo>
                  <a:cubicBezTo>
                    <a:pt x="613" y="255"/>
                    <a:pt x="612" y="255"/>
                    <a:pt x="610" y="257"/>
                  </a:cubicBezTo>
                  <a:cubicBezTo>
                    <a:pt x="609" y="259"/>
                    <a:pt x="607" y="260"/>
                    <a:pt x="605" y="260"/>
                  </a:cubicBezTo>
                  <a:lnTo>
                    <a:pt x="603" y="260"/>
                  </a:lnTo>
                  <a:cubicBezTo>
                    <a:pt x="602" y="264"/>
                    <a:pt x="598" y="265"/>
                    <a:pt x="595" y="266"/>
                  </a:cubicBezTo>
                  <a:lnTo>
                    <a:pt x="593" y="267"/>
                  </a:lnTo>
                  <a:lnTo>
                    <a:pt x="590" y="271"/>
                  </a:lnTo>
                  <a:lnTo>
                    <a:pt x="586" y="272"/>
                  </a:lnTo>
                  <a:lnTo>
                    <a:pt x="584" y="271"/>
                  </a:lnTo>
                  <a:cubicBezTo>
                    <a:pt x="582" y="271"/>
                    <a:pt x="581" y="270"/>
                    <a:pt x="579" y="269"/>
                  </a:cubicBezTo>
                  <a:lnTo>
                    <a:pt x="577" y="268"/>
                  </a:lnTo>
                  <a:cubicBezTo>
                    <a:pt x="576" y="273"/>
                    <a:pt x="575" y="277"/>
                    <a:pt x="573" y="282"/>
                  </a:cubicBezTo>
                  <a:lnTo>
                    <a:pt x="574" y="284"/>
                  </a:lnTo>
                  <a:cubicBezTo>
                    <a:pt x="575" y="287"/>
                    <a:pt x="574" y="289"/>
                    <a:pt x="573" y="291"/>
                  </a:cubicBezTo>
                  <a:cubicBezTo>
                    <a:pt x="574" y="293"/>
                    <a:pt x="575" y="295"/>
                    <a:pt x="574" y="296"/>
                  </a:cubicBezTo>
                  <a:cubicBezTo>
                    <a:pt x="573" y="301"/>
                    <a:pt x="570" y="302"/>
                    <a:pt x="568" y="303"/>
                  </a:cubicBezTo>
                  <a:lnTo>
                    <a:pt x="565" y="303"/>
                  </a:lnTo>
                  <a:lnTo>
                    <a:pt x="562" y="303"/>
                  </a:lnTo>
                  <a:cubicBezTo>
                    <a:pt x="556" y="303"/>
                    <a:pt x="556" y="303"/>
                    <a:pt x="550" y="308"/>
                  </a:cubicBezTo>
                  <a:lnTo>
                    <a:pt x="548" y="310"/>
                  </a:lnTo>
                  <a:cubicBezTo>
                    <a:pt x="547" y="311"/>
                    <a:pt x="546" y="311"/>
                    <a:pt x="544" y="311"/>
                  </a:cubicBezTo>
                  <a:lnTo>
                    <a:pt x="543" y="311"/>
                  </a:lnTo>
                  <a:lnTo>
                    <a:pt x="541" y="311"/>
                  </a:lnTo>
                  <a:cubicBezTo>
                    <a:pt x="537" y="311"/>
                    <a:pt x="534" y="313"/>
                    <a:pt x="530" y="315"/>
                  </a:cubicBezTo>
                  <a:cubicBezTo>
                    <a:pt x="525" y="318"/>
                    <a:pt x="519" y="321"/>
                    <a:pt x="512" y="321"/>
                  </a:cubicBezTo>
                  <a:cubicBezTo>
                    <a:pt x="506" y="327"/>
                    <a:pt x="501" y="327"/>
                    <a:pt x="497" y="327"/>
                  </a:cubicBezTo>
                  <a:cubicBezTo>
                    <a:pt x="494" y="327"/>
                    <a:pt x="493" y="328"/>
                    <a:pt x="491" y="330"/>
                  </a:cubicBezTo>
                  <a:cubicBezTo>
                    <a:pt x="489" y="332"/>
                    <a:pt x="487" y="333"/>
                    <a:pt x="485" y="333"/>
                  </a:cubicBezTo>
                  <a:lnTo>
                    <a:pt x="483" y="332"/>
                  </a:lnTo>
                  <a:cubicBezTo>
                    <a:pt x="477" y="329"/>
                    <a:pt x="470" y="326"/>
                    <a:pt x="462" y="326"/>
                  </a:cubicBezTo>
                  <a:cubicBezTo>
                    <a:pt x="458" y="326"/>
                    <a:pt x="455" y="327"/>
                    <a:pt x="452" y="328"/>
                  </a:cubicBezTo>
                  <a:lnTo>
                    <a:pt x="450" y="328"/>
                  </a:lnTo>
                  <a:lnTo>
                    <a:pt x="450" y="328"/>
                  </a:lnTo>
                  <a:cubicBezTo>
                    <a:pt x="449" y="330"/>
                    <a:pt x="448" y="332"/>
                    <a:pt x="447" y="333"/>
                  </a:cubicBezTo>
                  <a:cubicBezTo>
                    <a:pt x="446" y="334"/>
                    <a:pt x="444" y="335"/>
                    <a:pt x="442" y="335"/>
                  </a:cubicBezTo>
                  <a:lnTo>
                    <a:pt x="440" y="335"/>
                  </a:lnTo>
                  <a:cubicBezTo>
                    <a:pt x="435" y="333"/>
                    <a:pt x="428" y="331"/>
                    <a:pt x="422" y="331"/>
                  </a:cubicBezTo>
                  <a:lnTo>
                    <a:pt x="418" y="331"/>
                  </a:lnTo>
                  <a:cubicBezTo>
                    <a:pt x="417" y="340"/>
                    <a:pt x="414" y="351"/>
                    <a:pt x="404" y="351"/>
                  </a:cubicBezTo>
                  <a:cubicBezTo>
                    <a:pt x="402" y="351"/>
                    <a:pt x="399" y="350"/>
                    <a:pt x="397" y="350"/>
                  </a:cubicBezTo>
                  <a:cubicBezTo>
                    <a:pt x="395" y="349"/>
                    <a:pt x="394" y="348"/>
                    <a:pt x="392" y="348"/>
                  </a:cubicBezTo>
                  <a:cubicBezTo>
                    <a:pt x="392" y="350"/>
                    <a:pt x="392" y="352"/>
                    <a:pt x="391" y="353"/>
                  </a:cubicBezTo>
                  <a:cubicBezTo>
                    <a:pt x="390" y="355"/>
                    <a:pt x="387" y="357"/>
                    <a:pt x="384" y="357"/>
                  </a:cubicBezTo>
                  <a:lnTo>
                    <a:pt x="383" y="360"/>
                  </a:lnTo>
                  <a:cubicBezTo>
                    <a:pt x="383" y="363"/>
                    <a:pt x="383" y="368"/>
                    <a:pt x="381" y="372"/>
                  </a:cubicBezTo>
                  <a:cubicBezTo>
                    <a:pt x="382" y="374"/>
                    <a:pt x="383" y="376"/>
                    <a:pt x="383" y="379"/>
                  </a:cubicBezTo>
                  <a:cubicBezTo>
                    <a:pt x="383" y="381"/>
                    <a:pt x="381" y="384"/>
                    <a:pt x="376" y="386"/>
                  </a:cubicBezTo>
                  <a:lnTo>
                    <a:pt x="374" y="387"/>
                  </a:lnTo>
                  <a:lnTo>
                    <a:pt x="373" y="386"/>
                  </a:lnTo>
                  <a:lnTo>
                    <a:pt x="371" y="388"/>
                  </a:lnTo>
                  <a:cubicBezTo>
                    <a:pt x="370" y="389"/>
                    <a:pt x="369" y="392"/>
                    <a:pt x="365" y="393"/>
                  </a:cubicBezTo>
                  <a:cubicBezTo>
                    <a:pt x="363" y="395"/>
                    <a:pt x="361" y="395"/>
                    <a:pt x="360" y="395"/>
                  </a:cubicBezTo>
                  <a:cubicBezTo>
                    <a:pt x="359" y="398"/>
                    <a:pt x="356" y="400"/>
                    <a:pt x="352" y="400"/>
                  </a:cubicBezTo>
                  <a:lnTo>
                    <a:pt x="349" y="400"/>
                  </a:lnTo>
                  <a:cubicBezTo>
                    <a:pt x="346" y="403"/>
                    <a:pt x="342" y="404"/>
                    <a:pt x="338" y="405"/>
                  </a:cubicBezTo>
                  <a:cubicBezTo>
                    <a:pt x="337" y="406"/>
                    <a:pt x="334" y="407"/>
                    <a:pt x="334" y="407"/>
                  </a:cubicBezTo>
                  <a:lnTo>
                    <a:pt x="332" y="409"/>
                  </a:lnTo>
                  <a:lnTo>
                    <a:pt x="329" y="412"/>
                  </a:lnTo>
                  <a:cubicBezTo>
                    <a:pt x="326" y="415"/>
                    <a:pt x="323" y="418"/>
                    <a:pt x="316" y="418"/>
                  </a:cubicBezTo>
                  <a:lnTo>
                    <a:pt x="314" y="418"/>
                  </a:lnTo>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pt-BR"/>
            </a:p>
          </p:txBody>
        </p:sp>
        <p:sp>
          <p:nvSpPr>
            <p:cNvPr id="570" name="Freeform 245">
              <a:extLst>
                <a:ext uri="{FF2B5EF4-FFF2-40B4-BE49-F238E27FC236}">
                  <a16:creationId xmlns:a16="http://schemas.microsoft.com/office/drawing/2014/main" id="{AFD63624-29AD-9442-687E-370B2629D861}"/>
                </a:ext>
              </a:extLst>
            </p:cNvPr>
            <p:cNvSpPr>
              <a:spLocks noEditPoints="1"/>
            </p:cNvSpPr>
            <p:nvPr/>
          </p:nvSpPr>
          <p:spPr bwMode="auto">
            <a:xfrm>
              <a:off x="6483351" y="1778001"/>
              <a:ext cx="428625" cy="266700"/>
            </a:xfrm>
            <a:custGeom>
              <a:avLst/>
              <a:gdLst>
                <a:gd name="T0" fmla="*/ 230 w 698"/>
                <a:gd name="T1" fmla="*/ 23 h 432"/>
                <a:gd name="T2" fmla="*/ 154 w 698"/>
                <a:gd name="T3" fmla="*/ 68 h 432"/>
                <a:gd name="T4" fmla="*/ 108 w 698"/>
                <a:gd name="T5" fmla="*/ 82 h 432"/>
                <a:gd name="T6" fmla="*/ 38 w 698"/>
                <a:gd name="T7" fmla="*/ 65 h 432"/>
                <a:gd name="T8" fmla="*/ 21 w 698"/>
                <a:gd name="T9" fmla="*/ 147 h 432"/>
                <a:gd name="T10" fmla="*/ 15 w 698"/>
                <a:gd name="T11" fmla="*/ 202 h 432"/>
                <a:gd name="T12" fmla="*/ 38 w 698"/>
                <a:gd name="T13" fmla="*/ 243 h 432"/>
                <a:gd name="T14" fmla="*/ 19 w 698"/>
                <a:gd name="T15" fmla="*/ 312 h 432"/>
                <a:gd name="T16" fmla="*/ 69 w 698"/>
                <a:gd name="T17" fmla="*/ 330 h 432"/>
                <a:gd name="T18" fmla="*/ 147 w 698"/>
                <a:gd name="T19" fmla="*/ 338 h 432"/>
                <a:gd name="T20" fmla="*/ 193 w 698"/>
                <a:gd name="T21" fmla="*/ 318 h 432"/>
                <a:gd name="T22" fmla="*/ 225 w 698"/>
                <a:gd name="T23" fmla="*/ 287 h 432"/>
                <a:gd name="T24" fmla="*/ 278 w 698"/>
                <a:gd name="T25" fmla="*/ 251 h 432"/>
                <a:gd name="T26" fmla="*/ 278 w 698"/>
                <a:gd name="T27" fmla="*/ 317 h 432"/>
                <a:gd name="T28" fmla="*/ 259 w 698"/>
                <a:gd name="T29" fmla="*/ 375 h 432"/>
                <a:gd name="T30" fmla="*/ 280 w 698"/>
                <a:gd name="T31" fmla="*/ 384 h 432"/>
                <a:gd name="T32" fmla="*/ 345 w 698"/>
                <a:gd name="T33" fmla="*/ 419 h 432"/>
                <a:gd name="T34" fmla="*/ 397 w 698"/>
                <a:gd name="T35" fmla="*/ 387 h 432"/>
                <a:gd name="T36" fmla="*/ 449 w 698"/>
                <a:gd name="T37" fmla="*/ 349 h 432"/>
                <a:gd name="T38" fmla="*/ 522 w 698"/>
                <a:gd name="T39" fmla="*/ 334 h 432"/>
                <a:gd name="T40" fmla="*/ 566 w 698"/>
                <a:gd name="T41" fmla="*/ 317 h 432"/>
                <a:gd name="T42" fmla="*/ 588 w 698"/>
                <a:gd name="T43" fmla="*/ 289 h 432"/>
                <a:gd name="T44" fmla="*/ 623 w 698"/>
                <a:gd name="T45" fmla="*/ 268 h 432"/>
                <a:gd name="T46" fmla="*/ 693 w 698"/>
                <a:gd name="T47" fmla="*/ 294 h 432"/>
                <a:gd name="T48" fmla="*/ 652 w 698"/>
                <a:gd name="T49" fmla="*/ 85 h 432"/>
                <a:gd name="T50" fmla="*/ 610 w 698"/>
                <a:gd name="T51" fmla="*/ 92 h 432"/>
                <a:gd name="T52" fmla="*/ 491 w 698"/>
                <a:gd name="T53" fmla="*/ 76 h 432"/>
                <a:gd name="T54" fmla="*/ 439 w 698"/>
                <a:gd name="T55" fmla="*/ 47 h 432"/>
                <a:gd name="T56" fmla="*/ 385 w 698"/>
                <a:gd name="T57" fmla="*/ 127 h 432"/>
                <a:gd name="T58" fmla="*/ 379 w 698"/>
                <a:gd name="T59" fmla="*/ 160 h 432"/>
                <a:gd name="T60" fmla="*/ 285 w 698"/>
                <a:gd name="T61" fmla="*/ 140 h 432"/>
                <a:gd name="T62" fmla="*/ 285 w 698"/>
                <a:gd name="T63" fmla="*/ 60 h 432"/>
                <a:gd name="T64" fmla="*/ 269 w 698"/>
                <a:gd name="T65" fmla="*/ 60 h 432"/>
                <a:gd name="T66" fmla="*/ 251 w 698"/>
                <a:gd name="T67" fmla="*/ 133 h 432"/>
                <a:gd name="T68" fmla="*/ 366 w 698"/>
                <a:gd name="T69" fmla="*/ 158 h 432"/>
                <a:gd name="T70" fmla="*/ 404 w 698"/>
                <a:gd name="T71" fmla="*/ 116 h 432"/>
                <a:gd name="T72" fmla="*/ 425 w 698"/>
                <a:gd name="T73" fmla="*/ 62 h 432"/>
                <a:gd name="T74" fmla="*/ 569 w 698"/>
                <a:gd name="T75" fmla="*/ 97 h 432"/>
                <a:gd name="T76" fmla="*/ 662 w 698"/>
                <a:gd name="T77" fmla="*/ 100 h 432"/>
                <a:gd name="T78" fmla="*/ 604 w 698"/>
                <a:gd name="T79" fmla="*/ 265 h 432"/>
                <a:gd name="T80" fmla="*/ 551 w 698"/>
                <a:gd name="T81" fmla="*/ 312 h 432"/>
                <a:gd name="T82" fmla="*/ 448 w 698"/>
                <a:gd name="T83" fmla="*/ 329 h 432"/>
                <a:gd name="T84" fmla="*/ 388 w 698"/>
                <a:gd name="T85" fmla="*/ 357 h 432"/>
                <a:gd name="T86" fmla="*/ 359 w 698"/>
                <a:gd name="T87" fmla="*/ 400 h 432"/>
                <a:gd name="T88" fmla="*/ 294 w 698"/>
                <a:gd name="T89" fmla="*/ 397 h 432"/>
                <a:gd name="T90" fmla="*/ 268 w 698"/>
                <a:gd name="T91" fmla="*/ 360 h 432"/>
                <a:gd name="T92" fmla="*/ 277 w 698"/>
                <a:gd name="T93" fmla="*/ 333 h 432"/>
                <a:gd name="T94" fmla="*/ 276 w 698"/>
                <a:gd name="T95" fmla="*/ 237 h 432"/>
                <a:gd name="T96" fmla="*/ 212 w 698"/>
                <a:gd name="T97" fmla="*/ 281 h 432"/>
                <a:gd name="T98" fmla="*/ 152 w 698"/>
                <a:gd name="T99" fmla="*/ 325 h 432"/>
                <a:gd name="T100" fmla="*/ 90 w 698"/>
                <a:gd name="T101" fmla="*/ 311 h 432"/>
                <a:gd name="T102" fmla="*/ 45 w 698"/>
                <a:gd name="T103" fmla="*/ 322 h 432"/>
                <a:gd name="T104" fmla="*/ 47 w 698"/>
                <a:gd name="T105" fmla="*/ 232 h 432"/>
                <a:gd name="T106" fmla="*/ 29 w 698"/>
                <a:gd name="T107" fmla="*/ 162 h 432"/>
                <a:gd name="T108" fmla="*/ 57 w 698"/>
                <a:gd name="T109" fmla="*/ 82 h 432"/>
                <a:gd name="T110" fmla="*/ 62 w 698"/>
                <a:gd name="T111" fmla="*/ 81 h 432"/>
                <a:gd name="T112" fmla="*/ 138 w 698"/>
                <a:gd name="T113" fmla="*/ 88 h 432"/>
                <a:gd name="T114" fmla="*/ 185 w 698"/>
                <a:gd name="T115" fmla="*/ 60 h 432"/>
                <a:gd name="T116" fmla="*/ 277 w 698"/>
                <a:gd name="T117"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8" h="432">
                  <a:moveTo>
                    <a:pt x="277" y="0"/>
                  </a:moveTo>
                  <a:cubicBezTo>
                    <a:pt x="273" y="0"/>
                    <a:pt x="269" y="2"/>
                    <a:pt x="267" y="4"/>
                  </a:cubicBezTo>
                  <a:cubicBezTo>
                    <a:pt x="265" y="7"/>
                    <a:pt x="265" y="7"/>
                    <a:pt x="259" y="8"/>
                  </a:cubicBezTo>
                  <a:cubicBezTo>
                    <a:pt x="257" y="8"/>
                    <a:pt x="255" y="9"/>
                    <a:pt x="254" y="10"/>
                  </a:cubicBezTo>
                  <a:lnTo>
                    <a:pt x="250" y="12"/>
                  </a:lnTo>
                  <a:cubicBezTo>
                    <a:pt x="247" y="15"/>
                    <a:pt x="245" y="16"/>
                    <a:pt x="244" y="16"/>
                  </a:cubicBezTo>
                  <a:lnTo>
                    <a:pt x="242" y="16"/>
                  </a:lnTo>
                  <a:cubicBezTo>
                    <a:pt x="237" y="16"/>
                    <a:pt x="232" y="18"/>
                    <a:pt x="230" y="23"/>
                  </a:cubicBezTo>
                  <a:lnTo>
                    <a:pt x="229" y="23"/>
                  </a:lnTo>
                  <a:cubicBezTo>
                    <a:pt x="223" y="23"/>
                    <a:pt x="218" y="25"/>
                    <a:pt x="213" y="27"/>
                  </a:cubicBezTo>
                  <a:cubicBezTo>
                    <a:pt x="210" y="28"/>
                    <a:pt x="206" y="29"/>
                    <a:pt x="203" y="29"/>
                  </a:cubicBezTo>
                  <a:cubicBezTo>
                    <a:pt x="201" y="29"/>
                    <a:pt x="198" y="28"/>
                    <a:pt x="196" y="28"/>
                  </a:cubicBezTo>
                  <a:cubicBezTo>
                    <a:pt x="186" y="28"/>
                    <a:pt x="177" y="35"/>
                    <a:pt x="174" y="45"/>
                  </a:cubicBezTo>
                  <a:cubicBezTo>
                    <a:pt x="173" y="47"/>
                    <a:pt x="173" y="48"/>
                    <a:pt x="173" y="50"/>
                  </a:cubicBezTo>
                  <a:cubicBezTo>
                    <a:pt x="168" y="53"/>
                    <a:pt x="165" y="57"/>
                    <a:pt x="162" y="62"/>
                  </a:cubicBezTo>
                  <a:cubicBezTo>
                    <a:pt x="159" y="63"/>
                    <a:pt x="156" y="65"/>
                    <a:pt x="154" y="68"/>
                  </a:cubicBezTo>
                  <a:lnTo>
                    <a:pt x="153" y="68"/>
                  </a:lnTo>
                  <a:cubicBezTo>
                    <a:pt x="149" y="68"/>
                    <a:pt x="145" y="70"/>
                    <a:pt x="142" y="73"/>
                  </a:cubicBezTo>
                  <a:lnTo>
                    <a:pt x="142" y="73"/>
                  </a:lnTo>
                  <a:lnTo>
                    <a:pt x="138" y="75"/>
                  </a:lnTo>
                  <a:lnTo>
                    <a:pt x="138" y="75"/>
                  </a:lnTo>
                  <a:cubicBezTo>
                    <a:pt x="136" y="75"/>
                    <a:pt x="130" y="75"/>
                    <a:pt x="126" y="81"/>
                  </a:cubicBezTo>
                  <a:cubicBezTo>
                    <a:pt x="125" y="82"/>
                    <a:pt x="123" y="84"/>
                    <a:pt x="122" y="85"/>
                  </a:cubicBezTo>
                  <a:cubicBezTo>
                    <a:pt x="117" y="83"/>
                    <a:pt x="112" y="82"/>
                    <a:pt x="108" y="82"/>
                  </a:cubicBezTo>
                  <a:cubicBezTo>
                    <a:pt x="105" y="82"/>
                    <a:pt x="102" y="83"/>
                    <a:pt x="100" y="83"/>
                  </a:cubicBezTo>
                  <a:cubicBezTo>
                    <a:pt x="98" y="82"/>
                    <a:pt x="95" y="80"/>
                    <a:pt x="92" y="79"/>
                  </a:cubicBezTo>
                  <a:cubicBezTo>
                    <a:pt x="89" y="74"/>
                    <a:pt x="84" y="71"/>
                    <a:pt x="78" y="69"/>
                  </a:cubicBezTo>
                  <a:cubicBezTo>
                    <a:pt x="78" y="66"/>
                    <a:pt x="77" y="64"/>
                    <a:pt x="76" y="61"/>
                  </a:cubicBezTo>
                  <a:cubicBezTo>
                    <a:pt x="73" y="58"/>
                    <a:pt x="69" y="55"/>
                    <a:pt x="64" y="55"/>
                  </a:cubicBezTo>
                  <a:cubicBezTo>
                    <a:pt x="62" y="55"/>
                    <a:pt x="59" y="56"/>
                    <a:pt x="57" y="57"/>
                  </a:cubicBezTo>
                  <a:lnTo>
                    <a:pt x="54" y="57"/>
                  </a:lnTo>
                  <a:cubicBezTo>
                    <a:pt x="46" y="57"/>
                    <a:pt x="41" y="62"/>
                    <a:pt x="38" y="65"/>
                  </a:cubicBezTo>
                  <a:lnTo>
                    <a:pt x="36" y="66"/>
                  </a:lnTo>
                  <a:cubicBezTo>
                    <a:pt x="32" y="68"/>
                    <a:pt x="30" y="71"/>
                    <a:pt x="29" y="75"/>
                  </a:cubicBezTo>
                  <a:cubicBezTo>
                    <a:pt x="28" y="79"/>
                    <a:pt x="29" y="83"/>
                    <a:pt x="31" y="86"/>
                  </a:cubicBezTo>
                  <a:lnTo>
                    <a:pt x="34" y="89"/>
                  </a:lnTo>
                  <a:lnTo>
                    <a:pt x="31" y="93"/>
                  </a:lnTo>
                  <a:cubicBezTo>
                    <a:pt x="28" y="98"/>
                    <a:pt x="23" y="105"/>
                    <a:pt x="23" y="113"/>
                  </a:cubicBezTo>
                  <a:cubicBezTo>
                    <a:pt x="20" y="117"/>
                    <a:pt x="19" y="121"/>
                    <a:pt x="19" y="125"/>
                  </a:cubicBezTo>
                  <a:cubicBezTo>
                    <a:pt x="16" y="131"/>
                    <a:pt x="15" y="138"/>
                    <a:pt x="21" y="147"/>
                  </a:cubicBezTo>
                  <a:cubicBezTo>
                    <a:pt x="20" y="149"/>
                    <a:pt x="18" y="152"/>
                    <a:pt x="17" y="155"/>
                  </a:cubicBezTo>
                  <a:lnTo>
                    <a:pt x="16" y="155"/>
                  </a:lnTo>
                  <a:cubicBezTo>
                    <a:pt x="13" y="156"/>
                    <a:pt x="9" y="157"/>
                    <a:pt x="6" y="160"/>
                  </a:cubicBezTo>
                  <a:cubicBezTo>
                    <a:pt x="2" y="163"/>
                    <a:pt x="1" y="166"/>
                    <a:pt x="0" y="170"/>
                  </a:cubicBezTo>
                  <a:cubicBezTo>
                    <a:pt x="0" y="172"/>
                    <a:pt x="1" y="174"/>
                    <a:pt x="1" y="176"/>
                  </a:cubicBezTo>
                  <a:cubicBezTo>
                    <a:pt x="1" y="179"/>
                    <a:pt x="1" y="182"/>
                    <a:pt x="2" y="184"/>
                  </a:cubicBezTo>
                  <a:lnTo>
                    <a:pt x="2" y="188"/>
                  </a:lnTo>
                  <a:cubicBezTo>
                    <a:pt x="3" y="196"/>
                    <a:pt x="10" y="200"/>
                    <a:pt x="15" y="202"/>
                  </a:cubicBezTo>
                  <a:lnTo>
                    <a:pt x="17" y="203"/>
                  </a:lnTo>
                  <a:lnTo>
                    <a:pt x="18" y="206"/>
                  </a:lnTo>
                  <a:lnTo>
                    <a:pt x="17" y="207"/>
                  </a:lnTo>
                  <a:cubicBezTo>
                    <a:pt x="16" y="211"/>
                    <a:pt x="13" y="218"/>
                    <a:pt x="15" y="225"/>
                  </a:cubicBezTo>
                  <a:cubicBezTo>
                    <a:pt x="16" y="229"/>
                    <a:pt x="19" y="232"/>
                    <a:pt x="22" y="233"/>
                  </a:cubicBezTo>
                  <a:cubicBezTo>
                    <a:pt x="24" y="234"/>
                    <a:pt x="26" y="235"/>
                    <a:pt x="28" y="235"/>
                  </a:cubicBezTo>
                  <a:lnTo>
                    <a:pt x="29" y="235"/>
                  </a:lnTo>
                  <a:cubicBezTo>
                    <a:pt x="31" y="237"/>
                    <a:pt x="34" y="240"/>
                    <a:pt x="38" y="243"/>
                  </a:cubicBezTo>
                  <a:lnTo>
                    <a:pt x="37" y="245"/>
                  </a:lnTo>
                  <a:cubicBezTo>
                    <a:pt x="35" y="248"/>
                    <a:pt x="33" y="252"/>
                    <a:pt x="32" y="257"/>
                  </a:cubicBezTo>
                  <a:lnTo>
                    <a:pt x="29" y="259"/>
                  </a:lnTo>
                  <a:cubicBezTo>
                    <a:pt x="25" y="261"/>
                    <a:pt x="22" y="264"/>
                    <a:pt x="22" y="268"/>
                  </a:cubicBezTo>
                  <a:cubicBezTo>
                    <a:pt x="21" y="270"/>
                    <a:pt x="21" y="272"/>
                    <a:pt x="22" y="274"/>
                  </a:cubicBezTo>
                  <a:lnTo>
                    <a:pt x="20" y="278"/>
                  </a:lnTo>
                  <a:cubicBezTo>
                    <a:pt x="18" y="279"/>
                    <a:pt x="15" y="280"/>
                    <a:pt x="14" y="283"/>
                  </a:cubicBezTo>
                  <a:cubicBezTo>
                    <a:pt x="10" y="287"/>
                    <a:pt x="4" y="300"/>
                    <a:pt x="19" y="312"/>
                  </a:cubicBezTo>
                  <a:lnTo>
                    <a:pt x="21" y="313"/>
                  </a:lnTo>
                  <a:cubicBezTo>
                    <a:pt x="22" y="316"/>
                    <a:pt x="25" y="318"/>
                    <a:pt x="27" y="320"/>
                  </a:cubicBezTo>
                  <a:lnTo>
                    <a:pt x="29" y="323"/>
                  </a:lnTo>
                  <a:cubicBezTo>
                    <a:pt x="31" y="327"/>
                    <a:pt x="35" y="336"/>
                    <a:pt x="45" y="336"/>
                  </a:cubicBezTo>
                  <a:lnTo>
                    <a:pt x="48" y="335"/>
                  </a:lnTo>
                  <a:lnTo>
                    <a:pt x="52" y="336"/>
                  </a:lnTo>
                  <a:cubicBezTo>
                    <a:pt x="59" y="336"/>
                    <a:pt x="64" y="333"/>
                    <a:pt x="68" y="331"/>
                  </a:cubicBezTo>
                  <a:lnTo>
                    <a:pt x="69" y="330"/>
                  </a:lnTo>
                  <a:cubicBezTo>
                    <a:pt x="71" y="331"/>
                    <a:pt x="73" y="331"/>
                    <a:pt x="75" y="331"/>
                  </a:cubicBezTo>
                  <a:cubicBezTo>
                    <a:pt x="77" y="331"/>
                    <a:pt x="79" y="330"/>
                    <a:pt x="81" y="329"/>
                  </a:cubicBezTo>
                  <a:cubicBezTo>
                    <a:pt x="81" y="335"/>
                    <a:pt x="83" y="339"/>
                    <a:pt x="85" y="342"/>
                  </a:cubicBezTo>
                  <a:cubicBezTo>
                    <a:pt x="88" y="346"/>
                    <a:pt x="94" y="349"/>
                    <a:pt x="100" y="349"/>
                  </a:cubicBezTo>
                  <a:cubicBezTo>
                    <a:pt x="106" y="349"/>
                    <a:pt x="112" y="346"/>
                    <a:pt x="118" y="343"/>
                  </a:cubicBezTo>
                  <a:cubicBezTo>
                    <a:pt x="121" y="346"/>
                    <a:pt x="125" y="349"/>
                    <a:pt x="131" y="349"/>
                  </a:cubicBezTo>
                  <a:cubicBezTo>
                    <a:pt x="135" y="349"/>
                    <a:pt x="138" y="347"/>
                    <a:pt x="142" y="345"/>
                  </a:cubicBezTo>
                  <a:cubicBezTo>
                    <a:pt x="144" y="344"/>
                    <a:pt x="146" y="341"/>
                    <a:pt x="147" y="338"/>
                  </a:cubicBezTo>
                  <a:lnTo>
                    <a:pt x="150" y="338"/>
                  </a:lnTo>
                  <a:cubicBezTo>
                    <a:pt x="153" y="338"/>
                    <a:pt x="155" y="338"/>
                    <a:pt x="157" y="337"/>
                  </a:cubicBezTo>
                  <a:cubicBezTo>
                    <a:pt x="159" y="336"/>
                    <a:pt x="161" y="335"/>
                    <a:pt x="162" y="334"/>
                  </a:cubicBezTo>
                  <a:cubicBezTo>
                    <a:pt x="167" y="328"/>
                    <a:pt x="170" y="325"/>
                    <a:pt x="173" y="321"/>
                  </a:cubicBezTo>
                  <a:cubicBezTo>
                    <a:pt x="175" y="319"/>
                    <a:pt x="176" y="318"/>
                    <a:pt x="178" y="315"/>
                  </a:cubicBezTo>
                  <a:lnTo>
                    <a:pt x="179" y="315"/>
                  </a:lnTo>
                  <a:cubicBezTo>
                    <a:pt x="181" y="318"/>
                    <a:pt x="185" y="319"/>
                    <a:pt x="188" y="319"/>
                  </a:cubicBezTo>
                  <a:cubicBezTo>
                    <a:pt x="190" y="319"/>
                    <a:pt x="192" y="319"/>
                    <a:pt x="193" y="318"/>
                  </a:cubicBezTo>
                  <a:cubicBezTo>
                    <a:pt x="201" y="315"/>
                    <a:pt x="203" y="310"/>
                    <a:pt x="204" y="307"/>
                  </a:cubicBezTo>
                  <a:cubicBezTo>
                    <a:pt x="204" y="305"/>
                    <a:pt x="204" y="302"/>
                    <a:pt x="204" y="300"/>
                  </a:cubicBezTo>
                  <a:lnTo>
                    <a:pt x="205" y="299"/>
                  </a:lnTo>
                  <a:lnTo>
                    <a:pt x="208" y="295"/>
                  </a:lnTo>
                  <a:lnTo>
                    <a:pt x="209" y="295"/>
                  </a:lnTo>
                  <a:cubicBezTo>
                    <a:pt x="213" y="295"/>
                    <a:pt x="216" y="294"/>
                    <a:pt x="219" y="292"/>
                  </a:cubicBezTo>
                  <a:cubicBezTo>
                    <a:pt x="221" y="291"/>
                    <a:pt x="223" y="290"/>
                    <a:pt x="224" y="288"/>
                  </a:cubicBezTo>
                  <a:lnTo>
                    <a:pt x="225" y="287"/>
                  </a:lnTo>
                  <a:cubicBezTo>
                    <a:pt x="229" y="286"/>
                    <a:pt x="234" y="284"/>
                    <a:pt x="238" y="279"/>
                  </a:cubicBezTo>
                  <a:cubicBezTo>
                    <a:pt x="239" y="277"/>
                    <a:pt x="240" y="274"/>
                    <a:pt x="240" y="272"/>
                  </a:cubicBezTo>
                  <a:lnTo>
                    <a:pt x="241" y="272"/>
                  </a:lnTo>
                  <a:cubicBezTo>
                    <a:pt x="243" y="269"/>
                    <a:pt x="244" y="267"/>
                    <a:pt x="245" y="265"/>
                  </a:cubicBezTo>
                  <a:cubicBezTo>
                    <a:pt x="247" y="265"/>
                    <a:pt x="249" y="265"/>
                    <a:pt x="251" y="264"/>
                  </a:cubicBezTo>
                  <a:cubicBezTo>
                    <a:pt x="262" y="264"/>
                    <a:pt x="267" y="256"/>
                    <a:pt x="270" y="251"/>
                  </a:cubicBezTo>
                  <a:cubicBezTo>
                    <a:pt x="272" y="251"/>
                    <a:pt x="274" y="251"/>
                    <a:pt x="276" y="251"/>
                  </a:cubicBezTo>
                  <a:lnTo>
                    <a:pt x="278" y="251"/>
                  </a:lnTo>
                  <a:lnTo>
                    <a:pt x="278" y="252"/>
                  </a:lnTo>
                  <a:cubicBezTo>
                    <a:pt x="280" y="256"/>
                    <a:pt x="282" y="258"/>
                    <a:pt x="286" y="260"/>
                  </a:cubicBezTo>
                  <a:cubicBezTo>
                    <a:pt x="287" y="260"/>
                    <a:pt x="288" y="261"/>
                    <a:pt x="290" y="261"/>
                  </a:cubicBezTo>
                  <a:cubicBezTo>
                    <a:pt x="292" y="262"/>
                    <a:pt x="297" y="263"/>
                    <a:pt x="301" y="265"/>
                  </a:cubicBezTo>
                  <a:lnTo>
                    <a:pt x="301" y="266"/>
                  </a:lnTo>
                  <a:cubicBezTo>
                    <a:pt x="289" y="272"/>
                    <a:pt x="277" y="283"/>
                    <a:pt x="272" y="295"/>
                  </a:cubicBezTo>
                  <a:cubicBezTo>
                    <a:pt x="271" y="298"/>
                    <a:pt x="271" y="301"/>
                    <a:pt x="272" y="304"/>
                  </a:cubicBezTo>
                  <a:cubicBezTo>
                    <a:pt x="273" y="309"/>
                    <a:pt x="276" y="313"/>
                    <a:pt x="278" y="317"/>
                  </a:cubicBezTo>
                  <a:lnTo>
                    <a:pt x="278" y="318"/>
                  </a:lnTo>
                  <a:cubicBezTo>
                    <a:pt x="276" y="318"/>
                    <a:pt x="273" y="320"/>
                    <a:pt x="270" y="321"/>
                  </a:cubicBezTo>
                  <a:cubicBezTo>
                    <a:pt x="265" y="324"/>
                    <a:pt x="263" y="329"/>
                    <a:pt x="263" y="334"/>
                  </a:cubicBezTo>
                  <a:lnTo>
                    <a:pt x="263" y="335"/>
                  </a:lnTo>
                  <a:cubicBezTo>
                    <a:pt x="260" y="337"/>
                    <a:pt x="253" y="339"/>
                    <a:pt x="251" y="347"/>
                  </a:cubicBezTo>
                  <a:cubicBezTo>
                    <a:pt x="249" y="348"/>
                    <a:pt x="247" y="351"/>
                    <a:pt x="246" y="354"/>
                  </a:cubicBezTo>
                  <a:cubicBezTo>
                    <a:pt x="244" y="359"/>
                    <a:pt x="244" y="364"/>
                    <a:pt x="247" y="368"/>
                  </a:cubicBezTo>
                  <a:cubicBezTo>
                    <a:pt x="250" y="372"/>
                    <a:pt x="254" y="375"/>
                    <a:pt x="259" y="375"/>
                  </a:cubicBezTo>
                  <a:cubicBezTo>
                    <a:pt x="262" y="375"/>
                    <a:pt x="264" y="374"/>
                    <a:pt x="266" y="374"/>
                  </a:cubicBezTo>
                  <a:lnTo>
                    <a:pt x="267" y="373"/>
                  </a:lnTo>
                  <a:lnTo>
                    <a:pt x="268" y="373"/>
                  </a:lnTo>
                  <a:lnTo>
                    <a:pt x="271" y="374"/>
                  </a:lnTo>
                  <a:cubicBezTo>
                    <a:pt x="274" y="374"/>
                    <a:pt x="276" y="374"/>
                    <a:pt x="278" y="374"/>
                  </a:cubicBezTo>
                  <a:lnTo>
                    <a:pt x="279" y="374"/>
                  </a:lnTo>
                  <a:lnTo>
                    <a:pt x="278" y="378"/>
                  </a:lnTo>
                  <a:cubicBezTo>
                    <a:pt x="279" y="380"/>
                    <a:pt x="279" y="383"/>
                    <a:pt x="280" y="384"/>
                  </a:cubicBezTo>
                  <a:lnTo>
                    <a:pt x="280" y="385"/>
                  </a:lnTo>
                  <a:cubicBezTo>
                    <a:pt x="278" y="388"/>
                    <a:pt x="277" y="392"/>
                    <a:pt x="277" y="396"/>
                  </a:cubicBezTo>
                  <a:cubicBezTo>
                    <a:pt x="278" y="402"/>
                    <a:pt x="281" y="406"/>
                    <a:pt x="286" y="409"/>
                  </a:cubicBezTo>
                  <a:cubicBezTo>
                    <a:pt x="292" y="421"/>
                    <a:pt x="309" y="431"/>
                    <a:pt x="321" y="432"/>
                  </a:cubicBezTo>
                  <a:lnTo>
                    <a:pt x="323" y="432"/>
                  </a:lnTo>
                  <a:cubicBezTo>
                    <a:pt x="332" y="432"/>
                    <a:pt x="338" y="426"/>
                    <a:pt x="341" y="423"/>
                  </a:cubicBezTo>
                  <a:lnTo>
                    <a:pt x="342" y="422"/>
                  </a:lnTo>
                  <a:lnTo>
                    <a:pt x="345" y="419"/>
                  </a:lnTo>
                  <a:lnTo>
                    <a:pt x="348" y="418"/>
                  </a:lnTo>
                  <a:cubicBezTo>
                    <a:pt x="351" y="417"/>
                    <a:pt x="354" y="416"/>
                    <a:pt x="358" y="414"/>
                  </a:cubicBezTo>
                  <a:lnTo>
                    <a:pt x="359" y="414"/>
                  </a:lnTo>
                  <a:cubicBezTo>
                    <a:pt x="364" y="414"/>
                    <a:pt x="368" y="412"/>
                    <a:pt x="371" y="408"/>
                  </a:cubicBezTo>
                  <a:lnTo>
                    <a:pt x="375" y="406"/>
                  </a:lnTo>
                  <a:cubicBezTo>
                    <a:pt x="379" y="405"/>
                    <a:pt x="381" y="402"/>
                    <a:pt x="383" y="400"/>
                  </a:cubicBezTo>
                  <a:lnTo>
                    <a:pt x="385" y="399"/>
                  </a:lnTo>
                  <a:cubicBezTo>
                    <a:pt x="394" y="396"/>
                    <a:pt x="396" y="390"/>
                    <a:pt x="397" y="387"/>
                  </a:cubicBezTo>
                  <a:cubicBezTo>
                    <a:pt x="397" y="383"/>
                    <a:pt x="396" y="380"/>
                    <a:pt x="395" y="378"/>
                  </a:cubicBezTo>
                  <a:cubicBezTo>
                    <a:pt x="396" y="375"/>
                    <a:pt x="397" y="372"/>
                    <a:pt x="397" y="369"/>
                  </a:cubicBezTo>
                  <a:cubicBezTo>
                    <a:pt x="400" y="368"/>
                    <a:pt x="402" y="366"/>
                    <a:pt x="403" y="364"/>
                  </a:cubicBezTo>
                  <a:lnTo>
                    <a:pt x="404" y="363"/>
                  </a:lnTo>
                  <a:cubicBezTo>
                    <a:pt x="406" y="364"/>
                    <a:pt x="408" y="365"/>
                    <a:pt x="411" y="365"/>
                  </a:cubicBezTo>
                  <a:cubicBezTo>
                    <a:pt x="424" y="365"/>
                    <a:pt x="428" y="354"/>
                    <a:pt x="430" y="345"/>
                  </a:cubicBezTo>
                  <a:cubicBezTo>
                    <a:pt x="435" y="345"/>
                    <a:pt x="440" y="346"/>
                    <a:pt x="445" y="348"/>
                  </a:cubicBezTo>
                  <a:lnTo>
                    <a:pt x="449" y="349"/>
                  </a:lnTo>
                  <a:cubicBezTo>
                    <a:pt x="453" y="349"/>
                    <a:pt x="457" y="347"/>
                    <a:pt x="459" y="344"/>
                  </a:cubicBezTo>
                  <a:lnTo>
                    <a:pt x="461" y="341"/>
                  </a:lnTo>
                  <a:cubicBezTo>
                    <a:pt x="464" y="340"/>
                    <a:pt x="466" y="340"/>
                    <a:pt x="469" y="340"/>
                  </a:cubicBezTo>
                  <a:cubicBezTo>
                    <a:pt x="474" y="340"/>
                    <a:pt x="479" y="341"/>
                    <a:pt x="487" y="345"/>
                  </a:cubicBezTo>
                  <a:cubicBezTo>
                    <a:pt x="488" y="346"/>
                    <a:pt x="490" y="346"/>
                    <a:pt x="492" y="346"/>
                  </a:cubicBezTo>
                  <a:cubicBezTo>
                    <a:pt x="496" y="346"/>
                    <a:pt x="500" y="344"/>
                    <a:pt x="503" y="341"/>
                  </a:cubicBezTo>
                  <a:lnTo>
                    <a:pt x="504" y="341"/>
                  </a:lnTo>
                  <a:cubicBezTo>
                    <a:pt x="508" y="341"/>
                    <a:pt x="515" y="340"/>
                    <a:pt x="522" y="334"/>
                  </a:cubicBezTo>
                  <a:cubicBezTo>
                    <a:pt x="529" y="334"/>
                    <a:pt x="535" y="330"/>
                    <a:pt x="540" y="328"/>
                  </a:cubicBezTo>
                  <a:cubicBezTo>
                    <a:pt x="543" y="326"/>
                    <a:pt x="546" y="325"/>
                    <a:pt x="548" y="325"/>
                  </a:cubicBezTo>
                  <a:lnTo>
                    <a:pt x="549" y="325"/>
                  </a:lnTo>
                  <a:lnTo>
                    <a:pt x="551" y="325"/>
                  </a:lnTo>
                  <a:cubicBezTo>
                    <a:pt x="554" y="325"/>
                    <a:pt x="557" y="324"/>
                    <a:pt x="560" y="322"/>
                  </a:cubicBezTo>
                  <a:lnTo>
                    <a:pt x="562" y="320"/>
                  </a:lnTo>
                  <a:cubicBezTo>
                    <a:pt x="563" y="319"/>
                    <a:pt x="565" y="317"/>
                    <a:pt x="566" y="317"/>
                  </a:cubicBezTo>
                  <a:lnTo>
                    <a:pt x="566" y="317"/>
                  </a:lnTo>
                  <a:cubicBezTo>
                    <a:pt x="566" y="317"/>
                    <a:pt x="567" y="317"/>
                    <a:pt x="569" y="317"/>
                  </a:cubicBezTo>
                  <a:lnTo>
                    <a:pt x="572" y="317"/>
                  </a:lnTo>
                  <a:lnTo>
                    <a:pt x="572" y="317"/>
                  </a:lnTo>
                  <a:cubicBezTo>
                    <a:pt x="574" y="317"/>
                    <a:pt x="575" y="317"/>
                    <a:pt x="577" y="316"/>
                  </a:cubicBezTo>
                  <a:cubicBezTo>
                    <a:pt x="579" y="315"/>
                    <a:pt x="586" y="313"/>
                    <a:pt x="588" y="305"/>
                  </a:cubicBezTo>
                  <a:cubicBezTo>
                    <a:pt x="588" y="303"/>
                    <a:pt x="589" y="300"/>
                    <a:pt x="588" y="298"/>
                  </a:cubicBezTo>
                  <a:cubicBezTo>
                    <a:pt x="589" y="295"/>
                    <a:pt x="589" y="292"/>
                    <a:pt x="588" y="289"/>
                  </a:cubicBezTo>
                  <a:lnTo>
                    <a:pt x="588" y="289"/>
                  </a:lnTo>
                  <a:lnTo>
                    <a:pt x="589" y="284"/>
                  </a:lnTo>
                  <a:lnTo>
                    <a:pt x="589" y="285"/>
                  </a:lnTo>
                  <a:lnTo>
                    <a:pt x="593" y="285"/>
                  </a:lnTo>
                  <a:cubicBezTo>
                    <a:pt x="596" y="285"/>
                    <a:pt x="598" y="285"/>
                    <a:pt x="600" y="283"/>
                  </a:cubicBezTo>
                  <a:cubicBezTo>
                    <a:pt x="602" y="282"/>
                    <a:pt x="603" y="281"/>
                    <a:pt x="604" y="280"/>
                  </a:cubicBezTo>
                  <a:lnTo>
                    <a:pt x="604" y="280"/>
                  </a:lnTo>
                  <a:cubicBezTo>
                    <a:pt x="607" y="279"/>
                    <a:pt x="611" y="277"/>
                    <a:pt x="614" y="273"/>
                  </a:cubicBezTo>
                  <a:cubicBezTo>
                    <a:pt x="618" y="273"/>
                    <a:pt x="621" y="271"/>
                    <a:pt x="623" y="268"/>
                  </a:cubicBezTo>
                  <a:lnTo>
                    <a:pt x="623" y="268"/>
                  </a:lnTo>
                  <a:cubicBezTo>
                    <a:pt x="625" y="268"/>
                    <a:pt x="628" y="269"/>
                    <a:pt x="631" y="270"/>
                  </a:cubicBezTo>
                  <a:cubicBezTo>
                    <a:pt x="635" y="271"/>
                    <a:pt x="640" y="273"/>
                    <a:pt x="645" y="273"/>
                  </a:cubicBezTo>
                  <a:lnTo>
                    <a:pt x="650" y="272"/>
                  </a:lnTo>
                  <a:cubicBezTo>
                    <a:pt x="654" y="276"/>
                    <a:pt x="654" y="277"/>
                    <a:pt x="654" y="278"/>
                  </a:cubicBezTo>
                  <a:cubicBezTo>
                    <a:pt x="657" y="293"/>
                    <a:pt x="668" y="296"/>
                    <a:pt x="683" y="298"/>
                  </a:cubicBezTo>
                  <a:lnTo>
                    <a:pt x="684" y="298"/>
                  </a:lnTo>
                  <a:cubicBezTo>
                    <a:pt x="688" y="298"/>
                    <a:pt x="691" y="297"/>
                    <a:pt x="693" y="294"/>
                  </a:cubicBezTo>
                  <a:cubicBezTo>
                    <a:pt x="696" y="292"/>
                    <a:pt x="698" y="288"/>
                    <a:pt x="698" y="284"/>
                  </a:cubicBezTo>
                  <a:cubicBezTo>
                    <a:pt x="697" y="271"/>
                    <a:pt x="697" y="257"/>
                    <a:pt x="696" y="244"/>
                  </a:cubicBezTo>
                  <a:lnTo>
                    <a:pt x="695" y="226"/>
                  </a:lnTo>
                  <a:cubicBezTo>
                    <a:pt x="693" y="178"/>
                    <a:pt x="684" y="134"/>
                    <a:pt x="675" y="96"/>
                  </a:cubicBezTo>
                  <a:cubicBezTo>
                    <a:pt x="674" y="92"/>
                    <a:pt x="672" y="89"/>
                    <a:pt x="668" y="87"/>
                  </a:cubicBezTo>
                  <a:cubicBezTo>
                    <a:pt x="666" y="87"/>
                    <a:pt x="664" y="86"/>
                    <a:pt x="662" y="86"/>
                  </a:cubicBezTo>
                  <a:cubicBezTo>
                    <a:pt x="660" y="86"/>
                    <a:pt x="658" y="87"/>
                    <a:pt x="656" y="88"/>
                  </a:cubicBezTo>
                  <a:cubicBezTo>
                    <a:pt x="655" y="87"/>
                    <a:pt x="653" y="86"/>
                    <a:pt x="652" y="85"/>
                  </a:cubicBezTo>
                  <a:lnTo>
                    <a:pt x="648" y="85"/>
                  </a:lnTo>
                  <a:cubicBezTo>
                    <a:pt x="646" y="85"/>
                    <a:pt x="643" y="86"/>
                    <a:pt x="641" y="87"/>
                  </a:cubicBezTo>
                  <a:cubicBezTo>
                    <a:pt x="640" y="88"/>
                    <a:pt x="638" y="90"/>
                    <a:pt x="636" y="91"/>
                  </a:cubicBezTo>
                  <a:lnTo>
                    <a:pt x="632" y="89"/>
                  </a:lnTo>
                  <a:cubicBezTo>
                    <a:pt x="631" y="89"/>
                    <a:pt x="629" y="88"/>
                    <a:pt x="627" y="88"/>
                  </a:cubicBezTo>
                  <a:cubicBezTo>
                    <a:pt x="625" y="88"/>
                    <a:pt x="622" y="89"/>
                    <a:pt x="620" y="91"/>
                  </a:cubicBezTo>
                  <a:cubicBezTo>
                    <a:pt x="618" y="92"/>
                    <a:pt x="615" y="93"/>
                    <a:pt x="613" y="93"/>
                  </a:cubicBezTo>
                  <a:cubicBezTo>
                    <a:pt x="611" y="93"/>
                    <a:pt x="611" y="92"/>
                    <a:pt x="610" y="92"/>
                  </a:cubicBezTo>
                  <a:cubicBezTo>
                    <a:pt x="609" y="90"/>
                    <a:pt x="607" y="89"/>
                    <a:pt x="606" y="88"/>
                  </a:cubicBezTo>
                  <a:cubicBezTo>
                    <a:pt x="599" y="84"/>
                    <a:pt x="587" y="81"/>
                    <a:pt x="578" y="81"/>
                  </a:cubicBezTo>
                  <a:cubicBezTo>
                    <a:pt x="575" y="81"/>
                    <a:pt x="572" y="81"/>
                    <a:pt x="569" y="82"/>
                  </a:cubicBezTo>
                  <a:cubicBezTo>
                    <a:pt x="565" y="80"/>
                    <a:pt x="560" y="77"/>
                    <a:pt x="553" y="76"/>
                  </a:cubicBezTo>
                  <a:lnTo>
                    <a:pt x="551" y="75"/>
                  </a:lnTo>
                  <a:cubicBezTo>
                    <a:pt x="549" y="75"/>
                    <a:pt x="547" y="76"/>
                    <a:pt x="545" y="77"/>
                  </a:cubicBezTo>
                  <a:cubicBezTo>
                    <a:pt x="537" y="81"/>
                    <a:pt x="525" y="83"/>
                    <a:pt x="514" y="83"/>
                  </a:cubicBezTo>
                  <a:cubicBezTo>
                    <a:pt x="502" y="83"/>
                    <a:pt x="494" y="80"/>
                    <a:pt x="491" y="76"/>
                  </a:cubicBezTo>
                  <a:cubicBezTo>
                    <a:pt x="488" y="72"/>
                    <a:pt x="484" y="70"/>
                    <a:pt x="480" y="70"/>
                  </a:cubicBezTo>
                  <a:lnTo>
                    <a:pt x="477" y="70"/>
                  </a:lnTo>
                  <a:cubicBezTo>
                    <a:pt x="474" y="70"/>
                    <a:pt x="471" y="71"/>
                    <a:pt x="468" y="72"/>
                  </a:cubicBezTo>
                  <a:cubicBezTo>
                    <a:pt x="465" y="73"/>
                    <a:pt x="461" y="73"/>
                    <a:pt x="459" y="73"/>
                  </a:cubicBezTo>
                  <a:lnTo>
                    <a:pt x="455" y="73"/>
                  </a:lnTo>
                  <a:lnTo>
                    <a:pt x="455" y="72"/>
                  </a:lnTo>
                  <a:cubicBezTo>
                    <a:pt x="456" y="66"/>
                    <a:pt x="457" y="59"/>
                    <a:pt x="451" y="53"/>
                  </a:cubicBezTo>
                  <a:cubicBezTo>
                    <a:pt x="448" y="49"/>
                    <a:pt x="444" y="47"/>
                    <a:pt x="439" y="47"/>
                  </a:cubicBezTo>
                  <a:cubicBezTo>
                    <a:pt x="436" y="47"/>
                    <a:pt x="433" y="48"/>
                    <a:pt x="429" y="49"/>
                  </a:cubicBezTo>
                  <a:lnTo>
                    <a:pt x="425" y="49"/>
                  </a:lnTo>
                  <a:cubicBezTo>
                    <a:pt x="416" y="49"/>
                    <a:pt x="412" y="55"/>
                    <a:pt x="409" y="59"/>
                  </a:cubicBezTo>
                  <a:cubicBezTo>
                    <a:pt x="404" y="60"/>
                    <a:pt x="399" y="62"/>
                    <a:pt x="395" y="67"/>
                  </a:cubicBezTo>
                  <a:cubicBezTo>
                    <a:pt x="389" y="75"/>
                    <a:pt x="386" y="88"/>
                    <a:pt x="388" y="97"/>
                  </a:cubicBezTo>
                  <a:cubicBezTo>
                    <a:pt x="388" y="101"/>
                    <a:pt x="390" y="104"/>
                    <a:pt x="393" y="107"/>
                  </a:cubicBezTo>
                  <a:cubicBezTo>
                    <a:pt x="388" y="112"/>
                    <a:pt x="387" y="119"/>
                    <a:pt x="386" y="122"/>
                  </a:cubicBezTo>
                  <a:lnTo>
                    <a:pt x="385" y="127"/>
                  </a:lnTo>
                  <a:cubicBezTo>
                    <a:pt x="382" y="131"/>
                    <a:pt x="381" y="136"/>
                    <a:pt x="383" y="141"/>
                  </a:cubicBezTo>
                  <a:cubicBezTo>
                    <a:pt x="384" y="144"/>
                    <a:pt x="386" y="146"/>
                    <a:pt x="388" y="148"/>
                  </a:cubicBezTo>
                  <a:lnTo>
                    <a:pt x="384" y="151"/>
                  </a:lnTo>
                  <a:cubicBezTo>
                    <a:pt x="382" y="154"/>
                    <a:pt x="381" y="157"/>
                    <a:pt x="380" y="160"/>
                  </a:cubicBezTo>
                  <a:lnTo>
                    <a:pt x="380" y="161"/>
                  </a:lnTo>
                  <a:lnTo>
                    <a:pt x="379" y="161"/>
                  </a:lnTo>
                  <a:lnTo>
                    <a:pt x="379" y="161"/>
                  </a:lnTo>
                  <a:lnTo>
                    <a:pt x="379" y="160"/>
                  </a:lnTo>
                  <a:cubicBezTo>
                    <a:pt x="380" y="155"/>
                    <a:pt x="377" y="150"/>
                    <a:pt x="373" y="147"/>
                  </a:cubicBezTo>
                  <a:cubicBezTo>
                    <a:pt x="372" y="146"/>
                    <a:pt x="370" y="145"/>
                    <a:pt x="369" y="145"/>
                  </a:cubicBezTo>
                  <a:lnTo>
                    <a:pt x="368" y="145"/>
                  </a:lnTo>
                  <a:cubicBezTo>
                    <a:pt x="365" y="138"/>
                    <a:pt x="360" y="126"/>
                    <a:pt x="346" y="126"/>
                  </a:cubicBezTo>
                  <a:cubicBezTo>
                    <a:pt x="342" y="126"/>
                    <a:pt x="338" y="128"/>
                    <a:pt x="334" y="130"/>
                  </a:cubicBezTo>
                  <a:lnTo>
                    <a:pt x="333" y="131"/>
                  </a:lnTo>
                  <a:cubicBezTo>
                    <a:pt x="329" y="124"/>
                    <a:pt x="322" y="124"/>
                    <a:pt x="320" y="124"/>
                  </a:cubicBezTo>
                  <a:cubicBezTo>
                    <a:pt x="314" y="124"/>
                    <a:pt x="306" y="127"/>
                    <a:pt x="285" y="140"/>
                  </a:cubicBezTo>
                  <a:cubicBezTo>
                    <a:pt x="284" y="133"/>
                    <a:pt x="280" y="119"/>
                    <a:pt x="259" y="119"/>
                  </a:cubicBezTo>
                  <a:cubicBezTo>
                    <a:pt x="256" y="119"/>
                    <a:pt x="253" y="120"/>
                    <a:pt x="250" y="120"/>
                  </a:cubicBezTo>
                  <a:lnTo>
                    <a:pt x="249" y="117"/>
                  </a:lnTo>
                  <a:cubicBezTo>
                    <a:pt x="265" y="112"/>
                    <a:pt x="265" y="93"/>
                    <a:pt x="265" y="85"/>
                  </a:cubicBezTo>
                  <a:cubicBezTo>
                    <a:pt x="265" y="82"/>
                    <a:pt x="265" y="78"/>
                    <a:pt x="266" y="76"/>
                  </a:cubicBezTo>
                  <a:lnTo>
                    <a:pt x="268" y="74"/>
                  </a:lnTo>
                  <a:lnTo>
                    <a:pt x="270" y="73"/>
                  </a:lnTo>
                  <a:cubicBezTo>
                    <a:pt x="274" y="73"/>
                    <a:pt x="282" y="71"/>
                    <a:pt x="285" y="60"/>
                  </a:cubicBezTo>
                  <a:cubicBezTo>
                    <a:pt x="301" y="50"/>
                    <a:pt x="305" y="44"/>
                    <a:pt x="303" y="23"/>
                  </a:cubicBezTo>
                  <a:cubicBezTo>
                    <a:pt x="303" y="15"/>
                    <a:pt x="300" y="6"/>
                    <a:pt x="286" y="4"/>
                  </a:cubicBezTo>
                  <a:lnTo>
                    <a:pt x="285" y="3"/>
                  </a:lnTo>
                  <a:cubicBezTo>
                    <a:pt x="283" y="1"/>
                    <a:pt x="280" y="0"/>
                    <a:pt x="277" y="0"/>
                  </a:cubicBezTo>
                  <a:close/>
                  <a:moveTo>
                    <a:pt x="277" y="14"/>
                  </a:moveTo>
                  <a:cubicBezTo>
                    <a:pt x="283" y="19"/>
                    <a:pt x="290" y="13"/>
                    <a:pt x="289" y="24"/>
                  </a:cubicBezTo>
                  <a:cubicBezTo>
                    <a:pt x="292" y="41"/>
                    <a:pt x="290" y="41"/>
                    <a:pt x="275" y="50"/>
                  </a:cubicBezTo>
                  <a:cubicBezTo>
                    <a:pt x="271" y="52"/>
                    <a:pt x="273" y="60"/>
                    <a:pt x="269" y="60"/>
                  </a:cubicBezTo>
                  <a:cubicBezTo>
                    <a:pt x="269" y="60"/>
                    <a:pt x="268" y="59"/>
                    <a:pt x="266" y="58"/>
                  </a:cubicBezTo>
                  <a:cubicBezTo>
                    <a:pt x="263" y="63"/>
                    <a:pt x="256" y="65"/>
                    <a:pt x="254" y="70"/>
                  </a:cubicBezTo>
                  <a:cubicBezTo>
                    <a:pt x="249" y="80"/>
                    <a:pt x="258" y="104"/>
                    <a:pt x="242" y="104"/>
                  </a:cubicBezTo>
                  <a:lnTo>
                    <a:pt x="238" y="104"/>
                  </a:lnTo>
                  <a:cubicBezTo>
                    <a:pt x="234" y="111"/>
                    <a:pt x="236" y="119"/>
                    <a:pt x="238" y="126"/>
                  </a:cubicBezTo>
                  <a:cubicBezTo>
                    <a:pt x="235" y="133"/>
                    <a:pt x="236" y="135"/>
                    <a:pt x="239" y="135"/>
                  </a:cubicBezTo>
                  <a:cubicBezTo>
                    <a:pt x="241" y="135"/>
                    <a:pt x="245" y="133"/>
                    <a:pt x="250" y="133"/>
                  </a:cubicBezTo>
                  <a:lnTo>
                    <a:pt x="251" y="133"/>
                  </a:lnTo>
                  <a:cubicBezTo>
                    <a:pt x="254" y="133"/>
                    <a:pt x="257" y="133"/>
                    <a:pt x="259" y="133"/>
                  </a:cubicBezTo>
                  <a:cubicBezTo>
                    <a:pt x="282" y="133"/>
                    <a:pt x="263" y="155"/>
                    <a:pt x="286" y="156"/>
                  </a:cubicBezTo>
                  <a:cubicBezTo>
                    <a:pt x="307" y="141"/>
                    <a:pt x="316" y="137"/>
                    <a:pt x="320" y="137"/>
                  </a:cubicBezTo>
                  <a:cubicBezTo>
                    <a:pt x="326" y="137"/>
                    <a:pt x="320" y="147"/>
                    <a:pt x="327" y="147"/>
                  </a:cubicBezTo>
                  <a:cubicBezTo>
                    <a:pt x="330" y="147"/>
                    <a:pt x="334" y="145"/>
                    <a:pt x="341" y="142"/>
                  </a:cubicBezTo>
                  <a:cubicBezTo>
                    <a:pt x="343" y="140"/>
                    <a:pt x="345" y="140"/>
                    <a:pt x="346" y="140"/>
                  </a:cubicBezTo>
                  <a:cubicBezTo>
                    <a:pt x="356" y="140"/>
                    <a:pt x="357" y="159"/>
                    <a:pt x="363" y="159"/>
                  </a:cubicBezTo>
                  <a:lnTo>
                    <a:pt x="366" y="158"/>
                  </a:lnTo>
                  <a:cubicBezTo>
                    <a:pt x="364" y="166"/>
                    <a:pt x="356" y="174"/>
                    <a:pt x="363" y="181"/>
                  </a:cubicBezTo>
                  <a:cubicBezTo>
                    <a:pt x="365" y="182"/>
                    <a:pt x="366" y="183"/>
                    <a:pt x="367" y="183"/>
                  </a:cubicBezTo>
                  <a:cubicBezTo>
                    <a:pt x="372" y="183"/>
                    <a:pt x="371" y="174"/>
                    <a:pt x="379" y="174"/>
                  </a:cubicBezTo>
                  <a:cubicBezTo>
                    <a:pt x="381" y="174"/>
                    <a:pt x="383" y="174"/>
                    <a:pt x="386" y="176"/>
                  </a:cubicBezTo>
                  <a:cubicBezTo>
                    <a:pt x="391" y="174"/>
                    <a:pt x="393" y="162"/>
                    <a:pt x="395" y="159"/>
                  </a:cubicBezTo>
                  <a:cubicBezTo>
                    <a:pt x="401" y="159"/>
                    <a:pt x="406" y="154"/>
                    <a:pt x="406" y="147"/>
                  </a:cubicBezTo>
                  <a:cubicBezTo>
                    <a:pt x="405" y="141"/>
                    <a:pt x="398" y="142"/>
                    <a:pt x="395" y="136"/>
                  </a:cubicBezTo>
                  <a:cubicBezTo>
                    <a:pt x="401" y="130"/>
                    <a:pt x="398" y="116"/>
                    <a:pt x="404" y="116"/>
                  </a:cubicBezTo>
                  <a:cubicBezTo>
                    <a:pt x="406" y="116"/>
                    <a:pt x="408" y="116"/>
                    <a:pt x="410" y="118"/>
                  </a:cubicBezTo>
                  <a:cubicBezTo>
                    <a:pt x="412" y="120"/>
                    <a:pt x="413" y="121"/>
                    <a:pt x="414" y="121"/>
                  </a:cubicBezTo>
                  <a:cubicBezTo>
                    <a:pt x="416" y="121"/>
                    <a:pt x="416" y="112"/>
                    <a:pt x="414" y="108"/>
                  </a:cubicBezTo>
                  <a:cubicBezTo>
                    <a:pt x="410" y="106"/>
                    <a:pt x="401" y="99"/>
                    <a:pt x="401" y="95"/>
                  </a:cubicBezTo>
                  <a:cubicBezTo>
                    <a:pt x="400" y="89"/>
                    <a:pt x="403" y="73"/>
                    <a:pt x="410" y="73"/>
                  </a:cubicBezTo>
                  <a:lnTo>
                    <a:pt x="413" y="74"/>
                  </a:lnTo>
                  <a:lnTo>
                    <a:pt x="414" y="74"/>
                  </a:lnTo>
                  <a:cubicBezTo>
                    <a:pt x="420" y="74"/>
                    <a:pt x="420" y="62"/>
                    <a:pt x="425" y="62"/>
                  </a:cubicBezTo>
                  <a:cubicBezTo>
                    <a:pt x="426" y="62"/>
                    <a:pt x="427" y="63"/>
                    <a:pt x="429" y="64"/>
                  </a:cubicBezTo>
                  <a:cubicBezTo>
                    <a:pt x="434" y="62"/>
                    <a:pt x="437" y="60"/>
                    <a:pt x="439" y="60"/>
                  </a:cubicBezTo>
                  <a:cubicBezTo>
                    <a:pt x="446" y="60"/>
                    <a:pt x="440" y="73"/>
                    <a:pt x="442" y="79"/>
                  </a:cubicBezTo>
                  <a:cubicBezTo>
                    <a:pt x="448" y="85"/>
                    <a:pt x="453" y="87"/>
                    <a:pt x="459" y="87"/>
                  </a:cubicBezTo>
                  <a:cubicBezTo>
                    <a:pt x="465" y="87"/>
                    <a:pt x="472" y="84"/>
                    <a:pt x="480" y="83"/>
                  </a:cubicBezTo>
                  <a:cubicBezTo>
                    <a:pt x="486" y="93"/>
                    <a:pt x="499" y="97"/>
                    <a:pt x="514" y="97"/>
                  </a:cubicBezTo>
                  <a:cubicBezTo>
                    <a:pt x="527" y="97"/>
                    <a:pt x="542" y="93"/>
                    <a:pt x="551" y="89"/>
                  </a:cubicBezTo>
                  <a:cubicBezTo>
                    <a:pt x="559" y="90"/>
                    <a:pt x="564" y="95"/>
                    <a:pt x="569" y="97"/>
                  </a:cubicBezTo>
                  <a:cubicBezTo>
                    <a:pt x="570" y="95"/>
                    <a:pt x="574" y="94"/>
                    <a:pt x="578" y="94"/>
                  </a:cubicBezTo>
                  <a:cubicBezTo>
                    <a:pt x="585" y="94"/>
                    <a:pt x="594" y="97"/>
                    <a:pt x="599" y="99"/>
                  </a:cubicBezTo>
                  <a:cubicBezTo>
                    <a:pt x="603" y="104"/>
                    <a:pt x="608" y="106"/>
                    <a:pt x="613" y="106"/>
                  </a:cubicBezTo>
                  <a:cubicBezTo>
                    <a:pt x="618" y="106"/>
                    <a:pt x="623" y="104"/>
                    <a:pt x="627" y="102"/>
                  </a:cubicBezTo>
                  <a:cubicBezTo>
                    <a:pt x="629" y="107"/>
                    <a:pt x="631" y="109"/>
                    <a:pt x="633" y="109"/>
                  </a:cubicBezTo>
                  <a:cubicBezTo>
                    <a:pt x="639" y="109"/>
                    <a:pt x="645" y="101"/>
                    <a:pt x="648" y="98"/>
                  </a:cubicBezTo>
                  <a:cubicBezTo>
                    <a:pt x="650" y="101"/>
                    <a:pt x="652" y="102"/>
                    <a:pt x="654" y="102"/>
                  </a:cubicBezTo>
                  <a:cubicBezTo>
                    <a:pt x="657" y="102"/>
                    <a:pt x="660" y="101"/>
                    <a:pt x="662" y="100"/>
                  </a:cubicBezTo>
                  <a:cubicBezTo>
                    <a:pt x="672" y="141"/>
                    <a:pt x="680" y="183"/>
                    <a:pt x="682" y="226"/>
                  </a:cubicBezTo>
                  <a:cubicBezTo>
                    <a:pt x="683" y="245"/>
                    <a:pt x="684" y="265"/>
                    <a:pt x="684" y="284"/>
                  </a:cubicBezTo>
                  <a:cubicBezTo>
                    <a:pt x="654" y="280"/>
                    <a:pt x="680" y="276"/>
                    <a:pt x="652" y="258"/>
                  </a:cubicBezTo>
                  <a:cubicBezTo>
                    <a:pt x="650" y="259"/>
                    <a:pt x="648" y="259"/>
                    <a:pt x="645" y="259"/>
                  </a:cubicBezTo>
                  <a:cubicBezTo>
                    <a:pt x="638" y="259"/>
                    <a:pt x="630" y="255"/>
                    <a:pt x="623" y="255"/>
                  </a:cubicBezTo>
                  <a:cubicBezTo>
                    <a:pt x="619" y="255"/>
                    <a:pt x="615" y="256"/>
                    <a:pt x="612" y="260"/>
                  </a:cubicBezTo>
                  <a:lnTo>
                    <a:pt x="611" y="260"/>
                  </a:lnTo>
                  <a:cubicBezTo>
                    <a:pt x="608" y="260"/>
                    <a:pt x="605" y="262"/>
                    <a:pt x="604" y="265"/>
                  </a:cubicBezTo>
                  <a:cubicBezTo>
                    <a:pt x="603" y="267"/>
                    <a:pt x="594" y="267"/>
                    <a:pt x="593" y="272"/>
                  </a:cubicBezTo>
                  <a:cubicBezTo>
                    <a:pt x="590" y="271"/>
                    <a:pt x="586" y="267"/>
                    <a:pt x="582" y="267"/>
                  </a:cubicBezTo>
                  <a:lnTo>
                    <a:pt x="578" y="268"/>
                  </a:lnTo>
                  <a:cubicBezTo>
                    <a:pt x="577" y="277"/>
                    <a:pt x="576" y="284"/>
                    <a:pt x="572" y="292"/>
                  </a:cubicBezTo>
                  <a:cubicBezTo>
                    <a:pt x="577" y="293"/>
                    <a:pt x="575" y="293"/>
                    <a:pt x="572" y="298"/>
                  </a:cubicBezTo>
                  <a:cubicBezTo>
                    <a:pt x="574" y="301"/>
                    <a:pt x="578" y="302"/>
                    <a:pt x="572" y="304"/>
                  </a:cubicBezTo>
                  <a:lnTo>
                    <a:pt x="569" y="303"/>
                  </a:lnTo>
                  <a:cubicBezTo>
                    <a:pt x="560" y="303"/>
                    <a:pt x="559" y="305"/>
                    <a:pt x="551" y="312"/>
                  </a:cubicBezTo>
                  <a:lnTo>
                    <a:pt x="548" y="311"/>
                  </a:lnTo>
                  <a:cubicBezTo>
                    <a:pt x="537" y="311"/>
                    <a:pt x="530" y="321"/>
                    <a:pt x="518" y="321"/>
                  </a:cubicBezTo>
                  <a:lnTo>
                    <a:pt x="516" y="321"/>
                  </a:lnTo>
                  <a:cubicBezTo>
                    <a:pt x="507" y="333"/>
                    <a:pt x="501" y="323"/>
                    <a:pt x="492" y="333"/>
                  </a:cubicBezTo>
                  <a:cubicBezTo>
                    <a:pt x="485" y="329"/>
                    <a:pt x="477" y="326"/>
                    <a:pt x="469" y="326"/>
                  </a:cubicBezTo>
                  <a:cubicBezTo>
                    <a:pt x="465" y="326"/>
                    <a:pt x="461" y="327"/>
                    <a:pt x="457" y="328"/>
                  </a:cubicBezTo>
                  <a:cubicBezTo>
                    <a:pt x="457" y="325"/>
                    <a:pt x="456" y="324"/>
                    <a:pt x="455" y="324"/>
                  </a:cubicBezTo>
                  <a:cubicBezTo>
                    <a:pt x="453" y="324"/>
                    <a:pt x="450" y="328"/>
                    <a:pt x="448" y="329"/>
                  </a:cubicBezTo>
                  <a:cubicBezTo>
                    <a:pt x="448" y="332"/>
                    <a:pt x="452" y="332"/>
                    <a:pt x="449" y="335"/>
                  </a:cubicBezTo>
                  <a:cubicBezTo>
                    <a:pt x="442" y="333"/>
                    <a:pt x="436" y="331"/>
                    <a:pt x="429" y="331"/>
                  </a:cubicBezTo>
                  <a:cubicBezTo>
                    <a:pt x="426" y="331"/>
                    <a:pt x="422" y="332"/>
                    <a:pt x="418" y="333"/>
                  </a:cubicBezTo>
                  <a:cubicBezTo>
                    <a:pt x="417" y="348"/>
                    <a:pt x="415" y="351"/>
                    <a:pt x="411" y="351"/>
                  </a:cubicBezTo>
                  <a:cubicBezTo>
                    <a:pt x="408" y="351"/>
                    <a:pt x="404" y="349"/>
                    <a:pt x="399" y="349"/>
                  </a:cubicBezTo>
                  <a:cubicBezTo>
                    <a:pt x="396" y="349"/>
                    <a:pt x="394" y="349"/>
                    <a:pt x="392" y="350"/>
                  </a:cubicBezTo>
                  <a:cubicBezTo>
                    <a:pt x="393" y="356"/>
                    <a:pt x="392" y="357"/>
                    <a:pt x="391" y="357"/>
                  </a:cubicBezTo>
                  <a:lnTo>
                    <a:pt x="388" y="357"/>
                  </a:lnTo>
                  <a:cubicBezTo>
                    <a:pt x="387" y="357"/>
                    <a:pt x="385" y="357"/>
                    <a:pt x="384" y="360"/>
                  </a:cubicBezTo>
                  <a:cubicBezTo>
                    <a:pt x="383" y="367"/>
                    <a:pt x="384" y="375"/>
                    <a:pt x="379" y="380"/>
                  </a:cubicBezTo>
                  <a:cubicBezTo>
                    <a:pt x="380" y="381"/>
                    <a:pt x="387" y="385"/>
                    <a:pt x="381" y="387"/>
                  </a:cubicBezTo>
                  <a:lnTo>
                    <a:pt x="380" y="387"/>
                  </a:lnTo>
                  <a:cubicBezTo>
                    <a:pt x="373" y="387"/>
                    <a:pt x="373" y="394"/>
                    <a:pt x="370" y="394"/>
                  </a:cubicBezTo>
                  <a:lnTo>
                    <a:pt x="367" y="393"/>
                  </a:lnTo>
                  <a:cubicBezTo>
                    <a:pt x="369" y="397"/>
                    <a:pt x="365" y="395"/>
                    <a:pt x="362" y="397"/>
                  </a:cubicBezTo>
                  <a:cubicBezTo>
                    <a:pt x="362" y="400"/>
                    <a:pt x="361" y="400"/>
                    <a:pt x="359" y="400"/>
                  </a:cubicBezTo>
                  <a:cubicBezTo>
                    <a:pt x="358" y="400"/>
                    <a:pt x="356" y="400"/>
                    <a:pt x="354" y="400"/>
                  </a:cubicBezTo>
                  <a:lnTo>
                    <a:pt x="353" y="400"/>
                  </a:lnTo>
                  <a:cubicBezTo>
                    <a:pt x="350" y="406"/>
                    <a:pt x="338" y="406"/>
                    <a:pt x="335" y="410"/>
                  </a:cubicBezTo>
                  <a:cubicBezTo>
                    <a:pt x="331" y="413"/>
                    <a:pt x="329" y="419"/>
                    <a:pt x="323" y="419"/>
                  </a:cubicBezTo>
                  <a:lnTo>
                    <a:pt x="322" y="419"/>
                  </a:lnTo>
                  <a:cubicBezTo>
                    <a:pt x="314" y="418"/>
                    <a:pt x="300" y="410"/>
                    <a:pt x="298" y="401"/>
                  </a:cubicBezTo>
                  <a:cubicBezTo>
                    <a:pt x="299" y="397"/>
                    <a:pt x="297" y="397"/>
                    <a:pt x="296" y="397"/>
                  </a:cubicBezTo>
                  <a:lnTo>
                    <a:pt x="294" y="397"/>
                  </a:lnTo>
                  <a:cubicBezTo>
                    <a:pt x="293" y="397"/>
                    <a:pt x="291" y="397"/>
                    <a:pt x="291" y="394"/>
                  </a:cubicBezTo>
                  <a:cubicBezTo>
                    <a:pt x="294" y="391"/>
                    <a:pt x="295" y="382"/>
                    <a:pt x="292" y="377"/>
                  </a:cubicBezTo>
                  <a:cubicBezTo>
                    <a:pt x="292" y="373"/>
                    <a:pt x="295" y="368"/>
                    <a:pt x="291" y="365"/>
                  </a:cubicBezTo>
                  <a:lnTo>
                    <a:pt x="290" y="365"/>
                  </a:lnTo>
                  <a:cubicBezTo>
                    <a:pt x="286" y="365"/>
                    <a:pt x="287" y="358"/>
                    <a:pt x="284" y="358"/>
                  </a:cubicBezTo>
                  <a:lnTo>
                    <a:pt x="281" y="359"/>
                  </a:lnTo>
                  <a:cubicBezTo>
                    <a:pt x="281" y="360"/>
                    <a:pt x="280" y="361"/>
                    <a:pt x="278" y="361"/>
                  </a:cubicBezTo>
                  <a:cubicBezTo>
                    <a:pt x="275" y="361"/>
                    <a:pt x="271" y="360"/>
                    <a:pt x="268" y="360"/>
                  </a:cubicBezTo>
                  <a:lnTo>
                    <a:pt x="266" y="360"/>
                  </a:lnTo>
                  <a:cubicBezTo>
                    <a:pt x="264" y="360"/>
                    <a:pt x="261" y="361"/>
                    <a:pt x="259" y="361"/>
                  </a:cubicBezTo>
                  <a:cubicBezTo>
                    <a:pt x="258" y="361"/>
                    <a:pt x="258" y="361"/>
                    <a:pt x="259" y="358"/>
                  </a:cubicBezTo>
                  <a:cubicBezTo>
                    <a:pt x="259" y="356"/>
                    <a:pt x="264" y="355"/>
                    <a:pt x="266" y="354"/>
                  </a:cubicBezTo>
                  <a:cubicBezTo>
                    <a:pt x="265" y="352"/>
                    <a:pt x="266" y="350"/>
                    <a:pt x="264" y="350"/>
                  </a:cubicBezTo>
                  <a:lnTo>
                    <a:pt x="264" y="350"/>
                  </a:lnTo>
                  <a:cubicBezTo>
                    <a:pt x="264" y="348"/>
                    <a:pt x="277" y="348"/>
                    <a:pt x="277" y="341"/>
                  </a:cubicBezTo>
                  <a:cubicBezTo>
                    <a:pt x="274" y="338"/>
                    <a:pt x="287" y="336"/>
                    <a:pt x="277" y="333"/>
                  </a:cubicBezTo>
                  <a:cubicBezTo>
                    <a:pt x="283" y="330"/>
                    <a:pt x="287" y="329"/>
                    <a:pt x="292" y="328"/>
                  </a:cubicBezTo>
                  <a:cubicBezTo>
                    <a:pt x="298" y="319"/>
                    <a:pt x="288" y="311"/>
                    <a:pt x="285" y="300"/>
                  </a:cubicBezTo>
                  <a:cubicBezTo>
                    <a:pt x="290" y="287"/>
                    <a:pt x="306" y="276"/>
                    <a:pt x="319" y="275"/>
                  </a:cubicBezTo>
                  <a:cubicBezTo>
                    <a:pt x="323" y="272"/>
                    <a:pt x="320" y="270"/>
                    <a:pt x="316" y="267"/>
                  </a:cubicBezTo>
                  <a:cubicBezTo>
                    <a:pt x="314" y="265"/>
                    <a:pt x="318" y="262"/>
                    <a:pt x="315" y="262"/>
                  </a:cubicBezTo>
                  <a:lnTo>
                    <a:pt x="314" y="262"/>
                  </a:lnTo>
                  <a:cubicBezTo>
                    <a:pt x="321" y="255"/>
                    <a:pt x="296" y="249"/>
                    <a:pt x="291" y="247"/>
                  </a:cubicBezTo>
                  <a:cubicBezTo>
                    <a:pt x="287" y="239"/>
                    <a:pt x="282" y="237"/>
                    <a:pt x="276" y="237"/>
                  </a:cubicBezTo>
                  <a:cubicBezTo>
                    <a:pt x="271" y="237"/>
                    <a:pt x="266" y="239"/>
                    <a:pt x="261" y="239"/>
                  </a:cubicBezTo>
                  <a:cubicBezTo>
                    <a:pt x="258" y="244"/>
                    <a:pt x="258" y="251"/>
                    <a:pt x="250" y="251"/>
                  </a:cubicBezTo>
                  <a:lnTo>
                    <a:pt x="248" y="251"/>
                  </a:lnTo>
                  <a:lnTo>
                    <a:pt x="245" y="251"/>
                  </a:lnTo>
                  <a:cubicBezTo>
                    <a:pt x="243" y="251"/>
                    <a:pt x="241" y="251"/>
                    <a:pt x="239" y="251"/>
                  </a:cubicBezTo>
                  <a:cubicBezTo>
                    <a:pt x="237" y="251"/>
                    <a:pt x="235" y="251"/>
                    <a:pt x="233" y="253"/>
                  </a:cubicBezTo>
                  <a:cubicBezTo>
                    <a:pt x="238" y="261"/>
                    <a:pt x="226" y="264"/>
                    <a:pt x="227" y="271"/>
                  </a:cubicBezTo>
                  <a:cubicBezTo>
                    <a:pt x="224" y="275"/>
                    <a:pt x="213" y="275"/>
                    <a:pt x="212" y="281"/>
                  </a:cubicBezTo>
                  <a:lnTo>
                    <a:pt x="209" y="282"/>
                  </a:lnTo>
                  <a:cubicBezTo>
                    <a:pt x="207" y="282"/>
                    <a:pt x="206" y="281"/>
                    <a:pt x="204" y="281"/>
                  </a:cubicBezTo>
                  <a:lnTo>
                    <a:pt x="201" y="282"/>
                  </a:lnTo>
                  <a:cubicBezTo>
                    <a:pt x="198" y="288"/>
                    <a:pt x="193" y="291"/>
                    <a:pt x="188" y="298"/>
                  </a:cubicBezTo>
                  <a:cubicBezTo>
                    <a:pt x="186" y="301"/>
                    <a:pt x="195" y="303"/>
                    <a:pt x="188" y="306"/>
                  </a:cubicBezTo>
                  <a:cubicBezTo>
                    <a:pt x="185" y="301"/>
                    <a:pt x="184" y="300"/>
                    <a:pt x="183" y="300"/>
                  </a:cubicBezTo>
                  <a:cubicBezTo>
                    <a:pt x="181" y="300"/>
                    <a:pt x="179" y="301"/>
                    <a:pt x="171" y="304"/>
                  </a:cubicBezTo>
                  <a:cubicBezTo>
                    <a:pt x="162" y="314"/>
                    <a:pt x="161" y="315"/>
                    <a:pt x="152" y="325"/>
                  </a:cubicBezTo>
                  <a:lnTo>
                    <a:pt x="150" y="325"/>
                  </a:lnTo>
                  <a:cubicBezTo>
                    <a:pt x="146" y="325"/>
                    <a:pt x="141" y="322"/>
                    <a:pt x="138" y="322"/>
                  </a:cubicBezTo>
                  <a:cubicBezTo>
                    <a:pt x="134" y="322"/>
                    <a:pt x="132" y="325"/>
                    <a:pt x="135" y="334"/>
                  </a:cubicBezTo>
                  <a:lnTo>
                    <a:pt x="131" y="335"/>
                  </a:lnTo>
                  <a:cubicBezTo>
                    <a:pt x="126" y="335"/>
                    <a:pt x="123" y="327"/>
                    <a:pt x="118" y="326"/>
                  </a:cubicBezTo>
                  <a:cubicBezTo>
                    <a:pt x="114" y="330"/>
                    <a:pt x="106" y="336"/>
                    <a:pt x="100" y="336"/>
                  </a:cubicBezTo>
                  <a:cubicBezTo>
                    <a:pt x="96" y="336"/>
                    <a:pt x="93" y="333"/>
                    <a:pt x="95" y="326"/>
                  </a:cubicBezTo>
                  <a:cubicBezTo>
                    <a:pt x="91" y="323"/>
                    <a:pt x="94" y="317"/>
                    <a:pt x="90" y="311"/>
                  </a:cubicBezTo>
                  <a:lnTo>
                    <a:pt x="88" y="312"/>
                  </a:lnTo>
                  <a:cubicBezTo>
                    <a:pt x="87" y="312"/>
                    <a:pt x="85" y="309"/>
                    <a:pt x="84" y="309"/>
                  </a:cubicBezTo>
                  <a:lnTo>
                    <a:pt x="83" y="309"/>
                  </a:lnTo>
                  <a:cubicBezTo>
                    <a:pt x="80" y="313"/>
                    <a:pt x="77" y="315"/>
                    <a:pt x="75" y="318"/>
                  </a:cubicBezTo>
                  <a:cubicBezTo>
                    <a:pt x="73" y="316"/>
                    <a:pt x="71" y="316"/>
                    <a:pt x="70" y="316"/>
                  </a:cubicBezTo>
                  <a:cubicBezTo>
                    <a:pt x="64" y="316"/>
                    <a:pt x="59" y="322"/>
                    <a:pt x="52" y="322"/>
                  </a:cubicBezTo>
                  <a:cubicBezTo>
                    <a:pt x="51" y="322"/>
                    <a:pt x="49" y="322"/>
                    <a:pt x="48" y="321"/>
                  </a:cubicBezTo>
                  <a:lnTo>
                    <a:pt x="45" y="322"/>
                  </a:lnTo>
                  <a:cubicBezTo>
                    <a:pt x="41" y="322"/>
                    <a:pt x="40" y="311"/>
                    <a:pt x="34" y="308"/>
                  </a:cubicBezTo>
                  <a:cubicBezTo>
                    <a:pt x="31" y="300"/>
                    <a:pt x="18" y="299"/>
                    <a:pt x="24" y="291"/>
                  </a:cubicBezTo>
                  <a:lnTo>
                    <a:pt x="25" y="291"/>
                  </a:lnTo>
                  <a:cubicBezTo>
                    <a:pt x="28" y="291"/>
                    <a:pt x="36" y="288"/>
                    <a:pt x="32" y="285"/>
                  </a:cubicBezTo>
                  <a:cubicBezTo>
                    <a:pt x="33" y="280"/>
                    <a:pt x="39" y="275"/>
                    <a:pt x="35" y="271"/>
                  </a:cubicBezTo>
                  <a:cubicBezTo>
                    <a:pt x="38" y="269"/>
                    <a:pt x="42" y="266"/>
                    <a:pt x="45" y="265"/>
                  </a:cubicBezTo>
                  <a:cubicBezTo>
                    <a:pt x="42" y="254"/>
                    <a:pt x="58" y="245"/>
                    <a:pt x="51" y="231"/>
                  </a:cubicBezTo>
                  <a:cubicBezTo>
                    <a:pt x="50" y="231"/>
                    <a:pt x="48" y="232"/>
                    <a:pt x="47" y="232"/>
                  </a:cubicBezTo>
                  <a:cubicBezTo>
                    <a:pt x="39" y="232"/>
                    <a:pt x="40" y="220"/>
                    <a:pt x="33" y="220"/>
                  </a:cubicBezTo>
                  <a:cubicBezTo>
                    <a:pt x="31" y="220"/>
                    <a:pt x="30" y="221"/>
                    <a:pt x="28" y="221"/>
                  </a:cubicBezTo>
                  <a:cubicBezTo>
                    <a:pt x="26" y="215"/>
                    <a:pt x="36" y="206"/>
                    <a:pt x="30" y="200"/>
                  </a:cubicBezTo>
                  <a:cubicBezTo>
                    <a:pt x="33" y="192"/>
                    <a:pt x="10" y="189"/>
                    <a:pt x="16" y="185"/>
                  </a:cubicBezTo>
                  <a:cubicBezTo>
                    <a:pt x="18" y="183"/>
                    <a:pt x="19" y="180"/>
                    <a:pt x="15" y="180"/>
                  </a:cubicBezTo>
                  <a:lnTo>
                    <a:pt x="15" y="180"/>
                  </a:lnTo>
                  <a:cubicBezTo>
                    <a:pt x="12" y="177"/>
                    <a:pt x="18" y="175"/>
                    <a:pt x="14" y="171"/>
                  </a:cubicBezTo>
                  <a:cubicBezTo>
                    <a:pt x="19" y="167"/>
                    <a:pt x="26" y="168"/>
                    <a:pt x="29" y="162"/>
                  </a:cubicBezTo>
                  <a:cubicBezTo>
                    <a:pt x="30" y="158"/>
                    <a:pt x="34" y="150"/>
                    <a:pt x="38" y="150"/>
                  </a:cubicBezTo>
                  <a:lnTo>
                    <a:pt x="39" y="151"/>
                  </a:lnTo>
                  <a:cubicBezTo>
                    <a:pt x="38" y="145"/>
                    <a:pt x="25" y="137"/>
                    <a:pt x="32" y="130"/>
                  </a:cubicBezTo>
                  <a:lnTo>
                    <a:pt x="32" y="130"/>
                  </a:lnTo>
                  <a:cubicBezTo>
                    <a:pt x="31" y="130"/>
                    <a:pt x="39" y="125"/>
                    <a:pt x="32" y="124"/>
                  </a:cubicBezTo>
                  <a:cubicBezTo>
                    <a:pt x="31" y="120"/>
                    <a:pt x="38" y="119"/>
                    <a:pt x="37" y="115"/>
                  </a:cubicBezTo>
                  <a:cubicBezTo>
                    <a:pt x="33" y="109"/>
                    <a:pt x="47" y="98"/>
                    <a:pt x="48" y="90"/>
                  </a:cubicBezTo>
                  <a:cubicBezTo>
                    <a:pt x="50" y="89"/>
                    <a:pt x="53" y="82"/>
                    <a:pt x="57" y="82"/>
                  </a:cubicBezTo>
                  <a:lnTo>
                    <a:pt x="57" y="82"/>
                  </a:lnTo>
                  <a:cubicBezTo>
                    <a:pt x="56" y="80"/>
                    <a:pt x="54" y="80"/>
                    <a:pt x="52" y="80"/>
                  </a:cubicBezTo>
                  <a:cubicBezTo>
                    <a:pt x="51" y="80"/>
                    <a:pt x="49" y="80"/>
                    <a:pt x="47" y="80"/>
                  </a:cubicBezTo>
                  <a:cubicBezTo>
                    <a:pt x="45" y="80"/>
                    <a:pt x="43" y="80"/>
                    <a:pt x="42" y="78"/>
                  </a:cubicBezTo>
                  <a:cubicBezTo>
                    <a:pt x="47" y="76"/>
                    <a:pt x="49" y="70"/>
                    <a:pt x="54" y="70"/>
                  </a:cubicBezTo>
                  <a:cubicBezTo>
                    <a:pt x="55" y="70"/>
                    <a:pt x="56" y="71"/>
                    <a:pt x="58" y="72"/>
                  </a:cubicBezTo>
                  <a:cubicBezTo>
                    <a:pt x="62" y="70"/>
                    <a:pt x="64" y="69"/>
                    <a:pt x="64" y="69"/>
                  </a:cubicBezTo>
                  <a:cubicBezTo>
                    <a:pt x="66" y="69"/>
                    <a:pt x="62" y="75"/>
                    <a:pt x="62" y="81"/>
                  </a:cubicBezTo>
                  <a:lnTo>
                    <a:pt x="66" y="80"/>
                  </a:lnTo>
                  <a:cubicBezTo>
                    <a:pt x="73" y="80"/>
                    <a:pt x="81" y="83"/>
                    <a:pt x="82" y="90"/>
                  </a:cubicBezTo>
                  <a:cubicBezTo>
                    <a:pt x="87" y="91"/>
                    <a:pt x="96" y="94"/>
                    <a:pt x="96" y="99"/>
                  </a:cubicBezTo>
                  <a:cubicBezTo>
                    <a:pt x="99" y="97"/>
                    <a:pt x="103" y="96"/>
                    <a:pt x="108" y="96"/>
                  </a:cubicBezTo>
                  <a:cubicBezTo>
                    <a:pt x="114" y="96"/>
                    <a:pt x="120" y="98"/>
                    <a:pt x="123" y="102"/>
                  </a:cubicBezTo>
                  <a:lnTo>
                    <a:pt x="124" y="102"/>
                  </a:lnTo>
                  <a:cubicBezTo>
                    <a:pt x="130" y="102"/>
                    <a:pt x="132" y="91"/>
                    <a:pt x="137" y="90"/>
                  </a:cubicBezTo>
                  <a:lnTo>
                    <a:pt x="138" y="88"/>
                  </a:lnTo>
                  <a:cubicBezTo>
                    <a:pt x="138" y="88"/>
                    <a:pt x="139" y="94"/>
                    <a:pt x="142" y="94"/>
                  </a:cubicBezTo>
                  <a:lnTo>
                    <a:pt x="144" y="92"/>
                  </a:lnTo>
                  <a:cubicBezTo>
                    <a:pt x="140" y="83"/>
                    <a:pt x="150" y="88"/>
                    <a:pt x="152" y="82"/>
                  </a:cubicBezTo>
                  <a:lnTo>
                    <a:pt x="153" y="81"/>
                  </a:lnTo>
                  <a:cubicBezTo>
                    <a:pt x="154" y="81"/>
                    <a:pt x="155" y="84"/>
                    <a:pt x="158" y="84"/>
                  </a:cubicBezTo>
                  <a:lnTo>
                    <a:pt x="160" y="83"/>
                  </a:lnTo>
                  <a:cubicBezTo>
                    <a:pt x="173" y="76"/>
                    <a:pt x="156" y="77"/>
                    <a:pt x="173" y="74"/>
                  </a:cubicBezTo>
                  <a:cubicBezTo>
                    <a:pt x="174" y="66"/>
                    <a:pt x="177" y="60"/>
                    <a:pt x="185" y="60"/>
                  </a:cubicBezTo>
                  <a:lnTo>
                    <a:pt x="188" y="61"/>
                  </a:lnTo>
                  <a:cubicBezTo>
                    <a:pt x="182" y="56"/>
                    <a:pt x="187" y="42"/>
                    <a:pt x="196" y="42"/>
                  </a:cubicBezTo>
                  <a:cubicBezTo>
                    <a:pt x="198" y="42"/>
                    <a:pt x="199" y="42"/>
                    <a:pt x="201" y="43"/>
                  </a:cubicBezTo>
                  <a:cubicBezTo>
                    <a:pt x="213" y="42"/>
                    <a:pt x="222" y="36"/>
                    <a:pt x="232" y="36"/>
                  </a:cubicBezTo>
                  <a:cubicBezTo>
                    <a:pt x="236" y="34"/>
                    <a:pt x="240" y="37"/>
                    <a:pt x="241" y="29"/>
                  </a:cubicBezTo>
                  <a:lnTo>
                    <a:pt x="244" y="29"/>
                  </a:lnTo>
                  <a:cubicBezTo>
                    <a:pt x="251" y="29"/>
                    <a:pt x="255" y="25"/>
                    <a:pt x="261" y="21"/>
                  </a:cubicBezTo>
                  <a:cubicBezTo>
                    <a:pt x="269" y="20"/>
                    <a:pt x="272" y="19"/>
                    <a:pt x="277"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71" name="Rectangle 246">
              <a:extLst>
                <a:ext uri="{FF2B5EF4-FFF2-40B4-BE49-F238E27FC236}">
                  <a16:creationId xmlns:a16="http://schemas.microsoft.com/office/drawing/2014/main" id="{A9194AD6-E611-F568-2053-FF1B8DC7828B}"/>
                </a:ext>
              </a:extLst>
            </p:cNvPr>
            <p:cNvSpPr>
              <a:spLocks noChangeArrowheads="1"/>
            </p:cNvSpPr>
            <p:nvPr/>
          </p:nvSpPr>
          <p:spPr bwMode="auto">
            <a:xfrm>
              <a:off x="4748213" y="2393951"/>
              <a:ext cx="4763" cy="4763"/>
            </a:xfrm>
            <a:prstGeom prst="rect">
              <a:avLst/>
            </a:prstGeom>
            <a:solidFill>
              <a:srgbClr val="04060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572" name="Freeform 164">
            <a:extLst>
              <a:ext uri="{FF2B5EF4-FFF2-40B4-BE49-F238E27FC236}">
                <a16:creationId xmlns:a16="http://schemas.microsoft.com/office/drawing/2014/main" id="{9567B77A-4F3D-EB4A-6D76-126AECEBCB35}"/>
              </a:ext>
            </a:extLst>
          </p:cNvPr>
          <p:cNvSpPr>
            <a:spLocks noEditPoints="1"/>
          </p:cNvSpPr>
          <p:nvPr/>
        </p:nvSpPr>
        <p:spPr bwMode="auto">
          <a:xfrm>
            <a:off x="1115819" y="3244556"/>
            <a:ext cx="498826" cy="420009"/>
          </a:xfrm>
          <a:custGeom>
            <a:avLst/>
            <a:gdLst>
              <a:gd name="T0" fmla="*/ 552 w 1241"/>
              <a:gd name="T1" fmla="*/ 8 h 1047"/>
              <a:gd name="T2" fmla="*/ 491 w 1241"/>
              <a:gd name="T3" fmla="*/ 100 h 1047"/>
              <a:gd name="T4" fmla="*/ 440 w 1241"/>
              <a:gd name="T5" fmla="*/ 171 h 1047"/>
              <a:gd name="T6" fmla="*/ 324 w 1241"/>
              <a:gd name="T7" fmla="*/ 236 h 1047"/>
              <a:gd name="T8" fmla="*/ 238 w 1241"/>
              <a:gd name="T9" fmla="*/ 247 h 1047"/>
              <a:gd name="T10" fmla="*/ 152 w 1241"/>
              <a:gd name="T11" fmla="*/ 255 h 1047"/>
              <a:gd name="T12" fmla="*/ 96 w 1241"/>
              <a:gd name="T13" fmla="*/ 258 h 1047"/>
              <a:gd name="T14" fmla="*/ 5 w 1241"/>
              <a:gd name="T15" fmla="*/ 331 h 1047"/>
              <a:gd name="T16" fmla="*/ 147 w 1241"/>
              <a:gd name="T17" fmla="*/ 353 h 1047"/>
              <a:gd name="T18" fmla="*/ 183 w 1241"/>
              <a:gd name="T19" fmla="*/ 350 h 1047"/>
              <a:gd name="T20" fmla="*/ 240 w 1241"/>
              <a:gd name="T21" fmla="*/ 354 h 1047"/>
              <a:gd name="T22" fmla="*/ 259 w 1241"/>
              <a:gd name="T23" fmla="*/ 478 h 1047"/>
              <a:gd name="T24" fmla="*/ 260 w 1241"/>
              <a:gd name="T25" fmla="*/ 612 h 1047"/>
              <a:gd name="T26" fmla="*/ 345 w 1241"/>
              <a:gd name="T27" fmla="*/ 746 h 1047"/>
              <a:gd name="T28" fmla="*/ 526 w 1241"/>
              <a:gd name="T29" fmla="*/ 827 h 1047"/>
              <a:gd name="T30" fmla="*/ 622 w 1241"/>
              <a:gd name="T31" fmla="*/ 866 h 1047"/>
              <a:gd name="T32" fmla="*/ 799 w 1241"/>
              <a:gd name="T33" fmla="*/ 949 h 1047"/>
              <a:gd name="T34" fmla="*/ 969 w 1241"/>
              <a:gd name="T35" fmla="*/ 1012 h 1047"/>
              <a:gd name="T36" fmla="*/ 1005 w 1241"/>
              <a:gd name="T37" fmla="*/ 1015 h 1047"/>
              <a:gd name="T38" fmla="*/ 1078 w 1241"/>
              <a:gd name="T39" fmla="*/ 1039 h 1047"/>
              <a:gd name="T40" fmla="*/ 1138 w 1241"/>
              <a:gd name="T41" fmla="*/ 978 h 1047"/>
              <a:gd name="T42" fmla="*/ 1184 w 1241"/>
              <a:gd name="T43" fmla="*/ 901 h 1047"/>
              <a:gd name="T44" fmla="*/ 1225 w 1241"/>
              <a:gd name="T45" fmla="*/ 771 h 1047"/>
              <a:gd name="T46" fmla="*/ 1183 w 1241"/>
              <a:gd name="T47" fmla="*/ 682 h 1047"/>
              <a:gd name="T48" fmla="*/ 1184 w 1241"/>
              <a:gd name="T49" fmla="*/ 562 h 1047"/>
              <a:gd name="T50" fmla="*/ 955 w 1241"/>
              <a:gd name="T51" fmla="*/ 540 h 1047"/>
              <a:gd name="T52" fmla="*/ 948 w 1241"/>
              <a:gd name="T53" fmla="*/ 461 h 1047"/>
              <a:gd name="T54" fmla="*/ 940 w 1241"/>
              <a:gd name="T55" fmla="*/ 329 h 1047"/>
              <a:gd name="T56" fmla="*/ 942 w 1241"/>
              <a:gd name="T57" fmla="*/ 195 h 1047"/>
              <a:gd name="T58" fmla="*/ 856 w 1241"/>
              <a:gd name="T59" fmla="*/ 159 h 1047"/>
              <a:gd name="T60" fmla="*/ 796 w 1241"/>
              <a:gd name="T61" fmla="*/ 105 h 1047"/>
              <a:gd name="T62" fmla="*/ 753 w 1241"/>
              <a:gd name="T63" fmla="*/ 86 h 1047"/>
              <a:gd name="T64" fmla="*/ 828 w 1241"/>
              <a:gd name="T65" fmla="*/ 162 h 1047"/>
              <a:gd name="T66" fmla="*/ 925 w 1241"/>
              <a:gd name="T67" fmla="*/ 204 h 1047"/>
              <a:gd name="T68" fmla="*/ 919 w 1241"/>
              <a:gd name="T69" fmla="*/ 326 h 1047"/>
              <a:gd name="T70" fmla="*/ 933 w 1241"/>
              <a:gd name="T71" fmla="*/ 510 h 1047"/>
              <a:gd name="T72" fmla="*/ 1146 w 1241"/>
              <a:gd name="T73" fmla="*/ 571 h 1047"/>
              <a:gd name="T74" fmla="*/ 1170 w 1241"/>
              <a:gd name="T75" fmla="*/ 686 h 1047"/>
              <a:gd name="T76" fmla="*/ 1188 w 1241"/>
              <a:gd name="T77" fmla="*/ 712 h 1047"/>
              <a:gd name="T78" fmla="*/ 1147 w 1241"/>
              <a:gd name="T79" fmla="*/ 920 h 1047"/>
              <a:gd name="T80" fmla="*/ 1069 w 1241"/>
              <a:gd name="T81" fmla="*/ 1027 h 1047"/>
              <a:gd name="T82" fmla="*/ 1016 w 1241"/>
              <a:gd name="T83" fmla="*/ 1004 h 1047"/>
              <a:gd name="T84" fmla="*/ 992 w 1241"/>
              <a:gd name="T85" fmla="*/ 1001 h 1047"/>
              <a:gd name="T86" fmla="*/ 931 w 1241"/>
              <a:gd name="T87" fmla="*/ 994 h 1047"/>
              <a:gd name="T88" fmla="*/ 654 w 1241"/>
              <a:gd name="T89" fmla="*/ 853 h 1047"/>
              <a:gd name="T90" fmla="*/ 590 w 1241"/>
              <a:gd name="T91" fmla="*/ 833 h 1047"/>
              <a:gd name="T92" fmla="*/ 407 w 1241"/>
              <a:gd name="T93" fmla="*/ 772 h 1047"/>
              <a:gd name="T94" fmla="*/ 286 w 1241"/>
              <a:gd name="T95" fmla="*/ 653 h 1047"/>
              <a:gd name="T96" fmla="*/ 277 w 1241"/>
              <a:gd name="T97" fmla="*/ 543 h 1047"/>
              <a:gd name="T98" fmla="*/ 236 w 1241"/>
              <a:gd name="T99" fmla="*/ 338 h 1047"/>
              <a:gd name="T100" fmla="*/ 209 w 1241"/>
              <a:gd name="T101" fmla="*/ 336 h 1047"/>
              <a:gd name="T102" fmla="*/ 187 w 1241"/>
              <a:gd name="T103" fmla="*/ 333 h 1047"/>
              <a:gd name="T104" fmla="*/ 157 w 1241"/>
              <a:gd name="T105" fmla="*/ 340 h 1047"/>
              <a:gd name="T106" fmla="*/ 120 w 1241"/>
              <a:gd name="T107" fmla="*/ 341 h 1047"/>
              <a:gd name="T108" fmla="*/ 96 w 1241"/>
              <a:gd name="T109" fmla="*/ 271 h 1047"/>
              <a:gd name="T110" fmla="*/ 182 w 1241"/>
              <a:gd name="T111" fmla="*/ 291 h 1047"/>
              <a:gd name="T112" fmla="*/ 300 w 1241"/>
              <a:gd name="T113" fmla="*/ 276 h 1047"/>
              <a:gd name="T114" fmla="*/ 368 w 1241"/>
              <a:gd name="T115" fmla="*/ 200 h 1047"/>
              <a:gd name="T116" fmla="*/ 486 w 1241"/>
              <a:gd name="T117" fmla="*/ 146 h 1047"/>
              <a:gd name="T118" fmla="*/ 570 w 1241"/>
              <a:gd name="T119" fmla="*/ 13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41" h="1047">
                <a:moveTo>
                  <a:pt x="647" y="0"/>
                </a:moveTo>
                <a:lnTo>
                  <a:pt x="647" y="13"/>
                </a:lnTo>
                <a:lnTo>
                  <a:pt x="647" y="0"/>
                </a:lnTo>
                <a:cubicBezTo>
                  <a:pt x="638" y="0"/>
                  <a:pt x="628" y="0"/>
                  <a:pt x="619" y="0"/>
                </a:cubicBezTo>
                <a:cubicBezTo>
                  <a:pt x="611" y="1"/>
                  <a:pt x="603" y="1"/>
                  <a:pt x="596" y="1"/>
                </a:cubicBezTo>
                <a:cubicBezTo>
                  <a:pt x="592" y="1"/>
                  <a:pt x="589" y="1"/>
                  <a:pt x="585" y="1"/>
                </a:cubicBezTo>
                <a:lnTo>
                  <a:pt x="585" y="1"/>
                </a:lnTo>
                <a:lnTo>
                  <a:pt x="583" y="1"/>
                </a:lnTo>
                <a:lnTo>
                  <a:pt x="583" y="1"/>
                </a:lnTo>
                <a:cubicBezTo>
                  <a:pt x="581" y="1"/>
                  <a:pt x="580" y="1"/>
                  <a:pt x="578" y="0"/>
                </a:cubicBezTo>
                <a:cubicBezTo>
                  <a:pt x="575" y="0"/>
                  <a:pt x="572" y="0"/>
                  <a:pt x="570" y="0"/>
                </a:cubicBezTo>
                <a:cubicBezTo>
                  <a:pt x="562" y="0"/>
                  <a:pt x="556" y="3"/>
                  <a:pt x="552" y="8"/>
                </a:cubicBezTo>
                <a:cubicBezTo>
                  <a:pt x="549" y="12"/>
                  <a:pt x="549" y="16"/>
                  <a:pt x="549" y="20"/>
                </a:cubicBezTo>
                <a:cubicBezTo>
                  <a:pt x="546" y="24"/>
                  <a:pt x="543" y="29"/>
                  <a:pt x="542" y="36"/>
                </a:cubicBezTo>
                <a:lnTo>
                  <a:pt x="540" y="38"/>
                </a:lnTo>
                <a:cubicBezTo>
                  <a:pt x="536" y="40"/>
                  <a:pt x="532" y="44"/>
                  <a:pt x="529" y="50"/>
                </a:cubicBezTo>
                <a:cubicBezTo>
                  <a:pt x="528" y="53"/>
                  <a:pt x="528" y="55"/>
                  <a:pt x="528" y="58"/>
                </a:cubicBezTo>
                <a:cubicBezTo>
                  <a:pt x="526" y="58"/>
                  <a:pt x="524" y="57"/>
                  <a:pt x="522" y="57"/>
                </a:cubicBezTo>
                <a:cubicBezTo>
                  <a:pt x="516" y="57"/>
                  <a:pt x="512" y="60"/>
                  <a:pt x="510" y="62"/>
                </a:cubicBezTo>
                <a:lnTo>
                  <a:pt x="507" y="63"/>
                </a:lnTo>
                <a:lnTo>
                  <a:pt x="504" y="64"/>
                </a:lnTo>
                <a:cubicBezTo>
                  <a:pt x="496" y="68"/>
                  <a:pt x="494" y="76"/>
                  <a:pt x="494" y="81"/>
                </a:cubicBezTo>
                <a:cubicBezTo>
                  <a:pt x="491" y="82"/>
                  <a:pt x="489" y="85"/>
                  <a:pt x="489" y="88"/>
                </a:cubicBezTo>
                <a:cubicBezTo>
                  <a:pt x="487" y="92"/>
                  <a:pt x="488" y="97"/>
                  <a:pt x="491" y="100"/>
                </a:cubicBezTo>
                <a:cubicBezTo>
                  <a:pt x="490" y="105"/>
                  <a:pt x="490" y="109"/>
                  <a:pt x="491" y="113"/>
                </a:cubicBezTo>
                <a:cubicBezTo>
                  <a:pt x="490" y="115"/>
                  <a:pt x="489" y="116"/>
                  <a:pt x="489" y="118"/>
                </a:cubicBezTo>
                <a:cubicBezTo>
                  <a:pt x="488" y="120"/>
                  <a:pt x="487" y="122"/>
                  <a:pt x="486" y="124"/>
                </a:cubicBezTo>
                <a:cubicBezTo>
                  <a:pt x="484" y="127"/>
                  <a:pt x="483" y="130"/>
                  <a:pt x="482" y="133"/>
                </a:cubicBezTo>
                <a:cubicBezTo>
                  <a:pt x="475" y="134"/>
                  <a:pt x="469" y="136"/>
                  <a:pt x="465" y="141"/>
                </a:cubicBezTo>
                <a:cubicBezTo>
                  <a:pt x="460" y="147"/>
                  <a:pt x="460" y="154"/>
                  <a:pt x="460" y="160"/>
                </a:cubicBezTo>
                <a:cubicBezTo>
                  <a:pt x="457" y="167"/>
                  <a:pt x="458" y="175"/>
                  <a:pt x="459" y="180"/>
                </a:cubicBezTo>
                <a:lnTo>
                  <a:pt x="459" y="180"/>
                </a:lnTo>
                <a:lnTo>
                  <a:pt x="457" y="181"/>
                </a:lnTo>
                <a:lnTo>
                  <a:pt x="455" y="177"/>
                </a:lnTo>
                <a:cubicBezTo>
                  <a:pt x="452" y="173"/>
                  <a:pt x="447" y="171"/>
                  <a:pt x="442" y="171"/>
                </a:cubicBezTo>
                <a:lnTo>
                  <a:pt x="440" y="171"/>
                </a:lnTo>
                <a:lnTo>
                  <a:pt x="435" y="172"/>
                </a:lnTo>
                <a:cubicBezTo>
                  <a:pt x="426" y="177"/>
                  <a:pt x="414" y="180"/>
                  <a:pt x="401" y="180"/>
                </a:cubicBezTo>
                <a:cubicBezTo>
                  <a:pt x="398" y="180"/>
                  <a:pt x="395" y="181"/>
                  <a:pt x="393" y="183"/>
                </a:cubicBezTo>
                <a:lnTo>
                  <a:pt x="390" y="186"/>
                </a:lnTo>
                <a:lnTo>
                  <a:pt x="389" y="186"/>
                </a:lnTo>
                <a:cubicBezTo>
                  <a:pt x="385" y="184"/>
                  <a:pt x="382" y="183"/>
                  <a:pt x="378" y="183"/>
                </a:cubicBezTo>
                <a:cubicBezTo>
                  <a:pt x="375" y="183"/>
                  <a:pt x="372" y="184"/>
                  <a:pt x="370" y="185"/>
                </a:cubicBezTo>
                <a:lnTo>
                  <a:pt x="366" y="183"/>
                </a:lnTo>
                <a:cubicBezTo>
                  <a:pt x="363" y="182"/>
                  <a:pt x="361" y="182"/>
                  <a:pt x="358" y="182"/>
                </a:cubicBezTo>
                <a:cubicBezTo>
                  <a:pt x="347" y="182"/>
                  <a:pt x="336" y="188"/>
                  <a:pt x="330" y="198"/>
                </a:cubicBezTo>
                <a:cubicBezTo>
                  <a:pt x="323" y="209"/>
                  <a:pt x="322" y="223"/>
                  <a:pt x="325" y="234"/>
                </a:cubicBezTo>
                <a:lnTo>
                  <a:pt x="324" y="236"/>
                </a:lnTo>
                <a:lnTo>
                  <a:pt x="320" y="238"/>
                </a:lnTo>
                <a:cubicBezTo>
                  <a:pt x="315" y="241"/>
                  <a:pt x="313" y="246"/>
                  <a:pt x="312" y="249"/>
                </a:cubicBezTo>
                <a:cubicBezTo>
                  <a:pt x="309" y="251"/>
                  <a:pt x="308" y="254"/>
                  <a:pt x="307" y="256"/>
                </a:cubicBezTo>
                <a:lnTo>
                  <a:pt x="305" y="257"/>
                </a:lnTo>
                <a:lnTo>
                  <a:pt x="304" y="255"/>
                </a:lnTo>
                <a:cubicBezTo>
                  <a:pt x="303" y="248"/>
                  <a:pt x="301" y="236"/>
                  <a:pt x="289" y="231"/>
                </a:cubicBezTo>
                <a:cubicBezTo>
                  <a:pt x="287" y="230"/>
                  <a:pt x="285" y="230"/>
                  <a:pt x="283" y="230"/>
                </a:cubicBezTo>
                <a:lnTo>
                  <a:pt x="280" y="230"/>
                </a:lnTo>
                <a:cubicBezTo>
                  <a:pt x="272" y="232"/>
                  <a:pt x="266" y="236"/>
                  <a:pt x="260" y="240"/>
                </a:cubicBezTo>
                <a:lnTo>
                  <a:pt x="258" y="242"/>
                </a:lnTo>
                <a:cubicBezTo>
                  <a:pt x="256" y="241"/>
                  <a:pt x="253" y="240"/>
                  <a:pt x="251" y="240"/>
                </a:cubicBezTo>
                <a:cubicBezTo>
                  <a:pt x="246" y="240"/>
                  <a:pt x="241" y="243"/>
                  <a:pt x="238" y="247"/>
                </a:cubicBezTo>
                <a:cubicBezTo>
                  <a:pt x="235" y="250"/>
                  <a:pt x="234" y="255"/>
                  <a:pt x="234" y="260"/>
                </a:cubicBezTo>
                <a:cubicBezTo>
                  <a:pt x="232" y="259"/>
                  <a:pt x="230" y="258"/>
                  <a:pt x="228" y="258"/>
                </a:cubicBezTo>
                <a:lnTo>
                  <a:pt x="225" y="258"/>
                </a:lnTo>
                <a:cubicBezTo>
                  <a:pt x="206" y="258"/>
                  <a:pt x="199" y="271"/>
                  <a:pt x="194" y="279"/>
                </a:cubicBezTo>
                <a:lnTo>
                  <a:pt x="192" y="282"/>
                </a:lnTo>
                <a:cubicBezTo>
                  <a:pt x="191" y="281"/>
                  <a:pt x="189" y="280"/>
                  <a:pt x="188" y="279"/>
                </a:cubicBezTo>
                <a:lnTo>
                  <a:pt x="188" y="279"/>
                </a:lnTo>
                <a:lnTo>
                  <a:pt x="186" y="277"/>
                </a:lnTo>
                <a:cubicBezTo>
                  <a:pt x="184" y="276"/>
                  <a:pt x="183" y="275"/>
                  <a:pt x="181" y="275"/>
                </a:cubicBezTo>
                <a:cubicBezTo>
                  <a:pt x="179" y="274"/>
                  <a:pt x="177" y="272"/>
                  <a:pt x="174" y="269"/>
                </a:cubicBezTo>
                <a:cubicBezTo>
                  <a:pt x="169" y="264"/>
                  <a:pt x="164" y="258"/>
                  <a:pt x="155" y="256"/>
                </a:cubicBezTo>
                <a:lnTo>
                  <a:pt x="152" y="255"/>
                </a:lnTo>
                <a:lnTo>
                  <a:pt x="151" y="255"/>
                </a:lnTo>
                <a:cubicBezTo>
                  <a:pt x="147" y="255"/>
                  <a:pt x="144" y="256"/>
                  <a:pt x="141" y="257"/>
                </a:cubicBezTo>
                <a:cubicBezTo>
                  <a:pt x="139" y="257"/>
                  <a:pt x="137" y="258"/>
                  <a:pt x="136" y="258"/>
                </a:cubicBezTo>
                <a:lnTo>
                  <a:pt x="133" y="257"/>
                </a:lnTo>
                <a:lnTo>
                  <a:pt x="129" y="257"/>
                </a:lnTo>
                <a:cubicBezTo>
                  <a:pt x="126" y="257"/>
                  <a:pt x="123" y="258"/>
                  <a:pt x="121" y="260"/>
                </a:cubicBezTo>
                <a:lnTo>
                  <a:pt x="118" y="260"/>
                </a:lnTo>
                <a:lnTo>
                  <a:pt x="116" y="260"/>
                </a:lnTo>
                <a:cubicBezTo>
                  <a:pt x="114" y="258"/>
                  <a:pt x="112" y="257"/>
                  <a:pt x="110" y="257"/>
                </a:cubicBezTo>
                <a:cubicBezTo>
                  <a:pt x="108" y="256"/>
                  <a:pt x="107" y="256"/>
                  <a:pt x="105" y="256"/>
                </a:cubicBezTo>
                <a:cubicBezTo>
                  <a:pt x="103" y="256"/>
                  <a:pt x="100" y="257"/>
                  <a:pt x="98" y="258"/>
                </a:cubicBezTo>
                <a:lnTo>
                  <a:pt x="96" y="258"/>
                </a:lnTo>
                <a:cubicBezTo>
                  <a:pt x="95" y="258"/>
                  <a:pt x="93" y="258"/>
                  <a:pt x="92" y="258"/>
                </a:cubicBezTo>
                <a:lnTo>
                  <a:pt x="89" y="258"/>
                </a:lnTo>
                <a:lnTo>
                  <a:pt x="88" y="258"/>
                </a:lnTo>
                <a:cubicBezTo>
                  <a:pt x="86" y="257"/>
                  <a:pt x="84" y="257"/>
                  <a:pt x="82" y="257"/>
                </a:cubicBezTo>
                <a:cubicBezTo>
                  <a:pt x="77" y="257"/>
                  <a:pt x="72" y="260"/>
                  <a:pt x="70" y="264"/>
                </a:cubicBezTo>
                <a:cubicBezTo>
                  <a:pt x="65" y="271"/>
                  <a:pt x="69" y="277"/>
                  <a:pt x="71" y="281"/>
                </a:cubicBezTo>
                <a:lnTo>
                  <a:pt x="71" y="281"/>
                </a:lnTo>
                <a:lnTo>
                  <a:pt x="69" y="283"/>
                </a:lnTo>
                <a:cubicBezTo>
                  <a:pt x="64" y="288"/>
                  <a:pt x="59" y="293"/>
                  <a:pt x="55" y="299"/>
                </a:cubicBezTo>
                <a:cubicBezTo>
                  <a:pt x="45" y="303"/>
                  <a:pt x="33" y="308"/>
                  <a:pt x="22" y="318"/>
                </a:cubicBezTo>
                <a:lnTo>
                  <a:pt x="22" y="318"/>
                </a:lnTo>
                <a:cubicBezTo>
                  <a:pt x="18" y="318"/>
                  <a:pt x="8" y="319"/>
                  <a:pt x="5" y="331"/>
                </a:cubicBezTo>
                <a:cubicBezTo>
                  <a:pt x="2" y="333"/>
                  <a:pt x="0" y="338"/>
                  <a:pt x="0" y="342"/>
                </a:cubicBezTo>
                <a:cubicBezTo>
                  <a:pt x="0" y="346"/>
                  <a:pt x="3" y="351"/>
                  <a:pt x="7" y="353"/>
                </a:cubicBezTo>
                <a:cubicBezTo>
                  <a:pt x="21" y="361"/>
                  <a:pt x="42" y="369"/>
                  <a:pt x="55" y="369"/>
                </a:cubicBezTo>
                <a:lnTo>
                  <a:pt x="59" y="369"/>
                </a:lnTo>
                <a:lnTo>
                  <a:pt x="62" y="368"/>
                </a:lnTo>
                <a:cubicBezTo>
                  <a:pt x="81" y="361"/>
                  <a:pt x="102" y="357"/>
                  <a:pt x="122" y="354"/>
                </a:cubicBezTo>
                <a:cubicBezTo>
                  <a:pt x="124" y="354"/>
                  <a:pt x="127" y="353"/>
                  <a:pt x="129" y="351"/>
                </a:cubicBezTo>
                <a:cubicBezTo>
                  <a:pt x="131" y="352"/>
                  <a:pt x="133" y="353"/>
                  <a:pt x="136" y="353"/>
                </a:cubicBezTo>
                <a:lnTo>
                  <a:pt x="137" y="353"/>
                </a:lnTo>
                <a:lnTo>
                  <a:pt x="138" y="353"/>
                </a:lnTo>
                <a:cubicBezTo>
                  <a:pt x="139" y="353"/>
                  <a:pt x="141" y="352"/>
                  <a:pt x="143" y="352"/>
                </a:cubicBezTo>
                <a:cubicBezTo>
                  <a:pt x="144" y="352"/>
                  <a:pt x="146" y="353"/>
                  <a:pt x="147" y="353"/>
                </a:cubicBezTo>
                <a:lnTo>
                  <a:pt x="147" y="353"/>
                </a:lnTo>
                <a:lnTo>
                  <a:pt x="149" y="353"/>
                </a:lnTo>
                <a:lnTo>
                  <a:pt x="151" y="353"/>
                </a:lnTo>
                <a:lnTo>
                  <a:pt x="151" y="353"/>
                </a:lnTo>
                <a:lnTo>
                  <a:pt x="152" y="353"/>
                </a:lnTo>
                <a:lnTo>
                  <a:pt x="153" y="353"/>
                </a:lnTo>
                <a:lnTo>
                  <a:pt x="157" y="353"/>
                </a:lnTo>
                <a:lnTo>
                  <a:pt x="157" y="353"/>
                </a:lnTo>
                <a:cubicBezTo>
                  <a:pt x="161" y="353"/>
                  <a:pt x="164" y="352"/>
                  <a:pt x="167" y="349"/>
                </a:cubicBezTo>
                <a:lnTo>
                  <a:pt x="169" y="350"/>
                </a:lnTo>
                <a:cubicBezTo>
                  <a:pt x="172" y="351"/>
                  <a:pt x="174" y="352"/>
                  <a:pt x="177" y="352"/>
                </a:cubicBezTo>
                <a:cubicBezTo>
                  <a:pt x="179" y="352"/>
                  <a:pt x="181" y="351"/>
                  <a:pt x="183" y="350"/>
                </a:cubicBezTo>
                <a:lnTo>
                  <a:pt x="188" y="351"/>
                </a:lnTo>
                <a:cubicBezTo>
                  <a:pt x="190" y="351"/>
                  <a:pt x="191" y="351"/>
                  <a:pt x="193" y="350"/>
                </a:cubicBezTo>
                <a:lnTo>
                  <a:pt x="195" y="352"/>
                </a:lnTo>
                <a:cubicBezTo>
                  <a:pt x="198" y="353"/>
                  <a:pt x="201" y="354"/>
                  <a:pt x="204" y="354"/>
                </a:cubicBezTo>
                <a:lnTo>
                  <a:pt x="206" y="354"/>
                </a:lnTo>
                <a:lnTo>
                  <a:pt x="207" y="354"/>
                </a:lnTo>
                <a:cubicBezTo>
                  <a:pt x="208" y="356"/>
                  <a:pt x="209" y="357"/>
                  <a:pt x="211" y="358"/>
                </a:cubicBezTo>
                <a:cubicBezTo>
                  <a:pt x="213" y="359"/>
                  <a:pt x="215" y="359"/>
                  <a:pt x="217" y="359"/>
                </a:cubicBezTo>
                <a:cubicBezTo>
                  <a:pt x="218" y="360"/>
                  <a:pt x="220" y="361"/>
                  <a:pt x="222" y="361"/>
                </a:cubicBezTo>
                <a:lnTo>
                  <a:pt x="226" y="360"/>
                </a:lnTo>
                <a:lnTo>
                  <a:pt x="228" y="360"/>
                </a:lnTo>
                <a:cubicBezTo>
                  <a:pt x="233" y="360"/>
                  <a:pt x="238" y="358"/>
                  <a:pt x="240" y="354"/>
                </a:cubicBezTo>
                <a:lnTo>
                  <a:pt x="242" y="350"/>
                </a:lnTo>
                <a:cubicBezTo>
                  <a:pt x="246" y="348"/>
                  <a:pt x="251" y="344"/>
                  <a:pt x="252" y="335"/>
                </a:cubicBezTo>
                <a:lnTo>
                  <a:pt x="252" y="335"/>
                </a:lnTo>
                <a:cubicBezTo>
                  <a:pt x="254" y="337"/>
                  <a:pt x="255" y="340"/>
                  <a:pt x="257" y="342"/>
                </a:cubicBezTo>
                <a:cubicBezTo>
                  <a:pt x="258" y="344"/>
                  <a:pt x="259" y="346"/>
                  <a:pt x="260" y="348"/>
                </a:cubicBezTo>
                <a:cubicBezTo>
                  <a:pt x="257" y="355"/>
                  <a:pt x="252" y="364"/>
                  <a:pt x="256" y="376"/>
                </a:cubicBezTo>
                <a:cubicBezTo>
                  <a:pt x="254" y="384"/>
                  <a:pt x="257" y="392"/>
                  <a:pt x="259" y="396"/>
                </a:cubicBezTo>
                <a:lnTo>
                  <a:pt x="260" y="400"/>
                </a:lnTo>
                <a:cubicBezTo>
                  <a:pt x="259" y="403"/>
                  <a:pt x="259" y="406"/>
                  <a:pt x="260" y="410"/>
                </a:cubicBezTo>
                <a:cubicBezTo>
                  <a:pt x="261" y="411"/>
                  <a:pt x="261" y="413"/>
                  <a:pt x="260" y="416"/>
                </a:cubicBezTo>
                <a:cubicBezTo>
                  <a:pt x="259" y="418"/>
                  <a:pt x="259" y="421"/>
                  <a:pt x="259" y="424"/>
                </a:cubicBezTo>
                <a:cubicBezTo>
                  <a:pt x="262" y="440"/>
                  <a:pt x="261" y="459"/>
                  <a:pt x="259" y="478"/>
                </a:cubicBezTo>
                <a:cubicBezTo>
                  <a:pt x="258" y="482"/>
                  <a:pt x="258" y="486"/>
                  <a:pt x="257" y="491"/>
                </a:cubicBezTo>
                <a:cubicBezTo>
                  <a:pt x="256" y="500"/>
                  <a:pt x="256" y="510"/>
                  <a:pt x="255" y="520"/>
                </a:cubicBezTo>
                <a:cubicBezTo>
                  <a:pt x="255" y="524"/>
                  <a:pt x="257" y="529"/>
                  <a:pt x="261" y="531"/>
                </a:cubicBezTo>
                <a:cubicBezTo>
                  <a:pt x="264" y="533"/>
                  <a:pt x="265" y="538"/>
                  <a:pt x="264" y="539"/>
                </a:cubicBezTo>
                <a:cubicBezTo>
                  <a:pt x="264" y="541"/>
                  <a:pt x="264" y="542"/>
                  <a:pt x="264" y="544"/>
                </a:cubicBezTo>
                <a:cubicBezTo>
                  <a:pt x="264" y="546"/>
                  <a:pt x="264" y="547"/>
                  <a:pt x="265" y="549"/>
                </a:cubicBezTo>
                <a:cubicBezTo>
                  <a:pt x="262" y="552"/>
                  <a:pt x="260" y="557"/>
                  <a:pt x="261" y="562"/>
                </a:cubicBezTo>
                <a:cubicBezTo>
                  <a:pt x="257" y="565"/>
                  <a:pt x="255" y="569"/>
                  <a:pt x="255" y="574"/>
                </a:cubicBezTo>
                <a:cubicBezTo>
                  <a:pt x="256" y="579"/>
                  <a:pt x="256" y="585"/>
                  <a:pt x="257" y="590"/>
                </a:cubicBezTo>
                <a:lnTo>
                  <a:pt x="257" y="591"/>
                </a:lnTo>
                <a:lnTo>
                  <a:pt x="257" y="591"/>
                </a:lnTo>
                <a:cubicBezTo>
                  <a:pt x="258" y="598"/>
                  <a:pt x="259" y="605"/>
                  <a:pt x="260" y="612"/>
                </a:cubicBezTo>
                <a:lnTo>
                  <a:pt x="260" y="612"/>
                </a:lnTo>
                <a:lnTo>
                  <a:pt x="260" y="613"/>
                </a:lnTo>
                <a:cubicBezTo>
                  <a:pt x="262" y="622"/>
                  <a:pt x="264" y="630"/>
                  <a:pt x="266" y="637"/>
                </a:cubicBezTo>
                <a:cubicBezTo>
                  <a:pt x="268" y="642"/>
                  <a:pt x="269" y="646"/>
                  <a:pt x="271" y="651"/>
                </a:cubicBezTo>
                <a:lnTo>
                  <a:pt x="273" y="654"/>
                </a:lnTo>
                <a:lnTo>
                  <a:pt x="274" y="658"/>
                </a:lnTo>
                <a:cubicBezTo>
                  <a:pt x="279" y="669"/>
                  <a:pt x="284" y="679"/>
                  <a:pt x="290" y="688"/>
                </a:cubicBezTo>
                <a:cubicBezTo>
                  <a:pt x="292" y="692"/>
                  <a:pt x="296" y="695"/>
                  <a:pt x="301" y="695"/>
                </a:cubicBezTo>
                <a:lnTo>
                  <a:pt x="301" y="698"/>
                </a:lnTo>
                <a:cubicBezTo>
                  <a:pt x="300" y="701"/>
                  <a:pt x="301" y="705"/>
                  <a:pt x="303" y="707"/>
                </a:cubicBezTo>
                <a:cubicBezTo>
                  <a:pt x="314" y="720"/>
                  <a:pt x="326" y="732"/>
                  <a:pt x="339" y="744"/>
                </a:cubicBezTo>
                <a:cubicBezTo>
                  <a:pt x="341" y="745"/>
                  <a:pt x="343" y="746"/>
                  <a:pt x="345" y="746"/>
                </a:cubicBezTo>
                <a:cubicBezTo>
                  <a:pt x="346" y="748"/>
                  <a:pt x="347" y="750"/>
                  <a:pt x="349" y="751"/>
                </a:cubicBezTo>
                <a:cubicBezTo>
                  <a:pt x="354" y="755"/>
                  <a:pt x="358" y="758"/>
                  <a:pt x="363" y="761"/>
                </a:cubicBezTo>
                <a:lnTo>
                  <a:pt x="366" y="763"/>
                </a:lnTo>
                <a:lnTo>
                  <a:pt x="367" y="764"/>
                </a:lnTo>
                <a:cubicBezTo>
                  <a:pt x="378" y="771"/>
                  <a:pt x="389" y="778"/>
                  <a:pt x="401" y="784"/>
                </a:cubicBezTo>
                <a:lnTo>
                  <a:pt x="403" y="785"/>
                </a:lnTo>
                <a:lnTo>
                  <a:pt x="405" y="786"/>
                </a:lnTo>
                <a:lnTo>
                  <a:pt x="406" y="787"/>
                </a:lnTo>
                <a:lnTo>
                  <a:pt x="408" y="788"/>
                </a:lnTo>
                <a:cubicBezTo>
                  <a:pt x="438" y="802"/>
                  <a:pt x="470" y="816"/>
                  <a:pt x="511" y="832"/>
                </a:cubicBezTo>
                <a:cubicBezTo>
                  <a:pt x="512" y="832"/>
                  <a:pt x="514" y="832"/>
                  <a:pt x="516" y="832"/>
                </a:cubicBezTo>
                <a:cubicBezTo>
                  <a:pt x="520" y="832"/>
                  <a:pt x="524" y="831"/>
                  <a:pt x="526" y="827"/>
                </a:cubicBezTo>
                <a:lnTo>
                  <a:pt x="527" y="827"/>
                </a:lnTo>
                <a:cubicBezTo>
                  <a:pt x="531" y="827"/>
                  <a:pt x="535" y="826"/>
                  <a:pt x="538" y="823"/>
                </a:cubicBezTo>
                <a:cubicBezTo>
                  <a:pt x="544" y="823"/>
                  <a:pt x="553" y="826"/>
                  <a:pt x="562" y="831"/>
                </a:cubicBezTo>
                <a:lnTo>
                  <a:pt x="565" y="832"/>
                </a:lnTo>
                <a:lnTo>
                  <a:pt x="569" y="835"/>
                </a:lnTo>
                <a:cubicBezTo>
                  <a:pt x="572" y="838"/>
                  <a:pt x="576" y="843"/>
                  <a:pt x="584" y="845"/>
                </a:cubicBezTo>
                <a:lnTo>
                  <a:pt x="584" y="846"/>
                </a:lnTo>
                <a:cubicBezTo>
                  <a:pt x="586" y="849"/>
                  <a:pt x="588" y="850"/>
                  <a:pt x="590" y="851"/>
                </a:cubicBezTo>
                <a:cubicBezTo>
                  <a:pt x="595" y="859"/>
                  <a:pt x="604" y="862"/>
                  <a:pt x="608" y="863"/>
                </a:cubicBezTo>
                <a:lnTo>
                  <a:pt x="613" y="864"/>
                </a:lnTo>
                <a:cubicBezTo>
                  <a:pt x="615" y="866"/>
                  <a:pt x="617" y="866"/>
                  <a:pt x="620" y="866"/>
                </a:cubicBezTo>
                <a:lnTo>
                  <a:pt x="622" y="866"/>
                </a:lnTo>
                <a:lnTo>
                  <a:pt x="624" y="867"/>
                </a:lnTo>
                <a:cubicBezTo>
                  <a:pt x="626" y="867"/>
                  <a:pt x="628" y="867"/>
                  <a:pt x="629" y="867"/>
                </a:cubicBezTo>
                <a:cubicBezTo>
                  <a:pt x="634" y="867"/>
                  <a:pt x="639" y="865"/>
                  <a:pt x="641" y="860"/>
                </a:cubicBezTo>
                <a:lnTo>
                  <a:pt x="642" y="860"/>
                </a:lnTo>
                <a:lnTo>
                  <a:pt x="643" y="861"/>
                </a:lnTo>
                <a:lnTo>
                  <a:pt x="643" y="861"/>
                </a:lnTo>
                <a:cubicBezTo>
                  <a:pt x="643" y="863"/>
                  <a:pt x="644" y="865"/>
                  <a:pt x="645" y="867"/>
                </a:cubicBezTo>
                <a:cubicBezTo>
                  <a:pt x="646" y="870"/>
                  <a:pt x="649" y="872"/>
                  <a:pt x="652" y="873"/>
                </a:cubicBezTo>
                <a:cubicBezTo>
                  <a:pt x="652" y="873"/>
                  <a:pt x="653" y="875"/>
                  <a:pt x="653" y="877"/>
                </a:cubicBezTo>
                <a:cubicBezTo>
                  <a:pt x="655" y="881"/>
                  <a:pt x="658" y="884"/>
                  <a:pt x="661" y="886"/>
                </a:cubicBezTo>
                <a:cubicBezTo>
                  <a:pt x="714" y="906"/>
                  <a:pt x="756" y="925"/>
                  <a:pt x="792" y="947"/>
                </a:cubicBezTo>
                <a:cubicBezTo>
                  <a:pt x="794" y="948"/>
                  <a:pt x="797" y="949"/>
                  <a:pt x="799" y="949"/>
                </a:cubicBezTo>
                <a:lnTo>
                  <a:pt x="803" y="948"/>
                </a:lnTo>
                <a:cubicBezTo>
                  <a:pt x="805" y="950"/>
                  <a:pt x="808" y="951"/>
                  <a:pt x="811" y="951"/>
                </a:cubicBezTo>
                <a:lnTo>
                  <a:pt x="811" y="951"/>
                </a:lnTo>
                <a:lnTo>
                  <a:pt x="811" y="952"/>
                </a:lnTo>
                <a:cubicBezTo>
                  <a:pt x="811" y="956"/>
                  <a:pt x="814" y="960"/>
                  <a:pt x="817" y="962"/>
                </a:cubicBezTo>
                <a:cubicBezTo>
                  <a:pt x="851" y="983"/>
                  <a:pt x="882" y="1003"/>
                  <a:pt x="930" y="1007"/>
                </a:cubicBezTo>
                <a:cubicBezTo>
                  <a:pt x="941" y="1008"/>
                  <a:pt x="951" y="1009"/>
                  <a:pt x="962" y="1011"/>
                </a:cubicBezTo>
                <a:lnTo>
                  <a:pt x="964" y="1011"/>
                </a:lnTo>
                <a:lnTo>
                  <a:pt x="964" y="1011"/>
                </a:lnTo>
                <a:lnTo>
                  <a:pt x="966" y="1012"/>
                </a:lnTo>
                <a:lnTo>
                  <a:pt x="968" y="1012"/>
                </a:lnTo>
                <a:lnTo>
                  <a:pt x="969" y="1012"/>
                </a:lnTo>
                <a:lnTo>
                  <a:pt x="970" y="1012"/>
                </a:lnTo>
                <a:lnTo>
                  <a:pt x="971" y="1012"/>
                </a:lnTo>
                <a:cubicBezTo>
                  <a:pt x="975" y="1013"/>
                  <a:pt x="978" y="1014"/>
                  <a:pt x="981" y="1015"/>
                </a:cubicBezTo>
                <a:lnTo>
                  <a:pt x="984" y="1015"/>
                </a:lnTo>
                <a:lnTo>
                  <a:pt x="986" y="1016"/>
                </a:lnTo>
                <a:lnTo>
                  <a:pt x="987" y="1016"/>
                </a:lnTo>
                <a:lnTo>
                  <a:pt x="988" y="1016"/>
                </a:lnTo>
                <a:lnTo>
                  <a:pt x="989" y="1016"/>
                </a:lnTo>
                <a:lnTo>
                  <a:pt x="992" y="1017"/>
                </a:lnTo>
                <a:lnTo>
                  <a:pt x="993" y="1017"/>
                </a:lnTo>
                <a:lnTo>
                  <a:pt x="997" y="1017"/>
                </a:lnTo>
                <a:cubicBezTo>
                  <a:pt x="999" y="1017"/>
                  <a:pt x="1002" y="1017"/>
                  <a:pt x="1005" y="1015"/>
                </a:cubicBezTo>
                <a:cubicBezTo>
                  <a:pt x="1008" y="1019"/>
                  <a:pt x="1013" y="1021"/>
                  <a:pt x="1016" y="1021"/>
                </a:cubicBezTo>
                <a:lnTo>
                  <a:pt x="1020" y="1020"/>
                </a:lnTo>
                <a:lnTo>
                  <a:pt x="1020" y="1021"/>
                </a:lnTo>
                <a:cubicBezTo>
                  <a:pt x="1022" y="1023"/>
                  <a:pt x="1024" y="1025"/>
                  <a:pt x="1026" y="1026"/>
                </a:cubicBezTo>
                <a:lnTo>
                  <a:pt x="1026" y="1026"/>
                </a:lnTo>
                <a:cubicBezTo>
                  <a:pt x="1028" y="1029"/>
                  <a:pt x="1030" y="1032"/>
                  <a:pt x="1034" y="1033"/>
                </a:cubicBezTo>
                <a:cubicBezTo>
                  <a:pt x="1041" y="1034"/>
                  <a:pt x="1046" y="1037"/>
                  <a:pt x="1048" y="1041"/>
                </a:cubicBezTo>
                <a:cubicBezTo>
                  <a:pt x="1051" y="1044"/>
                  <a:pt x="1055" y="1046"/>
                  <a:pt x="1059" y="1046"/>
                </a:cubicBezTo>
                <a:lnTo>
                  <a:pt x="1059" y="1046"/>
                </a:lnTo>
                <a:lnTo>
                  <a:pt x="1060" y="1046"/>
                </a:lnTo>
                <a:cubicBezTo>
                  <a:pt x="1062" y="1046"/>
                  <a:pt x="1064" y="1047"/>
                  <a:pt x="1066" y="1047"/>
                </a:cubicBezTo>
                <a:cubicBezTo>
                  <a:pt x="1071" y="1047"/>
                  <a:pt x="1076" y="1044"/>
                  <a:pt x="1078" y="1039"/>
                </a:cubicBezTo>
                <a:cubicBezTo>
                  <a:pt x="1079" y="1038"/>
                  <a:pt x="1080" y="1036"/>
                  <a:pt x="1080" y="1035"/>
                </a:cubicBezTo>
                <a:cubicBezTo>
                  <a:pt x="1081" y="1033"/>
                  <a:pt x="1082" y="1031"/>
                  <a:pt x="1082" y="1029"/>
                </a:cubicBezTo>
                <a:lnTo>
                  <a:pt x="1086" y="1027"/>
                </a:lnTo>
                <a:lnTo>
                  <a:pt x="1090" y="1024"/>
                </a:lnTo>
                <a:lnTo>
                  <a:pt x="1092" y="1023"/>
                </a:lnTo>
                <a:cubicBezTo>
                  <a:pt x="1100" y="1022"/>
                  <a:pt x="1105" y="1015"/>
                  <a:pt x="1108" y="1012"/>
                </a:cubicBezTo>
                <a:cubicBezTo>
                  <a:pt x="1109" y="1012"/>
                  <a:pt x="1111" y="1011"/>
                  <a:pt x="1112" y="1010"/>
                </a:cubicBezTo>
                <a:lnTo>
                  <a:pt x="1115" y="1009"/>
                </a:lnTo>
                <a:cubicBezTo>
                  <a:pt x="1118" y="1008"/>
                  <a:pt x="1123" y="1007"/>
                  <a:pt x="1128" y="1002"/>
                </a:cubicBezTo>
                <a:cubicBezTo>
                  <a:pt x="1131" y="1001"/>
                  <a:pt x="1135" y="997"/>
                  <a:pt x="1136" y="990"/>
                </a:cubicBezTo>
                <a:cubicBezTo>
                  <a:pt x="1137" y="989"/>
                  <a:pt x="1138" y="987"/>
                  <a:pt x="1139" y="985"/>
                </a:cubicBezTo>
                <a:cubicBezTo>
                  <a:pt x="1139" y="983"/>
                  <a:pt x="1139" y="980"/>
                  <a:pt x="1138" y="978"/>
                </a:cubicBezTo>
                <a:cubicBezTo>
                  <a:pt x="1139" y="976"/>
                  <a:pt x="1139" y="974"/>
                  <a:pt x="1139" y="972"/>
                </a:cubicBezTo>
                <a:lnTo>
                  <a:pt x="1139" y="970"/>
                </a:lnTo>
                <a:lnTo>
                  <a:pt x="1139" y="970"/>
                </a:lnTo>
                <a:lnTo>
                  <a:pt x="1139" y="969"/>
                </a:lnTo>
                <a:cubicBezTo>
                  <a:pt x="1142" y="965"/>
                  <a:pt x="1143" y="961"/>
                  <a:pt x="1145" y="957"/>
                </a:cubicBezTo>
                <a:cubicBezTo>
                  <a:pt x="1147" y="953"/>
                  <a:pt x="1149" y="948"/>
                  <a:pt x="1152" y="946"/>
                </a:cubicBezTo>
                <a:cubicBezTo>
                  <a:pt x="1155" y="943"/>
                  <a:pt x="1156" y="939"/>
                  <a:pt x="1157" y="936"/>
                </a:cubicBezTo>
                <a:cubicBezTo>
                  <a:pt x="1157" y="934"/>
                  <a:pt x="1156" y="932"/>
                  <a:pt x="1156" y="930"/>
                </a:cubicBezTo>
                <a:cubicBezTo>
                  <a:pt x="1157" y="929"/>
                  <a:pt x="1158" y="927"/>
                  <a:pt x="1159" y="925"/>
                </a:cubicBezTo>
                <a:lnTo>
                  <a:pt x="1160" y="923"/>
                </a:lnTo>
                <a:cubicBezTo>
                  <a:pt x="1162" y="922"/>
                  <a:pt x="1164" y="920"/>
                  <a:pt x="1165" y="917"/>
                </a:cubicBezTo>
                <a:cubicBezTo>
                  <a:pt x="1176" y="915"/>
                  <a:pt x="1182" y="910"/>
                  <a:pt x="1184" y="901"/>
                </a:cubicBezTo>
                <a:cubicBezTo>
                  <a:pt x="1192" y="889"/>
                  <a:pt x="1189" y="873"/>
                  <a:pt x="1187" y="862"/>
                </a:cubicBezTo>
                <a:lnTo>
                  <a:pt x="1188" y="858"/>
                </a:lnTo>
                <a:cubicBezTo>
                  <a:pt x="1189" y="855"/>
                  <a:pt x="1191" y="851"/>
                  <a:pt x="1191" y="847"/>
                </a:cubicBezTo>
                <a:cubicBezTo>
                  <a:pt x="1193" y="845"/>
                  <a:pt x="1195" y="842"/>
                  <a:pt x="1196" y="840"/>
                </a:cubicBezTo>
                <a:lnTo>
                  <a:pt x="1197" y="839"/>
                </a:lnTo>
                <a:cubicBezTo>
                  <a:pt x="1202" y="836"/>
                  <a:pt x="1206" y="833"/>
                  <a:pt x="1208" y="830"/>
                </a:cubicBezTo>
                <a:lnTo>
                  <a:pt x="1213" y="831"/>
                </a:lnTo>
                <a:cubicBezTo>
                  <a:pt x="1215" y="831"/>
                  <a:pt x="1217" y="831"/>
                  <a:pt x="1219" y="830"/>
                </a:cubicBezTo>
                <a:cubicBezTo>
                  <a:pt x="1229" y="824"/>
                  <a:pt x="1230" y="815"/>
                  <a:pt x="1231" y="810"/>
                </a:cubicBezTo>
                <a:lnTo>
                  <a:pt x="1231" y="808"/>
                </a:lnTo>
                <a:cubicBezTo>
                  <a:pt x="1236" y="804"/>
                  <a:pt x="1239" y="799"/>
                  <a:pt x="1240" y="793"/>
                </a:cubicBezTo>
                <a:cubicBezTo>
                  <a:pt x="1240" y="783"/>
                  <a:pt x="1232" y="776"/>
                  <a:pt x="1225" y="771"/>
                </a:cubicBezTo>
                <a:cubicBezTo>
                  <a:pt x="1223" y="770"/>
                  <a:pt x="1221" y="768"/>
                  <a:pt x="1219" y="767"/>
                </a:cubicBezTo>
                <a:cubicBezTo>
                  <a:pt x="1224" y="750"/>
                  <a:pt x="1214" y="740"/>
                  <a:pt x="1209" y="735"/>
                </a:cubicBezTo>
                <a:lnTo>
                  <a:pt x="1208" y="734"/>
                </a:lnTo>
                <a:cubicBezTo>
                  <a:pt x="1208" y="732"/>
                  <a:pt x="1208" y="731"/>
                  <a:pt x="1208" y="729"/>
                </a:cubicBezTo>
                <a:cubicBezTo>
                  <a:pt x="1208" y="726"/>
                  <a:pt x="1208" y="723"/>
                  <a:pt x="1206" y="720"/>
                </a:cubicBezTo>
                <a:cubicBezTo>
                  <a:pt x="1205" y="712"/>
                  <a:pt x="1200" y="706"/>
                  <a:pt x="1198" y="703"/>
                </a:cubicBezTo>
                <a:cubicBezTo>
                  <a:pt x="1195" y="700"/>
                  <a:pt x="1192" y="699"/>
                  <a:pt x="1188" y="699"/>
                </a:cubicBezTo>
                <a:lnTo>
                  <a:pt x="1186" y="699"/>
                </a:lnTo>
                <a:lnTo>
                  <a:pt x="1186" y="699"/>
                </a:lnTo>
                <a:cubicBezTo>
                  <a:pt x="1186" y="696"/>
                  <a:pt x="1186" y="692"/>
                  <a:pt x="1184" y="689"/>
                </a:cubicBezTo>
                <a:lnTo>
                  <a:pt x="1183" y="685"/>
                </a:lnTo>
                <a:lnTo>
                  <a:pt x="1183" y="682"/>
                </a:lnTo>
                <a:cubicBezTo>
                  <a:pt x="1182" y="679"/>
                  <a:pt x="1182" y="676"/>
                  <a:pt x="1183" y="672"/>
                </a:cubicBezTo>
                <a:cubicBezTo>
                  <a:pt x="1183" y="670"/>
                  <a:pt x="1183" y="667"/>
                  <a:pt x="1183" y="664"/>
                </a:cubicBezTo>
                <a:cubicBezTo>
                  <a:pt x="1185" y="662"/>
                  <a:pt x="1187" y="660"/>
                  <a:pt x="1190" y="657"/>
                </a:cubicBezTo>
                <a:cubicBezTo>
                  <a:pt x="1194" y="652"/>
                  <a:pt x="1199" y="646"/>
                  <a:pt x="1204" y="643"/>
                </a:cubicBezTo>
                <a:lnTo>
                  <a:pt x="1206" y="642"/>
                </a:lnTo>
                <a:cubicBezTo>
                  <a:pt x="1225" y="626"/>
                  <a:pt x="1215" y="609"/>
                  <a:pt x="1210" y="600"/>
                </a:cubicBezTo>
                <a:cubicBezTo>
                  <a:pt x="1209" y="598"/>
                  <a:pt x="1208" y="596"/>
                  <a:pt x="1207" y="594"/>
                </a:cubicBezTo>
                <a:cubicBezTo>
                  <a:pt x="1208" y="591"/>
                  <a:pt x="1208" y="588"/>
                  <a:pt x="1208" y="585"/>
                </a:cubicBezTo>
                <a:cubicBezTo>
                  <a:pt x="1208" y="583"/>
                  <a:pt x="1207" y="581"/>
                  <a:pt x="1206" y="580"/>
                </a:cubicBezTo>
                <a:cubicBezTo>
                  <a:pt x="1207" y="577"/>
                  <a:pt x="1207" y="574"/>
                  <a:pt x="1206" y="571"/>
                </a:cubicBezTo>
                <a:cubicBezTo>
                  <a:pt x="1204" y="568"/>
                  <a:pt x="1200" y="561"/>
                  <a:pt x="1189" y="561"/>
                </a:cubicBezTo>
                <a:cubicBezTo>
                  <a:pt x="1188" y="561"/>
                  <a:pt x="1186" y="561"/>
                  <a:pt x="1184" y="562"/>
                </a:cubicBezTo>
                <a:cubicBezTo>
                  <a:pt x="1181" y="559"/>
                  <a:pt x="1178" y="558"/>
                  <a:pt x="1174" y="558"/>
                </a:cubicBezTo>
                <a:cubicBezTo>
                  <a:pt x="1172" y="558"/>
                  <a:pt x="1170" y="558"/>
                  <a:pt x="1169" y="559"/>
                </a:cubicBezTo>
                <a:cubicBezTo>
                  <a:pt x="1167" y="558"/>
                  <a:pt x="1164" y="557"/>
                  <a:pt x="1162" y="557"/>
                </a:cubicBezTo>
                <a:cubicBezTo>
                  <a:pt x="1160" y="557"/>
                  <a:pt x="1158" y="557"/>
                  <a:pt x="1156" y="558"/>
                </a:cubicBezTo>
                <a:lnTo>
                  <a:pt x="1155" y="559"/>
                </a:lnTo>
                <a:lnTo>
                  <a:pt x="1152" y="558"/>
                </a:lnTo>
                <a:cubicBezTo>
                  <a:pt x="1151" y="555"/>
                  <a:pt x="1148" y="553"/>
                  <a:pt x="1145" y="552"/>
                </a:cubicBezTo>
                <a:cubicBezTo>
                  <a:pt x="1143" y="551"/>
                  <a:pt x="1141" y="551"/>
                  <a:pt x="1139" y="551"/>
                </a:cubicBezTo>
                <a:cubicBezTo>
                  <a:pt x="1135" y="551"/>
                  <a:pt x="1131" y="552"/>
                  <a:pt x="1127" y="554"/>
                </a:cubicBezTo>
                <a:cubicBezTo>
                  <a:pt x="1111" y="538"/>
                  <a:pt x="1082" y="536"/>
                  <a:pt x="1055" y="536"/>
                </a:cubicBezTo>
                <a:cubicBezTo>
                  <a:pt x="1039" y="536"/>
                  <a:pt x="1020" y="537"/>
                  <a:pt x="1003" y="538"/>
                </a:cubicBezTo>
                <a:cubicBezTo>
                  <a:pt x="986" y="539"/>
                  <a:pt x="969" y="540"/>
                  <a:pt x="955" y="540"/>
                </a:cubicBezTo>
                <a:cubicBezTo>
                  <a:pt x="949" y="540"/>
                  <a:pt x="944" y="540"/>
                  <a:pt x="940" y="539"/>
                </a:cubicBezTo>
                <a:cubicBezTo>
                  <a:pt x="940" y="537"/>
                  <a:pt x="940" y="534"/>
                  <a:pt x="940" y="532"/>
                </a:cubicBezTo>
                <a:lnTo>
                  <a:pt x="940" y="531"/>
                </a:lnTo>
                <a:lnTo>
                  <a:pt x="941" y="528"/>
                </a:lnTo>
                <a:cubicBezTo>
                  <a:pt x="943" y="527"/>
                  <a:pt x="944" y="525"/>
                  <a:pt x="945" y="523"/>
                </a:cubicBezTo>
                <a:cubicBezTo>
                  <a:pt x="947" y="520"/>
                  <a:pt x="948" y="513"/>
                  <a:pt x="946" y="508"/>
                </a:cubicBezTo>
                <a:cubicBezTo>
                  <a:pt x="948" y="504"/>
                  <a:pt x="948" y="500"/>
                  <a:pt x="946" y="496"/>
                </a:cubicBezTo>
                <a:lnTo>
                  <a:pt x="946" y="496"/>
                </a:lnTo>
                <a:cubicBezTo>
                  <a:pt x="947" y="491"/>
                  <a:pt x="947" y="487"/>
                  <a:pt x="947" y="484"/>
                </a:cubicBezTo>
                <a:lnTo>
                  <a:pt x="947" y="482"/>
                </a:lnTo>
                <a:cubicBezTo>
                  <a:pt x="950" y="477"/>
                  <a:pt x="950" y="471"/>
                  <a:pt x="947" y="467"/>
                </a:cubicBezTo>
                <a:cubicBezTo>
                  <a:pt x="947" y="466"/>
                  <a:pt x="947" y="463"/>
                  <a:pt x="948" y="461"/>
                </a:cubicBezTo>
                <a:cubicBezTo>
                  <a:pt x="949" y="456"/>
                  <a:pt x="952" y="444"/>
                  <a:pt x="942" y="436"/>
                </a:cubicBezTo>
                <a:cubicBezTo>
                  <a:pt x="941" y="429"/>
                  <a:pt x="937" y="425"/>
                  <a:pt x="934" y="423"/>
                </a:cubicBezTo>
                <a:cubicBezTo>
                  <a:pt x="933" y="421"/>
                  <a:pt x="932" y="419"/>
                  <a:pt x="931" y="417"/>
                </a:cubicBezTo>
                <a:cubicBezTo>
                  <a:pt x="932" y="414"/>
                  <a:pt x="935" y="409"/>
                  <a:pt x="933" y="403"/>
                </a:cubicBezTo>
                <a:cubicBezTo>
                  <a:pt x="932" y="400"/>
                  <a:pt x="930" y="398"/>
                  <a:pt x="928" y="396"/>
                </a:cubicBezTo>
                <a:cubicBezTo>
                  <a:pt x="930" y="391"/>
                  <a:pt x="931" y="387"/>
                  <a:pt x="933" y="382"/>
                </a:cubicBezTo>
                <a:cubicBezTo>
                  <a:pt x="937" y="374"/>
                  <a:pt x="941" y="365"/>
                  <a:pt x="942" y="353"/>
                </a:cubicBezTo>
                <a:cubicBezTo>
                  <a:pt x="942" y="351"/>
                  <a:pt x="942" y="350"/>
                  <a:pt x="941" y="348"/>
                </a:cubicBezTo>
                <a:lnTo>
                  <a:pt x="940" y="344"/>
                </a:lnTo>
                <a:cubicBezTo>
                  <a:pt x="940" y="342"/>
                  <a:pt x="940" y="338"/>
                  <a:pt x="938" y="334"/>
                </a:cubicBezTo>
                <a:lnTo>
                  <a:pt x="938" y="331"/>
                </a:lnTo>
                <a:lnTo>
                  <a:pt x="940" y="329"/>
                </a:lnTo>
                <a:cubicBezTo>
                  <a:pt x="942" y="326"/>
                  <a:pt x="943" y="323"/>
                  <a:pt x="943" y="319"/>
                </a:cubicBezTo>
                <a:cubicBezTo>
                  <a:pt x="945" y="317"/>
                  <a:pt x="949" y="310"/>
                  <a:pt x="945" y="303"/>
                </a:cubicBezTo>
                <a:lnTo>
                  <a:pt x="943" y="300"/>
                </a:lnTo>
                <a:cubicBezTo>
                  <a:pt x="943" y="295"/>
                  <a:pt x="941" y="290"/>
                  <a:pt x="938" y="286"/>
                </a:cubicBezTo>
                <a:cubicBezTo>
                  <a:pt x="938" y="281"/>
                  <a:pt x="936" y="278"/>
                  <a:pt x="933" y="275"/>
                </a:cubicBezTo>
                <a:cubicBezTo>
                  <a:pt x="934" y="272"/>
                  <a:pt x="934" y="268"/>
                  <a:pt x="933" y="265"/>
                </a:cubicBezTo>
                <a:cubicBezTo>
                  <a:pt x="932" y="261"/>
                  <a:pt x="930" y="257"/>
                  <a:pt x="927" y="255"/>
                </a:cubicBezTo>
                <a:cubicBezTo>
                  <a:pt x="932" y="254"/>
                  <a:pt x="935" y="251"/>
                  <a:pt x="937" y="247"/>
                </a:cubicBezTo>
                <a:cubicBezTo>
                  <a:pt x="942" y="237"/>
                  <a:pt x="938" y="227"/>
                  <a:pt x="936" y="220"/>
                </a:cubicBezTo>
                <a:cubicBezTo>
                  <a:pt x="935" y="218"/>
                  <a:pt x="934" y="216"/>
                  <a:pt x="934" y="214"/>
                </a:cubicBezTo>
                <a:cubicBezTo>
                  <a:pt x="936" y="212"/>
                  <a:pt x="937" y="210"/>
                  <a:pt x="938" y="207"/>
                </a:cubicBezTo>
                <a:cubicBezTo>
                  <a:pt x="939" y="202"/>
                  <a:pt x="941" y="199"/>
                  <a:pt x="942" y="195"/>
                </a:cubicBezTo>
                <a:cubicBezTo>
                  <a:pt x="949" y="181"/>
                  <a:pt x="949" y="171"/>
                  <a:pt x="933" y="155"/>
                </a:cubicBezTo>
                <a:cubicBezTo>
                  <a:pt x="931" y="153"/>
                  <a:pt x="928" y="151"/>
                  <a:pt x="925" y="151"/>
                </a:cubicBezTo>
                <a:lnTo>
                  <a:pt x="923" y="151"/>
                </a:lnTo>
                <a:lnTo>
                  <a:pt x="921" y="148"/>
                </a:lnTo>
                <a:cubicBezTo>
                  <a:pt x="919" y="143"/>
                  <a:pt x="915" y="135"/>
                  <a:pt x="904" y="132"/>
                </a:cubicBezTo>
                <a:lnTo>
                  <a:pt x="901" y="131"/>
                </a:lnTo>
                <a:cubicBezTo>
                  <a:pt x="898" y="129"/>
                  <a:pt x="895" y="128"/>
                  <a:pt x="893" y="128"/>
                </a:cubicBezTo>
                <a:cubicBezTo>
                  <a:pt x="890" y="128"/>
                  <a:pt x="887" y="129"/>
                  <a:pt x="884" y="130"/>
                </a:cubicBezTo>
                <a:cubicBezTo>
                  <a:pt x="881" y="132"/>
                  <a:pt x="879" y="134"/>
                  <a:pt x="878" y="136"/>
                </a:cubicBezTo>
                <a:lnTo>
                  <a:pt x="873" y="136"/>
                </a:lnTo>
                <a:cubicBezTo>
                  <a:pt x="871" y="136"/>
                  <a:pt x="868" y="136"/>
                  <a:pt x="866" y="138"/>
                </a:cubicBezTo>
                <a:cubicBezTo>
                  <a:pt x="858" y="143"/>
                  <a:pt x="857" y="153"/>
                  <a:pt x="856" y="159"/>
                </a:cubicBezTo>
                <a:lnTo>
                  <a:pt x="856" y="160"/>
                </a:lnTo>
                <a:lnTo>
                  <a:pt x="854" y="161"/>
                </a:lnTo>
                <a:cubicBezTo>
                  <a:pt x="853" y="159"/>
                  <a:pt x="851" y="157"/>
                  <a:pt x="850" y="155"/>
                </a:cubicBezTo>
                <a:cubicBezTo>
                  <a:pt x="848" y="150"/>
                  <a:pt x="843" y="147"/>
                  <a:pt x="838" y="147"/>
                </a:cubicBezTo>
                <a:lnTo>
                  <a:pt x="837" y="147"/>
                </a:lnTo>
                <a:lnTo>
                  <a:pt x="833" y="148"/>
                </a:lnTo>
                <a:lnTo>
                  <a:pt x="830" y="148"/>
                </a:lnTo>
                <a:cubicBezTo>
                  <a:pt x="830" y="144"/>
                  <a:pt x="829" y="139"/>
                  <a:pt x="826" y="135"/>
                </a:cubicBezTo>
                <a:cubicBezTo>
                  <a:pt x="828" y="129"/>
                  <a:pt x="826" y="125"/>
                  <a:pt x="825" y="123"/>
                </a:cubicBezTo>
                <a:cubicBezTo>
                  <a:pt x="821" y="113"/>
                  <a:pt x="809" y="109"/>
                  <a:pt x="799" y="109"/>
                </a:cubicBezTo>
                <a:lnTo>
                  <a:pt x="798" y="109"/>
                </a:lnTo>
                <a:lnTo>
                  <a:pt x="796" y="105"/>
                </a:lnTo>
                <a:cubicBezTo>
                  <a:pt x="795" y="103"/>
                  <a:pt x="794" y="102"/>
                  <a:pt x="793" y="100"/>
                </a:cubicBezTo>
                <a:cubicBezTo>
                  <a:pt x="795" y="94"/>
                  <a:pt x="795" y="88"/>
                  <a:pt x="793" y="83"/>
                </a:cubicBezTo>
                <a:cubicBezTo>
                  <a:pt x="789" y="76"/>
                  <a:pt x="781" y="73"/>
                  <a:pt x="775" y="72"/>
                </a:cubicBezTo>
                <a:cubicBezTo>
                  <a:pt x="773" y="70"/>
                  <a:pt x="769" y="66"/>
                  <a:pt x="762" y="66"/>
                </a:cubicBezTo>
                <a:lnTo>
                  <a:pt x="760" y="66"/>
                </a:lnTo>
                <a:cubicBezTo>
                  <a:pt x="758" y="61"/>
                  <a:pt x="755" y="58"/>
                  <a:pt x="750" y="56"/>
                </a:cubicBezTo>
                <a:cubicBezTo>
                  <a:pt x="748" y="56"/>
                  <a:pt x="746" y="55"/>
                  <a:pt x="743" y="52"/>
                </a:cubicBezTo>
                <a:cubicBezTo>
                  <a:pt x="737" y="0"/>
                  <a:pt x="672" y="0"/>
                  <a:pt x="647" y="0"/>
                </a:cubicBezTo>
                <a:close/>
                <a:moveTo>
                  <a:pt x="647" y="13"/>
                </a:moveTo>
                <a:cubicBezTo>
                  <a:pt x="689" y="13"/>
                  <a:pt x="730" y="19"/>
                  <a:pt x="730" y="60"/>
                </a:cubicBezTo>
                <a:cubicBezTo>
                  <a:pt x="736" y="64"/>
                  <a:pt x="741" y="68"/>
                  <a:pt x="747" y="69"/>
                </a:cubicBezTo>
                <a:cubicBezTo>
                  <a:pt x="748" y="75"/>
                  <a:pt x="748" y="86"/>
                  <a:pt x="753" y="86"/>
                </a:cubicBezTo>
                <a:cubicBezTo>
                  <a:pt x="755" y="86"/>
                  <a:pt x="757" y="85"/>
                  <a:pt x="760" y="82"/>
                </a:cubicBezTo>
                <a:cubicBezTo>
                  <a:pt x="760" y="80"/>
                  <a:pt x="761" y="79"/>
                  <a:pt x="762" y="79"/>
                </a:cubicBezTo>
                <a:cubicBezTo>
                  <a:pt x="764" y="79"/>
                  <a:pt x="766" y="83"/>
                  <a:pt x="769" y="84"/>
                </a:cubicBezTo>
                <a:cubicBezTo>
                  <a:pt x="778" y="86"/>
                  <a:pt x="785" y="88"/>
                  <a:pt x="779" y="99"/>
                </a:cubicBezTo>
                <a:cubicBezTo>
                  <a:pt x="780" y="108"/>
                  <a:pt x="785" y="111"/>
                  <a:pt x="788" y="118"/>
                </a:cubicBezTo>
                <a:cubicBezTo>
                  <a:pt x="781" y="123"/>
                  <a:pt x="788" y="132"/>
                  <a:pt x="793" y="132"/>
                </a:cubicBezTo>
                <a:lnTo>
                  <a:pt x="796" y="130"/>
                </a:lnTo>
                <a:cubicBezTo>
                  <a:pt x="790" y="124"/>
                  <a:pt x="793" y="122"/>
                  <a:pt x="799" y="122"/>
                </a:cubicBezTo>
                <a:cubicBezTo>
                  <a:pt x="804" y="122"/>
                  <a:pt x="812" y="124"/>
                  <a:pt x="812" y="128"/>
                </a:cubicBezTo>
                <a:cubicBezTo>
                  <a:pt x="816" y="133"/>
                  <a:pt x="812" y="131"/>
                  <a:pt x="809" y="134"/>
                </a:cubicBezTo>
                <a:cubicBezTo>
                  <a:pt x="814" y="136"/>
                  <a:pt x="817" y="146"/>
                  <a:pt x="817" y="150"/>
                </a:cubicBezTo>
                <a:cubicBezTo>
                  <a:pt x="819" y="160"/>
                  <a:pt x="822" y="162"/>
                  <a:pt x="828" y="162"/>
                </a:cubicBezTo>
                <a:cubicBezTo>
                  <a:pt x="831" y="162"/>
                  <a:pt x="834" y="161"/>
                  <a:pt x="838" y="161"/>
                </a:cubicBezTo>
                <a:cubicBezTo>
                  <a:pt x="841" y="167"/>
                  <a:pt x="848" y="176"/>
                  <a:pt x="854" y="176"/>
                </a:cubicBezTo>
                <a:cubicBezTo>
                  <a:pt x="857" y="176"/>
                  <a:pt x="859" y="175"/>
                  <a:pt x="860" y="172"/>
                </a:cubicBezTo>
                <a:lnTo>
                  <a:pt x="861" y="172"/>
                </a:lnTo>
                <a:cubicBezTo>
                  <a:pt x="873" y="172"/>
                  <a:pt x="866" y="154"/>
                  <a:pt x="873" y="149"/>
                </a:cubicBezTo>
                <a:cubicBezTo>
                  <a:pt x="876" y="151"/>
                  <a:pt x="878" y="152"/>
                  <a:pt x="880" y="152"/>
                </a:cubicBezTo>
                <a:cubicBezTo>
                  <a:pt x="885" y="152"/>
                  <a:pt x="887" y="144"/>
                  <a:pt x="891" y="142"/>
                </a:cubicBezTo>
                <a:lnTo>
                  <a:pt x="893" y="141"/>
                </a:lnTo>
                <a:cubicBezTo>
                  <a:pt x="895" y="141"/>
                  <a:pt x="895" y="145"/>
                  <a:pt x="897" y="145"/>
                </a:cubicBezTo>
                <a:lnTo>
                  <a:pt x="900" y="144"/>
                </a:lnTo>
                <a:cubicBezTo>
                  <a:pt x="913" y="148"/>
                  <a:pt x="906" y="163"/>
                  <a:pt x="924" y="164"/>
                </a:cubicBezTo>
                <a:cubicBezTo>
                  <a:pt x="941" y="183"/>
                  <a:pt x="929" y="184"/>
                  <a:pt x="925" y="204"/>
                </a:cubicBezTo>
                <a:cubicBezTo>
                  <a:pt x="913" y="215"/>
                  <a:pt x="931" y="229"/>
                  <a:pt x="925" y="242"/>
                </a:cubicBezTo>
                <a:cubicBezTo>
                  <a:pt x="924" y="240"/>
                  <a:pt x="922" y="240"/>
                  <a:pt x="920" y="240"/>
                </a:cubicBezTo>
                <a:cubicBezTo>
                  <a:pt x="914" y="240"/>
                  <a:pt x="907" y="243"/>
                  <a:pt x="907" y="246"/>
                </a:cubicBezTo>
                <a:cubicBezTo>
                  <a:pt x="914" y="247"/>
                  <a:pt x="908" y="255"/>
                  <a:pt x="909" y="262"/>
                </a:cubicBezTo>
                <a:lnTo>
                  <a:pt x="910" y="262"/>
                </a:lnTo>
                <a:cubicBezTo>
                  <a:pt x="919" y="262"/>
                  <a:pt x="926" y="271"/>
                  <a:pt x="916" y="278"/>
                </a:cubicBezTo>
                <a:cubicBezTo>
                  <a:pt x="917" y="285"/>
                  <a:pt x="932" y="284"/>
                  <a:pt x="921" y="289"/>
                </a:cubicBezTo>
                <a:cubicBezTo>
                  <a:pt x="930" y="294"/>
                  <a:pt x="930" y="298"/>
                  <a:pt x="931" y="309"/>
                </a:cubicBezTo>
                <a:lnTo>
                  <a:pt x="933" y="308"/>
                </a:lnTo>
                <a:cubicBezTo>
                  <a:pt x="937" y="308"/>
                  <a:pt x="927" y="315"/>
                  <a:pt x="930" y="320"/>
                </a:cubicBezTo>
                <a:cubicBezTo>
                  <a:pt x="927" y="324"/>
                  <a:pt x="916" y="322"/>
                  <a:pt x="918" y="326"/>
                </a:cubicBezTo>
                <a:lnTo>
                  <a:pt x="919" y="326"/>
                </a:lnTo>
                <a:cubicBezTo>
                  <a:pt x="925" y="326"/>
                  <a:pt x="927" y="332"/>
                  <a:pt x="921" y="337"/>
                </a:cubicBezTo>
                <a:cubicBezTo>
                  <a:pt x="928" y="339"/>
                  <a:pt x="926" y="345"/>
                  <a:pt x="929" y="352"/>
                </a:cubicBezTo>
                <a:cubicBezTo>
                  <a:pt x="927" y="371"/>
                  <a:pt x="916" y="382"/>
                  <a:pt x="913" y="402"/>
                </a:cubicBezTo>
                <a:cubicBezTo>
                  <a:pt x="927" y="409"/>
                  <a:pt x="916" y="408"/>
                  <a:pt x="917" y="419"/>
                </a:cubicBezTo>
                <a:cubicBezTo>
                  <a:pt x="922" y="425"/>
                  <a:pt x="920" y="429"/>
                  <a:pt x="924" y="434"/>
                </a:cubicBezTo>
                <a:lnTo>
                  <a:pt x="925" y="434"/>
                </a:lnTo>
                <a:cubicBezTo>
                  <a:pt x="931" y="434"/>
                  <a:pt x="928" y="444"/>
                  <a:pt x="933" y="446"/>
                </a:cubicBezTo>
                <a:cubicBezTo>
                  <a:pt x="941" y="451"/>
                  <a:pt x="929" y="464"/>
                  <a:pt x="936" y="474"/>
                </a:cubicBezTo>
                <a:cubicBezTo>
                  <a:pt x="930" y="480"/>
                  <a:pt x="937" y="491"/>
                  <a:pt x="931" y="496"/>
                </a:cubicBezTo>
                <a:cubicBezTo>
                  <a:pt x="930" y="498"/>
                  <a:pt x="932" y="502"/>
                  <a:pt x="934" y="502"/>
                </a:cubicBezTo>
                <a:lnTo>
                  <a:pt x="934" y="502"/>
                </a:lnTo>
                <a:cubicBezTo>
                  <a:pt x="932" y="505"/>
                  <a:pt x="933" y="506"/>
                  <a:pt x="933" y="510"/>
                </a:cubicBezTo>
                <a:cubicBezTo>
                  <a:pt x="934" y="513"/>
                  <a:pt x="934" y="517"/>
                  <a:pt x="933" y="517"/>
                </a:cubicBezTo>
                <a:cubicBezTo>
                  <a:pt x="932" y="517"/>
                  <a:pt x="931" y="517"/>
                  <a:pt x="931" y="514"/>
                </a:cubicBezTo>
                <a:cubicBezTo>
                  <a:pt x="927" y="517"/>
                  <a:pt x="931" y="524"/>
                  <a:pt x="926" y="526"/>
                </a:cubicBezTo>
                <a:cubicBezTo>
                  <a:pt x="926" y="535"/>
                  <a:pt x="930" y="545"/>
                  <a:pt x="921" y="550"/>
                </a:cubicBezTo>
                <a:cubicBezTo>
                  <a:pt x="931" y="552"/>
                  <a:pt x="942" y="553"/>
                  <a:pt x="955" y="553"/>
                </a:cubicBezTo>
                <a:cubicBezTo>
                  <a:pt x="985" y="553"/>
                  <a:pt x="1023" y="549"/>
                  <a:pt x="1055" y="549"/>
                </a:cubicBezTo>
                <a:cubicBezTo>
                  <a:pt x="1086" y="549"/>
                  <a:pt x="1112" y="553"/>
                  <a:pt x="1121" y="568"/>
                </a:cubicBezTo>
                <a:cubicBezTo>
                  <a:pt x="1122" y="570"/>
                  <a:pt x="1126" y="572"/>
                  <a:pt x="1129" y="572"/>
                </a:cubicBezTo>
                <a:lnTo>
                  <a:pt x="1130" y="571"/>
                </a:lnTo>
                <a:cubicBezTo>
                  <a:pt x="1128" y="569"/>
                  <a:pt x="1133" y="564"/>
                  <a:pt x="1139" y="564"/>
                </a:cubicBezTo>
                <a:lnTo>
                  <a:pt x="1141" y="564"/>
                </a:lnTo>
                <a:cubicBezTo>
                  <a:pt x="1139" y="569"/>
                  <a:pt x="1142" y="571"/>
                  <a:pt x="1146" y="571"/>
                </a:cubicBezTo>
                <a:lnTo>
                  <a:pt x="1148" y="570"/>
                </a:lnTo>
                <a:cubicBezTo>
                  <a:pt x="1150" y="572"/>
                  <a:pt x="1152" y="573"/>
                  <a:pt x="1154" y="573"/>
                </a:cubicBezTo>
                <a:cubicBezTo>
                  <a:pt x="1157" y="573"/>
                  <a:pt x="1159" y="572"/>
                  <a:pt x="1162" y="570"/>
                </a:cubicBezTo>
                <a:cubicBezTo>
                  <a:pt x="1163" y="572"/>
                  <a:pt x="1165" y="572"/>
                  <a:pt x="1167" y="572"/>
                </a:cubicBezTo>
                <a:cubicBezTo>
                  <a:pt x="1169" y="572"/>
                  <a:pt x="1172" y="571"/>
                  <a:pt x="1174" y="571"/>
                </a:cubicBezTo>
                <a:cubicBezTo>
                  <a:pt x="1176" y="571"/>
                  <a:pt x="1177" y="572"/>
                  <a:pt x="1177" y="576"/>
                </a:cubicBezTo>
                <a:cubicBezTo>
                  <a:pt x="1181" y="575"/>
                  <a:pt x="1186" y="575"/>
                  <a:pt x="1189" y="575"/>
                </a:cubicBezTo>
                <a:cubicBezTo>
                  <a:pt x="1194" y="575"/>
                  <a:pt x="1195" y="576"/>
                  <a:pt x="1190" y="581"/>
                </a:cubicBezTo>
                <a:cubicBezTo>
                  <a:pt x="1192" y="587"/>
                  <a:pt x="1198" y="584"/>
                  <a:pt x="1193" y="591"/>
                </a:cubicBezTo>
                <a:cubicBezTo>
                  <a:pt x="1194" y="607"/>
                  <a:pt x="1213" y="618"/>
                  <a:pt x="1197" y="631"/>
                </a:cubicBezTo>
                <a:cubicBezTo>
                  <a:pt x="1184" y="639"/>
                  <a:pt x="1176" y="655"/>
                  <a:pt x="1169" y="658"/>
                </a:cubicBezTo>
                <a:cubicBezTo>
                  <a:pt x="1171" y="667"/>
                  <a:pt x="1166" y="676"/>
                  <a:pt x="1170" y="686"/>
                </a:cubicBezTo>
                <a:cubicBezTo>
                  <a:pt x="1170" y="689"/>
                  <a:pt x="1172" y="690"/>
                  <a:pt x="1170" y="692"/>
                </a:cubicBezTo>
                <a:lnTo>
                  <a:pt x="1171" y="692"/>
                </a:lnTo>
                <a:lnTo>
                  <a:pt x="1170" y="695"/>
                </a:lnTo>
                <a:lnTo>
                  <a:pt x="1171" y="695"/>
                </a:lnTo>
                <a:lnTo>
                  <a:pt x="1173" y="696"/>
                </a:lnTo>
                <a:cubicBezTo>
                  <a:pt x="1171" y="700"/>
                  <a:pt x="1173" y="700"/>
                  <a:pt x="1173" y="706"/>
                </a:cubicBezTo>
                <a:lnTo>
                  <a:pt x="1173" y="706"/>
                </a:lnTo>
                <a:lnTo>
                  <a:pt x="1173" y="706"/>
                </a:lnTo>
                <a:lnTo>
                  <a:pt x="1173" y="705"/>
                </a:lnTo>
                <a:cubicBezTo>
                  <a:pt x="1174" y="705"/>
                  <a:pt x="1177" y="709"/>
                  <a:pt x="1176" y="711"/>
                </a:cubicBezTo>
                <a:cubicBezTo>
                  <a:pt x="1179" y="713"/>
                  <a:pt x="1181" y="713"/>
                  <a:pt x="1183" y="713"/>
                </a:cubicBezTo>
                <a:cubicBezTo>
                  <a:pt x="1184" y="713"/>
                  <a:pt x="1186" y="713"/>
                  <a:pt x="1188" y="712"/>
                </a:cubicBezTo>
                <a:cubicBezTo>
                  <a:pt x="1191" y="715"/>
                  <a:pt x="1195" y="721"/>
                  <a:pt x="1191" y="724"/>
                </a:cubicBezTo>
                <a:cubicBezTo>
                  <a:pt x="1197" y="728"/>
                  <a:pt x="1193" y="729"/>
                  <a:pt x="1195" y="732"/>
                </a:cubicBezTo>
                <a:cubicBezTo>
                  <a:pt x="1190" y="743"/>
                  <a:pt x="1212" y="747"/>
                  <a:pt x="1207" y="763"/>
                </a:cubicBezTo>
                <a:cubicBezTo>
                  <a:pt x="1198" y="780"/>
                  <a:pt x="1241" y="787"/>
                  <a:pt x="1221" y="799"/>
                </a:cubicBezTo>
                <a:cubicBezTo>
                  <a:pt x="1216" y="804"/>
                  <a:pt x="1219" y="814"/>
                  <a:pt x="1212" y="818"/>
                </a:cubicBezTo>
                <a:cubicBezTo>
                  <a:pt x="1210" y="816"/>
                  <a:pt x="1209" y="816"/>
                  <a:pt x="1207" y="816"/>
                </a:cubicBezTo>
                <a:cubicBezTo>
                  <a:pt x="1201" y="816"/>
                  <a:pt x="1198" y="825"/>
                  <a:pt x="1189" y="827"/>
                </a:cubicBezTo>
                <a:cubicBezTo>
                  <a:pt x="1184" y="832"/>
                  <a:pt x="1184" y="838"/>
                  <a:pt x="1177" y="841"/>
                </a:cubicBezTo>
                <a:cubicBezTo>
                  <a:pt x="1180" y="848"/>
                  <a:pt x="1174" y="856"/>
                  <a:pt x="1174" y="862"/>
                </a:cubicBezTo>
                <a:cubicBezTo>
                  <a:pt x="1176" y="872"/>
                  <a:pt x="1179" y="888"/>
                  <a:pt x="1171" y="895"/>
                </a:cubicBezTo>
                <a:cubicBezTo>
                  <a:pt x="1170" y="908"/>
                  <a:pt x="1160" y="900"/>
                  <a:pt x="1155" y="907"/>
                </a:cubicBezTo>
                <a:cubicBezTo>
                  <a:pt x="1153" y="914"/>
                  <a:pt x="1149" y="914"/>
                  <a:pt x="1147" y="920"/>
                </a:cubicBezTo>
                <a:cubicBezTo>
                  <a:pt x="1140" y="922"/>
                  <a:pt x="1139" y="931"/>
                  <a:pt x="1143" y="935"/>
                </a:cubicBezTo>
                <a:cubicBezTo>
                  <a:pt x="1134" y="943"/>
                  <a:pt x="1132" y="959"/>
                  <a:pt x="1127" y="962"/>
                </a:cubicBezTo>
                <a:cubicBezTo>
                  <a:pt x="1126" y="967"/>
                  <a:pt x="1125" y="968"/>
                  <a:pt x="1126" y="973"/>
                </a:cubicBezTo>
                <a:cubicBezTo>
                  <a:pt x="1126" y="976"/>
                  <a:pt x="1120" y="978"/>
                  <a:pt x="1126" y="982"/>
                </a:cubicBezTo>
                <a:cubicBezTo>
                  <a:pt x="1121" y="983"/>
                  <a:pt x="1125" y="990"/>
                  <a:pt x="1121" y="990"/>
                </a:cubicBezTo>
                <a:lnTo>
                  <a:pt x="1120" y="990"/>
                </a:lnTo>
                <a:cubicBezTo>
                  <a:pt x="1117" y="996"/>
                  <a:pt x="1111" y="996"/>
                  <a:pt x="1106" y="999"/>
                </a:cubicBezTo>
                <a:lnTo>
                  <a:pt x="1104" y="998"/>
                </a:lnTo>
                <a:cubicBezTo>
                  <a:pt x="1098" y="998"/>
                  <a:pt x="1095" y="1010"/>
                  <a:pt x="1088" y="1010"/>
                </a:cubicBezTo>
                <a:cubicBezTo>
                  <a:pt x="1085" y="1012"/>
                  <a:pt x="1078" y="1009"/>
                  <a:pt x="1079" y="1016"/>
                </a:cubicBezTo>
                <a:lnTo>
                  <a:pt x="1078" y="1016"/>
                </a:lnTo>
                <a:cubicBezTo>
                  <a:pt x="1074" y="1016"/>
                  <a:pt x="1068" y="1026"/>
                  <a:pt x="1069" y="1027"/>
                </a:cubicBezTo>
                <a:cubicBezTo>
                  <a:pt x="1069" y="1028"/>
                  <a:pt x="1064" y="1030"/>
                  <a:pt x="1067" y="1033"/>
                </a:cubicBezTo>
                <a:lnTo>
                  <a:pt x="1066" y="1033"/>
                </a:lnTo>
                <a:cubicBezTo>
                  <a:pt x="1064" y="1033"/>
                  <a:pt x="1062" y="1032"/>
                  <a:pt x="1061" y="1032"/>
                </a:cubicBezTo>
                <a:lnTo>
                  <a:pt x="1059" y="1033"/>
                </a:lnTo>
                <a:cubicBezTo>
                  <a:pt x="1054" y="1027"/>
                  <a:pt x="1047" y="1022"/>
                  <a:pt x="1038" y="1020"/>
                </a:cubicBezTo>
                <a:cubicBezTo>
                  <a:pt x="1037" y="1016"/>
                  <a:pt x="1031" y="1015"/>
                  <a:pt x="1031" y="1012"/>
                </a:cubicBezTo>
                <a:cubicBezTo>
                  <a:pt x="1030" y="1008"/>
                  <a:pt x="1030" y="1006"/>
                  <a:pt x="1029" y="1006"/>
                </a:cubicBezTo>
                <a:cubicBezTo>
                  <a:pt x="1028" y="1006"/>
                  <a:pt x="1027" y="1006"/>
                  <a:pt x="1025" y="1008"/>
                </a:cubicBezTo>
                <a:lnTo>
                  <a:pt x="1021" y="1006"/>
                </a:lnTo>
                <a:cubicBezTo>
                  <a:pt x="1020" y="1006"/>
                  <a:pt x="1018" y="1007"/>
                  <a:pt x="1016" y="1007"/>
                </a:cubicBezTo>
                <a:cubicBezTo>
                  <a:pt x="1015" y="1007"/>
                  <a:pt x="1014" y="1006"/>
                  <a:pt x="1014" y="1003"/>
                </a:cubicBezTo>
                <a:lnTo>
                  <a:pt x="1016" y="1004"/>
                </a:lnTo>
                <a:cubicBezTo>
                  <a:pt x="1017" y="1004"/>
                  <a:pt x="1013" y="1000"/>
                  <a:pt x="1016" y="999"/>
                </a:cubicBezTo>
                <a:lnTo>
                  <a:pt x="1018" y="999"/>
                </a:lnTo>
                <a:cubicBezTo>
                  <a:pt x="1020" y="999"/>
                  <a:pt x="1012" y="996"/>
                  <a:pt x="1009" y="996"/>
                </a:cubicBezTo>
                <a:lnTo>
                  <a:pt x="1008" y="996"/>
                </a:lnTo>
                <a:cubicBezTo>
                  <a:pt x="1005" y="996"/>
                  <a:pt x="1010" y="998"/>
                  <a:pt x="1011" y="999"/>
                </a:cubicBezTo>
                <a:cubicBezTo>
                  <a:pt x="1009" y="1000"/>
                  <a:pt x="1008" y="1001"/>
                  <a:pt x="1008" y="1001"/>
                </a:cubicBezTo>
                <a:cubicBezTo>
                  <a:pt x="1006" y="1001"/>
                  <a:pt x="1004" y="998"/>
                  <a:pt x="1001" y="997"/>
                </a:cubicBezTo>
                <a:cubicBezTo>
                  <a:pt x="999" y="998"/>
                  <a:pt x="1000" y="1004"/>
                  <a:pt x="997" y="1004"/>
                </a:cubicBezTo>
                <a:lnTo>
                  <a:pt x="994" y="1002"/>
                </a:lnTo>
                <a:lnTo>
                  <a:pt x="993" y="1004"/>
                </a:lnTo>
                <a:lnTo>
                  <a:pt x="992" y="1004"/>
                </a:lnTo>
                <a:lnTo>
                  <a:pt x="992" y="1001"/>
                </a:lnTo>
                <a:lnTo>
                  <a:pt x="992" y="1001"/>
                </a:lnTo>
                <a:cubicBezTo>
                  <a:pt x="991" y="1002"/>
                  <a:pt x="991" y="1003"/>
                  <a:pt x="990" y="1003"/>
                </a:cubicBezTo>
                <a:lnTo>
                  <a:pt x="989" y="1003"/>
                </a:lnTo>
                <a:lnTo>
                  <a:pt x="986" y="1001"/>
                </a:lnTo>
                <a:lnTo>
                  <a:pt x="985" y="1002"/>
                </a:lnTo>
                <a:cubicBezTo>
                  <a:pt x="981" y="1001"/>
                  <a:pt x="977" y="1000"/>
                  <a:pt x="974" y="999"/>
                </a:cubicBezTo>
                <a:lnTo>
                  <a:pt x="973" y="999"/>
                </a:lnTo>
                <a:lnTo>
                  <a:pt x="972" y="999"/>
                </a:lnTo>
                <a:lnTo>
                  <a:pt x="968" y="998"/>
                </a:lnTo>
                <a:cubicBezTo>
                  <a:pt x="967" y="997"/>
                  <a:pt x="966" y="995"/>
                  <a:pt x="964" y="995"/>
                </a:cubicBezTo>
                <a:lnTo>
                  <a:pt x="964" y="998"/>
                </a:lnTo>
                <a:cubicBezTo>
                  <a:pt x="953" y="996"/>
                  <a:pt x="942" y="995"/>
                  <a:pt x="931" y="994"/>
                </a:cubicBezTo>
                <a:cubicBezTo>
                  <a:pt x="887" y="990"/>
                  <a:pt x="858" y="972"/>
                  <a:pt x="824" y="951"/>
                </a:cubicBezTo>
                <a:cubicBezTo>
                  <a:pt x="824" y="946"/>
                  <a:pt x="825" y="940"/>
                  <a:pt x="822" y="936"/>
                </a:cubicBezTo>
                <a:lnTo>
                  <a:pt x="819" y="938"/>
                </a:lnTo>
                <a:cubicBezTo>
                  <a:pt x="816" y="938"/>
                  <a:pt x="815" y="931"/>
                  <a:pt x="813" y="931"/>
                </a:cubicBezTo>
                <a:cubicBezTo>
                  <a:pt x="813" y="931"/>
                  <a:pt x="813" y="931"/>
                  <a:pt x="812" y="933"/>
                </a:cubicBezTo>
                <a:cubicBezTo>
                  <a:pt x="812" y="936"/>
                  <a:pt x="811" y="937"/>
                  <a:pt x="811" y="937"/>
                </a:cubicBezTo>
                <a:cubicBezTo>
                  <a:pt x="810" y="937"/>
                  <a:pt x="809" y="930"/>
                  <a:pt x="805" y="930"/>
                </a:cubicBezTo>
                <a:cubicBezTo>
                  <a:pt x="804" y="930"/>
                  <a:pt x="802" y="931"/>
                  <a:pt x="799" y="935"/>
                </a:cubicBezTo>
                <a:cubicBezTo>
                  <a:pt x="756" y="910"/>
                  <a:pt x="712" y="891"/>
                  <a:pt x="666" y="873"/>
                </a:cubicBezTo>
                <a:cubicBezTo>
                  <a:pt x="665" y="868"/>
                  <a:pt x="662" y="861"/>
                  <a:pt x="656" y="860"/>
                </a:cubicBezTo>
                <a:cubicBezTo>
                  <a:pt x="658" y="855"/>
                  <a:pt x="662" y="853"/>
                  <a:pt x="656" y="853"/>
                </a:cubicBezTo>
                <a:lnTo>
                  <a:pt x="654" y="853"/>
                </a:lnTo>
                <a:cubicBezTo>
                  <a:pt x="658" y="845"/>
                  <a:pt x="643" y="850"/>
                  <a:pt x="645" y="841"/>
                </a:cubicBezTo>
                <a:cubicBezTo>
                  <a:pt x="642" y="842"/>
                  <a:pt x="643" y="846"/>
                  <a:pt x="641" y="846"/>
                </a:cubicBezTo>
                <a:cubicBezTo>
                  <a:pt x="641" y="846"/>
                  <a:pt x="640" y="845"/>
                  <a:pt x="639" y="844"/>
                </a:cubicBezTo>
                <a:lnTo>
                  <a:pt x="637" y="843"/>
                </a:lnTo>
                <a:lnTo>
                  <a:pt x="637" y="846"/>
                </a:lnTo>
                <a:cubicBezTo>
                  <a:pt x="638" y="850"/>
                  <a:pt x="631" y="849"/>
                  <a:pt x="628" y="850"/>
                </a:cubicBezTo>
                <a:cubicBezTo>
                  <a:pt x="631" y="853"/>
                  <a:pt x="630" y="854"/>
                  <a:pt x="629" y="854"/>
                </a:cubicBezTo>
                <a:cubicBezTo>
                  <a:pt x="628" y="854"/>
                  <a:pt x="625" y="853"/>
                  <a:pt x="622" y="853"/>
                </a:cubicBezTo>
                <a:lnTo>
                  <a:pt x="620" y="853"/>
                </a:lnTo>
                <a:cubicBezTo>
                  <a:pt x="613" y="848"/>
                  <a:pt x="601" y="851"/>
                  <a:pt x="600" y="840"/>
                </a:cubicBezTo>
                <a:cubicBezTo>
                  <a:pt x="592" y="838"/>
                  <a:pt x="597" y="840"/>
                  <a:pt x="595" y="832"/>
                </a:cubicBezTo>
                <a:cubicBezTo>
                  <a:pt x="593" y="833"/>
                  <a:pt x="592" y="833"/>
                  <a:pt x="590" y="833"/>
                </a:cubicBezTo>
                <a:cubicBezTo>
                  <a:pt x="580" y="833"/>
                  <a:pt x="578" y="822"/>
                  <a:pt x="568" y="819"/>
                </a:cubicBezTo>
                <a:cubicBezTo>
                  <a:pt x="560" y="814"/>
                  <a:pt x="547" y="809"/>
                  <a:pt x="538" y="809"/>
                </a:cubicBezTo>
                <a:cubicBezTo>
                  <a:pt x="535" y="809"/>
                  <a:pt x="532" y="810"/>
                  <a:pt x="530" y="811"/>
                </a:cubicBezTo>
                <a:cubicBezTo>
                  <a:pt x="529" y="813"/>
                  <a:pt x="528" y="814"/>
                  <a:pt x="527" y="814"/>
                </a:cubicBezTo>
                <a:cubicBezTo>
                  <a:pt x="524" y="814"/>
                  <a:pt x="521" y="811"/>
                  <a:pt x="519" y="811"/>
                </a:cubicBezTo>
                <a:cubicBezTo>
                  <a:pt x="517" y="811"/>
                  <a:pt x="517" y="812"/>
                  <a:pt x="517" y="814"/>
                </a:cubicBezTo>
                <a:cubicBezTo>
                  <a:pt x="516" y="816"/>
                  <a:pt x="516" y="818"/>
                  <a:pt x="516" y="819"/>
                </a:cubicBezTo>
                <a:cubicBezTo>
                  <a:pt x="481" y="806"/>
                  <a:pt x="447" y="792"/>
                  <a:pt x="414" y="776"/>
                </a:cubicBezTo>
                <a:lnTo>
                  <a:pt x="411" y="774"/>
                </a:lnTo>
                <a:lnTo>
                  <a:pt x="411" y="772"/>
                </a:lnTo>
                <a:lnTo>
                  <a:pt x="409" y="772"/>
                </a:lnTo>
                <a:lnTo>
                  <a:pt x="407" y="772"/>
                </a:lnTo>
                <a:cubicBezTo>
                  <a:pt x="396" y="766"/>
                  <a:pt x="385" y="760"/>
                  <a:pt x="375" y="753"/>
                </a:cubicBezTo>
                <a:cubicBezTo>
                  <a:pt x="377" y="749"/>
                  <a:pt x="376" y="747"/>
                  <a:pt x="375" y="747"/>
                </a:cubicBezTo>
                <a:cubicBezTo>
                  <a:pt x="373" y="747"/>
                  <a:pt x="371" y="748"/>
                  <a:pt x="371" y="750"/>
                </a:cubicBezTo>
                <a:cubicBezTo>
                  <a:pt x="366" y="747"/>
                  <a:pt x="362" y="744"/>
                  <a:pt x="357" y="741"/>
                </a:cubicBezTo>
                <a:cubicBezTo>
                  <a:pt x="358" y="739"/>
                  <a:pt x="357" y="737"/>
                  <a:pt x="355" y="735"/>
                </a:cubicBezTo>
                <a:cubicBezTo>
                  <a:pt x="352" y="734"/>
                  <a:pt x="350" y="733"/>
                  <a:pt x="348" y="733"/>
                </a:cubicBezTo>
                <a:lnTo>
                  <a:pt x="348" y="733"/>
                </a:lnTo>
                <a:cubicBezTo>
                  <a:pt x="335" y="723"/>
                  <a:pt x="324" y="712"/>
                  <a:pt x="314" y="699"/>
                </a:cubicBezTo>
                <a:cubicBezTo>
                  <a:pt x="314" y="694"/>
                  <a:pt x="315" y="689"/>
                  <a:pt x="311" y="684"/>
                </a:cubicBezTo>
                <a:cubicBezTo>
                  <a:pt x="312" y="681"/>
                  <a:pt x="310" y="680"/>
                  <a:pt x="308" y="680"/>
                </a:cubicBezTo>
                <a:cubicBezTo>
                  <a:pt x="306" y="680"/>
                  <a:pt x="304" y="681"/>
                  <a:pt x="301" y="681"/>
                </a:cubicBezTo>
                <a:cubicBezTo>
                  <a:pt x="295" y="672"/>
                  <a:pt x="291" y="663"/>
                  <a:pt x="286" y="653"/>
                </a:cubicBezTo>
                <a:cubicBezTo>
                  <a:pt x="287" y="651"/>
                  <a:pt x="287" y="649"/>
                  <a:pt x="289" y="648"/>
                </a:cubicBezTo>
                <a:cubicBezTo>
                  <a:pt x="287" y="647"/>
                  <a:pt x="285" y="646"/>
                  <a:pt x="283" y="646"/>
                </a:cubicBezTo>
                <a:cubicBezTo>
                  <a:pt x="282" y="642"/>
                  <a:pt x="280" y="637"/>
                  <a:pt x="279" y="633"/>
                </a:cubicBezTo>
                <a:cubicBezTo>
                  <a:pt x="277" y="626"/>
                  <a:pt x="275" y="618"/>
                  <a:pt x="273" y="610"/>
                </a:cubicBezTo>
                <a:lnTo>
                  <a:pt x="274" y="609"/>
                </a:lnTo>
                <a:lnTo>
                  <a:pt x="273" y="609"/>
                </a:lnTo>
                <a:cubicBezTo>
                  <a:pt x="272" y="602"/>
                  <a:pt x="271" y="596"/>
                  <a:pt x="270" y="589"/>
                </a:cubicBezTo>
                <a:lnTo>
                  <a:pt x="270" y="589"/>
                </a:lnTo>
                <a:lnTo>
                  <a:pt x="270" y="589"/>
                </a:lnTo>
                <a:cubicBezTo>
                  <a:pt x="269" y="584"/>
                  <a:pt x="269" y="578"/>
                  <a:pt x="269" y="573"/>
                </a:cubicBezTo>
                <a:cubicBezTo>
                  <a:pt x="286" y="564"/>
                  <a:pt x="266" y="563"/>
                  <a:pt x="278" y="554"/>
                </a:cubicBezTo>
                <a:cubicBezTo>
                  <a:pt x="286" y="551"/>
                  <a:pt x="277" y="548"/>
                  <a:pt x="277" y="543"/>
                </a:cubicBezTo>
                <a:cubicBezTo>
                  <a:pt x="279" y="539"/>
                  <a:pt x="277" y="526"/>
                  <a:pt x="269" y="520"/>
                </a:cubicBezTo>
                <a:cubicBezTo>
                  <a:pt x="269" y="511"/>
                  <a:pt x="270" y="501"/>
                  <a:pt x="271" y="492"/>
                </a:cubicBezTo>
                <a:cubicBezTo>
                  <a:pt x="273" y="467"/>
                  <a:pt x="277" y="444"/>
                  <a:pt x="272" y="421"/>
                </a:cubicBezTo>
                <a:cubicBezTo>
                  <a:pt x="274" y="416"/>
                  <a:pt x="275" y="411"/>
                  <a:pt x="273" y="405"/>
                </a:cubicBezTo>
                <a:cubicBezTo>
                  <a:pt x="277" y="394"/>
                  <a:pt x="264" y="386"/>
                  <a:pt x="270" y="375"/>
                </a:cubicBezTo>
                <a:cubicBezTo>
                  <a:pt x="264" y="364"/>
                  <a:pt x="272" y="356"/>
                  <a:pt x="276" y="347"/>
                </a:cubicBezTo>
                <a:cubicBezTo>
                  <a:pt x="270" y="341"/>
                  <a:pt x="260" y="317"/>
                  <a:pt x="252" y="317"/>
                </a:cubicBezTo>
                <a:cubicBezTo>
                  <a:pt x="251" y="317"/>
                  <a:pt x="249" y="318"/>
                  <a:pt x="248" y="321"/>
                </a:cubicBezTo>
                <a:cubicBezTo>
                  <a:pt x="247" y="323"/>
                  <a:pt x="245" y="323"/>
                  <a:pt x="243" y="323"/>
                </a:cubicBezTo>
                <a:lnTo>
                  <a:pt x="242" y="323"/>
                </a:lnTo>
                <a:cubicBezTo>
                  <a:pt x="241" y="323"/>
                  <a:pt x="240" y="324"/>
                  <a:pt x="242" y="326"/>
                </a:cubicBezTo>
                <a:cubicBezTo>
                  <a:pt x="235" y="326"/>
                  <a:pt x="242" y="336"/>
                  <a:pt x="236" y="338"/>
                </a:cubicBezTo>
                <a:lnTo>
                  <a:pt x="234" y="336"/>
                </a:lnTo>
                <a:cubicBezTo>
                  <a:pt x="231" y="336"/>
                  <a:pt x="230" y="341"/>
                  <a:pt x="228" y="343"/>
                </a:cubicBezTo>
                <a:cubicBezTo>
                  <a:pt x="230" y="346"/>
                  <a:pt x="229" y="347"/>
                  <a:pt x="228" y="347"/>
                </a:cubicBezTo>
                <a:lnTo>
                  <a:pt x="225" y="347"/>
                </a:lnTo>
                <a:lnTo>
                  <a:pt x="222" y="347"/>
                </a:lnTo>
                <a:cubicBezTo>
                  <a:pt x="223" y="345"/>
                  <a:pt x="222" y="344"/>
                  <a:pt x="221" y="344"/>
                </a:cubicBezTo>
                <a:lnTo>
                  <a:pt x="217" y="346"/>
                </a:lnTo>
                <a:cubicBezTo>
                  <a:pt x="216" y="345"/>
                  <a:pt x="216" y="342"/>
                  <a:pt x="215" y="340"/>
                </a:cubicBezTo>
                <a:lnTo>
                  <a:pt x="215" y="340"/>
                </a:lnTo>
                <a:lnTo>
                  <a:pt x="213" y="342"/>
                </a:lnTo>
                <a:lnTo>
                  <a:pt x="213" y="341"/>
                </a:lnTo>
                <a:cubicBezTo>
                  <a:pt x="212" y="338"/>
                  <a:pt x="214" y="339"/>
                  <a:pt x="209" y="336"/>
                </a:cubicBezTo>
                <a:cubicBezTo>
                  <a:pt x="207" y="338"/>
                  <a:pt x="206" y="341"/>
                  <a:pt x="204" y="341"/>
                </a:cubicBezTo>
                <a:lnTo>
                  <a:pt x="202" y="340"/>
                </a:lnTo>
                <a:cubicBezTo>
                  <a:pt x="207" y="334"/>
                  <a:pt x="198" y="334"/>
                  <a:pt x="208" y="332"/>
                </a:cubicBezTo>
                <a:lnTo>
                  <a:pt x="206" y="330"/>
                </a:lnTo>
                <a:lnTo>
                  <a:pt x="203" y="332"/>
                </a:lnTo>
                <a:lnTo>
                  <a:pt x="202" y="332"/>
                </a:lnTo>
                <a:lnTo>
                  <a:pt x="201" y="332"/>
                </a:lnTo>
                <a:cubicBezTo>
                  <a:pt x="199" y="332"/>
                  <a:pt x="197" y="332"/>
                  <a:pt x="197" y="336"/>
                </a:cubicBezTo>
                <a:cubicBezTo>
                  <a:pt x="193" y="335"/>
                  <a:pt x="191" y="331"/>
                  <a:pt x="193" y="327"/>
                </a:cubicBezTo>
                <a:cubicBezTo>
                  <a:pt x="188" y="328"/>
                  <a:pt x="193" y="334"/>
                  <a:pt x="189" y="337"/>
                </a:cubicBezTo>
                <a:lnTo>
                  <a:pt x="188" y="338"/>
                </a:lnTo>
                <a:cubicBezTo>
                  <a:pt x="186" y="338"/>
                  <a:pt x="183" y="334"/>
                  <a:pt x="187" y="333"/>
                </a:cubicBezTo>
                <a:lnTo>
                  <a:pt x="184" y="331"/>
                </a:lnTo>
                <a:cubicBezTo>
                  <a:pt x="183" y="331"/>
                  <a:pt x="183" y="332"/>
                  <a:pt x="183" y="333"/>
                </a:cubicBezTo>
                <a:lnTo>
                  <a:pt x="183" y="333"/>
                </a:lnTo>
                <a:cubicBezTo>
                  <a:pt x="180" y="333"/>
                  <a:pt x="180" y="338"/>
                  <a:pt x="177" y="338"/>
                </a:cubicBezTo>
                <a:lnTo>
                  <a:pt x="174" y="338"/>
                </a:lnTo>
                <a:cubicBezTo>
                  <a:pt x="177" y="333"/>
                  <a:pt x="176" y="332"/>
                  <a:pt x="174" y="332"/>
                </a:cubicBezTo>
                <a:cubicBezTo>
                  <a:pt x="172" y="332"/>
                  <a:pt x="170" y="332"/>
                  <a:pt x="168" y="332"/>
                </a:cubicBezTo>
                <a:lnTo>
                  <a:pt x="167" y="331"/>
                </a:lnTo>
                <a:cubicBezTo>
                  <a:pt x="165" y="333"/>
                  <a:pt x="164" y="334"/>
                  <a:pt x="164" y="334"/>
                </a:cubicBezTo>
                <a:lnTo>
                  <a:pt x="162" y="333"/>
                </a:lnTo>
                <a:lnTo>
                  <a:pt x="160" y="333"/>
                </a:lnTo>
                <a:cubicBezTo>
                  <a:pt x="156" y="335"/>
                  <a:pt x="157" y="338"/>
                  <a:pt x="157" y="340"/>
                </a:cubicBezTo>
                <a:lnTo>
                  <a:pt x="153" y="339"/>
                </a:lnTo>
                <a:lnTo>
                  <a:pt x="153" y="338"/>
                </a:lnTo>
                <a:lnTo>
                  <a:pt x="151" y="339"/>
                </a:lnTo>
                <a:lnTo>
                  <a:pt x="147" y="339"/>
                </a:lnTo>
                <a:lnTo>
                  <a:pt x="147" y="339"/>
                </a:lnTo>
                <a:cubicBezTo>
                  <a:pt x="146" y="337"/>
                  <a:pt x="144" y="337"/>
                  <a:pt x="142" y="337"/>
                </a:cubicBezTo>
                <a:cubicBezTo>
                  <a:pt x="140" y="337"/>
                  <a:pt x="138" y="338"/>
                  <a:pt x="137" y="340"/>
                </a:cubicBezTo>
                <a:lnTo>
                  <a:pt x="136" y="340"/>
                </a:lnTo>
                <a:cubicBezTo>
                  <a:pt x="135" y="338"/>
                  <a:pt x="134" y="337"/>
                  <a:pt x="133" y="337"/>
                </a:cubicBezTo>
                <a:lnTo>
                  <a:pt x="129" y="338"/>
                </a:lnTo>
                <a:lnTo>
                  <a:pt x="126" y="337"/>
                </a:lnTo>
                <a:cubicBezTo>
                  <a:pt x="122" y="338"/>
                  <a:pt x="121" y="340"/>
                  <a:pt x="120" y="341"/>
                </a:cubicBezTo>
                <a:cubicBezTo>
                  <a:pt x="98" y="344"/>
                  <a:pt x="76" y="349"/>
                  <a:pt x="58" y="356"/>
                </a:cubicBezTo>
                <a:lnTo>
                  <a:pt x="55" y="356"/>
                </a:lnTo>
                <a:cubicBezTo>
                  <a:pt x="45" y="356"/>
                  <a:pt x="26" y="349"/>
                  <a:pt x="13" y="341"/>
                </a:cubicBezTo>
                <a:cubicBezTo>
                  <a:pt x="21" y="336"/>
                  <a:pt x="15" y="331"/>
                  <a:pt x="22" y="331"/>
                </a:cubicBezTo>
                <a:cubicBezTo>
                  <a:pt x="23" y="331"/>
                  <a:pt x="25" y="332"/>
                  <a:pt x="27" y="332"/>
                </a:cubicBezTo>
                <a:cubicBezTo>
                  <a:pt x="38" y="320"/>
                  <a:pt x="51" y="314"/>
                  <a:pt x="66" y="310"/>
                </a:cubicBezTo>
                <a:cubicBezTo>
                  <a:pt x="67" y="301"/>
                  <a:pt x="79" y="293"/>
                  <a:pt x="85" y="286"/>
                </a:cubicBezTo>
                <a:cubicBezTo>
                  <a:pt x="88" y="280"/>
                  <a:pt x="78" y="270"/>
                  <a:pt x="82" y="270"/>
                </a:cubicBezTo>
                <a:cubicBezTo>
                  <a:pt x="83" y="270"/>
                  <a:pt x="84" y="271"/>
                  <a:pt x="87" y="272"/>
                </a:cubicBezTo>
                <a:lnTo>
                  <a:pt x="89" y="272"/>
                </a:lnTo>
                <a:cubicBezTo>
                  <a:pt x="91" y="272"/>
                  <a:pt x="93" y="273"/>
                  <a:pt x="94" y="273"/>
                </a:cubicBezTo>
                <a:lnTo>
                  <a:pt x="96" y="271"/>
                </a:lnTo>
                <a:cubicBezTo>
                  <a:pt x="99" y="272"/>
                  <a:pt x="97" y="275"/>
                  <a:pt x="98" y="275"/>
                </a:cubicBezTo>
                <a:lnTo>
                  <a:pt x="99" y="275"/>
                </a:lnTo>
                <a:lnTo>
                  <a:pt x="101" y="275"/>
                </a:lnTo>
                <a:cubicBezTo>
                  <a:pt x="105" y="275"/>
                  <a:pt x="101" y="270"/>
                  <a:pt x="105" y="270"/>
                </a:cubicBezTo>
                <a:lnTo>
                  <a:pt x="107" y="270"/>
                </a:lnTo>
                <a:cubicBezTo>
                  <a:pt x="110" y="272"/>
                  <a:pt x="114" y="274"/>
                  <a:pt x="118" y="274"/>
                </a:cubicBezTo>
                <a:cubicBezTo>
                  <a:pt x="122" y="274"/>
                  <a:pt x="126" y="272"/>
                  <a:pt x="129" y="270"/>
                </a:cubicBezTo>
                <a:cubicBezTo>
                  <a:pt x="132" y="271"/>
                  <a:pt x="134" y="271"/>
                  <a:pt x="136" y="271"/>
                </a:cubicBezTo>
                <a:cubicBezTo>
                  <a:pt x="141" y="271"/>
                  <a:pt x="146" y="269"/>
                  <a:pt x="152" y="269"/>
                </a:cubicBezTo>
                <a:cubicBezTo>
                  <a:pt x="162" y="271"/>
                  <a:pt x="166" y="284"/>
                  <a:pt x="177" y="287"/>
                </a:cubicBezTo>
                <a:cubicBezTo>
                  <a:pt x="179" y="289"/>
                  <a:pt x="178" y="292"/>
                  <a:pt x="180" y="292"/>
                </a:cubicBezTo>
                <a:lnTo>
                  <a:pt x="182" y="291"/>
                </a:lnTo>
                <a:cubicBezTo>
                  <a:pt x="182" y="294"/>
                  <a:pt x="185" y="301"/>
                  <a:pt x="188" y="301"/>
                </a:cubicBezTo>
                <a:lnTo>
                  <a:pt x="190" y="299"/>
                </a:lnTo>
                <a:cubicBezTo>
                  <a:pt x="208" y="297"/>
                  <a:pt x="204" y="271"/>
                  <a:pt x="225" y="271"/>
                </a:cubicBezTo>
                <a:lnTo>
                  <a:pt x="227" y="271"/>
                </a:lnTo>
                <a:cubicBezTo>
                  <a:pt x="232" y="274"/>
                  <a:pt x="238" y="277"/>
                  <a:pt x="240" y="282"/>
                </a:cubicBezTo>
                <a:cubicBezTo>
                  <a:pt x="243" y="280"/>
                  <a:pt x="244" y="279"/>
                  <a:pt x="246" y="279"/>
                </a:cubicBezTo>
                <a:cubicBezTo>
                  <a:pt x="247" y="279"/>
                  <a:pt x="249" y="280"/>
                  <a:pt x="250" y="280"/>
                </a:cubicBezTo>
                <a:cubicBezTo>
                  <a:pt x="248" y="274"/>
                  <a:pt x="244" y="253"/>
                  <a:pt x="251" y="253"/>
                </a:cubicBezTo>
                <a:cubicBezTo>
                  <a:pt x="252" y="253"/>
                  <a:pt x="254" y="254"/>
                  <a:pt x="257" y="257"/>
                </a:cubicBezTo>
                <a:cubicBezTo>
                  <a:pt x="265" y="255"/>
                  <a:pt x="273" y="245"/>
                  <a:pt x="283" y="243"/>
                </a:cubicBezTo>
                <a:cubicBezTo>
                  <a:pt x="293" y="247"/>
                  <a:pt x="290" y="262"/>
                  <a:pt x="295" y="268"/>
                </a:cubicBezTo>
                <a:cubicBezTo>
                  <a:pt x="290" y="272"/>
                  <a:pt x="295" y="276"/>
                  <a:pt x="300" y="276"/>
                </a:cubicBezTo>
                <a:cubicBezTo>
                  <a:pt x="302" y="276"/>
                  <a:pt x="304" y="275"/>
                  <a:pt x="305" y="273"/>
                </a:cubicBezTo>
                <a:lnTo>
                  <a:pt x="306" y="273"/>
                </a:lnTo>
                <a:cubicBezTo>
                  <a:pt x="310" y="273"/>
                  <a:pt x="309" y="268"/>
                  <a:pt x="313" y="268"/>
                </a:cubicBezTo>
                <a:lnTo>
                  <a:pt x="316" y="269"/>
                </a:lnTo>
                <a:cubicBezTo>
                  <a:pt x="320" y="265"/>
                  <a:pt x="317" y="261"/>
                  <a:pt x="322" y="258"/>
                </a:cubicBezTo>
                <a:lnTo>
                  <a:pt x="322" y="258"/>
                </a:lnTo>
                <a:cubicBezTo>
                  <a:pt x="324" y="258"/>
                  <a:pt x="324" y="251"/>
                  <a:pt x="328" y="249"/>
                </a:cubicBezTo>
                <a:lnTo>
                  <a:pt x="329" y="249"/>
                </a:lnTo>
                <a:cubicBezTo>
                  <a:pt x="336" y="249"/>
                  <a:pt x="335" y="240"/>
                  <a:pt x="339" y="236"/>
                </a:cubicBezTo>
                <a:cubicBezTo>
                  <a:pt x="332" y="220"/>
                  <a:pt x="340" y="195"/>
                  <a:pt x="358" y="195"/>
                </a:cubicBezTo>
                <a:cubicBezTo>
                  <a:pt x="360" y="195"/>
                  <a:pt x="361" y="196"/>
                  <a:pt x="363" y="196"/>
                </a:cubicBezTo>
                <a:cubicBezTo>
                  <a:pt x="365" y="199"/>
                  <a:pt x="367" y="200"/>
                  <a:pt x="368" y="200"/>
                </a:cubicBezTo>
                <a:cubicBezTo>
                  <a:pt x="371" y="200"/>
                  <a:pt x="373" y="196"/>
                  <a:pt x="378" y="196"/>
                </a:cubicBezTo>
                <a:cubicBezTo>
                  <a:pt x="380" y="196"/>
                  <a:pt x="382" y="197"/>
                  <a:pt x="384" y="198"/>
                </a:cubicBezTo>
                <a:cubicBezTo>
                  <a:pt x="386" y="199"/>
                  <a:pt x="388" y="199"/>
                  <a:pt x="390" y="199"/>
                </a:cubicBezTo>
                <a:cubicBezTo>
                  <a:pt x="395" y="199"/>
                  <a:pt x="397" y="197"/>
                  <a:pt x="402" y="194"/>
                </a:cubicBezTo>
                <a:cubicBezTo>
                  <a:pt x="415" y="193"/>
                  <a:pt x="429" y="191"/>
                  <a:pt x="441" y="184"/>
                </a:cubicBezTo>
                <a:lnTo>
                  <a:pt x="442" y="184"/>
                </a:lnTo>
                <a:cubicBezTo>
                  <a:pt x="447" y="184"/>
                  <a:pt x="441" y="192"/>
                  <a:pt x="441" y="195"/>
                </a:cubicBezTo>
                <a:cubicBezTo>
                  <a:pt x="444" y="195"/>
                  <a:pt x="447" y="196"/>
                  <a:pt x="450" y="196"/>
                </a:cubicBezTo>
                <a:cubicBezTo>
                  <a:pt x="456" y="196"/>
                  <a:pt x="463" y="194"/>
                  <a:pt x="467" y="190"/>
                </a:cubicBezTo>
                <a:lnTo>
                  <a:pt x="469" y="190"/>
                </a:lnTo>
                <a:cubicBezTo>
                  <a:pt x="481" y="190"/>
                  <a:pt x="465" y="169"/>
                  <a:pt x="474" y="164"/>
                </a:cubicBezTo>
                <a:cubicBezTo>
                  <a:pt x="472" y="152"/>
                  <a:pt x="475" y="146"/>
                  <a:pt x="486" y="146"/>
                </a:cubicBezTo>
                <a:cubicBezTo>
                  <a:pt x="488" y="146"/>
                  <a:pt x="490" y="146"/>
                  <a:pt x="493" y="147"/>
                </a:cubicBezTo>
                <a:cubicBezTo>
                  <a:pt x="491" y="137"/>
                  <a:pt x="499" y="131"/>
                  <a:pt x="501" y="122"/>
                </a:cubicBezTo>
                <a:cubicBezTo>
                  <a:pt x="503" y="125"/>
                  <a:pt x="505" y="126"/>
                  <a:pt x="506" y="126"/>
                </a:cubicBezTo>
                <a:cubicBezTo>
                  <a:pt x="510" y="126"/>
                  <a:pt x="512" y="122"/>
                  <a:pt x="510" y="118"/>
                </a:cubicBezTo>
                <a:cubicBezTo>
                  <a:pt x="493" y="98"/>
                  <a:pt x="519" y="105"/>
                  <a:pt x="501" y="92"/>
                </a:cubicBezTo>
                <a:cubicBezTo>
                  <a:pt x="511" y="91"/>
                  <a:pt x="504" y="79"/>
                  <a:pt x="510" y="76"/>
                </a:cubicBezTo>
                <a:cubicBezTo>
                  <a:pt x="518" y="75"/>
                  <a:pt x="518" y="71"/>
                  <a:pt x="522" y="71"/>
                </a:cubicBezTo>
                <a:cubicBezTo>
                  <a:pt x="525" y="71"/>
                  <a:pt x="528" y="72"/>
                  <a:pt x="535" y="77"/>
                </a:cubicBezTo>
                <a:cubicBezTo>
                  <a:pt x="539" y="69"/>
                  <a:pt x="549" y="63"/>
                  <a:pt x="541" y="55"/>
                </a:cubicBezTo>
                <a:cubicBezTo>
                  <a:pt x="544" y="49"/>
                  <a:pt x="553" y="46"/>
                  <a:pt x="555" y="40"/>
                </a:cubicBezTo>
                <a:cubicBezTo>
                  <a:pt x="555" y="33"/>
                  <a:pt x="559" y="29"/>
                  <a:pt x="564" y="23"/>
                </a:cubicBezTo>
                <a:cubicBezTo>
                  <a:pt x="560" y="15"/>
                  <a:pt x="564" y="13"/>
                  <a:pt x="570" y="13"/>
                </a:cubicBezTo>
                <a:cubicBezTo>
                  <a:pt x="574" y="13"/>
                  <a:pt x="579" y="14"/>
                  <a:pt x="583" y="14"/>
                </a:cubicBezTo>
                <a:lnTo>
                  <a:pt x="585" y="14"/>
                </a:lnTo>
                <a:cubicBezTo>
                  <a:pt x="588" y="14"/>
                  <a:pt x="592" y="14"/>
                  <a:pt x="596" y="14"/>
                </a:cubicBezTo>
                <a:cubicBezTo>
                  <a:pt x="611" y="14"/>
                  <a:pt x="629" y="13"/>
                  <a:pt x="647"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73" name="Freeform 166">
            <a:extLst>
              <a:ext uri="{FF2B5EF4-FFF2-40B4-BE49-F238E27FC236}">
                <a16:creationId xmlns:a16="http://schemas.microsoft.com/office/drawing/2014/main" id="{2833F3A2-5517-995A-CD36-88763C9E7EFB}"/>
              </a:ext>
            </a:extLst>
          </p:cNvPr>
          <p:cNvSpPr>
            <a:spLocks noEditPoints="1"/>
          </p:cNvSpPr>
          <p:nvPr/>
        </p:nvSpPr>
        <p:spPr bwMode="auto">
          <a:xfrm>
            <a:off x="631512" y="3184407"/>
            <a:ext cx="507122" cy="287266"/>
          </a:xfrm>
          <a:custGeom>
            <a:avLst/>
            <a:gdLst>
              <a:gd name="T0" fmla="*/ 19 w 1263"/>
              <a:gd name="T1" fmla="*/ 13 h 714"/>
              <a:gd name="T2" fmla="*/ 11 w 1263"/>
              <a:gd name="T3" fmla="*/ 36 h 714"/>
              <a:gd name="T4" fmla="*/ 17 w 1263"/>
              <a:gd name="T5" fmla="*/ 134 h 714"/>
              <a:gd name="T6" fmla="*/ 111 w 1263"/>
              <a:gd name="T7" fmla="*/ 298 h 714"/>
              <a:gd name="T8" fmla="*/ 133 w 1263"/>
              <a:gd name="T9" fmla="*/ 332 h 714"/>
              <a:gd name="T10" fmla="*/ 139 w 1263"/>
              <a:gd name="T11" fmla="*/ 341 h 714"/>
              <a:gd name="T12" fmla="*/ 178 w 1263"/>
              <a:gd name="T13" fmla="*/ 408 h 714"/>
              <a:gd name="T14" fmla="*/ 258 w 1263"/>
              <a:gd name="T15" fmla="*/ 454 h 714"/>
              <a:gd name="T16" fmla="*/ 275 w 1263"/>
              <a:gd name="T17" fmla="*/ 488 h 714"/>
              <a:gd name="T18" fmla="*/ 386 w 1263"/>
              <a:gd name="T19" fmla="*/ 522 h 714"/>
              <a:gd name="T20" fmla="*/ 479 w 1263"/>
              <a:gd name="T21" fmla="*/ 509 h 714"/>
              <a:gd name="T22" fmla="*/ 508 w 1263"/>
              <a:gd name="T23" fmla="*/ 492 h 714"/>
              <a:gd name="T24" fmla="*/ 530 w 1263"/>
              <a:gd name="T25" fmla="*/ 472 h 714"/>
              <a:gd name="T26" fmla="*/ 547 w 1263"/>
              <a:gd name="T27" fmla="*/ 457 h 714"/>
              <a:gd name="T28" fmla="*/ 545 w 1263"/>
              <a:gd name="T29" fmla="*/ 647 h 714"/>
              <a:gd name="T30" fmla="*/ 685 w 1263"/>
              <a:gd name="T31" fmla="*/ 693 h 714"/>
              <a:gd name="T32" fmla="*/ 786 w 1263"/>
              <a:gd name="T33" fmla="*/ 705 h 714"/>
              <a:gd name="T34" fmla="*/ 799 w 1263"/>
              <a:gd name="T35" fmla="*/ 705 h 714"/>
              <a:gd name="T36" fmla="*/ 822 w 1263"/>
              <a:gd name="T37" fmla="*/ 710 h 714"/>
              <a:gd name="T38" fmla="*/ 841 w 1263"/>
              <a:gd name="T39" fmla="*/ 713 h 714"/>
              <a:gd name="T40" fmla="*/ 847 w 1263"/>
              <a:gd name="T41" fmla="*/ 714 h 714"/>
              <a:gd name="T42" fmla="*/ 867 w 1263"/>
              <a:gd name="T43" fmla="*/ 714 h 714"/>
              <a:gd name="T44" fmla="*/ 869 w 1263"/>
              <a:gd name="T45" fmla="*/ 714 h 714"/>
              <a:gd name="T46" fmla="*/ 876 w 1263"/>
              <a:gd name="T47" fmla="*/ 714 h 714"/>
              <a:gd name="T48" fmla="*/ 1004 w 1263"/>
              <a:gd name="T49" fmla="*/ 668 h 714"/>
              <a:gd name="T50" fmla="*/ 1021 w 1263"/>
              <a:gd name="T51" fmla="*/ 653 h 714"/>
              <a:gd name="T52" fmla="*/ 1041 w 1263"/>
              <a:gd name="T53" fmla="*/ 647 h 714"/>
              <a:gd name="T54" fmla="*/ 1259 w 1263"/>
              <a:gd name="T55" fmla="*/ 513 h 714"/>
              <a:gd name="T56" fmla="*/ 639 w 1263"/>
              <a:gd name="T57" fmla="*/ 197 h 714"/>
              <a:gd name="T58" fmla="*/ 25 w 1263"/>
              <a:gd name="T59" fmla="*/ 2 h 714"/>
              <a:gd name="T60" fmla="*/ 554 w 1263"/>
              <a:gd name="T61" fmla="*/ 436 h 714"/>
              <a:gd name="T62" fmla="*/ 1246 w 1263"/>
              <a:gd name="T63" fmla="*/ 510 h 714"/>
              <a:gd name="T64" fmla="*/ 1030 w 1263"/>
              <a:gd name="T65" fmla="*/ 637 h 714"/>
              <a:gd name="T66" fmla="*/ 1017 w 1263"/>
              <a:gd name="T67" fmla="*/ 640 h 714"/>
              <a:gd name="T68" fmla="*/ 994 w 1263"/>
              <a:gd name="T69" fmla="*/ 660 h 714"/>
              <a:gd name="T70" fmla="*/ 875 w 1263"/>
              <a:gd name="T71" fmla="*/ 700 h 714"/>
              <a:gd name="T72" fmla="*/ 869 w 1263"/>
              <a:gd name="T73" fmla="*/ 701 h 714"/>
              <a:gd name="T74" fmla="*/ 867 w 1263"/>
              <a:gd name="T75" fmla="*/ 701 h 714"/>
              <a:gd name="T76" fmla="*/ 848 w 1263"/>
              <a:gd name="T77" fmla="*/ 700 h 714"/>
              <a:gd name="T78" fmla="*/ 836 w 1263"/>
              <a:gd name="T79" fmla="*/ 700 h 714"/>
              <a:gd name="T80" fmla="*/ 826 w 1263"/>
              <a:gd name="T81" fmla="*/ 697 h 714"/>
              <a:gd name="T82" fmla="*/ 814 w 1263"/>
              <a:gd name="T83" fmla="*/ 695 h 714"/>
              <a:gd name="T84" fmla="*/ 787 w 1263"/>
              <a:gd name="T85" fmla="*/ 692 h 714"/>
              <a:gd name="T86" fmla="*/ 622 w 1263"/>
              <a:gd name="T87" fmla="*/ 683 h 714"/>
              <a:gd name="T88" fmla="*/ 569 w 1263"/>
              <a:gd name="T89" fmla="*/ 464 h 714"/>
              <a:gd name="T90" fmla="*/ 569 w 1263"/>
              <a:gd name="T91" fmla="*/ 439 h 714"/>
              <a:gd name="T92" fmla="*/ 574 w 1263"/>
              <a:gd name="T93" fmla="*/ 436 h 714"/>
              <a:gd name="T94" fmla="*/ 577 w 1263"/>
              <a:gd name="T95" fmla="*/ 426 h 714"/>
              <a:gd name="T96" fmla="*/ 579 w 1263"/>
              <a:gd name="T97" fmla="*/ 421 h 714"/>
              <a:gd name="T98" fmla="*/ 571 w 1263"/>
              <a:gd name="T99" fmla="*/ 423 h 714"/>
              <a:gd name="T100" fmla="*/ 557 w 1263"/>
              <a:gd name="T101" fmla="*/ 433 h 714"/>
              <a:gd name="T102" fmla="*/ 554 w 1263"/>
              <a:gd name="T103" fmla="*/ 435 h 714"/>
              <a:gd name="T104" fmla="*/ 542 w 1263"/>
              <a:gd name="T105" fmla="*/ 445 h 714"/>
              <a:gd name="T106" fmla="*/ 535 w 1263"/>
              <a:gd name="T107" fmla="*/ 447 h 714"/>
              <a:gd name="T108" fmla="*/ 502 w 1263"/>
              <a:gd name="T109" fmla="*/ 478 h 714"/>
              <a:gd name="T110" fmla="*/ 475 w 1263"/>
              <a:gd name="T111" fmla="*/ 496 h 714"/>
              <a:gd name="T112" fmla="*/ 293 w 1263"/>
              <a:gd name="T113" fmla="*/ 486 h 714"/>
              <a:gd name="T114" fmla="*/ 271 w 1263"/>
              <a:gd name="T115" fmla="*/ 452 h 714"/>
              <a:gd name="T116" fmla="*/ 186 w 1263"/>
              <a:gd name="T117" fmla="*/ 397 h 714"/>
              <a:gd name="T118" fmla="*/ 144 w 1263"/>
              <a:gd name="T119" fmla="*/ 325 h 714"/>
              <a:gd name="T120" fmla="*/ 104 w 1263"/>
              <a:gd name="T121" fmla="*/ 264 h 714"/>
              <a:gd name="T122" fmla="*/ 17 w 1263"/>
              <a:gd name="T123" fmla="*/ 21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63" h="714">
                <a:moveTo>
                  <a:pt x="19" y="0"/>
                </a:moveTo>
                <a:cubicBezTo>
                  <a:pt x="17" y="0"/>
                  <a:pt x="15" y="0"/>
                  <a:pt x="13" y="1"/>
                </a:cubicBezTo>
                <a:cubicBezTo>
                  <a:pt x="9" y="3"/>
                  <a:pt x="7" y="6"/>
                  <a:pt x="6" y="11"/>
                </a:cubicBezTo>
                <a:lnTo>
                  <a:pt x="19" y="13"/>
                </a:lnTo>
                <a:lnTo>
                  <a:pt x="6" y="11"/>
                </a:lnTo>
                <a:cubicBezTo>
                  <a:pt x="5" y="14"/>
                  <a:pt x="4" y="16"/>
                  <a:pt x="4" y="19"/>
                </a:cubicBezTo>
                <a:cubicBezTo>
                  <a:pt x="3" y="22"/>
                  <a:pt x="4" y="26"/>
                  <a:pt x="6" y="28"/>
                </a:cubicBezTo>
                <a:cubicBezTo>
                  <a:pt x="7" y="30"/>
                  <a:pt x="9" y="33"/>
                  <a:pt x="11" y="36"/>
                </a:cubicBezTo>
                <a:cubicBezTo>
                  <a:pt x="5" y="38"/>
                  <a:pt x="1" y="43"/>
                  <a:pt x="1" y="49"/>
                </a:cubicBezTo>
                <a:cubicBezTo>
                  <a:pt x="0" y="73"/>
                  <a:pt x="3" y="100"/>
                  <a:pt x="9" y="124"/>
                </a:cubicBezTo>
                <a:cubicBezTo>
                  <a:pt x="10" y="129"/>
                  <a:pt x="13" y="132"/>
                  <a:pt x="17" y="133"/>
                </a:cubicBezTo>
                <a:lnTo>
                  <a:pt x="17" y="134"/>
                </a:lnTo>
                <a:cubicBezTo>
                  <a:pt x="14" y="137"/>
                  <a:pt x="14" y="142"/>
                  <a:pt x="15" y="145"/>
                </a:cubicBezTo>
                <a:cubicBezTo>
                  <a:pt x="29" y="181"/>
                  <a:pt x="51" y="212"/>
                  <a:pt x="72" y="242"/>
                </a:cubicBezTo>
                <a:cubicBezTo>
                  <a:pt x="79" y="252"/>
                  <a:pt x="86" y="262"/>
                  <a:pt x="93" y="271"/>
                </a:cubicBezTo>
                <a:cubicBezTo>
                  <a:pt x="99" y="280"/>
                  <a:pt x="105" y="289"/>
                  <a:pt x="111" y="298"/>
                </a:cubicBezTo>
                <a:lnTo>
                  <a:pt x="114" y="301"/>
                </a:lnTo>
                <a:cubicBezTo>
                  <a:pt x="114" y="301"/>
                  <a:pt x="115" y="303"/>
                  <a:pt x="117" y="307"/>
                </a:cubicBezTo>
                <a:lnTo>
                  <a:pt x="118" y="309"/>
                </a:lnTo>
                <a:cubicBezTo>
                  <a:pt x="123" y="317"/>
                  <a:pt x="128" y="324"/>
                  <a:pt x="133" y="332"/>
                </a:cubicBezTo>
                <a:lnTo>
                  <a:pt x="133" y="332"/>
                </a:lnTo>
                <a:lnTo>
                  <a:pt x="135" y="335"/>
                </a:lnTo>
                <a:lnTo>
                  <a:pt x="136" y="338"/>
                </a:lnTo>
                <a:lnTo>
                  <a:pt x="139" y="341"/>
                </a:lnTo>
                <a:cubicBezTo>
                  <a:pt x="141" y="343"/>
                  <a:pt x="143" y="346"/>
                  <a:pt x="144" y="350"/>
                </a:cubicBezTo>
                <a:lnTo>
                  <a:pt x="145" y="353"/>
                </a:lnTo>
                <a:cubicBezTo>
                  <a:pt x="147" y="357"/>
                  <a:pt x="149" y="361"/>
                  <a:pt x="152" y="366"/>
                </a:cubicBezTo>
                <a:cubicBezTo>
                  <a:pt x="161" y="386"/>
                  <a:pt x="169" y="401"/>
                  <a:pt x="178" y="408"/>
                </a:cubicBezTo>
                <a:cubicBezTo>
                  <a:pt x="187" y="415"/>
                  <a:pt x="199" y="418"/>
                  <a:pt x="210" y="421"/>
                </a:cubicBezTo>
                <a:cubicBezTo>
                  <a:pt x="221" y="424"/>
                  <a:pt x="232" y="427"/>
                  <a:pt x="239" y="433"/>
                </a:cubicBezTo>
                <a:cubicBezTo>
                  <a:pt x="243" y="437"/>
                  <a:pt x="247" y="441"/>
                  <a:pt x="251" y="448"/>
                </a:cubicBezTo>
                <a:cubicBezTo>
                  <a:pt x="252" y="451"/>
                  <a:pt x="255" y="453"/>
                  <a:pt x="258" y="454"/>
                </a:cubicBezTo>
                <a:cubicBezTo>
                  <a:pt x="258" y="458"/>
                  <a:pt x="261" y="461"/>
                  <a:pt x="264" y="463"/>
                </a:cubicBezTo>
                <a:lnTo>
                  <a:pt x="264" y="466"/>
                </a:lnTo>
                <a:cubicBezTo>
                  <a:pt x="263" y="469"/>
                  <a:pt x="264" y="472"/>
                  <a:pt x="265" y="475"/>
                </a:cubicBezTo>
                <a:cubicBezTo>
                  <a:pt x="268" y="478"/>
                  <a:pt x="271" y="483"/>
                  <a:pt x="275" y="488"/>
                </a:cubicBezTo>
                <a:cubicBezTo>
                  <a:pt x="278" y="491"/>
                  <a:pt x="281" y="493"/>
                  <a:pt x="284" y="496"/>
                </a:cubicBezTo>
                <a:lnTo>
                  <a:pt x="284" y="496"/>
                </a:lnTo>
                <a:lnTo>
                  <a:pt x="285" y="496"/>
                </a:lnTo>
                <a:cubicBezTo>
                  <a:pt x="314" y="518"/>
                  <a:pt x="356" y="522"/>
                  <a:pt x="386" y="522"/>
                </a:cubicBezTo>
                <a:cubicBezTo>
                  <a:pt x="412" y="522"/>
                  <a:pt x="440" y="519"/>
                  <a:pt x="465" y="513"/>
                </a:cubicBezTo>
                <a:cubicBezTo>
                  <a:pt x="467" y="513"/>
                  <a:pt x="469" y="512"/>
                  <a:pt x="471" y="512"/>
                </a:cubicBezTo>
                <a:cubicBezTo>
                  <a:pt x="473" y="512"/>
                  <a:pt x="475" y="511"/>
                  <a:pt x="477" y="510"/>
                </a:cubicBezTo>
                <a:lnTo>
                  <a:pt x="479" y="509"/>
                </a:lnTo>
                <a:cubicBezTo>
                  <a:pt x="482" y="509"/>
                  <a:pt x="484" y="507"/>
                  <a:pt x="486" y="505"/>
                </a:cubicBezTo>
                <a:lnTo>
                  <a:pt x="488" y="505"/>
                </a:lnTo>
                <a:cubicBezTo>
                  <a:pt x="493" y="504"/>
                  <a:pt x="500" y="503"/>
                  <a:pt x="505" y="497"/>
                </a:cubicBezTo>
                <a:cubicBezTo>
                  <a:pt x="506" y="496"/>
                  <a:pt x="507" y="494"/>
                  <a:pt x="508" y="492"/>
                </a:cubicBezTo>
                <a:lnTo>
                  <a:pt x="509" y="489"/>
                </a:lnTo>
                <a:cubicBezTo>
                  <a:pt x="516" y="486"/>
                  <a:pt x="520" y="481"/>
                  <a:pt x="523" y="477"/>
                </a:cubicBezTo>
                <a:lnTo>
                  <a:pt x="525" y="474"/>
                </a:lnTo>
                <a:cubicBezTo>
                  <a:pt x="527" y="474"/>
                  <a:pt x="528" y="473"/>
                  <a:pt x="530" y="472"/>
                </a:cubicBezTo>
                <a:lnTo>
                  <a:pt x="533" y="471"/>
                </a:lnTo>
                <a:cubicBezTo>
                  <a:pt x="536" y="470"/>
                  <a:pt x="539" y="467"/>
                  <a:pt x="541" y="464"/>
                </a:cubicBezTo>
                <a:lnTo>
                  <a:pt x="541" y="464"/>
                </a:lnTo>
                <a:cubicBezTo>
                  <a:pt x="543" y="463"/>
                  <a:pt x="545" y="461"/>
                  <a:pt x="547" y="457"/>
                </a:cubicBezTo>
                <a:cubicBezTo>
                  <a:pt x="549" y="457"/>
                  <a:pt x="550" y="456"/>
                  <a:pt x="552" y="454"/>
                </a:cubicBezTo>
                <a:cubicBezTo>
                  <a:pt x="552" y="460"/>
                  <a:pt x="553" y="469"/>
                  <a:pt x="562" y="475"/>
                </a:cubicBezTo>
                <a:cubicBezTo>
                  <a:pt x="540" y="491"/>
                  <a:pt x="542" y="538"/>
                  <a:pt x="545" y="588"/>
                </a:cubicBezTo>
                <a:cubicBezTo>
                  <a:pt x="546" y="612"/>
                  <a:pt x="548" y="635"/>
                  <a:pt x="545" y="647"/>
                </a:cubicBezTo>
                <a:cubicBezTo>
                  <a:pt x="545" y="651"/>
                  <a:pt x="545" y="654"/>
                  <a:pt x="547" y="657"/>
                </a:cubicBezTo>
                <a:cubicBezTo>
                  <a:pt x="558" y="675"/>
                  <a:pt x="575" y="696"/>
                  <a:pt x="613" y="696"/>
                </a:cubicBezTo>
                <a:cubicBezTo>
                  <a:pt x="616" y="696"/>
                  <a:pt x="619" y="696"/>
                  <a:pt x="623" y="696"/>
                </a:cubicBezTo>
                <a:cubicBezTo>
                  <a:pt x="648" y="694"/>
                  <a:pt x="667" y="693"/>
                  <a:pt x="685" y="693"/>
                </a:cubicBezTo>
                <a:cubicBezTo>
                  <a:pt x="711" y="693"/>
                  <a:pt x="735" y="695"/>
                  <a:pt x="759" y="700"/>
                </a:cubicBezTo>
                <a:lnTo>
                  <a:pt x="767" y="701"/>
                </a:lnTo>
                <a:lnTo>
                  <a:pt x="783" y="705"/>
                </a:lnTo>
                <a:lnTo>
                  <a:pt x="786" y="705"/>
                </a:lnTo>
                <a:lnTo>
                  <a:pt x="788" y="706"/>
                </a:lnTo>
                <a:lnTo>
                  <a:pt x="790" y="706"/>
                </a:lnTo>
                <a:lnTo>
                  <a:pt x="792" y="706"/>
                </a:lnTo>
                <a:cubicBezTo>
                  <a:pt x="795" y="706"/>
                  <a:pt x="797" y="706"/>
                  <a:pt x="799" y="705"/>
                </a:cubicBezTo>
                <a:lnTo>
                  <a:pt x="802" y="706"/>
                </a:lnTo>
                <a:cubicBezTo>
                  <a:pt x="805" y="707"/>
                  <a:pt x="808" y="708"/>
                  <a:pt x="810" y="708"/>
                </a:cubicBezTo>
                <a:cubicBezTo>
                  <a:pt x="813" y="709"/>
                  <a:pt x="816" y="710"/>
                  <a:pt x="819" y="710"/>
                </a:cubicBezTo>
                <a:lnTo>
                  <a:pt x="822" y="710"/>
                </a:lnTo>
                <a:lnTo>
                  <a:pt x="826" y="710"/>
                </a:lnTo>
                <a:lnTo>
                  <a:pt x="830" y="711"/>
                </a:lnTo>
                <a:cubicBezTo>
                  <a:pt x="831" y="712"/>
                  <a:pt x="833" y="713"/>
                  <a:pt x="835" y="713"/>
                </a:cubicBezTo>
                <a:cubicBezTo>
                  <a:pt x="837" y="713"/>
                  <a:pt x="839" y="713"/>
                  <a:pt x="841" y="713"/>
                </a:cubicBezTo>
                <a:lnTo>
                  <a:pt x="843" y="714"/>
                </a:lnTo>
                <a:lnTo>
                  <a:pt x="844" y="714"/>
                </a:lnTo>
                <a:lnTo>
                  <a:pt x="845" y="714"/>
                </a:lnTo>
                <a:lnTo>
                  <a:pt x="847" y="714"/>
                </a:lnTo>
                <a:cubicBezTo>
                  <a:pt x="852" y="714"/>
                  <a:pt x="856" y="714"/>
                  <a:pt x="861" y="714"/>
                </a:cubicBezTo>
                <a:cubicBezTo>
                  <a:pt x="862" y="714"/>
                  <a:pt x="864" y="714"/>
                  <a:pt x="866" y="714"/>
                </a:cubicBezTo>
                <a:lnTo>
                  <a:pt x="866" y="714"/>
                </a:lnTo>
                <a:lnTo>
                  <a:pt x="867" y="714"/>
                </a:lnTo>
                <a:lnTo>
                  <a:pt x="867" y="714"/>
                </a:lnTo>
                <a:lnTo>
                  <a:pt x="869" y="714"/>
                </a:lnTo>
                <a:lnTo>
                  <a:pt x="869" y="714"/>
                </a:lnTo>
                <a:lnTo>
                  <a:pt x="869" y="714"/>
                </a:lnTo>
                <a:lnTo>
                  <a:pt x="870" y="714"/>
                </a:lnTo>
                <a:lnTo>
                  <a:pt x="873" y="714"/>
                </a:lnTo>
                <a:lnTo>
                  <a:pt x="875" y="714"/>
                </a:lnTo>
                <a:lnTo>
                  <a:pt x="876" y="714"/>
                </a:lnTo>
                <a:lnTo>
                  <a:pt x="876" y="714"/>
                </a:lnTo>
                <a:cubicBezTo>
                  <a:pt x="888" y="713"/>
                  <a:pt x="900" y="711"/>
                  <a:pt x="911" y="709"/>
                </a:cubicBezTo>
                <a:cubicBezTo>
                  <a:pt x="939" y="702"/>
                  <a:pt x="966" y="691"/>
                  <a:pt x="1000" y="671"/>
                </a:cubicBezTo>
                <a:cubicBezTo>
                  <a:pt x="1002" y="671"/>
                  <a:pt x="1003" y="669"/>
                  <a:pt x="1004" y="668"/>
                </a:cubicBezTo>
                <a:cubicBezTo>
                  <a:pt x="1008" y="664"/>
                  <a:pt x="1009" y="660"/>
                  <a:pt x="1009" y="655"/>
                </a:cubicBezTo>
                <a:cubicBezTo>
                  <a:pt x="1010" y="655"/>
                  <a:pt x="1012" y="654"/>
                  <a:pt x="1013" y="653"/>
                </a:cubicBezTo>
                <a:lnTo>
                  <a:pt x="1017" y="653"/>
                </a:lnTo>
                <a:lnTo>
                  <a:pt x="1021" y="653"/>
                </a:lnTo>
                <a:lnTo>
                  <a:pt x="1024" y="653"/>
                </a:lnTo>
                <a:cubicBezTo>
                  <a:pt x="1028" y="653"/>
                  <a:pt x="1030" y="652"/>
                  <a:pt x="1032" y="651"/>
                </a:cubicBezTo>
                <a:cubicBezTo>
                  <a:pt x="1034" y="650"/>
                  <a:pt x="1037" y="650"/>
                  <a:pt x="1038" y="649"/>
                </a:cubicBezTo>
                <a:lnTo>
                  <a:pt x="1041" y="647"/>
                </a:lnTo>
                <a:lnTo>
                  <a:pt x="1045" y="645"/>
                </a:lnTo>
                <a:cubicBezTo>
                  <a:pt x="1063" y="634"/>
                  <a:pt x="1080" y="622"/>
                  <a:pt x="1098" y="611"/>
                </a:cubicBezTo>
                <a:cubicBezTo>
                  <a:pt x="1147" y="578"/>
                  <a:pt x="1198" y="545"/>
                  <a:pt x="1251" y="523"/>
                </a:cubicBezTo>
                <a:cubicBezTo>
                  <a:pt x="1256" y="521"/>
                  <a:pt x="1259" y="517"/>
                  <a:pt x="1259" y="513"/>
                </a:cubicBezTo>
                <a:cubicBezTo>
                  <a:pt x="1263" y="491"/>
                  <a:pt x="1232" y="476"/>
                  <a:pt x="1117" y="431"/>
                </a:cubicBezTo>
                <a:cubicBezTo>
                  <a:pt x="1080" y="416"/>
                  <a:pt x="1043" y="402"/>
                  <a:pt x="1030" y="394"/>
                </a:cubicBezTo>
                <a:lnTo>
                  <a:pt x="1028" y="393"/>
                </a:lnTo>
                <a:cubicBezTo>
                  <a:pt x="896" y="339"/>
                  <a:pt x="765" y="267"/>
                  <a:pt x="639" y="197"/>
                </a:cubicBezTo>
                <a:lnTo>
                  <a:pt x="622" y="188"/>
                </a:lnTo>
                <a:lnTo>
                  <a:pt x="620" y="187"/>
                </a:lnTo>
                <a:cubicBezTo>
                  <a:pt x="558" y="168"/>
                  <a:pt x="494" y="153"/>
                  <a:pt x="432" y="138"/>
                </a:cubicBezTo>
                <a:cubicBezTo>
                  <a:pt x="293" y="106"/>
                  <a:pt x="150" y="72"/>
                  <a:pt x="25" y="2"/>
                </a:cubicBezTo>
                <a:cubicBezTo>
                  <a:pt x="23" y="1"/>
                  <a:pt x="21" y="0"/>
                  <a:pt x="19" y="0"/>
                </a:cubicBezTo>
                <a:close/>
                <a:moveTo>
                  <a:pt x="554" y="436"/>
                </a:moveTo>
                <a:lnTo>
                  <a:pt x="554" y="437"/>
                </a:lnTo>
                <a:lnTo>
                  <a:pt x="554" y="436"/>
                </a:lnTo>
                <a:close/>
                <a:moveTo>
                  <a:pt x="19" y="13"/>
                </a:moveTo>
                <a:cubicBezTo>
                  <a:pt x="203" y="116"/>
                  <a:pt x="418" y="141"/>
                  <a:pt x="616" y="200"/>
                </a:cubicBezTo>
                <a:cubicBezTo>
                  <a:pt x="748" y="272"/>
                  <a:pt x="884" y="348"/>
                  <a:pt x="1023" y="405"/>
                </a:cubicBezTo>
                <a:cubicBezTo>
                  <a:pt x="1058" y="428"/>
                  <a:pt x="1250" y="488"/>
                  <a:pt x="1246" y="510"/>
                </a:cubicBezTo>
                <a:cubicBezTo>
                  <a:pt x="1173" y="541"/>
                  <a:pt x="1105" y="591"/>
                  <a:pt x="1038" y="633"/>
                </a:cubicBezTo>
                <a:cubicBezTo>
                  <a:pt x="1036" y="635"/>
                  <a:pt x="1033" y="636"/>
                  <a:pt x="1031" y="637"/>
                </a:cubicBezTo>
                <a:lnTo>
                  <a:pt x="1030" y="637"/>
                </a:lnTo>
                <a:lnTo>
                  <a:pt x="1030" y="637"/>
                </a:lnTo>
                <a:lnTo>
                  <a:pt x="1030" y="637"/>
                </a:lnTo>
                <a:cubicBezTo>
                  <a:pt x="1028" y="637"/>
                  <a:pt x="1025" y="640"/>
                  <a:pt x="1024" y="640"/>
                </a:cubicBezTo>
                <a:lnTo>
                  <a:pt x="1022" y="638"/>
                </a:lnTo>
                <a:cubicBezTo>
                  <a:pt x="1021" y="639"/>
                  <a:pt x="1019" y="640"/>
                  <a:pt x="1017" y="640"/>
                </a:cubicBezTo>
                <a:cubicBezTo>
                  <a:pt x="1015" y="640"/>
                  <a:pt x="1013" y="639"/>
                  <a:pt x="1011" y="639"/>
                </a:cubicBezTo>
                <a:cubicBezTo>
                  <a:pt x="1009" y="639"/>
                  <a:pt x="1007" y="640"/>
                  <a:pt x="1006" y="642"/>
                </a:cubicBezTo>
                <a:cubicBezTo>
                  <a:pt x="1000" y="642"/>
                  <a:pt x="998" y="647"/>
                  <a:pt x="994" y="651"/>
                </a:cubicBezTo>
                <a:cubicBezTo>
                  <a:pt x="993" y="655"/>
                  <a:pt x="998" y="656"/>
                  <a:pt x="994" y="660"/>
                </a:cubicBezTo>
                <a:lnTo>
                  <a:pt x="994" y="660"/>
                </a:lnTo>
                <a:cubicBezTo>
                  <a:pt x="967" y="675"/>
                  <a:pt x="938" y="688"/>
                  <a:pt x="908" y="696"/>
                </a:cubicBezTo>
                <a:cubicBezTo>
                  <a:pt x="896" y="698"/>
                  <a:pt x="886" y="700"/>
                  <a:pt x="875" y="700"/>
                </a:cubicBezTo>
                <a:lnTo>
                  <a:pt x="875" y="700"/>
                </a:lnTo>
                <a:lnTo>
                  <a:pt x="874" y="700"/>
                </a:lnTo>
                <a:lnTo>
                  <a:pt x="869" y="701"/>
                </a:lnTo>
                <a:lnTo>
                  <a:pt x="870" y="701"/>
                </a:lnTo>
                <a:lnTo>
                  <a:pt x="869" y="701"/>
                </a:lnTo>
                <a:lnTo>
                  <a:pt x="869" y="701"/>
                </a:lnTo>
                <a:lnTo>
                  <a:pt x="867" y="701"/>
                </a:lnTo>
                <a:lnTo>
                  <a:pt x="867" y="701"/>
                </a:lnTo>
                <a:lnTo>
                  <a:pt x="867" y="701"/>
                </a:lnTo>
                <a:lnTo>
                  <a:pt x="867" y="701"/>
                </a:lnTo>
                <a:lnTo>
                  <a:pt x="866" y="701"/>
                </a:lnTo>
                <a:cubicBezTo>
                  <a:pt x="864" y="701"/>
                  <a:pt x="862" y="701"/>
                  <a:pt x="861" y="701"/>
                </a:cubicBezTo>
                <a:cubicBezTo>
                  <a:pt x="856" y="701"/>
                  <a:pt x="852" y="701"/>
                  <a:pt x="848" y="700"/>
                </a:cubicBezTo>
                <a:lnTo>
                  <a:pt x="845" y="699"/>
                </a:lnTo>
                <a:lnTo>
                  <a:pt x="845" y="700"/>
                </a:lnTo>
                <a:lnTo>
                  <a:pt x="844" y="700"/>
                </a:lnTo>
                <a:cubicBezTo>
                  <a:pt x="841" y="700"/>
                  <a:pt x="839" y="700"/>
                  <a:pt x="836" y="700"/>
                </a:cubicBezTo>
                <a:lnTo>
                  <a:pt x="833" y="697"/>
                </a:lnTo>
                <a:lnTo>
                  <a:pt x="831" y="698"/>
                </a:lnTo>
                <a:cubicBezTo>
                  <a:pt x="829" y="698"/>
                  <a:pt x="828" y="696"/>
                  <a:pt x="827" y="696"/>
                </a:cubicBezTo>
                <a:lnTo>
                  <a:pt x="826" y="697"/>
                </a:lnTo>
                <a:lnTo>
                  <a:pt x="823" y="696"/>
                </a:lnTo>
                <a:cubicBezTo>
                  <a:pt x="822" y="696"/>
                  <a:pt x="820" y="697"/>
                  <a:pt x="819" y="697"/>
                </a:cubicBezTo>
                <a:cubicBezTo>
                  <a:pt x="818" y="697"/>
                  <a:pt x="816" y="696"/>
                  <a:pt x="816" y="695"/>
                </a:cubicBezTo>
                <a:lnTo>
                  <a:pt x="814" y="695"/>
                </a:lnTo>
                <a:cubicBezTo>
                  <a:pt x="810" y="695"/>
                  <a:pt x="802" y="691"/>
                  <a:pt x="796" y="691"/>
                </a:cubicBezTo>
                <a:cubicBezTo>
                  <a:pt x="795" y="691"/>
                  <a:pt x="793" y="692"/>
                  <a:pt x="792" y="693"/>
                </a:cubicBezTo>
                <a:lnTo>
                  <a:pt x="791" y="693"/>
                </a:lnTo>
                <a:lnTo>
                  <a:pt x="787" y="692"/>
                </a:lnTo>
                <a:lnTo>
                  <a:pt x="786" y="692"/>
                </a:lnTo>
                <a:cubicBezTo>
                  <a:pt x="778" y="690"/>
                  <a:pt x="770" y="688"/>
                  <a:pt x="762" y="687"/>
                </a:cubicBezTo>
                <a:cubicBezTo>
                  <a:pt x="735" y="681"/>
                  <a:pt x="710" y="679"/>
                  <a:pt x="685" y="679"/>
                </a:cubicBezTo>
                <a:cubicBezTo>
                  <a:pt x="664" y="679"/>
                  <a:pt x="644" y="681"/>
                  <a:pt x="622" y="683"/>
                </a:cubicBezTo>
                <a:cubicBezTo>
                  <a:pt x="619" y="683"/>
                  <a:pt x="616" y="683"/>
                  <a:pt x="613" y="683"/>
                </a:cubicBezTo>
                <a:cubicBezTo>
                  <a:pt x="585" y="683"/>
                  <a:pt x="570" y="669"/>
                  <a:pt x="559" y="650"/>
                </a:cubicBezTo>
                <a:cubicBezTo>
                  <a:pt x="566" y="609"/>
                  <a:pt x="542" y="497"/>
                  <a:pt x="573" y="484"/>
                </a:cubicBezTo>
                <a:cubicBezTo>
                  <a:pt x="576" y="476"/>
                  <a:pt x="577" y="467"/>
                  <a:pt x="569" y="464"/>
                </a:cubicBezTo>
                <a:cubicBezTo>
                  <a:pt x="561" y="459"/>
                  <a:pt x="568" y="449"/>
                  <a:pt x="563" y="445"/>
                </a:cubicBezTo>
                <a:lnTo>
                  <a:pt x="564" y="443"/>
                </a:lnTo>
                <a:cubicBezTo>
                  <a:pt x="565" y="443"/>
                  <a:pt x="566" y="447"/>
                  <a:pt x="570" y="447"/>
                </a:cubicBezTo>
                <a:cubicBezTo>
                  <a:pt x="573" y="445"/>
                  <a:pt x="565" y="439"/>
                  <a:pt x="569" y="439"/>
                </a:cubicBezTo>
                <a:cubicBezTo>
                  <a:pt x="570" y="439"/>
                  <a:pt x="571" y="440"/>
                  <a:pt x="573" y="440"/>
                </a:cubicBezTo>
                <a:lnTo>
                  <a:pt x="573" y="440"/>
                </a:lnTo>
                <a:cubicBezTo>
                  <a:pt x="575" y="440"/>
                  <a:pt x="572" y="438"/>
                  <a:pt x="573" y="435"/>
                </a:cubicBezTo>
                <a:lnTo>
                  <a:pt x="574" y="436"/>
                </a:lnTo>
                <a:cubicBezTo>
                  <a:pt x="576" y="436"/>
                  <a:pt x="576" y="433"/>
                  <a:pt x="578" y="432"/>
                </a:cubicBezTo>
                <a:lnTo>
                  <a:pt x="580" y="434"/>
                </a:lnTo>
                <a:lnTo>
                  <a:pt x="580" y="433"/>
                </a:lnTo>
                <a:cubicBezTo>
                  <a:pt x="578" y="431"/>
                  <a:pt x="575" y="426"/>
                  <a:pt x="577" y="426"/>
                </a:cubicBezTo>
                <a:lnTo>
                  <a:pt x="580" y="427"/>
                </a:lnTo>
                <a:cubicBezTo>
                  <a:pt x="577" y="425"/>
                  <a:pt x="582" y="421"/>
                  <a:pt x="582" y="421"/>
                </a:cubicBezTo>
                <a:lnTo>
                  <a:pt x="581" y="421"/>
                </a:lnTo>
                <a:lnTo>
                  <a:pt x="579" y="421"/>
                </a:lnTo>
                <a:cubicBezTo>
                  <a:pt x="577" y="421"/>
                  <a:pt x="576" y="423"/>
                  <a:pt x="574" y="423"/>
                </a:cubicBezTo>
                <a:lnTo>
                  <a:pt x="574" y="423"/>
                </a:lnTo>
                <a:cubicBezTo>
                  <a:pt x="573" y="421"/>
                  <a:pt x="573" y="420"/>
                  <a:pt x="573" y="420"/>
                </a:cubicBezTo>
                <a:lnTo>
                  <a:pt x="571" y="423"/>
                </a:lnTo>
                <a:lnTo>
                  <a:pt x="570" y="423"/>
                </a:lnTo>
                <a:lnTo>
                  <a:pt x="569" y="421"/>
                </a:lnTo>
                <a:lnTo>
                  <a:pt x="568" y="423"/>
                </a:lnTo>
                <a:cubicBezTo>
                  <a:pt x="562" y="426"/>
                  <a:pt x="559" y="427"/>
                  <a:pt x="557" y="433"/>
                </a:cubicBezTo>
                <a:lnTo>
                  <a:pt x="556" y="434"/>
                </a:lnTo>
                <a:lnTo>
                  <a:pt x="555" y="434"/>
                </a:lnTo>
                <a:cubicBezTo>
                  <a:pt x="555" y="434"/>
                  <a:pt x="554" y="434"/>
                  <a:pt x="554" y="436"/>
                </a:cubicBezTo>
                <a:lnTo>
                  <a:pt x="554" y="435"/>
                </a:lnTo>
                <a:lnTo>
                  <a:pt x="553" y="437"/>
                </a:lnTo>
                <a:lnTo>
                  <a:pt x="554" y="437"/>
                </a:lnTo>
                <a:cubicBezTo>
                  <a:pt x="550" y="438"/>
                  <a:pt x="547" y="441"/>
                  <a:pt x="541" y="444"/>
                </a:cubicBezTo>
                <a:lnTo>
                  <a:pt x="542" y="445"/>
                </a:lnTo>
                <a:lnTo>
                  <a:pt x="538" y="444"/>
                </a:lnTo>
                <a:lnTo>
                  <a:pt x="537" y="445"/>
                </a:lnTo>
                <a:lnTo>
                  <a:pt x="536" y="448"/>
                </a:lnTo>
                <a:lnTo>
                  <a:pt x="535" y="447"/>
                </a:lnTo>
                <a:cubicBezTo>
                  <a:pt x="539" y="452"/>
                  <a:pt x="531" y="453"/>
                  <a:pt x="529" y="458"/>
                </a:cubicBezTo>
                <a:cubicBezTo>
                  <a:pt x="526" y="459"/>
                  <a:pt x="522" y="462"/>
                  <a:pt x="520" y="462"/>
                </a:cubicBezTo>
                <a:lnTo>
                  <a:pt x="520" y="461"/>
                </a:lnTo>
                <a:cubicBezTo>
                  <a:pt x="511" y="466"/>
                  <a:pt x="511" y="476"/>
                  <a:pt x="502" y="478"/>
                </a:cubicBezTo>
                <a:lnTo>
                  <a:pt x="502" y="477"/>
                </a:lnTo>
                <a:cubicBezTo>
                  <a:pt x="500" y="477"/>
                  <a:pt x="498" y="485"/>
                  <a:pt x="496" y="485"/>
                </a:cubicBezTo>
                <a:lnTo>
                  <a:pt x="495" y="485"/>
                </a:lnTo>
                <a:cubicBezTo>
                  <a:pt x="497" y="496"/>
                  <a:pt x="481" y="487"/>
                  <a:pt x="475" y="496"/>
                </a:cubicBezTo>
                <a:cubicBezTo>
                  <a:pt x="473" y="497"/>
                  <a:pt x="471" y="498"/>
                  <a:pt x="470" y="499"/>
                </a:cubicBezTo>
                <a:cubicBezTo>
                  <a:pt x="467" y="499"/>
                  <a:pt x="464" y="500"/>
                  <a:pt x="462" y="500"/>
                </a:cubicBezTo>
                <a:cubicBezTo>
                  <a:pt x="441" y="505"/>
                  <a:pt x="414" y="509"/>
                  <a:pt x="386" y="509"/>
                </a:cubicBezTo>
                <a:cubicBezTo>
                  <a:pt x="352" y="509"/>
                  <a:pt x="316" y="503"/>
                  <a:pt x="293" y="486"/>
                </a:cubicBezTo>
                <a:lnTo>
                  <a:pt x="292" y="485"/>
                </a:lnTo>
                <a:cubicBezTo>
                  <a:pt x="290" y="483"/>
                  <a:pt x="287" y="481"/>
                  <a:pt x="285" y="479"/>
                </a:cubicBezTo>
                <a:cubicBezTo>
                  <a:pt x="282" y="475"/>
                  <a:pt x="279" y="472"/>
                  <a:pt x="277" y="468"/>
                </a:cubicBezTo>
                <a:cubicBezTo>
                  <a:pt x="278" y="461"/>
                  <a:pt x="278" y="454"/>
                  <a:pt x="271" y="452"/>
                </a:cubicBezTo>
                <a:cubicBezTo>
                  <a:pt x="273" y="445"/>
                  <a:pt x="272" y="440"/>
                  <a:pt x="267" y="440"/>
                </a:cubicBezTo>
                <a:cubicBezTo>
                  <a:pt x="265" y="440"/>
                  <a:pt x="264" y="441"/>
                  <a:pt x="262" y="441"/>
                </a:cubicBezTo>
                <a:cubicBezTo>
                  <a:pt x="258" y="435"/>
                  <a:pt x="254" y="428"/>
                  <a:pt x="248" y="423"/>
                </a:cubicBezTo>
                <a:cubicBezTo>
                  <a:pt x="230" y="407"/>
                  <a:pt x="202" y="409"/>
                  <a:pt x="186" y="397"/>
                </a:cubicBezTo>
                <a:cubicBezTo>
                  <a:pt x="176" y="390"/>
                  <a:pt x="164" y="361"/>
                  <a:pt x="157" y="347"/>
                </a:cubicBezTo>
                <a:cubicBezTo>
                  <a:pt x="155" y="340"/>
                  <a:pt x="152" y="335"/>
                  <a:pt x="147" y="331"/>
                </a:cubicBezTo>
                <a:cubicBezTo>
                  <a:pt x="146" y="329"/>
                  <a:pt x="145" y="327"/>
                  <a:pt x="144" y="325"/>
                </a:cubicBezTo>
                <a:lnTo>
                  <a:pt x="144" y="325"/>
                </a:lnTo>
                <a:lnTo>
                  <a:pt x="144" y="325"/>
                </a:lnTo>
                <a:cubicBezTo>
                  <a:pt x="139" y="317"/>
                  <a:pt x="134" y="309"/>
                  <a:pt x="129" y="302"/>
                </a:cubicBezTo>
                <a:cubicBezTo>
                  <a:pt x="127" y="297"/>
                  <a:pt x="125" y="293"/>
                  <a:pt x="122" y="291"/>
                </a:cubicBezTo>
                <a:cubicBezTo>
                  <a:pt x="116" y="282"/>
                  <a:pt x="110" y="273"/>
                  <a:pt x="104" y="264"/>
                </a:cubicBezTo>
                <a:cubicBezTo>
                  <a:pt x="77" y="224"/>
                  <a:pt x="45" y="186"/>
                  <a:pt x="28" y="141"/>
                </a:cubicBezTo>
                <a:cubicBezTo>
                  <a:pt x="32" y="135"/>
                  <a:pt x="31" y="123"/>
                  <a:pt x="22" y="121"/>
                </a:cubicBezTo>
                <a:cubicBezTo>
                  <a:pt x="16" y="98"/>
                  <a:pt x="13" y="74"/>
                  <a:pt x="14" y="49"/>
                </a:cubicBezTo>
                <a:cubicBezTo>
                  <a:pt x="33" y="48"/>
                  <a:pt x="26" y="35"/>
                  <a:pt x="17" y="21"/>
                </a:cubicBezTo>
                <a:cubicBezTo>
                  <a:pt x="18" y="19"/>
                  <a:pt x="18" y="16"/>
                  <a:pt x="19"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74" name="Freeform 168">
            <a:extLst>
              <a:ext uri="{FF2B5EF4-FFF2-40B4-BE49-F238E27FC236}">
                <a16:creationId xmlns:a16="http://schemas.microsoft.com/office/drawing/2014/main" id="{F5CECFDB-3FC1-BFE4-159A-AB25FE4B7A37}"/>
              </a:ext>
            </a:extLst>
          </p:cNvPr>
          <p:cNvSpPr>
            <a:spLocks noEditPoints="1"/>
          </p:cNvSpPr>
          <p:nvPr/>
        </p:nvSpPr>
        <p:spPr bwMode="auto">
          <a:xfrm>
            <a:off x="633586" y="2512393"/>
            <a:ext cx="1238248" cy="874241"/>
          </a:xfrm>
          <a:custGeom>
            <a:avLst/>
            <a:gdLst>
              <a:gd name="T0" fmla="*/ 950 w 3082"/>
              <a:gd name="T1" fmla="*/ 80 h 2174"/>
              <a:gd name="T2" fmla="*/ 686 w 3082"/>
              <a:gd name="T3" fmla="*/ 233 h 2174"/>
              <a:gd name="T4" fmla="*/ 785 w 3082"/>
              <a:gd name="T5" fmla="*/ 238 h 2174"/>
              <a:gd name="T6" fmla="*/ 727 w 3082"/>
              <a:gd name="T7" fmla="*/ 283 h 2174"/>
              <a:gd name="T8" fmla="*/ 719 w 3082"/>
              <a:gd name="T9" fmla="*/ 523 h 2174"/>
              <a:gd name="T10" fmla="*/ 571 w 3082"/>
              <a:gd name="T11" fmla="*/ 1166 h 2174"/>
              <a:gd name="T12" fmla="*/ 101 w 3082"/>
              <a:gd name="T13" fmla="*/ 1569 h 2174"/>
              <a:gd name="T14" fmla="*/ 1173 w 3082"/>
              <a:gd name="T15" fmla="*/ 2158 h 2174"/>
              <a:gd name="T16" fmla="*/ 1352 w 3082"/>
              <a:gd name="T17" fmla="*/ 2103 h 2174"/>
              <a:gd name="T18" fmla="*/ 1478 w 3082"/>
              <a:gd name="T19" fmla="*/ 2082 h 2174"/>
              <a:gd name="T20" fmla="*/ 1571 w 3082"/>
              <a:gd name="T21" fmla="*/ 2033 h 2174"/>
              <a:gd name="T22" fmla="*/ 1715 w 3082"/>
              <a:gd name="T23" fmla="*/ 1958 h 2174"/>
              <a:gd name="T24" fmla="*/ 1895 w 3082"/>
              <a:gd name="T25" fmla="*/ 1850 h 2174"/>
              <a:gd name="T26" fmla="*/ 2037 w 3082"/>
              <a:gd name="T27" fmla="*/ 1999 h 2174"/>
              <a:gd name="T28" fmla="*/ 2557 w 3082"/>
              <a:gd name="T29" fmla="*/ 1994 h 2174"/>
              <a:gd name="T30" fmla="*/ 2693 w 3082"/>
              <a:gd name="T31" fmla="*/ 1834 h 2174"/>
              <a:gd name="T32" fmla="*/ 2800 w 3082"/>
              <a:gd name="T33" fmla="*/ 1356 h 2174"/>
              <a:gd name="T34" fmla="*/ 2968 w 3082"/>
              <a:gd name="T35" fmla="*/ 793 h 2174"/>
              <a:gd name="T36" fmla="*/ 2869 w 3082"/>
              <a:gd name="T37" fmla="*/ 703 h 2174"/>
              <a:gd name="T38" fmla="*/ 2815 w 3082"/>
              <a:gd name="T39" fmla="*/ 683 h 2174"/>
              <a:gd name="T40" fmla="*/ 2730 w 3082"/>
              <a:gd name="T41" fmla="*/ 596 h 2174"/>
              <a:gd name="T42" fmla="*/ 2641 w 3082"/>
              <a:gd name="T43" fmla="*/ 537 h 2174"/>
              <a:gd name="T44" fmla="*/ 2507 w 3082"/>
              <a:gd name="T45" fmla="*/ 352 h 2174"/>
              <a:gd name="T46" fmla="*/ 2327 w 3082"/>
              <a:gd name="T47" fmla="*/ 458 h 2174"/>
              <a:gd name="T48" fmla="*/ 2278 w 3082"/>
              <a:gd name="T49" fmla="*/ 556 h 2174"/>
              <a:gd name="T50" fmla="*/ 2192 w 3082"/>
              <a:gd name="T51" fmla="*/ 490 h 2174"/>
              <a:gd name="T52" fmla="*/ 2097 w 3082"/>
              <a:gd name="T53" fmla="*/ 649 h 2174"/>
              <a:gd name="T54" fmla="*/ 2009 w 3082"/>
              <a:gd name="T55" fmla="*/ 517 h 2174"/>
              <a:gd name="T56" fmla="*/ 1978 w 3082"/>
              <a:gd name="T57" fmla="*/ 331 h 2174"/>
              <a:gd name="T58" fmla="*/ 1934 w 3082"/>
              <a:gd name="T59" fmla="*/ 93 h 2174"/>
              <a:gd name="T60" fmla="*/ 1785 w 3082"/>
              <a:gd name="T61" fmla="*/ 21 h 2174"/>
              <a:gd name="T62" fmla="*/ 1674 w 3082"/>
              <a:gd name="T63" fmla="*/ 111 h 2174"/>
              <a:gd name="T64" fmla="*/ 1477 w 3082"/>
              <a:gd name="T65" fmla="*/ 232 h 2174"/>
              <a:gd name="T66" fmla="*/ 1268 w 3082"/>
              <a:gd name="T67" fmla="*/ 233 h 2174"/>
              <a:gd name="T68" fmla="*/ 1141 w 3082"/>
              <a:gd name="T69" fmla="*/ 63 h 2174"/>
              <a:gd name="T70" fmla="*/ 1438 w 3082"/>
              <a:gd name="T71" fmla="*/ 255 h 2174"/>
              <a:gd name="T72" fmla="*/ 1493 w 3082"/>
              <a:gd name="T73" fmla="*/ 250 h 2174"/>
              <a:gd name="T74" fmla="*/ 1728 w 3082"/>
              <a:gd name="T75" fmla="*/ 62 h 2174"/>
              <a:gd name="T76" fmla="*/ 1788 w 3082"/>
              <a:gd name="T77" fmla="*/ 36 h 2174"/>
              <a:gd name="T78" fmla="*/ 1952 w 3082"/>
              <a:gd name="T79" fmla="*/ 292 h 2174"/>
              <a:gd name="T80" fmla="*/ 1984 w 3082"/>
              <a:gd name="T81" fmla="*/ 534 h 2174"/>
              <a:gd name="T82" fmla="*/ 2136 w 3082"/>
              <a:gd name="T83" fmla="*/ 694 h 2174"/>
              <a:gd name="T84" fmla="*/ 2203 w 3082"/>
              <a:gd name="T85" fmla="*/ 502 h 2174"/>
              <a:gd name="T86" fmla="*/ 2310 w 3082"/>
              <a:gd name="T87" fmla="*/ 550 h 2174"/>
              <a:gd name="T88" fmla="*/ 2555 w 3082"/>
              <a:gd name="T89" fmla="*/ 367 h 2174"/>
              <a:gd name="T90" fmla="*/ 2681 w 3082"/>
              <a:gd name="T91" fmla="*/ 617 h 2174"/>
              <a:gd name="T92" fmla="*/ 2786 w 3082"/>
              <a:gd name="T93" fmla="*/ 681 h 2174"/>
              <a:gd name="T94" fmla="*/ 2849 w 3082"/>
              <a:gd name="T95" fmla="*/ 722 h 2174"/>
              <a:gd name="T96" fmla="*/ 2918 w 3082"/>
              <a:gd name="T97" fmla="*/ 763 h 2174"/>
              <a:gd name="T98" fmla="*/ 3009 w 3082"/>
              <a:gd name="T99" fmla="*/ 800 h 2174"/>
              <a:gd name="T100" fmla="*/ 2669 w 3082"/>
              <a:gd name="T101" fmla="*/ 1944 h 2174"/>
              <a:gd name="T102" fmla="*/ 2037 w 3082"/>
              <a:gd name="T103" fmla="*/ 1981 h 2174"/>
              <a:gd name="T104" fmla="*/ 1766 w 3082"/>
              <a:gd name="T105" fmla="*/ 1833 h 2174"/>
              <a:gd name="T106" fmla="*/ 1594 w 3082"/>
              <a:gd name="T107" fmla="*/ 2019 h 2174"/>
              <a:gd name="T108" fmla="*/ 1451 w 3082"/>
              <a:gd name="T109" fmla="*/ 2100 h 2174"/>
              <a:gd name="T110" fmla="*/ 1307 w 3082"/>
              <a:gd name="T111" fmla="*/ 2089 h 2174"/>
              <a:gd name="T112" fmla="*/ 15 w 3082"/>
              <a:gd name="T113" fmla="*/ 1685 h 2174"/>
              <a:gd name="T114" fmla="*/ 543 w 3082"/>
              <a:gd name="T115" fmla="*/ 1167 h 2174"/>
              <a:gd name="T116" fmla="*/ 695 w 3082"/>
              <a:gd name="T117" fmla="*/ 311 h 2174"/>
              <a:gd name="T118" fmla="*/ 803 w 3082"/>
              <a:gd name="T119" fmla="*/ 279 h 2174"/>
              <a:gd name="T120" fmla="*/ 694 w 3082"/>
              <a:gd name="T121" fmla="*/ 222 h 2174"/>
              <a:gd name="T122" fmla="*/ 982 w 3082"/>
              <a:gd name="T123" fmla="*/ 59 h 2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2" h="2174">
                <a:moveTo>
                  <a:pt x="1114" y="0"/>
                </a:moveTo>
                <a:lnTo>
                  <a:pt x="1114" y="0"/>
                </a:lnTo>
                <a:cubicBezTo>
                  <a:pt x="1106" y="0"/>
                  <a:pt x="1101" y="4"/>
                  <a:pt x="1096" y="8"/>
                </a:cubicBezTo>
                <a:cubicBezTo>
                  <a:pt x="1081" y="13"/>
                  <a:pt x="1074" y="26"/>
                  <a:pt x="1069" y="36"/>
                </a:cubicBezTo>
                <a:lnTo>
                  <a:pt x="1067" y="39"/>
                </a:lnTo>
                <a:lnTo>
                  <a:pt x="1063" y="38"/>
                </a:lnTo>
                <a:cubicBezTo>
                  <a:pt x="1060" y="38"/>
                  <a:pt x="1057" y="37"/>
                  <a:pt x="1054" y="37"/>
                </a:cubicBezTo>
                <a:cubicBezTo>
                  <a:pt x="1039" y="37"/>
                  <a:pt x="1032" y="47"/>
                  <a:pt x="1027" y="56"/>
                </a:cubicBezTo>
                <a:cubicBezTo>
                  <a:pt x="1022" y="60"/>
                  <a:pt x="1019" y="65"/>
                  <a:pt x="1016" y="69"/>
                </a:cubicBezTo>
                <a:lnTo>
                  <a:pt x="1015" y="70"/>
                </a:lnTo>
                <a:cubicBezTo>
                  <a:pt x="1014" y="69"/>
                  <a:pt x="1013" y="68"/>
                  <a:pt x="1011" y="66"/>
                </a:cubicBezTo>
                <a:cubicBezTo>
                  <a:pt x="1009" y="63"/>
                  <a:pt x="1005" y="61"/>
                  <a:pt x="1001" y="61"/>
                </a:cubicBezTo>
                <a:lnTo>
                  <a:pt x="1001" y="60"/>
                </a:lnTo>
                <a:cubicBezTo>
                  <a:pt x="999" y="56"/>
                  <a:pt x="994" y="46"/>
                  <a:pt x="982" y="46"/>
                </a:cubicBezTo>
                <a:cubicBezTo>
                  <a:pt x="976" y="46"/>
                  <a:pt x="971" y="48"/>
                  <a:pt x="965" y="52"/>
                </a:cubicBezTo>
                <a:cubicBezTo>
                  <a:pt x="955" y="59"/>
                  <a:pt x="953" y="70"/>
                  <a:pt x="951" y="77"/>
                </a:cubicBezTo>
                <a:lnTo>
                  <a:pt x="950" y="80"/>
                </a:lnTo>
                <a:cubicBezTo>
                  <a:pt x="949" y="84"/>
                  <a:pt x="949" y="88"/>
                  <a:pt x="950" y="91"/>
                </a:cubicBezTo>
                <a:cubicBezTo>
                  <a:pt x="936" y="92"/>
                  <a:pt x="918" y="92"/>
                  <a:pt x="897" y="92"/>
                </a:cubicBezTo>
                <a:lnTo>
                  <a:pt x="888" y="92"/>
                </a:lnTo>
                <a:lnTo>
                  <a:pt x="888" y="92"/>
                </a:lnTo>
                <a:lnTo>
                  <a:pt x="884" y="92"/>
                </a:lnTo>
                <a:cubicBezTo>
                  <a:pt x="869" y="97"/>
                  <a:pt x="854" y="99"/>
                  <a:pt x="837" y="99"/>
                </a:cubicBezTo>
                <a:lnTo>
                  <a:pt x="837" y="99"/>
                </a:lnTo>
                <a:cubicBezTo>
                  <a:pt x="828" y="99"/>
                  <a:pt x="818" y="98"/>
                  <a:pt x="808" y="97"/>
                </a:cubicBezTo>
                <a:cubicBezTo>
                  <a:pt x="797" y="96"/>
                  <a:pt x="786" y="95"/>
                  <a:pt x="774" y="95"/>
                </a:cubicBezTo>
                <a:cubicBezTo>
                  <a:pt x="758" y="95"/>
                  <a:pt x="734" y="97"/>
                  <a:pt x="714" y="111"/>
                </a:cubicBezTo>
                <a:cubicBezTo>
                  <a:pt x="686" y="130"/>
                  <a:pt x="681" y="162"/>
                  <a:pt x="678" y="190"/>
                </a:cubicBezTo>
                <a:lnTo>
                  <a:pt x="677" y="195"/>
                </a:lnTo>
                <a:lnTo>
                  <a:pt x="677" y="198"/>
                </a:lnTo>
                <a:lnTo>
                  <a:pt x="677" y="199"/>
                </a:lnTo>
                <a:lnTo>
                  <a:pt x="677" y="202"/>
                </a:lnTo>
                <a:cubicBezTo>
                  <a:pt x="677" y="210"/>
                  <a:pt x="678" y="217"/>
                  <a:pt x="679" y="223"/>
                </a:cubicBezTo>
                <a:cubicBezTo>
                  <a:pt x="679" y="228"/>
                  <a:pt x="682" y="231"/>
                  <a:pt x="686" y="233"/>
                </a:cubicBezTo>
                <a:cubicBezTo>
                  <a:pt x="688" y="235"/>
                  <a:pt x="691" y="235"/>
                  <a:pt x="694" y="235"/>
                </a:cubicBezTo>
                <a:cubicBezTo>
                  <a:pt x="699" y="235"/>
                  <a:pt x="703" y="233"/>
                  <a:pt x="706" y="231"/>
                </a:cubicBezTo>
                <a:cubicBezTo>
                  <a:pt x="708" y="233"/>
                  <a:pt x="711" y="234"/>
                  <a:pt x="714" y="234"/>
                </a:cubicBezTo>
                <a:cubicBezTo>
                  <a:pt x="716" y="234"/>
                  <a:pt x="718" y="233"/>
                  <a:pt x="719" y="233"/>
                </a:cubicBezTo>
                <a:cubicBezTo>
                  <a:pt x="722" y="232"/>
                  <a:pt x="725" y="232"/>
                  <a:pt x="727" y="231"/>
                </a:cubicBezTo>
                <a:lnTo>
                  <a:pt x="729" y="231"/>
                </a:lnTo>
                <a:cubicBezTo>
                  <a:pt x="731" y="233"/>
                  <a:pt x="735" y="234"/>
                  <a:pt x="738" y="234"/>
                </a:cubicBezTo>
                <a:lnTo>
                  <a:pt x="738" y="234"/>
                </a:lnTo>
                <a:cubicBezTo>
                  <a:pt x="740" y="234"/>
                  <a:pt x="742" y="234"/>
                  <a:pt x="744" y="233"/>
                </a:cubicBezTo>
                <a:cubicBezTo>
                  <a:pt x="746" y="233"/>
                  <a:pt x="748" y="233"/>
                  <a:pt x="750" y="233"/>
                </a:cubicBezTo>
                <a:cubicBezTo>
                  <a:pt x="752" y="233"/>
                  <a:pt x="753" y="233"/>
                  <a:pt x="753" y="233"/>
                </a:cubicBezTo>
                <a:cubicBezTo>
                  <a:pt x="756" y="237"/>
                  <a:pt x="759" y="239"/>
                  <a:pt x="763" y="239"/>
                </a:cubicBezTo>
                <a:lnTo>
                  <a:pt x="764" y="239"/>
                </a:lnTo>
                <a:cubicBezTo>
                  <a:pt x="768" y="239"/>
                  <a:pt x="772" y="237"/>
                  <a:pt x="774" y="233"/>
                </a:cubicBezTo>
                <a:lnTo>
                  <a:pt x="776" y="232"/>
                </a:lnTo>
                <a:cubicBezTo>
                  <a:pt x="778" y="232"/>
                  <a:pt x="781" y="234"/>
                  <a:pt x="785" y="237"/>
                </a:cubicBezTo>
                <a:lnTo>
                  <a:pt x="785" y="238"/>
                </a:lnTo>
                <a:cubicBezTo>
                  <a:pt x="785" y="243"/>
                  <a:pt x="787" y="246"/>
                  <a:pt x="790" y="248"/>
                </a:cubicBezTo>
                <a:cubicBezTo>
                  <a:pt x="790" y="249"/>
                  <a:pt x="790" y="251"/>
                  <a:pt x="790" y="253"/>
                </a:cubicBezTo>
                <a:cubicBezTo>
                  <a:pt x="791" y="255"/>
                  <a:pt x="792" y="258"/>
                  <a:pt x="794" y="260"/>
                </a:cubicBezTo>
                <a:lnTo>
                  <a:pt x="793" y="262"/>
                </a:lnTo>
                <a:cubicBezTo>
                  <a:pt x="794" y="265"/>
                  <a:pt x="794" y="267"/>
                  <a:pt x="795" y="269"/>
                </a:cubicBezTo>
                <a:cubicBezTo>
                  <a:pt x="793" y="271"/>
                  <a:pt x="792" y="272"/>
                  <a:pt x="791" y="274"/>
                </a:cubicBezTo>
                <a:cubicBezTo>
                  <a:pt x="789" y="278"/>
                  <a:pt x="789" y="282"/>
                  <a:pt x="791" y="285"/>
                </a:cubicBezTo>
                <a:cubicBezTo>
                  <a:pt x="789" y="284"/>
                  <a:pt x="787" y="284"/>
                  <a:pt x="784" y="284"/>
                </a:cubicBezTo>
                <a:lnTo>
                  <a:pt x="784" y="284"/>
                </a:lnTo>
                <a:cubicBezTo>
                  <a:pt x="781" y="284"/>
                  <a:pt x="778" y="285"/>
                  <a:pt x="776" y="287"/>
                </a:cubicBezTo>
                <a:lnTo>
                  <a:pt x="776" y="287"/>
                </a:lnTo>
                <a:lnTo>
                  <a:pt x="774" y="284"/>
                </a:lnTo>
                <a:cubicBezTo>
                  <a:pt x="770" y="278"/>
                  <a:pt x="765" y="271"/>
                  <a:pt x="756" y="269"/>
                </a:cubicBezTo>
                <a:lnTo>
                  <a:pt x="753" y="268"/>
                </a:lnTo>
                <a:lnTo>
                  <a:pt x="750" y="268"/>
                </a:lnTo>
                <a:cubicBezTo>
                  <a:pt x="743" y="270"/>
                  <a:pt x="738" y="275"/>
                  <a:pt x="736" y="278"/>
                </a:cubicBezTo>
                <a:cubicBezTo>
                  <a:pt x="732" y="278"/>
                  <a:pt x="729" y="280"/>
                  <a:pt x="727" y="283"/>
                </a:cubicBezTo>
                <a:cubicBezTo>
                  <a:pt x="724" y="281"/>
                  <a:pt x="722" y="281"/>
                  <a:pt x="719" y="281"/>
                </a:cubicBezTo>
                <a:cubicBezTo>
                  <a:pt x="713" y="281"/>
                  <a:pt x="707" y="284"/>
                  <a:pt x="702" y="290"/>
                </a:cubicBezTo>
                <a:cubicBezTo>
                  <a:pt x="699" y="291"/>
                  <a:pt x="697" y="293"/>
                  <a:pt x="695" y="295"/>
                </a:cubicBezTo>
                <a:lnTo>
                  <a:pt x="693" y="295"/>
                </a:lnTo>
                <a:cubicBezTo>
                  <a:pt x="689" y="295"/>
                  <a:pt x="686" y="296"/>
                  <a:pt x="684" y="297"/>
                </a:cubicBezTo>
                <a:lnTo>
                  <a:pt x="682" y="297"/>
                </a:lnTo>
                <a:cubicBezTo>
                  <a:pt x="676" y="298"/>
                  <a:pt x="670" y="303"/>
                  <a:pt x="670" y="310"/>
                </a:cubicBezTo>
                <a:cubicBezTo>
                  <a:pt x="671" y="334"/>
                  <a:pt x="671" y="354"/>
                  <a:pt x="672" y="374"/>
                </a:cubicBezTo>
                <a:cubicBezTo>
                  <a:pt x="673" y="380"/>
                  <a:pt x="673" y="387"/>
                  <a:pt x="673" y="394"/>
                </a:cubicBezTo>
                <a:cubicBezTo>
                  <a:pt x="674" y="422"/>
                  <a:pt x="676" y="454"/>
                  <a:pt x="682" y="484"/>
                </a:cubicBezTo>
                <a:cubicBezTo>
                  <a:pt x="683" y="487"/>
                  <a:pt x="685" y="490"/>
                  <a:pt x="688" y="492"/>
                </a:cubicBezTo>
                <a:cubicBezTo>
                  <a:pt x="692" y="494"/>
                  <a:pt x="695" y="497"/>
                  <a:pt x="698" y="500"/>
                </a:cubicBezTo>
                <a:lnTo>
                  <a:pt x="701" y="503"/>
                </a:lnTo>
                <a:cubicBezTo>
                  <a:pt x="705" y="505"/>
                  <a:pt x="708" y="507"/>
                  <a:pt x="712" y="508"/>
                </a:cubicBezTo>
                <a:cubicBezTo>
                  <a:pt x="714" y="509"/>
                  <a:pt x="715" y="510"/>
                  <a:pt x="717" y="511"/>
                </a:cubicBezTo>
                <a:lnTo>
                  <a:pt x="718" y="515"/>
                </a:lnTo>
                <a:cubicBezTo>
                  <a:pt x="718" y="518"/>
                  <a:pt x="718" y="520"/>
                  <a:pt x="719" y="523"/>
                </a:cubicBezTo>
                <a:cubicBezTo>
                  <a:pt x="719" y="525"/>
                  <a:pt x="720" y="527"/>
                  <a:pt x="722" y="529"/>
                </a:cubicBezTo>
                <a:lnTo>
                  <a:pt x="721" y="530"/>
                </a:lnTo>
                <a:cubicBezTo>
                  <a:pt x="719" y="533"/>
                  <a:pt x="716" y="537"/>
                  <a:pt x="715" y="542"/>
                </a:cubicBezTo>
                <a:cubicBezTo>
                  <a:pt x="715" y="546"/>
                  <a:pt x="716" y="550"/>
                  <a:pt x="718" y="552"/>
                </a:cubicBezTo>
                <a:lnTo>
                  <a:pt x="723" y="559"/>
                </a:lnTo>
                <a:cubicBezTo>
                  <a:pt x="739" y="579"/>
                  <a:pt x="754" y="597"/>
                  <a:pt x="764" y="624"/>
                </a:cubicBezTo>
                <a:cubicBezTo>
                  <a:pt x="774" y="652"/>
                  <a:pt x="759" y="667"/>
                  <a:pt x="750" y="674"/>
                </a:cubicBezTo>
                <a:cubicBezTo>
                  <a:pt x="747" y="676"/>
                  <a:pt x="745" y="679"/>
                  <a:pt x="744" y="683"/>
                </a:cubicBezTo>
                <a:cubicBezTo>
                  <a:pt x="739" y="722"/>
                  <a:pt x="731" y="765"/>
                  <a:pt x="723" y="807"/>
                </a:cubicBezTo>
                <a:cubicBezTo>
                  <a:pt x="716" y="846"/>
                  <a:pt x="709" y="885"/>
                  <a:pt x="704" y="921"/>
                </a:cubicBezTo>
                <a:cubicBezTo>
                  <a:pt x="699" y="934"/>
                  <a:pt x="695" y="962"/>
                  <a:pt x="688" y="1009"/>
                </a:cubicBezTo>
                <a:cubicBezTo>
                  <a:pt x="681" y="1060"/>
                  <a:pt x="668" y="1154"/>
                  <a:pt x="655" y="1171"/>
                </a:cubicBezTo>
                <a:lnTo>
                  <a:pt x="654" y="1171"/>
                </a:lnTo>
                <a:cubicBezTo>
                  <a:pt x="650" y="1171"/>
                  <a:pt x="647" y="1172"/>
                  <a:pt x="644" y="1175"/>
                </a:cubicBezTo>
                <a:cubicBezTo>
                  <a:pt x="637" y="1182"/>
                  <a:pt x="629" y="1185"/>
                  <a:pt x="619" y="1185"/>
                </a:cubicBezTo>
                <a:cubicBezTo>
                  <a:pt x="613" y="1185"/>
                  <a:pt x="607" y="1184"/>
                  <a:pt x="601" y="1181"/>
                </a:cubicBezTo>
                <a:cubicBezTo>
                  <a:pt x="590" y="1177"/>
                  <a:pt x="581" y="1172"/>
                  <a:pt x="571" y="1166"/>
                </a:cubicBezTo>
                <a:cubicBezTo>
                  <a:pt x="564" y="1162"/>
                  <a:pt x="556" y="1158"/>
                  <a:pt x="549" y="1155"/>
                </a:cubicBezTo>
                <a:cubicBezTo>
                  <a:pt x="546" y="1154"/>
                  <a:pt x="545" y="1153"/>
                  <a:pt x="543" y="1152"/>
                </a:cubicBezTo>
                <a:cubicBezTo>
                  <a:pt x="541" y="1151"/>
                  <a:pt x="539" y="1151"/>
                  <a:pt x="537" y="1151"/>
                </a:cubicBezTo>
                <a:cubicBezTo>
                  <a:pt x="535" y="1151"/>
                  <a:pt x="532" y="1152"/>
                  <a:pt x="529" y="1153"/>
                </a:cubicBezTo>
                <a:cubicBezTo>
                  <a:pt x="523" y="1158"/>
                  <a:pt x="517" y="1163"/>
                  <a:pt x="512" y="1168"/>
                </a:cubicBezTo>
                <a:cubicBezTo>
                  <a:pt x="478" y="1196"/>
                  <a:pt x="450" y="1204"/>
                  <a:pt x="404" y="1211"/>
                </a:cubicBezTo>
                <a:cubicBezTo>
                  <a:pt x="292" y="1228"/>
                  <a:pt x="192" y="1299"/>
                  <a:pt x="144" y="1396"/>
                </a:cubicBezTo>
                <a:lnTo>
                  <a:pt x="142" y="1400"/>
                </a:lnTo>
                <a:lnTo>
                  <a:pt x="142" y="1404"/>
                </a:lnTo>
                <a:cubicBezTo>
                  <a:pt x="133" y="1450"/>
                  <a:pt x="125" y="1493"/>
                  <a:pt x="105" y="1532"/>
                </a:cubicBezTo>
                <a:cubicBezTo>
                  <a:pt x="103" y="1535"/>
                  <a:pt x="103" y="1538"/>
                  <a:pt x="104" y="1542"/>
                </a:cubicBezTo>
                <a:cubicBezTo>
                  <a:pt x="104" y="1544"/>
                  <a:pt x="105" y="1548"/>
                  <a:pt x="107" y="1552"/>
                </a:cubicBezTo>
                <a:lnTo>
                  <a:pt x="108" y="1553"/>
                </a:lnTo>
                <a:cubicBezTo>
                  <a:pt x="110" y="1556"/>
                  <a:pt x="111" y="1557"/>
                  <a:pt x="111" y="1557"/>
                </a:cubicBezTo>
                <a:lnTo>
                  <a:pt x="111" y="1558"/>
                </a:lnTo>
                <a:cubicBezTo>
                  <a:pt x="109" y="1560"/>
                  <a:pt x="109" y="1562"/>
                  <a:pt x="108" y="1563"/>
                </a:cubicBezTo>
                <a:cubicBezTo>
                  <a:pt x="106" y="1564"/>
                  <a:pt x="103" y="1566"/>
                  <a:pt x="101" y="1569"/>
                </a:cubicBezTo>
                <a:lnTo>
                  <a:pt x="101" y="1569"/>
                </a:lnTo>
                <a:lnTo>
                  <a:pt x="98" y="1573"/>
                </a:lnTo>
                <a:lnTo>
                  <a:pt x="97" y="1573"/>
                </a:lnTo>
                <a:cubicBezTo>
                  <a:pt x="94" y="1573"/>
                  <a:pt x="90" y="1574"/>
                  <a:pt x="87" y="1575"/>
                </a:cubicBezTo>
                <a:lnTo>
                  <a:pt x="84" y="1574"/>
                </a:lnTo>
                <a:cubicBezTo>
                  <a:pt x="77" y="1574"/>
                  <a:pt x="71" y="1580"/>
                  <a:pt x="68" y="1584"/>
                </a:cubicBezTo>
                <a:lnTo>
                  <a:pt x="67" y="1585"/>
                </a:lnTo>
                <a:cubicBezTo>
                  <a:pt x="66" y="1586"/>
                  <a:pt x="64" y="1587"/>
                  <a:pt x="63" y="1588"/>
                </a:cubicBezTo>
                <a:lnTo>
                  <a:pt x="58" y="1593"/>
                </a:lnTo>
                <a:cubicBezTo>
                  <a:pt x="39" y="1611"/>
                  <a:pt x="19" y="1630"/>
                  <a:pt x="9" y="1659"/>
                </a:cubicBezTo>
                <a:cubicBezTo>
                  <a:pt x="6" y="1666"/>
                  <a:pt x="4" y="1673"/>
                  <a:pt x="2" y="1683"/>
                </a:cubicBezTo>
                <a:cubicBezTo>
                  <a:pt x="0" y="1688"/>
                  <a:pt x="3" y="1694"/>
                  <a:pt x="8" y="1697"/>
                </a:cubicBezTo>
                <a:cubicBezTo>
                  <a:pt x="137" y="1769"/>
                  <a:pt x="281" y="1803"/>
                  <a:pt x="421" y="1836"/>
                </a:cubicBezTo>
                <a:cubicBezTo>
                  <a:pt x="483" y="1851"/>
                  <a:pt x="546" y="1866"/>
                  <a:pt x="607" y="1884"/>
                </a:cubicBezTo>
                <a:cubicBezTo>
                  <a:pt x="775" y="1980"/>
                  <a:pt x="960" y="2070"/>
                  <a:pt x="1158" y="2152"/>
                </a:cubicBezTo>
                <a:lnTo>
                  <a:pt x="1162" y="2152"/>
                </a:lnTo>
                <a:cubicBezTo>
                  <a:pt x="1164" y="2153"/>
                  <a:pt x="1170" y="2156"/>
                  <a:pt x="1173" y="2158"/>
                </a:cubicBezTo>
                <a:cubicBezTo>
                  <a:pt x="1191" y="2167"/>
                  <a:pt x="1204" y="2174"/>
                  <a:pt x="1215" y="2174"/>
                </a:cubicBezTo>
                <a:cubicBezTo>
                  <a:pt x="1223" y="2174"/>
                  <a:pt x="1228" y="2169"/>
                  <a:pt x="1230" y="2167"/>
                </a:cubicBezTo>
                <a:lnTo>
                  <a:pt x="1231" y="2164"/>
                </a:lnTo>
                <a:cubicBezTo>
                  <a:pt x="1239" y="2163"/>
                  <a:pt x="1245" y="2158"/>
                  <a:pt x="1247" y="2153"/>
                </a:cubicBezTo>
                <a:cubicBezTo>
                  <a:pt x="1251" y="2151"/>
                  <a:pt x="1255" y="2149"/>
                  <a:pt x="1259" y="2148"/>
                </a:cubicBezTo>
                <a:cubicBezTo>
                  <a:pt x="1264" y="2145"/>
                  <a:pt x="1270" y="2143"/>
                  <a:pt x="1275" y="2140"/>
                </a:cubicBezTo>
                <a:cubicBezTo>
                  <a:pt x="1278" y="2138"/>
                  <a:pt x="1280" y="2135"/>
                  <a:pt x="1281" y="2132"/>
                </a:cubicBezTo>
                <a:cubicBezTo>
                  <a:pt x="1281" y="2131"/>
                  <a:pt x="1285" y="2128"/>
                  <a:pt x="1287" y="2126"/>
                </a:cubicBezTo>
                <a:cubicBezTo>
                  <a:pt x="1290" y="2122"/>
                  <a:pt x="1297" y="2116"/>
                  <a:pt x="1299" y="2108"/>
                </a:cubicBezTo>
                <a:lnTo>
                  <a:pt x="1303" y="2108"/>
                </a:lnTo>
                <a:lnTo>
                  <a:pt x="1306" y="2108"/>
                </a:lnTo>
                <a:cubicBezTo>
                  <a:pt x="1308" y="2108"/>
                  <a:pt x="1310" y="2107"/>
                  <a:pt x="1312" y="2106"/>
                </a:cubicBezTo>
                <a:cubicBezTo>
                  <a:pt x="1315" y="2107"/>
                  <a:pt x="1318" y="2107"/>
                  <a:pt x="1321" y="2107"/>
                </a:cubicBezTo>
                <a:cubicBezTo>
                  <a:pt x="1326" y="2107"/>
                  <a:pt x="1330" y="2106"/>
                  <a:pt x="1334" y="2104"/>
                </a:cubicBezTo>
                <a:lnTo>
                  <a:pt x="1338" y="2104"/>
                </a:lnTo>
                <a:cubicBezTo>
                  <a:pt x="1342" y="2104"/>
                  <a:pt x="1345" y="2104"/>
                  <a:pt x="1348" y="2103"/>
                </a:cubicBezTo>
                <a:lnTo>
                  <a:pt x="1352" y="2103"/>
                </a:lnTo>
                <a:cubicBezTo>
                  <a:pt x="1356" y="2108"/>
                  <a:pt x="1362" y="2113"/>
                  <a:pt x="1369" y="2117"/>
                </a:cubicBezTo>
                <a:lnTo>
                  <a:pt x="1370" y="2120"/>
                </a:lnTo>
                <a:lnTo>
                  <a:pt x="1374" y="2123"/>
                </a:lnTo>
                <a:cubicBezTo>
                  <a:pt x="1378" y="2130"/>
                  <a:pt x="1383" y="2134"/>
                  <a:pt x="1390" y="2134"/>
                </a:cubicBezTo>
                <a:cubicBezTo>
                  <a:pt x="1392" y="2134"/>
                  <a:pt x="1396" y="2134"/>
                  <a:pt x="1400" y="2130"/>
                </a:cubicBezTo>
                <a:cubicBezTo>
                  <a:pt x="1411" y="2127"/>
                  <a:pt x="1417" y="2118"/>
                  <a:pt x="1420" y="2111"/>
                </a:cubicBezTo>
                <a:cubicBezTo>
                  <a:pt x="1423" y="2105"/>
                  <a:pt x="1424" y="2104"/>
                  <a:pt x="1425" y="2104"/>
                </a:cubicBezTo>
                <a:cubicBezTo>
                  <a:pt x="1427" y="2106"/>
                  <a:pt x="1430" y="2107"/>
                  <a:pt x="1430" y="2108"/>
                </a:cubicBezTo>
                <a:cubicBezTo>
                  <a:pt x="1432" y="2112"/>
                  <a:pt x="1435" y="2114"/>
                  <a:pt x="1439" y="2115"/>
                </a:cubicBezTo>
                <a:lnTo>
                  <a:pt x="1442" y="2115"/>
                </a:lnTo>
                <a:cubicBezTo>
                  <a:pt x="1444" y="2115"/>
                  <a:pt x="1447" y="2114"/>
                  <a:pt x="1449" y="2113"/>
                </a:cubicBezTo>
                <a:lnTo>
                  <a:pt x="1451" y="2114"/>
                </a:lnTo>
                <a:cubicBezTo>
                  <a:pt x="1455" y="2114"/>
                  <a:pt x="1460" y="2112"/>
                  <a:pt x="1462" y="2108"/>
                </a:cubicBezTo>
                <a:cubicBezTo>
                  <a:pt x="1465" y="2105"/>
                  <a:pt x="1466" y="2100"/>
                  <a:pt x="1465" y="2095"/>
                </a:cubicBezTo>
                <a:lnTo>
                  <a:pt x="1464" y="2092"/>
                </a:lnTo>
                <a:lnTo>
                  <a:pt x="1463" y="2090"/>
                </a:lnTo>
                <a:cubicBezTo>
                  <a:pt x="1469" y="2088"/>
                  <a:pt x="1473" y="2085"/>
                  <a:pt x="1478" y="2082"/>
                </a:cubicBezTo>
                <a:lnTo>
                  <a:pt x="1480" y="2080"/>
                </a:lnTo>
                <a:lnTo>
                  <a:pt x="1480" y="2080"/>
                </a:lnTo>
                <a:cubicBezTo>
                  <a:pt x="1481" y="2082"/>
                  <a:pt x="1481" y="2085"/>
                  <a:pt x="1482" y="2088"/>
                </a:cubicBezTo>
                <a:cubicBezTo>
                  <a:pt x="1481" y="2092"/>
                  <a:pt x="1482" y="2096"/>
                  <a:pt x="1483" y="2098"/>
                </a:cubicBezTo>
                <a:cubicBezTo>
                  <a:pt x="1486" y="2105"/>
                  <a:pt x="1493" y="2108"/>
                  <a:pt x="1502" y="2108"/>
                </a:cubicBezTo>
                <a:cubicBezTo>
                  <a:pt x="1505" y="2108"/>
                  <a:pt x="1511" y="2108"/>
                  <a:pt x="1517" y="2105"/>
                </a:cubicBezTo>
                <a:cubicBezTo>
                  <a:pt x="1518" y="2104"/>
                  <a:pt x="1520" y="2103"/>
                  <a:pt x="1521" y="2101"/>
                </a:cubicBezTo>
                <a:cubicBezTo>
                  <a:pt x="1529" y="2098"/>
                  <a:pt x="1533" y="2093"/>
                  <a:pt x="1534" y="2088"/>
                </a:cubicBezTo>
                <a:cubicBezTo>
                  <a:pt x="1536" y="2085"/>
                  <a:pt x="1538" y="2082"/>
                  <a:pt x="1539" y="2080"/>
                </a:cubicBezTo>
                <a:cubicBezTo>
                  <a:pt x="1542" y="2078"/>
                  <a:pt x="1547" y="2075"/>
                  <a:pt x="1550" y="2069"/>
                </a:cubicBezTo>
                <a:cubicBezTo>
                  <a:pt x="1555" y="2059"/>
                  <a:pt x="1553" y="2049"/>
                  <a:pt x="1552" y="2043"/>
                </a:cubicBezTo>
                <a:lnTo>
                  <a:pt x="1552" y="2042"/>
                </a:lnTo>
                <a:cubicBezTo>
                  <a:pt x="1553" y="2039"/>
                  <a:pt x="1553" y="2037"/>
                  <a:pt x="1554" y="2034"/>
                </a:cubicBezTo>
                <a:lnTo>
                  <a:pt x="1556" y="2032"/>
                </a:lnTo>
                <a:lnTo>
                  <a:pt x="1558" y="2029"/>
                </a:lnTo>
                <a:lnTo>
                  <a:pt x="1558" y="2029"/>
                </a:lnTo>
                <a:cubicBezTo>
                  <a:pt x="1561" y="2031"/>
                  <a:pt x="1565" y="2033"/>
                  <a:pt x="1571" y="2033"/>
                </a:cubicBezTo>
                <a:cubicBezTo>
                  <a:pt x="1574" y="2033"/>
                  <a:pt x="1578" y="2033"/>
                  <a:pt x="1581" y="2030"/>
                </a:cubicBezTo>
                <a:cubicBezTo>
                  <a:pt x="1585" y="2031"/>
                  <a:pt x="1589" y="2033"/>
                  <a:pt x="1594" y="2033"/>
                </a:cubicBezTo>
                <a:cubicBezTo>
                  <a:pt x="1600" y="2033"/>
                  <a:pt x="1605" y="2031"/>
                  <a:pt x="1608" y="2027"/>
                </a:cubicBezTo>
                <a:cubicBezTo>
                  <a:pt x="1616" y="2026"/>
                  <a:pt x="1625" y="2024"/>
                  <a:pt x="1634" y="2022"/>
                </a:cubicBezTo>
                <a:cubicBezTo>
                  <a:pt x="1636" y="2025"/>
                  <a:pt x="1641" y="2029"/>
                  <a:pt x="1651" y="2029"/>
                </a:cubicBezTo>
                <a:cubicBezTo>
                  <a:pt x="1659" y="2029"/>
                  <a:pt x="1668" y="2026"/>
                  <a:pt x="1675" y="2023"/>
                </a:cubicBezTo>
                <a:cubicBezTo>
                  <a:pt x="1677" y="2023"/>
                  <a:pt x="1678" y="2022"/>
                  <a:pt x="1679" y="2022"/>
                </a:cubicBezTo>
                <a:cubicBezTo>
                  <a:pt x="1685" y="2020"/>
                  <a:pt x="1688" y="2015"/>
                  <a:pt x="1689" y="2009"/>
                </a:cubicBezTo>
                <a:cubicBezTo>
                  <a:pt x="1689" y="2005"/>
                  <a:pt x="1688" y="2001"/>
                  <a:pt x="1687" y="1998"/>
                </a:cubicBezTo>
                <a:cubicBezTo>
                  <a:pt x="1687" y="1996"/>
                  <a:pt x="1687" y="1992"/>
                  <a:pt x="1687" y="1991"/>
                </a:cubicBezTo>
                <a:cubicBezTo>
                  <a:pt x="1690" y="1988"/>
                  <a:pt x="1692" y="1984"/>
                  <a:pt x="1691" y="1979"/>
                </a:cubicBezTo>
                <a:lnTo>
                  <a:pt x="1691" y="1979"/>
                </a:lnTo>
                <a:lnTo>
                  <a:pt x="1695" y="1980"/>
                </a:lnTo>
                <a:cubicBezTo>
                  <a:pt x="1698" y="1980"/>
                  <a:pt x="1702" y="1979"/>
                  <a:pt x="1704" y="1976"/>
                </a:cubicBezTo>
                <a:cubicBezTo>
                  <a:pt x="1707" y="1973"/>
                  <a:pt x="1709" y="1969"/>
                  <a:pt x="1708" y="1965"/>
                </a:cubicBezTo>
                <a:cubicBezTo>
                  <a:pt x="1708" y="1964"/>
                  <a:pt x="1709" y="1962"/>
                  <a:pt x="1710" y="1960"/>
                </a:cubicBezTo>
                <a:cubicBezTo>
                  <a:pt x="1711" y="1960"/>
                  <a:pt x="1713" y="1959"/>
                  <a:pt x="1715" y="1958"/>
                </a:cubicBezTo>
                <a:cubicBezTo>
                  <a:pt x="1721" y="1955"/>
                  <a:pt x="1724" y="1950"/>
                  <a:pt x="1725" y="1945"/>
                </a:cubicBezTo>
                <a:cubicBezTo>
                  <a:pt x="1727" y="1937"/>
                  <a:pt x="1723" y="1932"/>
                  <a:pt x="1721" y="1928"/>
                </a:cubicBezTo>
                <a:cubicBezTo>
                  <a:pt x="1723" y="1924"/>
                  <a:pt x="1724" y="1920"/>
                  <a:pt x="1723" y="1916"/>
                </a:cubicBezTo>
                <a:cubicBezTo>
                  <a:pt x="1723" y="1914"/>
                  <a:pt x="1722" y="1912"/>
                  <a:pt x="1721" y="1910"/>
                </a:cubicBezTo>
                <a:lnTo>
                  <a:pt x="1722" y="1907"/>
                </a:lnTo>
                <a:lnTo>
                  <a:pt x="1725" y="1905"/>
                </a:lnTo>
                <a:lnTo>
                  <a:pt x="1727" y="1907"/>
                </a:lnTo>
                <a:cubicBezTo>
                  <a:pt x="1729" y="1909"/>
                  <a:pt x="1733" y="1911"/>
                  <a:pt x="1736" y="1911"/>
                </a:cubicBezTo>
                <a:lnTo>
                  <a:pt x="1736" y="1911"/>
                </a:lnTo>
                <a:cubicBezTo>
                  <a:pt x="1740" y="1911"/>
                  <a:pt x="1743" y="1909"/>
                  <a:pt x="1746" y="1907"/>
                </a:cubicBezTo>
                <a:lnTo>
                  <a:pt x="1747" y="1906"/>
                </a:lnTo>
                <a:cubicBezTo>
                  <a:pt x="1757" y="1895"/>
                  <a:pt x="1761" y="1886"/>
                  <a:pt x="1759" y="1878"/>
                </a:cubicBezTo>
                <a:cubicBezTo>
                  <a:pt x="1766" y="1869"/>
                  <a:pt x="1773" y="1860"/>
                  <a:pt x="1776" y="1848"/>
                </a:cubicBezTo>
                <a:cubicBezTo>
                  <a:pt x="1781" y="1848"/>
                  <a:pt x="1786" y="1848"/>
                  <a:pt x="1792" y="1848"/>
                </a:cubicBezTo>
                <a:cubicBezTo>
                  <a:pt x="1803" y="1848"/>
                  <a:pt x="1814" y="1848"/>
                  <a:pt x="1826" y="1847"/>
                </a:cubicBezTo>
                <a:cubicBezTo>
                  <a:pt x="1837" y="1847"/>
                  <a:pt x="1849" y="1846"/>
                  <a:pt x="1860" y="1846"/>
                </a:cubicBezTo>
                <a:cubicBezTo>
                  <a:pt x="1876" y="1846"/>
                  <a:pt x="1887" y="1847"/>
                  <a:pt x="1895" y="1850"/>
                </a:cubicBezTo>
                <a:cubicBezTo>
                  <a:pt x="1915" y="1861"/>
                  <a:pt x="1915" y="1865"/>
                  <a:pt x="1915" y="1868"/>
                </a:cubicBezTo>
                <a:cubicBezTo>
                  <a:pt x="1916" y="1879"/>
                  <a:pt x="1920" y="1888"/>
                  <a:pt x="1937" y="1899"/>
                </a:cubicBezTo>
                <a:lnTo>
                  <a:pt x="1938" y="1901"/>
                </a:lnTo>
                <a:cubicBezTo>
                  <a:pt x="1939" y="1906"/>
                  <a:pt x="1942" y="1919"/>
                  <a:pt x="1955" y="1919"/>
                </a:cubicBezTo>
                <a:cubicBezTo>
                  <a:pt x="1959" y="1919"/>
                  <a:pt x="1962" y="1917"/>
                  <a:pt x="1965" y="1915"/>
                </a:cubicBezTo>
                <a:lnTo>
                  <a:pt x="1969" y="1917"/>
                </a:lnTo>
                <a:cubicBezTo>
                  <a:pt x="1968" y="1922"/>
                  <a:pt x="1968" y="1929"/>
                  <a:pt x="1972" y="1935"/>
                </a:cubicBezTo>
                <a:lnTo>
                  <a:pt x="1975" y="1939"/>
                </a:lnTo>
                <a:cubicBezTo>
                  <a:pt x="1974" y="1944"/>
                  <a:pt x="1972" y="1957"/>
                  <a:pt x="1990" y="1965"/>
                </a:cubicBezTo>
                <a:cubicBezTo>
                  <a:pt x="1992" y="1966"/>
                  <a:pt x="1994" y="1966"/>
                  <a:pt x="1996" y="1966"/>
                </a:cubicBezTo>
                <a:lnTo>
                  <a:pt x="2000" y="1965"/>
                </a:lnTo>
                <a:lnTo>
                  <a:pt x="2003" y="1964"/>
                </a:lnTo>
                <a:lnTo>
                  <a:pt x="2004" y="1965"/>
                </a:lnTo>
                <a:cubicBezTo>
                  <a:pt x="2004" y="1966"/>
                  <a:pt x="2005" y="1969"/>
                  <a:pt x="2005" y="1971"/>
                </a:cubicBezTo>
                <a:cubicBezTo>
                  <a:pt x="2008" y="1979"/>
                  <a:pt x="2012" y="1996"/>
                  <a:pt x="2030" y="1996"/>
                </a:cubicBezTo>
                <a:lnTo>
                  <a:pt x="2034" y="1995"/>
                </a:lnTo>
                <a:lnTo>
                  <a:pt x="2037" y="1999"/>
                </a:lnTo>
                <a:cubicBezTo>
                  <a:pt x="2040" y="2002"/>
                  <a:pt x="2046" y="2009"/>
                  <a:pt x="2056" y="2009"/>
                </a:cubicBezTo>
                <a:cubicBezTo>
                  <a:pt x="2062" y="2009"/>
                  <a:pt x="2068" y="2007"/>
                  <a:pt x="2076" y="2002"/>
                </a:cubicBezTo>
                <a:cubicBezTo>
                  <a:pt x="2080" y="2000"/>
                  <a:pt x="2082" y="1996"/>
                  <a:pt x="2083" y="1992"/>
                </a:cubicBezTo>
                <a:cubicBezTo>
                  <a:pt x="2083" y="1989"/>
                  <a:pt x="2083" y="1987"/>
                  <a:pt x="2084" y="1985"/>
                </a:cubicBezTo>
                <a:cubicBezTo>
                  <a:pt x="2086" y="1984"/>
                  <a:pt x="2089" y="1984"/>
                  <a:pt x="2092" y="1983"/>
                </a:cubicBezTo>
                <a:lnTo>
                  <a:pt x="2096" y="1981"/>
                </a:lnTo>
                <a:lnTo>
                  <a:pt x="2097" y="1980"/>
                </a:lnTo>
                <a:cubicBezTo>
                  <a:pt x="2111" y="1993"/>
                  <a:pt x="2142" y="1995"/>
                  <a:pt x="2174" y="1995"/>
                </a:cubicBezTo>
                <a:cubicBezTo>
                  <a:pt x="2188" y="1995"/>
                  <a:pt x="2201" y="1995"/>
                  <a:pt x="2213" y="1994"/>
                </a:cubicBezTo>
                <a:cubicBezTo>
                  <a:pt x="2222" y="1994"/>
                  <a:pt x="2230" y="1994"/>
                  <a:pt x="2237" y="1994"/>
                </a:cubicBezTo>
                <a:cubicBezTo>
                  <a:pt x="2239" y="1994"/>
                  <a:pt x="2241" y="1994"/>
                  <a:pt x="2243" y="1994"/>
                </a:cubicBezTo>
                <a:lnTo>
                  <a:pt x="2244" y="1994"/>
                </a:lnTo>
                <a:cubicBezTo>
                  <a:pt x="2290" y="1994"/>
                  <a:pt x="2345" y="1995"/>
                  <a:pt x="2400" y="1995"/>
                </a:cubicBezTo>
                <a:cubicBezTo>
                  <a:pt x="2450" y="1995"/>
                  <a:pt x="2500" y="1995"/>
                  <a:pt x="2542" y="1995"/>
                </a:cubicBezTo>
                <a:lnTo>
                  <a:pt x="2542" y="1995"/>
                </a:lnTo>
                <a:lnTo>
                  <a:pt x="2546" y="1995"/>
                </a:lnTo>
                <a:cubicBezTo>
                  <a:pt x="2547" y="1995"/>
                  <a:pt x="2550" y="1994"/>
                  <a:pt x="2557" y="1994"/>
                </a:cubicBezTo>
                <a:cubicBezTo>
                  <a:pt x="2565" y="1994"/>
                  <a:pt x="2574" y="1995"/>
                  <a:pt x="2585" y="1995"/>
                </a:cubicBezTo>
                <a:cubicBezTo>
                  <a:pt x="2597" y="1996"/>
                  <a:pt x="2611" y="1997"/>
                  <a:pt x="2624" y="1997"/>
                </a:cubicBezTo>
                <a:cubicBezTo>
                  <a:pt x="2651" y="1997"/>
                  <a:pt x="2684" y="1994"/>
                  <a:pt x="2693" y="1971"/>
                </a:cubicBezTo>
                <a:cubicBezTo>
                  <a:pt x="2695" y="1967"/>
                  <a:pt x="2694" y="1962"/>
                  <a:pt x="2692" y="1958"/>
                </a:cubicBezTo>
                <a:cubicBezTo>
                  <a:pt x="2690" y="1955"/>
                  <a:pt x="2686" y="1952"/>
                  <a:pt x="2682" y="1952"/>
                </a:cubicBezTo>
                <a:lnTo>
                  <a:pt x="2680" y="1952"/>
                </a:lnTo>
                <a:lnTo>
                  <a:pt x="2682" y="1949"/>
                </a:lnTo>
                <a:cubicBezTo>
                  <a:pt x="2683" y="1945"/>
                  <a:pt x="2683" y="1941"/>
                  <a:pt x="2681" y="1937"/>
                </a:cubicBezTo>
                <a:cubicBezTo>
                  <a:pt x="2678" y="1933"/>
                  <a:pt x="2678" y="1928"/>
                  <a:pt x="2681" y="1924"/>
                </a:cubicBezTo>
                <a:cubicBezTo>
                  <a:pt x="2687" y="1919"/>
                  <a:pt x="2688" y="1912"/>
                  <a:pt x="2689" y="1909"/>
                </a:cubicBezTo>
                <a:cubicBezTo>
                  <a:pt x="2693" y="1906"/>
                  <a:pt x="2695" y="1902"/>
                  <a:pt x="2695" y="1897"/>
                </a:cubicBezTo>
                <a:cubicBezTo>
                  <a:pt x="2695" y="1894"/>
                  <a:pt x="2695" y="1891"/>
                  <a:pt x="2695" y="1887"/>
                </a:cubicBezTo>
                <a:cubicBezTo>
                  <a:pt x="2695" y="1883"/>
                  <a:pt x="2695" y="1878"/>
                  <a:pt x="2695" y="1873"/>
                </a:cubicBezTo>
                <a:cubicBezTo>
                  <a:pt x="2697" y="1871"/>
                  <a:pt x="2699" y="1868"/>
                  <a:pt x="2700" y="1866"/>
                </a:cubicBezTo>
                <a:cubicBezTo>
                  <a:pt x="2704" y="1856"/>
                  <a:pt x="2699" y="1847"/>
                  <a:pt x="2695" y="1840"/>
                </a:cubicBezTo>
                <a:cubicBezTo>
                  <a:pt x="2695" y="1838"/>
                  <a:pt x="2694" y="1837"/>
                  <a:pt x="2693" y="1835"/>
                </a:cubicBezTo>
                <a:lnTo>
                  <a:pt x="2693" y="1834"/>
                </a:lnTo>
                <a:cubicBezTo>
                  <a:pt x="2690" y="1826"/>
                  <a:pt x="2687" y="1819"/>
                  <a:pt x="2686" y="1815"/>
                </a:cubicBezTo>
                <a:cubicBezTo>
                  <a:pt x="2691" y="1810"/>
                  <a:pt x="2699" y="1803"/>
                  <a:pt x="2707" y="1784"/>
                </a:cubicBezTo>
                <a:cubicBezTo>
                  <a:pt x="2715" y="1775"/>
                  <a:pt x="2714" y="1764"/>
                  <a:pt x="2714" y="1755"/>
                </a:cubicBezTo>
                <a:cubicBezTo>
                  <a:pt x="2714" y="1743"/>
                  <a:pt x="2714" y="1739"/>
                  <a:pt x="2719" y="1736"/>
                </a:cubicBezTo>
                <a:cubicBezTo>
                  <a:pt x="2723" y="1735"/>
                  <a:pt x="2725" y="1731"/>
                  <a:pt x="2726" y="1728"/>
                </a:cubicBezTo>
                <a:cubicBezTo>
                  <a:pt x="2726" y="1724"/>
                  <a:pt x="2726" y="1720"/>
                  <a:pt x="2724" y="1717"/>
                </a:cubicBezTo>
                <a:cubicBezTo>
                  <a:pt x="2722" y="1715"/>
                  <a:pt x="2721" y="1707"/>
                  <a:pt x="2720" y="1701"/>
                </a:cubicBezTo>
                <a:cubicBezTo>
                  <a:pt x="2720" y="1697"/>
                  <a:pt x="2719" y="1693"/>
                  <a:pt x="2719" y="1690"/>
                </a:cubicBezTo>
                <a:lnTo>
                  <a:pt x="2717" y="1686"/>
                </a:lnTo>
                <a:cubicBezTo>
                  <a:pt x="2714" y="1678"/>
                  <a:pt x="2708" y="1673"/>
                  <a:pt x="2703" y="1668"/>
                </a:cubicBezTo>
                <a:cubicBezTo>
                  <a:pt x="2699" y="1663"/>
                  <a:pt x="2695" y="1660"/>
                  <a:pt x="2693" y="1655"/>
                </a:cubicBezTo>
                <a:cubicBezTo>
                  <a:pt x="2692" y="1652"/>
                  <a:pt x="2690" y="1650"/>
                  <a:pt x="2687" y="1648"/>
                </a:cubicBezTo>
                <a:cubicBezTo>
                  <a:pt x="2676" y="1643"/>
                  <a:pt x="2667" y="1628"/>
                  <a:pt x="2668" y="1614"/>
                </a:cubicBezTo>
                <a:cubicBezTo>
                  <a:pt x="2668" y="1605"/>
                  <a:pt x="2673" y="1599"/>
                  <a:pt x="2681" y="1595"/>
                </a:cubicBezTo>
                <a:cubicBezTo>
                  <a:pt x="2683" y="1594"/>
                  <a:pt x="2685" y="1593"/>
                  <a:pt x="2687" y="1591"/>
                </a:cubicBezTo>
                <a:cubicBezTo>
                  <a:pt x="2713" y="1557"/>
                  <a:pt x="2751" y="1468"/>
                  <a:pt x="2780" y="1402"/>
                </a:cubicBezTo>
                <a:cubicBezTo>
                  <a:pt x="2788" y="1384"/>
                  <a:pt x="2794" y="1368"/>
                  <a:pt x="2800" y="1356"/>
                </a:cubicBezTo>
                <a:cubicBezTo>
                  <a:pt x="2825" y="1293"/>
                  <a:pt x="2858" y="1224"/>
                  <a:pt x="2890" y="1158"/>
                </a:cubicBezTo>
                <a:cubicBezTo>
                  <a:pt x="2943" y="1046"/>
                  <a:pt x="2998" y="931"/>
                  <a:pt x="3024" y="833"/>
                </a:cubicBezTo>
                <a:cubicBezTo>
                  <a:pt x="3024" y="829"/>
                  <a:pt x="3027" y="827"/>
                  <a:pt x="3037" y="823"/>
                </a:cubicBezTo>
                <a:cubicBezTo>
                  <a:pt x="3044" y="820"/>
                  <a:pt x="3052" y="816"/>
                  <a:pt x="3059" y="809"/>
                </a:cubicBezTo>
                <a:lnTo>
                  <a:pt x="3060" y="808"/>
                </a:lnTo>
                <a:lnTo>
                  <a:pt x="3062" y="805"/>
                </a:lnTo>
                <a:cubicBezTo>
                  <a:pt x="3074" y="790"/>
                  <a:pt x="3082" y="780"/>
                  <a:pt x="3077" y="770"/>
                </a:cubicBezTo>
                <a:cubicBezTo>
                  <a:pt x="3074" y="765"/>
                  <a:pt x="3069" y="762"/>
                  <a:pt x="3063" y="762"/>
                </a:cubicBezTo>
                <a:cubicBezTo>
                  <a:pt x="3061" y="762"/>
                  <a:pt x="3058" y="762"/>
                  <a:pt x="3055" y="764"/>
                </a:cubicBezTo>
                <a:cubicBezTo>
                  <a:pt x="3039" y="765"/>
                  <a:pt x="3028" y="774"/>
                  <a:pt x="3021" y="781"/>
                </a:cubicBezTo>
                <a:cubicBezTo>
                  <a:pt x="3016" y="782"/>
                  <a:pt x="3013" y="783"/>
                  <a:pt x="3010" y="785"/>
                </a:cubicBezTo>
                <a:cubicBezTo>
                  <a:pt x="3009" y="784"/>
                  <a:pt x="3007" y="784"/>
                  <a:pt x="3005" y="784"/>
                </a:cubicBezTo>
                <a:lnTo>
                  <a:pt x="3004" y="784"/>
                </a:lnTo>
                <a:cubicBezTo>
                  <a:pt x="3001" y="782"/>
                  <a:pt x="2998" y="781"/>
                  <a:pt x="2994" y="781"/>
                </a:cubicBezTo>
                <a:lnTo>
                  <a:pt x="2990" y="781"/>
                </a:lnTo>
                <a:cubicBezTo>
                  <a:pt x="2985" y="782"/>
                  <a:pt x="2982" y="785"/>
                  <a:pt x="2980" y="787"/>
                </a:cubicBezTo>
                <a:cubicBezTo>
                  <a:pt x="2977" y="787"/>
                  <a:pt x="2972" y="788"/>
                  <a:pt x="2968" y="793"/>
                </a:cubicBezTo>
                <a:lnTo>
                  <a:pt x="2967" y="792"/>
                </a:lnTo>
                <a:cubicBezTo>
                  <a:pt x="2971" y="787"/>
                  <a:pt x="2974" y="779"/>
                  <a:pt x="2969" y="769"/>
                </a:cubicBezTo>
                <a:cubicBezTo>
                  <a:pt x="2965" y="762"/>
                  <a:pt x="2959" y="758"/>
                  <a:pt x="2951" y="758"/>
                </a:cubicBezTo>
                <a:cubicBezTo>
                  <a:pt x="2948" y="758"/>
                  <a:pt x="2945" y="759"/>
                  <a:pt x="2942" y="760"/>
                </a:cubicBezTo>
                <a:lnTo>
                  <a:pt x="2942" y="760"/>
                </a:lnTo>
                <a:cubicBezTo>
                  <a:pt x="2938" y="755"/>
                  <a:pt x="2932" y="752"/>
                  <a:pt x="2927" y="751"/>
                </a:cubicBezTo>
                <a:cubicBezTo>
                  <a:pt x="2923" y="746"/>
                  <a:pt x="2918" y="742"/>
                  <a:pt x="2912" y="741"/>
                </a:cubicBezTo>
                <a:lnTo>
                  <a:pt x="2912" y="738"/>
                </a:lnTo>
                <a:cubicBezTo>
                  <a:pt x="2911" y="733"/>
                  <a:pt x="2910" y="725"/>
                  <a:pt x="2902" y="718"/>
                </a:cubicBezTo>
                <a:cubicBezTo>
                  <a:pt x="2899" y="716"/>
                  <a:pt x="2897" y="715"/>
                  <a:pt x="2894" y="715"/>
                </a:cubicBezTo>
                <a:lnTo>
                  <a:pt x="2891" y="711"/>
                </a:lnTo>
                <a:cubicBezTo>
                  <a:pt x="2889" y="708"/>
                  <a:pt x="2885" y="706"/>
                  <a:pt x="2881" y="706"/>
                </a:cubicBezTo>
                <a:lnTo>
                  <a:pt x="2881" y="706"/>
                </a:lnTo>
                <a:lnTo>
                  <a:pt x="2880" y="707"/>
                </a:lnTo>
                <a:cubicBezTo>
                  <a:pt x="2879" y="706"/>
                  <a:pt x="2877" y="706"/>
                  <a:pt x="2876" y="706"/>
                </a:cubicBezTo>
                <a:lnTo>
                  <a:pt x="2875" y="706"/>
                </a:lnTo>
                <a:cubicBezTo>
                  <a:pt x="2874" y="704"/>
                  <a:pt x="2871" y="703"/>
                  <a:pt x="2869" y="703"/>
                </a:cubicBezTo>
                <a:lnTo>
                  <a:pt x="2866" y="702"/>
                </a:lnTo>
                <a:cubicBezTo>
                  <a:pt x="2864" y="702"/>
                  <a:pt x="2861" y="703"/>
                  <a:pt x="2859" y="705"/>
                </a:cubicBezTo>
                <a:lnTo>
                  <a:pt x="2858" y="705"/>
                </a:lnTo>
                <a:lnTo>
                  <a:pt x="2854" y="705"/>
                </a:lnTo>
                <a:lnTo>
                  <a:pt x="2852" y="705"/>
                </a:lnTo>
                <a:lnTo>
                  <a:pt x="2851" y="704"/>
                </a:lnTo>
                <a:cubicBezTo>
                  <a:pt x="2848" y="700"/>
                  <a:pt x="2844" y="698"/>
                  <a:pt x="2839" y="698"/>
                </a:cubicBezTo>
                <a:lnTo>
                  <a:pt x="2839" y="698"/>
                </a:lnTo>
                <a:lnTo>
                  <a:pt x="2838" y="698"/>
                </a:lnTo>
                <a:lnTo>
                  <a:pt x="2834" y="697"/>
                </a:lnTo>
                <a:cubicBezTo>
                  <a:pt x="2833" y="696"/>
                  <a:pt x="2831" y="696"/>
                  <a:pt x="2829" y="695"/>
                </a:cubicBezTo>
                <a:lnTo>
                  <a:pt x="2828" y="694"/>
                </a:lnTo>
                <a:lnTo>
                  <a:pt x="2825" y="691"/>
                </a:lnTo>
                <a:lnTo>
                  <a:pt x="2825" y="691"/>
                </a:lnTo>
                <a:lnTo>
                  <a:pt x="2825" y="691"/>
                </a:lnTo>
                <a:cubicBezTo>
                  <a:pt x="2823" y="689"/>
                  <a:pt x="2821" y="687"/>
                  <a:pt x="2817" y="686"/>
                </a:cubicBezTo>
                <a:lnTo>
                  <a:pt x="2815" y="683"/>
                </a:lnTo>
                <a:cubicBezTo>
                  <a:pt x="2813" y="681"/>
                  <a:pt x="2809" y="679"/>
                  <a:pt x="2806" y="679"/>
                </a:cubicBezTo>
                <a:lnTo>
                  <a:pt x="2805" y="679"/>
                </a:lnTo>
                <a:cubicBezTo>
                  <a:pt x="2803" y="679"/>
                  <a:pt x="2801" y="679"/>
                  <a:pt x="2800" y="680"/>
                </a:cubicBezTo>
                <a:cubicBezTo>
                  <a:pt x="2800" y="676"/>
                  <a:pt x="2798" y="673"/>
                  <a:pt x="2795" y="670"/>
                </a:cubicBezTo>
                <a:cubicBezTo>
                  <a:pt x="2792" y="668"/>
                  <a:pt x="2789" y="667"/>
                  <a:pt x="2786" y="667"/>
                </a:cubicBezTo>
                <a:lnTo>
                  <a:pt x="2784" y="667"/>
                </a:lnTo>
                <a:lnTo>
                  <a:pt x="2782" y="668"/>
                </a:lnTo>
                <a:cubicBezTo>
                  <a:pt x="2779" y="664"/>
                  <a:pt x="2776" y="660"/>
                  <a:pt x="2773" y="658"/>
                </a:cubicBezTo>
                <a:lnTo>
                  <a:pt x="2770" y="656"/>
                </a:lnTo>
                <a:cubicBezTo>
                  <a:pt x="2767" y="654"/>
                  <a:pt x="2764" y="653"/>
                  <a:pt x="2761" y="653"/>
                </a:cubicBezTo>
                <a:cubicBezTo>
                  <a:pt x="2759" y="652"/>
                  <a:pt x="2756" y="650"/>
                  <a:pt x="2753" y="649"/>
                </a:cubicBezTo>
                <a:lnTo>
                  <a:pt x="2751" y="648"/>
                </a:lnTo>
                <a:cubicBezTo>
                  <a:pt x="2752" y="646"/>
                  <a:pt x="2752" y="644"/>
                  <a:pt x="2753" y="643"/>
                </a:cubicBezTo>
                <a:cubicBezTo>
                  <a:pt x="2754" y="637"/>
                  <a:pt x="2756" y="630"/>
                  <a:pt x="2755" y="622"/>
                </a:cubicBezTo>
                <a:cubicBezTo>
                  <a:pt x="2756" y="620"/>
                  <a:pt x="2755" y="617"/>
                  <a:pt x="2754" y="614"/>
                </a:cubicBezTo>
                <a:cubicBezTo>
                  <a:pt x="2752" y="610"/>
                  <a:pt x="2749" y="608"/>
                  <a:pt x="2747" y="607"/>
                </a:cubicBezTo>
                <a:cubicBezTo>
                  <a:pt x="2742" y="597"/>
                  <a:pt x="2734" y="596"/>
                  <a:pt x="2730" y="596"/>
                </a:cubicBezTo>
                <a:lnTo>
                  <a:pt x="2729" y="596"/>
                </a:lnTo>
                <a:cubicBezTo>
                  <a:pt x="2728" y="596"/>
                  <a:pt x="2726" y="596"/>
                  <a:pt x="2725" y="597"/>
                </a:cubicBezTo>
                <a:cubicBezTo>
                  <a:pt x="2718" y="600"/>
                  <a:pt x="2713" y="606"/>
                  <a:pt x="2709" y="611"/>
                </a:cubicBezTo>
                <a:cubicBezTo>
                  <a:pt x="2708" y="610"/>
                  <a:pt x="2706" y="609"/>
                  <a:pt x="2704" y="608"/>
                </a:cubicBezTo>
                <a:lnTo>
                  <a:pt x="2702" y="605"/>
                </a:lnTo>
                <a:cubicBezTo>
                  <a:pt x="2699" y="603"/>
                  <a:pt x="2696" y="601"/>
                  <a:pt x="2693" y="601"/>
                </a:cubicBezTo>
                <a:cubicBezTo>
                  <a:pt x="2691" y="601"/>
                  <a:pt x="2689" y="602"/>
                  <a:pt x="2688" y="602"/>
                </a:cubicBezTo>
                <a:lnTo>
                  <a:pt x="2688" y="602"/>
                </a:lnTo>
                <a:lnTo>
                  <a:pt x="2687" y="601"/>
                </a:lnTo>
                <a:cubicBezTo>
                  <a:pt x="2685" y="597"/>
                  <a:pt x="2683" y="594"/>
                  <a:pt x="2680" y="590"/>
                </a:cubicBezTo>
                <a:lnTo>
                  <a:pt x="2679" y="589"/>
                </a:lnTo>
                <a:cubicBezTo>
                  <a:pt x="2679" y="587"/>
                  <a:pt x="2679" y="584"/>
                  <a:pt x="2678" y="582"/>
                </a:cubicBezTo>
                <a:cubicBezTo>
                  <a:pt x="2677" y="580"/>
                  <a:pt x="2676" y="578"/>
                  <a:pt x="2675" y="576"/>
                </a:cubicBezTo>
                <a:cubicBezTo>
                  <a:pt x="2676" y="573"/>
                  <a:pt x="2676" y="570"/>
                  <a:pt x="2675" y="567"/>
                </a:cubicBezTo>
                <a:cubicBezTo>
                  <a:pt x="2672" y="559"/>
                  <a:pt x="2666" y="556"/>
                  <a:pt x="2662" y="555"/>
                </a:cubicBezTo>
                <a:cubicBezTo>
                  <a:pt x="2659" y="550"/>
                  <a:pt x="2655" y="548"/>
                  <a:pt x="2651" y="548"/>
                </a:cubicBezTo>
                <a:cubicBezTo>
                  <a:pt x="2648" y="545"/>
                  <a:pt x="2644" y="541"/>
                  <a:pt x="2641" y="537"/>
                </a:cubicBezTo>
                <a:cubicBezTo>
                  <a:pt x="2638" y="535"/>
                  <a:pt x="2636" y="533"/>
                  <a:pt x="2634" y="530"/>
                </a:cubicBezTo>
                <a:cubicBezTo>
                  <a:pt x="2632" y="529"/>
                  <a:pt x="2630" y="527"/>
                  <a:pt x="2627" y="527"/>
                </a:cubicBezTo>
                <a:cubicBezTo>
                  <a:pt x="2627" y="526"/>
                  <a:pt x="2626" y="523"/>
                  <a:pt x="2625" y="519"/>
                </a:cubicBezTo>
                <a:cubicBezTo>
                  <a:pt x="2626" y="517"/>
                  <a:pt x="2626" y="515"/>
                  <a:pt x="2627" y="513"/>
                </a:cubicBezTo>
                <a:cubicBezTo>
                  <a:pt x="2628" y="508"/>
                  <a:pt x="2628" y="502"/>
                  <a:pt x="2625" y="497"/>
                </a:cubicBezTo>
                <a:cubicBezTo>
                  <a:pt x="2625" y="493"/>
                  <a:pt x="2626" y="488"/>
                  <a:pt x="2622" y="483"/>
                </a:cubicBezTo>
                <a:cubicBezTo>
                  <a:pt x="2621" y="481"/>
                  <a:pt x="2619" y="480"/>
                  <a:pt x="2617" y="479"/>
                </a:cubicBezTo>
                <a:cubicBezTo>
                  <a:pt x="2610" y="471"/>
                  <a:pt x="2603" y="468"/>
                  <a:pt x="2599" y="467"/>
                </a:cubicBezTo>
                <a:lnTo>
                  <a:pt x="2599" y="467"/>
                </a:lnTo>
                <a:cubicBezTo>
                  <a:pt x="2599" y="465"/>
                  <a:pt x="2598" y="462"/>
                  <a:pt x="2598" y="456"/>
                </a:cubicBezTo>
                <a:cubicBezTo>
                  <a:pt x="2602" y="441"/>
                  <a:pt x="2599" y="425"/>
                  <a:pt x="2597" y="410"/>
                </a:cubicBezTo>
                <a:cubicBezTo>
                  <a:pt x="2595" y="396"/>
                  <a:pt x="2593" y="381"/>
                  <a:pt x="2595" y="369"/>
                </a:cubicBezTo>
                <a:cubicBezTo>
                  <a:pt x="2596" y="365"/>
                  <a:pt x="2595" y="360"/>
                  <a:pt x="2592" y="357"/>
                </a:cubicBezTo>
                <a:cubicBezTo>
                  <a:pt x="2590" y="354"/>
                  <a:pt x="2586" y="353"/>
                  <a:pt x="2582" y="353"/>
                </a:cubicBezTo>
                <a:lnTo>
                  <a:pt x="2581" y="353"/>
                </a:lnTo>
                <a:cubicBezTo>
                  <a:pt x="2574" y="353"/>
                  <a:pt x="2566" y="354"/>
                  <a:pt x="2555" y="354"/>
                </a:cubicBezTo>
                <a:cubicBezTo>
                  <a:pt x="2541" y="354"/>
                  <a:pt x="2525" y="353"/>
                  <a:pt x="2507" y="352"/>
                </a:cubicBezTo>
                <a:cubicBezTo>
                  <a:pt x="2489" y="352"/>
                  <a:pt x="2470" y="351"/>
                  <a:pt x="2452" y="351"/>
                </a:cubicBezTo>
                <a:cubicBezTo>
                  <a:pt x="2417" y="351"/>
                  <a:pt x="2394" y="354"/>
                  <a:pt x="2378" y="359"/>
                </a:cubicBezTo>
                <a:cubicBezTo>
                  <a:pt x="2372" y="361"/>
                  <a:pt x="2369" y="368"/>
                  <a:pt x="2370" y="374"/>
                </a:cubicBezTo>
                <a:lnTo>
                  <a:pt x="2370" y="375"/>
                </a:lnTo>
                <a:lnTo>
                  <a:pt x="2366" y="378"/>
                </a:lnTo>
                <a:cubicBezTo>
                  <a:pt x="2364" y="380"/>
                  <a:pt x="2361" y="382"/>
                  <a:pt x="2358" y="385"/>
                </a:cubicBezTo>
                <a:cubicBezTo>
                  <a:pt x="2355" y="388"/>
                  <a:pt x="2353" y="393"/>
                  <a:pt x="2355" y="398"/>
                </a:cubicBezTo>
                <a:cubicBezTo>
                  <a:pt x="2355" y="400"/>
                  <a:pt x="2355" y="400"/>
                  <a:pt x="2350" y="406"/>
                </a:cubicBezTo>
                <a:lnTo>
                  <a:pt x="2346" y="410"/>
                </a:lnTo>
                <a:cubicBezTo>
                  <a:pt x="2343" y="413"/>
                  <a:pt x="2342" y="417"/>
                  <a:pt x="2343" y="421"/>
                </a:cubicBezTo>
                <a:lnTo>
                  <a:pt x="2341" y="424"/>
                </a:lnTo>
                <a:lnTo>
                  <a:pt x="2339" y="427"/>
                </a:lnTo>
                <a:cubicBezTo>
                  <a:pt x="2338" y="429"/>
                  <a:pt x="2338" y="431"/>
                  <a:pt x="2338" y="433"/>
                </a:cubicBezTo>
                <a:cubicBezTo>
                  <a:pt x="2337" y="435"/>
                  <a:pt x="2336" y="437"/>
                  <a:pt x="2335" y="438"/>
                </a:cubicBezTo>
                <a:cubicBezTo>
                  <a:pt x="2332" y="439"/>
                  <a:pt x="2330" y="441"/>
                  <a:pt x="2328" y="443"/>
                </a:cubicBezTo>
                <a:cubicBezTo>
                  <a:pt x="2326" y="446"/>
                  <a:pt x="2325" y="450"/>
                  <a:pt x="2327" y="454"/>
                </a:cubicBezTo>
                <a:lnTo>
                  <a:pt x="2327" y="458"/>
                </a:lnTo>
                <a:cubicBezTo>
                  <a:pt x="2326" y="460"/>
                  <a:pt x="2326" y="462"/>
                  <a:pt x="2327" y="464"/>
                </a:cubicBezTo>
                <a:cubicBezTo>
                  <a:pt x="2325" y="466"/>
                  <a:pt x="2324" y="469"/>
                  <a:pt x="2323" y="473"/>
                </a:cubicBezTo>
                <a:cubicBezTo>
                  <a:pt x="2322" y="476"/>
                  <a:pt x="2319" y="480"/>
                  <a:pt x="2318" y="485"/>
                </a:cubicBezTo>
                <a:cubicBezTo>
                  <a:pt x="2315" y="488"/>
                  <a:pt x="2313" y="492"/>
                  <a:pt x="2312" y="496"/>
                </a:cubicBezTo>
                <a:cubicBezTo>
                  <a:pt x="2309" y="500"/>
                  <a:pt x="2307" y="507"/>
                  <a:pt x="2312" y="517"/>
                </a:cubicBezTo>
                <a:lnTo>
                  <a:pt x="2312" y="518"/>
                </a:lnTo>
                <a:cubicBezTo>
                  <a:pt x="2312" y="522"/>
                  <a:pt x="2314" y="526"/>
                  <a:pt x="2317" y="529"/>
                </a:cubicBezTo>
                <a:lnTo>
                  <a:pt x="2320" y="531"/>
                </a:lnTo>
                <a:lnTo>
                  <a:pt x="2323" y="534"/>
                </a:lnTo>
                <a:cubicBezTo>
                  <a:pt x="2320" y="536"/>
                  <a:pt x="2314" y="537"/>
                  <a:pt x="2309" y="537"/>
                </a:cubicBezTo>
                <a:lnTo>
                  <a:pt x="2308" y="537"/>
                </a:lnTo>
                <a:cubicBezTo>
                  <a:pt x="2302" y="538"/>
                  <a:pt x="2298" y="541"/>
                  <a:pt x="2296" y="544"/>
                </a:cubicBezTo>
                <a:cubicBezTo>
                  <a:pt x="2294" y="547"/>
                  <a:pt x="2293" y="549"/>
                  <a:pt x="2293" y="552"/>
                </a:cubicBezTo>
                <a:lnTo>
                  <a:pt x="2292" y="553"/>
                </a:lnTo>
                <a:lnTo>
                  <a:pt x="2288" y="553"/>
                </a:lnTo>
                <a:cubicBezTo>
                  <a:pt x="2285" y="553"/>
                  <a:pt x="2282" y="553"/>
                  <a:pt x="2279" y="555"/>
                </a:cubicBezTo>
                <a:lnTo>
                  <a:pt x="2278" y="556"/>
                </a:lnTo>
                <a:lnTo>
                  <a:pt x="2277" y="556"/>
                </a:lnTo>
                <a:lnTo>
                  <a:pt x="2276" y="555"/>
                </a:lnTo>
                <a:lnTo>
                  <a:pt x="2273" y="554"/>
                </a:lnTo>
                <a:lnTo>
                  <a:pt x="2272" y="550"/>
                </a:lnTo>
                <a:lnTo>
                  <a:pt x="2272" y="546"/>
                </a:lnTo>
                <a:cubicBezTo>
                  <a:pt x="2271" y="542"/>
                  <a:pt x="2269" y="539"/>
                  <a:pt x="2267" y="538"/>
                </a:cubicBezTo>
                <a:cubicBezTo>
                  <a:pt x="2266" y="532"/>
                  <a:pt x="2263" y="527"/>
                  <a:pt x="2255" y="524"/>
                </a:cubicBezTo>
                <a:cubicBezTo>
                  <a:pt x="2254" y="520"/>
                  <a:pt x="2251" y="516"/>
                  <a:pt x="2247" y="515"/>
                </a:cubicBezTo>
                <a:cubicBezTo>
                  <a:pt x="2247" y="511"/>
                  <a:pt x="2246" y="506"/>
                  <a:pt x="2242" y="503"/>
                </a:cubicBezTo>
                <a:cubicBezTo>
                  <a:pt x="2239" y="500"/>
                  <a:pt x="2235" y="498"/>
                  <a:pt x="2231" y="498"/>
                </a:cubicBezTo>
                <a:lnTo>
                  <a:pt x="2228" y="498"/>
                </a:lnTo>
                <a:lnTo>
                  <a:pt x="2225" y="499"/>
                </a:lnTo>
                <a:lnTo>
                  <a:pt x="2223" y="500"/>
                </a:lnTo>
                <a:cubicBezTo>
                  <a:pt x="2220" y="500"/>
                  <a:pt x="2214" y="494"/>
                  <a:pt x="2212" y="492"/>
                </a:cubicBezTo>
                <a:cubicBezTo>
                  <a:pt x="2210" y="490"/>
                  <a:pt x="2207" y="489"/>
                  <a:pt x="2204" y="489"/>
                </a:cubicBezTo>
                <a:lnTo>
                  <a:pt x="2201" y="489"/>
                </a:lnTo>
                <a:cubicBezTo>
                  <a:pt x="2197" y="489"/>
                  <a:pt x="2194" y="489"/>
                  <a:pt x="2192" y="490"/>
                </a:cubicBezTo>
                <a:cubicBezTo>
                  <a:pt x="2190" y="490"/>
                  <a:pt x="2189" y="490"/>
                  <a:pt x="2187" y="490"/>
                </a:cubicBezTo>
                <a:cubicBezTo>
                  <a:pt x="2185" y="489"/>
                  <a:pt x="2183" y="489"/>
                  <a:pt x="2182" y="489"/>
                </a:cubicBezTo>
                <a:cubicBezTo>
                  <a:pt x="2177" y="489"/>
                  <a:pt x="2174" y="491"/>
                  <a:pt x="2171" y="494"/>
                </a:cubicBezTo>
                <a:cubicBezTo>
                  <a:pt x="2168" y="497"/>
                  <a:pt x="2167" y="500"/>
                  <a:pt x="2167" y="503"/>
                </a:cubicBezTo>
                <a:lnTo>
                  <a:pt x="2165" y="503"/>
                </a:lnTo>
                <a:cubicBezTo>
                  <a:pt x="2155" y="506"/>
                  <a:pt x="2143" y="509"/>
                  <a:pt x="2136" y="518"/>
                </a:cubicBezTo>
                <a:cubicBezTo>
                  <a:pt x="2130" y="521"/>
                  <a:pt x="2126" y="526"/>
                  <a:pt x="2123" y="533"/>
                </a:cubicBezTo>
                <a:cubicBezTo>
                  <a:pt x="2118" y="537"/>
                  <a:pt x="2112" y="543"/>
                  <a:pt x="2110" y="552"/>
                </a:cubicBezTo>
                <a:cubicBezTo>
                  <a:pt x="2109" y="556"/>
                  <a:pt x="2109" y="559"/>
                  <a:pt x="2110" y="563"/>
                </a:cubicBezTo>
                <a:cubicBezTo>
                  <a:pt x="2106" y="573"/>
                  <a:pt x="2102" y="585"/>
                  <a:pt x="2109" y="598"/>
                </a:cubicBezTo>
                <a:lnTo>
                  <a:pt x="2107" y="600"/>
                </a:lnTo>
                <a:cubicBezTo>
                  <a:pt x="2106" y="602"/>
                  <a:pt x="2105" y="605"/>
                  <a:pt x="2106" y="608"/>
                </a:cubicBezTo>
                <a:cubicBezTo>
                  <a:pt x="2105" y="610"/>
                  <a:pt x="2105" y="612"/>
                  <a:pt x="2106" y="614"/>
                </a:cubicBezTo>
                <a:lnTo>
                  <a:pt x="2105" y="618"/>
                </a:lnTo>
                <a:cubicBezTo>
                  <a:pt x="2105" y="620"/>
                  <a:pt x="2104" y="623"/>
                  <a:pt x="2103" y="626"/>
                </a:cubicBezTo>
                <a:cubicBezTo>
                  <a:pt x="2101" y="631"/>
                  <a:pt x="2097" y="641"/>
                  <a:pt x="2100" y="650"/>
                </a:cubicBezTo>
                <a:lnTo>
                  <a:pt x="2097" y="649"/>
                </a:lnTo>
                <a:cubicBezTo>
                  <a:pt x="2093" y="647"/>
                  <a:pt x="2089" y="646"/>
                  <a:pt x="2085" y="646"/>
                </a:cubicBezTo>
                <a:cubicBezTo>
                  <a:pt x="2080" y="646"/>
                  <a:pt x="2076" y="647"/>
                  <a:pt x="2073" y="649"/>
                </a:cubicBezTo>
                <a:lnTo>
                  <a:pt x="2073" y="649"/>
                </a:lnTo>
                <a:cubicBezTo>
                  <a:pt x="2069" y="644"/>
                  <a:pt x="2066" y="636"/>
                  <a:pt x="2063" y="628"/>
                </a:cubicBezTo>
                <a:cubicBezTo>
                  <a:pt x="2060" y="622"/>
                  <a:pt x="2057" y="615"/>
                  <a:pt x="2054" y="609"/>
                </a:cubicBezTo>
                <a:cubicBezTo>
                  <a:pt x="2049" y="601"/>
                  <a:pt x="2042" y="598"/>
                  <a:pt x="2038" y="597"/>
                </a:cubicBezTo>
                <a:cubicBezTo>
                  <a:pt x="2035" y="590"/>
                  <a:pt x="2030" y="587"/>
                  <a:pt x="2024" y="583"/>
                </a:cubicBezTo>
                <a:cubicBezTo>
                  <a:pt x="2020" y="580"/>
                  <a:pt x="2016" y="577"/>
                  <a:pt x="2012" y="575"/>
                </a:cubicBezTo>
                <a:cubicBezTo>
                  <a:pt x="2004" y="571"/>
                  <a:pt x="1996" y="566"/>
                  <a:pt x="1994" y="561"/>
                </a:cubicBezTo>
                <a:cubicBezTo>
                  <a:pt x="1994" y="559"/>
                  <a:pt x="1993" y="558"/>
                  <a:pt x="1992" y="556"/>
                </a:cubicBezTo>
                <a:cubicBezTo>
                  <a:pt x="1991" y="555"/>
                  <a:pt x="1989" y="553"/>
                  <a:pt x="1988" y="552"/>
                </a:cubicBezTo>
                <a:lnTo>
                  <a:pt x="1991" y="550"/>
                </a:lnTo>
                <a:cubicBezTo>
                  <a:pt x="1994" y="548"/>
                  <a:pt x="1995" y="546"/>
                  <a:pt x="1996" y="543"/>
                </a:cubicBezTo>
                <a:lnTo>
                  <a:pt x="1997" y="543"/>
                </a:lnTo>
                <a:lnTo>
                  <a:pt x="1998" y="542"/>
                </a:lnTo>
                <a:cubicBezTo>
                  <a:pt x="2006" y="538"/>
                  <a:pt x="2009" y="532"/>
                  <a:pt x="2008" y="524"/>
                </a:cubicBezTo>
                <a:cubicBezTo>
                  <a:pt x="2009" y="522"/>
                  <a:pt x="2009" y="520"/>
                  <a:pt x="2009" y="517"/>
                </a:cubicBezTo>
                <a:cubicBezTo>
                  <a:pt x="2008" y="515"/>
                  <a:pt x="2007" y="513"/>
                  <a:pt x="2005" y="511"/>
                </a:cubicBezTo>
                <a:lnTo>
                  <a:pt x="2007" y="508"/>
                </a:lnTo>
                <a:cubicBezTo>
                  <a:pt x="2008" y="505"/>
                  <a:pt x="2009" y="503"/>
                  <a:pt x="2012" y="500"/>
                </a:cubicBezTo>
                <a:cubicBezTo>
                  <a:pt x="2018" y="495"/>
                  <a:pt x="2025" y="487"/>
                  <a:pt x="2026" y="473"/>
                </a:cubicBezTo>
                <a:cubicBezTo>
                  <a:pt x="2027" y="469"/>
                  <a:pt x="2025" y="464"/>
                  <a:pt x="2021" y="461"/>
                </a:cubicBezTo>
                <a:lnTo>
                  <a:pt x="2018" y="459"/>
                </a:lnTo>
                <a:cubicBezTo>
                  <a:pt x="2018" y="457"/>
                  <a:pt x="2018" y="455"/>
                  <a:pt x="2017" y="454"/>
                </a:cubicBezTo>
                <a:lnTo>
                  <a:pt x="2016" y="451"/>
                </a:lnTo>
                <a:lnTo>
                  <a:pt x="2017" y="448"/>
                </a:lnTo>
                <a:cubicBezTo>
                  <a:pt x="2018" y="442"/>
                  <a:pt x="2016" y="436"/>
                  <a:pt x="2011" y="433"/>
                </a:cubicBezTo>
                <a:cubicBezTo>
                  <a:pt x="2006" y="430"/>
                  <a:pt x="2002" y="424"/>
                  <a:pt x="2003" y="422"/>
                </a:cubicBezTo>
                <a:lnTo>
                  <a:pt x="2003" y="419"/>
                </a:lnTo>
                <a:cubicBezTo>
                  <a:pt x="2003" y="404"/>
                  <a:pt x="1993" y="397"/>
                  <a:pt x="1987" y="392"/>
                </a:cubicBezTo>
                <a:lnTo>
                  <a:pt x="1986" y="391"/>
                </a:lnTo>
                <a:cubicBezTo>
                  <a:pt x="1985" y="383"/>
                  <a:pt x="1983" y="377"/>
                  <a:pt x="1981" y="371"/>
                </a:cubicBezTo>
                <a:cubicBezTo>
                  <a:pt x="1979" y="364"/>
                  <a:pt x="1978" y="359"/>
                  <a:pt x="1979" y="354"/>
                </a:cubicBezTo>
                <a:cubicBezTo>
                  <a:pt x="1982" y="347"/>
                  <a:pt x="1982" y="339"/>
                  <a:pt x="1978" y="331"/>
                </a:cubicBezTo>
                <a:cubicBezTo>
                  <a:pt x="1975" y="327"/>
                  <a:pt x="1972" y="324"/>
                  <a:pt x="1968" y="322"/>
                </a:cubicBezTo>
                <a:lnTo>
                  <a:pt x="1968" y="318"/>
                </a:lnTo>
                <a:cubicBezTo>
                  <a:pt x="1968" y="311"/>
                  <a:pt x="1968" y="303"/>
                  <a:pt x="1967" y="295"/>
                </a:cubicBezTo>
                <a:cubicBezTo>
                  <a:pt x="1978" y="279"/>
                  <a:pt x="1981" y="268"/>
                  <a:pt x="1976" y="258"/>
                </a:cubicBezTo>
                <a:lnTo>
                  <a:pt x="1978" y="254"/>
                </a:lnTo>
                <a:lnTo>
                  <a:pt x="1979" y="253"/>
                </a:lnTo>
                <a:cubicBezTo>
                  <a:pt x="1985" y="241"/>
                  <a:pt x="1980" y="232"/>
                  <a:pt x="1977" y="227"/>
                </a:cubicBezTo>
                <a:cubicBezTo>
                  <a:pt x="1977" y="222"/>
                  <a:pt x="1977" y="217"/>
                  <a:pt x="1973" y="212"/>
                </a:cubicBezTo>
                <a:cubicBezTo>
                  <a:pt x="1971" y="210"/>
                  <a:pt x="1968" y="208"/>
                  <a:pt x="1964" y="207"/>
                </a:cubicBezTo>
                <a:cubicBezTo>
                  <a:pt x="1961" y="199"/>
                  <a:pt x="1958" y="190"/>
                  <a:pt x="1956" y="181"/>
                </a:cubicBezTo>
                <a:cubicBezTo>
                  <a:pt x="1954" y="170"/>
                  <a:pt x="1951" y="159"/>
                  <a:pt x="1946" y="150"/>
                </a:cubicBezTo>
                <a:cubicBezTo>
                  <a:pt x="1945" y="146"/>
                  <a:pt x="1941" y="144"/>
                  <a:pt x="1938" y="143"/>
                </a:cubicBezTo>
                <a:cubicBezTo>
                  <a:pt x="1934" y="142"/>
                  <a:pt x="1932" y="139"/>
                  <a:pt x="1928" y="133"/>
                </a:cubicBezTo>
                <a:cubicBezTo>
                  <a:pt x="1926" y="130"/>
                  <a:pt x="1924" y="128"/>
                  <a:pt x="1922" y="125"/>
                </a:cubicBezTo>
                <a:cubicBezTo>
                  <a:pt x="1924" y="124"/>
                  <a:pt x="1925" y="122"/>
                  <a:pt x="1926" y="121"/>
                </a:cubicBezTo>
                <a:cubicBezTo>
                  <a:pt x="1931" y="118"/>
                  <a:pt x="1934" y="113"/>
                  <a:pt x="1932" y="107"/>
                </a:cubicBezTo>
                <a:cubicBezTo>
                  <a:pt x="1932" y="105"/>
                  <a:pt x="1933" y="97"/>
                  <a:pt x="1934" y="93"/>
                </a:cubicBezTo>
                <a:cubicBezTo>
                  <a:pt x="1937" y="81"/>
                  <a:pt x="1941" y="67"/>
                  <a:pt x="1932" y="56"/>
                </a:cubicBezTo>
                <a:cubicBezTo>
                  <a:pt x="1931" y="54"/>
                  <a:pt x="1928" y="53"/>
                  <a:pt x="1926" y="52"/>
                </a:cubicBezTo>
                <a:cubicBezTo>
                  <a:pt x="1923" y="51"/>
                  <a:pt x="1919" y="49"/>
                  <a:pt x="1915" y="47"/>
                </a:cubicBezTo>
                <a:cubicBezTo>
                  <a:pt x="1906" y="43"/>
                  <a:pt x="1896" y="38"/>
                  <a:pt x="1885" y="38"/>
                </a:cubicBezTo>
                <a:cubicBezTo>
                  <a:pt x="1880" y="38"/>
                  <a:pt x="1876" y="39"/>
                  <a:pt x="1871" y="40"/>
                </a:cubicBezTo>
                <a:lnTo>
                  <a:pt x="1870" y="40"/>
                </a:lnTo>
                <a:cubicBezTo>
                  <a:pt x="1869" y="40"/>
                  <a:pt x="1866" y="33"/>
                  <a:pt x="1864" y="30"/>
                </a:cubicBezTo>
                <a:cubicBezTo>
                  <a:pt x="1861" y="23"/>
                  <a:pt x="1857" y="16"/>
                  <a:pt x="1850" y="13"/>
                </a:cubicBezTo>
                <a:cubicBezTo>
                  <a:pt x="1848" y="12"/>
                  <a:pt x="1846" y="11"/>
                  <a:pt x="1844" y="11"/>
                </a:cubicBezTo>
                <a:cubicBezTo>
                  <a:pt x="1843" y="11"/>
                  <a:pt x="1841" y="11"/>
                  <a:pt x="1840" y="12"/>
                </a:cubicBezTo>
                <a:cubicBezTo>
                  <a:pt x="1834" y="14"/>
                  <a:pt x="1830" y="15"/>
                  <a:pt x="1829" y="15"/>
                </a:cubicBezTo>
                <a:cubicBezTo>
                  <a:pt x="1827" y="15"/>
                  <a:pt x="1826" y="14"/>
                  <a:pt x="1823" y="13"/>
                </a:cubicBezTo>
                <a:cubicBezTo>
                  <a:pt x="1819" y="11"/>
                  <a:pt x="1813" y="8"/>
                  <a:pt x="1805" y="8"/>
                </a:cubicBezTo>
                <a:lnTo>
                  <a:pt x="1804" y="8"/>
                </a:lnTo>
                <a:cubicBezTo>
                  <a:pt x="1800" y="8"/>
                  <a:pt x="1796" y="10"/>
                  <a:pt x="1793" y="13"/>
                </a:cubicBezTo>
                <a:cubicBezTo>
                  <a:pt x="1792" y="15"/>
                  <a:pt x="1791" y="17"/>
                  <a:pt x="1791" y="19"/>
                </a:cubicBezTo>
                <a:cubicBezTo>
                  <a:pt x="1789" y="19"/>
                  <a:pt x="1787" y="20"/>
                  <a:pt x="1785" y="21"/>
                </a:cubicBezTo>
                <a:cubicBezTo>
                  <a:pt x="1783" y="20"/>
                  <a:pt x="1780" y="19"/>
                  <a:pt x="1777" y="19"/>
                </a:cubicBezTo>
                <a:lnTo>
                  <a:pt x="1775" y="19"/>
                </a:lnTo>
                <a:cubicBezTo>
                  <a:pt x="1773" y="20"/>
                  <a:pt x="1772" y="20"/>
                  <a:pt x="1770" y="21"/>
                </a:cubicBezTo>
                <a:cubicBezTo>
                  <a:pt x="1764" y="24"/>
                  <a:pt x="1759" y="26"/>
                  <a:pt x="1754" y="32"/>
                </a:cubicBezTo>
                <a:cubicBezTo>
                  <a:pt x="1752" y="33"/>
                  <a:pt x="1750" y="34"/>
                  <a:pt x="1749" y="36"/>
                </a:cubicBezTo>
                <a:cubicBezTo>
                  <a:pt x="1743" y="36"/>
                  <a:pt x="1739" y="40"/>
                  <a:pt x="1737" y="43"/>
                </a:cubicBezTo>
                <a:cubicBezTo>
                  <a:pt x="1735" y="44"/>
                  <a:pt x="1733" y="44"/>
                  <a:pt x="1732" y="45"/>
                </a:cubicBezTo>
                <a:lnTo>
                  <a:pt x="1731" y="45"/>
                </a:lnTo>
                <a:lnTo>
                  <a:pt x="1730" y="45"/>
                </a:lnTo>
                <a:cubicBezTo>
                  <a:pt x="1728" y="45"/>
                  <a:pt x="1726" y="46"/>
                  <a:pt x="1725" y="47"/>
                </a:cubicBezTo>
                <a:lnTo>
                  <a:pt x="1723" y="46"/>
                </a:lnTo>
                <a:cubicBezTo>
                  <a:pt x="1721" y="45"/>
                  <a:pt x="1719" y="45"/>
                  <a:pt x="1716" y="45"/>
                </a:cubicBezTo>
                <a:cubicBezTo>
                  <a:pt x="1714" y="45"/>
                  <a:pt x="1711" y="45"/>
                  <a:pt x="1710" y="45"/>
                </a:cubicBezTo>
                <a:lnTo>
                  <a:pt x="1709" y="46"/>
                </a:lnTo>
                <a:cubicBezTo>
                  <a:pt x="1703" y="47"/>
                  <a:pt x="1699" y="51"/>
                  <a:pt x="1698" y="56"/>
                </a:cubicBezTo>
                <a:cubicBezTo>
                  <a:pt x="1694" y="73"/>
                  <a:pt x="1687" y="89"/>
                  <a:pt x="1677" y="105"/>
                </a:cubicBezTo>
                <a:cubicBezTo>
                  <a:pt x="1675" y="107"/>
                  <a:pt x="1675" y="109"/>
                  <a:pt x="1674" y="111"/>
                </a:cubicBezTo>
                <a:cubicBezTo>
                  <a:pt x="1674" y="113"/>
                  <a:pt x="1674" y="114"/>
                  <a:pt x="1673" y="115"/>
                </a:cubicBezTo>
                <a:lnTo>
                  <a:pt x="1671" y="119"/>
                </a:lnTo>
                <a:cubicBezTo>
                  <a:pt x="1668" y="119"/>
                  <a:pt x="1665" y="121"/>
                  <a:pt x="1663" y="123"/>
                </a:cubicBezTo>
                <a:lnTo>
                  <a:pt x="1660" y="126"/>
                </a:lnTo>
                <a:lnTo>
                  <a:pt x="1658" y="128"/>
                </a:lnTo>
                <a:lnTo>
                  <a:pt x="1657" y="129"/>
                </a:lnTo>
                <a:lnTo>
                  <a:pt x="1655" y="131"/>
                </a:lnTo>
                <a:lnTo>
                  <a:pt x="1654" y="133"/>
                </a:lnTo>
                <a:cubicBezTo>
                  <a:pt x="1648" y="138"/>
                  <a:pt x="1642" y="144"/>
                  <a:pt x="1635" y="149"/>
                </a:cubicBezTo>
                <a:lnTo>
                  <a:pt x="1632" y="153"/>
                </a:lnTo>
                <a:lnTo>
                  <a:pt x="1628" y="155"/>
                </a:lnTo>
                <a:cubicBezTo>
                  <a:pt x="1606" y="171"/>
                  <a:pt x="1580" y="186"/>
                  <a:pt x="1551" y="199"/>
                </a:cubicBezTo>
                <a:cubicBezTo>
                  <a:pt x="1532" y="208"/>
                  <a:pt x="1514" y="215"/>
                  <a:pt x="1497" y="221"/>
                </a:cubicBezTo>
                <a:cubicBezTo>
                  <a:pt x="1492" y="222"/>
                  <a:pt x="1489" y="226"/>
                  <a:pt x="1488" y="231"/>
                </a:cubicBezTo>
                <a:lnTo>
                  <a:pt x="1487" y="234"/>
                </a:lnTo>
                <a:cubicBezTo>
                  <a:pt x="1486" y="233"/>
                  <a:pt x="1484" y="232"/>
                  <a:pt x="1483" y="232"/>
                </a:cubicBezTo>
                <a:cubicBezTo>
                  <a:pt x="1481" y="232"/>
                  <a:pt x="1479" y="232"/>
                  <a:pt x="1477" y="232"/>
                </a:cubicBezTo>
                <a:cubicBezTo>
                  <a:pt x="1463" y="232"/>
                  <a:pt x="1458" y="242"/>
                  <a:pt x="1456" y="246"/>
                </a:cubicBezTo>
                <a:lnTo>
                  <a:pt x="1454" y="249"/>
                </a:lnTo>
                <a:lnTo>
                  <a:pt x="1453" y="250"/>
                </a:lnTo>
                <a:cubicBezTo>
                  <a:pt x="1453" y="248"/>
                  <a:pt x="1452" y="247"/>
                  <a:pt x="1451" y="246"/>
                </a:cubicBezTo>
                <a:cubicBezTo>
                  <a:pt x="1450" y="243"/>
                  <a:pt x="1448" y="241"/>
                  <a:pt x="1446" y="239"/>
                </a:cubicBezTo>
                <a:cubicBezTo>
                  <a:pt x="1444" y="238"/>
                  <a:pt x="1441" y="237"/>
                  <a:pt x="1438" y="237"/>
                </a:cubicBezTo>
                <a:lnTo>
                  <a:pt x="1436" y="237"/>
                </a:lnTo>
                <a:cubicBezTo>
                  <a:pt x="1416" y="241"/>
                  <a:pt x="1397" y="242"/>
                  <a:pt x="1379" y="242"/>
                </a:cubicBezTo>
                <a:cubicBezTo>
                  <a:pt x="1375" y="242"/>
                  <a:pt x="1371" y="242"/>
                  <a:pt x="1367" y="242"/>
                </a:cubicBezTo>
                <a:lnTo>
                  <a:pt x="1366" y="242"/>
                </a:lnTo>
                <a:cubicBezTo>
                  <a:pt x="1361" y="242"/>
                  <a:pt x="1357" y="245"/>
                  <a:pt x="1355" y="249"/>
                </a:cubicBezTo>
                <a:cubicBezTo>
                  <a:pt x="1353" y="251"/>
                  <a:pt x="1352" y="254"/>
                  <a:pt x="1351" y="256"/>
                </a:cubicBezTo>
                <a:lnTo>
                  <a:pt x="1350" y="256"/>
                </a:lnTo>
                <a:cubicBezTo>
                  <a:pt x="1347" y="256"/>
                  <a:pt x="1344" y="256"/>
                  <a:pt x="1340" y="257"/>
                </a:cubicBezTo>
                <a:cubicBezTo>
                  <a:pt x="1335" y="257"/>
                  <a:pt x="1331" y="261"/>
                  <a:pt x="1329" y="265"/>
                </a:cubicBezTo>
                <a:lnTo>
                  <a:pt x="1329" y="266"/>
                </a:lnTo>
                <a:cubicBezTo>
                  <a:pt x="1300" y="263"/>
                  <a:pt x="1293" y="257"/>
                  <a:pt x="1268" y="233"/>
                </a:cubicBezTo>
                <a:lnTo>
                  <a:pt x="1259" y="225"/>
                </a:lnTo>
                <a:lnTo>
                  <a:pt x="1237" y="204"/>
                </a:lnTo>
                <a:lnTo>
                  <a:pt x="1222" y="190"/>
                </a:lnTo>
                <a:cubicBezTo>
                  <a:pt x="1219" y="188"/>
                  <a:pt x="1217" y="186"/>
                  <a:pt x="1214" y="184"/>
                </a:cubicBezTo>
                <a:lnTo>
                  <a:pt x="1215" y="184"/>
                </a:lnTo>
                <a:cubicBezTo>
                  <a:pt x="1213" y="182"/>
                  <a:pt x="1210" y="181"/>
                  <a:pt x="1208" y="180"/>
                </a:cubicBezTo>
                <a:lnTo>
                  <a:pt x="1205" y="180"/>
                </a:lnTo>
                <a:lnTo>
                  <a:pt x="1203" y="180"/>
                </a:lnTo>
                <a:cubicBezTo>
                  <a:pt x="1199" y="181"/>
                  <a:pt x="1195" y="182"/>
                  <a:pt x="1188" y="185"/>
                </a:cubicBezTo>
                <a:cubicBezTo>
                  <a:pt x="1186" y="186"/>
                  <a:pt x="1183" y="187"/>
                  <a:pt x="1180" y="188"/>
                </a:cubicBezTo>
                <a:cubicBezTo>
                  <a:pt x="1179" y="179"/>
                  <a:pt x="1180" y="170"/>
                  <a:pt x="1180" y="161"/>
                </a:cubicBezTo>
                <a:cubicBezTo>
                  <a:pt x="1182" y="133"/>
                  <a:pt x="1183" y="102"/>
                  <a:pt x="1165" y="76"/>
                </a:cubicBezTo>
                <a:cubicBezTo>
                  <a:pt x="1164" y="73"/>
                  <a:pt x="1161" y="72"/>
                  <a:pt x="1159" y="71"/>
                </a:cubicBezTo>
                <a:cubicBezTo>
                  <a:pt x="1154" y="69"/>
                  <a:pt x="1149" y="68"/>
                  <a:pt x="1145" y="68"/>
                </a:cubicBezTo>
                <a:lnTo>
                  <a:pt x="1143" y="68"/>
                </a:lnTo>
                <a:lnTo>
                  <a:pt x="1143" y="68"/>
                </a:lnTo>
                <a:cubicBezTo>
                  <a:pt x="1143" y="66"/>
                  <a:pt x="1142" y="64"/>
                  <a:pt x="1141" y="63"/>
                </a:cubicBezTo>
                <a:cubicBezTo>
                  <a:pt x="1140" y="61"/>
                  <a:pt x="1139" y="51"/>
                  <a:pt x="1139" y="45"/>
                </a:cubicBezTo>
                <a:cubicBezTo>
                  <a:pt x="1136" y="24"/>
                  <a:pt x="1133" y="0"/>
                  <a:pt x="1114" y="0"/>
                </a:cubicBezTo>
                <a:close/>
                <a:moveTo>
                  <a:pt x="1114" y="13"/>
                </a:moveTo>
                <a:cubicBezTo>
                  <a:pt x="1126" y="13"/>
                  <a:pt x="1124" y="59"/>
                  <a:pt x="1130" y="69"/>
                </a:cubicBezTo>
                <a:cubicBezTo>
                  <a:pt x="1131" y="85"/>
                  <a:pt x="1144" y="79"/>
                  <a:pt x="1154" y="83"/>
                </a:cubicBezTo>
                <a:cubicBezTo>
                  <a:pt x="1177" y="117"/>
                  <a:pt x="1163" y="160"/>
                  <a:pt x="1167" y="198"/>
                </a:cubicBezTo>
                <a:cubicBezTo>
                  <a:pt x="1164" y="203"/>
                  <a:pt x="1165" y="205"/>
                  <a:pt x="1169" y="205"/>
                </a:cubicBezTo>
                <a:cubicBezTo>
                  <a:pt x="1177" y="205"/>
                  <a:pt x="1201" y="193"/>
                  <a:pt x="1205" y="193"/>
                </a:cubicBezTo>
                <a:lnTo>
                  <a:pt x="1206" y="194"/>
                </a:lnTo>
                <a:lnTo>
                  <a:pt x="1250" y="235"/>
                </a:lnTo>
                <a:cubicBezTo>
                  <a:pt x="1285" y="267"/>
                  <a:pt x="1292" y="277"/>
                  <a:pt x="1334" y="279"/>
                </a:cubicBezTo>
                <a:cubicBezTo>
                  <a:pt x="1336" y="274"/>
                  <a:pt x="1343" y="279"/>
                  <a:pt x="1342" y="270"/>
                </a:cubicBezTo>
                <a:cubicBezTo>
                  <a:pt x="1348" y="269"/>
                  <a:pt x="1354" y="270"/>
                  <a:pt x="1360" y="269"/>
                </a:cubicBezTo>
                <a:cubicBezTo>
                  <a:pt x="1363" y="266"/>
                  <a:pt x="1364" y="260"/>
                  <a:pt x="1366" y="255"/>
                </a:cubicBezTo>
                <a:cubicBezTo>
                  <a:pt x="1370" y="256"/>
                  <a:pt x="1374" y="256"/>
                  <a:pt x="1379" y="256"/>
                </a:cubicBezTo>
                <a:cubicBezTo>
                  <a:pt x="1399" y="256"/>
                  <a:pt x="1419" y="254"/>
                  <a:pt x="1438" y="250"/>
                </a:cubicBezTo>
                <a:cubicBezTo>
                  <a:pt x="1438" y="252"/>
                  <a:pt x="1439" y="253"/>
                  <a:pt x="1438" y="255"/>
                </a:cubicBezTo>
                <a:cubicBezTo>
                  <a:pt x="1442" y="255"/>
                  <a:pt x="1442" y="255"/>
                  <a:pt x="1439" y="258"/>
                </a:cubicBezTo>
                <a:lnTo>
                  <a:pt x="1440" y="263"/>
                </a:lnTo>
                <a:lnTo>
                  <a:pt x="1439" y="263"/>
                </a:lnTo>
                <a:lnTo>
                  <a:pt x="1439" y="263"/>
                </a:lnTo>
                <a:cubicBezTo>
                  <a:pt x="1435" y="263"/>
                  <a:pt x="1438" y="269"/>
                  <a:pt x="1433" y="271"/>
                </a:cubicBezTo>
                <a:cubicBezTo>
                  <a:pt x="1428" y="279"/>
                  <a:pt x="1423" y="282"/>
                  <a:pt x="1430" y="292"/>
                </a:cubicBezTo>
                <a:cubicBezTo>
                  <a:pt x="1432" y="294"/>
                  <a:pt x="1431" y="295"/>
                  <a:pt x="1433" y="297"/>
                </a:cubicBezTo>
                <a:cubicBezTo>
                  <a:pt x="1438" y="289"/>
                  <a:pt x="1449" y="294"/>
                  <a:pt x="1453" y="286"/>
                </a:cubicBezTo>
                <a:cubicBezTo>
                  <a:pt x="1454" y="284"/>
                  <a:pt x="1456" y="280"/>
                  <a:pt x="1456" y="278"/>
                </a:cubicBezTo>
                <a:lnTo>
                  <a:pt x="1458" y="279"/>
                </a:lnTo>
                <a:lnTo>
                  <a:pt x="1458" y="276"/>
                </a:lnTo>
                <a:cubicBezTo>
                  <a:pt x="1457" y="270"/>
                  <a:pt x="1456" y="264"/>
                  <a:pt x="1463" y="259"/>
                </a:cubicBezTo>
                <a:cubicBezTo>
                  <a:pt x="1469" y="254"/>
                  <a:pt x="1468" y="245"/>
                  <a:pt x="1477" y="245"/>
                </a:cubicBezTo>
                <a:lnTo>
                  <a:pt x="1480" y="245"/>
                </a:lnTo>
                <a:cubicBezTo>
                  <a:pt x="1481" y="247"/>
                  <a:pt x="1482" y="248"/>
                  <a:pt x="1484" y="248"/>
                </a:cubicBezTo>
                <a:cubicBezTo>
                  <a:pt x="1485" y="248"/>
                  <a:pt x="1487" y="248"/>
                  <a:pt x="1489" y="248"/>
                </a:cubicBezTo>
                <a:cubicBezTo>
                  <a:pt x="1490" y="249"/>
                  <a:pt x="1492" y="250"/>
                  <a:pt x="1493" y="250"/>
                </a:cubicBezTo>
                <a:cubicBezTo>
                  <a:pt x="1497" y="250"/>
                  <a:pt x="1498" y="240"/>
                  <a:pt x="1502" y="233"/>
                </a:cubicBezTo>
                <a:lnTo>
                  <a:pt x="1501" y="233"/>
                </a:lnTo>
                <a:cubicBezTo>
                  <a:pt x="1519" y="227"/>
                  <a:pt x="1538" y="220"/>
                  <a:pt x="1556" y="212"/>
                </a:cubicBezTo>
                <a:cubicBezTo>
                  <a:pt x="1583" y="199"/>
                  <a:pt x="1611" y="184"/>
                  <a:pt x="1636" y="166"/>
                </a:cubicBezTo>
                <a:lnTo>
                  <a:pt x="1638" y="165"/>
                </a:lnTo>
                <a:cubicBezTo>
                  <a:pt x="1639" y="168"/>
                  <a:pt x="1640" y="169"/>
                  <a:pt x="1641" y="169"/>
                </a:cubicBezTo>
                <a:cubicBezTo>
                  <a:pt x="1642" y="169"/>
                  <a:pt x="1643" y="164"/>
                  <a:pt x="1643" y="160"/>
                </a:cubicBezTo>
                <a:cubicBezTo>
                  <a:pt x="1650" y="154"/>
                  <a:pt x="1657" y="148"/>
                  <a:pt x="1663" y="142"/>
                </a:cubicBezTo>
                <a:cubicBezTo>
                  <a:pt x="1665" y="141"/>
                  <a:pt x="1667" y="139"/>
                  <a:pt x="1668" y="137"/>
                </a:cubicBezTo>
                <a:cubicBezTo>
                  <a:pt x="1670" y="135"/>
                  <a:pt x="1671" y="134"/>
                  <a:pt x="1673" y="132"/>
                </a:cubicBezTo>
                <a:cubicBezTo>
                  <a:pt x="1675" y="132"/>
                  <a:pt x="1677" y="132"/>
                  <a:pt x="1679" y="131"/>
                </a:cubicBezTo>
                <a:cubicBezTo>
                  <a:pt x="1682" y="130"/>
                  <a:pt x="1680" y="126"/>
                  <a:pt x="1683" y="124"/>
                </a:cubicBezTo>
                <a:cubicBezTo>
                  <a:pt x="1686" y="120"/>
                  <a:pt x="1687" y="116"/>
                  <a:pt x="1688" y="112"/>
                </a:cubicBezTo>
                <a:cubicBezTo>
                  <a:pt x="1699" y="96"/>
                  <a:pt x="1707" y="78"/>
                  <a:pt x="1711" y="59"/>
                </a:cubicBezTo>
                <a:cubicBezTo>
                  <a:pt x="1713" y="58"/>
                  <a:pt x="1715" y="58"/>
                  <a:pt x="1716" y="58"/>
                </a:cubicBezTo>
                <a:lnTo>
                  <a:pt x="1719" y="59"/>
                </a:lnTo>
                <a:cubicBezTo>
                  <a:pt x="1722" y="59"/>
                  <a:pt x="1725" y="62"/>
                  <a:pt x="1728" y="62"/>
                </a:cubicBezTo>
                <a:cubicBezTo>
                  <a:pt x="1729" y="62"/>
                  <a:pt x="1730" y="61"/>
                  <a:pt x="1730" y="59"/>
                </a:cubicBezTo>
                <a:cubicBezTo>
                  <a:pt x="1732" y="59"/>
                  <a:pt x="1734" y="59"/>
                  <a:pt x="1736" y="59"/>
                </a:cubicBezTo>
                <a:cubicBezTo>
                  <a:pt x="1738" y="59"/>
                  <a:pt x="1739" y="59"/>
                  <a:pt x="1740" y="56"/>
                </a:cubicBezTo>
                <a:lnTo>
                  <a:pt x="1740" y="56"/>
                </a:lnTo>
                <a:lnTo>
                  <a:pt x="1743" y="57"/>
                </a:lnTo>
                <a:cubicBezTo>
                  <a:pt x="1744" y="57"/>
                  <a:pt x="1745" y="57"/>
                  <a:pt x="1744" y="55"/>
                </a:cubicBezTo>
                <a:cubicBezTo>
                  <a:pt x="1747" y="53"/>
                  <a:pt x="1749" y="49"/>
                  <a:pt x="1751" y="49"/>
                </a:cubicBezTo>
                <a:lnTo>
                  <a:pt x="1754" y="50"/>
                </a:lnTo>
                <a:cubicBezTo>
                  <a:pt x="1753" y="52"/>
                  <a:pt x="1753" y="53"/>
                  <a:pt x="1753" y="53"/>
                </a:cubicBezTo>
                <a:lnTo>
                  <a:pt x="1756" y="53"/>
                </a:lnTo>
                <a:lnTo>
                  <a:pt x="1757" y="54"/>
                </a:lnTo>
                <a:cubicBezTo>
                  <a:pt x="1761" y="50"/>
                  <a:pt x="1755" y="44"/>
                  <a:pt x="1760" y="44"/>
                </a:cubicBezTo>
                <a:lnTo>
                  <a:pt x="1762" y="44"/>
                </a:lnTo>
                <a:cubicBezTo>
                  <a:pt x="1765" y="38"/>
                  <a:pt x="1769" y="36"/>
                  <a:pt x="1776" y="33"/>
                </a:cubicBezTo>
                <a:lnTo>
                  <a:pt x="1777" y="33"/>
                </a:lnTo>
                <a:cubicBezTo>
                  <a:pt x="1781" y="33"/>
                  <a:pt x="1784" y="36"/>
                  <a:pt x="1788" y="36"/>
                </a:cubicBezTo>
                <a:lnTo>
                  <a:pt x="1788" y="36"/>
                </a:lnTo>
                <a:cubicBezTo>
                  <a:pt x="1790" y="34"/>
                  <a:pt x="1791" y="32"/>
                  <a:pt x="1793" y="32"/>
                </a:cubicBezTo>
                <a:lnTo>
                  <a:pt x="1797" y="34"/>
                </a:lnTo>
                <a:cubicBezTo>
                  <a:pt x="1803" y="32"/>
                  <a:pt x="1806" y="26"/>
                  <a:pt x="1804" y="21"/>
                </a:cubicBezTo>
                <a:cubicBezTo>
                  <a:pt x="1816" y="21"/>
                  <a:pt x="1818" y="28"/>
                  <a:pt x="1829" y="28"/>
                </a:cubicBezTo>
                <a:cubicBezTo>
                  <a:pt x="1833" y="28"/>
                  <a:pt x="1837" y="27"/>
                  <a:pt x="1844" y="25"/>
                </a:cubicBezTo>
                <a:cubicBezTo>
                  <a:pt x="1852" y="29"/>
                  <a:pt x="1855" y="54"/>
                  <a:pt x="1870" y="54"/>
                </a:cubicBezTo>
                <a:cubicBezTo>
                  <a:pt x="1872" y="54"/>
                  <a:pt x="1874" y="53"/>
                  <a:pt x="1876" y="53"/>
                </a:cubicBezTo>
                <a:cubicBezTo>
                  <a:pt x="1879" y="52"/>
                  <a:pt x="1882" y="51"/>
                  <a:pt x="1885" y="51"/>
                </a:cubicBezTo>
                <a:cubicBezTo>
                  <a:pt x="1898" y="51"/>
                  <a:pt x="1910" y="61"/>
                  <a:pt x="1922" y="64"/>
                </a:cubicBezTo>
                <a:cubicBezTo>
                  <a:pt x="1930" y="75"/>
                  <a:pt x="1916" y="97"/>
                  <a:pt x="1919" y="110"/>
                </a:cubicBezTo>
                <a:cubicBezTo>
                  <a:pt x="1914" y="114"/>
                  <a:pt x="1899" y="129"/>
                  <a:pt x="1911" y="132"/>
                </a:cubicBezTo>
                <a:cubicBezTo>
                  <a:pt x="1918" y="141"/>
                  <a:pt x="1923" y="153"/>
                  <a:pt x="1935" y="156"/>
                </a:cubicBezTo>
                <a:cubicBezTo>
                  <a:pt x="1943" y="173"/>
                  <a:pt x="1944" y="202"/>
                  <a:pt x="1956" y="219"/>
                </a:cubicBezTo>
                <a:lnTo>
                  <a:pt x="1958" y="219"/>
                </a:lnTo>
                <a:cubicBezTo>
                  <a:pt x="1965" y="219"/>
                  <a:pt x="1964" y="223"/>
                  <a:pt x="1963" y="230"/>
                </a:cubicBezTo>
                <a:cubicBezTo>
                  <a:pt x="1965" y="235"/>
                  <a:pt x="1971" y="240"/>
                  <a:pt x="1967" y="246"/>
                </a:cubicBezTo>
                <a:cubicBezTo>
                  <a:pt x="1951" y="268"/>
                  <a:pt x="1981" y="256"/>
                  <a:pt x="1952" y="292"/>
                </a:cubicBezTo>
                <a:cubicBezTo>
                  <a:pt x="1956" y="306"/>
                  <a:pt x="1954" y="321"/>
                  <a:pt x="1956" y="334"/>
                </a:cubicBezTo>
                <a:lnTo>
                  <a:pt x="1959" y="333"/>
                </a:lnTo>
                <a:cubicBezTo>
                  <a:pt x="1966" y="333"/>
                  <a:pt x="1970" y="344"/>
                  <a:pt x="1966" y="350"/>
                </a:cubicBezTo>
                <a:cubicBezTo>
                  <a:pt x="1961" y="366"/>
                  <a:pt x="1974" y="380"/>
                  <a:pt x="1972" y="397"/>
                </a:cubicBezTo>
                <a:cubicBezTo>
                  <a:pt x="1978" y="404"/>
                  <a:pt x="1990" y="407"/>
                  <a:pt x="1990" y="419"/>
                </a:cubicBezTo>
                <a:cubicBezTo>
                  <a:pt x="1987" y="428"/>
                  <a:pt x="1996" y="440"/>
                  <a:pt x="2004" y="445"/>
                </a:cubicBezTo>
                <a:cubicBezTo>
                  <a:pt x="2003" y="449"/>
                  <a:pt x="2002" y="451"/>
                  <a:pt x="2001" y="455"/>
                </a:cubicBezTo>
                <a:cubicBezTo>
                  <a:pt x="2002" y="459"/>
                  <a:pt x="2007" y="456"/>
                  <a:pt x="2004" y="460"/>
                </a:cubicBezTo>
                <a:cubicBezTo>
                  <a:pt x="2000" y="460"/>
                  <a:pt x="2003" y="467"/>
                  <a:pt x="2004" y="468"/>
                </a:cubicBezTo>
                <a:cubicBezTo>
                  <a:pt x="2007" y="469"/>
                  <a:pt x="2010" y="469"/>
                  <a:pt x="2013" y="472"/>
                </a:cubicBezTo>
                <a:cubicBezTo>
                  <a:pt x="2011" y="488"/>
                  <a:pt x="1998" y="492"/>
                  <a:pt x="1994" y="503"/>
                </a:cubicBezTo>
                <a:cubicBezTo>
                  <a:pt x="1991" y="505"/>
                  <a:pt x="1990" y="517"/>
                  <a:pt x="1996" y="520"/>
                </a:cubicBezTo>
                <a:cubicBezTo>
                  <a:pt x="1992" y="524"/>
                  <a:pt x="1999" y="527"/>
                  <a:pt x="1992" y="530"/>
                </a:cubicBezTo>
                <a:lnTo>
                  <a:pt x="1991" y="530"/>
                </a:lnTo>
                <a:cubicBezTo>
                  <a:pt x="1988" y="530"/>
                  <a:pt x="1988" y="534"/>
                  <a:pt x="1987" y="534"/>
                </a:cubicBezTo>
                <a:lnTo>
                  <a:pt x="1985" y="533"/>
                </a:lnTo>
                <a:lnTo>
                  <a:pt x="1984" y="534"/>
                </a:lnTo>
                <a:lnTo>
                  <a:pt x="1982" y="534"/>
                </a:lnTo>
                <a:lnTo>
                  <a:pt x="1981" y="535"/>
                </a:lnTo>
                <a:cubicBezTo>
                  <a:pt x="1980" y="538"/>
                  <a:pt x="1986" y="537"/>
                  <a:pt x="1983" y="540"/>
                </a:cubicBezTo>
                <a:lnTo>
                  <a:pt x="1980" y="539"/>
                </a:lnTo>
                <a:cubicBezTo>
                  <a:pt x="1978" y="539"/>
                  <a:pt x="1978" y="541"/>
                  <a:pt x="1976" y="542"/>
                </a:cubicBezTo>
                <a:cubicBezTo>
                  <a:pt x="1974" y="536"/>
                  <a:pt x="1967" y="535"/>
                  <a:pt x="1962" y="535"/>
                </a:cubicBezTo>
                <a:lnTo>
                  <a:pt x="1960" y="535"/>
                </a:lnTo>
                <a:cubicBezTo>
                  <a:pt x="1952" y="563"/>
                  <a:pt x="1969" y="549"/>
                  <a:pt x="1981" y="564"/>
                </a:cubicBezTo>
                <a:cubicBezTo>
                  <a:pt x="1985" y="579"/>
                  <a:pt x="2005" y="585"/>
                  <a:pt x="2017" y="594"/>
                </a:cubicBezTo>
                <a:cubicBezTo>
                  <a:pt x="2023" y="598"/>
                  <a:pt x="2025" y="600"/>
                  <a:pt x="2027" y="607"/>
                </a:cubicBezTo>
                <a:cubicBezTo>
                  <a:pt x="2033" y="610"/>
                  <a:pt x="2039" y="610"/>
                  <a:pt x="2042" y="616"/>
                </a:cubicBezTo>
                <a:cubicBezTo>
                  <a:pt x="2051" y="631"/>
                  <a:pt x="2055" y="654"/>
                  <a:pt x="2068" y="663"/>
                </a:cubicBezTo>
                <a:lnTo>
                  <a:pt x="2070" y="663"/>
                </a:lnTo>
                <a:cubicBezTo>
                  <a:pt x="2076" y="663"/>
                  <a:pt x="2080" y="659"/>
                  <a:pt x="2085" y="659"/>
                </a:cubicBezTo>
                <a:cubicBezTo>
                  <a:pt x="2087" y="659"/>
                  <a:pt x="2089" y="659"/>
                  <a:pt x="2091" y="661"/>
                </a:cubicBezTo>
                <a:cubicBezTo>
                  <a:pt x="2109" y="669"/>
                  <a:pt x="2122" y="677"/>
                  <a:pt x="2134" y="693"/>
                </a:cubicBezTo>
                <a:lnTo>
                  <a:pt x="2136" y="694"/>
                </a:lnTo>
                <a:cubicBezTo>
                  <a:pt x="2137" y="694"/>
                  <a:pt x="2136" y="688"/>
                  <a:pt x="2138" y="686"/>
                </a:cubicBezTo>
                <a:cubicBezTo>
                  <a:pt x="2135" y="681"/>
                  <a:pt x="2127" y="680"/>
                  <a:pt x="2126" y="673"/>
                </a:cubicBezTo>
                <a:cubicBezTo>
                  <a:pt x="2128" y="666"/>
                  <a:pt x="2117" y="666"/>
                  <a:pt x="2113" y="663"/>
                </a:cubicBezTo>
                <a:cubicBezTo>
                  <a:pt x="2109" y="661"/>
                  <a:pt x="2119" y="655"/>
                  <a:pt x="2118" y="651"/>
                </a:cubicBezTo>
                <a:cubicBezTo>
                  <a:pt x="2104" y="644"/>
                  <a:pt x="2119" y="631"/>
                  <a:pt x="2119" y="618"/>
                </a:cubicBezTo>
                <a:cubicBezTo>
                  <a:pt x="2121" y="615"/>
                  <a:pt x="2121" y="613"/>
                  <a:pt x="2119" y="610"/>
                </a:cubicBezTo>
                <a:cubicBezTo>
                  <a:pt x="2121" y="610"/>
                  <a:pt x="2121" y="608"/>
                  <a:pt x="2119" y="607"/>
                </a:cubicBezTo>
                <a:cubicBezTo>
                  <a:pt x="2121" y="602"/>
                  <a:pt x="2126" y="605"/>
                  <a:pt x="2125" y="597"/>
                </a:cubicBezTo>
                <a:cubicBezTo>
                  <a:pt x="2114" y="586"/>
                  <a:pt x="2119" y="576"/>
                  <a:pt x="2125" y="563"/>
                </a:cubicBezTo>
                <a:cubicBezTo>
                  <a:pt x="2119" y="555"/>
                  <a:pt x="2128" y="545"/>
                  <a:pt x="2135" y="541"/>
                </a:cubicBezTo>
                <a:cubicBezTo>
                  <a:pt x="2136" y="535"/>
                  <a:pt x="2139" y="530"/>
                  <a:pt x="2145" y="529"/>
                </a:cubicBezTo>
                <a:cubicBezTo>
                  <a:pt x="2149" y="519"/>
                  <a:pt x="2169" y="517"/>
                  <a:pt x="2180" y="513"/>
                </a:cubicBezTo>
                <a:cubicBezTo>
                  <a:pt x="2181" y="509"/>
                  <a:pt x="2178" y="502"/>
                  <a:pt x="2182" y="502"/>
                </a:cubicBezTo>
                <a:lnTo>
                  <a:pt x="2184" y="503"/>
                </a:lnTo>
                <a:lnTo>
                  <a:pt x="2186" y="503"/>
                </a:lnTo>
                <a:cubicBezTo>
                  <a:pt x="2192" y="503"/>
                  <a:pt x="2195" y="502"/>
                  <a:pt x="2201" y="502"/>
                </a:cubicBezTo>
                <a:lnTo>
                  <a:pt x="2203" y="502"/>
                </a:lnTo>
                <a:cubicBezTo>
                  <a:pt x="2209" y="507"/>
                  <a:pt x="2216" y="513"/>
                  <a:pt x="2223" y="513"/>
                </a:cubicBezTo>
                <a:cubicBezTo>
                  <a:pt x="2226" y="513"/>
                  <a:pt x="2228" y="513"/>
                  <a:pt x="2230" y="512"/>
                </a:cubicBezTo>
                <a:lnTo>
                  <a:pt x="2231" y="511"/>
                </a:lnTo>
                <a:cubicBezTo>
                  <a:pt x="2237" y="512"/>
                  <a:pt x="2231" y="529"/>
                  <a:pt x="2237" y="529"/>
                </a:cubicBezTo>
                <a:cubicBezTo>
                  <a:pt x="2238" y="529"/>
                  <a:pt x="2240" y="528"/>
                  <a:pt x="2242" y="527"/>
                </a:cubicBezTo>
                <a:cubicBezTo>
                  <a:pt x="2245" y="541"/>
                  <a:pt x="2255" y="531"/>
                  <a:pt x="2254" y="543"/>
                </a:cubicBezTo>
                <a:cubicBezTo>
                  <a:pt x="2255" y="549"/>
                  <a:pt x="2263" y="546"/>
                  <a:pt x="2257" y="554"/>
                </a:cubicBezTo>
                <a:cubicBezTo>
                  <a:pt x="2264" y="555"/>
                  <a:pt x="2257" y="561"/>
                  <a:pt x="2262" y="564"/>
                </a:cubicBezTo>
                <a:cubicBezTo>
                  <a:pt x="2260" y="566"/>
                  <a:pt x="2264" y="567"/>
                  <a:pt x="2267" y="567"/>
                </a:cubicBezTo>
                <a:lnTo>
                  <a:pt x="2269" y="567"/>
                </a:lnTo>
                <a:cubicBezTo>
                  <a:pt x="2273" y="569"/>
                  <a:pt x="2275" y="571"/>
                  <a:pt x="2277" y="571"/>
                </a:cubicBezTo>
                <a:cubicBezTo>
                  <a:pt x="2279" y="571"/>
                  <a:pt x="2281" y="569"/>
                  <a:pt x="2285" y="567"/>
                </a:cubicBezTo>
                <a:lnTo>
                  <a:pt x="2288" y="566"/>
                </a:lnTo>
                <a:cubicBezTo>
                  <a:pt x="2291" y="566"/>
                  <a:pt x="2294" y="568"/>
                  <a:pt x="2298" y="568"/>
                </a:cubicBezTo>
                <a:cubicBezTo>
                  <a:pt x="2300" y="568"/>
                  <a:pt x="2302" y="567"/>
                  <a:pt x="2304" y="564"/>
                </a:cubicBezTo>
                <a:cubicBezTo>
                  <a:pt x="2304" y="562"/>
                  <a:pt x="2300" y="562"/>
                  <a:pt x="2304" y="560"/>
                </a:cubicBezTo>
                <a:cubicBezTo>
                  <a:pt x="2310" y="558"/>
                  <a:pt x="2302" y="551"/>
                  <a:pt x="2310" y="550"/>
                </a:cubicBezTo>
                <a:cubicBezTo>
                  <a:pt x="2322" y="550"/>
                  <a:pt x="2347" y="544"/>
                  <a:pt x="2337" y="530"/>
                </a:cubicBezTo>
                <a:cubicBezTo>
                  <a:pt x="2337" y="526"/>
                  <a:pt x="2335" y="527"/>
                  <a:pt x="2332" y="524"/>
                </a:cubicBezTo>
                <a:cubicBezTo>
                  <a:pt x="2330" y="523"/>
                  <a:pt x="2329" y="518"/>
                  <a:pt x="2327" y="518"/>
                </a:cubicBezTo>
                <a:lnTo>
                  <a:pt x="2325" y="519"/>
                </a:lnTo>
                <a:cubicBezTo>
                  <a:pt x="2327" y="514"/>
                  <a:pt x="2318" y="506"/>
                  <a:pt x="2324" y="502"/>
                </a:cubicBezTo>
                <a:cubicBezTo>
                  <a:pt x="2324" y="497"/>
                  <a:pt x="2328" y="494"/>
                  <a:pt x="2332" y="492"/>
                </a:cubicBezTo>
                <a:cubicBezTo>
                  <a:pt x="2330" y="485"/>
                  <a:pt x="2334" y="482"/>
                  <a:pt x="2337" y="476"/>
                </a:cubicBezTo>
                <a:cubicBezTo>
                  <a:pt x="2336" y="470"/>
                  <a:pt x="2339" y="472"/>
                  <a:pt x="2341" y="466"/>
                </a:cubicBezTo>
                <a:cubicBezTo>
                  <a:pt x="2339" y="462"/>
                  <a:pt x="2341" y="456"/>
                  <a:pt x="2339" y="451"/>
                </a:cubicBezTo>
                <a:cubicBezTo>
                  <a:pt x="2346" y="450"/>
                  <a:pt x="2346" y="443"/>
                  <a:pt x="2351" y="439"/>
                </a:cubicBezTo>
                <a:lnTo>
                  <a:pt x="2351" y="439"/>
                </a:lnTo>
                <a:cubicBezTo>
                  <a:pt x="2354" y="439"/>
                  <a:pt x="2353" y="434"/>
                  <a:pt x="2351" y="433"/>
                </a:cubicBezTo>
                <a:cubicBezTo>
                  <a:pt x="2353" y="429"/>
                  <a:pt x="2357" y="424"/>
                  <a:pt x="2356" y="419"/>
                </a:cubicBezTo>
                <a:cubicBezTo>
                  <a:pt x="2363" y="411"/>
                  <a:pt x="2371" y="406"/>
                  <a:pt x="2368" y="394"/>
                </a:cubicBezTo>
                <a:cubicBezTo>
                  <a:pt x="2375" y="387"/>
                  <a:pt x="2385" y="385"/>
                  <a:pt x="2383" y="372"/>
                </a:cubicBezTo>
                <a:cubicBezTo>
                  <a:pt x="2399" y="366"/>
                  <a:pt x="2424" y="365"/>
                  <a:pt x="2452" y="365"/>
                </a:cubicBezTo>
                <a:cubicBezTo>
                  <a:pt x="2487" y="365"/>
                  <a:pt x="2525" y="367"/>
                  <a:pt x="2555" y="367"/>
                </a:cubicBezTo>
                <a:cubicBezTo>
                  <a:pt x="2565" y="367"/>
                  <a:pt x="2574" y="367"/>
                  <a:pt x="2582" y="366"/>
                </a:cubicBezTo>
                <a:cubicBezTo>
                  <a:pt x="2576" y="395"/>
                  <a:pt x="2592" y="429"/>
                  <a:pt x="2585" y="454"/>
                </a:cubicBezTo>
                <a:cubicBezTo>
                  <a:pt x="2585" y="490"/>
                  <a:pt x="2594" y="471"/>
                  <a:pt x="2609" y="490"/>
                </a:cubicBezTo>
                <a:lnTo>
                  <a:pt x="2610" y="490"/>
                </a:lnTo>
                <a:cubicBezTo>
                  <a:pt x="2615" y="490"/>
                  <a:pt x="2608" y="500"/>
                  <a:pt x="2612" y="502"/>
                </a:cubicBezTo>
                <a:cubicBezTo>
                  <a:pt x="2615" y="504"/>
                  <a:pt x="2615" y="513"/>
                  <a:pt x="2611" y="513"/>
                </a:cubicBezTo>
                <a:lnTo>
                  <a:pt x="2610" y="513"/>
                </a:lnTo>
                <a:cubicBezTo>
                  <a:pt x="2611" y="523"/>
                  <a:pt x="2615" y="537"/>
                  <a:pt x="2625" y="540"/>
                </a:cubicBezTo>
                <a:cubicBezTo>
                  <a:pt x="2633" y="548"/>
                  <a:pt x="2639" y="556"/>
                  <a:pt x="2648" y="562"/>
                </a:cubicBezTo>
                <a:lnTo>
                  <a:pt x="2650" y="561"/>
                </a:lnTo>
                <a:cubicBezTo>
                  <a:pt x="2651" y="561"/>
                  <a:pt x="2651" y="565"/>
                  <a:pt x="2654" y="566"/>
                </a:cubicBezTo>
                <a:cubicBezTo>
                  <a:pt x="2656" y="569"/>
                  <a:pt x="2660" y="566"/>
                  <a:pt x="2662" y="571"/>
                </a:cubicBezTo>
                <a:cubicBezTo>
                  <a:pt x="2653" y="574"/>
                  <a:pt x="2664" y="582"/>
                  <a:pt x="2666" y="587"/>
                </a:cubicBezTo>
                <a:cubicBezTo>
                  <a:pt x="2661" y="593"/>
                  <a:pt x="2663" y="598"/>
                  <a:pt x="2670" y="600"/>
                </a:cubicBezTo>
                <a:cubicBezTo>
                  <a:pt x="2673" y="602"/>
                  <a:pt x="2675" y="607"/>
                  <a:pt x="2675" y="610"/>
                </a:cubicBezTo>
                <a:cubicBezTo>
                  <a:pt x="2678" y="611"/>
                  <a:pt x="2682" y="614"/>
                  <a:pt x="2681" y="617"/>
                </a:cubicBezTo>
                <a:lnTo>
                  <a:pt x="2681" y="617"/>
                </a:lnTo>
                <a:cubicBezTo>
                  <a:pt x="2684" y="617"/>
                  <a:pt x="2692" y="615"/>
                  <a:pt x="2693" y="615"/>
                </a:cubicBezTo>
                <a:cubicBezTo>
                  <a:pt x="2691" y="619"/>
                  <a:pt x="2698" y="620"/>
                  <a:pt x="2700" y="621"/>
                </a:cubicBezTo>
                <a:cubicBezTo>
                  <a:pt x="2703" y="627"/>
                  <a:pt x="2706" y="630"/>
                  <a:pt x="2708" y="630"/>
                </a:cubicBezTo>
                <a:cubicBezTo>
                  <a:pt x="2715" y="630"/>
                  <a:pt x="2721" y="613"/>
                  <a:pt x="2730" y="609"/>
                </a:cubicBezTo>
                <a:lnTo>
                  <a:pt x="2730" y="609"/>
                </a:lnTo>
                <a:cubicBezTo>
                  <a:pt x="2734" y="609"/>
                  <a:pt x="2735" y="614"/>
                  <a:pt x="2736" y="617"/>
                </a:cubicBezTo>
                <a:cubicBezTo>
                  <a:pt x="2738" y="618"/>
                  <a:pt x="2744" y="618"/>
                  <a:pt x="2742" y="622"/>
                </a:cubicBezTo>
                <a:cubicBezTo>
                  <a:pt x="2744" y="631"/>
                  <a:pt x="2738" y="642"/>
                  <a:pt x="2737" y="652"/>
                </a:cubicBezTo>
                <a:cubicBezTo>
                  <a:pt x="2742" y="656"/>
                  <a:pt x="2742" y="657"/>
                  <a:pt x="2744" y="663"/>
                </a:cubicBezTo>
                <a:cubicBezTo>
                  <a:pt x="2745" y="663"/>
                  <a:pt x="2747" y="662"/>
                  <a:pt x="2748" y="662"/>
                </a:cubicBezTo>
                <a:cubicBezTo>
                  <a:pt x="2751" y="662"/>
                  <a:pt x="2754" y="663"/>
                  <a:pt x="2751" y="666"/>
                </a:cubicBezTo>
                <a:lnTo>
                  <a:pt x="2754" y="668"/>
                </a:lnTo>
                <a:cubicBezTo>
                  <a:pt x="2756" y="668"/>
                  <a:pt x="2758" y="667"/>
                  <a:pt x="2760" y="667"/>
                </a:cubicBezTo>
                <a:lnTo>
                  <a:pt x="2764" y="668"/>
                </a:lnTo>
                <a:cubicBezTo>
                  <a:pt x="2768" y="671"/>
                  <a:pt x="2773" y="676"/>
                  <a:pt x="2775" y="681"/>
                </a:cubicBezTo>
                <a:cubicBezTo>
                  <a:pt x="2776" y="681"/>
                  <a:pt x="2778" y="681"/>
                  <a:pt x="2779" y="681"/>
                </a:cubicBezTo>
                <a:cubicBezTo>
                  <a:pt x="2782" y="681"/>
                  <a:pt x="2784" y="681"/>
                  <a:pt x="2786" y="681"/>
                </a:cubicBezTo>
                <a:cubicBezTo>
                  <a:pt x="2786" y="684"/>
                  <a:pt x="2787" y="693"/>
                  <a:pt x="2790" y="693"/>
                </a:cubicBezTo>
                <a:lnTo>
                  <a:pt x="2790" y="693"/>
                </a:lnTo>
                <a:cubicBezTo>
                  <a:pt x="2792" y="695"/>
                  <a:pt x="2794" y="696"/>
                  <a:pt x="2796" y="696"/>
                </a:cubicBezTo>
                <a:cubicBezTo>
                  <a:pt x="2799" y="696"/>
                  <a:pt x="2803" y="695"/>
                  <a:pt x="2805" y="692"/>
                </a:cubicBezTo>
                <a:cubicBezTo>
                  <a:pt x="2809" y="696"/>
                  <a:pt x="2807" y="699"/>
                  <a:pt x="2815" y="699"/>
                </a:cubicBezTo>
                <a:cubicBezTo>
                  <a:pt x="2816" y="701"/>
                  <a:pt x="2821" y="703"/>
                  <a:pt x="2818" y="708"/>
                </a:cubicBezTo>
                <a:lnTo>
                  <a:pt x="2821" y="706"/>
                </a:lnTo>
                <a:cubicBezTo>
                  <a:pt x="2822" y="706"/>
                  <a:pt x="2823" y="707"/>
                  <a:pt x="2824" y="709"/>
                </a:cubicBezTo>
                <a:lnTo>
                  <a:pt x="2826" y="708"/>
                </a:lnTo>
                <a:lnTo>
                  <a:pt x="2826" y="710"/>
                </a:lnTo>
                <a:lnTo>
                  <a:pt x="2829" y="712"/>
                </a:lnTo>
                <a:lnTo>
                  <a:pt x="2833" y="711"/>
                </a:lnTo>
                <a:cubicBezTo>
                  <a:pt x="2834" y="711"/>
                  <a:pt x="2835" y="711"/>
                  <a:pt x="2836" y="715"/>
                </a:cubicBezTo>
                <a:cubicBezTo>
                  <a:pt x="2837" y="712"/>
                  <a:pt x="2838" y="711"/>
                  <a:pt x="2839" y="711"/>
                </a:cubicBezTo>
                <a:cubicBezTo>
                  <a:pt x="2841" y="711"/>
                  <a:pt x="2842" y="718"/>
                  <a:pt x="2842" y="720"/>
                </a:cubicBezTo>
                <a:lnTo>
                  <a:pt x="2844" y="719"/>
                </a:lnTo>
                <a:cubicBezTo>
                  <a:pt x="2846" y="719"/>
                  <a:pt x="2848" y="720"/>
                  <a:pt x="2849" y="722"/>
                </a:cubicBezTo>
                <a:cubicBezTo>
                  <a:pt x="2853" y="721"/>
                  <a:pt x="2850" y="718"/>
                  <a:pt x="2851" y="718"/>
                </a:cubicBezTo>
                <a:cubicBezTo>
                  <a:pt x="2851" y="718"/>
                  <a:pt x="2852" y="719"/>
                  <a:pt x="2853" y="719"/>
                </a:cubicBezTo>
                <a:lnTo>
                  <a:pt x="2856" y="721"/>
                </a:lnTo>
                <a:cubicBezTo>
                  <a:pt x="2857" y="721"/>
                  <a:pt x="2858" y="720"/>
                  <a:pt x="2858" y="718"/>
                </a:cubicBezTo>
                <a:lnTo>
                  <a:pt x="2862" y="719"/>
                </a:lnTo>
                <a:cubicBezTo>
                  <a:pt x="2864" y="719"/>
                  <a:pt x="2865" y="718"/>
                  <a:pt x="2866" y="716"/>
                </a:cubicBezTo>
                <a:cubicBezTo>
                  <a:pt x="2866" y="719"/>
                  <a:pt x="2868" y="720"/>
                  <a:pt x="2870" y="720"/>
                </a:cubicBezTo>
                <a:cubicBezTo>
                  <a:pt x="2872" y="720"/>
                  <a:pt x="2874" y="719"/>
                  <a:pt x="2876" y="719"/>
                </a:cubicBezTo>
                <a:cubicBezTo>
                  <a:pt x="2877" y="719"/>
                  <a:pt x="2879" y="720"/>
                  <a:pt x="2879" y="722"/>
                </a:cubicBezTo>
                <a:lnTo>
                  <a:pt x="2881" y="720"/>
                </a:lnTo>
                <a:cubicBezTo>
                  <a:pt x="2882" y="720"/>
                  <a:pt x="2880" y="726"/>
                  <a:pt x="2882" y="727"/>
                </a:cubicBezTo>
                <a:lnTo>
                  <a:pt x="2884" y="727"/>
                </a:lnTo>
                <a:cubicBezTo>
                  <a:pt x="2887" y="727"/>
                  <a:pt x="2888" y="731"/>
                  <a:pt x="2890" y="731"/>
                </a:cubicBezTo>
                <a:cubicBezTo>
                  <a:pt x="2891" y="731"/>
                  <a:pt x="2892" y="730"/>
                  <a:pt x="2893" y="729"/>
                </a:cubicBezTo>
                <a:cubicBezTo>
                  <a:pt x="2902" y="736"/>
                  <a:pt x="2896" y="745"/>
                  <a:pt x="2905" y="754"/>
                </a:cubicBezTo>
                <a:lnTo>
                  <a:pt x="2908" y="754"/>
                </a:lnTo>
                <a:cubicBezTo>
                  <a:pt x="2913" y="754"/>
                  <a:pt x="2916" y="758"/>
                  <a:pt x="2918" y="763"/>
                </a:cubicBezTo>
                <a:cubicBezTo>
                  <a:pt x="2923" y="763"/>
                  <a:pt x="2932" y="766"/>
                  <a:pt x="2934" y="772"/>
                </a:cubicBezTo>
                <a:cubicBezTo>
                  <a:pt x="2936" y="773"/>
                  <a:pt x="2937" y="774"/>
                  <a:pt x="2939" y="774"/>
                </a:cubicBezTo>
                <a:cubicBezTo>
                  <a:pt x="2943" y="774"/>
                  <a:pt x="2948" y="771"/>
                  <a:pt x="2951" y="771"/>
                </a:cubicBezTo>
                <a:cubicBezTo>
                  <a:pt x="2954" y="771"/>
                  <a:pt x="2955" y="772"/>
                  <a:pt x="2957" y="774"/>
                </a:cubicBezTo>
                <a:cubicBezTo>
                  <a:pt x="2962" y="785"/>
                  <a:pt x="2949" y="790"/>
                  <a:pt x="2950" y="799"/>
                </a:cubicBezTo>
                <a:cubicBezTo>
                  <a:pt x="2954" y="801"/>
                  <a:pt x="2961" y="803"/>
                  <a:pt x="2965" y="807"/>
                </a:cubicBezTo>
                <a:lnTo>
                  <a:pt x="2966" y="808"/>
                </a:lnTo>
                <a:cubicBezTo>
                  <a:pt x="2968" y="808"/>
                  <a:pt x="2972" y="806"/>
                  <a:pt x="2974" y="806"/>
                </a:cubicBezTo>
                <a:lnTo>
                  <a:pt x="2977" y="807"/>
                </a:lnTo>
                <a:cubicBezTo>
                  <a:pt x="2979" y="806"/>
                  <a:pt x="2978" y="800"/>
                  <a:pt x="2980" y="800"/>
                </a:cubicBezTo>
                <a:lnTo>
                  <a:pt x="2981" y="800"/>
                </a:lnTo>
                <a:lnTo>
                  <a:pt x="2983" y="801"/>
                </a:lnTo>
                <a:cubicBezTo>
                  <a:pt x="2986" y="801"/>
                  <a:pt x="2989" y="794"/>
                  <a:pt x="2993" y="794"/>
                </a:cubicBezTo>
                <a:lnTo>
                  <a:pt x="2994" y="794"/>
                </a:lnTo>
                <a:cubicBezTo>
                  <a:pt x="2996" y="794"/>
                  <a:pt x="2999" y="799"/>
                  <a:pt x="3000" y="800"/>
                </a:cubicBezTo>
                <a:cubicBezTo>
                  <a:pt x="3001" y="799"/>
                  <a:pt x="3003" y="797"/>
                  <a:pt x="3005" y="797"/>
                </a:cubicBezTo>
                <a:cubicBezTo>
                  <a:pt x="3007" y="797"/>
                  <a:pt x="3009" y="798"/>
                  <a:pt x="3009" y="800"/>
                </a:cubicBezTo>
                <a:cubicBezTo>
                  <a:pt x="3015" y="799"/>
                  <a:pt x="3017" y="795"/>
                  <a:pt x="3022" y="795"/>
                </a:cubicBezTo>
                <a:lnTo>
                  <a:pt x="3026" y="796"/>
                </a:lnTo>
                <a:cubicBezTo>
                  <a:pt x="3034" y="786"/>
                  <a:pt x="3044" y="777"/>
                  <a:pt x="3058" y="777"/>
                </a:cubicBezTo>
                <a:cubicBezTo>
                  <a:pt x="3060" y="776"/>
                  <a:pt x="3062" y="775"/>
                  <a:pt x="3063" y="775"/>
                </a:cubicBezTo>
                <a:cubicBezTo>
                  <a:pt x="3070" y="775"/>
                  <a:pt x="3053" y="795"/>
                  <a:pt x="3049" y="800"/>
                </a:cubicBezTo>
                <a:cubicBezTo>
                  <a:pt x="3037" y="813"/>
                  <a:pt x="3015" y="811"/>
                  <a:pt x="3011" y="830"/>
                </a:cubicBezTo>
                <a:cubicBezTo>
                  <a:pt x="2971" y="985"/>
                  <a:pt x="2856" y="1182"/>
                  <a:pt x="2788" y="1351"/>
                </a:cubicBezTo>
                <a:cubicBezTo>
                  <a:pt x="2764" y="1403"/>
                  <a:pt x="2708" y="1541"/>
                  <a:pt x="2676" y="1583"/>
                </a:cubicBezTo>
                <a:cubicBezTo>
                  <a:pt x="2640" y="1598"/>
                  <a:pt x="2654" y="1647"/>
                  <a:pt x="2681" y="1660"/>
                </a:cubicBezTo>
                <a:cubicBezTo>
                  <a:pt x="2687" y="1673"/>
                  <a:pt x="2699" y="1680"/>
                  <a:pt x="2706" y="1692"/>
                </a:cubicBezTo>
                <a:cubicBezTo>
                  <a:pt x="2708" y="1703"/>
                  <a:pt x="2707" y="1717"/>
                  <a:pt x="2713" y="1725"/>
                </a:cubicBezTo>
                <a:cubicBezTo>
                  <a:pt x="2690" y="1738"/>
                  <a:pt x="2708" y="1765"/>
                  <a:pt x="2696" y="1777"/>
                </a:cubicBezTo>
                <a:cubicBezTo>
                  <a:pt x="2675" y="1825"/>
                  <a:pt x="2661" y="1790"/>
                  <a:pt x="2681" y="1840"/>
                </a:cubicBezTo>
                <a:cubicBezTo>
                  <a:pt x="2684" y="1848"/>
                  <a:pt x="2694" y="1861"/>
                  <a:pt x="2682" y="1866"/>
                </a:cubicBezTo>
                <a:cubicBezTo>
                  <a:pt x="2681" y="1876"/>
                  <a:pt x="2682" y="1888"/>
                  <a:pt x="2682" y="1897"/>
                </a:cubicBezTo>
                <a:cubicBezTo>
                  <a:pt x="2674" y="1900"/>
                  <a:pt x="2679" y="1910"/>
                  <a:pt x="2671" y="1915"/>
                </a:cubicBezTo>
                <a:cubicBezTo>
                  <a:pt x="2664" y="1924"/>
                  <a:pt x="2664" y="1935"/>
                  <a:pt x="2669" y="1944"/>
                </a:cubicBezTo>
                <a:cubicBezTo>
                  <a:pt x="2659" y="1970"/>
                  <a:pt x="2656" y="1964"/>
                  <a:pt x="2681" y="1965"/>
                </a:cubicBezTo>
                <a:cubicBezTo>
                  <a:pt x="2675" y="1980"/>
                  <a:pt x="2651" y="1984"/>
                  <a:pt x="2624" y="1984"/>
                </a:cubicBezTo>
                <a:cubicBezTo>
                  <a:pt x="2601" y="1984"/>
                  <a:pt x="2575" y="1981"/>
                  <a:pt x="2557" y="1981"/>
                </a:cubicBezTo>
                <a:cubicBezTo>
                  <a:pt x="2551" y="1981"/>
                  <a:pt x="2546" y="1981"/>
                  <a:pt x="2542" y="1982"/>
                </a:cubicBezTo>
                <a:cubicBezTo>
                  <a:pt x="2453" y="1981"/>
                  <a:pt x="2333" y="1981"/>
                  <a:pt x="2244" y="1981"/>
                </a:cubicBezTo>
                <a:cubicBezTo>
                  <a:pt x="2242" y="1981"/>
                  <a:pt x="2240" y="1980"/>
                  <a:pt x="2237" y="1980"/>
                </a:cubicBezTo>
                <a:cubicBezTo>
                  <a:pt x="2222" y="1980"/>
                  <a:pt x="2198" y="1982"/>
                  <a:pt x="2174" y="1982"/>
                </a:cubicBezTo>
                <a:cubicBezTo>
                  <a:pt x="2140" y="1982"/>
                  <a:pt x="2106" y="1979"/>
                  <a:pt x="2102" y="1964"/>
                </a:cubicBezTo>
                <a:lnTo>
                  <a:pt x="2100" y="1965"/>
                </a:lnTo>
                <a:cubicBezTo>
                  <a:pt x="2096" y="1965"/>
                  <a:pt x="2096" y="1962"/>
                  <a:pt x="2094" y="1962"/>
                </a:cubicBezTo>
                <a:lnTo>
                  <a:pt x="2093" y="1962"/>
                </a:lnTo>
                <a:cubicBezTo>
                  <a:pt x="2088" y="1962"/>
                  <a:pt x="2090" y="1968"/>
                  <a:pt x="2087" y="1970"/>
                </a:cubicBezTo>
                <a:cubicBezTo>
                  <a:pt x="2085" y="1971"/>
                  <a:pt x="2083" y="1971"/>
                  <a:pt x="2081" y="1971"/>
                </a:cubicBezTo>
                <a:cubicBezTo>
                  <a:pt x="2078" y="1971"/>
                  <a:pt x="2076" y="1970"/>
                  <a:pt x="2075" y="1970"/>
                </a:cubicBezTo>
                <a:cubicBezTo>
                  <a:pt x="2073" y="1970"/>
                  <a:pt x="2072" y="1973"/>
                  <a:pt x="2069" y="1990"/>
                </a:cubicBezTo>
                <a:cubicBezTo>
                  <a:pt x="2063" y="1994"/>
                  <a:pt x="2059" y="1996"/>
                  <a:pt x="2056" y="1996"/>
                </a:cubicBezTo>
                <a:cubicBezTo>
                  <a:pt x="2049" y="1996"/>
                  <a:pt x="2047" y="1987"/>
                  <a:pt x="2037" y="1981"/>
                </a:cubicBezTo>
                <a:cubicBezTo>
                  <a:pt x="2034" y="1982"/>
                  <a:pt x="2032" y="1982"/>
                  <a:pt x="2030" y="1982"/>
                </a:cubicBezTo>
                <a:cubicBezTo>
                  <a:pt x="2018" y="1982"/>
                  <a:pt x="2020" y="1964"/>
                  <a:pt x="2014" y="1956"/>
                </a:cubicBezTo>
                <a:cubicBezTo>
                  <a:pt x="2009" y="1952"/>
                  <a:pt x="2012" y="1953"/>
                  <a:pt x="2016" y="1953"/>
                </a:cubicBezTo>
                <a:cubicBezTo>
                  <a:pt x="2015" y="1947"/>
                  <a:pt x="2013" y="1944"/>
                  <a:pt x="2008" y="1944"/>
                </a:cubicBezTo>
                <a:lnTo>
                  <a:pt x="2006" y="1944"/>
                </a:lnTo>
                <a:cubicBezTo>
                  <a:pt x="2005" y="1942"/>
                  <a:pt x="2003" y="1941"/>
                  <a:pt x="2001" y="1941"/>
                </a:cubicBezTo>
                <a:cubicBezTo>
                  <a:pt x="1999" y="1941"/>
                  <a:pt x="1996" y="1943"/>
                  <a:pt x="1994" y="1944"/>
                </a:cubicBezTo>
                <a:cubicBezTo>
                  <a:pt x="1994" y="1948"/>
                  <a:pt x="2001" y="1951"/>
                  <a:pt x="1996" y="1953"/>
                </a:cubicBezTo>
                <a:cubicBezTo>
                  <a:pt x="1981" y="1946"/>
                  <a:pt x="1991" y="1940"/>
                  <a:pt x="1987" y="1930"/>
                </a:cubicBezTo>
                <a:cubicBezTo>
                  <a:pt x="1975" y="1928"/>
                  <a:pt x="1989" y="1910"/>
                  <a:pt x="1980" y="1907"/>
                </a:cubicBezTo>
                <a:cubicBezTo>
                  <a:pt x="1973" y="1906"/>
                  <a:pt x="1968" y="1901"/>
                  <a:pt x="1964" y="1900"/>
                </a:cubicBezTo>
                <a:cubicBezTo>
                  <a:pt x="1959" y="1904"/>
                  <a:pt x="1957" y="1905"/>
                  <a:pt x="1955" y="1905"/>
                </a:cubicBezTo>
                <a:cubicBezTo>
                  <a:pt x="1950" y="1905"/>
                  <a:pt x="1952" y="1896"/>
                  <a:pt x="1947" y="1889"/>
                </a:cubicBezTo>
                <a:cubicBezTo>
                  <a:pt x="1908" y="1868"/>
                  <a:pt x="1952" y="1865"/>
                  <a:pt x="1901" y="1838"/>
                </a:cubicBezTo>
                <a:cubicBezTo>
                  <a:pt x="1890" y="1834"/>
                  <a:pt x="1876" y="1833"/>
                  <a:pt x="1860" y="1833"/>
                </a:cubicBezTo>
                <a:cubicBezTo>
                  <a:pt x="1838" y="1833"/>
                  <a:pt x="1813" y="1835"/>
                  <a:pt x="1792" y="1835"/>
                </a:cubicBezTo>
                <a:cubicBezTo>
                  <a:pt x="1782" y="1835"/>
                  <a:pt x="1773" y="1834"/>
                  <a:pt x="1766" y="1833"/>
                </a:cubicBezTo>
                <a:cubicBezTo>
                  <a:pt x="1764" y="1850"/>
                  <a:pt x="1756" y="1863"/>
                  <a:pt x="1743" y="1875"/>
                </a:cubicBezTo>
                <a:cubicBezTo>
                  <a:pt x="1751" y="1883"/>
                  <a:pt x="1742" y="1892"/>
                  <a:pt x="1736" y="1897"/>
                </a:cubicBezTo>
                <a:cubicBezTo>
                  <a:pt x="1731" y="1892"/>
                  <a:pt x="1728" y="1891"/>
                  <a:pt x="1725" y="1891"/>
                </a:cubicBezTo>
                <a:cubicBezTo>
                  <a:pt x="1720" y="1891"/>
                  <a:pt x="1717" y="1896"/>
                  <a:pt x="1709" y="1897"/>
                </a:cubicBezTo>
                <a:cubicBezTo>
                  <a:pt x="1711" y="1903"/>
                  <a:pt x="1706" y="1911"/>
                  <a:pt x="1703" y="1914"/>
                </a:cubicBezTo>
                <a:lnTo>
                  <a:pt x="1705" y="1914"/>
                </a:lnTo>
                <a:cubicBezTo>
                  <a:pt x="1712" y="1914"/>
                  <a:pt x="1711" y="1923"/>
                  <a:pt x="1705" y="1924"/>
                </a:cubicBezTo>
                <a:cubicBezTo>
                  <a:pt x="1705" y="1934"/>
                  <a:pt x="1719" y="1940"/>
                  <a:pt x="1708" y="1947"/>
                </a:cubicBezTo>
                <a:cubicBezTo>
                  <a:pt x="1707" y="1944"/>
                  <a:pt x="1706" y="1943"/>
                  <a:pt x="1705" y="1943"/>
                </a:cubicBezTo>
                <a:cubicBezTo>
                  <a:pt x="1700" y="1943"/>
                  <a:pt x="1694" y="1962"/>
                  <a:pt x="1695" y="1967"/>
                </a:cubicBezTo>
                <a:cubicBezTo>
                  <a:pt x="1693" y="1966"/>
                  <a:pt x="1691" y="1966"/>
                  <a:pt x="1689" y="1966"/>
                </a:cubicBezTo>
                <a:cubicBezTo>
                  <a:pt x="1679" y="1966"/>
                  <a:pt x="1670" y="1971"/>
                  <a:pt x="1678" y="1982"/>
                </a:cubicBezTo>
                <a:cubicBezTo>
                  <a:pt x="1670" y="1989"/>
                  <a:pt x="1675" y="1999"/>
                  <a:pt x="1675" y="2009"/>
                </a:cubicBezTo>
                <a:cubicBezTo>
                  <a:pt x="1669" y="2011"/>
                  <a:pt x="1658" y="2016"/>
                  <a:pt x="1651" y="2016"/>
                </a:cubicBezTo>
                <a:cubicBezTo>
                  <a:pt x="1645" y="2016"/>
                  <a:pt x="1642" y="2013"/>
                  <a:pt x="1646" y="2004"/>
                </a:cubicBezTo>
                <a:cubicBezTo>
                  <a:pt x="1631" y="2009"/>
                  <a:pt x="1615" y="2013"/>
                  <a:pt x="1600" y="2015"/>
                </a:cubicBezTo>
                <a:cubicBezTo>
                  <a:pt x="1599" y="2018"/>
                  <a:pt x="1597" y="2019"/>
                  <a:pt x="1594" y="2019"/>
                </a:cubicBezTo>
                <a:cubicBezTo>
                  <a:pt x="1589" y="2019"/>
                  <a:pt x="1581" y="2016"/>
                  <a:pt x="1579" y="2016"/>
                </a:cubicBezTo>
                <a:lnTo>
                  <a:pt x="1578" y="2016"/>
                </a:lnTo>
                <a:cubicBezTo>
                  <a:pt x="1575" y="2019"/>
                  <a:pt x="1573" y="2020"/>
                  <a:pt x="1571" y="2020"/>
                </a:cubicBezTo>
                <a:cubicBezTo>
                  <a:pt x="1566" y="2020"/>
                  <a:pt x="1562" y="2015"/>
                  <a:pt x="1557" y="2015"/>
                </a:cubicBezTo>
                <a:cubicBezTo>
                  <a:pt x="1554" y="2015"/>
                  <a:pt x="1550" y="2017"/>
                  <a:pt x="1545" y="2024"/>
                </a:cubicBezTo>
                <a:cubicBezTo>
                  <a:pt x="1539" y="2025"/>
                  <a:pt x="1542" y="2035"/>
                  <a:pt x="1538" y="2041"/>
                </a:cubicBezTo>
                <a:cubicBezTo>
                  <a:pt x="1539" y="2048"/>
                  <a:pt x="1543" y="2056"/>
                  <a:pt x="1538" y="2063"/>
                </a:cubicBezTo>
                <a:cubicBezTo>
                  <a:pt x="1537" y="2067"/>
                  <a:pt x="1531" y="2068"/>
                  <a:pt x="1527" y="2071"/>
                </a:cubicBezTo>
                <a:cubicBezTo>
                  <a:pt x="1526" y="2076"/>
                  <a:pt x="1525" y="2079"/>
                  <a:pt x="1520" y="2080"/>
                </a:cubicBezTo>
                <a:cubicBezTo>
                  <a:pt x="1524" y="2090"/>
                  <a:pt x="1511" y="2087"/>
                  <a:pt x="1510" y="2093"/>
                </a:cubicBezTo>
                <a:cubicBezTo>
                  <a:pt x="1508" y="2094"/>
                  <a:pt x="1505" y="2095"/>
                  <a:pt x="1502" y="2095"/>
                </a:cubicBezTo>
                <a:cubicBezTo>
                  <a:pt x="1497" y="2095"/>
                  <a:pt x="1492" y="2093"/>
                  <a:pt x="1497" y="2088"/>
                </a:cubicBezTo>
                <a:cubicBezTo>
                  <a:pt x="1492" y="2082"/>
                  <a:pt x="1495" y="2067"/>
                  <a:pt x="1485" y="2063"/>
                </a:cubicBezTo>
                <a:cubicBezTo>
                  <a:pt x="1475" y="2065"/>
                  <a:pt x="1467" y="2075"/>
                  <a:pt x="1459" y="2077"/>
                </a:cubicBezTo>
                <a:cubicBezTo>
                  <a:pt x="1457" y="2074"/>
                  <a:pt x="1455" y="2073"/>
                  <a:pt x="1453" y="2073"/>
                </a:cubicBezTo>
                <a:cubicBezTo>
                  <a:pt x="1447" y="2073"/>
                  <a:pt x="1449" y="2092"/>
                  <a:pt x="1452" y="2098"/>
                </a:cubicBezTo>
                <a:cubicBezTo>
                  <a:pt x="1453" y="2100"/>
                  <a:pt x="1452" y="2100"/>
                  <a:pt x="1451" y="2100"/>
                </a:cubicBezTo>
                <a:lnTo>
                  <a:pt x="1446" y="2098"/>
                </a:lnTo>
                <a:cubicBezTo>
                  <a:pt x="1446" y="2099"/>
                  <a:pt x="1444" y="2102"/>
                  <a:pt x="1442" y="2102"/>
                </a:cubicBezTo>
                <a:lnTo>
                  <a:pt x="1442" y="2102"/>
                </a:lnTo>
                <a:cubicBezTo>
                  <a:pt x="1440" y="2098"/>
                  <a:pt x="1434" y="2093"/>
                  <a:pt x="1429" y="2091"/>
                </a:cubicBezTo>
                <a:lnTo>
                  <a:pt x="1426" y="2091"/>
                </a:lnTo>
                <a:cubicBezTo>
                  <a:pt x="1407" y="2091"/>
                  <a:pt x="1410" y="2117"/>
                  <a:pt x="1394" y="2118"/>
                </a:cubicBezTo>
                <a:cubicBezTo>
                  <a:pt x="1392" y="2120"/>
                  <a:pt x="1391" y="2121"/>
                  <a:pt x="1390" y="2121"/>
                </a:cubicBezTo>
                <a:cubicBezTo>
                  <a:pt x="1387" y="2121"/>
                  <a:pt x="1385" y="2115"/>
                  <a:pt x="1384" y="2111"/>
                </a:cubicBezTo>
                <a:lnTo>
                  <a:pt x="1382" y="2112"/>
                </a:lnTo>
                <a:cubicBezTo>
                  <a:pt x="1381" y="2112"/>
                  <a:pt x="1380" y="2111"/>
                  <a:pt x="1381" y="2109"/>
                </a:cubicBezTo>
                <a:cubicBezTo>
                  <a:pt x="1373" y="2104"/>
                  <a:pt x="1364" y="2098"/>
                  <a:pt x="1360" y="2090"/>
                </a:cubicBezTo>
                <a:cubicBezTo>
                  <a:pt x="1357" y="2089"/>
                  <a:pt x="1355" y="2089"/>
                  <a:pt x="1354" y="2089"/>
                </a:cubicBezTo>
                <a:cubicBezTo>
                  <a:pt x="1348" y="2089"/>
                  <a:pt x="1343" y="2091"/>
                  <a:pt x="1338" y="2091"/>
                </a:cubicBezTo>
                <a:cubicBezTo>
                  <a:pt x="1336" y="2091"/>
                  <a:pt x="1334" y="2091"/>
                  <a:pt x="1331" y="2090"/>
                </a:cubicBezTo>
                <a:cubicBezTo>
                  <a:pt x="1329" y="2093"/>
                  <a:pt x="1325" y="2094"/>
                  <a:pt x="1321" y="2094"/>
                </a:cubicBezTo>
                <a:cubicBezTo>
                  <a:pt x="1317" y="2094"/>
                  <a:pt x="1312" y="2092"/>
                  <a:pt x="1309" y="2090"/>
                </a:cubicBezTo>
                <a:lnTo>
                  <a:pt x="1307" y="2089"/>
                </a:lnTo>
                <a:cubicBezTo>
                  <a:pt x="1304" y="2089"/>
                  <a:pt x="1306" y="2093"/>
                  <a:pt x="1304" y="2095"/>
                </a:cubicBezTo>
                <a:lnTo>
                  <a:pt x="1303" y="2095"/>
                </a:lnTo>
                <a:cubicBezTo>
                  <a:pt x="1300" y="2095"/>
                  <a:pt x="1300" y="2094"/>
                  <a:pt x="1298" y="2091"/>
                </a:cubicBezTo>
                <a:lnTo>
                  <a:pt x="1295" y="2093"/>
                </a:lnTo>
                <a:lnTo>
                  <a:pt x="1293" y="2091"/>
                </a:lnTo>
                <a:lnTo>
                  <a:pt x="1290" y="2092"/>
                </a:lnTo>
                <a:cubicBezTo>
                  <a:pt x="1287" y="2092"/>
                  <a:pt x="1284" y="2091"/>
                  <a:pt x="1283" y="2091"/>
                </a:cubicBezTo>
                <a:cubicBezTo>
                  <a:pt x="1282" y="2091"/>
                  <a:pt x="1282" y="2092"/>
                  <a:pt x="1286" y="2095"/>
                </a:cubicBezTo>
                <a:cubicBezTo>
                  <a:pt x="1293" y="2109"/>
                  <a:pt x="1271" y="2117"/>
                  <a:pt x="1268" y="2129"/>
                </a:cubicBezTo>
                <a:cubicBezTo>
                  <a:pt x="1259" y="2134"/>
                  <a:pt x="1247" y="2137"/>
                  <a:pt x="1236" y="2144"/>
                </a:cubicBezTo>
                <a:cubicBezTo>
                  <a:pt x="1235" y="2151"/>
                  <a:pt x="1227" y="2152"/>
                  <a:pt x="1221" y="2152"/>
                </a:cubicBezTo>
                <a:lnTo>
                  <a:pt x="1219" y="2152"/>
                </a:lnTo>
                <a:cubicBezTo>
                  <a:pt x="1221" y="2158"/>
                  <a:pt x="1219" y="2160"/>
                  <a:pt x="1215" y="2160"/>
                </a:cubicBezTo>
                <a:cubicBezTo>
                  <a:pt x="1202" y="2160"/>
                  <a:pt x="1169" y="2139"/>
                  <a:pt x="1164" y="2139"/>
                </a:cubicBezTo>
                <a:lnTo>
                  <a:pt x="1164" y="2139"/>
                </a:lnTo>
                <a:cubicBezTo>
                  <a:pt x="977" y="2063"/>
                  <a:pt x="787" y="1972"/>
                  <a:pt x="612" y="1872"/>
                </a:cubicBezTo>
                <a:cubicBezTo>
                  <a:pt x="414" y="1813"/>
                  <a:pt x="198" y="1788"/>
                  <a:pt x="15" y="1685"/>
                </a:cubicBezTo>
                <a:cubicBezTo>
                  <a:pt x="16" y="1678"/>
                  <a:pt x="18" y="1670"/>
                  <a:pt x="21" y="1663"/>
                </a:cubicBezTo>
                <a:cubicBezTo>
                  <a:pt x="32" y="1635"/>
                  <a:pt x="52" y="1617"/>
                  <a:pt x="72" y="1597"/>
                </a:cubicBezTo>
                <a:cubicBezTo>
                  <a:pt x="74" y="1597"/>
                  <a:pt x="76" y="1596"/>
                  <a:pt x="78" y="1596"/>
                </a:cubicBezTo>
                <a:cubicBezTo>
                  <a:pt x="77" y="1593"/>
                  <a:pt x="81" y="1588"/>
                  <a:pt x="84" y="1588"/>
                </a:cubicBezTo>
                <a:lnTo>
                  <a:pt x="86" y="1589"/>
                </a:lnTo>
                <a:cubicBezTo>
                  <a:pt x="97" y="1584"/>
                  <a:pt x="109" y="1589"/>
                  <a:pt x="110" y="1579"/>
                </a:cubicBezTo>
                <a:lnTo>
                  <a:pt x="110" y="1579"/>
                </a:lnTo>
                <a:cubicBezTo>
                  <a:pt x="112" y="1579"/>
                  <a:pt x="112" y="1575"/>
                  <a:pt x="115" y="1575"/>
                </a:cubicBezTo>
                <a:lnTo>
                  <a:pt x="117" y="1576"/>
                </a:lnTo>
                <a:cubicBezTo>
                  <a:pt x="121" y="1572"/>
                  <a:pt x="119" y="1568"/>
                  <a:pt x="123" y="1564"/>
                </a:cubicBezTo>
                <a:cubicBezTo>
                  <a:pt x="125" y="1557"/>
                  <a:pt x="124" y="1553"/>
                  <a:pt x="119" y="1545"/>
                </a:cubicBezTo>
                <a:cubicBezTo>
                  <a:pt x="118" y="1543"/>
                  <a:pt x="117" y="1541"/>
                  <a:pt x="117" y="1538"/>
                </a:cubicBezTo>
                <a:cubicBezTo>
                  <a:pt x="138" y="1496"/>
                  <a:pt x="147" y="1449"/>
                  <a:pt x="156" y="1402"/>
                </a:cubicBezTo>
                <a:cubicBezTo>
                  <a:pt x="204" y="1306"/>
                  <a:pt x="300" y="1240"/>
                  <a:pt x="406" y="1224"/>
                </a:cubicBezTo>
                <a:cubicBezTo>
                  <a:pt x="453" y="1217"/>
                  <a:pt x="484" y="1209"/>
                  <a:pt x="521" y="1178"/>
                </a:cubicBezTo>
                <a:cubicBezTo>
                  <a:pt x="526" y="1173"/>
                  <a:pt x="531" y="1168"/>
                  <a:pt x="537" y="1164"/>
                </a:cubicBezTo>
                <a:cubicBezTo>
                  <a:pt x="539" y="1165"/>
                  <a:pt x="541" y="1166"/>
                  <a:pt x="543" y="1167"/>
                </a:cubicBezTo>
                <a:cubicBezTo>
                  <a:pt x="561" y="1175"/>
                  <a:pt x="577" y="1186"/>
                  <a:pt x="596" y="1194"/>
                </a:cubicBezTo>
                <a:cubicBezTo>
                  <a:pt x="604" y="1197"/>
                  <a:pt x="612" y="1199"/>
                  <a:pt x="619" y="1199"/>
                </a:cubicBezTo>
                <a:cubicBezTo>
                  <a:pt x="633" y="1199"/>
                  <a:pt x="645" y="1193"/>
                  <a:pt x="654" y="1184"/>
                </a:cubicBezTo>
                <a:lnTo>
                  <a:pt x="656" y="1184"/>
                </a:lnTo>
                <a:cubicBezTo>
                  <a:pt x="689" y="1184"/>
                  <a:pt x="703" y="955"/>
                  <a:pt x="716" y="925"/>
                </a:cubicBezTo>
                <a:cubicBezTo>
                  <a:pt x="727" y="850"/>
                  <a:pt x="746" y="761"/>
                  <a:pt x="757" y="685"/>
                </a:cubicBezTo>
                <a:cubicBezTo>
                  <a:pt x="776" y="672"/>
                  <a:pt x="787" y="649"/>
                  <a:pt x="776" y="620"/>
                </a:cubicBezTo>
                <a:cubicBezTo>
                  <a:pt x="764" y="587"/>
                  <a:pt x="747" y="568"/>
                  <a:pt x="728" y="544"/>
                </a:cubicBezTo>
                <a:cubicBezTo>
                  <a:pt x="729" y="539"/>
                  <a:pt x="741" y="530"/>
                  <a:pt x="735" y="523"/>
                </a:cubicBezTo>
                <a:cubicBezTo>
                  <a:pt x="732" y="522"/>
                  <a:pt x="730" y="518"/>
                  <a:pt x="733" y="514"/>
                </a:cubicBezTo>
                <a:cubicBezTo>
                  <a:pt x="732" y="512"/>
                  <a:pt x="728" y="508"/>
                  <a:pt x="731" y="504"/>
                </a:cubicBezTo>
                <a:cubicBezTo>
                  <a:pt x="724" y="498"/>
                  <a:pt x="717" y="497"/>
                  <a:pt x="708" y="492"/>
                </a:cubicBezTo>
                <a:cubicBezTo>
                  <a:pt x="704" y="487"/>
                  <a:pt x="700" y="483"/>
                  <a:pt x="695" y="481"/>
                </a:cubicBezTo>
                <a:cubicBezTo>
                  <a:pt x="687" y="445"/>
                  <a:pt x="687" y="404"/>
                  <a:pt x="686" y="373"/>
                </a:cubicBezTo>
                <a:cubicBezTo>
                  <a:pt x="684" y="352"/>
                  <a:pt x="684" y="331"/>
                  <a:pt x="684" y="310"/>
                </a:cubicBezTo>
                <a:cubicBezTo>
                  <a:pt x="686" y="310"/>
                  <a:pt x="691" y="308"/>
                  <a:pt x="693" y="308"/>
                </a:cubicBezTo>
                <a:cubicBezTo>
                  <a:pt x="695" y="308"/>
                  <a:pt x="695" y="309"/>
                  <a:pt x="695" y="311"/>
                </a:cubicBezTo>
                <a:cubicBezTo>
                  <a:pt x="702" y="307"/>
                  <a:pt x="704" y="303"/>
                  <a:pt x="709" y="303"/>
                </a:cubicBezTo>
                <a:lnTo>
                  <a:pt x="711" y="303"/>
                </a:lnTo>
                <a:cubicBezTo>
                  <a:pt x="713" y="298"/>
                  <a:pt x="716" y="294"/>
                  <a:pt x="719" y="294"/>
                </a:cubicBezTo>
                <a:cubicBezTo>
                  <a:pt x="722" y="294"/>
                  <a:pt x="724" y="296"/>
                  <a:pt x="727" y="299"/>
                </a:cubicBezTo>
                <a:lnTo>
                  <a:pt x="729" y="300"/>
                </a:lnTo>
                <a:cubicBezTo>
                  <a:pt x="733" y="300"/>
                  <a:pt x="736" y="294"/>
                  <a:pt x="738" y="291"/>
                </a:cubicBezTo>
                <a:lnTo>
                  <a:pt x="739" y="291"/>
                </a:lnTo>
                <a:cubicBezTo>
                  <a:pt x="745" y="291"/>
                  <a:pt x="745" y="283"/>
                  <a:pt x="753" y="282"/>
                </a:cubicBezTo>
                <a:cubicBezTo>
                  <a:pt x="761" y="283"/>
                  <a:pt x="767" y="302"/>
                  <a:pt x="775" y="303"/>
                </a:cubicBezTo>
                <a:cubicBezTo>
                  <a:pt x="778" y="299"/>
                  <a:pt x="777" y="301"/>
                  <a:pt x="782" y="299"/>
                </a:cubicBezTo>
                <a:lnTo>
                  <a:pt x="784" y="297"/>
                </a:lnTo>
                <a:cubicBezTo>
                  <a:pt x="786" y="297"/>
                  <a:pt x="784" y="305"/>
                  <a:pt x="787" y="305"/>
                </a:cubicBezTo>
                <a:lnTo>
                  <a:pt x="788" y="305"/>
                </a:lnTo>
                <a:cubicBezTo>
                  <a:pt x="796" y="304"/>
                  <a:pt x="802" y="307"/>
                  <a:pt x="802" y="297"/>
                </a:cubicBezTo>
                <a:lnTo>
                  <a:pt x="805" y="296"/>
                </a:lnTo>
                <a:cubicBezTo>
                  <a:pt x="808" y="296"/>
                  <a:pt x="812" y="298"/>
                  <a:pt x="814" y="299"/>
                </a:cubicBezTo>
                <a:cubicBezTo>
                  <a:pt x="823" y="294"/>
                  <a:pt x="801" y="285"/>
                  <a:pt x="803" y="279"/>
                </a:cubicBezTo>
                <a:cubicBezTo>
                  <a:pt x="815" y="276"/>
                  <a:pt x="807" y="270"/>
                  <a:pt x="807" y="262"/>
                </a:cubicBezTo>
                <a:cubicBezTo>
                  <a:pt x="822" y="259"/>
                  <a:pt x="804" y="253"/>
                  <a:pt x="803" y="250"/>
                </a:cubicBezTo>
                <a:cubicBezTo>
                  <a:pt x="803" y="247"/>
                  <a:pt x="802" y="244"/>
                  <a:pt x="807" y="244"/>
                </a:cubicBezTo>
                <a:cubicBezTo>
                  <a:pt x="805" y="239"/>
                  <a:pt x="792" y="240"/>
                  <a:pt x="801" y="235"/>
                </a:cubicBezTo>
                <a:cubicBezTo>
                  <a:pt x="795" y="227"/>
                  <a:pt x="785" y="219"/>
                  <a:pt x="776" y="219"/>
                </a:cubicBezTo>
                <a:cubicBezTo>
                  <a:pt x="771" y="219"/>
                  <a:pt x="767" y="220"/>
                  <a:pt x="763" y="225"/>
                </a:cubicBezTo>
                <a:cubicBezTo>
                  <a:pt x="760" y="221"/>
                  <a:pt x="756" y="220"/>
                  <a:pt x="750" y="220"/>
                </a:cubicBezTo>
                <a:cubicBezTo>
                  <a:pt x="746" y="220"/>
                  <a:pt x="742" y="220"/>
                  <a:pt x="738" y="221"/>
                </a:cubicBezTo>
                <a:cubicBezTo>
                  <a:pt x="735" y="218"/>
                  <a:pt x="732" y="217"/>
                  <a:pt x="730" y="217"/>
                </a:cubicBezTo>
                <a:cubicBezTo>
                  <a:pt x="726" y="217"/>
                  <a:pt x="722" y="219"/>
                  <a:pt x="717" y="219"/>
                </a:cubicBezTo>
                <a:lnTo>
                  <a:pt x="715" y="219"/>
                </a:lnTo>
                <a:lnTo>
                  <a:pt x="714" y="220"/>
                </a:lnTo>
                <a:lnTo>
                  <a:pt x="713" y="215"/>
                </a:lnTo>
                <a:cubicBezTo>
                  <a:pt x="713" y="213"/>
                  <a:pt x="713" y="212"/>
                  <a:pt x="712" y="212"/>
                </a:cubicBezTo>
                <a:cubicBezTo>
                  <a:pt x="710" y="212"/>
                  <a:pt x="708" y="214"/>
                  <a:pt x="706" y="214"/>
                </a:cubicBezTo>
                <a:lnTo>
                  <a:pt x="705" y="213"/>
                </a:lnTo>
                <a:cubicBezTo>
                  <a:pt x="701" y="216"/>
                  <a:pt x="697" y="222"/>
                  <a:pt x="694" y="222"/>
                </a:cubicBezTo>
                <a:lnTo>
                  <a:pt x="692" y="222"/>
                </a:lnTo>
                <a:cubicBezTo>
                  <a:pt x="691" y="216"/>
                  <a:pt x="690" y="209"/>
                  <a:pt x="690" y="201"/>
                </a:cubicBezTo>
                <a:lnTo>
                  <a:pt x="690" y="197"/>
                </a:lnTo>
                <a:cubicBezTo>
                  <a:pt x="694" y="169"/>
                  <a:pt x="696" y="139"/>
                  <a:pt x="722" y="122"/>
                </a:cubicBezTo>
                <a:cubicBezTo>
                  <a:pt x="737" y="112"/>
                  <a:pt x="755" y="109"/>
                  <a:pt x="774" y="109"/>
                </a:cubicBezTo>
                <a:cubicBezTo>
                  <a:pt x="795" y="109"/>
                  <a:pt x="817" y="112"/>
                  <a:pt x="836" y="112"/>
                </a:cubicBezTo>
                <a:lnTo>
                  <a:pt x="837" y="112"/>
                </a:lnTo>
                <a:cubicBezTo>
                  <a:pt x="856" y="112"/>
                  <a:pt x="872" y="110"/>
                  <a:pt x="888" y="105"/>
                </a:cubicBezTo>
                <a:cubicBezTo>
                  <a:pt x="891" y="105"/>
                  <a:pt x="894" y="105"/>
                  <a:pt x="897" y="105"/>
                </a:cubicBezTo>
                <a:cubicBezTo>
                  <a:pt x="929" y="105"/>
                  <a:pt x="960" y="104"/>
                  <a:pt x="982" y="102"/>
                </a:cubicBezTo>
                <a:cubicBezTo>
                  <a:pt x="976" y="97"/>
                  <a:pt x="978" y="95"/>
                  <a:pt x="976" y="95"/>
                </a:cubicBezTo>
                <a:cubicBezTo>
                  <a:pt x="976" y="95"/>
                  <a:pt x="974" y="96"/>
                  <a:pt x="968" y="97"/>
                </a:cubicBezTo>
                <a:cubicBezTo>
                  <a:pt x="967" y="95"/>
                  <a:pt x="967" y="89"/>
                  <a:pt x="968" y="87"/>
                </a:cubicBezTo>
                <a:lnTo>
                  <a:pt x="966" y="87"/>
                </a:lnTo>
                <a:cubicBezTo>
                  <a:pt x="964" y="87"/>
                  <a:pt x="962" y="86"/>
                  <a:pt x="963" y="84"/>
                </a:cubicBezTo>
                <a:cubicBezTo>
                  <a:pt x="965" y="78"/>
                  <a:pt x="966" y="68"/>
                  <a:pt x="972" y="63"/>
                </a:cubicBezTo>
                <a:cubicBezTo>
                  <a:pt x="976" y="60"/>
                  <a:pt x="979" y="59"/>
                  <a:pt x="982" y="59"/>
                </a:cubicBezTo>
                <a:cubicBezTo>
                  <a:pt x="990" y="59"/>
                  <a:pt x="988" y="74"/>
                  <a:pt x="998" y="74"/>
                </a:cubicBezTo>
                <a:lnTo>
                  <a:pt x="1000" y="74"/>
                </a:lnTo>
                <a:cubicBezTo>
                  <a:pt x="1007" y="83"/>
                  <a:pt x="1012" y="86"/>
                  <a:pt x="1016" y="86"/>
                </a:cubicBezTo>
                <a:cubicBezTo>
                  <a:pt x="1023" y="86"/>
                  <a:pt x="1027" y="73"/>
                  <a:pt x="1038" y="64"/>
                </a:cubicBezTo>
                <a:cubicBezTo>
                  <a:pt x="1043" y="53"/>
                  <a:pt x="1048" y="51"/>
                  <a:pt x="1054" y="51"/>
                </a:cubicBezTo>
                <a:cubicBezTo>
                  <a:pt x="1059" y="51"/>
                  <a:pt x="1066" y="53"/>
                  <a:pt x="1074" y="53"/>
                </a:cubicBezTo>
                <a:cubicBezTo>
                  <a:pt x="1083" y="40"/>
                  <a:pt x="1087" y="24"/>
                  <a:pt x="1104" y="20"/>
                </a:cubicBezTo>
                <a:cubicBezTo>
                  <a:pt x="1108" y="15"/>
                  <a:pt x="1111" y="13"/>
                  <a:pt x="1114"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75" name="Freeform 170">
            <a:extLst>
              <a:ext uri="{FF2B5EF4-FFF2-40B4-BE49-F238E27FC236}">
                <a16:creationId xmlns:a16="http://schemas.microsoft.com/office/drawing/2014/main" id="{C5DD69C5-610F-0180-7BBA-AAB942FC5958}"/>
              </a:ext>
            </a:extLst>
          </p:cNvPr>
          <p:cNvSpPr>
            <a:spLocks noEditPoints="1"/>
          </p:cNvSpPr>
          <p:nvPr/>
        </p:nvSpPr>
        <p:spPr bwMode="auto">
          <a:xfrm>
            <a:off x="1252711" y="2299796"/>
            <a:ext cx="432454" cy="496751"/>
          </a:xfrm>
          <a:custGeom>
            <a:avLst/>
            <a:gdLst>
              <a:gd name="T0" fmla="*/ 754 w 1077"/>
              <a:gd name="T1" fmla="*/ 4 h 1238"/>
              <a:gd name="T2" fmla="*/ 730 w 1077"/>
              <a:gd name="T3" fmla="*/ 54 h 1238"/>
              <a:gd name="T4" fmla="*/ 697 w 1077"/>
              <a:gd name="T5" fmla="*/ 106 h 1238"/>
              <a:gd name="T6" fmla="*/ 370 w 1077"/>
              <a:gd name="T7" fmla="*/ 269 h 1238"/>
              <a:gd name="T8" fmla="*/ 323 w 1077"/>
              <a:gd name="T9" fmla="*/ 275 h 1238"/>
              <a:gd name="T10" fmla="*/ 234 w 1077"/>
              <a:gd name="T11" fmla="*/ 238 h 1238"/>
              <a:gd name="T12" fmla="*/ 178 w 1077"/>
              <a:gd name="T13" fmla="*/ 229 h 1238"/>
              <a:gd name="T14" fmla="*/ 75 w 1077"/>
              <a:gd name="T15" fmla="*/ 196 h 1238"/>
              <a:gd name="T16" fmla="*/ 60 w 1077"/>
              <a:gd name="T17" fmla="*/ 271 h 1238"/>
              <a:gd name="T18" fmla="*/ 112 w 1077"/>
              <a:gd name="T19" fmla="*/ 388 h 1238"/>
              <a:gd name="T20" fmla="*/ 148 w 1077"/>
              <a:gd name="T21" fmla="*/ 463 h 1238"/>
              <a:gd name="T22" fmla="*/ 282 w 1077"/>
              <a:gd name="T23" fmla="*/ 574 h 1238"/>
              <a:gd name="T24" fmla="*/ 365 w 1077"/>
              <a:gd name="T25" fmla="*/ 603 h 1238"/>
              <a:gd name="T26" fmla="*/ 389 w 1077"/>
              <a:gd name="T27" fmla="*/ 722 h 1238"/>
              <a:gd name="T28" fmla="*/ 410 w 1077"/>
              <a:gd name="T29" fmla="*/ 799 h 1238"/>
              <a:gd name="T30" fmla="*/ 411 w 1077"/>
              <a:gd name="T31" fmla="*/ 886 h 1238"/>
              <a:gd name="T32" fmla="*/ 446 w 1077"/>
              <a:gd name="T33" fmla="*/ 986 h 1238"/>
              <a:gd name="T34" fmla="*/ 437 w 1077"/>
              <a:gd name="T35" fmla="*/ 1039 h 1238"/>
              <a:gd name="T36" fmla="*/ 415 w 1077"/>
              <a:gd name="T37" fmla="*/ 1052 h 1238"/>
              <a:gd name="T38" fmla="*/ 423 w 1077"/>
              <a:gd name="T39" fmla="*/ 1100 h 1238"/>
              <a:gd name="T40" fmla="*/ 530 w 1077"/>
              <a:gd name="T41" fmla="*/ 1207 h 1238"/>
              <a:gd name="T42" fmla="*/ 597 w 1077"/>
              <a:gd name="T43" fmla="*/ 1201 h 1238"/>
              <a:gd name="T44" fmla="*/ 590 w 1077"/>
              <a:gd name="T45" fmla="*/ 1114 h 1238"/>
              <a:gd name="T46" fmla="*/ 654 w 1077"/>
              <a:gd name="T47" fmla="*/ 1047 h 1238"/>
              <a:gd name="T48" fmla="*/ 693 w 1077"/>
              <a:gd name="T49" fmla="*/ 1073 h 1238"/>
              <a:gd name="T50" fmla="*/ 734 w 1077"/>
              <a:gd name="T51" fmla="*/ 1117 h 1238"/>
              <a:gd name="T52" fmla="*/ 781 w 1077"/>
              <a:gd name="T53" fmla="*/ 1092 h 1238"/>
              <a:gd name="T54" fmla="*/ 812 w 1077"/>
              <a:gd name="T55" fmla="*/ 998 h 1238"/>
              <a:gd name="T56" fmla="*/ 839 w 1077"/>
              <a:gd name="T57" fmla="*/ 939 h 1238"/>
              <a:gd name="T58" fmla="*/ 914 w 1077"/>
              <a:gd name="T59" fmla="*/ 910 h 1238"/>
              <a:gd name="T60" fmla="*/ 1052 w 1077"/>
              <a:gd name="T61" fmla="*/ 712 h 1238"/>
              <a:gd name="T62" fmla="*/ 931 w 1077"/>
              <a:gd name="T63" fmla="*/ 631 h 1238"/>
              <a:gd name="T64" fmla="*/ 907 w 1077"/>
              <a:gd name="T65" fmla="*/ 598 h 1238"/>
              <a:gd name="T66" fmla="*/ 889 w 1077"/>
              <a:gd name="T67" fmla="*/ 319 h 1238"/>
              <a:gd name="T68" fmla="*/ 911 w 1077"/>
              <a:gd name="T69" fmla="*/ 177 h 1238"/>
              <a:gd name="T70" fmla="*/ 879 w 1077"/>
              <a:gd name="T71" fmla="*/ 136 h 1238"/>
              <a:gd name="T72" fmla="*/ 848 w 1077"/>
              <a:gd name="T73" fmla="*/ 130 h 1238"/>
              <a:gd name="T74" fmla="*/ 864 w 1077"/>
              <a:gd name="T75" fmla="*/ 57 h 1238"/>
              <a:gd name="T76" fmla="*/ 850 w 1077"/>
              <a:gd name="T77" fmla="*/ 63 h 1238"/>
              <a:gd name="T78" fmla="*/ 855 w 1077"/>
              <a:gd name="T79" fmla="*/ 141 h 1238"/>
              <a:gd name="T80" fmla="*/ 887 w 1077"/>
              <a:gd name="T81" fmla="*/ 152 h 1238"/>
              <a:gd name="T82" fmla="*/ 904 w 1077"/>
              <a:gd name="T83" fmla="*/ 229 h 1238"/>
              <a:gd name="T84" fmla="*/ 896 w 1077"/>
              <a:gd name="T85" fmla="*/ 591 h 1238"/>
              <a:gd name="T86" fmla="*/ 916 w 1077"/>
              <a:gd name="T87" fmla="*/ 638 h 1238"/>
              <a:gd name="T88" fmla="*/ 987 w 1077"/>
              <a:gd name="T89" fmla="*/ 902 h 1238"/>
              <a:gd name="T90" fmla="*/ 799 w 1077"/>
              <a:gd name="T91" fmla="*/ 980 h 1238"/>
              <a:gd name="T92" fmla="*/ 747 w 1077"/>
              <a:gd name="T93" fmla="*/ 1099 h 1238"/>
              <a:gd name="T94" fmla="*/ 696 w 1077"/>
              <a:gd name="T95" fmla="*/ 1060 h 1238"/>
              <a:gd name="T96" fmla="*/ 642 w 1077"/>
              <a:gd name="T97" fmla="*/ 1034 h 1238"/>
              <a:gd name="T98" fmla="*/ 570 w 1077"/>
              <a:gd name="T99" fmla="*/ 1194 h 1238"/>
              <a:gd name="T100" fmla="*/ 484 w 1077"/>
              <a:gd name="T101" fmla="*/ 1133 h 1238"/>
              <a:gd name="T102" fmla="*/ 434 w 1077"/>
              <a:gd name="T103" fmla="*/ 1073 h 1238"/>
              <a:gd name="T104" fmla="*/ 456 w 1077"/>
              <a:gd name="T105" fmla="*/ 1027 h 1238"/>
              <a:gd name="T106" fmla="*/ 452 w 1077"/>
              <a:gd name="T107" fmla="*/ 966 h 1238"/>
              <a:gd name="T108" fmla="*/ 421 w 1077"/>
              <a:gd name="T109" fmla="*/ 750 h 1238"/>
              <a:gd name="T110" fmla="*/ 296 w 1077"/>
              <a:gd name="T111" fmla="*/ 556 h 1238"/>
              <a:gd name="T112" fmla="*/ 161 w 1077"/>
              <a:gd name="T113" fmla="*/ 458 h 1238"/>
              <a:gd name="T114" fmla="*/ 101 w 1077"/>
              <a:gd name="T115" fmla="*/ 281 h 1238"/>
              <a:gd name="T116" fmla="*/ 150 w 1077"/>
              <a:gd name="T117" fmla="*/ 240 h 1238"/>
              <a:gd name="T118" fmla="*/ 232 w 1077"/>
              <a:gd name="T119" fmla="*/ 252 h 1238"/>
              <a:gd name="T120" fmla="*/ 335 w 1077"/>
              <a:gd name="T121" fmla="*/ 301 h 1238"/>
              <a:gd name="T122" fmla="*/ 708 w 1077"/>
              <a:gd name="T123" fmla="*/ 113 h 1238"/>
              <a:gd name="T124" fmla="*/ 734 w 1077"/>
              <a:gd name="T125" fmla="*/ 23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77" h="1238">
                <a:moveTo>
                  <a:pt x="796" y="0"/>
                </a:moveTo>
                <a:cubicBezTo>
                  <a:pt x="793" y="0"/>
                  <a:pt x="791" y="0"/>
                  <a:pt x="789" y="2"/>
                </a:cubicBezTo>
                <a:cubicBezTo>
                  <a:pt x="787" y="1"/>
                  <a:pt x="785" y="0"/>
                  <a:pt x="783" y="0"/>
                </a:cubicBezTo>
                <a:lnTo>
                  <a:pt x="780" y="1"/>
                </a:lnTo>
                <a:cubicBezTo>
                  <a:pt x="777" y="1"/>
                  <a:pt x="774" y="3"/>
                  <a:pt x="772" y="4"/>
                </a:cubicBezTo>
                <a:cubicBezTo>
                  <a:pt x="770" y="3"/>
                  <a:pt x="768" y="3"/>
                  <a:pt x="765" y="3"/>
                </a:cubicBezTo>
                <a:cubicBezTo>
                  <a:pt x="761" y="3"/>
                  <a:pt x="757" y="4"/>
                  <a:pt x="754" y="4"/>
                </a:cubicBezTo>
                <a:lnTo>
                  <a:pt x="754" y="4"/>
                </a:lnTo>
                <a:cubicBezTo>
                  <a:pt x="751" y="3"/>
                  <a:pt x="748" y="1"/>
                  <a:pt x="745" y="0"/>
                </a:cubicBezTo>
                <a:lnTo>
                  <a:pt x="741" y="0"/>
                </a:lnTo>
                <a:cubicBezTo>
                  <a:pt x="737" y="0"/>
                  <a:pt x="733" y="1"/>
                  <a:pt x="731" y="4"/>
                </a:cubicBezTo>
                <a:cubicBezTo>
                  <a:pt x="727" y="8"/>
                  <a:pt x="725" y="12"/>
                  <a:pt x="722" y="17"/>
                </a:cubicBezTo>
                <a:cubicBezTo>
                  <a:pt x="720" y="21"/>
                  <a:pt x="720" y="26"/>
                  <a:pt x="722" y="29"/>
                </a:cubicBezTo>
                <a:cubicBezTo>
                  <a:pt x="722" y="32"/>
                  <a:pt x="722" y="34"/>
                  <a:pt x="724" y="37"/>
                </a:cubicBezTo>
                <a:lnTo>
                  <a:pt x="725" y="38"/>
                </a:lnTo>
                <a:cubicBezTo>
                  <a:pt x="724" y="45"/>
                  <a:pt x="726" y="50"/>
                  <a:pt x="730" y="54"/>
                </a:cubicBezTo>
                <a:cubicBezTo>
                  <a:pt x="732" y="57"/>
                  <a:pt x="733" y="59"/>
                  <a:pt x="733" y="60"/>
                </a:cubicBezTo>
                <a:lnTo>
                  <a:pt x="732" y="61"/>
                </a:lnTo>
                <a:cubicBezTo>
                  <a:pt x="726" y="63"/>
                  <a:pt x="723" y="68"/>
                  <a:pt x="723" y="73"/>
                </a:cubicBezTo>
                <a:lnTo>
                  <a:pt x="719" y="77"/>
                </a:lnTo>
                <a:cubicBezTo>
                  <a:pt x="717" y="78"/>
                  <a:pt x="715" y="80"/>
                  <a:pt x="713" y="83"/>
                </a:cubicBezTo>
                <a:lnTo>
                  <a:pt x="710" y="84"/>
                </a:lnTo>
                <a:cubicBezTo>
                  <a:pt x="706" y="85"/>
                  <a:pt x="703" y="88"/>
                  <a:pt x="702" y="92"/>
                </a:cubicBezTo>
                <a:cubicBezTo>
                  <a:pt x="700" y="98"/>
                  <a:pt x="699" y="103"/>
                  <a:pt x="697" y="106"/>
                </a:cubicBezTo>
                <a:cubicBezTo>
                  <a:pt x="681" y="134"/>
                  <a:pt x="657" y="147"/>
                  <a:pt x="629" y="162"/>
                </a:cubicBezTo>
                <a:cubicBezTo>
                  <a:pt x="621" y="166"/>
                  <a:pt x="612" y="171"/>
                  <a:pt x="604" y="176"/>
                </a:cubicBezTo>
                <a:cubicBezTo>
                  <a:pt x="599" y="179"/>
                  <a:pt x="594" y="182"/>
                  <a:pt x="590" y="185"/>
                </a:cubicBezTo>
                <a:cubicBezTo>
                  <a:pt x="556" y="206"/>
                  <a:pt x="534" y="219"/>
                  <a:pt x="490" y="224"/>
                </a:cubicBezTo>
                <a:cubicBezTo>
                  <a:pt x="485" y="224"/>
                  <a:pt x="479" y="225"/>
                  <a:pt x="474" y="225"/>
                </a:cubicBezTo>
                <a:cubicBezTo>
                  <a:pt x="451" y="227"/>
                  <a:pt x="430" y="228"/>
                  <a:pt x="406" y="243"/>
                </a:cubicBezTo>
                <a:cubicBezTo>
                  <a:pt x="400" y="247"/>
                  <a:pt x="395" y="251"/>
                  <a:pt x="390" y="255"/>
                </a:cubicBezTo>
                <a:cubicBezTo>
                  <a:pt x="383" y="260"/>
                  <a:pt x="377" y="265"/>
                  <a:pt x="370" y="269"/>
                </a:cubicBezTo>
                <a:lnTo>
                  <a:pt x="367" y="271"/>
                </a:lnTo>
                <a:lnTo>
                  <a:pt x="364" y="272"/>
                </a:lnTo>
                <a:cubicBezTo>
                  <a:pt x="357" y="274"/>
                  <a:pt x="352" y="276"/>
                  <a:pt x="346" y="276"/>
                </a:cubicBezTo>
                <a:cubicBezTo>
                  <a:pt x="342" y="277"/>
                  <a:pt x="339" y="279"/>
                  <a:pt x="337" y="281"/>
                </a:cubicBezTo>
                <a:lnTo>
                  <a:pt x="336" y="282"/>
                </a:lnTo>
                <a:cubicBezTo>
                  <a:pt x="334" y="280"/>
                  <a:pt x="332" y="278"/>
                  <a:pt x="329" y="277"/>
                </a:cubicBezTo>
                <a:lnTo>
                  <a:pt x="328" y="277"/>
                </a:lnTo>
                <a:cubicBezTo>
                  <a:pt x="326" y="276"/>
                  <a:pt x="325" y="276"/>
                  <a:pt x="323" y="275"/>
                </a:cubicBezTo>
                <a:cubicBezTo>
                  <a:pt x="308" y="272"/>
                  <a:pt x="292" y="263"/>
                  <a:pt x="274" y="253"/>
                </a:cubicBezTo>
                <a:lnTo>
                  <a:pt x="272" y="252"/>
                </a:lnTo>
                <a:cubicBezTo>
                  <a:pt x="265" y="248"/>
                  <a:pt x="258" y="245"/>
                  <a:pt x="249" y="242"/>
                </a:cubicBezTo>
                <a:lnTo>
                  <a:pt x="245" y="242"/>
                </a:lnTo>
                <a:lnTo>
                  <a:pt x="243" y="242"/>
                </a:lnTo>
                <a:cubicBezTo>
                  <a:pt x="242" y="241"/>
                  <a:pt x="240" y="240"/>
                  <a:pt x="239" y="239"/>
                </a:cubicBezTo>
                <a:lnTo>
                  <a:pt x="235" y="239"/>
                </a:lnTo>
                <a:lnTo>
                  <a:pt x="234" y="238"/>
                </a:lnTo>
                <a:lnTo>
                  <a:pt x="231" y="238"/>
                </a:lnTo>
                <a:cubicBezTo>
                  <a:pt x="226" y="236"/>
                  <a:pt x="221" y="235"/>
                  <a:pt x="215" y="235"/>
                </a:cubicBezTo>
                <a:lnTo>
                  <a:pt x="213" y="234"/>
                </a:lnTo>
                <a:lnTo>
                  <a:pt x="212" y="234"/>
                </a:lnTo>
                <a:lnTo>
                  <a:pt x="212" y="234"/>
                </a:lnTo>
                <a:lnTo>
                  <a:pt x="209" y="234"/>
                </a:lnTo>
                <a:cubicBezTo>
                  <a:pt x="201" y="232"/>
                  <a:pt x="192" y="231"/>
                  <a:pt x="183" y="230"/>
                </a:cubicBezTo>
                <a:lnTo>
                  <a:pt x="178" y="229"/>
                </a:lnTo>
                <a:lnTo>
                  <a:pt x="177" y="229"/>
                </a:lnTo>
                <a:cubicBezTo>
                  <a:pt x="174" y="229"/>
                  <a:pt x="172" y="230"/>
                  <a:pt x="170" y="231"/>
                </a:cubicBezTo>
                <a:cubicBezTo>
                  <a:pt x="169" y="232"/>
                  <a:pt x="167" y="233"/>
                  <a:pt x="165" y="234"/>
                </a:cubicBezTo>
                <a:cubicBezTo>
                  <a:pt x="163" y="233"/>
                  <a:pt x="161" y="231"/>
                  <a:pt x="159" y="230"/>
                </a:cubicBezTo>
                <a:cubicBezTo>
                  <a:pt x="157" y="227"/>
                  <a:pt x="154" y="226"/>
                  <a:pt x="151" y="225"/>
                </a:cubicBezTo>
                <a:cubicBezTo>
                  <a:pt x="122" y="220"/>
                  <a:pt x="103" y="212"/>
                  <a:pt x="90" y="199"/>
                </a:cubicBezTo>
                <a:cubicBezTo>
                  <a:pt x="87" y="196"/>
                  <a:pt x="84" y="195"/>
                  <a:pt x="80" y="195"/>
                </a:cubicBezTo>
                <a:cubicBezTo>
                  <a:pt x="79" y="195"/>
                  <a:pt x="77" y="195"/>
                  <a:pt x="75" y="196"/>
                </a:cubicBezTo>
                <a:cubicBezTo>
                  <a:pt x="72" y="198"/>
                  <a:pt x="69" y="198"/>
                  <a:pt x="67" y="198"/>
                </a:cubicBezTo>
                <a:cubicBezTo>
                  <a:pt x="62" y="198"/>
                  <a:pt x="58" y="193"/>
                  <a:pt x="49" y="180"/>
                </a:cubicBezTo>
                <a:cubicBezTo>
                  <a:pt x="48" y="178"/>
                  <a:pt x="47" y="177"/>
                  <a:pt x="45" y="176"/>
                </a:cubicBezTo>
                <a:cubicBezTo>
                  <a:pt x="37" y="170"/>
                  <a:pt x="29" y="168"/>
                  <a:pt x="23" y="168"/>
                </a:cubicBezTo>
                <a:cubicBezTo>
                  <a:pt x="13" y="168"/>
                  <a:pt x="5" y="174"/>
                  <a:pt x="3" y="183"/>
                </a:cubicBezTo>
                <a:cubicBezTo>
                  <a:pt x="0" y="196"/>
                  <a:pt x="9" y="212"/>
                  <a:pt x="23" y="221"/>
                </a:cubicBezTo>
                <a:cubicBezTo>
                  <a:pt x="28" y="234"/>
                  <a:pt x="37" y="244"/>
                  <a:pt x="45" y="253"/>
                </a:cubicBezTo>
                <a:cubicBezTo>
                  <a:pt x="50" y="259"/>
                  <a:pt x="56" y="265"/>
                  <a:pt x="60" y="271"/>
                </a:cubicBezTo>
                <a:cubicBezTo>
                  <a:pt x="66" y="280"/>
                  <a:pt x="74" y="283"/>
                  <a:pt x="81" y="285"/>
                </a:cubicBezTo>
                <a:cubicBezTo>
                  <a:pt x="85" y="286"/>
                  <a:pt x="90" y="287"/>
                  <a:pt x="91" y="289"/>
                </a:cubicBezTo>
                <a:lnTo>
                  <a:pt x="92" y="290"/>
                </a:lnTo>
                <a:cubicBezTo>
                  <a:pt x="93" y="292"/>
                  <a:pt x="95" y="294"/>
                  <a:pt x="97" y="295"/>
                </a:cubicBezTo>
                <a:cubicBezTo>
                  <a:pt x="103" y="302"/>
                  <a:pt x="110" y="308"/>
                  <a:pt x="112" y="315"/>
                </a:cubicBezTo>
                <a:cubicBezTo>
                  <a:pt x="98" y="326"/>
                  <a:pt x="103" y="346"/>
                  <a:pt x="105" y="357"/>
                </a:cubicBezTo>
                <a:cubicBezTo>
                  <a:pt x="107" y="364"/>
                  <a:pt x="109" y="371"/>
                  <a:pt x="108" y="376"/>
                </a:cubicBezTo>
                <a:cubicBezTo>
                  <a:pt x="107" y="380"/>
                  <a:pt x="109" y="385"/>
                  <a:pt x="112" y="388"/>
                </a:cubicBezTo>
                <a:cubicBezTo>
                  <a:pt x="114" y="391"/>
                  <a:pt x="117" y="394"/>
                  <a:pt x="119" y="397"/>
                </a:cubicBezTo>
                <a:cubicBezTo>
                  <a:pt x="129" y="413"/>
                  <a:pt x="138" y="432"/>
                  <a:pt x="145" y="454"/>
                </a:cubicBezTo>
                <a:lnTo>
                  <a:pt x="146" y="455"/>
                </a:lnTo>
                <a:lnTo>
                  <a:pt x="146" y="456"/>
                </a:lnTo>
                <a:lnTo>
                  <a:pt x="147" y="458"/>
                </a:lnTo>
                <a:lnTo>
                  <a:pt x="148" y="462"/>
                </a:lnTo>
                <a:lnTo>
                  <a:pt x="148" y="463"/>
                </a:lnTo>
                <a:lnTo>
                  <a:pt x="148" y="463"/>
                </a:lnTo>
                <a:cubicBezTo>
                  <a:pt x="153" y="479"/>
                  <a:pt x="156" y="496"/>
                  <a:pt x="158" y="512"/>
                </a:cubicBezTo>
                <a:cubicBezTo>
                  <a:pt x="159" y="517"/>
                  <a:pt x="162" y="521"/>
                  <a:pt x="167" y="523"/>
                </a:cubicBezTo>
                <a:cubicBezTo>
                  <a:pt x="179" y="528"/>
                  <a:pt x="191" y="530"/>
                  <a:pt x="204" y="530"/>
                </a:cubicBezTo>
                <a:cubicBezTo>
                  <a:pt x="218" y="530"/>
                  <a:pt x="230" y="527"/>
                  <a:pt x="239" y="525"/>
                </a:cubicBezTo>
                <a:cubicBezTo>
                  <a:pt x="241" y="524"/>
                  <a:pt x="243" y="523"/>
                  <a:pt x="245" y="523"/>
                </a:cubicBezTo>
                <a:cubicBezTo>
                  <a:pt x="245" y="529"/>
                  <a:pt x="245" y="535"/>
                  <a:pt x="248" y="542"/>
                </a:cubicBezTo>
                <a:cubicBezTo>
                  <a:pt x="253" y="557"/>
                  <a:pt x="264" y="569"/>
                  <a:pt x="278" y="573"/>
                </a:cubicBezTo>
                <a:lnTo>
                  <a:pt x="282" y="574"/>
                </a:lnTo>
                <a:cubicBezTo>
                  <a:pt x="284" y="574"/>
                  <a:pt x="287" y="573"/>
                  <a:pt x="289" y="572"/>
                </a:cubicBezTo>
                <a:cubicBezTo>
                  <a:pt x="292" y="570"/>
                  <a:pt x="294" y="569"/>
                  <a:pt x="295" y="569"/>
                </a:cubicBezTo>
                <a:cubicBezTo>
                  <a:pt x="296" y="570"/>
                  <a:pt x="297" y="572"/>
                  <a:pt x="298" y="574"/>
                </a:cubicBezTo>
                <a:cubicBezTo>
                  <a:pt x="302" y="581"/>
                  <a:pt x="308" y="592"/>
                  <a:pt x="322" y="597"/>
                </a:cubicBezTo>
                <a:cubicBezTo>
                  <a:pt x="323" y="598"/>
                  <a:pt x="325" y="598"/>
                  <a:pt x="327" y="598"/>
                </a:cubicBezTo>
                <a:cubicBezTo>
                  <a:pt x="328" y="598"/>
                  <a:pt x="330" y="598"/>
                  <a:pt x="332" y="597"/>
                </a:cubicBezTo>
                <a:cubicBezTo>
                  <a:pt x="335" y="596"/>
                  <a:pt x="337" y="596"/>
                  <a:pt x="340" y="596"/>
                </a:cubicBezTo>
                <a:cubicBezTo>
                  <a:pt x="348" y="596"/>
                  <a:pt x="356" y="599"/>
                  <a:pt x="365" y="603"/>
                </a:cubicBezTo>
                <a:lnTo>
                  <a:pt x="369" y="605"/>
                </a:lnTo>
                <a:cubicBezTo>
                  <a:pt x="369" y="608"/>
                  <a:pt x="368" y="611"/>
                  <a:pt x="367" y="614"/>
                </a:cubicBezTo>
                <a:cubicBezTo>
                  <a:pt x="365" y="620"/>
                  <a:pt x="363" y="627"/>
                  <a:pt x="364" y="634"/>
                </a:cubicBezTo>
                <a:cubicBezTo>
                  <a:pt x="347" y="651"/>
                  <a:pt x="350" y="663"/>
                  <a:pt x="362" y="678"/>
                </a:cubicBezTo>
                <a:cubicBezTo>
                  <a:pt x="364" y="680"/>
                  <a:pt x="366" y="683"/>
                  <a:pt x="369" y="686"/>
                </a:cubicBezTo>
                <a:cubicBezTo>
                  <a:pt x="370" y="688"/>
                  <a:pt x="372" y="690"/>
                  <a:pt x="374" y="691"/>
                </a:cubicBezTo>
                <a:cubicBezTo>
                  <a:pt x="383" y="695"/>
                  <a:pt x="385" y="703"/>
                  <a:pt x="388" y="720"/>
                </a:cubicBezTo>
                <a:lnTo>
                  <a:pt x="389" y="722"/>
                </a:lnTo>
                <a:cubicBezTo>
                  <a:pt x="389" y="725"/>
                  <a:pt x="390" y="727"/>
                  <a:pt x="392" y="728"/>
                </a:cubicBezTo>
                <a:cubicBezTo>
                  <a:pt x="392" y="729"/>
                  <a:pt x="393" y="734"/>
                  <a:pt x="394" y="737"/>
                </a:cubicBezTo>
                <a:cubicBezTo>
                  <a:pt x="395" y="744"/>
                  <a:pt x="398" y="757"/>
                  <a:pt x="408" y="762"/>
                </a:cubicBezTo>
                <a:cubicBezTo>
                  <a:pt x="408" y="765"/>
                  <a:pt x="409" y="769"/>
                  <a:pt x="412" y="773"/>
                </a:cubicBezTo>
                <a:lnTo>
                  <a:pt x="412" y="773"/>
                </a:lnTo>
                <a:cubicBezTo>
                  <a:pt x="409" y="777"/>
                  <a:pt x="406" y="782"/>
                  <a:pt x="406" y="789"/>
                </a:cubicBezTo>
                <a:cubicBezTo>
                  <a:pt x="406" y="792"/>
                  <a:pt x="407" y="795"/>
                  <a:pt x="409" y="797"/>
                </a:cubicBezTo>
                <a:lnTo>
                  <a:pt x="410" y="799"/>
                </a:lnTo>
                <a:lnTo>
                  <a:pt x="407" y="802"/>
                </a:lnTo>
                <a:cubicBezTo>
                  <a:pt x="405" y="806"/>
                  <a:pt x="401" y="810"/>
                  <a:pt x="399" y="816"/>
                </a:cubicBezTo>
                <a:cubicBezTo>
                  <a:pt x="398" y="817"/>
                  <a:pt x="398" y="819"/>
                  <a:pt x="398" y="821"/>
                </a:cubicBezTo>
                <a:cubicBezTo>
                  <a:pt x="398" y="830"/>
                  <a:pt x="399" y="841"/>
                  <a:pt x="400" y="852"/>
                </a:cubicBezTo>
                <a:cubicBezTo>
                  <a:pt x="400" y="857"/>
                  <a:pt x="400" y="862"/>
                  <a:pt x="400" y="866"/>
                </a:cubicBezTo>
                <a:cubicBezTo>
                  <a:pt x="401" y="870"/>
                  <a:pt x="403" y="874"/>
                  <a:pt x="406" y="876"/>
                </a:cubicBezTo>
                <a:cubicBezTo>
                  <a:pt x="408" y="877"/>
                  <a:pt x="410" y="878"/>
                  <a:pt x="411" y="879"/>
                </a:cubicBezTo>
                <a:cubicBezTo>
                  <a:pt x="411" y="881"/>
                  <a:pt x="411" y="884"/>
                  <a:pt x="411" y="886"/>
                </a:cubicBezTo>
                <a:cubicBezTo>
                  <a:pt x="410" y="889"/>
                  <a:pt x="410" y="892"/>
                  <a:pt x="410" y="894"/>
                </a:cubicBezTo>
                <a:cubicBezTo>
                  <a:pt x="410" y="897"/>
                  <a:pt x="410" y="899"/>
                  <a:pt x="411" y="901"/>
                </a:cubicBezTo>
                <a:cubicBezTo>
                  <a:pt x="413" y="904"/>
                  <a:pt x="414" y="909"/>
                  <a:pt x="415" y="915"/>
                </a:cubicBezTo>
                <a:cubicBezTo>
                  <a:pt x="417" y="925"/>
                  <a:pt x="419" y="940"/>
                  <a:pt x="434" y="948"/>
                </a:cubicBezTo>
                <a:cubicBezTo>
                  <a:pt x="434" y="949"/>
                  <a:pt x="434" y="951"/>
                  <a:pt x="434" y="952"/>
                </a:cubicBezTo>
                <a:cubicBezTo>
                  <a:pt x="434" y="958"/>
                  <a:pt x="435" y="966"/>
                  <a:pt x="441" y="973"/>
                </a:cubicBezTo>
                <a:cubicBezTo>
                  <a:pt x="443" y="977"/>
                  <a:pt x="445" y="979"/>
                  <a:pt x="446" y="981"/>
                </a:cubicBezTo>
                <a:cubicBezTo>
                  <a:pt x="446" y="983"/>
                  <a:pt x="446" y="984"/>
                  <a:pt x="446" y="986"/>
                </a:cubicBezTo>
                <a:cubicBezTo>
                  <a:pt x="446" y="988"/>
                  <a:pt x="446" y="990"/>
                  <a:pt x="447" y="991"/>
                </a:cubicBezTo>
                <a:cubicBezTo>
                  <a:pt x="447" y="996"/>
                  <a:pt x="448" y="1000"/>
                  <a:pt x="449" y="1002"/>
                </a:cubicBezTo>
                <a:lnTo>
                  <a:pt x="449" y="1003"/>
                </a:lnTo>
                <a:cubicBezTo>
                  <a:pt x="450" y="1006"/>
                  <a:pt x="452" y="1008"/>
                  <a:pt x="454" y="1010"/>
                </a:cubicBezTo>
                <a:lnTo>
                  <a:pt x="453" y="1011"/>
                </a:lnTo>
                <a:cubicBezTo>
                  <a:pt x="447" y="1014"/>
                  <a:pt x="444" y="1019"/>
                  <a:pt x="443" y="1024"/>
                </a:cubicBezTo>
                <a:lnTo>
                  <a:pt x="441" y="1026"/>
                </a:lnTo>
                <a:cubicBezTo>
                  <a:pt x="438" y="1029"/>
                  <a:pt x="436" y="1034"/>
                  <a:pt x="437" y="1039"/>
                </a:cubicBezTo>
                <a:lnTo>
                  <a:pt x="437" y="1040"/>
                </a:lnTo>
                <a:cubicBezTo>
                  <a:pt x="437" y="1042"/>
                  <a:pt x="436" y="1047"/>
                  <a:pt x="438" y="1052"/>
                </a:cubicBezTo>
                <a:cubicBezTo>
                  <a:pt x="435" y="1052"/>
                  <a:pt x="433" y="1053"/>
                  <a:pt x="432" y="1055"/>
                </a:cubicBezTo>
                <a:lnTo>
                  <a:pt x="429" y="1054"/>
                </a:lnTo>
                <a:lnTo>
                  <a:pt x="427" y="1053"/>
                </a:lnTo>
                <a:lnTo>
                  <a:pt x="426" y="1053"/>
                </a:lnTo>
                <a:cubicBezTo>
                  <a:pt x="424" y="1052"/>
                  <a:pt x="422" y="1051"/>
                  <a:pt x="420" y="1051"/>
                </a:cubicBezTo>
                <a:cubicBezTo>
                  <a:pt x="418" y="1051"/>
                  <a:pt x="416" y="1052"/>
                  <a:pt x="415" y="1052"/>
                </a:cubicBezTo>
                <a:lnTo>
                  <a:pt x="412" y="1054"/>
                </a:lnTo>
                <a:cubicBezTo>
                  <a:pt x="409" y="1056"/>
                  <a:pt x="407" y="1059"/>
                  <a:pt x="406" y="1062"/>
                </a:cubicBezTo>
                <a:lnTo>
                  <a:pt x="404" y="1065"/>
                </a:lnTo>
                <a:cubicBezTo>
                  <a:pt x="402" y="1068"/>
                  <a:pt x="402" y="1072"/>
                  <a:pt x="404" y="1076"/>
                </a:cubicBezTo>
                <a:lnTo>
                  <a:pt x="404" y="1076"/>
                </a:lnTo>
                <a:cubicBezTo>
                  <a:pt x="403" y="1078"/>
                  <a:pt x="403" y="1082"/>
                  <a:pt x="404" y="1087"/>
                </a:cubicBezTo>
                <a:cubicBezTo>
                  <a:pt x="405" y="1090"/>
                  <a:pt x="407" y="1093"/>
                  <a:pt x="410" y="1095"/>
                </a:cubicBezTo>
                <a:cubicBezTo>
                  <a:pt x="415" y="1098"/>
                  <a:pt x="420" y="1099"/>
                  <a:pt x="423" y="1100"/>
                </a:cubicBezTo>
                <a:cubicBezTo>
                  <a:pt x="425" y="1100"/>
                  <a:pt x="426" y="1101"/>
                  <a:pt x="427" y="1101"/>
                </a:cubicBezTo>
                <a:cubicBezTo>
                  <a:pt x="433" y="1116"/>
                  <a:pt x="446" y="1123"/>
                  <a:pt x="457" y="1129"/>
                </a:cubicBezTo>
                <a:cubicBezTo>
                  <a:pt x="462" y="1132"/>
                  <a:pt x="467" y="1135"/>
                  <a:pt x="471" y="1138"/>
                </a:cubicBezTo>
                <a:cubicBezTo>
                  <a:pt x="472" y="1144"/>
                  <a:pt x="476" y="1149"/>
                  <a:pt x="487" y="1153"/>
                </a:cubicBezTo>
                <a:lnTo>
                  <a:pt x="489" y="1154"/>
                </a:lnTo>
                <a:lnTo>
                  <a:pt x="489" y="1155"/>
                </a:lnTo>
                <a:cubicBezTo>
                  <a:pt x="491" y="1157"/>
                  <a:pt x="494" y="1163"/>
                  <a:pt x="496" y="1169"/>
                </a:cubicBezTo>
                <a:cubicBezTo>
                  <a:pt x="502" y="1186"/>
                  <a:pt x="510" y="1207"/>
                  <a:pt x="530" y="1207"/>
                </a:cubicBezTo>
                <a:cubicBezTo>
                  <a:pt x="534" y="1207"/>
                  <a:pt x="538" y="1206"/>
                  <a:pt x="541" y="1204"/>
                </a:cubicBezTo>
                <a:cubicBezTo>
                  <a:pt x="544" y="1205"/>
                  <a:pt x="546" y="1206"/>
                  <a:pt x="548" y="1207"/>
                </a:cubicBezTo>
                <a:cubicBezTo>
                  <a:pt x="555" y="1210"/>
                  <a:pt x="562" y="1212"/>
                  <a:pt x="568" y="1216"/>
                </a:cubicBezTo>
                <a:cubicBezTo>
                  <a:pt x="572" y="1223"/>
                  <a:pt x="581" y="1238"/>
                  <a:pt x="593" y="1238"/>
                </a:cubicBezTo>
                <a:cubicBezTo>
                  <a:pt x="597" y="1238"/>
                  <a:pt x="601" y="1237"/>
                  <a:pt x="603" y="1234"/>
                </a:cubicBezTo>
                <a:cubicBezTo>
                  <a:pt x="606" y="1231"/>
                  <a:pt x="607" y="1228"/>
                  <a:pt x="608" y="1224"/>
                </a:cubicBezTo>
                <a:cubicBezTo>
                  <a:pt x="610" y="1219"/>
                  <a:pt x="610" y="1210"/>
                  <a:pt x="598" y="1201"/>
                </a:cubicBezTo>
                <a:lnTo>
                  <a:pt x="597" y="1201"/>
                </a:lnTo>
                <a:cubicBezTo>
                  <a:pt x="596" y="1194"/>
                  <a:pt x="592" y="1190"/>
                  <a:pt x="588" y="1187"/>
                </a:cubicBezTo>
                <a:cubicBezTo>
                  <a:pt x="589" y="1182"/>
                  <a:pt x="588" y="1177"/>
                  <a:pt x="584" y="1172"/>
                </a:cubicBezTo>
                <a:cubicBezTo>
                  <a:pt x="584" y="1170"/>
                  <a:pt x="584" y="1168"/>
                  <a:pt x="586" y="1165"/>
                </a:cubicBezTo>
                <a:cubicBezTo>
                  <a:pt x="589" y="1161"/>
                  <a:pt x="589" y="1157"/>
                  <a:pt x="590" y="1154"/>
                </a:cubicBezTo>
                <a:cubicBezTo>
                  <a:pt x="591" y="1152"/>
                  <a:pt x="592" y="1150"/>
                  <a:pt x="592" y="1148"/>
                </a:cubicBezTo>
                <a:cubicBezTo>
                  <a:pt x="593" y="1146"/>
                  <a:pt x="592" y="1144"/>
                  <a:pt x="592" y="1142"/>
                </a:cubicBezTo>
                <a:cubicBezTo>
                  <a:pt x="594" y="1139"/>
                  <a:pt x="596" y="1135"/>
                  <a:pt x="596" y="1131"/>
                </a:cubicBezTo>
                <a:cubicBezTo>
                  <a:pt x="596" y="1125"/>
                  <a:pt x="594" y="1118"/>
                  <a:pt x="590" y="1114"/>
                </a:cubicBezTo>
                <a:lnTo>
                  <a:pt x="590" y="1112"/>
                </a:lnTo>
                <a:cubicBezTo>
                  <a:pt x="591" y="1109"/>
                  <a:pt x="593" y="1106"/>
                  <a:pt x="593" y="1102"/>
                </a:cubicBezTo>
                <a:cubicBezTo>
                  <a:pt x="596" y="1097"/>
                  <a:pt x="595" y="1092"/>
                  <a:pt x="595" y="1089"/>
                </a:cubicBezTo>
                <a:lnTo>
                  <a:pt x="595" y="1087"/>
                </a:lnTo>
                <a:lnTo>
                  <a:pt x="598" y="1084"/>
                </a:lnTo>
                <a:cubicBezTo>
                  <a:pt x="610" y="1068"/>
                  <a:pt x="620" y="1061"/>
                  <a:pt x="640" y="1057"/>
                </a:cubicBezTo>
                <a:cubicBezTo>
                  <a:pt x="645" y="1056"/>
                  <a:pt x="649" y="1052"/>
                  <a:pt x="651" y="1047"/>
                </a:cubicBezTo>
                <a:lnTo>
                  <a:pt x="654" y="1047"/>
                </a:lnTo>
                <a:lnTo>
                  <a:pt x="656" y="1047"/>
                </a:lnTo>
                <a:cubicBezTo>
                  <a:pt x="658" y="1050"/>
                  <a:pt x="662" y="1053"/>
                  <a:pt x="668" y="1055"/>
                </a:cubicBezTo>
                <a:lnTo>
                  <a:pt x="670" y="1055"/>
                </a:lnTo>
                <a:cubicBezTo>
                  <a:pt x="672" y="1056"/>
                  <a:pt x="674" y="1057"/>
                  <a:pt x="676" y="1057"/>
                </a:cubicBezTo>
                <a:lnTo>
                  <a:pt x="679" y="1057"/>
                </a:lnTo>
                <a:lnTo>
                  <a:pt x="679" y="1057"/>
                </a:lnTo>
                <a:cubicBezTo>
                  <a:pt x="680" y="1061"/>
                  <a:pt x="682" y="1066"/>
                  <a:pt x="688" y="1070"/>
                </a:cubicBezTo>
                <a:cubicBezTo>
                  <a:pt x="689" y="1072"/>
                  <a:pt x="691" y="1073"/>
                  <a:pt x="693" y="1073"/>
                </a:cubicBezTo>
                <a:cubicBezTo>
                  <a:pt x="695" y="1076"/>
                  <a:pt x="697" y="1077"/>
                  <a:pt x="699" y="1079"/>
                </a:cubicBezTo>
                <a:cubicBezTo>
                  <a:pt x="700" y="1081"/>
                  <a:pt x="702" y="1083"/>
                  <a:pt x="703" y="1085"/>
                </a:cubicBezTo>
                <a:cubicBezTo>
                  <a:pt x="703" y="1088"/>
                  <a:pt x="704" y="1091"/>
                  <a:pt x="705" y="1092"/>
                </a:cubicBezTo>
                <a:lnTo>
                  <a:pt x="705" y="1094"/>
                </a:lnTo>
                <a:lnTo>
                  <a:pt x="705" y="1096"/>
                </a:lnTo>
                <a:cubicBezTo>
                  <a:pt x="706" y="1102"/>
                  <a:pt x="710" y="1109"/>
                  <a:pt x="723" y="1111"/>
                </a:cubicBezTo>
                <a:cubicBezTo>
                  <a:pt x="724" y="1113"/>
                  <a:pt x="726" y="1115"/>
                  <a:pt x="729" y="1116"/>
                </a:cubicBezTo>
                <a:cubicBezTo>
                  <a:pt x="730" y="1117"/>
                  <a:pt x="732" y="1117"/>
                  <a:pt x="734" y="1117"/>
                </a:cubicBezTo>
                <a:cubicBezTo>
                  <a:pt x="737" y="1117"/>
                  <a:pt x="740" y="1116"/>
                  <a:pt x="742" y="1114"/>
                </a:cubicBezTo>
                <a:lnTo>
                  <a:pt x="744" y="1112"/>
                </a:lnTo>
                <a:lnTo>
                  <a:pt x="745" y="1112"/>
                </a:lnTo>
                <a:lnTo>
                  <a:pt x="747" y="1112"/>
                </a:lnTo>
                <a:lnTo>
                  <a:pt x="751" y="1112"/>
                </a:lnTo>
                <a:cubicBezTo>
                  <a:pt x="752" y="1112"/>
                  <a:pt x="754" y="1113"/>
                  <a:pt x="757" y="1113"/>
                </a:cubicBezTo>
                <a:cubicBezTo>
                  <a:pt x="769" y="1113"/>
                  <a:pt x="774" y="1101"/>
                  <a:pt x="776" y="1093"/>
                </a:cubicBezTo>
                <a:cubicBezTo>
                  <a:pt x="778" y="1093"/>
                  <a:pt x="780" y="1092"/>
                  <a:pt x="781" y="1092"/>
                </a:cubicBezTo>
                <a:cubicBezTo>
                  <a:pt x="793" y="1089"/>
                  <a:pt x="806" y="1086"/>
                  <a:pt x="810" y="1076"/>
                </a:cubicBezTo>
                <a:cubicBezTo>
                  <a:pt x="811" y="1072"/>
                  <a:pt x="811" y="1068"/>
                  <a:pt x="809" y="1064"/>
                </a:cubicBezTo>
                <a:cubicBezTo>
                  <a:pt x="808" y="1053"/>
                  <a:pt x="802" y="1047"/>
                  <a:pt x="798" y="1043"/>
                </a:cubicBezTo>
                <a:cubicBezTo>
                  <a:pt x="796" y="1041"/>
                  <a:pt x="794" y="1039"/>
                  <a:pt x="794" y="1038"/>
                </a:cubicBezTo>
                <a:cubicBezTo>
                  <a:pt x="798" y="1033"/>
                  <a:pt x="802" y="1027"/>
                  <a:pt x="803" y="1019"/>
                </a:cubicBezTo>
                <a:cubicBezTo>
                  <a:pt x="806" y="1015"/>
                  <a:pt x="807" y="1012"/>
                  <a:pt x="808" y="1009"/>
                </a:cubicBezTo>
                <a:cubicBezTo>
                  <a:pt x="808" y="1007"/>
                  <a:pt x="809" y="1006"/>
                  <a:pt x="810" y="1003"/>
                </a:cubicBezTo>
                <a:cubicBezTo>
                  <a:pt x="811" y="1002"/>
                  <a:pt x="812" y="1000"/>
                  <a:pt x="812" y="998"/>
                </a:cubicBezTo>
                <a:cubicBezTo>
                  <a:pt x="812" y="995"/>
                  <a:pt x="812" y="992"/>
                  <a:pt x="811" y="990"/>
                </a:cubicBezTo>
                <a:lnTo>
                  <a:pt x="811" y="990"/>
                </a:lnTo>
                <a:cubicBezTo>
                  <a:pt x="814" y="987"/>
                  <a:pt x="816" y="983"/>
                  <a:pt x="817" y="981"/>
                </a:cubicBezTo>
                <a:lnTo>
                  <a:pt x="817" y="981"/>
                </a:lnTo>
                <a:cubicBezTo>
                  <a:pt x="819" y="979"/>
                  <a:pt x="821" y="977"/>
                  <a:pt x="822" y="974"/>
                </a:cubicBezTo>
                <a:cubicBezTo>
                  <a:pt x="823" y="972"/>
                  <a:pt x="823" y="969"/>
                  <a:pt x="824" y="966"/>
                </a:cubicBezTo>
                <a:cubicBezTo>
                  <a:pt x="825" y="962"/>
                  <a:pt x="827" y="953"/>
                  <a:pt x="829" y="952"/>
                </a:cubicBezTo>
                <a:cubicBezTo>
                  <a:pt x="835" y="950"/>
                  <a:pt x="839" y="945"/>
                  <a:pt x="839" y="939"/>
                </a:cubicBezTo>
                <a:cubicBezTo>
                  <a:pt x="839" y="936"/>
                  <a:pt x="839" y="932"/>
                  <a:pt x="839" y="930"/>
                </a:cubicBezTo>
                <a:lnTo>
                  <a:pt x="839" y="930"/>
                </a:lnTo>
                <a:lnTo>
                  <a:pt x="840" y="930"/>
                </a:lnTo>
                <a:cubicBezTo>
                  <a:pt x="848" y="928"/>
                  <a:pt x="852" y="921"/>
                  <a:pt x="850" y="914"/>
                </a:cubicBezTo>
                <a:lnTo>
                  <a:pt x="850" y="913"/>
                </a:lnTo>
                <a:lnTo>
                  <a:pt x="850" y="913"/>
                </a:lnTo>
                <a:cubicBezTo>
                  <a:pt x="851" y="913"/>
                  <a:pt x="856" y="909"/>
                  <a:pt x="881" y="909"/>
                </a:cubicBezTo>
                <a:cubicBezTo>
                  <a:pt x="892" y="909"/>
                  <a:pt x="904" y="910"/>
                  <a:pt x="914" y="910"/>
                </a:cubicBezTo>
                <a:cubicBezTo>
                  <a:pt x="923" y="911"/>
                  <a:pt x="931" y="911"/>
                  <a:pt x="938" y="911"/>
                </a:cubicBezTo>
                <a:cubicBezTo>
                  <a:pt x="942" y="911"/>
                  <a:pt x="945" y="911"/>
                  <a:pt x="948" y="911"/>
                </a:cubicBezTo>
                <a:cubicBezTo>
                  <a:pt x="962" y="914"/>
                  <a:pt x="976" y="915"/>
                  <a:pt x="987" y="915"/>
                </a:cubicBezTo>
                <a:cubicBezTo>
                  <a:pt x="1011" y="915"/>
                  <a:pt x="1028" y="909"/>
                  <a:pt x="1040" y="896"/>
                </a:cubicBezTo>
                <a:cubicBezTo>
                  <a:pt x="1061" y="873"/>
                  <a:pt x="1058" y="836"/>
                  <a:pt x="1054" y="796"/>
                </a:cubicBezTo>
                <a:cubicBezTo>
                  <a:pt x="1052" y="772"/>
                  <a:pt x="1051" y="748"/>
                  <a:pt x="1054" y="726"/>
                </a:cubicBezTo>
                <a:cubicBezTo>
                  <a:pt x="1054" y="725"/>
                  <a:pt x="1054" y="723"/>
                  <a:pt x="1053" y="721"/>
                </a:cubicBezTo>
                <a:cubicBezTo>
                  <a:pt x="1054" y="719"/>
                  <a:pt x="1054" y="716"/>
                  <a:pt x="1052" y="712"/>
                </a:cubicBezTo>
                <a:cubicBezTo>
                  <a:pt x="1051" y="709"/>
                  <a:pt x="1049" y="707"/>
                  <a:pt x="1047" y="705"/>
                </a:cubicBezTo>
                <a:cubicBezTo>
                  <a:pt x="1044" y="703"/>
                  <a:pt x="1042" y="701"/>
                  <a:pt x="1038" y="701"/>
                </a:cubicBezTo>
                <a:cubicBezTo>
                  <a:pt x="1021" y="699"/>
                  <a:pt x="1005" y="694"/>
                  <a:pt x="990" y="686"/>
                </a:cubicBezTo>
                <a:lnTo>
                  <a:pt x="988" y="686"/>
                </a:lnTo>
                <a:cubicBezTo>
                  <a:pt x="986" y="685"/>
                  <a:pt x="985" y="684"/>
                  <a:pt x="985" y="684"/>
                </a:cubicBezTo>
                <a:lnTo>
                  <a:pt x="982" y="682"/>
                </a:lnTo>
                <a:cubicBezTo>
                  <a:pt x="962" y="670"/>
                  <a:pt x="945" y="653"/>
                  <a:pt x="932" y="633"/>
                </a:cubicBezTo>
                <a:lnTo>
                  <a:pt x="931" y="631"/>
                </a:lnTo>
                <a:lnTo>
                  <a:pt x="930" y="629"/>
                </a:lnTo>
                <a:cubicBezTo>
                  <a:pt x="928" y="626"/>
                  <a:pt x="925" y="624"/>
                  <a:pt x="921" y="623"/>
                </a:cubicBezTo>
                <a:cubicBezTo>
                  <a:pt x="923" y="620"/>
                  <a:pt x="923" y="616"/>
                  <a:pt x="921" y="612"/>
                </a:cubicBezTo>
                <a:lnTo>
                  <a:pt x="920" y="611"/>
                </a:lnTo>
                <a:lnTo>
                  <a:pt x="919" y="608"/>
                </a:lnTo>
                <a:cubicBezTo>
                  <a:pt x="917" y="604"/>
                  <a:pt x="912" y="601"/>
                  <a:pt x="907" y="601"/>
                </a:cubicBezTo>
                <a:lnTo>
                  <a:pt x="906" y="601"/>
                </a:lnTo>
                <a:lnTo>
                  <a:pt x="907" y="598"/>
                </a:lnTo>
                <a:cubicBezTo>
                  <a:pt x="910" y="595"/>
                  <a:pt x="910" y="590"/>
                  <a:pt x="908" y="586"/>
                </a:cubicBezTo>
                <a:cubicBezTo>
                  <a:pt x="900" y="567"/>
                  <a:pt x="893" y="548"/>
                  <a:pt x="886" y="530"/>
                </a:cubicBezTo>
                <a:lnTo>
                  <a:pt x="882" y="519"/>
                </a:lnTo>
                <a:lnTo>
                  <a:pt x="879" y="516"/>
                </a:lnTo>
                <a:lnTo>
                  <a:pt x="879" y="511"/>
                </a:lnTo>
                <a:lnTo>
                  <a:pt x="878" y="510"/>
                </a:lnTo>
                <a:cubicBezTo>
                  <a:pt x="861" y="465"/>
                  <a:pt x="857" y="422"/>
                  <a:pt x="866" y="378"/>
                </a:cubicBezTo>
                <a:cubicBezTo>
                  <a:pt x="871" y="358"/>
                  <a:pt x="880" y="337"/>
                  <a:pt x="889" y="319"/>
                </a:cubicBezTo>
                <a:cubicBezTo>
                  <a:pt x="890" y="316"/>
                  <a:pt x="890" y="313"/>
                  <a:pt x="890" y="311"/>
                </a:cubicBezTo>
                <a:cubicBezTo>
                  <a:pt x="892" y="309"/>
                  <a:pt x="894" y="307"/>
                  <a:pt x="895" y="305"/>
                </a:cubicBezTo>
                <a:cubicBezTo>
                  <a:pt x="905" y="283"/>
                  <a:pt x="915" y="257"/>
                  <a:pt x="917" y="230"/>
                </a:cubicBezTo>
                <a:cubicBezTo>
                  <a:pt x="918" y="221"/>
                  <a:pt x="917" y="212"/>
                  <a:pt x="916" y="201"/>
                </a:cubicBezTo>
                <a:cubicBezTo>
                  <a:pt x="915" y="197"/>
                  <a:pt x="913" y="194"/>
                  <a:pt x="910" y="192"/>
                </a:cubicBezTo>
                <a:cubicBezTo>
                  <a:pt x="912" y="189"/>
                  <a:pt x="913" y="185"/>
                  <a:pt x="912" y="181"/>
                </a:cubicBezTo>
                <a:lnTo>
                  <a:pt x="911" y="180"/>
                </a:lnTo>
                <a:lnTo>
                  <a:pt x="911" y="177"/>
                </a:lnTo>
                <a:lnTo>
                  <a:pt x="910" y="174"/>
                </a:lnTo>
                <a:cubicBezTo>
                  <a:pt x="908" y="167"/>
                  <a:pt x="905" y="158"/>
                  <a:pt x="902" y="149"/>
                </a:cubicBezTo>
                <a:cubicBezTo>
                  <a:pt x="901" y="147"/>
                  <a:pt x="900" y="145"/>
                  <a:pt x="898" y="143"/>
                </a:cubicBezTo>
                <a:lnTo>
                  <a:pt x="897" y="143"/>
                </a:lnTo>
                <a:lnTo>
                  <a:pt x="894" y="140"/>
                </a:lnTo>
                <a:cubicBezTo>
                  <a:pt x="891" y="136"/>
                  <a:pt x="886" y="135"/>
                  <a:pt x="884" y="135"/>
                </a:cubicBezTo>
                <a:lnTo>
                  <a:pt x="884" y="135"/>
                </a:lnTo>
                <a:cubicBezTo>
                  <a:pt x="882" y="135"/>
                  <a:pt x="881" y="135"/>
                  <a:pt x="879" y="136"/>
                </a:cubicBezTo>
                <a:lnTo>
                  <a:pt x="875" y="133"/>
                </a:lnTo>
                <a:lnTo>
                  <a:pt x="871" y="133"/>
                </a:lnTo>
                <a:lnTo>
                  <a:pt x="870" y="133"/>
                </a:lnTo>
                <a:cubicBezTo>
                  <a:pt x="868" y="131"/>
                  <a:pt x="865" y="130"/>
                  <a:pt x="863" y="130"/>
                </a:cubicBezTo>
                <a:lnTo>
                  <a:pt x="861" y="129"/>
                </a:lnTo>
                <a:cubicBezTo>
                  <a:pt x="860" y="129"/>
                  <a:pt x="858" y="128"/>
                  <a:pt x="855" y="128"/>
                </a:cubicBezTo>
                <a:lnTo>
                  <a:pt x="854" y="128"/>
                </a:lnTo>
                <a:cubicBezTo>
                  <a:pt x="852" y="128"/>
                  <a:pt x="850" y="129"/>
                  <a:pt x="848" y="130"/>
                </a:cubicBezTo>
                <a:lnTo>
                  <a:pt x="846" y="130"/>
                </a:lnTo>
                <a:lnTo>
                  <a:pt x="845" y="129"/>
                </a:lnTo>
                <a:cubicBezTo>
                  <a:pt x="847" y="127"/>
                  <a:pt x="848" y="124"/>
                  <a:pt x="849" y="122"/>
                </a:cubicBezTo>
                <a:cubicBezTo>
                  <a:pt x="850" y="119"/>
                  <a:pt x="850" y="118"/>
                  <a:pt x="852" y="117"/>
                </a:cubicBezTo>
                <a:cubicBezTo>
                  <a:pt x="857" y="114"/>
                  <a:pt x="859" y="108"/>
                  <a:pt x="857" y="103"/>
                </a:cubicBezTo>
                <a:cubicBezTo>
                  <a:pt x="855" y="96"/>
                  <a:pt x="858" y="87"/>
                  <a:pt x="860" y="78"/>
                </a:cubicBezTo>
                <a:cubicBezTo>
                  <a:pt x="861" y="74"/>
                  <a:pt x="862" y="71"/>
                  <a:pt x="863" y="67"/>
                </a:cubicBezTo>
                <a:cubicBezTo>
                  <a:pt x="865" y="63"/>
                  <a:pt x="864" y="59"/>
                  <a:pt x="864" y="57"/>
                </a:cubicBezTo>
                <a:cubicBezTo>
                  <a:pt x="864" y="55"/>
                  <a:pt x="863" y="53"/>
                  <a:pt x="862" y="52"/>
                </a:cubicBezTo>
                <a:cubicBezTo>
                  <a:pt x="854" y="37"/>
                  <a:pt x="845" y="26"/>
                  <a:pt x="833" y="17"/>
                </a:cubicBezTo>
                <a:cubicBezTo>
                  <a:pt x="825" y="12"/>
                  <a:pt x="813" y="5"/>
                  <a:pt x="801" y="1"/>
                </a:cubicBezTo>
                <a:cubicBezTo>
                  <a:pt x="799" y="0"/>
                  <a:pt x="797" y="0"/>
                  <a:pt x="796" y="0"/>
                </a:cubicBezTo>
                <a:close/>
                <a:moveTo>
                  <a:pt x="796" y="13"/>
                </a:moveTo>
                <a:cubicBezTo>
                  <a:pt x="808" y="18"/>
                  <a:pt x="819" y="24"/>
                  <a:pt x="825" y="28"/>
                </a:cubicBezTo>
                <a:cubicBezTo>
                  <a:pt x="836" y="36"/>
                  <a:pt x="844" y="47"/>
                  <a:pt x="851" y="58"/>
                </a:cubicBezTo>
                <a:cubicBezTo>
                  <a:pt x="851" y="60"/>
                  <a:pt x="851" y="62"/>
                  <a:pt x="850" y="63"/>
                </a:cubicBezTo>
                <a:cubicBezTo>
                  <a:pt x="847" y="79"/>
                  <a:pt x="841" y="93"/>
                  <a:pt x="844" y="106"/>
                </a:cubicBezTo>
                <a:cubicBezTo>
                  <a:pt x="833" y="114"/>
                  <a:pt x="840" y="125"/>
                  <a:pt x="826" y="126"/>
                </a:cubicBezTo>
                <a:cubicBezTo>
                  <a:pt x="827" y="132"/>
                  <a:pt x="824" y="130"/>
                  <a:pt x="821" y="132"/>
                </a:cubicBezTo>
                <a:cubicBezTo>
                  <a:pt x="820" y="139"/>
                  <a:pt x="822" y="141"/>
                  <a:pt x="825" y="141"/>
                </a:cubicBezTo>
                <a:cubicBezTo>
                  <a:pt x="828" y="141"/>
                  <a:pt x="833" y="139"/>
                  <a:pt x="835" y="139"/>
                </a:cubicBezTo>
                <a:lnTo>
                  <a:pt x="836" y="139"/>
                </a:lnTo>
                <a:cubicBezTo>
                  <a:pt x="839" y="147"/>
                  <a:pt x="848" y="140"/>
                  <a:pt x="853" y="146"/>
                </a:cubicBezTo>
                <a:cubicBezTo>
                  <a:pt x="856" y="145"/>
                  <a:pt x="853" y="146"/>
                  <a:pt x="855" y="141"/>
                </a:cubicBezTo>
                <a:lnTo>
                  <a:pt x="855" y="141"/>
                </a:lnTo>
                <a:lnTo>
                  <a:pt x="859" y="144"/>
                </a:lnTo>
                <a:lnTo>
                  <a:pt x="861" y="142"/>
                </a:lnTo>
                <a:cubicBezTo>
                  <a:pt x="862" y="146"/>
                  <a:pt x="864" y="148"/>
                  <a:pt x="866" y="148"/>
                </a:cubicBezTo>
                <a:cubicBezTo>
                  <a:pt x="868" y="148"/>
                  <a:pt x="870" y="147"/>
                  <a:pt x="871" y="146"/>
                </a:cubicBezTo>
                <a:cubicBezTo>
                  <a:pt x="874" y="153"/>
                  <a:pt x="875" y="148"/>
                  <a:pt x="882" y="152"/>
                </a:cubicBezTo>
                <a:cubicBezTo>
                  <a:pt x="883" y="149"/>
                  <a:pt x="883" y="148"/>
                  <a:pt x="884" y="148"/>
                </a:cubicBezTo>
                <a:cubicBezTo>
                  <a:pt x="884" y="148"/>
                  <a:pt x="885" y="152"/>
                  <a:pt x="887" y="152"/>
                </a:cubicBezTo>
                <a:lnTo>
                  <a:pt x="888" y="152"/>
                </a:lnTo>
                <a:lnTo>
                  <a:pt x="889" y="153"/>
                </a:lnTo>
                <a:cubicBezTo>
                  <a:pt x="892" y="162"/>
                  <a:pt x="895" y="170"/>
                  <a:pt x="897" y="178"/>
                </a:cubicBezTo>
                <a:cubicBezTo>
                  <a:pt x="896" y="180"/>
                  <a:pt x="896" y="182"/>
                  <a:pt x="899" y="183"/>
                </a:cubicBezTo>
                <a:lnTo>
                  <a:pt x="899" y="184"/>
                </a:lnTo>
                <a:cubicBezTo>
                  <a:pt x="895" y="187"/>
                  <a:pt x="896" y="190"/>
                  <a:pt x="896" y="194"/>
                </a:cubicBezTo>
                <a:cubicBezTo>
                  <a:pt x="896" y="199"/>
                  <a:pt x="899" y="202"/>
                  <a:pt x="903" y="203"/>
                </a:cubicBezTo>
                <a:cubicBezTo>
                  <a:pt x="904" y="212"/>
                  <a:pt x="905" y="220"/>
                  <a:pt x="904" y="229"/>
                </a:cubicBezTo>
                <a:cubicBezTo>
                  <a:pt x="902" y="253"/>
                  <a:pt x="893" y="276"/>
                  <a:pt x="883" y="299"/>
                </a:cubicBezTo>
                <a:cubicBezTo>
                  <a:pt x="879" y="300"/>
                  <a:pt x="876" y="300"/>
                  <a:pt x="875" y="303"/>
                </a:cubicBezTo>
                <a:cubicBezTo>
                  <a:pt x="872" y="308"/>
                  <a:pt x="873" y="310"/>
                  <a:pt x="876" y="313"/>
                </a:cubicBezTo>
                <a:cubicBezTo>
                  <a:pt x="867" y="334"/>
                  <a:pt x="858" y="354"/>
                  <a:pt x="853" y="376"/>
                </a:cubicBezTo>
                <a:cubicBezTo>
                  <a:pt x="843" y="423"/>
                  <a:pt x="848" y="470"/>
                  <a:pt x="866" y="515"/>
                </a:cubicBezTo>
                <a:lnTo>
                  <a:pt x="866" y="516"/>
                </a:lnTo>
                <a:cubicBezTo>
                  <a:pt x="865" y="519"/>
                  <a:pt x="867" y="523"/>
                  <a:pt x="869" y="524"/>
                </a:cubicBezTo>
                <a:cubicBezTo>
                  <a:pt x="878" y="546"/>
                  <a:pt x="886" y="569"/>
                  <a:pt x="896" y="591"/>
                </a:cubicBezTo>
                <a:cubicBezTo>
                  <a:pt x="893" y="595"/>
                  <a:pt x="890" y="609"/>
                  <a:pt x="895" y="614"/>
                </a:cubicBezTo>
                <a:lnTo>
                  <a:pt x="898" y="613"/>
                </a:lnTo>
                <a:cubicBezTo>
                  <a:pt x="901" y="613"/>
                  <a:pt x="904" y="615"/>
                  <a:pt x="906" y="615"/>
                </a:cubicBezTo>
                <a:lnTo>
                  <a:pt x="907" y="614"/>
                </a:lnTo>
                <a:lnTo>
                  <a:pt x="909" y="618"/>
                </a:lnTo>
                <a:cubicBezTo>
                  <a:pt x="906" y="623"/>
                  <a:pt x="898" y="628"/>
                  <a:pt x="908" y="633"/>
                </a:cubicBezTo>
                <a:lnTo>
                  <a:pt x="908" y="633"/>
                </a:lnTo>
                <a:cubicBezTo>
                  <a:pt x="910" y="633"/>
                  <a:pt x="913" y="635"/>
                  <a:pt x="916" y="638"/>
                </a:cubicBezTo>
                <a:lnTo>
                  <a:pt x="919" y="636"/>
                </a:lnTo>
                <a:lnTo>
                  <a:pt x="921" y="640"/>
                </a:lnTo>
                <a:cubicBezTo>
                  <a:pt x="936" y="663"/>
                  <a:pt x="954" y="681"/>
                  <a:pt x="975" y="693"/>
                </a:cubicBezTo>
                <a:cubicBezTo>
                  <a:pt x="978" y="696"/>
                  <a:pt x="981" y="697"/>
                  <a:pt x="984" y="698"/>
                </a:cubicBezTo>
                <a:cubicBezTo>
                  <a:pt x="1001" y="706"/>
                  <a:pt x="1018" y="712"/>
                  <a:pt x="1037" y="714"/>
                </a:cubicBezTo>
                <a:lnTo>
                  <a:pt x="1037" y="715"/>
                </a:lnTo>
                <a:cubicBezTo>
                  <a:pt x="1045" y="718"/>
                  <a:pt x="1036" y="722"/>
                  <a:pt x="1040" y="725"/>
                </a:cubicBezTo>
                <a:cubicBezTo>
                  <a:pt x="1030" y="801"/>
                  <a:pt x="1077" y="902"/>
                  <a:pt x="987" y="902"/>
                </a:cubicBezTo>
                <a:cubicBezTo>
                  <a:pt x="976" y="902"/>
                  <a:pt x="963" y="900"/>
                  <a:pt x="948" y="897"/>
                </a:cubicBezTo>
                <a:cubicBezTo>
                  <a:pt x="946" y="898"/>
                  <a:pt x="942" y="898"/>
                  <a:pt x="938" y="898"/>
                </a:cubicBezTo>
                <a:cubicBezTo>
                  <a:pt x="924" y="898"/>
                  <a:pt x="901" y="895"/>
                  <a:pt x="881" y="895"/>
                </a:cubicBezTo>
                <a:cubicBezTo>
                  <a:pt x="855" y="895"/>
                  <a:pt x="833" y="899"/>
                  <a:pt x="837" y="917"/>
                </a:cubicBezTo>
                <a:cubicBezTo>
                  <a:pt x="825" y="920"/>
                  <a:pt x="825" y="930"/>
                  <a:pt x="826" y="939"/>
                </a:cubicBezTo>
                <a:cubicBezTo>
                  <a:pt x="813" y="943"/>
                  <a:pt x="812" y="961"/>
                  <a:pt x="809" y="970"/>
                </a:cubicBezTo>
                <a:cubicBezTo>
                  <a:pt x="804" y="972"/>
                  <a:pt x="805" y="981"/>
                  <a:pt x="800" y="981"/>
                </a:cubicBezTo>
                <a:lnTo>
                  <a:pt x="799" y="980"/>
                </a:lnTo>
                <a:cubicBezTo>
                  <a:pt x="796" y="985"/>
                  <a:pt x="799" y="993"/>
                  <a:pt x="799" y="997"/>
                </a:cubicBezTo>
                <a:cubicBezTo>
                  <a:pt x="794" y="1005"/>
                  <a:pt x="795" y="1007"/>
                  <a:pt x="790" y="1016"/>
                </a:cubicBezTo>
                <a:cubicBezTo>
                  <a:pt x="791" y="1022"/>
                  <a:pt x="785" y="1028"/>
                  <a:pt x="780" y="1034"/>
                </a:cubicBezTo>
                <a:cubicBezTo>
                  <a:pt x="779" y="1051"/>
                  <a:pt x="797" y="1053"/>
                  <a:pt x="796" y="1067"/>
                </a:cubicBezTo>
                <a:cubicBezTo>
                  <a:pt x="805" y="1079"/>
                  <a:pt x="760" y="1079"/>
                  <a:pt x="765" y="1086"/>
                </a:cubicBezTo>
                <a:cubicBezTo>
                  <a:pt x="762" y="1097"/>
                  <a:pt x="759" y="1100"/>
                  <a:pt x="757" y="1100"/>
                </a:cubicBezTo>
                <a:cubicBezTo>
                  <a:pt x="754" y="1100"/>
                  <a:pt x="752" y="1096"/>
                  <a:pt x="750" y="1096"/>
                </a:cubicBezTo>
                <a:cubicBezTo>
                  <a:pt x="749" y="1096"/>
                  <a:pt x="748" y="1097"/>
                  <a:pt x="747" y="1099"/>
                </a:cubicBezTo>
                <a:lnTo>
                  <a:pt x="744" y="1098"/>
                </a:lnTo>
                <a:cubicBezTo>
                  <a:pt x="740" y="1098"/>
                  <a:pt x="737" y="1101"/>
                  <a:pt x="734" y="1104"/>
                </a:cubicBezTo>
                <a:cubicBezTo>
                  <a:pt x="733" y="1095"/>
                  <a:pt x="719" y="1100"/>
                  <a:pt x="719" y="1094"/>
                </a:cubicBezTo>
                <a:cubicBezTo>
                  <a:pt x="719" y="1086"/>
                  <a:pt x="714" y="1085"/>
                  <a:pt x="718" y="1080"/>
                </a:cubicBezTo>
                <a:cubicBezTo>
                  <a:pt x="714" y="1077"/>
                  <a:pt x="710" y="1076"/>
                  <a:pt x="712" y="1068"/>
                </a:cubicBezTo>
                <a:lnTo>
                  <a:pt x="711" y="1068"/>
                </a:lnTo>
                <a:cubicBezTo>
                  <a:pt x="701" y="1068"/>
                  <a:pt x="704" y="1059"/>
                  <a:pt x="700" y="1059"/>
                </a:cubicBezTo>
                <a:lnTo>
                  <a:pt x="696" y="1060"/>
                </a:lnTo>
                <a:cubicBezTo>
                  <a:pt x="686" y="1051"/>
                  <a:pt x="696" y="1043"/>
                  <a:pt x="685" y="1043"/>
                </a:cubicBezTo>
                <a:cubicBezTo>
                  <a:pt x="683" y="1043"/>
                  <a:pt x="680" y="1043"/>
                  <a:pt x="676" y="1044"/>
                </a:cubicBezTo>
                <a:cubicBezTo>
                  <a:pt x="672" y="1041"/>
                  <a:pt x="666" y="1043"/>
                  <a:pt x="666" y="1035"/>
                </a:cubicBezTo>
                <a:cubicBezTo>
                  <a:pt x="665" y="1034"/>
                  <a:pt x="663" y="1034"/>
                  <a:pt x="661" y="1034"/>
                </a:cubicBezTo>
                <a:lnTo>
                  <a:pt x="658" y="1034"/>
                </a:lnTo>
                <a:lnTo>
                  <a:pt x="654" y="1032"/>
                </a:lnTo>
                <a:cubicBezTo>
                  <a:pt x="652" y="1034"/>
                  <a:pt x="649" y="1034"/>
                  <a:pt x="647" y="1034"/>
                </a:cubicBezTo>
                <a:cubicBezTo>
                  <a:pt x="645" y="1034"/>
                  <a:pt x="643" y="1034"/>
                  <a:pt x="642" y="1034"/>
                </a:cubicBezTo>
                <a:cubicBezTo>
                  <a:pt x="639" y="1034"/>
                  <a:pt x="637" y="1035"/>
                  <a:pt x="638" y="1044"/>
                </a:cubicBezTo>
                <a:cubicBezTo>
                  <a:pt x="614" y="1049"/>
                  <a:pt x="601" y="1057"/>
                  <a:pt x="587" y="1077"/>
                </a:cubicBezTo>
                <a:cubicBezTo>
                  <a:pt x="577" y="1080"/>
                  <a:pt x="585" y="1093"/>
                  <a:pt x="580" y="1098"/>
                </a:cubicBezTo>
                <a:cubicBezTo>
                  <a:pt x="580" y="1106"/>
                  <a:pt x="573" y="1112"/>
                  <a:pt x="577" y="1120"/>
                </a:cubicBezTo>
                <a:cubicBezTo>
                  <a:pt x="583" y="1124"/>
                  <a:pt x="586" y="1133"/>
                  <a:pt x="577" y="1138"/>
                </a:cubicBezTo>
                <a:cubicBezTo>
                  <a:pt x="581" y="1141"/>
                  <a:pt x="575" y="1141"/>
                  <a:pt x="579" y="1146"/>
                </a:cubicBezTo>
                <a:cubicBezTo>
                  <a:pt x="574" y="1149"/>
                  <a:pt x="578" y="1155"/>
                  <a:pt x="574" y="1158"/>
                </a:cubicBezTo>
                <a:cubicBezTo>
                  <a:pt x="561" y="1189"/>
                  <a:pt x="585" y="1172"/>
                  <a:pt x="570" y="1194"/>
                </a:cubicBezTo>
                <a:cubicBezTo>
                  <a:pt x="575" y="1196"/>
                  <a:pt x="585" y="1198"/>
                  <a:pt x="584" y="1204"/>
                </a:cubicBezTo>
                <a:cubicBezTo>
                  <a:pt x="584" y="1212"/>
                  <a:pt x="599" y="1214"/>
                  <a:pt x="594" y="1221"/>
                </a:cubicBezTo>
                <a:cubicBezTo>
                  <a:pt x="595" y="1224"/>
                  <a:pt x="594" y="1225"/>
                  <a:pt x="593" y="1225"/>
                </a:cubicBezTo>
                <a:cubicBezTo>
                  <a:pt x="589" y="1225"/>
                  <a:pt x="579" y="1210"/>
                  <a:pt x="578" y="1207"/>
                </a:cubicBezTo>
                <a:cubicBezTo>
                  <a:pt x="567" y="1198"/>
                  <a:pt x="552" y="1195"/>
                  <a:pt x="540" y="1189"/>
                </a:cubicBezTo>
                <a:cubicBezTo>
                  <a:pt x="536" y="1192"/>
                  <a:pt x="533" y="1194"/>
                  <a:pt x="530" y="1194"/>
                </a:cubicBezTo>
                <a:cubicBezTo>
                  <a:pt x="514" y="1194"/>
                  <a:pt x="509" y="1159"/>
                  <a:pt x="500" y="1147"/>
                </a:cubicBezTo>
                <a:cubicBezTo>
                  <a:pt x="498" y="1139"/>
                  <a:pt x="481" y="1141"/>
                  <a:pt x="484" y="1133"/>
                </a:cubicBezTo>
                <a:cubicBezTo>
                  <a:pt x="471" y="1117"/>
                  <a:pt x="444" y="1114"/>
                  <a:pt x="438" y="1093"/>
                </a:cubicBezTo>
                <a:cubicBezTo>
                  <a:pt x="431" y="1086"/>
                  <a:pt x="425" y="1088"/>
                  <a:pt x="417" y="1084"/>
                </a:cubicBezTo>
                <a:cubicBezTo>
                  <a:pt x="416" y="1078"/>
                  <a:pt x="418" y="1076"/>
                  <a:pt x="416" y="1071"/>
                </a:cubicBezTo>
                <a:cubicBezTo>
                  <a:pt x="420" y="1070"/>
                  <a:pt x="417" y="1067"/>
                  <a:pt x="420" y="1065"/>
                </a:cubicBezTo>
                <a:lnTo>
                  <a:pt x="420" y="1065"/>
                </a:lnTo>
                <a:lnTo>
                  <a:pt x="423" y="1067"/>
                </a:lnTo>
                <a:lnTo>
                  <a:pt x="423" y="1066"/>
                </a:lnTo>
                <a:cubicBezTo>
                  <a:pt x="428" y="1068"/>
                  <a:pt x="432" y="1067"/>
                  <a:pt x="434" y="1073"/>
                </a:cubicBezTo>
                <a:cubicBezTo>
                  <a:pt x="435" y="1070"/>
                  <a:pt x="445" y="1070"/>
                  <a:pt x="439" y="1068"/>
                </a:cubicBezTo>
                <a:cubicBezTo>
                  <a:pt x="439" y="1065"/>
                  <a:pt x="440" y="1065"/>
                  <a:pt x="442" y="1065"/>
                </a:cubicBezTo>
                <a:lnTo>
                  <a:pt x="443" y="1065"/>
                </a:lnTo>
                <a:lnTo>
                  <a:pt x="446" y="1064"/>
                </a:lnTo>
                <a:cubicBezTo>
                  <a:pt x="445" y="1059"/>
                  <a:pt x="454" y="1063"/>
                  <a:pt x="454" y="1058"/>
                </a:cubicBezTo>
                <a:cubicBezTo>
                  <a:pt x="450" y="1052"/>
                  <a:pt x="453" y="1055"/>
                  <a:pt x="454" y="1051"/>
                </a:cubicBezTo>
                <a:cubicBezTo>
                  <a:pt x="447" y="1046"/>
                  <a:pt x="452" y="1041"/>
                  <a:pt x="450" y="1035"/>
                </a:cubicBezTo>
                <a:cubicBezTo>
                  <a:pt x="452" y="1034"/>
                  <a:pt x="458" y="1027"/>
                  <a:pt x="456" y="1027"/>
                </a:cubicBezTo>
                <a:lnTo>
                  <a:pt x="456" y="1027"/>
                </a:lnTo>
                <a:cubicBezTo>
                  <a:pt x="455" y="1022"/>
                  <a:pt x="465" y="1023"/>
                  <a:pt x="465" y="1017"/>
                </a:cubicBezTo>
                <a:cubicBezTo>
                  <a:pt x="471" y="1012"/>
                  <a:pt x="473" y="999"/>
                  <a:pt x="462" y="999"/>
                </a:cubicBezTo>
                <a:lnTo>
                  <a:pt x="462" y="999"/>
                </a:lnTo>
                <a:cubicBezTo>
                  <a:pt x="460" y="995"/>
                  <a:pt x="459" y="993"/>
                  <a:pt x="463" y="989"/>
                </a:cubicBezTo>
                <a:lnTo>
                  <a:pt x="462" y="989"/>
                </a:lnTo>
                <a:cubicBezTo>
                  <a:pt x="459" y="989"/>
                  <a:pt x="458" y="982"/>
                  <a:pt x="462" y="982"/>
                </a:cubicBezTo>
                <a:cubicBezTo>
                  <a:pt x="463" y="972"/>
                  <a:pt x="455" y="975"/>
                  <a:pt x="452" y="966"/>
                </a:cubicBezTo>
                <a:cubicBezTo>
                  <a:pt x="445" y="958"/>
                  <a:pt x="450" y="948"/>
                  <a:pt x="444" y="938"/>
                </a:cubicBezTo>
                <a:cubicBezTo>
                  <a:pt x="425" y="932"/>
                  <a:pt x="431" y="910"/>
                  <a:pt x="423" y="895"/>
                </a:cubicBezTo>
                <a:cubicBezTo>
                  <a:pt x="423" y="885"/>
                  <a:pt x="429" y="864"/>
                  <a:pt x="418" y="864"/>
                </a:cubicBezTo>
                <a:cubicBezTo>
                  <a:pt x="417" y="864"/>
                  <a:pt x="415" y="865"/>
                  <a:pt x="414" y="865"/>
                </a:cubicBezTo>
                <a:cubicBezTo>
                  <a:pt x="413" y="852"/>
                  <a:pt x="412" y="834"/>
                  <a:pt x="411" y="821"/>
                </a:cubicBezTo>
                <a:cubicBezTo>
                  <a:pt x="417" y="808"/>
                  <a:pt x="431" y="803"/>
                  <a:pt x="420" y="789"/>
                </a:cubicBezTo>
                <a:cubicBezTo>
                  <a:pt x="420" y="781"/>
                  <a:pt x="431" y="774"/>
                  <a:pt x="424" y="767"/>
                </a:cubicBezTo>
                <a:cubicBezTo>
                  <a:pt x="419" y="762"/>
                  <a:pt x="423" y="754"/>
                  <a:pt x="421" y="750"/>
                </a:cubicBezTo>
                <a:lnTo>
                  <a:pt x="418" y="751"/>
                </a:lnTo>
                <a:cubicBezTo>
                  <a:pt x="405" y="751"/>
                  <a:pt x="409" y="728"/>
                  <a:pt x="402" y="720"/>
                </a:cubicBezTo>
                <a:cubicBezTo>
                  <a:pt x="399" y="703"/>
                  <a:pt x="396" y="687"/>
                  <a:pt x="380" y="679"/>
                </a:cubicBezTo>
                <a:cubicBezTo>
                  <a:pt x="367" y="660"/>
                  <a:pt x="356" y="658"/>
                  <a:pt x="378" y="639"/>
                </a:cubicBezTo>
                <a:cubicBezTo>
                  <a:pt x="373" y="625"/>
                  <a:pt x="388" y="607"/>
                  <a:pt x="380" y="595"/>
                </a:cubicBezTo>
                <a:cubicBezTo>
                  <a:pt x="367" y="590"/>
                  <a:pt x="354" y="582"/>
                  <a:pt x="340" y="582"/>
                </a:cubicBezTo>
                <a:cubicBezTo>
                  <a:pt x="336" y="582"/>
                  <a:pt x="332" y="583"/>
                  <a:pt x="327" y="585"/>
                </a:cubicBezTo>
                <a:cubicBezTo>
                  <a:pt x="308" y="577"/>
                  <a:pt x="310" y="556"/>
                  <a:pt x="296" y="556"/>
                </a:cubicBezTo>
                <a:cubicBezTo>
                  <a:pt x="293" y="556"/>
                  <a:pt x="288" y="557"/>
                  <a:pt x="282" y="560"/>
                </a:cubicBezTo>
                <a:cubicBezTo>
                  <a:pt x="265" y="555"/>
                  <a:pt x="252" y="530"/>
                  <a:pt x="262" y="514"/>
                </a:cubicBezTo>
                <a:cubicBezTo>
                  <a:pt x="259" y="510"/>
                  <a:pt x="256" y="509"/>
                  <a:pt x="251" y="509"/>
                </a:cubicBezTo>
                <a:cubicBezTo>
                  <a:pt x="241" y="509"/>
                  <a:pt x="225" y="517"/>
                  <a:pt x="204" y="517"/>
                </a:cubicBezTo>
                <a:cubicBezTo>
                  <a:pt x="194" y="517"/>
                  <a:pt x="184" y="515"/>
                  <a:pt x="171" y="510"/>
                </a:cubicBezTo>
                <a:cubicBezTo>
                  <a:pt x="169" y="493"/>
                  <a:pt x="166" y="476"/>
                  <a:pt x="161" y="459"/>
                </a:cubicBezTo>
                <a:lnTo>
                  <a:pt x="161" y="459"/>
                </a:lnTo>
                <a:lnTo>
                  <a:pt x="161" y="458"/>
                </a:lnTo>
                <a:cubicBezTo>
                  <a:pt x="160" y="456"/>
                  <a:pt x="159" y="454"/>
                  <a:pt x="159" y="452"/>
                </a:cubicBezTo>
                <a:lnTo>
                  <a:pt x="159" y="451"/>
                </a:lnTo>
                <a:lnTo>
                  <a:pt x="158" y="450"/>
                </a:lnTo>
                <a:lnTo>
                  <a:pt x="158" y="450"/>
                </a:lnTo>
                <a:cubicBezTo>
                  <a:pt x="151" y="428"/>
                  <a:pt x="142" y="407"/>
                  <a:pt x="131" y="390"/>
                </a:cubicBezTo>
                <a:cubicBezTo>
                  <a:pt x="128" y="386"/>
                  <a:pt x="124" y="382"/>
                  <a:pt x="121" y="378"/>
                </a:cubicBezTo>
                <a:cubicBezTo>
                  <a:pt x="125" y="357"/>
                  <a:pt x="103" y="331"/>
                  <a:pt x="126" y="322"/>
                </a:cubicBezTo>
                <a:cubicBezTo>
                  <a:pt x="129" y="305"/>
                  <a:pt x="112" y="292"/>
                  <a:pt x="101" y="281"/>
                </a:cubicBezTo>
                <a:cubicBezTo>
                  <a:pt x="94" y="271"/>
                  <a:pt x="77" y="273"/>
                  <a:pt x="71" y="265"/>
                </a:cubicBezTo>
                <a:cubicBezTo>
                  <a:pt x="59" y="245"/>
                  <a:pt x="41" y="234"/>
                  <a:pt x="33" y="212"/>
                </a:cubicBezTo>
                <a:cubicBezTo>
                  <a:pt x="17" y="204"/>
                  <a:pt x="10" y="181"/>
                  <a:pt x="23" y="181"/>
                </a:cubicBezTo>
                <a:cubicBezTo>
                  <a:pt x="26" y="181"/>
                  <a:pt x="31" y="183"/>
                  <a:pt x="38" y="187"/>
                </a:cubicBezTo>
                <a:cubicBezTo>
                  <a:pt x="48" y="202"/>
                  <a:pt x="55" y="212"/>
                  <a:pt x="67" y="212"/>
                </a:cubicBezTo>
                <a:cubicBezTo>
                  <a:pt x="71" y="212"/>
                  <a:pt x="75" y="211"/>
                  <a:pt x="80" y="208"/>
                </a:cubicBezTo>
                <a:cubicBezTo>
                  <a:pt x="98" y="226"/>
                  <a:pt x="122" y="234"/>
                  <a:pt x="149" y="238"/>
                </a:cubicBezTo>
                <a:lnTo>
                  <a:pt x="150" y="240"/>
                </a:lnTo>
                <a:cubicBezTo>
                  <a:pt x="157" y="243"/>
                  <a:pt x="159" y="247"/>
                  <a:pt x="164" y="254"/>
                </a:cubicBezTo>
                <a:cubicBezTo>
                  <a:pt x="166" y="249"/>
                  <a:pt x="171" y="246"/>
                  <a:pt x="177" y="243"/>
                </a:cubicBezTo>
                <a:cubicBezTo>
                  <a:pt x="187" y="244"/>
                  <a:pt x="197" y="245"/>
                  <a:pt x="207" y="247"/>
                </a:cubicBezTo>
                <a:cubicBezTo>
                  <a:pt x="208" y="247"/>
                  <a:pt x="210" y="248"/>
                  <a:pt x="213" y="248"/>
                </a:cubicBezTo>
                <a:lnTo>
                  <a:pt x="213" y="248"/>
                </a:lnTo>
                <a:cubicBezTo>
                  <a:pt x="218" y="249"/>
                  <a:pt x="224" y="250"/>
                  <a:pt x="228" y="251"/>
                </a:cubicBezTo>
                <a:lnTo>
                  <a:pt x="231" y="252"/>
                </a:lnTo>
                <a:lnTo>
                  <a:pt x="232" y="252"/>
                </a:lnTo>
                <a:lnTo>
                  <a:pt x="235" y="252"/>
                </a:lnTo>
                <a:lnTo>
                  <a:pt x="236" y="255"/>
                </a:lnTo>
                <a:cubicBezTo>
                  <a:pt x="242" y="257"/>
                  <a:pt x="244" y="258"/>
                  <a:pt x="244" y="258"/>
                </a:cubicBezTo>
                <a:cubicBezTo>
                  <a:pt x="245" y="258"/>
                  <a:pt x="243" y="256"/>
                  <a:pt x="245" y="255"/>
                </a:cubicBezTo>
                <a:cubicBezTo>
                  <a:pt x="252" y="257"/>
                  <a:pt x="259" y="260"/>
                  <a:pt x="265" y="263"/>
                </a:cubicBezTo>
                <a:cubicBezTo>
                  <a:pt x="285" y="274"/>
                  <a:pt x="302" y="284"/>
                  <a:pt x="320" y="288"/>
                </a:cubicBezTo>
                <a:cubicBezTo>
                  <a:pt x="322" y="289"/>
                  <a:pt x="323" y="290"/>
                  <a:pt x="326" y="290"/>
                </a:cubicBezTo>
                <a:cubicBezTo>
                  <a:pt x="329" y="298"/>
                  <a:pt x="332" y="301"/>
                  <a:pt x="335" y="301"/>
                </a:cubicBezTo>
                <a:cubicBezTo>
                  <a:pt x="339" y="301"/>
                  <a:pt x="343" y="295"/>
                  <a:pt x="348" y="290"/>
                </a:cubicBezTo>
                <a:cubicBezTo>
                  <a:pt x="354" y="289"/>
                  <a:pt x="361" y="287"/>
                  <a:pt x="368" y="284"/>
                </a:cubicBezTo>
                <a:cubicBezTo>
                  <a:pt x="371" y="287"/>
                  <a:pt x="373" y="288"/>
                  <a:pt x="374" y="288"/>
                </a:cubicBezTo>
                <a:cubicBezTo>
                  <a:pt x="376" y="288"/>
                  <a:pt x="376" y="285"/>
                  <a:pt x="376" y="281"/>
                </a:cubicBezTo>
                <a:cubicBezTo>
                  <a:pt x="391" y="274"/>
                  <a:pt x="400" y="263"/>
                  <a:pt x="414" y="254"/>
                </a:cubicBezTo>
                <a:cubicBezTo>
                  <a:pt x="439" y="238"/>
                  <a:pt x="462" y="240"/>
                  <a:pt x="492" y="237"/>
                </a:cubicBezTo>
                <a:cubicBezTo>
                  <a:pt x="544" y="232"/>
                  <a:pt x="568" y="214"/>
                  <a:pt x="610" y="188"/>
                </a:cubicBezTo>
                <a:cubicBezTo>
                  <a:pt x="648" y="165"/>
                  <a:pt x="685" y="153"/>
                  <a:pt x="708" y="113"/>
                </a:cubicBezTo>
                <a:cubicBezTo>
                  <a:pt x="711" y="108"/>
                  <a:pt x="713" y="103"/>
                  <a:pt x="715" y="96"/>
                </a:cubicBezTo>
                <a:cubicBezTo>
                  <a:pt x="716" y="96"/>
                  <a:pt x="718" y="95"/>
                  <a:pt x="719" y="95"/>
                </a:cubicBezTo>
                <a:lnTo>
                  <a:pt x="721" y="96"/>
                </a:lnTo>
                <a:cubicBezTo>
                  <a:pt x="723" y="88"/>
                  <a:pt x="737" y="84"/>
                  <a:pt x="736" y="73"/>
                </a:cubicBezTo>
                <a:cubicBezTo>
                  <a:pt x="752" y="68"/>
                  <a:pt x="748" y="56"/>
                  <a:pt x="740" y="44"/>
                </a:cubicBezTo>
                <a:cubicBezTo>
                  <a:pt x="736" y="42"/>
                  <a:pt x="739" y="36"/>
                  <a:pt x="739" y="32"/>
                </a:cubicBezTo>
                <a:cubicBezTo>
                  <a:pt x="736" y="31"/>
                  <a:pt x="734" y="32"/>
                  <a:pt x="736" y="26"/>
                </a:cubicBezTo>
                <a:lnTo>
                  <a:pt x="734" y="23"/>
                </a:lnTo>
                <a:cubicBezTo>
                  <a:pt x="736" y="19"/>
                  <a:pt x="738" y="16"/>
                  <a:pt x="741" y="13"/>
                </a:cubicBezTo>
                <a:cubicBezTo>
                  <a:pt x="745" y="14"/>
                  <a:pt x="748" y="16"/>
                  <a:pt x="750" y="18"/>
                </a:cubicBezTo>
                <a:cubicBezTo>
                  <a:pt x="754" y="18"/>
                  <a:pt x="760" y="16"/>
                  <a:pt x="765" y="16"/>
                </a:cubicBezTo>
                <a:cubicBezTo>
                  <a:pt x="769" y="16"/>
                  <a:pt x="772" y="17"/>
                  <a:pt x="773" y="20"/>
                </a:cubicBezTo>
                <a:cubicBezTo>
                  <a:pt x="779" y="18"/>
                  <a:pt x="777" y="15"/>
                  <a:pt x="783" y="13"/>
                </a:cubicBezTo>
                <a:cubicBezTo>
                  <a:pt x="785" y="15"/>
                  <a:pt x="788" y="16"/>
                  <a:pt x="791" y="16"/>
                </a:cubicBezTo>
                <a:cubicBezTo>
                  <a:pt x="793" y="16"/>
                  <a:pt x="795" y="15"/>
                  <a:pt x="796"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608" name="Freeform 172">
            <a:extLst>
              <a:ext uri="{FF2B5EF4-FFF2-40B4-BE49-F238E27FC236}">
                <a16:creationId xmlns:a16="http://schemas.microsoft.com/office/drawing/2014/main" id="{F2152533-F87C-C707-F0DA-3A748F428299}"/>
              </a:ext>
            </a:extLst>
          </p:cNvPr>
          <p:cNvSpPr>
            <a:spLocks noEditPoints="1"/>
          </p:cNvSpPr>
          <p:nvPr/>
        </p:nvSpPr>
        <p:spPr bwMode="auto">
          <a:xfrm>
            <a:off x="1943392" y="2356834"/>
            <a:ext cx="359860" cy="415861"/>
          </a:xfrm>
          <a:custGeom>
            <a:avLst/>
            <a:gdLst>
              <a:gd name="T0" fmla="*/ 536 w 895"/>
              <a:gd name="T1" fmla="*/ 102 h 1036"/>
              <a:gd name="T2" fmla="*/ 467 w 895"/>
              <a:gd name="T3" fmla="*/ 208 h 1036"/>
              <a:gd name="T4" fmla="*/ 441 w 895"/>
              <a:gd name="T5" fmla="*/ 254 h 1036"/>
              <a:gd name="T6" fmla="*/ 410 w 895"/>
              <a:gd name="T7" fmla="*/ 319 h 1036"/>
              <a:gd name="T8" fmla="*/ 370 w 895"/>
              <a:gd name="T9" fmla="*/ 379 h 1036"/>
              <a:gd name="T10" fmla="*/ 313 w 895"/>
              <a:gd name="T11" fmla="*/ 395 h 1036"/>
              <a:gd name="T12" fmla="*/ 262 w 895"/>
              <a:gd name="T13" fmla="*/ 381 h 1036"/>
              <a:gd name="T14" fmla="*/ 223 w 895"/>
              <a:gd name="T15" fmla="*/ 370 h 1036"/>
              <a:gd name="T16" fmla="*/ 179 w 895"/>
              <a:gd name="T17" fmla="*/ 379 h 1036"/>
              <a:gd name="T18" fmla="*/ 38 w 895"/>
              <a:gd name="T19" fmla="*/ 350 h 1036"/>
              <a:gd name="T20" fmla="*/ 13 w 895"/>
              <a:gd name="T21" fmla="*/ 433 h 1036"/>
              <a:gd name="T22" fmla="*/ 51 w 895"/>
              <a:gd name="T23" fmla="*/ 501 h 1036"/>
              <a:gd name="T24" fmla="*/ 103 w 895"/>
              <a:gd name="T25" fmla="*/ 503 h 1036"/>
              <a:gd name="T26" fmla="*/ 122 w 895"/>
              <a:gd name="T27" fmla="*/ 518 h 1036"/>
              <a:gd name="T28" fmla="*/ 160 w 895"/>
              <a:gd name="T29" fmla="*/ 548 h 1036"/>
              <a:gd name="T30" fmla="*/ 199 w 895"/>
              <a:gd name="T31" fmla="*/ 568 h 1036"/>
              <a:gd name="T32" fmla="*/ 215 w 895"/>
              <a:gd name="T33" fmla="*/ 568 h 1036"/>
              <a:gd name="T34" fmla="*/ 248 w 895"/>
              <a:gd name="T35" fmla="*/ 599 h 1036"/>
              <a:gd name="T36" fmla="*/ 285 w 895"/>
              <a:gd name="T37" fmla="*/ 665 h 1036"/>
              <a:gd name="T38" fmla="*/ 304 w 895"/>
              <a:gd name="T39" fmla="*/ 749 h 1036"/>
              <a:gd name="T40" fmla="*/ 331 w 895"/>
              <a:gd name="T41" fmla="*/ 805 h 1036"/>
              <a:gd name="T42" fmla="*/ 413 w 895"/>
              <a:gd name="T43" fmla="*/ 927 h 1036"/>
              <a:gd name="T44" fmla="*/ 424 w 895"/>
              <a:gd name="T45" fmla="*/ 968 h 1036"/>
              <a:gd name="T46" fmla="*/ 443 w 895"/>
              <a:gd name="T47" fmla="*/ 1002 h 1036"/>
              <a:gd name="T48" fmla="*/ 518 w 895"/>
              <a:gd name="T49" fmla="*/ 1024 h 1036"/>
              <a:gd name="T50" fmla="*/ 581 w 895"/>
              <a:gd name="T51" fmla="*/ 982 h 1036"/>
              <a:gd name="T52" fmla="*/ 640 w 895"/>
              <a:gd name="T53" fmla="*/ 858 h 1036"/>
              <a:gd name="T54" fmla="*/ 785 w 895"/>
              <a:gd name="T55" fmla="*/ 727 h 1036"/>
              <a:gd name="T56" fmla="*/ 882 w 895"/>
              <a:gd name="T57" fmla="*/ 613 h 1036"/>
              <a:gd name="T58" fmla="*/ 794 w 895"/>
              <a:gd name="T59" fmla="*/ 403 h 1036"/>
              <a:gd name="T60" fmla="*/ 741 w 895"/>
              <a:gd name="T61" fmla="*/ 374 h 1036"/>
              <a:gd name="T62" fmla="*/ 696 w 895"/>
              <a:gd name="T63" fmla="*/ 243 h 1036"/>
              <a:gd name="T64" fmla="*/ 667 w 895"/>
              <a:gd name="T65" fmla="*/ 82 h 1036"/>
              <a:gd name="T66" fmla="*/ 666 w 895"/>
              <a:gd name="T67" fmla="*/ 105 h 1036"/>
              <a:gd name="T68" fmla="*/ 711 w 895"/>
              <a:gd name="T69" fmla="*/ 358 h 1036"/>
              <a:gd name="T70" fmla="*/ 783 w 895"/>
              <a:gd name="T71" fmla="*/ 411 h 1036"/>
              <a:gd name="T72" fmla="*/ 849 w 895"/>
              <a:gd name="T73" fmla="*/ 649 h 1036"/>
              <a:gd name="T74" fmla="*/ 616 w 895"/>
              <a:gd name="T75" fmla="*/ 876 h 1036"/>
              <a:gd name="T76" fmla="*/ 517 w 895"/>
              <a:gd name="T77" fmla="*/ 1001 h 1036"/>
              <a:gd name="T78" fmla="*/ 488 w 895"/>
              <a:gd name="T79" fmla="*/ 1006 h 1036"/>
              <a:gd name="T80" fmla="*/ 427 w 895"/>
              <a:gd name="T81" fmla="*/ 931 h 1036"/>
              <a:gd name="T82" fmla="*/ 338 w 895"/>
              <a:gd name="T83" fmla="*/ 791 h 1036"/>
              <a:gd name="T84" fmla="*/ 268 w 895"/>
              <a:gd name="T85" fmla="*/ 633 h 1036"/>
              <a:gd name="T86" fmla="*/ 241 w 895"/>
              <a:gd name="T87" fmla="*/ 563 h 1036"/>
              <a:gd name="T88" fmla="*/ 217 w 895"/>
              <a:gd name="T89" fmla="*/ 546 h 1036"/>
              <a:gd name="T90" fmla="*/ 199 w 895"/>
              <a:gd name="T91" fmla="*/ 554 h 1036"/>
              <a:gd name="T92" fmla="*/ 188 w 895"/>
              <a:gd name="T93" fmla="*/ 545 h 1036"/>
              <a:gd name="T94" fmla="*/ 167 w 895"/>
              <a:gd name="T95" fmla="*/ 533 h 1036"/>
              <a:gd name="T96" fmla="*/ 150 w 895"/>
              <a:gd name="T97" fmla="*/ 518 h 1036"/>
              <a:gd name="T98" fmla="*/ 124 w 895"/>
              <a:gd name="T99" fmla="*/ 502 h 1036"/>
              <a:gd name="T100" fmla="*/ 51 w 895"/>
              <a:gd name="T101" fmla="*/ 487 h 1036"/>
              <a:gd name="T102" fmla="*/ 17 w 895"/>
              <a:gd name="T103" fmla="*/ 368 h 1036"/>
              <a:gd name="T104" fmla="*/ 190 w 895"/>
              <a:gd name="T105" fmla="*/ 389 h 1036"/>
              <a:gd name="T106" fmla="*/ 211 w 895"/>
              <a:gd name="T107" fmla="*/ 382 h 1036"/>
              <a:gd name="T108" fmla="*/ 245 w 895"/>
              <a:gd name="T109" fmla="*/ 399 h 1036"/>
              <a:gd name="T110" fmla="*/ 281 w 895"/>
              <a:gd name="T111" fmla="*/ 382 h 1036"/>
              <a:gd name="T112" fmla="*/ 291 w 895"/>
              <a:gd name="T113" fmla="*/ 411 h 1036"/>
              <a:gd name="T114" fmla="*/ 344 w 895"/>
              <a:gd name="T115" fmla="*/ 417 h 1036"/>
              <a:gd name="T116" fmla="*/ 417 w 895"/>
              <a:gd name="T117" fmla="*/ 337 h 1036"/>
              <a:gd name="T118" fmla="*/ 461 w 895"/>
              <a:gd name="T119" fmla="*/ 236 h 1036"/>
              <a:gd name="T120" fmla="*/ 568 w 895"/>
              <a:gd name="T121" fmla="*/ 85 h 1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95" h="1036">
                <a:moveTo>
                  <a:pt x="595" y="0"/>
                </a:moveTo>
                <a:cubicBezTo>
                  <a:pt x="592" y="0"/>
                  <a:pt x="588" y="1"/>
                  <a:pt x="585" y="2"/>
                </a:cubicBezTo>
                <a:cubicBezTo>
                  <a:pt x="581" y="4"/>
                  <a:pt x="579" y="7"/>
                  <a:pt x="577" y="10"/>
                </a:cubicBezTo>
                <a:cubicBezTo>
                  <a:pt x="574" y="19"/>
                  <a:pt x="573" y="29"/>
                  <a:pt x="571" y="39"/>
                </a:cubicBezTo>
                <a:cubicBezTo>
                  <a:pt x="569" y="53"/>
                  <a:pt x="567" y="67"/>
                  <a:pt x="561" y="73"/>
                </a:cubicBezTo>
                <a:cubicBezTo>
                  <a:pt x="545" y="80"/>
                  <a:pt x="541" y="87"/>
                  <a:pt x="538" y="98"/>
                </a:cubicBezTo>
                <a:lnTo>
                  <a:pt x="536" y="102"/>
                </a:lnTo>
                <a:cubicBezTo>
                  <a:pt x="534" y="104"/>
                  <a:pt x="532" y="106"/>
                  <a:pt x="530" y="108"/>
                </a:cubicBezTo>
                <a:cubicBezTo>
                  <a:pt x="527" y="112"/>
                  <a:pt x="525" y="114"/>
                  <a:pt x="522" y="114"/>
                </a:cubicBezTo>
                <a:cubicBezTo>
                  <a:pt x="517" y="116"/>
                  <a:pt x="513" y="121"/>
                  <a:pt x="513" y="126"/>
                </a:cubicBezTo>
                <a:lnTo>
                  <a:pt x="513" y="127"/>
                </a:lnTo>
                <a:cubicBezTo>
                  <a:pt x="510" y="128"/>
                  <a:pt x="506" y="132"/>
                  <a:pt x="505" y="135"/>
                </a:cubicBezTo>
                <a:cubicBezTo>
                  <a:pt x="501" y="151"/>
                  <a:pt x="492" y="165"/>
                  <a:pt x="483" y="180"/>
                </a:cubicBezTo>
                <a:cubicBezTo>
                  <a:pt x="478" y="189"/>
                  <a:pt x="472" y="198"/>
                  <a:pt x="467" y="208"/>
                </a:cubicBezTo>
                <a:cubicBezTo>
                  <a:pt x="464" y="208"/>
                  <a:pt x="460" y="210"/>
                  <a:pt x="458" y="212"/>
                </a:cubicBezTo>
                <a:lnTo>
                  <a:pt x="456" y="214"/>
                </a:lnTo>
                <a:cubicBezTo>
                  <a:pt x="454" y="216"/>
                  <a:pt x="449" y="220"/>
                  <a:pt x="447" y="226"/>
                </a:cubicBezTo>
                <a:cubicBezTo>
                  <a:pt x="445" y="229"/>
                  <a:pt x="443" y="232"/>
                  <a:pt x="442" y="235"/>
                </a:cubicBezTo>
                <a:cubicBezTo>
                  <a:pt x="439" y="238"/>
                  <a:pt x="438" y="241"/>
                  <a:pt x="438" y="245"/>
                </a:cubicBezTo>
                <a:cubicBezTo>
                  <a:pt x="438" y="248"/>
                  <a:pt x="439" y="251"/>
                  <a:pt x="441" y="253"/>
                </a:cubicBezTo>
                <a:lnTo>
                  <a:pt x="441" y="254"/>
                </a:lnTo>
                <a:cubicBezTo>
                  <a:pt x="438" y="258"/>
                  <a:pt x="436" y="263"/>
                  <a:pt x="436" y="266"/>
                </a:cubicBezTo>
                <a:lnTo>
                  <a:pt x="435" y="269"/>
                </a:lnTo>
                <a:cubicBezTo>
                  <a:pt x="432" y="272"/>
                  <a:pt x="431" y="275"/>
                  <a:pt x="431" y="278"/>
                </a:cubicBezTo>
                <a:cubicBezTo>
                  <a:pt x="423" y="284"/>
                  <a:pt x="420" y="296"/>
                  <a:pt x="418" y="303"/>
                </a:cubicBezTo>
                <a:cubicBezTo>
                  <a:pt x="417" y="306"/>
                  <a:pt x="416" y="310"/>
                  <a:pt x="415" y="311"/>
                </a:cubicBezTo>
                <a:lnTo>
                  <a:pt x="414" y="313"/>
                </a:lnTo>
                <a:cubicBezTo>
                  <a:pt x="413" y="316"/>
                  <a:pt x="412" y="317"/>
                  <a:pt x="410" y="319"/>
                </a:cubicBezTo>
                <a:cubicBezTo>
                  <a:pt x="408" y="323"/>
                  <a:pt x="403" y="329"/>
                  <a:pt x="404" y="338"/>
                </a:cubicBezTo>
                <a:cubicBezTo>
                  <a:pt x="404" y="340"/>
                  <a:pt x="405" y="341"/>
                  <a:pt x="405" y="343"/>
                </a:cubicBezTo>
                <a:lnTo>
                  <a:pt x="404" y="346"/>
                </a:lnTo>
                <a:cubicBezTo>
                  <a:pt x="401" y="350"/>
                  <a:pt x="398" y="354"/>
                  <a:pt x="395" y="358"/>
                </a:cubicBezTo>
                <a:cubicBezTo>
                  <a:pt x="389" y="366"/>
                  <a:pt x="385" y="373"/>
                  <a:pt x="376" y="377"/>
                </a:cubicBezTo>
                <a:lnTo>
                  <a:pt x="372" y="379"/>
                </a:lnTo>
                <a:lnTo>
                  <a:pt x="370" y="379"/>
                </a:lnTo>
                <a:cubicBezTo>
                  <a:pt x="365" y="381"/>
                  <a:pt x="358" y="384"/>
                  <a:pt x="354" y="391"/>
                </a:cubicBezTo>
                <a:cubicBezTo>
                  <a:pt x="351" y="393"/>
                  <a:pt x="349" y="397"/>
                  <a:pt x="348" y="400"/>
                </a:cubicBezTo>
                <a:cubicBezTo>
                  <a:pt x="346" y="400"/>
                  <a:pt x="345" y="401"/>
                  <a:pt x="343" y="402"/>
                </a:cubicBezTo>
                <a:lnTo>
                  <a:pt x="339" y="401"/>
                </a:lnTo>
                <a:cubicBezTo>
                  <a:pt x="337" y="399"/>
                  <a:pt x="332" y="394"/>
                  <a:pt x="324" y="394"/>
                </a:cubicBezTo>
                <a:lnTo>
                  <a:pt x="322" y="394"/>
                </a:lnTo>
                <a:cubicBezTo>
                  <a:pt x="319" y="395"/>
                  <a:pt x="316" y="395"/>
                  <a:pt x="313" y="395"/>
                </a:cubicBezTo>
                <a:cubicBezTo>
                  <a:pt x="312" y="388"/>
                  <a:pt x="306" y="385"/>
                  <a:pt x="303" y="384"/>
                </a:cubicBezTo>
                <a:cubicBezTo>
                  <a:pt x="301" y="381"/>
                  <a:pt x="299" y="379"/>
                  <a:pt x="297" y="378"/>
                </a:cubicBezTo>
                <a:lnTo>
                  <a:pt x="295" y="375"/>
                </a:lnTo>
                <a:cubicBezTo>
                  <a:pt x="291" y="371"/>
                  <a:pt x="286" y="369"/>
                  <a:pt x="281" y="369"/>
                </a:cubicBezTo>
                <a:cubicBezTo>
                  <a:pt x="277" y="369"/>
                  <a:pt x="274" y="370"/>
                  <a:pt x="270" y="372"/>
                </a:cubicBezTo>
                <a:cubicBezTo>
                  <a:pt x="268" y="374"/>
                  <a:pt x="266" y="376"/>
                  <a:pt x="265" y="379"/>
                </a:cubicBezTo>
                <a:lnTo>
                  <a:pt x="262" y="381"/>
                </a:lnTo>
                <a:lnTo>
                  <a:pt x="260" y="381"/>
                </a:lnTo>
                <a:cubicBezTo>
                  <a:pt x="256" y="381"/>
                  <a:pt x="252" y="383"/>
                  <a:pt x="250" y="386"/>
                </a:cubicBezTo>
                <a:lnTo>
                  <a:pt x="248" y="386"/>
                </a:lnTo>
                <a:cubicBezTo>
                  <a:pt x="244" y="383"/>
                  <a:pt x="239" y="382"/>
                  <a:pt x="236" y="382"/>
                </a:cubicBezTo>
                <a:cubicBezTo>
                  <a:pt x="233" y="380"/>
                  <a:pt x="230" y="378"/>
                  <a:pt x="227" y="378"/>
                </a:cubicBezTo>
                <a:lnTo>
                  <a:pt x="225" y="374"/>
                </a:lnTo>
                <a:lnTo>
                  <a:pt x="223" y="370"/>
                </a:lnTo>
                <a:cubicBezTo>
                  <a:pt x="219" y="367"/>
                  <a:pt x="215" y="365"/>
                  <a:pt x="210" y="365"/>
                </a:cubicBezTo>
                <a:cubicBezTo>
                  <a:pt x="205" y="365"/>
                  <a:pt x="200" y="367"/>
                  <a:pt x="198" y="368"/>
                </a:cubicBezTo>
                <a:lnTo>
                  <a:pt x="197" y="369"/>
                </a:lnTo>
                <a:cubicBezTo>
                  <a:pt x="195" y="369"/>
                  <a:pt x="194" y="370"/>
                  <a:pt x="193" y="372"/>
                </a:cubicBezTo>
                <a:cubicBezTo>
                  <a:pt x="191" y="372"/>
                  <a:pt x="189" y="374"/>
                  <a:pt x="187" y="376"/>
                </a:cubicBezTo>
                <a:cubicBezTo>
                  <a:pt x="184" y="376"/>
                  <a:pt x="182" y="377"/>
                  <a:pt x="180" y="379"/>
                </a:cubicBezTo>
                <a:lnTo>
                  <a:pt x="179" y="379"/>
                </a:lnTo>
                <a:lnTo>
                  <a:pt x="178" y="379"/>
                </a:lnTo>
                <a:cubicBezTo>
                  <a:pt x="173" y="380"/>
                  <a:pt x="169" y="383"/>
                  <a:pt x="167" y="387"/>
                </a:cubicBezTo>
                <a:cubicBezTo>
                  <a:pt x="164" y="394"/>
                  <a:pt x="151" y="399"/>
                  <a:pt x="134" y="399"/>
                </a:cubicBezTo>
                <a:cubicBezTo>
                  <a:pt x="109" y="399"/>
                  <a:pt x="83" y="390"/>
                  <a:pt x="73" y="377"/>
                </a:cubicBezTo>
                <a:cubicBezTo>
                  <a:pt x="71" y="374"/>
                  <a:pt x="67" y="372"/>
                  <a:pt x="63" y="372"/>
                </a:cubicBezTo>
                <a:lnTo>
                  <a:pt x="61" y="372"/>
                </a:lnTo>
                <a:cubicBezTo>
                  <a:pt x="59" y="354"/>
                  <a:pt x="47" y="350"/>
                  <a:pt x="38" y="350"/>
                </a:cubicBezTo>
                <a:cubicBezTo>
                  <a:pt x="31" y="350"/>
                  <a:pt x="23" y="351"/>
                  <a:pt x="13" y="355"/>
                </a:cubicBezTo>
                <a:cubicBezTo>
                  <a:pt x="11" y="356"/>
                  <a:pt x="9" y="357"/>
                  <a:pt x="7" y="359"/>
                </a:cubicBezTo>
                <a:cubicBezTo>
                  <a:pt x="0" y="367"/>
                  <a:pt x="2" y="377"/>
                  <a:pt x="14" y="389"/>
                </a:cubicBezTo>
                <a:lnTo>
                  <a:pt x="15" y="390"/>
                </a:lnTo>
                <a:cubicBezTo>
                  <a:pt x="15" y="396"/>
                  <a:pt x="15" y="403"/>
                  <a:pt x="19" y="410"/>
                </a:cubicBezTo>
                <a:cubicBezTo>
                  <a:pt x="17" y="412"/>
                  <a:pt x="16" y="415"/>
                  <a:pt x="16" y="418"/>
                </a:cubicBezTo>
                <a:cubicBezTo>
                  <a:pt x="15" y="423"/>
                  <a:pt x="14" y="430"/>
                  <a:pt x="13" y="433"/>
                </a:cubicBezTo>
                <a:lnTo>
                  <a:pt x="13" y="437"/>
                </a:lnTo>
                <a:cubicBezTo>
                  <a:pt x="14" y="444"/>
                  <a:pt x="19" y="449"/>
                  <a:pt x="22" y="453"/>
                </a:cubicBezTo>
                <a:cubicBezTo>
                  <a:pt x="21" y="460"/>
                  <a:pt x="22" y="468"/>
                  <a:pt x="25" y="475"/>
                </a:cubicBezTo>
                <a:cubicBezTo>
                  <a:pt x="23" y="479"/>
                  <a:pt x="24" y="483"/>
                  <a:pt x="24" y="486"/>
                </a:cubicBezTo>
                <a:cubicBezTo>
                  <a:pt x="27" y="496"/>
                  <a:pt x="38" y="498"/>
                  <a:pt x="45" y="500"/>
                </a:cubicBezTo>
                <a:lnTo>
                  <a:pt x="48" y="500"/>
                </a:lnTo>
                <a:lnTo>
                  <a:pt x="51" y="501"/>
                </a:lnTo>
                <a:cubicBezTo>
                  <a:pt x="53" y="501"/>
                  <a:pt x="55" y="500"/>
                  <a:pt x="57" y="500"/>
                </a:cubicBezTo>
                <a:cubicBezTo>
                  <a:pt x="59" y="498"/>
                  <a:pt x="62" y="498"/>
                  <a:pt x="64" y="498"/>
                </a:cubicBezTo>
                <a:cubicBezTo>
                  <a:pt x="66" y="498"/>
                  <a:pt x="69" y="498"/>
                  <a:pt x="74" y="502"/>
                </a:cubicBezTo>
                <a:cubicBezTo>
                  <a:pt x="76" y="503"/>
                  <a:pt x="79" y="504"/>
                  <a:pt x="82" y="504"/>
                </a:cubicBezTo>
                <a:cubicBezTo>
                  <a:pt x="84" y="504"/>
                  <a:pt x="86" y="504"/>
                  <a:pt x="87" y="503"/>
                </a:cubicBezTo>
                <a:cubicBezTo>
                  <a:pt x="89" y="502"/>
                  <a:pt x="91" y="502"/>
                  <a:pt x="93" y="502"/>
                </a:cubicBezTo>
                <a:cubicBezTo>
                  <a:pt x="96" y="502"/>
                  <a:pt x="99" y="503"/>
                  <a:pt x="103" y="503"/>
                </a:cubicBezTo>
                <a:lnTo>
                  <a:pt x="106" y="504"/>
                </a:lnTo>
                <a:lnTo>
                  <a:pt x="107" y="505"/>
                </a:lnTo>
                <a:lnTo>
                  <a:pt x="109" y="507"/>
                </a:lnTo>
                <a:cubicBezTo>
                  <a:pt x="110" y="510"/>
                  <a:pt x="112" y="512"/>
                  <a:pt x="114" y="513"/>
                </a:cubicBezTo>
                <a:cubicBezTo>
                  <a:pt x="116" y="515"/>
                  <a:pt x="118" y="516"/>
                  <a:pt x="121" y="516"/>
                </a:cubicBezTo>
                <a:lnTo>
                  <a:pt x="121" y="517"/>
                </a:lnTo>
                <a:lnTo>
                  <a:pt x="122" y="518"/>
                </a:lnTo>
                <a:cubicBezTo>
                  <a:pt x="126" y="524"/>
                  <a:pt x="131" y="525"/>
                  <a:pt x="134" y="525"/>
                </a:cubicBezTo>
                <a:lnTo>
                  <a:pt x="134" y="525"/>
                </a:lnTo>
                <a:lnTo>
                  <a:pt x="135" y="527"/>
                </a:lnTo>
                <a:cubicBezTo>
                  <a:pt x="136" y="530"/>
                  <a:pt x="137" y="532"/>
                  <a:pt x="139" y="534"/>
                </a:cubicBezTo>
                <a:cubicBezTo>
                  <a:pt x="138" y="538"/>
                  <a:pt x="139" y="541"/>
                  <a:pt x="142" y="544"/>
                </a:cubicBezTo>
                <a:cubicBezTo>
                  <a:pt x="144" y="548"/>
                  <a:pt x="148" y="550"/>
                  <a:pt x="153" y="550"/>
                </a:cubicBezTo>
                <a:cubicBezTo>
                  <a:pt x="155" y="550"/>
                  <a:pt x="158" y="549"/>
                  <a:pt x="160" y="548"/>
                </a:cubicBezTo>
                <a:cubicBezTo>
                  <a:pt x="162" y="550"/>
                  <a:pt x="164" y="551"/>
                  <a:pt x="166" y="551"/>
                </a:cubicBezTo>
                <a:cubicBezTo>
                  <a:pt x="168" y="556"/>
                  <a:pt x="173" y="559"/>
                  <a:pt x="178" y="559"/>
                </a:cubicBezTo>
                <a:cubicBezTo>
                  <a:pt x="180" y="561"/>
                  <a:pt x="182" y="563"/>
                  <a:pt x="185" y="564"/>
                </a:cubicBezTo>
                <a:cubicBezTo>
                  <a:pt x="187" y="566"/>
                  <a:pt x="190" y="567"/>
                  <a:pt x="193" y="567"/>
                </a:cubicBezTo>
                <a:lnTo>
                  <a:pt x="195" y="567"/>
                </a:lnTo>
                <a:lnTo>
                  <a:pt x="196" y="568"/>
                </a:lnTo>
                <a:lnTo>
                  <a:pt x="199" y="568"/>
                </a:lnTo>
                <a:cubicBezTo>
                  <a:pt x="201" y="568"/>
                  <a:pt x="204" y="567"/>
                  <a:pt x="206" y="566"/>
                </a:cubicBezTo>
                <a:lnTo>
                  <a:pt x="207" y="567"/>
                </a:lnTo>
                <a:lnTo>
                  <a:pt x="207" y="567"/>
                </a:lnTo>
                <a:lnTo>
                  <a:pt x="207" y="567"/>
                </a:lnTo>
                <a:cubicBezTo>
                  <a:pt x="209" y="567"/>
                  <a:pt x="211" y="568"/>
                  <a:pt x="213" y="568"/>
                </a:cubicBezTo>
                <a:lnTo>
                  <a:pt x="214" y="568"/>
                </a:lnTo>
                <a:lnTo>
                  <a:pt x="215" y="568"/>
                </a:lnTo>
                <a:lnTo>
                  <a:pt x="217" y="571"/>
                </a:lnTo>
                <a:cubicBezTo>
                  <a:pt x="220" y="574"/>
                  <a:pt x="224" y="576"/>
                  <a:pt x="228" y="576"/>
                </a:cubicBezTo>
                <a:lnTo>
                  <a:pt x="231" y="576"/>
                </a:lnTo>
                <a:lnTo>
                  <a:pt x="231" y="577"/>
                </a:lnTo>
                <a:cubicBezTo>
                  <a:pt x="232" y="579"/>
                  <a:pt x="232" y="581"/>
                  <a:pt x="234" y="582"/>
                </a:cubicBezTo>
                <a:cubicBezTo>
                  <a:pt x="233" y="585"/>
                  <a:pt x="233" y="589"/>
                  <a:pt x="236" y="592"/>
                </a:cubicBezTo>
                <a:cubicBezTo>
                  <a:pt x="238" y="597"/>
                  <a:pt x="243" y="599"/>
                  <a:pt x="248" y="599"/>
                </a:cubicBezTo>
                <a:lnTo>
                  <a:pt x="248" y="599"/>
                </a:lnTo>
                <a:lnTo>
                  <a:pt x="248" y="600"/>
                </a:lnTo>
                <a:cubicBezTo>
                  <a:pt x="247" y="609"/>
                  <a:pt x="251" y="617"/>
                  <a:pt x="253" y="622"/>
                </a:cubicBezTo>
                <a:cubicBezTo>
                  <a:pt x="254" y="625"/>
                  <a:pt x="256" y="628"/>
                  <a:pt x="256" y="629"/>
                </a:cubicBezTo>
                <a:cubicBezTo>
                  <a:pt x="255" y="632"/>
                  <a:pt x="255" y="636"/>
                  <a:pt x="256" y="639"/>
                </a:cubicBezTo>
                <a:cubicBezTo>
                  <a:pt x="261" y="648"/>
                  <a:pt x="269" y="653"/>
                  <a:pt x="275" y="657"/>
                </a:cubicBezTo>
                <a:cubicBezTo>
                  <a:pt x="279" y="660"/>
                  <a:pt x="284" y="662"/>
                  <a:pt x="285" y="665"/>
                </a:cubicBezTo>
                <a:cubicBezTo>
                  <a:pt x="286" y="666"/>
                  <a:pt x="288" y="668"/>
                  <a:pt x="289" y="669"/>
                </a:cubicBezTo>
                <a:cubicBezTo>
                  <a:pt x="295" y="672"/>
                  <a:pt x="301" y="677"/>
                  <a:pt x="303" y="682"/>
                </a:cubicBezTo>
                <a:lnTo>
                  <a:pt x="305" y="686"/>
                </a:lnTo>
                <a:lnTo>
                  <a:pt x="305" y="687"/>
                </a:lnTo>
                <a:cubicBezTo>
                  <a:pt x="301" y="701"/>
                  <a:pt x="298" y="712"/>
                  <a:pt x="299" y="727"/>
                </a:cubicBezTo>
                <a:cubicBezTo>
                  <a:pt x="297" y="732"/>
                  <a:pt x="297" y="739"/>
                  <a:pt x="304" y="748"/>
                </a:cubicBezTo>
                <a:lnTo>
                  <a:pt x="304" y="749"/>
                </a:lnTo>
                <a:cubicBezTo>
                  <a:pt x="305" y="753"/>
                  <a:pt x="307" y="756"/>
                  <a:pt x="310" y="759"/>
                </a:cubicBezTo>
                <a:cubicBezTo>
                  <a:pt x="310" y="762"/>
                  <a:pt x="309" y="766"/>
                  <a:pt x="311" y="771"/>
                </a:cubicBezTo>
                <a:cubicBezTo>
                  <a:pt x="312" y="773"/>
                  <a:pt x="313" y="776"/>
                  <a:pt x="315" y="777"/>
                </a:cubicBezTo>
                <a:cubicBezTo>
                  <a:pt x="321" y="782"/>
                  <a:pt x="325" y="788"/>
                  <a:pt x="324" y="789"/>
                </a:cubicBezTo>
                <a:cubicBezTo>
                  <a:pt x="324" y="793"/>
                  <a:pt x="325" y="798"/>
                  <a:pt x="328" y="801"/>
                </a:cubicBezTo>
                <a:lnTo>
                  <a:pt x="331" y="804"/>
                </a:lnTo>
                <a:lnTo>
                  <a:pt x="331" y="805"/>
                </a:lnTo>
                <a:cubicBezTo>
                  <a:pt x="332" y="814"/>
                  <a:pt x="335" y="838"/>
                  <a:pt x="360" y="843"/>
                </a:cubicBezTo>
                <a:cubicBezTo>
                  <a:pt x="365" y="848"/>
                  <a:pt x="370" y="854"/>
                  <a:pt x="376" y="858"/>
                </a:cubicBezTo>
                <a:cubicBezTo>
                  <a:pt x="377" y="860"/>
                  <a:pt x="379" y="862"/>
                  <a:pt x="381" y="863"/>
                </a:cubicBezTo>
                <a:cubicBezTo>
                  <a:pt x="379" y="889"/>
                  <a:pt x="381" y="904"/>
                  <a:pt x="389" y="912"/>
                </a:cubicBezTo>
                <a:cubicBezTo>
                  <a:pt x="392" y="915"/>
                  <a:pt x="397" y="919"/>
                  <a:pt x="406" y="919"/>
                </a:cubicBezTo>
                <a:cubicBezTo>
                  <a:pt x="408" y="919"/>
                  <a:pt x="410" y="919"/>
                  <a:pt x="411" y="919"/>
                </a:cubicBezTo>
                <a:cubicBezTo>
                  <a:pt x="411" y="922"/>
                  <a:pt x="412" y="925"/>
                  <a:pt x="413" y="927"/>
                </a:cubicBezTo>
                <a:lnTo>
                  <a:pt x="413" y="929"/>
                </a:lnTo>
                <a:lnTo>
                  <a:pt x="413" y="931"/>
                </a:lnTo>
                <a:lnTo>
                  <a:pt x="413" y="932"/>
                </a:lnTo>
                <a:cubicBezTo>
                  <a:pt x="412" y="934"/>
                  <a:pt x="409" y="939"/>
                  <a:pt x="410" y="945"/>
                </a:cubicBezTo>
                <a:cubicBezTo>
                  <a:pt x="408" y="949"/>
                  <a:pt x="407" y="953"/>
                  <a:pt x="409" y="958"/>
                </a:cubicBezTo>
                <a:cubicBezTo>
                  <a:pt x="411" y="963"/>
                  <a:pt x="415" y="968"/>
                  <a:pt x="423" y="968"/>
                </a:cubicBezTo>
                <a:lnTo>
                  <a:pt x="424" y="968"/>
                </a:lnTo>
                <a:lnTo>
                  <a:pt x="424" y="968"/>
                </a:lnTo>
                <a:cubicBezTo>
                  <a:pt x="424" y="973"/>
                  <a:pt x="426" y="977"/>
                  <a:pt x="427" y="980"/>
                </a:cubicBezTo>
                <a:lnTo>
                  <a:pt x="427" y="980"/>
                </a:lnTo>
                <a:cubicBezTo>
                  <a:pt x="426" y="982"/>
                  <a:pt x="425" y="986"/>
                  <a:pt x="425" y="989"/>
                </a:cubicBezTo>
                <a:cubicBezTo>
                  <a:pt x="426" y="993"/>
                  <a:pt x="428" y="997"/>
                  <a:pt x="432" y="999"/>
                </a:cubicBezTo>
                <a:cubicBezTo>
                  <a:pt x="436" y="1001"/>
                  <a:pt x="439" y="1002"/>
                  <a:pt x="442" y="1002"/>
                </a:cubicBezTo>
                <a:lnTo>
                  <a:pt x="443" y="1002"/>
                </a:lnTo>
                <a:cubicBezTo>
                  <a:pt x="444" y="1008"/>
                  <a:pt x="447" y="1012"/>
                  <a:pt x="452" y="1013"/>
                </a:cubicBezTo>
                <a:cubicBezTo>
                  <a:pt x="458" y="1015"/>
                  <a:pt x="463" y="1015"/>
                  <a:pt x="468" y="1016"/>
                </a:cubicBezTo>
                <a:cubicBezTo>
                  <a:pt x="473" y="1016"/>
                  <a:pt x="479" y="1017"/>
                  <a:pt x="481" y="1018"/>
                </a:cubicBezTo>
                <a:cubicBezTo>
                  <a:pt x="484" y="1032"/>
                  <a:pt x="493" y="1036"/>
                  <a:pt x="500" y="1036"/>
                </a:cubicBezTo>
                <a:cubicBezTo>
                  <a:pt x="503" y="1036"/>
                  <a:pt x="505" y="1035"/>
                  <a:pt x="509" y="1034"/>
                </a:cubicBezTo>
                <a:cubicBezTo>
                  <a:pt x="510" y="1033"/>
                  <a:pt x="512" y="1032"/>
                  <a:pt x="513" y="1031"/>
                </a:cubicBezTo>
                <a:cubicBezTo>
                  <a:pt x="516" y="1029"/>
                  <a:pt x="517" y="1026"/>
                  <a:pt x="518" y="1024"/>
                </a:cubicBezTo>
                <a:lnTo>
                  <a:pt x="520" y="1023"/>
                </a:lnTo>
                <a:lnTo>
                  <a:pt x="520" y="1023"/>
                </a:lnTo>
                <a:cubicBezTo>
                  <a:pt x="523" y="1023"/>
                  <a:pt x="526" y="1022"/>
                  <a:pt x="527" y="1021"/>
                </a:cubicBezTo>
                <a:cubicBezTo>
                  <a:pt x="531" y="1022"/>
                  <a:pt x="534" y="1023"/>
                  <a:pt x="538" y="1023"/>
                </a:cubicBezTo>
                <a:cubicBezTo>
                  <a:pt x="556" y="1023"/>
                  <a:pt x="573" y="1005"/>
                  <a:pt x="579" y="993"/>
                </a:cubicBezTo>
                <a:cubicBezTo>
                  <a:pt x="581" y="990"/>
                  <a:pt x="581" y="987"/>
                  <a:pt x="581" y="985"/>
                </a:cubicBezTo>
                <a:lnTo>
                  <a:pt x="581" y="982"/>
                </a:lnTo>
                <a:cubicBezTo>
                  <a:pt x="579" y="969"/>
                  <a:pt x="577" y="954"/>
                  <a:pt x="583" y="945"/>
                </a:cubicBezTo>
                <a:lnTo>
                  <a:pt x="583" y="943"/>
                </a:lnTo>
                <a:cubicBezTo>
                  <a:pt x="587" y="934"/>
                  <a:pt x="595" y="925"/>
                  <a:pt x="603" y="917"/>
                </a:cubicBezTo>
                <a:cubicBezTo>
                  <a:pt x="612" y="907"/>
                  <a:pt x="621" y="897"/>
                  <a:pt x="627" y="884"/>
                </a:cubicBezTo>
                <a:cubicBezTo>
                  <a:pt x="634" y="879"/>
                  <a:pt x="636" y="871"/>
                  <a:pt x="637" y="865"/>
                </a:cubicBezTo>
                <a:cubicBezTo>
                  <a:pt x="638" y="863"/>
                  <a:pt x="639" y="860"/>
                  <a:pt x="640" y="859"/>
                </a:cubicBezTo>
                <a:lnTo>
                  <a:pt x="640" y="858"/>
                </a:lnTo>
                <a:cubicBezTo>
                  <a:pt x="643" y="855"/>
                  <a:pt x="645" y="852"/>
                  <a:pt x="647" y="849"/>
                </a:cubicBezTo>
                <a:cubicBezTo>
                  <a:pt x="656" y="836"/>
                  <a:pt x="661" y="831"/>
                  <a:pt x="671" y="831"/>
                </a:cubicBezTo>
                <a:cubicBezTo>
                  <a:pt x="675" y="830"/>
                  <a:pt x="678" y="829"/>
                  <a:pt x="680" y="827"/>
                </a:cubicBezTo>
                <a:cubicBezTo>
                  <a:pt x="683" y="824"/>
                  <a:pt x="686" y="820"/>
                  <a:pt x="690" y="817"/>
                </a:cubicBezTo>
                <a:cubicBezTo>
                  <a:pt x="702" y="803"/>
                  <a:pt x="710" y="796"/>
                  <a:pt x="724" y="795"/>
                </a:cubicBezTo>
                <a:lnTo>
                  <a:pt x="728" y="794"/>
                </a:lnTo>
                <a:cubicBezTo>
                  <a:pt x="762" y="782"/>
                  <a:pt x="774" y="753"/>
                  <a:pt x="785" y="727"/>
                </a:cubicBezTo>
                <a:cubicBezTo>
                  <a:pt x="789" y="717"/>
                  <a:pt x="793" y="708"/>
                  <a:pt x="798" y="699"/>
                </a:cubicBezTo>
                <a:cubicBezTo>
                  <a:pt x="807" y="693"/>
                  <a:pt x="814" y="692"/>
                  <a:pt x="823" y="692"/>
                </a:cubicBezTo>
                <a:cubicBezTo>
                  <a:pt x="835" y="690"/>
                  <a:pt x="851" y="689"/>
                  <a:pt x="859" y="666"/>
                </a:cubicBezTo>
                <a:cubicBezTo>
                  <a:pt x="861" y="664"/>
                  <a:pt x="862" y="661"/>
                  <a:pt x="862" y="659"/>
                </a:cubicBezTo>
                <a:cubicBezTo>
                  <a:pt x="866" y="655"/>
                  <a:pt x="869" y="649"/>
                  <a:pt x="871" y="645"/>
                </a:cubicBezTo>
                <a:lnTo>
                  <a:pt x="872" y="641"/>
                </a:lnTo>
                <a:cubicBezTo>
                  <a:pt x="884" y="634"/>
                  <a:pt x="883" y="620"/>
                  <a:pt x="882" y="613"/>
                </a:cubicBezTo>
                <a:lnTo>
                  <a:pt x="882" y="611"/>
                </a:lnTo>
                <a:lnTo>
                  <a:pt x="883" y="608"/>
                </a:lnTo>
                <a:cubicBezTo>
                  <a:pt x="893" y="579"/>
                  <a:pt x="895" y="543"/>
                  <a:pt x="888" y="502"/>
                </a:cubicBezTo>
                <a:lnTo>
                  <a:pt x="887" y="498"/>
                </a:lnTo>
                <a:cubicBezTo>
                  <a:pt x="878" y="481"/>
                  <a:pt x="849" y="466"/>
                  <a:pt x="826" y="466"/>
                </a:cubicBezTo>
                <a:lnTo>
                  <a:pt x="826" y="466"/>
                </a:lnTo>
                <a:cubicBezTo>
                  <a:pt x="817" y="443"/>
                  <a:pt x="810" y="423"/>
                  <a:pt x="794" y="403"/>
                </a:cubicBezTo>
                <a:lnTo>
                  <a:pt x="792" y="401"/>
                </a:lnTo>
                <a:cubicBezTo>
                  <a:pt x="787" y="397"/>
                  <a:pt x="781" y="395"/>
                  <a:pt x="775" y="395"/>
                </a:cubicBezTo>
                <a:cubicBezTo>
                  <a:pt x="766" y="395"/>
                  <a:pt x="758" y="398"/>
                  <a:pt x="750" y="401"/>
                </a:cubicBezTo>
                <a:lnTo>
                  <a:pt x="749" y="400"/>
                </a:lnTo>
                <a:lnTo>
                  <a:pt x="747" y="397"/>
                </a:lnTo>
                <a:cubicBezTo>
                  <a:pt x="748" y="393"/>
                  <a:pt x="746" y="389"/>
                  <a:pt x="744" y="387"/>
                </a:cubicBezTo>
                <a:cubicBezTo>
                  <a:pt x="743" y="384"/>
                  <a:pt x="742" y="378"/>
                  <a:pt x="741" y="374"/>
                </a:cubicBezTo>
                <a:cubicBezTo>
                  <a:pt x="740" y="365"/>
                  <a:pt x="738" y="350"/>
                  <a:pt x="728" y="345"/>
                </a:cubicBezTo>
                <a:cubicBezTo>
                  <a:pt x="728" y="342"/>
                  <a:pt x="727" y="340"/>
                  <a:pt x="726" y="338"/>
                </a:cubicBezTo>
                <a:cubicBezTo>
                  <a:pt x="726" y="329"/>
                  <a:pt x="723" y="321"/>
                  <a:pt x="720" y="315"/>
                </a:cubicBezTo>
                <a:cubicBezTo>
                  <a:pt x="718" y="311"/>
                  <a:pt x="716" y="307"/>
                  <a:pt x="716" y="303"/>
                </a:cubicBezTo>
                <a:cubicBezTo>
                  <a:pt x="716" y="298"/>
                  <a:pt x="713" y="294"/>
                  <a:pt x="709" y="292"/>
                </a:cubicBezTo>
                <a:cubicBezTo>
                  <a:pt x="709" y="288"/>
                  <a:pt x="707" y="282"/>
                  <a:pt x="704" y="277"/>
                </a:cubicBezTo>
                <a:cubicBezTo>
                  <a:pt x="699" y="266"/>
                  <a:pt x="698" y="255"/>
                  <a:pt x="696" y="243"/>
                </a:cubicBezTo>
                <a:cubicBezTo>
                  <a:pt x="694" y="228"/>
                  <a:pt x="691" y="214"/>
                  <a:pt x="685" y="198"/>
                </a:cubicBezTo>
                <a:cubicBezTo>
                  <a:pt x="685" y="193"/>
                  <a:pt x="685" y="188"/>
                  <a:pt x="686" y="182"/>
                </a:cubicBezTo>
                <a:cubicBezTo>
                  <a:pt x="686" y="168"/>
                  <a:pt x="686" y="153"/>
                  <a:pt x="684" y="138"/>
                </a:cubicBezTo>
                <a:cubicBezTo>
                  <a:pt x="684" y="136"/>
                  <a:pt x="685" y="133"/>
                  <a:pt x="685" y="130"/>
                </a:cubicBezTo>
                <a:cubicBezTo>
                  <a:pt x="687" y="120"/>
                  <a:pt x="689" y="107"/>
                  <a:pt x="681" y="98"/>
                </a:cubicBezTo>
                <a:cubicBezTo>
                  <a:pt x="678" y="95"/>
                  <a:pt x="674" y="92"/>
                  <a:pt x="669" y="92"/>
                </a:cubicBezTo>
                <a:cubicBezTo>
                  <a:pt x="668" y="90"/>
                  <a:pt x="667" y="85"/>
                  <a:pt x="667" y="82"/>
                </a:cubicBezTo>
                <a:cubicBezTo>
                  <a:pt x="666" y="75"/>
                  <a:pt x="665" y="64"/>
                  <a:pt x="658" y="55"/>
                </a:cubicBezTo>
                <a:cubicBezTo>
                  <a:pt x="657" y="54"/>
                  <a:pt x="655" y="52"/>
                  <a:pt x="654" y="50"/>
                </a:cubicBezTo>
                <a:cubicBezTo>
                  <a:pt x="636" y="25"/>
                  <a:pt x="617" y="0"/>
                  <a:pt x="595" y="0"/>
                </a:cubicBezTo>
                <a:close/>
                <a:moveTo>
                  <a:pt x="595" y="14"/>
                </a:moveTo>
                <a:cubicBezTo>
                  <a:pt x="614" y="14"/>
                  <a:pt x="637" y="50"/>
                  <a:pt x="647" y="64"/>
                </a:cubicBezTo>
                <a:cubicBezTo>
                  <a:pt x="659" y="76"/>
                  <a:pt x="648" y="99"/>
                  <a:pt x="665" y="105"/>
                </a:cubicBezTo>
                <a:lnTo>
                  <a:pt x="666" y="105"/>
                </a:lnTo>
                <a:cubicBezTo>
                  <a:pt x="680" y="105"/>
                  <a:pt x="670" y="130"/>
                  <a:pt x="671" y="139"/>
                </a:cubicBezTo>
                <a:cubicBezTo>
                  <a:pt x="674" y="161"/>
                  <a:pt x="671" y="183"/>
                  <a:pt x="672" y="201"/>
                </a:cubicBezTo>
                <a:cubicBezTo>
                  <a:pt x="684" y="229"/>
                  <a:pt x="681" y="257"/>
                  <a:pt x="692" y="284"/>
                </a:cubicBezTo>
                <a:cubicBezTo>
                  <a:pt x="700" y="292"/>
                  <a:pt x="691" y="302"/>
                  <a:pt x="702" y="303"/>
                </a:cubicBezTo>
                <a:cubicBezTo>
                  <a:pt x="702" y="316"/>
                  <a:pt x="713" y="326"/>
                  <a:pt x="713" y="340"/>
                </a:cubicBezTo>
                <a:cubicBezTo>
                  <a:pt x="714" y="344"/>
                  <a:pt x="716" y="350"/>
                  <a:pt x="714" y="355"/>
                </a:cubicBezTo>
                <a:cubicBezTo>
                  <a:pt x="712" y="356"/>
                  <a:pt x="710" y="358"/>
                  <a:pt x="711" y="358"/>
                </a:cubicBezTo>
                <a:lnTo>
                  <a:pt x="713" y="357"/>
                </a:lnTo>
                <a:cubicBezTo>
                  <a:pt x="715" y="356"/>
                  <a:pt x="717" y="356"/>
                  <a:pt x="718" y="356"/>
                </a:cubicBezTo>
                <a:cubicBezTo>
                  <a:pt x="731" y="356"/>
                  <a:pt x="725" y="388"/>
                  <a:pt x="734" y="396"/>
                </a:cubicBezTo>
                <a:cubicBezTo>
                  <a:pt x="732" y="403"/>
                  <a:pt x="749" y="416"/>
                  <a:pt x="738" y="419"/>
                </a:cubicBezTo>
                <a:lnTo>
                  <a:pt x="738" y="419"/>
                </a:lnTo>
                <a:cubicBezTo>
                  <a:pt x="747" y="419"/>
                  <a:pt x="762" y="408"/>
                  <a:pt x="775" y="408"/>
                </a:cubicBezTo>
                <a:cubicBezTo>
                  <a:pt x="778" y="408"/>
                  <a:pt x="781" y="409"/>
                  <a:pt x="783" y="411"/>
                </a:cubicBezTo>
                <a:cubicBezTo>
                  <a:pt x="800" y="432"/>
                  <a:pt x="807" y="454"/>
                  <a:pt x="817" y="480"/>
                </a:cubicBezTo>
                <a:cubicBezTo>
                  <a:pt x="820" y="480"/>
                  <a:pt x="823" y="479"/>
                  <a:pt x="826" y="479"/>
                </a:cubicBezTo>
                <a:cubicBezTo>
                  <a:pt x="845" y="479"/>
                  <a:pt x="869" y="493"/>
                  <a:pt x="875" y="504"/>
                </a:cubicBezTo>
                <a:cubicBezTo>
                  <a:pt x="881" y="538"/>
                  <a:pt x="881" y="573"/>
                  <a:pt x="870" y="604"/>
                </a:cubicBezTo>
                <a:cubicBezTo>
                  <a:pt x="864" y="607"/>
                  <a:pt x="874" y="625"/>
                  <a:pt x="864" y="631"/>
                </a:cubicBezTo>
                <a:cubicBezTo>
                  <a:pt x="859" y="633"/>
                  <a:pt x="857" y="650"/>
                  <a:pt x="851" y="650"/>
                </a:cubicBezTo>
                <a:lnTo>
                  <a:pt x="849" y="649"/>
                </a:lnTo>
                <a:cubicBezTo>
                  <a:pt x="849" y="652"/>
                  <a:pt x="850" y="658"/>
                  <a:pt x="849" y="658"/>
                </a:cubicBezTo>
                <a:lnTo>
                  <a:pt x="848" y="658"/>
                </a:lnTo>
                <a:cubicBezTo>
                  <a:pt x="838" y="691"/>
                  <a:pt x="816" y="667"/>
                  <a:pt x="788" y="690"/>
                </a:cubicBezTo>
                <a:cubicBezTo>
                  <a:pt x="768" y="722"/>
                  <a:pt x="764" y="766"/>
                  <a:pt x="724" y="782"/>
                </a:cubicBezTo>
                <a:cubicBezTo>
                  <a:pt x="698" y="783"/>
                  <a:pt x="687" y="802"/>
                  <a:pt x="671" y="817"/>
                </a:cubicBezTo>
                <a:cubicBezTo>
                  <a:pt x="649" y="818"/>
                  <a:pt x="642" y="835"/>
                  <a:pt x="630" y="850"/>
                </a:cubicBezTo>
                <a:cubicBezTo>
                  <a:pt x="623" y="858"/>
                  <a:pt x="626" y="870"/>
                  <a:pt x="616" y="876"/>
                </a:cubicBezTo>
                <a:cubicBezTo>
                  <a:pt x="607" y="900"/>
                  <a:pt x="581" y="914"/>
                  <a:pt x="571" y="938"/>
                </a:cubicBezTo>
                <a:cubicBezTo>
                  <a:pt x="563" y="952"/>
                  <a:pt x="566" y="971"/>
                  <a:pt x="568" y="986"/>
                </a:cubicBezTo>
                <a:cubicBezTo>
                  <a:pt x="562" y="996"/>
                  <a:pt x="549" y="1010"/>
                  <a:pt x="538" y="1010"/>
                </a:cubicBezTo>
                <a:cubicBezTo>
                  <a:pt x="534" y="1010"/>
                  <a:pt x="530" y="1008"/>
                  <a:pt x="526" y="1004"/>
                </a:cubicBezTo>
                <a:cubicBezTo>
                  <a:pt x="523" y="1006"/>
                  <a:pt x="521" y="1010"/>
                  <a:pt x="520" y="1010"/>
                </a:cubicBezTo>
                <a:cubicBezTo>
                  <a:pt x="520" y="1010"/>
                  <a:pt x="519" y="1008"/>
                  <a:pt x="519" y="1004"/>
                </a:cubicBezTo>
                <a:cubicBezTo>
                  <a:pt x="518" y="1002"/>
                  <a:pt x="517" y="1001"/>
                  <a:pt x="517" y="1001"/>
                </a:cubicBezTo>
                <a:cubicBezTo>
                  <a:pt x="515" y="1001"/>
                  <a:pt x="516" y="1009"/>
                  <a:pt x="515" y="1011"/>
                </a:cubicBezTo>
                <a:lnTo>
                  <a:pt x="511" y="1010"/>
                </a:lnTo>
                <a:cubicBezTo>
                  <a:pt x="507" y="1010"/>
                  <a:pt x="503" y="1012"/>
                  <a:pt x="502" y="1014"/>
                </a:cubicBezTo>
                <a:cubicBezTo>
                  <a:pt x="504" y="1016"/>
                  <a:pt x="507" y="1019"/>
                  <a:pt x="504" y="1021"/>
                </a:cubicBezTo>
                <a:cubicBezTo>
                  <a:pt x="502" y="1022"/>
                  <a:pt x="501" y="1022"/>
                  <a:pt x="500" y="1022"/>
                </a:cubicBezTo>
                <a:cubicBezTo>
                  <a:pt x="491" y="1022"/>
                  <a:pt x="498" y="1006"/>
                  <a:pt x="489" y="1006"/>
                </a:cubicBezTo>
                <a:lnTo>
                  <a:pt x="488" y="1006"/>
                </a:lnTo>
                <a:cubicBezTo>
                  <a:pt x="479" y="1002"/>
                  <a:pt x="466" y="1003"/>
                  <a:pt x="456" y="1000"/>
                </a:cubicBezTo>
                <a:cubicBezTo>
                  <a:pt x="454" y="988"/>
                  <a:pt x="445" y="991"/>
                  <a:pt x="438" y="987"/>
                </a:cubicBezTo>
                <a:cubicBezTo>
                  <a:pt x="446" y="981"/>
                  <a:pt x="438" y="974"/>
                  <a:pt x="437" y="967"/>
                </a:cubicBezTo>
                <a:cubicBezTo>
                  <a:pt x="449" y="962"/>
                  <a:pt x="443" y="956"/>
                  <a:pt x="435" y="950"/>
                </a:cubicBezTo>
                <a:cubicBezTo>
                  <a:pt x="431" y="952"/>
                  <a:pt x="426" y="954"/>
                  <a:pt x="423" y="954"/>
                </a:cubicBezTo>
                <a:cubicBezTo>
                  <a:pt x="420" y="954"/>
                  <a:pt x="419" y="952"/>
                  <a:pt x="426" y="946"/>
                </a:cubicBezTo>
                <a:cubicBezTo>
                  <a:pt x="418" y="943"/>
                  <a:pt x="428" y="936"/>
                  <a:pt x="427" y="931"/>
                </a:cubicBezTo>
                <a:cubicBezTo>
                  <a:pt x="428" y="926"/>
                  <a:pt x="424" y="921"/>
                  <a:pt x="424" y="916"/>
                </a:cubicBezTo>
                <a:cubicBezTo>
                  <a:pt x="425" y="906"/>
                  <a:pt x="422" y="904"/>
                  <a:pt x="418" y="904"/>
                </a:cubicBezTo>
                <a:cubicBezTo>
                  <a:pt x="415" y="904"/>
                  <a:pt x="410" y="906"/>
                  <a:pt x="406" y="906"/>
                </a:cubicBezTo>
                <a:cubicBezTo>
                  <a:pt x="398" y="906"/>
                  <a:pt x="391" y="899"/>
                  <a:pt x="395" y="858"/>
                </a:cubicBezTo>
                <a:cubicBezTo>
                  <a:pt x="387" y="850"/>
                  <a:pt x="374" y="841"/>
                  <a:pt x="367" y="830"/>
                </a:cubicBezTo>
                <a:cubicBezTo>
                  <a:pt x="351" y="829"/>
                  <a:pt x="347" y="819"/>
                  <a:pt x="345" y="803"/>
                </a:cubicBezTo>
                <a:cubicBezTo>
                  <a:pt x="346" y="797"/>
                  <a:pt x="341" y="795"/>
                  <a:pt x="338" y="791"/>
                </a:cubicBezTo>
                <a:cubicBezTo>
                  <a:pt x="339" y="783"/>
                  <a:pt x="331" y="773"/>
                  <a:pt x="323" y="767"/>
                </a:cubicBezTo>
                <a:cubicBezTo>
                  <a:pt x="321" y="760"/>
                  <a:pt x="327" y="752"/>
                  <a:pt x="318" y="748"/>
                </a:cubicBezTo>
                <a:cubicBezTo>
                  <a:pt x="318" y="740"/>
                  <a:pt x="307" y="737"/>
                  <a:pt x="313" y="730"/>
                </a:cubicBezTo>
                <a:cubicBezTo>
                  <a:pt x="311" y="712"/>
                  <a:pt x="314" y="701"/>
                  <a:pt x="321" y="682"/>
                </a:cubicBezTo>
                <a:cubicBezTo>
                  <a:pt x="326" y="678"/>
                  <a:pt x="316" y="679"/>
                  <a:pt x="315" y="678"/>
                </a:cubicBezTo>
                <a:cubicBezTo>
                  <a:pt x="312" y="669"/>
                  <a:pt x="304" y="663"/>
                  <a:pt x="296" y="658"/>
                </a:cubicBezTo>
                <a:cubicBezTo>
                  <a:pt x="290" y="647"/>
                  <a:pt x="274" y="644"/>
                  <a:pt x="268" y="633"/>
                </a:cubicBezTo>
                <a:cubicBezTo>
                  <a:pt x="272" y="622"/>
                  <a:pt x="260" y="613"/>
                  <a:pt x="261" y="601"/>
                </a:cubicBezTo>
                <a:cubicBezTo>
                  <a:pt x="264" y="590"/>
                  <a:pt x="280" y="607"/>
                  <a:pt x="266" y="580"/>
                </a:cubicBezTo>
                <a:cubicBezTo>
                  <a:pt x="255" y="584"/>
                  <a:pt x="250" y="586"/>
                  <a:pt x="248" y="586"/>
                </a:cubicBezTo>
                <a:cubicBezTo>
                  <a:pt x="243" y="586"/>
                  <a:pt x="255" y="576"/>
                  <a:pt x="244" y="573"/>
                </a:cubicBezTo>
                <a:cubicBezTo>
                  <a:pt x="242" y="567"/>
                  <a:pt x="250" y="568"/>
                  <a:pt x="247" y="563"/>
                </a:cubicBezTo>
                <a:lnTo>
                  <a:pt x="245" y="561"/>
                </a:lnTo>
                <a:cubicBezTo>
                  <a:pt x="243" y="561"/>
                  <a:pt x="242" y="563"/>
                  <a:pt x="241" y="563"/>
                </a:cubicBezTo>
                <a:cubicBezTo>
                  <a:pt x="240" y="563"/>
                  <a:pt x="239" y="562"/>
                  <a:pt x="238" y="560"/>
                </a:cubicBezTo>
                <a:cubicBezTo>
                  <a:pt x="232" y="561"/>
                  <a:pt x="229" y="563"/>
                  <a:pt x="228" y="563"/>
                </a:cubicBezTo>
                <a:cubicBezTo>
                  <a:pt x="227" y="563"/>
                  <a:pt x="228" y="561"/>
                  <a:pt x="230" y="553"/>
                </a:cubicBezTo>
                <a:cubicBezTo>
                  <a:pt x="229" y="552"/>
                  <a:pt x="229" y="551"/>
                  <a:pt x="228" y="551"/>
                </a:cubicBezTo>
                <a:cubicBezTo>
                  <a:pt x="227" y="551"/>
                  <a:pt x="225" y="555"/>
                  <a:pt x="225" y="557"/>
                </a:cubicBezTo>
                <a:cubicBezTo>
                  <a:pt x="221" y="555"/>
                  <a:pt x="212" y="556"/>
                  <a:pt x="220" y="550"/>
                </a:cubicBezTo>
                <a:cubicBezTo>
                  <a:pt x="219" y="547"/>
                  <a:pt x="218" y="546"/>
                  <a:pt x="217" y="546"/>
                </a:cubicBezTo>
                <a:cubicBezTo>
                  <a:pt x="216" y="546"/>
                  <a:pt x="217" y="552"/>
                  <a:pt x="214" y="553"/>
                </a:cubicBezTo>
                <a:lnTo>
                  <a:pt x="213" y="554"/>
                </a:lnTo>
                <a:lnTo>
                  <a:pt x="208" y="552"/>
                </a:lnTo>
                <a:lnTo>
                  <a:pt x="207" y="553"/>
                </a:lnTo>
                <a:cubicBezTo>
                  <a:pt x="205" y="553"/>
                  <a:pt x="203" y="548"/>
                  <a:pt x="200" y="548"/>
                </a:cubicBezTo>
                <a:lnTo>
                  <a:pt x="198" y="550"/>
                </a:lnTo>
                <a:cubicBezTo>
                  <a:pt x="201" y="551"/>
                  <a:pt x="202" y="554"/>
                  <a:pt x="199" y="554"/>
                </a:cubicBezTo>
                <a:lnTo>
                  <a:pt x="198" y="554"/>
                </a:lnTo>
                <a:lnTo>
                  <a:pt x="196" y="553"/>
                </a:lnTo>
                <a:lnTo>
                  <a:pt x="193" y="554"/>
                </a:lnTo>
                <a:cubicBezTo>
                  <a:pt x="193" y="554"/>
                  <a:pt x="193" y="553"/>
                  <a:pt x="194" y="551"/>
                </a:cubicBezTo>
                <a:cubicBezTo>
                  <a:pt x="193" y="551"/>
                  <a:pt x="191" y="552"/>
                  <a:pt x="190" y="552"/>
                </a:cubicBezTo>
                <a:cubicBezTo>
                  <a:pt x="188" y="552"/>
                  <a:pt x="187" y="550"/>
                  <a:pt x="188" y="545"/>
                </a:cubicBezTo>
                <a:lnTo>
                  <a:pt x="188" y="545"/>
                </a:lnTo>
                <a:cubicBezTo>
                  <a:pt x="186" y="545"/>
                  <a:pt x="185" y="542"/>
                  <a:pt x="183" y="542"/>
                </a:cubicBezTo>
                <a:lnTo>
                  <a:pt x="181" y="543"/>
                </a:lnTo>
                <a:cubicBezTo>
                  <a:pt x="183" y="545"/>
                  <a:pt x="180" y="546"/>
                  <a:pt x="179" y="546"/>
                </a:cubicBezTo>
                <a:cubicBezTo>
                  <a:pt x="178" y="546"/>
                  <a:pt x="177" y="545"/>
                  <a:pt x="179" y="544"/>
                </a:cubicBezTo>
                <a:cubicBezTo>
                  <a:pt x="180" y="539"/>
                  <a:pt x="178" y="539"/>
                  <a:pt x="175" y="539"/>
                </a:cubicBezTo>
                <a:lnTo>
                  <a:pt x="172" y="539"/>
                </a:lnTo>
                <a:cubicBezTo>
                  <a:pt x="169" y="539"/>
                  <a:pt x="166" y="538"/>
                  <a:pt x="167" y="533"/>
                </a:cubicBezTo>
                <a:cubicBezTo>
                  <a:pt x="167" y="532"/>
                  <a:pt x="166" y="531"/>
                  <a:pt x="166" y="531"/>
                </a:cubicBezTo>
                <a:cubicBezTo>
                  <a:pt x="164" y="531"/>
                  <a:pt x="164" y="534"/>
                  <a:pt x="162" y="534"/>
                </a:cubicBezTo>
                <a:lnTo>
                  <a:pt x="160" y="533"/>
                </a:lnTo>
                <a:cubicBezTo>
                  <a:pt x="158" y="535"/>
                  <a:pt x="155" y="536"/>
                  <a:pt x="153" y="536"/>
                </a:cubicBezTo>
                <a:lnTo>
                  <a:pt x="152" y="536"/>
                </a:lnTo>
                <a:cubicBezTo>
                  <a:pt x="155" y="530"/>
                  <a:pt x="151" y="526"/>
                  <a:pt x="147" y="524"/>
                </a:cubicBezTo>
                <a:cubicBezTo>
                  <a:pt x="149" y="522"/>
                  <a:pt x="150" y="518"/>
                  <a:pt x="150" y="518"/>
                </a:cubicBezTo>
                <a:lnTo>
                  <a:pt x="147" y="520"/>
                </a:lnTo>
                <a:cubicBezTo>
                  <a:pt x="145" y="515"/>
                  <a:pt x="145" y="514"/>
                  <a:pt x="143" y="510"/>
                </a:cubicBezTo>
                <a:cubicBezTo>
                  <a:pt x="142" y="508"/>
                  <a:pt x="136" y="511"/>
                  <a:pt x="137" y="506"/>
                </a:cubicBezTo>
                <a:lnTo>
                  <a:pt x="136" y="506"/>
                </a:lnTo>
                <a:cubicBezTo>
                  <a:pt x="134" y="506"/>
                  <a:pt x="135" y="512"/>
                  <a:pt x="134" y="512"/>
                </a:cubicBezTo>
                <a:lnTo>
                  <a:pt x="133" y="511"/>
                </a:lnTo>
                <a:cubicBezTo>
                  <a:pt x="131" y="507"/>
                  <a:pt x="128" y="502"/>
                  <a:pt x="124" y="502"/>
                </a:cubicBezTo>
                <a:lnTo>
                  <a:pt x="122" y="503"/>
                </a:lnTo>
                <a:cubicBezTo>
                  <a:pt x="123" y="495"/>
                  <a:pt x="117" y="499"/>
                  <a:pt x="118" y="496"/>
                </a:cubicBezTo>
                <a:cubicBezTo>
                  <a:pt x="122" y="494"/>
                  <a:pt x="112" y="495"/>
                  <a:pt x="115" y="492"/>
                </a:cubicBezTo>
                <a:cubicBezTo>
                  <a:pt x="107" y="491"/>
                  <a:pt x="100" y="489"/>
                  <a:pt x="93" y="489"/>
                </a:cubicBezTo>
                <a:cubicBezTo>
                  <a:pt x="89" y="489"/>
                  <a:pt x="86" y="489"/>
                  <a:pt x="82" y="491"/>
                </a:cubicBezTo>
                <a:cubicBezTo>
                  <a:pt x="76" y="487"/>
                  <a:pt x="70" y="484"/>
                  <a:pt x="64" y="484"/>
                </a:cubicBezTo>
                <a:cubicBezTo>
                  <a:pt x="60" y="484"/>
                  <a:pt x="56" y="485"/>
                  <a:pt x="51" y="487"/>
                </a:cubicBezTo>
                <a:cubicBezTo>
                  <a:pt x="45" y="486"/>
                  <a:pt x="30" y="485"/>
                  <a:pt x="41" y="476"/>
                </a:cubicBezTo>
                <a:cubicBezTo>
                  <a:pt x="36" y="471"/>
                  <a:pt x="33" y="458"/>
                  <a:pt x="36" y="452"/>
                </a:cubicBezTo>
                <a:cubicBezTo>
                  <a:pt x="39" y="448"/>
                  <a:pt x="28" y="443"/>
                  <a:pt x="27" y="435"/>
                </a:cubicBezTo>
                <a:cubicBezTo>
                  <a:pt x="27" y="430"/>
                  <a:pt x="28" y="423"/>
                  <a:pt x="29" y="421"/>
                </a:cubicBezTo>
                <a:cubicBezTo>
                  <a:pt x="29" y="416"/>
                  <a:pt x="37" y="415"/>
                  <a:pt x="36" y="409"/>
                </a:cubicBezTo>
                <a:cubicBezTo>
                  <a:pt x="27" y="404"/>
                  <a:pt x="28" y="393"/>
                  <a:pt x="29" y="387"/>
                </a:cubicBezTo>
                <a:cubicBezTo>
                  <a:pt x="28" y="381"/>
                  <a:pt x="12" y="373"/>
                  <a:pt x="17" y="368"/>
                </a:cubicBezTo>
                <a:cubicBezTo>
                  <a:pt x="27" y="364"/>
                  <a:pt x="33" y="363"/>
                  <a:pt x="38" y="363"/>
                </a:cubicBezTo>
                <a:cubicBezTo>
                  <a:pt x="56" y="363"/>
                  <a:pt x="40" y="386"/>
                  <a:pt x="58" y="386"/>
                </a:cubicBezTo>
                <a:cubicBezTo>
                  <a:pt x="59" y="386"/>
                  <a:pt x="61" y="386"/>
                  <a:pt x="63" y="385"/>
                </a:cubicBezTo>
                <a:cubicBezTo>
                  <a:pt x="77" y="403"/>
                  <a:pt x="107" y="412"/>
                  <a:pt x="134" y="412"/>
                </a:cubicBezTo>
                <a:cubicBezTo>
                  <a:pt x="155" y="412"/>
                  <a:pt x="173" y="406"/>
                  <a:pt x="179" y="392"/>
                </a:cubicBezTo>
                <a:cubicBezTo>
                  <a:pt x="181" y="396"/>
                  <a:pt x="183" y="397"/>
                  <a:pt x="184" y="397"/>
                </a:cubicBezTo>
                <a:cubicBezTo>
                  <a:pt x="186" y="397"/>
                  <a:pt x="185" y="389"/>
                  <a:pt x="190" y="389"/>
                </a:cubicBezTo>
                <a:cubicBezTo>
                  <a:pt x="190" y="390"/>
                  <a:pt x="191" y="390"/>
                  <a:pt x="193" y="390"/>
                </a:cubicBezTo>
                <a:cubicBezTo>
                  <a:pt x="197" y="390"/>
                  <a:pt x="201" y="388"/>
                  <a:pt x="197" y="387"/>
                </a:cubicBezTo>
                <a:cubicBezTo>
                  <a:pt x="194" y="385"/>
                  <a:pt x="202" y="383"/>
                  <a:pt x="203" y="381"/>
                </a:cubicBezTo>
                <a:cubicBezTo>
                  <a:pt x="204" y="380"/>
                  <a:pt x="207" y="378"/>
                  <a:pt x="210" y="378"/>
                </a:cubicBezTo>
                <a:lnTo>
                  <a:pt x="213" y="380"/>
                </a:lnTo>
                <a:lnTo>
                  <a:pt x="213" y="380"/>
                </a:lnTo>
                <a:cubicBezTo>
                  <a:pt x="210" y="380"/>
                  <a:pt x="210" y="382"/>
                  <a:pt x="211" y="382"/>
                </a:cubicBezTo>
                <a:lnTo>
                  <a:pt x="213" y="381"/>
                </a:lnTo>
                <a:cubicBezTo>
                  <a:pt x="219" y="383"/>
                  <a:pt x="207" y="389"/>
                  <a:pt x="213" y="390"/>
                </a:cubicBezTo>
                <a:lnTo>
                  <a:pt x="215" y="389"/>
                </a:lnTo>
                <a:cubicBezTo>
                  <a:pt x="218" y="389"/>
                  <a:pt x="221" y="392"/>
                  <a:pt x="223" y="392"/>
                </a:cubicBezTo>
                <a:lnTo>
                  <a:pt x="225" y="391"/>
                </a:lnTo>
                <a:cubicBezTo>
                  <a:pt x="226" y="391"/>
                  <a:pt x="228" y="393"/>
                  <a:pt x="227" y="395"/>
                </a:cubicBezTo>
                <a:cubicBezTo>
                  <a:pt x="234" y="395"/>
                  <a:pt x="239" y="395"/>
                  <a:pt x="245" y="399"/>
                </a:cubicBezTo>
                <a:cubicBezTo>
                  <a:pt x="247" y="399"/>
                  <a:pt x="249" y="399"/>
                  <a:pt x="251" y="399"/>
                </a:cubicBezTo>
                <a:cubicBezTo>
                  <a:pt x="252" y="399"/>
                  <a:pt x="254" y="399"/>
                  <a:pt x="255" y="399"/>
                </a:cubicBezTo>
                <a:cubicBezTo>
                  <a:pt x="257" y="399"/>
                  <a:pt x="259" y="399"/>
                  <a:pt x="261" y="398"/>
                </a:cubicBezTo>
                <a:cubicBezTo>
                  <a:pt x="260" y="395"/>
                  <a:pt x="259" y="394"/>
                  <a:pt x="260" y="394"/>
                </a:cubicBezTo>
                <a:cubicBezTo>
                  <a:pt x="261" y="394"/>
                  <a:pt x="262" y="395"/>
                  <a:pt x="265" y="396"/>
                </a:cubicBezTo>
                <a:cubicBezTo>
                  <a:pt x="267" y="390"/>
                  <a:pt x="278" y="392"/>
                  <a:pt x="278" y="383"/>
                </a:cubicBezTo>
                <a:lnTo>
                  <a:pt x="281" y="382"/>
                </a:lnTo>
                <a:cubicBezTo>
                  <a:pt x="284" y="382"/>
                  <a:pt x="286" y="384"/>
                  <a:pt x="286" y="388"/>
                </a:cubicBezTo>
                <a:cubicBezTo>
                  <a:pt x="288" y="391"/>
                  <a:pt x="293" y="389"/>
                  <a:pt x="292" y="392"/>
                </a:cubicBezTo>
                <a:cubicBezTo>
                  <a:pt x="296" y="396"/>
                  <a:pt x="306" y="397"/>
                  <a:pt x="296" y="402"/>
                </a:cubicBezTo>
                <a:lnTo>
                  <a:pt x="296" y="401"/>
                </a:lnTo>
                <a:cubicBezTo>
                  <a:pt x="295" y="401"/>
                  <a:pt x="296" y="406"/>
                  <a:pt x="293" y="406"/>
                </a:cubicBezTo>
                <a:lnTo>
                  <a:pt x="292" y="405"/>
                </a:lnTo>
                <a:cubicBezTo>
                  <a:pt x="295" y="407"/>
                  <a:pt x="290" y="409"/>
                  <a:pt x="291" y="411"/>
                </a:cubicBezTo>
                <a:lnTo>
                  <a:pt x="292" y="412"/>
                </a:lnTo>
                <a:lnTo>
                  <a:pt x="292" y="411"/>
                </a:lnTo>
                <a:cubicBezTo>
                  <a:pt x="301" y="411"/>
                  <a:pt x="310" y="408"/>
                  <a:pt x="323" y="408"/>
                </a:cubicBezTo>
                <a:lnTo>
                  <a:pt x="324" y="408"/>
                </a:lnTo>
                <a:cubicBezTo>
                  <a:pt x="330" y="408"/>
                  <a:pt x="331" y="415"/>
                  <a:pt x="336" y="415"/>
                </a:cubicBezTo>
                <a:lnTo>
                  <a:pt x="339" y="415"/>
                </a:lnTo>
                <a:cubicBezTo>
                  <a:pt x="341" y="417"/>
                  <a:pt x="342" y="417"/>
                  <a:pt x="344" y="417"/>
                </a:cubicBezTo>
                <a:cubicBezTo>
                  <a:pt x="348" y="417"/>
                  <a:pt x="352" y="412"/>
                  <a:pt x="353" y="412"/>
                </a:cubicBezTo>
                <a:lnTo>
                  <a:pt x="353" y="412"/>
                </a:lnTo>
                <a:lnTo>
                  <a:pt x="353" y="412"/>
                </a:lnTo>
                <a:cubicBezTo>
                  <a:pt x="360" y="412"/>
                  <a:pt x="359" y="400"/>
                  <a:pt x="366" y="399"/>
                </a:cubicBezTo>
                <a:cubicBezTo>
                  <a:pt x="363" y="393"/>
                  <a:pt x="380" y="392"/>
                  <a:pt x="381" y="389"/>
                </a:cubicBezTo>
                <a:cubicBezTo>
                  <a:pt x="401" y="381"/>
                  <a:pt x="405" y="362"/>
                  <a:pt x="417" y="351"/>
                </a:cubicBezTo>
                <a:cubicBezTo>
                  <a:pt x="414" y="345"/>
                  <a:pt x="428" y="343"/>
                  <a:pt x="417" y="337"/>
                </a:cubicBezTo>
                <a:cubicBezTo>
                  <a:pt x="417" y="329"/>
                  <a:pt x="423" y="328"/>
                  <a:pt x="427" y="317"/>
                </a:cubicBezTo>
                <a:cubicBezTo>
                  <a:pt x="431" y="309"/>
                  <a:pt x="433" y="287"/>
                  <a:pt x="444" y="287"/>
                </a:cubicBezTo>
                <a:cubicBezTo>
                  <a:pt x="449" y="283"/>
                  <a:pt x="444" y="282"/>
                  <a:pt x="444" y="279"/>
                </a:cubicBezTo>
                <a:cubicBezTo>
                  <a:pt x="448" y="276"/>
                  <a:pt x="448" y="267"/>
                  <a:pt x="451" y="262"/>
                </a:cubicBezTo>
                <a:cubicBezTo>
                  <a:pt x="456" y="255"/>
                  <a:pt x="455" y="246"/>
                  <a:pt x="451" y="245"/>
                </a:cubicBezTo>
                <a:cubicBezTo>
                  <a:pt x="454" y="244"/>
                  <a:pt x="454" y="236"/>
                  <a:pt x="458" y="236"/>
                </a:cubicBezTo>
                <a:lnTo>
                  <a:pt x="461" y="236"/>
                </a:lnTo>
                <a:cubicBezTo>
                  <a:pt x="457" y="229"/>
                  <a:pt x="464" y="225"/>
                  <a:pt x="468" y="221"/>
                </a:cubicBezTo>
                <a:cubicBezTo>
                  <a:pt x="469" y="223"/>
                  <a:pt x="470" y="224"/>
                  <a:pt x="471" y="224"/>
                </a:cubicBezTo>
                <a:cubicBezTo>
                  <a:pt x="473" y="224"/>
                  <a:pt x="476" y="218"/>
                  <a:pt x="478" y="215"/>
                </a:cubicBezTo>
                <a:cubicBezTo>
                  <a:pt x="491" y="189"/>
                  <a:pt x="510" y="167"/>
                  <a:pt x="518" y="139"/>
                </a:cubicBezTo>
                <a:cubicBezTo>
                  <a:pt x="527" y="136"/>
                  <a:pt x="526" y="137"/>
                  <a:pt x="526" y="127"/>
                </a:cubicBezTo>
                <a:cubicBezTo>
                  <a:pt x="536" y="124"/>
                  <a:pt x="540" y="115"/>
                  <a:pt x="548" y="110"/>
                </a:cubicBezTo>
                <a:cubicBezTo>
                  <a:pt x="553" y="95"/>
                  <a:pt x="551" y="92"/>
                  <a:pt x="568" y="85"/>
                </a:cubicBezTo>
                <a:cubicBezTo>
                  <a:pt x="586" y="71"/>
                  <a:pt x="582" y="37"/>
                  <a:pt x="590" y="15"/>
                </a:cubicBezTo>
                <a:cubicBezTo>
                  <a:pt x="592" y="14"/>
                  <a:pt x="593" y="14"/>
                  <a:pt x="595"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609" name="Freeform 174">
            <a:extLst>
              <a:ext uri="{FF2B5EF4-FFF2-40B4-BE49-F238E27FC236}">
                <a16:creationId xmlns:a16="http://schemas.microsoft.com/office/drawing/2014/main" id="{E25C25FC-1E9B-56B8-2CB9-97843D9E419E}"/>
              </a:ext>
            </a:extLst>
          </p:cNvPr>
          <p:cNvSpPr>
            <a:spLocks noEditPoints="1"/>
          </p:cNvSpPr>
          <p:nvPr/>
        </p:nvSpPr>
        <p:spPr bwMode="auto">
          <a:xfrm>
            <a:off x="2230657" y="3043367"/>
            <a:ext cx="362971" cy="604606"/>
          </a:xfrm>
          <a:custGeom>
            <a:avLst/>
            <a:gdLst>
              <a:gd name="T0" fmla="*/ 369 w 903"/>
              <a:gd name="T1" fmla="*/ 64 h 1504"/>
              <a:gd name="T2" fmla="*/ 439 w 903"/>
              <a:gd name="T3" fmla="*/ 100 h 1504"/>
              <a:gd name="T4" fmla="*/ 363 w 903"/>
              <a:gd name="T5" fmla="*/ 269 h 1504"/>
              <a:gd name="T6" fmla="*/ 275 w 903"/>
              <a:gd name="T7" fmla="*/ 488 h 1504"/>
              <a:gd name="T8" fmla="*/ 111 w 903"/>
              <a:gd name="T9" fmla="*/ 790 h 1504"/>
              <a:gd name="T10" fmla="*/ 26 w 903"/>
              <a:gd name="T11" fmla="*/ 1014 h 1504"/>
              <a:gd name="T12" fmla="*/ 7 w 903"/>
              <a:gd name="T13" fmla="*/ 1192 h 1504"/>
              <a:gd name="T14" fmla="*/ 18 w 903"/>
              <a:gd name="T15" fmla="*/ 1290 h 1504"/>
              <a:gd name="T16" fmla="*/ 29 w 903"/>
              <a:gd name="T17" fmla="*/ 1388 h 1504"/>
              <a:gd name="T18" fmla="*/ 109 w 903"/>
              <a:gd name="T19" fmla="*/ 1403 h 1504"/>
              <a:gd name="T20" fmla="*/ 280 w 903"/>
              <a:gd name="T21" fmla="*/ 1408 h 1504"/>
              <a:gd name="T22" fmla="*/ 372 w 903"/>
              <a:gd name="T23" fmla="*/ 1428 h 1504"/>
              <a:gd name="T24" fmla="*/ 422 w 903"/>
              <a:gd name="T25" fmla="*/ 1470 h 1504"/>
              <a:gd name="T26" fmla="*/ 514 w 903"/>
              <a:gd name="T27" fmla="*/ 1479 h 1504"/>
              <a:gd name="T28" fmla="*/ 587 w 903"/>
              <a:gd name="T29" fmla="*/ 1473 h 1504"/>
              <a:gd name="T30" fmla="*/ 646 w 903"/>
              <a:gd name="T31" fmla="*/ 1455 h 1504"/>
              <a:gd name="T32" fmla="*/ 750 w 903"/>
              <a:gd name="T33" fmla="*/ 1417 h 1504"/>
              <a:gd name="T34" fmla="*/ 801 w 903"/>
              <a:gd name="T35" fmla="*/ 1357 h 1504"/>
              <a:gd name="T36" fmla="*/ 795 w 903"/>
              <a:gd name="T37" fmla="*/ 1291 h 1504"/>
              <a:gd name="T38" fmla="*/ 790 w 903"/>
              <a:gd name="T39" fmla="*/ 1198 h 1504"/>
              <a:gd name="T40" fmla="*/ 761 w 903"/>
              <a:gd name="T41" fmla="*/ 1133 h 1504"/>
              <a:gd name="T42" fmla="*/ 815 w 903"/>
              <a:gd name="T43" fmla="*/ 998 h 1504"/>
              <a:gd name="T44" fmla="*/ 867 w 903"/>
              <a:gd name="T45" fmla="*/ 905 h 1504"/>
              <a:gd name="T46" fmla="*/ 777 w 903"/>
              <a:gd name="T47" fmla="*/ 885 h 1504"/>
              <a:gd name="T48" fmla="*/ 754 w 903"/>
              <a:gd name="T49" fmla="*/ 793 h 1504"/>
              <a:gd name="T50" fmla="*/ 675 w 903"/>
              <a:gd name="T51" fmla="*/ 695 h 1504"/>
              <a:gd name="T52" fmla="*/ 698 w 903"/>
              <a:gd name="T53" fmla="*/ 621 h 1504"/>
              <a:gd name="T54" fmla="*/ 753 w 903"/>
              <a:gd name="T55" fmla="*/ 500 h 1504"/>
              <a:gd name="T56" fmla="*/ 678 w 903"/>
              <a:gd name="T57" fmla="*/ 497 h 1504"/>
              <a:gd name="T58" fmla="*/ 621 w 903"/>
              <a:gd name="T59" fmla="*/ 456 h 1504"/>
              <a:gd name="T60" fmla="*/ 571 w 903"/>
              <a:gd name="T61" fmla="*/ 356 h 1504"/>
              <a:gd name="T62" fmla="*/ 601 w 903"/>
              <a:gd name="T63" fmla="*/ 138 h 1504"/>
              <a:gd name="T64" fmla="*/ 470 w 903"/>
              <a:gd name="T65" fmla="*/ 17 h 1504"/>
              <a:gd name="T66" fmla="*/ 425 w 903"/>
              <a:gd name="T67" fmla="*/ 13 h 1504"/>
              <a:gd name="T68" fmla="*/ 571 w 903"/>
              <a:gd name="T69" fmla="*/ 310 h 1504"/>
              <a:gd name="T70" fmla="*/ 592 w 903"/>
              <a:gd name="T71" fmla="*/ 444 h 1504"/>
              <a:gd name="T72" fmla="*/ 619 w 903"/>
              <a:gd name="T73" fmla="*/ 485 h 1504"/>
              <a:gd name="T74" fmla="*/ 679 w 903"/>
              <a:gd name="T75" fmla="*/ 515 h 1504"/>
              <a:gd name="T76" fmla="*/ 712 w 903"/>
              <a:gd name="T77" fmla="*/ 580 h 1504"/>
              <a:gd name="T78" fmla="*/ 660 w 903"/>
              <a:gd name="T79" fmla="*/ 687 h 1504"/>
              <a:gd name="T80" fmla="*/ 702 w 903"/>
              <a:gd name="T81" fmla="*/ 769 h 1504"/>
              <a:gd name="T82" fmla="*/ 781 w 903"/>
              <a:gd name="T83" fmla="*/ 906 h 1504"/>
              <a:gd name="T84" fmla="*/ 885 w 903"/>
              <a:gd name="T85" fmla="*/ 923 h 1504"/>
              <a:gd name="T86" fmla="*/ 755 w 903"/>
              <a:gd name="T87" fmla="*/ 1144 h 1504"/>
              <a:gd name="T88" fmla="*/ 769 w 903"/>
              <a:gd name="T89" fmla="*/ 1207 h 1504"/>
              <a:gd name="T90" fmla="*/ 776 w 903"/>
              <a:gd name="T91" fmla="*/ 1292 h 1504"/>
              <a:gd name="T92" fmla="*/ 792 w 903"/>
              <a:gd name="T93" fmla="*/ 1397 h 1504"/>
              <a:gd name="T94" fmla="*/ 681 w 903"/>
              <a:gd name="T95" fmla="*/ 1419 h 1504"/>
              <a:gd name="T96" fmla="*/ 611 w 903"/>
              <a:gd name="T97" fmla="*/ 1453 h 1504"/>
              <a:gd name="T98" fmla="*/ 547 w 903"/>
              <a:gd name="T99" fmla="*/ 1462 h 1504"/>
              <a:gd name="T100" fmla="*/ 487 w 903"/>
              <a:gd name="T101" fmla="*/ 1458 h 1504"/>
              <a:gd name="T102" fmla="*/ 441 w 903"/>
              <a:gd name="T103" fmla="*/ 1444 h 1504"/>
              <a:gd name="T104" fmla="*/ 406 w 903"/>
              <a:gd name="T105" fmla="*/ 1433 h 1504"/>
              <a:gd name="T106" fmla="*/ 370 w 903"/>
              <a:gd name="T107" fmla="*/ 1408 h 1504"/>
              <a:gd name="T108" fmla="*/ 258 w 903"/>
              <a:gd name="T109" fmla="*/ 1420 h 1504"/>
              <a:gd name="T110" fmla="*/ 111 w 903"/>
              <a:gd name="T111" fmla="*/ 1306 h 1504"/>
              <a:gd name="T112" fmla="*/ 66 w 903"/>
              <a:gd name="T113" fmla="*/ 1354 h 1504"/>
              <a:gd name="T114" fmla="*/ 35 w 903"/>
              <a:gd name="T115" fmla="*/ 1368 h 1504"/>
              <a:gd name="T116" fmla="*/ 29 w 903"/>
              <a:gd name="T117" fmla="*/ 1269 h 1504"/>
              <a:gd name="T118" fmla="*/ 38 w 903"/>
              <a:gd name="T119" fmla="*/ 992 h 1504"/>
              <a:gd name="T120" fmla="*/ 288 w 903"/>
              <a:gd name="T121" fmla="*/ 486 h 1504"/>
              <a:gd name="T122" fmla="*/ 414 w 903"/>
              <a:gd name="T123" fmla="*/ 193 h 1504"/>
              <a:gd name="T124" fmla="*/ 360 w 903"/>
              <a:gd name="T125" fmla="*/ 46 h 1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3" h="1504">
                <a:moveTo>
                  <a:pt x="21" y="1218"/>
                </a:moveTo>
                <a:lnTo>
                  <a:pt x="21" y="1218"/>
                </a:lnTo>
                <a:lnTo>
                  <a:pt x="22" y="1218"/>
                </a:lnTo>
                <a:lnTo>
                  <a:pt x="21" y="1218"/>
                </a:lnTo>
                <a:close/>
                <a:moveTo>
                  <a:pt x="425" y="0"/>
                </a:moveTo>
                <a:lnTo>
                  <a:pt x="424" y="0"/>
                </a:lnTo>
                <a:cubicBezTo>
                  <a:pt x="408" y="1"/>
                  <a:pt x="384" y="3"/>
                  <a:pt x="377" y="26"/>
                </a:cubicBezTo>
                <a:cubicBezTo>
                  <a:pt x="375" y="25"/>
                  <a:pt x="373" y="25"/>
                  <a:pt x="371" y="25"/>
                </a:cubicBezTo>
                <a:cubicBezTo>
                  <a:pt x="369" y="25"/>
                  <a:pt x="362" y="26"/>
                  <a:pt x="357" y="33"/>
                </a:cubicBezTo>
                <a:lnTo>
                  <a:pt x="356" y="33"/>
                </a:lnTo>
                <a:lnTo>
                  <a:pt x="354" y="34"/>
                </a:lnTo>
                <a:cubicBezTo>
                  <a:pt x="349" y="36"/>
                  <a:pt x="345" y="41"/>
                  <a:pt x="345" y="46"/>
                </a:cubicBezTo>
                <a:cubicBezTo>
                  <a:pt x="345" y="60"/>
                  <a:pt x="363" y="64"/>
                  <a:pt x="369" y="64"/>
                </a:cubicBezTo>
                <a:lnTo>
                  <a:pt x="370" y="64"/>
                </a:lnTo>
                <a:cubicBezTo>
                  <a:pt x="372" y="67"/>
                  <a:pt x="376" y="70"/>
                  <a:pt x="382" y="71"/>
                </a:cubicBezTo>
                <a:cubicBezTo>
                  <a:pt x="385" y="72"/>
                  <a:pt x="389" y="72"/>
                  <a:pt x="392" y="72"/>
                </a:cubicBezTo>
                <a:cubicBezTo>
                  <a:pt x="399" y="72"/>
                  <a:pt x="406" y="71"/>
                  <a:pt x="411" y="69"/>
                </a:cubicBezTo>
                <a:cubicBezTo>
                  <a:pt x="413" y="69"/>
                  <a:pt x="416" y="68"/>
                  <a:pt x="418" y="68"/>
                </a:cubicBezTo>
                <a:cubicBezTo>
                  <a:pt x="418" y="69"/>
                  <a:pt x="419" y="71"/>
                  <a:pt x="419" y="74"/>
                </a:cubicBezTo>
                <a:cubicBezTo>
                  <a:pt x="420" y="76"/>
                  <a:pt x="420" y="78"/>
                  <a:pt x="422" y="80"/>
                </a:cubicBezTo>
                <a:cubicBezTo>
                  <a:pt x="427" y="87"/>
                  <a:pt x="435" y="90"/>
                  <a:pt x="443" y="93"/>
                </a:cubicBezTo>
                <a:cubicBezTo>
                  <a:pt x="445" y="94"/>
                  <a:pt x="448" y="96"/>
                  <a:pt x="451" y="97"/>
                </a:cubicBezTo>
                <a:lnTo>
                  <a:pt x="450" y="97"/>
                </a:lnTo>
                <a:cubicBezTo>
                  <a:pt x="449" y="99"/>
                  <a:pt x="446" y="100"/>
                  <a:pt x="443" y="100"/>
                </a:cubicBezTo>
                <a:lnTo>
                  <a:pt x="441" y="100"/>
                </a:lnTo>
                <a:lnTo>
                  <a:pt x="439" y="100"/>
                </a:lnTo>
                <a:cubicBezTo>
                  <a:pt x="435" y="100"/>
                  <a:pt x="432" y="101"/>
                  <a:pt x="429" y="104"/>
                </a:cubicBezTo>
                <a:cubicBezTo>
                  <a:pt x="416" y="121"/>
                  <a:pt x="427" y="137"/>
                  <a:pt x="432" y="144"/>
                </a:cubicBezTo>
                <a:lnTo>
                  <a:pt x="432" y="144"/>
                </a:lnTo>
                <a:cubicBezTo>
                  <a:pt x="425" y="147"/>
                  <a:pt x="420" y="151"/>
                  <a:pt x="418" y="158"/>
                </a:cubicBezTo>
                <a:cubicBezTo>
                  <a:pt x="416" y="165"/>
                  <a:pt x="419" y="170"/>
                  <a:pt x="422" y="174"/>
                </a:cubicBezTo>
                <a:cubicBezTo>
                  <a:pt x="416" y="175"/>
                  <a:pt x="408" y="177"/>
                  <a:pt x="402" y="186"/>
                </a:cubicBezTo>
                <a:cubicBezTo>
                  <a:pt x="401" y="187"/>
                  <a:pt x="401" y="189"/>
                  <a:pt x="401" y="190"/>
                </a:cubicBezTo>
                <a:cubicBezTo>
                  <a:pt x="399" y="197"/>
                  <a:pt x="401" y="203"/>
                  <a:pt x="402" y="207"/>
                </a:cubicBezTo>
                <a:lnTo>
                  <a:pt x="403" y="210"/>
                </a:lnTo>
                <a:cubicBezTo>
                  <a:pt x="399" y="210"/>
                  <a:pt x="396" y="211"/>
                  <a:pt x="394" y="213"/>
                </a:cubicBezTo>
                <a:lnTo>
                  <a:pt x="392" y="215"/>
                </a:lnTo>
                <a:cubicBezTo>
                  <a:pt x="364" y="241"/>
                  <a:pt x="360" y="253"/>
                  <a:pt x="362" y="267"/>
                </a:cubicBezTo>
                <a:lnTo>
                  <a:pt x="363" y="269"/>
                </a:lnTo>
                <a:lnTo>
                  <a:pt x="362" y="270"/>
                </a:lnTo>
                <a:cubicBezTo>
                  <a:pt x="356" y="272"/>
                  <a:pt x="352" y="276"/>
                  <a:pt x="349" y="279"/>
                </a:cubicBezTo>
                <a:lnTo>
                  <a:pt x="346" y="281"/>
                </a:lnTo>
                <a:lnTo>
                  <a:pt x="345" y="281"/>
                </a:lnTo>
                <a:cubicBezTo>
                  <a:pt x="324" y="281"/>
                  <a:pt x="304" y="289"/>
                  <a:pt x="289" y="304"/>
                </a:cubicBezTo>
                <a:cubicBezTo>
                  <a:pt x="279" y="308"/>
                  <a:pt x="271" y="315"/>
                  <a:pt x="268" y="323"/>
                </a:cubicBezTo>
                <a:cubicBezTo>
                  <a:pt x="266" y="328"/>
                  <a:pt x="264" y="337"/>
                  <a:pt x="269" y="347"/>
                </a:cubicBezTo>
                <a:lnTo>
                  <a:pt x="269" y="350"/>
                </a:lnTo>
                <a:cubicBezTo>
                  <a:pt x="269" y="359"/>
                  <a:pt x="269" y="368"/>
                  <a:pt x="271" y="378"/>
                </a:cubicBezTo>
                <a:cubicBezTo>
                  <a:pt x="268" y="385"/>
                  <a:pt x="262" y="391"/>
                  <a:pt x="257" y="399"/>
                </a:cubicBezTo>
                <a:cubicBezTo>
                  <a:pt x="243" y="415"/>
                  <a:pt x="225" y="438"/>
                  <a:pt x="247" y="467"/>
                </a:cubicBezTo>
                <a:cubicBezTo>
                  <a:pt x="251" y="472"/>
                  <a:pt x="257" y="476"/>
                  <a:pt x="264" y="480"/>
                </a:cubicBezTo>
                <a:cubicBezTo>
                  <a:pt x="267" y="482"/>
                  <a:pt x="272" y="485"/>
                  <a:pt x="275" y="488"/>
                </a:cubicBezTo>
                <a:cubicBezTo>
                  <a:pt x="274" y="516"/>
                  <a:pt x="267" y="542"/>
                  <a:pt x="257" y="574"/>
                </a:cubicBezTo>
                <a:cubicBezTo>
                  <a:pt x="256" y="576"/>
                  <a:pt x="253" y="579"/>
                  <a:pt x="250" y="581"/>
                </a:cubicBezTo>
                <a:cubicBezTo>
                  <a:pt x="243" y="587"/>
                  <a:pt x="233" y="596"/>
                  <a:pt x="233" y="612"/>
                </a:cubicBezTo>
                <a:cubicBezTo>
                  <a:pt x="225" y="624"/>
                  <a:pt x="215" y="639"/>
                  <a:pt x="205" y="655"/>
                </a:cubicBezTo>
                <a:cubicBezTo>
                  <a:pt x="203" y="655"/>
                  <a:pt x="201" y="656"/>
                  <a:pt x="199" y="657"/>
                </a:cubicBezTo>
                <a:cubicBezTo>
                  <a:pt x="192" y="659"/>
                  <a:pt x="183" y="662"/>
                  <a:pt x="177" y="670"/>
                </a:cubicBezTo>
                <a:cubicBezTo>
                  <a:pt x="169" y="680"/>
                  <a:pt x="163" y="690"/>
                  <a:pt x="157" y="700"/>
                </a:cubicBezTo>
                <a:cubicBezTo>
                  <a:pt x="152" y="709"/>
                  <a:pt x="147" y="718"/>
                  <a:pt x="141" y="726"/>
                </a:cubicBezTo>
                <a:cubicBezTo>
                  <a:pt x="130" y="731"/>
                  <a:pt x="122" y="746"/>
                  <a:pt x="120" y="753"/>
                </a:cubicBezTo>
                <a:cubicBezTo>
                  <a:pt x="120" y="754"/>
                  <a:pt x="120" y="756"/>
                  <a:pt x="120" y="757"/>
                </a:cubicBezTo>
                <a:cubicBezTo>
                  <a:pt x="120" y="760"/>
                  <a:pt x="118" y="764"/>
                  <a:pt x="116" y="768"/>
                </a:cubicBezTo>
                <a:cubicBezTo>
                  <a:pt x="114" y="772"/>
                  <a:pt x="111" y="778"/>
                  <a:pt x="111" y="784"/>
                </a:cubicBezTo>
                <a:cubicBezTo>
                  <a:pt x="110" y="786"/>
                  <a:pt x="111" y="788"/>
                  <a:pt x="111" y="790"/>
                </a:cubicBezTo>
                <a:cubicBezTo>
                  <a:pt x="113" y="795"/>
                  <a:pt x="110" y="802"/>
                  <a:pt x="104" y="812"/>
                </a:cubicBezTo>
                <a:cubicBezTo>
                  <a:pt x="101" y="819"/>
                  <a:pt x="97" y="825"/>
                  <a:pt x="95" y="833"/>
                </a:cubicBezTo>
                <a:cubicBezTo>
                  <a:pt x="93" y="837"/>
                  <a:pt x="91" y="841"/>
                  <a:pt x="89" y="845"/>
                </a:cubicBezTo>
                <a:cubicBezTo>
                  <a:pt x="85" y="853"/>
                  <a:pt x="81" y="862"/>
                  <a:pt x="79" y="873"/>
                </a:cubicBezTo>
                <a:cubicBezTo>
                  <a:pt x="68" y="881"/>
                  <a:pt x="63" y="891"/>
                  <a:pt x="61" y="902"/>
                </a:cubicBezTo>
                <a:cubicBezTo>
                  <a:pt x="61" y="905"/>
                  <a:pt x="62" y="908"/>
                  <a:pt x="63" y="911"/>
                </a:cubicBezTo>
                <a:cubicBezTo>
                  <a:pt x="63" y="913"/>
                  <a:pt x="61" y="918"/>
                  <a:pt x="60" y="921"/>
                </a:cubicBezTo>
                <a:cubicBezTo>
                  <a:pt x="59" y="925"/>
                  <a:pt x="58" y="928"/>
                  <a:pt x="57" y="932"/>
                </a:cubicBezTo>
                <a:cubicBezTo>
                  <a:pt x="49" y="938"/>
                  <a:pt x="45" y="947"/>
                  <a:pt x="45" y="955"/>
                </a:cubicBezTo>
                <a:cubicBezTo>
                  <a:pt x="40" y="960"/>
                  <a:pt x="40" y="966"/>
                  <a:pt x="39" y="969"/>
                </a:cubicBezTo>
                <a:cubicBezTo>
                  <a:pt x="39" y="972"/>
                  <a:pt x="38" y="975"/>
                  <a:pt x="30" y="981"/>
                </a:cubicBezTo>
                <a:cubicBezTo>
                  <a:pt x="24" y="986"/>
                  <a:pt x="23" y="994"/>
                  <a:pt x="27" y="999"/>
                </a:cubicBezTo>
                <a:cubicBezTo>
                  <a:pt x="30" y="1003"/>
                  <a:pt x="31" y="1007"/>
                  <a:pt x="26" y="1014"/>
                </a:cubicBezTo>
                <a:cubicBezTo>
                  <a:pt x="23" y="1016"/>
                  <a:pt x="22" y="1020"/>
                  <a:pt x="22" y="1023"/>
                </a:cubicBezTo>
                <a:cubicBezTo>
                  <a:pt x="23" y="1027"/>
                  <a:pt x="23" y="1029"/>
                  <a:pt x="24" y="1032"/>
                </a:cubicBezTo>
                <a:cubicBezTo>
                  <a:pt x="20" y="1035"/>
                  <a:pt x="19" y="1041"/>
                  <a:pt x="21" y="1046"/>
                </a:cubicBezTo>
                <a:cubicBezTo>
                  <a:pt x="24" y="1055"/>
                  <a:pt x="24" y="1063"/>
                  <a:pt x="18" y="1069"/>
                </a:cubicBezTo>
                <a:cubicBezTo>
                  <a:pt x="17" y="1071"/>
                  <a:pt x="16" y="1073"/>
                  <a:pt x="16" y="1075"/>
                </a:cubicBezTo>
                <a:cubicBezTo>
                  <a:pt x="14" y="1080"/>
                  <a:pt x="15" y="1086"/>
                  <a:pt x="15" y="1090"/>
                </a:cubicBezTo>
                <a:cubicBezTo>
                  <a:pt x="16" y="1092"/>
                  <a:pt x="16" y="1094"/>
                  <a:pt x="16" y="1095"/>
                </a:cubicBezTo>
                <a:cubicBezTo>
                  <a:pt x="8" y="1101"/>
                  <a:pt x="6" y="1110"/>
                  <a:pt x="5" y="1117"/>
                </a:cubicBezTo>
                <a:cubicBezTo>
                  <a:pt x="4" y="1119"/>
                  <a:pt x="4" y="1122"/>
                  <a:pt x="3" y="1124"/>
                </a:cubicBezTo>
                <a:cubicBezTo>
                  <a:pt x="2" y="1125"/>
                  <a:pt x="2" y="1127"/>
                  <a:pt x="1" y="1129"/>
                </a:cubicBezTo>
                <a:cubicBezTo>
                  <a:pt x="0" y="1147"/>
                  <a:pt x="2" y="1161"/>
                  <a:pt x="16" y="1167"/>
                </a:cubicBezTo>
                <a:lnTo>
                  <a:pt x="16" y="1167"/>
                </a:lnTo>
                <a:cubicBezTo>
                  <a:pt x="3" y="1177"/>
                  <a:pt x="4" y="1187"/>
                  <a:pt x="7" y="1192"/>
                </a:cubicBezTo>
                <a:lnTo>
                  <a:pt x="8" y="1195"/>
                </a:lnTo>
                <a:cubicBezTo>
                  <a:pt x="9" y="1198"/>
                  <a:pt x="11" y="1203"/>
                  <a:pt x="11" y="1204"/>
                </a:cubicBezTo>
                <a:cubicBezTo>
                  <a:pt x="10" y="1209"/>
                  <a:pt x="12" y="1213"/>
                  <a:pt x="15" y="1216"/>
                </a:cubicBezTo>
                <a:lnTo>
                  <a:pt x="16" y="1218"/>
                </a:lnTo>
                <a:cubicBezTo>
                  <a:pt x="16" y="1219"/>
                  <a:pt x="16" y="1219"/>
                  <a:pt x="15" y="1222"/>
                </a:cubicBezTo>
                <a:cubicBezTo>
                  <a:pt x="13" y="1225"/>
                  <a:pt x="11" y="1229"/>
                  <a:pt x="11" y="1236"/>
                </a:cubicBezTo>
                <a:cubicBezTo>
                  <a:pt x="10" y="1239"/>
                  <a:pt x="11" y="1243"/>
                  <a:pt x="14" y="1246"/>
                </a:cubicBezTo>
                <a:cubicBezTo>
                  <a:pt x="15" y="1247"/>
                  <a:pt x="13" y="1255"/>
                  <a:pt x="12" y="1258"/>
                </a:cubicBezTo>
                <a:cubicBezTo>
                  <a:pt x="12" y="1260"/>
                  <a:pt x="11" y="1262"/>
                  <a:pt x="11" y="1264"/>
                </a:cubicBezTo>
                <a:lnTo>
                  <a:pt x="11" y="1267"/>
                </a:lnTo>
                <a:cubicBezTo>
                  <a:pt x="11" y="1274"/>
                  <a:pt x="14" y="1279"/>
                  <a:pt x="19" y="1281"/>
                </a:cubicBezTo>
                <a:lnTo>
                  <a:pt x="18" y="1284"/>
                </a:lnTo>
                <a:cubicBezTo>
                  <a:pt x="18" y="1286"/>
                  <a:pt x="18" y="1288"/>
                  <a:pt x="18" y="1290"/>
                </a:cubicBezTo>
                <a:cubicBezTo>
                  <a:pt x="18" y="1292"/>
                  <a:pt x="19" y="1294"/>
                  <a:pt x="20" y="1297"/>
                </a:cubicBezTo>
                <a:cubicBezTo>
                  <a:pt x="20" y="1299"/>
                  <a:pt x="21" y="1302"/>
                  <a:pt x="21" y="1304"/>
                </a:cubicBezTo>
                <a:cubicBezTo>
                  <a:pt x="19" y="1307"/>
                  <a:pt x="17" y="1311"/>
                  <a:pt x="16" y="1316"/>
                </a:cubicBezTo>
                <a:lnTo>
                  <a:pt x="16" y="1319"/>
                </a:lnTo>
                <a:cubicBezTo>
                  <a:pt x="14" y="1321"/>
                  <a:pt x="12" y="1324"/>
                  <a:pt x="12" y="1327"/>
                </a:cubicBezTo>
                <a:lnTo>
                  <a:pt x="11" y="1328"/>
                </a:lnTo>
                <a:cubicBezTo>
                  <a:pt x="8" y="1333"/>
                  <a:pt x="8" y="1338"/>
                  <a:pt x="8" y="1341"/>
                </a:cubicBezTo>
                <a:cubicBezTo>
                  <a:pt x="8" y="1346"/>
                  <a:pt x="9" y="1350"/>
                  <a:pt x="11" y="1354"/>
                </a:cubicBezTo>
                <a:cubicBezTo>
                  <a:pt x="13" y="1356"/>
                  <a:pt x="16" y="1358"/>
                  <a:pt x="19" y="1359"/>
                </a:cubicBezTo>
                <a:cubicBezTo>
                  <a:pt x="19" y="1360"/>
                  <a:pt x="20" y="1362"/>
                  <a:pt x="20" y="1363"/>
                </a:cubicBezTo>
                <a:lnTo>
                  <a:pt x="21" y="1364"/>
                </a:lnTo>
                <a:cubicBezTo>
                  <a:pt x="20" y="1368"/>
                  <a:pt x="20" y="1371"/>
                  <a:pt x="21" y="1373"/>
                </a:cubicBezTo>
                <a:cubicBezTo>
                  <a:pt x="21" y="1383"/>
                  <a:pt x="27" y="1387"/>
                  <a:pt x="29" y="1388"/>
                </a:cubicBezTo>
                <a:lnTo>
                  <a:pt x="33" y="1390"/>
                </a:lnTo>
                <a:cubicBezTo>
                  <a:pt x="36" y="1392"/>
                  <a:pt x="40" y="1393"/>
                  <a:pt x="45" y="1393"/>
                </a:cubicBezTo>
                <a:cubicBezTo>
                  <a:pt x="46" y="1395"/>
                  <a:pt x="48" y="1396"/>
                  <a:pt x="50" y="1396"/>
                </a:cubicBezTo>
                <a:cubicBezTo>
                  <a:pt x="51" y="1397"/>
                  <a:pt x="53" y="1397"/>
                  <a:pt x="55" y="1397"/>
                </a:cubicBezTo>
                <a:cubicBezTo>
                  <a:pt x="59" y="1397"/>
                  <a:pt x="64" y="1395"/>
                  <a:pt x="66" y="1391"/>
                </a:cubicBezTo>
                <a:cubicBezTo>
                  <a:pt x="66" y="1390"/>
                  <a:pt x="73" y="1379"/>
                  <a:pt x="73" y="1368"/>
                </a:cubicBezTo>
                <a:lnTo>
                  <a:pt x="75" y="1365"/>
                </a:lnTo>
                <a:lnTo>
                  <a:pt x="78" y="1363"/>
                </a:lnTo>
                <a:cubicBezTo>
                  <a:pt x="76" y="1371"/>
                  <a:pt x="74" y="1388"/>
                  <a:pt x="92" y="1394"/>
                </a:cubicBezTo>
                <a:lnTo>
                  <a:pt x="94" y="1395"/>
                </a:lnTo>
                <a:lnTo>
                  <a:pt x="96" y="1396"/>
                </a:lnTo>
                <a:lnTo>
                  <a:pt x="99" y="1399"/>
                </a:lnTo>
                <a:cubicBezTo>
                  <a:pt x="102" y="1402"/>
                  <a:pt x="105" y="1403"/>
                  <a:pt x="109" y="1403"/>
                </a:cubicBezTo>
                <a:lnTo>
                  <a:pt x="109" y="1403"/>
                </a:lnTo>
                <a:lnTo>
                  <a:pt x="112" y="1404"/>
                </a:lnTo>
                <a:cubicBezTo>
                  <a:pt x="115" y="1404"/>
                  <a:pt x="119" y="1405"/>
                  <a:pt x="123" y="1405"/>
                </a:cubicBezTo>
                <a:lnTo>
                  <a:pt x="125" y="1405"/>
                </a:lnTo>
                <a:cubicBezTo>
                  <a:pt x="141" y="1407"/>
                  <a:pt x="162" y="1421"/>
                  <a:pt x="183" y="1434"/>
                </a:cubicBezTo>
                <a:cubicBezTo>
                  <a:pt x="207" y="1450"/>
                  <a:pt x="232" y="1466"/>
                  <a:pt x="255" y="1467"/>
                </a:cubicBezTo>
                <a:lnTo>
                  <a:pt x="256" y="1468"/>
                </a:lnTo>
                <a:cubicBezTo>
                  <a:pt x="260" y="1468"/>
                  <a:pt x="263" y="1466"/>
                  <a:pt x="265" y="1464"/>
                </a:cubicBezTo>
                <a:cubicBezTo>
                  <a:pt x="268" y="1462"/>
                  <a:pt x="270" y="1458"/>
                  <a:pt x="270" y="1454"/>
                </a:cubicBezTo>
                <a:cubicBezTo>
                  <a:pt x="270" y="1449"/>
                  <a:pt x="269" y="1445"/>
                  <a:pt x="269" y="1441"/>
                </a:cubicBezTo>
                <a:cubicBezTo>
                  <a:pt x="268" y="1435"/>
                  <a:pt x="268" y="1431"/>
                  <a:pt x="269" y="1428"/>
                </a:cubicBezTo>
                <a:cubicBezTo>
                  <a:pt x="275" y="1423"/>
                  <a:pt x="277" y="1416"/>
                  <a:pt x="279" y="1412"/>
                </a:cubicBezTo>
                <a:lnTo>
                  <a:pt x="280" y="1408"/>
                </a:lnTo>
                <a:cubicBezTo>
                  <a:pt x="282" y="1406"/>
                  <a:pt x="284" y="1403"/>
                  <a:pt x="285" y="1400"/>
                </a:cubicBezTo>
                <a:cubicBezTo>
                  <a:pt x="285" y="1398"/>
                  <a:pt x="286" y="1397"/>
                  <a:pt x="289" y="1395"/>
                </a:cubicBezTo>
                <a:lnTo>
                  <a:pt x="289" y="1395"/>
                </a:lnTo>
                <a:cubicBezTo>
                  <a:pt x="291" y="1401"/>
                  <a:pt x="297" y="1405"/>
                  <a:pt x="304" y="1406"/>
                </a:cubicBezTo>
                <a:cubicBezTo>
                  <a:pt x="308" y="1410"/>
                  <a:pt x="313" y="1413"/>
                  <a:pt x="319" y="1413"/>
                </a:cubicBezTo>
                <a:cubicBezTo>
                  <a:pt x="330" y="1413"/>
                  <a:pt x="335" y="1404"/>
                  <a:pt x="340" y="1396"/>
                </a:cubicBezTo>
                <a:cubicBezTo>
                  <a:pt x="341" y="1396"/>
                  <a:pt x="342" y="1397"/>
                  <a:pt x="344" y="1398"/>
                </a:cubicBezTo>
                <a:lnTo>
                  <a:pt x="345" y="1399"/>
                </a:lnTo>
                <a:lnTo>
                  <a:pt x="348" y="1402"/>
                </a:lnTo>
                <a:cubicBezTo>
                  <a:pt x="349" y="1406"/>
                  <a:pt x="349" y="1413"/>
                  <a:pt x="355" y="1419"/>
                </a:cubicBezTo>
                <a:cubicBezTo>
                  <a:pt x="358" y="1422"/>
                  <a:pt x="361" y="1423"/>
                  <a:pt x="364" y="1423"/>
                </a:cubicBezTo>
                <a:lnTo>
                  <a:pt x="367" y="1423"/>
                </a:lnTo>
                <a:cubicBezTo>
                  <a:pt x="368" y="1425"/>
                  <a:pt x="370" y="1427"/>
                  <a:pt x="372" y="1428"/>
                </a:cubicBezTo>
                <a:lnTo>
                  <a:pt x="372" y="1429"/>
                </a:lnTo>
                <a:cubicBezTo>
                  <a:pt x="372" y="1430"/>
                  <a:pt x="373" y="1432"/>
                  <a:pt x="373" y="1433"/>
                </a:cubicBezTo>
                <a:cubicBezTo>
                  <a:pt x="373" y="1435"/>
                  <a:pt x="373" y="1438"/>
                  <a:pt x="374" y="1442"/>
                </a:cubicBezTo>
                <a:lnTo>
                  <a:pt x="375" y="1443"/>
                </a:lnTo>
                <a:cubicBezTo>
                  <a:pt x="372" y="1446"/>
                  <a:pt x="371" y="1450"/>
                  <a:pt x="372" y="1455"/>
                </a:cubicBezTo>
                <a:cubicBezTo>
                  <a:pt x="372" y="1457"/>
                  <a:pt x="371" y="1459"/>
                  <a:pt x="371" y="1461"/>
                </a:cubicBezTo>
                <a:cubicBezTo>
                  <a:pt x="371" y="1464"/>
                  <a:pt x="372" y="1468"/>
                  <a:pt x="374" y="1470"/>
                </a:cubicBezTo>
                <a:cubicBezTo>
                  <a:pt x="376" y="1472"/>
                  <a:pt x="381" y="1478"/>
                  <a:pt x="389" y="1478"/>
                </a:cubicBezTo>
                <a:cubicBezTo>
                  <a:pt x="393" y="1478"/>
                  <a:pt x="397" y="1476"/>
                  <a:pt x="400" y="1473"/>
                </a:cubicBezTo>
                <a:lnTo>
                  <a:pt x="402" y="1470"/>
                </a:lnTo>
                <a:lnTo>
                  <a:pt x="406" y="1472"/>
                </a:lnTo>
                <a:cubicBezTo>
                  <a:pt x="407" y="1472"/>
                  <a:pt x="410" y="1473"/>
                  <a:pt x="413" y="1473"/>
                </a:cubicBezTo>
                <a:cubicBezTo>
                  <a:pt x="415" y="1473"/>
                  <a:pt x="419" y="1473"/>
                  <a:pt x="422" y="1470"/>
                </a:cubicBezTo>
                <a:cubicBezTo>
                  <a:pt x="425" y="1469"/>
                  <a:pt x="428" y="1467"/>
                  <a:pt x="430" y="1466"/>
                </a:cubicBezTo>
                <a:cubicBezTo>
                  <a:pt x="432" y="1466"/>
                  <a:pt x="435" y="1465"/>
                  <a:pt x="436" y="1464"/>
                </a:cubicBezTo>
                <a:cubicBezTo>
                  <a:pt x="441" y="1463"/>
                  <a:pt x="445" y="1461"/>
                  <a:pt x="447" y="1457"/>
                </a:cubicBezTo>
                <a:cubicBezTo>
                  <a:pt x="446" y="1462"/>
                  <a:pt x="447" y="1465"/>
                  <a:pt x="448" y="1468"/>
                </a:cubicBezTo>
                <a:cubicBezTo>
                  <a:pt x="450" y="1472"/>
                  <a:pt x="454" y="1476"/>
                  <a:pt x="462" y="1476"/>
                </a:cubicBezTo>
                <a:cubicBezTo>
                  <a:pt x="466" y="1476"/>
                  <a:pt x="474" y="1475"/>
                  <a:pt x="480" y="1470"/>
                </a:cubicBezTo>
                <a:lnTo>
                  <a:pt x="482" y="1471"/>
                </a:lnTo>
                <a:cubicBezTo>
                  <a:pt x="487" y="1476"/>
                  <a:pt x="492" y="1477"/>
                  <a:pt x="495" y="1477"/>
                </a:cubicBezTo>
                <a:cubicBezTo>
                  <a:pt x="496" y="1477"/>
                  <a:pt x="498" y="1477"/>
                  <a:pt x="499" y="1476"/>
                </a:cubicBezTo>
                <a:cubicBezTo>
                  <a:pt x="502" y="1478"/>
                  <a:pt x="504" y="1478"/>
                  <a:pt x="506" y="1478"/>
                </a:cubicBezTo>
                <a:lnTo>
                  <a:pt x="506" y="1478"/>
                </a:lnTo>
                <a:lnTo>
                  <a:pt x="506" y="1478"/>
                </a:lnTo>
                <a:cubicBezTo>
                  <a:pt x="508" y="1478"/>
                  <a:pt x="511" y="1479"/>
                  <a:pt x="514" y="1479"/>
                </a:cubicBezTo>
                <a:lnTo>
                  <a:pt x="515" y="1479"/>
                </a:lnTo>
                <a:lnTo>
                  <a:pt x="517" y="1482"/>
                </a:lnTo>
                <a:cubicBezTo>
                  <a:pt x="529" y="1497"/>
                  <a:pt x="535" y="1504"/>
                  <a:pt x="544" y="1504"/>
                </a:cubicBezTo>
                <a:cubicBezTo>
                  <a:pt x="547" y="1504"/>
                  <a:pt x="552" y="1502"/>
                  <a:pt x="554" y="1500"/>
                </a:cubicBezTo>
                <a:cubicBezTo>
                  <a:pt x="555" y="1498"/>
                  <a:pt x="557" y="1497"/>
                  <a:pt x="557" y="1494"/>
                </a:cubicBezTo>
                <a:cubicBezTo>
                  <a:pt x="564" y="1486"/>
                  <a:pt x="569" y="1477"/>
                  <a:pt x="562" y="1466"/>
                </a:cubicBezTo>
                <a:lnTo>
                  <a:pt x="561" y="1464"/>
                </a:lnTo>
                <a:cubicBezTo>
                  <a:pt x="563" y="1460"/>
                  <a:pt x="564" y="1457"/>
                  <a:pt x="564" y="1455"/>
                </a:cubicBezTo>
                <a:lnTo>
                  <a:pt x="566" y="1455"/>
                </a:lnTo>
                <a:cubicBezTo>
                  <a:pt x="568" y="1458"/>
                  <a:pt x="570" y="1459"/>
                  <a:pt x="572" y="1460"/>
                </a:cubicBezTo>
                <a:cubicBezTo>
                  <a:pt x="573" y="1462"/>
                  <a:pt x="574" y="1463"/>
                  <a:pt x="574" y="1464"/>
                </a:cubicBezTo>
                <a:lnTo>
                  <a:pt x="575" y="1465"/>
                </a:lnTo>
                <a:cubicBezTo>
                  <a:pt x="577" y="1470"/>
                  <a:pt x="582" y="1473"/>
                  <a:pt x="587" y="1473"/>
                </a:cubicBezTo>
                <a:lnTo>
                  <a:pt x="589" y="1473"/>
                </a:lnTo>
                <a:cubicBezTo>
                  <a:pt x="594" y="1473"/>
                  <a:pt x="597" y="1470"/>
                  <a:pt x="599" y="1467"/>
                </a:cubicBezTo>
                <a:lnTo>
                  <a:pt x="601" y="1466"/>
                </a:lnTo>
                <a:cubicBezTo>
                  <a:pt x="602" y="1467"/>
                  <a:pt x="604" y="1467"/>
                  <a:pt x="605" y="1467"/>
                </a:cubicBezTo>
                <a:cubicBezTo>
                  <a:pt x="608" y="1468"/>
                  <a:pt x="610" y="1469"/>
                  <a:pt x="612" y="1469"/>
                </a:cubicBezTo>
                <a:cubicBezTo>
                  <a:pt x="619" y="1469"/>
                  <a:pt x="623" y="1464"/>
                  <a:pt x="625" y="1462"/>
                </a:cubicBezTo>
                <a:lnTo>
                  <a:pt x="625" y="1461"/>
                </a:lnTo>
                <a:cubicBezTo>
                  <a:pt x="627" y="1460"/>
                  <a:pt x="628" y="1459"/>
                  <a:pt x="629" y="1458"/>
                </a:cubicBezTo>
                <a:lnTo>
                  <a:pt x="630" y="1458"/>
                </a:lnTo>
                <a:cubicBezTo>
                  <a:pt x="632" y="1459"/>
                  <a:pt x="634" y="1459"/>
                  <a:pt x="635" y="1459"/>
                </a:cubicBezTo>
                <a:cubicBezTo>
                  <a:pt x="638" y="1459"/>
                  <a:pt x="640" y="1459"/>
                  <a:pt x="642" y="1457"/>
                </a:cubicBezTo>
                <a:lnTo>
                  <a:pt x="646" y="1455"/>
                </a:lnTo>
                <a:lnTo>
                  <a:pt x="646" y="1455"/>
                </a:lnTo>
                <a:cubicBezTo>
                  <a:pt x="650" y="1455"/>
                  <a:pt x="655" y="1452"/>
                  <a:pt x="657" y="1449"/>
                </a:cubicBezTo>
                <a:lnTo>
                  <a:pt x="661" y="1448"/>
                </a:lnTo>
                <a:lnTo>
                  <a:pt x="663" y="1447"/>
                </a:lnTo>
                <a:cubicBezTo>
                  <a:pt x="666" y="1447"/>
                  <a:pt x="668" y="1445"/>
                  <a:pt x="670" y="1443"/>
                </a:cubicBezTo>
                <a:cubicBezTo>
                  <a:pt x="672" y="1442"/>
                  <a:pt x="674" y="1441"/>
                  <a:pt x="676" y="1439"/>
                </a:cubicBezTo>
                <a:cubicBezTo>
                  <a:pt x="680" y="1437"/>
                  <a:pt x="682" y="1435"/>
                  <a:pt x="684" y="1433"/>
                </a:cubicBezTo>
                <a:lnTo>
                  <a:pt x="687" y="1433"/>
                </a:lnTo>
                <a:cubicBezTo>
                  <a:pt x="690" y="1433"/>
                  <a:pt x="692" y="1433"/>
                  <a:pt x="694" y="1431"/>
                </a:cubicBezTo>
                <a:cubicBezTo>
                  <a:pt x="697" y="1429"/>
                  <a:pt x="700" y="1426"/>
                  <a:pt x="700" y="1422"/>
                </a:cubicBezTo>
                <a:cubicBezTo>
                  <a:pt x="700" y="1421"/>
                  <a:pt x="701" y="1416"/>
                  <a:pt x="720" y="1416"/>
                </a:cubicBezTo>
                <a:cubicBezTo>
                  <a:pt x="725" y="1416"/>
                  <a:pt x="729" y="1417"/>
                  <a:pt x="734" y="1417"/>
                </a:cubicBezTo>
                <a:cubicBezTo>
                  <a:pt x="738" y="1417"/>
                  <a:pt x="743" y="1417"/>
                  <a:pt x="747" y="1417"/>
                </a:cubicBezTo>
                <a:lnTo>
                  <a:pt x="750" y="1417"/>
                </a:lnTo>
                <a:lnTo>
                  <a:pt x="753" y="1417"/>
                </a:lnTo>
                <a:cubicBezTo>
                  <a:pt x="756" y="1417"/>
                  <a:pt x="758" y="1417"/>
                  <a:pt x="760" y="1416"/>
                </a:cubicBezTo>
                <a:cubicBezTo>
                  <a:pt x="763" y="1418"/>
                  <a:pt x="766" y="1419"/>
                  <a:pt x="769" y="1419"/>
                </a:cubicBezTo>
                <a:lnTo>
                  <a:pt x="770" y="1419"/>
                </a:lnTo>
                <a:cubicBezTo>
                  <a:pt x="787" y="1419"/>
                  <a:pt x="804" y="1414"/>
                  <a:pt x="821" y="1406"/>
                </a:cubicBezTo>
                <a:cubicBezTo>
                  <a:pt x="825" y="1405"/>
                  <a:pt x="828" y="1401"/>
                  <a:pt x="828" y="1396"/>
                </a:cubicBezTo>
                <a:cubicBezTo>
                  <a:pt x="829" y="1391"/>
                  <a:pt x="827" y="1387"/>
                  <a:pt x="823" y="1384"/>
                </a:cubicBezTo>
                <a:cubicBezTo>
                  <a:pt x="820" y="1381"/>
                  <a:pt x="815" y="1379"/>
                  <a:pt x="810" y="1379"/>
                </a:cubicBezTo>
                <a:cubicBezTo>
                  <a:pt x="807" y="1379"/>
                  <a:pt x="804" y="1380"/>
                  <a:pt x="802" y="1381"/>
                </a:cubicBezTo>
                <a:lnTo>
                  <a:pt x="802" y="1379"/>
                </a:lnTo>
                <a:cubicBezTo>
                  <a:pt x="802" y="1375"/>
                  <a:pt x="801" y="1372"/>
                  <a:pt x="799" y="1370"/>
                </a:cubicBezTo>
                <a:lnTo>
                  <a:pt x="800" y="1369"/>
                </a:lnTo>
                <a:cubicBezTo>
                  <a:pt x="800" y="1366"/>
                  <a:pt x="802" y="1362"/>
                  <a:pt x="801" y="1357"/>
                </a:cubicBezTo>
                <a:lnTo>
                  <a:pt x="801" y="1355"/>
                </a:lnTo>
                <a:cubicBezTo>
                  <a:pt x="803" y="1353"/>
                  <a:pt x="804" y="1350"/>
                  <a:pt x="804" y="1347"/>
                </a:cubicBezTo>
                <a:cubicBezTo>
                  <a:pt x="804" y="1344"/>
                  <a:pt x="802" y="1341"/>
                  <a:pt x="800" y="1338"/>
                </a:cubicBezTo>
                <a:lnTo>
                  <a:pt x="802" y="1338"/>
                </a:lnTo>
                <a:lnTo>
                  <a:pt x="804" y="1338"/>
                </a:lnTo>
                <a:lnTo>
                  <a:pt x="807" y="1338"/>
                </a:lnTo>
                <a:cubicBezTo>
                  <a:pt x="812" y="1338"/>
                  <a:pt x="818" y="1335"/>
                  <a:pt x="819" y="1329"/>
                </a:cubicBezTo>
                <a:cubicBezTo>
                  <a:pt x="821" y="1325"/>
                  <a:pt x="824" y="1316"/>
                  <a:pt x="818" y="1309"/>
                </a:cubicBezTo>
                <a:cubicBezTo>
                  <a:pt x="815" y="1305"/>
                  <a:pt x="811" y="1302"/>
                  <a:pt x="805" y="1302"/>
                </a:cubicBezTo>
                <a:lnTo>
                  <a:pt x="804" y="1302"/>
                </a:lnTo>
                <a:lnTo>
                  <a:pt x="803" y="1301"/>
                </a:lnTo>
                <a:cubicBezTo>
                  <a:pt x="801" y="1298"/>
                  <a:pt x="799" y="1296"/>
                  <a:pt x="796" y="1294"/>
                </a:cubicBezTo>
                <a:lnTo>
                  <a:pt x="795" y="1291"/>
                </a:lnTo>
                <a:cubicBezTo>
                  <a:pt x="795" y="1290"/>
                  <a:pt x="793" y="1287"/>
                  <a:pt x="791" y="1285"/>
                </a:cubicBezTo>
                <a:lnTo>
                  <a:pt x="791" y="1283"/>
                </a:lnTo>
                <a:cubicBezTo>
                  <a:pt x="790" y="1278"/>
                  <a:pt x="788" y="1275"/>
                  <a:pt x="784" y="1273"/>
                </a:cubicBezTo>
                <a:cubicBezTo>
                  <a:pt x="785" y="1269"/>
                  <a:pt x="784" y="1265"/>
                  <a:pt x="782" y="1261"/>
                </a:cubicBezTo>
                <a:cubicBezTo>
                  <a:pt x="784" y="1257"/>
                  <a:pt x="787" y="1248"/>
                  <a:pt x="782" y="1240"/>
                </a:cubicBezTo>
                <a:lnTo>
                  <a:pt x="781" y="1239"/>
                </a:lnTo>
                <a:lnTo>
                  <a:pt x="785" y="1235"/>
                </a:lnTo>
                <a:lnTo>
                  <a:pt x="789" y="1234"/>
                </a:lnTo>
                <a:cubicBezTo>
                  <a:pt x="797" y="1233"/>
                  <a:pt x="815" y="1231"/>
                  <a:pt x="818" y="1215"/>
                </a:cubicBezTo>
                <a:cubicBezTo>
                  <a:pt x="818" y="1213"/>
                  <a:pt x="818" y="1210"/>
                  <a:pt x="817" y="1208"/>
                </a:cubicBezTo>
                <a:cubicBezTo>
                  <a:pt x="814" y="1200"/>
                  <a:pt x="807" y="1197"/>
                  <a:pt x="802" y="1197"/>
                </a:cubicBezTo>
                <a:cubicBezTo>
                  <a:pt x="798" y="1197"/>
                  <a:pt x="795" y="1198"/>
                  <a:pt x="793" y="1199"/>
                </a:cubicBezTo>
                <a:lnTo>
                  <a:pt x="790" y="1198"/>
                </a:lnTo>
                <a:lnTo>
                  <a:pt x="790" y="1198"/>
                </a:lnTo>
                <a:cubicBezTo>
                  <a:pt x="792" y="1194"/>
                  <a:pt x="792" y="1190"/>
                  <a:pt x="792" y="1189"/>
                </a:cubicBezTo>
                <a:lnTo>
                  <a:pt x="791" y="1187"/>
                </a:lnTo>
                <a:cubicBezTo>
                  <a:pt x="793" y="1184"/>
                  <a:pt x="794" y="1182"/>
                  <a:pt x="795" y="1179"/>
                </a:cubicBezTo>
                <a:cubicBezTo>
                  <a:pt x="800" y="1181"/>
                  <a:pt x="805" y="1182"/>
                  <a:pt x="811" y="1182"/>
                </a:cubicBezTo>
                <a:cubicBezTo>
                  <a:pt x="820" y="1182"/>
                  <a:pt x="826" y="1178"/>
                  <a:pt x="829" y="1175"/>
                </a:cubicBezTo>
                <a:cubicBezTo>
                  <a:pt x="832" y="1172"/>
                  <a:pt x="833" y="1168"/>
                  <a:pt x="833" y="1164"/>
                </a:cubicBezTo>
                <a:cubicBezTo>
                  <a:pt x="832" y="1156"/>
                  <a:pt x="825" y="1147"/>
                  <a:pt x="808" y="1147"/>
                </a:cubicBezTo>
                <a:lnTo>
                  <a:pt x="805" y="1147"/>
                </a:lnTo>
                <a:lnTo>
                  <a:pt x="805" y="1146"/>
                </a:lnTo>
                <a:cubicBezTo>
                  <a:pt x="802" y="1143"/>
                  <a:pt x="796" y="1138"/>
                  <a:pt x="787" y="1137"/>
                </a:cubicBezTo>
                <a:cubicBezTo>
                  <a:pt x="781" y="1135"/>
                  <a:pt x="776" y="1135"/>
                  <a:pt x="772" y="1135"/>
                </a:cubicBezTo>
                <a:cubicBezTo>
                  <a:pt x="767" y="1134"/>
                  <a:pt x="764" y="1134"/>
                  <a:pt x="761" y="1133"/>
                </a:cubicBezTo>
                <a:cubicBezTo>
                  <a:pt x="760" y="1132"/>
                  <a:pt x="759" y="1131"/>
                  <a:pt x="757" y="1131"/>
                </a:cubicBezTo>
                <a:lnTo>
                  <a:pt x="756" y="1128"/>
                </a:lnTo>
                <a:cubicBezTo>
                  <a:pt x="755" y="1126"/>
                  <a:pt x="755" y="1124"/>
                  <a:pt x="753" y="1121"/>
                </a:cubicBezTo>
                <a:cubicBezTo>
                  <a:pt x="753" y="1116"/>
                  <a:pt x="751" y="1111"/>
                  <a:pt x="743" y="1107"/>
                </a:cubicBezTo>
                <a:lnTo>
                  <a:pt x="747" y="1105"/>
                </a:lnTo>
                <a:cubicBezTo>
                  <a:pt x="751" y="1103"/>
                  <a:pt x="757" y="1100"/>
                  <a:pt x="762" y="1095"/>
                </a:cubicBezTo>
                <a:cubicBezTo>
                  <a:pt x="764" y="1093"/>
                  <a:pt x="766" y="1091"/>
                  <a:pt x="766" y="1088"/>
                </a:cubicBezTo>
                <a:cubicBezTo>
                  <a:pt x="769" y="1068"/>
                  <a:pt x="778" y="1060"/>
                  <a:pt x="785" y="1053"/>
                </a:cubicBezTo>
                <a:cubicBezTo>
                  <a:pt x="790" y="1049"/>
                  <a:pt x="798" y="1041"/>
                  <a:pt x="797" y="1031"/>
                </a:cubicBezTo>
                <a:cubicBezTo>
                  <a:pt x="800" y="1029"/>
                  <a:pt x="804" y="1026"/>
                  <a:pt x="807" y="1022"/>
                </a:cubicBezTo>
                <a:cubicBezTo>
                  <a:pt x="808" y="1019"/>
                  <a:pt x="809" y="1016"/>
                  <a:pt x="808" y="1014"/>
                </a:cubicBezTo>
                <a:cubicBezTo>
                  <a:pt x="811" y="1012"/>
                  <a:pt x="812" y="1010"/>
                  <a:pt x="813" y="1007"/>
                </a:cubicBezTo>
                <a:cubicBezTo>
                  <a:pt x="815" y="1004"/>
                  <a:pt x="815" y="1000"/>
                  <a:pt x="815" y="998"/>
                </a:cubicBezTo>
                <a:cubicBezTo>
                  <a:pt x="824" y="996"/>
                  <a:pt x="833" y="990"/>
                  <a:pt x="839" y="982"/>
                </a:cubicBezTo>
                <a:cubicBezTo>
                  <a:pt x="847" y="980"/>
                  <a:pt x="852" y="974"/>
                  <a:pt x="856" y="970"/>
                </a:cubicBezTo>
                <a:cubicBezTo>
                  <a:pt x="858" y="968"/>
                  <a:pt x="861" y="965"/>
                  <a:pt x="862" y="965"/>
                </a:cubicBezTo>
                <a:lnTo>
                  <a:pt x="864" y="965"/>
                </a:lnTo>
                <a:cubicBezTo>
                  <a:pt x="868" y="965"/>
                  <a:pt x="871" y="964"/>
                  <a:pt x="874" y="961"/>
                </a:cubicBezTo>
                <a:cubicBezTo>
                  <a:pt x="877" y="959"/>
                  <a:pt x="878" y="954"/>
                  <a:pt x="877" y="950"/>
                </a:cubicBezTo>
                <a:lnTo>
                  <a:pt x="877" y="949"/>
                </a:lnTo>
                <a:cubicBezTo>
                  <a:pt x="884" y="948"/>
                  <a:pt x="895" y="943"/>
                  <a:pt x="898" y="925"/>
                </a:cubicBezTo>
                <a:lnTo>
                  <a:pt x="898" y="925"/>
                </a:lnTo>
                <a:cubicBezTo>
                  <a:pt x="900" y="920"/>
                  <a:pt x="903" y="906"/>
                  <a:pt x="896" y="897"/>
                </a:cubicBezTo>
                <a:cubicBezTo>
                  <a:pt x="894" y="894"/>
                  <a:pt x="890" y="891"/>
                  <a:pt x="886" y="891"/>
                </a:cubicBezTo>
                <a:cubicBezTo>
                  <a:pt x="885" y="890"/>
                  <a:pt x="883" y="890"/>
                  <a:pt x="882" y="890"/>
                </a:cubicBezTo>
                <a:cubicBezTo>
                  <a:pt x="877" y="890"/>
                  <a:pt x="869" y="892"/>
                  <a:pt x="867" y="905"/>
                </a:cubicBezTo>
                <a:lnTo>
                  <a:pt x="867" y="908"/>
                </a:lnTo>
                <a:cubicBezTo>
                  <a:pt x="863" y="905"/>
                  <a:pt x="859" y="904"/>
                  <a:pt x="854" y="904"/>
                </a:cubicBezTo>
                <a:cubicBezTo>
                  <a:pt x="850" y="904"/>
                  <a:pt x="846" y="905"/>
                  <a:pt x="843" y="905"/>
                </a:cubicBezTo>
                <a:cubicBezTo>
                  <a:pt x="841" y="894"/>
                  <a:pt x="834" y="892"/>
                  <a:pt x="828" y="892"/>
                </a:cubicBezTo>
                <a:cubicBezTo>
                  <a:pt x="824" y="892"/>
                  <a:pt x="820" y="893"/>
                  <a:pt x="817" y="896"/>
                </a:cubicBezTo>
                <a:lnTo>
                  <a:pt x="816" y="897"/>
                </a:lnTo>
                <a:lnTo>
                  <a:pt x="813" y="898"/>
                </a:lnTo>
                <a:cubicBezTo>
                  <a:pt x="812" y="898"/>
                  <a:pt x="810" y="897"/>
                  <a:pt x="807" y="895"/>
                </a:cubicBezTo>
                <a:cubicBezTo>
                  <a:pt x="805" y="892"/>
                  <a:pt x="801" y="890"/>
                  <a:pt x="797" y="890"/>
                </a:cubicBezTo>
                <a:lnTo>
                  <a:pt x="795" y="891"/>
                </a:lnTo>
                <a:lnTo>
                  <a:pt x="791" y="891"/>
                </a:lnTo>
                <a:cubicBezTo>
                  <a:pt x="788" y="892"/>
                  <a:pt x="784" y="893"/>
                  <a:pt x="781" y="893"/>
                </a:cubicBezTo>
                <a:cubicBezTo>
                  <a:pt x="780" y="890"/>
                  <a:pt x="779" y="887"/>
                  <a:pt x="777" y="885"/>
                </a:cubicBezTo>
                <a:cubicBezTo>
                  <a:pt x="769" y="879"/>
                  <a:pt x="766" y="875"/>
                  <a:pt x="765" y="868"/>
                </a:cubicBezTo>
                <a:cubicBezTo>
                  <a:pt x="767" y="863"/>
                  <a:pt x="766" y="859"/>
                  <a:pt x="766" y="857"/>
                </a:cubicBezTo>
                <a:lnTo>
                  <a:pt x="765" y="856"/>
                </a:lnTo>
                <a:cubicBezTo>
                  <a:pt x="767" y="853"/>
                  <a:pt x="766" y="849"/>
                  <a:pt x="764" y="845"/>
                </a:cubicBezTo>
                <a:lnTo>
                  <a:pt x="764" y="844"/>
                </a:lnTo>
                <a:lnTo>
                  <a:pt x="762" y="841"/>
                </a:lnTo>
                <a:lnTo>
                  <a:pt x="762" y="841"/>
                </a:lnTo>
                <a:cubicBezTo>
                  <a:pt x="762" y="838"/>
                  <a:pt x="761" y="836"/>
                  <a:pt x="760" y="834"/>
                </a:cubicBezTo>
                <a:cubicBezTo>
                  <a:pt x="757" y="830"/>
                  <a:pt x="753" y="828"/>
                  <a:pt x="748" y="827"/>
                </a:cubicBezTo>
                <a:cubicBezTo>
                  <a:pt x="746" y="823"/>
                  <a:pt x="743" y="820"/>
                  <a:pt x="740" y="819"/>
                </a:cubicBezTo>
                <a:cubicBezTo>
                  <a:pt x="741" y="816"/>
                  <a:pt x="742" y="814"/>
                  <a:pt x="743" y="812"/>
                </a:cubicBezTo>
                <a:cubicBezTo>
                  <a:pt x="745" y="807"/>
                  <a:pt x="746" y="806"/>
                  <a:pt x="747" y="805"/>
                </a:cubicBezTo>
                <a:cubicBezTo>
                  <a:pt x="752" y="803"/>
                  <a:pt x="755" y="798"/>
                  <a:pt x="754" y="793"/>
                </a:cubicBezTo>
                <a:cubicBezTo>
                  <a:pt x="754" y="789"/>
                  <a:pt x="753" y="786"/>
                  <a:pt x="750" y="784"/>
                </a:cubicBezTo>
                <a:cubicBezTo>
                  <a:pt x="750" y="781"/>
                  <a:pt x="749" y="778"/>
                  <a:pt x="747" y="775"/>
                </a:cubicBezTo>
                <a:cubicBezTo>
                  <a:pt x="745" y="771"/>
                  <a:pt x="742" y="769"/>
                  <a:pt x="738" y="768"/>
                </a:cubicBezTo>
                <a:cubicBezTo>
                  <a:pt x="738" y="764"/>
                  <a:pt x="736" y="761"/>
                  <a:pt x="733" y="759"/>
                </a:cubicBezTo>
                <a:cubicBezTo>
                  <a:pt x="728" y="755"/>
                  <a:pt x="723" y="753"/>
                  <a:pt x="717" y="753"/>
                </a:cubicBezTo>
                <a:cubicBezTo>
                  <a:pt x="715" y="753"/>
                  <a:pt x="714" y="753"/>
                  <a:pt x="712" y="753"/>
                </a:cubicBezTo>
                <a:cubicBezTo>
                  <a:pt x="710" y="750"/>
                  <a:pt x="707" y="747"/>
                  <a:pt x="704" y="745"/>
                </a:cubicBezTo>
                <a:cubicBezTo>
                  <a:pt x="706" y="738"/>
                  <a:pt x="705" y="732"/>
                  <a:pt x="705" y="730"/>
                </a:cubicBezTo>
                <a:cubicBezTo>
                  <a:pt x="704" y="726"/>
                  <a:pt x="703" y="723"/>
                  <a:pt x="701" y="721"/>
                </a:cubicBezTo>
                <a:cubicBezTo>
                  <a:pt x="700" y="717"/>
                  <a:pt x="697" y="714"/>
                  <a:pt x="695" y="712"/>
                </a:cubicBezTo>
                <a:cubicBezTo>
                  <a:pt x="693" y="710"/>
                  <a:pt x="691" y="709"/>
                  <a:pt x="689" y="709"/>
                </a:cubicBezTo>
                <a:cubicBezTo>
                  <a:pt x="689" y="707"/>
                  <a:pt x="689" y="705"/>
                  <a:pt x="688" y="704"/>
                </a:cubicBezTo>
                <a:cubicBezTo>
                  <a:pt x="686" y="698"/>
                  <a:pt x="681" y="695"/>
                  <a:pt x="675" y="695"/>
                </a:cubicBezTo>
                <a:lnTo>
                  <a:pt x="672" y="695"/>
                </a:lnTo>
                <a:lnTo>
                  <a:pt x="671" y="695"/>
                </a:lnTo>
                <a:cubicBezTo>
                  <a:pt x="674" y="693"/>
                  <a:pt x="677" y="689"/>
                  <a:pt x="679" y="684"/>
                </a:cubicBezTo>
                <a:lnTo>
                  <a:pt x="679" y="683"/>
                </a:lnTo>
                <a:cubicBezTo>
                  <a:pt x="684" y="682"/>
                  <a:pt x="687" y="678"/>
                  <a:pt x="688" y="673"/>
                </a:cubicBezTo>
                <a:cubicBezTo>
                  <a:pt x="690" y="670"/>
                  <a:pt x="690" y="668"/>
                  <a:pt x="690" y="666"/>
                </a:cubicBezTo>
                <a:cubicBezTo>
                  <a:pt x="692" y="659"/>
                  <a:pt x="691" y="654"/>
                  <a:pt x="689" y="650"/>
                </a:cubicBezTo>
                <a:cubicBezTo>
                  <a:pt x="692" y="648"/>
                  <a:pt x="693" y="646"/>
                  <a:pt x="694" y="643"/>
                </a:cubicBezTo>
                <a:cubicBezTo>
                  <a:pt x="695" y="640"/>
                  <a:pt x="694" y="636"/>
                  <a:pt x="693" y="633"/>
                </a:cubicBezTo>
                <a:lnTo>
                  <a:pt x="692" y="631"/>
                </a:lnTo>
                <a:lnTo>
                  <a:pt x="691" y="630"/>
                </a:lnTo>
                <a:lnTo>
                  <a:pt x="691" y="629"/>
                </a:lnTo>
                <a:cubicBezTo>
                  <a:pt x="694" y="627"/>
                  <a:pt x="697" y="624"/>
                  <a:pt x="698" y="621"/>
                </a:cubicBezTo>
                <a:cubicBezTo>
                  <a:pt x="700" y="618"/>
                  <a:pt x="701" y="614"/>
                  <a:pt x="701" y="611"/>
                </a:cubicBezTo>
                <a:cubicBezTo>
                  <a:pt x="703" y="610"/>
                  <a:pt x="705" y="608"/>
                  <a:pt x="707" y="606"/>
                </a:cubicBezTo>
                <a:cubicBezTo>
                  <a:pt x="709" y="603"/>
                  <a:pt x="710" y="601"/>
                  <a:pt x="710" y="598"/>
                </a:cubicBezTo>
                <a:cubicBezTo>
                  <a:pt x="715" y="596"/>
                  <a:pt x="719" y="593"/>
                  <a:pt x="721" y="590"/>
                </a:cubicBezTo>
                <a:cubicBezTo>
                  <a:pt x="723" y="589"/>
                  <a:pt x="725" y="589"/>
                  <a:pt x="728" y="589"/>
                </a:cubicBezTo>
                <a:cubicBezTo>
                  <a:pt x="735" y="589"/>
                  <a:pt x="746" y="589"/>
                  <a:pt x="754" y="579"/>
                </a:cubicBezTo>
                <a:cubicBezTo>
                  <a:pt x="760" y="573"/>
                  <a:pt x="760" y="567"/>
                  <a:pt x="760" y="563"/>
                </a:cubicBezTo>
                <a:cubicBezTo>
                  <a:pt x="762" y="560"/>
                  <a:pt x="763" y="558"/>
                  <a:pt x="763" y="555"/>
                </a:cubicBezTo>
                <a:cubicBezTo>
                  <a:pt x="763" y="551"/>
                  <a:pt x="762" y="548"/>
                  <a:pt x="761" y="545"/>
                </a:cubicBezTo>
                <a:lnTo>
                  <a:pt x="762" y="543"/>
                </a:lnTo>
                <a:cubicBezTo>
                  <a:pt x="765" y="535"/>
                  <a:pt x="769" y="526"/>
                  <a:pt x="763" y="512"/>
                </a:cubicBezTo>
                <a:cubicBezTo>
                  <a:pt x="762" y="509"/>
                  <a:pt x="760" y="507"/>
                  <a:pt x="758" y="506"/>
                </a:cubicBezTo>
                <a:cubicBezTo>
                  <a:pt x="757" y="505"/>
                  <a:pt x="755" y="502"/>
                  <a:pt x="753" y="500"/>
                </a:cubicBezTo>
                <a:cubicBezTo>
                  <a:pt x="747" y="494"/>
                  <a:pt x="739" y="486"/>
                  <a:pt x="728" y="486"/>
                </a:cubicBezTo>
                <a:cubicBezTo>
                  <a:pt x="726" y="486"/>
                  <a:pt x="723" y="487"/>
                  <a:pt x="721" y="488"/>
                </a:cubicBezTo>
                <a:lnTo>
                  <a:pt x="720" y="488"/>
                </a:lnTo>
                <a:cubicBezTo>
                  <a:pt x="708" y="488"/>
                  <a:pt x="699" y="493"/>
                  <a:pt x="693" y="496"/>
                </a:cubicBezTo>
                <a:cubicBezTo>
                  <a:pt x="691" y="496"/>
                  <a:pt x="690" y="497"/>
                  <a:pt x="688" y="497"/>
                </a:cubicBezTo>
                <a:cubicBezTo>
                  <a:pt x="687" y="496"/>
                  <a:pt x="685" y="496"/>
                  <a:pt x="684" y="496"/>
                </a:cubicBezTo>
                <a:lnTo>
                  <a:pt x="684" y="496"/>
                </a:lnTo>
                <a:lnTo>
                  <a:pt x="684" y="496"/>
                </a:lnTo>
                <a:lnTo>
                  <a:pt x="683" y="496"/>
                </a:lnTo>
                <a:lnTo>
                  <a:pt x="683" y="496"/>
                </a:lnTo>
                <a:lnTo>
                  <a:pt x="683" y="496"/>
                </a:lnTo>
                <a:lnTo>
                  <a:pt x="683" y="496"/>
                </a:lnTo>
                <a:cubicBezTo>
                  <a:pt x="681" y="496"/>
                  <a:pt x="680" y="497"/>
                  <a:pt x="678" y="497"/>
                </a:cubicBezTo>
                <a:cubicBezTo>
                  <a:pt x="676" y="498"/>
                  <a:pt x="674" y="500"/>
                  <a:pt x="672" y="501"/>
                </a:cubicBezTo>
                <a:cubicBezTo>
                  <a:pt x="670" y="502"/>
                  <a:pt x="667" y="503"/>
                  <a:pt x="665" y="505"/>
                </a:cubicBezTo>
                <a:lnTo>
                  <a:pt x="664" y="507"/>
                </a:lnTo>
                <a:lnTo>
                  <a:pt x="661" y="511"/>
                </a:lnTo>
                <a:cubicBezTo>
                  <a:pt x="659" y="509"/>
                  <a:pt x="658" y="507"/>
                  <a:pt x="656" y="506"/>
                </a:cubicBezTo>
                <a:cubicBezTo>
                  <a:pt x="656" y="502"/>
                  <a:pt x="654" y="498"/>
                  <a:pt x="651" y="495"/>
                </a:cubicBezTo>
                <a:cubicBezTo>
                  <a:pt x="649" y="494"/>
                  <a:pt x="648" y="493"/>
                  <a:pt x="646" y="492"/>
                </a:cubicBezTo>
                <a:cubicBezTo>
                  <a:pt x="643" y="486"/>
                  <a:pt x="639" y="482"/>
                  <a:pt x="634" y="478"/>
                </a:cubicBezTo>
                <a:lnTo>
                  <a:pt x="632" y="475"/>
                </a:lnTo>
                <a:cubicBezTo>
                  <a:pt x="632" y="472"/>
                  <a:pt x="631" y="470"/>
                  <a:pt x="630" y="469"/>
                </a:cubicBezTo>
                <a:lnTo>
                  <a:pt x="628" y="466"/>
                </a:lnTo>
                <a:cubicBezTo>
                  <a:pt x="627" y="463"/>
                  <a:pt x="625" y="462"/>
                  <a:pt x="623" y="460"/>
                </a:cubicBezTo>
                <a:lnTo>
                  <a:pt x="621" y="456"/>
                </a:lnTo>
                <a:lnTo>
                  <a:pt x="620" y="454"/>
                </a:lnTo>
                <a:cubicBezTo>
                  <a:pt x="619" y="447"/>
                  <a:pt x="614" y="443"/>
                  <a:pt x="610" y="441"/>
                </a:cubicBezTo>
                <a:lnTo>
                  <a:pt x="606" y="438"/>
                </a:lnTo>
                <a:lnTo>
                  <a:pt x="605" y="436"/>
                </a:lnTo>
                <a:cubicBezTo>
                  <a:pt x="604" y="434"/>
                  <a:pt x="602" y="432"/>
                  <a:pt x="601" y="430"/>
                </a:cubicBezTo>
                <a:lnTo>
                  <a:pt x="600" y="428"/>
                </a:lnTo>
                <a:cubicBezTo>
                  <a:pt x="598" y="424"/>
                  <a:pt x="593" y="420"/>
                  <a:pt x="589" y="419"/>
                </a:cubicBezTo>
                <a:cubicBezTo>
                  <a:pt x="588" y="418"/>
                  <a:pt x="587" y="416"/>
                  <a:pt x="587" y="414"/>
                </a:cubicBezTo>
                <a:cubicBezTo>
                  <a:pt x="591" y="409"/>
                  <a:pt x="594" y="403"/>
                  <a:pt x="592" y="395"/>
                </a:cubicBezTo>
                <a:cubicBezTo>
                  <a:pt x="585" y="377"/>
                  <a:pt x="573" y="374"/>
                  <a:pt x="565" y="374"/>
                </a:cubicBezTo>
                <a:cubicBezTo>
                  <a:pt x="563" y="374"/>
                  <a:pt x="561" y="374"/>
                  <a:pt x="558" y="375"/>
                </a:cubicBezTo>
                <a:cubicBezTo>
                  <a:pt x="563" y="371"/>
                  <a:pt x="566" y="366"/>
                  <a:pt x="568" y="362"/>
                </a:cubicBezTo>
                <a:cubicBezTo>
                  <a:pt x="569" y="360"/>
                  <a:pt x="570" y="357"/>
                  <a:pt x="571" y="356"/>
                </a:cubicBezTo>
                <a:cubicBezTo>
                  <a:pt x="575" y="355"/>
                  <a:pt x="578" y="351"/>
                  <a:pt x="579" y="347"/>
                </a:cubicBezTo>
                <a:cubicBezTo>
                  <a:pt x="580" y="345"/>
                  <a:pt x="581" y="342"/>
                  <a:pt x="582" y="340"/>
                </a:cubicBezTo>
                <a:cubicBezTo>
                  <a:pt x="585" y="331"/>
                  <a:pt x="589" y="320"/>
                  <a:pt x="584" y="307"/>
                </a:cubicBezTo>
                <a:lnTo>
                  <a:pt x="585" y="306"/>
                </a:lnTo>
                <a:cubicBezTo>
                  <a:pt x="587" y="301"/>
                  <a:pt x="590" y="295"/>
                  <a:pt x="589" y="288"/>
                </a:cubicBezTo>
                <a:lnTo>
                  <a:pt x="590" y="283"/>
                </a:lnTo>
                <a:cubicBezTo>
                  <a:pt x="592" y="273"/>
                  <a:pt x="594" y="262"/>
                  <a:pt x="600" y="257"/>
                </a:cubicBezTo>
                <a:cubicBezTo>
                  <a:pt x="603" y="252"/>
                  <a:pt x="604" y="246"/>
                  <a:pt x="601" y="241"/>
                </a:cubicBezTo>
                <a:cubicBezTo>
                  <a:pt x="600" y="239"/>
                  <a:pt x="601" y="234"/>
                  <a:pt x="604" y="227"/>
                </a:cubicBezTo>
                <a:cubicBezTo>
                  <a:pt x="606" y="220"/>
                  <a:pt x="609" y="213"/>
                  <a:pt x="609" y="206"/>
                </a:cubicBezTo>
                <a:cubicBezTo>
                  <a:pt x="609" y="203"/>
                  <a:pt x="608" y="201"/>
                  <a:pt x="607" y="199"/>
                </a:cubicBezTo>
                <a:cubicBezTo>
                  <a:pt x="598" y="182"/>
                  <a:pt x="599" y="162"/>
                  <a:pt x="600" y="141"/>
                </a:cubicBezTo>
                <a:lnTo>
                  <a:pt x="601" y="138"/>
                </a:lnTo>
                <a:lnTo>
                  <a:pt x="600" y="135"/>
                </a:lnTo>
                <a:cubicBezTo>
                  <a:pt x="599" y="129"/>
                  <a:pt x="596" y="124"/>
                  <a:pt x="594" y="119"/>
                </a:cubicBezTo>
                <a:cubicBezTo>
                  <a:pt x="593" y="117"/>
                  <a:pt x="591" y="113"/>
                  <a:pt x="590" y="112"/>
                </a:cubicBezTo>
                <a:cubicBezTo>
                  <a:pt x="595" y="96"/>
                  <a:pt x="593" y="79"/>
                  <a:pt x="584" y="67"/>
                </a:cubicBezTo>
                <a:cubicBezTo>
                  <a:pt x="579" y="59"/>
                  <a:pt x="570" y="53"/>
                  <a:pt x="560" y="52"/>
                </a:cubicBezTo>
                <a:cubicBezTo>
                  <a:pt x="549" y="43"/>
                  <a:pt x="537" y="38"/>
                  <a:pt x="525" y="38"/>
                </a:cubicBezTo>
                <a:lnTo>
                  <a:pt x="524" y="38"/>
                </a:lnTo>
                <a:lnTo>
                  <a:pt x="524" y="36"/>
                </a:lnTo>
                <a:cubicBezTo>
                  <a:pt x="523" y="30"/>
                  <a:pt x="520" y="16"/>
                  <a:pt x="504" y="13"/>
                </a:cubicBezTo>
                <a:cubicBezTo>
                  <a:pt x="501" y="12"/>
                  <a:pt x="498" y="12"/>
                  <a:pt x="495" y="12"/>
                </a:cubicBezTo>
                <a:cubicBezTo>
                  <a:pt x="488" y="12"/>
                  <a:pt x="482" y="14"/>
                  <a:pt x="478" y="16"/>
                </a:cubicBezTo>
                <a:cubicBezTo>
                  <a:pt x="477" y="17"/>
                  <a:pt x="474" y="18"/>
                  <a:pt x="474" y="18"/>
                </a:cubicBezTo>
                <a:lnTo>
                  <a:pt x="470" y="17"/>
                </a:lnTo>
                <a:cubicBezTo>
                  <a:pt x="460" y="17"/>
                  <a:pt x="450" y="12"/>
                  <a:pt x="440" y="6"/>
                </a:cubicBezTo>
                <a:cubicBezTo>
                  <a:pt x="437" y="4"/>
                  <a:pt x="434" y="3"/>
                  <a:pt x="431" y="1"/>
                </a:cubicBezTo>
                <a:cubicBezTo>
                  <a:pt x="430" y="0"/>
                  <a:pt x="427" y="0"/>
                  <a:pt x="425" y="0"/>
                </a:cubicBezTo>
                <a:close/>
                <a:moveTo>
                  <a:pt x="436" y="1449"/>
                </a:moveTo>
                <a:lnTo>
                  <a:pt x="436" y="1450"/>
                </a:lnTo>
                <a:lnTo>
                  <a:pt x="436" y="1449"/>
                </a:lnTo>
                <a:lnTo>
                  <a:pt x="436" y="1449"/>
                </a:lnTo>
                <a:close/>
                <a:moveTo>
                  <a:pt x="684" y="510"/>
                </a:moveTo>
                <a:lnTo>
                  <a:pt x="684" y="510"/>
                </a:lnTo>
                <a:moveTo>
                  <a:pt x="642" y="506"/>
                </a:moveTo>
                <a:lnTo>
                  <a:pt x="642" y="507"/>
                </a:lnTo>
                <a:lnTo>
                  <a:pt x="642" y="506"/>
                </a:lnTo>
                <a:close/>
                <a:moveTo>
                  <a:pt x="425" y="13"/>
                </a:moveTo>
                <a:cubicBezTo>
                  <a:pt x="439" y="20"/>
                  <a:pt x="454" y="30"/>
                  <a:pt x="470" y="31"/>
                </a:cubicBezTo>
                <a:lnTo>
                  <a:pt x="474" y="31"/>
                </a:lnTo>
                <a:cubicBezTo>
                  <a:pt x="481" y="31"/>
                  <a:pt x="487" y="25"/>
                  <a:pt x="495" y="25"/>
                </a:cubicBezTo>
                <a:cubicBezTo>
                  <a:pt x="496" y="25"/>
                  <a:pt x="498" y="25"/>
                  <a:pt x="500" y="26"/>
                </a:cubicBezTo>
                <a:cubicBezTo>
                  <a:pt x="516" y="28"/>
                  <a:pt x="507" y="45"/>
                  <a:pt x="518" y="52"/>
                </a:cubicBezTo>
                <a:cubicBezTo>
                  <a:pt x="521" y="51"/>
                  <a:pt x="523" y="51"/>
                  <a:pt x="525" y="51"/>
                </a:cubicBezTo>
                <a:cubicBezTo>
                  <a:pt x="536" y="51"/>
                  <a:pt x="546" y="57"/>
                  <a:pt x="554" y="65"/>
                </a:cubicBezTo>
                <a:cubicBezTo>
                  <a:pt x="576" y="65"/>
                  <a:pt x="584" y="91"/>
                  <a:pt x="577" y="109"/>
                </a:cubicBezTo>
                <a:cubicBezTo>
                  <a:pt x="575" y="118"/>
                  <a:pt x="586" y="129"/>
                  <a:pt x="587" y="138"/>
                </a:cubicBezTo>
                <a:cubicBezTo>
                  <a:pt x="586" y="161"/>
                  <a:pt x="584" y="184"/>
                  <a:pt x="596" y="206"/>
                </a:cubicBezTo>
                <a:cubicBezTo>
                  <a:pt x="595" y="220"/>
                  <a:pt x="582" y="234"/>
                  <a:pt x="590" y="248"/>
                </a:cubicBezTo>
                <a:cubicBezTo>
                  <a:pt x="581" y="258"/>
                  <a:pt x="579" y="275"/>
                  <a:pt x="576" y="288"/>
                </a:cubicBezTo>
                <a:cubicBezTo>
                  <a:pt x="579" y="295"/>
                  <a:pt x="567" y="306"/>
                  <a:pt x="571" y="310"/>
                </a:cubicBezTo>
                <a:cubicBezTo>
                  <a:pt x="577" y="321"/>
                  <a:pt x="569" y="333"/>
                  <a:pt x="566" y="344"/>
                </a:cubicBezTo>
                <a:cubicBezTo>
                  <a:pt x="557" y="347"/>
                  <a:pt x="555" y="365"/>
                  <a:pt x="546" y="365"/>
                </a:cubicBezTo>
                <a:lnTo>
                  <a:pt x="545" y="365"/>
                </a:lnTo>
                <a:cubicBezTo>
                  <a:pt x="514" y="366"/>
                  <a:pt x="546" y="382"/>
                  <a:pt x="549" y="393"/>
                </a:cubicBezTo>
                <a:cubicBezTo>
                  <a:pt x="554" y="390"/>
                  <a:pt x="560" y="387"/>
                  <a:pt x="565" y="387"/>
                </a:cubicBezTo>
                <a:cubicBezTo>
                  <a:pt x="571" y="387"/>
                  <a:pt x="575" y="390"/>
                  <a:pt x="579" y="399"/>
                </a:cubicBezTo>
                <a:cubicBezTo>
                  <a:pt x="582" y="408"/>
                  <a:pt x="545" y="418"/>
                  <a:pt x="566" y="418"/>
                </a:cubicBezTo>
                <a:lnTo>
                  <a:pt x="566" y="418"/>
                </a:lnTo>
                <a:cubicBezTo>
                  <a:pt x="568" y="417"/>
                  <a:pt x="569" y="417"/>
                  <a:pt x="571" y="417"/>
                </a:cubicBezTo>
                <a:cubicBezTo>
                  <a:pt x="577" y="417"/>
                  <a:pt x="576" y="429"/>
                  <a:pt x="579" y="434"/>
                </a:cubicBezTo>
                <a:cubicBezTo>
                  <a:pt x="581" y="433"/>
                  <a:pt x="583" y="432"/>
                  <a:pt x="584" y="432"/>
                </a:cubicBezTo>
                <a:cubicBezTo>
                  <a:pt x="587" y="432"/>
                  <a:pt x="590" y="435"/>
                  <a:pt x="586" y="439"/>
                </a:cubicBezTo>
                <a:cubicBezTo>
                  <a:pt x="589" y="439"/>
                  <a:pt x="595" y="440"/>
                  <a:pt x="592" y="444"/>
                </a:cubicBezTo>
                <a:cubicBezTo>
                  <a:pt x="598" y="445"/>
                  <a:pt x="593" y="456"/>
                  <a:pt x="597" y="456"/>
                </a:cubicBezTo>
                <a:cubicBezTo>
                  <a:pt x="597" y="456"/>
                  <a:pt x="598" y="456"/>
                  <a:pt x="600" y="454"/>
                </a:cubicBezTo>
                <a:cubicBezTo>
                  <a:pt x="597" y="453"/>
                  <a:pt x="597" y="450"/>
                  <a:pt x="598" y="450"/>
                </a:cubicBezTo>
                <a:cubicBezTo>
                  <a:pt x="599" y="450"/>
                  <a:pt x="600" y="450"/>
                  <a:pt x="601" y="452"/>
                </a:cubicBezTo>
                <a:cubicBezTo>
                  <a:pt x="611" y="457"/>
                  <a:pt x="604" y="457"/>
                  <a:pt x="604" y="459"/>
                </a:cubicBezTo>
                <a:cubicBezTo>
                  <a:pt x="602" y="464"/>
                  <a:pt x="611" y="460"/>
                  <a:pt x="610" y="465"/>
                </a:cubicBezTo>
                <a:lnTo>
                  <a:pt x="608" y="464"/>
                </a:lnTo>
                <a:cubicBezTo>
                  <a:pt x="607" y="464"/>
                  <a:pt x="607" y="469"/>
                  <a:pt x="608" y="470"/>
                </a:cubicBezTo>
                <a:cubicBezTo>
                  <a:pt x="611" y="471"/>
                  <a:pt x="619" y="470"/>
                  <a:pt x="615" y="476"/>
                </a:cubicBezTo>
                <a:lnTo>
                  <a:pt x="617" y="474"/>
                </a:lnTo>
                <a:cubicBezTo>
                  <a:pt x="619" y="474"/>
                  <a:pt x="620" y="481"/>
                  <a:pt x="619" y="483"/>
                </a:cubicBezTo>
                <a:lnTo>
                  <a:pt x="621" y="482"/>
                </a:lnTo>
                <a:cubicBezTo>
                  <a:pt x="623" y="482"/>
                  <a:pt x="618" y="483"/>
                  <a:pt x="619" y="485"/>
                </a:cubicBezTo>
                <a:cubicBezTo>
                  <a:pt x="627" y="489"/>
                  <a:pt x="633" y="493"/>
                  <a:pt x="637" y="502"/>
                </a:cubicBezTo>
                <a:cubicBezTo>
                  <a:pt x="636" y="504"/>
                  <a:pt x="636" y="504"/>
                  <a:pt x="637" y="504"/>
                </a:cubicBezTo>
                <a:lnTo>
                  <a:pt x="640" y="504"/>
                </a:lnTo>
                <a:lnTo>
                  <a:pt x="640" y="504"/>
                </a:lnTo>
                <a:lnTo>
                  <a:pt x="642" y="507"/>
                </a:lnTo>
                <a:lnTo>
                  <a:pt x="642" y="507"/>
                </a:lnTo>
                <a:cubicBezTo>
                  <a:pt x="640" y="511"/>
                  <a:pt x="647" y="513"/>
                  <a:pt x="642" y="515"/>
                </a:cubicBezTo>
                <a:lnTo>
                  <a:pt x="644" y="515"/>
                </a:lnTo>
                <a:cubicBezTo>
                  <a:pt x="651" y="515"/>
                  <a:pt x="651" y="524"/>
                  <a:pt x="654" y="527"/>
                </a:cubicBezTo>
                <a:cubicBezTo>
                  <a:pt x="657" y="528"/>
                  <a:pt x="659" y="528"/>
                  <a:pt x="660" y="528"/>
                </a:cubicBezTo>
                <a:cubicBezTo>
                  <a:pt x="667" y="528"/>
                  <a:pt x="667" y="520"/>
                  <a:pt x="675" y="515"/>
                </a:cubicBezTo>
                <a:lnTo>
                  <a:pt x="676" y="514"/>
                </a:lnTo>
                <a:lnTo>
                  <a:pt x="679" y="515"/>
                </a:lnTo>
                <a:lnTo>
                  <a:pt x="679" y="515"/>
                </a:lnTo>
                <a:cubicBezTo>
                  <a:pt x="681" y="513"/>
                  <a:pt x="681" y="511"/>
                  <a:pt x="684" y="510"/>
                </a:cubicBezTo>
                <a:lnTo>
                  <a:pt x="685" y="511"/>
                </a:lnTo>
                <a:cubicBezTo>
                  <a:pt x="688" y="511"/>
                  <a:pt x="693" y="509"/>
                  <a:pt x="695" y="509"/>
                </a:cubicBezTo>
                <a:lnTo>
                  <a:pt x="696" y="510"/>
                </a:lnTo>
                <a:cubicBezTo>
                  <a:pt x="701" y="507"/>
                  <a:pt x="710" y="501"/>
                  <a:pt x="720" y="501"/>
                </a:cubicBezTo>
                <a:lnTo>
                  <a:pt x="723" y="501"/>
                </a:lnTo>
                <a:cubicBezTo>
                  <a:pt x="725" y="500"/>
                  <a:pt x="727" y="500"/>
                  <a:pt x="728" y="500"/>
                </a:cubicBezTo>
                <a:cubicBezTo>
                  <a:pt x="736" y="500"/>
                  <a:pt x="744" y="512"/>
                  <a:pt x="750" y="517"/>
                </a:cubicBezTo>
                <a:cubicBezTo>
                  <a:pt x="756" y="530"/>
                  <a:pt x="749" y="535"/>
                  <a:pt x="746" y="548"/>
                </a:cubicBezTo>
                <a:cubicBezTo>
                  <a:pt x="747" y="552"/>
                  <a:pt x="753" y="553"/>
                  <a:pt x="747" y="556"/>
                </a:cubicBezTo>
                <a:cubicBezTo>
                  <a:pt x="744" y="560"/>
                  <a:pt x="749" y="566"/>
                  <a:pt x="745" y="569"/>
                </a:cubicBezTo>
                <a:cubicBezTo>
                  <a:pt x="736" y="581"/>
                  <a:pt x="723" y="572"/>
                  <a:pt x="712" y="580"/>
                </a:cubicBezTo>
                <a:cubicBezTo>
                  <a:pt x="710" y="584"/>
                  <a:pt x="707" y="585"/>
                  <a:pt x="704" y="585"/>
                </a:cubicBezTo>
                <a:lnTo>
                  <a:pt x="702" y="585"/>
                </a:lnTo>
                <a:cubicBezTo>
                  <a:pt x="698" y="585"/>
                  <a:pt x="695" y="586"/>
                  <a:pt x="696" y="598"/>
                </a:cubicBezTo>
                <a:cubicBezTo>
                  <a:pt x="691" y="604"/>
                  <a:pt x="686" y="599"/>
                  <a:pt x="687" y="607"/>
                </a:cubicBezTo>
                <a:cubicBezTo>
                  <a:pt x="690" y="612"/>
                  <a:pt x="684" y="619"/>
                  <a:pt x="681" y="619"/>
                </a:cubicBezTo>
                <a:lnTo>
                  <a:pt x="680" y="619"/>
                </a:lnTo>
                <a:cubicBezTo>
                  <a:pt x="679" y="622"/>
                  <a:pt x="679" y="623"/>
                  <a:pt x="675" y="623"/>
                </a:cubicBezTo>
                <a:cubicBezTo>
                  <a:pt x="682" y="624"/>
                  <a:pt x="676" y="628"/>
                  <a:pt x="675" y="633"/>
                </a:cubicBezTo>
                <a:cubicBezTo>
                  <a:pt x="680" y="635"/>
                  <a:pt x="678" y="635"/>
                  <a:pt x="681" y="640"/>
                </a:cubicBezTo>
                <a:cubicBezTo>
                  <a:pt x="666" y="649"/>
                  <a:pt x="683" y="653"/>
                  <a:pt x="676" y="664"/>
                </a:cubicBezTo>
                <a:cubicBezTo>
                  <a:pt x="678" y="666"/>
                  <a:pt x="675" y="668"/>
                  <a:pt x="675" y="670"/>
                </a:cubicBezTo>
                <a:cubicBezTo>
                  <a:pt x="670" y="671"/>
                  <a:pt x="668" y="673"/>
                  <a:pt x="662" y="674"/>
                </a:cubicBezTo>
                <a:cubicBezTo>
                  <a:pt x="667" y="680"/>
                  <a:pt x="667" y="682"/>
                  <a:pt x="660" y="687"/>
                </a:cubicBezTo>
                <a:lnTo>
                  <a:pt x="660" y="687"/>
                </a:lnTo>
                <a:cubicBezTo>
                  <a:pt x="657" y="687"/>
                  <a:pt x="659" y="694"/>
                  <a:pt x="657" y="694"/>
                </a:cubicBezTo>
                <a:lnTo>
                  <a:pt x="655" y="693"/>
                </a:lnTo>
                <a:cubicBezTo>
                  <a:pt x="656" y="698"/>
                  <a:pt x="652" y="696"/>
                  <a:pt x="649" y="698"/>
                </a:cubicBezTo>
                <a:cubicBezTo>
                  <a:pt x="656" y="701"/>
                  <a:pt x="653" y="698"/>
                  <a:pt x="652" y="704"/>
                </a:cubicBezTo>
                <a:cubicBezTo>
                  <a:pt x="647" y="708"/>
                  <a:pt x="654" y="709"/>
                  <a:pt x="662" y="709"/>
                </a:cubicBezTo>
                <a:cubicBezTo>
                  <a:pt x="667" y="709"/>
                  <a:pt x="672" y="709"/>
                  <a:pt x="675" y="708"/>
                </a:cubicBezTo>
                <a:cubicBezTo>
                  <a:pt x="677" y="713"/>
                  <a:pt x="671" y="713"/>
                  <a:pt x="674" y="720"/>
                </a:cubicBezTo>
                <a:cubicBezTo>
                  <a:pt x="676" y="719"/>
                  <a:pt x="677" y="719"/>
                  <a:pt x="678" y="719"/>
                </a:cubicBezTo>
                <a:cubicBezTo>
                  <a:pt x="681" y="719"/>
                  <a:pt x="679" y="721"/>
                  <a:pt x="686" y="722"/>
                </a:cubicBezTo>
                <a:cubicBezTo>
                  <a:pt x="692" y="727"/>
                  <a:pt x="682" y="731"/>
                  <a:pt x="692" y="731"/>
                </a:cubicBezTo>
                <a:cubicBezTo>
                  <a:pt x="693" y="738"/>
                  <a:pt x="692" y="743"/>
                  <a:pt x="688" y="748"/>
                </a:cubicBezTo>
                <a:cubicBezTo>
                  <a:pt x="689" y="751"/>
                  <a:pt x="706" y="759"/>
                  <a:pt x="702" y="769"/>
                </a:cubicBezTo>
                <a:cubicBezTo>
                  <a:pt x="707" y="769"/>
                  <a:pt x="712" y="766"/>
                  <a:pt x="717" y="766"/>
                </a:cubicBezTo>
                <a:cubicBezTo>
                  <a:pt x="719" y="766"/>
                  <a:pt x="722" y="767"/>
                  <a:pt x="725" y="769"/>
                </a:cubicBezTo>
                <a:cubicBezTo>
                  <a:pt x="721" y="772"/>
                  <a:pt x="722" y="776"/>
                  <a:pt x="726" y="778"/>
                </a:cubicBezTo>
                <a:cubicBezTo>
                  <a:pt x="747" y="782"/>
                  <a:pt x="728" y="787"/>
                  <a:pt x="741" y="793"/>
                </a:cubicBezTo>
                <a:cubicBezTo>
                  <a:pt x="730" y="800"/>
                  <a:pt x="732" y="813"/>
                  <a:pt x="721" y="819"/>
                </a:cubicBezTo>
                <a:cubicBezTo>
                  <a:pt x="720" y="833"/>
                  <a:pt x="732" y="825"/>
                  <a:pt x="736" y="833"/>
                </a:cubicBezTo>
                <a:cubicBezTo>
                  <a:pt x="732" y="839"/>
                  <a:pt x="735" y="840"/>
                  <a:pt x="738" y="840"/>
                </a:cubicBezTo>
                <a:cubicBezTo>
                  <a:pt x="740" y="840"/>
                  <a:pt x="742" y="840"/>
                  <a:pt x="744" y="840"/>
                </a:cubicBezTo>
                <a:cubicBezTo>
                  <a:pt x="748" y="840"/>
                  <a:pt x="751" y="841"/>
                  <a:pt x="748" y="846"/>
                </a:cubicBezTo>
                <a:cubicBezTo>
                  <a:pt x="755" y="847"/>
                  <a:pt x="745" y="851"/>
                  <a:pt x="753" y="852"/>
                </a:cubicBezTo>
                <a:cubicBezTo>
                  <a:pt x="750" y="858"/>
                  <a:pt x="755" y="862"/>
                  <a:pt x="752" y="865"/>
                </a:cubicBezTo>
                <a:cubicBezTo>
                  <a:pt x="752" y="879"/>
                  <a:pt x="758" y="887"/>
                  <a:pt x="768" y="896"/>
                </a:cubicBezTo>
                <a:cubicBezTo>
                  <a:pt x="769" y="904"/>
                  <a:pt x="774" y="906"/>
                  <a:pt x="781" y="906"/>
                </a:cubicBezTo>
                <a:cubicBezTo>
                  <a:pt x="786" y="906"/>
                  <a:pt x="792" y="905"/>
                  <a:pt x="797" y="904"/>
                </a:cubicBezTo>
                <a:cubicBezTo>
                  <a:pt x="802" y="909"/>
                  <a:pt x="807" y="912"/>
                  <a:pt x="813" y="912"/>
                </a:cubicBezTo>
                <a:cubicBezTo>
                  <a:pt x="817" y="912"/>
                  <a:pt x="822" y="910"/>
                  <a:pt x="826" y="906"/>
                </a:cubicBezTo>
                <a:lnTo>
                  <a:pt x="828" y="905"/>
                </a:lnTo>
                <a:cubicBezTo>
                  <a:pt x="832" y="905"/>
                  <a:pt x="831" y="914"/>
                  <a:pt x="831" y="917"/>
                </a:cubicBezTo>
                <a:cubicBezTo>
                  <a:pt x="833" y="919"/>
                  <a:pt x="835" y="920"/>
                  <a:pt x="838" y="920"/>
                </a:cubicBezTo>
                <a:cubicBezTo>
                  <a:pt x="843" y="920"/>
                  <a:pt x="848" y="918"/>
                  <a:pt x="854" y="918"/>
                </a:cubicBezTo>
                <a:cubicBezTo>
                  <a:pt x="857" y="918"/>
                  <a:pt x="860" y="918"/>
                  <a:pt x="862" y="920"/>
                </a:cubicBezTo>
                <a:cubicBezTo>
                  <a:pt x="865" y="921"/>
                  <a:pt x="867" y="921"/>
                  <a:pt x="869" y="921"/>
                </a:cubicBezTo>
                <a:cubicBezTo>
                  <a:pt x="883" y="921"/>
                  <a:pt x="879" y="903"/>
                  <a:pt x="882" y="903"/>
                </a:cubicBezTo>
                <a:lnTo>
                  <a:pt x="883" y="904"/>
                </a:lnTo>
                <a:lnTo>
                  <a:pt x="884" y="904"/>
                </a:lnTo>
                <a:cubicBezTo>
                  <a:pt x="888" y="904"/>
                  <a:pt x="887" y="919"/>
                  <a:pt x="885" y="923"/>
                </a:cubicBezTo>
                <a:cubicBezTo>
                  <a:pt x="880" y="947"/>
                  <a:pt x="861" y="927"/>
                  <a:pt x="864" y="952"/>
                </a:cubicBezTo>
                <a:lnTo>
                  <a:pt x="862" y="952"/>
                </a:lnTo>
                <a:cubicBezTo>
                  <a:pt x="849" y="952"/>
                  <a:pt x="844" y="970"/>
                  <a:pt x="832" y="970"/>
                </a:cubicBezTo>
                <a:lnTo>
                  <a:pt x="831" y="970"/>
                </a:lnTo>
                <a:cubicBezTo>
                  <a:pt x="827" y="978"/>
                  <a:pt x="819" y="985"/>
                  <a:pt x="809" y="985"/>
                </a:cubicBezTo>
                <a:lnTo>
                  <a:pt x="806" y="985"/>
                </a:lnTo>
                <a:cubicBezTo>
                  <a:pt x="791" y="990"/>
                  <a:pt x="804" y="993"/>
                  <a:pt x="801" y="1002"/>
                </a:cubicBezTo>
                <a:cubicBezTo>
                  <a:pt x="789" y="1010"/>
                  <a:pt x="793" y="1006"/>
                  <a:pt x="795" y="1015"/>
                </a:cubicBezTo>
                <a:cubicBezTo>
                  <a:pt x="792" y="1021"/>
                  <a:pt x="782" y="1021"/>
                  <a:pt x="783" y="1029"/>
                </a:cubicBezTo>
                <a:cubicBezTo>
                  <a:pt x="789" y="1042"/>
                  <a:pt x="758" y="1044"/>
                  <a:pt x="753" y="1086"/>
                </a:cubicBezTo>
                <a:cubicBezTo>
                  <a:pt x="742" y="1096"/>
                  <a:pt x="721" y="1095"/>
                  <a:pt x="730" y="1114"/>
                </a:cubicBezTo>
                <a:cubicBezTo>
                  <a:pt x="732" y="1120"/>
                  <a:pt x="742" y="1117"/>
                  <a:pt x="740" y="1124"/>
                </a:cubicBezTo>
                <a:cubicBezTo>
                  <a:pt x="745" y="1131"/>
                  <a:pt x="743" y="1144"/>
                  <a:pt x="755" y="1144"/>
                </a:cubicBezTo>
                <a:lnTo>
                  <a:pt x="755" y="1144"/>
                </a:lnTo>
                <a:cubicBezTo>
                  <a:pt x="765" y="1150"/>
                  <a:pt x="774" y="1147"/>
                  <a:pt x="784" y="1150"/>
                </a:cubicBezTo>
                <a:cubicBezTo>
                  <a:pt x="793" y="1151"/>
                  <a:pt x="795" y="1157"/>
                  <a:pt x="802" y="1161"/>
                </a:cubicBezTo>
                <a:cubicBezTo>
                  <a:pt x="803" y="1160"/>
                  <a:pt x="806" y="1160"/>
                  <a:pt x="808" y="1160"/>
                </a:cubicBezTo>
                <a:cubicBezTo>
                  <a:pt x="813" y="1160"/>
                  <a:pt x="819" y="1161"/>
                  <a:pt x="820" y="1166"/>
                </a:cubicBezTo>
                <a:cubicBezTo>
                  <a:pt x="817" y="1168"/>
                  <a:pt x="814" y="1169"/>
                  <a:pt x="811" y="1169"/>
                </a:cubicBezTo>
                <a:cubicBezTo>
                  <a:pt x="803" y="1169"/>
                  <a:pt x="793" y="1163"/>
                  <a:pt x="786" y="1163"/>
                </a:cubicBezTo>
                <a:cubicBezTo>
                  <a:pt x="783" y="1163"/>
                  <a:pt x="781" y="1164"/>
                  <a:pt x="780" y="1167"/>
                </a:cubicBezTo>
                <a:cubicBezTo>
                  <a:pt x="787" y="1174"/>
                  <a:pt x="780" y="1183"/>
                  <a:pt x="772" y="1185"/>
                </a:cubicBezTo>
                <a:cubicBezTo>
                  <a:pt x="763" y="1188"/>
                  <a:pt x="786" y="1188"/>
                  <a:pt x="776" y="1193"/>
                </a:cubicBezTo>
                <a:cubicBezTo>
                  <a:pt x="778" y="1197"/>
                  <a:pt x="774" y="1198"/>
                  <a:pt x="773" y="1202"/>
                </a:cubicBezTo>
                <a:lnTo>
                  <a:pt x="770" y="1201"/>
                </a:lnTo>
                <a:cubicBezTo>
                  <a:pt x="769" y="1201"/>
                  <a:pt x="771" y="1205"/>
                  <a:pt x="769" y="1207"/>
                </a:cubicBezTo>
                <a:cubicBezTo>
                  <a:pt x="772" y="1211"/>
                  <a:pt x="775" y="1211"/>
                  <a:pt x="779" y="1211"/>
                </a:cubicBezTo>
                <a:lnTo>
                  <a:pt x="783" y="1211"/>
                </a:lnTo>
                <a:cubicBezTo>
                  <a:pt x="786" y="1211"/>
                  <a:pt x="790" y="1211"/>
                  <a:pt x="793" y="1214"/>
                </a:cubicBezTo>
                <a:lnTo>
                  <a:pt x="793" y="1214"/>
                </a:lnTo>
                <a:cubicBezTo>
                  <a:pt x="796" y="1214"/>
                  <a:pt x="799" y="1210"/>
                  <a:pt x="802" y="1210"/>
                </a:cubicBezTo>
                <a:cubicBezTo>
                  <a:pt x="803" y="1210"/>
                  <a:pt x="804" y="1211"/>
                  <a:pt x="804" y="1212"/>
                </a:cubicBezTo>
                <a:cubicBezTo>
                  <a:pt x="803" y="1222"/>
                  <a:pt x="785" y="1220"/>
                  <a:pt x="777" y="1223"/>
                </a:cubicBezTo>
                <a:cubicBezTo>
                  <a:pt x="774" y="1230"/>
                  <a:pt x="762" y="1233"/>
                  <a:pt x="768" y="1241"/>
                </a:cubicBezTo>
                <a:cubicBezTo>
                  <a:pt x="769" y="1243"/>
                  <a:pt x="765" y="1245"/>
                  <a:pt x="770" y="1248"/>
                </a:cubicBezTo>
                <a:cubicBezTo>
                  <a:pt x="773" y="1252"/>
                  <a:pt x="767" y="1260"/>
                  <a:pt x="768" y="1262"/>
                </a:cubicBezTo>
                <a:cubicBezTo>
                  <a:pt x="766" y="1267"/>
                  <a:pt x="774" y="1267"/>
                  <a:pt x="770" y="1273"/>
                </a:cubicBezTo>
                <a:cubicBezTo>
                  <a:pt x="766" y="1275"/>
                  <a:pt x="774" y="1277"/>
                  <a:pt x="769" y="1282"/>
                </a:cubicBezTo>
                <a:cubicBezTo>
                  <a:pt x="790" y="1286"/>
                  <a:pt x="765" y="1285"/>
                  <a:pt x="776" y="1292"/>
                </a:cubicBezTo>
                <a:cubicBezTo>
                  <a:pt x="783" y="1294"/>
                  <a:pt x="785" y="1298"/>
                  <a:pt x="782" y="1304"/>
                </a:cubicBezTo>
                <a:lnTo>
                  <a:pt x="783" y="1304"/>
                </a:lnTo>
                <a:cubicBezTo>
                  <a:pt x="786" y="1304"/>
                  <a:pt x="794" y="1305"/>
                  <a:pt x="790" y="1312"/>
                </a:cubicBezTo>
                <a:cubicBezTo>
                  <a:pt x="790" y="1317"/>
                  <a:pt x="791" y="1319"/>
                  <a:pt x="794" y="1319"/>
                </a:cubicBezTo>
                <a:cubicBezTo>
                  <a:pt x="797" y="1319"/>
                  <a:pt x="802" y="1316"/>
                  <a:pt x="805" y="1316"/>
                </a:cubicBezTo>
                <a:cubicBezTo>
                  <a:pt x="808" y="1316"/>
                  <a:pt x="809" y="1318"/>
                  <a:pt x="807" y="1325"/>
                </a:cubicBezTo>
                <a:lnTo>
                  <a:pt x="802" y="1325"/>
                </a:lnTo>
                <a:cubicBezTo>
                  <a:pt x="789" y="1325"/>
                  <a:pt x="779" y="1340"/>
                  <a:pt x="790" y="1347"/>
                </a:cubicBezTo>
                <a:cubicBezTo>
                  <a:pt x="785" y="1351"/>
                  <a:pt x="781" y="1354"/>
                  <a:pt x="788" y="1358"/>
                </a:cubicBezTo>
                <a:cubicBezTo>
                  <a:pt x="789" y="1364"/>
                  <a:pt x="783" y="1369"/>
                  <a:pt x="787" y="1376"/>
                </a:cubicBezTo>
                <a:cubicBezTo>
                  <a:pt x="791" y="1379"/>
                  <a:pt x="786" y="1382"/>
                  <a:pt x="783" y="1384"/>
                </a:cubicBezTo>
                <a:cubicBezTo>
                  <a:pt x="788" y="1388"/>
                  <a:pt x="782" y="1394"/>
                  <a:pt x="782" y="1400"/>
                </a:cubicBezTo>
                <a:cubicBezTo>
                  <a:pt x="785" y="1398"/>
                  <a:pt x="788" y="1397"/>
                  <a:pt x="792" y="1397"/>
                </a:cubicBezTo>
                <a:cubicBezTo>
                  <a:pt x="793" y="1397"/>
                  <a:pt x="795" y="1397"/>
                  <a:pt x="796" y="1398"/>
                </a:cubicBezTo>
                <a:cubicBezTo>
                  <a:pt x="800" y="1396"/>
                  <a:pt x="805" y="1393"/>
                  <a:pt x="810" y="1393"/>
                </a:cubicBezTo>
                <a:cubicBezTo>
                  <a:pt x="812" y="1393"/>
                  <a:pt x="814" y="1393"/>
                  <a:pt x="815" y="1394"/>
                </a:cubicBezTo>
                <a:cubicBezTo>
                  <a:pt x="800" y="1401"/>
                  <a:pt x="785" y="1405"/>
                  <a:pt x="769" y="1406"/>
                </a:cubicBezTo>
                <a:cubicBezTo>
                  <a:pt x="772" y="1396"/>
                  <a:pt x="772" y="1389"/>
                  <a:pt x="769" y="1381"/>
                </a:cubicBezTo>
                <a:lnTo>
                  <a:pt x="767" y="1382"/>
                </a:lnTo>
                <a:cubicBezTo>
                  <a:pt x="765" y="1382"/>
                  <a:pt x="762" y="1381"/>
                  <a:pt x="763" y="1378"/>
                </a:cubicBezTo>
                <a:cubicBezTo>
                  <a:pt x="759" y="1378"/>
                  <a:pt x="762" y="1404"/>
                  <a:pt x="753" y="1404"/>
                </a:cubicBezTo>
                <a:lnTo>
                  <a:pt x="752" y="1404"/>
                </a:lnTo>
                <a:cubicBezTo>
                  <a:pt x="750" y="1404"/>
                  <a:pt x="748" y="1404"/>
                  <a:pt x="747" y="1404"/>
                </a:cubicBezTo>
                <a:cubicBezTo>
                  <a:pt x="739" y="1404"/>
                  <a:pt x="729" y="1403"/>
                  <a:pt x="720" y="1403"/>
                </a:cubicBezTo>
                <a:cubicBezTo>
                  <a:pt x="704" y="1403"/>
                  <a:pt x="689" y="1406"/>
                  <a:pt x="687" y="1420"/>
                </a:cubicBezTo>
                <a:cubicBezTo>
                  <a:pt x="685" y="1419"/>
                  <a:pt x="683" y="1419"/>
                  <a:pt x="681" y="1419"/>
                </a:cubicBezTo>
                <a:cubicBezTo>
                  <a:pt x="676" y="1419"/>
                  <a:pt x="677" y="1424"/>
                  <a:pt x="667" y="1428"/>
                </a:cubicBezTo>
                <a:cubicBezTo>
                  <a:pt x="666" y="1431"/>
                  <a:pt x="665" y="1431"/>
                  <a:pt x="664" y="1431"/>
                </a:cubicBezTo>
                <a:lnTo>
                  <a:pt x="662" y="1431"/>
                </a:lnTo>
                <a:cubicBezTo>
                  <a:pt x="661" y="1431"/>
                  <a:pt x="660" y="1431"/>
                  <a:pt x="660" y="1434"/>
                </a:cubicBezTo>
                <a:cubicBezTo>
                  <a:pt x="653" y="1436"/>
                  <a:pt x="649" y="1436"/>
                  <a:pt x="646" y="1441"/>
                </a:cubicBezTo>
                <a:cubicBezTo>
                  <a:pt x="646" y="1440"/>
                  <a:pt x="646" y="1439"/>
                  <a:pt x="645" y="1439"/>
                </a:cubicBezTo>
                <a:lnTo>
                  <a:pt x="643" y="1441"/>
                </a:lnTo>
                <a:cubicBezTo>
                  <a:pt x="642" y="1441"/>
                  <a:pt x="642" y="1441"/>
                  <a:pt x="642" y="1439"/>
                </a:cubicBezTo>
                <a:cubicBezTo>
                  <a:pt x="636" y="1440"/>
                  <a:pt x="640" y="1443"/>
                  <a:pt x="635" y="1446"/>
                </a:cubicBezTo>
                <a:cubicBezTo>
                  <a:pt x="633" y="1445"/>
                  <a:pt x="628" y="1443"/>
                  <a:pt x="624" y="1443"/>
                </a:cubicBezTo>
                <a:cubicBezTo>
                  <a:pt x="621" y="1443"/>
                  <a:pt x="618" y="1445"/>
                  <a:pt x="619" y="1449"/>
                </a:cubicBezTo>
                <a:cubicBezTo>
                  <a:pt x="616" y="1450"/>
                  <a:pt x="613" y="1455"/>
                  <a:pt x="612" y="1455"/>
                </a:cubicBezTo>
                <a:cubicBezTo>
                  <a:pt x="611" y="1455"/>
                  <a:pt x="611" y="1455"/>
                  <a:pt x="611" y="1453"/>
                </a:cubicBezTo>
                <a:lnTo>
                  <a:pt x="607" y="1454"/>
                </a:lnTo>
                <a:cubicBezTo>
                  <a:pt x="603" y="1454"/>
                  <a:pt x="599" y="1451"/>
                  <a:pt x="596" y="1451"/>
                </a:cubicBezTo>
                <a:cubicBezTo>
                  <a:pt x="595" y="1451"/>
                  <a:pt x="594" y="1452"/>
                  <a:pt x="593" y="1455"/>
                </a:cubicBezTo>
                <a:lnTo>
                  <a:pt x="593" y="1455"/>
                </a:lnTo>
                <a:cubicBezTo>
                  <a:pt x="590" y="1455"/>
                  <a:pt x="589" y="1460"/>
                  <a:pt x="587" y="1460"/>
                </a:cubicBezTo>
                <a:cubicBezTo>
                  <a:pt x="586" y="1456"/>
                  <a:pt x="579" y="1452"/>
                  <a:pt x="587" y="1451"/>
                </a:cubicBezTo>
                <a:cubicBezTo>
                  <a:pt x="583" y="1447"/>
                  <a:pt x="572" y="1452"/>
                  <a:pt x="579" y="1441"/>
                </a:cubicBezTo>
                <a:cubicBezTo>
                  <a:pt x="576" y="1442"/>
                  <a:pt x="573" y="1442"/>
                  <a:pt x="571" y="1442"/>
                </a:cubicBezTo>
                <a:cubicBezTo>
                  <a:pt x="557" y="1442"/>
                  <a:pt x="570" y="1428"/>
                  <a:pt x="552" y="1427"/>
                </a:cubicBezTo>
                <a:cubicBezTo>
                  <a:pt x="548" y="1432"/>
                  <a:pt x="552" y="1436"/>
                  <a:pt x="545" y="1439"/>
                </a:cubicBezTo>
                <a:cubicBezTo>
                  <a:pt x="552" y="1440"/>
                  <a:pt x="544" y="1444"/>
                  <a:pt x="547" y="1446"/>
                </a:cubicBezTo>
                <a:cubicBezTo>
                  <a:pt x="545" y="1446"/>
                  <a:pt x="550" y="1451"/>
                  <a:pt x="550" y="1453"/>
                </a:cubicBezTo>
                <a:cubicBezTo>
                  <a:pt x="553" y="1457"/>
                  <a:pt x="546" y="1457"/>
                  <a:pt x="547" y="1462"/>
                </a:cubicBezTo>
                <a:cubicBezTo>
                  <a:pt x="549" y="1479"/>
                  <a:pt x="559" y="1471"/>
                  <a:pt x="545" y="1488"/>
                </a:cubicBezTo>
                <a:cubicBezTo>
                  <a:pt x="545" y="1490"/>
                  <a:pt x="545" y="1491"/>
                  <a:pt x="544" y="1491"/>
                </a:cubicBezTo>
                <a:cubicBezTo>
                  <a:pt x="539" y="1491"/>
                  <a:pt x="522" y="1465"/>
                  <a:pt x="519" y="1465"/>
                </a:cubicBezTo>
                <a:lnTo>
                  <a:pt x="519" y="1465"/>
                </a:lnTo>
                <a:cubicBezTo>
                  <a:pt x="518" y="1465"/>
                  <a:pt x="516" y="1466"/>
                  <a:pt x="514" y="1466"/>
                </a:cubicBezTo>
                <a:cubicBezTo>
                  <a:pt x="511" y="1466"/>
                  <a:pt x="508" y="1465"/>
                  <a:pt x="506" y="1465"/>
                </a:cubicBezTo>
                <a:lnTo>
                  <a:pt x="506" y="1465"/>
                </a:lnTo>
                <a:lnTo>
                  <a:pt x="504" y="1461"/>
                </a:lnTo>
                <a:lnTo>
                  <a:pt x="503" y="1462"/>
                </a:lnTo>
                <a:lnTo>
                  <a:pt x="501" y="1461"/>
                </a:lnTo>
                <a:cubicBezTo>
                  <a:pt x="499" y="1461"/>
                  <a:pt x="497" y="1464"/>
                  <a:pt x="495" y="1464"/>
                </a:cubicBezTo>
                <a:cubicBezTo>
                  <a:pt x="493" y="1464"/>
                  <a:pt x="492" y="1462"/>
                  <a:pt x="491" y="1458"/>
                </a:cubicBezTo>
                <a:cubicBezTo>
                  <a:pt x="489" y="1458"/>
                  <a:pt x="488" y="1458"/>
                  <a:pt x="487" y="1458"/>
                </a:cubicBezTo>
                <a:cubicBezTo>
                  <a:pt x="484" y="1458"/>
                  <a:pt x="484" y="1457"/>
                  <a:pt x="483" y="1454"/>
                </a:cubicBezTo>
                <a:cubicBezTo>
                  <a:pt x="480" y="1454"/>
                  <a:pt x="477" y="1451"/>
                  <a:pt x="476" y="1451"/>
                </a:cubicBezTo>
                <a:cubicBezTo>
                  <a:pt x="475" y="1451"/>
                  <a:pt x="475" y="1452"/>
                  <a:pt x="476" y="1457"/>
                </a:cubicBezTo>
                <a:cubicBezTo>
                  <a:pt x="475" y="1459"/>
                  <a:pt x="466" y="1463"/>
                  <a:pt x="462" y="1463"/>
                </a:cubicBezTo>
                <a:cubicBezTo>
                  <a:pt x="460" y="1463"/>
                  <a:pt x="459" y="1462"/>
                  <a:pt x="462" y="1459"/>
                </a:cubicBezTo>
                <a:cubicBezTo>
                  <a:pt x="461" y="1452"/>
                  <a:pt x="460" y="1450"/>
                  <a:pt x="461" y="1444"/>
                </a:cubicBezTo>
                <a:cubicBezTo>
                  <a:pt x="460" y="1441"/>
                  <a:pt x="464" y="1436"/>
                  <a:pt x="462" y="1436"/>
                </a:cubicBezTo>
                <a:lnTo>
                  <a:pt x="461" y="1437"/>
                </a:lnTo>
                <a:lnTo>
                  <a:pt x="459" y="1436"/>
                </a:lnTo>
                <a:cubicBezTo>
                  <a:pt x="454" y="1436"/>
                  <a:pt x="444" y="1445"/>
                  <a:pt x="441" y="1445"/>
                </a:cubicBezTo>
                <a:lnTo>
                  <a:pt x="441" y="1444"/>
                </a:lnTo>
                <a:lnTo>
                  <a:pt x="441" y="1444"/>
                </a:lnTo>
                <a:lnTo>
                  <a:pt x="441" y="1444"/>
                </a:lnTo>
                <a:lnTo>
                  <a:pt x="436" y="1449"/>
                </a:lnTo>
                <a:lnTo>
                  <a:pt x="435" y="1449"/>
                </a:lnTo>
                <a:lnTo>
                  <a:pt x="436" y="1450"/>
                </a:lnTo>
                <a:cubicBezTo>
                  <a:pt x="435" y="1450"/>
                  <a:pt x="431" y="1449"/>
                  <a:pt x="429" y="1449"/>
                </a:cubicBezTo>
                <a:lnTo>
                  <a:pt x="429" y="1449"/>
                </a:lnTo>
                <a:cubicBezTo>
                  <a:pt x="430" y="1451"/>
                  <a:pt x="430" y="1453"/>
                  <a:pt x="429" y="1453"/>
                </a:cubicBezTo>
                <a:lnTo>
                  <a:pt x="427" y="1452"/>
                </a:lnTo>
                <a:cubicBezTo>
                  <a:pt x="423" y="1454"/>
                  <a:pt x="421" y="1457"/>
                  <a:pt x="418" y="1457"/>
                </a:cubicBezTo>
                <a:lnTo>
                  <a:pt x="415" y="1457"/>
                </a:lnTo>
                <a:cubicBezTo>
                  <a:pt x="413" y="1459"/>
                  <a:pt x="413" y="1460"/>
                  <a:pt x="413" y="1460"/>
                </a:cubicBezTo>
                <a:cubicBezTo>
                  <a:pt x="412" y="1460"/>
                  <a:pt x="411" y="1459"/>
                  <a:pt x="409" y="1459"/>
                </a:cubicBezTo>
                <a:cubicBezTo>
                  <a:pt x="411" y="1452"/>
                  <a:pt x="407" y="1454"/>
                  <a:pt x="407" y="1446"/>
                </a:cubicBezTo>
                <a:cubicBezTo>
                  <a:pt x="405" y="1443"/>
                  <a:pt x="408" y="1433"/>
                  <a:pt x="406" y="1433"/>
                </a:cubicBezTo>
                <a:lnTo>
                  <a:pt x="404" y="1434"/>
                </a:lnTo>
                <a:lnTo>
                  <a:pt x="401" y="1432"/>
                </a:lnTo>
                <a:cubicBezTo>
                  <a:pt x="397" y="1432"/>
                  <a:pt x="399" y="1445"/>
                  <a:pt x="393" y="1445"/>
                </a:cubicBezTo>
                <a:lnTo>
                  <a:pt x="392" y="1445"/>
                </a:lnTo>
                <a:cubicBezTo>
                  <a:pt x="392" y="1449"/>
                  <a:pt x="394" y="1465"/>
                  <a:pt x="389" y="1465"/>
                </a:cubicBezTo>
                <a:cubicBezTo>
                  <a:pt x="388" y="1465"/>
                  <a:pt x="386" y="1464"/>
                  <a:pt x="384" y="1461"/>
                </a:cubicBezTo>
                <a:cubicBezTo>
                  <a:pt x="388" y="1458"/>
                  <a:pt x="384" y="1452"/>
                  <a:pt x="385" y="1451"/>
                </a:cubicBezTo>
                <a:cubicBezTo>
                  <a:pt x="390" y="1445"/>
                  <a:pt x="388" y="1441"/>
                  <a:pt x="387" y="1437"/>
                </a:cubicBezTo>
                <a:cubicBezTo>
                  <a:pt x="385" y="1436"/>
                  <a:pt x="393" y="1427"/>
                  <a:pt x="386" y="1427"/>
                </a:cubicBezTo>
                <a:lnTo>
                  <a:pt x="385" y="1427"/>
                </a:lnTo>
                <a:cubicBezTo>
                  <a:pt x="387" y="1424"/>
                  <a:pt x="384" y="1418"/>
                  <a:pt x="380" y="1418"/>
                </a:cubicBezTo>
                <a:lnTo>
                  <a:pt x="380" y="1418"/>
                </a:lnTo>
                <a:cubicBezTo>
                  <a:pt x="379" y="1410"/>
                  <a:pt x="374" y="1408"/>
                  <a:pt x="370" y="1408"/>
                </a:cubicBezTo>
                <a:cubicBezTo>
                  <a:pt x="368" y="1408"/>
                  <a:pt x="366" y="1409"/>
                  <a:pt x="364" y="1410"/>
                </a:cubicBezTo>
                <a:cubicBezTo>
                  <a:pt x="360" y="1406"/>
                  <a:pt x="363" y="1399"/>
                  <a:pt x="361" y="1394"/>
                </a:cubicBezTo>
                <a:cubicBezTo>
                  <a:pt x="355" y="1391"/>
                  <a:pt x="353" y="1387"/>
                  <a:pt x="348" y="1385"/>
                </a:cubicBezTo>
                <a:cubicBezTo>
                  <a:pt x="347" y="1380"/>
                  <a:pt x="344" y="1382"/>
                  <a:pt x="342" y="1380"/>
                </a:cubicBezTo>
                <a:cubicBezTo>
                  <a:pt x="345" y="1377"/>
                  <a:pt x="340" y="1374"/>
                  <a:pt x="339" y="1374"/>
                </a:cubicBezTo>
                <a:lnTo>
                  <a:pt x="338" y="1376"/>
                </a:lnTo>
                <a:cubicBezTo>
                  <a:pt x="331" y="1378"/>
                  <a:pt x="326" y="1400"/>
                  <a:pt x="319" y="1400"/>
                </a:cubicBezTo>
                <a:cubicBezTo>
                  <a:pt x="316" y="1400"/>
                  <a:pt x="314" y="1397"/>
                  <a:pt x="312" y="1392"/>
                </a:cubicBezTo>
                <a:lnTo>
                  <a:pt x="308" y="1393"/>
                </a:lnTo>
                <a:cubicBezTo>
                  <a:pt x="304" y="1393"/>
                  <a:pt x="299" y="1391"/>
                  <a:pt x="302" y="1388"/>
                </a:cubicBezTo>
                <a:cubicBezTo>
                  <a:pt x="306" y="1379"/>
                  <a:pt x="297" y="1383"/>
                  <a:pt x="295" y="1371"/>
                </a:cubicBezTo>
                <a:cubicBezTo>
                  <a:pt x="287" y="1382"/>
                  <a:pt x="274" y="1385"/>
                  <a:pt x="272" y="1398"/>
                </a:cubicBezTo>
                <a:cubicBezTo>
                  <a:pt x="265" y="1403"/>
                  <a:pt x="267" y="1414"/>
                  <a:pt x="258" y="1420"/>
                </a:cubicBezTo>
                <a:cubicBezTo>
                  <a:pt x="252" y="1431"/>
                  <a:pt x="257" y="1441"/>
                  <a:pt x="256" y="1454"/>
                </a:cubicBezTo>
                <a:cubicBezTo>
                  <a:pt x="217" y="1451"/>
                  <a:pt x="163" y="1395"/>
                  <a:pt x="125" y="1392"/>
                </a:cubicBezTo>
                <a:lnTo>
                  <a:pt x="123" y="1392"/>
                </a:lnTo>
                <a:cubicBezTo>
                  <a:pt x="119" y="1392"/>
                  <a:pt x="113" y="1390"/>
                  <a:pt x="109" y="1390"/>
                </a:cubicBezTo>
                <a:lnTo>
                  <a:pt x="109" y="1390"/>
                </a:lnTo>
                <a:cubicBezTo>
                  <a:pt x="104" y="1386"/>
                  <a:pt x="103" y="1383"/>
                  <a:pt x="97" y="1381"/>
                </a:cubicBezTo>
                <a:cubicBezTo>
                  <a:pt x="83" y="1377"/>
                  <a:pt x="95" y="1362"/>
                  <a:pt x="92" y="1353"/>
                </a:cubicBezTo>
                <a:cubicBezTo>
                  <a:pt x="99" y="1351"/>
                  <a:pt x="94" y="1346"/>
                  <a:pt x="101" y="1342"/>
                </a:cubicBezTo>
                <a:cubicBezTo>
                  <a:pt x="96" y="1332"/>
                  <a:pt x="110" y="1335"/>
                  <a:pt x="109" y="1330"/>
                </a:cubicBezTo>
                <a:lnTo>
                  <a:pt x="108" y="1330"/>
                </a:lnTo>
                <a:cubicBezTo>
                  <a:pt x="101" y="1330"/>
                  <a:pt x="105" y="1321"/>
                  <a:pt x="107" y="1313"/>
                </a:cubicBezTo>
                <a:cubicBezTo>
                  <a:pt x="114" y="1309"/>
                  <a:pt x="115" y="1307"/>
                  <a:pt x="118" y="1300"/>
                </a:cubicBezTo>
                <a:cubicBezTo>
                  <a:pt x="113" y="1301"/>
                  <a:pt x="114" y="1306"/>
                  <a:pt x="111" y="1306"/>
                </a:cubicBezTo>
                <a:cubicBezTo>
                  <a:pt x="110" y="1305"/>
                  <a:pt x="109" y="1304"/>
                  <a:pt x="109" y="1304"/>
                </a:cubicBezTo>
                <a:cubicBezTo>
                  <a:pt x="108" y="1304"/>
                  <a:pt x="109" y="1305"/>
                  <a:pt x="111" y="1306"/>
                </a:cubicBezTo>
                <a:cubicBezTo>
                  <a:pt x="105" y="1309"/>
                  <a:pt x="103" y="1314"/>
                  <a:pt x="93" y="1316"/>
                </a:cubicBezTo>
                <a:cubicBezTo>
                  <a:pt x="92" y="1319"/>
                  <a:pt x="85" y="1319"/>
                  <a:pt x="89" y="1324"/>
                </a:cubicBezTo>
                <a:lnTo>
                  <a:pt x="86" y="1323"/>
                </a:lnTo>
                <a:cubicBezTo>
                  <a:pt x="85" y="1323"/>
                  <a:pt x="87" y="1325"/>
                  <a:pt x="85" y="1326"/>
                </a:cubicBezTo>
                <a:lnTo>
                  <a:pt x="84" y="1326"/>
                </a:lnTo>
                <a:cubicBezTo>
                  <a:pt x="80" y="1326"/>
                  <a:pt x="78" y="1333"/>
                  <a:pt x="74" y="1338"/>
                </a:cubicBezTo>
                <a:cubicBezTo>
                  <a:pt x="77" y="1339"/>
                  <a:pt x="68" y="1341"/>
                  <a:pt x="72" y="1345"/>
                </a:cubicBezTo>
                <a:cubicBezTo>
                  <a:pt x="72" y="1346"/>
                  <a:pt x="64" y="1346"/>
                  <a:pt x="67" y="1347"/>
                </a:cubicBezTo>
                <a:lnTo>
                  <a:pt x="68" y="1346"/>
                </a:lnTo>
                <a:lnTo>
                  <a:pt x="69" y="1353"/>
                </a:lnTo>
                <a:lnTo>
                  <a:pt x="66" y="1354"/>
                </a:lnTo>
                <a:lnTo>
                  <a:pt x="64" y="1354"/>
                </a:lnTo>
                <a:lnTo>
                  <a:pt x="63" y="1356"/>
                </a:lnTo>
                <a:cubicBezTo>
                  <a:pt x="59" y="1356"/>
                  <a:pt x="61" y="1359"/>
                  <a:pt x="63" y="1360"/>
                </a:cubicBezTo>
                <a:cubicBezTo>
                  <a:pt x="61" y="1362"/>
                  <a:pt x="58" y="1362"/>
                  <a:pt x="59" y="1365"/>
                </a:cubicBezTo>
                <a:cubicBezTo>
                  <a:pt x="62" y="1366"/>
                  <a:pt x="58" y="1379"/>
                  <a:pt x="55" y="1384"/>
                </a:cubicBezTo>
                <a:cubicBezTo>
                  <a:pt x="55" y="1380"/>
                  <a:pt x="53" y="1380"/>
                  <a:pt x="50" y="1380"/>
                </a:cubicBezTo>
                <a:cubicBezTo>
                  <a:pt x="49" y="1380"/>
                  <a:pt x="47" y="1380"/>
                  <a:pt x="45" y="1380"/>
                </a:cubicBezTo>
                <a:cubicBezTo>
                  <a:pt x="43" y="1380"/>
                  <a:pt x="40" y="1379"/>
                  <a:pt x="39" y="1377"/>
                </a:cubicBezTo>
                <a:cubicBezTo>
                  <a:pt x="43" y="1374"/>
                  <a:pt x="43" y="1373"/>
                  <a:pt x="42" y="1373"/>
                </a:cubicBezTo>
                <a:cubicBezTo>
                  <a:pt x="40" y="1373"/>
                  <a:pt x="37" y="1375"/>
                  <a:pt x="36" y="1377"/>
                </a:cubicBezTo>
                <a:cubicBezTo>
                  <a:pt x="33" y="1375"/>
                  <a:pt x="36" y="1371"/>
                  <a:pt x="37" y="1368"/>
                </a:cubicBezTo>
                <a:lnTo>
                  <a:pt x="36" y="1368"/>
                </a:lnTo>
                <a:lnTo>
                  <a:pt x="35" y="1368"/>
                </a:lnTo>
                <a:cubicBezTo>
                  <a:pt x="34" y="1368"/>
                  <a:pt x="33" y="1368"/>
                  <a:pt x="35" y="1366"/>
                </a:cubicBezTo>
                <a:cubicBezTo>
                  <a:pt x="35" y="1357"/>
                  <a:pt x="28" y="1355"/>
                  <a:pt x="31" y="1346"/>
                </a:cubicBezTo>
                <a:lnTo>
                  <a:pt x="29" y="1345"/>
                </a:lnTo>
                <a:cubicBezTo>
                  <a:pt x="27" y="1345"/>
                  <a:pt x="25" y="1346"/>
                  <a:pt x="23" y="1346"/>
                </a:cubicBezTo>
                <a:cubicBezTo>
                  <a:pt x="22" y="1346"/>
                  <a:pt x="21" y="1345"/>
                  <a:pt x="22" y="1342"/>
                </a:cubicBezTo>
                <a:cubicBezTo>
                  <a:pt x="21" y="1337"/>
                  <a:pt x="22" y="1336"/>
                  <a:pt x="23" y="1336"/>
                </a:cubicBezTo>
                <a:lnTo>
                  <a:pt x="25" y="1337"/>
                </a:lnTo>
                <a:cubicBezTo>
                  <a:pt x="27" y="1337"/>
                  <a:pt x="27" y="1335"/>
                  <a:pt x="25" y="1329"/>
                </a:cubicBezTo>
                <a:cubicBezTo>
                  <a:pt x="32" y="1323"/>
                  <a:pt x="28" y="1311"/>
                  <a:pt x="34" y="1311"/>
                </a:cubicBezTo>
                <a:lnTo>
                  <a:pt x="35" y="1311"/>
                </a:lnTo>
                <a:cubicBezTo>
                  <a:pt x="36" y="1304"/>
                  <a:pt x="33" y="1295"/>
                  <a:pt x="31" y="1288"/>
                </a:cubicBezTo>
                <a:cubicBezTo>
                  <a:pt x="33" y="1281"/>
                  <a:pt x="32" y="1277"/>
                  <a:pt x="31" y="1270"/>
                </a:cubicBezTo>
                <a:lnTo>
                  <a:pt x="29" y="1269"/>
                </a:lnTo>
                <a:lnTo>
                  <a:pt x="26" y="1270"/>
                </a:lnTo>
                <a:cubicBezTo>
                  <a:pt x="25" y="1270"/>
                  <a:pt x="24" y="1269"/>
                  <a:pt x="24" y="1266"/>
                </a:cubicBezTo>
                <a:cubicBezTo>
                  <a:pt x="26" y="1257"/>
                  <a:pt x="30" y="1245"/>
                  <a:pt x="24" y="1237"/>
                </a:cubicBezTo>
                <a:cubicBezTo>
                  <a:pt x="25" y="1227"/>
                  <a:pt x="31" y="1225"/>
                  <a:pt x="29" y="1215"/>
                </a:cubicBezTo>
                <a:cubicBezTo>
                  <a:pt x="38" y="1212"/>
                  <a:pt x="28" y="1206"/>
                  <a:pt x="24" y="1205"/>
                </a:cubicBezTo>
                <a:cubicBezTo>
                  <a:pt x="25" y="1199"/>
                  <a:pt x="21" y="1192"/>
                  <a:pt x="19" y="1187"/>
                </a:cubicBezTo>
                <a:cubicBezTo>
                  <a:pt x="15" y="1181"/>
                  <a:pt x="27" y="1177"/>
                  <a:pt x="29" y="1173"/>
                </a:cubicBezTo>
                <a:cubicBezTo>
                  <a:pt x="32" y="1142"/>
                  <a:pt x="11" y="1170"/>
                  <a:pt x="15" y="1130"/>
                </a:cubicBezTo>
                <a:cubicBezTo>
                  <a:pt x="19" y="1122"/>
                  <a:pt x="17" y="1108"/>
                  <a:pt x="28" y="1103"/>
                </a:cubicBezTo>
                <a:cubicBezTo>
                  <a:pt x="31" y="1094"/>
                  <a:pt x="27" y="1086"/>
                  <a:pt x="29" y="1078"/>
                </a:cubicBezTo>
                <a:cubicBezTo>
                  <a:pt x="37" y="1067"/>
                  <a:pt x="39" y="1055"/>
                  <a:pt x="33" y="1041"/>
                </a:cubicBezTo>
                <a:cubicBezTo>
                  <a:pt x="42" y="1033"/>
                  <a:pt x="36" y="1031"/>
                  <a:pt x="36" y="1022"/>
                </a:cubicBezTo>
                <a:cubicBezTo>
                  <a:pt x="43" y="1013"/>
                  <a:pt x="46" y="1002"/>
                  <a:pt x="38" y="992"/>
                </a:cubicBezTo>
                <a:cubicBezTo>
                  <a:pt x="61" y="974"/>
                  <a:pt x="46" y="968"/>
                  <a:pt x="59" y="961"/>
                </a:cubicBezTo>
                <a:cubicBezTo>
                  <a:pt x="56" y="952"/>
                  <a:pt x="62" y="944"/>
                  <a:pt x="70" y="939"/>
                </a:cubicBezTo>
                <a:cubicBezTo>
                  <a:pt x="69" y="929"/>
                  <a:pt x="81" y="913"/>
                  <a:pt x="74" y="904"/>
                </a:cubicBezTo>
                <a:cubicBezTo>
                  <a:pt x="76" y="893"/>
                  <a:pt x="83" y="886"/>
                  <a:pt x="91" y="880"/>
                </a:cubicBezTo>
                <a:cubicBezTo>
                  <a:pt x="93" y="864"/>
                  <a:pt x="102" y="852"/>
                  <a:pt x="107" y="837"/>
                </a:cubicBezTo>
                <a:cubicBezTo>
                  <a:pt x="112" y="820"/>
                  <a:pt x="131" y="802"/>
                  <a:pt x="124" y="785"/>
                </a:cubicBezTo>
                <a:cubicBezTo>
                  <a:pt x="125" y="776"/>
                  <a:pt x="134" y="767"/>
                  <a:pt x="133" y="756"/>
                </a:cubicBezTo>
                <a:cubicBezTo>
                  <a:pt x="135" y="749"/>
                  <a:pt x="143" y="738"/>
                  <a:pt x="148" y="737"/>
                </a:cubicBezTo>
                <a:cubicBezTo>
                  <a:pt x="165" y="720"/>
                  <a:pt x="171" y="697"/>
                  <a:pt x="187" y="678"/>
                </a:cubicBezTo>
                <a:cubicBezTo>
                  <a:pt x="194" y="670"/>
                  <a:pt x="207" y="670"/>
                  <a:pt x="214" y="664"/>
                </a:cubicBezTo>
                <a:cubicBezTo>
                  <a:pt x="225" y="648"/>
                  <a:pt x="237" y="631"/>
                  <a:pt x="247" y="615"/>
                </a:cubicBezTo>
                <a:cubicBezTo>
                  <a:pt x="244" y="596"/>
                  <a:pt x="263" y="592"/>
                  <a:pt x="269" y="579"/>
                </a:cubicBezTo>
                <a:cubicBezTo>
                  <a:pt x="279" y="547"/>
                  <a:pt x="288" y="519"/>
                  <a:pt x="288" y="486"/>
                </a:cubicBezTo>
                <a:cubicBezTo>
                  <a:pt x="291" y="478"/>
                  <a:pt x="264" y="467"/>
                  <a:pt x="258" y="459"/>
                </a:cubicBezTo>
                <a:cubicBezTo>
                  <a:pt x="233" y="426"/>
                  <a:pt x="276" y="408"/>
                  <a:pt x="285" y="378"/>
                </a:cubicBezTo>
                <a:cubicBezTo>
                  <a:pt x="282" y="368"/>
                  <a:pt x="282" y="355"/>
                  <a:pt x="282" y="344"/>
                </a:cubicBezTo>
                <a:cubicBezTo>
                  <a:pt x="274" y="330"/>
                  <a:pt x="282" y="320"/>
                  <a:pt x="296" y="316"/>
                </a:cubicBezTo>
                <a:cubicBezTo>
                  <a:pt x="309" y="302"/>
                  <a:pt x="326" y="295"/>
                  <a:pt x="345" y="295"/>
                </a:cubicBezTo>
                <a:lnTo>
                  <a:pt x="348" y="295"/>
                </a:lnTo>
                <a:cubicBezTo>
                  <a:pt x="358" y="293"/>
                  <a:pt x="360" y="282"/>
                  <a:pt x="370" y="282"/>
                </a:cubicBezTo>
                <a:lnTo>
                  <a:pt x="370" y="282"/>
                </a:lnTo>
                <a:cubicBezTo>
                  <a:pt x="388" y="260"/>
                  <a:pt x="355" y="267"/>
                  <a:pt x="401" y="224"/>
                </a:cubicBezTo>
                <a:cubicBezTo>
                  <a:pt x="402" y="223"/>
                  <a:pt x="404" y="223"/>
                  <a:pt x="406" y="223"/>
                </a:cubicBezTo>
                <a:cubicBezTo>
                  <a:pt x="412" y="223"/>
                  <a:pt x="418" y="226"/>
                  <a:pt x="422" y="229"/>
                </a:cubicBezTo>
                <a:cubicBezTo>
                  <a:pt x="428" y="223"/>
                  <a:pt x="420" y="218"/>
                  <a:pt x="416" y="214"/>
                </a:cubicBezTo>
                <a:cubicBezTo>
                  <a:pt x="418" y="208"/>
                  <a:pt x="412" y="200"/>
                  <a:pt x="414" y="193"/>
                </a:cubicBezTo>
                <a:cubicBezTo>
                  <a:pt x="419" y="184"/>
                  <a:pt x="429" y="190"/>
                  <a:pt x="436" y="182"/>
                </a:cubicBezTo>
                <a:cubicBezTo>
                  <a:pt x="450" y="169"/>
                  <a:pt x="410" y="163"/>
                  <a:pt x="445" y="154"/>
                </a:cubicBezTo>
                <a:cubicBezTo>
                  <a:pt x="458" y="143"/>
                  <a:pt x="426" y="129"/>
                  <a:pt x="439" y="113"/>
                </a:cubicBezTo>
                <a:lnTo>
                  <a:pt x="443" y="113"/>
                </a:lnTo>
                <a:cubicBezTo>
                  <a:pt x="455" y="113"/>
                  <a:pt x="466" y="105"/>
                  <a:pt x="465" y="91"/>
                </a:cubicBezTo>
                <a:cubicBezTo>
                  <a:pt x="456" y="82"/>
                  <a:pt x="438" y="79"/>
                  <a:pt x="432" y="72"/>
                </a:cubicBezTo>
                <a:cubicBezTo>
                  <a:pt x="430" y="58"/>
                  <a:pt x="425" y="55"/>
                  <a:pt x="418" y="55"/>
                </a:cubicBezTo>
                <a:cubicBezTo>
                  <a:pt x="411" y="55"/>
                  <a:pt x="402" y="59"/>
                  <a:pt x="392" y="59"/>
                </a:cubicBezTo>
                <a:cubicBezTo>
                  <a:pt x="390" y="59"/>
                  <a:pt x="387" y="58"/>
                  <a:pt x="384" y="58"/>
                </a:cubicBezTo>
                <a:cubicBezTo>
                  <a:pt x="378" y="57"/>
                  <a:pt x="378" y="51"/>
                  <a:pt x="372" y="51"/>
                </a:cubicBezTo>
                <a:lnTo>
                  <a:pt x="371" y="51"/>
                </a:lnTo>
                <a:lnTo>
                  <a:pt x="369" y="51"/>
                </a:lnTo>
                <a:cubicBezTo>
                  <a:pt x="364" y="51"/>
                  <a:pt x="355" y="46"/>
                  <a:pt x="360" y="46"/>
                </a:cubicBezTo>
                <a:lnTo>
                  <a:pt x="361" y="46"/>
                </a:lnTo>
                <a:lnTo>
                  <a:pt x="362" y="45"/>
                </a:lnTo>
                <a:lnTo>
                  <a:pt x="365" y="46"/>
                </a:lnTo>
                <a:lnTo>
                  <a:pt x="367" y="45"/>
                </a:lnTo>
                <a:cubicBezTo>
                  <a:pt x="367" y="40"/>
                  <a:pt x="369" y="38"/>
                  <a:pt x="371" y="38"/>
                </a:cubicBezTo>
                <a:cubicBezTo>
                  <a:pt x="375" y="38"/>
                  <a:pt x="379" y="42"/>
                  <a:pt x="383" y="42"/>
                </a:cubicBezTo>
                <a:cubicBezTo>
                  <a:pt x="385" y="42"/>
                  <a:pt x="387" y="42"/>
                  <a:pt x="388" y="39"/>
                </a:cubicBezTo>
                <a:cubicBezTo>
                  <a:pt x="389" y="16"/>
                  <a:pt x="406" y="15"/>
                  <a:pt x="425"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610" name="Freeform 176">
            <a:extLst>
              <a:ext uri="{FF2B5EF4-FFF2-40B4-BE49-F238E27FC236}">
                <a16:creationId xmlns:a16="http://schemas.microsoft.com/office/drawing/2014/main" id="{B407E48B-4568-AF15-5281-DAAEFAC7426D}"/>
              </a:ext>
            </a:extLst>
          </p:cNvPr>
          <p:cNvSpPr>
            <a:spLocks noEditPoints="1"/>
          </p:cNvSpPr>
          <p:nvPr/>
        </p:nvSpPr>
        <p:spPr bwMode="auto">
          <a:xfrm>
            <a:off x="1474641" y="3201000"/>
            <a:ext cx="803721" cy="775720"/>
          </a:xfrm>
          <a:custGeom>
            <a:avLst/>
            <a:gdLst>
              <a:gd name="T0" fmla="*/ 555 w 2000"/>
              <a:gd name="T1" fmla="*/ 247 h 1930"/>
              <a:gd name="T2" fmla="*/ 10 w 2000"/>
              <a:gd name="T3" fmla="*/ 391 h 1930"/>
              <a:gd name="T4" fmla="*/ 24 w 2000"/>
              <a:gd name="T5" fmla="*/ 553 h 1930"/>
              <a:gd name="T6" fmla="*/ 23 w 2000"/>
              <a:gd name="T7" fmla="*/ 669 h 1930"/>
              <a:gd name="T8" fmla="*/ 271 w 2000"/>
              <a:gd name="T9" fmla="*/ 694 h 1930"/>
              <a:gd name="T10" fmla="*/ 285 w 2000"/>
              <a:gd name="T11" fmla="*/ 834 h 1930"/>
              <a:gd name="T12" fmla="*/ 235 w 2000"/>
              <a:gd name="T13" fmla="*/ 1033 h 1930"/>
              <a:gd name="T14" fmla="*/ 159 w 2000"/>
              <a:gd name="T15" fmla="*/ 1139 h 1930"/>
              <a:gd name="T16" fmla="*/ 210 w 2000"/>
              <a:gd name="T17" fmla="*/ 1201 h 1930"/>
              <a:gd name="T18" fmla="*/ 199 w 2000"/>
              <a:gd name="T19" fmla="*/ 1400 h 1930"/>
              <a:gd name="T20" fmla="*/ 631 w 2000"/>
              <a:gd name="T21" fmla="*/ 1812 h 1930"/>
              <a:gd name="T22" fmla="*/ 735 w 2000"/>
              <a:gd name="T23" fmla="*/ 1904 h 1930"/>
              <a:gd name="T24" fmla="*/ 816 w 2000"/>
              <a:gd name="T25" fmla="*/ 1872 h 1930"/>
              <a:gd name="T26" fmla="*/ 885 w 2000"/>
              <a:gd name="T27" fmla="*/ 1803 h 1930"/>
              <a:gd name="T28" fmla="*/ 987 w 2000"/>
              <a:gd name="T29" fmla="*/ 1788 h 1930"/>
              <a:gd name="T30" fmla="*/ 1087 w 2000"/>
              <a:gd name="T31" fmla="*/ 1835 h 1930"/>
              <a:gd name="T32" fmla="*/ 1156 w 2000"/>
              <a:gd name="T33" fmla="*/ 1858 h 1930"/>
              <a:gd name="T34" fmla="*/ 1269 w 2000"/>
              <a:gd name="T35" fmla="*/ 1859 h 1930"/>
              <a:gd name="T36" fmla="*/ 1350 w 2000"/>
              <a:gd name="T37" fmla="*/ 1907 h 1930"/>
              <a:gd name="T38" fmla="*/ 1442 w 2000"/>
              <a:gd name="T39" fmla="*/ 1924 h 1930"/>
              <a:gd name="T40" fmla="*/ 1482 w 2000"/>
              <a:gd name="T41" fmla="*/ 1808 h 1930"/>
              <a:gd name="T42" fmla="*/ 1529 w 2000"/>
              <a:gd name="T43" fmla="*/ 1710 h 1930"/>
              <a:gd name="T44" fmla="*/ 1584 w 2000"/>
              <a:gd name="T45" fmla="*/ 1649 h 1930"/>
              <a:gd name="T46" fmla="*/ 1619 w 2000"/>
              <a:gd name="T47" fmla="*/ 1581 h 1930"/>
              <a:gd name="T48" fmla="*/ 1749 w 2000"/>
              <a:gd name="T49" fmla="*/ 1438 h 1930"/>
              <a:gd name="T50" fmla="*/ 1861 w 2000"/>
              <a:gd name="T51" fmla="*/ 1320 h 1930"/>
              <a:gd name="T52" fmla="*/ 1922 w 2000"/>
              <a:gd name="T53" fmla="*/ 1095 h 1930"/>
              <a:gd name="T54" fmla="*/ 1922 w 2000"/>
              <a:gd name="T55" fmla="*/ 939 h 1930"/>
              <a:gd name="T56" fmla="*/ 1919 w 2000"/>
              <a:gd name="T57" fmla="*/ 806 h 1930"/>
              <a:gd name="T58" fmla="*/ 1965 w 2000"/>
              <a:gd name="T59" fmla="*/ 546 h 1930"/>
              <a:gd name="T60" fmla="*/ 791 w 2000"/>
              <a:gd name="T61" fmla="*/ 283 h 1930"/>
              <a:gd name="T62" fmla="*/ 711 w 2000"/>
              <a:gd name="T63" fmla="*/ 200 h 1930"/>
              <a:gd name="T64" fmla="*/ 941 w 2000"/>
              <a:gd name="T65" fmla="*/ 1774 h 1930"/>
              <a:gd name="T66" fmla="*/ 741 w 2000"/>
              <a:gd name="T67" fmla="*/ 266 h 1930"/>
              <a:gd name="T68" fmla="*/ 1920 w 2000"/>
              <a:gd name="T69" fmla="*/ 601 h 1930"/>
              <a:gd name="T70" fmla="*/ 1903 w 2000"/>
              <a:gd name="T71" fmla="*/ 948 h 1930"/>
              <a:gd name="T72" fmla="*/ 1924 w 2000"/>
              <a:gd name="T73" fmla="*/ 1057 h 1930"/>
              <a:gd name="T74" fmla="*/ 1796 w 2000"/>
              <a:gd name="T75" fmla="*/ 1370 h 1930"/>
              <a:gd name="T76" fmla="*/ 1699 w 2000"/>
              <a:gd name="T77" fmla="*/ 1521 h 1930"/>
              <a:gd name="T78" fmla="*/ 1577 w 2000"/>
              <a:gd name="T79" fmla="*/ 1599 h 1930"/>
              <a:gd name="T80" fmla="*/ 1552 w 2000"/>
              <a:gd name="T81" fmla="*/ 1670 h 1930"/>
              <a:gd name="T82" fmla="*/ 1514 w 2000"/>
              <a:gd name="T83" fmla="*/ 1704 h 1930"/>
              <a:gd name="T84" fmla="*/ 1471 w 2000"/>
              <a:gd name="T85" fmla="*/ 1783 h 1930"/>
              <a:gd name="T86" fmla="*/ 1485 w 2000"/>
              <a:gd name="T87" fmla="*/ 1917 h 1930"/>
              <a:gd name="T88" fmla="*/ 1351 w 2000"/>
              <a:gd name="T89" fmla="*/ 1893 h 1930"/>
              <a:gd name="T90" fmla="*/ 1233 w 2000"/>
              <a:gd name="T91" fmla="*/ 1815 h 1930"/>
              <a:gd name="T92" fmla="*/ 1119 w 2000"/>
              <a:gd name="T93" fmla="*/ 1835 h 1930"/>
              <a:gd name="T94" fmla="*/ 1058 w 2000"/>
              <a:gd name="T95" fmla="*/ 1797 h 1930"/>
              <a:gd name="T96" fmla="*/ 1007 w 2000"/>
              <a:gd name="T97" fmla="*/ 1781 h 1930"/>
              <a:gd name="T98" fmla="*/ 956 w 2000"/>
              <a:gd name="T99" fmla="*/ 1764 h 1930"/>
              <a:gd name="T100" fmla="*/ 910 w 2000"/>
              <a:gd name="T101" fmla="*/ 1786 h 1930"/>
              <a:gd name="T102" fmla="*/ 847 w 2000"/>
              <a:gd name="T103" fmla="*/ 1800 h 1930"/>
              <a:gd name="T104" fmla="*/ 769 w 2000"/>
              <a:gd name="T105" fmla="*/ 1876 h 1930"/>
              <a:gd name="T106" fmla="*/ 699 w 2000"/>
              <a:gd name="T107" fmla="*/ 1851 h 1930"/>
              <a:gd name="T108" fmla="*/ 209 w 2000"/>
              <a:gd name="T109" fmla="*/ 1392 h 1930"/>
              <a:gd name="T110" fmla="*/ 216 w 2000"/>
              <a:gd name="T111" fmla="*/ 1170 h 1930"/>
              <a:gd name="T112" fmla="*/ 176 w 2000"/>
              <a:gd name="T113" fmla="*/ 1143 h 1930"/>
              <a:gd name="T114" fmla="*/ 278 w 2000"/>
              <a:gd name="T115" fmla="*/ 1003 h 1930"/>
              <a:gd name="T116" fmla="*/ 310 w 2000"/>
              <a:gd name="T117" fmla="*/ 721 h 1930"/>
              <a:gd name="T118" fmla="*/ 222 w 2000"/>
              <a:gd name="T119" fmla="*/ 668 h 1930"/>
              <a:gd name="T120" fmla="*/ 38 w 2000"/>
              <a:gd name="T121" fmla="*/ 553 h 1930"/>
              <a:gd name="T122" fmla="*/ 17 w 2000"/>
              <a:gd name="T123" fmla="*/ 370 h 1930"/>
              <a:gd name="T124" fmla="*/ 585 w 2000"/>
              <a:gd name="T125" fmla="*/ 92 h 1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00" h="1930">
                <a:moveTo>
                  <a:pt x="620" y="0"/>
                </a:moveTo>
                <a:cubicBezTo>
                  <a:pt x="608" y="0"/>
                  <a:pt x="599" y="9"/>
                  <a:pt x="593" y="26"/>
                </a:cubicBezTo>
                <a:cubicBezTo>
                  <a:pt x="589" y="36"/>
                  <a:pt x="591" y="46"/>
                  <a:pt x="593" y="54"/>
                </a:cubicBezTo>
                <a:cubicBezTo>
                  <a:pt x="588" y="60"/>
                  <a:pt x="585" y="66"/>
                  <a:pt x="582" y="71"/>
                </a:cubicBezTo>
                <a:cubicBezTo>
                  <a:pt x="581" y="74"/>
                  <a:pt x="579" y="78"/>
                  <a:pt x="577" y="80"/>
                </a:cubicBezTo>
                <a:cubicBezTo>
                  <a:pt x="570" y="84"/>
                  <a:pt x="566" y="90"/>
                  <a:pt x="565" y="94"/>
                </a:cubicBezTo>
                <a:cubicBezTo>
                  <a:pt x="560" y="107"/>
                  <a:pt x="568" y="121"/>
                  <a:pt x="574" y="134"/>
                </a:cubicBezTo>
                <a:cubicBezTo>
                  <a:pt x="576" y="137"/>
                  <a:pt x="578" y="141"/>
                  <a:pt x="579" y="144"/>
                </a:cubicBezTo>
                <a:lnTo>
                  <a:pt x="577" y="146"/>
                </a:lnTo>
                <a:lnTo>
                  <a:pt x="575" y="149"/>
                </a:lnTo>
                <a:cubicBezTo>
                  <a:pt x="572" y="153"/>
                  <a:pt x="572" y="158"/>
                  <a:pt x="574" y="163"/>
                </a:cubicBezTo>
                <a:cubicBezTo>
                  <a:pt x="574" y="164"/>
                  <a:pt x="574" y="167"/>
                  <a:pt x="573" y="169"/>
                </a:cubicBezTo>
                <a:cubicBezTo>
                  <a:pt x="573" y="172"/>
                  <a:pt x="573" y="176"/>
                  <a:pt x="573" y="180"/>
                </a:cubicBezTo>
                <a:cubicBezTo>
                  <a:pt x="570" y="185"/>
                  <a:pt x="568" y="190"/>
                  <a:pt x="566" y="194"/>
                </a:cubicBezTo>
                <a:cubicBezTo>
                  <a:pt x="564" y="199"/>
                  <a:pt x="562" y="203"/>
                  <a:pt x="560" y="206"/>
                </a:cubicBezTo>
                <a:cubicBezTo>
                  <a:pt x="556" y="210"/>
                  <a:pt x="555" y="216"/>
                  <a:pt x="557" y="221"/>
                </a:cubicBezTo>
                <a:cubicBezTo>
                  <a:pt x="561" y="228"/>
                  <a:pt x="558" y="237"/>
                  <a:pt x="555" y="247"/>
                </a:cubicBezTo>
                <a:lnTo>
                  <a:pt x="554" y="250"/>
                </a:lnTo>
                <a:lnTo>
                  <a:pt x="554" y="254"/>
                </a:lnTo>
                <a:cubicBezTo>
                  <a:pt x="518" y="257"/>
                  <a:pt x="475" y="258"/>
                  <a:pt x="422" y="258"/>
                </a:cubicBezTo>
                <a:cubicBezTo>
                  <a:pt x="374" y="258"/>
                  <a:pt x="324" y="257"/>
                  <a:pt x="276" y="256"/>
                </a:cubicBezTo>
                <a:cubicBezTo>
                  <a:pt x="230" y="255"/>
                  <a:pt x="186" y="254"/>
                  <a:pt x="146" y="254"/>
                </a:cubicBezTo>
                <a:cubicBezTo>
                  <a:pt x="95" y="254"/>
                  <a:pt x="59" y="256"/>
                  <a:pt x="32" y="259"/>
                </a:cubicBezTo>
                <a:cubicBezTo>
                  <a:pt x="24" y="260"/>
                  <a:pt x="19" y="267"/>
                  <a:pt x="20" y="274"/>
                </a:cubicBezTo>
                <a:cubicBezTo>
                  <a:pt x="21" y="280"/>
                  <a:pt x="23" y="285"/>
                  <a:pt x="26" y="290"/>
                </a:cubicBezTo>
                <a:cubicBezTo>
                  <a:pt x="20" y="301"/>
                  <a:pt x="14" y="314"/>
                  <a:pt x="14" y="328"/>
                </a:cubicBezTo>
                <a:cubicBezTo>
                  <a:pt x="14" y="331"/>
                  <a:pt x="15" y="333"/>
                  <a:pt x="17" y="336"/>
                </a:cubicBezTo>
                <a:cubicBezTo>
                  <a:pt x="12" y="337"/>
                  <a:pt x="8" y="339"/>
                  <a:pt x="5" y="343"/>
                </a:cubicBezTo>
                <a:cubicBezTo>
                  <a:pt x="2" y="347"/>
                  <a:pt x="0" y="352"/>
                  <a:pt x="1" y="357"/>
                </a:cubicBezTo>
                <a:cubicBezTo>
                  <a:pt x="2" y="359"/>
                  <a:pt x="2" y="360"/>
                  <a:pt x="3" y="361"/>
                </a:cubicBezTo>
                <a:cubicBezTo>
                  <a:pt x="2" y="364"/>
                  <a:pt x="2" y="368"/>
                  <a:pt x="2" y="371"/>
                </a:cubicBezTo>
                <a:cubicBezTo>
                  <a:pt x="3" y="375"/>
                  <a:pt x="5" y="378"/>
                  <a:pt x="8" y="380"/>
                </a:cubicBezTo>
                <a:lnTo>
                  <a:pt x="10" y="382"/>
                </a:lnTo>
                <a:cubicBezTo>
                  <a:pt x="9" y="385"/>
                  <a:pt x="9" y="388"/>
                  <a:pt x="10" y="391"/>
                </a:cubicBezTo>
                <a:cubicBezTo>
                  <a:pt x="11" y="394"/>
                  <a:pt x="13" y="396"/>
                  <a:pt x="16" y="399"/>
                </a:cubicBezTo>
                <a:cubicBezTo>
                  <a:pt x="16" y="404"/>
                  <a:pt x="20" y="407"/>
                  <a:pt x="23" y="410"/>
                </a:cubicBezTo>
                <a:cubicBezTo>
                  <a:pt x="24" y="412"/>
                  <a:pt x="24" y="414"/>
                  <a:pt x="24" y="416"/>
                </a:cubicBezTo>
                <a:lnTo>
                  <a:pt x="23" y="419"/>
                </a:lnTo>
                <a:cubicBezTo>
                  <a:pt x="20" y="419"/>
                  <a:pt x="16" y="421"/>
                  <a:pt x="13" y="426"/>
                </a:cubicBezTo>
                <a:cubicBezTo>
                  <a:pt x="12" y="428"/>
                  <a:pt x="9" y="434"/>
                  <a:pt x="14" y="441"/>
                </a:cubicBezTo>
                <a:lnTo>
                  <a:pt x="15" y="443"/>
                </a:lnTo>
                <a:lnTo>
                  <a:pt x="15" y="447"/>
                </a:lnTo>
                <a:cubicBezTo>
                  <a:pt x="16" y="451"/>
                  <a:pt x="18" y="454"/>
                  <a:pt x="21" y="456"/>
                </a:cubicBezTo>
                <a:lnTo>
                  <a:pt x="21" y="458"/>
                </a:lnTo>
                <a:cubicBezTo>
                  <a:pt x="22" y="466"/>
                  <a:pt x="20" y="472"/>
                  <a:pt x="16" y="480"/>
                </a:cubicBezTo>
                <a:cubicBezTo>
                  <a:pt x="12" y="488"/>
                  <a:pt x="8" y="497"/>
                  <a:pt x="7" y="509"/>
                </a:cubicBezTo>
                <a:cubicBezTo>
                  <a:pt x="7" y="513"/>
                  <a:pt x="8" y="517"/>
                  <a:pt x="11" y="520"/>
                </a:cubicBezTo>
                <a:cubicBezTo>
                  <a:pt x="11" y="522"/>
                  <a:pt x="10" y="525"/>
                  <a:pt x="10" y="527"/>
                </a:cubicBezTo>
                <a:cubicBezTo>
                  <a:pt x="11" y="531"/>
                  <a:pt x="12" y="534"/>
                  <a:pt x="14" y="536"/>
                </a:cubicBezTo>
                <a:lnTo>
                  <a:pt x="15" y="538"/>
                </a:lnTo>
                <a:cubicBezTo>
                  <a:pt x="15" y="541"/>
                  <a:pt x="17" y="549"/>
                  <a:pt x="24" y="553"/>
                </a:cubicBezTo>
                <a:cubicBezTo>
                  <a:pt x="24" y="555"/>
                  <a:pt x="25" y="557"/>
                  <a:pt x="26" y="559"/>
                </a:cubicBezTo>
                <a:lnTo>
                  <a:pt x="29" y="563"/>
                </a:lnTo>
                <a:lnTo>
                  <a:pt x="28" y="565"/>
                </a:lnTo>
                <a:cubicBezTo>
                  <a:pt x="27" y="567"/>
                  <a:pt x="27" y="568"/>
                  <a:pt x="27" y="570"/>
                </a:cubicBezTo>
                <a:cubicBezTo>
                  <a:pt x="27" y="574"/>
                  <a:pt x="27" y="577"/>
                  <a:pt x="28" y="580"/>
                </a:cubicBezTo>
                <a:lnTo>
                  <a:pt x="28" y="583"/>
                </a:lnTo>
                <a:cubicBezTo>
                  <a:pt x="27" y="586"/>
                  <a:pt x="26" y="589"/>
                  <a:pt x="27" y="592"/>
                </a:cubicBezTo>
                <a:cubicBezTo>
                  <a:pt x="28" y="594"/>
                  <a:pt x="27" y="597"/>
                  <a:pt x="26" y="600"/>
                </a:cubicBezTo>
                <a:cubicBezTo>
                  <a:pt x="26" y="602"/>
                  <a:pt x="25" y="604"/>
                  <a:pt x="25" y="605"/>
                </a:cubicBezTo>
                <a:cubicBezTo>
                  <a:pt x="24" y="608"/>
                  <a:pt x="25" y="611"/>
                  <a:pt x="26" y="614"/>
                </a:cubicBezTo>
                <a:lnTo>
                  <a:pt x="26" y="616"/>
                </a:lnTo>
                <a:lnTo>
                  <a:pt x="26" y="616"/>
                </a:lnTo>
                <a:cubicBezTo>
                  <a:pt x="24" y="621"/>
                  <a:pt x="18" y="635"/>
                  <a:pt x="20" y="644"/>
                </a:cubicBezTo>
                <a:lnTo>
                  <a:pt x="21" y="646"/>
                </a:lnTo>
                <a:lnTo>
                  <a:pt x="21" y="646"/>
                </a:lnTo>
                <a:cubicBezTo>
                  <a:pt x="18" y="648"/>
                  <a:pt x="17" y="651"/>
                  <a:pt x="16" y="653"/>
                </a:cubicBezTo>
                <a:cubicBezTo>
                  <a:pt x="14" y="660"/>
                  <a:pt x="17" y="667"/>
                  <a:pt x="23" y="669"/>
                </a:cubicBezTo>
                <a:cubicBezTo>
                  <a:pt x="28" y="672"/>
                  <a:pt x="37" y="673"/>
                  <a:pt x="64" y="673"/>
                </a:cubicBezTo>
                <a:cubicBezTo>
                  <a:pt x="73" y="673"/>
                  <a:pt x="83" y="673"/>
                  <a:pt x="92" y="673"/>
                </a:cubicBezTo>
                <a:cubicBezTo>
                  <a:pt x="100" y="673"/>
                  <a:pt x="107" y="673"/>
                  <a:pt x="113" y="673"/>
                </a:cubicBezTo>
                <a:cubicBezTo>
                  <a:pt x="116" y="673"/>
                  <a:pt x="119" y="673"/>
                  <a:pt x="121" y="673"/>
                </a:cubicBezTo>
                <a:cubicBezTo>
                  <a:pt x="124" y="673"/>
                  <a:pt x="127" y="673"/>
                  <a:pt x="130" y="673"/>
                </a:cubicBezTo>
                <a:cubicBezTo>
                  <a:pt x="135" y="673"/>
                  <a:pt x="143" y="673"/>
                  <a:pt x="151" y="673"/>
                </a:cubicBezTo>
                <a:cubicBezTo>
                  <a:pt x="162" y="672"/>
                  <a:pt x="174" y="672"/>
                  <a:pt x="185" y="672"/>
                </a:cubicBezTo>
                <a:cubicBezTo>
                  <a:pt x="197" y="672"/>
                  <a:pt x="203" y="672"/>
                  <a:pt x="207" y="673"/>
                </a:cubicBezTo>
                <a:lnTo>
                  <a:pt x="209" y="677"/>
                </a:lnTo>
                <a:cubicBezTo>
                  <a:pt x="211" y="679"/>
                  <a:pt x="213" y="681"/>
                  <a:pt x="215" y="681"/>
                </a:cubicBezTo>
                <a:cubicBezTo>
                  <a:pt x="219" y="688"/>
                  <a:pt x="224" y="691"/>
                  <a:pt x="229" y="692"/>
                </a:cubicBezTo>
                <a:cubicBezTo>
                  <a:pt x="231" y="692"/>
                  <a:pt x="233" y="693"/>
                  <a:pt x="235" y="693"/>
                </a:cubicBezTo>
                <a:cubicBezTo>
                  <a:pt x="239" y="693"/>
                  <a:pt x="242" y="692"/>
                  <a:pt x="244" y="690"/>
                </a:cubicBezTo>
                <a:cubicBezTo>
                  <a:pt x="247" y="691"/>
                  <a:pt x="249" y="692"/>
                  <a:pt x="251" y="692"/>
                </a:cubicBezTo>
                <a:cubicBezTo>
                  <a:pt x="254" y="694"/>
                  <a:pt x="258" y="694"/>
                  <a:pt x="260" y="694"/>
                </a:cubicBezTo>
                <a:cubicBezTo>
                  <a:pt x="263" y="694"/>
                  <a:pt x="265" y="694"/>
                  <a:pt x="267" y="693"/>
                </a:cubicBezTo>
                <a:cubicBezTo>
                  <a:pt x="268" y="694"/>
                  <a:pt x="270" y="694"/>
                  <a:pt x="271" y="694"/>
                </a:cubicBezTo>
                <a:lnTo>
                  <a:pt x="272" y="694"/>
                </a:lnTo>
                <a:lnTo>
                  <a:pt x="275" y="694"/>
                </a:lnTo>
                <a:lnTo>
                  <a:pt x="277" y="695"/>
                </a:lnTo>
                <a:cubicBezTo>
                  <a:pt x="279" y="697"/>
                  <a:pt x="282" y="697"/>
                  <a:pt x="284" y="697"/>
                </a:cubicBezTo>
                <a:lnTo>
                  <a:pt x="286" y="697"/>
                </a:lnTo>
                <a:lnTo>
                  <a:pt x="286" y="698"/>
                </a:lnTo>
                <a:cubicBezTo>
                  <a:pt x="285" y="704"/>
                  <a:pt x="287" y="708"/>
                  <a:pt x="289" y="711"/>
                </a:cubicBezTo>
                <a:cubicBezTo>
                  <a:pt x="290" y="718"/>
                  <a:pt x="294" y="722"/>
                  <a:pt x="296" y="725"/>
                </a:cubicBezTo>
                <a:lnTo>
                  <a:pt x="297" y="728"/>
                </a:lnTo>
                <a:lnTo>
                  <a:pt x="297" y="728"/>
                </a:lnTo>
                <a:cubicBezTo>
                  <a:pt x="287" y="735"/>
                  <a:pt x="279" y="744"/>
                  <a:pt x="273" y="751"/>
                </a:cubicBezTo>
                <a:cubicBezTo>
                  <a:pt x="272" y="753"/>
                  <a:pt x="271" y="754"/>
                  <a:pt x="270" y="755"/>
                </a:cubicBezTo>
                <a:cubicBezTo>
                  <a:pt x="268" y="756"/>
                  <a:pt x="267" y="758"/>
                  <a:pt x="266" y="760"/>
                </a:cubicBezTo>
                <a:cubicBezTo>
                  <a:pt x="260" y="774"/>
                  <a:pt x="263" y="790"/>
                  <a:pt x="265" y="802"/>
                </a:cubicBezTo>
                <a:cubicBezTo>
                  <a:pt x="266" y="806"/>
                  <a:pt x="267" y="811"/>
                  <a:pt x="266" y="813"/>
                </a:cubicBezTo>
                <a:cubicBezTo>
                  <a:pt x="266" y="819"/>
                  <a:pt x="269" y="824"/>
                  <a:pt x="273" y="826"/>
                </a:cubicBezTo>
                <a:cubicBezTo>
                  <a:pt x="276" y="829"/>
                  <a:pt x="280" y="833"/>
                  <a:pt x="285" y="834"/>
                </a:cubicBezTo>
                <a:cubicBezTo>
                  <a:pt x="286" y="837"/>
                  <a:pt x="287" y="839"/>
                  <a:pt x="288" y="840"/>
                </a:cubicBezTo>
                <a:cubicBezTo>
                  <a:pt x="286" y="851"/>
                  <a:pt x="294" y="858"/>
                  <a:pt x="297" y="862"/>
                </a:cubicBezTo>
                <a:lnTo>
                  <a:pt x="301" y="866"/>
                </a:lnTo>
                <a:cubicBezTo>
                  <a:pt x="293" y="883"/>
                  <a:pt x="309" y="895"/>
                  <a:pt x="316" y="900"/>
                </a:cubicBezTo>
                <a:cubicBezTo>
                  <a:pt x="313" y="904"/>
                  <a:pt x="312" y="908"/>
                  <a:pt x="312" y="911"/>
                </a:cubicBezTo>
                <a:cubicBezTo>
                  <a:pt x="304" y="912"/>
                  <a:pt x="298" y="917"/>
                  <a:pt x="293" y="922"/>
                </a:cubicBezTo>
                <a:cubicBezTo>
                  <a:pt x="287" y="924"/>
                  <a:pt x="282" y="929"/>
                  <a:pt x="279" y="936"/>
                </a:cubicBezTo>
                <a:cubicBezTo>
                  <a:pt x="276" y="938"/>
                  <a:pt x="274" y="940"/>
                  <a:pt x="273" y="944"/>
                </a:cubicBezTo>
                <a:cubicBezTo>
                  <a:pt x="272" y="946"/>
                  <a:pt x="271" y="948"/>
                  <a:pt x="271" y="951"/>
                </a:cubicBezTo>
                <a:cubicBezTo>
                  <a:pt x="268" y="960"/>
                  <a:pt x="269" y="970"/>
                  <a:pt x="269" y="978"/>
                </a:cubicBezTo>
                <a:cubicBezTo>
                  <a:pt x="270" y="987"/>
                  <a:pt x="270" y="992"/>
                  <a:pt x="268" y="995"/>
                </a:cubicBezTo>
                <a:lnTo>
                  <a:pt x="266" y="999"/>
                </a:lnTo>
                <a:cubicBezTo>
                  <a:pt x="262" y="999"/>
                  <a:pt x="255" y="1001"/>
                  <a:pt x="251" y="1008"/>
                </a:cubicBezTo>
                <a:lnTo>
                  <a:pt x="249" y="1011"/>
                </a:lnTo>
                <a:lnTo>
                  <a:pt x="248" y="1013"/>
                </a:lnTo>
                <a:cubicBezTo>
                  <a:pt x="247" y="1014"/>
                  <a:pt x="245" y="1016"/>
                  <a:pt x="244" y="1018"/>
                </a:cubicBezTo>
                <a:cubicBezTo>
                  <a:pt x="239" y="1022"/>
                  <a:pt x="236" y="1027"/>
                  <a:pt x="235" y="1033"/>
                </a:cubicBezTo>
                <a:cubicBezTo>
                  <a:pt x="234" y="1036"/>
                  <a:pt x="234" y="1038"/>
                  <a:pt x="235" y="1041"/>
                </a:cubicBezTo>
                <a:cubicBezTo>
                  <a:pt x="231" y="1046"/>
                  <a:pt x="229" y="1051"/>
                  <a:pt x="227" y="1055"/>
                </a:cubicBezTo>
                <a:cubicBezTo>
                  <a:pt x="227" y="1057"/>
                  <a:pt x="226" y="1059"/>
                  <a:pt x="225" y="1060"/>
                </a:cubicBezTo>
                <a:cubicBezTo>
                  <a:pt x="223" y="1062"/>
                  <a:pt x="221" y="1065"/>
                  <a:pt x="221" y="1069"/>
                </a:cubicBezTo>
                <a:lnTo>
                  <a:pt x="220" y="1070"/>
                </a:lnTo>
                <a:cubicBezTo>
                  <a:pt x="219" y="1073"/>
                  <a:pt x="219" y="1075"/>
                  <a:pt x="219" y="1079"/>
                </a:cubicBezTo>
                <a:cubicBezTo>
                  <a:pt x="217" y="1083"/>
                  <a:pt x="217" y="1086"/>
                  <a:pt x="217" y="1089"/>
                </a:cubicBezTo>
                <a:lnTo>
                  <a:pt x="215" y="1091"/>
                </a:lnTo>
                <a:lnTo>
                  <a:pt x="214" y="1092"/>
                </a:lnTo>
                <a:lnTo>
                  <a:pt x="211" y="1093"/>
                </a:lnTo>
                <a:cubicBezTo>
                  <a:pt x="202" y="1093"/>
                  <a:pt x="196" y="1100"/>
                  <a:pt x="193" y="1104"/>
                </a:cubicBezTo>
                <a:lnTo>
                  <a:pt x="192" y="1106"/>
                </a:lnTo>
                <a:lnTo>
                  <a:pt x="192" y="1106"/>
                </a:lnTo>
                <a:cubicBezTo>
                  <a:pt x="188" y="1106"/>
                  <a:pt x="182" y="1106"/>
                  <a:pt x="177" y="1111"/>
                </a:cubicBezTo>
                <a:lnTo>
                  <a:pt x="175" y="1114"/>
                </a:lnTo>
                <a:cubicBezTo>
                  <a:pt x="169" y="1118"/>
                  <a:pt x="165" y="1124"/>
                  <a:pt x="164" y="1129"/>
                </a:cubicBezTo>
                <a:cubicBezTo>
                  <a:pt x="161" y="1131"/>
                  <a:pt x="159" y="1135"/>
                  <a:pt x="159" y="1139"/>
                </a:cubicBezTo>
                <a:cubicBezTo>
                  <a:pt x="160" y="1142"/>
                  <a:pt x="162" y="1155"/>
                  <a:pt x="172" y="1158"/>
                </a:cubicBezTo>
                <a:cubicBezTo>
                  <a:pt x="175" y="1160"/>
                  <a:pt x="178" y="1162"/>
                  <a:pt x="182" y="1162"/>
                </a:cubicBezTo>
                <a:lnTo>
                  <a:pt x="184" y="1162"/>
                </a:lnTo>
                <a:lnTo>
                  <a:pt x="184" y="1162"/>
                </a:lnTo>
                <a:lnTo>
                  <a:pt x="184" y="1162"/>
                </a:lnTo>
                <a:cubicBezTo>
                  <a:pt x="186" y="1163"/>
                  <a:pt x="187" y="1163"/>
                  <a:pt x="189" y="1163"/>
                </a:cubicBezTo>
                <a:lnTo>
                  <a:pt x="189" y="1163"/>
                </a:lnTo>
                <a:lnTo>
                  <a:pt x="190" y="1164"/>
                </a:lnTo>
                <a:cubicBezTo>
                  <a:pt x="192" y="1167"/>
                  <a:pt x="195" y="1169"/>
                  <a:pt x="199" y="1170"/>
                </a:cubicBezTo>
                <a:lnTo>
                  <a:pt x="199" y="1174"/>
                </a:lnTo>
                <a:lnTo>
                  <a:pt x="201" y="1177"/>
                </a:lnTo>
                <a:cubicBezTo>
                  <a:pt x="201" y="1180"/>
                  <a:pt x="202" y="1182"/>
                  <a:pt x="204" y="1185"/>
                </a:cubicBezTo>
                <a:lnTo>
                  <a:pt x="206" y="1187"/>
                </a:lnTo>
                <a:cubicBezTo>
                  <a:pt x="207" y="1189"/>
                  <a:pt x="208" y="1191"/>
                  <a:pt x="210" y="1193"/>
                </a:cubicBezTo>
                <a:lnTo>
                  <a:pt x="210" y="1193"/>
                </a:lnTo>
                <a:cubicBezTo>
                  <a:pt x="210" y="1195"/>
                  <a:pt x="211" y="1196"/>
                  <a:pt x="212" y="1198"/>
                </a:cubicBezTo>
                <a:lnTo>
                  <a:pt x="210" y="1201"/>
                </a:lnTo>
                <a:cubicBezTo>
                  <a:pt x="204" y="1202"/>
                  <a:pt x="200" y="1208"/>
                  <a:pt x="201" y="1214"/>
                </a:cubicBezTo>
                <a:cubicBezTo>
                  <a:pt x="201" y="1217"/>
                  <a:pt x="201" y="1218"/>
                  <a:pt x="200" y="1221"/>
                </a:cubicBezTo>
                <a:cubicBezTo>
                  <a:pt x="199" y="1223"/>
                  <a:pt x="200" y="1227"/>
                  <a:pt x="201" y="1229"/>
                </a:cubicBezTo>
                <a:cubicBezTo>
                  <a:pt x="205" y="1240"/>
                  <a:pt x="210" y="1252"/>
                  <a:pt x="214" y="1265"/>
                </a:cubicBezTo>
                <a:lnTo>
                  <a:pt x="215" y="1267"/>
                </a:lnTo>
                <a:lnTo>
                  <a:pt x="215" y="1269"/>
                </a:lnTo>
                <a:cubicBezTo>
                  <a:pt x="216" y="1273"/>
                  <a:pt x="218" y="1278"/>
                  <a:pt x="219" y="1282"/>
                </a:cubicBezTo>
                <a:lnTo>
                  <a:pt x="219" y="1284"/>
                </a:lnTo>
                <a:cubicBezTo>
                  <a:pt x="221" y="1287"/>
                  <a:pt x="222" y="1289"/>
                  <a:pt x="225" y="1292"/>
                </a:cubicBezTo>
                <a:lnTo>
                  <a:pt x="225" y="1294"/>
                </a:lnTo>
                <a:cubicBezTo>
                  <a:pt x="225" y="1299"/>
                  <a:pt x="226" y="1309"/>
                  <a:pt x="234" y="1315"/>
                </a:cubicBezTo>
                <a:cubicBezTo>
                  <a:pt x="242" y="1349"/>
                  <a:pt x="243" y="1370"/>
                  <a:pt x="237" y="1378"/>
                </a:cubicBezTo>
                <a:cubicBezTo>
                  <a:pt x="236" y="1379"/>
                  <a:pt x="234" y="1382"/>
                  <a:pt x="228" y="1382"/>
                </a:cubicBezTo>
                <a:cubicBezTo>
                  <a:pt x="224" y="1382"/>
                  <a:pt x="219" y="1381"/>
                  <a:pt x="213" y="1379"/>
                </a:cubicBezTo>
                <a:lnTo>
                  <a:pt x="209" y="1378"/>
                </a:lnTo>
                <a:cubicBezTo>
                  <a:pt x="205" y="1378"/>
                  <a:pt x="201" y="1380"/>
                  <a:pt x="198" y="1384"/>
                </a:cubicBezTo>
                <a:cubicBezTo>
                  <a:pt x="195" y="1389"/>
                  <a:pt x="195" y="1395"/>
                  <a:pt x="199" y="1400"/>
                </a:cubicBezTo>
                <a:cubicBezTo>
                  <a:pt x="247" y="1464"/>
                  <a:pt x="247" y="1511"/>
                  <a:pt x="247" y="1544"/>
                </a:cubicBezTo>
                <a:cubicBezTo>
                  <a:pt x="247" y="1595"/>
                  <a:pt x="256" y="1616"/>
                  <a:pt x="343" y="1616"/>
                </a:cubicBezTo>
                <a:cubicBezTo>
                  <a:pt x="356" y="1616"/>
                  <a:pt x="371" y="1616"/>
                  <a:pt x="388" y="1615"/>
                </a:cubicBezTo>
                <a:cubicBezTo>
                  <a:pt x="392" y="1615"/>
                  <a:pt x="396" y="1615"/>
                  <a:pt x="400" y="1615"/>
                </a:cubicBezTo>
                <a:cubicBezTo>
                  <a:pt x="415" y="1615"/>
                  <a:pt x="435" y="1616"/>
                  <a:pt x="457" y="1618"/>
                </a:cubicBezTo>
                <a:cubicBezTo>
                  <a:pt x="482" y="1620"/>
                  <a:pt x="508" y="1622"/>
                  <a:pt x="530" y="1622"/>
                </a:cubicBezTo>
                <a:cubicBezTo>
                  <a:pt x="547" y="1622"/>
                  <a:pt x="560" y="1621"/>
                  <a:pt x="570" y="1619"/>
                </a:cubicBezTo>
                <a:lnTo>
                  <a:pt x="569" y="1623"/>
                </a:lnTo>
                <a:cubicBezTo>
                  <a:pt x="569" y="1630"/>
                  <a:pt x="569" y="1635"/>
                  <a:pt x="570" y="1638"/>
                </a:cubicBezTo>
                <a:cubicBezTo>
                  <a:pt x="568" y="1639"/>
                  <a:pt x="566" y="1641"/>
                  <a:pt x="563" y="1643"/>
                </a:cubicBezTo>
                <a:lnTo>
                  <a:pt x="559" y="1647"/>
                </a:lnTo>
                <a:lnTo>
                  <a:pt x="557" y="1650"/>
                </a:lnTo>
                <a:cubicBezTo>
                  <a:pt x="553" y="1656"/>
                  <a:pt x="551" y="1662"/>
                  <a:pt x="549" y="1669"/>
                </a:cubicBezTo>
                <a:cubicBezTo>
                  <a:pt x="548" y="1674"/>
                  <a:pt x="549" y="1678"/>
                  <a:pt x="552" y="1681"/>
                </a:cubicBezTo>
                <a:cubicBezTo>
                  <a:pt x="561" y="1690"/>
                  <a:pt x="567" y="1699"/>
                  <a:pt x="573" y="1709"/>
                </a:cubicBezTo>
                <a:cubicBezTo>
                  <a:pt x="589" y="1739"/>
                  <a:pt x="606" y="1768"/>
                  <a:pt x="622" y="1797"/>
                </a:cubicBezTo>
                <a:lnTo>
                  <a:pt x="631" y="1812"/>
                </a:lnTo>
                <a:cubicBezTo>
                  <a:pt x="633" y="1816"/>
                  <a:pt x="635" y="1820"/>
                  <a:pt x="637" y="1824"/>
                </a:cubicBezTo>
                <a:cubicBezTo>
                  <a:pt x="639" y="1827"/>
                  <a:pt x="642" y="1829"/>
                  <a:pt x="645" y="1830"/>
                </a:cubicBezTo>
                <a:lnTo>
                  <a:pt x="649" y="1831"/>
                </a:lnTo>
                <a:cubicBezTo>
                  <a:pt x="652" y="1831"/>
                  <a:pt x="654" y="1830"/>
                  <a:pt x="656" y="1829"/>
                </a:cubicBezTo>
                <a:cubicBezTo>
                  <a:pt x="659" y="1827"/>
                  <a:pt x="661" y="1827"/>
                  <a:pt x="661" y="1827"/>
                </a:cubicBezTo>
                <a:lnTo>
                  <a:pt x="664" y="1830"/>
                </a:lnTo>
                <a:cubicBezTo>
                  <a:pt x="667" y="1833"/>
                  <a:pt x="673" y="1838"/>
                  <a:pt x="681" y="1840"/>
                </a:cubicBezTo>
                <a:cubicBezTo>
                  <a:pt x="682" y="1843"/>
                  <a:pt x="682" y="1845"/>
                  <a:pt x="683" y="1847"/>
                </a:cubicBezTo>
                <a:lnTo>
                  <a:pt x="685" y="1851"/>
                </a:lnTo>
                <a:cubicBezTo>
                  <a:pt x="683" y="1854"/>
                  <a:pt x="682" y="1859"/>
                  <a:pt x="685" y="1864"/>
                </a:cubicBezTo>
                <a:cubicBezTo>
                  <a:pt x="686" y="1867"/>
                  <a:pt x="689" y="1869"/>
                  <a:pt x="691" y="1870"/>
                </a:cubicBezTo>
                <a:cubicBezTo>
                  <a:pt x="693" y="1871"/>
                  <a:pt x="694" y="1872"/>
                  <a:pt x="696" y="1873"/>
                </a:cubicBezTo>
                <a:lnTo>
                  <a:pt x="697" y="1876"/>
                </a:lnTo>
                <a:cubicBezTo>
                  <a:pt x="699" y="1881"/>
                  <a:pt x="703" y="1885"/>
                  <a:pt x="708" y="1886"/>
                </a:cubicBezTo>
                <a:lnTo>
                  <a:pt x="712" y="1889"/>
                </a:lnTo>
                <a:cubicBezTo>
                  <a:pt x="713" y="1891"/>
                  <a:pt x="717" y="1895"/>
                  <a:pt x="723" y="1897"/>
                </a:cubicBezTo>
                <a:cubicBezTo>
                  <a:pt x="725" y="1901"/>
                  <a:pt x="729" y="1904"/>
                  <a:pt x="735" y="1904"/>
                </a:cubicBezTo>
                <a:cubicBezTo>
                  <a:pt x="744" y="1904"/>
                  <a:pt x="748" y="1898"/>
                  <a:pt x="750" y="1895"/>
                </a:cubicBezTo>
                <a:lnTo>
                  <a:pt x="750" y="1894"/>
                </a:lnTo>
                <a:lnTo>
                  <a:pt x="752" y="1893"/>
                </a:lnTo>
                <a:lnTo>
                  <a:pt x="756" y="1893"/>
                </a:lnTo>
                <a:cubicBezTo>
                  <a:pt x="759" y="1893"/>
                  <a:pt x="763" y="1892"/>
                  <a:pt x="765" y="1889"/>
                </a:cubicBezTo>
                <a:lnTo>
                  <a:pt x="768" y="1890"/>
                </a:lnTo>
                <a:lnTo>
                  <a:pt x="769" y="1890"/>
                </a:lnTo>
                <a:cubicBezTo>
                  <a:pt x="771" y="1890"/>
                  <a:pt x="772" y="1889"/>
                  <a:pt x="774" y="1889"/>
                </a:cubicBezTo>
                <a:cubicBezTo>
                  <a:pt x="779" y="1888"/>
                  <a:pt x="783" y="1887"/>
                  <a:pt x="785" y="1883"/>
                </a:cubicBezTo>
                <a:lnTo>
                  <a:pt x="786" y="1882"/>
                </a:lnTo>
                <a:lnTo>
                  <a:pt x="789" y="1882"/>
                </a:lnTo>
                <a:lnTo>
                  <a:pt x="789" y="1882"/>
                </a:lnTo>
                <a:lnTo>
                  <a:pt x="790" y="1882"/>
                </a:lnTo>
                <a:cubicBezTo>
                  <a:pt x="792" y="1882"/>
                  <a:pt x="793" y="1883"/>
                  <a:pt x="795" y="1883"/>
                </a:cubicBezTo>
                <a:cubicBezTo>
                  <a:pt x="797" y="1883"/>
                  <a:pt x="799" y="1882"/>
                  <a:pt x="801" y="1881"/>
                </a:cubicBezTo>
                <a:cubicBezTo>
                  <a:pt x="804" y="1880"/>
                  <a:pt x="807" y="1877"/>
                  <a:pt x="808" y="1874"/>
                </a:cubicBezTo>
                <a:cubicBezTo>
                  <a:pt x="811" y="1874"/>
                  <a:pt x="813" y="1873"/>
                  <a:pt x="816" y="1872"/>
                </a:cubicBezTo>
                <a:cubicBezTo>
                  <a:pt x="819" y="1870"/>
                  <a:pt x="821" y="1866"/>
                  <a:pt x="821" y="1862"/>
                </a:cubicBezTo>
                <a:cubicBezTo>
                  <a:pt x="823" y="1860"/>
                  <a:pt x="827" y="1857"/>
                  <a:pt x="830" y="1852"/>
                </a:cubicBezTo>
                <a:cubicBezTo>
                  <a:pt x="832" y="1849"/>
                  <a:pt x="835" y="1845"/>
                  <a:pt x="835" y="1840"/>
                </a:cubicBezTo>
                <a:cubicBezTo>
                  <a:pt x="838" y="1840"/>
                  <a:pt x="841" y="1839"/>
                  <a:pt x="843" y="1837"/>
                </a:cubicBezTo>
                <a:cubicBezTo>
                  <a:pt x="845" y="1834"/>
                  <a:pt x="850" y="1830"/>
                  <a:pt x="852" y="1823"/>
                </a:cubicBezTo>
                <a:cubicBezTo>
                  <a:pt x="854" y="1822"/>
                  <a:pt x="856" y="1820"/>
                  <a:pt x="857" y="1818"/>
                </a:cubicBezTo>
                <a:cubicBezTo>
                  <a:pt x="857" y="1816"/>
                  <a:pt x="858" y="1814"/>
                  <a:pt x="858" y="1812"/>
                </a:cubicBezTo>
                <a:lnTo>
                  <a:pt x="858" y="1811"/>
                </a:lnTo>
                <a:cubicBezTo>
                  <a:pt x="860" y="1810"/>
                  <a:pt x="862" y="1808"/>
                  <a:pt x="864" y="1806"/>
                </a:cubicBezTo>
                <a:cubicBezTo>
                  <a:pt x="864" y="1805"/>
                  <a:pt x="865" y="1804"/>
                  <a:pt x="865" y="1802"/>
                </a:cubicBezTo>
                <a:lnTo>
                  <a:pt x="865" y="1801"/>
                </a:lnTo>
                <a:cubicBezTo>
                  <a:pt x="868" y="1803"/>
                  <a:pt x="871" y="1804"/>
                  <a:pt x="873" y="1804"/>
                </a:cubicBezTo>
                <a:lnTo>
                  <a:pt x="875" y="1804"/>
                </a:lnTo>
                <a:lnTo>
                  <a:pt x="876" y="1804"/>
                </a:lnTo>
                <a:lnTo>
                  <a:pt x="879" y="1804"/>
                </a:lnTo>
                <a:lnTo>
                  <a:pt x="882" y="1803"/>
                </a:lnTo>
                <a:lnTo>
                  <a:pt x="885" y="1803"/>
                </a:lnTo>
                <a:cubicBezTo>
                  <a:pt x="888" y="1803"/>
                  <a:pt x="891" y="1802"/>
                  <a:pt x="893" y="1801"/>
                </a:cubicBezTo>
                <a:cubicBezTo>
                  <a:pt x="896" y="1801"/>
                  <a:pt x="899" y="1800"/>
                  <a:pt x="902" y="1799"/>
                </a:cubicBezTo>
                <a:cubicBezTo>
                  <a:pt x="904" y="1801"/>
                  <a:pt x="907" y="1802"/>
                  <a:pt x="911" y="1802"/>
                </a:cubicBezTo>
                <a:cubicBezTo>
                  <a:pt x="914" y="1802"/>
                  <a:pt x="917" y="1801"/>
                  <a:pt x="919" y="1800"/>
                </a:cubicBezTo>
                <a:cubicBezTo>
                  <a:pt x="923" y="1799"/>
                  <a:pt x="926" y="1797"/>
                  <a:pt x="928" y="1795"/>
                </a:cubicBezTo>
                <a:lnTo>
                  <a:pt x="929" y="1795"/>
                </a:lnTo>
                <a:cubicBezTo>
                  <a:pt x="934" y="1795"/>
                  <a:pt x="937" y="1793"/>
                  <a:pt x="939" y="1792"/>
                </a:cubicBezTo>
                <a:cubicBezTo>
                  <a:pt x="945" y="1791"/>
                  <a:pt x="948" y="1788"/>
                  <a:pt x="949" y="1786"/>
                </a:cubicBezTo>
                <a:lnTo>
                  <a:pt x="950" y="1784"/>
                </a:lnTo>
                <a:lnTo>
                  <a:pt x="951" y="1784"/>
                </a:lnTo>
                <a:cubicBezTo>
                  <a:pt x="955" y="1783"/>
                  <a:pt x="960" y="1781"/>
                  <a:pt x="963" y="1777"/>
                </a:cubicBezTo>
                <a:cubicBezTo>
                  <a:pt x="965" y="1777"/>
                  <a:pt x="967" y="1776"/>
                  <a:pt x="969" y="1775"/>
                </a:cubicBezTo>
                <a:lnTo>
                  <a:pt x="973" y="1776"/>
                </a:lnTo>
                <a:lnTo>
                  <a:pt x="973" y="1776"/>
                </a:lnTo>
                <a:cubicBezTo>
                  <a:pt x="974" y="1777"/>
                  <a:pt x="974" y="1779"/>
                  <a:pt x="975" y="1780"/>
                </a:cubicBezTo>
                <a:cubicBezTo>
                  <a:pt x="977" y="1784"/>
                  <a:pt x="980" y="1786"/>
                  <a:pt x="984" y="1787"/>
                </a:cubicBezTo>
                <a:lnTo>
                  <a:pt x="987" y="1788"/>
                </a:lnTo>
                <a:lnTo>
                  <a:pt x="987" y="1788"/>
                </a:lnTo>
                <a:cubicBezTo>
                  <a:pt x="989" y="1791"/>
                  <a:pt x="993" y="1793"/>
                  <a:pt x="998" y="1793"/>
                </a:cubicBezTo>
                <a:lnTo>
                  <a:pt x="1000" y="1793"/>
                </a:lnTo>
                <a:lnTo>
                  <a:pt x="1001" y="1793"/>
                </a:lnTo>
                <a:cubicBezTo>
                  <a:pt x="1003" y="1794"/>
                  <a:pt x="1005" y="1794"/>
                  <a:pt x="1007" y="1794"/>
                </a:cubicBezTo>
                <a:lnTo>
                  <a:pt x="1008" y="1794"/>
                </a:lnTo>
                <a:lnTo>
                  <a:pt x="1009" y="1795"/>
                </a:lnTo>
                <a:cubicBezTo>
                  <a:pt x="1010" y="1796"/>
                  <a:pt x="1012" y="1797"/>
                  <a:pt x="1014" y="1798"/>
                </a:cubicBezTo>
                <a:cubicBezTo>
                  <a:pt x="1017" y="1801"/>
                  <a:pt x="1021" y="1802"/>
                  <a:pt x="1024" y="1802"/>
                </a:cubicBezTo>
                <a:lnTo>
                  <a:pt x="1026" y="1802"/>
                </a:lnTo>
                <a:cubicBezTo>
                  <a:pt x="1029" y="1804"/>
                  <a:pt x="1033" y="1806"/>
                  <a:pt x="1038" y="1806"/>
                </a:cubicBezTo>
                <a:lnTo>
                  <a:pt x="1041" y="1805"/>
                </a:lnTo>
                <a:lnTo>
                  <a:pt x="1042" y="1805"/>
                </a:lnTo>
                <a:cubicBezTo>
                  <a:pt x="1043" y="1806"/>
                  <a:pt x="1045" y="1807"/>
                  <a:pt x="1047" y="1807"/>
                </a:cubicBezTo>
                <a:lnTo>
                  <a:pt x="1047" y="1808"/>
                </a:lnTo>
                <a:cubicBezTo>
                  <a:pt x="1051" y="1817"/>
                  <a:pt x="1061" y="1829"/>
                  <a:pt x="1073" y="1830"/>
                </a:cubicBezTo>
                <a:cubicBezTo>
                  <a:pt x="1078" y="1834"/>
                  <a:pt x="1083" y="1834"/>
                  <a:pt x="1087" y="1835"/>
                </a:cubicBezTo>
                <a:lnTo>
                  <a:pt x="1090" y="1836"/>
                </a:lnTo>
                <a:cubicBezTo>
                  <a:pt x="1094" y="1842"/>
                  <a:pt x="1100" y="1842"/>
                  <a:pt x="1101" y="1842"/>
                </a:cubicBezTo>
                <a:lnTo>
                  <a:pt x="1102" y="1842"/>
                </a:lnTo>
                <a:lnTo>
                  <a:pt x="1103" y="1842"/>
                </a:lnTo>
                <a:lnTo>
                  <a:pt x="1107" y="1843"/>
                </a:lnTo>
                <a:cubicBezTo>
                  <a:pt x="1109" y="1848"/>
                  <a:pt x="1114" y="1849"/>
                  <a:pt x="1116" y="1850"/>
                </a:cubicBezTo>
                <a:lnTo>
                  <a:pt x="1116" y="1850"/>
                </a:lnTo>
                <a:cubicBezTo>
                  <a:pt x="1118" y="1852"/>
                  <a:pt x="1120" y="1854"/>
                  <a:pt x="1123" y="1854"/>
                </a:cubicBezTo>
                <a:cubicBezTo>
                  <a:pt x="1124" y="1854"/>
                  <a:pt x="1124" y="1854"/>
                  <a:pt x="1126" y="1855"/>
                </a:cubicBezTo>
                <a:cubicBezTo>
                  <a:pt x="1127" y="1856"/>
                  <a:pt x="1130" y="1858"/>
                  <a:pt x="1133" y="1859"/>
                </a:cubicBezTo>
                <a:cubicBezTo>
                  <a:pt x="1135" y="1860"/>
                  <a:pt x="1137" y="1860"/>
                  <a:pt x="1139" y="1860"/>
                </a:cubicBezTo>
                <a:cubicBezTo>
                  <a:pt x="1142" y="1860"/>
                  <a:pt x="1145" y="1859"/>
                  <a:pt x="1147" y="1858"/>
                </a:cubicBezTo>
                <a:lnTo>
                  <a:pt x="1150" y="1858"/>
                </a:lnTo>
                <a:lnTo>
                  <a:pt x="1150" y="1858"/>
                </a:lnTo>
                <a:lnTo>
                  <a:pt x="1153" y="1858"/>
                </a:lnTo>
                <a:lnTo>
                  <a:pt x="1156" y="1858"/>
                </a:lnTo>
                <a:lnTo>
                  <a:pt x="1156" y="1858"/>
                </a:lnTo>
                <a:lnTo>
                  <a:pt x="1159" y="1858"/>
                </a:lnTo>
                <a:lnTo>
                  <a:pt x="1162" y="1858"/>
                </a:lnTo>
                <a:cubicBezTo>
                  <a:pt x="1164" y="1858"/>
                  <a:pt x="1165" y="1858"/>
                  <a:pt x="1167" y="1857"/>
                </a:cubicBezTo>
                <a:cubicBezTo>
                  <a:pt x="1169" y="1856"/>
                  <a:pt x="1171" y="1855"/>
                  <a:pt x="1172" y="1853"/>
                </a:cubicBezTo>
                <a:cubicBezTo>
                  <a:pt x="1174" y="1854"/>
                  <a:pt x="1176" y="1855"/>
                  <a:pt x="1178" y="1855"/>
                </a:cubicBezTo>
                <a:lnTo>
                  <a:pt x="1180" y="1854"/>
                </a:lnTo>
                <a:lnTo>
                  <a:pt x="1182" y="1854"/>
                </a:lnTo>
                <a:cubicBezTo>
                  <a:pt x="1188" y="1853"/>
                  <a:pt x="1197" y="1853"/>
                  <a:pt x="1203" y="1845"/>
                </a:cubicBezTo>
                <a:cubicBezTo>
                  <a:pt x="1207" y="1843"/>
                  <a:pt x="1213" y="1841"/>
                  <a:pt x="1215" y="1834"/>
                </a:cubicBezTo>
                <a:cubicBezTo>
                  <a:pt x="1216" y="1833"/>
                  <a:pt x="1218" y="1833"/>
                  <a:pt x="1220" y="1833"/>
                </a:cubicBezTo>
                <a:cubicBezTo>
                  <a:pt x="1223" y="1832"/>
                  <a:pt x="1228" y="1832"/>
                  <a:pt x="1233" y="1829"/>
                </a:cubicBezTo>
                <a:cubicBezTo>
                  <a:pt x="1234" y="1830"/>
                  <a:pt x="1236" y="1830"/>
                  <a:pt x="1238" y="1830"/>
                </a:cubicBezTo>
                <a:lnTo>
                  <a:pt x="1240" y="1830"/>
                </a:lnTo>
                <a:cubicBezTo>
                  <a:pt x="1242" y="1835"/>
                  <a:pt x="1246" y="1838"/>
                  <a:pt x="1251" y="1838"/>
                </a:cubicBezTo>
                <a:lnTo>
                  <a:pt x="1254" y="1838"/>
                </a:lnTo>
                <a:lnTo>
                  <a:pt x="1254" y="1841"/>
                </a:lnTo>
                <a:cubicBezTo>
                  <a:pt x="1256" y="1854"/>
                  <a:pt x="1263" y="1858"/>
                  <a:pt x="1269" y="1859"/>
                </a:cubicBezTo>
                <a:cubicBezTo>
                  <a:pt x="1272" y="1861"/>
                  <a:pt x="1276" y="1861"/>
                  <a:pt x="1279" y="1861"/>
                </a:cubicBezTo>
                <a:cubicBezTo>
                  <a:pt x="1287" y="1861"/>
                  <a:pt x="1293" y="1858"/>
                  <a:pt x="1298" y="1856"/>
                </a:cubicBezTo>
                <a:cubicBezTo>
                  <a:pt x="1301" y="1854"/>
                  <a:pt x="1304" y="1852"/>
                  <a:pt x="1306" y="1852"/>
                </a:cubicBezTo>
                <a:lnTo>
                  <a:pt x="1309" y="1852"/>
                </a:lnTo>
                <a:cubicBezTo>
                  <a:pt x="1311" y="1853"/>
                  <a:pt x="1314" y="1854"/>
                  <a:pt x="1316" y="1854"/>
                </a:cubicBezTo>
                <a:cubicBezTo>
                  <a:pt x="1327" y="1854"/>
                  <a:pt x="1332" y="1845"/>
                  <a:pt x="1333" y="1841"/>
                </a:cubicBezTo>
                <a:lnTo>
                  <a:pt x="1335" y="1838"/>
                </a:lnTo>
                <a:cubicBezTo>
                  <a:pt x="1336" y="1836"/>
                  <a:pt x="1337" y="1834"/>
                  <a:pt x="1337" y="1831"/>
                </a:cubicBezTo>
                <a:lnTo>
                  <a:pt x="1337" y="1828"/>
                </a:lnTo>
                <a:lnTo>
                  <a:pt x="1338" y="1826"/>
                </a:lnTo>
                <a:cubicBezTo>
                  <a:pt x="1353" y="1820"/>
                  <a:pt x="1365" y="1808"/>
                  <a:pt x="1374" y="1798"/>
                </a:cubicBezTo>
                <a:cubicBezTo>
                  <a:pt x="1374" y="1810"/>
                  <a:pt x="1373" y="1825"/>
                  <a:pt x="1372" y="1837"/>
                </a:cubicBezTo>
                <a:cubicBezTo>
                  <a:pt x="1364" y="1838"/>
                  <a:pt x="1350" y="1840"/>
                  <a:pt x="1346" y="1853"/>
                </a:cubicBezTo>
                <a:cubicBezTo>
                  <a:pt x="1339" y="1862"/>
                  <a:pt x="1329" y="1875"/>
                  <a:pt x="1329" y="1888"/>
                </a:cubicBezTo>
                <a:cubicBezTo>
                  <a:pt x="1328" y="1894"/>
                  <a:pt x="1329" y="1898"/>
                  <a:pt x="1330" y="1900"/>
                </a:cubicBezTo>
                <a:cubicBezTo>
                  <a:pt x="1333" y="1905"/>
                  <a:pt x="1338" y="1908"/>
                  <a:pt x="1344" y="1908"/>
                </a:cubicBezTo>
                <a:cubicBezTo>
                  <a:pt x="1346" y="1908"/>
                  <a:pt x="1348" y="1907"/>
                  <a:pt x="1350" y="1907"/>
                </a:cubicBezTo>
                <a:cubicBezTo>
                  <a:pt x="1351" y="1909"/>
                  <a:pt x="1353" y="1910"/>
                  <a:pt x="1356" y="1910"/>
                </a:cubicBezTo>
                <a:lnTo>
                  <a:pt x="1357" y="1912"/>
                </a:lnTo>
                <a:cubicBezTo>
                  <a:pt x="1358" y="1914"/>
                  <a:pt x="1360" y="1917"/>
                  <a:pt x="1363" y="1919"/>
                </a:cubicBezTo>
                <a:cubicBezTo>
                  <a:pt x="1366" y="1921"/>
                  <a:pt x="1369" y="1923"/>
                  <a:pt x="1372" y="1923"/>
                </a:cubicBezTo>
                <a:lnTo>
                  <a:pt x="1374" y="1922"/>
                </a:lnTo>
                <a:lnTo>
                  <a:pt x="1376" y="1922"/>
                </a:lnTo>
                <a:lnTo>
                  <a:pt x="1378" y="1922"/>
                </a:lnTo>
                <a:cubicBezTo>
                  <a:pt x="1380" y="1924"/>
                  <a:pt x="1383" y="1925"/>
                  <a:pt x="1386" y="1925"/>
                </a:cubicBezTo>
                <a:lnTo>
                  <a:pt x="1386" y="1925"/>
                </a:lnTo>
                <a:cubicBezTo>
                  <a:pt x="1390" y="1925"/>
                  <a:pt x="1394" y="1923"/>
                  <a:pt x="1396" y="1920"/>
                </a:cubicBezTo>
                <a:cubicBezTo>
                  <a:pt x="1399" y="1923"/>
                  <a:pt x="1402" y="1924"/>
                  <a:pt x="1405" y="1924"/>
                </a:cubicBezTo>
                <a:lnTo>
                  <a:pt x="1406" y="1924"/>
                </a:lnTo>
                <a:lnTo>
                  <a:pt x="1409" y="1925"/>
                </a:lnTo>
                <a:cubicBezTo>
                  <a:pt x="1414" y="1927"/>
                  <a:pt x="1418" y="1929"/>
                  <a:pt x="1422" y="1929"/>
                </a:cubicBezTo>
                <a:cubicBezTo>
                  <a:pt x="1428" y="1929"/>
                  <a:pt x="1432" y="1926"/>
                  <a:pt x="1435" y="1923"/>
                </a:cubicBezTo>
                <a:cubicBezTo>
                  <a:pt x="1437" y="1923"/>
                  <a:pt x="1438" y="1924"/>
                  <a:pt x="1440" y="1924"/>
                </a:cubicBezTo>
                <a:lnTo>
                  <a:pt x="1442" y="1924"/>
                </a:lnTo>
                <a:lnTo>
                  <a:pt x="1444" y="1923"/>
                </a:lnTo>
                <a:cubicBezTo>
                  <a:pt x="1448" y="1923"/>
                  <a:pt x="1452" y="1922"/>
                  <a:pt x="1455" y="1922"/>
                </a:cubicBezTo>
                <a:cubicBezTo>
                  <a:pt x="1457" y="1922"/>
                  <a:pt x="1459" y="1922"/>
                  <a:pt x="1461" y="1923"/>
                </a:cubicBezTo>
                <a:cubicBezTo>
                  <a:pt x="1470" y="1928"/>
                  <a:pt x="1478" y="1930"/>
                  <a:pt x="1485" y="1930"/>
                </a:cubicBezTo>
                <a:cubicBezTo>
                  <a:pt x="1494" y="1930"/>
                  <a:pt x="1501" y="1926"/>
                  <a:pt x="1505" y="1918"/>
                </a:cubicBezTo>
                <a:cubicBezTo>
                  <a:pt x="1509" y="1909"/>
                  <a:pt x="1506" y="1896"/>
                  <a:pt x="1496" y="1883"/>
                </a:cubicBezTo>
                <a:lnTo>
                  <a:pt x="1495" y="1882"/>
                </a:lnTo>
                <a:cubicBezTo>
                  <a:pt x="1493" y="1870"/>
                  <a:pt x="1489" y="1855"/>
                  <a:pt x="1477" y="1849"/>
                </a:cubicBezTo>
                <a:lnTo>
                  <a:pt x="1477" y="1846"/>
                </a:lnTo>
                <a:lnTo>
                  <a:pt x="1476" y="1844"/>
                </a:lnTo>
                <a:cubicBezTo>
                  <a:pt x="1479" y="1839"/>
                  <a:pt x="1478" y="1833"/>
                  <a:pt x="1478" y="1830"/>
                </a:cubicBezTo>
                <a:cubicBezTo>
                  <a:pt x="1478" y="1828"/>
                  <a:pt x="1478" y="1826"/>
                  <a:pt x="1478" y="1824"/>
                </a:cubicBezTo>
                <a:lnTo>
                  <a:pt x="1478" y="1822"/>
                </a:lnTo>
                <a:cubicBezTo>
                  <a:pt x="1480" y="1819"/>
                  <a:pt x="1481" y="1816"/>
                  <a:pt x="1480" y="1813"/>
                </a:cubicBezTo>
                <a:lnTo>
                  <a:pt x="1480" y="1811"/>
                </a:lnTo>
                <a:lnTo>
                  <a:pt x="1480" y="1811"/>
                </a:lnTo>
                <a:lnTo>
                  <a:pt x="1482" y="1808"/>
                </a:lnTo>
                <a:cubicBezTo>
                  <a:pt x="1483" y="1806"/>
                  <a:pt x="1484" y="1803"/>
                  <a:pt x="1485" y="1801"/>
                </a:cubicBezTo>
                <a:lnTo>
                  <a:pt x="1486" y="1798"/>
                </a:lnTo>
                <a:cubicBezTo>
                  <a:pt x="1486" y="1796"/>
                  <a:pt x="1486" y="1794"/>
                  <a:pt x="1485" y="1792"/>
                </a:cubicBezTo>
                <a:cubicBezTo>
                  <a:pt x="1485" y="1790"/>
                  <a:pt x="1485" y="1788"/>
                  <a:pt x="1484" y="1786"/>
                </a:cubicBezTo>
                <a:lnTo>
                  <a:pt x="1484" y="1786"/>
                </a:lnTo>
                <a:cubicBezTo>
                  <a:pt x="1486" y="1782"/>
                  <a:pt x="1489" y="1777"/>
                  <a:pt x="1491" y="1770"/>
                </a:cubicBezTo>
                <a:cubicBezTo>
                  <a:pt x="1495" y="1767"/>
                  <a:pt x="1496" y="1762"/>
                  <a:pt x="1497" y="1759"/>
                </a:cubicBezTo>
                <a:lnTo>
                  <a:pt x="1501" y="1756"/>
                </a:lnTo>
                <a:lnTo>
                  <a:pt x="1503" y="1755"/>
                </a:lnTo>
                <a:cubicBezTo>
                  <a:pt x="1503" y="1755"/>
                  <a:pt x="1512" y="1746"/>
                  <a:pt x="1509" y="1737"/>
                </a:cubicBezTo>
                <a:cubicBezTo>
                  <a:pt x="1509" y="1735"/>
                  <a:pt x="1510" y="1733"/>
                  <a:pt x="1510" y="1730"/>
                </a:cubicBezTo>
                <a:cubicBezTo>
                  <a:pt x="1512" y="1727"/>
                  <a:pt x="1513" y="1724"/>
                  <a:pt x="1513" y="1721"/>
                </a:cubicBezTo>
                <a:lnTo>
                  <a:pt x="1514" y="1720"/>
                </a:lnTo>
                <a:cubicBezTo>
                  <a:pt x="1516" y="1720"/>
                  <a:pt x="1518" y="1719"/>
                  <a:pt x="1519" y="1718"/>
                </a:cubicBezTo>
                <a:lnTo>
                  <a:pt x="1521" y="1717"/>
                </a:lnTo>
                <a:cubicBezTo>
                  <a:pt x="1523" y="1716"/>
                  <a:pt x="1525" y="1715"/>
                  <a:pt x="1527" y="1712"/>
                </a:cubicBezTo>
                <a:lnTo>
                  <a:pt x="1529" y="1710"/>
                </a:lnTo>
                <a:cubicBezTo>
                  <a:pt x="1530" y="1708"/>
                  <a:pt x="1531" y="1707"/>
                  <a:pt x="1531" y="1705"/>
                </a:cubicBezTo>
                <a:lnTo>
                  <a:pt x="1533" y="1703"/>
                </a:lnTo>
                <a:lnTo>
                  <a:pt x="1534" y="1703"/>
                </a:lnTo>
                <a:lnTo>
                  <a:pt x="1535" y="1703"/>
                </a:lnTo>
                <a:cubicBezTo>
                  <a:pt x="1538" y="1703"/>
                  <a:pt x="1540" y="1703"/>
                  <a:pt x="1542" y="1701"/>
                </a:cubicBezTo>
                <a:cubicBezTo>
                  <a:pt x="1544" y="1700"/>
                  <a:pt x="1545" y="1699"/>
                  <a:pt x="1546" y="1697"/>
                </a:cubicBezTo>
                <a:cubicBezTo>
                  <a:pt x="1549" y="1696"/>
                  <a:pt x="1553" y="1694"/>
                  <a:pt x="1555" y="1689"/>
                </a:cubicBezTo>
                <a:cubicBezTo>
                  <a:pt x="1558" y="1687"/>
                  <a:pt x="1559" y="1684"/>
                  <a:pt x="1560" y="1681"/>
                </a:cubicBezTo>
                <a:lnTo>
                  <a:pt x="1560" y="1680"/>
                </a:lnTo>
                <a:lnTo>
                  <a:pt x="1562" y="1678"/>
                </a:lnTo>
                <a:cubicBezTo>
                  <a:pt x="1564" y="1677"/>
                  <a:pt x="1566" y="1675"/>
                  <a:pt x="1567" y="1673"/>
                </a:cubicBezTo>
                <a:cubicBezTo>
                  <a:pt x="1568" y="1672"/>
                  <a:pt x="1568" y="1670"/>
                  <a:pt x="1569" y="1668"/>
                </a:cubicBezTo>
                <a:cubicBezTo>
                  <a:pt x="1571" y="1666"/>
                  <a:pt x="1573" y="1664"/>
                  <a:pt x="1575" y="1662"/>
                </a:cubicBezTo>
                <a:cubicBezTo>
                  <a:pt x="1578" y="1660"/>
                  <a:pt x="1579" y="1658"/>
                  <a:pt x="1580" y="1656"/>
                </a:cubicBezTo>
                <a:lnTo>
                  <a:pt x="1581" y="1656"/>
                </a:lnTo>
                <a:lnTo>
                  <a:pt x="1583" y="1653"/>
                </a:lnTo>
                <a:lnTo>
                  <a:pt x="1584" y="1649"/>
                </a:lnTo>
                <a:cubicBezTo>
                  <a:pt x="1586" y="1647"/>
                  <a:pt x="1587" y="1644"/>
                  <a:pt x="1587" y="1641"/>
                </a:cubicBezTo>
                <a:cubicBezTo>
                  <a:pt x="1588" y="1639"/>
                  <a:pt x="1589" y="1636"/>
                  <a:pt x="1588" y="1634"/>
                </a:cubicBezTo>
                <a:cubicBezTo>
                  <a:pt x="1588" y="1629"/>
                  <a:pt x="1585" y="1625"/>
                  <a:pt x="1582" y="1623"/>
                </a:cubicBezTo>
                <a:lnTo>
                  <a:pt x="1581" y="1622"/>
                </a:lnTo>
                <a:lnTo>
                  <a:pt x="1579" y="1619"/>
                </a:lnTo>
                <a:cubicBezTo>
                  <a:pt x="1578" y="1617"/>
                  <a:pt x="1577" y="1616"/>
                  <a:pt x="1575" y="1615"/>
                </a:cubicBezTo>
                <a:cubicBezTo>
                  <a:pt x="1577" y="1614"/>
                  <a:pt x="1579" y="1614"/>
                  <a:pt x="1581" y="1613"/>
                </a:cubicBezTo>
                <a:lnTo>
                  <a:pt x="1583" y="1613"/>
                </a:lnTo>
                <a:cubicBezTo>
                  <a:pt x="1589" y="1613"/>
                  <a:pt x="1596" y="1609"/>
                  <a:pt x="1598" y="1600"/>
                </a:cubicBezTo>
                <a:cubicBezTo>
                  <a:pt x="1598" y="1599"/>
                  <a:pt x="1598" y="1597"/>
                  <a:pt x="1597" y="1595"/>
                </a:cubicBezTo>
                <a:lnTo>
                  <a:pt x="1598" y="1594"/>
                </a:lnTo>
                <a:cubicBezTo>
                  <a:pt x="1598" y="1593"/>
                  <a:pt x="1598" y="1591"/>
                  <a:pt x="1598" y="1590"/>
                </a:cubicBezTo>
                <a:lnTo>
                  <a:pt x="1598" y="1589"/>
                </a:lnTo>
                <a:cubicBezTo>
                  <a:pt x="1600" y="1589"/>
                  <a:pt x="1602" y="1588"/>
                  <a:pt x="1604" y="1587"/>
                </a:cubicBezTo>
                <a:cubicBezTo>
                  <a:pt x="1607" y="1586"/>
                  <a:pt x="1610" y="1585"/>
                  <a:pt x="1612" y="1583"/>
                </a:cubicBezTo>
                <a:cubicBezTo>
                  <a:pt x="1614" y="1583"/>
                  <a:pt x="1617" y="1581"/>
                  <a:pt x="1618" y="1581"/>
                </a:cubicBezTo>
                <a:lnTo>
                  <a:pt x="1619" y="1581"/>
                </a:lnTo>
                <a:cubicBezTo>
                  <a:pt x="1623" y="1581"/>
                  <a:pt x="1627" y="1579"/>
                  <a:pt x="1630" y="1575"/>
                </a:cubicBezTo>
                <a:cubicBezTo>
                  <a:pt x="1636" y="1566"/>
                  <a:pt x="1641" y="1556"/>
                  <a:pt x="1645" y="1547"/>
                </a:cubicBezTo>
                <a:lnTo>
                  <a:pt x="1647" y="1545"/>
                </a:lnTo>
                <a:cubicBezTo>
                  <a:pt x="1649" y="1545"/>
                  <a:pt x="1651" y="1545"/>
                  <a:pt x="1654" y="1545"/>
                </a:cubicBezTo>
                <a:cubicBezTo>
                  <a:pt x="1658" y="1546"/>
                  <a:pt x="1662" y="1546"/>
                  <a:pt x="1667" y="1546"/>
                </a:cubicBezTo>
                <a:cubicBezTo>
                  <a:pt x="1681" y="1546"/>
                  <a:pt x="1689" y="1540"/>
                  <a:pt x="1692" y="1534"/>
                </a:cubicBezTo>
                <a:lnTo>
                  <a:pt x="1694" y="1533"/>
                </a:lnTo>
                <a:lnTo>
                  <a:pt x="1694" y="1533"/>
                </a:lnTo>
                <a:cubicBezTo>
                  <a:pt x="1696" y="1534"/>
                  <a:pt x="1698" y="1534"/>
                  <a:pt x="1699" y="1534"/>
                </a:cubicBezTo>
                <a:cubicBezTo>
                  <a:pt x="1701" y="1534"/>
                  <a:pt x="1703" y="1534"/>
                  <a:pt x="1705" y="1533"/>
                </a:cubicBezTo>
                <a:cubicBezTo>
                  <a:pt x="1708" y="1532"/>
                  <a:pt x="1711" y="1529"/>
                  <a:pt x="1712" y="1526"/>
                </a:cubicBezTo>
                <a:cubicBezTo>
                  <a:pt x="1713" y="1523"/>
                  <a:pt x="1716" y="1519"/>
                  <a:pt x="1720" y="1515"/>
                </a:cubicBezTo>
                <a:cubicBezTo>
                  <a:pt x="1726" y="1507"/>
                  <a:pt x="1735" y="1496"/>
                  <a:pt x="1734" y="1483"/>
                </a:cubicBezTo>
                <a:cubicBezTo>
                  <a:pt x="1737" y="1480"/>
                  <a:pt x="1740" y="1476"/>
                  <a:pt x="1740" y="1471"/>
                </a:cubicBezTo>
                <a:cubicBezTo>
                  <a:pt x="1745" y="1466"/>
                  <a:pt x="1745" y="1461"/>
                  <a:pt x="1744" y="1457"/>
                </a:cubicBezTo>
                <a:cubicBezTo>
                  <a:pt x="1744" y="1453"/>
                  <a:pt x="1745" y="1450"/>
                  <a:pt x="1746" y="1449"/>
                </a:cubicBezTo>
                <a:cubicBezTo>
                  <a:pt x="1748" y="1446"/>
                  <a:pt x="1750" y="1442"/>
                  <a:pt x="1749" y="1438"/>
                </a:cubicBezTo>
                <a:lnTo>
                  <a:pt x="1748" y="1434"/>
                </a:lnTo>
                <a:cubicBezTo>
                  <a:pt x="1750" y="1431"/>
                  <a:pt x="1752" y="1429"/>
                  <a:pt x="1752" y="1426"/>
                </a:cubicBezTo>
                <a:cubicBezTo>
                  <a:pt x="1753" y="1422"/>
                  <a:pt x="1753" y="1418"/>
                  <a:pt x="1751" y="1415"/>
                </a:cubicBezTo>
                <a:cubicBezTo>
                  <a:pt x="1759" y="1410"/>
                  <a:pt x="1765" y="1403"/>
                  <a:pt x="1769" y="1397"/>
                </a:cubicBezTo>
                <a:cubicBezTo>
                  <a:pt x="1776" y="1397"/>
                  <a:pt x="1780" y="1394"/>
                  <a:pt x="1783" y="1390"/>
                </a:cubicBezTo>
                <a:lnTo>
                  <a:pt x="1784" y="1390"/>
                </a:lnTo>
                <a:lnTo>
                  <a:pt x="1786" y="1390"/>
                </a:lnTo>
                <a:cubicBezTo>
                  <a:pt x="1788" y="1390"/>
                  <a:pt x="1790" y="1389"/>
                  <a:pt x="1792" y="1388"/>
                </a:cubicBezTo>
                <a:cubicBezTo>
                  <a:pt x="1796" y="1392"/>
                  <a:pt x="1801" y="1394"/>
                  <a:pt x="1806" y="1394"/>
                </a:cubicBezTo>
                <a:cubicBezTo>
                  <a:pt x="1819" y="1394"/>
                  <a:pt x="1833" y="1384"/>
                  <a:pt x="1839" y="1374"/>
                </a:cubicBezTo>
                <a:cubicBezTo>
                  <a:pt x="1844" y="1371"/>
                  <a:pt x="1851" y="1366"/>
                  <a:pt x="1851" y="1358"/>
                </a:cubicBezTo>
                <a:cubicBezTo>
                  <a:pt x="1851" y="1356"/>
                  <a:pt x="1851" y="1354"/>
                  <a:pt x="1850" y="1352"/>
                </a:cubicBezTo>
                <a:cubicBezTo>
                  <a:pt x="1851" y="1349"/>
                  <a:pt x="1852" y="1347"/>
                  <a:pt x="1853" y="1346"/>
                </a:cubicBezTo>
                <a:cubicBezTo>
                  <a:pt x="1856" y="1343"/>
                  <a:pt x="1858" y="1340"/>
                  <a:pt x="1858" y="1336"/>
                </a:cubicBezTo>
                <a:cubicBezTo>
                  <a:pt x="1858" y="1334"/>
                  <a:pt x="1858" y="1332"/>
                  <a:pt x="1857" y="1331"/>
                </a:cubicBezTo>
                <a:cubicBezTo>
                  <a:pt x="1859" y="1328"/>
                  <a:pt x="1860" y="1325"/>
                  <a:pt x="1861" y="1322"/>
                </a:cubicBezTo>
                <a:lnTo>
                  <a:pt x="1861" y="1320"/>
                </a:lnTo>
                <a:cubicBezTo>
                  <a:pt x="1861" y="1318"/>
                  <a:pt x="1863" y="1313"/>
                  <a:pt x="1864" y="1309"/>
                </a:cubicBezTo>
                <a:cubicBezTo>
                  <a:pt x="1868" y="1299"/>
                  <a:pt x="1873" y="1288"/>
                  <a:pt x="1870" y="1276"/>
                </a:cubicBezTo>
                <a:cubicBezTo>
                  <a:pt x="1869" y="1273"/>
                  <a:pt x="1868" y="1271"/>
                  <a:pt x="1866" y="1270"/>
                </a:cubicBezTo>
                <a:lnTo>
                  <a:pt x="1867" y="1266"/>
                </a:lnTo>
                <a:cubicBezTo>
                  <a:pt x="1868" y="1262"/>
                  <a:pt x="1870" y="1257"/>
                  <a:pt x="1869" y="1250"/>
                </a:cubicBezTo>
                <a:cubicBezTo>
                  <a:pt x="1870" y="1248"/>
                  <a:pt x="1871" y="1246"/>
                  <a:pt x="1873" y="1244"/>
                </a:cubicBezTo>
                <a:cubicBezTo>
                  <a:pt x="1875" y="1240"/>
                  <a:pt x="1878" y="1235"/>
                  <a:pt x="1879" y="1230"/>
                </a:cubicBezTo>
                <a:cubicBezTo>
                  <a:pt x="1887" y="1227"/>
                  <a:pt x="1893" y="1221"/>
                  <a:pt x="1894" y="1211"/>
                </a:cubicBezTo>
                <a:cubicBezTo>
                  <a:pt x="1895" y="1208"/>
                  <a:pt x="1895" y="1205"/>
                  <a:pt x="1893" y="1202"/>
                </a:cubicBezTo>
                <a:cubicBezTo>
                  <a:pt x="1890" y="1196"/>
                  <a:pt x="1890" y="1193"/>
                  <a:pt x="1892" y="1184"/>
                </a:cubicBezTo>
                <a:lnTo>
                  <a:pt x="1892" y="1180"/>
                </a:lnTo>
                <a:lnTo>
                  <a:pt x="1892" y="1178"/>
                </a:lnTo>
                <a:cubicBezTo>
                  <a:pt x="1892" y="1171"/>
                  <a:pt x="1891" y="1164"/>
                  <a:pt x="1890" y="1157"/>
                </a:cubicBezTo>
                <a:lnTo>
                  <a:pt x="1890" y="1155"/>
                </a:lnTo>
                <a:cubicBezTo>
                  <a:pt x="1900" y="1148"/>
                  <a:pt x="1902" y="1136"/>
                  <a:pt x="1904" y="1128"/>
                </a:cubicBezTo>
                <a:cubicBezTo>
                  <a:pt x="1904" y="1124"/>
                  <a:pt x="1905" y="1121"/>
                  <a:pt x="1906" y="1118"/>
                </a:cubicBezTo>
                <a:cubicBezTo>
                  <a:pt x="1917" y="1112"/>
                  <a:pt x="1920" y="1101"/>
                  <a:pt x="1922" y="1095"/>
                </a:cubicBezTo>
                <a:cubicBezTo>
                  <a:pt x="1922" y="1093"/>
                  <a:pt x="1923" y="1091"/>
                  <a:pt x="1924" y="1090"/>
                </a:cubicBezTo>
                <a:cubicBezTo>
                  <a:pt x="1931" y="1080"/>
                  <a:pt x="1936" y="1069"/>
                  <a:pt x="1937" y="1059"/>
                </a:cubicBezTo>
                <a:cubicBezTo>
                  <a:pt x="1937" y="1055"/>
                  <a:pt x="1937" y="1052"/>
                  <a:pt x="1936" y="1050"/>
                </a:cubicBezTo>
                <a:cubicBezTo>
                  <a:pt x="1936" y="1048"/>
                  <a:pt x="1936" y="1046"/>
                  <a:pt x="1935" y="1044"/>
                </a:cubicBezTo>
                <a:lnTo>
                  <a:pt x="1935" y="1041"/>
                </a:lnTo>
                <a:cubicBezTo>
                  <a:pt x="1935" y="1039"/>
                  <a:pt x="1935" y="1037"/>
                  <a:pt x="1935" y="1035"/>
                </a:cubicBezTo>
                <a:cubicBezTo>
                  <a:pt x="1938" y="1032"/>
                  <a:pt x="1939" y="1029"/>
                  <a:pt x="1939" y="1026"/>
                </a:cubicBezTo>
                <a:lnTo>
                  <a:pt x="1942" y="1023"/>
                </a:lnTo>
                <a:cubicBezTo>
                  <a:pt x="1949" y="1015"/>
                  <a:pt x="1951" y="1001"/>
                  <a:pt x="1950" y="992"/>
                </a:cubicBezTo>
                <a:cubicBezTo>
                  <a:pt x="1950" y="987"/>
                  <a:pt x="1948" y="983"/>
                  <a:pt x="1946" y="981"/>
                </a:cubicBezTo>
                <a:cubicBezTo>
                  <a:pt x="1943" y="977"/>
                  <a:pt x="1939" y="976"/>
                  <a:pt x="1935" y="976"/>
                </a:cubicBezTo>
                <a:cubicBezTo>
                  <a:pt x="1934" y="974"/>
                  <a:pt x="1932" y="972"/>
                  <a:pt x="1929" y="970"/>
                </a:cubicBezTo>
                <a:cubicBezTo>
                  <a:pt x="1929" y="966"/>
                  <a:pt x="1929" y="964"/>
                  <a:pt x="1928" y="962"/>
                </a:cubicBezTo>
                <a:cubicBezTo>
                  <a:pt x="1928" y="960"/>
                  <a:pt x="1927" y="959"/>
                  <a:pt x="1926" y="957"/>
                </a:cubicBezTo>
                <a:cubicBezTo>
                  <a:pt x="1927" y="955"/>
                  <a:pt x="1926" y="954"/>
                  <a:pt x="1926" y="951"/>
                </a:cubicBezTo>
                <a:cubicBezTo>
                  <a:pt x="1925" y="949"/>
                  <a:pt x="1924" y="948"/>
                  <a:pt x="1923" y="946"/>
                </a:cubicBezTo>
                <a:cubicBezTo>
                  <a:pt x="1923" y="943"/>
                  <a:pt x="1923" y="941"/>
                  <a:pt x="1922" y="939"/>
                </a:cubicBezTo>
                <a:cubicBezTo>
                  <a:pt x="1922" y="937"/>
                  <a:pt x="1923" y="936"/>
                  <a:pt x="1923" y="934"/>
                </a:cubicBezTo>
                <a:lnTo>
                  <a:pt x="1924" y="933"/>
                </a:lnTo>
                <a:cubicBezTo>
                  <a:pt x="1927" y="931"/>
                  <a:pt x="1929" y="927"/>
                  <a:pt x="1930" y="923"/>
                </a:cubicBezTo>
                <a:cubicBezTo>
                  <a:pt x="1931" y="915"/>
                  <a:pt x="1929" y="907"/>
                  <a:pt x="1928" y="900"/>
                </a:cubicBezTo>
                <a:lnTo>
                  <a:pt x="1927" y="896"/>
                </a:lnTo>
                <a:cubicBezTo>
                  <a:pt x="1929" y="890"/>
                  <a:pt x="1929" y="885"/>
                  <a:pt x="1927" y="880"/>
                </a:cubicBezTo>
                <a:cubicBezTo>
                  <a:pt x="1927" y="877"/>
                  <a:pt x="1926" y="874"/>
                  <a:pt x="1924" y="872"/>
                </a:cubicBezTo>
                <a:lnTo>
                  <a:pt x="1921" y="868"/>
                </a:lnTo>
                <a:lnTo>
                  <a:pt x="1921" y="865"/>
                </a:lnTo>
                <a:cubicBezTo>
                  <a:pt x="1922" y="862"/>
                  <a:pt x="1923" y="859"/>
                  <a:pt x="1923" y="856"/>
                </a:cubicBezTo>
                <a:lnTo>
                  <a:pt x="1923" y="852"/>
                </a:lnTo>
                <a:cubicBezTo>
                  <a:pt x="1922" y="849"/>
                  <a:pt x="1921" y="847"/>
                  <a:pt x="1921" y="845"/>
                </a:cubicBezTo>
                <a:lnTo>
                  <a:pt x="1920" y="843"/>
                </a:lnTo>
                <a:cubicBezTo>
                  <a:pt x="1922" y="842"/>
                  <a:pt x="1924" y="839"/>
                  <a:pt x="1925" y="837"/>
                </a:cubicBezTo>
                <a:cubicBezTo>
                  <a:pt x="1925" y="834"/>
                  <a:pt x="1925" y="832"/>
                  <a:pt x="1925" y="830"/>
                </a:cubicBezTo>
                <a:cubicBezTo>
                  <a:pt x="1926" y="829"/>
                  <a:pt x="1927" y="827"/>
                  <a:pt x="1927" y="826"/>
                </a:cubicBezTo>
                <a:cubicBezTo>
                  <a:pt x="1928" y="821"/>
                  <a:pt x="1929" y="812"/>
                  <a:pt x="1919" y="806"/>
                </a:cubicBezTo>
                <a:cubicBezTo>
                  <a:pt x="1918" y="803"/>
                  <a:pt x="1917" y="800"/>
                  <a:pt x="1916" y="798"/>
                </a:cubicBezTo>
                <a:lnTo>
                  <a:pt x="1916" y="796"/>
                </a:lnTo>
                <a:cubicBezTo>
                  <a:pt x="1918" y="795"/>
                  <a:pt x="1920" y="792"/>
                  <a:pt x="1921" y="789"/>
                </a:cubicBezTo>
                <a:cubicBezTo>
                  <a:pt x="1928" y="771"/>
                  <a:pt x="1925" y="760"/>
                  <a:pt x="1911" y="753"/>
                </a:cubicBezTo>
                <a:lnTo>
                  <a:pt x="1909" y="752"/>
                </a:lnTo>
                <a:cubicBezTo>
                  <a:pt x="1910" y="752"/>
                  <a:pt x="1909" y="748"/>
                  <a:pt x="1912" y="734"/>
                </a:cubicBezTo>
                <a:cubicBezTo>
                  <a:pt x="1913" y="731"/>
                  <a:pt x="1914" y="729"/>
                  <a:pt x="1915" y="727"/>
                </a:cubicBezTo>
                <a:cubicBezTo>
                  <a:pt x="1921" y="716"/>
                  <a:pt x="1925" y="707"/>
                  <a:pt x="1924" y="690"/>
                </a:cubicBezTo>
                <a:cubicBezTo>
                  <a:pt x="1931" y="680"/>
                  <a:pt x="1933" y="667"/>
                  <a:pt x="1930" y="653"/>
                </a:cubicBezTo>
                <a:cubicBezTo>
                  <a:pt x="1935" y="646"/>
                  <a:pt x="1933" y="639"/>
                  <a:pt x="1932" y="634"/>
                </a:cubicBezTo>
                <a:cubicBezTo>
                  <a:pt x="1938" y="625"/>
                  <a:pt x="1940" y="614"/>
                  <a:pt x="1936" y="603"/>
                </a:cubicBezTo>
                <a:cubicBezTo>
                  <a:pt x="1939" y="601"/>
                  <a:pt x="1942" y="598"/>
                  <a:pt x="1944" y="594"/>
                </a:cubicBezTo>
                <a:cubicBezTo>
                  <a:pt x="1947" y="590"/>
                  <a:pt x="1948" y="585"/>
                  <a:pt x="1948" y="582"/>
                </a:cubicBezTo>
                <a:lnTo>
                  <a:pt x="1951" y="580"/>
                </a:lnTo>
                <a:cubicBezTo>
                  <a:pt x="1953" y="576"/>
                  <a:pt x="1954" y="572"/>
                  <a:pt x="1953" y="568"/>
                </a:cubicBezTo>
                <a:cubicBezTo>
                  <a:pt x="1953" y="567"/>
                  <a:pt x="1955" y="564"/>
                  <a:pt x="1957" y="562"/>
                </a:cubicBezTo>
                <a:cubicBezTo>
                  <a:pt x="1960" y="558"/>
                  <a:pt x="1964" y="553"/>
                  <a:pt x="1965" y="546"/>
                </a:cubicBezTo>
                <a:cubicBezTo>
                  <a:pt x="1970" y="537"/>
                  <a:pt x="1970" y="527"/>
                  <a:pt x="1971" y="520"/>
                </a:cubicBezTo>
                <a:cubicBezTo>
                  <a:pt x="1971" y="508"/>
                  <a:pt x="1972" y="506"/>
                  <a:pt x="1976" y="504"/>
                </a:cubicBezTo>
                <a:cubicBezTo>
                  <a:pt x="1979" y="503"/>
                  <a:pt x="1981" y="501"/>
                  <a:pt x="1982" y="498"/>
                </a:cubicBezTo>
                <a:cubicBezTo>
                  <a:pt x="1986" y="492"/>
                  <a:pt x="1988" y="485"/>
                  <a:pt x="1990" y="478"/>
                </a:cubicBezTo>
                <a:cubicBezTo>
                  <a:pt x="1992" y="472"/>
                  <a:pt x="1994" y="466"/>
                  <a:pt x="1997" y="462"/>
                </a:cubicBezTo>
                <a:cubicBezTo>
                  <a:pt x="2000" y="458"/>
                  <a:pt x="2000" y="453"/>
                  <a:pt x="1998" y="448"/>
                </a:cubicBezTo>
                <a:cubicBezTo>
                  <a:pt x="1996" y="444"/>
                  <a:pt x="1992" y="441"/>
                  <a:pt x="1987" y="441"/>
                </a:cubicBezTo>
                <a:cubicBezTo>
                  <a:pt x="1965" y="439"/>
                  <a:pt x="1940" y="438"/>
                  <a:pt x="1913" y="436"/>
                </a:cubicBezTo>
                <a:cubicBezTo>
                  <a:pt x="1865" y="433"/>
                  <a:pt x="1813" y="430"/>
                  <a:pt x="1773" y="427"/>
                </a:cubicBezTo>
                <a:cubicBezTo>
                  <a:pt x="1636" y="420"/>
                  <a:pt x="1492" y="408"/>
                  <a:pt x="1354" y="396"/>
                </a:cubicBezTo>
                <a:cubicBezTo>
                  <a:pt x="1192" y="382"/>
                  <a:pt x="1025" y="367"/>
                  <a:pt x="867" y="362"/>
                </a:cubicBezTo>
                <a:lnTo>
                  <a:pt x="867" y="361"/>
                </a:lnTo>
                <a:lnTo>
                  <a:pt x="866" y="359"/>
                </a:lnTo>
                <a:cubicBezTo>
                  <a:pt x="861" y="335"/>
                  <a:pt x="841" y="334"/>
                  <a:pt x="829" y="333"/>
                </a:cubicBezTo>
                <a:cubicBezTo>
                  <a:pt x="825" y="333"/>
                  <a:pt x="822" y="333"/>
                  <a:pt x="819" y="332"/>
                </a:cubicBezTo>
                <a:cubicBezTo>
                  <a:pt x="822" y="314"/>
                  <a:pt x="810" y="302"/>
                  <a:pt x="801" y="293"/>
                </a:cubicBezTo>
                <a:cubicBezTo>
                  <a:pt x="797" y="290"/>
                  <a:pt x="794" y="286"/>
                  <a:pt x="791" y="283"/>
                </a:cubicBezTo>
                <a:cubicBezTo>
                  <a:pt x="790" y="281"/>
                  <a:pt x="788" y="280"/>
                  <a:pt x="786" y="279"/>
                </a:cubicBezTo>
                <a:cubicBezTo>
                  <a:pt x="781" y="276"/>
                  <a:pt x="776" y="275"/>
                  <a:pt x="771" y="275"/>
                </a:cubicBezTo>
                <a:lnTo>
                  <a:pt x="768" y="275"/>
                </a:lnTo>
                <a:lnTo>
                  <a:pt x="767" y="276"/>
                </a:lnTo>
                <a:cubicBezTo>
                  <a:pt x="767" y="276"/>
                  <a:pt x="766" y="275"/>
                  <a:pt x="762" y="273"/>
                </a:cubicBezTo>
                <a:cubicBezTo>
                  <a:pt x="760" y="272"/>
                  <a:pt x="758" y="271"/>
                  <a:pt x="756" y="271"/>
                </a:cubicBezTo>
                <a:cubicBezTo>
                  <a:pt x="755" y="267"/>
                  <a:pt x="754" y="263"/>
                  <a:pt x="752" y="260"/>
                </a:cubicBezTo>
                <a:cubicBezTo>
                  <a:pt x="750" y="255"/>
                  <a:pt x="745" y="253"/>
                  <a:pt x="741" y="253"/>
                </a:cubicBezTo>
                <a:lnTo>
                  <a:pt x="739" y="253"/>
                </a:lnTo>
                <a:lnTo>
                  <a:pt x="737" y="252"/>
                </a:lnTo>
                <a:cubicBezTo>
                  <a:pt x="734" y="250"/>
                  <a:pt x="730" y="248"/>
                  <a:pt x="725" y="247"/>
                </a:cubicBezTo>
                <a:cubicBezTo>
                  <a:pt x="724" y="244"/>
                  <a:pt x="723" y="240"/>
                  <a:pt x="721" y="236"/>
                </a:cubicBezTo>
                <a:cubicBezTo>
                  <a:pt x="721" y="233"/>
                  <a:pt x="721" y="229"/>
                  <a:pt x="718" y="225"/>
                </a:cubicBezTo>
                <a:lnTo>
                  <a:pt x="718" y="224"/>
                </a:lnTo>
                <a:cubicBezTo>
                  <a:pt x="720" y="219"/>
                  <a:pt x="718" y="213"/>
                  <a:pt x="714" y="209"/>
                </a:cubicBezTo>
                <a:lnTo>
                  <a:pt x="713" y="205"/>
                </a:lnTo>
                <a:cubicBezTo>
                  <a:pt x="712" y="204"/>
                  <a:pt x="712" y="202"/>
                  <a:pt x="711" y="200"/>
                </a:cubicBezTo>
                <a:cubicBezTo>
                  <a:pt x="713" y="196"/>
                  <a:pt x="714" y="190"/>
                  <a:pt x="711" y="184"/>
                </a:cubicBezTo>
                <a:lnTo>
                  <a:pt x="713" y="182"/>
                </a:lnTo>
                <a:cubicBezTo>
                  <a:pt x="714" y="178"/>
                  <a:pt x="716" y="173"/>
                  <a:pt x="716" y="168"/>
                </a:cubicBezTo>
                <a:cubicBezTo>
                  <a:pt x="718" y="155"/>
                  <a:pt x="709" y="149"/>
                  <a:pt x="703" y="145"/>
                </a:cubicBezTo>
                <a:cubicBezTo>
                  <a:pt x="701" y="140"/>
                  <a:pt x="699" y="132"/>
                  <a:pt x="690" y="126"/>
                </a:cubicBezTo>
                <a:cubicBezTo>
                  <a:pt x="687" y="122"/>
                  <a:pt x="686" y="116"/>
                  <a:pt x="684" y="110"/>
                </a:cubicBezTo>
                <a:cubicBezTo>
                  <a:pt x="683" y="103"/>
                  <a:pt x="681" y="94"/>
                  <a:pt x="676" y="86"/>
                </a:cubicBezTo>
                <a:cubicBezTo>
                  <a:pt x="672" y="69"/>
                  <a:pt x="652" y="0"/>
                  <a:pt x="620" y="0"/>
                </a:cubicBezTo>
                <a:lnTo>
                  <a:pt x="620" y="14"/>
                </a:lnTo>
                <a:lnTo>
                  <a:pt x="620" y="0"/>
                </a:lnTo>
                <a:close/>
                <a:moveTo>
                  <a:pt x="1156" y="1844"/>
                </a:moveTo>
                <a:lnTo>
                  <a:pt x="1156" y="1845"/>
                </a:lnTo>
                <a:lnTo>
                  <a:pt x="1156" y="1844"/>
                </a:lnTo>
                <a:close/>
                <a:moveTo>
                  <a:pt x="1467" y="1814"/>
                </a:moveTo>
                <a:lnTo>
                  <a:pt x="1467" y="1814"/>
                </a:lnTo>
                <a:lnTo>
                  <a:pt x="1467" y="1814"/>
                </a:lnTo>
                <a:close/>
                <a:moveTo>
                  <a:pt x="941" y="1774"/>
                </a:moveTo>
                <a:lnTo>
                  <a:pt x="941" y="1774"/>
                </a:lnTo>
                <a:lnTo>
                  <a:pt x="941" y="1774"/>
                </a:lnTo>
                <a:close/>
                <a:moveTo>
                  <a:pt x="620" y="14"/>
                </a:moveTo>
                <a:cubicBezTo>
                  <a:pt x="639" y="14"/>
                  <a:pt x="662" y="75"/>
                  <a:pt x="663" y="92"/>
                </a:cubicBezTo>
                <a:cubicBezTo>
                  <a:pt x="673" y="106"/>
                  <a:pt x="670" y="123"/>
                  <a:pt x="681" y="136"/>
                </a:cubicBezTo>
                <a:cubicBezTo>
                  <a:pt x="690" y="141"/>
                  <a:pt x="689" y="147"/>
                  <a:pt x="691" y="155"/>
                </a:cubicBezTo>
                <a:cubicBezTo>
                  <a:pt x="696" y="157"/>
                  <a:pt x="704" y="160"/>
                  <a:pt x="703" y="167"/>
                </a:cubicBezTo>
                <a:cubicBezTo>
                  <a:pt x="703" y="173"/>
                  <a:pt x="697" y="180"/>
                  <a:pt x="697" y="187"/>
                </a:cubicBezTo>
                <a:cubicBezTo>
                  <a:pt x="702" y="192"/>
                  <a:pt x="699" y="195"/>
                  <a:pt x="696" y="200"/>
                </a:cubicBezTo>
                <a:cubicBezTo>
                  <a:pt x="701" y="208"/>
                  <a:pt x="701" y="216"/>
                  <a:pt x="706" y="219"/>
                </a:cubicBezTo>
                <a:cubicBezTo>
                  <a:pt x="704" y="223"/>
                  <a:pt x="700" y="229"/>
                  <a:pt x="706" y="231"/>
                </a:cubicBezTo>
                <a:cubicBezTo>
                  <a:pt x="711" y="232"/>
                  <a:pt x="704" y="240"/>
                  <a:pt x="708" y="242"/>
                </a:cubicBezTo>
                <a:cubicBezTo>
                  <a:pt x="716" y="247"/>
                  <a:pt x="707" y="262"/>
                  <a:pt x="716" y="262"/>
                </a:cubicBezTo>
                <a:lnTo>
                  <a:pt x="717" y="262"/>
                </a:lnTo>
                <a:cubicBezTo>
                  <a:pt x="719" y="261"/>
                  <a:pt x="721" y="260"/>
                  <a:pt x="722" y="260"/>
                </a:cubicBezTo>
                <a:cubicBezTo>
                  <a:pt x="728" y="260"/>
                  <a:pt x="733" y="267"/>
                  <a:pt x="739" y="267"/>
                </a:cubicBezTo>
                <a:lnTo>
                  <a:pt x="741" y="266"/>
                </a:lnTo>
                <a:cubicBezTo>
                  <a:pt x="744" y="272"/>
                  <a:pt x="742" y="284"/>
                  <a:pt x="752" y="284"/>
                </a:cubicBezTo>
                <a:lnTo>
                  <a:pt x="755" y="284"/>
                </a:lnTo>
                <a:cubicBezTo>
                  <a:pt x="761" y="288"/>
                  <a:pt x="764" y="289"/>
                  <a:pt x="767" y="289"/>
                </a:cubicBezTo>
                <a:lnTo>
                  <a:pt x="771" y="289"/>
                </a:lnTo>
                <a:cubicBezTo>
                  <a:pt x="773" y="289"/>
                  <a:pt x="776" y="289"/>
                  <a:pt x="781" y="291"/>
                </a:cubicBezTo>
                <a:cubicBezTo>
                  <a:pt x="793" y="307"/>
                  <a:pt x="813" y="316"/>
                  <a:pt x="804" y="337"/>
                </a:cubicBezTo>
                <a:cubicBezTo>
                  <a:pt x="816" y="355"/>
                  <a:pt x="848" y="336"/>
                  <a:pt x="853" y="361"/>
                </a:cubicBezTo>
                <a:cubicBezTo>
                  <a:pt x="853" y="366"/>
                  <a:pt x="853" y="377"/>
                  <a:pt x="858" y="377"/>
                </a:cubicBezTo>
                <a:lnTo>
                  <a:pt x="860" y="376"/>
                </a:lnTo>
                <a:cubicBezTo>
                  <a:pt x="1156" y="384"/>
                  <a:pt x="1472" y="426"/>
                  <a:pt x="1772" y="440"/>
                </a:cubicBezTo>
                <a:cubicBezTo>
                  <a:pt x="1834" y="444"/>
                  <a:pt x="1924" y="450"/>
                  <a:pt x="1986" y="454"/>
                </a:cubicBezTo>
                <a:cubicBezTo>
                  <a:pt x="1978" y="465"/>
                  <a:pt x="1977" y="480"/>
                  <a:pt x="1971" y="492"/>
                </a:cubicBezTo>
                <a:cubicBezTo>
                  <a:pt x="1950" y="502"/>
                  <a:pt x="1963" y="525"/>
                  <a:pt x="1952" y="542"/>
                </a:cubicBezTo>
                <a:cubicBezTo>
                  <a:pt x="1953" y="551"/>
                  <a:pt x="1936" y="558"/>
                  <a:pt x="1940" y="571"/>
                </a:cubicBezTo>
                <a:lnTo>
                  <a:pt x="1940" y="571"/>
                </a:lnTo>
                <a:cubicBezTo>
                  <a:pt x="1931" y="571"/>
                  <a:pt x="1938" y="583"/>
                  <a:pt x="1933" y="587"/>
                </a:cubicBezTo>
                <a:cubicBezTo>
                  <a:pt x="1931" y="592"/>
                  <a:pt x="1924" y="595"/>
                  <a:pt x="1920" y="601"/>
                </a:cubicBezTo>
                <a:cubicBezTo>
                  <a:pt x="1927" y="611"/>
                  <a:pt x="1926" y="622"/>
                  <a:pt x="1918" y="631"/>
                </a:cubicBezTo>
                <a:cubicBezTo>
                  <a:pt x="1918" y="640"/>
                  <a:pt x="1924" y="643"/>
                  <a:pt x="1915" y="650"/>
                </a:cubicBezTo>
                <a:cubicBezTo>
                  <a:pt x="1920" y="664"/>
                  <a:pt x="1919" y="676"/>
                  <a:pt x="1911" y="687"/>
                </a:cubicBezTo>
                <a:cubicBezTo>
                  <a:pt x="1913" y="707"/>
                  <a:pt x="1907" y="712"/>
                  <a:pt x="1899" y="730"/>
                </a:cubicBezTo>
                <a:cubicBezTo>
                  <a:pt x="1887" y="782"/>
                  <a:pt x="1921" y="750"/>
                  <a:pt x="1908" y="785"/>
                </a:cubicBezTo>
                <a:cubicBezTo>
                  <a:pt x="1893" y="791"/>
                  <a:pt x="1908" y="803"/>
                  <a:pt x="1906" y="814"/>
                </a:cubicBezTo>
                <a:cubicBezTo>
                  <a:pt x="1909" y="816"/>
                  <a:pt x="1916" y="817"/>
                  <a:pt x="1914" y="823"/>
                </a:cubicBezTo>
                <a:cubicBezTo>
                  <a:pt x="1906" y="824"/>
                  <a:pt x="1913" y="829"/>
                  <a:pt x="1912" y="833"/>
                </a:cubicBezTo>
                <a:cubicBezTo>
                  <a:pt x="1902" y="839"/>
                  <a:pt x="1908" y="847"/>
                  <a:pt x="1910" y="854"/>
                </a:cubicBezTo>
                <a:cubicBezTo>
                  <a:pt x="1909" y="862"/>
                  <a:pt x="1906" y="871"/>
                  <a:pt x="1907" y="879"/>
                </a:cubicBezTo>
                <a:lnTo>
                  <a:pt x="1910" y="878"/>
                </a:lnTo>
                <a:cubicBezTo>
                  <a:pt x="1912" y="878"/>
                  <a:pt x="1914" y="880"/>
                  <a:pt x="1913" y="884"/>
                </a:cubicBezTo>
                <a:cubicBezTo>
                  <a:pt x="1918" y="888"/>
                  <a:pt x="1912" y="891"/>
                  <a:pt x="1913" y="897"/>
                </a:cubicBezTo>
                <a:cubicBezTo>
                  <a:pt x="1914" y="904"/>
                  <a:pt x="1918" y="913"/>
                  <a:pt x="1917" y="921"/>
                </a:cubicBezTo>
                <a:lnTo>
                  <a:pt x="1915" y="921"/>
                </a:lnTo>
                <a:cubicBezTo>
                  <a:pt x="1911" y="921"/>
                  <a:pt x="1910" y="936"/>
                  <a:pt x="1906" y="941"/>
                </a:cubicBezTo>
                <a:cubicBezTo>
                  <a:pt x="1915" y="948"/>
                  <a:pt x="1904" y="942"/>
                  <a:pt x="1903" y="948"/>
                </a:cubicBezTo>
                <a:cubicBezTo>
                  <a:pt x="1902" y="954"/>
                  <a:pt x="1905" y="954"/>
                  <a:pt x="1908" y="954"/>
                </a:cubicBezTo>
                <a:lnTo>
                  <a:pt x="1908" y="954"/>
                </a:lnTo>
                <a:cubicBezTo>
                  <a:pt x="1910" y="954"/>
                  <a:pt x="1911" y="955"/>
                  <a:pt x="1913" y="955"/>
                </a:cubicBezTo>
                <a:cubicBezTo>
                  <a:pt x="1914" y="958"/>
                  <a:pt x="1910" y="965"/>
                  <a:pt x="1915" y="965"/>
                </a:cubicBezTo>
                <a:lnTo>
                  <a:pt x="1915" y="965"/>
                </a:lnTo>
                <a:cubicBezTo>
                  <a:pt x="1916" y="969"/>
                  <a:pt x="1916" y="985"/>
                  <a:pt x="1918" y="985"/>
                </a:cubicBezTo>
                <a:cubicBezTo>
                  <a:pt x="1919" y="985"/>
                  <a:pt x="1919" y="985"/>
                  <a:pt x="1920" y="982"/>
                </a:cubicBezTo>
                <a:lnTo>
                  <a:pt x="1922" y="982"/>
                </a:lnTo>
                <a:cubicBezTo>
                  <a:pt x="1926" y="982"/>
                  <a:pt x="1924" y="984"/>
                  <a:pt x="1921" y="987"/>
                </a:cubicBezTo>
                <a:cubicBezTo>
                  <a:pt x="1923" y="989"/>
                  <a:pt x="1925" y="989"/>
                  <a:pt x="1928" y="989"/>
                </a:cubicBezTo>
                <a:cubicBezTo>
                  <a:pt x="1929" y="989"/>
                  <a:pt x="1931" y="989"/>
                  <a:pt x="1932" y="989"/>
                </a:cubicBezTo>
                <a:cubicBezTo>
                  <a:pt x="1935" y="989"/>
                  <a:pt x="1937" y="989"/>
                  <a:pt x="1937" y="993"/>
                </a:cubicBezTo>
                <a:cubicBezTo>
                  <a:pt x="1939" y="999"/>
                  <a:pt x="1935" y="1013"/>
                  <a:pt x="1931" y="1015"/>
                </a:cubicBezTo>
                <a:cubicBezTo>
                  <a:pt x="1930" y="1021"/>
                  <a:pt x="1916" y="1016"/>
                  <a:pt x="1926" y="1023"/>
                </a:cubicBezTo>
                <a:cubicBezTo>
                  <a:pt x="1926" y="1028"/>
                  <a:pt x="1921" y="1027"/>
                  <a:pt x="1919" y="1029"/>
                </a:cubicBezTo>
                <a:cubicBezTo>
                  <a:pt x="1924" y="1035"/>
                  <a:pt x="1921" y="1042"/>
                  <a:pt x="1922" y="1048"/>
                </a:cubicBezTo>
                <a:cubicBezTo>
                  <a:pt x="1917" y="1053"/>
                  <a:pt x="1924" y="1053"/>
                  <a:pt x="1924" y="1057"/>
                </a:cubicBezTo>
                <a:cubicBezTo>
                  <a:pt x="1923" y="1066"/>
                  <a:pt x="1919" y="1075"/>
                  <a:pt x="1913" y="1082"/>
                </a:cubicBezTo>
                <a:cubicBezTo>
                  <a:pt x="1907" y="1089"/>
                  <a:pt x="1910" y="1104"/>
                  <a:pt x="1897" y="1108"/>
                </a:cubicBezTo>
                <a:cubicBezTo>
                  <a:pt x="1888" y="1120"/>
                  <a:pt x="1893" y="1144"/>
                  <a:pt x="1876" y="1147"/>
                </a:cubicBezTo>
                <a:cubicBezTo>
                  <a:pt x="1876" y="1156"/>
                  <a:pt x="1879" y="1167"/>
                  <a:pt x="1879" y="1178"/>
                </a:cubicBezTo>
                <a:cubicBezTo>
                  <a:pt x="1877" y="1189"/>
                  <a:pt x="1875" y="1198"/>
                  <a:pt x="1881" y="1209"/>
                </a:cubicBezTo>
                <a:cubicBezTo>
                  <a:pt x="1880" y="1216"/>
                  <a:pt x="1877" y="1217"/>
                  <a:pt x="1873" y="1217"/>
                </a:cubicBezTo>
                <a:cubicBezTo>
                  <a:pt x="1872" y="1217"/>
                  <a:pt x="1870" y="1217"/>
                  <a:pt x="1869" y="1217"/>
                </a:cubicBezTo>
                <a:lnTo>
                  <a:pt x="1866" y="1218"/>
                </a:lnTo>
                <a:cubicBezTo>
                  <a:pt x="1870" y="1229"/>
                  <a:pt x="1857" y="1239"/>
                  <a:pt x="1856" y="1250"/>
                </a:cubicBezTo>
                <a:cubicBezTo>
                  <a:pt x="1859" y="1260"/>
                  <a:pt x="1847" y="1270"/>
                  <a:pt x="1857" y="1279"/>
                </a:cubicBezTo>
                <a:cubicBezTo>
                  <a:pt x="1861" y="1293"/>
                  <a:pt x="1847" y="1308"/>
                  <a:pt x="1847" y="1320"/>
                </a:cubicBezTo>
                <a:cubicBezTo>
                  <a:pt x="1847" y="1326"/>
                  <a:pt x="1839" y="1330"/>
                  <a:pt x="1845" y="1335"/>
                </a:cubicBezTo>
                <a:cubicBezTo>
                  <a:pt x="1839" y="1341"/>
                  <a:pt x="1837" y="1347"/>
                  <a:pt x="1836" y="1355"/>
                </a:cubicBezTo>
                <a:cubicBezTo>
                  <a:pt x="1842" y="1358"/>
                  <a:pt x="1831" y="1362"/>
                  <a:pt x="1829" y="1364"/>
                </a:cubicBezTo>
                <a:cubicBezTo>
                  <a:pt x="1827" y="1370"/>
                  <a:pt x="1815" y="1380"/>
                  <a:pt x="1806" y="1380"/>
                </a:cubicBezTo>
                <a:cubicBezTo>
                  <a:pt x="1804" y="1380"/>
                  <a:pt x="1802" y="1380"/>
                  <a:pt x="1800" y="1378"/>
                </a:cubicBezTo>
                <a:cubicBezTo>
                  <a:pt x="1800" y="1372"/>
                  <a:pt x="1798" y="1370"/>
                  <a:pt x="1796" y="1370"/>
                </a:cubicBezTo>
                <a:cubicBezTo>
                  <a:pt x="1794" y="1370"/>
                  <a:pt x="1790" y="1374"/>
                  <a:pt x="1786" y="1377"/>
                </a:cubicBezTo>
                <a:cubicBezTo>
                  <a:pt x="1785" y="1375"/>
                  <a:pt x="1783" y="1374"/>
                  <a:pt x="1782" y="1374"/>
                </a:cubicBezTo>
                <a:cubicBezTo>
                  <a:pt x="1779" y="1374"/>
                  <a:pt x="1777" y="1380"/>
                  <a:pt x="1774" y="1380"/>
                </a:cubicBezTo>
                <a:lnTo>
                  <a:pt x="1773" y="1380"/>
                </a:lnTo>
                <a:cubicBezTo>
                  <a:pt x="1772" y="1384"/>
                  <a:pt x="1770" y="1384"/>
                  <a:pt x="1767" y="1384"/>
                </a:cubicBezTo>
                <a:lnTo>
                  <a:pt x="1765" y="1384"/>
                </a:lnTo>
                <a:cubicBezTo>
                  <a:pt x="1763" y="1384"/>
                  <a:pt x="1761" y="1384"/>
                  <a:pt x="1759" y="1387"/>
                </a:cubicBezTo>
                <a:cubicBezTo>
                  <a:pt x="1755" y="1395"/>
                  <a:pt x="1749" y="1403"/>
                  <a:pt x="1739" y="1406"/>
                </a:cubicBezTo>
                <a:cubicBezTo>
                  <a:pt x="1740" y="1410"/>
                  <a:pt x="1737" y="1414"/>
                  <a:pt x="1737" y="1418"/>
                </a:cubicBezTo>
                <a:cubicBezTo>
                  <a:pt x="1741" y="1421"/>
                  <a:pt x="1741" y="1424"/>
                  <a:pt x="1735" y="1426"/>
                </a:cubicBezTo>
                <a:cubicBezTo>
                  <a:pt x="1731" y="1430"/>
                  <a:pt x="1735" y="1436"/>
                  <a:pt x="1736" y="1440"/>
                </a:cubicBezTo>
                <a:cubicBezTo>
                  <a:pt x="1731" y="1445"/>
                  <a:pt x="1730" y="1453"/>
                  <a:pt x="1731" y="1459"/>
                </a:cubicBezTo>
                <a:cubicBezTo>
                  <a:pt x="1732" y="1465"/>
                  <a:pt x="1721" y="1463"/>
                  <a:pt x="1726" y="1470"/>
                </a:cubicBezTo>
                <a:cubicBezTo>
                  <a:pt x="1726" y="1472"/>
                  <a:pt x="1726" y="1473"/>
                  <a:pt x="1725" y="1473"/>
                </a:cubicBezTo>
                <a:cubicBezTo>
                  <a:pt x="1723" y="1473"/>
                  <a:pt x="1720" y="1469"/>
                  <a:pt x="1718" y="1469"/>
                </a:cubicBezTo>
                <a:cubicBezTo>
                  <a:pt x="1718" y="1469"/>
                  <a:pt x="1717" y="1471"/>
                  <a:pt x="1718" y="1474"/>
                </a:cubicBezTo>
                <a:cubicBezTo>
                  <a:pt x="1729" y="1493"/>
                  <a:pt x="1706" y="1505"/>
                  <a:pt x="1699" y="1521"/>
                </a:cubicBezTo>
                <a:cubicBezTo>
                  <a:pt x="1695" y="1519"/>
                  <a:pt x="1693" y="1518"/>
                  <a:pt x="1691" y="1518"/>
                </a:cubicBezTo>
                <a:cubicBezTo>
                  <a:pt x="1687" y="1518"/>
                  <a:pt x="1689" y="1522"/>
                  <a:pt x="1682" y="1524"/>
                </a:cubicBezTo>
                <a:cubicBezTo>
                  <a:pt x="1680" y="1531"/>
                  <a:pt x="1674" y="1533"/>
                  <a:pt x="1667" y="1533"/>
                </a:cubicBezTo>
                <a:cubicBezTo>
                  <a:pt x="1660" y="1533"/>
                  <a:pt x="1652" y="1531"/>
                  <a:pt x="1645" y="1531"/>
                </a:cubicBezTo>
                <a:cubicBezTo>
                  <a:pt x="1641" y="1531"/>
                  <a:pt x="1637" y="1532"/>
                  <a:pt x="1636" y="1536"/>
                </a:cubicBezTo>
                <a:cubicBezTo>
                  <a:pt x="1631" y="1546"/>
                  <a:pt x="1625" y="1558"/>
                  <a:pt x="1619" y="1568"/>
                </a:cubicBezTo>
                <a:lnTo>
                  <a:pt x="1618" y="1568"/>
                </a:lnTo>
                <a:cubicBezTo>
                  <a:pt x="1612" y="1568"/>
                  <a:pt x="1604" y="1573"/>
                  <a:pt x="1597" y="1575"/>
                </a:cubicBezTo>
                <a:cubicBezTo>
                  <a:pt x="1596" y="1576"/>
                  <a:pt x="1595" y="1577"/>
                  <a:pt x="1593" y="1577"/>
                </a:cubicBezTo>
                <a:lnTo>
                  <a:pt x="1591" y="1577"/>
                </a:lnTo>
                <a:cubicBezTo>
                  <a:pt x="1589" y="1577"/>
                  <a:pt x="1587" y="1577"/>
                  <a:pt x="1588" y="1581"/>
                </a:cubicBezTo>
                <a:cubicBezTo>
                  <a:pt x="1583" y="1582"/>
                  <a:pt x="1585" y="1588"/>
                  <a:pt x="1584" y="1592"/>
                </a:cubicBezTo>
                <a:lnTo>
                  <a:pt x="1582" y="1592"/>
                </a:lnTo>
                <a:cubicBezTo>
                  <a:pt x="1579" y="1592"/>
                  <a:pt x="1583" y="1597"/>
                  <a:pt x="1584" y="1598"/>
                </a:cubicBezTo>
                <a:lnTo>
                  <a:pt x="1583" y="1600"/>
                </a:lnTo>
                <a:lnTo>
                  <a:pt x="1579" y="1597"/>
                </a:lnTo>
                <a:cubicBezTo>
                  <a:pt x="1578" y="1597"/>
                  <a:pt x="1578" y="1598"/>
                  <a:pt x="1577" y="1599"/>
                </a:cubicBezTo>
                <a:cubicBezTo>
                  <a:pt x="1574" y="1603"/>
                  <a:pt x="1567" y="1602"/>
                  <a:pt x="1562" y="1604"/>
                </a:cubicBezTo>
                <a:cubicBezTo>
                  <a:pt x="1560" y="1608"/>
                  <a:pt x="1561" y="1611"/>
                  <a:pt x="1560" y="1616"/>
                </a:cubicBezTo>
                <a:cubicBezTo>
                  <a:pt x="1559" y="1619"/>
                  <a:pt x="1565" y="1620"/>
                  <a:pt x="1560" y="1622"/>
                </a:cubicBezTo>
                <a:cubicBezTo>
                  <a:pt x="1560" y="1628"/>
                  <a:pt x="1570" y="1622"/>
                  <a:pt x="1568" y="1629"/>
                </a:cubicBezTo>
                <a:cubicBezTo>
                  <a:pt x="1573" y="1631"/>
                  <a:pt x="1571" y="1634"/>
                  <a:pt x="1575" y="1635"/>
                </a:cubicBezTo>
                <a:cubicBezTo>
                  <a:pt x="1571" y="1636"/>
                  <a:pt x="1576" y="1641"/>
                  <a:pt x="1572" y="1642"/>
                </a:cubicBezTo>
                <a:lnTo>
                  <a:pt x="1570" y="1642"/>
                </a:lnTo>
                <a:cubicBezTo>
                  <a:pt x="1567" y="1642"/>
                  <a:pt x="1571" y="1645"/>
                  <a:pt x="1570" y="1648"/>
                </a:cubicBezTo>
                <a:cubicBezTo>
                  <a:pt x="1569" y="1650"/>
                  <a:pt x="1568" y="1651"/>
                  <a:pt x="1567" y="1651"/>
                </a:cubicBezTo>
                <a:cubicBezTo>
                  <a:pt x="1566" y="1651"/>
                  <a:pt x="1565" y="1651"/>
                  <a:pt x="1563" y="1650"/>
                </a:cubicBezTo>
                <a:cubicBezTo>
                  <a:pt x="1563" y="1655"/>
                  <a:pt x="1565" y="1656"/>
                  <a:pt x="1560" y="1657"/>
                </a:cubicBezTo>
                <a:cubicBezTo>
                  <a:pt x="1559" y="1655"/>
                  <a:pt x="1558" y="1654"/>
                  <a:pt x="1557" y="1654"/>
                </a:cubicBezTo>
                <a:lnTo>
                  <a:pt x="1558" y="1659"/>
                </a:lnTo>
                <a:cubicBezTo>
                  <a:pt x="1555" y="1658"/>
                  <a:pt x="1553" y="1657"/>
                  <a:pt x="1552" y="1657"/>
                </a:cubicBezTo>
                <a:cubicBezTo>
                  <a:pt x="1549" y="1657"/>
                  <a:pt x="1558" y="1667"/>
                  <a:pt x="1555" y="1667"/>
                </a:cubicBezTo>
                <a:cubicBezTo>
                  <a:pt x="1554" y="1667"/>
                  <a:pt x="1553" y="1666"/>
                  <a:pt x="1550" y="1665"/>
                </a:cubicBezTo>
                <a:cubicBezTo>
                  <a:pt x="1548" y="1666"/>
                  <a:pt x="1552" y="1670"/>
                  <a:pt x="1552" y="1670"/>
                </a:cubicBezTo>
                <a:lnTo>
                  <a:pt x="1550" y="1669"/>
                </a:lnTo>
                <a:cubicBezTo>
                  <a:pt x="1543" y="1671"/>
                  <a:pt x="1548" y="1672"/>
                  <a:pt x="1547" y="1678"/>
                </a:cubicBezTo>
                <a:lnTo>
                  <a:pt x="1546" y="1678"/>
                </a:lnTo>
                <a:cubicBezTo>
                  <a:pt x="1542" y="1678"/>
                  <a:pt x="1545" y="1684"/>
                  <a:pt x="1541" y="1685"/>
                </a:cubicBezTo>
                <a:lnTo>
                  <a:pt x="1540" y="1685"/>
                </a:lnTo>
                <a:cubicBezTo>
                  <a:pt x="1539" y="1685"/>
                  <a:pt x="1534" y="1687"/>
                  <a:pt x="1535" y="1690"/>
                </a:cubicBezTo>
                <a:lnTo>
                  <a:pt x="1533" y="1689"/>
                </a:lnTo>
                <a:cubicBezTo>
                  <a:pt x="1531" y="1689"/>
                  <a:pt x="1530" y="1691"/>
                  <a:pt x="1527" y="1691"/>
                </a:cubicBezTo>
                <a:lnTo>
                  <a:pt x="1527" y="1691"/>
                </a:lnTo>
                <a:cubicBezTo>
                  <a:pt x="1524" y="1693"/>
                  <a:pt x="1523" y="1694"/>
                  <a:pt x="1520" y="1698"/>
                </a:cubicBezTo>
                <a:lnTo>
                  <a:pt x="1520" y="1698"/>
                </a:lnTo>
                <a:lnTo>
                  <a:pt x="1518" y="1695"/>
                </a:lnTo>
                <a:lnTo>
                  <a:pt x="1518" y="1697"/>
                </a:lnTo>
                <a:cubicBezTo>
                  <a:pt x="1516" y="1699"/>
                  <a:pt x="1521" y="1703"/>
                  <a:pt x="1516" y="1703"/>
                </a:cubicBezTo>
                <a:lnTo>
                  <a:pt x="1514" y="1703"/>
                </a:lnTo>
                <a:cubicBezTo>
                  <a:pt x="1516" y="1703"/>
                  <a:pt x="1517" y="1705"/>
                  <a:pt x="1516" y="1705"/>
                </a:cubicBezTo>
                <a:lnTo>
                  <a:pt x="1514" y="1704"/>
                </a:lnTo>
                <a:cubicBezTo>
                  <a:pt x="1514" y="1705"/>
                  <a:pt x="1514" y="1706"/>
                  <a:pt x="1514" y="1706"/>
                </a:cubicBezTo>
                <a:lnTo>
                  <a:pt x="1513" y="1705"/>
                </a:lnTo>
                <a:lnTo>
                  <a:pt x="1513" y="1706"/>
                </a:lnTo>
                <a:lnTo>
                  <a:pt x="1511" y="1707"/>
                </a:lnTo>
                <a:cubicBezTo>
                  <a:pt x="1509" y="1707"/>
                  <a:pt x="1507" y="1705"/>
                  <a:pt x="1505" y="1705"/>
                </a:cubicBezTo>
                <a:lnTo>
                  <a:pt x="1504" y="1706"/>
                </a:lnTo>
                <a:cubicBezTo>
                  <a:pt x="1504" y="1710"/>
                  <a:pt x="1504" y="1713"/>
                  <a:pt x="1500" y="1714"/>
                </a:cubicBezTo>
                <a:cubicBezTo>
                  <a:pt x="1500" y="1718"/>
                  <a:pt x="1500" y="1724"/>
                  <a:pt x="1497" y="1724"/>
                </a:cubicBezTo>
                <a:lnTo>
                  <a:pt x="1496" y="1724"/>
                </a:lnTo>
                <a:cubicBezTo>
                  <a:pt x="1498" y="1734"/>
                  <a:pt x="1493" y="1734"/>
                  <a:pt x="1495" y="1741"/>
                </a:cubicBezTo>
                <a:lnTo>
                  <a:pt x="1496" y="1741"/>
                </a:lnTo>
                <a:lnTo>
                  <a:pt x="1494" y="1745"/>
                </a:lnTo>
                <a:lnTo>
                  <a:pt x="1494" y="1744"/>
                </a:lnTo>
                <a:cubicBezTo>
                  <a:pt x="1492" y="1746"/>
                  <a:pt x="1491" y="1748"/>
                  <a:pt x="1487" y="1750"/>
                </a:cubicBezTo>
                <a:cubicBezTo>
                  <a:pt x="1485" y="1752"/>
                  <a:pt x="1484" y="1761"/>
                  <a:pt x="1481" y="1761"/>
                </a:cubicBezTo>
                <a:lnTo>
                  <a:pt x="1480" y="1760"/>
                </a:lnTo>
                <a:cubicBezTo>
                  <a:pt x="1477" y="1770"/>
                  <a:pt x="1475" y="1776"/>
                  <a:pt x="1471" y="1783"/>
                </a:cubicBezTo>
                <a:cubicBezTo>
                  <a:pt x="1467" y="1784"/>
                  <a:pt x="1468" y="1786"/>
                  <a:pt x="1471" y="1786"/>
                </a:cubicBezTo>
                <a:cubicBezTo>
                  <a:pt x="1469" y="1788"/>
                  <a:pt x="1468" y="1788"/>
                  <a:pt x="1471" y="1790"/>
                </a:cubicBezTo>
                <a:cubicBezTo>
                  <a:pt x="1472" y="1792"/>
                  <a:pt x="1471" y="1792"/>
                  <a:pt x="1471" y="1794"/>
                </a:cubicBezTo>
                <a:cubicBezTo>
                  <a:pt x="1471" y="1796"/>
                  <a:pt x="1474" y="1796"/>
                  <a:pt x="1471" y="1796"/>
                </a:cubicBezTo>
                <a:lnTo>
                  <a:pt x="1471" y="1797"/>
                </a:lnTo>
                <a:lnTo>
                  <a:pt x="1471" y="1796"/>
                </a:lnTo>
                <a:cubicBezTo>
                  <a:pt x="1473" y="1796"/>
                  <a:pt x="1471" y="1800"/>
                  <a:pt x="1471" y="1800"/>
                </a:cubicBezTo>
                <a:lnTo>
                  <a:pt x="1471" y="1799"/>
                </a:lnTo>
                <a:cubicBezTo>
                  <a:pt x="1470" y="1805"/>
                  <a:pt x="1465" y="1806"/>
                  <a:pt x="1467" y="1814"/>
                </a:cubicBezTo>
                <a:lnTo>
                  <a:pt x="1467" y="1814"/>
                </a:lnTo>
                <a:cubicBezTo>
                  <a:pt x="1466" y="1814"/>
                  <a:pt x="1465" y="1819"/>
                  <a:pt x="1465" y="1822"/>
                </a:cubicBezTo>
                <a:cubicBezTo>
                  <a:pt x="1465" y="1823"/>
                  <a:pt x="1462" y="1826"/>
                  <a:pt x="1464" y="1826"/>
                </a:cubicBezTo>
                <a:lnTo>
                  <a:pt x="1465" y="1826"/>
                </a:lnTo>
                <a:cubicBezTo>
                  <a:pt x="1461" y="1828"/>
                  <a:pt x="1468" y="1837"/>
                  <a:pt x="1462" y="1841"/>
                </a:cubicBezTo>
                <a:cubicBezTo>
                  <a:pt x="1464" y="1847"/>
                  <a:pt x="1462" y="1856"/>
                  <a:pt x="1468" y="1860"/>
                </a:cubicBezTo>
                <a:cubicBezTo>
                  <a:pt x="1478" y="1862"/>
                  <a:pt x="1481" y="1878"/>
                  <a:pt x="1484" y="1889"/>
                </a:cubicBezTo>
                <a:cubicBezTo>
                  <a:pt x="1496" y="1904"/>
                  <a:pt x="1496" y="1917"/>
                  <a:pt x="1485" y="1917"/>
                </a:cubicBezTo>
                <a:cubicBezTo>
                  <a:pt x="1480" y="1917"/>
                  <a:pt x="1474" y="1915"/>
                  <a:pt x="1466" y="1910"/>
                </a:cubicBezTo>
                <a:cubicBezTo>
                  <a:pt x="1462" y="1909"/>
                  <a:pt x="1459" y="1909"/>
                  <a:pt x="1455" y="1909"/>
                </a:cubicBezTo>
                <a:cubicBezTo>
                  <a:pt x="1450" y="1909"/>
                  <a:pt x="1445" y="1910"/>
                  <a:pt x="1440" y="1910"/>
                </a:cubicBezTo>
                <a:cubicBezTo>
                  <a:pt x="1436" y="1908"/>
                  <a:pt x="1434" y="1906"/>
                  <a:pt x="1432" y="1906"/>
                </a:cubicBezTo>
                <a:lnTo>
                  <a:pt x="1430" y="1907"/>
                </a:lnTo>
                <a:cubicBezTo>
                  <a:pt x="1426" y="1910"/>
                  <a:pt x="1427" y="1915"/>
                  <a:pt x="1422" y="1915"/>
                </a:cubicBezTo>
                <a:cubicBezTo>
                  <a:pt x="1420" y="1915"/>
                  <a:pt x="1418" y="1915"/>
                  <a:pt x="1414" y="1913"/>
                </a:cubicBezTo>
                <a:cubicBezTo>
                  <a:pt x="1410" y="1912"/>
                  <a:pt x="1410" y="1910"/>
                  <a:pt x="1408" y="1910"/>
                </a:cubicBezTo>
                <a:lnTo>
                  <a:pt x="1405" y="1910"/>
                </a:lnTo>
                <a:cubicBezTo>
                  <a:pt x="1403" y="1907"/>
                  <a:pt x="1399" y="1905"/>
                  <a:pt x="1397" y="1905"/>
                </a:cubicBezTo>
                <a:lnTo>
                  <a:pt x="1397" y="1905"/>
                </a:lnTo>
                <a:lnTo>
                  <a:pt x="1396" y="1904"/>
                </a:lnTo>
                <a:cubicBezTo>
                  <a:pt x="1391" y="1904"/>
                  <a:pt x="1388" y="1908"/>
                  <a:pt x="1386" y="1912"/>
                </a:cubicBezTo>
                <a:cubicBezTo>
                  <a:pt x="1385" y="1909"/>
                  <a:pt x="1383" y="1908"/>
                  <a:pt x="1380" y="1908"/>
                </a:cubicBezTo>
                <a:cubicBezTo>
                  <a:pt x="1377" y="1908"/>
                  <a:pt x="1375" y="1909"/>
                  <a:pt x="1372" y="1909"/>
                </a:cubicBezTo>
                <a:cubicBezTo>
                  <a:pt x="1367" y="1904"/>
                  <a:pt x="1365" y="1898"/>
                  <a:pt x="1359" y="1898"/>
                </a:cubicBezTo>
                <a:cubicBezTo>
                  <a:pt x="1357" y="1895"/>
                  <a:pt x="1355" y="1895"/>
                  <a:pt x="1351" y="1893"/>
                </a:cubicBezTo>
                <a:cubicBezTo>
                  <a:pt x="1349" y="1893"/>
                  <a:pt x="1346" y="1894"/>
                  <a:pt x="1344" y="1894"/>
                </a:cubicBezTo>
                <a:cubicBezTo>
                  <a:pt x="1342" y="1894"/>
                  <a:pt x="1341" y="1893"/>
                  <a:pt x="1343" y="1890"/>
                </a:cubicBezTo>
                <a:cubicBezTo>
                  <a:pt x="1341" y="1880"/>
                  <a:pt x="1352" y="1866"/>
                  <a:pt x="1358" y="1859"/>
                </a:cubicBezTo>
                <a:cubicBezTo>
                  <a:pt x="1360" y="1848"/>
                  <a:pt x="1378" y="1851"/>
                  <a:pt x="1385" y="1848"/>
                </a:cubicBezTo>
                <a:cubicBezTo>
                  <a:pt x="1389" y="1788"/>
                  <a:pt x="1389" y="1770"/>
                  <a:pt x="1383" y="1770"/>
                </a:cubicBezTo>
                <a:cubicBezTo>
                  <a:pt x="1376" y="1770"/>
                  <a:pt x="1359" y="1806"/>
                  <a:pt x="1329" y="1815"/>
                </a:cubicBezTo>
                <a:cubicBezTo>
                  <a:pt x="1324" y="1822"/>
                  <a:pt x="1324" y="1822"/>
                  <a:pt x="1324" y="1831"/>
                </a:cubicBezTo>
                <a:cubicBezTo>
                  <a:pt x="1320" y="1836"/>
                  <a:pt x="1320" y="1841"/>
                  <a:pt x="1316" y="1841"/>
                </a:cubicBezTo>
                <a:lnTo>
                  <a:pt x="1313" y="1840"/>
                </a:lnTo>
                <a:cubicBezTo>
                  <a:pt x="1311" y="1839"/>
                  <a:pt x="1309" y="1839"/>
                  <a:pt x="1306" y="1839"/>
                </a:cubicBezTo>
                <a:cubicBezTo>
                  <a:pt x="1296" y="1839"/>
                  <a:pt x="1288" y="1848"/>
                  <a:pt x="1279" y="1848"/>
                </a:cubicBezTo>
                <a:cubicBezTo>
                  <a:pt x="1277" y="1848"/>
                  <a:pt x="1275" y="1847"/>
                  <a:pt x="1272" y="1846"/>
                </a:cubicBezTo>
                <a:lnTo>
                  <a:pt x="1272" y="1846"/>
                </a:lnTo>
                <a:cubicBezTo>
                  <a:pt x="1263" y="1846"/>
                  <a:pt x="1274" y="1826"/>
                  <a:pt x="1252" y="1825"/>
                </a:cubicBezTo>
                <a:cubicBezTo>
                  <a:pt x="1250" y="1818"/>
                  <a:pt x="1250" y="1818"/>
                  <a:pt x="1242" y="1815"/>
                </a:cubicBezTo>
                <a:cubicBezTo>
                  <a:pt x="1240" y="1816"/>
                  <a:pt x="1239" y="1817"/>
                  <a:pt x="1238" y="1817"/>
                </a:cubicBezTo>
                <a:cubicBezTo>
                  <a:pt x="1236" y="1817"/>
                  <a:pt x="1235" y="1815"/>
                  <a:pt x="1233" y="1815"/>
                </a:cubicBezTo>
                <a:lnTo>
                  <a:pt x="1231" y="1815"/>
                </a:lnTo>
                <a:cubicBezTo>
                  <a:pt x="1219" y="1822"/>
                  <a:pt x="1212" y="1817"/>
                  <a:pt x="1203" y="1826"/>
                </a:cubicBezTo>
                <a:cubicBezTo>
                  <a:pt x="1203" y="1832"/>
                  <a:pt x="1200" y="1832"/>
                  <a:pt x="1195" y="1834"/>
                </a:cubicBezTo>
                <a:cubicBezTo>
                  <a:pt x="1191" y="1840"/>
                  <a:pt x="1185" y="1840"/>
                  <a:pt x="1178" y="1841"/>
                </a:cubicBezTo>
                <a:cubicBezTo>
                  <a:pt x="1177" y="1839"/>
                  <a:pt x="1175" y="1839"/>
                  <a:pt x="1173" y="1839"/>
                </a:cubicBezTo>
                <a:cubicBezTo>
                  <a:pt x="1168" y="1839"/>
                  <a:pt x="1162" y="1842"/>
                  <a:pt x="1162" y="1845"/>
                </a:cubicBezTo>
                <a:lnTo>
                  <a:pt x="1158" y="1843"/>
                </a:lnTo>
                <a:lnTo>
                  <a:pt x="1156" y="1844"/>
                </a:lnTo>
                <a:lnTo>
                  <a:pt x="1156" y="1844"/>
                </a:lnTo>
                <a:lnTo>
                  <a:pt x="1153" y="1845"/>
                </a:lnTo>
                <a:lnTo>
                  <a:pt x="1153" y="1844"/>
                </a:lnTo>
                <a:lnTo>
                  <a:pt x="1150" y="1844"/>
                </a:lnTo>
                <a:cubicBezTo>
                  <a:pt x="1148" y="1844"/>
                  <a:pt x="1146" y="1843"/>
                  <a:pt x="1144" y="1843"/>
                </a:cubicBezTo>
                <a:cubicBezTo>
                  <a:pt x="1142" y="1843"/>
                  <a:pt x="1140" y="1844"/>
                  <a:pt x="1139" y="1847"/>
                </a:cubicBezTo>
                <a:cubicBezTo>
                  <a:pt x="1131" y="1844"/>
                  <a:pt x="1131" y="1842"/>
                  <a:pt x="1126" y="1841"/>
                </a:cubicBezTo>
                <a:cubicBezTo>
                  <a:pt x="1125" y="1838"/>
                  <a:pt x="1116" y="1837"/>
                  <a:pt x="1118" y="1836"/>
                </a:cubicBezTo>
                <a:lnTo>
                  <a:pt x="1119" y="1835"/>
                </a:lnTo>
                <a:lnTo>
                  <a:pt x="1118" y="1836"/>
                </a:lnTo>
                <a:lnTo>
                  <a:pt x="1118" y="1836"/>
                </a:lnTo>
                <a:cubicBezTo>
                  <a:pt x="1117" y="1836"/>
                  <a:pt x="1115" y="1830"/>
                  <a:pt x="1112" y="1830"/>
                </a:cubicBezTo>
                <a:lnTo>
                  <a:pt x="1110" y="1831"/>
                </a:lnTo>
                <a:cubicBezTo>
                  <a:pt x="1111" y="1828"/>
                  <a:pt x="1110" y="1828"/>
                  <a:pt x="1109" y="1828"/>
                </a:cubicBezTo>
                <a:cubicBezTo>
                  <a:pt x="1107" y="1828"/>
                  <a:pt x="1105" y="1829"/>
                  <a:pt x="1104" y="1829"/>
                </a:cubicBezTo>
                <a:lnTo>
                  <a:pt x="1102" y="1827"/>
                </a:lnTo>
                <a:lnTo>
                  <a:pt x="1101" y="1829"/>
                </a:lnTo>
                <a:lnTo>
                  <a:pt x="1099" y="1825"/>
                </a:lnTo>
                <a:lnTo>
                  <a:pt x="1099" y="1825"/>
                </a:lnTo>
                <a:lnTo>
                  <a:pt x="1095" y="1823"/>
                </a:lnTo>
                <a:lnTo>
                  <a:pt x="1094" y="1823"/>
                </a:lnTo>
                <a:lnTo>
                  <a:pt x="1093" y="1822"/>
                </a:lnTo>
                <a:cubicBezTo>
                  <a:pt x="1086" y="1821"/>
                  <a:pt x="1082" y="1822"/>
                  <a:pt x="1078" y="1815"/>
                </a:cubicBezTo>
                <a:lnTo>
                  <a:pt x="1074" y="1817"/>
                </a:lnTo>
                <a:cubicBezTo>
                  <a:pt x="1066" y="1817"/>
                  <a:pt x="1055" y="1801"/>
                  <a:pt x="1060" y="1797"/>
                </a:cubicBezTo>
                <a:lnTo>
                  <a:pt x="1058" y="1797"/>
                </a:lnTo>
                <a:cubicBezTo>
                  <a:pt x="1054" y="1797"/>
                  <a:pt x="1051" y="1792"/>
                  <a:pt x="1049" y="1792"/>
                </a:cubicBezTo>
                <a:lnTo>
                  <a:pt x="1049" y="1794"/>
                </a:lnTo>
                <a:cubicBezTo>
                  <a:pt x="1048" y="1794"/>
                  <a:pt x="1047" y="1792"/>
                  <a:pt x="1047" y="1791"/>
                </a:cubicBezTo>
                <a:lnTo>
                  <a:pt x="1044" y="1792"/>
                </a:lnTo>
                <a:lnTo>
                  <a:pt x="1041" y="1791"/>
                </a:lnTo>
                <a:lnTo>
                  <a:pt x="1038" y="1792"/>
                </a:lnTo>
                <a:cubicBezTo>
                  <a:pt x="1034" y="1792"/>
                  <a:pt x="1030" y="1788"/>
                  <a:pt x="1026" y="1788"/>
                </a:cubicBezTo>
                <a:lnTo>
                  <a:pt x="1025" y="1788"/>
                </a:lnTo>
                <a:lnTo>
                  <a:pt x="1024" y="1789"/>
                </a:lnTo>
                <a:cubicBezTo>
                  <a:pt x="1023" y="1789"/>
                  <a:pt x="1022" y="1783"/>
                  <a:pt x="1020" y="1783"/>
                </a:cubicBezTo>
                <a:lnTo>
                  <a:pt x="1018" y="1785"/>
                </a:lnTo>
                <a:cubicBezTo>
                  <a:pt x="1017" y="1783"/>
                  <a:pt x="1017" y="1783"/>
                  <a:pt x="1017" y="1783"/>
                </a:cubicBezTo>
                <a:lnTo>
                  <a:pt x="1016" y="1783"/>
                </a:lnTo>
                <a:lnTo>
                  <a:pt x="1014" y="1783"/>
                </a:lnTo>
                <a:lnTo>
                  <a:pt x="1009" y="1779"/>
                </a:lnTo>
                <a:lnTo>
                  <a:pt x="1009" y="1780"/>
                </a:lnTo>
                <a:lnTo>
                  <a:pt x="1007" y="1781"/>
                </a:lnTo>
                <a:lnTo>
                  <a:pt x="1006" y="1779"/>
                </a:lnTo>
                <a:lnTo>
                  <a:pt x="1005" y="1780"/>
                </a:lnTo>
                <a:cubicBezTo>
                  <a:pt x="1007" y="1778"/>
                  <a:pt x="1007" y="1778"/>
                  <a:pt x="1006" y="1778"/>
                </a:cubicBezTo>
                <a:lnTo>
                  <a:pt x="1004" y="1778"/>
                </a:lnTo>
                <a:lnTo>
                  <a:pt x="1002" y="1778"/>
                </a:lnTo>
                <a:lnTo>
                  <a:pt x="1001" y="1777"/>
                </a:lnTo>
                <a:cubicBezTo>
                  <a:pt x="1000" y="1777"/>
                  <a:pt x="1000" y="1780"/>
                  <a:pt x="998" y="1780"/>
                </a:cubicBezTo>
                <a:cubicBezTo>
                  <a:pt x="997" y="1779"/>
                  <a:pt x="994" y="1776"/>
                  <a:pt x="997" y="1775"/>
                </a:cubicBezTo>
                <a:lnTo>
                  <a:pt x="994" y="1776"/>
                </a:lnTo>
                <a:cubicBezTo>
                  <a:pt x="991" y="1776"/>
                  <a:pt x="990" y="1774"/>
                  <a:pt x="989" y="1774"/>
                </a:cubicBezTo>
                <a:lnTo>
                  <a:pt x="987" y="1774"/>
                </a:lnTo>
                <a:cubicBezTo>
                  <a:pt x="985" y="1769"/>
                  <a:pt x="987" y="1769"/>
                  <a:pt x="985" y="1765"/>
                </a:cubicBezTo>
                <a:cubicBezTo>
                  <a:pt x="980" y="1763"/>
                  <a:pt x="980" y="1762"/>
                  <a:pt x="978" y="1762"/>
                </a:cubicBezTo>
                <a:cubicBezTo>
                  <a:pt x="977" y="1762"/>
                  <a:pt x="975" y="1762"/>
                  <a:pt x="973" y="1763"/>
                </a:cubicBezTo>
                <a:cubicBezTo>
                  <a:pt x="971" y="1762"/>
                  <a:pt x="970" y="1761"/>
                  <a:pt x="969" y="1761"/>
                </a:cubicBezTo>
                <a:cubicBezTo>
                  <a:pt x="965" y="1761"/>
                  <a:pt x="962" y="1765"/>
                  <a:pt x="959" y="1765"/>
                </a:cubicBezTo>
                <a:lnTo>
                  <a:pt x="956" y="1764"/>
                </a:lnTo>
                <a:cubicBezTo>
                  <a:pt x="957" y="1767"/>
                  <a:pt x="951" y="1771"/>
                  <a:pt x="948" y="1771"/>
                </a:cubicBezTo>
                <a:lnTo>
                  <a:pt x="946" y="1770"/>
                </a:lnTo>
                <a:cubicBezTo>
                  <a:pt x="943" y="1770"/>
                  <a:pt x="942" y="1772"/>
                  <a:pt x="944" y="1774"/>
                </a:cubicBezTo>
                <a:lnTo>
                  <a:pt x="942" y="1774"/>
                </a:lnTo>
                <a:lnTo>
                  <a:pt x="941" y="1774"/>
                </a:lnTo>
                <a:lnTo>
                  <a:pt x="939" y="1774"/>
                </a:lnTo>
                <a:cubicBezTo>
                  <a:pt x="936" y="1774"/>
                  <a:pt x="941" y="1779"/>
                  <a:pt x="937" y="1779"/>
                </a:cubicBezTo>
                <a:lnTo>
                  <a:pt x="936" y="1779"/>
                </a:lnTo>
                <a:cubicBezTo>
                  <a:pt x="934" y="1779"/>
                  <a:pt x="931" y="1782"/>
                  <a:pt x="929" y="1782"/>
                </a:cubicBezTo>
                <a:cubicBezTo>
                  <a:pt x="928" y="1782"/>
                  <a:pt x="928" y="1781"/>
                  <a:pt x="927" y="1779"/>
                </a:cubicBezTo>
                <a:lnTo>
                  <a:pt x="928" y="1779"/>
                </a:lnTo>
                <a:lnTo>
                  <a:pt x="926" y="1778"/>
                </a:lnTo>
                <a:lnTo>
                  <a:pt x="925" y="1780"/>
                </a:lnTo>
                <a:cubicBezTo>
                  <a:pt x="922" y="1781"/>
                  <a:pt x="919" y="1786"/>
                  <a:pt x="917" y="1786"/>
                </a:cubicBezTo>
                <a:lnTo>
                  <a:pt x="916" y="1786"/>
                </a:lnTo>
                <a:cubicBezTo>
                  <a:pt x="914" y="1787"/>
                  <a:pt x="912" y="1789"/>
                  <a:pt x="911" y="1789"/>
                </a:cubicBezTo>
                <a:cubicBezTo>
                  <a:pt x="910" y="1789"/>
                  <a:pt x="910" y="1788"/>
                  <a:pt x="910" y="1786"/>
                </a:cubicBezTo>
                <a:lnTo>
                  <a:pt x="908" y="1787"/>
                </a:lnTo>
                <a:cubicBezTo>
                  <a:pt x="907" y="1787"/>
                  <a:pt x="909" y="1785"/>
                  <a:pt x="906" y="1785"/>
                </a:cubicBezTo>
                <a:lnTo>
                  <a:pt x="906" y="1785"/>
                </a:lnTo>
                <a:lnTo>
                  <a:pt x="906" y="1786"/>
                </a:lnTo>
                <a:lnTo>
                  <a:pt x="901" y="1782"/>
                </a:lnTo>
                <a:cubicBezTo>
                  <a:pt x="900" y="1785"/>
                  <a:pt x="897" y="1788"/>
                  <a:pt x="892" y="1788"/>
                </a:cubicBezTo>
                <a:lnTo>
                  <a:pt x="889" y="1787"/>
                </a:lnTo>
                <a:cubicBezTo>
                  <a:pt x="888" y="1789"/>
                  <a:pt x="887" y="1790"/>
                  <a:pt x="885" y="1790"/>
                </a:cubicBezTo>
                <a:cubicBezTo>
                  <a:pt x="882" y="1790"/>
                  <a:pt x="879" y="1789"/>
                  <a:pt x="877" y="1788"/>
                </a:cubicBezTo>
                <a:lnTo>
                  <a:pt x="876" y="1787"/>
                </a:lnTo>
                <a:cubicBezTo>
                  <a:pt x="875" y="1787"/>
                  <a:pt x="878" y="1790"/>
                  <a:pt x="876" y="1791"/>
                </a:cubicBezTo>
                <a:cubicBezTo>
                  <a:pt x="875" y="1789"/>
                  <a:pt x="874" y="1788"/>
                  <a:pt x="874" y="1788"/>
                </a:cubicBezTo>
                <a:lnTo>
                  <a:pt x="873" y="1791"/>
                </a:lnTo>
                <a:cubicBezTo>
                  <a:pt x="870" y="1788"/>
                  <a:pt x="867" y="1786"/>
                  <a:pt x="864" y="1786"/>
                </a:cubicBezTo>
                <a:cubicBezTo>
                  <a:pt x="860" y="1786"/>
                  <a:pt x="856" y="1791"/>
                  <a:pt x="851" y="1798"/>
                </a:cubicBezTo>
                <a:cubicBezTo>
                  <a:pt x="852" y="1799"/>
                  <a:pt x="852" y="1800"/>
                  <a:pt x="851" y="1800"/>
                </a:cubicBezTo>
                <a:lnTo>
                  <a:pt x="847" y="1800"/>
                </a:lnTo>
                <a:cubicBezTo>
                  <a:pt x="844" y="1800"/>
                  <a:pt x="842" y="1801"/>
                  <a:pt x="845" y="1808"/>
                </a:cubicBezTo>
                <a:cubicBezTo>
                  <a:pt x="841" y="1809"/>
                  <a:pt x="849" y="1812"/>
                  <a:pt x="841" y="1814"/>
                </a:cubicBezTo>
                <a:cubicBezTo>
                  <a:pt x="842" y="1818"/>
                  <a:pt x="838" y="1823"/>
                  <a:pt x="833" y="1827"/>
                </a:cubicBezTo>
                <a:lnTo>
                  <a:pt x="831" y="1827"/>
                </a:lnTo>
                <a:cubicBezTo>
                  <a:pt x="826" y="1827"/>
                  <a:pt x="817" y="1833"/>
                  <a:pt x="819" y="1837"/>
                </a:cubicBezTo>
                <a:cubicBezTo>
                  <a:pt x="816" y="1843"/>
                  <a:pt x="826" y="1836"/>
                  <a:pt x="818" y="1845"/>
                </a:cubicBezTo>
                <a:cubicBezTo>
                  <a:pt x="816" y="1853"/>
                  <a:pt x="807" y="1852"/>
                  <a:pt x="808" y="1861"/>
                </a:cubicBezTo>
                <a:lnTo>
                  <a:pt x="805" y="1861"/>
                </a:lnTo>
                <a:cubicBezTo>
                  <a:pt x="800" y="1861"/>
                  <a:pt x="798" y="1868"/>
                  <a:pt x="795" y="1869"/>
                </a:cubicBezTo>
                <a:cubicBezTo>
                  <a:pt x="793" y="1869"/>
                  <a:pt x="791" y="1868"/>
                  <a:pt x="789" y="1868"/>
                </a:cubicBezTo>
                <a:cubicBezTo>
                  <a:pt x="783" y="1868"/>
                  <a:pt x="776" y="1871"/>
                  <a:pt x="772" y="1873"/>
                </a:cubicBezTo>
                <a:lnTo>
                  <a:pt x="771" y="1872"/>
                </a:lnTo>
                <a:lnTo>
                  <a:pt x="774" y="1874"/>
                </a:lnTo>
                <a:lnTo>
                  <a:pt x="775" y="1874"/>
                </a:lnTo>
                <a:lnTo>
                  <a:pt x="773" y="1875"/>
                </a:lnTo>
                <a:lnTo>
                  <a:pt x="772" y="1875"/>
                </a:lnTo>
                <a:lnTo>
                  <a:pt x="769" y="1876"/>
                </a:lnTo>
                <a:cubicBezTo>
                  <a:pt x="767" y="1876"/>
                  <a:pt x="765" y="1876"/>
                  <a:pt x="763" y="1876"/>
                </a:cubicBezTo>
                <a:cubicBezTo>
                  <a:pt x="761" y="1876"/>
                  <a:pt x="759" y="1877"/>
                  <a:pt x="756" y="1880"/>
                </a:cubicBezTo>
                <a:lnTo>
                  <a:pt x="752" y="1879"/>
                </a:lnTo>
                <a:cubicBezTo>
                  <a:pt x="749" y="1879"/>
                  <a:pt x="747" y="1880"/>
                  <a:pt x="744" y="1882"/>
                </a:cubicBezTo>
                <a:lnTo>
                  <a:pt x="744" y="1882"/>
                </a:lnTo>
                <a:cubicBezTo>
                  <a:pt x="740" y="1882"/>
                  <a:pt x="738" y="1891"/>
                  <a:pt x="735" y="1891"/>
                </a:cubicBezTo>
                <a:cubicBezTo>
                  <a:pt x="734" y="1891"/>
                  <a:pt x="733" y="1889"/>
                  <a:pt x="733" y="1883"/>
                </a:cubicBezTo>
                <a:cubicBezTo>
                  <a:pt x="731" y="1884"/>
                  <a:pt x="729" y="1884"/>
                  <a:pt x="728" y="1884"/>
                </a:cubicBezTo>
                <a:cubicBezTo>
                  <a:pt x="723" y="1884"/>
                  <a:pt x="723" y="1880"/>
                  <a:pt x="718" y="1876"/>
                </a:cubicBezTo>
                <a:lnTo>
                  <a:pt x="718" y="1876"/>
                </a:lnTo>
                <a:cubicBezTo>
                  <a:pt x="716" y="1876"/>
                  <a:pt x="716" y="1875"/>
                  <a:pt x="715" y="1873"/>
                </a:cubicBezTo>
                <a:lnTo>
                  <a:pt x="713" y="1874"/>
                </a:lnTo>
                <a:cubicBezTo>
                  <a:pt x="710" y="1874"/>
                  <a:pt x="708" y="1871"/>
                  <a:pt x="710" y="1869"/>
                </a:cubicBezTo>
                <a:cubicBezTo>
                  <a:pt x="708" y="1861"/>
                  <a:pt x="706" y="1860"/>
                  <a:pt x="705" y="1860"/>
                </a:cubicBezTo>
                <a:lnTo>
                  <a:pt x="701" y="1860"/>
                </a:lnTo>
                <a:lnTo>
                  <a:pt x="698" y="1859"/>
                </a:lnTo>
                <a:cubicBezTo>
                  <a:pt x="693" y="1858"/>
                  <a:pt x="701" y="1851"/>
                  <a:pt x="699" y="1851"/>
                </a:cubicBezTo>
                <a:lnTo>
                  <a:pt x="698" y="1851"/>
                </a:lnTo>
                <a:cubicBezTo>
                  <a:pt x="696" y="1843"/>
                  <a:pt x="692" y="1836"/>
                  <a:pt x="691" y="1827"/>
                </a:cubicBezTo>
                <a:lnTo>
                  <a:pt x="687" y="1828"/>
                </a:lnTo>
                <a:cubicBezTo>
                  <a:pt x="675" y="1828"/>
                  <a:pt x="671" y="1814"/>
                  <a:pt x="661" y="1814"/>
                </a:cubicBezTo>
                <a:cubicBezTo>
                  <a:pt x="657" y="1814"/>
                  <a:pt x="654" y="1815"/>
                  <a:pt x="649" y="1818"/>
                </a:cubicBezTo>
                <a:cubicBezTo>
                  <a:pt x="647" y="1814"/>
                  <a:pt x="645" y="1810"/>
                  <a:pt x="643" y="1806"/>
                </a:cubicBezTo>
                <a:cubicBezTo>
                  <a:pt x="623" y="1771"/>
                  <a:pt x="604" y="1738"/>
                  <a:pt x="585" y="1703"/>
                </a:cubicBezTo>
                <a:cubicBezTo>
                  <a:pt x="578" y="1691"/>
                  <a:pt x="570" y="1681"/>
                  <a:pt x="562" y="1672"/>
                </a:cubicBezTo>
                <a:cubicBezTo>
                  <a:pt x="563" y="1667"/>
                  <a:pt x="565" y="1662"/>
                  <a:pt x="568" y="1657"/>
                </a:cubicBezTo>
                <a:cubicBezTo>
                  <a:pt x="590" y="1638"/>
                  <a:pt x="582" y="1647"/>
                  <a:pt x="582" y="1623"/>
                </a:cubicBezTo>
                <a:cubicBezTo>
                  <a:pt x="590" y="1621"/>
                  <a:pt x="593" y="1600"/>
                  <a:pt x="582" y="1600"/>
                </a:cubicBezTo>
                <a:lnTo>
                  <a:pt x="579" y="1601"/>
                </a:lnTo>
                <a:cubicBezTo>
                  <a:pt x="570" y="1607"/>
                  <a:pt x="552" y="1609"/>
                  <a:pt x="530" y="1609"/>
                </a:cubicBezTo>
                <a:cubicBezTo>
                  <a:pt x="489" y="1609"/>
                  <a:pt x="433" y="1601"/>
                  <a:pt x="400" y="1601"/>
                </a:cubicBezTo>
                <a:cubicBezTo>
                  <a:pt x="395" y="1601"/>
                  <a:pt x="391" y="1602"/>
                  <a:pt x="388" y="1602"/>
                </a:cubicBezTo>
                <a:cubicBezTo>
                  <a:pt x="370" y="1603"/>
                  <a:pt x="355" y="1603"/>
                  <a:pt x="343" y="1603"/>
                </a:cubicBezTo>
                <a:cubicBezTo>
                  <a:pt x="191" y="1603"/>
                  <a:pt x="320" y="1540"/>
                  <a:pt x="209" y="1392"/>
                </a:cubicBezTo>
                <a:cubicBezTo>
                  <a:pt x="216" y="1394"/>
                  <a:pt x="223" y="1395"/>
                  <a:pt x="228" y="1395"/>
                </a:cubicBezTo>
                <a:cubicBezTo>
                  <a:pt x="269" y="1395"/>
                  <a:pt x="251" y="1330"/>
                  <a:pt x="246" y="1307"/>
                </a:cubicBezTo>
                <a:cubicBezTo>
                  <a:pt x="236" y="1302"/>
                  <a:pt x="240" y="1292"/>
                  <a:pt x="236" y="1284"/>
                </a:cubicBezTo>
                <a:cubicBezTo>
                  <a:pt x="233" y="1282"/>
                  <a:pt x="233" y="1281"/>
                  <a:pt x="232" y="1279"/>
                </a:cubicBezTo>
                <a:cubicBezTo>
                  <a:pt x="231" y="1274"/>
                  <a:pt x="229" y="1269"/>
                  <a:pt x="228" y="1265"/>
                </a:cubicBezTo>
                <a:lnTo>
                  <a:pt x="228" y="1265"/>
                </a:lnTo>
                <a:cubicBezTo>
                  <a:pt x="228" y="1263"/>
                  <a:pt x="227" y="1262"/>
                  <a:pt x="227" y="1261"/>
                </a:cubicBezTo>
                <a:cubicBezTo>
                  <a:pt x="223" y="1249"/>
                  <a:pt x="218" y="1236"/>
                  <a:pt x="213" y="1224"/>
                </a:cubicBezTo>
                <a:cubicBezTo>
                  <a:pt x="214" y="1220"/>
                  <a:pt x="214" y="1217"/>
                  <a:pt x="214" y="1213"/>
                </a:cubicBezTo>
                <a:cubicBezTo>
                  <a:pt x="222" y="1212"/>
                  <a:pt x="226" y="1197"/>
                  <a:pt x="228" y="1196"/>
                </a:cubicBezTo>
                <a:cubicBezTo>
                  <a:pt x="236" y="1190"/>
                  <a:pt x="217" y="1193"/>
                  <a:pt x="224" y="1188"/>
                </a:cubicBezTo>
                <a:cubicBezTo>
                  <a:pt x="225" y="1182"/>
                  <a:pt x="218" y="1189"/>
                  <a:pt x="217" y="1177"/>
                </a:cubicBezTo>
                <a:cubicBezTo>
                  <a:pt x="219" y="1175"/>
                  <a:pt x="219" y="1174"/>
                  <a:pt x="218" y="1174"/>
                </a:cubicBezTo>
                <a:lnTo>
                  <a:pt x="214" y="1176"/>
                </a:lnTo>
                <a:lnTo>
                  <a:pt x="214" y="1176"/>
                </a:lnTo>
                <a:cubicBezTo>
                  <a:pt x="215" y="1175"/>
                  <a:pt x="217" y="1173"/>
                  <a:pt x="216" y="1171"/>
                </a:cubicBezTo>
                <a:lnTo>
                  <a:pt x="216" y="1170"/>
                </a:lnTo>
                <a:lnTo>
                  <a:pt x="213" y="1170"/>
                </a:lnTo>
                <a:cubicBezTo>
                  <a:pt x="211" y="1170"/>
                  <a:pt x="211" y="1169"/>
                  <a:pt x="215" y="1166"/>
                </a:cubicBezTo>
                <a:cubicBezTo>
                  <a:pt x="214" y="1166"/>
                  <a:pt x="208" y="1164"/>
                  <a:pt x="215" y="1164"/>
                </a:cubicBezTo>
                <a:cubicBezTo>
                  <a:pt x="218" y="1163"/>
                  <a:pt x="211" y="1161"/>
                  <a:pt x="215" y="1161"/>
                </a:cubicBezTo>
                <a:lnTo>
                  <a:pt x="216" y="1161"/>
                </a:lnTo>
                <a:cubicBezTo>
                  <a:pt x="214" y="1158"/>
                  <a:pt x="210" y="1160"/>
                  <a:pt x="208" y="1158"/>
                </a:cubicBezTo>
                <a:lnTo>
                  <a:pt x="206" y="1158"/>
                </a:lnTo>
                <a:cubicBezTo>
                  <a:pt x="202" y="1158"/>
                  <a:pt x="209" y="1157"/>
                  <a:pt x="206" y="1155"/>
                </a:cubicBezTo>
                <a:lnTo>
                  <a:pt x="204" y="1154"/>
                </a:lnTo>
                <a:cubicBezTo>
                  <a:pt x="202" y="1154"/>
                  <a:pt x="203" y="1157"/>
                  <a:pt x="201" y="1157"/>
                </a:cubicBezTo>
                <a:cubicBezTo>
                  <a:pt x="198" y="1151"/>
                  <a:pt x="195" y="1150"/>
                  <a:pt x="190" y="1150"/>
                </a:cubicBezTo>
                <a:cubicBezTo>
                  <a:pt x="190" y="1147"/>
                  <a:pt x="190" y="1146"/>
                  <a:pt x="189" y="1146"/>
                </a:cubicBezTo>
                <a:lnTo>
                  <a:pt x="184" y="1149"/>
                </a:lnTo>
                <a:lnTo>
                  <a:pt x="183" y="1148"/>
                </a:lnTo>
                <a:lnTo>
                  <a:pt x="182" y="1149"/>
                </a:lnTo>
                <a:cubicBezTo>
                  <a:pt x="181" y="1149"/>
                  <a:pt x="178" y="1142"/>
                  <a:pt x="177" y="1142"/>
                </a:cubicBezTo>
                <a:lnTo>
                  <a:pt x="176" y="1143"/>
                </a:lnTo>
                <a:lnTo>
                  <a:pt x="176" y="1145"/>
                </a:lnTo>
                <a:lnTo>
                  <a:pt x="173" y="1138"/>
                </a:lnTo>
                <a:cubicBezTo>
                  <a:pt x="175" y="1138"/>
                  <a:pt x="176" y="1135"/>
                  <a:pt x="176" y="1135"/>
                </a:cubicBezTo>
                <a:cubicBezTo>
                  <a:pt x="175" y="1134"/>
                  <a:pt x="181" y="1124"/>
                  <a:pt x="185" y="1124"/>
                </a:cubicBezTo>
                <a:lnTo>
                  <a:pt x="186" y="1124"/>
                </a:lnTo>
                <a:cubicBezTo>
                  <a:pt x="185" y="1117"/>
                  <a:pt x="192" y="1120"/>
                  <a:pt x="196" y="1118"/>
                </a:cubicBezTo>
                <a:cubicBezTo>
                  <a:pt x="203" y="1117"/>
                  <a:pt x="206" y="1106"/>
                  <a:pt x="211" y="1106"/>
                </a:cubicBezTo>
                <a:lnTo>
                  <a:pt x="213" y="1107"/>
                </a:lnTo>
                <a:cubicBezTo>
                  <a:pt x="218" y="1104"/>
                  <a:pt x="224" y="1104"/>
                  <a:pt x="227" y="1098"/>
                </a:cubicBezTo>
                <a:lnTo>
                  <a:pt x="228" y="1098"/>
                </a:lnTo>
                <a:cubicBezTo>
                  <a:pt x="232" y="1098"/>
                  <a:pt x="228" y="1091"/>
                  <a:pt x="233" y="1090"/>
                </a:cubicBezTo>
                <a:cubicBezTo>
                  <a:pt x="227" y="1086"/>
                  <a:pt x="233" y="1084"/>
                  <a:pt x="233" y="1081"/>
                </a:cubicBezTo>
                <a:cubicBezTo>
                  <a:pt x="232" y="1076"/>
                  <a:pt x="233" y="1075"/>
                  <a:pt x="234" y="1070"/>
                </a:cubicBezTo>
                <a:cubicBezTo>
                  <a:pt x="239" y="1067"/>
                  <a:pt x="241" y="1051"/>
                  <a:pt x="250" y="1043"/>
                </a:cubicBezTo>
                <a:cubicBezTo>
                  <a:pt x="246" y="1039"/>
                  <a:pt x="247" y="1030"/>
                  <a:pt x="254" y="1028"/>
                </a:cubicBezTo>
                <a:cubicBezTo>
                  <a:pt x="256" y="1022"/>
                  <a:pt x="260" y="1022"/>
                  <a:pt x="262" y="1015"/>
                </a:cubicBezTo>
                <a:cubicBezTo>
                  <a:pt x="267" y="1008"/>
                  <a:pt x="277" y="1016"/>
                  <a:pt x="278" y="1003"/>
                </a:cubicBezTo>
                <a:cubicBezTo>
                  <a:pt x="289" y="989"/>
                  <a:pt x="276" y="967"/>
                  <a:pt x="285" y="952"/>
                </a:cubicBezTo>
                <a:cubicBezTo>
                  <a:pt x="283" y="949"/>
                  <a:pt x="287" y="946"/>
                  <a:pt x="290" y="946"/>
                </a:cubicBezTo>
                <a:lnTo>
                  <a:pt x="290" y="946"/>
                </a:lnTo>
                <a:cubicBezTo>
                  <a:pt x="291" y="940"/>
                  <a:pt x="294" y="935"/>
                  <a:pt x="301" y="934"/>
                </a:cubicBezTo>
                <a:cubicBezTo>
                  <a:pt x="305" y="929"/>
                  <a:pt x="309" y="924"/>
                  <a:pt x="314" y="924"/>
                </a:cubicBezTo>
                <a:cubicBezTo>
                  <a:pt x="316" y="924"/>
                  <a:pt x="317" y="925"/>
                  <a:pt x="319" y="926"/>
                </a:cubicBezTo>
                <a:cubicBezTo>
                  <a:pt x="327" y="922"/>
                  <a:pt x="323" y="912"/>
                  <a:pt x="328" y="907"/>
                </a:cubicBezTo>
                <a:cubicBezTo>
                  <a:pt x="348" y="895"/>
                  <a:pt x="305" y="888"/>
                  <a:pt x="314" y="871"/>
                </a:cubicBezTo>
                <a:cubicBezTo>
                  <a:pt x="319" y="855"/>
                  <a:pt x="297" y="851"/>
                  <a:pt x="302" y="840"/>
                </a:cubicBezTo>
                <a:cubicBezTo>
                  <a:pt x="300" y="837"/>
                  <a:pt x="304" y="836"/>
                  <a:pt x="298" y="832"/>
                </a:cubicBezTo>
                <a:cubicBezTo>
                  <a:pt x="302" y="829"/>
                  <a:pt x="298" y="823"/>
                  <a:pt x="295" y="820"/>
                </a:cubicBezTo>
                <a:cubicBezTo>
                  <a:pt x="293" y="821"/>
                  <a:pt x="292" y="822"/>
                  <a:pt x="290" y="822"/>
                </a:cubicBezTo>
                <a:cubicBezTo>
                  <a:pt x="284" y="822"/>
                  <a:pt x="282" y="814"/>
                  <a:pt x="280" y="814"/>
                </a:cubicBezTo>
                <a:lnTo>
                  <a:pt x="280" y="814"/>
                </a:lnTo>
                <a:cubicBezTo>
                  <a:pt x="281" y="804"/>
                  <a:pt x="271" y="781"/>
                  <a:pt x="278" y="765"/>
                </a:cubicBezTo>
                <a:cubicBezTo>
                  <a:pt x="282" y="762"/>
                  <a:pt x="294" y="744"/>
                  <a:pt x="308" y="737"/>
                </a:cubicBezTo>
                <a:cubicBezTo>
                  <a:pt x="312" y="731"/>
                  <a:pt x="308" y="725"/>
                  <a:pt x="310" y="721"/>
                </a:cubicBezTo>
                <a:cubicBezTo>
                  <a:pt x="308" y="715"/>
                  <a:pt x="301" y="714"/>
                  <a:pt x="302" y="706"/>
                </a:cubicBezTo>
                <a:cubicBezTo>
                  <a:pt x="296" y="701"/>
                  <a:pt x="303" y="696"/>
                  <a:pt x="302" y="694"/>
                </a:cubicBezTo>
                <a:cubicBezTo>
                  <a:pt x="291" y="691"/>
                  <a:pt x="305" y="685"/>
                  <a:pt x="298" y="682"/>
                </a:cubicBezTo>
                <a:cubicBezTo>
                  <a:pt x="297" y="683"/>
                  <a:pt x="295" y="683"/>
                  <a:pt x="294" y="683"/>
                </a:cubicBezTo>
                <a:cubicBezTo>
                  <a:pt x="293" y="683"/>
                  <a:pt x="291" y="683"/>
                  <a:pt x="289" y="683"/>
                </a:cubicBezTo>
                <a:cubicBezTo>
                  <a:pt x="288" y="683"/>
                  <a:pt x="286" y="683"/>
                  <a:pt x="284" y="684"/>
                </a:cubicBezTo>
                <a:cubicBezTo>
                  <a:pt x="284" y="680"/>
                  <a:pt x="283" y="680"/>
                  <a:pt x="280" y="680"/>
                </a:cubicBezTo>
                <a:cubicBezTo>
                  <a:pt x="278" y="680"/>
                  <a:pt x="275" y="680"/>
                  <a:pt x="271" y="681"/>
                </a:cubicBezTo>
                <a:lnTo>
                  <a:pt x="268" y="679"/>
                </a:lnTo>
                <a:cubicBezTo>
                  <a:pt x="265" y="679"/>
                  <a:pt x="263" y="681"/>
                  <a:pt x="260" y="681"/>
                </a:cubicBezTo>
                <a:cubicBezTo>
                  <a:pt x="258" y="681"/>
                  <a:pt x="257" y="680"/>
                  <a:pt x="255" y="678"/>
                </a:cubicBezTo>
                <a:lnTo>
                  <a:pt x="252" y="679"/>
                </a:lnTo>
                <a:cubicBezTo>
                  <a:pt x="247" y="679"/>
                  <a:pt x="249" y="673"/>
                  <a:pt x="244" y="671"/>
                </a:cubicBezTo>
                <a:cubicBezTo>
                  <a:pt x="237" y="674"/>
                  <a:pt x="238" y="680"/>
                  <a:pt x="235" y="680"/>
                </a:cubicBezTo>
                <a:lnTo>
                  <a:pt x="233" y="678"/>
                </a:lnTo>
                <a:lnTo>
                  <a:pt x="231" y="678"/>
                </a:lnTo>
                <a:cubicBezTo>
                  <a:pt x="225" y="678"/>
                  <a:pt x="227" y="668"/>
                  <a:pt x="222" y="668"/>
                </a:cubicBezTo>
                <a:lnTo>
                  <a:pt x="220" y="669"/>
                </a:lnTo>
                <a:cubicBezTo>
                  <a:pt x="226" y="661"/>
                  <a:pt x="208" y="659"/>
                  <a:pt x="185" y="659"/>
                </a:cubicBezTo>
                <a:cubicBezTo>
                  <a:pt x="165" y="659"/>
                  <a:pt x="142" y="660"/>
                  <a:pt x="130" y="660"/>
                </a:cubicBezTo>
                <a:cubicBezTo>
                  <a:pt x="127" y="660"/>
                  <a:pt x="124" y="660"/>
                  <a:pt x="123" y="660"/>
                </a:cubicBezTo>
                <a:cubicBezTo>
                  <a:pt x="121" y="659"/>
                  <a:pt x="118" y="659"/>
                  <a:pt x="113" y="659"/>
                </a:cubicBezTo>
                <a:cubicBezTo>
                  <a:pt x="100" y="659"/>
                  <a:pt x="81" y="660"/>
                  <a:pt x="64" y="660"/>
                </a:cubicBezTo>
                <a:cubicBezTo>
                  <a:pt x="48" y="660"/>
                  <a:pt x="33" y="659"/>
                  <a:pt x="28" y="657"/>
                </a:cubicBezTo>
                <a:lnTo>
                  <a:pt x="29" y="657"/>
                </a:lnTo>
                <a:cubicBezTo>
                  <a:pt x="34" y="657"/>
                  <a:pt x="34" y="645"/>
                  <a:pt x="33" y="642"/>
                </a:cubicBezTo>
                <a:cubicBezTo>
                  <a:pt x="32" y="638"/>
                  <a:pt x="35" y="627"/>
                  <a:pt x="38" y="622"/>
                </a:cubicBezTo>
                <a:cubicBezTo>
                  <a:pt x="39" y="624"/>
                  <a:pt x="39" y="625"/>
                  <a:pt x="40" y="625"/>
                </a:cubicBezTo>
                <a:cubicBezTo>
                  <a:pt x="41" y="625"/>
                  <a:pt x="41" y="619"/>
                  <a:pt x="40" y="616"/>
                </a:cubicBezTo>
                <a:cubicBezTo>
                  <a:pt x="37" y="611"/>
                  <a:pt x="44" y="612"/>
                  <a:pt x="38" y="608"/>
                </a:cubicBezTo>
                <a:cubicBezTo>
                  <a:pt x="39" y="602"/>
                  <a:pt x="42" y="595"/>
                  <a:pt x="40" y="589"/>
                </a:cubicBezTo>
                <a:cubicBezTo>
                  <a:pt x="43" y="583"/>
                  <a:pt x="40" y="578"/>
                  <a:pt x="40" y="570"/>
                </a:cubicBezTo>
                <a:cubicBezTo>
                  <a:pt x="42" y="566"/>
                  <a:pt x="45" y="559"/>
                  <a:pt x="41" y="556"/>
                </a:cubicBezTo>
                <a:cubicBezTo>
                  <a:pt x="44" y="555"/>
                  <a:pt x="39" y="553"/>
                  <a:pt x="38" y="553"/>
                </a:cubicBezTo>
                <a:cubicBezTo>
                  <a:pt x="36" y="549"/>
                  <a:pt x="37" y="543"/>
                  <a:pt x="33" y="542"/>
                </a:cubicBezTo>
                <a:cubicBezTo>
                  <a:pt x="25" y="541"/>
                  <a:pt x="30" y="533"/>
                  <a:pt x="24" y="527"/>
                </a:cubicBezTo>
                <a:cubicBezTo>
                  <a:pt x="23" y="516"/>
                  <a:pt x="34" y="517"/>
                  <a:pt x="20" y="510"/>
                </a:cubicBezTo>
                <a:cubicBezTo>
                  <a:pt x="22" y="489"/>
                  <a:pt x="38" y="477"/>
                  <a:pt x="34" y="455"/>
                </a:cubicBezTo>
                <a:cubicBezTo>
                  <a:pt x="33" y="451"/>
                  <a:pt x="34" y="447"/>
                  <a:pt x="28" y="445"/>
                </a:cubicBezTo>
                <a:cubicBezTo>
                  <a:pt x="34" y="441"/>
                  <a:pt x="33" y="434"/>
                  <a:pt x="26" y="434"/>
                </a:cubicBezTo>
                <a:lnTo>
                  <a:pt x="25" y="434"/>
                </a:lnTo>
                <a:cubicBezTo>
                  <a:pt x="22" y="429"/>
                  <a:pt x="33" y="434"/>
                  <a:pt x="33" y="430"/>
                </a:cubicBezTo>
                <a:lnTo>
                  <a:pt x="34" y="430"/>
                </a:lnTo>
                <a:cubicBezTo>
                  <a:pt x="40" y="430"/>
                  <a:pt x="33" y="422"/>
                  <a:pt x="37" y="422"/>
                </a:cubicBezTo>
                <a:lnTo>
                  <a:pt x="38" y="422"/>
                </a:lnTo>
                <a:cubicBezTo>
                  <a:pt x="39" y="420"/>
                  <a:pt x="42" y="416"/>
                  <a:pt x="40" y="416"/>
                </a:cubicBezTo>
                <a:lnTo>
                  <a:pt x="38" y="417"/>
                </a:lnTo>
                <a:cubicBezTo>
                  <a:pt x="37" y="410"/>
                  <a:pt x="37" y="407"/>
                  <a:pt x="36" y="401"/>
                </a:cubicBezTo>
                <a:cubicBezTo>
                  <a:pt x="34" y="400"/>
                  <a:pt x="23" y="396"/>
                  <a:pt x="33" y="394"/>
                </a:cubicBezTo>
                <a:cubicBezTo>
                  <a:pt x="30" y="393"/>
                  <a:pt x="24" y="389"/>
                  <a:pt x="23" y="386"/>
                </a:cubicBezTo>
                <a:cubicBezTo>
                  <a:pt x="33" y="379"/>
                  <a:pt x="26" y="370"/>
                  <a:pt x="17" y="370"/>
                </a:cubicBezTo>
                <a:lnTo>
                  <a:pt x="16" y="370"/>
                </a:lnTo>
                <a:cubicBezTo>
                  <a:pt x="15" y="363"/>
                  <a:pt x="22" y="355"/>
                  <a:pt x="14" y="354"/>
                </a:cubicBezTo>
                <a:cubicBezTo>
                  <a:pt x="14" y="351"/>
                  <a:pt x="20" y="348"/>
                  <a:pt x="26" y="348"/>
                </a:cubicBezTo>
                <a:cubicBezTo>
                  <a:pt x="28" y="348"/>
                  <a:pt x="31" y="348"/>
                  <a:pt x="32" y="350"/>
                </a:cubicBezTo>
                <a:cubicBezTo>
                  <a:pt x="35" y="343"/>
                  <a:pt x="32" y="333"/>
                  <a:pt x="27" y="327"/>
                </a:cubicBezTo>
                <a:cubicBezTo>
                  <a:pt x="27" y="314"/>
                  <a:pt x="35" y="301"/>
                  <a:pt x="43" y="290"/>
                </a:cubicBezTo>
                <a:cubicBezTo>
                  <a:pt x="39" y="285"/>
                  <a:pt x="34" y="279"/>
                  <a:pt x="33" y="272"/>
                </a:cubicBezTo>
                <a:cubicBezTo>
                  <a:pt x="63" y="269"/>
                  <a:pt x="101" y="267"/>
                  <a:pt x="146" y="267"/>
                </a:cubicBezTo>
                <a:cubicBezTo>
                  <a:pt x="228" y="267"/>
                  <a:pt x="329" y="271"/>
                  <a:pt x="422" y="271"/>
                </a:cubicBezTo>
                <a:cubicBezTo>
                  <a:pt x="477" y="271"/>
                  <a:pt x="530" y="270"/>
                  <a:pt x="574" y="265"/>
                </a:cubicBezTo>
                <a:cubicBezTo>
                  <a:pt x="587" y="255"/>
                  <a:pt x="586" y="252"/>
                  <a:pt x="580" y="252"/>
                </a:cubicBezTo>
                <a:cubicBezTo>
                  <a:pt x="577" y="252"/>
                  <a:pt x="572" y="253"/>
                  <a:pt x="567" y="253"/>
                </a:cubicBezTo>
                <a:cubicBezTo>
                  <a:pt x="571" y="242"/>
                  <a:pt x="576" y="228"/>
                  <a:pt x="569" y="215"/>
                </a:cubicBezTo>
                <a:cubicBezTo>
                  <a:pt x="579" y="205"/>
                  <a:pt x="579" y="191"/>
                  <a:pt x="588" y="184"/>
                </a:cubicBezTo>
                <a:cubicBezTo>
                  <a:pt x="583" y="176"/>
                  <a:pt x="590" y="166"/>
                  <a:pt x="586" y="157"/>
                </a:cubicBezTo>
                <a:cubicBezTo>
                  <a:pt x="590" y="152"/>
                  <a:pt x="593" y="150"/>
                  <a:pt x="593" y="142"/>
                </a:cubicBezTo>
                <a:cubicBezTo>
                  <a:pt x="588" y="126"/>
                  <a:pt x="565" y="99"/>
                  <a:pt x="585" y="92"/>
                </a:cubicBezTo>
                <a:cubicBezTo>
                  <a:pt x="595" y="82"/>
                  <a:pt x="595" y="68"/>
                  <a:pt x="607" y="59"/>
                </a:cubicBezTo>
                <a:cubicBezTo>
                  <a:pt x="606" y="49"/>
                  <a:pt x="602" y="40"/>
                  <a:pt x="606" y="31"/>
                </a:cubicBezTo>
                <a:cubicBezTo>
                  <a:pt x="610" y="19"/>
                  <a:pt x="615" y="14"/>
                  <a:pt x="620"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611" name="Freeform 178">
            <a:extLst>
              <a:ext uri="{FF2B5EF4-FFF2-40B4-BE49-F238E27FC236}">
                <a16:creationId xmlns:a16="http://schemas.microsoft.com/office/drawing/2014/main" id="{2299C2E8-504D-D14C-203E-0B2993AFA6B0}"/>
              </a:ext>
            </a:extLst>
          </p:cNvPr>
          <p:cNvSpPr>
            <a:spLocks noEditPoints="1"/>
          </p:cNvSpPr>
          <p:nvPr/>
        </p:nvSpPr>
        <p:spPr bwMode="auto">
          <a:xfrm>
            <a:off x="2056431" y="3560859"/>
            <a:ext cx="521641" cy="519567"/>
          </a:xfrm>
          <a:custGeom>
            <a:avLst/>
            <a:gdLst>
              <a:gd name="T0" fmla="*/ 891 w 1298"/>
              <a:gd name="T1" fmla="*/ 654 h 1292"/>
              <a:gd name="T2" fmla="*/ 510 w 1298"/>
              <a:gd name="T3" fmla="*/ 27 h 1292"/>
              <a:gd name="T4" fmla="*/ 460 w 1298"/>
              <a:gd name="T5" fmla="*/ 145 h 1292"/>
              <a:gd name="T6" fmla="*/ 375 w 1298"/>
              <a:gd name="T7" fmla="*/ 456 h 1292"/>
              <a:gd name="T8" fmla="*/ 259 w 1298"/>
              <a:gd name="T9" fmla="*/ 586 h 1292"/>
              <a:gd name="T10" fmla="*/ 129 w 1298"/>
              <a:gd name="T11" fmla="*/ 674 h 1292"/>
              <a:gd name="T12" fmla="*/ 75 w 1298"/>
              <a:gd name="T13" fmla="*/ 782 h 1292"/>
              <a:gd name="T14" fmla="*/ 9 w 1298"/>
              <a:gd name="T15" fmla="*/ 902 h 1292"/>
              <a:gd name="T16" fmla="*/ 71 w 1298"/>
              <a:gd name="T17" fmla="*/ 1080 h 1292"/>
              <a:gd name="T18" fmla="*/ 203 w 1298"/>
              <a:gd name="T19" fmla="*/ 1187 h 1292"/>
              <a:gd name="T20" fmla="*/ 343 w 1298"/>
              <a:gd name="T21" fmla="*/ 1243 h 1292"/>
              <a:gd name="T22" fmla="*/ 470 w 1298"/>
              <a:gd name="T23" fmla="*/ 1229 h 1292"/>
              <a:gd name="T24" fmla="*/ 639 w 1298"/>
              <a:gd name="T25" fmla="*/ 1133 h 1292"/>
              <a:gd name="T26" fmla="*/ 792 w 1298"/>
              <a:gd name="T27" fmla="*/ 1089 h 1292"/>
              <a:gd name="T28" fmla="*/ 917 w 1298"/>
              <a:gd name="T29" fmla="*/ 1106 h 1292"/>
              <a:gd name="T30" fmla="*/ 1029 w 1298"/>
              <a:gd name="T31" fmla="*/ 1053 h 1292"/>
              <a:gd name="T32" fmla="*/ 1020 w 1298"/>
              <a:gd name="T33" fmla="*/ 914 h 1292"/>
              <a:gd name="T34" fmla="*/ 1087 w 1298"/>
              <a:gd name="T35" fmla="*/ 829 h 1292"/>
              <a:gd name="T36" fmla="*/ 1031 w 1298"/>
              <a:gd name="T37" fmla="*/ 744 h 1292"/>
              <a:gd name="T38" fmla="*/ 1133 w 1298"/>
              <a:gd name="T39" fmla="*/ 593 h 1292"/>
              <a:gd name="T40" fmla="*/ 1192 w 1298"/>
              <a:gd name="T41" fmla="*/ 477 h 1292"/>
              <a:gd name="T42" fmla="*/ 1276 w 1298"/>
              <a:gd name="T43" fmla="*/ 452 h 1292"/>
              <a:gd name="T44" fmla="*/ 1258 w 1298"/>
              <a:gd name="T45" fmla="*/ 320 h 1292"/>
              <a:gd name="T46" fmla="*/ 1273 w 1298"/>
              <a:gd name="T47" fmla="*/ 168 h 1292"/>
              <a:gd name="T48" fmla="*/ 1169 w 1298"/>
              <a:gd name="T49" fmla="*/ 103 h 1292"/>
              <a:gd name="T50" fmla="*/ 1026 w 1298"/>
              <a:gd name="T51" fmla="*/ 151 h 1292"/>
              <a:gd name="T52" fmla="*/ 920 w 1298"/>
              <a:gd name="T53" fmla="*/ 154 h 1292"/>
              <a:gd name="T54" fmla="*/ 824 w 1298"/>
              <a:gd name="T55" fmla="*/ 121 h 1292"/>
              <a:gd name="T56" fmla="*/ 677 w 1298"/>
              <a:gd name="T57" fmla="*/ 133 h 1292"/>
              <a:gd name="T58" fmla="*/ 17 w 1298"/>
              <a:gd name="T59" fmla="*/ 926 h 1292"/>
              <a:gd name="T60" fmla="*/ 1066 w 1298"/>
              <a:gd name="T61" fmla="*/ 649 h 1292"/>
              <a:gd name="T62" fmla="*/ 540 w 1298"/>
              <a:gd name="T63" fmla="*/ 42 h 1292"/>
              <a:gd name="T64" fmla="*/ 776 w 1298"/>
              <a:gd name="T65" fmla="*/ 93 h 1292"/>
              <a:gd name="T66" fmla="*/ 847 w 1298"/>
              <a:gd name="T67" fmla="*/ 173 h 1292"/>
              <a:gd name="T68" fmla="*/ 910 w 1298"/>
              <a:gd name="T69" fmla="*/ 170 h 1292"/>
              <a:gd name="T70" fmla="*/ 990 w 1298"/>
              <a:gd name="T71" fmla="*/ 141 h 1292"/>
              <a:gd name="T72" fmla="*/ 1098 w 1298"/>
              <a:gd name="T73" fmla="*/ 144 h 1292"/>
              <a:gd name="T74" fmla="*/ 1215 w 1298"/>
              <a:gd name="T75" fmla="*/ 167 h 1292"/>
              <a:gd name="T76" fmla="*/ 1225 w 1298"/>
              <a:gd name="T77" fmla="*/ 316 h 1292"/>
              <a:gd name="T78" fmla="*/ 1269 w 1298"/>
              <a:gd name="T79" fmla="*/ 401 h 1292"/>
              <a:gd name="T80" fmla="*/ 1210 w 1298"/>
              <a:gd name="T81" fmla="*/ 445 h 1292"/>
              <a:gd name="T82" fmla="*/ 1121 w 1298"/>
              <a:gd name="T83" fmla="*/ 588 h 1292"/>
              <a:gd name="T84" fmla="*/ 1042 w 1298"/>
              <a:gd name="T85" fmla="*/ 662 h 1292"/>
              <a:gd name="T86" fmla="*/ 1039 w 1298"/>
              <a:gd name="T87" fmla="*/ 701 h 1292"/>
              <a:gd name="T88" fmla="*/ 1062 w 1298"/>
              <a:gd name="T89" fmla="*/ 803 h 1292"/>
              <a:gd name="T90" fmla="*/ 1053 w 1298"/>
              <a:gd name="T91" fmla="*/ 849 h 1292"/>
              <a:gd name="T92" fmla="*/ 1016 w 1298"/>
              <a:gd name="T93" fmla="*/ 897 h 1292"/>
              <a:gd name="T94" fmla="*/ 1027 w 1298"/>
              <a:gd name="T95" fmla="*/ 1038 h 1292"/>
              <a:gd name="T96" fmla="*/ 966 w 1298"/>
              <a:gd name="T97" fmla="*/ 1085 h 1292"/>
              <a:gd name="T98" fmla="*/ 892 w 1298"/>
              <a:gd name="T99" fmla="*/ 1079 h 1292"/>
              <a:gd name="T100" fmla="*/ 751 w 1298"/>
              <a:gd name="T101" fmla="*/ 1077 h 1292"/>
              <a:gd name="T102" fmla="*/ 639 w 1298"/>
              <a:gd name="T103" fmla="*/ 1120 h 1292"/>
              <a:gd name="T104" fmla="*/ 433 w 1298"/>
              <a:gd name="T105" fmla="*/ 1247 h 1292"/>
              <a:gd name="T106" fmla="*/ 257 w 1298"/>
              <a:gd name="T107" fmla="*/ 1200 h 1292"/>
              <a:gd name="T108" fmla="*/ 197 w 1298"/>
              <a:gd name="T109" fmla="*/ 1164 h 1292"/>
              <a:gd name="T110" fmla="*/ 36 w 1298"/>
              <a:gd name="T111" fmla="*/ 993 h 1292"/>
              <a:gd name="T112" fmla="*/ 23 w 1298"/>
              <a:gd name="T113" fmla="*/ 890 h 1292"/>
              <a:gd name="T114" fmla="*/ 66 w 1298"/>
              <a:gd name="T115" fmla="*/ 807 h 1292"/>
              <a:gd name="T116" fmla="*/ 115 w 1298"/>
              <a:gd name="T117" fmla="*/ 754 h 1292"/>
              <a:gd name="T118" fmla="*/ 229 w 1298"/>
              <a:gd name="T119" fmla="*/ 635 h 1292"/>
              <a:gd name="T120" fmla="*/ 356 w 1298"/>
              <a:gd name="T121" fmla="*/ 485 h 1292"/>
              <a:gd name="T122" fmla="*/ 494 w 1298"/>
              <a:gd name="T123" fmla="*/ 71 h 1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98" h="1292">
                <a:moveTo>
                  <a:pt x="908" y="582"/>
                </a:moveTo>
                <a:cubicBezTo>
                  <a:pt x="920" y="582"/>
                  <a:pt x="932" y="581"/>
                  <a:pt x="944" y="580"/>
                </a:cubicBezTo>
                <a:cubicBezTo>
                  <a:pt x="956" y="579"/>
                  <a:pt x="968" y="579"/>
                  <a:pt x="980" y="579"/>
                </a:cubicBezTo>
                <a:cubicBezTo>
                  <a:pt x="1000" y="579"/>
                  <a:pt x="1013" y="582"/>
                  <a:pt x="1019" y="588"/>
                </a:cubicBezTo>
                <a:cubicBezTo>
                  <a:pt x="1021" y="590"/>
                  <a:pt x="1023" y="591"/>
                  <a:pt x="1024" y="592"/>
                </a:cubicBezTo>
                <a:lnTo>
                  <a:pt x="1025" y="596"/>
                </a:lnTo>
                <a:cubicBezTo>
                  <a:pt x="1025" y="600"/>
                  <a:pt x="1026" y="603"/>
                  <a:pt x="1027" y="606"/>
                </a:cubicBezTo>
                <a:lnTo>
                  <a:pt x="1027" y="608"/>
                </a:lnTo>
                <a:lnTo>
                  <a:pt x="1027" y="608"/>
                </a:lnTo>
                <a:cubicBezTo>
                  <a:pt x="1026" y="612"/>
                  <a:pt x="1024" y="615"/>
                  <a:pt x="1023" y="616"/>
                </a:cubicBezTo>
                <a:cubicBezTo>
                  <a:pt x="1021" y="618"/>
                  <a:pt x="1019" y="621"/>
                  <a:pt x="1019" y="623"/>
                </a:cubicBezTo>
                <a:cubicBezTo>
                  <a:pt x="1018" y="625"/>
                  <a:pt x="1018" y="627"/>
                  <a:pt x="1018" y="628"/>
                </a:cubicBezTo>
                <a:lnTo>
                  <a:pt x="1017" y="632"/>
                </a:lnTo>
                <a:cubicBezTo>
                  <a:pt x="1016" y="636"/>
                  <a:pt x="1016" y="640"/>
                  <a:pt x="1019" y="643"/>
                </a:cubicBezTo>
                <a:lnTo>
                  <a:pt x="1018" y="645"/>
                </a:lnTo>
                <a:cubicBezTo>
                  <a:pt x="1018" y="647"/>
                  <a:pt x="1018" y="648"/>
                  <a:pt x="1018" y="651"/>
                </a:cubicBezTo>
                <a:cubicBezTo>
                  <a:pt x="1011" y="650"/>
                  <a:pt x="1004" y="649"/>
                  <a:pt x="996" y="649"/>
                </a:cubicBezTo>
                <a:cubicBezTo>
                  <a:pt x="980" y="649"/>
                  <a:pt x="963" y="651"/>
                  <a:pt x="946" y="652"/>
                </a:cubicBezTo>
                <a:cubicBezTo>
                  <a:pt x="930" y="653"/>
                  <a:pt x="913" y="654"/>
                  <a:pt x="899" y="654"/>
                </a:cubicBezTo>
                <a:cubicBezTo>
                  <a:pt x="896" y="654"/>
                  <a:pt x="893" y="654"/>
                  <a:pt x="891" y="654"/>
                </a:cubicBezTo>
                <a:cubicBezTo>
                  <a:pt x="892" y="652"/>
                  <a:pt x="892" y="649"/>
                  <a:pt x="893" y="646"/>
                </a:cubicBezTo>
                <a:cubicBezTo>
                  <a:pt x="893" y="642"/>
                  <a:pt x="891" y="637"/>
                  <a:pt x="888" y="635"/>
                </a:cubicBezTo>
                <a:lnTo>
                  <a:pt x="888" y="633"/>
                </a:lnTo>
                <a:lnTo>
                  <a:pt x="887" y="632"/>
                </a:lnTo>
                <a:lnTo>
                  <a:pt x="887" y="630"/>
                </a:lnTo>
                <a:lnTo>
                  <a:pt x="887" y="630"/>
                </a:lnTo>
                <a:lnTo>
                  <a:pt x="890" y="628"/>
                </a:lnTo>
                <a:cubicBezTo>
                  <a:pt x="893" y="625"/>
                  <a:pt x="896" y="622"/>
                  <a:pt x="898" y="619"/>
                </a:cubicBezTo>
                <a:cubicBezTo>
                  <a:pt x="902" y="614"/>
                  <a:pt x="902" y="607"/>
                  <a:pt x="898" y="602"/>
                </a:cubicBezTo>
                <a:cubicBezTo>
                  <a:pt x="896" y="600"/>
                  <a:pt x="895" y="599"/>
                  <a:pt x="895" y="598"/>
                </a:cubicBezTo>
                <a:lnTo>
                  <a:pt x="896" y="596"/>
                </a:lnTo>
                <a:cubicBezTo>
                  <a:pt x="898" y="593"/>
                  <a:pt x="900" y="588"/>
                  <a:pt x="901" y="582"/>
                </a:cubicBezTo>
                <a:cubicBezTo>
                  <a:pt x="903" y="582"/>
                  <a:pt x="906" y="582"/>
                  <a:pt x="908" y="582"/>
                </a:cubicBezTo>
                <a:close/>
                <a:moveTo>
                  <a:pt x="551" y="0"/>
                </a:moveTo>
                <a:cubicBezTo>
                  <a:pt x="547" y="0"/>
                  <a:pt x="545" y="2"/>
                  <a:pt x="542" y="4"/>
                </a:cubicBezTo>
                <a:cubicBezTo>
                  <a:pt x="538" y="4"/>
                  <a:pt x="533" y="6"/>
                  <a:pt x="531" y="12"/>
                </a:cubicBezTo>
                <a:lnTo>
                  <a:pt x="529" y="13"/>
                </a:lnTo>
                <a:cubicBezTo>
                  <a:pt x="527" y="14"/>
                  <a:pt x="525" y="15"/>
                  <a:pt x="524" y="17"/>
                </a:cubicBezTo>
                <a:cubicBezTo>
                  <a:pt x="519" y="18"/>
                  <a:pt x="514" y="21"/>
                  <a:pt x="511" y="26"/>
                </a:cubicBezTo>
                <a:lnTo>
                  <a:pt x="510" y="27"/>
                </a:lnTo>
                <a:lnTo>
                  <a:pt x="509" y="28"/>
                </a:lnTo>
                <a:lnTo>
                  <a:pt x="508" y="29"/>
                </a:lnTo>
                <a:cubicBezTo>
                  <a:pt x="506" y="30"/>
                  <a:pt x="504" y="32"/>
                  <a:pt x="502" y="35"/>
                </a:cubicBezTo>
                <a:lnTo>
                  <a:pt x="501" y="37"/>
                </a:lnTo>
                <a:lnTo>
                  <a:pt x="498" y="42"/>
                </a:lnTo>
                <a:cubicBezTo>
                  <a:pt x="496" y="44"/>
                  <a:pt x="494" y="46"/>
                  <a:pt x="493" y="49"/>
                </a:cubicBezTo>
                <a:lnTo>
                  <a:pt x="493" y="49"/>
                </a:lnTo>
                <a:cubicBezTo>
                  <a:pt x="490" y="51"/>
                  <a:pt x="488" y="55"/>
                  <a:pt x="487" y="59"/>
                </a:cubicBezTo>
                <a:cubicBezTo>
                  <a:pt x="483" y="62"/>
                  <a:pt x="481" y="67"/>
                  <a:pt x="481" y="70"/>
                </a:cubicBezTo>
                <a:lnTo>
                  <a:pt x="481" y="71"/>
                </a:lnTo>
                <a:lnTo>
                  <a:pt x="480" y="75"/>
                </a:lnTo>
                <a:cubicBezTo>
                  <a:pt x="480" y="77"/>
                  <a:pt x="480" y="78"/>
                  <a:pt x="480" y="80"/>
                </a:cubicBezTo>
                <a:cubicBezTo>
                  <a:pt x="478" y="84"/>
                  <a:pt x="478" y="88"/>
                  <a:pt x="477" y="93"/>
                </a:cubicBezTo>
                <a:cubicBezTo>
                  <a:pt x="477" y="96"/>
                  <a:pt x="476" y="99"/>
                  <a:pt x="475" y="102"/>
                </a:cubicBezTo>
                <a:lnTo>
                  <a:pt x="474" y="105"/>
                </a:lnTo>
                <a:lnTo>
                  <a:pt x="474" y="108"/>
                </a:lnTo>
                <a:lnTo>
                  <a:pt x="472" y="109"/>
                </a:lnTo>
                <a:cubicBezTo>
                  <a:pt x="465" y="112"/>
                  <a:pt x="462" y="117"/>
                  <a:pt x="462" y="120"/>
                </a:cubicBezTo>
                <a:cubicBezTo>
                  <a:pt x="461" y="122"/>
                  <a:pt x="461" y="124"/>
                  <a:pt x="461" y="126"/>
                </a:cubicBezTo>
                <a:cubicBezTo>
                  <a:pt x="457" y="132"/>
                  <a:pt x="459" y="140"/>
                  <a:pt x="460" y="145"/>
                </a:cubicBezTo>
                <a:lnTo>
                  <a:pt x="461" y="149"/>
                </a:lnTo>
                <a:cubicBezTo>
                  <a:pt x="459" y="153"/>
                  <a:pt x="460" y="157"/>
                  <a:pt x="461" y="161"/>
                </a:cubicBezTo>
                <a:cubicBezTo>
                  <a:pt x="462" y="161"/>
                  <a:pt x="462" y="163"/>
                  <a:pt x="460" y="170"/>
                </a:cubicBezTo>
                <a:cubicBezTo>
                  <a:pt x="453" y="177"/>
                  <a:pt x="451" y="184"/>
                  <a:pt x="449" y="190"/>
                </a:cubicBezTo>
                <a:cubicBezTo>
                  <a:pt x="447" y="197"/>
                  <a:pt x="447" y="198"/>
                  <a:pt x="444" y="199"/>
                </a:cubicBezTo>
                <a:cubicBezTo>
                  <a:pt x="441" y="200"/>
                  <a:pt x="439" y="202"/>
                  <a:pt x="438" y="204"/>
                </a:cubicBezTo>
                <a:cubicBezTo>
                  <a:pt x="433" y="211"/>
                  <a:pt x="431" y="219"/>
                  <a:pt x="430" y="226"/>
                </a:cubicBezTo>
                <a:cubicBezTo>
                  <a:pt x="429" y="230"/>
                  <a:pt x="428" y="236"/>
                  <a:pt x="426" y="237"/>
                </a:cubicBezTo>
                <a:cubicBezTo>
                  <a:pt x="420" y="238"/>
                  <a:pt x="415" y="243"/>
                  <a:pt x="414" y="249"/>
                </a:cubicBezTo>
                <a:cubicBezTo>
                  <a:pt x="414" y="255"/>
                  <a:pt x="415" y="261"/>
                  <a:pt x="416" y="267"/>
                </a:cubicBezTo>
                <a:cubicBezTo>
                  <a:pt x="417" y="273"/>
                  <a:pt x="419" y="282"/>
                  <a:pt x="417" y="284"/>
                </a:cubicBezTo>
                <a:cubicBezTo>
                  <a:pt x="415" y="286"/>
                  <a:pt x="414" y="289"/>
                  <a:pt x="414" y="292"/>
                </a:cubicBezTo>
                <a:cubicBezTo>
                  <a:pt x="414" y="298"/>
                  <a:pt x="416" y="303"/>
                  <a:pt x="417" y="307"/>
                </a:cubicBezTo>
                <a:cubicBezTo>
                  <a:pt x="414" y="308"/>
                  <a:pt x="411" y="310"/>
                  <a:pt x="408" y="313"/>
                </a:cubicBezTo>
                <a:cubicBezTo>
                  <a:pt x="405" y="317"/>
                  <a:pt x="405" y="322"/>
                  <a:pt x="405" y="327"/>
                </a:cubicBezTo>
                <a:cubicBezTo>
                  <a:pt x="391" y="349"/>
                  <a:pt x="392" y="373"/>
                  <a:pt x="395" y="390"/>
                </a:cubicBezTo>
                <a:cubicBezTo>
                  <a:pt x="395" y="396"/>
                  <a:pt x="392" y="402"/>
                  <a:pt x="390" y="409"/>
                </a:cubicBezTo>
                <a:cubicBezTo>
                  <a:pt x="386" y="417"/>
                  <a:pt x="383" y="426"/>
                  <a:pt x="382" y="436"/>
                </a:cubicBezTo>
                <a:cubicBezTo>
                  <a:pt x="380" y="439"/>
                  <a:pt x="378" y="442"/>
                  <a:pt x="376" y="447"/>
                </a:cubicBezTo>
                <a:cubicBezTo>
                  <a:pt x="375" y="450"/>
                  <a:pt x="375" y="453"/>
                  <a:pt x="375" y="456"/>
                </a:cubicBezTo>
                <a:cubicBezTo>
                  <a:pt x="370" y="459"/>
                  <a:pt x="367" y="463"/>
                  <a:pt x="366" y="466"/>
                </a:cubicBezTo>
                <a:cubicBezTo>
                  <a:pt x="364" y="467"/>
                  <a:pt x="363" y="468"/>
                  <a:pt x="362" y="469"/>
                </a:cubicBezTo>
                <a:cubicBezTo>
                  <a:pt x="357" y="463"/>
                  <a:pt x="350" y="462"/>
                  <a:pt x="347" y="462"/>
                </a:cubicBezTo>
                <a:cubicBezTo>
                  <a:pt x="343" y="462"/>
                  <a:pt x="337" y="463"/>
                  <a:pt x="331" y="465"/>
                </a:cubicBezTo>
                <a:cubicBezTo>
                  <a:pt x="324" y="468"/>
                  <a:pt x="321" y="471"/>
                  <a:pt x="318" y="473"/>
                </a:cubicBezTo>
                <a:lnTo>
                  <a:pt x="315" y="476"/>
                </a:lnTo>
                <a:lnTo>
                  <a:pt x="314" y="475"/>
                </a:lnTo>
                <a:cubicBezTo>
                  <a:pt x="310" y="475"/>
                  <a:pt x="306" y="477"/>
                  <a:pt x="303" y="480"/>
                </a:cubicBezTo>
                <a:cubicBezTo>
                  <a:pt x="302" y="482"/>
                  <a:pt x="300" y="485"/>
                  <a:pt x="298" y="487"/>
                </a:cubicBezTo>
                <a:cubicBezTo>
                  <a:pt x="294" y="493"/>
                  <a:pt x="291" y="496"/>
                  <a:pt x="288" y="497"/>
                </a:cubicBezTo>
                <a:cubicBezTo>
                  <a:pt x="281" y="499"/>
                  <a:pt x="278" y="505"/>
                  <a:pt x="278" y="511"/>
                </a:cubicBezTo>
                <a:lnTo>
                  <a:pt x="278" y="511"/>
                </a:lnTo>
                <a:cubicBezTo>
                  <a:pt x="277" y="513"/>
                  <a:pt x="275" y="517"/>
                  <a:pt x="276" y="522"/>
                </a:cubicBezTo>
                <a:lnTo>
                  <a:pt x="275" y="523"/>
                </a:lnTo>
                <a:cubicBezTo>
                  <a:pt x="271" y="530"/>
                  <a:pt x="272" y="537"/>
                  <a:pt x="273" y="542"/>
                </a:cubicBezTo>
                <a:cubicBezTo>
                  <a:pt x="271" y="545"/>
                  <a:pt x="270" y="550"/>
                  <a:pt x="270" y="555"/>
                </a:cubicBezTo>
                <a:cubicBezTo>
                  <a:pt x="270" y="556"/>
                  <a:pt x="270" y="558"/>
                  <a:pt x="269" y="559"/>
                </a:cubicBezTo>
                <a:lnTo>
                  <a:pt x="268" y="560"/>
                </a:lnTo>
                <a:cubicBezTo>
                  <a:pt x="265" y="561"/>
                  <a:pt x="261" y="563"/>
                  <a:pt x="259" y="566"/>
                </a:cubicBezTo>
                <a:cubicBezTo>
                  <a:pt x="254" y="573"/>
                  <a:pt x="257" y="582"/>
                  <a:pt x="259" y="586"/>
                </a:cubicBezTo>
                <a:lnTo>
                  <a:pt x="260" y="588"/>
                </a:lnTo>
                <a:lnTo>
                  <a:pt x="259" y="589"/>
                </a:lnTo>
                <a:cubicBezTo>
                  <a:pt x="257" y="594"/>
                  <a:pt x="254" y="598"/>
                  <a:pt x="251" y="602"/>
                </a:cubicBezTo>
                <a:cubicBezTo>
                  <a:pt x="249" y="604"/>
                  <a:pt x="247" y="607"/>
                  <a:pt x="245" y="609"/>
                </a:cubicBezTo>
                <a:lnTo>
                  <a:pt x="242" y="609"/>
                </a:lnTo>
                <a:cubicBezTo>
                  <a:pt x="236" y="609"/>
                  <a:pt x="231" y="612"/>
                  <a:pt x="228" y="616"/>
                </a:cubicBezTo>
                <a:cubicBezTo>
                  <a:pt x="225" y="618"/>
                  <a:pt x="223" y="621"/>
                  <a:pt x="222" y="623"/>
                </a:cubicBezTo>
                <a:cubicBezTo>
                  <a:pt x="220" y="623"/>
                  <a:pt x="218" y="623"/>
                  <a:pt x="216" y="623"/>
                </a:cubicBezTo>
                <a:cubicBezTo>
                  <a:pt x="214" y="623"/>
                  <a:pt x="212" y="623"/>
                  <a:pt x="210" y="623"/>
                </a:cubicBezTo>
                <a:cubicBezTo>
                  <a:pt x="208" y="623"/>
                  <a:pt x="206" y="623"/>
                  <a:pt x="204" y="623"/>
                </a:cubicBezTo>
                <a:cubicBezTo>
                  <a:pt x="201" y="623"/>
                  <a:pt x="199" y="623"/>
                  <a:pt x="196" y="623"/>
                </a:cubicBezTo>
                <a:lnTo>
                  <a:pt x="192" y="623"/>
                </a:lnTo>
                <a:cubicBezTo>
                  <a:pt x="186" y="623"/>
                  <a:pt x="176" y="625"/>
                  <a:pt x="174" y="640"/>
                </a:cubicBezTo>
                <a:lnTo>
                  <a:pt x="174" y="640"/>
                </a:lnTo>
                <a:cubicBezTo>
                  <a:pt x="169" y="645"/>
                  <a:pt x="167" y="651"/>
                  <a:pt x="165" y="655"/>
                </a:cubicBezTo>
                <a:lnTo>
                  <a:pt x="162" y="660"/>
                </a:lnTo>
                <a:cubicBezTo>
                  <a:pt x="156" y="660"/>
                  <a:pt x="150" y="664"/>
                  <a:pt x="146" y="666"/>
                </a:cubicBezTo>
                <a:lnTo>
                  <a:pt x="145" y="667"/>
                </a:lnTo>
                <a:lnTo>
                  <a:pt x="142" y="667"/>
                </a:lnTo>
                <a:cubicBezTo>
                  <a:pt x="139" y="667"/>
                  <a:pt x="133" y="668"/>
                  <a:pt x="129" y="674"/>
                </a:cubicBezTo>
                <a:cubicBezTo>
                  <a:pt x="128" y="675"/>
                  <a:pt x="127" y="676"/>
                  <a:pt x="125" y="678"/>
                </a:cubicBezTo>
                <a:cubicBezTo>
                  <a:pt x="123" y="681"/>
                  <a:pt x="123" y="685"/>
                  <a:pt x="123" y="688"/>
                </a:cubicBezTo>
                <a:cubicBezTo>
                  <a:pt x="122" y="690"/>
                  <a:pt x="121" y="691"/>
                  <a:pt x="121" y="693"/>
                </a:cubicBezTo>
                <a:lnTo>
                  <a:pt x="119" y="693"/>
                </a:lnTo>
                <a:cubicBezTo>
                  <a:pt x="114" y="694"/>
                  <a:pt x="107" y="696"/>
                  <a:pt x="102" y="703"/>
                </a:cubicBezTo>
                <a:cubicBezTo>
                  <a:pt x="100" y="707"/>
                  <a:pt x="99" y="712"/>
                  <a:pt x="99" y="717"/>
                </a:cubicBezTo>
                <a:cubicBezTo>
                  <a:pt x="98" y="722"/>
                  <a:pt x="98" y="729"/>
                  <a:pt x="102" y="735"/>
                </a:cubicBezTo>
                <a:cubicBezTo>
                  <a:pt x="104" y="738"/>
                  <a:pt x="107" y="740"/>
                  <a:pt x="110" y="741"/>
                </a:cubicBezTo>
                <a:lnTo>
                  <a:pt x="109" y="742"/>
                </a:lnTo>
                <a:lnTo>
                  <a:pt x="107" y="744"/>
                </a:lnTo>
                <a:cubicBezTo>
                  <a:pt x="106" y="745"/>
                  <a:pt x="105" y="746"/>
                  <a:pt x="104" y="748"/>
                </a:cubicBezTo>
                <a:lnTo>
                  <a:pt x="104" y="748"/>
                </a:lnTo>
                <a:cubicBezTo>
                  <a:pt x="100" y="748"/>
                  <a:pt x="96" y="751"/>
                  <a:pt x="93" y="754"/>
                </a:cubicBezTo>
                <a:cubicBezTo>
                  <a:pt x="92" y="757"/>
                  <a:pt x="91" y="759"/>
                  <a:pt x="91" y="762"/>
                </a:cubicBezTo>
                <a:lnTo>
                  <a:pt x="90" y="764"/>
                </a:lnTo>
                <a:lnTo>
                  <a:pt x="88" y="767"/>
                </a:lnTo>
                <a:cubicBezTo>
                  <a:pt x="87" y="769"/>
                  <a:pt x="86" y="772"/>
                  <a:pt x="85" y="775"/>
                </a:cubicBezTo>
                <a:lnTo>
                  <a:pt x="84" y="777"/>
                </a:lnTo>
                <a:lnTo>
                  <a:pt x="81" y="780"/>
                </a:lnTo>
                <a:cubicBezTo>
                  <a:pt x="79" y="780"/>
                  <a:pt x="77" y="781"/>
                  <a:pt x="75" y="782"/>
                </a:cubicBezTo>
                <a:cubicBezTo>
                  <a:pt x="72" y="783"/>
                  <a:pt x="70" y="785"/>
                  <a:pt x="68" y="786"/>
                </a:cubicBezTo>
                <a:cubicBezTo>
                  <a:pt x="64" y="787"/>
                  <a:pt x="60" y="790"/>
                  <a:pt x="58" y="794"/>
                </a:cubicBezTo>
                <a:lnTo>
                  <a:pt x="57" y="796"/>
                </a:lnTo>
                <a:cubicBezTo>
                  <a:pt x="51" y="796"/>
                  <a:pt x="46" y="799"/>
                  <a:pt x="44" y="804"/>
                </a:cubicBezTo>
                <a:cubicBezTo>
                  <a:pt x="43" y="806"/>
                  <a:pt x="42" y="808"/>
                  <a:pt x="42" y="809"/>
                </a:cubicBezTo>
                <a:cubicBezTo>
                  <a:pt x="40" y="812"/>
                  <a:pt x="39" y="815"/>
                  <a:pt x="39" y="819"/>
                </a:cubicBezTo>
                <a:cubicBezTo>
                  <a:pt x="36" y="822"/>
                  <a:pt x="35" y="826"/>
                  <a:pt x="35" y="830"/>
                </a:cubicBezTo>
                <a:cubicBezTo>
                  <a:pt x="36" y="832"/>
                  <a:pt x="36" y="832"/>
                  <a:pt x="35" y="834"/>
                </a:cubicBezTo>
                <a:cubicBezTo>
                  <a:pt x="34" y="835"/>
                  <a:pt x="34" y="838"/>
                  <a:pt x="33" y="842"/>
                </a:cubicBezTo>
                <a:cubicBezTo>
                  <a:pt x="31" y="843"/>
                  <a:pt x="29" y="844"/>
                  <a:pt x="28" y="846"/>
                </a:cubicBezTo>
                <a:cubicBezTo>
                  <a:pt x="27" y="848"/>
                  <a:pt x="26" y="851"/>
                  <a:pt x="25" y="853"/>
                </a:cubicBezTo>
                <a:cubicBezTo>
                  <a:pt x="22" y="855"/>
                  <a:pt x="20" y="857"/>
                  <a:pt x="19" y="860"/>
                </a:cubicBezTo>
                <a:cubicBezTo>
                  <a:pt x="17" y="868"/>
                  <a:pt x="15" y="873"/>
                  <a:pt x="13" y="877"/>
                </a:cubicBezTo>
                <a:cubicBezTo>
                  <a:pt x="8" y="881"/>
                  <a:pt x="6" y="886"/>
                  <a:pt x="7" y="891"/>
                </a:cubicBezTo>
                <a:lnTo>
                  <a:pt x="8" y="893"/>
                </a:lnTo>
                <a:lnTo>
                  <a:pt x="8" y="896"/>
                </a:lnTo>
                <a:lnTo>
                  <a:pt x="9" y="899"/>
                </a:lnTo>
                <a:lnTo>
                  <a:pt x="9" y="899"/>
                </a:lnTo>
                <a:lnTo>
                  <a:pt x="9" y="901"/>
                </a:lnTo>
                <a:lnTo>
                  <a:pt x="9" y="902"/>
                </a:lnTo>
                <a:cubicBezTo>
                  <a:pt x="8" y="904"/>
                  <a:pt x="5" y="909"/>
                  <a:pt x="5" y="915"/>
                </a:cubicBezTo>
                <a:cubicBezTo>
                  <a:pt x="4" y="918"/>
                  <a:pt x="4" y="922"/>
                  <a:pt x="4" y="923"/>
                </a:cubicBezTo>
                <a:cubicBezTo>
                  <a:pt x="2" y="926"/>
                  <a:pt x="2" y="929"/>
                  <a:pt x="2" y="931"/>
                </a:cubicBezTo>
                <a:cubicBezTo>
                  <a:pt x="2" y="933"/>
                  <a:pt x="3" y="936"/>
                  <a:pt x="3" y="938"/>
                </a:cubicBezTo>
                <a:lnTo>
                  <a:pt x="3" y="939"/>
                </a:lnTo>
                <a:cubicBezTo>
                  <a:pt x="2" y="942"/>
                  <a:pt x="0" y="949"/>
                  <a:pt x="3" y="956"/>
                </a:cubicBezTo>
                <a:cubicBezTo>
                  <a:pt x="3" y="967"/>
                  <a:pt x="10" y="972"/>
                  <a:pt x="14" y="975"/>
                </a:cubicBezTo>
                <a:cubicBezTo>
                  <a:pt x="15" y="976"/>
                  <a:pt x="17" y="977"/>
                  <a:pt x="18" y="979"/>
                </a:cubicBezTo>
                <a:cubicBezTo>
                  <a:pt x="18" y="980"/>
                  <a:pt x="20" y="987"/>
                  <a:pt x="21" y="990"/>
                </a:cubicBezTo>
                <a:cubicBezTo>
                  <a:pt x="22" y="993"/>
                  <a:pt x="22" y="995"/>
                  <a:pt x="23" y="997"/>
                </a:cubicBezTo>
                <a:cubicBezTo>
                  <a:pt x="24" y="1002"/>
                  <a:pt x="27" y="1006"/>
                  <a:pt x="30" y="1010"/>
                </a:cubicBezTo>
                <a:lnTo>
                  <a:pt x="31" y="1012"/>
                </a:lnTo>
                <a:cubicBezTo>
                  <a:pt x="29" y="1014"/>
                  <a:pt x="26" y="1016"/>
                  <a:pt x="25" y="1019"/>
                </a:cubicBezTo>
                <a:cubicBezTo>
                  <a:pt x="18" y="1029"/>
                  <a:pt x="21" y="1041"/>
                  <a:pt x="24" y="1051"/>
                </a:cubicBezTo>
                <a:cubicBezTo>
                  <a:pt x="26" y="1057"/>
                  <a:pt x="28" y="1063"/>
                  <a:pt x="27" y="1066"/>
                </a:cubicBezTo>
                <a:cubicBezTo>
                  <a:pt x="27" y="1070"/>
                  <a:pt x="27" y="1073"/>
                  <a:pt x="30" y="1076"/>
                </a:cubicBezTo>
                <a:cubicBezTo>
                  <a:pt x="35" y="1084"/>
                  <a:pt x="42" y="1088"/>
                  <a:pt x="49" y="1088"/>
                </a:cubicBezTo>
                <a:cubicBezTo>
                  <a:pt x="57" y="1088"/>
                  <a:pt x="62" y="1084"/>
                  <a:pt x="67" y="1080"/>
                </a:cubicBezTo>
                <a:cubicBezTo>
                  <a:pt x="68" y="1080"/>
                  <a:pt x="69" y="1080"/>
                  <a:pt x="71" y="1080"/>
                </a:cubicBezTo>
                <a:lnTo>
                  <a:pt x="71" y="1080"/>
                </a:lnTo>
                <a:cubicBezTo>
                  <a:pt x="70" y="1081"/>
                  <a:pt x="69" y="1083"/>
                  <a:pt x="68" y="1085"/>
                </a:cubicBezTo>
                <a:cubicBezTo>
                  <a:pt x="68" y="1088"/>
                  <a:pt x="65" y="1091"/>
                  <a:pt x="60" y="1095"/>
                </a:cubicBezTo>
                <a:cubicBezTo>
                  <a:pt x="59" y="1097"/>
                  <a:pt x="57" y="1099"/>
                  <a:pt x="55" y="1100"/>
                </a:cubicBezTo>
                <a:cubicBezTo>
                  <a:pt x="52" y="1103"/>
                  <a:pt x="51" y="1108"/>
                  <a:pt x="52" y="1112"/>
                </a:cubicBezTo>
                <a:cubicBezTo>
                  <a:pt x="55" y="1134"/>
                  <a:pt x="77" y="1148"/>
                  <a:pt x="104" y="1148"/>
                </a:cubicBezTo>
                <a:cubicBezTo>
                  <a:pt x="107" y="1148"/>
                  <a:pt x="110" y="1148"/>
                  <a:pt x="113" y="1148"/>
                </a:cubicBezTo>
                <a:cubicBezTo>
                  <a:pt x="115" y="1149"/>
                  <a:pt x="118" y="1149"/>
                  <a:pt x="121" y="1149"/>
                </a:cubicBezTo>
                <a:cubicBezTo>
                  <a:pt x="128" y="1149"/>
                  <a:pt x="134" y="1146"/>
                  <a:pt x="138" y="1144"/>
                </a:cubicBezTo>
                <a:lnTo>
                  <a:pt x="141" y="1146"/>
                </a:lnTo>
                <a:cubicBezTo>
                  <a:pt x="143" y="1147"/>
                  <a:pt x="146" y="1148"/>
                  <a:pt x="147" y="1149"/>
                </a:cubicBezTo>
                <a:cubicBezTo>
                  <a:pt x="147" y="1151"/>
                  <a:pt x="148" y="1153"/>
                  <a:pt x="149" y="1155"/>
                </a:cubicBezTo>
                <a:cubicBezTo>
                  <a:pt x="151" y="1158"/>
                  <a:pt x="154" y="1160"/>
                  <a:pt x="157" y="1162"/>
                </a:cubicBezTo>
                <a:lnTo>
                  <a:pt x="157" y="1162"/>
                </a:lnTo>
                <a:cubicBezTo>
                  <a:pt x="158" y="1166"/>
                  <a:pt x="161" y="1168"/>
                  <a:pt x="164" y="1170"/>
                </a:cubicBezTo>
                <a:lnTo>
                  <a:pt x="166" y="1171"/>
                </a:lnTo>
                <a:cubicBezTo>
                  <a:pt x="169" y="1173"/>
                  <a:pt x="173" y="1175"/>
                  <a:pt x="178" y="1175"/>
                </a:cubicBezTo>
                <a:cubicBezTo>
                  <a:pt x="180" y="1175"/>
                  <a:pt x="182" y="1175"/>
                  <a:pt x="184" y="1174"/>
                </a:cubicBezTo>
                <a:cubicBezTo>
                  <a:pt x="186" y="1175"/>
                  <a:pt x="189" y="1176"/>
                  <a:pt x="193" y="1177"/>
                </a:cubicBezTo>
                <a:cubicBezTo>
                  <a:pt x="195" y="1179"/>
                  <a:pt x="198" y="1183"/>
                  <a:pt x="202" y="1185"/>
                </a:cubicBezTo>
                <a:lnTo>
                  <a:pt x="203" y="1187"/>
                </a:lnTo>
                <a:cubicBezTo>
                  <a:pt x="206" y="1191"/>
                  <a:pt x="210" y="1194"/>
                  <a:pt x="216" y="1195"/>
                </a:cubicBezTo>
                <a:lnTo>
                  <a:pt x="217" y="1196"/>
                </a:lnTo>
                <a:lnTo>
                  <a:pt x="219" y="1197"/>
                </a:lnTo>
                <a:cubicBezTo>
                  <a:pt x="223" y="1200"/>
                  <a:pt x="227" y="1201"/>
                  <a:pt x="229" y="1201"/>
                </a:cubicBezTo>
                <a:cubicBezTo>
                  <a:pt x="230" y="1201"/>
                  <a:pt x="232" y="1201"/>
                  <a:pt x="233" y="1200"/>
                </a:cubicBezTo>
                <a:lnTo>
                  <a:pt x="237" y="1200"/>
                </a:lnTo>
                <a:lnTo>
                  <a:pt x="238" y="1200"/>
                </a:lnTo>
                <a:lnTo>
                  <a:pt x="239" y="1200"/>
                </a:lnTo>
                <a:lnTo>
                  <a:pt x="241" y="1203"/>
                </a:lnTo>
                <a:cubicBezTo>
                  <a:pt x="243" y="1205"/>
                  <a:pt x="245" y="1207"/>
                  <a:pt x="247" y="1210"/>
                </a:cubicBezTo>
                <a:cubicBezTo>
                  <a:pt x="250" y="1212"/>
                  <a:pt x="253" y="1213"/>
                  <a:pt x="256" y="1213"/>
                </a:cubicBezTo>
                <a:lnTo>
                  <a:pt x="256" y="1213"/>
                </a:lnTo>
                <a:lnTo>
                  <a:pt x="257" y="1214"/>
                </a:lnTo>
                <a:cubicBezTo>
                  <a:pt x="260" y="1216"/>
                  <a:pt x="264" y="1218"/>
                  <a:pt x="269" y="1219"/>
                </a:cubicBezTo>
                <a:cubicBezTo>
                  <a:pt x="277" y="1226"/>
                  <a:pt x="291" y="1229"/>
                  <a:pt x="296" y="1229"/>
                </a:cubicBezTo>
                <a:cubicBezTo>
                  <a:pt x="299" y="1229"/>
                  <a:pt x="301" y="1228"/>
                  <a:pt x="303" y="1228"/>
                </a:cubicBezTo>
                <a:cubicBezTo>
                  <a:pt x="305" y="1228"/>
                  <a:pt x="306" y="1229"/>
                  <a:pt x="308" y="1229"/>
                </a:cubicBezTo>
                <a:cubicBezTo>
                  <a:pt x="313" y="1231"/>
                  <a:pt x="318" y="1233"/>
                  <a:pt x="324" y="1233"/>
                </a:cubicBezTo>
                <a:cubicBezTo>
                  <a:pt x="325" y="1235"/>
                  <a:pt x="327" y="1237"/>
                  <a:pt x="330" y="1237"/>
                </a:cubicBezTo>
                <a:cubicBezTo>
                  <a:pt x="333" y="1242"/>
                  <a:pt x="338" y="1243"/>
                  <a:pt x="343" y="1243"/>
                </a:cubicBezTo>
                <a:lnTo>
                  <a:pt x="346" y="1246"/>
                </a:lnTo>
                <a:lnTo>
                  <a:pt x="348" y="1248"/>
                </a:lnTo>
                <a:cubicBezTo>
                  <a:pt x="352" y="1251"/>
                  <a:pt x="356" y="1252"/>
                  <a:pt x="360" y="1252"/>
                </a:cubicBezTo>
                <a:cubicBezTo>
                  <a:pt x="362" y="1252"/>
                  <a:pt x="363" y="1252"/>
                  <a:pt x="365" y="1252"/>
                </a:cubicBezTo>
                <a:lnTo>
                  <a:pt x="366" y="1252"/>
                </a:lnTo>
                <a:cubicBezTo>
                  <a:pt x="368" y="1253"/>
                  <a:pt x="372" y="1256"/>
                  <a:pt x="377" y="1256"/>
                </a:cubicBezTo>
                <a:cubicBezTo>
                  <a:pt x="386" y="1260"/>
                  <a:pt x="387" y="1263"/>
                  <a:pt x="389" y="1268"/>
                </a:cubicBezTo>
                <a:cubicBezTo>
                  <a:pt x="391" y="1272"/>
                  <a:pt x="393" y="1274"/>
                  <a:pt x="397" y="1276"/>
                </a:cubicBezTo>
                <a:lnTo>
                  <a:pt x="398" y="1276"/>
                </a:lnTo>
                <a:lnTo>
                  <a:pt x="401" y="1278"/>
                </a:lnTo>
                <a:cubicBezTo>
                  <a:pt x="408" y="1284"/>
                  <a:pt x="417" y="1292"/>
                  <a:pt x="429" y="1292"/>
                </a:cubicBezTo>
                <a:cubicBezTo>
                  <a:pt x="434" y="1292"/>
                  <a:pt x="438" y="1291"/>
                  <a:pt x="442" y="1288"/>
                </a:cubicBezTo>
                <a:cubicBezTo>
                  <a:pt x="445" y="1286"/>
                  <a:pt x="447" y="1283"/>
                  <a:pt x="448" y="1279"/>
                </a:cubicBezTo>
                <a:cubicBezTo>
                  <a:pt x="448" y="1275"/>
                  <a:pt x="447" y="1271"/>
                  <a:pt x="444" y="1268"/>
                </a:cubicBezTo>
                <a:cubicBezTo>
                  <a:pt x="443" y="1266"/>
                  <a:pt x="442" y="1265"/>
                  <a:pt x="441" y="1264"/>
                </a:cubicBezTo>
                <a:lnTo>
                  <a:pt x="442" y="1263"/>
                </a:lnTo>
                <a:cubicBezTo>
                  <a:pt x="443" y="1260"/>
                  <a:pt x="445" y="1256"/>
                  <a:pt x="446" y="1251"/>
                </a:cubicBezTo>
                <a:lnTo>
                  <a:pt x="448" y="1249"/>
                </a:lnTo>
                <a:cubicBezTo>
                  <a:pt x="452" y="1247"/>
                  <a:pt x="459" y="1243"/>
                  <a:pt x="461" y="1235"/>
                </a:cubicBezTo>
                <a:cubicBezTo>
                  <a:pt x="465" y="1233"/>
                  <a:pt x="468" y="1231"/>
                  <a:pt x="470" y="1229"/>
                </a:cubicBezTo>
                <a:cubicBezTo>
                  <a:pt x="477" y="1228"/>
                  <a:pt x="487" y="1226"/>
                  <a:pt x="493" y="1218"/>
                </a:cubicBezTo>
                <a:cubicBezTo>
                  <a:pt x="501" y="1211"/>
                  <a:pt x="505" y="1200"/>
                  <a:pt x="504" y="1188"/>
                </a:cubicBezTo>
                <a:cubicBezTo>
                  <a:pt x="509" y="1183"/>
                  <a:pt x="511" y="1178"/>
                  <a:pt x="513" y="1174"/>
                </a:cubicBezTo>
                <a:lnTo>
                  <a:pt x="515" y="1171"/>
                </a:lnTo>
                <a:lnTo>
                  <a:pt x="515" y="1171"/>
                </a:lnTo>
                <a:cubicBezTo>
                  <a:pt x="522" y="1167"/>
                  <a:pt x="525" y="1160"/>
                  <a:pt x="529" y="1154"/>
                </a:cubicBezTo>
                <a:cubicBezTo>
                  <a:pt x="530" y="1152"/>
                  <a:pt x="533" y="1146"/>
                  <a:pt x="534" y="1146"/>
                </a:cubicBezTo>
                <a:lnTo>
                  <a:pt x="538" y="1146"/>
                </a:lnTo>
                <a:cubicBezTo>
                  <a:pt x="539" y="1146"/>
                  <a:pt x="541" y="1146"/>
                  <a:pt x="543" y="1146"/>
                </a:cubicBezTo>
                <a:cubicBezTo>
                  <a:pt x="545" y="1146"/>
                  <a:pt x="547" y="1146"/>
                  <a:pt x="549" y="1146"/>
                </a:cubicBezTo>
                <a:cubicBezTo>
                  <a:pt x="563" y="1146"/>
                  <a:pt x="573" y="1143"/>
                  <a:pt x="579" y="1135"/>
                </a:cubicBezTo>
                <a:cubicBezTo>
                  <a:pt x="581" y="1136"/>
                  <a:pt x="584" y="1137"/>
                  <a:pt x="588" y="1137"/>
                </a:cubicBezTo>
                <a:cubicBezTo>
                  <a:pt x="592" y="1137"/>
                  <a:pt x="594" y="1136"/>
                  <a:pt x="596" y="1136"/>
                </a:cubicBezTo>
                <a:cubicBezTo>
                  <a:pt x="601" y="1139"/>
                  <a:pt x="607" y="1140"/>
                  <a:pt x="610" y="1140"/>
                </a:cubicBezTo>
                <a:lnTo>
                  <a:pt x="612" y="1140"/>
                </a:lnTo>
                <a:lnTo>
                  <a:pt x="614" y="1140"/>
                </a:lnTo>
                <a:cubicBezTo>
                  <a:pt x="618" y="1140"/>
                  <a:pt x="622" y="1139"/>
                  <a:pt x="624" y="1136"/>
                </a:cubicBezTo>
                <a:cubicBezTo>
                  <a:pt x="626" y="1135"/>
                  <a:pt x="628" y="1134"/>
                  <a:pt x="630" y="1133"/>
                </a:cubicBezTo>
                <a:lnTo>
                  <a:pt x="632" y="1132"/>
                </a:lnTo>
                <a:cubicBezTo>
                  <a:pt x="634" y="1133"/>
                  <a:pt x="637" y="1133"/>
                  <a:pt x="639" y="1133"/>
                </a:cubicBezTo>
                <a:cubicBezTo>
                  <a:pt x="642" y="1133"/>
                  <a:pt x="645" y="1132"/>
                  <a:pt x="647" y="1130"/>
                </a:cubicBezTo>
                <a:cubicBezTo>
                  <a:pt x="649" y="1129"/>
                  <a:pt x="651" y="1126"/>
                  <a:pt x="651" y="1124"/>
                </a:cubicBezTo>
                <a:lnTo>
                  <a:pt x="653" y="1124"/>
                </a:lnTo>
                <a:cubicBezTo>
                  <a:pt x="655" y="1124"/>
                  <a:pt x="656" y="1124"/>
                  <a:pt x="658" y="1123"/>
                </a:cubicBezTo>
                <a:cubicBezTo>
                  <a:pt x="663" y="1130"/>
                  <a:pt x="669" y="1136"/>
                  <a:pt x="672" y="1138"/>
                </a:cubicBezTo>
                <a:cubicBezTo>
                  <a:pt x="675" y="1140"/>
                  <a:pt x="678" y="1142"/>
                  <a:pt x="681" y="1142"/>
                </a:cubicBezTo>
                <a:lnTo>
                  <a:pt x="683" y="1141"/>
                </a:lnTo>
                <a:cubicBezTo>
                  <a:pt x="693" y="1140"/>
                  <a:pt x="698" y="1132"/>
                  <a:pt x="701" y="1127"/>
                </a:cubicBezTo>
                <a:cubicBezTo>
                  <a:pt x="704" y="1126"/>
                  <a:pt x="708" y="1123"/>
                  <a:pt x="710" y="1119"/>
                </a:cubicBezTo>
                <a:cubicBezTo>
                  <a:pt x="717" y="1116"/>
                  <a:pt x="720" y="1109"/>
                  <a:pt x="721" y="1106"/>
                </a:cubicBezTo>
                <a:lnTo>
                  <a:pt x="721" y="1106"/>
                </a:lnTo>
                <a:lnTo>
                  <a:pt x="722" y="1106"/>
                </a:lnTo>
                <a:cubicBezTo>
                  <a:pt x="725" y="1104"/>
                  <a:pt x="727" y="1101"/>
                  <a:pt x="728" y="1098"/>
                </a:cubicBezTo>
                <a:lnTo>
                  <a:pt x="731" y="1099"/>
                </a:lnTo>
                <a:cubicBezTo>
                  <a:pt x="733" y="1100"/>
                  <a:pt x="735" y="1100"/>
                  <a:pt x="738" y="1100"/>
                </a:cubicBezTo>
                <a:cubicBezTo>
                  <a:pt x="744" y="1100"/>
                  <a:pt x="749" y="1096"/>
                  <a:pt x="751" y="1092"/>
                </a:cubicBezTo>
                <a:cubicBezTo>
                  <a:pt x="757" y="1091"/>
                  <a:pt x="761" y="1088"/>
                  <a:pt x="764" y="1082"/>
                </a:cubicBezTo>
                <a:lnTo>
                  <a:pt x="767" y="1083"/>
                </a:lnTo>
                <a:cubicBezTo>
                  <a:pt x="770" y="1090"/>
                  <a:pt x="775" y="1093"/>
                  <a:pt x="781" y="1093"/>
                </a:cubicBezTo>
                <a:cubicBezTo>
                  <a:pt x="786" y="1093"/>
                  <a:pt x="790" y="1090"/>
                  <a:pt x="792" y="1089"/>
                </a:cubicBezTo>
                <a:lnTo>
                  <a:pt x="793" y="1088"/>
                </a:lnTo>
                <a:cubicBezTo>
                  <a:pt x="795" y="1088"/>
                  <a:pt x="797" y="1089"/>
                  <a:pt x="799" y="1089"/>
                </a:cubicBezTo>
                <a:cubicBezTo>
                  <a:pt x="805" y="1089"/>
                  <a:pt x="810" y="1087"/>
                  <a:pt x="814" y="1086"/>
                </a:cubicBezTo>
                <a:cubicBezTo>
                  <a:pt x="815" y="1085"/>
                  <a:pt x="817" y="1085"/>
                  <a:pt x="818" y="1085"/>
                </a:cubicBezTo>
                <a:cubicBezTo>
                  <a:pt x="821" y="1087"/>
                  <a:pt x="825" y="1089"/>
                  <a:pt x="830" y="1090"/>
                </a:cubicBezTo>
                <a:lnTo>
                  <a:pt x="833" y="1092"/>
                </a:lnTo>
                <a:cubicBezTo>
                  <a:pt x="835" y="1093"/>
                  <a:pt x="837" y="1093"/>
                  <a:pt x="839" y="1093"/>
                </a:cubicBezTo>
                <a:cubicBezTo>
                  <a:pt x="842" y="1093"/>
                  <a:pt x="845" y="1093"/>
                  <a:pt x="847" y="1091"/>
                </a:cubicBezTo>
                <a:lnTo>
                  <a:pt x="847" y="1091"/>
                </a:lnTo>
                <a:lnTo>
                  <a:pt x="851" y="1092"/>
                </a:lnTo>
                <a:lnTo>
                  <a:pt x="855" y="1092"/>
                </a:lnTo>
                <a:lnTo>
                  <a:pt x="859" y="1092"/>
                </a:lnTo>
                <a:cubicBezTo>
                  <a:pt x="861" y="1094"/>
                  <a:pt x="863" y="1095"/>
                  <a:pt x="866" y="1095"/>
                </a:cubicBezTo>
                <a:lnTo>
                  <a:pt x="868" y="1095"/>
                </a:lnTo>
                <a:cubicBezTo>
                  <a:pt x="874" y="1095"/>
                  <a:pt x="877" y="1093"/>
                  <a:pt x="880" y="1090"/>
                </a:cubicBezTo>
                <a:cubicBezTo>
                  <a:pt x="882" y="1091"/>
                  <a:pt x="884" y="1091"/>
                  <a:pt x="885" y="1091"/>
                </a:cubicBezTo>
                <a:cubicBezTo>
                  <a:pt x="888" y="1097"/>
                  <a:pt x="893" y="1099"/>
                  <a:pt x="896" y="1100"/>
                </a:cubicBezTo>
                <a:cubicBezTo>
                  <a:pt x="900" y="1102"/>
                  <a:pt x="903" y="1103"/>
                  <a:pt x="907" y="1103"/>
                </a:cubicBezTo>
                <a:lnTo>
                  <a:pt x="911" y="1102"/>
                </a:lnTo>
                <a:cubicBezTo>
                  <a:pt x="912" y="1104"/>
                  <a:pt x="914" y="1106"/>
                  <a:pt x="917" y="1106"/>
                </a:cubicBezTo>
                <a:lnTo>
                  <a:pt x="919" y="1110"/>
                </a:lnTo>
                <a:cubicBezTo>
                  <a:pt x="922" y="1113"/>
                  <a:pt x="926" y="1115"/>
                  <a:pt x="930" y="1115"/>
                </a:cubicBezTo>
                <a:cubicBezTo>
                  <a:pt x="934" y="1115"/>
                  <a:pt x="938" y="1113"/>
                  <a:pt x="941" y="1111"/>
                </a:cubicBezTo>
                <a:lnTo>
                  <a:pt x="943" y="1111"/>
                </a:lnTo>
                <a:cubicBezTo>
                  <a:pt x="948" y="1111"/>
                  <a:pt x="953" y="1109"/>
                  <a:pt x="956" y="1106"/>
                </a:cubicBezTo>
                <a:lnTo>
                  <a:pt x="958" y="1104"/>
                </a:lnTo>
                <a:lnTo>
                  <a:pt x="961" y="1101"/>
                </a:lnTo>
                <a:lnTo>
                  <a:pt x="961" y="1101"/>
                </a:lnTo>
                <a:cubicBezTo>
                  <a:pt x="967" y="1101"/>
                  <a:pt x="972" y="1099"/>
                  <a:pt x="976" y="1094"/>
                </a:cubicBezTo>
                <a:lnTo>
                  <a:pt x="976" y="1093"/>
                </a:lnTo>
                <a:cubicBezTo>
                  <a:pt x="979" y="1093"/>
                  <a:pt x="981" y="1092"/>
                  <a:pt x="983" y="1090"/>
                </a:cubicBezTo>
                <a:cubicBezTo>
                  <a:pt x="985" y="1089"/>
                  <a:pt x="987" y="1087"/>
                  <a:pt x="988" y="1085"/>
                </a:cubicBezTo>
                <a:lnTo>
                  <a:pt x="992" y="1084"/>
                </a:lnTo>
                <a:cubicBezTo>
                  <a:pt x="999" y="1081"/>
                  <a:pt x="1001" y="1075"/>
                  <a:pt x="1002" y="1073"/>
                </a:cubicBezTo>
                <a:cubicBezTo>
                  <a:pt x="1002" y="1071"/>
                  <a:pt x="1002" y="1069"/>
                  <a:pt x="1002" y="1068"/>
                </a:cubicBezTo>
                <a:lnTo>
                  <a:pt x="1004" y="1068"/>
                </a:lnTo>
                <a:lnTo>
                  <a:pt x="1004" y="1068"/>
                </a:lnTo>
                <a:cubicBezTo>
                  <a:pt x="1009" y="1067"/>
                  <a:pt x="1014" y="1064"/>
                  <a:pt x="1016" y="1060"/>
                </a:cubicBezTo>
                <a:cubicBezTo>
                  <a:pt x="1018" y="1059"/>
                  <a:pt x="1020" y="1058"/>
                  <a:pt x="1022" y="1056"/>
                </a:cubicBezTo>
                <a:cubicBezTo>
                  <a:pt x="1025" y="1056"/>
                  <a:pt x="1027" y="1055"/>
                  <a:pt x="1029" y="1053"/>
                </a:cubicBezTo>
                <a:lnTo>
                  <a:pt x="1032" y="1050"/>
                </a:lnTo>
                <a:cubicBezTo>
                  <a:pt x="1035" y="1049"/>
                  <a:pt x="1038" y="1047"/>
                  <a:pt x="1039" y="1043"/>
                </a:cubicBezTo>
                <a:lnTo>
                  <a:pt x="1043" y="1041"/>
                </a:lnTo>
                <a:lnTo>
                  <a:pt x="1045" y="1038"/>
                </a:lnTo>
                <a:cubicBezTo>
                  <a:pt x="1050" y="1036"/>
                  <a:pt x="1057" y="1033"/>
                  <a:pt x="1059" y="1025"/>
                </a:cubicBezTo>
                <a:cubicBezTo>
                  <a:pt x="1060" y="1022"/>
                  <a:pt x="1060" y="1018"/>
                  <a:pt x="1057" y="1014"/>
                </a:cubicBezTo>
                <a:cubicBezTo>
                  <a:pt x="1057" y="1011"/>
                  <a:pt x="1055" y="1009"/>
                  <a:pt x="1054" y="1006"/>
                </a:cubicBezTo>
                <a:cubicBezTo>
                  <a:pt x="1053" y="1001"/>
                  <a:pt x="1051" y="998"/>
                  <a:pt x="1049" y="995"/>
                </a:cubicBezTo>
                <a:cubicBezTo>
                  <a:pt x="1049" y="993"/>
                  <a:pt x="1048" y="990"/>
                  <a:pt x="1046" y="987"/>
                </a:cubicBezTo>
                <a:lnTo>
                  <a:pt x="1046" y="985"/>
                </a:lnTo>
                <a:lnTo>
                  <a:pt x="1047" y="983"/>
                </a:lnTo>
                <a:lnTo>
                  <a:pt x="1049" y="979"/>
                </a:lnTo>
                <a:lnTo>
                  <a:pt x="1050" y="975"/>
                </a:lnTo>
                <a:cubicBezTo>
                  <a:pt x="1051" y="974"/>
                  <a:pt x="1051" y="972"/>
                  <a:pt x="1051" y="970"/>
                </a:cubicBezTo>
                <a:lnTo>
                  <a:pt x="1052" y="968"/>
                </a:lnTo>
                <a:cubicBezTo>
                  <a:pt x="1061" y="963"/>
                  <a:pt x="1062" y="954"/>
                  <a:pt x="1062" y="950"/>
                </a:cubicBezTo>
                <a:lnTo>
                  <a:pt x="1062" y="946"/>
                </a:lnTo>
                <a:cubicBezTo>
                  <a:pt x="1063" y="943"/>
                  <a:pt x="1063" y="940"/>
                  <a:pt x="1062" y="938"/>
                </a:cubicBezTo>
                <a:cubicBezTo>
                  <a:pt x="1055" y="923"/>
                  <a:pt x="1043" y="914"/>
                  <a:pt x="1028" y="914"/>
                </a:cubicBezTo>
                <a:cubicBezTo>
                  <a:pt x="1025" y="914"/>
                  <a:pt x="1022" y="914"/>
                  <a:pt x="1020" y="914"/>
                </a:cubicBezTo>
                <a:lnTo>
                  <a:pt x="1018" y="912"/>
                </a:lnTo>
                <a:lnTo>
                  <a:pt x="1018" y="910"/>
                </a:lnTo>
                <a:lnTo>
                  <a:pt x="1018" y="910"/>
                </a:lnTo>
                <a:cubicBezTo>
                  <a:pt x="1020" y="910"/>
                  <a:pt x="1022" y="910"/>
                  <a:pt x="1023" y="909"/>
                </a:cubicBezTo>
                <a:cubicBezTo>
                  <a:pt x="1026" y="908"/>
                  <a:pt x="1028" y="906"/>
                  <a:pt x="1030" y="903"/>
                </a:cubicBezTo>
                <a:lnTo>
                  <a:pt x="1031" y="903"/>
                </a:lnTo>
                <a:cubicBezTo>
                  <a:pt x="1035" y="899"/>
                  <a:pt x="1036" y="895"/>
                  <a:pt x="1036" y="890"/>
                </a:cubicBezTo>
                <a:cubicBezTo>
                  <a:pt x="1037" y="889"/>
                  <a:pt x="1039" y="888"/>
                  <a:pt x="1040" y="886"/>
                </a:cubicBezTo>
                <a:lnTo>
                  <a:pt x="1042" y="882"/>
                </a:lnTo>
                <a:cubicBezTo>
                  <a:pt x="1044" y="880"/>
                  <a:pt x="1046" y="878"/>
                  <a:pt x="1047" y="875"/>
                </a:cubicBezTo>
                <a:cubicBezTo>
                  <a:pt x="1050" y="874"/>
                  <a:pt x="1053" y="872"/>
                  <a:pt x="1054" y="870"/>
                </a:cubicBezTo>
                <a:cubicBezTo>
                  <a:pt x="1057" y="868"/>
                  <a:pt x="1058" y="866"/>
                  <a:pt x="1059" y="863"/>
                </a:cubicBezTo>
                <a:lnTo>
                  <a:pt x="1060" y="863"/>
                </a:lnTo>
                <a:cubicBezTo>
                  <a:pt x="1062" y="862"/>
                  <a:pt x="1065" y="861"/>
                  <a:pt x="1067" y="859"/>
                </a:cubicBezTo>
                <a:lnTo>
                  <a:pt x="1070" y="857"/>
                </a:lnTo>
                <a:cubicBezTo>
                  <a:pt x="1071" y="856"/>
                  <a:pt x="1072" y="855"/>
                  <a:pt x="1073" y="854"/>
                </a:cubicBezTo>
                <a:lnTo>
                  <a:pt x="1076" y="851"/>
                </a:lnTo>
                <a:cubicBezTo>
                  <a:pt x="1079" y="850"/>
                  <a:pt x="1080" y="848"/>
                  <a:pt x="1081" y="847"/>
                </a:cubicBezTo>
                <a:cubicBezTo>
                  <a:pt x="1084" y="844"/>
                  <a:pt x="1086" y="840"/>
                  <a:pt x="1086" y="835"/>
                </a:cubicBezTo>
                <a:cubicBezTo>
                  <a:pt x="1087" y="833"/>
                  <a:pt x="1087" y="831"/>
                  <a:pt x="1087" y="829"/>
                </a:cubicBezTo>
                <a:cubicBezTo>
                  <a:pt x="1086" y="825"/>
                  <a:pt x="1084" y="822"/>
                  <a:pt x="1082" y="820"/>
                </a:cubicBezTo>
                <a:lnTo>
                  <a:pt x="1081" y="819"/>
                </a:lnTo>
                <a:cubicBezTo>
                  <a:pt x="1081" y="815"/>
                  <a:pt x="1079" y="812"/>
                  <a:pt x="1076" y="810"/>
                </a:cubicBezTo>
                <a:lnTo>
                  <a:pt x="1075" y="809"/>
                </a:lnTo>
                <a:cubicBezTo>
                  <a:pt x="1075" y="807"/>
                  <a:pt x="1076" y="805"/>
                  <a:pt x="1076" y="803"/>
                </a:cubicBezTo>
                <a:cubicBezTo>
                  <a:pt x="1076" y="799"/>
                  <a:pt x="1074" y="795"/>
                  <a:pt x="1071" y="793"/>
                </a:cubicBezTo>
                <a:lnTo>
                  <a:pt x="1070" y="790"/>
                </a:lnTo>
                <a:lnTo>
                  <a:pt x="1069" y="789"/>
                </a:lnTo>
                <a:cubicBezTo>
                  <a:pt x="1070" y="786"/>
                  <a:pt x="1071" y="782"/>
                  <a:pt x="1068" y="777"/>
                </a:cubicBezTo>
                <a:cubicBezTo>
                  <a:pt x="1068" y="776"/>
                  <a:pt x="1066" y="774"/>
                  <a:pt x="1065" y="773"/>
                </a:cubicBezTo>
                <a:lnTo>
                  <a:pt x="1065" y="772"/>
                </a:lnTo>
                <a:lnTo>
                  <a:pt x="1064" y="769"/>
                </a:lnTo>
                <a:cubicBezTo>
                  <a:pt x="1063" y="766"/>
                  <a:pt x="1060" y="763"/>
                  <a:pt x="1056" y="761"/>
                </a:cubicBezTo>
                <a:cubicBezTo>
                  <a:pt x="1055" y="759"/>
                  <a:pt x="1053" y="758"/>
                  <a:pt x="1052" y="757"/>
                </a:cubicBezTo>
                <a:cubicBezTo>
                  <a:pt x="1050" y="755"/>
                  <a:pt x="1048" y="754"/>
                  <a:pt x="1046" y="753"/>
                </a:cubicBezTo>
                <a:lnTo>
                  <a:pt x="1044" y="751"/>
                </a:lnTo>
                <a:lnTo>
                  <a:pt x="1043" y="751"/>
                </a:lnTo>
                <a:cubicBezTo>
                  <a:pt x="1042" y="750"/>
                  <a:pt x="1040" y="749"/>
                  <a:pt x="1037" y="749"/>
                </a:cubicBezTo>
                <a:lnTo>
                  <a:pt x="1035" y="747"/>
                </a:lnTo>
                <a:cubicBezTo>
                  <a:pt x="1034" y="746"/>
                  <a:pt x="1032" y="745"/>
                  <a:pt x="1031" y="744"/>
                </a:cubicBezTo>
                <a:cubicBezTo>
                  <a:pt x="1032" y="742"/>
                  <a:pt x="1034" y="739"/>
                  <a:pt x="1035" y="736"/>
                </a:cubicBezTo>
                <a:lnTo>
                  <a:pt x="1036" y="732"/>
                </a:lnTo>
                <a:cubicBezTo>
                  <a:pt x="1041" y="727"/>
                  <a:pt x="1043" y="721"/>
                  <a:pt x="1045" y="716"/>
                </a:cubicBezTo>
                <a:cubicBezTo>
                  <a:pt x="1046" y="715"/>
                  <a:pt x="1047" y="712"/>
                  <a:pt x="1047" y="711"/>
                </a:cubicBezTo>
                <a:cubicBezTo>
                  <a:pt x="1050" y="709"/>
                  <a:pt x="1051" y="707"/>
                  <a:pt x="1052" y="703"/>
                </a:cubicBezTo>
                <a:cubicBezTo>
                  <a:pt x="1054" y="694"/>
                  <a:pt x="1052" y="687"/>
                  <a:pt x="1050" y="682"/>
                </a:cubicBezTo>
                <a:cubicBezTo>
                  <a:pt x="1052" y="681"/>
                  <a:pt x="1053" y="679"/>
                  <a:pt x="1054" y="677"/>
                </a:cubicBezTo>
                <a:lnTo>
                  <a:pt x="1055" y="673"/>
                </a:lnTo>
                <a:cubicBezTo>
                  <a:pt x="1061" y="672"/>
                  <a:pt x="1067" y="668"/>
                  <a:pt x="1070" y="664"/>
                </a:cubicBezTo>
                <a:cubicBezTo>
                  <a:pt x="1072" y="663"/>
                  <a:pt x="1073" y="663"/>
                  <a:pt x="1075" y="662"/>
                </a:cubicBezTo>
                <a:lnTo>
                  <a:pt x="1076" y="662"/>
                </a:lnTo>
                <a:lnTo>
                  <a:pt x="1080" y="663"/>
                </a:lnTo>
                <a:cubicBezTo>
                  <a:pt x="1083" y="663"/>
                  <a:pt x="1087" y="661"/>
                  <a:pt x="1089" y="659"/>
                </a:cubicBezTo>
                <a:cubicBezTo>
                  <a:pt x="1092" y="656"/>
                  <a:pt x="1102" y="654"/>
                  <a:pt x="1109" y="653"/>
                </a:cubicBezTo>
                <a:cubicBezTo>
                  <a:pt x="1120" y="651"/>
                  <a:pt x="1130" y="649"/>
                  <a:pt x="1138" y="643"/>
                </a:cubicBezTo>
                <a:cubicBezTo>
                  <a:pt x="1143" y="639"/>
                  <a:pt x="1144" y="632"/>
                  <a:pt x="1141" y="627"/>
                </a:cubicBezTo>
                <a:cubicBezTo>
                  <a:pt x="1140" y="626"/>
                  <a:pt x="1140" y="625"/>
                  <a:pt x="1140" y="622"/>
                </a:cubicBezTo>
                <a:cubicBezTo>
                  <a:pt x="1140" y="618"/>
                  <a:pt x="1141" y="613"/>
                  <a:pt x="1138" y="608"/>
                </a:cubicBezTo>
                <a:cubicBezTo>
                  <a:pt x="1138" y="605"/>
                  <a:pt x="1137" y="603"/>
                  <a:pt x="1136" y="601"/>
                </a:cubicBezTo>
                <a:cubicBezTo>
                  <a:pt x="1134" y="597"/>
                  <a:pt x="1133" y="594"/>
                  <a:pt x="1133" y="593"/>
                </a:cubicBezTo>
                <a:cubicBezTo>
                  <a:pt x="1136" y="587"/>
                  <a:pt x="1133" y="579"/>
                  <a:pt x="1126" y="576"/>
                </a:cubicBezTo>
                <a:lnTo>
                  <a:pt x="1125" y="576"/>
                </a:lnTo>
                <a:cubicBezTo>
                  <a:pt x="1123" y="575"/>
                  <a:pt x="1120" y="574"/>
                  <a:pt x="1118" y="572"/>
                </a:cubicBezTo>
                <a:cubicBezTo>
                  <a:pt x="1119" y="570"/>
                  <a:pt x="1119" y="568"/>
                  <a:pt x="1119" y="567"/>
                </a:cubicBezTo>
                <a:cubicBezTo>
                  <a:pt x="1120" y="565"/>
                  <a:pt x="1120" y="562"/>
                  <a:pt x="1121" y="561"/>
                </a:cubicBezTo>
                <a:cubicBezTo>
                  <a:pt x="1123" y="560"/>
                  <a:pt x="1125" y="559"/>
                  <a:pt x="1127" y="558"/>
                </a:cubicBezTo>
                <a:cubicBezTo>
                  <a:pt x="1133" y="554"/>
                  <a:pt x="1134" y="548"/>
                  <a:pt x="1134" y="545"/>
                </a:cubicBezTo>
                <a:cubicBezTo>
                  <a:pt x="1135" y="543"/>
                  <a:pt x="1136" y="541"/>
                  <a:pt x="1136" y="540"/>
                </a:cubicBezTo>
                <a:cubicBezTo>
                  <a:pt x="1137" y="533"/>
                  <a:pt x="1134" y="526"/>
                  <a:pt x="1127" y="519"/>
                </a:cubicBezTo>
                <a:cubicBezTo>
                  <a:pt x="1127" y="517"/>
                  <a:pt x="1126" y="514"/>
                  <a:pt x="1124" y="512"/>
                </a:cubicBezTo>
                <a:lnTo>
                  <a:pt x="1123" y="511"/>
                </a:lnTo>
                <a:cubicBezTo>
                  <a:pt x="1124" y="509"/>
                  <a:pt x="1125" y="508"/>
                  <a:pt x="1125" y="506"/>
                </a:cubicBezTo>
                <a:cubicBezTo>
                  <a:pt x="1128" y="503"/>
                  <a:pt x="1128" y="499"/>
                  <a:pt x="1127" y="495"/>
                </a:cubicBezTo>
                <a:cubicBezTo>
                  <a:pt x="1134" y="495"/>
                  <a:pt x="1142" y="499"/>
                  <a:pt x="1146" y="502"/>
                </a:cubicBezTo>
                <a:lnTo>
                  <a:pt x="1148" y="504"/>
                </a:lnTo>
                <a:cubicBezTo>
                  <a:pt x="1152" y="506"/>
                  <a:pt x="1157" y="507"/>
                  <a:pt x="1161" y="507"/>
                </a:cubicBezTo>
                <a:cubicBezTo>
                  <a:pt x="1168" y="507"/>
                  <a:pt x="1174" y="505"/>
                  <a:pt x="1178" y="503"/>
                </a:cubicBezTo>
                <a:lnTo>
                  <a:pt x="1182" y="501"/>
                </a:lnTo>
                <a:cubicBezTo>
                  <a:pt x="1189" y="501"/>
                  <a:pt x="1194" y="495"/>
                  <a:pt x="1194" y="488"/>
                </a:cubicBezTo>
                <a:cubicBezTo>
                  <a:pt x="1194" y="484"/>
                  <a:pt x="1193" y="480"/>
                  <a:pt x="1192" y="477"/>
                </a:cubicBezTo>
                <a:cubicBezTo>
                  <a:pt x="1192" y="474"/>
                  <a:pt x="1193" y="469"/>
                  <a:pt x="1188" y="463"/>
                </a:cubicBezTo>
                <a:lnTo>
                  <a:pt x="1189" y="461"/>
                </a:lnTo>
                <a:cubicBezTo>
                  <a:pt x="1190" y="459"/>
                  <a:pt x="1191" y="457"/>
                  <a:pt x="1191" y="455"/>
                </a:cubicBezTo>
                <a:cubicBezTo>
                  <a:pt x="1192" y="452"/>
                  <a:pt x="1192" y="449"/>
                  <a:pt x="1191" y="447"/>
                </a:cubicBezTo>
                <a:cubicBezTo>
                  <a:pt x="1194" y="449"/>
                  <a:pt x="1196" y="451"/>
                  <a:pt x="1199" y="454"/>
                </a:cubicBezTo>
                <a:lnTo>
                  <a:pt x="1199" y="454"/>
                </a:lnTo>
                <a:lnTo>
                  <a:pt x="1200" y="456"/>
                </a:lnTo>
                <a:cubicBezTo>
                  <a:pt x="1200" y="459"/>
                  <a:pt x="1200" y="462"/>
                  <a:pt x="1201" y="465"/>
                </a:cubicBezTo>
                <a:cubicBezTo>
                  <a:pt x="1205" y="474"/>
                  <a:pt x="1215" y="479"/>
                  <a:pt x="1223" y="479"/>
                </a:cubicBezTo>
                <a:lnTo>
                  <a:pt x="1224" y="479"/>
                </a:lnTo>
                <a:lnTo>
                  <a:pt x="1225" y="478"/>
                </a:lnTo>
                <a:lnTo>
                  <a:pt x="1227" y="479"/>
                </a:lnTo>
                <a:cubicBezTo>
                  <a:pt x="1229" y="480"/>
                  <a:pt x="1233" y="481"/>
                  <a:pt x="1237" y="481"/>
                </a:cubicBezTo>
                <a:cubicBezTo>
                  <a:pt x="1240" y="481"/>
                  <a:pt x="1243" y="481"/>
                  <a:pt x="1246" y="479"/>
                </a:cubicBezTo>
                <a:cubicBezTo>
                  <a:pt x="1247" y="479"/>
                  <a:pt x="1249" y="480"/>
                  <a:pt x="1250" y="480"/>
                </a:cubicBezTo>
                <a:lnTo>
                  <a:pt x="1253" y="479"/>
                </a:lnTo>
                <a:cubicBezTo>
                  <a:pt x="1261" y="478"/>
                  <a:pt x="1264" y="473"/>
                  <a:pt x="1266" y="470"/>
                </a:cubicBezTo>
                <a:lnTo>
                  <a:pt x="1267" y="469"/>
                </a:lnTo>
                <a:lnTo>
                  <a:pt x="1269" y="468"/>
                </a:lnTo>
                <a:cubicBezTo>
                  <a:pt x="1274" y="463"/>
                  <a:pt x="1276" y="457"/>
                  <a:pt x="1276" y="452"/>
                </a:cubicBezTo>
                <a:cubicBezTo>
                  <a:pt x="1279" y="447"/>
                  <a:pt x="1281" y="441"/>
                  <a:pt x="1280" y="434"/>
                </a:cubicBezTo>
                <a:lnTo>
                  <a:pt x="1280" y="434"/>
                </a:lnTo>
                <a:cubicBezTo>
                  <a:pt x="1281" y="432"/>
                  <a:pt x="1281" y="428"/>
                  <a:pt x="1281" y="424"/>
                </a:cubicBezTo>
                <a:lnTo>
                  <a:pt x="1281" y="424"/>
                </a:lnTo>
                <a:cubicBezTo>
                  <a:pt x="1282" y="421"/>
                  <a:pt x="1283" y="419"/>
                  <a:pt x="1284" y="416"/>
                </a:cubicBezTo>
                <a:cubicBezTo>
                  <a:pt x="1284" y="413"/>
                  <a:pt x="1284" y="410"/>
                  <a:pt x="1283" y="408"/>
                </a:cubicBezTo>
                <a:cubicBezTo>
                  <a:pt x="1284" y="406"/>
                  <a:pt x="1284" y="404"/>
                  <a:pt x="1284" y="401"/>
                </a:cubicBezTo>
                <a:lnTo>
                  <a:pt x="1284" y="401"/>
                </a:lnTo>
                <a:lnTo>
                  <a:pt x="1285" y="400"/>
                </a:lnTo>
                <a:cubicBezTo>
                  <a:pt x="1286" y="395"/>
                  <a:pt x="1285" y="391"/>
                  <a:pt x="1282" y="387"/>
                </a:cubicBezTo>
                <a:lnTo>
                  <a:pt x="1285" y="386"/>
                </a:lnTo>
                <a:cubicBezTo>
                  <a:pt x="1289" y="383"/>
                  <a:pt x="1293" y="379"/>
                  <a:pt x="1295" y="372"/>
                </a:cubicBezTo>
                <a:lnTo>
                  <a:pt x="1295" y="371"/>
                </a:lnTo>
                <a:cubicBezTo>
                  <a:pt x="1297" y="367"/>
                  <a:pt x="1298" y="363"/>
                  <a:pt x="1297" y="359"/>
                </a:cubicBezTo>
                <a:cubicBezTo>
                  <a:pt x="1296" y="355"/>
                  <a:pt x="1292" y="352"/>
                  <a:pt x="1288" y="350"/>
                </a:cubicBezTo>
                <a:cubicBezTo>
                  <a:pt x="1288" y="345"/>
                  <a:pt x="1284" y="340"/>
                  <a:pt x="1279" y="338"/>
                </a:cubicBezTo>
                <a:cubicBezTo>
                  <a:pt x="1277" y="335"/>
                  <a:pt x="1275" y="334"/>
                  <a:pt x="1272" y="333"/>
                </a:cubicBezTo>
                <a:lnTo>
                  <a:pt x="1272" y="332"/>
                </a:lnTo>
                <a:cubicBezTo>
                  <a:pt x="1270" y="327"/>
                  <a:pt x="1267" y="324"/>
                  <a:pt x="1263" y="322"/>
                </a:cubicBezTo>
                <a:cubicBezTo>
                  <a:pt x="1261" y="321"/>
                  <a:pt x="1260" y="321"/>
                  <a:pt x="1258" y="320"/>
                </a:cubicBezTo>
                <a:cubicBezTo>
                  <a:pt x="1257" y="319"/>
                  <a:pt x="1255" y="317"/>
                  <a:pt x="1252" y="315"/>
                </a:cubicBezTo>
                <a:cubicBezTo>
                  <a:pt x="1250" y="314"/>
                  <a:pt x="1248" y="313"/>
                  <a:pt x="1245" y="313"/>
                </a:cubicBezTo>
                <a:lnTo>
                  <a:pt x="1245" y="313"/>
                </a:lnTo>
                <a:lnTo>
                  <a:pt x="1245" y="313"/>
                </a:lnTo>
                <a:lnTo>
                  <a:pt x="1243" y="311"/>
                </a:lnTo>
                <a:cubicBezTo>
                  <a:pt x="1244" y="307"/>
                  <a:pt x="1245" y="303"/>
                  <a:pt x="1245" y="299"/>
                </a:cubicBezTo>
                <a:cubicBezTo>
                  <a:pt x="1244" y="294"/>
                  <a:pt x="1242" y="289"/>
                  <a:pt x="1238" y="285"/>
                </a:cubicBezTo>
                <a:cubicBezTo>
                  <a:pt x="1239" y="281"/>
                  <a:pt x="1242" y="274"/>
                  <a:pt x="1240" y="268"/>
                </a:cubicBezTo>
                <a:lnTo>
                  <a:pt x="1242" y="265"/>
                </a:lnTo>
                <a:cubicBezTo>
                  <a:pt x="1243" y="263"/>
                  <a:pt x="1244" y="260"/>
                  <a:pt x="1243" y="257"/>
                </a:cubicBezTo>
                <a:cubicBezTo>
                  <a:pt x="1243" y="255"/>
                  <a:pt x="1242" y="251"/>
                  <a:pt x="1241" y="249"/>
                </a:cubicBezTo>
                <a:lnTo>
                  <a:pt x="1240" y="245"/>
                </a:lnTo>
                <a:lnTo>
                  <a:pt x="1244" y="242"/>
                </a:lnTo>
                <a:cubicBezTo>
                  <a:pt x="1247" y="240"/>
                  <a:pt x="1254" y="235"/>
                  <a:pt x="1253" y="226"/>
                </a:cubicBezTo>
                <a:cubicBezTo>
                  <a:pt x="1252" y="219"/>
                  <a:pt x="1249" y="216"/>
                  <a:pt x="1243" y="213"/>
                </a:cubicBezTo>
                <a:cubicBezTo>
                  <a:pt x="1245" y="210"/>
                  <a:pt x="1246" y="207"/>
                  <a:pt x="1246" y="204"/>
                </a:cubicBezTo>
                <a:lnTo>
                  <a:pt x="1246" y="202"/>
                </a:lnTo>
                <a:lnTo>
                  <a:pt x="1246" y="202"/>
                </a:lnTo>
                <a:lnTo>
                  <a:pt x="1250" y="200"/>
                </a:lnTo>
                <a:cubicBezTo>
                  <a:pt x="1265" y="189"/>
                  <a:pt x="1277" y="180"/>
                  <a:pt x="1273" y="168"/>
                </a:cubicBezTo>
                <a:cubicBezTo>
                  <a:pt x="1272" y="162"/>
                  <a:pt x="1267" y="157"/>
                  <a:pt x="1258" y="157"/>
                </a:cubicBezTo>
                <a:cubicBezTo>
                  <a:pt x="1250" y="157"/>
                  <a:pt x="1239" y="161"/>
                  <a:pt x="1229" y="165"/>
                </a:cubicBezTo>
                <a:lnTo>
                  <a:pt x="1228" y="163"/>
                </a:lnTo>
                <a:cubicBezTo>
                  <a:pt x="1230" y="160"/>
                  <a:pt x="1230" y="157"/>
                  <a:pt x="1229" y="154"/>
                </a:cubicBezTo>
                <a:cubicBezTo>
                  <a:pt x="1230" y="149"/>
                  <a:pt x="1231" y="145"/>
                  <a:pt x="1229" y="140"/>
                </a:cubicBezTo>
                <a:lnTo>
                  <a:pt x="1230" y="137"/>
                </a:lnTo>
                <a:lnTo>
                  <a:pt x="1231" y="135"/>
                </a:lnTo>
                <a:lnTo>
                  <a:pt x="1232" y="135"/>
                </a:lnTo>
                <a:cubicBezTo>
                  <a:pt x="1234" y="135"/>
                  <a:pt x="1237" y="134"/>
                  <a:pt x="1239" y="133"/>
                </a:cubicBezTo>
                <a:cubicBezTo>
                  <a:pt x="1253" y="126"/>
                  <a:pt x="1265" y="120"/>
                  <a:pt x="1262" y="108"/>
                </a:cubicBezTo>
                <a:cubicBezTo>
                  <a:pt x="1261" y="103"/>
                  <a:pt x="1256" y="97"/>
                  <a:pt x="1247" y="97"/>
                </a:cubicBezTo>
                <a:cubicBezTo>
                  <a:pt x="1242" y="97"/>
                  <a:pt x="1233" y="99"/>
                  <a:pt x="1218" y="103"/>
                </a:cubicBezTo>
                <a:cubicBezTo>
                  <a:pt x="1219" y="98"/>
                  <a:pt x="1218" y="92"/>
                  <a:pt x="1214" y="86"/>
                </a:cubicBezTo>
                <a:cubicBezTo>
                  <a:pt x="1212" y="84"/>
                  <a:pt x="1210" y="82"/>
                  <a:pt x="1207" y="82"/>
                </a:cubicBezTo>
                <a:cubicBezTo>
                  <a:pt x="1205" y="79"/>
                  <a:pt x="1201" y="78"/>
                  <a:pt x="1197" y="78"/>
                </a:cubicBezTo>
                <a:lnTo>
                  <a:pt x="1197" y="78"/>
                </a:lnTo>
                <a:lnTo>
                  <a:pt x="1197" y="78"/>
                </a:lnTo>
                <a:cubicBezTo>
                  <a:pt x="1184" y="78"/>
                  <a:pt x="1182" y="91"/>
                  <a:pt x="1181" y="98"/>
                </a:cubicBezTo>
                <a:cubicBezTo>
                  <a:pt x="1181" y="100"/>
                  <a:pt x="1181" y="102"/>
                  <a:pt x="1181" y="103"/>
                </a:cubicBezTo>
                <a:cubicBezTo>
                  <a:pt x="1177" y="103"/>
                  <a:pt x="1173" y="103"/>
                  <a:pt x="1169" y="103"/>
                </a:cubicBezTo>
                <a:cubicBezTo>
                  <a:pt x="1164" y="103"/>
                  <a:pt x="1159" y="103"/>
                  <a:pt x="1155" y="103"/>
                </a:cubicBezTo>
                <a:cubicBezTo>
                  <a:pt x="1146" y="103"/>
                  <a:pt x="1124" y="103"/>
                  <a:pt x="1113" y="118"/>
                </a:cubicBezTo>
                <a:cubicBezTo>
                  <a:pt x="1106" y="119"/>
                  <a:pt x="1102" y="124"/>
                  <a:pt x="1099" y="127"/>
                </a:cubicBezTo>
                <a:lnTo>
                  <a:pt x="1098" y="128"/>
                </a:lnTo>
                <a:cubicBezTo>
                  <a:pt x="1096" y="129"/>
                  <a:pt x="1095" y="130"/>
                  <a:pt x="1093" y="131"/>
                </a:cubicBezTo>
                <a:cubicBezTo>
                  <a:pt x="1090" y="131"/>
                  <a:pt x="1087" y="133"/>
                  <a:pt x="1085" y="135"/>
                </a:cubicBezTo>
                <a:lnTo>
                  <a:pt x="1084" y="136"/>
                </a:lnTo>
                <a:cubicBezTo>
                  <a:pt x="1082" y="137"/>
                  <a:pt x="1080" y="137"/>
                  <a:pt x="1077" y="139"/>
                </a:cubicBezTo>
                <a:lnTo>
                  <a:pt x="1077" y="139"/>
                </a:lnTo>
                <a:lnTo>
                  <a:pt x="1076" y="139"/>
                </a:lnTo>
                <a:lnTo>
                  <a:pt x="1073" y="139"/>
                </a:lnTo>
                <a:cubicBezTo>
                  <a:pt x="1069" y="140"/>
                  <a:pt x="1066" y="141"/>
                  <a:pt x="1064" y="143"/>
                </a:cubicBezTo>
                <a:cubicBezTo>
                  <a:pt x="1062" y="143"/>
                  <a:pt x="1060" y="143"/>
                  <a:pt x="1058" y="143"/>
                </a:cubicBezTo>
                <a:cubicBezTo>
                  <a:pt x="1051" y="143"/>
                  <a:pt x="1046" y="146"/>
                  <a:pt x="1044" y="149"/>
                </a:cubicBezTo>
                <a:cubicBezTo>
                  <a:pt x="1043" y="150"/>
                  <a:pt x="1042" y="151"/>
                  <a:pt x="1041" y="153"/>
                </a:cubicBezTo>
                <a:lnTo>
                  <a:pt x="1041" y="153"/>
                </a:lnTo>
                <a:lnTo>
                  <a:pt x="1039" y="153"/>
                </a:lnTo>
                <a:cubicBezTo>
                  <a:pt x="1037" y="152"/>
                  <a:pt x="1034" y="151"/>
                  <a:pt x="1030" y="151"/>
                </a:cubicBezTo>
                <a:lnTo>
                  <a:pt x="1027" y="151"/>
                </a:lnTo>
                <a:lnTo>
                  <a:pt x="1026" y="151"/>
                </a:lnTo>
                <a:cubicBezTo>
                  <a:pt x="1025" y="145"/>
                  <a:pt x="1019" y="141"/>
                  <a:pt x="1013" y="141"/>
                </a:cubicBezTo>
                <a:lnTo>
                  <a:pt x="1013" y="141"/>
                </a:lnTo>
                <a:lnTo>
                  <a:pt x="1012" y="141"/>
                </a:lnTo>
                <a:lnTo>
                  <a:pt x="1010" y="141"/>
                </a:lnTo>
                <a:lnTo>
                  <a:pt x="1009" y="141"/>
                </a:lnTo>
                <a:cubicBezTo>
                  <a:pt x="1006" y="130"/>
                  <a:pt x="996" y="128"/>
                  <a:pt x="990" y="128"/>
                </a:cubicBezTo>
                <a:lnTo>
                  <a:pt x="987" y="128"/>
                </a:lnTo>
                <a:lnTo>
                  <a:pt x="986" y="128"/>
                </a:lnTo>
                <a:cubicBezTo>
                  <a:pt x="983" y="128"/>
                  <a:pt x="974" y="129"/>
                  <a:pt x="971" y="141"/>
                </a:cubicBezTo>
                <a:cubicBezTo>
                  <a:pt x="968" y="144"/>
                  <a:pt x="965" y="148"/>
                  <a:pt x="966" y="153"/>
                </a:cubicBezTo>
                <a:cubicBezTo>
                  <a:pt x="966" y="155"/>
                  <a:pt x="966" y="157"/>
                  <a:pt x="967" y="158"/>
                </a:cubicBezTo>
                <a:cubicBezTo>
                  <a:pt x="967" y="161"/>
                  <a:pt x="968" y="164"/>
                  <a:pt x="969" y="167"/>
                </a:cubicBezTo>
                <a:cubicBezTo>
                  <a:pt x="968" y="169"/>
                  <a:pt x="968" y="171"/>
                  <a:pt x="968" y="174"/>
                </a:cubicBezTo>
                <a:cubicBezTo>
                  <a:pt x="963" y="168"/>
                  <a:pt x="956" y="164"/>
                  <a:pt x="949" y="164"/>
                </a:cubicBezTo>
                <a:lnTo>
                  <a:pt x="946" y="164"/>
                </a:lnTo>
                <a:cubicBezTo>
                  <a:pt x="944" y="163"/>
                  <a:pt x="942" y="161"/>
                  <a:pt x="938" y="161"/>
                </a:cubicBezTo>
                <a:lnTo>
                  <a:pt x="935" y="161"/>
                </a:lnTo>
                <a:lnTo>
                  <a:pt x="934" y="161"/>
                </a:lnTo>
                <a:cubicBezTo>
                  <a:pt x="932" y="159"/>
                  <a:pt x="929" y="157"/>
                  <a:pt x="926" y="157"/>
                </a:cubicBezTo>
                <a:cubicBezTo>
                  <a:pt x="924" y="156"/>
                  <a:pt x="922" y="155"/>
                  <a:pt x="920" y="154"/>
                </a:cubicBezTo>
                <a:lnTo>
                  <a:pt x="920" y="154"/>
                </a:lnTo>
                <a:cubicBezTo>
                  <a:pt x="918" y="153"/>
                  <a:pt x="915" y="151"/>
                  <a:pt x="910" y="151"/>
                </a:cubicBezTo>
                <a:lnTo>
                  <a:pt x="909" y="151"/>
                </a:lnTo>
                <a:cubicBezTo>
                  <a:pt x="910" y="147"/>
                  <a:pt x="909" y="144"/>
                  <a:pt x="906" y="140"/>
                </a:cubicBezTo>
                <a:cubicBezTo>
                  <a:pt x="904" y="138"/>
                  <a:pt x="900" y="136"/>
                  <a:pt x="896" y="136"/>
                </a:cubicBezTo>
                <a:lnTo>
                  <a:pt x="896" y="136"/>
                </a:lnTo>
                <a:lnTo>
                  <a:pt x="894" y="136"/>
                </a:lnTo>
                <a:cubicBezTo>
                  <a:pt x="886" y="136"/>
                  <a:pt x="880" y="140"/>
                  <a:pt x="875" y="143"/>
                </a:cubicBezTo>
                <a:lnTo>
                  <a:pt x="875" y="143"/>
                </a:lnTo>
                <a:cubicBezTo>
                  <a:pt x="870" y="143"/>
                  <a:pt x="866" y="146"/>
                  <a:pt x="864" y="149"/>
                </a:cubicBezTo>
                <a:lnTo>
                  <a:pt x="863" y="149"/>
                </a:lnTo>
                <a:lnTo>
                  <a:pt x="861" y="149"/>
                </a:lnTo>
                <a:cubicBezTo>
                  <a:pt x="858" y="150"/>
                  <a:pt x="856" y="151"/>
                  <a:pt x="854" y="152"/>
                </a:cubicBezTo>
                <a:cubicBezTo>
                  <a:pt x="855" y="148"/>
                  <a:pt x="855" y="142"/>
                  <a:pt x="851" y="138"/>
                </a:cubicBezTo>
                <a:cubicBezTo>
                  <a:pt x="848" y="135"/>
                  <a:pt x="844" y="133"/>
                  <a:pt x="840" y="133"/>
                </a:cubicBezTo>
                <a:lnTo>
                  <a:pt x="840" y="133"/>
                </a:lnTo>
                <a:cubicBezTo>
                  <a:pt x="838" y="132"/>
                  <a:pt x="837" y="132"/>
                  <a:pt x="835" y="132"/>
                </a:cubicBezTo>
                <a:lnTo>
                  <a:pt x="832" y="132"/>
                </a:lnTo>
                <a:cubicBezTo>
                  <a:pt x="832" y="130"/>
                  <a:pt x="831" y="129"/>
                  <a:pt x="830" y="127"/>
                </a:cubicBezTo>
                <a:cubicBezTo>
                  <a:pt x="829" y="124"/>
                  <a:pt x="827" y="122"/>
                  <a:pt x="824" y="121"/>
                </a:cubicBezTo>
                <a:cubicBezTo>
                  <a:pt x="821" y="114"/>
                  <a:pt x="816" y="110"/>
                  <a:pt x="809" y="108"/>
                </a:cubicBezTo>
                <a:cubicBezTo>
                  <a:pt x="808" y="107"/>
                  <a:pt x="808" y="105"/>
                  <a:pt x="807" y="103"/>
                </a:cubicBezTo>
                <a:cubicBezTo>
                  <a:pt x="806" y="100"/>
                  <a:pt x="804" y="97"/>
                  <a:pt x="801" y="96"/>
                </a:cubicBezTo>
                <a:lnTo>
                  <a:pt x="798" y="93"/>
                </a:lnTo>
                <a:cubicBezTo>
                  <a:pt x="796" y="91"/>
                  <a:pt x="795" y="90"/>
                  <a:pt x="792" y="88"/>
                </a:cubicBezTo>
                <a:lnTo>
                  <a:pt x="789" y="84"/>
                </a:lnTo>
                <a:cubicBezTo>
                  <a:pt x="786" y="78"/>
                  <a:pt x="779" y="73"/>
                  <a:pt x="773" y="73"/>
                </a:cubicBezTo>
                <a:cubicBezTo>
                  <a:pt x="768" y="73"/>
                  <a:pt x="763" y="76"/>
                  <a:pt x="760" y="80"/>
                </a:cubicBezTo>
                <a:lnTo>
                  <a:pt x="760" y="81"/>
                </a:lnTo>
                <a:cubicBezTo>
                  <a:pt x="757" y="85"/>
                  <a:pt x="754" y="89"/>
                  <a:pt x="752" y="94"/>
                </a:cubicBezTo>
                <a:lnTo>
                  <a:pt x="750" y="93"/>
                </a:lnTo>
                <a:cubicBezTo>
                  <a:pt x="749" y="88"/>
                  <a:pt x="745" y="84"/>
                  <a:pt x="743" y="83"/>
                </a:cubicBezTo>
                <a:lnTo>
                  <a:pt x="742" y="83"/>
                </a:lnTo>
                <a:cubicBezTo>
                  <a:pt x="742" y="77"/>
                  <a:pt x="738" y="73"/>
                  <a:pt x="733" y="71"/>
                </a:cubicBezTo>
                <a:lnTo>
                  <a:pt x="729" y="71"/>
                </a:lnTo>
                <a:cubicBezTo>
                  <a:pt x="725" y="71"/>
                  <a:pt x="721" y="72"/>
                  <a:pt x="719" y="75"/>
                </a:cubicBezTo>
                <a:cubicBezTo>
                  <a:pt x="716" y="78"/>
                  <a:pt x="713" y="81"/>
                  <a:pt x="710" y="83"/>
                </a:cubicBezTo>
                <a:cubicBezTo>
                  <a:pt x="704" y="88"/>
                  <a:pt x="697" y="94"/>
                  <a:pt x="693" y="104"/>
                </a:cubicBezTo>
                <a:lnTo>
                  <a:pt x="691" y="108"/>
                </a:lnTo>
                <a:cubicBezTo>
                  <a:pt x="687" y="116"/>
                  <a:pt x="683" y="124"/>
                  <a:pt x="677" y="133"/>
                </a:cubicBezTo>
                <a:cubicBezTo>
                  <a:pt x="674" y="137"/>
                  <a:pt x="674" y="142"/>
                  <a:pt x="676" y="146"/>
                </a:cubicBezTo>
                <a:cubicBezTo>
                  <a:pt x="676" y="147"/>
                  <a:pt x="676" y="148"/>
                  <a:pt x="676" y="150"/>
                </a:cubicBezTo>
                <a:cubicBezTo>
                  <a:pt x="663" y="145"/>
                  <a:pt x="647" y="134"/>
                  <a:pt x="631" y="125"/>
                </a:cubicBezTo>
                <a:cubicBezTo>
                  <a:pt x="606" y="108"/>
                  <a:pt x="582" y="93"/>
                  <a:pt x="560" y="92"/>
                </a:cubicBezTo>
                <a:lnTo>
                  <a:pt x="559" y="92"/>
                </a:lnTo>
                <a:lnTo>
                  <a:pt x="557" y="92"/>
                </a:lnTo>
                <a:lnTo>
                  <a:pt x="553" y="91"/>
                </a:lnTo>
                <a:lnTo>
                  <a:pt x="549" y="90"/>
                </a:lnTo>
                <a:cubicBezTo>
                  <a:pt x="546" y="87"/>
                  <a:pt x="543" y="84"/>
                  <a:pt x="538" y="82"/>
                </a:cubicBezTo>
                <a:lnTo>
                  <a:pt x="538" y="80"/>
                </a:lnTo>
                <a:cubicBezTo>
                  <a:pt x="539" y="78"/>
                  <a:pt x="539" y="75"/>
                  <a:pt x="539" y="73"/>
                </a:cubicBezTo>
                <a:cubicBezTo>
                  <a:pt x="542" y="70"/>
                  <a:pt x="543" y="67"/>
                  <a:pt x="543" y="65"/>
                </a:cubicBezTo>
                <a:cubicBezTo>
                  <a:pt x="546" y="63"/>
                  <a:pt x="548" y="60"/>
                  <a:pt x="549" y="56"/>
                </a:cubicBezTo>
                <a:lnTo>
                  <a:pt x="550" y="55"/>
                </a:lnTo>
                <a:cubicBezTo>
                  <a:pt x="557" y="51"/>
                  <a:pt x="557" y="45"/>
                  <a:pt x="557" y="42"/>
                </a:cubicBezTo>
                <a:cubicBezTo>
                  <a:pt x="556" y="40"/>
                  <a:pt x="556" y="37"/>
                  <a:pt x="553" y="35"/>
                </a:cubicBezTo>
                <a:cubicBezTo>
                  <a:pt x="560" y="28"/>
                  <a:pt x="565" y="18"/>
                  <a:pt x="564" y="12"/>
                </a:cubicBezTo>
                <a:cubicBezTo>
                  <a:pt x="563" y="5"/>
                  <a:pt x="557" y="0"/>
                  <a:pt x="551" y="0"/>
                </a:cubicBezTo>
                <a:close/>
                <a:moveTo>
                  <a:pt x="17" y="925"/>
                </a:moveTo>
                <a:lnTo>
                  <a:pt x="17" y="926"/>
                </a:lnTo>
                <a:lnTo>
                  <a:pt x="17" y="925"/>
                </a:lnTo>
                <a:close/>
                <a:moveTo>
                  <a:pt x="23" y="903"/>
                </a:moveTo>
                <a:lnTo>
                  <a:pt x="23" y="903"/>
                </a:lnTo>
                <a:moveTo>
                  <a:pt x="23" y="900"/>
                </a:moveTo>
                <a:lnTo>
                  <a:pt x="23" y="901"/>
                </a:lnTo>
                <a:lnTo>
                  <a:pt x="23" y="900"/>
                </a:lnTo>
                <a:close/>
                <a:moveTo>
                  <a:pt x="1056" y="850"/>
                </a:moveTo>
                <a:lnTo>
                  <a:pt x="1056" y="850"/>
                </a:lnTo>
                <a:lnTo>
                  <a:pt x="1056" y="850"/>
                </a:lnTo>
                <a:close/>
                <a:moveTo>
                  <a:pt x="1062" y="803"/>
                </a:moveTo>
                <a:lnTo>
                  <a:pt x="1062" y="803"/>
                </a:lnTo>
                <a:moveTo>
                  <a:pt x="1042" y="662"/>
                </a:moveTo>
                <a:lnTo>
                  <a:pt x="1042" y="662"/>
                </a:lnTo>
                <a:lnTo>
                  <a:pt x="1042" y="662"/>
                </a:lnTo>
                <a:lnTo>
                  <a:pt x="1042" y="662"/>
                </a:lnTo>
                <a:close/>
                <a:moveTo>
                  <a:pt x="1066" y="649"/>
                </a:moveTo>
                <a:lnTo>
                  <a:pt x="1067" y="649"/>
                </a:lnTo>
                <a:lnTo>
                  <a:pt x="1067" y="650"/>
                </a:lnTo>
                <a:lnTo>
                  <a:pt x="1066" y="649"/>
                </a:lnTo>
                <a:lnTo>
                  <a:pt x="1066" y="649"/>
                </a:lnTo>
                <a:moveTo>
                  <a:pt x="1067" y="648"/>
                </a:moveTo>
                <a:lnTo>
                  <a:pt x="1067" y="648"/>
                </a:lnTo>
                <a:lnTo>
                  <a:pt x="1067" y="648"/>
                </a:lnTo>
                <a:lnTo>
                  <a:pt x="1067" y="648"/>
                </a:lnTo>
                <a:close/>
                <a:moveTo>
                  <a:pt x="875" y="157"/>
                </a:moveTo>
                <a:lnTo>
                  <a:pt x="875" y="157"/>
                </a:lnTo>
                <a:moveTo>
                  <a:pt x="1013" y="154"/>
                </a:moveTo>
                <a:lnTo>
                  <a:pt x="1013" y="154"/>
                </a:lnTo>
                <a:moveTo>
                  <a:pt x="1076" y="152"/>
                </a:moveTo>
                <a:lnTo>
                  <a:pt x="1077" y="152"/>
                </a:lnTo>
                <a:moveTo>
                  <a:pt x="1116" y="131"/>
                </a:moveTo>
                <a:lnTo>
                  <a:pt x="1116" y="131"/>
                </a:lnTo>
                <a:moveTo>
                  <a:pt x="1197" y="91"/>
                </a:moveTo>
                <a:lnTo>
                  <a:pt x="1197" y="91"/>
                </a:lnTo>
                <a:moveTo>
                  <a:pt x="501" y="60"/>
                </a:moveTo>
                <a:lnTo>
                  <a:pt x="500" y="60"/>
                </a:lnTo>
                <a:lnTo>
                  <a:pt x="501" y="60"/>
                </a:lnTo>
                <a:close/>
                <a:moveTo>
                  <a:pt x="551" y="14"/>
                </a:moveTo>
                <a:cubicBezTo>
                  <a:pt x="552" y="14"/>
                  <a:pt x="543" y="28"/>
                  <a:pt x="539" y="30"/>
                </a:cubicBezTo>
                <a:cubicBezTo>
                  <a:pt x="541" y="35"/>
                  <a:pt x="534" y="39"/>
                  <a:pt x="540" y="42"/>
                </a:cubicBezTo>
                <a:cubicBezTo>
                  <a:pt x="538" y="44"/>
                  <a:pt x="547" y="43"/>
                  <a:pt x="541" y="44"/>
                </a:cubicBezTo>
                <a:cubicBezTo>
                  <a:pt x="539" y="49"/>
                  <a:pt x="531" y="45"/>
                  <a:pt x="535" y="55"/>
                </a:cubicBezTo>
                <a:cubicBezTo>
                  <a:pt x="528" y="59"/>
                  <a:pt x="533" y="64"/>
                  <a:pt x="526" y="66"/>
                </a:cubicBezTo>
                <a:cubicBezTo>
                  <a:pt x="528" y="74"/>
                  <a:pt x="517" y="90"/>
                  <a:pt x="531" y="94"/>
                </a:cubicBezTo>
                <a:cubicBezTo>
                  <a:pt x="537" y="96"/>
                  <a:pt x="539" y="99"/>
                  <a:pt x="543" y="103"/>
                </a:cubicBezTo>
                <a:lnTo>
                  <a:pt x="543" y="103"/>
                </a:lnTo>
                <a:cubicBezTo>
                  <a:pt x="547" y="103"/>
                  <a:pt x="553" y="105"/>
                  <a:pt x="557" y="105"/>
                </a:cubicBezTo>
                <a:lnTo>
                  <a:pt x="559" y="105"/>
                </a:lnTo>
                <a:cubicBezTo>
                  <a:pt x="597" y="108"/>
                  <a:pt x="651" y="164"/>
                  <a:pt x="690" y="167"/>
                </a:cubicBezTo>
                <a:cubicBezTo>
                  <a:pt x="688" y="157"/>
                  <a:pt x="692" y="148"/>
                  <a:pt x="688" y="140"/>
                </a:cubicBezTo>
                <a:cubicBezTo>
                  <a:pt x="696" y="129"/>
                  <a:pt x="701" y="118"/>
                  <a:pt x="706" y="110"/>
                </a:cubicBezTo>
                <a:cubicBezTo>
                  <a:pt x="709" y="98"/>
                  <a:pt x="721" y="94"/>
                  <a:pt x="729" y="84"/>
                </a:cubicBezTo>
                <a:cubicBezTo>
                  <a:pt x="730" y="96"/>
                  <a:pt x="743" y="93"/>
                  <a:pt x="735" y="101"/>
                </a:cubicBezTo>
                <a:cubicBezTo>
                  <a:pt x="735" y="105"/>
                  <a:pt x="737" y="105"/>
                  <a:pt x="739" y="105"/>
                </a:cubicBezTo>
                <a:lnTo>
                  <a:pt x="743" y="105"/>
                </a:lnTo>
                <a:lnTo>
                  <a:pt x="747" y="106"/>
                </a:lnTo>
                <a:cubicBezTo>
                  <a:pt x="749" y="111"/>
                  <a:pt x="751" y="113"/>
                  <a:pt x="753" y="113"/>
                </a:cubicBezTo>
                <a:cubicBezTo>
                  <a:pt x="759" y="113"/>
                  <a:pt x="766" y="90"/>
                  <a:pt x="773" y="89"/>
                </a:cubicBezTo>
                <a:lnTo>
                  <a:pt x="773" y="87"/>
                </a:lnTo>
                <a:cubicBezTo>
                  <a:pt x="774" y="87"/>
                  <a:pt x="779" y="90"/>
                  <a:pt x="776" y="93"/>
                </a:cubicBezTo>
                <a:cubicBezTo>
                  <a:pt x="778" y="95"/>
                  <a:pt x="781" y="93"/>
                  <a:pt x="782" y="98"/>
                </a:cubicBezTo>
                <a:cubicBezTo>
                  <a:pt x="787" y="100"/>
                  <a:pt x="789" y="104"/>
                  <a:pt x="795" y="107"/>
                </a:cubicBezTo>
                <a:cubicBezTo>
                  <a:pt x="797" y="112"/>
                  <a:pt x="794" y="119"/>
                  <a:pt x="798" y="123"/>
                </a:cubicBezTo>
                <a:cubicBezTo>
                  <a:pt x="800" y="122"/>
                  <a:pt x="802" y="121"/>
                  <a:pt x="804" y="121"/>
                </a:cubicBezTo>
                <a:cubicBezTo>
                  <a:pt x="808" y="121"/>
                  <a:pt x="813" y="123"/>
                  <a:pt x="814" y="131"/>
                </a:cubicBezTo>
                <a:lnTo>
                  <a:pt x="814" y="131"/>
                </a:lnTo>
                <a:cubicBezTo>
                  <a:pt x="818" y="131"/>
                  <a:pt x="821" y="137"/>
                  <a:pt x="819" y="140"/>
                </a:cubicBezTo>
                <a:lnTo>
                  <a:pt x="819" y="140"/>
                </a:lnTo>
                <a:cubicBezTo>
                  <a:pt x="827" y="140"/>
                  <a:pt x="819" y="149"/>
                  <a:pt x="821" y="150"/>
                </a:cubicBezTo>
                <a:cubicBezTo>
                  <a:pt x="821" y="153"/>
                  <a:pt x="825" y="161"/>
                  <a:pt x="818" y="164"/>
                </a:cubicBezTo>
                <a:cubicBezTo>
                  <a:pt x="821" y="167"/>
                  <a:pt x="821" y="171"/>
                  <a:pt x="818" y="174"/>
                </a:cubicBezTo>
                <a:cubicBezTo>
                  <a:pt x="820" y="177"/>
                  <a:pt x="822" y="178"/>
                  <a:pt x="823" y="178"/>
                </a:cubicBezTo>
                <a:cubicBezTo>
                  <a:pt x="828" y="178"/>
                  <a:pt x="826" y="162"/>
                  <a:pt x="826" y="158"/>
                </a:cubicBezTo>
                <a:lnTo>
                  <a:pt x="827" y="158"/>
                </a:lnTo>
                <a:cubicBezTo>
                  <a:pt x="833" y="158"/>
                  <a:pt x="831" y="145"/>
                  <a:pt x="835" y="145"/>
                </a:cubicBezTo>
                <a:lnTo>
                  <a:pt x="838" y="147"/>
                </a:lnTo>
                <a:lnTo>
                  <a:pt x="840" y="146"/>
                </a:lnTo>
                <a:cubicBezTo>
                  <a:pt x="842" y="146"/>
                  <a:pt x="839" y="156"/>
                  <a:pt x="841" y="160"/>
                </a:cubicBezTo>
                <a:cubicBezTo>
                  <a:pt x="841" y="167"/>
                  <a:pt x="845" y="165"/>
                  <a:pt x="843" y="172"/>
                </a:cubicBezTo>
                <a:cubicBezTo>
                  <a:pt x="845" y="172"/>
                  <a:pt x="846" y="173"/>
                  <a:pt x="847" y="173"/>
                </a:cubicBezTo>
                <a:cubicBezTo>
                  <a:pt x="847" y="173"/>
                  <a:pt x="848" y="172"/>
                  <a:pt x="849" y="170"/>
                </a:cubicBezTo>
                <a:lnTo>
                  <a:pt x="852" y="170"/>
                </a:lnTo>
                <a:cubicBezTo>
                  <a:pt x="855" y="170"/>
                  <a:pt x="857" y="167"/>
                  <a:pt x="861" y="165"/>
                </a:cubicBezTo>
                <a:lnTo>
                  <a:pt x="863" y="166"/>
                </a:lnTo>
                <a:cubicBezTo>
                  <a:pt x="864" y="166"/>
                  <a:pt x="864" y="164"/>
                  <a:pt x="863" y="162"/>
                </a:cubicBezTo>
                <a:lnTo>
                  <a:pt x="863" y="162"/>
                </a:lnTo>
                <a:cubicBezTo>
                  <a:pt x="865" y="162"/>
                  <a:pt x="869" y="163"/>
                  <a:pt x="870" y="163"/>
                </a:cubicBezTo>
                <a:lnTo>
                  <a:pt x="869" y="162"/>
                </a:lnTo>
                <a:lnTo>
                  <a:pt x="870" y="162"/>
                </a:lnTo>
                <a:lnTo>
                  <a:pt x="870" y="163"/>
                </a:lnTo>
                <a:lnTo>
                  <a:pt x="870" y="162"/>
                </a:lnTo>
                <a:lnTo>
                  <a:pt x="870" y="162"/>
                </a:lnTo>
                <a:lnTo>
                  <a:pt x="875" y="157"/>
                </a:lnTo>
                <a:lnTo>
                  <a:pt x="876" y="158"/>
                </a:lnTo>
                <a:cubicBezTo>
                  <a:pt x="878" y="158"/>
                  <a:pt x="888" y="149"/>
                  <a:pt x="894" y="149"/>
                </a:cubicBezTo>
                <a:lnTo>
                  <a:pt x="896" y="150"/>
                </a:lnTo>
                <a:lnTo>
                  <a:pt x="896" y="149"/>
                </a:lnTo>
                <a:cubicBezTo>
                  <a:pt x="896" y="149"/>
                  <a:pt x="894" y="160"/>
                  <a:pt x="895" y="162"/>
                </a:cubicBezTo>
                <a:cubicBezTo>
                  <a:pt x="893" y="166"/>
                  <a:pt x="898" y="171"/>
                  <a:pt x="893" y="177"/>
                </a:cubicBezTo>
                <a:cubicBezTo>
                  <a:pt x="898" y="174"/>
                  <a:pt x="907" y="176"/>
                  <a:pt x="910" y="170"/>
                </a:cubicBezTo>
                <a:cubicBezTo>
                  <a:pt x="909" y="165"/>
                  <a:pt x="909" y="164"/>
                  <a:pt x="910" y="164"/>
                </a:cubicBezTo>
                <a:cubicBezTo>
                  <a:pt x="911" y="164"/>
                  <a:pt x="914" y="167"/>
                  <a:pt x="917" y="167"/>
                </a:cubicBezTo>
                <a:cubicBezTo>
                  <a:pt x="918" y="170"/>
                  <a:pt x="918" y="171"/>
                  <a:pt x="921" y="171"/>
                </a:cubicBezTo>
                <a:cubicBezTo>
                  <a:pt x="922" y="171"/>
                  <a:pt x="923" y="171"/>
                  <a:pt x="925" y="171"/>
                </a:cubicBezTo>
                <a:cubicBezTo>
                  <a:pt x="926" y="175"/>
                  <a:pt x="927" y="177"/>
                  <a:pt x="929" y="177"/>
                </a:cubicBezTo>
                <a:cubicBezTo>
                  <a:pt x="931" y="177"/>
                  <a:pt x="933" y="174"/>
                  <a:pt x="935" y="174"/>
                </a:cubicBezTo>
                <a:lnTo>
                  <a:pt x="937" y="175"/>
                </a:lnTo>
                <a:lnTo>
                  <a:pt x="938" y="175"/>
                </a:lnTo>
                <a:cubicBezTo>
                  <a:pt x="939" y="175"/>
                  <a:pt x="941" y="179"/>
                  <a:pt x="944" y="179"/>
                </a:cubicBezTo>
                <a:lnTo>
                  <a:pt x="945" y="179"/>
                </a:lnTo>
                <a:lnTo>
                  <a:pt x="949" y="177"/>
                </a:lnTo>
                <a:cubicBezTo>
                  <a:pt x="958" y="177"/>
                  <a:pt x="972" y="203"/>
                  <a:pt x="977" y="203"/>
                </a:cubicBezTo>
                <a:lnTo>
                  <a:pt x="979" y="201"/>
                </a:lnTo>
                <a:cubicBezTo>
                  <a:pt x="993" y="184"/>
                  <a:pt x="982" y="191"/>
                  <a:pt x="981" y="174"/>
                </a:cubicBezTo>
                <a:cubicBezTo>
                  <a:pt x="981" y="170"/>
                  <a:pt x="986" y="170"/>
                  <a:pt x="984" y="165"/>
                </a:cubicBezTo>
                <a:cubicBezTo>
                  <a:pt x="982" y="163"/>
                  <a:pt x="979" y="159"/>
                  <a:pt x="981" y="157"/>
                </a:cubicBezTo>
                <a:cubicBezTo>
                  <a:pt x="978" y="156"/>
                  <a:pt x="986" y="152"/>
                  <a:pt x="979" y="152"/>
                </a:cubicBezTo>
                <a:cubicBezTo>
                  <a:pt x="986" y="151"/>
                  <a:pt x="982" y="141"/>
                  <a:pt x="986" y="141"/>
                </a:cubicBezTo>
                <a:lnTo>
                  <a:pt x="987" y="141"/>
                </a:lnTo>
                <a:lnTo>
                  <a:pt x="990" y="141"/>
                </a:lnTo>
                <a:cubicBezTo>
                  <a:pt x="1002" y="141"/>
                  <a:pt x="992" y="156"/>
                  <a:pt x="1005" y="156"/>
                </a:cubicBezTo>
                <a:cubicBezTo>
                  <a:pt x="1007" y="156"/>
                  <a:pt x="1010" y="155"/>
                  <a:pt x="1013" y="154"/>
                </a:cubicBezTo>
                <a:cubicBezTo>
                  <a:pt x="1006" y="165"/>
                  <a:pt x="1017" y="160"/>
                  <a:pt x="1021" y="164"/>
                </a:cubicBezTo>
                <a:cubicBezTo>
                  <a:pt x="1013" y="165"/>
                  <a:pt x="1020" y="169"/>
                  <a:pt x="1021" y="173"/>
                </a:cubicBezTo>
                <a:cubicBezTo>
                  <a:pt x="1023" y="173"/>
                  <a:pt x="1024" y="168"/>
                  <a:pt x="1027" y="168"/>
                </a:cubicBezTo>
                <a:lnTo>
                  <a:pt x="1027" y="168"/>
                </a:lnTo>
                <a:cubicBezTo>
                  <a:pt x="1028" y="165"/>
                  <a:pt x="1029" y="164"/>
                  <a:pt x="1030" y="164"/>
                </a:cubicBezTo>
                <a:cubicBezTo>
                  <a:pt x="1033" y="164"/>
                  <a:pt x="1037" y="167"/>
                  <a:pt x="1041" y="167"/>
                </a:cubicBezTo>
                <a:lnTo>
                  <a:pt x="1045" y="166"/>
                </a:lnTo>
                <a:cubicBezTo>
                  <a:pt x="1045" y="168"/>
                  <a:pt x="1045" y="168"/>
                  <a:pt x="1046" y="168"/>
                </a:cubicBezTo>
                <a:cubicBezTo>
                  <a:pt x="1047" y="168"/>
                  <a:pt x="1050" y="163"/>
                  <a:pt x="1053" y="162"/>
                </a:cubicBezTo>
                <a:cubicBezTo>
                  <a:pt x="1052" y="158"/>
                  <a:pt x="1055" y="156"/>
                  <a:pt x="1058" y="156"/>
                </a:cubicBezTo>
                <a:cubicBezTo>
                  <a:pt x="1062" y="156"/>
                  <a:pt x="1067" y="158"/>
                  <a:pt x="1069" y="159"/>
                </a:cubicBezTo>
                <a:cubicBezTo>
                  <a:pt x="1074" y="156"/>
                  <a:pt x="1070" y="153"/>
                  <a:pt x="1076" y="152"/>
                </a:cubicBezTo>
                <a:cubicBezTo>
                  <a:pt x="1076" y="154"/>
                  <a:pt x="1076" y="154"/>
                  <a:pt x="1077" y="154"/>
                </a:cubicBezTo>
                <a:lnTo>
                  <a:pt x="1079" y="152"/>
                </a:lnTo>
                <a:cubicBezTo>
                  <a:pt x="1080" y="152"/>
                  <a:pt x="1080" y="153"/>
                  <a:pt x="1080" y="154"/>
                </a:cubicBezTo>
                <a:cubicBezTo>
                  <a:pt x="1083" y="149"/>
                  <a:pt x="1087" y="149"/>
                  <a:pt x="1094" y="147"/>
                </a:cubicBezTo>
                <a:cubicBezTo>
                  <a:pt x="1094" y="144"/>
                  <a:pt x="1095" y="144"/>
                  <a:pt x="1096" y="144"/>
                </a:cubicBezTo>
                <a:lnTo>
                  <a:pt x="1098" y="144"/>
                </a:lnTo>
                <a:cubicBezTo>
                  <a:pt x="1099" y="144"/>
                  <a:pt x="1100" y="144"/>
                  <a:pt x="1101" y="141"/>
                </a:cubicBezTo>
                <a:cubicBezTo>
                  <a:pt x="1107" y="141"/>
                  <a:pt x="1110" y="132"/>
                  <a:pt x="1116" y="131"/>
                </a:cubicBezTo>
                <a:lnTo>
                  <a:pt x="1119" y="134"/>
                </a:lnTo>
                <a:lnTo>
                  <a:pt x="1121" y="132"/>
                </a:lnTo>
                <a:cubicBezTo>
                  <a:pt x="1124" y="118"/>
                  <a:pt x="1139" y="116"/>
                  <a:pt x="1155" y="116"/>
                </a:cubicBezTo>
                <a:cubicBezTo>
                  <a:pt x="1164" y="116"/>
                  <a:pt x="1173" y="117"/>
                  <a:pt x="1181" y="117"/>
                </a:cubicBezTo>
                <a:cubicBezTo>
                  <a:pt x="1182" y="117"/>
                  <a:pt x="1184" y="117"/>
                  <a:pt x="1186" y="117"/>
                </a:cubicBezTo>
                <a:lnTo>
                  <a:pt x="1187" y="117"/>
                </a:lnTo>
                <a:cubicBezTo>
                  <a:pt x="1195" y="117"/>
                  <a:pt x="1194" y="91"/>
                  <a:pt x="1197" y="91"/>
                </a:cubicBezTo>
                <a:cubicBezTo>
                  <a:pt x="1196" y="94"/>
                  <a:pt x="1199" y="95"/>
                  <a:pt x="1201" y="95"/>
                </a:cubicBezTo>
                <a:lnTo>
                  <a:pt x="1203" y="94"/>
                </a:lnTo>
                <a:cubicBezTo>
                  <a:pt x="1208" y="101"/>
                  <a:pt x="1201" y="113"/>
                  <a:pt x="1206" y="120"/>
                </a:cubicBezTo>
                <a:cubicBezTo>
                  <a:pt x="1214" y="118"/>
                  <a:pt x="1240" y="110"/>
                  <a:pt x="1247" y="110"/>
                </a:cubicBezTo>
                <a:cubicBezTo>
                  <a:pt x="1251" y="110"/>
                  <a:pt x="1249" y="113"/>
                  <a:pt x="1233" y="121"/>
                </a:cubicBezTo>
                <a:lnTo>
                  <a:pt x="1230" y="121"/>
                </a:lnTo>
                <a:cubicBezTo>
                  <a:pt x="1220" y="121"/>
                  <a:pt x="1220" y="131"/>
                  <a:pt x="1213" y="139"/>
                </a:cubicBezTo>
                <a:cubicBezTo>
                  <a:pt x="1221" y="149"/>
                  <a:pt x="1213" y="149"/>
                  <a:pt x="1216" y="158"/>
                </a:cubicBezTo>
                <a:cubicBezTo>
                  <a:pt x="1213" y="159"/>
                  <a:pt x="1213" y="165"/>
                  <a:pt x="1211" y="167"/>
                </a:cubicBezTo>
                <a:lnTo>
                  <a:pt x="1212" y="167"/>
                </a:lnTo>
                <a:lnTo>
                  <a:pt x="1215" y="167"/>
                </a:lnTo>
                <a:cubicBezTo>
                  <a:pt x="1216" y="167"/>
                  <a:pt x="1217" y="168"/>
                  <a:pt x="1216" y="170"/>
                </a:cubicBezTo>
                <a:cubicBezTo>
                  <a:pt x="1216" y="174"/>
                  <a:pt x="1212" y="177"/>
                  <a:pt x="1218" y="178"/>
                </a:cubicBezTo>
                <a:cubicBezTo>
                  <a:pt x="1218" y="180"/>
                  <a:pt x="1219" y="184"/>
                  <a:pt x="1221" y="184"/>
                </a:cubicBezTo>
                <a:lnTo>
                  <a:pt x="1222" y="184"/>
                </a:lnTo>
                <a:cubicBezTo>
                  <a:pt x="1232" y="177"/>
                  <a:pt x="1250" y="170"/>
                  <a:pt x="1258" y="170"/>
                </a:cubicBezTo>
                <a:cubicBezTo>
                  <a:pt x="1264" y="170"/>
                  <a:pt x="1262" y="175"/>
                  <a:pt x="1242" y="189"/>
                </a:cubicBezTo>
                <a:cubicBezTo>
                  <a:pt x="1230" y="193"/>
                  <a:pt x="1223" y="196"/>
                  <a:pt x="1233" y="205"/>
                </a:cubicBezTo>
                <a:cubicBezTo>
                  <a:pt x="1229" y="208"/>
                  <a:pt x="1229" y="214"/>
                  <a:pt x="1227" y="220"/>
                </a:cubicBezTo>
                <a:cubicBezTo>
                  <a:pt x="1253" y="230"/>
                  <a:pt x="1233" y="226"/>
                  <a:pt x="1224" y="243"/>
                </a:cubicBezTo>
                <a:cubicBezTo>
                  <a:pt x="1223" y="249"/>
                  <a:pt x="1233" y="247"/>
                  <a:pt x="1222" y="253"/>
                </a:cubicBezTo>
                <a:cubicBezTo>
                  <a:pt x="1223" y="257"/>
                  <a:pt x="1230" y="252"/>
                  <a:pt x="1230" y="259"/>
                </a:cubicBezTo>
                <a:cubicBezTo>
                  <a:pt x="1229" y="261"/>
                  <a:pt x="1221" y="261"/>
                  <a:pt x="1220" y="263"/>
                </a:cubicBezTo>
                <a:cubicBezTo>
                  <a:pt x="1225" y="265"/>
                  <a:pt x="1220" y="269"/>
                  <a:pt x="1224" y="269"/>
                </a:cubicBezTo>
                <a:lnTo>
                  <a:pt x="1225" y="269"/>
                </a:lnTo>
                <a:cubicBezTo>
                  <a:pt x="1231" y="274"/>
                  <a:pt x="1221" y="283"/>
                  <a:pt x="1222" y="290"/>
                </a:cubicBezTo>
                <a:cubicBezTo>
                  <a:pt x="1232" y="294"/>
                  <a:pt x="1236" y="305"/>
                  <a:pt x="1225" y="310"/>
                </a:cubicBezTo>
                <a:lnTo>
                  <a:pt x="1227" y="310"/>
                </a:lnTo>
                <a:cubicBezTo>
                  <a:pt x="1230" y="310"/>
                  <a:pt x="1229" y="316"/>
                  <a:pt x="1226" y="316"/>
                </a:cubicBezTo>
                <a:lnTo>
                  <a:pt x="1225" y="316"/>
                </a:lnTo>
                <a:lnTo>
                  <a:pt x="1225" y="316"/>
                </a:lnTo>
                <a:cubicBezTo>
                  <a:pt x="1218" y="316"/>
                  <a:pt x="1230" y="321"/>
                  <a:pt x="1234" y="321"/>
                </a:cubicBezTo>
                <a:cubicBezTo>
                  <a:pt x="1232" y="326"/>
                  <a:pt x="1236" y="328"/>
                  <a:pt x="1241" y="328"/>
                </a:cubicBezTo>
                <a:cubicBezTo>
                  <a:pt x="1242" y="328"/>
                  <a:pt x="1244" y="327"/>
                  <a:pt x="1245" y="327"/>
                </a:cubicBezTo>
                <a:cubicBezTo>
                  <a:pt x="1250" y="329"/>
                  <a:pt x="1249" y="336"/>
                  <a:pt x="1252" y="336"/>
                </a:cubicBezTo>
                <a:cubicBezTo>
                  <a:pt x="1254" y="336"/>
                  <a:pt x="1255" y="335"/>
                  <a:pt x="1257" y="334"/>
                </a:cubicBezTo>
                <a:cubicBezTo>
                  <a:pt x="1260" y="335"/>
                  <a:pt x="1258" y="339"/>
                  <a:pt x="1257" y="341"/>
                </a:cubicBezTo>
                <a:cubicBezTo>
                  <a:pt x="1259" y="343"/>
                  <a:pt x="1265" y="343"/>
                  <a:pt x="1264" y="347"/>
                </a:cubicBezTo>
                <a:lnTo>
                  <a:pt x="1267" y="346"/>
                </a:lnTo>
                <a:cubicBezTo>
                  <a:pt x="1270" y="346"/>
                  <a:pt x="1269" y="350"/>
                  <a:pt x="1275" y="350"/>
                </a:cubicBezTo>
                <a:cubicBezTo>
                  <a:pt x="1275" y="357"/>
                  <a:pt x="1278" y="362"/>
                  <a:pt x="1284" y="363"/>
                </a:cubicBezTo>
                <a:cubicBezTo>
                  <a:pt x="1281" y="366"/>
                  <a:pt x="1282" y="374"/>
                  <a:pt x="1278" y="374"/>
                </a:cubicBezTo>
                <a:lnTo>
                  <a:pt x="1277" y="374"/>
                </a:lnTo>
                <a:cubicBezTo>
                  <a:pt x="1276" y="376"/>
                  <a:pt x="1275" y="377"/>
                  <a:pt x="1273" y="377"/>
                </a:cubicBezTo>
                <a:cubicBezTo>
                  <a:pt x="1270" y="377"/>
                  <a:pt x="1267" y="374"/>
                  <a:pt x="1266" y="374"/>
                </a:cubicBezTo>
                <a:lnTo>
                  <a:pt x="1267" y="375"/>
                </a:lnTo>
                <a:cubicBezTo>
                  <a:pt x="1268" y="378"/>
                  <a:pt x="1268" y="380"/>
                  <a:pt x="1265" y="383"/>
                </a:cubicBezTo>
                <a:cubicBezTo>
                  <a:pt x="1269" y="385"/>
                  <a:pt x="1269" y="390"/>
                  <a:pt x="1268" y="391"/>
                </a:cubicBezTo>
                <a:cubicBezTo>
                  <a:pt x="1270" y="393"/>
                  <a:pt x="1273" y="397"/>
                  <a:pt x="1271" y="397"/>
                </a:cubicBezTo>
                <a:lnTo>
                  <a:pt x="1269" y="396"/>
                </a:lnTo>
                <a:cubicBezTo>
                  <a:pt x="1270" y="398"/>
                  <a:pt x="1271" y="400"/>
                  <a:pt x="1269" y="401"/>
                </a:cubicBezTo>
                <a:lnTo>
                  <a:pt x="1269" y="401"/>
                </a:lnTo>
                <a:cubicBezTo>
                  <a:pt x="1273" y="401"/>
                  <a:pt x="1270" y="406"/>
                  <a:pt x="1268" y="407"/>
                </a:cubicBezTo>
                <a:cubicBezTo>
                  <a:pt x="1272" y="408"/>
                  <a:pt x="1271" y="418"/>
                  <a:pt x="1268" y="418"/>
                </a:cubicBezTo>
                <a:lnTo>
                  <a:pt x="1267" y="417"/>
                </a:lnTo>
                <a:cubicBezTo>
                  <a:pt x="1264" y="419"/>
                  <a:pt x="1262" y="424"/>
                  <a:pt x="1268" y="425"/>
                </a:cubicBezTo>
                <a:cubicBezTo>
                  <a:pt x="1268" y="429"/>
                  <a:pt x="1266" y="431"/>
                  <a:pt x="1267" y="436"/>
                </a:cubicBezTo>
                <a:cubicBezTo>
                  <a:pt x="1267" y="442"/>
                  <a:pt x="1265" y="446"/>
                  <a:pt x="1260" y="448"/>
                </a:cubicBezTo>
                <a:cubicBezTo>
                  <a:pt x="1263" y="451"/>
                  <a:pt x="1264" y="454"/>
                  <a:pt x="1260" y="458"/>
                </a:cubicBezTo>
                <a:cubicBezTo>
                  <a:pt x="1256" y="461"/>
                  <a:pt x="1255" y="465"/>
                  <a:pt x="1250" y="466"/>
                </a:cubicBezTo>
                <a:lnTo>
                  <a:pt x="1246" y="465"/>
                </a:lnTo>
                <a:lnTo>
                  <a:pt x="1245" y="465"/>
                </a:lnTo>
                <a:cubicBezTo>
                  <a:pt x="1243" y="465"/>
                  <a:pt x="1241" y="464"/>
                  <a:pt x="1241" y="462"/>
                </a:cubicBezTo>
                <a:cubicBezTo>
                  <a:pt x="1240" y="467"/>
                  <a:pt x="1239" y="468"/>
                  <a:pt x="1237" y="468"/>
                </a:cubicBezTo>
                <a:cubicBezTo>
                  <a:pt x="1234" y="468"/>
                  <a:pt x="1229" y="465"/>
                  <a:pt x="1225" y="465"/>
                </a:cubicBezTo>
                <a:lnTo>
                  <a:pt x="1223" y="465"/>
                </a:lnTo>
                <a:lnTo>
                  <a:pt x="1223" y="465"/>
                </a:lnTo>
                <a:cubicBezTo>
                  <a:pt x="1218" y="465"/>
                  <a:pt x="1210" y="460"/>
                  <a:pt x="1215" y="456"/>
                </a:cubicBezTo>
                <a:cubicBezTo>
                  <a:pt x="1217" y="452"/>
                  <a:pt x="1215" y="453"/>
                  <a:pt x="1213" y="451"/>
                </a:cubicBezTo>
                <a:cubicBezTo>
                  <a:pt x="1212" y="449"/>
                  <a:pt x="1214" y="445"/>
                  <a:pt x="1211" y="445"/>
                </a:cubicBezTo>
                <a:lnTo>
                  <a:pt x="1210" y="445"/>
                </a:lnTo>
                <a:cubicBezTo>
                  <a:pt x="1204" y="440"/>
                  <a:pt x="1189" y="428"/>
                  <a:pt x="1183" y="427"/>
                </a:cubicBezTo>
                <a:lnTo>
                  <a:pt x="1182" y="426"/>
                </a:lnTo>
                <a:cubicBezTo>
                  <a:pt x="1179" y="426"/>
                  <a:pt x="1181" y="434"/>
                  <a:pt x="1175" y="434"/>
                </a:cubicBezTo>
                <a:lnTo>
                  <a:pt x="1174" y="434"/>
                </a:lnTo>
                <a:cubicBezTo>
                  <a:pt x="1169" y="445"/>
                  <a:pt x="1170" y="443"/>
                  <a:pt x="1179" y="451"/>
                </a:cubicBezTo>
                <a:cubicBezTo>
                  <a:pt x="1177" y="456"/>
                  <a:pt x="1172" y="463"/>
                  <a:pt x="1175" y="468"/>
                </a:cubicBezTo>
                <a:cubicBezTo>
                  <a:pt x="1174" y="471"/>
                  <a:pt x="1180" y="471"/>
                  <a:pt x="1179" y="475"/>
                </a:cubicBezTo>
                <a:cubicBezTo>
                  <a:pt x="1173" y="479"/>
                  <a:pt x="1181" y="482"/>
                  <a:pt x="1181" y="488"/>
                </a:cubicBezTo>
                <a:cubicBezTo>
                  <a:pt x="1175" y="488"/>
                  <a:pt x="1168" y="494"/>
                  <a:pt x="1161" y="494"/>
                </a:cubicBezTo>
                <a:cubicBezTo>
                  <a:pt x="1159" y="494"/>
                  <a:pt x="1157" y="494"/>
                  <a:pt x="1155" y="492"/>
                </a:cubicBezTo>
                <a:cubicBezTo>
                  <a:pt x="1148" y="486"/>
                  <a:pt x="1134" y="481"/>
                  <a:pt x="1124" y="481"/>
                </a:cubicBezTo>
                <a:cubicBezTo>
                  <a:pt x="1112" y="481"/>
                  <a:pt x="1105" y="486"/>
                  <a:pt x="1114" y="499"/>
                </a:cubicBezTo>
                <a:cubicBezTo>
                  <a:pt x="1111" y="505"/>
                  <a:pt x="1102" y="522"/>
                  <a:pt x="1108" y="522"/>
                </a:cubicBezTo>
                <a:cubicBezTo>
                  <a:pt x="1109" y="522"/>
                  <a:pt x="1111" y="522"/>
                  <a:pt x="1113" y="520"/>
                </a:cubicBezTo>
                <a:cubicBezTo>
                  <a:pt x="1116" y="520"/>
                  <a:pt x="1112" y="529"/>
                  <a:pt x="1116" y="529"/>
                </a:cubicBezTo>
                <a:lnTo>
                  <a:pt x="1118" y="529"/>
                </a:lnTo>
                <a:cubicBezTo>
                  <a:pt x="1123" y="534"/>
                  <a:pt x="1125" y="539"/>
                  <a:pt x="1118" y="543"/>
                </a:cubicBezTo>
                <a:cubicBezTo>
                  <a:pt x="1122" y="543"/>
                  <a:pt x="1122" y="545"/>
                  <a:pt x="1119" y="547"/>
                </a:cubicBezTo>
                <a:cubicBezTo>
                  <a:pt x="1106" y="549"/>
                  <a:pt x="1108" y="562"/>
                  <a:pt x="1105" y="571"/>
                </a:cubicBezTo>
                <a:cubicBezTo>
                  <a:pt x="1102" y="581"/>
                  <a:pt x="1114" y="586"/>
                  <a:pt x="1121" y="588"/>
                </a:cubicBezTo>
                <a:cubicBezTo>
                  <a:pt x="1118" y="597"/>
                  <a:pt x="1123" y="604"/>
                  <a:pt x="1126" y="612"/>
                </a:cubicBezTo>
                <a:cubicBezTo>
                  <a:pt x="1129" y="620"/>
                  <a:pt x="1125" y="625"/>
                  <a:pt x="1129" y="633"/>
                </a:cubicBezTo>
                <a:cubicBezTo>
                  <a:pt x="1119" y="641"/>
                  <a:pt x="1091" y="639"/>
                  <a:pt x="1080" y="649"/>
                </a:cubicBezTo>
                <a:cubicBezTo>
                  <a:pt x="1075" y="648"/>
                  <a:pt x="1074" y="646"/>
                  <a:pt x="1071" y="644"/>
                </a:cubicBezTo>
                <a:lnTo>
                  <a:pt x="1071" y="644"/>
                </a:lnTo>
                <a:lnTo>
                  <a:pt x="1071" y="644"/>
                </a:lnTo>
                <a:cubicBezTo>
                  <a:pt x="1071" y="645"/>
                  <a:pt x="1064" y="648"/>
                  <a:pt x="1067" y="648"/>
                </a:cubicBezTo>
                <a:lnTo>
                  <a:pt x="1066" y="649"/>
                </a:lnTo>
                <a:lnTo>
                  <a:pt x="1067" y="651"/>
                </a:lnTo>
                <a:lnTo>
                  <a:pt x="1066" y="651"/>
                </a:lnTo>
                <a:cubicBezTo>
                  <a:pt x="1069" y="652"/>
                  <a:pt x="1061" y="652"/>
                  <a:pt x="1061" y="654"/>
                </a:cubicBezTo>
                <a:cubicBezTo>
                  <a:pt x="1059" y="657"/>
                  <a:pt x="1055" y="660"/>
                  <a:pt x="1051" y="660"/>
                </a:cubicBezTo>
                <a:cubicBezTo>
                  <a:pt x="1050" y="660"/>
                  <a:pt x="1048" y="659"/>
                  <a:pt x="1047" y="658"/>
                </a:cubicBezTo>
                <a:lnTo>
                  <a:pt x="1046" y="659"/>
                </a:lnTo>
                <a:lnTo>
                  <a:pt x="1045" y="659"/>
                </a:lnTo>
                <a:lnTo>
                  <a:pt x="1044" y="659"/>
                </a:lnTo>
                <a:lnTo>
                  <a:pt x="1044" y="659"/>
                </a:lnTo>
                <a:lnTo>
                  <a:pt x="1044" y="660"/>
                </a:lnTo>
                <a:lnTo>
                  <a:pt x="1044" y="659"/>
                </a:lnTo>
                <a:lnTo>
                  <a:pt x="1042" y="662"/>
                </a:lnTo>
                <a:cubicBezTo>
                  <a:pt x="1021" y="655"/>
                  <a:pt x="1038" y="645"/>
                  <a:pt x="1030" y="635"/>
                </a:cubicBezTo>
                <a:cubicBezTo>
                  <a:pt x="1033" y="634"/>
                  <a:pt x="1031" y="630"/>
                  <a:pt x="1032" y="626"/>
                </a:cubicBezTo>
                <a:cubicBezTo>
                  <a:pt x="1036" y="623"/>
                  <a:pt x="1038" y="617"/>
                  <a:pt x="1040" y="612"/>
                </a:cubicBezTo>
                <a:lnTo>
                  <a:pt x="1040" y="613"/>
                </a:lnTo>
                <a:cubicBezTo>
                  <a:pt x="1041" y="609"/>
                  <a:pt x="1040" y="606"/>
                  <a:pt x="1041" y="601"/>
                </a:cubicBezTo>
                <a:cubicBezTo>
                  <a:pt x="1036" y="599"/>
                  <a:pt x="1041" y="595"/>
                  <a:pt x="1038" y="591"/>
                </a:cubicBezTo>
                <a:cubicBezTo>
                  <a:pt x="1046" y="579"/>
                  <a:pt x="1033" y="585"/>
                  <a:pt x="1030" y="579"/>
                </a:cubicBezTo>
                <a:cubicBezTo>
                  <a:pt x="1019" y="568"/>
                  <a:pt x="1001" y="565"/>
                  <a:pt x="980" y="565"/>
                </a:cubicBezTo>
                <a:cubicBezTo>
                  <a:pt x="957" y="565"/>
                  <a:pt x="930" y="569"/>
                  <a:pt x="908" y="569"/>
                </a:cubicBezTo>
                <a:cubicBezTo>
                  <a:pt x="901" y="569"/>
                  <a:pt x="894" y="568"/>
                  <a:pt x="888" y="567"/>
                </a:cubicBezTo>
                <a:cubicBezTo>
                  <a:pt x="892" y="593"/>
                  <a:pt x="872" y="592"/>
                  <a:pt x="888" y="611"/>
                </a:cubicBezTo>
                <a:cubicBezTo>
                  <a:pt x="880" y="620"/>
                  <a:pt x="870" y="623"/>
                  <a:pt x="875" y="637"/>
                </a:cubicBezTo>
                <a:cubicBezTo>
                  <a:pt x="876" y="642"/>
                  <a:pt x="873" y="644"/>
                  <a:pt x="879" y="645"/>
                </a:cubicBezTo>
                <a:cubicBezTo>
                  <a:pt x="878" y="652"/>
                  <a:pt x="876" y="658"/>
                  <a:pt x="875" y="666"/>
                </a:cubicBezTo>
                <a:cubicBezTo>
                  <a:pt x="882" y="667"/>
                  <a:pt x="890" y="667"/>
                  <a:pt x="899" y="667"/>
                </a:cubicBezTo>
                <a:cubicBezTo>
                  <a:pt x="928" y="667"/>
                  <a:pt x="966" y="663"/>
                  <a:pt x="996" y="663"/>
                </a:cubicBezTo>
                <a:cubicBezTo>
                  <a:pt x="1016" y="663"/>
                  <a:pt x="1032" y="665"/>
                  <a:pt x="1041" y="672"/>
                </a:cubicBezTo>
                <a:lnTo>
                  <a:pt x="1040" y="672"/>
                </a:lnTo>
                <a:cubicBezTo>
                  <a:pt x="1036" y="672"/>
                  <a:pt x="1040" y="677"/>
                  <a:pt x="1034" y="680"/>
                </a:cubicBezTo>
                <a:cubicBezTo>
                  <a:pt x="1037" y="687"/>
                  <a:pt x="1041" y="691"/>
                  <a:pt x="1039" y="701"/>
                </a:cubicBezTo>
                <a:cubicBezTo>
                  <a:pt x="1033" y="705"/>
                  <a:pt x="1033" y="716"/>
                  <a:pt x="1026" y="723"/>
                </a:cubicBezTo>
                <a:cubicBezTo>
                  <a:pt x="1022" y="725"/>
                  <a:pt x="1021" y="728"/>
                  <a:pt x="1022" y="732"/>
                </a:cubicBezTo>
                <a:cubicBezTo>
                  <a:pt x="1021" y="737"/>
                  <a:pt x="1015" y="739"/>
                  <a:pt x="1017" y="746"/>
                </a:cubicBezTo>
                <a:cubicBezTo>
                  <a:pt x="1019" y="756"/>
                  <a:pt x="1027" y="753"/>
                  <a:pt x="1024" y="759"/>
                </a:cubicBezTo>
                <a:cubicBezTo>
                  <a:pt x="1028" y="760"/>
                  <a:pt x="1031" y="758"/>
                  <a:pt x="1031" y="763"/>
                </a:cubicBezTo>
                <a:lnTo>
                  <a:pt x="1034" y="762"/>
                </a:lnTo>
                <a:cubicBezTo>
                  <a:pt x="1035" y="762"/>
                  <a:pt x="1036" y="762"/>
                  <a:pt x="1038" y="763"/>
                </a:cubicBezTo>
                <a:cubicBezTo>
                  <a:pt x="1037" y="766"/>
                  <a:pt x="1037" y="766"/>
                  <a:pt x="1037" y="766"/>
                </a:cubicBezTo>
                <a:lnTo>
                  <a:pt x="1040" y="765"/>
                </a:lnTo>
                <a:cubicBezTo>
                  <a:pt x="1041" y="765"/>
                  <a:pt x="1042" y="766"/>
                  <a:pt x="1042" y="769"/>
                </a:cubicBezTo>
                <a:lnTo>
                  <a:pt x="1044" y="768"/>
                </a:lnTo>
                <a:cubicBezTo>
                  <a:pt x="1046" y="768"/>
                  <a:pt x="1047" y="771"/>
                  <a:pt x="1047" y="774"/>
                </a:cubicBezTo>
                <a:lnTo>
                  <a:pt x="1048" y="774"/>
                </a:lnTo>
                <a:lnTo>
                  <a:pt x="1051" y="774"/>
                </a:lnTo>
                <a:lnTo>
                  <a:pt x="1051" y="775"/>
                </a:lnTo>
                <a:cubicBezTo>
                  <a:pt x="1055" y="776"/>
                  <a:pt x="1049" y="782"/>
                  <a:pt x="1056" y="783"/>
                </a:cubicBezTo>
                <a:cubicBezTo>
                  <a:pt x="1058" y="787"/>
                  <a:pt x="1051" y="791"/>
                  <a:pt x="1056" y="793"/>
                </a:cubicBezTo>
                <a:cubicBezTo>
                  <a:pt x="1052" y="794"/>
                  <a:pt x="1059" y="794"/>
                  <a:pt x="1058" y="797"/>
                </a:cubicBezTo>
                <a:cubicBezTo>
                  <a:pt x="1058" y="800"/>
                  <a:pt x="1058" y="804"/>
                  <a:pt x="1060" y="804"/>
                </a:cubicBezTo>
                <a:lnTo>
                  <a:pt x="1062" y="803"/>
                </a:lnTo>
                <a:cubicBezTo>
                  <a:pt x="1060" y="806"/>
                  <a:pt x="1060" y="810"/>
                  <a:pt x="1060" y="813"/>
                </a:cubicBezTo>
                <a:lnTo>
                  <a:pt x="1060" y="813"/>
                </a:lnTo>
                <a:cubicBezTo>
                  <a:pt x="1062" y="813"/>
                  <a:pt x="1062" y="816"/>
                  <a:pt x="1061" y="818"/>
                </a:cubicBezTo>
                <a:lnTo>
                  <a:pt x="1063" y="817"/>
                </a:lnTo>
                <a:cubicBezTo>
                  <a:pt x="1065" y="817"/>
                  <a:pt x="1066" y="820"/>
                  <a:pt x="1068" y="821"/>
                </a:cubicBezTo>
                <a:cubicBezTo>
                  <a:pt x="1067" y="822"/>
                  <a:pt x="1063" y="821"/>
                  <a:pt x="1066" y="823"/>
                </a:cubicBezTo>
                <a:cubicBezTo>
                  <a:pt x="1066" y="824"/>
                  <a:pt x="1070" y="826"/>
                  <a:pt x="1068" y="828"/>
                </a:cubicBezTo>
                <a:cubicBezTo>
                  <a:pt x="1079" y="831"/>
                  <a:pt x="1069" y="833"/>
                  <a:pt x="1072" y="834"/>
                </a:cubicBezTo>
                <a:lnTo>
                  <a:pt x="1071" y="835"/>
                </a:lnTo>
                <a:lnTo>
                  <a:pt x="1072" y="835"/>
                </a:lnTo>
                <a:lnTo>
                  <a:pt x="1073" y="836"/>
                </a:lnTo>
                <a:cubicBezTo>
                  <a:pt x="1069" y="839"/>
                  <a:pt x="1071" y="839"/>
                  <a:pt x="1068" y="841"/>
                </a:cubicBezTo>
                <a:lnTo>
                  <a:pt x="1068" y="840"/>
                </a:lnTo>
                <a:lnTo>
                  <a:pt x="1066" y="843"/>
                </a:lnTo>
                <a:cubicBezTo>
                  <a:pt x="1066" y="843"/>
                  <a:pt x="1065" y="842"/>
                  <a:pt x="1065" y="841"/>
                </a:cubicBezTo>
                <a:cubicBezTo>
                  <a:pt x="1061" y="843"/>
                  <a:pt x="1066" y="844"/>
                  <a:pt x="1062" y="845"/>
                </a:cubicBezTo>
                <a:lnTo>
                  <a:pt x="1056" y="850"/>
                </a:lnTo>
                <a:lnTo>
                  <a:pt x="1053" y="849"/>
                </a:lnTo>
                <a:lnTo>
                  <a:pt x="1053" y="849"/>
                </a:lnTo>
                <a:lnTo>
                  <a:pt x="1053" y="849"/>
                </a:lnTo>
                <a:cubicBezTo>
                  <a:pt x="1054" y="854"/>
                  <a:pt x="1048" y="851"/>
                  <a:pt x="1047" y="855"/>
                </a:cubicBezTo>
                <a:cubicBezTo>
                  <a:pt x="1047" y="858"/>
                  <a:pt x="1047" y="860"/>
                  <a:pt x="1042" y="861"/>
                </a:cubicBezTo>
                <a:lnTo>
                  <a:pt x="1043" y="862"/>
                </a:lnTo>
                <a:lnTo>
                  <a:pt x="1039" y="861"/>
                </a:lnTo>
                <a:lnTo>
                  <a:pt x="1038" y="862"/>
                </a:lnTo>
                <a:cubicBezTo>
                  <a:pt x="1040" y="864"/>
                  <a:pt x="1037" y="864"/>
                  <a:pt x="1035" y="864"/>
                </a:cubicBezTo>
                <a:lnTo>
                  <a:pt x="1034" y="864"/>
                </a:lnTo>
                <a:cubicBezTo>
                  <a:pt x="1035" y="866"/>
                  <a:pt x="1037" y="868"/>
                  <a:pt x="1035" y="868"/>
                </a:cubicBezTo>
                <a:lnTo>
                  <a:pt x="1034" y="868"/>
                </a:lnTo>
                <a:cubicBezTo>
                  <a:pt x="1033" y="870"/>
                  <a:pt x="1039" y="870"/>
                  <a:pt x="1028" y="875"/>
                </a:cubicBezTo>
                <a:cubicBezTo>
                  <a:pt x="1030" y="878"/>
                  <a:pt x="1030" y="879"/>
                  <a:pt x="1028" y="879"/>
                </a:cubicBezTo>
                <a:lnTo>
                  <a:pt x="1025" y="878"/>
                </a:lnTo>
                <a:cubicBezTo>
                  <a:pt x="1025" y="882"/>
                  <a:pt x="1022" y="882"/>
                  <a:pt x="1020" y="885"/>
                </a:cubicBezTo>
                <a:cubicBezTo>
                  <a:pt x="1024" y="885"/>
                  <a:pt x="1021" y="890"/>
                  <a:pt x="1022" y="892"/>
                </a:cubicBezTo>
                <a:lnTo>
                  <a:pt x="1021" y="891"/>
                </a:lnTo>
                <a:cubicBezTo>
                  <a:pt x="1019" y="891"/>
                  <a:pt x="1018" y="893"/>
                  <a:pt x="1017" y="894"/>
                </a:cubicBezTo>
                <a:cubicBezTo>
                  <a:pt x="1019" y="896"/>
                  <a:pt x="1019" y="896"/>
                  <a:pt x="1018" y="896"/>
                </a:cubicBezTo>
                <a:lnTo>
                  <a:pt x="1016" y="896"/>
                </a:lnTo>
                <a:lnTo>
                  <a:pt x="1017" y="897"/>
                </a:lnTo>
                <a:lnTo>
                  <a:pt x="1016" y="897"/>
                </a:lnTo>
                <a:cubicBezTo>
                  <a:pt x="1013" y="897"/>
                  <a:pt x="1008" y="896"/>
                  <a:pt x="1007" y="892"/>
                </a:cubicBezTo>
                <a:cubicBezTo>
                  <a:pt x="1007" y="896"/>
                  <a:pt x="1008" y="895"/>
                  <a:pt x="1005" y="897"/>
                </a:cubicBezTo>
                <a:cubicBezTo>
                  <a:pt x="1008" y="900"/>
                  <a:pt x="1004" y="903"/>
                  <a:pt x="1004" y="903"/>
                </a:cubicBezTo>
                <a:cubicBezTo>
                  <a:pt x="1002" y="905"/>
                  <a:pt x="1007" y="908"/>
                  <a:pt x="1003" y="908"/>
                </a:cubicBezTo>
                <a:lnTo>
                  <a:pt x="1003" y="908"/>
                </a:lnTo>
                <a:cubicBezTo>
                  <a:pt x="1010" y="916"/>
                  <a:pt x="996" y="911"/>
                  <a:pt x="1007" y="919"/>
                </a:cubicBezTo>
                <a:cubicBezTo>
                  <a:pt x="1009" y="926"/>
                  <a:pt x="1009" y="928"/>
                  <a:pt x="1010" y="928"/>
                </a:cubicBezTo>
                <a:lnTo>
                  <a:pt x="1012" y="927"/>
                </a:lnTo>
                <a:cubicBezTo>
                  <a:pt x="1013" y="927"/>
                  <a:pt x="1014" y="928"/>
                  <a:pt x="1015" y="930"/>
                </a:cubicBezTo>
                <a:cubicBezTo>
                  <a:pt x="1020" y="928"/>
                  <a:pt x="1024" y="927"/>
                  <a:pt x="1028" y="927"/>
                </a:cubicBezTo>
                <a:cubicBezTo>
                  <a:pt x="1037" y="927"/>
                  <a:pt x="1045" y="932"/>
                  <a:pt x="1049" y="943"/>
                </a:cubicBezTo>
                <a:cubicBezTo>
                  <a:pt x="1048" y="950"/>
                  <a:pt x="1050" y="957"/>
                  <a:pt x="1042" y="958"/>
                </a:cubicBezTo>
                <a:cubicBezTo>
                  <a:pt x="1041" y="963"/>
                  <a:pt x="1035" y="967"/>
                  <a:pt x="1038" y="971"/>
                </a:cubicBezTo>
                <a:cubicBezTo>
                  <a:pt x="1037" y="973"/>
                  <a:pt x="1032" y="975"/>
                  <a:pt x="1035" y="977"/>
                </a:cubicBezTo>
                <a:cubicBezTo>
                  <a:pt x="1034" y="980"/>
                  <a:pt x="1030" y="981"/>
                  <a:pt x="1033" y="987"/>
                </a:cubicBezTo>
                <a:cubicBezTo>
                  <a:pt x="1032" y="994"/>
                  <a:pt x="1037" y="995"/>
                  <a:pt x="1035" y="998"/>
                </a:cubicBezTo>
                <a:cubicBezTo>
                  <a:pt x="1036" y="1002"/>
                  <a:pt x="1043" y="1006"/>
                  <a:pt x="1040" y="1012"/>
                </a:cubicBezTo>
                <a:cubicBezTo>
                  <a:pt x="1043" y="1013"/>
                  <a:pt x="1046" y="1018"/>
                  <a:pt x="1044" y="1018"/>
                </a:cubicBezTo>
                <a:cubicBezTo>
                  <a:pt x="1054" y="1027"/>
                  <a:pt x="1029" y="1025"/>
                  <a:pt x="1034" y="1031"/>
                </a:cubicBezTo>
                <a:cubicBezTo>
                  <a:pt x="1030" y="1034"/>
                  <a:pt x="1024" y="1035"/>
                  <a:pt x="1027" y="1038"/>
                </a:cubicBezTo>
                <a:lnTo>
                  <a:pt x="1025" y="1038"/>
                </a:lnTo>
                <a:lnTo>
                  <a:pt x="1024" y="1038"/>
                </a:lnTo>
                <a:cubicBezTo>
                  <a:pt x="1022" y="1038"/>
                  <a:pt x="1019" y="1038"/>
                  <a:pt x="1021" y="1043"/>
                </a:cubicBezTo>
                <a:lnTo>
                  <a:pt x="1020" y="1042"/>
                </a:lnTo>
                <a:cubicBezTo>
                  <a:pt x="1016" y="1042"/>
                  <a:pt x="1009" y="1045"/>
                  <a:pt x="1012" y="1047"/>
                </a:cubicBezTo>
                <a:lnTo>
                  <a:pt x="1012" y="1047"/>
                </a:lnTo>
                <a:cubicBezTo>
                  <a:pt x="1008" y="1047"/>
                  <a:pt x="1004" y="1050"/>
                  <a:pt x="1004" y="1054"/>
                </a:cubicBezTo>
                <a:cubicBezTo>
                  <a:pt x="1003" y="1049"/>
                  <a:pt x="1002" y="1048"/>
                  <a:pt x="1001" y="1048"/>
                </a:cubicBezTo>
                <a:cubicBezTo>
                  <a:pt x="1000" y="1048"/>
                  <a:pt x="998" y="1053"/>
                  <a:pt x="993" y="1053"/>
                </a:cubicBezTo>
                <a:cubicBezTo>
                  <a:pt x="998" y="1055"/>
                  <a:pt x="992" y="1054"/>
                  <a:pt x="991" y="1057"/>
                </a:cubicBezTo>
                <a:cubicBezTo>
                  <a:pt x="991" y="1058"/>
                  <a:pt x="991" y="1060"/>
                  <a:pt x="990" y="1060"/>
                </a:cubicBezTo>
                <a:lnTo>
                  <a:pt x="990" y="1058"/>
                </a:lnTo>
                <a:cubicBezTo>
                  <a:pt x="987" y="1059"/>
                  <a:pt x="989" y="1062"/>
                  <a:pt x="985" y="1064"/>
                </a:cubicBezTo>
                <a:cubicBezTo>
                  <a:pt x="988" y="1067"/>
                  <a:pt x="991" y="1070"/>
                  <a:pt x="986" y="1072"/>
                </a:cubicBezTo>
                <a:lnTo>
                  <a:pt x="984" y="1072"/>
                </a:lnTo>
                <a:cubicBezTo>
                  <a:pt x="980" y="1072"/>
                  <a:pt x="979" y="1076"/>
                  <a:pt x="974" y="1080"/>
                </a:cubicBezTo>
                <a:lnTo>
                  <a:pt x="974" y="1080"/>
                </a:lnTo>
                <a:cubicBezTo>
                  <a:pt x="972" y="1080"/>
                  <a:pt x="972" y="1078"/>
                  <a:pt x="969" y="1078"/>
                </a:cubicBezTo>
                <a:lnTo>
                  <a:pt x="967" y="1078"/>
                </a:lnTo>
                <a:cubicBezTo>
                  <a:pt x="971" y="1081"/>
                  <a:pt x="962" y="1082"/>
                  <a:pt x="966" y="1085"/>
                </a:cubicBezTo>
                <a:cubicBezTo>
                  <a:pt x="964" y="1087"/>
                  <a:pt x="963" y="1088"/>
                  <a:pt x="961" y="1088"/>
                </a:cubicBezTo>
                <a:cubicBezTo>
                  <a:pt x="959" y="1088"/>
                  <a:pt x="957" y="1085"/>
                  <a:pt x="955" y="1085"/>
                </a:cubicBezTo>
                <a:lnTo>
                  <a:pt x="952" y="1086"/>
                </a:lnTo>
                <a:cubicBezTo>
                  <a:pt x="952" y="1091"/>
                  <a:pt x="951" y="1092"/>
                  <a:pt x="950" y="1092"/>
                </a:cubicBezTo>
                <a:lnTo>
                  <a:pt x="947" y="1092"/>
                </a:lnTo>
                <a:cubicBezTo>
                  <a:pt x="946" y="1092"/>
                  <a:pt x="945" y="1093"/>
                  <a:pt x="946" y="1097"/>
                </a:cubicBezTo>
                <a:lnTo>
                  <a:pt x="943" y="1098"/>
                </a:lnTo>
                <a:cubicBezTo>
                  <a:pt x="941" y="1098"/>
                  <a:pt x="939" y="1096"/>
                  <a:pt x="937" y="1095"/>
                </a:cubicBezTo>
                <a:cubicBezTo>
                  <a:pt x="936" y="1098"/>
                  <a:pt x="932" y="1102"/>
                  <a:pt x="930" y="1102"/>
                </a:cubicBezTo>
                <a:cubicBezTo>
                  <a:pt x="929" y="1102"/>
                  <a:pt x="928" y="1101"/>
                  <a:pt x="929" y="1098"/>
                </a:cubicBezTo>
                <a:lnTo>
                  <a:pt x="928" y="1098"/>
                </a:lnTo>
                <a:cubicBezTo>
                  <a:pt x="925" y="1098"/>
                  <a:pt x="927" y="1094"/>
                  <a:pt x="926" y="1092"/>
                </a:cubicBezTo>
                <a:lnTo>
                  <a:pt x="922" y="1094"/>
                </a:lnTo>
                <a:cubicBezTo>
                  <a:pt x="921" y="1094"/>
                  <a:pt x="920" y="1094"/>
                  <a:pt x="920" y="1092"/>
                </a:cubicBezTo>
                <a:cubicBezTo>
                  <a:pt x="917" y="1089"/>
                  <a:pt x="915" y="1088"/>
                  <a:pt x="913" y="1088"/>
                </a:cubicBezTo>
                <a:cubicBezTo>
                  <a:pt x="911" y="1088"/>
                  <a:pt x="909" y="1089"/>
                  <a:pt x="907" y="1089"/>
                </a:cubicBezTo>
                <a:cubicBezTo>
                  <a:pt x="905" y="1089"/>
                  <a:pt x="903" y="1089"/>
                  <a:pt x="900" y="1087"/>
                </a:cubicBezTo>
                <a:lnTo>
                  <a:pt x="900" y="1087"/>
                </a:lnTo>
                <a:cubicBezTo>
                  <a:pt x="895" y="1087"/>
                  <a:pt x="897" y="1079"/>
                  <a:pt x="893" y="1079"/>
                </a:cubicBezTo>
                <a:lnTo>
                  <a:pt x="892" y="1079"/>
                </a:lnTo>
                <a:cubicBezTo>
                  <a:pt x="889" y="1077"/>
                  <a:pt x="882" y="1080"/>
                  <a:pt x="883" y="1074"/>
                </a:cubicBezTo>
                <a:cubicBezTo>
                  <a:pt x="880" y="1074"/>
                  <a:pt x="878" y="1073"/>
                  <a:pt x="876" y="1073"/>
                </a:cubicBezTo>
                <a:cubicBezTo>
                  <a:pt x="873" y="1073"/>
                  <a:pt x="871" y="1074"/>
                  <a:pt x="868" y="1078"/>
                </a:cubicBezTo>
                <a:cubicBezTo>
                  <a:pt x="868" y="1080"/>
                  <a:pt x="872" y="1081"/>
                  <a:pt x="868" y="1081"/>
                </a:cubicBezTo>
                <a:lnTo>
                  <a:pt x="866" y="1081"/>
                </a:lnTo>
                <a:cubicBezTo>
                  <a:pt x="866" y="1079"/>
                  <a:pt x="864" y="1078"/>
                  <a:pt x="862" y="1078"/>
                </a:cubicBezTo>
                <a:cubicBezTo>
                  <a:pt x="860" y="1078"/>
                  <a:pt x="857" y="1079"/>
                  <a:pt x="855" y="1079"/>
                </a:cubicBezTo>
                <a:lnTo>
                  <a:pt x="853" y="1079"/>
                </a:lnTo>
                <a:cubicBezTo>
                  <a:pt x="852" y="1077"/>
                  <a:pt x="851" y="1077"/>
                  <a:pt x="849" y="1077"/>
                </a:cubicBezTo>
                <a:cubicBezTo>
                  <a:pt x="846" y="1077"/>
                  <a:pt x="842" y="1078"/>
                  <a:pt x="839" y="1080"/>
                </a:cubicBezTo>
                <a:cubicBezTo>
                  <a:pt x="840" y="1077"/>
                  <a:pt x="838" y="1076"/>
                  <a:pt x="836" y="1076"/>
                </a:cubicBezTo>
                <a:lnTo>
                  <a:pt x="832" y="1076"/>
                </a:lnTo>
                <a:cubicBezTo>
                  <a:pt x="829" y="1076"/>
                  <a:pt x="827" y="1076"/>
                  <a:pt x="826" y="1072"/>
                </a:cubicBezTo>
                <a:cubicBezTo>
                  <a:pt x="824" y="1071"/>
                  <a:pt x="823" y="1071"/>
                  <a:pt x="821" y="1071"/>
                </a:cubicBezTo>
                <a:cubicBezTo>
                  <a:pt x="813" y="1071"/>
                  <a:pt x="807" y="1075"/>
                  <a:pt x="799" y="1075"/>
                </a:cubicBezTo>
                <a:cubicBezTo>
                  <a:pt x="797" y="1075"/>
                  <a:pt x="795" y="1075"/>
                  <a:pt x="792" y="1074"/>
                </a:cubicBezTo>
                <a:cubicBezTo>
                  <a:pt x="787" y="1075"/>
                  <a:pt x="784" y="1079"/>
                  <a:pt x="781" y="1079"/>
                </a:cubicBezTo>
                <a:cubicBezTo>
                  <a:pt x="780" y="1079"/>
                  <a:pt x="779" y="1078"/>
                  <a:pt x="777" y="1073"/>
                </a:cubicBezTo>
                <a:cubicBezTo>
                  <a:pt x="772" y="1071"/>
                  <a:pt x="767" y="1069"/>
                  <a:pt x="762" y="1069"/>
                </a:cubicBezTo>
                <a:cubicBezTo>
                  <a:pt x="758" y="1069"/>
                  <a:pt x="754" y="1071"/>
                  <a:pt x="751" y="1077"/>
                </a:cubicBezTo>
                <a:cubicBezTo>
                  <a:pt x="751" y="1078"/>
                  <a:pt x="750" y="1079"/>
                  <a:pt x="749" y="1079"/>
                </a:cubicBezTo>
                <a:lnTo>
                  <a:pt x="746" y="1078"/>
                </a:lnTo>
                <a:cubicBezTo>
                  <a:pt x="743" y="1079"/>
                  <a:pt x="740" y="1087"/>
                  <a:pt x="738" y="1087"/>
                </a:cubicBezTo>
                <a:lnTo>
                  <a:pt x="736" y="1086"/>
                </a:lnTo>
                <a:cubicBezTo>
                  <a:pt x="734" y="1086"/>
                  <a:pt x="730" y="1085"/>
                  <a:pt x="730" y="1084"/>
                </a:cubicBezTo>
                <a:cubicBezTo>
                  <a:pt x="731" y="1082"/>
                  <a:pt x="731" y="1081"/>
                  <a:pt x="730" y="1081"/>
                </a:cubicBezTo>
                <a:cubicBezTo>
                  <a:pt x="728" y="1081"/>
                  <a:pt x="720" y="1087"/>
                  <a:pt x="718" y="1087"/>
                </a:cubicBezTo>
                <a:lnTo>
                  <a:pt x="717" y="1087"/>
                </a:lnTo>
                <a:cubicBezTo>
                  <a:pt x="715" y="1087"/>
                  <a:pt x="714" y="1086"/>
                  <a:pt x="714" y="1086"/>
                </a:cubicBezTo>
                <a:cubicBezTo>
                  <a:pt x="710" y="1086"/>
                  <a:pt x="719" y="1092"/>
                  <a:pt x="715" y="1094"/>
                </a:cubicBezTo>
                <a:cubicBezTo>
                  <a:pt x="708" y="1096"/>
                  <a:pt x="710" y="1107"/>
                  <a:pt x="703" y="1107"/>
                </a:cubicBezTo>
                <a:lnTo>
                  <a:pt x="702" y="1107"/>
                </a:lnTo>
                <a:cubicBezTo>
                  <a:pt x="699" y="1109"/>
                  <a:pt x="699" y="1114"/>
                  <a:pt x="696" y="1114"/>
                </a:cubicBezTo>
                <a:lnTo>
                  <a:pt x="694" y="1113"/>
                </a:lnTo>
                <a:cubicBezTo>
                  <a:pt x="689" y="1116"/>
                  <a:pt x="688" y="1127"/>
                  <a:pt x="681" y="1128"/>
                </a:cubicBezTo>
                <a:cubicBezTo>
                  <a:pt x="675" y="1123"/>
                  <a:pt x="664" y="1113"/>
                  <a:pt x="666" y="1102"/>
                </a:cubicBezTo>
                <a:cubicBezTo>
                  <a:pt x="663" y="1101"/>
                  <a:pt x="661" y="1100"/>
                  <a:pt x="660" y="1100"/>
                </a:cubicBezTo>
                <a:cubicBezTo>
                  <a:pt x="656" y="1100"/>
                  <a:pt x="657" y="1108"/>
                  <a:pt x="653" y="1111"/>
                </a:cubicBezTo>
                <a:cubicBezTo>
                  <a:pt x="650" y="1110"/>
                  <a:pt x="648" y="1110"/>
                  <a:pt x="646" y="1110"/>
                </a:cubicBezTo>
                <a:cubicBezTo>
                  <a:pt x="640" y="1110"/>
                  <a:pt x="636" y="1113"/>
                  <a:pt x="639" y="1120"/>
                </a:cubicBezTo>
                <a:cubicBezTo>
                  <a:pt x="637" y="1119"/>
                  <a:pt x="635" y="1118"/>
                  <a:pt x="633" y="1118"/>
                </a:cubicBezTo>
                <a:cubicBezTo>
                  <a:pt x="629" y="1118"/>
                  <a:pt x="626" y="1120"/>
                  <a:pt x="622" y="1122"/>
                </a:cubicBezTo>
                <a:lnTo>
                  <a:pt x="619" y="1122"/>
                </a:lnTo>
                <a:cubicBezTo>
                  <a:pt x="617" y="1122"/>
                  <a:pt x="615" y="1124"/>
                  <a:pt x="614" y="1127"/>
                </a:cubicBezTo>
                <a:cubicBezTo>
                  <a:pt x="610" y="1126"/>
                  <a:pt x="605" y="1127"/>
                  <a:pt x="602" y="1124"/>
                </a:cubicBezTo>
                <a:cubicBezTo>
                  <a:pt x="601" y="1123"/>
                  <a:pt x="599" y="1122"/>
                  <a:pt x="598" y="1122"/>
                </a:cubicBezTo>
                <a:cubicBezTo>
                  <a:pt x="595" y="1122"/>
                  <a:pt x="592" y="1123"/>
                  <a:pt x="588" y="1124"/>
                </a:cubicBezTo>
                <a:lnTo>
                  <a:pt x="588" y="1124"/>
                </a:lnTo>
                <a:cubicBezTo>
                  <a:pt x="584" y="1124"/>
                  <a:pt x="579" y="1120"/>
                  <a:pt x="575" y="1120"/>
                </a:cubicBezTo>
                <a:lnTo>
                  <a:pt x="571" y="1121"/>
                </a:lnTo>
                <a:cubicBezTo>
                  <a:pt x="568" y="1132"/>
                  <a:pt x="559" y="1133"/>
                  <a:pt x="549" y="1133"/>
                </a:cubicBezTo>
                <a:cubicBezTo>
                  <a:pt x="545" y="1133"/>
                  <a:pt x="541" y="1133"/>
                  <a:pt x="538" y="1133"/>
                </a:cubicBezTo>
                <a:cubicBezTo>
                  <a:pt x="536" y="1133"/>
                  <a:pt x="535" y="1133"/>
                  <a:pt x="533" y="1133"/>
                </a:cubicBezTo>
                <a:cubicBezTo>
                  <a:pt x="519" y="1134"/>
                  <a:pt x="517" y="1154"/>
                  <a:pt x="508" y="1159"/>
                </a:cubicBezTo>
                <a:cubicBezTo>
                  <a:pt x="499" y="1163"/>
                  <a:pt x="502" y="1178"/>
                  <a:pt x="489" y="1180"/>
                </a:cubicBezTo>
                <a:cubicBezTo>
                  <a:pt x="492" y="1190"/>
                  <a:pt x="492" y="1202"/>
                  <a:pt x="483" y="1209"/>
                </a:cubicBezTo>
                <a:cubicBezTo>
                  <a:pt x="480" y="1214"/>
                  <a:pt x="473" y="1215"/>
                  <a:pt x="466" y="1215"/>
                </a:cubicBezTo>
                <a:cubicBezTo>
                  <a:pt x="464" y="1215"/>
                  <a:pt x="462" y="1215"/>
                  <a:pt x="460" y="1215"/>
                </a:cubicBezTo>
                <a:cubicBezTo>
                  <a:pt x="462" y="1224"/>
                  <a:pt x="452" y="1221"/>
                  <a:pt x="449" y="1227"/>
                </a:cubicBezTo>
                <a:cubicBezTo>
                  <a:pt x="450" y="1238"/>
                  <a:pt x="435" y="1237"/>
                  <a:pt x="433" y="1247"/>
                </a:cubicBezTo>
                <a:cubicBezTo>
                  <a:pt x="429" y="1263"/>
                  <a:pt x="421" y="1263"/>
                  <a:pt x="435" y="1277"/>
                </a:cubicBezTo>
                <a:cubicBezTo>
                  <a:pt x="433" y="1279"/>
                  <a:pt x="431" y="1279"/>
                  <a:pt x="429" y="1279"/>
                </a:cubicBezTo>
                <a:cubicBezTo>
                  <a:pt x="418" y="1279"/>
                  <a:pt x="406" y="1263"/>
                  <a:pt x="402" y="1263"/>
                </a:cubicBezTo>
                <a:lnTo>
                  <a:pt x="402" y="1263"/>
                </a:lnTo>
                <a:cubicBezTo>
                  <a:pt x="398" y="1253"/>
                  <a:pt x="394" y="1248"/>
                  <a:pt x="379" y="1242"/>
                </a:cubicBezTo>
                <a:lnTo>
                  <a:pt x="378" y="1242"/>
                </a:lnTo>
                <a:cubicBezTo>
                  <a:pt x="374" y="1242"/>
                  <a:pt x="371" y="1238"/>
                  <a:pt x="369" y="1238"/>
                </a:cubicBezTo>
                <a:lnTo>
                  <a:pt x="368" y="1239"/>
                </a:lnTo>
                <a:lnTo>
                  <a:pt x="365" y="1238"/>
                </a:lnTo>
                <a:cubicBezTo>
                  <a:pt x="363" y="1238"/>
                  <a:pt x="362" y="1239"/>
                  <a:pt x="360" y="1239"/>
                </a:cubicBezTo>
                <a:cubicBezTo>
                  <a:pt x="359" y="1239"/>
                  <a:pt x="357" y="1238"/>
                  <a:pt x="356" y="1237"/>
                </a:cubicBezTo>
                <a:cubicBezTo>
                  <a:pt x="356" y="1235"/>
                  <a:pt x="350" y="1236"/>
                  <a:pt x="351" y="1230"/>
                </a:cubicBezTo>
                <a:cubicBezTo>
                  <a:pt x="348" y="1230"/>
                  <a:pt x="341" y="1231"/>
                  <a:pt x="341" y="1229"/>
                </a:cubicBezTo>
                <a:cubicBezTo>
                  <a:pt x="339" y="1226"/>
                  <a:pt x="337" y="1225"/>
                  <a:pt x="334" y="1224"/>
                </a:cubicBezTo>
                <a:cubicBezTo>
                  <a:pt x="334" y="1221"/>
                  <a:pt x="330" y="1222"/>
                  <a:pt x="327" y="1220"/>
                </a:cubicBezTo>
                <a:lnTo>
                  <a:pt x="325" y="1220"/>
                </a:lnTo>
                <a:cubicBezTo>
                  <a:pt x="318" y="1220"/>
                  <a:pt x="310" y="1215"/>
                  <a:pt x="302" y="1214"/>
                </a:cubicBezTo>
                <a:cubicBezTo>
                  <a:pt x="301" y="1215"/>
                  <a:pt x="299" y="1215"/>
                  <a:pt x="296" y="1215"/>
                </a:cubicBezTo>
                <a:cubicBezTo>
                  <a:pt x="287" y="1215"/>
                  <a:pt x="274" y="1208"/>
                  <a:pt x="276" y="1207"/>
                </a:cubicBezTo>
                <a:cubicBezTo>
                  <a:pt x="267" y="1206"/>
                  <a:pt x="263" y="1200"/>
                  <a:pt x="257" y="1200"/>
                </a:cubicBezTo>
                <a:lnTo>
                  <a:pt x="256" y="1200"/>
                </a:lnTo>
                <a:cubicBezTo>
                  <a:pt x="251" y="1195"/>
                  <a:pt x="249" y="1188"/>
                  <a:pt x="242" y="1187"/>
                </a:cubicBezTo>
                <a:lnTo>
                  <a:pt x="241" y="1186"/>
                </a:lnTo>
                <a:lnTo>
                  <a:pt x="240" y="1187"/>
                </a:lnTo>
                <a:lnTo>
                  <a:pt x="240" y="1187"/>
                </a:lnTo>
                <a:lnTo>
                  <a:pt x="239" y="1187"/>
                </a:lnTo>
                <a:lnTo>
                  <a:pt x="236" y="1185"/>
                </a:lnTo>
                <a:cubicBezTo>
                  <a:pt x="236" y="1185"/>
                  <a:pt x="237" y="1185"/>
                  <a:pt x="237" y="1187"/>
                </a:cubicBezTo>
                <a:lnTo>
                  <a:pt x="237" y="1187"/>
                </a:lnTo>
                <a:cubicBezTo>
                  <a:pt x="234" y="1187"/>
                  <a:pt x="233" y="1185"/>
                  <a:pt x="231" y="1185"/>
                </a:cubicBezTo>
                <a:lnTo>
                  <a:pt x="229" y="1187"/>
                </a:lnTo>
                <a:lnTo>
                  <a:pt x="229" y="1187"/>
                </a:lnTo>
                <a:cubicBezTo>
                  <a:pt x="228" y="1187"/>
                  <a:pt x="228" y="1184"/>
                  <a:pt x="226" y="1184"/>
                </a:cubicBezTo>
                <a:lnTo>
                  <a:pt x="225" y="1185"/>
                </a:lnTo>
                <a:cubicBezTo>
                  <a:pt x="226" y="1180"/>
                  <a:pt x="212" y="1183"/>
                  <a:pt x="216" y="1180"/>
                </a:cubicBezTo>
                <a:lnTo>
                  <a:pt x="216" y="1180"/>
                </a:lnTo>
                <a:cubicBezTo>
                  <a:pt x="213" y="1180"/>
                  <a:pt x="213" y="1174"/>
                  <a:pt x="212" y="1174"/>
                </a:cubicBezTo>
                <a:lnTo>
                  <a:pt x="212" y="1174"/>
                </a:lnTo>
                <a:cubicBezTo>
                  <a:pt x="204" y="1173"/>
                  <a:pt x="203" y="1166"/>
                  <a:pt x="199" y="1163"/>
                </a:cubicBezTo>
                <a:lnTo>
                  <a:pt x="197" y="1164"/>
                </a:lnTo>
                <a:cubicBezTo>
                  <a:pt x="193" y="1164"/>
                  <a:pt x="187" y="1161"/>
                  <a:pt x="183" y="1160"/>
                </a:cubicBezTo>
                <a:cubicBezTo>
                  <a:pt x="181" y="1161"/>
                  <a:pt x="179" y="1162"/>
                  <a:pt x="178" y="1162"/>
                </a:cubicBezTo>
                <a:cubicBezTo>
                  <a:pt x="175" y="1162"/>
                  <a:pt x="174" y="1159"/>
                  <a:pt x="169" y="1158"/>
                </a:cubicBezTo>
                <a:lnTo>
                  <a:pt x="170" y="1158"/>
                </a:lnTo>
                <a:cubicBezTo>
                  <a:pt x="174" y="1158"/>
                  <a:pt x="162" y="1150"/>
                  <a:pt x="160" y="1147"/>
                </a:cubicBezTo>
                <a:cubicBezTo>
                  <a:pt x="158" y="1136"/>
                  <a:pt x="147" y="1135"/>
                  <a:pt x="139" y="1129"/>
                </a:cubicBezTo>
                <a:cubicBezTo>
                  <a:pt x="133" y="1131"/>
                  <a:pt x="127" y="1136"/>
                  <a:pt x="121" y="1136"/>
                </a:cubicBezTo>
                <a:cubicBezTo>
                  <a:pt x="119" y="1136"/>
                  <a:pt x="117" y="1135"/>
                  <a:pt x="114" y="1134"/>
                </a:cubicBezTo>
                <a:cubicBezTo>
                  <a:pt x="111" y="1135"/>
                  <a:pt x="108" y="1135"/>
                  <a:pt x="104" y="1135"/>
                </a:cubicBezTo>
                <a:cubicBezTo>
                  <a:pt x="86" y="1135"/>
                  <a:pt x="68" y="1126"/>
                  <a:pt x="65" y="1109"/>
                </a:cubicBezTo>
                <a:cubicBezTo>
                  <a:pt x="71" y="1103"/>
                  <a:pt x="79" y="1098"/>
                  <a:pt x="81" y="1088"/>
                </a:cubicBezTo>
                <a:lnTo>
                  <a:pt x="81" y="1088"/>
                </a:lnTo>
                <a:lnTo>
                  <a:pt x="84" y="1088"/>
                </a:lnTo>
                <a:cubicBezTo>
                  <a:pt x="88" y="1088"/>
                  <a:pt x="94" y="1088"/>
                  <a:pt x="95" y="1082"/>
                </a:cubicBezTo>
                <a:cubicBezTo>
                  <a:pt x="108" y="1070"/>
                  <a:pt x="85" y="1067"/>
                  <a:pt x="71" y="1067"/>
                </a:cubicBezTo>
                <a:cubicBezTo>
                  <a:pt x="67" y="1067"/>
                  <a:pt x="63" y="1067"/>
                  <a:pt x="61" y="1067"/>
                </a:cubicBezTo>
                <a:cubicBezTo>
                  <a:pt x="57" y="1071"/>
                  <a:pt x="53" y="1075"/>
                  <a:pt x="49" y="1075"/>
                </a:cubicBezTo>
                <a:cubicBezTo>
                  <a:pt x="46" y="1075"/>
                  <a:pt x="44" y="1073"/>
                  <a:pt x="40" y="1068"/>
                </a:cubicBezTo>
                <a:cubicBezTo>
                  <a:pt x="43" y="1051"/>
                  <a:pt x="22" y="1024"/>
                  <a:pt x="46" y="1020"/>
                </a:cubicBezTo>
                <a:cubicBezTo>
                  <a:pt x="50" y="1008"/>
                  <a:pt x="37" y="1001"/>
                  <a:pt x="36" y="993"/>
                </a:cubicBezTo>
                <a:cubicBezTo>
                  <a:pt x="34" y="986"/>
                  <a:pt x="31" y="975"/>
                  <a:pt x="29" y="971"/>
                </a:cubicBezTo>
                <a:cubicBezTo>
                  <a:pt x="23" y="963"/>
                  <a:pt x="14" y="962"/>
                  <a:pt x="17" y="953"/>
                </a:cubicBezTo>
                <a:cubicBezTo>
                  <a:pt x="12" y="950"/>
                  <a:pt x="16" y="944"/>
                  <a:pt x="17" y="939"/>
                </a:cubicBezTo>
                <a:cubicBezTo>
                  <a:pt x="18" y="936"/>
                  <a:pt x="14" y="931"/>
                  <a:pt x="17" y="930"/>
                </a:cubicBezTo>
                <a:lnTo>
                  <a:pt x="16" y="930"/>
                </a:lnTo>
                <a:cubicBezTo>
                  <a:pt x="14" y="930"/>
                  <a:pt x="16" y="928"/>
                  <a:pt x="17" y="926"/>
                </a:cubicBezTo>
                <a:lnTo>
                  <a:pt x="17" y="926"/>
                </a:lnTo>
                <a:lnTo>
                  <a:pt x="17" y="926"/>
                </a:lnTo>
                <a:lnTo>
                  <a:pt x="17" y="925"/>
                </a:lnTo>
                <a:lnTo>
                  <a:pt x="17" y="924"/>
                </a:lnTo>
                <a:lnTo>
                  <a:pt x="19" y="918"/>
                </a:lnTo>
                <a:lnTo>
                  <a:pt x="19" y="918"/>
                </a:lnTo>
                <a:lnTo>
                  <a:pt x="19" y="918"/>
                </a:lnTo>
                <a:lnTo>
                  <a:pt x="19" y="918"/>
                </a:lnTo>
                <a:cubicBezTo>
                  <a:pt x="17" y="910"/>
                  <a:pt x="22" y="909"/>
                  <a:pt x="23" y="903"/>
                </a:cubicBezTo>
                <a:lnTo>
                  <a:pt x="23" y="904"/>
                </a:lnTo>
                <a:cubicBezTo>
                  <a:pt x="23" y="904"/>
                  <a:pt x="25" y="900"/>
                  <a:pt x="23" y="900"/>
                </a:cubicBezTo>
                <a:cubicBezTo>
                  <a:pt x="26" y="900"/>
                  <a:pt x="23" y="900"/>
                  <a:pt x="23" y="898"/>
                </a:cubicBezTo>
                <a:cubicBezTo>
                  <a:pt x="23" y="896"/>
                  <a:pt x="24" y="896"/>
                  <a:pt x="23" y="894"/>
                </a:cubicBezTo>
                <a:cubicBezTo>
                  <a:pt x="20" y="892"/>
                  <a:pt x="21" y="892"/>
                  <a:pt x="23" y="890"/>
                </a:cubicBezTo>
                <a:cubicBezTo>
                  <a:pt x="20" y="890"/>
                  <a:pt x="19" y="888"/>
                  <a:pt x="23" y="887"/>
                </a:cubicBezTo>
                <a:cubicBezTo>
                  <a:pt x="27" y="880"/>
                  <a:pt x="29" y="874"/>
                  <a:pt x="32" y="864"/>
                </a:cubicBezTo>
                <a:lnTo>
                  <a:pt x="33" y="865"/>
                </a:lnTo>
                <a:cubicBezTo>
                  <a:pt x="36" y="865"/>
                  <a:pt x="37" y="856"/>
                  <a:pt x="39" y="854"/>
                </a:cubicBezTo>
                <a:cubicBezTo>
                  <a:pt x="43" y="852"/>
                  <a:pt x="44" y="850"/>
                  <a:pt x="46" y="848"/>
                </a:cubicBezTo>
                <a:lnTo>
                  <a:pt x="46" y="849"/>
                </a:lnTo>
                <a:lnTo>
                  <a:pt x="48" y="845"/>
                </a:lnTo>
                <a:lnTo>
                  <a:pt x="47" y="845"/>
                </a:lnTo>
                <a:cubicBezTo>
                  <a:pt x="45" y="838"/>
                  <a:pt x="50" y="838"/>
                  <a:pt x="48" y="828"/>
                </a:cubicBezTo>
                <a:lnTo>
                  <a:pt x="49" y="828"/>
                </a:lnTo>
                <a:cubicBezTo>
                  <a:pt x="52" y="828"/>
                  <a:pt x="52" y="822"/>
                  <a:pt x="52" y="818"/>
                </a:cubicBezTo>
                <a:cubicBezTo>
                  <a:pt x="56" y="817"/>
                  <a:pt x="56" y="814"/>
                  <a:pt x="56" y="810"/>
                </a:cubicBezTo>
                <a:lnTo>
                  <a:pt x="57" y="809"/>
                </a:lnTo>
                <a:cubicBezTo>
                  <a:pt x="59" y="809"/>
                  <a:pt x="61" y="811"/>
                  <a:pt x="63" y="811"/>
                </a:cubicBezTo>
                <a:lnTo>
                  <a:pt x="65" y="810"/>
                </a:lnTo>
                <a:lnTo>
                  <a:pt x="65" y="809"/>
                </a:lnTo>
                <a:lnTo>
                  <a:pt x="66" y="810"/>
                </a:lnTo>
                <a:cubicBezTo>
                  <a:pt x="66" y="810"/>
                  <a:pt x="66" y="809"/>
                  <a:pt x="66" y="808"/>
                </a:cubicBezTo>
                <a:lnTo>
                  <a:pt x="68" y="809"/>
                </a:lnTo>
                <a:cubicBezTo>
                  <a:pt x="69" y="809"/>
                  <a:pt x="68" y="807"/>
                  <a:pt x="66" y="807"/>
                </a:cubicBezTo>
                <a:lnTo>
                  <a:pt x="68" y="807"/>
                </a:lnTo>
                <a:cubicBezTo>
                  <a:pt x="74" y="807"/>
                  <a:pt x="68" y="803"/>
                  <a:pt x="70" y="800"/>
                </a:cubicBezTo>
                <a:lnTo>
                  <a:pt x="72" y="801"/>
                </a:lnTo>
                <a:cubicBezTo>
                  <a:pt x="75" y="801"/>
                  <a:pt x="76" y="795"/>
                  <a:pt x="80" y="795"/>
                </a:cubicBezTo>
                <a:lnTo>
                  <a:pt x="81" y="795"/>
                </a:lnTo>
                <a:cubicBezTo>
                  <a:pt x="82" y="793"/>
                  <a:pt x="83" y="793"/>
                  <a:pt x="84" y="793"/>
                </a:cubicBezTo>
                <a:lnTo>
                  <a:pt x="87" y="794"/>
                </a:lnTo>
                <a:cubicBezTo>
                  <a:pt x="86" y="793"/>
                  <a:pt x="90" y="788"/>
                  <a:pt x="92" y="788"/>
                </a:cubicBezTo>
                <a:lnTo>
                  <a:pt x="93" y="789"/>
                </a:lnTo>
                <a:cubicBezTo>
                  <a:pt x="97" y="788"/>
                  <a:pt x="94" y="782"/>
                  <a:pt x="98" y="782"/>
                </a:cubicBezTo>
                <a:lnTo>
                  <a:pt x="99" y="782"/>
                </a:lnTo>
                <a:cubicBezTo>
                  <a:pt x="96" y="770"/>
                  <a:pt x="105" y="776"/>
                  <a:pt x="101" y="770"/>
                </a:cubicBezTo>
                <a:cubicBezTo>
                  <a:pt x="102" y="769"/>
                  <a:pt x="103" y="768"/>
                  <a:pt x="103" y="768"/>
                </a:cubicBezTo>
                <a:lnTo>
                  <a:pt x="106" y="771"/>
                </a:lnTo>
                <a:lnTo>
                  <a:pt x="107" y="770"/>
                </a:lnTo>
                <a:cubicBezTo>
                  <a:pt x="106" y="767"/>
                  <a:pt x="103" y="761"/>
                  <a:pt x="105" y="761"/>
                </a:cubicBezTo>
                <a:cubicBezTo>
                  <a:pt x="106" y="761"/>
                  <a:pt x="107" y="762"/>
                  <a:pt x="110" y="763"/>
                </a:cubicBezTo>
                <a:cubicBezTo>
                  <a:pt x="108" y="760"/>
                  <a:pt x="109" y="760"/>
                  <a:pt x="110" y="760"/>
                </a:cubicBezTo>
                <a:lnTo>
                  <a:pt x="113" y="760"/>
                </a:lnTo>
                <a:cubicBezTo>
                  <a:pt x="115" y="760"/>
                  <a:pt x="116" y="759"/>
                  <a:pt x="115" y="754"/>
                </a:cubicBezTo>
                <a:cubicBezTo>
                  <a:pt x="117" y="755"/>
                  <a:pt x="119" y="755"/>
                  <a:pt x="120" y="755"/>
                </a:cubicBezTo>
                <a:cubicBezTo>
                  <a:pt x="125" y="755"/>
                  <a:pt x="119" y="746"/>
                  <a:pt x="124" y="746"/>
                </a:cubicBezTo>
                <a:cubicBezTo>
                  <a:pt x="132" y="738"/>
                  <a:pt x="120" y="738"/>
                  <a:pt x="120" y="729"/>
                </a:cubicBezTo>
                <a:lnTo>
                  <a:pt x="118" y="730"/>
                </a:lnTo>
                <a:cubicBezTo>
                  <a:pt x="111" y="730"/>
                  <a:pt x="111" y="722"/>
                  <a:pt x="113" y="718"/>
                </a:cubicBezTo>
                <a:cubicBezTo>
                  <a:pt x="109" y="702"/>
                  <a:pt x="126" y="710"/>
                  <a:pt x="132" y="701"/>
                </a:cubicBezTo>
                <a:cubicBezTo>
                  <a:pt x="134" y="703"/>
                  <a:pt x="135" y="703"/>
                  <a:pt x="135" y="703"/>
                </a:cubicBezTo>
                <a:cubicBezTo>
                  <a:pt x="137" y="703"/>
                  <a:pt x="135" y="700"/>
                  <a:pt x="133" y="698"/>
                </a:cubicBezTo>
                <a:cubicBezTo>
                  <a:pt x="136" y="696"/>
                  <a:pt x="138" y="691"/>
                  <a:pt x="136" y="686"/>
                </a:cubicBezTo>
                <a:lnTo>
                  <a:pt x="137" y="686"/>
                </a:lnTo>
                <a:cubicBezTo>
                  <a:pt x="141" y="686"/>
                  <a:pt x="140" y="680"/>
                  <a:pt x="142" y="680"/>
                </a:cubicBezTo>
                <a:lnTo>
                  <a:pt x="145" y="681"/>
                </a:lnTo>
                <a:cubicBezTo>
                  <a:pt x="150" y="680"/>
                  <a:pt x="157" y="674"/>
                  <a:pt x="163" y="674"/>
                </a:cubicBezTo>
                <a:lnTo>
                  <a:pt x="166" y="674"/>
                </a:lnTo>
                <a:cubicBezTo>
                  <a:pt x="177" y="670"/>
                  <a:pt x="176" y="655"/>
                  <a:pt x="186" y="647"/>
                </a:cubicBezTo>
                <a:cubicBezTo>
                  <a:pt x="188" y="642"/>
                  <a:pt x="186" y="636"/>
                  <a:pt x="192" y="636"/>
                </a:cubicBezTo>
                <a:lnTo>
                  <a:pt x="195" y="637"/>
                </a:lnTo>
                <a:cubicBezTo>
                  <a:pt x="198" y="636"/>
                  <a:pt x="201" y="636"/>
                  <a:pt x="204" y="636"/>
                </a:cubicBezTo>
                <a:cubicBezTo>
                  <a:pt x="208" y="636"/>
                  <a:pt x="212" y="636"/>
                  <a:pt x="216" y="636"/>
                </a:cubicBezTo>
                <a:cubicBezTo>
                  <a:pt x="220" y="636"/>
                  <a:pt x="224" y="636"/>
                  <a:pt x="229" y="635"/>
                </a:cubicBezTo>
                <a:cubicBezTo>
                  <a:pt x="233" y="635"/>
                  <a:pt x="232" y="628"/>
                  <a:pt x="236" y="627"/>
                </a:cubicBezTo>
                <a:lnTo>
                  <a:pt x="238" y="628"/>
                </a:lnTo>
                <a:cubicBezTo>
                  <a:pt x="239" y="628"/>
                  <a:pt x="238" y="627"/>
                  <a:pt x="239" y="625"/>
                </a:cubicBezTo>
                <a:cubicBezTo>
                  <a:pt x="239" y="623"/>
                  <a:pt x="240" y="622"/>
                  <a:pt x="242" y="622"/>
                </a:cubicBezTo>
                <a:cubicBezTo>
                  <a:pt x="245" y="622"/>
                  <a:pt x="249" y="625"/>
                  <a:pt x="251" y="625"/>
                </a:cubicBezTo>
                <a:lnTo>
                  <a:pt x="251" y="625"/>
                </a:lnTo>
                <a:cubicBezTo>
                  <a:pt x="257" y="614"/>
                  <a:pt x="267" y="606"/>
                  <a:pt x="271" y="594"/>
                </a:cubicBezTo>
                <a:cubicBezTo>
                  <a:pt x="278" y="589"/>
                  <a:pt x="267" y="578"/>
                  <a:pt x="270" y="573"/>
                </a:cubicBezTo>
                <a:cubicBezTo>
                  <a:pt x="273" y="575"/>
                  <a:pt x="276" y="576"/>
                  <a:pt x="277" y="576"/>
                </a:cubicBezTo>
                <a:cubicBezTo>
                  <a:pt x="278" y="576"/>
                  <a:pt x="279" y="575"/>
                  <a:pt x="277" y="570"/>
                </a:cubicBezTo>
                <a:cubicBezTo>
                  <a:pt x="286" y="564"/>
                  <a:pt x="281" y="563"/>
                  <a:pt x="284" y="556"/>
                </a:cubicBezTo>
                <a:cubicBezTo>
                  <a:pt x="282" y="552"/>
                  <a:pt x="285" y="547"/>
                  <a:pt x="288" y="544"/>
                </a:cubicBezTo>
                <a:cubicBezTo>
                  <a:pt x="287" y="540"/>
                  <a:pt x="284" y="535"/>
                  <a:pt x="287" y="530"/>
                </a:cubicBezTo>
                <a:cubicBezTo>
                  <a:pt x="293" y="527"/>
                  <a:pt x="293" y="526"/>
                  <a:pt x="289" y="522"/>
                </a:cubicBezTo>
                <a:cubicBezTo>
                  <a:pt x="288" y="518"/>
                  <a:pt x="293" y="514"/>
                  <a:pt x="291" y="510"/>
                </a:cubicBezTo>
                <a:cubicBezTo>
                  <a:pt x="302" y="507"/>
                  <a:pt x="307" y="497"/>
                  <a:pt x="314" y="489"/>
                </a:cubicBezTo>
                <a:lnTo>
                  <a:pt x="315" y="489"/>
                </a:lnTo>
                <a:cubicBezTo>
                  <a:pt x="324" y="489"/>
                  <a:pt x="327" y="481"/>
                  <a:pt x="335" y="478"/>
                </a:cubicBezTo>
                <a:cubicBezTo>
                  <a:pt x="340" y="476"/>
                  <a:pt x="344" y="476"/>
                  <a:pt x="347" y="476"/>
                </a:cubicBezTo>
                <a:cubicBezTo>
                  <a:pt x="356" y="476"/>
                  <a:pt x="350" y="485"/>
                  <a:pt x="356" y="485"/>
                </a:cubicBezTo>
                <a:cubicBezTo>
                  <a:pt x="359" y="485"/>
                  <a:pt x="365" y="482"/>
                  <a:pt x="378" y="475"/>
                </a:cubicBezTo>
                <a:cubicBezTo>
                  <a:pt x="377" y="469"/>
                  <a:pt x="385" y="465"/>
                  <a:pt x="390" y="463"/>
                </a:cubicBezTo>
                <a:cubicBezTo>
                  <a:pt x="387" y="457"/>
                  <a:pt x="388" y="445"/>
                  <a:pt x="396" y="442"/>
                </a:cubicBezTo>
                <a:cubicBezTo>
                  <a:pt x="394" y="424"/>
                  <a:pt x="409" y="407"/>
                  <a:pt x="409" y="389"/>
                </a:cubicBezTo>
                <a:cubicBezTo>
                  <a:pt x="404" y="370"/>
                  <a:pt x="405" y="349"/>
                  <a:pt x="419" y="330"/>
                </a:cubicBezTo>
                <a:cubicBezTo>
                  <a:pt x="418" y="322"/>
                  <a:pt x="418" y="321"/>
                  <a:pt x="420" y="321"/>
                </a:cubicBezTo>
                <a:cubicBezTo>
                  <a:pt x="421" y="321"/>
                  <a:pt x="423" y="322"/>
                  <a:pt x="425" y="322"/>
                </a:cubicBezTo>
                <a:cubicBezTo>
                  <a:pt x="427" y="322"/>
                  <a:pt x="429" y="321"/>
                  <a:pt x="431" y="319"/>
                </a:cubicBezTo>
                <a:cubicBezTo>
                  <a:pt x="436" y="311"/>
                  <a:pt x="427" y="301"/>
                  <a:pt x="428" y="293"/>
                </a:cubicBezTo>
                <a:cubicBezTo>
                  <a:pt x="437" y="281"/>
                  <a:pt x="427" y="262"/>
                  <a:pt x="428" y="251"/>
                </a:cubicBezTo>
                <a:cubicBezTo>
                  <a:pt x="445" y="249"/>
                  <a:pt x="440" y="224"/>
                  <a:pt x="449" y="212"/>
                </a:cubicBezTo>
                <a:cubicBezTo>
                  <a:pt x="465" y="205"/>
                  <a:pt x="459" y="188"/>
                  <a:pt x="471" y="178"/>
                </a:cubicBezTo>
                <a:cubicBezTo>
                  <a:pt x="474" y="170"/>
                  <a:pt x="477" y="161"/>
                  <a:pt x="473" y="154"/>
                </a:cubicBezTo>
                <a:cubicBezTo>
                  <a:pt x="478" y="147"/>
                  <a:pt x="466" y="131"/>
                  <a:pt x="477" y="131"/>
                </a:cubicBezTo>
                <a:cubicBezTo>
                  <a:pt x="481" y="127"/>
                  <a:pt x="470" y="124"/>
                  <a:pt x="477" y="121"/>
                </a:cubicBezTo>
                <a:lnTo>
                  <a:pt x="479" y="122"/>
                </a:lnTo>
                <a:cubicBezTo>
                  <a:pt x="485" y="122"/>
                  <a:pt x="486" y="112"/>
                  <a:pt x="487" y="107"/>
                </a:cubicBezTo>
                <a:cubicBezTo>
                  <a:pt x="491" y="98"/>
                  <a:pt x="490" y="88"/>
                  <a:pt x="494" y="81"/>
                </a:cubicBezTo>
                <a:cubicBezTo>
                  <a:pt x="495" y="78"/>
                  <a:pt x="495" y="79"/>
                  <a:pt x="493" y="77"/>
                </a:cubicBezTo>
                <a:cubicBezTo>
                  <a:pt x="494" y="74"/>
                  <a:pt x="499" y="74"/>
                  <a:pt x="494" y="71"/>
                </a:cubicBezTo>
                <a:cubicBezTo>
                  <a:pt x="495" y="67"/>
                  <a:pt x="500" y="68"/>
                  <a:pt x="503" y="66"/>
                </a:cubicBezTo>
                <a:cubicBezTo>
                  <a:pt x="500" y="64"/>
                  <a:pt x="503" y="60"/>
                  <a:pt x="502" y="60"/>
                </a:cubicBezTo>
                <a:lnTo>
                  <a:pt x="501" y="60"/>
                </a:lnTo>
                <a:cubicBezTo>
                  <a:pt x="505" y="58"/>
                  <a:pt x="506" y="59"/>
                  <a:pt x="506" y="53"/>
                </a:cubicBezTo>
                <a:cubicBezTo>
                  <a:pt x="511" y="50"/>
                  <a:pt x="513" y="44"/>
                  <a:pt x="514" y="40"/>
                </a:cubicBezTo>
                <a:lnTo>
                  <a:pt x="515" y="41"/>
                </a:lnTo>
                <a:cubicBezTo>
                  <a:pt x="517" y="41"/>
                  <a:pt x="516" y="38"/>
                  <a:pt x="517" y="38"/>
                </a:cubicBezTo>
                <a:lnTo>
                  <a:pt x="519" y="39"/>
                </a:lnTo>
                <a:cubicBezTo>
                  <a:pt x="521" y="38"/>
                  <a:pt x="519" y="36"/>
                  <a:pt x="520" y="36"/>
                </a:cubicBezTo>
                <a:lnTo>
                  <a:pt x="523" y="37"/>
                </a:lnTo>
                <a:cubicBezTo>
                  <a:pt x="519" y="32"/>
                  <a:pt x="527" y="29"/>
                  <a:pt x="532" y="29"/>
                </a:cubicBezTo>
                <a:lnTo>
                  <a:pt x="532" y="29"/>
                </a:lnTo>
                <a:cubicBezTo>
                  <a:pt x="531" y="24"/>
                  <a:pt x="545" y="23"/>
                  <a:pt x="539" y="22"/>
                </a:cubicBezTo>
                <a:cubicBezTo>
                  <a:pt x="541" y="22"/>
                  <a:pt x="548" y="20"/>
                  <a:pt x="543" y="18"/>
                </a:cubicBezTo>
                <a:lnTo>
                  <a:pt x="543" y="17"/>
                </a:lnTo>
                <a:lnTo>
                  <a:pt x="546" y="19"/>
                </a:lnTo>
                <a:lnTo>
                  <a:pt x="546" y="19"/>
                </a:lnTo>
                <a:cubicBezTo>
                  <a:pt x="549" y="15"/>
                  <a:pt x="551" y="14"/>
                  <a:pt x="551"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612" name="Freeform 180">
            <a:extLst>
              <a:ext uri="{FF2B5EF4-FFF2-40B4-BE49-F238E27FC236}">
                <a16:creationId xmlns:a16="http://schemas.microsoft.com/office/drawing/2014/main" id="{6E0D04B5-D4B5-A7A3-4818-FBAE95A1491B}"/>
              </a:ext>
            </a:extLst>
          </p:cNvPr>
          <p:cNvSpPr>
            <a:spLocks noEditPoints="1"/>
          </p:cNvSpPr>
          <p:nvPr/>
        </p:nvSpPr>
        <p:spPr bwMode="auto">
          <a:xfrm>
            <a:off x="1722498" y="3903089"/>
            <a:ext cx="508159" cy="504011"/>
          </a:xfrm>
          <a:custGeom>
            <a:avLst/>
            <a:gdLst>
              <a:gd name="T0" fmla="*/ 310 w 1263"/>
              <a:gd name="T1" fmla="*/ 17 h 1254"/>
              <a:gd name="T2" fmla="*/ 257 w 1263"/>
              <a:gd name="T3" fmla="*/ 27 h 1254"/>
              <a:gd name="T4" fmla="*/ 212 w 1263"/>
              <a:gd name="T5" fmla="*/ 60 h 1254"/>
              <a:gd name="T6" fmla="*/ 169 w 1263"/>
              <a:gd name="T7" fmla="*/ 108 h 1254"/>
              <a:gd name="T8" fmla="*/ 114 w 1263"/>
              <a:gd name="T9" fmla="*/ 122 h 1254"/>
              <a:gd name="T10" fmla="*/ 50 w 1263"/>
              <a:gd name="T11" fmla="*/ 75 h 1254"/>
              <a:gd name="T12" fmla="*/ 94 w 1263"/>
              <a:gd name="T13" fmla="*/ 200 h 1254"/>
              <a:gd name="T14" fmla="*/ 19 w 1263"/>
              <a:gd name="T15" fmla="*/ 506 h 1254"/>
              <a:gd name="T16" fmla="*/ 32 w 1263"/>
              <a:gd name="T17" fmla="*/ 646 h 1254"/>
              <a:gd name="T18" fmla="*/ 85 w 1263"/>
              <a:gd name="T19" fmla="*/ 906 h 1254"/>
              <a:gd name="T20" fmla="*/ 389 w 1263"/>
              <a:gd name="T21" fmla="*/ 938 h 1254"/>
              <a:gd name="T22" fmla="*/ 557 w 1263"/>
              <a:gd name="T23" fmla="*/ 1231 h 1254"/>
              <a:gd name="T24" fmla="*/ 619 w 1263"/>
              <a:gd name="T25" fmla="*/ 1221 h 1254"/>
              <a:gd name="T26" fmla="*/ 716 w 1263"/>
              <a:gd name="T27" fmla="*/ 1200 h 1254"/>
              <a:gd name="T28" fmla="*/ 878 w 1263"/>
              <a:gd name="T29" fmla="*/ 998 h 1254"/>
              <a:gd name="T30" fmla="*/ 1066 w 1263"/>
              <a:gd name="T31" fmla="*/ 811 h 1254"/>
              <a:gd name="T32" fmla="*/ 1117 w 1263"/>
              <a:gd name="T33" fmla="*/ 704 h 1254"/>
              <a:gd name="T34" fmla="*/ 1248 w 1263"/>
              <a:gd name="T35" fmla="*/ 504 h 1254"/>
              <a:gd name="T36" fmla="*/ 1248 w 1263"/>
              <a:gd name="T37" fmla="*/ 405 h 1254"/>
              <a:gd name="T38" fmla="*/ 1161 w 1263"/>
              <a:gd name="T39" fmla="*/ 355 h 1254"/>
              <a:gd name="T40" fmla="*/ 1086 w 1263"/>
              <a:gd name="T41" fmla="*/ 326 h 1254"/>
              <a:gd name="T42" fmla="*/ 1044 w 1263"/>
              <a:gd name="T43" fmla="*/ 307 h 1254"/>
              <a:gd name="T44" fmla="*/ 983 w 1263"/>
              <a:gd name="T45" fmla="*/ 269 h 1254"/>
              <a:gd name="T46" fmla="*/ 921 w 1263"/>
              <a:gd name="T47" fmla="*/ 249 h 1254"/>
              <a:gd name="T48" fmla="*/ 868 w 1263"/>
              <a:gd name="T49" fmla="*/ 155 h 1254"/>
              <a:gd name="T50" fmla="*/ 797 w 1263"/>
              <a:gd name="T51" fmla="*/ 150 h 1254"/>
              <a:gd name="T52" fmla="*/ 760 w 1263"/>
              <a:gd name="T53" fmla="*/ 115 h 1254"/>
              <a:gd name="T54" fmla="*/ 668 w 1263"/>
              <a:gd name="T55" fmla="*/ 84 h 1254"/>
              <a:gd name="T56" fmla="*/ 574 w 1263"/>
              <a:gd name="T57" fmla="*/ 73 h 1254"/>
              <a:gd name="T58" fmla="*/ 520 w 1263"/>
              <a:gd name="T59" fmla="*/ 83 h 1254"/>
              <a:gd name="T60" fmla="*/ 472 w 1263"/>
              <a:gd name="T61" fmla="*/ 60 h 1254"/>
              <a:gd name="T62" fmla="*/ 427 w 1263"/>
              <a:gd name="T63" fmla="*/ 30 h 1254"/>
              <a:gd name="T64" fmla="*/ 381 w 1263"/>
              <a:gd name="T65" fmla="*/ 14 h 1254"/>
              <a:gd name="T66" fmla="*/ 502 w 1263"/>
              <a:gd name="T67" fmla="*/ 87 h 1254"/>
              <a:gd name="T68" fmla="*/ 381 w 1263"/>
              <a:gd name="T69" fmla="*/ 32 h 1254"/>
              <a:gd name="T70" fmla="*/ 397 w 1263"/>
              <a:gd name="T71" fmla="*/ 35 h 1254"/>
              <a:gd name="T72" fmla="*/ 427 w 1263"/>
              <a:gd name="T73" fmla="*/ 44 h 1254"/>
              <a:gd name="T74" fmla="*/ 484 w 1263"/>
              <a:gd name="T75" fmla="*/ 80 h 1254"/>
              <a:gd name="T76" fmla="*/ 527 w 1263"/>
              <a:gd name="T77" fmla="*/ 95 h 1254"/>
              <a:gd name="T78" fmla="*/ 556 w 1263"/>
              <a:gd name="T79" fmla="*/ 91 h 1254"/>
              <a:gd name="T80" fmla="*/ 655 w 1263"/>
              <a:gd name="T81" fmla="*/ 98 h 1254"/>
              <a:gd name="T82" fmla="*/ 726 w 1263"/>
              <a:gd name="T83" fmla="*/ 146 h 1254"/>
              <a:gd name="T84" fmla="*/ 826 w 1263"/>
              <a:gd name="T85" fmla="*/ 161 h 1254"/>
              <a:gd name="T86" fmla="*/ 915 w 1263"/>
              <a:gd name="T87" fmla="*/ 236 h 1254"/>
              <a:gd name="T88" fmla="*/ 1014 w 1263"/>
              <a:gd name="T89" fmla="*/ 308 h 1254"/>
              <a:gd name="T90" fmla="*/ 1060 w 1263"/>
              <a:gd name="T91" fmla="*/ 335 h 1254"/>
              <a:gd name="T92" fmla="*/ 1172 w 1263"/>
              <a:gd name="T93" fmla="*/ 378 h 1254"/>
              <a:gd name="T94" fmla="*/ 1238 w 1263"/>
              <a:gd name="T95" fmla="*/ 416 h 1254"/>
              <a:gd name="T96" fmla="*/ 1127 w 1263"/>
              <a:gd name="T97" fmla="*/ 686 h 1254"/>
              <a:gd name="T98" fmla="*/ 868 w 1263"/>
              <a:gd name="T99" fmla="*/ 990 h 1254"/>
              <a:gd name="T100" fmla="*/ 621 w 1263"/>
              <a:gd name="T101" fmla="*/ 1207 h 1254"/>
              <a:gd name="T102" fmla="*/ 570 w 1263"/>
              <a:gd name="T103" fmla="*/ 1211 h 1254"/>
              <a:gd name="T104" fmla="*/ 410 w 1263"/>
              <a:gd name="T105" fmla="*/ 942 h 1254"/>
              <a:gd name="T106" fmla="*/ 79 w 1263"/>
              <a:gd name="T107" fmla="*/ 889 h 1254"/>
              <a:gd name="T108" fmla="*/ 27 w 1263"/>
              <a:gd name="T109" fmla="*/ 495 h 1254"/>
              <a:gd name="T110" fmla="*/ 73 w 1263"/>
              <a:gd name="T111" fmla="*/ 120 h 1254"/>
              <a:gd name="T112" fmla="*/ 94 w 1263"/>
              <a:gd name="T113" fmla="*/ 120 h 1254"/>
              <a:gd name="T114" fmla="*/ 130 w 1263"/>
              <a:gd name="T115" fmla="*/ 133 h 1254"/>
              <a:gd name="T116" fmla="*/ 151 w 1263"/>
              <a:gd name="T117" fmla="*/ 128 h 1254"/>
              <a:gd name="T118" fmla="*/ 222 w 1263"/>
              <a:gd name="T119" fmla="*/ 72 h 1254"/>
              <a:gd name="T120" fmla="*/ 255 w 1263"/>
              <a:gd name="T121" fmla="*/ 42 h 1254"/>
              <a:gd name="T122" fmla="*/ 284 w 1263"/>
              <a:gd name="T123" fmla="*/ 35 h 1254"/>
              <a:gd name="T124" fmla="*/ 324 w 1263"/>
              <a:gd name="T125" fmla="*/ 26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63" h="1254">
                <a:moveTo>
                  <a:pt x="352" y="0"/>
                </a:moveTo>
                <a:lnTo>
                  <a:pt x="352" y="0"/>
                </a:lnTo>
                <a:cubicBezTo>
                  <a:pt x="347" y="0"/>
                  <a:pt x="344" y="1"/>
                  <a:pt x="341" y="3"/>
                </a:cubicBezTo>
                <a:lnTo>
                  <a:pt x="339" y="2"/>
                </a:lnTo>
                <a:cubicBezTo>
                  <a:pt x="335" y="2"/>
                  <a:pt x="332" y="4"/>
                  <a:pt x="330" y="6"/>
                </a:cubicBezTo>
                <a:lnTo>
                  <a:pt x="327" y="8"/>
                </a:lnTo>
                <a:cubicBezTo>
                  <a:pt x="323" y="9"/>
                  <a:pt x="318" y="11"/>
                  <a:pt x="316" y="15"/>
                </a:cubicBezTo>
                <a:lnTo>
                  <a:pt x="312" y="17"/>
                </a:lnTo>
                <a:lnTo>
                  <a:pt x="310" y="17"/>
                </a:lnTo>
                <a:lnTo>
                  <a:pt x="310" y="17"/>
                </a:lnTo>
                <a:cubicBezTo>
                  <a:pt x="308" y="17"/>
                  <a:pt x="305" y="18"/>
                  <a:pt x="302" y="20"/>
                </a:cubicBezTo>
                <a:cubicBezTo>
                  <a:pt x="299" y="21"/>
                  <a:pt x="297" y="23"/>
                  <a:pt x="295" y="25"/>
                </a:cubicBezTo>
                <a:lnTo>
                  <a:pt x="295" y="25"/>
                </a:lnTo>
                <a:cubicBezTo>
                  <a:pt x="292" y="23"/>
                  <a:pt x="288" y="22"/>
                  <a:pt x="284" y="22"/>
                </a:cubicBezTo>
                <a:cubicBezTo>
                  <a:pt x="280" y="22"/>
                  <a:pt x="277" y="23"/>
                  <a:pt x="274" y="26"/>
                </a:cubicBezTo>
                <a:lnTo>
                  <a:pt x="272" y="26"/>
                </a:lnTo>
                <a:cubicBezTo>
                  <a:pt x="270" y="26"/>
                  <a:pt x="268" y="26"/>
                  <a:pt x="265" y="28"/>
                </a:cubicBezTo>
                <a:cubicBezTo>
                  <a:pt x="264" y="27"/>
                  <a:pt x="262" y="27"/>
                  <a:pt x="260" y="27"/>
                </a:cubicBezTo>
                <a:lnTo>
                  <a:pt x="258" y="27"/>
                </a:lnTo>
                <a:lnTo>
                  <a:pt x="257" y="27"/>
                </a:lnTo>
                <a:cubicBezTo>
                  <a:pt x="256" y="26"/>
                  <a:pt x="254" y="26"/>
                  <a:pt x="253" y="26"/>
                </a:cubicBezTo>
                <a:lnTo>
                  <a:pt x="251" y="26"/>
                </a:lnTo>
                <a:lnTo>
                  <a:pt x="251" y="26"/>
                </a:lnTo>
                <a:cubicBezTo>
                  <a:pt x="249" y="26"/>
                  <a:pt x="247" y="26"/>
                  <a:pt x="246" y="26"/>
                </a:cubicBezTo>
                <a:cubicBezTo>
                  <a:pt x="236" y="26"/>
                  <a:pt x="230" y="31"/>
                  <a:pt x="228" y="37"/>
                </a:cubicBezTo>
                <a:lnTo>
                  <a:pt x="226" y="39"/>
                </a:lnTo>
                <a:cubicBezTo>
                  <a:pt x="221" y="40"/>
                  <a:pt x="218" y="44"/>
                  <a:pt x="216" y="46"/>
                </a:cubicBezTo>
                <a:lnTo>
                  <a:pt x="216" y="47"/>
                </a:lnTo>
                <a:cubicBezTo>
                  <a:pt x="212" y="50"/>
                  <a:pt x="211" y="55"/>
                  <a:pt x="212" y="60"/>
                </a:cubicBezTo>
                <a:lnTo>
                  <a:pt x="212" y="60"/>
                </a:lnTo>
                <a:lnTo>
                  <a:pt x="211" y="61"/>
                </a:lnTo>
                <a:cubicBezTo>
                  <a:pt x="210" y="63"/>
                  <a:pt x="209" y="65"/>
                  <a:pt x="209" y="66"/>
                </a:cubicBezTo>
                <a:lnTo>
                  <a:pt x="208" y="67"/>
                </a:lnTo>
                <a:lnTo>
                  <a:pt x="206" y="68"/>
                </a:lnTo>
                <a:cubicBezTo>
                  <a:pt x="202" y="70"/>
                  <a:pt x="196" y="72"/>
                  <a:pt x="191" y="77"/>
                </a:cubicBezTo>
                <a:cubicBezTo>
                  <a:pt x="188" y="81"/>
                  <a:pt x="187" y="85"/>
                  <a:pt x="188" y="90"/>
                </a:cubicBezTo>
                <a:lnTo>
                  <a:pt x="188" y="92"/>
                </a:lnTo>
                <a:cubicBezTo>
                  <a:pt x="185" y="95"/>
                  <a:pt x="183" y="98"/>
                  <a:pt x="182" y="100"/>
                </a:cubicBezTo>
                <a:cubicBezTo>
                  <a:pt x="178" y="101"/>
                  <a:pt x="174" y="104"/>
                  <a:pt x="173" y="108"/>
                </a:cubicBezTo>
                <a:lnTo>
                  <a:pt x="169" y="108"/>
                </a:lnTo>
                <a:cubicBezTo>
                  <a:pt x="166" y="108"/>
                  <a:pt x="162" y="108"/>
                  <a:pt x="158" y="109"/>
                </a:cubicBezTo>
                <a:cubicBezTo>
                  <a:pt x="155" y="110"/>
                  <a:pt x="150" y="111"/>
                  <a:pt x="147" y="114"/>
                </a:cubicBezTo>
                <a:lnTo>
                  <a:pt x="146" y="114"/>
                </a:lnTo>
                <a:cubicBezTo>
                  <a:pt x="143" y="114"/>
                  <a:pt x="140" y="115"/>
                  <a:pt x="137" y="117"/>
                </a:cubicBezTo>
                <a:lnTo>
                  <a:pt x="136" y="116"/>
                </a:lnTo>
                <a:lnTo>
                  <a:pt x="134" y="116"/>
                </a:lnTo>
                <a:cubicBezTo>
                  <a:pt x="132" y="116"/>
                  <a:pt x="129" y="117"/>
                  <a:pt x="126" y="119"/>
                </a:cubicBezTo>
                <a:lnTo>
                  <a:pt x="124" y="120"/>
                </a:lnTo>
                <a:cubicBezTo>
                  <a:pt x="122" y="120"/>
                  <a:pt x="120" y="122"/>
                  <a:pt x="118" y="123"/>
                </a:cubicBezTo>
                <a:lnTo>
                  <a:pt x="114" y="122"/>
                </a:lnTo>
                <a:cubicBezTo>
                  <a:pt x="112" y="120"/>
                  <a:pt x="110" y="118"/>
                  <a:pt x="107" y="117"/>
                </a:cubicBezTo>
                <a:lnTo>
                  <a:pt x="107" y="116"/>
                </a:lnTo>
                <a:cubicBezTo>
                  <a:pt x="106" y="114"/>
                  <a:pt x="105" y="112"/>
                  <a:pt x="103" y="110"/>
                </a:cubicBezTo>
                <a:cubicBezTo>
                  <a:pt x="101" y="105"/>
                  <a:pt x="99" y="102"/>
                  <a:pt x="95" y="100"/>
                </a:cubicBezTo>
                <a:cubicBezTo>
                  <a:pt x="95" y="98"/>
                  <a:pt x="94" y="95"/>
                  <a:pt x="92" y="93"/>
                </a:cubicBezTo>
                <a:cubicBezTo>
                  <a:pt x="92" y="92"/>
                  <a:pt x="91" y="89"/>
                  <a:pt x="91" y="87"/>
                </a:cubicBezTo>
                <a:cubicBezTo>
                  <a:pt x="88" y="78"/>
                  <a:pt x="85" y="64"/>
                  <a:pt x="72" y="64"/>
                </a:cubicBezTo>
                <a:lnTo>
                  <a:pt x="72" y="64"/>
                </a:lnTo>
                <a:cubicBezTo>
                  <a:pt x="68" y="64"/>
                  <a:pt x="65" y="66"/>
                  <a:pt x="62" y="68"/>
                </a:cubicBezTo>
                <a:cubicBezTo>
                  <a:pt x="57" y="68"/>
                  <a:pt x="52" y="71"/>
                  <a:pt x="50" y="75"/>
                </a:cubicBezTo>
                <a:cubicBezTo>
                  <a:pt x="47" y="79"/>
                  <a:pt x="47" y="84"/>
                  <a:pt x="48" y="87"/>
                </a:cubicBezTo>
                <a:lnTo>
                  <a:pt x="48" y="88"/>
                </a:lnTo>
                <a:cubicBezTo>
                  <a:pt x="48" y="91"/>
                  <a:pt x="49" y="94"/>
                  <a:pt x="51" y="96"/>
                </a:cubicBezTo>
                <a:cubicBezTo>
                  <a:pt x="51" y="101"/>
                  <a:pt x="53" y="110"/>
                  <a:pt x="60" y="115"/>
                </a:cubicBezTo>
                <a:lnTo>
                  <a:pt x="61" y="116"/>
                </a:lnTo>
                <a:cubicBezTo>
                  <a:pt x="59" y="121"/>
                  <a:pt x="60" y="125"/>
                  <a:pt x="63" y="129"/>
                </a:cubicBezTo>
                <a:cubicBezTo>
                  <a:pt x="61" y="138"/>
                  <a:pt x="67" y="148"/>
                  <a:pt x="75" y="163"/>
                </a:cubicBezTo>
                <a:cubicBezTo>
                  <a:pt x="78" y="169"/>
                  <a:pt x="84" y="178"/>
                  <a:pt x="85" y="182"/>
                </a:cubicBezTo>
                <a:cubicBezTo>
                  <a:pt x="84" y="186"/>
                  <a:pt x="85" y="190"/>
                  <a:pt x="87" y="193"/>
                </a:cubicBezTo>
                <a:cubicBezTo>
                  <a:pt x="89" y="195"/>
                  <a:pt x="92" y="198"/>
                  <a:pt x="94" y="200"/>
                </a:cubicBezTo>
                <a:cubicBezTo>
                  <a:pt x="75" y="225"/>
                  <a:pt x="63" y="278"/>
                  <a:pt x="62" y="286"/>
                </a:cubicBezTo>
                <a:lnTo>
                  <a:pt x="62" y="287"/>
                </a:lnTo>
                <a:cubicBezTo>
                  <a:pt x="61" y="294"/>
                  <a:pt x="60" y="301"/>
                  <a:pt x="59" y="308"/>
                </a:cubicBezTo>
                <a:lnTo>
                  <a:pt x="58" y="310"/>
                </a:lnTo>
                <a:cubicBezTo>
                  <a:pt x="58" y="315"/>
                  <a:pt x="57" y="325"/>
                  <a:pt x="60" y="335"/>
                </a:cubicBezTo>
                <a:cubicBezTo>
                  <a:pt x="57" y="337"/>
                  <a:pt x="54" y="340"/>
                  <a:pt x="52" y="344"/>
                </a:cubicBezTo>
                <a:cubicBezTo>
                  <a:pt x="51" y="345"/>
                  <a:pt x="50" y="347"/>
                  <a:pt x="49" y="348"/>
                </a:cubicBezTo>
                <a:cubicBezTo>
                  <a:pt x="46" y="361"/>
                  <a:pt x="42" y="375"/>
                  <a:pt x="38" y="388"/>
                </a:cubicBezTo>
                <a:cubicBezTo>
                  <a:pt x="28" y="422"/>
                  <a:pt x="18" y="457"/>
                  <a:pt x="13" y="494"/>
                </a:cubicBezTo>
                <a:cubicBezTo>
                  <a:pt x="13" y="499"/>
                  <a:pt x="15" y="503"/>
                  <a:pt x="19" y="506"/>
                </a:cubicBezTo>
                <a:cubicBezTo>
                  <a:pt x="22" y="508"/>
                  <a:pt x="24" y="510"/>
                  <a:pt x="26" y="511"/>
                </a:cubicBezTo>
                <a:lnTo>
                  <a:pt x="28" y="512"/>
                </a:lnTo>
                <a:cubicBezTo>
                  <a:pt x="25" y="513"/>
                  <a:pt x="23" y="513"/>
                  <a:pt x="20" y="514"/>
                </a:cubicBezTo>
                <a:cubicBezTo>
                  <a:pt x="15" y="516"/>
                  <a:pt x="11" y="520"/>
                  <a:pt x="11" y="525"/>
                </a:cubicBezTo>
                <a:cubicBezTo>
                  <a:pt x="9" y="532"/>
                  <a:pt x="7" y="539"/>
                  <a:pt x="3" y="545"/>
                </a:cubicBezTo>
                <a:cubicBezTo>
                  <a:pt x="1" y="548"/>
                  <a:pt x="0" y="552"/>
                  <a:pt x="1" y="555"/>
                </a:cubicBezTo>
                <a:lnTo>
                  <a:pt x="1" y="556"/>
                </a:lnTo>
                <a:cubicBezTo>
                  <a:pt x="2" y="559"/>
                  <a:pt x="2" y="562"/>
                  <a:pt x="3" y="564"/>
                </a:cubicBezTo>
                <a:cubicBezTo>
                  <a:pt x="8" y="583"/>
                  <a:pt x="15" y="602"/>
                  <a:pt x="22" y="619"/>
                </a:cubicBezTo>
                <a:cubicBezTo>
                  <a:pt x="25" y="628"/>
                  <a:pt x="29" y="637"/>
                  <a:pt x="32" y="646"/>
                </a:cubicBezTo>
                <a:lnTo>
                  <a:pt x="33" y="649"/>
                </a:lnTo>
                <a:lnTo>
                  <a:pt x="34" y="653"/>
                </a:lnTo>
                <a:cubicBezTo>
                  <a:pt x="40" y="672"/>
                  <a:pt x="47" y="696"/>
                  <a:pt x="49" y="724"/>
                </a:cubicBezTo>
                <a:cubicBezTo>
                  <a:pt x="49" y="740"/>
                  <a:pt x="45" y="761"/>
                  <a:pt x="40" y="783"/>
                </a:cubicBezTo>
                <a:cubicBezTo>
                  <a:pt x="33" y="818"/>
                  <a:pt x="25" y="855"/>
                  <a:pt x="36" y="882"/>
                </a:cubicBezTo>
                <a:cubicBezTo>
                  <a:pt x="39" y="891"/>
                  <a:pt x="48" y="903"/>
                  <a:pt x="67" y="908"/>
                </a:cubicBezTo>
                <a:lnTo>
                  <a:pt x="70" y="908"/>
                </a:lnTo>
                <a:cubicBezTo>
                  <a:pt x="74" y="908"/>
                  <a:pt x="77" y="907"/>
                  <a:pt x="79" y="905"/>
                </a:cubicBezTo>
                <a:lnTo>
                  <a:pt x="84" y="905"/>
                </a:lnTo>
                <a:lnTo>
                  <a:pt x="85" y="906"/>
                </a:lnTo>
                <a:cubicBezTo>
                  <a:pt x="87" y="909"/>
                  <a:pt x="91" y="910"/>
                  <a:pt x="94" y="910"/>
                </a:cubicBezTo>
                <a:lnTo>
                  <a:pt x="94" y="910"/>
                </a:lnTo>
                <a:cubicBezTo>
                  <a:pt x="107" y="910"/>
                  <a:pt x="120" y="908"/>
                  <a:pt x="132" y="906"/>
                </a:cubicBezTo>
                <a:cubicBezTo>
                  <a:pt x="138" y="905"/>
                  <a:pt x="143" y="904"/>
                  <a:pt x="148" y="904"/>
                </a:cubicBezTo>
                <a:cubicBezTo>
                  <a:pt x="161" y="903"/>
                  <a:pt x="173" y="901"/>
                  <a:pt x="186" y="899"/>
                </a:cubicBezTo>
                <a:cubicBezTo>
                  <a:pt x="214" y="896"/>
                  <a:pt x="242" y="892"/>
                  <a:pt x="270" y="892"/>
                </a:cubicBezTo>
                <a:cubicBezTo>
                  <a:pt x="320" y="892"/>
                  <a:pt x="356" y="905"/>
                  <a:pt x="384" y="933"/>
                </a:cubicBezTo>
                <a:lnTo>
                  <a:pt x="386" y="934"/>
                </a:lnTo>
                <a:lnTo>
                  <a:pt x="388" y="936"/>
                </a:lnTo>
                <a:lnTo>
                  <a:pt x="389" y="938"/>
                </a:lnTo>
                <a:cubicBezTo>
                  <a:pt x="393" y="942"/>
                  <a:pt x="396" y="946"/>
                  <a:pt x="399" y="950"/>
                </a:cubicBezTo>
                <a:lnTo>
                  <a:pt x="403" y="954"/>
                </a:lnTo>
                <a:cubicBezTo>
                  <a:pt x="404" y="955"/>
                  <a:pt x="404" y="957"/>
                  <a:pt x="405" y="958"/>
                </a:cubicBezTo>
                <a:cubicBezTo>
                  <a:pt x="438" y="1006"/>
                  <a:pt x="452" y="1069"/>
                  <a:pt x="441" y="1116"/>
                </a:cubicBezTo>
                <a:cubicBezTo>
                  <a:pt x="441" y="1118"/>
                  <a:pt x="441" y="1120"/>
                  <a:pt x="441" y="1122"/>
                </a:cubicBezTo>
                <a:cubicBezTo>
                  <a:pt x="440" y="1124"/>
                  <a:pt x="440" y="1127"/>
                  <a:pt x="441" y="1129"/>
                </a:cubicBezTo>
                <a:cubicBezTo>
                  <a:pt x="448" y="1155"/>
                  <a:pt x="457" y="1176"/>
                  <a:pt x="469" y="1192"/>
                </a:cubicBezTo>
                <a:cubicBezTo>
                  <a:pt x="493" y="1223"/>
                  <a:pt x="524" y="1227"/>
                  <a:pt x="552" y="1230"/>
                </a:cubicBezTo>
                <a:lnTo>
                  <a:pt x="555" y="1231"/>
                </a:lnTo>
                <a:lnTo>
                  <a:pt x="557" y="1231"/>
                </a:lnTo>
                <a:cubicBezTo>
                  <a:pt x="560" y="1231"/>
                  <a:pt x="564" y="1229"/>
                  <a:pt x="566" y="1227"/>
                </a:cubicBezTo>
                <a:lnTo>
                  <a:pt x="568" y="1227"/>
                </a:lnTo>
                <a:cubicBezTo>
                  <a:pt x="573" y="1227"/>
                  <a:pt x="577" y="1225"/>
                  <a:pt x="579" y="1222"/>
                </a:cubicBezTo>
                <a:lnTo>
                  <a:pt x="579" y="1222"/>
                </a:lnTo>
                <a:lnTo>
                  <a:pt x="581" y="1221"/>
                </a:lnTo>
                <a:cubicBezTo>
                  <a:pt x="583" y="1221"/>
                  <a:pt x="585" y="1220"/>
                  <a:pt x="587" y="1219"/>
                </a:cubicBezTo>
                <a:cubicBezTo>
                  <a:pt x="588" y="1219"/>
                  <a:pt x="590" y="1220"/>
                  <a:pt x="592" y="1220"/>
                </a:cubicBezTo>
                <a:cubicBezTo>
                  <a:pt x="597" y="1220"/>
                  <a:pt x="601" y="1218"/>
                  <a:pt x="605" y="1214"/>
                </a:cubicBezTo>
                <a:lnTo>
                  <a:pt x="608" y="1215"/>
                </a:lnTo>
                <a:cubicBezTo>
                  <a:pt x="612" y="1220"/>
                  <a:pt x="616" y="1221"/>
                  <a:pt x="619" y="1221"/>
                </a:cubicBezTo>
                <a:lnTo>
                  <a:pt x="622" y="1221"/>
                </a:lnTo>
                <a:cubicBezTo>
                  <a:pt x="629" y="1222"/>
                  <a:pt x="630" y="1223"/>
                  <a:pt x="632" y="1226"/>
                </a:cubicBezTo>
                <a:cubicBezTo>
                  <a:pt x="634" y="1229"/>
                  <a:pt x="637" y="1234"/>
                  <a:pt x="645" y="1240"/>
                </a:cubicBezTo>
                <a:cubicBezTo>
                  <a:pt x="646" y="1241"/>
                  <a:pt x="648" y="1242"/>
                  <a:pt x="650" y="1243"/>
                </a:cubicBezTo>
                <a:cubicBezTo>
                  <a:pt x="651" y="1245"/>
                  <a:pt x="652" y="1247"/>
                  <a:pt x="654" y="1249"/>
                </a:cubicBezTo>
                <a:cubicBezTo>
                  <a:pt x="658" y="1252"/>
                  <a:pt x="663" y="1254"/>
                  <a:pt x="668" y="1254"/>
                </a:cubicBezTo>
                <a:cubicBezTo>
                  <a:pt x="679" y="1254"/>
                  <a:pt x="689" y="1246"/>
                  <a:pt x="697" y="1240"/>
                </a:cubicBezTo>
                <a:cubicBezTo>
                  <a:pt x="700" y="1238"/>
                  <a:pt x="703" y="1236"/>
                  <a:pt x="704" y="1235"/>
                </a:cubicBezTo>
                <a:cubicBezTo>
                  <a:pt x="707" y="1233"/>
                  <a:pt x="709" y="1231"/>
                  <a:pt x="710" y="1228"/>
                </a:cubicBezTo>
                <a:cubicBezTo>
                  <a:pt x="714" y="1218"/>
                  <a:pt x="715" y="1209"/>
                  <a:pt x="716" y="1200"/>
                </a:cubicBezTo>
                <a:cubicBezTo>
                  <a:pt x="717" y="1193"/>
                  <a:pt x="718" y="1186"/>
                  <a:pt x="720" y="1180"/>
                </a:cubicBezTo>
                <a:cubicBezTo>
                  <a:pt x="724" y="1172"/>
                  <a:pt x="725" y="1164"/>
                  <a:pt x="726" y="1157"/>
                </a:cubicBezTo>
                <a:cubicBezTo>
                  <a:pt x="727" y="1152"/>
                  <a:pt x="728" y="1147"/>
                  <a:pt x="730" y="1143"/>
                </a:cubicBezTo>
                <a:cubicBezTo>
                  <a:pt x="762" y="1138"/>
                  <a:pt x="772" y="1117"/>
                  <a:pt x="781" y="1099"/>
                </a:cubicBezTo>
                <a:cubicBezTo>
                  <a:pt x="784" y="1093"/>
                  <a:pt x="787" y="1087"/>
                  <a:pt x="791" y="1082"/>
                </a:cubicBezTo>
                <a:cubicBezTo>
                  <a:pt x="793" y="1079"/>
                  <a:pt x="793" y="1075"/>
                  <a:pt x="793" y="1072"/>
                </a:cubicBezTo>
                <a:cubicBezTo>
                  <a:pt x="791" y="1061"/>
                  <a:pt x="794" y="1052"/>
                  <a:pt x="803" y="1043"/>
                </a:cubicBezTo>
                <a:cubicBezTo>
                  <a:pt x="815" y="1038"/>
                  <a:pt x="825" y="1031"/>
                  <a:pt x="835" y="1024"/>
                </a:cubicBezTo>
                <a:lnTo>
                  <a:pt x="838" y="1022"/>
                </a:lnTo>
                <a:cubicBezTo>
                  <a:pt x="853" y="1018"/>
                  <a:pt x="867" y="1013"/>
                  <a:pt x="878" y="998"/>
                </a:cubicBezTo>
                <a:cubicBezTo>
                  <a:pt x="880" y="996"/>
                  <a:pt x="880" y="994"/>
                  <a:pt x="881" y="992"/>
                </a:cubicBezTo>
                <a:cubicBezTo>
                  <a:pt x="883" y="979"/>
                  <a:pt x="897" y="972"/>
                  <a:pt x="918" y="965"/>
                </a:cubicBezTo>
                <a:cubicBezTo>
                  <a:pt x="920" y="964"/>
                  <a:pt x="923" y="962"/>
                  <a:pt x="924" y="960"/>
                </a:cubicBezTo>
                <a:cubicBezTo>
                  <a:pt x="932" y="950"/>
                  <a:pt x="946" y="943"/>
                  <a:pt x="960" y="936"/>
                </a:cubicBezTo>
                <a:cubicBezTo>
                  <a:pt x="969" y="931"/>
                  <a:pt x="979" y="927"/>
                  <a:pt x="987" y="921"/>
                </a:cubicBezTo>
                <a:cubicBezTo>
                  <a:pt x="1003" y="911"/>
                  <a:pt x="1010" y="896"/>
                  <a:pt x="1017" y="882"/>
                </a:cubicBezTo>
                <a:cubicBezTo>
                  <a:pt x="1019" y="877"/>
                  <a:pt x="1021" y="873"/>
                  <a:pt x="1024" y="869"/>
                </a:cubicBezTo>
                <a:cubicBezTo>
                  <a:pt x="1034" y="863"/>
                  <a:pt x="1041" y="852"/>
                  <a:pt x="1045" y="842"/>
                </a:cubicBezTo>
                <a:cubicBezTo>
                  <a:pt x="1052" y="838"/>
                  <a:pt x="1063" y="831"/>
                  <a:pt x="1066" y="817"/>
                </a:cubicBezTo>
                <a:cubicBezTo>
                  <a:pt x="1067" y="815"/>
                  <a:pt x="1067" y="813"/>
                  <a:pt x="1066" y="811"/>
                </a:cubicBezTo>
                <a:cubicBezTo>
                  <a:pt x="1066" y="807"/>
                  <a:pt x="1064" y="804"/>
                  <a:pt x="1063" y="800"/>
                </a:cubicBezTo>
                <a:cubicBezTo>
                  <a:pt x="1065" y="800"/>
                  <a:pt x="1067" y="799"/>
                  <a:pt x="1069" y="798"/>
                </a:cubicBezTo>
                <a:cubicBezTo>
                  <a:pt x="1086" y="788"/>
                  <a:pt x="1099" y="761"/>
                  <a:pt x="1101" y="746"/>
                </a:cubicBezTo>
                <a:cubicBezTo>
                  <a:pt x="1102" y="743"/>
                  <a:pt x="1102" y="741"/>
                  <a:pt x="1101" y="739"/>
                </a:cubicBezTo>
                <a:cubicBezTo>
                  <a:pt x="1100" y="735"/>
                  <a:pt x="1098" y="732"/>
                  <a:pt x="1097" y="729"/>
                </a:cubicBezTo>
                <a:lnTo>
                  <a:pt x="1097" y="729"/>
                </a:lnTo>
                <a:lnTo>
                  <a:pt x="1100" y="727"/>
                </a:lnTo>
                <a:cubicBezTo>
                  <a:pt x="1102" y="727"/>
                  <a:pt x="1104" y="725"/>
                  <a:pt x="1106" y="724"/>
                </a:cubicBezTo>
                <a:cubicBezTo>
                  <a:pt x="1113" y="715"/>
                  <a:pt x="1115" y="709"/>
                  <a:pt x="1117" y="705"/>
                </a:cubicBezTo>
                <a:lnTo>
                  <a:pt x="1117" y="704"/>
                </a:lnTo>
                <a:lnTo>
                  <a:pt x="1117" y="704"/>
                </a:lnTo>
                <a:cubicBezTo>
                  <a:pt x="1118" y="704"/>
                  <a:pt x="1120" y="702"/>
                  <a:pt x="1131" y="699"/>
                </a:cubicBezTo>
                <a:cubicBezTo>
                  <a:pt x="1135" y="697"/>
                  <a:pt x="1139" y="694"/>
                  <a:pt x="1140" y="689"/>
                </a:cubicBezTo>
                <a:cubicBezTo>
                  <a:pt x="1142" y="680"/>
                  <a:pt x="1141" y="671"/>
                  <a:pt x="1140" y="663"/>
                </a:cubicBezTo>
                <a:cubicBezTo>
                  <a:pt x="1139" y="651"/>
                  <a:pt x="1138" y="646"/>
                  <a:pt x="1143" y="641"/>
                </a:cubicBezTo>
                <a:cubicBezTo>
                  <a:pt x="1154" y="633"/>
                  <a:pt x="1161" y="622"/>
                  <a:pt x="1169" y="612"/>
                </a:cubicBezTo>
                <a:cubicBezTo>
                  <a:pt x="1177" y="600"/>
                  <a:pt x="1184" y="589"/>
                  <a:pt x="1195" y="587"/>
                </a:cubicBezTo>
                <a:lnTo>
                  <a:pt x="1197" y="587"/>
                </a:lnTo>
                <a:cubicBezTo>
                  <a:pt x="1242" y="587"/>
                  <a:pt x="1245" y="541"/>
                  <a:pt x="1247" y="516"/>
                </a:cubicBezTo>
                <a:cubicBezTo>
                  <a:pt x="1248" y="512"/>
                  <a:pt x="1248" y="508"/>
                  <a:pt x="1248" y="504"/>
                </a:cubicBezTo>
                <a:lnTo>
                  <a:pt x="1248" y="500"/>
                </a:lnTo>
                <a:cubicBezTo>
                  <a:pt x="1247" y="496"/>
                  <a:pt x="1246" y="492"/>
                  <a:pt x="1245" y="488"/>
                </a:cubicBezTo>
                <a:cubicBezTo>
                  <a:pt x="1243" y="479"/>
                  <a:pt x="1241" y="473"/>
                  <a:pt x="1242" y="467"/>
                </a:cubicBezTo>
                <a:cubicBezTo>
                  <a:pt x="1243" y="464"/>
                  <a:pt x="1245" y="461"/>
                  <a:pt x="1246" y="458"/>
                </a:cubicBezTo>
                <a:lnTo>
                  <a:pt x="1246" y="457"/>
                </a:lnTo>
                <a:cubicBezTo>
                  <a:pt x="1252" y="457"/>
                  <a:pt x="1257" y="454"/>
                  <a:pt x="1259" y="449"/>
                </a:cubicBezTo>
                <a:cubicBezTo>
                  <a:pt x="1263" y="442"/>
                  <a:pt x="1261" y="434"/>
                  <a:pt x="1257" y="428"/>
                </a:cubicBezTo>
                <a:cubicBezTo>
                  <a:pt x="1259" y="424"/>
                  <a:pt x="1259" y="420"/>
                  <a:pt x="1259" y="417"/>
                </a:cubicBezTo>
                <a:cubicBezTo>
                  <a:pt x="1258" y="415"/>
                  <a:pt x="1257" y="414"/>
                  <a:pt x="1256" y="412"/>
                </a:cubicBezTo>
                <a:cubicBezTo>
                  <a:pt x="1253" y="409"/>
                  <a:pt x="1251" y="407"/>
                  <a:pt x="1248" y="405"/>
                </a:cubicBezTo>
                <a:lnTo>
                  <a:pt x="1245" y="402"/>
                </a:lnTo>
                <a:lnTo>
                  <a:pt x="1242" y="400"/>
                </a:lnTo>
                <a:cubicBezTo>
                  <a:pt x="1241" y="396"/>
                  <a:pt x="1239" y="392"/>
                  <a:pt x="1235" y="389"/>
                </a:cubicBezTo>
                <a:lnTo>
                  <a:pt x="1231" y="386"/>
                </a:lnTo>
                <a:cubicBezTo>
                  <a:pt x="1229" y="385"/>
                  <a:pt x="1227" y="384"/>
                  <a:pt x="1224" y="383"/>
                </a:cubicBezTo>
                <a:cubicBezTo>
                  <a:pt x="1216" y="378"/>
                  <a:pt x="1206" y="373"/>
                  <a:pt x="1196" y="373"/>
                </a:cubicBezTo>
                <a:lnTo>
                  <a:pt x="1194" y="373"/>
                </a:lnTo>
                <a:cubicBezTo>
                  <a:pt x="1191" y="370"/>
                  <a:pt x="1186" y="365"/>
                  <a:pt x="1178" y="364"/>
                </a:cubicBezTo>
                <a:cubicBezTo>
                  <a:pt x="1177" y="363"/>
                  <a:pt x="1175" y="362"/>
                  <a:pt x="1174" y="361"/>
                </a:cubicBezTo>
                <a:cubicBezTo>
                  <a:pt x="1170" y="357"/>
                  <a:pt x="1164" y="356"/>
                  <a:pt x="1161" y="355"/>
                </a:cubicBezTo>
                <a:lnTo>
                  <a:pt x="1160" y="355"/>
                </a:lnTo>
                <a:cubicBezTo>
                  <a:pt x="1157" y="354"/>
                  <a:pt x="1155" y="353"/>
                  <a:pt x="1153" y="353"/>
                </a:cubicBezTo>
                <a:lnTo>
                  <a:pt x="1150" y="354"/>
                </a:lnTo>
                <a:lnTo>
                  <a:pt x="1148" y="352"/>
                </a:lnTo>
                <a:cubicBezTo>
                  <a:pt x="1145" y="351"/>
                  <a:pt x="1140" y="349"/>
                  <a:pt x="1135" y="349"/>
                </a:cubicBezTo>
                <a:cubicBezTo>
                  <a:pt x="1133" y="349"/>
                  <a:pt x="1131" y="349"/>
                  <a:pt x="1129" y="350"/>
                </a:cubicBezTo>
                <a:cubicBezTo>
                  <a:pt x="1127" y="349"/>
                  <a:pt x="1125" y="349"/>
                  <a:pt x="1123" y="348"/>
                </a:cubicBezTo>
                <a:cubicBezTo>
                  <a:pt x="1121" y="348"/>
                  <a:pt x="1119" y="347"/>
                  <a:pt x="1118" y="347"/>
                </a:cubicBezTo>
                <a:cubicBezTo>
                  <a:pt x="1116" y="344"/>
                  <a:pt x="1113" y="343"/>
                  <a:pt x="1110" y="342"/>
                </a:cubicBezTo>
                <a:cubicBezTo>
                  <a:pt x="1099" y="339"/>
                  <a:pt x="1095" y="337"/>
                  <a:pt x="1086" y="326"/>
                </a:cubicBezTo>
                <a:cubicBezTo>
                  <a:pt x="1083" y="323"/>
                  <a:pt x="1079" y="322"/>
                  <a:pt x="1075" y="322"/>
                </a:cubicBezTo>
                <a:lnTo>
                  <a:pt x="1074" y="322"/>
                </a:lnTo>
                <a:lnTo>
                  <a:pt x="1073" y="322"/>
                </a:lnTo>
                <a:lnTo>
                  <a:pt x="1071" y="321"/>
                </a:lnTo>
                <a:cubicBezTo>
                  <a:pt x="1070" y="321"/>
                  <a:pt x="1067" y="320"/>
                  <a:pt x="1064" y="320"/>
                </a:cubicBezTo>
                <a:lnTo>
                  <a:pt x="1064" y="320"/>
                </a:lnTo>
                <a:lnTo>
                  <a:pt x="1062" y="319"/>
                </a:lnTo>
                <a:cubicBezTo>
                  <a:pt x="1060" y="318"/>
                  <a:pt x="1058" y="317"/>
                  <a:pt x="1056" y="317"/>
                </a:cubicBezTo>
                <a:cubicBezTo>
                  <a:pt x="1053" y="310"/>
                  <a:pt x="1047" y="309"/>
                  <a:pt x="1045" y="308"/>
                </a:cubicBezTo>
                <a:lnTo>
                  <a:pt x="1044" y="307"/>
                </a:lnTo>
                <a:cubicBezTo>
                  <a:pt x="1042" y="305"/>
                  <a:pt x="1040" y="303"/>
                  <a:pt x="1037" y="301"/>
                </a:cubicBezTo>
                <a:cubicBezTo>
                  <a:pt x="1035" y="299"/>
                  <a:pt x="1032" y="298"/>
                  <a:pt x="1030" y="298"/>
                </a:cubicBezTo>
                <a:lnTo>
                  <a:pt x="1027" y="298"/>
                </a:lnTo>
                <a:lnTo>
                  <a:pt x="1023" y="297"/>
                </a:lnTo>
                <a:cubicBezTo>
                  <a:pt x="1021" y="296"/>
                  <a:pt x="1020" y="296"/>
                  <a:pt x="1018" y="295"/>
                </a:cubicBezTo>
                <a:lnTo>
                  <a:pt x="1014" y="295"/>
                </a:lnTo>
                <a:lnTo>
                  <a:pt x="1011" y="295"/>
                </a:lnTo>
                <a:cubicBezTo>
                  <a:pt x="1009" y="293"/>
                  <a:pt x="1007" y="291"/>
                  <a:pt x="1005" y="290"/>
                </a:cubicBezTo>
                <a:lnTo>
                  <a:pt x="1003" y="288"/>
                </a:lnTo>
                <a:cubicBezTo>
                  <a:pt x="999" y="277"/>
                  <a:pt x="989" y="272"/>
                  <a:pt x="983" y="269"/>
                </a:cubicBezTo>
                <a:cubicBezTo>
                  <a:pt x="981" y="268"/>
                  <a:pt x="979" y="267"/>
                  <a:pt x="978" y="267"/>
                </a:cubicBezTo>
                <a:cubicBezTo>
                  <a:pt x="975" y="265"/>
                  <a:pt x="973" y="264"/>
                  <a:pt x="970" y="264"/>
                </a:cubicBezTo>
                <a:lnTo>
                  <a:pt x="966" y="265"/>
                </a:lnTo>
                <a:cubicBezTo>
                  <a:pt x="963" y="266"/>
                  <a:pt x="960" y="267"/>
                  <a:pt x="958" y="268"/>
                </a:cubicBezTo>
                <a:cubicBezTo>
                  <a:pt x="956" y="269"/>
                  <a:pt x="953" y="270"/>
                  <a:pt x="952" y="270"/>
                </a:cubicBezTo>
                <a:cubicBezTo>
                  <a:pt x="950" y="269"/>
                  <a:pt x="947" y="269"/>
                  <a:pt x="945" y="269"/>
                </a:cubicBezTo>
                <a:lnTo>
                  <a:pt x="943" y="269"/>
                </a:lnTo>
                <a:cubicBezTo>
                  <a:pt x="941" y="269"/>
                  <a:pt x="938" y="270"/>
                  <a:pt x="935" y="270"/>
                </a:cubicBezTo>
                <a:cubicBezTo>
                  <a:pt x="926" y="270"/>
                  <a:pt x="916" y="267"/>
                  <a:pt x="912" y="261"/>
                </a:cubicBezTo>
                <a:cubicBezTo>
                  <a:pt x="915" y="258"/>
                  <a:pt x="918" y="254"/>
                  <a:pt x="921" y="249"/>
                </a:cubicBezTo>
                <a:cubicBezTo>
                  <a:pt x="931" y="248"/>
                  <a:pt x="936" y="242"/>
                  <a:pt x="938" y="237"/>
                </a:cubicBezTo>
                <a:cubicBezTo>
                  <a:pt x="945" y="229"/>
                  <a:pt x="944" y="221"/>
                  <a:pt x="942" y="217"/>
                </a:cubicBezTo>
                <a:cubicBezTo>
                  <a:pt x="938" y="207"/>
                  <a:pt x="924" y="201"/>
                  <a:pt x="902" y="201"/>
                </a:cubicBezTo>
                <a:cubicBezTo>
                  <a:pt x="897" y="201"/>
                  <a:pt x="893" y="202"/>
                  <a:pt x="890" y="202"/>
                </a:cubicBezTo>
                <a:cubicBezTo>
                  <a:pt x="888" y="202"/>
                  <a:pt x="886" y="203"/>
                  <a:pt x="884" y="205"/>
                </a:cubicBezTo>
                <a:cubicBezTo>
                  <a:pt x="884" y="200"/>
                  <a:pt x="882" y="196"/>
                  <a:pt x="881" y="192"/>
                </a:cubicBezTo>
                <a:cubicBezTo>
                  <a:pt x="880" y="190"/>
                  <a:pt x="879" y="186"/>
                  <a:pt x="879" y="183"/>
                </a:cubicBezTo>
                <a:cubicBezTo>
                  <a:pt x="881" y="183"/>
                  <a:pt x="882" y="182"/>
                  <a:pt x="884" y="181"/>
                </a:cubicBezTo>
                <a:cubicBezTo>
                  <a:pt x="889" y="176"/>
                  <a:pt x="890" y="169"/>
                  <a:pt x="888" y="165"/>
                </a:cubicBezTo>
                <a:cubicBezTo>
                  <a:pt x="885" y="155"/>
                  <a:pt x="875" y="155"/>
                  <a:pt x="868" y="155"/>
                </a:cubicBezTo>
                <a:cubicBezTo>
                  <a:pt x="866" y="155"/>
                  <a:pt x="863" y="154"/>
                  <a:pt x="861" y="154"/>
                </a:cubicBezTo>
                <a:cubicBezTo>
                  <a:pt x="859" y="153"/>
                  <a:pt x="858" y="152"/>
                  <a:pt x="857" y="151"/>
                </a:cubicBezTo>
                <a:cubicBezTo>
                  <a:pt x="849" y="148"/>
                  <a:pt x="840" y="148"/>
                  <a:pt x="833" y="148"/>
                </a:cubicBezTo>
                <a:lnTo>
                  <a:pt x="829" y="148"/>
                </a:lnTo>
                <a:lnTo>
                  <a:pt x="826" y="148"/>
                </a:lnTo>
                <a:cubicBezTo>
                  <a:pt x="824" y="148"/>
                  <a:pt x="823" y="148"/>
                  <a:pt x="822" y="148"/>
                </a:cubicBezTo>
                <a:cubicBezTo>
                  <a:pt x="820" y="146"/>
                  <a:pt x="817" y="144"/>
                  <a:pt x="814" y="144"/>
                </a:cubicBezTo>
                <a:cubicBezTo>
                  <a:pt x="812" y="144"/>
                  <a:pt x="810" y="145"/>
                  <a:pt x="808" y="146"/>
                </a:cubicBezTo>
                <a:cubicBezTo>
                  <a:pt x="805" y="147"/>
                  <a:pt x="803" y="149"/>
                  <a:pt x="801" y="152"/>
                </a:cubicBezTo>
                <a:lnTo>
                  <a:pt x="797" y="150"/>
                </a:lnTo>
                <a:lnTo>
                  <a:pt x="795" y="150"/>
                </a:lnTo>
                <a:cubicBezTo>
                  <a:pt x="790" y="147"/>
                  <a:pt x="785" y="143"/>
                  <a:pt x="778" y="143"/>
                </a:cubicBezTo>
                <a:cubicBezTo>
                  <a:pt x="774" y="143"/>
                  <a:pt x="770" y="144"/>
                  <a:pt x="766" y="147"/>
                </a:cubicBezTo>
                <a:lnTo>
                  <a:pt x="764" y="147"/>
                </a:lnTo>
                <a:lnTo>
                  <a:pt x="761" y="147"/>
                </a:lnTo>
                <a:lnTo>
                  <a:pt x="758" y="144"/>
                </a:lnTo>
                <a:cubicBezTo>
                  <a:pt x="754" y="141"/>
                  <a:pt x="749" y="136"/>
                  <a:pt x="742" y="134"/>
                </a:cubicBezTo>
                <a:cubicBezTo>
                  <a:pt x="743" y="132"/>
                  <a:pt x="744" y="130"/>
                  <a:pt x="745" y="128"/>
                </a:cubicBezTo>
                <a:cubicBezTo>
                  <a:pt x="747" y="124"/>
                  <a:pt x="750" y="121"/>
                  <a:pt x="751" y="117"/>
                </a:cubicBezTo>
                <a:cubicBezTo>
                  <a:pt x="754" y="116"/>
                  <a:pt x="757" y="116"/>
                  <a:pt x="760" y="115"/>
                </a:cubicBezTo>
                <a:cubicBezTo>
                  <a:pt x="763" y="115"/>
                  <a:pt x="767" y="114"/>
                  <a:pt x="771" y="113"/>
                </a:cubicBezTo>
                <a:cubicBezTo>
                  <a:pt x="776" y="111"/>
                  <a:pt x="780" y="107"/>
                  <a:pt x="780" y="101"/>
                </a:cubicBezTo>
                <a:cubicBezTo>
                  <a:pt x="786" y="34"/>
                  <a:pt x="785" y="21"/>
                  <a:pt x="778" y="14"/>
                </a:cubicBezTo>
                <a:cubicBezTo>
                  <a:pt x="775" y="10"/>
                  <a:pt x="771" y="9"/>
                  <a:pt x="767" y="9"/>
                </a:cubicBezTo>
                <a:cubicBezTo>
                  <a:pt x="758" y="9"/>
                  <a:pt x="752" y="15"/>
                  <a:pt x="743" y="26"/>
                </a:cubicBezTo>
                <a:cubicBezTo>
                  <a:pt x="734" y="36"/>
                  <a:pt x="722" y="50"/>
                  <a:pt x="708" y="55"/>
                </a:cubicBezTo>
                <a:cubicBezTo>
                  <a:pt x="705" y="55"/>
                  <a:pt x="703" y="57"/>
                  <a:pt x="701" y="60"/>
                </a:cubicBezTo>
                <a:cubicBezTo>
                  <a:pt x="695" y="67"/>
                  <a:pt x="694" y="70"/>
                  <a:pt x="694" y="78"/>
                </a:cubicBezTo>
                <a:lnTo>
                  <a:pt x="689" y="77"/>
                </a:lnTo>
                <a:cubicBezTo>
                  <a:pt x="680" y="77"/>
                  <a:pt x="673" y="81"/>
                  <a:pt x="668" y="84"/>
                </a:cubicBezTo>
                <a:lnTo>
                  <a:pt x="663" y="86"/>
                </a:lnTo>
                <a:cubicBezTo>
                  <a:pt x="662" y="80"/>
                  <a:pt x="659" y="69"/>
                  <a:pt x="645" y="65"/>
                </a:cubicBezTo>
                <a:cubicBezTo>
                  <a:pt x="641" y="59"/>
                  <a:pt x="636" y="57"/>
                  <a:pt x="629" y="55"/>
                </a:cubicBezTo>
                <a:lnTo>
                  <a:pt x="625" y="54"/>
                </a:lnTo>
                <a:lnTo>
                  <a:pt x="622" y="54"/>
                </a:lnTo>
                <a:cubicBezTo>
                  <a:pt x="620" y="54"/>
                  <a:pt x="618" y="54"/>
                  <a:pt x="616" y="54"/>
                </a:cubicBezTo>
                <a:cubicBezTo>
                  <a:pt x="613" y="54"/>
                  <a:pt x="611" y="54"/>
                  <a:pt x="608" y="56"/>
                </a:cubicBezTo>
                <a:cubicBezTo>
                  <a:pt x="605" y="58"/>
                  <a:pt x="602" y="58"/>
                  <a:pt x="598" y="59"/>
                </a:cubicBezTo>
                <a:cubicBezTo>
                  <a:pt x="593" y="59"/>
                  <a:pt x="585" y="61"/>
                  <a:pt x="577" y="68"/>
                </a:cubicBezTo>
                <a:cubicBezTo>
                  <a:pt x="575" y="70"/>
                  <a:pt x="574" y="72"/>
                  <a:pt x="574" y="73"/>
                </a:cubicBezTo>
                <a:lnTo>
                  <a:pt x="572" y="74"/>
                </a:lnTo>
                <a:cubicBezTo>
                  <a:pt x="570" y="75"/>
                  <a:pt x="568" y="77"/>
                  <a:pt x="567" y="79"/>
                </a:cubicBezTo>
                <a:lnTo>
                  <a:pt x="565" y="79"/>
                </a:lnTo>
                <a:cubicBezTo>
                  <a:pt x="562" y="78"/>
                  <a:pt x="559" y="77"/>
                  <a:pt x="556" y="77"/>
                </a:cubicBezTo>
                <a:cubicBezTo>
                  <a:pt x="551" y="77"/>
                  <a:pt x="546" y="79"/>
                  <a:pt x="541" y="81"/>
                </a:cubicBezTo>
                <a:cubicBezTo>
                  <a:pt x="540" y="81"/>
                  <a:pt x="538" y="82"/>
                  <a:pt x="536" y="82"/>
                </a:cubicBezTo>
                <a:lnTo>
                  <a:pt x="536" y="82"/>
                </a:lnTo>
                <a:lnTo>
                  <a:pt x="533" y="83"/>
                </a:lnTo>
                <a:cubicBezTo>
                  <a:pt x="531" y="82"/>
                  <a:pt x="529" y="81"/>
                  <a:pt x="527" y="81"/>
                </a:cubicBezTo>
                <a:cubicBezTo>
                  <a:pt x="524" y="81"/>
                  <a:pt x="522" y="82"/>
                  <a:pt x="520" y="83"/>
                </a:cubicBezTo>
                <a:lnTo>
                  <a:pt x="516" y="81"/>
                </a:lnTo>
                <a:lnTo>
                  <a:pt x="512" y="79"/>
                </a:lnTo>
                <a:lnTo>
                  <a:pt x="508" y="76"/>
                </a:lnTo>
                <a:cubicBezTo>
                  <a:pt x="507" y="74"/>
                  <a:pt x="505" y="72"/>
                  <a:pt x="503" y="71"/>
                </a:cubicBezTo>
                <a:cubicBezTo>
                  <a:pt x="500" y="68"/>
                  <a:pt x="496" y="66"/>
                  <a:pt x="492" y="66"/>
                </a:cubicBezTo>
                <a:lnTo>
                  <a:pt x="490" y="66"/>
                </a:lnTo>
                <a:cubicBezTo>
                  <a:pt x="487" y="64"/>
                  <a:pt x="483" y="61"/>
                  <a:pt x="478" y="61"/>
                </a:cubicBezTo>
                <a:lnTo>
                  <a:pt x="478" y="61"/>
                </a:lnTo>
                <a:lnTo>
                  <a:pt x="478" y="61"/>
                </a:lnTo>
                <a:cubicBezTo>
                  <a:pt x="475" y="61"/>
                  <a:pt x="473" y="60"/>
                  <a:pt x="472" y="60"/>
                </a:cubicBezTo>
                <a:cubicBezTo>
                  <a:pt x="470" y="57"/>
                  <a:pt x="467" y="55"/>
                  <a:pt x="463" y="54"/>
                </a:cubicBezTo>
                <a:lnTo>
                  <a:pt x="461" y="54"/>
                </a:lnTo>
                <a:lnTo>
                  <a:pt x="458" y="54"/>
                </a:lnTo>
                <a:lnTo>
                  <a:pt x="456" y="52"/>
                </a:lnTo>
                <a:cubicBezTo>
                  <a:pt x="457" y="49"/>
                  <a:pt x="456" y="46"/>
                  <a:pt x="455" y="43"/>
                </a:cubicBezTo>
                <a:cubicBezTo>
                  <a:pt x="453" y="38"/>
                  <a:pt x="448" y="35"/>
                  <a:pt x="443" y="35"/>
                </a:cubicBezTo>
                <a:cubicBezTo>
                  <a:pt x="441" y="32"/>
                  <a:pt x="437" y="29"/>
                  <a:pt x="432" y="29"/>
                </a:cubicBezTo>
                <a:lnTo>
                  <a:pt x="431" y="29"/>
                </a:lnTo>
                <a:lnTo>
                  <a:pt x="430" y="29"/>
                </a:lnTo>
                <a:lnTo>
                  <a:pt x="427" y="30"/>
                </a:lnTo>
                <a:lnTo>
                  <a:pt x="425" y="29"/>
                </a:lnTo>
                <a:lnTo>
                  <a:pt x="424" y="29"/>
                </a:lnTo>
                <a:lnTo>
                  <a:pt x="420" y="30"/>
                </a:lnTo>
                <a:cubicBezTo>
                  <a:pt x="419" y="29"/>
                  <a:pt x="417" y="28"/>
                  <a:pt x="414" y="27"/>
                </a:cubicBezTo>
                <a:cubicBezTo>
                  <a:pt x="411" y="23"/>
                  <a:pt x="407" y="22"/>
                  <a:pt x="404" y="22"/>
                </a:cubicBezTo>
                <a:cubicBezTo>
                  <a:pt x="400" y="20"/>
                  <a:pt x="397" y="18"/>
                  <a:pt x="394" y="17"/>
                </a:cubicBezTo>
                <a:cubicBezTo>
                  <a:pt x="392" y="17"/>
                  <a:pt x="391" y="17"/>
                  <a:pt x="389" y="17"/>
                </a:cubicBezTo>
                <a:lnTo>
                  <a:pt x="389" y="17"/>
                </a:lnTo>
                <a:lnTo>
                  <a:pt x="386" y="16"/>
                </a:lnTo>
                <a:cubicBezTo>
                  <a:pt x="385" y="15"/>
                  <a:pt x="383" y="14"/>
                  <a:pt x="381" y="14"/>
                </a:cubicBezTo>
                <a:lnTo>
                  <a:pt x="380" y="12"/>
                </a:lnTo>
                <a:cubicBezTo>
                  <a:pt x="379" y="8"/>
                  <a:pt x="376" y="6"/>
                  <a:pt x="373" y="5"/>
                </a:cubicBezTo>
                <a:lnTo>
                  <a:pt x="371" y="3"/>
                </a:lnTo>
                <a:cubicBezTo>
                  <a:pt x="369" y="2"/>
                  <a:pt x="366" y="0"/>
                  <a:pt x="360" y="0"/>
                </a:cubicBezTo>
                <a:lnTo>
                  <a:pt x="357" y="1"/>
                </a:lnTo>
                <a:cubicBezTo>
                  <a:pt x="355" y="0"/>
                  <a:pt x="354" y="0"/>
                  <a:pt x="352" y="0"/>
                </a:cubicBezTo>
                <a:close/>
                <a:moveTo>
                  <a:pt x="502" y="87"/>
                </a:moveTo>
                <a:lnTo>
                  <a:pt x="501" y="88"/>
                </a:lnTo>
                <a:lnTo>
                  <a:pt x="502" y="87"/>
                </a:lnTo>
                <a:close/>
                <a:moveTo>
                  <a:pt x="502" y="87"/>
                </a:moveTo>
                <a:lnTo>
                  <a:pt x="502" y="87"/>
                </a:lnTo>
                <a:moveTo>
                  <a:pt x="352" y="13"/>
                </a:moveTo>
                <a:cubicBezTo>
                  <a:pt x="353" y="13"/>
                  <a:pt x="354" y="14"/>
                  <a:pt x="356" y="15"/>
                </a:cubicBezTo>
                <a:cubicBezTo>
                  <a:pt x="358" y="14"/>
                  <a:pt x="359" y="14"/>
                  <a:pt x="360" y="14"/>
                </a:cubicBezTo>
                <a:cubicBezTo>
                  <a:pt x="363" y="14"/>
                  <a:pt x="363" y="15"/>
                  <a:pt x="368" y="17"/>
                </a:cubicBezTo>
                <a:cubicBezTo>
                  <a:pt x="370" y="21"/>
                  <a:pt x="368" y="21"/>
                  <a:pt x="370" y="26"/>
                </a:cubicBezTo>
                <a:lnTo>
                  <a:pt x="372" y="26"/>
                </a:lnTo>
                <a:cubicBezTo>
                  <a:pt x="373" y="26"/>
                  <a:pt x="374" y="28"/>
                  <a:pt x="377" y="28"/>
                </a:cubicBezTo>
                <a:lnTo>
                  <a:pt x="380" y="27"/>
                </a:lnTo>
                <a:cubicBezTo>
                  <a:pt x="377" y="28"/>
                  <a:pt x="380" y="31"/>
                  <a:pt x="381" y="32"/>
                </a:cubicBezTo>
                <a:cubicBezTo>
                  <a:pt x="383" y="32"/>
                  <a:pt x="383" y="29"/>
                  <a:pt x="384" y="29"/>
                </a:cubicBezTo>
                <a:lnTo>
                  <a:pt x="385" y="30"/>
                </a:lnTo>
                <a:lnTo>
                  <a:pt x="387" y="30"/>
                </a:lnTo>
                <a:lnTo>
                  <a:pt x="389" y="30"/>
                </a:lnTo>
                <a:cubicBezTo>
                  <a:pt x="390" y="30"/>
                  <a:pt x="390" y="30"/>
                  <a:pt x="388" y="32"/>
                </a:cubicBezTo>
                <a:lnTo>
                  <a:pt x="389" y="31"/>
                </a:lnTo>
                <a:lnTo>
                  <a:pt x="390" y="33"/>
                </a:lnTo>
                <a:lnTo>
                  <a:pt x="392" y="32"/>
                </a:lnTo>
                <a:lnTo>
                  <a:pt x="392" y="31"/>
                </a:lnTo>
                <a:lnTo>
                  <a:pt x="397" y="35"/>
                </a:lnTo>
                <a:lnTo>
                  <a:pt x="399" y="35"/>
                </a:lnTo>
                <a:lnTo>
                  <a:pt x="400" y="35"/>
                </a:lnTo>
                <a:cubicBezTo>
                  <a:pt x="400" y="35"/>
                  <a:pt x="400" y="35"/>
                  <a:pt x="401" y="37"/>
                </a:cubicBezTo>
                <a:lnTo>
                  <a:pt x="403" y="35"/>
                </a:lnTo>
                <a:cubicBezTo>
                  <a:pt x="405" y="35"/>
                  <a:pt x="406" y="41"/>
                  <a:pt x="407" y="41"/>
                </a:cubicBezTo>
                <a:lnTo>
                  <a:pt x="408" y="40"/>
                </a:lnTo>
                <a:lnTo>
                  <a:pt x="409" y="40"/>
                </a:lnTo>
                <a:cubicBezTo>
                  <a:pt x="413" y="40"/>
                  <a:pt x="417" y="44"/>
                  <a:pt x="421" y="44"/>
                </a:cubicBezTo>
                <a:lnTo>
                  <a:pt x="424" y="43"/>
                </a:lnTo>
                <a:lnTo>
                  <a:pt x="427" y="44"/>
                </a:lnTo>
                <a:lnTo>
                  <a:pt x="430" y="43"/>
                </a:lnTo>
                <a:cubicBezTo>
                  <a:pt x="430" y="45"/>
                  <a:pt x="431" y="46"/>
                  <a:pt x="431" y="46"/>
                </a:cubicBezTo>
                <a:cubicBezTo>
                  <a:pt x="432" y="46"/>
                  <a:pt x="433" y="45"/>
                  <a:pt x="432" y="43"/>
                </a:cubicBezTo>
                <a:cubicBezTo>
                  <a:pt x="435" y="47"/>
                  <a:pt x="437" y="49"/>
                  <a:pt x="441" y="49"/>
                </a:cubicBezTo>
                <a:lnTo>
                  <a:pt x="443" y="49"/>
                </a:lnTo>
                <a:cubicBezTo>
                  <a:pt x="438" y="53"/>
                  <a:pt x="449" y="69"/>
                  <a:pt x="457" y="69"/>
                </a:cubicBezTo>
                <a:lnTo>
                  <a:pt x="461" y="67"/>
                </a:lnTo>
                <a:cubicBezTo>
                  <a:pt x="464" y="75"/>
                  <a:pt x="472" y="71"/>
                  <a:pt x="476" y="76"/>
                </a:cubicBezTo>
                <a:lnTo>
                  <a:pt x="478" y="75"/>
                </a:lnTo>
                <a:cubicBezTo>
                  <a:pt x="481" y="75"/>
                  <a:pt x="483" y="80"/>
                  <a:pt x="484" y="80"/>
                </a:cubicBezTo>
                <a:lnTo>
                  <a:pt x="485" y="79"/>
                </a:lnTo>
                <a:lnTo>
                  <a:pt x="487" y="81"/>
                </a:lnTo>
                <a:cubicBezTo>
                  <a:pt x="488" y="81"/>
                  <a:pt x="490" y="80"/>
                  <a:pt x="492" y="80"/>
                </a:cubicBezTo>
                <a:cubicBezTo>
                  <a:pt x="493" y="80"/>
                  <a:pt x="494" y="80"/>
                  <a:pt x="493" y="83"/>
                </a:cubicBezTo>
                <a:lnTo>
                  <a:pt x="495" y="82"/>
                </a:lnTo>
                <a:cubicBezTo>
                  <a:pt x="498" y="82"/>
                  <a:pt x="500" y="88"/>
                  <a:pt x="501" y="88"/>
                </a:cubicBezTo>
                <a:lnTo>
                  <a:pt x="501" y="88"/>
                </a:lnTo>
                <a:cubicBezTo>
                  <a:pt x="499" y="89"/>
                  <a:pt x="508" y="90"/>
                  <a:pt x="509" y="93"/>
                </a:cubicBezTo>
                <a:cubicBezTo>
                  <a:pt x="514" y="94"/>
                  <a:pt x="514" y="96"/>
                  <a:pt x="522" y="99"/>
                </a:cubicBezTo>
                <a:cubicBezTo>
                  <a:pt x="523" y="96"/>
                  <a:pt x="525" y="95"/>
                  <a:pt x="527" y="95"/>
                </a:cubicBezTo>
                <a:cubicBezTo>
                  <a:pt x="529" y="95"/>
                  <a:pt x="531" y="96"/>
                  <a:pt x="533" y="96"/>
                </a:cubicBezTo>
                <a:lnTo>
                  <a:pt x="536" y="96"/>
                </a:lnTo>
                <a:lnTo>
                  <a:pt x="536" y="97"/>
                </a:lnTo>
                <a:lnTo>
                  <a:pt x="539" y="96"/>
                </a:lnTo>
                <a:lnTo>
                  <a:pt x="539" y="96"/>
                </a:lnTo>
                <a:lnTo>
                  <a:pt x="539" y="97"/>
                </a:lnTo>
                <a:lnTo>
                  <a:pt x="539" y="96"/>
                </a:lnTo>
                <a:lnTo>
                  <a:pt x="541" y="95"/>
                </a:lnTo>
                <a:lnTo>
                  <a:pt x="545" y="97"/>
                </a:lnTo>
                <a:cubicBezTo>
                  <a:pt x="545" y="94"/>
                  <a:pt x="551" y="91"/>
                  <a:pt x="556" y="91"/>
                </a:cubicBezTo>
                <a:cubicBezTo>
                  <a:pt x="558" y="91"/>
                  <a:pt x="560" y="91"/>
                  <a:pt x="561" y="93"/>
                </a:cubicBezTo>
                <a:cubicBezTo>
                  <a:pt x="569" y="92"/>
                  <a:pt x="574" y="92"/>
                  <a:pt x="578" y="86"/>
                </a:cubicBezTo>
                <a:cubicBezTo>
                  <a:pt x="583" y="84"/>
                  <a:pt x="586" y="84"/>
                  <a:pt x="586" y="78"/>
                </a:cubicBezTo>
                <a:cubicBezTo>
                  <a:pt x="595" y="69"/>
                  <a:pt x="602" y="74"/>
                  <a:pt x="614" y="67"/>
                </a:cubicBezTo>
                <a:lnTo>
                  <a:pt x="616" y="67"/>
                </a:lnTo>
                <a:cubicBezTo>
                  <a:pt x="618" y="67"/>
                  <a:pt x="619" y="69"/>
                  <a:pt x="621" y="69"/>
                </a:cubicBezTo>
                <a:cubicBezTo>
                  <a:pt x="622" y="69"/>
                  <a:pt x="623" y="68"/>
                  <a:pt x="625" y="67"/>
                </a:cubicBezTo>
                <a:cubicBezTo>
                  <a:pt x="632" y="70"/>
                  <a:pt x="633" y="70"/>
                  <a:pt x="635" y="77"/>
                </a:cubicBezTo>
                <a:cubicBezTo>
                  <a:pt x="657" y="78"/>
                  <a:pt x="646" y="98"/>
                  <a:pt x="655" y="98"/>
                </a:cubicBezTo>
                <a:lnTo>
                  <a:pt x="655" y="98"/>
                </a:lnTo>
                <a:cubicBezTo>
                  <a:pt x="658" y="99"/>
                  <a:pt x="660" y="100"/>
                  <a:pt x="662" y="100"/>
                </a:cubicBezTo>
                <a:cubicBezTo>
                  <a:pt x="671" y="100"/>
                  <a:pt x="679" y="91"/>
                  <a:pt x="689" y="91"/>
                </a:cubicBezTo>
                <a:cubicBezTo>
                  <a:pt x="692" y="91"/>
                  <a:pt x="694" y="91"/>
                  <a:pt x="696" y="92"/>
                </a:cubicBezTo>
                <a:lnTo>
                  <a:pt x="699" y="93"/>
                </a:lnTo>
                <a:cubicBezTo>
                  <a:pt x="703" y="93"/>
                  <a:pt x="703" y="88"/>
                  <a:pt x="707" y="83"/>
                </a:cubicBezTo>
                <a:cubicBezTo>
                  <a:pt x="708" y="74"/>
                  <a:pt x="707" y="74"/>
                  <a:pt x="712" y="67"/>
                </a:cubicBezTo>
                <a:cubicBezTo>
                  <a:pt x="740" y="59"/>
                  <a:pt x="759" y="22"/>
                  <a:pt x="767" y="22"/>
                </a:cubicBezTo>
                <a:cubicBezTo>
                  <a:pt x="772" y="22"/>
                  <a:pt x="772" y="40"/>
                  <a:pt x="767" y="100"/>
                </a:cubicBezTo>
                <a:cubicBezTo>
                  <a:pt x="759" y="103"/>
                  <a:pt x="749" y="102"/>
                  <a:pt x="741" y="107"/>
                </a:cubicBezTo>
                <a:cubicBezTo>
                  <a:pt x="737" y="118"/>
                  <a:pt x="719" y="140"/>
                  <a:pt x="726" y="146"/>
                </a:cubicBezTo>
                <a:cubicBezTo>
                  <a:pt x="728" y="146"/>
                  <a:pt x="730" y="145"/>
                  <a:pt x="732" y="145"/>
                </a:cubicBezTo>
                <a:cubicBezTo>
                  <a:pt x="742" y="145"/>
                  <a:pt x="746" y="152"/>
                  <a:pt x="753" y="158"/>
                </a:cubicBezTo>
                <a:cubicBezTo>
                  <a:pt x="753" y="160"/>
                  <a:pt x="755" y="161"/>
                  <a:pt x="758" y="161"/>
                </a:cubicBezTo>
                <a:cubicBezTo>
                  <a:pt x="760" y="161"/>
                  <a:pt x="762" y="160"/>
                  <a:pt x="764" y="160"/>
                </a:cubicBezTo>
                <a:cubicBezTo>
                  <a:pt x="767" y="160"/>
                  <a:pt x="768" y="161"/>
                  <a:pt x="769" y="164"/>
                </a:cubicBezTo>
                <a:cubicBezTo>
                  <a:pt x="772" y="158"/>
                  <a:pt x="775" y="157"/>
                  <a:pt x="778" y="157"/>
                </a:cubicBezTo>
                <a:cubicBezTo>
                  <a:pt x="781" y="157"/>
                  <a:pt x="784" y="159"/>
                  <a:pt x="788" y="161"/>
                </a:cubicBezTo>
                <a:cubicBezTo>
                  <a:pt x="791" y="163"/>
                  <a:pt x="799" y="164"/>
                  <a:pt x="806" y="168"/>
                </a:cubicBezTo>
                <a:cubicBezTo>
                  <a:pt x="811" y="165"/>
                  <a:pt x="810" y="160"/>
                  <a:pt x="814" y="158"/>
                </a:cubicBezTo>
                <a:cubicBezTo>
                  <a:pt x="815" y="161"/>
                  <a:pt x="820" y="161"/>
                  <a:pt x="826" y="161"/>
                </a:cubicBezTo>
                <a:cubicBezTo>
                  <a:pt x="828" y="161"/>
                  <a:pt x="830" y="161"/>
                  <a:pt x="833" y="161"/>
                </a:cubicBezTo>
                <a:cubicBezTo>
                  <a:pt x="839" y="161"/>
                  <a:pt x="846" y="161"/>
                  <a:pt x="851" y="164"/>
                </a:cubicBezTo>
                <a:cubicBezTo>
                  <a:pt x="854" y="170"/>
                  <a:pt x="880" y="166"/>
                  <a:pt x="875" y="171"/>
                </a:cubicBezTo>
                <a:lnTo>
                  <a:pt x="874" y="171"/>
                </a:lnTo>
                <a:cubicBezTo>
                  <a:pt x="853" y="171"/>
                  <a:pt x="875" y="203"/>
                  <a:pt x="871" y="216"/>
                </a:cubicBezTo>
                <a:cubicBezTo>
                  <a:pt x="875" y="221"/>
                  <a:pt x="877" y="223"/>
                  <a:pt x="880" y="223"/>
                </a:cubicBezTo>
                <a:cubicBezTo>
                  <a:pt x="884" y="223"/>
                  <a:pt x="888" y="219"/>
                  <a:pt x="892" y="215"/>
                </a:cubicBezTo>
                <a:cubicBezTo>
                  <a:pt x="894" y="215"/>
                  <a:pt x="898" y="215"/>
                  <a:pt x="902" y="215"/>
                </a:cubicBezTo>
                <a:cubicBezTo>
                  <a:pt x="916" y="215"/>
                  <a:pt x="939" y="218"/>
                  <a:pt x="926" y="230"/>
                </a:cubicBezTo>
                <a:cubicBezTo>
                  <a:pt x="925" y="236"/>
                  <a:pt x="920" y="236"/>
                  <a:pt x="915" y="236"/>
                </a:cubicBezTo>
                <a:lnTo>
                  <a:pt x="912" y="236"/>
                </a:lnTo>
                <a:cubicBezTo>
                  <a:pt x="910" y="246"/>
                  <a:pt x="902" y="251"/>
                  <a:pt x="896" y="257"/>
                </a:cubicBezTo>
                <a:cubicBezTo>
                  <a:pt x="899" y="275"/>
                  <a:pt x="917" y="283"/>
                  <a:pt x="935" y="283"/>
                </a:cubicBezTo>
                <a:cubicBezTo>
                  <a:pt x="939" y="283"/>
                  <a:pt x="942" y="283"/>
                  <a:pt x="945" y="282"/>
                </a:cubicBezTo>
                <a:cubicBezTo>
                  <a:pt x="948" y="283"/>
                  <a:pt x="950" y="284"/>
                  <a:pt x="952" y="284"/>
                </a:cubicBezTo>
                <a:cubicBezTo>
                  <a:pt x="958" y="284"/>
                  <a:pt x="964" y="279"/>
                  <a:pt x="970" y="277"/>
                </a:cubicBezTo>
                <a:cubicBezTo>
                  <a:pt x="978" y="283"/>
                  <a:pt x="989" y="284"/>
                  <a:pt x="991" y="295"/>
                </a:cubicBezTo>
                <a:cubicBezTo>
                  <a:pt x="994" y="299"/>
                  <a:pt x="1004" y="305"/>
                  <a:pt x="1000" y="306"/>
                </a:cubicBezTo>
                <a:cubicBezTo>
                  <a:pt x="1005" y="308"/>
                  <a:pt x="1006" y="310"/>
                  <a:pt x="1009" y="310"/>
                </a:cubicBezTo>
                <a:cubicBezTo>
                  <a:pt x="1010" y="310"/>
                  <a:pt x="1012" y="309"/>
                  <a:pt x="1014" y="308"/>
                </a:cubicBezTo>
                <a:cubicBezTo>
                  <a:pt x="1018" y="309"/>
                  <a:pt x="1024" y="312"/>
                  <a:pt x="1028" y="312"/>
                </a:cubicBezTo>
                <a:lnTo>
                  <a:pt x="1030" y="311"/>
                </a:lnTo>
                <a:cubicBezTo>
                  <a:pt x="1034" y="314"/>
                  <a:pt x="1035" y="321"/>
                  <a:pt x="1043" y="322"/>
                </a:cubicBezTo>
                <a:lnTo>
                  <a:pt x="1043" y="322"/>
                </a:lnTo>
                <a:cubicBezTo>
                  <a:pt x="1044" y="322"/>
                  <a:pt x="1044" y="328"/>
                  <a:pt x="1047" y="328"/>
                </a:cubicBezTo>
                <a:lnTo>
                  <a:pt x="1047" y="328"/>
                </a:lnTo>
                <a:cubicBezTo>
                  <a:pt x="1043" y="331"/>
                  <a:pt x="1057" y="328"/>
                  <a:pt x="1056" y="333"/>
                </a:cubicBezTo>
                <a:lnTo>
                  <a:pt x="1057" y="332"/>
                </a:lnTo>
                <a:cubicBezTo>
                  <a:pt x="1059" y="332"/>
                  <a:pt x="1059" y="335"/>
                  <a:pt x="1060" y="335"/>
                </a:cubicBezTo>
                <a:lnTo>
                  <a:pt x="1060" y="335"/>
                </a:lnTo>
                <a:cubicBezTo>
                  <a:pt x="1062" y="334"/>
                  <a:pt x="1063" y="334"/>
                  <a:pt x="1064" y="334"/>
                </a:cubicBezTo>
                <a:cubicBezTo>
                  <a:pt x="1067" y="334"/>
                  <a:pt x="1069" y="335"/>
                  <a:pt x="1073" y="335"/>
                </a:cubicBezTo>
                <a:lnTo>
                  <a:pt x="1075" y="335"/>
                </a:lnTo>
                <a:cubicBezTo>
                  <a:pt x="1086" y="348"/>
                  <a:pt x="1093" y="351"/>
                  <a:pt x="1107" y="355"/>
                </a:cubicBezTo>
                <a:cubicBezTo>
                  <a:pt x="1104" y="358"/>
                  <a:pt x="1123" y="361"/>
                  <a:pt x="1129" y="364"/>
                </a:cubicBezTo>
                <a:cubicBezTo>
                  <a:pt x="1131" y="363"/>
                  <a:pt x="1133" y="362"/>
                  <a:pt x="1135" y="362"/>
                </a:cubicBezTo>
                <a:cubicBezTo>
                  <a:pt x="1140" y="362"/>
                  <a:pt x="1146" y="367"/>
                  <a:pt x="1151" y="367"/>
                </a:cubicBezTo>
                <a:lnTo>
                  <a:pt x="1153" y="367"/>
                </a:lnTo>
                <a:cubicBezTo>
                  <a:pt x="1155" y="369"/>
                  <a:pt x="1165" y="368"/>
                  <a:pt x="1163" y="371"/>
                </a:cubicBezTo>
                <a:cubicBezTo>
                  <a:pt x="1166" y="374"/>
                  <a:pt x="1172" y="373"/>
                  <a:pt x="1172" y="378"/>
                </a:cubicBezTo>
                <a:cubicBezTo>
                  <a:pt x="1173" y="378"/>
                  <a:pt x="1175" y="377"/>
                  <a:pt x="1176" y="377"/>
                </a:cubicBezTo>
                <a:cubicBezTo>
                  <a:pt x="1183" y="377"/>
                  <a:pt x="1185" y="387"/>
                  <a:pt x="1191" y="387"/>
                </a:cubicBezTo>
                <a:lnTo>
                  <a:pt x="1193" y="387"/>
                </a:lnTo>
                <a:lnTo>
                  <a:pt x="1196" y="386"/>
                </a:lnTo>
                <a:cubicBezTo>
                  <a:pt x="1205" y="386"/>
                  <a:pt x="1218" y="395"/>
                  <a:pt x="1226" y="398"/>
                </a:cubicBezTo>
                <a:cubicBezTo>
                  <a:pt x="1231" y="403"/>
                  <a:pt x="1229" y="410"/>
                  <a:pt x="1233" y="411"/>
                </a:cubicBezTo>
                <a:lnTo>
                  <a:pt x="1234" y="410"/>
                </a:lnTo>
                <a:cubicBezTo>
                  <a:pt x="1235" y="410"/>
                  <a:pt x="1235" y="411"/>
                  <a:pt x="1234" y="412"/>
                </a:cubicBezTo>
                <a:cubicBezTo>
                  <a:pt x="1236" y="413"/>
                  <a:pt x="1239" y="412"/>
                  <a:pt x="1237" y="416"/>
                </a:cubicBezTo>
                <a:lnTo>
                  <a:pt x="1238" y="416"/>
                </a:lnTo>
                <a:cubicBezTo>
                  <a:pt x="1241" y="416"/>
                  <a:pt x="1244" y="418"/>
                  <a:pt x="1246" y="421"/>
                </a:cubicBezTo>
                <a:cubicBezTo>
                  <a:pt x="1246" y="423"/>
                  <a:pt x="1239" y="424"/>
                  <a:pt x="1241" y="428"/>
                </a:cubicBezTo>
                <a:cubicBezTo>
                  <a:pt x="1245" y="433"/>
                  <a:pt x="1252" y="444"/>
                  <a:pt x="1245" y="444"/>
                </a:cubicBezTo>
                <a:cubicBezTo>
                  <a:pt x="1244" y="444"/>
                  <a:pt x="1242" y="444"/>
                  <a:pt x="1240" y="443"/>
                </a:cubicBezTo>
                <a:cubicBezTo>
                  <a:pt x="1234" y="446"/>
                  <a:pt x="1233" y="457"/>
                  <a:pt x="1229" y="462"/>
                </a:cubicBezTo>
                <a:cubicBezTo>
                  <a:pt x="1226" y="475"/>
                  <a:pt x="1232" y="488"/>
                  <a:pt x="1235" y="503"/>
                </a:cubicBezTo>
                <a:cubicBezTo>
                  <a:pt x="1232" y="528"/>
                  <a:pt x="1235" y="573"/>
                  <a:pt x="1197" y="573"/>
                </a:cubicBezTo>
                <a:lnTo>
                  <a:pt x="1194" y="573"/>
                </a:lnTo>
                <a:cubicBezTo>
                  <a:pt x="1165" y="578"/>
                  <a:pt x="1157" y="616"/>
                  <a:pt x="1134" y="631"/>
                </a:cubicBezTo>
                <a:cubicBezTo>
                  <a:pt x="1118" y="647"/>
                  <a:pt x="1132" y="668"/>
                  <a:pt x="1127" y="686"/>
                </a:cubicBezTo>
                <a:cubicBezTo>
                  <a:pt x="1096" y="696"/>
                  <a:pt x="1111" y="696"/>
                  <a:pt x="1095" y="715"/>
                </a:cubicBezTo>
                <a:cubicBezTo>
                  <a:pt x="1076" y="723"/>
                  <a:pt x="1082" y="725"/>
                  <a:pt x="1088" y="743"/>
                </a:cubicBezTo>
                <a:cubicBezTo>
                  <a:pt x="1086" y="756"/>
                  <a:pt x="1075" y="780"/>
                  <a:pt x="1063" y="787"/>
                </a:cubicBezTo>
                <a:cubicBezTo>
                  <a:pt x="1059" y="786"/>
                  <a:pt x="1057" y="786"/>
                  <a:pt x="1054" y="786"/>
                </a:cubicBezTo>
                <a:cubicBezTo>
                  <a:pt x="1037" y="786"/>
                  <a:pt x="1051" y="801"/>
                  <a:pt x="1053" y="814"/>
                </a:cubicBezTo>
                <a:cubicBezTo>
                  <a:pt x="1051" y="823"/>
                  <a:pt x="1043" y="829"/>
                  <a:pt x="1034" y="832"/>
                </a:cubicBezTo>
                <a:cubicBezTo>
                  <a:pt x="1032" y="843"/>
                  <a:pt x="1024" y="855"/>
                  <a:pt x="1014" y="858"/>
                </a:cubicBezTo>
                <a:cubicBezTo>
                  <a:pt x="1003" y="876"/>
                  <a:pt x="999" y="898"/>
                  <a:pt x="979" y="910"/>
                </a:cubicBezTo>
                <a:cubicBezTo>
                  <a:pt x="960" y="924"/>
                  <a:pt x="929" y="932"/>
                  <a:pt x="914" y="952"/>
                </a:cubicBezTo>
                <a:cubicBezTo>
                  <a:pt x="894" y="959"/>
                  <a:pt x="872" y="969"/>
                  <a:pt x="868" y="990"/>
                </a:cubicBezTo>
                <a:cubicBezTo>
                  <a:pt x="859" y="1002"/>
                  <a:pt x="847" y="1006"/>
                  <a:pt x="833" y="1010"/>
                </a:cubicBezTo>
                <a:cubicBezTo>
                  <a:pt x="820" y="1018"/>
                  <a:pt x="810" y="1026"/>
                  <a:pt x="795" y="1032"/>
                </a:cubicBezTo>
                <a:cubicBezTo>
                  <a:pt x="784" y="1043"/>
                  <a:pt x="777" y="1057"/>
                  <a:pt x="780" y="1074"/>
                </a:cubicBezTo>
                <a:cubicBezTo>
                  <a:pt x="763" y="1099"/>
                  <a:pt x="761" y="1127"/>
                  <a:pt x="723" y="1131"/>
                </a:cubicBezTo>
                <a:cubicBezTo>
                  <a:pt x="711" y="1140"/>
                  <a:pt x="715" y="1160"/>
                  <a:pt x="708" y="1174"/>
                </a:cubicBezTo>
                <a:cubicBezTo>
                  <a:pt x="701" y="1191"/>
                  <a:pt x="704" y="1207"/>
                  <a:pt x="698" y="1223"/>
                </a:cubicBezTo>
                <a:cubicBezTo>
                  <a:pt x="690" y="1228"/>
                  <a:pt x="678" y="1241"/>
                  <a:pt x="668" y="1241"/>
                </a:cubicBezTo>
                <a:cubicBezTo>
                  <a:pt x="666" y="1241"/>
                  <a:pt x="664" y="1240"/>
                  <a:pt x="662" y="1239"/>
                </a:cubicBezTo>
                <a:cubicBezTo>
                  <a:pt x="663" y="1229"/>
                  <a:pt x="657" y="1233"/>
                  <a:pt x="653" y="1229"/>
                </a:cubicBezTo>
                <a:cubicBezTo>
                  <a:pt x="637" y="1216"/>
                  <a:pt x="645" y="1212"/>
                  <a:pt x="621" y="1207"/>
                </a:cubicBezTo>
                <a:lnTo>
                  <a:pt x="619" y="1208"/>
                </a:lnTo>
                <a:cubicBezTo>
                  <a:pt x="617" y="1208"/>
                  <a:pt x="617" y="1202"/>
                  <a:pt x="615" y="1202"/>
                </a:cubicBezTo>
                <a:lnTo>
                  <a:pt x="613" y="1202"/>
                </a:lnTo>
                <a:lnTo>
                  <a:pt x="612" y="1202"/>
                </a:lnTo>
                <a:cubicBezTo>
                  <a:pt x="608" y="1202"/>
                  <a:pt x="604" y="1198"/>
                  <a:pt x="600" y="1198"/>
                </a:cubicBezTo>
                <a:cubicBezTo>
                  <a:pt x="598" y="1198"/>
                  <a:pt x="596" y="1199"/>
                  <a:pt x="596" y="1204"/>
                </a:cubicBezTo>
                <a:lnTo>
                  <a:pt x="592" y="1206"/>
                </a:lnTo>
                <a:cubicBezTo>
                  <a:pt x="589" y="1206"/>
                  <a:pt x="587" y="1205"/>
                  <a:pt x="585" y="1205"/>
                </a:cubicBezTo>
                <a:lnTo>
                  <a:pt x="584" y="1206"/>
                </a:lnTo>
                <a:cubicBezTo>
                  <a:pt x="579" y="1208"/>
                  <a:pt x="574" y="1209"/>
                  <a:pt x="570" y="1211"/>
                </a:cubicBezTo>
                <a:lnTo>
                  <a:pt x="568" y="1213"/>
                </a:lnTo>
                <a:cubicBezTo>
                  <a:pt x="566" y="1213"/>
                  <a:pt x="564" y="1212"/>
                  <a:pt x="563" y="1212"/>
                </a:cubicBezTo>
                <a:cubicBezTo>
                  <a:pt x="561" y="1214"/>
                  <a:pt x="558" y="1216"/>
                  <a:pt x="557" y="1218"/>
                </a:cubicBezTo>
                <a:cubicBezTo>
                  <a:pt x="528" y="1214"/>
                  <a:pt x="501" y="1211"/>
                  <a:pt x="480" y="1184"/>
                </a:cubicBezTo>
                <a:cubicBezTo>
                  <a:pt x="467" y="1167"/>
                  <a:pt x="459" y="1147"/>
                  <a:pt x="454" y="1126"/>
                </a:cubicBezTo>
                <a:cubicBezTo>
                  <a:pt x="455" y="1123"/>
                  <a:pt x="454" y="1121"/>
                  <a:pt x="454" y="1119"/>
                </a:cubicBezTo>
                <a:cubicBezTo>
                  <a:pt x="467" y="1066"/>
                  <a:pt x="448" y="998"/>
                  <a:pt x="416" y="951"/>
                </a:cubicBezTo>
                <a:cubicBezTo>
                  <a:pt x="417" y="948"/>
                  <a:pt x="417" y="945"/>
                  <a:pt x="415" y="943"/>
                </a:cubicBezTo>
                <a:lnTo>
                  <a:pt x="411" y="942"/>
                </a:lnTo>
                <a:lnTo>
                  <a:pt x="410" y="942"/>
                </a:lnTo>
                <a:cubicBezTo>
                  <a:pt x="407" y="938"/>
                  <a:pt x="403" y="933"/>
                  <a:pt x="399" y="929"/>
                </a:cubicBezTo>
                <a:cubicBezTo>
                  <a:pt x="398" y="928"/>
                  <a:pt x="397" y="926"/>
                  <a:pt x="395" y="925"/>
                </a:cubicBezTo>
                <a:lnTo>
                  <a:pt x="394" y="923"/>
                </a:lnTo>
                <a:cubicBezTo>
                  <a:pt x="358" y="888"/>
                  <a:pt x="315" y="879"/>
                  <a:pt x="270" y="879"/>
                </a:cubicBezTo>
                <a:cubicBezTo>
                  <a:pt x="229" y="879"/>
                  <a:pt x="186" y="887"/>
                  <a:pt x="147" y="891"/>
                </a:cubicBezTo>
                <a:cubicBezTo>
                  <a:pt x="133" y="892"/>
                  <a:pt x="112" y="896"/>
                  <a:pt x="94" y="897"/>
                </a:cubicBezTo>
                <a:cubicBezTo>
                  <a:pt x="93" y="896"/>
                  <a:pt x="92" y="894"/>
                  <a:pt x="92" y="891"/>
                </a:cubicBezTo>
                <a:lnTo>
                  <a:pt x="91" y="891"/>
                </a:lnTo>
                <a:cubicBezTo>
                  <a:pt x="90" y="891"/>
                  <a:pt x="87" y="892"/>
                  <a:pt x="84" y="892"/>
                </a:cubicBezTo>
                <a:cubicBezTo>
                  <a:pt x="82" y="892"/>
                  <a:pt x="80" y="891"/>
                  <a:pt x="79" y="889"/>
                </a:cubicBezTo>
                <a:cubicBezTo>
                  <a:pt x="74" y="892"/>
                  <a:pt x="75" y="892"/>
                  <a:pt x="71" y="892"/>
                </a:cubicBezTo>
                <a:cubicBezTo>
                  <a:pt x="69" y="893"/>
                  <a:pt x="70" y="894"/>
                  <a:pt x="70" y="895"/>
                </a:cubicBezTo>
                <a:cubicBezTo>
                  <a:pt x="60" y="893"/>
                  <a:pt x="52" y="887"/>
                  <a:pt x="48" y="878"/>
                </a:cubicBezTo>
                <a:cubicBezTo>
                  <a:pt x="33" y="837"/>
                  <a:pt x="64" y="767"/>
                  <a:pt x="62" y="724"/>
                </a:cubicBezTo>
                <a:cubicBezTo>
                  <a:pt x="61" y="697"/>
                  <a:pt x="55" y="673"/>
                  <a:pt x="47" y="649"/>
                </a:cubicBezTo>
                <a:cubicBezTo>
                  <a:pt x="48" y="648"/>
                  <a:pt x="48" y="647"/>
                  <a:pt x="44" y="642"/>
                </a:cubicBezTo>
                <a:cubicBezTo>
                  <a:pt x="35" y="615"/>
                  <a:pt x="24" y="589"/>
                  <a:pt x="16" y="561"/>
                </a:cubicBezTo>
                <a:cubicBezTo>
                  <a:pt x="15" y="558"/>
                  <a:pt x="14" y="555"/>
                  <a:pt x="14" y="552"/>
                </a:cubicBezTo>
                <a:cubicBezTo>
                  <a:pt x="19" y="545"/>
                  <a:pt x="22" y="537"/>
                  <a:pt x="24" y="527"/>
                </a:cubicBezTo>
                <a:cubicBezTo>
                  <a:pt x="64" y="514"/>
                  <a:pt x="45" y="508"/>
                  <a:pt x="27" y="495"/>
                </a:cubicBezTo>
                <a:cubicBezTo>
                  <a:pt x="33" y="446"/>
                  <a:pt x="50" y="399"/>
                  <a:pt x="62" y="352"/>
                </a:cubicBezTo>
                <a:cubicBezTo>
                  <a:pt x="67" y="345"/>
                  <a:pt x="72" y="340"/>
                  <a:pt x="78" y="338"/>
                </a:cubicBezTo>
                <a:cubicBezTo>
                  <a:pt x="72" y="337"/>
                  <a:pt x="70" y="326"/>
                  <a:pt x="72" y="311"/>
                </a:cubicBezTo>
                <a:cubicBezTo>
                  <a:pt x="73" y="303"/>
                  <a:pt x="74" y="296"/>
                  <a:pt x="75" y="288"/>
                </a:cubicBezTo>
                <a:cubicBezTo>
                  <a:pt x="83" y="248"/>
                  <a:pt x="102" y="200"/>
                  <a:pt x="115" y="200"/>
                </a:cubicBezTo>
                <a:lnTo>
                  <a:pt x="117" y="200"/>
                </a:lnTo>
                <a:cubicBezTo>
                  <a:pt x="115" y="196"/>
                  <a:pt x="103" y="192"/>
                  <a:pt x="98" y="185"/>
                </a:cubicBezTo>
                <a:cubicBezTo>
                  <a:pt x="102" y="175"/>
                  <a:pt x="65" y="129"/>
                  <a:pt x="79" y="129"/>
                </a:cubicBezTo>
                <a:lnTo>
                  <a:pt x="80" y="130"/>
                </a:lnTo>
                <a:cubicBezTo>
                  <a:pt x="82" y="126"/>
                  <a:pt x="75" y="122"/>
                  <a:pt x="73" y="120"/>
                </a:cubicBezTo>
                <a:cubicBezTo>
                  <a:pt x="78" y="114"/>
                  <a:pt x="72" y="111"/>
                  <a:pt x="70" y="106"/>
                </a:cubicBezTo>
                <a:cubicBezTo>
                  <a:pt x="62" y="102"/>
                  <a:pt x="65" y="89"/>
                  <a:pt x="62" y="89"/>
                </a:cubicBezTo>
                <a:cubicBezTo>
                  <a:pt x="66" y="88"/>
                  <a:pt x="58" y="81"/>
                  <a:pt x="62" y="81"/>
                </a:cubicBezTo>
                <a:cubicBezTo>
                  <a:pt x="63" y="81"/>
                  <a:pt x="65" y="82"/>
                  <a:pt x="67" y="83"/>
                </a:cubicBezTo>
                <a:cubicBezTo>
                  <a:pt x="69" y="79"/>
                  <a:pt x="71" y="78"/>
                  <a:pt x="72" y="78"/>
                </a:cubicBezTo>
                <a:cubicBezTo>
                  <a:pt x="76" y="78"/>
                  <a:pt x="78" y="98"/>
                  <a:pt x="81" y="101"/>
                </a:cubicBezTo>
                <a:cubicBezTo>
                  <a:pt x="83" y="103"/>
                  <a:pt x="77" y="109"/>
                  <a:pt x="81" y="111"/>
                </a:cubicBezTo>
                <a:lnTo>
                  <a:pt x="84" y="113"/>
                </a:lnTo>
                <a:lnTo>
                  <a:pt x="86" y="111"/>
                </a:lnTo>
                <a:cubicBezTo>
                  <a:pt x="93" y="112"/>
                  <a:pt x="89" y="119"/>
                  <a:pt x="94" y="120"/>
                </a:cubicBezTo>
                <a:cubicBezTo>
                  <a:pt x="88" y="127"/>
                  <a:pt x="99" y="123"/>
                  <a:pt x="99" y="128"/>
                </a:cubicBezTo>
                <a:lnTo>
                  <a:pt x="100" y="128"/>
                </a:lnTo>
                <a:cubicBezTo>
                  <a:pt x="106" y="128"/>
                  <a:pt x="104" y="135"/>
                  <a:pt x="110" y="137"/>
                </a:cubicBezTo>
                <a:cubicBezTo>
                  <a:pt x="111" y="136"/>
                  <a:pt x="112" y="136"/>
                  <a:pt x="113" y="136"/>
                </a:cubicBezTo>
                <a:cubicBezTo>
                  <a:pt x="116" y="136"/>
                  <a:pt x="115" y="139"/>
                  <a:pt x="118" y="142"/>
                </a:cubicBezTo>
                <a:lnTo>
                  <a:pt x="120" y="143"/>
                </a:lnTo>
                <a:cubicBezTo>
                  <a:pt x="122" y="143"/>
                  <a:pt x="119" y="138"/>
                  <a:pt x="122" y="138"/>
                </a:cubicBezTo>
                <a:lnTo>
                  <a:pt x="123" y="138"/>
                </a:lnTo>
                <a:cubicBezTo>
                  <a:pt x="124" y="133"/>
                  <a:pt x="128" y="137"/>
                  <a:pt x="128" y="132"/>
                </a:cubicBezTo>
                <a:lnTo>
                  <a:pt x="130" y="133"/>
                </a:lnTo>
                <a:cubicBezTo>
                  <a:pt x="132" y="133"/>
                  <a:pt x="132" y="130"/>
                  <a:pt x="134" y="130"/>
                </a:cubicBezTo>
                <a:lnTo>
                  <a:pt x="134" y="130"/>
                </a:lnTo>
                <a:cubicBezTo>
                  <a:pt x="135" y="131"/>
                  <a:pt x="136" y="131"/>
                  <a:pt x="137" y="131"/>
                </a:cubicBezTo>
                <a:lnTo>
                  <a:pt x="137" y="131"/>
                </a:lnTo>
                <a:lnTo>
                  <a:pt x="139" y="132"/>
                </a:lnTo>
                <a:cubicBezTo>
                  <a:pt x="141" y="130"/>
                  <a:pt x="144" y="128"/>
                  <a:pt x="146" y="128"/>
                </a:cubicBezTo>
                <a:lnTo>
                  <a:pt x="148" y="129"/>
                </a:lnTo>
                <a:lnTo>
                  <a:pt x="148" y="130"/>
                </a:lnTo>
                <a:lnTo>
                  <a:pt x="148" y="129"/>
                </a:lnTo>
                <a:cubicBezTo>
                  <a:pt x="148" y="128"/>
                  <a:pt x="149" y="128"/>
                  <a:pt x="151" y="128"/>
                </a:cubicBezTo>
                <a:lnTo>
                  <a:pt x="154" y="128"/>
                </a:lnTo>
                <a:cubicBezTo>
                  <a:pt x="156" y="128"/>
                  <a:pt x="158" y="127"/>
                  <a:pt x="158" y="126"/>
                </a:cubicBezTo>
                <a:cubicBezTo>
                  <a:pt x="151" y="126"/>
                  <a:pt x="158" y="123"/>
                  <a:pt x="160" y="123"/>
                </a:cubicBezTo>
                <a:cubicBezTo>
                  <a:pt x="172" y="120"/>
                  <a:pt x="180" y="123"/>
                  <a:pt x="185" y="113"/>
                </a:cubicBezTo>
                <a:lnTo>
                  <a:pt x="186" y="113"/>
                </a:lnTo>
                <a:cubicBezTo>
                  <a:pt x="193" y="113"/>
                  <a:pt x="191" y="103"/>
                  <a:pt x="200" y="100"/>
                </a:cubicBezTo>
                <a:cubicBezTo>
                  <a:pt x="200" y="97"/>
                  <a:pt x="205" y="94"/>
                  <a:pt x="205" y="91"/>
                </a:cubicBezTo>
                <a:lnTo>
                  <a:pt x="202" y="92"/>
                </a:lnTo>
                <a:cubicBezTo>
                  <a:pt x="201" y="92"/>
                  <a:pt x="203" y="88"/>
                  <a:pt x="201" y="86"/>
                </a:cubicBezTo>
                <a:cubicBezTo>
                  <a:pt x="207" y="79"/>
                  <a:pt x="218" y="80"/>
                  <a:pt x="222" y="72"/>
                </a:cubicBezTo>
                <a:cubicBezTo>
                  <a:pt x="219" y="69"/>
                  <a:pt x="224" y="70"/>
                  <a:pt x="225" y="69"/>
                </a:cubicBezTo>
                <a:cubicBezTo>
                  <a:pt x="222" y="64"/>
                  <a:pt x="227" y="66"/>
                  <a:pt x="228" y="64"/>
                </a:cubicBezTo>
                <a:cubicBezTo>
                  <a:pt x="224" y="60"/>
                  <a:pt x="233" y="59"/>
                  <a:pt x="225" y="57"/>
                </a:cubicBezTo>
                <a:cubicBezTo>
                  <a:pt x="227" y="54"/>
                  <a:pt x="228" y="51"/>
                  <a:pt x="231" y="51"/>
                </a:cubicBezTo>
                <a:cubicBezTo>
                  <a:pt x="232" y="51"/>
                  <a:pt x="234" y="51"/>
                  <a:pt x="235" y="52"/>
                </a:cubicBezTo>
                <a:cubicBezTo>
                  <a:pt x="233" y="49"/>
                  <a:pt x="239" y="45"/>
                  <a:pt x="240" y="43"/>
                </a:cubicBezTo>
                <a:cubicBezTo>
                  <a:pt x="240" y="40"/>
                  <a:pt x="243" y="39"/>
                  <a:pt x="246" y="39"/>
                </a:cubicBezTo>
                <a:cubicBezTo>
                  <a:pt x="248" y="39"/>
                  <a:pt x="250" y="39"/>
                  <a:pt x="252" y="39"/>
                </a:cubicBezTo>
                <a:lnTo>
                  <a:pt x="253" y="39"/>
                </a:lnTo>
                <a:cubicBezTo>
                  <a:pt x="254" y="42"/>
                  <a:pt x="255" y="42"/>
                  <a:pt x="255" y="42"/>
                </a:cubicBezTo>
                <a:lnTo>
                  <a:pt x="258" y="41"/>
                </a:lnTo>
                <a:lnTo>
                  <a:pt x="259" y="43"/>
                </a:lnTo>
                <a:cubicBezTo>
                  <a:pt x="259" y="41"/>
                  <a:pt x="260" y="40"/>
                  <a:pt x="260" y="40"/>
                </a:cubicBezTo>
                <a:cubicBezTo>
                  <a:pt x="262" y="40"/>
                  <a:pt x="264" y="42"/>
                  <a:pt x="267" y="42"/>
                </a:cubicBezTo>
                <a:lnTo>
                  <a:pt x="268" y="42"/>
                </a:lnTo>
                <a:lnTo>
                  <a:pt x="269" y="42"/>
                </a:lnTo>
                <a:cubicBezTo>
                  <a:pt x="272" y="42"/>
                  <a:pt x="271" y="39"/>
                  <a:pt x="272" y="39"/>
                </a:cubicBezTo>
                <a:cubicBezTo>
                  <a:pt x="273" y="39"/>
                  <a:pt x="274" y="40"/>
                  <a:pt x="275" y="40"/>
                </a:cubicBezTo>
                <a:cubicBezTo>
                  <a:pt x="280" y="38"/>
                  <a:pt x="284" y="37"/>
                  <a:pt x="283" y="36"/>
                </a:cubicBezTo>
                <a:lnTo>
                  <a:pt x="284" y="35"/>
                </a:lnTo>
                <a:cubicBezTo>
                  <a:pt x="287" y="35"/>
                  <a:pt x="293" y="39"/>
                  <a:pt x="293" y="40"/>
                </a:cubicBezTo>
                <a:lnTo>
                  <a:pt x="294" y="40"/>
                </a:lnTo>
                <a:cubicBezTo>
                  <a:pt x="299" y="40"/>
                  <a:pt x="304" y="34"/>
                  <a:pt x="309" y="31"/>
                </a:cubicBezTo>
                <a:lnTo>
                  <a:pt x="310" y="30"/>
                </a:lnTo>
                <a:cubicBezTo>
                  <a:pt x="311" y="30"/>
                  <a:pt x="311" y="34"/>
                  <a:pt x="313" y="34"/>
                </a:cubicBezTo>
                <a:cubicBezTo>
                  <a:pt x="314" y="34"/>
                  <a:pt x="315" y="33"/>
                  <a:pt x="317" y="31"/>
                </a:cubicBezTo>
                <a:lnTo>
                  <a:pt x="319" y="32"/>
                </a:lnTo>
                <a:cubicBezTo>
                  <a:pt x="322" y="32"/>
                  <a:pt x="320" y="26"/>
                  <a:pt x="323" y="26"/>
                </a:cubicBezTo>
                <a:lnTo>
                  <a:pt x="323" y="26"/>
                </a:lnTo>
                <a:lnTo>
                  <a:pt x="324" y="26"/>
                </a:lnTo>
                <a:lnTo>
                  <a:pt x="323" y="26"/>
                </a:lnTo>
                <a:lnTo>
                  <a:pt x="325" y="26"/>
                </a:lnTo>
                <a:lnTo>
                  <a:pt x="327" y="26"/>
                </a:lnTo>
                <a:cubicBezTo>
                  <a:pt x="325" y="24"/>
                  <a:pt x="326" y="22"/>
                  <a:pt x="329" y="22"/>
                </a:cubicBezTo>
                <a:lnTo>
                  <a:pt x="331" y="23"/>
                </a:lnTo>
                <a:cubicBezTo>
                  <a:pt x="334" y="23"/>
                  <a:pt x="340" y="19"/>
                  <a:pt x="339" y="16"/>
                </a:cubicBezTo>
                <a:lnTo>
                  <a:pt x="342" y="17"/>
                </a:lnTo>
                <a:cubicBezTo>
                  <a:pt x="345" y="17"/>
                  <a:pt x="348" y="13"/>
                  <a:pt x="35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613" name="Freeform 182">
            <a:extLst>
              <a:ext uri="{FF2B5EF4-FFF2-40B4-BE49-F238E27FC236}">
                <a16:creationId xmlns:a16="http://schemas.microsoft.com/office/drawing/2014/main" id="{B58517EB-82D8-9EBF-FF29-17AE14485C92}"/>
              </a:ext>
            </a:extLst>
          </p:cNvPr>
          <p:cNvSpPr>
            <a:spLocks noEditPoints="1"/>
          </p:cNvSpPr>
          <p:nvPr/>
        </p:nvSpPr>
        <p:spPr bwMode="auto">
          <a:xfrm>
            <a:off x="2209916" y="3692566"/>
            <a:ext cx="789202" cy="632606"/>
          </a:xfrm>
          <a:custGeom>
            <a:avLst/>
            <a:gdLst>
              <a:gd name="T0" fmla="*/ 1013 w 1964"/>
              <a:gd name="T1" fmla="*/ 97 h 1575"/>
              <a:gd name="T2" fmla="*/ 869 w 1964"/>
              <a:gd name="T3" fmla="*/ 121 h 1575"/>
              <a:gd name="T4" fmla="*/ 769 w 1964"/>
              <a:gd name="T5" fmla="*/ 147 h 1575"/>
              <a:gd name="T6" fmla="*/ 660 w 1964"/>
              <a:gd name="T7" fmla="*/ 318 h 1575"/>
              <a:gd name="T8" fmla="*/ 666 w 1964"/>
              <a:gd name="T9" fmla="*/ 483 h 1575"/>
              <a:gd name="T10" fmla="*/ 627 w 1964"/>
              <a:gd name="T11" fmla="*/ 613 h 1575"/>
              <a:gd name="T12" fmla="*/ 600 w 1964"/>
              <a:gd name="T13" fmla="*/ 720 h 1575"/>
              <a:gd name="T14" fmla="*/ 481 w 1964"/>
              <a:gd name="T15" fmla="*/ 737 h 1575"/>
              <a:gd name="T16" fmla="*/ 299 w 1964"/>
              <a:gd name="T17" fmla="*/ 780 h 1575"/>
              <a:gd name="T18" fmla="*/ 123 w 1964"/>
              <a:gd name="T19" fmla="*/ 815 h 1575"/>
              <a:gd name="T20" fmla="*/ 39 w 1964"/>
              <a:gd name="T21" fmla="*/ 1057 h 1575"/>
              <a:gd name="T22" fmla="*/ 270 w 1964"/>
              <a:gd name="T23" fmla="*/ 1038 h 1575"/>
              <a:gd name="T24" fmla="*/ 453 w 1964"/>
              <a:gd name="T25" fmla="*/ 1078 h 1575"/>
              <a:gd name="T26" fmla="*/ 650 w 1964"/>
              <a:gd name="T27" fmla="*/ 1114 h 1575"/>
              <a:gd name="T28" fmla="*/ 749 w 1964"/>
              <a:gd name="T29" fmla="*/ 1299 h 1575"/>
              <a:gd name="T30" fmla="*/ 758 w 1964"/>
              <a:gd name="T31" fmla="*/ 1470 h 1575"/>
              <a:gd name="T32" fmla="*/ 908 w 1964"/>
              <a:gd name="T33" fmla="*/ 1567 h 1575"/>
              <a:gd name="T34" fmla="*/ 1075 w 1964"/>
              <a:gd name="T35" fmla="*/ 1492 h 1575"/>
              <a:gd name="T36" fmla="*/ 1232 w 1964"/>
              <a:gd name="T37" fmla="*/ 1439 h 1575"/>
              <a:gd name="T38" fmla="*/ 1357 w 1964"/>
              <a:gd name="T39" fmla="*/ 1413 h 1575"/>
              <a:gd name="T40" fmla="*/ 1552 w 1964"/>
              <a:gd name="T41" fmla="*/ 1278 h 1575"/>
              <a:gd name="T42" fmla="*/ 1620 w 1964"/>
              <a:gd name="T43" fmla="*/ 1107 h 1575"/>
              <a:gd name="T44" fmla="*/ 1770 w 1964"/>
              <a:gd name="T45" fmla="*/ 879 h 1575"/>
              <a:gd name="T46" fmla="*/ 1803 w 1964"/>
              <a:gd name="T47" fmla="*/ 701 h 1575"/>
              <a:gd name="T48" fmla="*/ 1834 w 1964"/>
              <a:gd name="T49" fmla="*/ 571 h 1575"/>
              <a:gd name="T50" fmla="*/ 1894 w 1964"/>
              <a:gd name="T51" fmla="*/ 445 h 1575"/>
              <a:gd name="T52" fmla="*/ 1906 w 1964"/>
              <a:gd name="T53" fmla="*/ 297 h 1575"/>
              <a:gd name="T54" fmla="*/ 1709 w 1964"/>
              <a:gd name="T55" fmla="*/ 269 h 1575"/>
              <a:gd name="T56" fmla="*/ 1457 w 1964"/>
              <a:gd name="T57" fmla="*/ 116 h 1575"/>
              <a:gd name="T58" fmla="*/ 1273 w 1964"/>
              <a:gd name="T59" fmla="*/ 19 h 1575"/>
              <a:gd name="T60" fmla="*/ 548 w 1964"/>
              <a:gd name="T61" fmla="*/ 770 h 1575"/>
              <a:gd name="T62" fmla="*/ 1198 w 1964"/>
              <a:gd name="T63" fmla="*/ 16 h 1575"/>
              <a:gd name="T64" fmla="*/ 1254 w 1964"/>
              <a:gd name="T65" fmla="*/ 73 h 1575"/>
              <a:gd name="T66" fmla="*/ 1475 w 1964"/>
              <a:gd name="T67" fmla="*/ 137 h 1575"/>
              <a:gd name="T68" fmla="*/ 1767 w 1964"/>
              <a:gd name="T69" fmla="*/ 268 h 1575"/>
              <a:gd name="T70" fmla="*/ 1910 w 1964"/>
              <a:gd name="T71" fmla="*/ 314 h 1575"/>
              <a:gd name="T72" fmla="*/ 1910 w 1964"/>
              <a:gd name="T73" fmla="*/ 411 h 1575"/>
              <a:gd name="T74" fmla="*/ 1822 w 1964"/>
              <a:gd name="T75" fmla="*/ 582 h 1575"/>
              <a:gd name="T76" fmla="*/ 1791 w 1964"/>
              <a:gd name="T77" fmla="*/ 682 h 1575"/>
              <a:gd name="T78" fmla="*/ 1727 w 1964"/>
              <a:gd name="T79" fmla="*/ 757 h 1575"/>
              <a:gd name="T80" fmla="*/ 1750 w 1964"/>
              <a:gd name="T81" fmla="*/ 878 h 1575"/>
              <a:gd name="T82" fmla="*/ 1610 w 1964"/>
              <a:gd name="T83" fmla="*/ 1152 h 1575"/>
              <a:gd name="T84" fmla="*/ 1515 w 1964"/>
              <a:gd name="T85" fmla="*/ 1333 h 1575"/>
              <a:gd name="T86" fmla="*/ 1299 w 1964"/>
              <a:gd name="T87" fmla="*/ 1413 h 1575"/>
              <a:gd name="T88" fmla="*/ 1173 w 1964"/>
              <a:gd name="T89" fmla="*/ 1443 h 1575"/>
              <a:gd name="T90" fmla="*/ 959 w 1964"/>
              <a:gd name="T91" fmla="*/ 1514 h 1575"/>
              <a:gd name="T92" fmla="*/ 862 w 1964"/>
              <a:gd name="T93" fmla="*/ 1562 h 1575"/>
              <a:gd name="T94" fmla="*/ 769 w 1964"/>
              <a:gd name="T95" fmla="*/ 1410 h 1575"/>
              <a:gd name="T96" fmla="*/ 712 w 1964"/>
              <a:gd name="T97" fmla="*/ 1290 h 1575"/>
              <a:gd name="T98" fmla="*/ 545 w 1964"/>
              <a:gd name="T99" fmla="*/ 1048 h 1575"/>
              <a:gd name="T100" fmla="*/ 298 w 1964"/>
              <a:gd name="T101" fmla="*/ 1039 h 1575"/>
              <a:gd name="T102" fmla="*/ 34 w 1964"/>
              <a:gd name="T103" fmla="*/ 947 h 1575"/>
              <a:gd name="T104" fmla="*/ 275 w 1964"/>
              <a:gd name="T105" fmla="*/ 779 h 1575"/>
              <a:gd name="T106" fmla="*/ 468 w 1964"/>
              <a:gd name="T107" fmla="*/ 749 h 1575"/>
              <a:gd name="T108" fmla="*/ 571 w 1964"/>
              <a:gd name="T109" fmla="*/ 758 h 1575"/>
              <a:gd name="T110" fmla="*/ 663 w 1964"/>
              <a:gd name="T111" fmla="*/ 690 h 1575"/>
              <a:gd name="T112" fmla="*/ 641 w 1964"/>
              <a:gd name="T113" fmla="*/ 563 h 1575"/>
              <a:gd name="T114" fmla="*/ 692 w 1964"/>
              <a:gd name="T115" fmla="*/ 508 h 1575"/>
              <a:gd name="T116" fmla="*/ 653 w 1964"/>
              <a:gd name="T117" fmla="*/ 434 h 1575"/>
              <a:gd name="T118" fmla="*/ 686 w 1964"/>
              <a:gd name="T119" fmla="*/ 320 h 1575"/>
              <a:gd name="T120" fmla="*/ 790 w 1964"/>
              <a:gd name="T121" fmla="*/ 118 h 1575"/>
              <a:gd name="T122" fmla="*/ 950 w 1964"/>
              <a:gd name="T123" fmla="*/ 154 h 1575"/>
              <a:gd name="T124" fmla="*/ 1089 w 1964"/>
              <a:gd name="T125" fmla="*/ 68 h 1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4" h="1575">
                <a:moveTo>
                  <a:pt x="1196" y="0"/>
                </a:moveTo>
                <a:cubicBezTo>
                  <a:pt x="1193" y="0"/>
                  <a:pt x="1190" y="1"/>
                  <a:pt x="1187" y="3"/>
                </a:cubicBezTo>
                <a:lnTo>
                  <a:pt x="1186" y="3"/>
                </a:lnTo>
                <a:cubicBezTo>
                  <a:pt x="1185" y="3"/>
                  <a:pt x="1183" y="3"/>
                  <a:pt x="1180" y="3"/>
                </a:cubicBezTo>
                <a:cubicBezTo>
                  <a:pt x="1176" y="3"/>
                  <a:pt x="1172" y="4"/>
                  <a:pt x="1167" y="5"/>
                </a:cubicBezTo>
                <a:cubicBezTo>
                  <a:pt x="1165" y="6"/>
                  <a:pt x="1163" y="7"/>
                  <a:pt x="1162" y="9"/>
                </a:cubicBezTo>
                <a:cubicBezTo>
                  <a:pt x="1158" y="10"/>
                  <a:pt x="1152" y="11"/>
                  <a:pt x="1146" y="16"/>
                </a:cubicBezTo>
                <a:lnTo>
                  <a:pt x="1144" y="16"/>
                </a:lnTo>
                <a:cubicBezTo>
                  <a:pt x="1139" y="17"/>
                  <a:pt x="1133" y="19"/>
                  <a:pt x="1127" y="23"/>
                </a:cubicBezTo>
                <a:cubicBezTo>
                  <a:pt x="1123" y="24"/>
                  <a:pt x="1120" y="27"/>
                  <a:pt x="1117" y="29"/>
                </a:cubicBezTo>
                <a:lnTo>
                  <a:pt x="1115" y="30"/>
                </a:lnTo>
                <a:cubicBezTo>
                  <a:pt x="1113" y="31"/>
                  <a:pt x="1111" y="32"/>
                  <a:pt x="1110" y="34"/>
                </a:cubicBezTo>
                <a:cubicBezTo>
                  <a:pt x="1107" y="35"/>
                  <a:pt x="1104" y="37"/>
                  <a:pt x="1102" y="40"/>
                </a:cubicBezTo>
                <a:cubicBezTo>
                  <a:pt x="1101" y="42"/>
                  <a:pt x="1100" y="44"/>
                  <a:pt x="1089" y="47"/>
                </a:cubicBezTo>
                <a:cubicBezTo>
                  <a:pt x="1087" y="47"/>
                  <a:pt x="1086" y="48"/>
                  <a:pt x="1084" y="49"/>
                </a:cubicBezTo>
                <a:cubicBezTo>
                  <a:pt x="1082" y="50"/>
                  <a:pt x="1079" y="52"/>
                  <a:pt x="1077" y="54"/>
                </a:cubicBezTo>
                <a:cubicBezTo>
                  <a:pt x="1076" y="57"/>
                  <a:pt x="1075" y="60"/>
                  <a:pt x="1075" y="63"/>
                </a:cubicBezTo>
                <a:lnTo>
                  <a:pt x="1073" y="67"/>
                </a:lnTo>
                <a:cubicBezTo>
                  <a:pt x="1069" y="69"/>
                  <a:pt x="1065" y="71"/>
                  <a:pt x="1062" y="73"/>
                </a:cubicBezTo>
                <a:cubicBezTo>
                  <a:pt x="1058" y="76"/>
                  <a:pt x="1055" y="78"/>
                  <a:pt x="1049" y="80"/>
                </a:cubicBezTo>
                <a:cubicBezTo>
                  <a:pt x="1044" y="82"/>
                  <a:pt x="1041" y="85"/>
                  <a:pt x="1040" y="90"/>
                </a:cubicBezTo>
                <a:lnTo>
                  <a:pt x="1039" y="92"/>
                </a:lnTo>
                <a:cubicBezTo>
                  <a:pt x="1037" y="90"/>
                  <a:pt x="1034" y="90"/>
                  <a:pt x="1031" y="90"/>
                </a:cubicBezTo>
                <a:cubicBezTo>
                  <a:pt x="1025" y="90"/>
                  <a:pt x="1015" y="95"/>
                  <a:pt x="1013" y="97"/>
                </a:cubicBezTo>
                <a:cubicBezTo>
                  <a:pt x="1011" y="98"/>
                  <a:pt x="1010" y="100"/>
                  <a:pt x="1009" y="101"/>
                </a:cubicBezTo>
                <a:cubicBezTo>
                  <a:pt x="1007" y="102"/>
                  <a:pt x="1006" y="103"/>
                  <a:pt x="1004" y="104"/>
                </a:cubicBezTo>
                <a:cubicBezTo>
                  <a:pt x="1003" y="106"/>
                  <a:pt x="1001" y="107"/>
                  <a:pt x="1000" y="109"/>
                </a:cubicBezTo>
                <a:cubicBezTo>
                  <a:pt x="998" y="110"/>
                  <a:pt x="997" y="112"/>
                  <a:pt x="995" y="114"/>
                </a:cubicBezTo>
                <a:cubicBezTo>
                  <a:pt x="990" y="116"/>
                  <a:pt x="987" y="120"/>
                  <a:pt x="985" y="122"/>
                </a:cubicBezTo>
                <a:lnTo>
                  <a:pt x="984" y="123"/>
                </a:lnTo>
                <a:cubicBezTo>
                  <a:pt x="980" y="125"/>
                  <a:pt x="978" y="126"/>
                  <a:pt x="975" y="128"/>
                </a:cubicBezTo>
                <a:lnTo>
                  <a:pt x="974" y="128"/>
                </a:lnTo>
                <a:cubicBezTo>
                  <a:pt x="972" y="127"/>
                  <a:pt x="969" y="126"/>
                  <a:pt x="966" y="126"/>
                </a:cubicBezTo>
                <a:cubicBezTo>
                  <a:pt x="962" y="126"/>
                  <a:pt x="959" y="127"/>
                  <a:pt x="956" y="130"/>
                </a:cubicBezTo>
                <a:cubicBezTo>
                  <a:pt x="950" y="133"/>
                  <a:pt x="947" y="138"/>
                  <a:pt x="945" y="141"/>
                </a:cubicBezTo>
                <a:cubicBezTo>
                  <a:pt x="939" y="143"/>
                  <a:pt x="936" y="147"/>
                  <a:pt x="934" y="150"/>
                </a:cubicBezTo>
                <a:cubicBezTo>
                  <a:pt x="933" y="151"/>
                  <a:pt x="933" y="153"/>
                  <a:pt x="932" y="155"/>
                </a:cubicBezTo>
                <a:lnTo>
                  <a:pt x="929" y="157"/>
                </a:lnTo>
                <a:lnTo>
                  <a:pt x="927" y="157"/>
                </a:lnTo>
                <a:cubicBezTo>
                  <a:pt x="918" y="157"/>
                  <a:pt x="912" y="160"/>
                  <a:pt x="909" y="163"/>
                </a:cubicBezTo>
                <a:cubicBezTo>
                  <a:pt x="907" y="162"/>
                  <a:pt x="906" y="161"/>
                  <a:pt x="904" y="161"/>
                </a:cubicBezTo>
                <a:lnTo>
                  <a:pt x="905" y="157"/>
                </a:lnTo>
                <a:cubicBezTo>
                  <a:pt x="905" y="155"/>
                  <a:pt x="905" y="154"/>
                  <a:pt x="905" y="152"/>
                </a:cubicBezTo>
                <a:cubicBezTo>
                  <a:pt x="906" y="147"/>
                  <a:pt x="907" y="136"/>
                  <a:pt x="898" y="128"/>
                </a:cubicBezTo>
                <a:cubicBezTo>
                  <a:pt x="896" y="124"/>
                  <a:pt x="893" y="117"/>
                  <a:pt x="884" y="115"/>
                </a:cubicBezTo>
                <a:lnTo>
                  <a:pt x="881" y="114"/>
                </a:lnTo>
                <a:cubicBezTo>
                  <a:pt x="877" y="114"/>
                  <a:pt x="874" y="116"/>
                  <a:pt x="872" y="118"/>
                </a:cubicBezTo>
                <a:lnTo>
                  <a:pt x="869" y="121"/>
                </a:lnTo>
                <a:lnTo>
                  <a:pt x="866" y="123"/>
                </a:lnTo>
                <a:cubicBezTo>
                  <a:pt x="864" y="122"/>
                  <a:pt x="862" y="122"/>
                  <a:pt x="860" y="122"/>
                </a:cubicBezTo>
                <a:lnTo>
                  <a:pt x="856" y="122"/>
                </a:lnTo>
                <a:cubicBezTo>
                  <a:pt x="854" y="123"/>
                  <a:pt x="853" y="123"/>
                  <a:pt x="851" y="125"/>
                </a:cubicBezTo>
                <a:lnTo>
                  <a:pt x="851" y="124"/>
                </a:lnTo>
                <a:lnTo>
                  <a:pt x="847" y="123"/>
                </a:lnTo>
                <a:lnTo>
                  <a:pt x="846" y="121"/>
                </a:lnTo>
                <a:cubicBezTo>
                  <a:pt x="845" y="114"/>
                  <a:pt x="839" y="104"/>
                  <a:pt x="830" y="101"/>
                </a:cubicBezTo>
                <a:cubicBezTo>
                  <a:pt x="827" y="100"/>
                  <a:pt x="825" y="98"/>
                  <a:pt x="822" y="95"/>
                </a:cubicBezTo>
                <a:cubicBezTo>
                  <a:pt x="817" y="90"/>
                  <a:pt x="810" y="85"/>
                  <a:pt x="802" y="84"/>
                </a:cubicBezTo>
                <a:lnTo>
                  <a:pt x="800" y="84"/>
                </a:lnTo>
                <a:cubicBezTo>
                  <a:pt x="797" y="84"/>
                  <a:pt x="794" y="85"/>
                  <a:pt x="792" y="87"/>
                </a:cubicBezTo>
                <a:cubicBezTo>
                  <a:pt x="789" y="89"/>
                  <a:pt x="787" y="92"/>
                  <a:pt x="787" y="96"/>
                </a:cubicBezTo>
                <a:lnTo>
                  <a:pt x="786" y="96"/>
                </a:lnTo>
                <a:cubicBezTo>
                  <a:pt x="784" y="98"/>
                  <a:pt x="782" y="100"/>
                  <a:pt x="779" y="103"/>
                </a:cubicBezTo>
                <a:cubicBezTo>
                  <a:pt x="778" y="105"/>
                  <a:pt x="777" y="107"/>
                  <a:pt x="776" y="109"/>
                </a:cubicBezTo>
                <a:cubicBezTo>
                  <a:pt x="775" y="113"/>
                  <a:pt x="776" y="117"/>
                  <a:pt x="777" y="119"/>
                </a:cubicBezTo>
                <a:cubicBezTo>
                  <a:pt x="777" y="122"/>
                  <a:pt x="778" y="124"/>
                  <a:pt x="780" y="126"/>
                </a:cubicBezTo>
                <a:lnTo>
                  <a:pt x="781" y="128"/>
                </a:lnTo>
                <a:cubicBezTo>
                  <a:pt x="780" y="132"/>
                  <a:pt x="779" y="137"/>
                  <a:pt x="781" y="142"/>
                </a:cubicBezTo>
                <a:cubicBezTo>
                  <a:pt x="781" y="144"/>
                  <a:pt x="781" y="146"/>
                  <a:pt x="783" y="149"/>
                </a:cubicBezTo>
                <a:lnTo>
                  <a:pt x="783" y="152"/>
                </a:lnTo>
                <a:lnTo>
                  <a:pt x="782" y="152"/>
                </a:lnTo>
                <a:cubicBezTo>
                  <a:pt x="779" y="152"/>
                  <a:pt x="774" y="149"/>
                  <a:pt x="769" y="147"/>
                </a:cubicBezTo>
                <a:cubicBezTo>
                  <a:pt x="761" y="143"/>
                  <a:pt x="753" y="139"/>
                  <a:pt x="743" y="139"/>
                </a:cubicBezTo>
                <a:cubicBezTo>
                  <a:pt x="734" y="139"/>
                  <a:pt x="725" y="143"/>
                  <a:pt x="718" y="151"/>
                </a:cubicBezTo>
                <a:cubicBezTo>
                  <a:pt x="716" y="153"/>
                  <a:pt x="714" y="158"/>
                  <a:pt x="714" y="162"/>
                </a:cubicBezTo>
                <a:cubicBezTo>
                  <a:pt x="714" y="166"/>
                  <a:pt x="716" y="169"/>
                  <a:pt x="717" y="172"/>
                </a:cubicBezTo>
                <a:cubicBezTo>
                  <a:pt x="713" y="180"/>
                  <a:pt x="710" y="191"/>
                  <a:pt x="713" y="199"/>
                </a:cubicBezTo>
                <a:cubicBezTo>
                  <a:pt x="715" y="202"/>
                  <a:pt x="718" y="205"/>
                  <a:pt x="721" y="206"/>
                </a:cubicBezTo>
                <a:lnTo>
                  <a:pt x="723" y="210"/>
                </a:lnTo>
                <a:lnTo>
                  <a:pt x="724" y="210"/>
                </a:lnTo>
                <a:lnTo>
                  <a:pt x="723" y="213"/>
                </a:lnTo>
                <a:cubicBezTo>
                  <a:pt x="717" y="220"/>
                  <a:pt x="708" y="231"/>
                  <a:pt x="710" y="250"/>
                </a:cubicBezTo>
                <a:cubicBezTo>
                  <a:pt x="711" y="261"/>
                  <a:pt x="720" y="266"/>
                  <a:pt x="726" y="268"/>
                </a:cubicBezTo>
                <a:cubicBezTo>
                  <a:pt x="726" y="275"/>
                  <a:pt x="729" y="281"/>
                  <a:pt x="731" y="286"/>
                </a:cubicBezTo>
                <a:lnTo>
                  <a:pt x="732" y="289"/>
                </a:lnTo>
                <a:cubicBezTo>
                  <a:pt x="732" y="291"/>
                  <a:pt x="732" y="294"/>
                  <a:pt x="732" y="296"/>
                </a:cubicBezTo>
                <a:cubicBezTo>
                  <a:pt x="729" y="297"/>
                  <a:pt x="727" y="298"/>
                  <a:pt x="724" y="299"/>
                </a:cubicBezTo>
                <a:cubicBezTo>
                  <a:pt x="715" y="302"/>
                  <a:pt x="705" y="305"/>
                  <a:pt x="699" y="306"/>
                </a:cubicBezTo>
                <a:cubicBezTo>
                  <a:pt x="697" y="304"/>
                  <a:pt x="695" y="303"/>
                  <a:pt x="693" y="303"/>
                </a:cubicBezTo>
                <a:lnTo>
                  <a:pt x="690" y="302"/>
                </a:lnTo>
                <a:cubicBezTo>
                  <a:pt x="685" y="302"/>
                  <a:pt x="681" y="304"/>
                  <a:pt x="679" y="308"/>
                </a:cubicBezTo>
                <a:lnTo>
                  <a:pt x="679" y="308"/>
                </a:lnTo>
                <a:cubicBezTo>
                  <a:pt x="676" y="310"/>
                  <a:pt x="674" y="312"/>
                  <a:pt x="673" y="315"/>
                </a:cubicBezTo>
                <a:lnTo>
                  <a:pt x="670" y="317"/>
                </a:lnTo>
                <a:lnTo>
                  <a:pt x="666" y="316"/>
                </a:lnTo>
                <a:cubicBezTo>
                  <a:pt x="664" y="316"/>
                  <a:pt x="662" y="317"/>
                  <a:pt x="660" y="318"/>
                </a:cubicBezTo>
                <a:cubicBezTo>
                  <a:pt x="655" y="319"/>
                  <a:pt x="651" y="322"/>
                  <a:pt x="650" y="328"/>
                </a:cubicBezTo>
                <a:lnTo>
                  <a:pt x="649" y="330"/>
                </a:lnTo>
                <a:cubicBezTo>
                  <a:pt x="648" y="332"/>
                  <a:pt x="648" y="334"/>
                  <a:pt x="648" y="335"/>
                </a:cubicBezTo>
                <a:cubicBezTo>
                  <a:pt x="644" y="338"/>
                  <a:pt x="643" y="342"/>
                  <a:pt x="643" y="346"/>
                </a:cubicBezTo>
                <a:cubicBezTo>
                  <a:pt x="640" y="351"/>
                  <a:pt x="640" y="358"/>
                  <a:pt x="644" y="366"/>
                </a:cubicBezTo>
                <a:lnTo>
                  <a:pt x="645" y="367"/>
                </a:lnTo>
                <a:cubicBezTo>
                  <a:pt x="642" y="371"/>
                  <a:pt x="641" y="375"/>
                  <a:pt x="639" y="379"/>
                </a:cubicBezTo>
                <a:cubicBezTo>
                  <a:pt x="638" y="381"/>
                  <a:pt x="637" y="383"/>
                  <a:pt x="636" y="385"/>
                </a:cubicBezTo>
                <a:cubicBezTo>
                  <a:pt x="633" y="387"/>
                  <a:pt x="630" y="390"/>
                  <a:pt x="629" y="393"/>
                </a:cubicBezTo>
                <a:cubicBezTo>
                  <a:pt x="628" y="396"/>
                  <a:pt x="627" y="398"/>
                  <a:pt x="627" y="401"/>
                </a:cubicBezTo>
                <a:cubicBezTo>
                  <a:pt x="625" y="404"/>
                  <a:pt x="620" y="411"/>
                  <a:pt x="623" y="421"/>
                </a:cubicBezTo>
                <a:cubicBezTo>
                  <a:pt x="624" y="427"/>
                  <a:pt x="627" y="432"/>
                  <a:pt x="630" y="434"/>
                </a:cubicBezTo>
                <a:lnTo>
                  <a:pt x="630" y="436"/>
                </a:lnTo>
                <a:cubicBezTo>
                  <a:pt x="632" y="440"/>
                  <a:pt x="635" y="442"/>
                  <a:pt x="639" y="443"/>
                </a:cubicBezTo>
                <a:cubicBezTo>
                  <a:pt x="640" y="445"/>
                  <a:pt x="642" y="446"/>
                  <a:pt x="643" y="447"/>
                </a:cubicBezTo>
                <a:cubicBezTo>
                  <a:pt x="645" y="448"/>
                  <a:pt x="647" y="448"/>
                  <a:pt x="649" y="449"/>
                </a:cubicBezTo>
                <a:cubicBezTo>
                  <a:pt x="650" y="450"/>
                  <a:pt x="652" y="451"/>
                  <a:pt x="654" y="451"/>
                </a:cubicBezTo>
                <a:lnTo>
                  <a:pt x="656" y="455"/>
                </a:lnTo>
                <a:lnTo>
                  <a:pt x="659" y="457"/>
                </a:lnTo>
                <a:lnTo>
                  <a:pt x="661" y="460"/>
                </a:lnTo>
                <a:cubicBezTo>
                  <a:pt x="660" y="462"/>
                  <a:pt x="660" y="465"/>
                  <a:pt x="661" y="467"/>
                </a:cubicBezTo>
                <a:cubicBezTo>
                  <a:pt x="661" y="469"/>
                  <a:pt x="662" y="472"/>
                  <a:pt x="664" y="475"/>
                </a:cubicBezTo>
                <a:cubicBezTo>
                  <a:pt x="664" y="477"/>
                  <a:pt x="665" y="479"/>
                  <a:pt x="666" y="480"/>
                </a:cubicBezTo>
                <a:lnTo>
                  <a:pt x="666" y="483"/>
                </a:lnTo>
                <a:cubicBezTo>
                  <a:pt x="665" y="485"/>
                  <a:pt x="666" y="488"/>
                  <a:pt x="667" y="490"/>
                </a:cubicBezTo>
                <a:cubicBezTo>
                  <a:pt x="667" y="495"/>
                  <a:pt x="669" y="499"/>
                  <a:pt x="673" y="501"/>
                </a:cubicBezTo>
                <a:lnTo>
                  <a:pt x="674" y="503"/>
                </a:lnTo>
                <a:cubicBezTo>
                  <a:pt x="673" y="505"/>
                  <a:pt x="671" y="506"/>
                  <a:pt x="671" y="508"/>
                </a:cubicBezTo>
                <a:cubicBezTo>
                  <a:pt x="667" y="508"/>
                  <a:pt x="663" y="510"/>
                  <a:pt x="661" y="514"/>
                </a:cubicBezTo>
                <a:cubicBezTo>
                  <a:pt x="658" y="515"/>
                  <a:pt x="656" y="518"/>
                  <a:pt x="654" y="520"/>
                </a:cubicBezTo>
                <a:cubicBezTo>
                  <a:pt x="652" y="521"/>
                  <a:pt x="650" y="522"/>
                  <a:pt x="648" y="524"/>
                </a:cubicBezTo>
                <a:cubicBezTo>
                  <a:pt x="646" y="525"/>
                  <a:pt x="644" y="526"/>
                  <a:pt x="642" y="528"/>
                </a:cubicBezTo>
                <a:cubicBezTo>
                  <a:pt x="641" y="530"/>
                  <a:pt x="640" y="533"/>
                  <a:pt x="640" y="536"/>
                </a:cubicBezTo>
                <a:lnTo>
                  <a:pt x="636" y="539"/>
                </a:lnTo>
                <a:lnTo>
                  <a:pt x="635" y="540"/>
                </a:lnTo>
                <a:cubicBezTo>
                  <a:pt x="633" y="542"/>
                  <a:pt x="632" y="544"/>
                  <a:pt x="631" y="546"/>
                </a:cubicBezTo>
                <a:cubicBezTo>
                  <a:pt x="630" y="547"/>
                  <a:pt x="629" y="548"/>
                  <a:pt x="628" y="550"/>
                </a:cubicBezTo>
                <a:lnTo>
                  <a:pt x="627" y="551"/>
                </a:lnTo>
                <a:lnTo>
                  <a:pt x="626" y="551"/>
                </a:lnTo>
                <a:lnTo>
                  <a:pt x="624" y="551"/>
                </a:lnTo>
                <a:cubicBezTo>
                  <a:pt x="618" y="552"/>
                  <a:pt x="614" y="556"/>
                  <a:pt x="613" y="561"/>
                </a:cubicBezTo>
                <a:cubicBezTo>
                  <a:pt x="612" y="563"/>
                  <a:pt x="611" y="565"/>
                  <a:pt x="611" y="567"/>
                </a:cubicBezTo>
                <a:lnTo>
                  <a:pt x="611" y="569"/>
                </a:lnTo>
                <a:cubicBezTo>
                  <a:pt x="610" y="571"/>
                  <a:pt x="609" y="573"/>
                  <a:pt x="609" y="576"/>
                </a:cubicBezTo>
                <a:cubicBezTo>
                  <a:pt x="608" y="579"/>
                  <a:pt x="608" y="581"/>
                  <a:pt x="609" y="583"/>
                </a:cubicBezTo>
                <a:lnTo>
                  <a:pt x="608" y="587"/>
                </a:lnTo>
                <a:cubicBezTo>
                  <a:pt x="608" y="592"/>
                  <a:pt x="611" y="596"/>
                  <a:pt x="614" y="599"/>
                </a:cubicBezTo>
                <a:cubicBezTo>
                  <a:pt x="616" y="605"/>
                  <a:pt x="619" y="613"/>
                  <a:pt x="627" y="613"/>
                </a:cubicBezTo>
                <a:cubicBezTo>
                  <a:pt x="630" y="615"/>
                  <a:pt x="632" y="615"/>
                  <a:pt x="635" y="615"/>
                </a:cubicBezTo>
                <a:cubicBezTo>
                  <a:pt x="636" y="615"/>
                  <a:pt x="638" y="615"/>
                  <a:pt x="640" y="614"/>
                </a:cubicBezTo>
                <a:cubicBezTo>
                  <a:pt x="643" y="613"/>
                  <a:pt x="645" y="612"/>
                  <a:pt x="647" y="612"/>
                </a:cubicBezTo>
                <a:cubicBezTo>
                  <a:pt x="650" y="612"/>
                  <a:pt x="653" y="614"/>
                  <a:pt x="655" y="617"/>
                </a:cubicBezTo>
                <a:lnTo>
                  <a:pt x="654" y="619"/>
                </a:lnTo>
                <a:cubicBezTo>
                  <a:pt x="652" y="620"/>
                  <a:pt x="650" y="623"/>
                  <a:pt x="649" y="626"/>
                </a:cubicBezTo>
                <a:lnTo>
                  <a:pt x="648" y="628"/>
                </a:lnTo>
                <a:cubicBezTo>
                  <a:pt x="646" y="630"/>
                  <a:pt x="644" y="634"/>
                  <a:pt x="643" y="638"/>
                </a:cubicBezTo>
                <a:cubicBezTo>
                  <a:pt x="642" y="640"/>
                  <a:pt x="640" y="643"/>
                  <a:pt x="640" y="646"/>
                </a:cubicBezTo>
                <a:cubicBezTo>
                  <a:pt x="637" y="651"/>
                  <a:pt x="637" y="657"/>
                  <a:pt x="639" y="662"/>
                </a:cubicBezTo>
                <a:cubicBezTo>
                  <a:pt x="639" y="666"/>
                  <a:pt x="640" y="669"/>
                  <a:pt x="641" y="671"/>
                </a:cubicBezTo>
                <a:lnTo>
                  <a:pt x="641" y="673"/>
                </a:lnTo>
                <a:cubicBezTo>
                  <a:pt x="642" y="677"/>
                  <a:pt x="644" y="680"/>
                  <a:pt x="646" y="682"/>
                </a:cubicBezTo>
                <a:lnTo>
                  <a:pt x="646" y="682"/>
                </a:lnTo>
                <a:cubicBezTo>
                  <a:pt x="646" y="684"/>
                  <a:pt x="646" y="686"/>
                  <a:pt x="646" y="689"/>
                </a:cubicBezTo>
                <a:cubicBezTo>
                  <a:pt x="644" y="690"/>
                  <a:pt x="642" y="692"/>
                  <a:pt x="641" y="694"/>
                </a:cubicBezTo>
                <a:cubicBezTo>
                  <a:pt x="640" y="695"/>
                  <a:pt x="638" y="696"/>
                  <a:pt x="636" y="698"/>
                </a:cubicBezTo>
                <a:cubicBezTo>
                  <a:pt x="634" y="698"/>
                  <a:pt x="631" y="700"/>
                  <a:pt x="629" y="703"/>
                </a:cubicBezTo>
                <a:cubicBezTo>
                  <a:pt x="627" y="704"/>
                  <a:pt x="624" y="705"/>
                  <a:pt x="622" y="707"/>
                </a:cubicBezTo>
                <a:lnTo>
                  <a:pt x="620" y="707"/>
                </a:lnTo>
                <a:cubicBezTo>
                  <a:pt x="614" y="707"/>
                  <a:pt x="611" y="710"/>
                  <a:pt x="609" y="712"/>
                </a:cubicBezTo>
                <a:lnTo>
                  <a:pt x="608" y="712"/>
                </a:lnTo>
                <a:cubicBezTo>
                  <a:pt x="605" y="713"/>
                  <a:pt x="602" y="716"/>
                  <a:pt x="600" y="719"/>
                </a:cubicBezTo>
                <a:lnTo>
                  <a:pt x="600" y="720"/>
                </a:lnTo>
                <a:cubicBezTo>
                  <a:pt x="598" y="721"/>
                  <a:pt x="596" y="723"/>
                  <a:pt x="595" y="726"/>
                </a:cubicBezTo>
                <a:cubicBezTo>
                  <a:pt x="593" y="728"/>
                  <a:pt x="591" y="730"/>
                  <a:pt x="591" y="733"/>
                </a:cubicBezTo>
                <a:lnTo>
                  <a:pt x="591" y="735"/>
                </a:lnTo>
                <a:lnTo>
                  <a:pt x="590" y="736"/>
                </a:lnTo>
                <a:lnTo>
                  <a:pt x="588" y="736"/>
                </a:lnTo>
                <a:cubicBezTo>
                  <a:pt x="586" y="736"/>
                  <a:pt x="584" y="737"/>
                  <a:pt x="582" y="737"/>
                </a:cubicBezTo>
                <a:cubicBezTo>
                  <a:pt x="579" y="738"/>
                  <a:pt x="576" y="740"/>
                  <a:pt x="575" y="743"/>
                </a:cubicBezTo>
                <a:lnTo>
                  <a:pt x="574" y="743"/>
                </a:lnTo>
                <a:cubicBezTo>
                  <a:pt x="570" y="743"/>
                  <a:pt x="566" y="745"/>
                  <a:pt x="563" y="747"/>
                </a:cubicBezTo>
                <a:cubicBezTo>
                  <a:pt x="561" y="749"/>
                  <a:pt x="560" y="750"/>
                  <a:pt x="559" y="752"/>
                </a:cubicBezTo>
                <a:lnTo>
                  <a:pt x="556" y="754"/>
                </a:lnTo>
                <a:lnTo>
                  <a:pt x="556" y="754"/>
                </a:lnTo>
                <a:lnTo>
                  <a:pt x="554" y="754"/>
                </a:lnTo>
                <a:cubicBezTo>
                  <a:pt x="553" y="753"/>
                  <a:pt x="551" y="752"/>
                  <a:pt x="550" y="751"/>
                </a:cubicBezTo>
                <a:lnTo>
                  <a:pt x="545" y="751"/>
                </a:lnTo>
                <a:lnTo>
                  <a:pt x="544" y="751"/>
                </a:lnTo>
                <a:cubicBezTo>
                  <a:pt x="541" y="748"/>
                  <a:pt x="537" y="746"/>
                  <a:pt x="532" y="746"/>
                </a:cubicBezTo>
                <a:cubicBezTo>
                  <a:pt x="530" y="746"/>
                  <a:pt x="528" y="747"/>
                  <a:pt x="526" y="747"/>
                </a:cubicBezTo>
                <a:cubicBezTo>
                  <a:pt x="525" y="743"/>
                  <a:pt x="522" y="740"/>
                  <a:pt x="518" y="738"/>
                </a:cubicBezTo>
                <a:cubicBezTo>
                  <a:pt x="516" y="738"/>
                  <a:pt x="514" y="737"/>
                  <a:pt x="512" y="737"/>
                </a:cubicBezTo>
                <a:cubicBezTo>
                  <a:pt x="510" y="735"/>
                  <a:pt x="507" y="734"/>
                  <a:pt x="505" y="733"/>
                </a:cubicBezTo>
                <a:lnTo>
                  <a:pt x="503" y="733"/>
                </a:lnTo>
                <a:cubicBezTo>
                  <a:pt x="500" y="732"/>
                  <a:pt x="498" y="732"/>
                  <a:pt x="495" y="732"/>
                </a:cubicBezTo>
                <a:cubicBezTo>
                  <a:pt x="489" y="732"/>
                  <a:pt x="484" y="734"/>
                  <a:pt x="481" y="737"/>
                </a:cubicBezTo>
                <a:lnTo>
                  <a:pt x="477" y="737"/>
                </a:lnTo>
                <a:cubicBezTo>
                  <a:pt x="474" y="736"/>
                  <a:pt x="471" y="736"/>
                  <a:pt x="468" y="736"/>
                </a:cubicBezTo>
                <a:cubicBezTo>
                  <a:pt x="466" y="736"/>
                  <a:pt x="464" y="736"/>
                  <a:pt x="462" y="736"/>
                </a:cubicBezTo>
                <a:cubicBezTo>
                  <a:pt x="460" y="735"/>
                  <a:pt x="458" y="735"/>
                  <a:pt x="455" y="735"/>
                </a:cubicBezTo>
                <a:cubicBezTo>
                  <a:pt x="454" y="733"/>
                  <a:pt x="452" y="732"/>
                  <a:pt x="450" y="731"/>
                </a:cubicBezTo>
                <a:cubicBezTo>
                  <a:pt x="447" y="730"/>
                  <a:pt x="443" y="730"/>
                  <a:pt x="440" y="730"/>
                </a:cubicBezTo>
                <a:cubicBezTo>
                  <a:pt x="434" y="730"/>
                  <a:pt x="429" y="731"/>
                  <a:pt x="425" y="732"/>
                </a:cubicBezTo>
                <a:cubicBezTo>
                  <a:pt x="422" y="733"/>
                  <a:pt x="420" y="734"/>
                  <a:pt x="418" y="734"/>
                </a:cubicBezTo>
                <a:lnTo>
                  <a:pt x="415" y="734"/>
                </a:lnTo>
                <a:lnTo>
                  <a:pt x="411" y="733"/>
                </a:lnTo>
                <a:lnTo>
                  <a:pt x="409" y="733"/>
                </a:lnTo>
                <a:cubicBezTo>
                  <a:pt x="407" y="733"/>
                  <a:pt x="406" y="734"/>
                  <a:pt x="404" y="734"/>
                </a:cubicBezTo>
                <a:lnTo>
                  <a:pt x="401" y="733"/>
                </a:lnTo>
                <a:cubicBezTo>
                  <a:pt x="395" y="730"/>
                  <a:pt x="388" y="727"/>
                  <a:pt x="381" y="727"/>
                </a:cubicBezTo>
                <a:cubicBezTo>
                  <a:pt x="377" y="727"/>
                  <a:pt x="368" y="729"/>
                  <a:pt x="362" y="737"/>
                </a:cubicBezTo>
                <a:lnTo>
                  <a:pt x="361" y="737"/>
                </a:lnTo>
                <a:cubicBezTo>
                  <a:pt x="358" y="738"/>
                  <a:pt x="355" y="740"/>
                  <a:pt x="353" y="742"/>
                </a:cubicBezTo>
                <a:cubicBezTo>
                  <a:pt x="352" y="741"/>
                  <a:pt x="350" y="740"/>
                  <a:pt x="347" y="740"/>
                </a:cubicBezTo>
                <a:cubicBezTo>
                  <a:pt x="342" y="740"/>
                  <a:pt x="339" y="742"/>
                  <a:pt x="335" y="745"/>
                </a:cubicBezTo>
                <a:cubicBezTo>
                  <a:pt x="327" y="746"/>
                  <a:pt x="321" y="747"/>
                  <a:pt x="319" y="755"/>
                </a:cubicBezTo>
                <a:cubicBezTo>
                  <a:pt x="319" y="756"/>
                  <a:pt x="318" y="759"/>
                  <a:pt x="319" y="763"/>
                </a:cubicBezTo>
                <a:cubicBezTo>
                  <a:pt x="316" y="765"/>
                  <a:pt x="314" y="769"/>
                  <a:pt x="311" y="771"/>
                </a:cubicBezTo>
                <a:lnTo>
                  <a:pt x="311" y="772"/>
                </a:lnTo>
                <a:cubicBezTo>
                  <a:pt x="305" y="773"/>
                  <a:pt x="302" y="777"/>
                  <a:pt x="299" y="780"/>
                </a:cubicBezTo>
                <a:cubicBezTo>
                  <a:pt x="298" y="778"/>
                  <a:pt x="298" y="778"/>
                  <a:pt x="298" y="777"/>
                </a:cubicBezTo>
                <a:cubicBezTo>
                  <a:pt x="298" y="775"/>
                  <a:pt x="298" y="774"/>
                  <a:pt x="298" y="772"/>
                </a:cubicBezTo>
                <a:cubicBezTo>
                  <a:pt x="295" y="764"/>
                  <a:pt x="288" y="759"/>
                  <a:pt x="280" y="759"/>
                </a:cubicBezTo>
                <a:cubicBezTo>
                  <a:pt x="272" y="759"/>
                  <a:pt x="266" y="763"/>
                  <a:pt x="263" y="768"/>
                </a:cubicBezTo>
                <a:lnTo>
                  <a:pt x="263" y="769"/>
                </a:lnTo>
                <a:cubicBezTo>
                  <a:pt x="261" y="769"/>
                  <a:pt x="259" y="769"/>
                  <a:pt x="257" y="770"/>
                </a:cubicBezTo>
                <a:cubicBezTo>
                  <a:pt x="251" y="771"/>
                  <a:pt x="247" y="774"/>
                  <a:pt x="245" y="778"/>
                </a:cubicBezTo>
                <a:cubicBezTo>
                  <a:pt x="243" y="778"/>
                  <a:pt x="241" y="779"/>
                  <a:pt x="239" y="780"/>
                </a:cubicBezTo>
                <a:lnTo>
                  <a:pt x="238" y="780"/>
                </a:lnTo>
                <a:cubicBezTo>
                  <a:pt x="234" y="780"/>
                  <a:pt x="230" y="782"/>
                  <a:pt x="227" y="784"/>
                </a:cubicBezTo>
                <a:lnTo>
                  <a:pt x="225" y="783"/>
                </a:lnTo>
                <a:cubicBezTo>
                  <a:pt x="223" y="781"/>
                  <a:pt x="220" y="780"/>
                  <a:pt x="216" y="780"/>
                </a:cubicBezTo>
                <a:cubicBezTo>
                  <a:pt x="214" y="780"/>
                  <a:pt x="211" y="781"/>
                  <a:pt x="209" y="782"/>
                </a:cubicBezTo>
                <a:lnTo>
                  <a:pt x="206" y="781"/>
                </a:lnTo>
                <a:cubicBezTo>
                  <a:pt x="203" y="780"/>
                  <a:pt x="199" y="779"/>
                  <a:pt x="194" y="779"/>
                </a:cubicBezTo>
                <a:cubicBezTo>
                  <a:pt x="190" y="779"/>
                  <a:pt x="186" y="780"/>
                  <a:pt x="183" y="782"/>
                </a:cubicBezTo>
                <a:cubicBezTo>
                  <a:pt x="180" y="783"/>
                  <a:pt x="178" y="786"/>
                  <a:pt x="177" y="790"/>
                </a:cubicBezTo>
                <a:lnTo>
                  <a:pt x="176" y="791"/>
                </a:lnTo>
                <a:lnTo>
                  <a:pt x="176" y="791"/>
                </a:lnTo>
                <a:cubicBezTo>
                  <a:pt x="176" y="791"/>
                  <a:pt x="175" y="791"/>
                  <a:pt x="170" y="791"/>
                </a:cubicBezTo>
                <a:lnTo>
                  <a:pt x="166" y="791"/>
                </a:lnTo>
                <a:cubicBezTo>
                  <a:pt x="164" y="791"/>
                  <a:pt x="163" y="791"/>
                  <a:pt x="161" y="791"/>
                </a:cubicBezTo>
                <a:cubicBezTo>
                  <a:pt x="152" y="791"/>
                  <a:pt x="142" y="792"/>
                  <a:pt x="134" y="800"/>
                </a:cubicBezTo>
                <a:cubicBezTo>
                  <a:pt x="129" y="804"/>
                  <a:pt x="126" y="810"/>
                  <a:pt x="123" y="815"/>
                </a:cubicBezTo>
                <a:cubicBezTo>
                  <a:pt x="122" y="817"/>
                  <a:pt x="121" y="820"/>
                  <a:pt x="120" y="820"/>
                </a:cubicBezTo>
                <a:cubicBezTo>
                  <a:pt x="114" y="821"/>
                  <a:pt x="110" y="826"/>
                  <a:pt x="110" y="832"/>
                </a:cubicBezTo>
                <a:cubicBezTo>
                  <a:pt x="109" y="835"/>
                  <a:pt x="107" y="838"/>
                  <a:pt x="104" y="839"/>
                </a:cubicBezTo>
                <a:cubicBezTo>
                  <a:pt x="100" y="840"/>
                  <a:pt x="97" y="842"/>
                  <a:pt x="96" y="846"/>
                </a:cubicBezTo>
                <a:cubicBezTo>
                  <a:pt x="94" y="849"/>
                  <a:pt x="94" y="853"/>
                  <a:pt x="95" y="856"/>
                </a:cubicBezTo>
                <a:cubicBezTo>
                  <a:pt x="97" y="863"/>
                  <a:pt x="96" y="869"/>
                  <a:pt x="92" y="873"/>
                </a:cubicBezTo>
                <a:lnTo>
                  <a:pt x="92" y="873"/>
                </a:lnTo>
                <a:cubicBezTo>
                  <a:pt x="91" y="873"/>
                  <a:pt x="88" y="874"/>
                  <a:pt x="87" y="874"/>
                </a:cubicBezTo>
                <a:cubicBezTo>
                  <a:pt x="83" y="874"/>
                  <a:pt x="78" y="874"/>
                  <a:pt x="73" y="876"/>
                </a:cubicBezTo>
                <a:cubicBezTo>
                  <a:pt x="69" y="877"/>
                  <a:pt x="66" y="881"/>
                  <a:pt x="65" y="885"/>
                </a:cubicBezTo>
                <a:cubicBezTo>
                  <a:pt x="61" y="887"/>
                  <a:pt x="57" y="891"/>
                  <a:pt x="53" y="898"/>
                </a:cubicBezTo>
                <a:cubicBezTo>
                  <a:pt x="43" y="904"/>
                  <a:pt x="39" y="916"/>
                  <a:pt x="37" y="923"/>
                </a:cubicBezTo>
                <a:cubicBezTo>
                  <a:pt x="36" y="925"/>
                  <a:pt x="35" y="929"/>
                  <a:pt x="34" y="930"/>
                </a:cubicBezTo>
                <a:lnTo>
                  <a:pt x="32" y="934"/>
                </a:lnTo>
                <a:cubicBezTo>
                  <a:pt x="27" y="934"/>
                  <a:pt x="22" y="937"/>
                  <a:pt x="20" y="941"/>
                </a:cubicBezTo>
                <a:cubicBezTo>
                  <a:pt x="17" y="946"/>
                  <a:pt x="17" y="951"/>
                  <a:pt x="18" y="957"/>
                </a:cubicBezTo>
                <a:cubicBezTo>
                  <a:pt x="15" y="959"/>
                  <a:pt x="13" y="962"/>
                  <a:pt x="12" y="966"/>
                </a:cubicBezTo>
                <a:cubicBezTo>
                  <a:pt x="6" y="979"/>
                  <a:pt x="0" y="993"/>
                  <a:pt x="5" y="1007"/>
                </a:cubicBezTo>
                <a:lnTo>
                  <a:pt x="5" y="1008"/>
                </a:lnTo>
                <a:cubicBezTo>
                  <a:pt x="6" y="1011"/>
                  <a:pt x="7" y="1014"/>
                  <a:pt x="7" y="1018"/>
                </a:cubicBezTo>
                <a:cubicBezTo>
                  <a:pt x="8" y="1021"/>
                  <a:pt x="8" y="1024"/>
                  <a:pt x="9" y="1027"/>
                </a:cubicBezTo>
                <a:cubicBezTo>
                  <a:pt x="7" y="1037"/>
                  <a:pt x="6" y="1053"/>
                  <a:pt x="11" y="1060"/>
                </a:cubicBezTo>
                <a:cubicBezTo>
                  <a:pt x="13" y="1065"/>
                  <a:pt x="18" y="1068"/>
                  <a:pt x="23" y="1068"/>
                </a:cubicBezTo>
                <a:cubicBezTo>
                  <a:pt x="31" y="1068"/>
                  <a:pt x="36" y="1062"/>
                  <a:pt x="39" y="1057"/>
                </a:cubicBezTo>
                <a:cubicBezTo>
                  <a:pt x="52" y="1049"/>
                  <a:pt x="66" y="1041"/>
                  <a:pt x="81" y="1039"/>
                </a:cubicBezTo>
                <a:lnTo>
                  <a:pt x="84" y="1038"/>
                </a:lnTo>
                <a:cubicBezTo>
                  <a:pt x="91" y="1036"/>
                  <a:pt x="96" y="1029"/>
                  <a:pt x="99" y="1025"/>
                </a:cubicBezTo>
                <a:lnTo>
                  <a:pt x="102" y="1021"/>
                </a:lnTo>
                <a:lnTo>
                  <a:pt x="102" y="1021"/>
                </a:lnTo>
                <a:cubicBezTo>
                  <a:pt x="105" y="1021"/>
                  <a:pt x="108" y="1020"/>
                  <a:pt x="111" y="1018"/>
                </a:cubicBezTo>
                <a:lnTo>
                  <a:pt x="113" y="1016"/>
                </a:lnTo>
                <a:cubicBezTo>
                  <a:pt x="114" y="1016"/>
                  <a:pt x="118" y="1020"/>
                  <a:pt x="121" y="1022"/>
                </a:cubicBezTo>
                <a:cubicBezTo>
                  <a:pt x="125" y="1025"/>
                  <a:pt x="130" y="1029"/>
                  <a:pt x="136" y="1031"/>
                </a:cubicBezTo>
                <a:lnTo>
                  <a:pt x="140" y="1032"/>
                </a:lnTo>
                <a:lnTo>
                  <a:pt x="142" y="1032"/>
                </a:lnTo>
                <a:cubicBezTo>
                  <a:pt x="145" y="1032"/>
                  <a:pt x="148" y="1031"/>
                  <a:pt x="150" y="1031"/>
                </a:cubicBezTo>
                <a:cubicBezTo>
                  <a:pt x="154" y="1031"/>
                  <a:pt x="157" y="1032"/>
                  <a:pt x="161" y="1032"/>
                </a:cubicBezTo>
                <a:cubicBezTo>
                  <a:pt x="165" y="1032"/>
                  <a:pt x="169" y="1032"/>
                  <a:pt x="173" y="1032"/>
                </a:cubicBezTo>
                <a:lnTo>
                  <a:pt x="174" y="1032"/>
                </a:lnTo>
                <a:cubicBezTo>
                  <a:pt x="180" y="1037"/>
                  <a:pt x="188" y="1041"/>
                  <a:pt x="197" y="1041"/>
                </a:cubicBezTo>
                <a:cubicBezTo>
                  <a:pt x="199" y="1041"/>
                  <a:pt x="200" y="1041"/>
                  <a:pt x="202" y="1041"/>
                </a:cubicBezTo>
                <a:cubicBezTo>
                  <a:pt x="207" y="1043"/>
                  <a:pt x="213" y="1044"/>
                  <a:pt x="220" y="1044"/>
                </a:cubicBezTo>
                <a:cubicBezTo>
                  <a:pt x="226" y="1044"/>
                  <a:pt x="231" y="1043"/>
                  <a:pt x="236" y="1043"/>
                </a:cubicBezTo>
                <a:cubicBezTo>
                  <a:pt x="241" y="1042"/>
                  <a:pt x="246" y="1042"/>
                  <a:pt x="250" y="1042"/>
                </a:cubicBezTo>
                <a:cubicBezTo>
                  <a:pt x="253" y="1042"/>
                  <a:pt x="255" y="1042"/>
                  <a:pt x="258" y="1042"/>
                </a:cubicBezTo>
                <a:lnTo>
                  <a:pt x="260" y="1042"/>
                </a:lnTo>
                <a:cubicBezTo>
                  <a:pt x="263" y="1042"/>
                  <a:pt x="266" y="1041"/>
                  <a:pt x="269" y="1039"/>
                </a:cubicBezTo>
                <a:lnTo>
                  <a:pt x="270" y="1038"/>
                </a:lnTo>
                <a:lnTo>
                  <a:pt x="275" y="1041"/>
                </a:lnTo>
                <a:cubicBezTo>
                  <a:pt x="278" y="1044"/>
                  <a:pt x="282" y="1047"/>
                  <a:pt x="287" y="1049"/>
                </a:cubicBezTo>
                <a:cubicBezTo>
                  <a:pt x="291" y="1051"/>
                  <a:pt x="294" y="1052"/>
                  <a:pt x="298" y="1052"/>
                </a:cubicBezTo>
                <a:lnTo>
                  <a:pt x="302" y="1052"/>
                </a:lnTo>
                <a:cubicBezTo>
                  <a:pt x="301" y="1063"/>
                  <a:pt x="305" y="1075"/>
                  <a:pt x="308" y="1084"/>
                </a:cubicBezTo>
                <a:cubicBezTo>
                  <a:pt x="309" y="1087"/>
                  <a:pt x="310" y="1089"/>
                  <a:pt x="311" y="1091"/>
                </a:cubicBezTo>
                <a:lnTo>
                  <a:pt x="312" y="1095"/>
                </a:lnTo>
                <a:cubicBezTo>
                  <a:pt x="320" y="1107"/>
                  <a:pt x="329" y="1110"/>
                  <a:pt x="335" y="1110"/>
                </a:cubicBezTo>
                <a:cubicBezTo>
                  <a:pt x="347" y="1110"/>
                  <a:pt x="355" y="1101"/>
                  <a:pt x="362" y="1090"/>
                </a:cubicBezTo>
                <a:cubicBezTo>
                  <a:pt x="362" y="1095"/>
                  <a:pt x="361" y="1099"/>
                  <a:pt x="361" y="1102"/>
                </a:cubicBezTo>
                <a:cubicBezTo>
                  <a:pt x="361" y="1105"/>
                  <a:pt x="361" y="1108"/>
                  <a:pt x="361" y="1111"/>
                </a:cubicBezTo>
                <a:cubicBezTo>
                  <a:pt x="361" y="1115"/>
                  <a:pt x="362" y="1119"/>
                  <a:pt x="365" y="1121"/>
                </a:cubicBezTo>
                <a:cubicBezTo>
                  <a:pt x="374" y="1129"/>
                  <a:pt x="380" y="1132"/>
                  <a:pt x="387" y="1132"/>
                </a:cubicBezTo>
                <a:cubicBezTo>
                  <a:pt x="391" y="1132"/>
                  <a:pt x="396" y="1131"/>
                  <a:pt x="399" y="1127"/>
                </a:cubicBezTo>
                <a:cubicBezTo>
                  <a:pt x="405" y="1121"/>
                  <a:pt x="404" y="1111"/>
                  <a:pt x="404" y="1100"/>
                </a:cubicBezTo>
                <a:cubicBezTo>
                  <a:pt x="403" y="1096"/>
                  <a:pt x="403" y="1087"/>
                  <a:pt x="404" y="1083"/>
                </a:cubicBezTo>
                <a:lnTo>
                  <a:pt x="405" y="1083"/>
                </a:lnTo>
                <a:lnTo>
                  <a:pt x="407" y="1083"/>
                </a:lnTo>
                <a:lnTo>
                  <a:pt x="409" y="1083"/>
                </a:lnTo>
                <a:cubicBezTo>
                  <a:pt x="412" y="1083"/>
                  <a:pt x="415" y="1082"/>
                  <a:pt x="417" y="1082"/>
                </a:cubicBezTo>
                <a:lnTo>
                  <a:pt x="420" y="1083"/>
                </a:lnTo>
                <a:cubicBezTo>
                  <a:pt x="422" y="1083"/>
                  <a:pt x="425" y="1084"/>
                  <a:pt x="428" y="1084"/>
                </a:cubicBezTo>
                <a:cubicBezTo>
                  <a:pt x="433" y="1084"/>
                  <a:pt x="439" y="1082"/>
                  <a:pt x="448" y="1078"/>
                </a:cubicBezTo>
                <a:cubicBezTo>
                  <a:pt x="449" y="1078"/>
                  <a:pt x="451" y="1078"/>
                  <a:pt x="453" y="1078"/>
                </a:cubicBezTo>
                <a:cubicBezTo>
                  <a:pt x="459" y="1078"/>
                  <a:pt x="465" y="1077"/>
                  <a:pt x="470" y="1077"/>
                </a:cubicBezTo>
                <a:cubicBezTo>
                  <a:pt x="475" y="1076"/>
                  <a:pt x="479" y="1075"/>
                  <a:pt x="483" y="1075"/>
                </a:cubicBezTo>
                <a:lnTo>
                  <a:pt x="483" y="1075"/>
                </a:lnTo>
                <a:lnTo>
                  <a:pt x="485" y="1076"/>
                </a:lnTo>
                <a:cubicBezTo>
                  <a:pt x="488" y="1078"/>
                  <a:pt x="493" y="1080"/>
                  <a:pt x="498" y="1080"/>
                </a:cubicBezTo>
                <a:cubicBezTo>
                  <a:pt x="502" y="1080"/>
                  <a:pt x="506" y="1079"/>
                  <a:pt x="510" y="1077"/>
                </a:cubicBezTo>
                <a:lnTo>
                  <a:pt x="512" y="1076"/>
                </a:lnTo>
                <a:lnTo>
                  <a:pt x="513" y="1076"/>
                </a:lnTo>
                <a:cubicBezTo>
                  <a:pt x="517" y="1079"/>
                  <a:pt x="522" y="1081"/>
                  <a:pt x="527" y="1081"/>
                </a:cubicBezTo>
                <a:cubicBezTo>
                  <a:pt x="535" y="1081"/>
                  <a:pt x="542" y="1077"/>
                  <a:pt x="547" y="1072"/>
                </a:cubicBezTo>
                <a:cubicBezTo>
                  <a:pt x="549" y="1074"/>
                  <a:pt x="552" y="1076"/>
                  <a:pt x="556" y="1076"/>
                </a:cubicBezTo>
                <a:lnTo>
                  <a:pt x="558" y="1076"/>
                </a:lnTo>
                <a:lnTo>
                  <a:pt x="561" y="1076"/>
                </a:lnTo>
                <a:cubicBezTo>
                  <a:pt x="572" y="1074"/>
                  <a:pt x="577" y="1066"/>
                  <a:pt x="577" y="1053"/>
                </a:cubicBezTo>
                <a:cubicBezTo>
                  <a:pt x="580" y="1052"/>
                  <a:pt x="584" y="1051"/>
                  <a:pt x="586" y="1051"/>
                </a:cubicBezTo>
                <a:lnTo>
                  <a:pt x="587" y="1051"/>
                </a:lnTo>
                <a:cubicBezTo>
                  <a:pt x="591" y="1059"/>
                  <a:pt x="598" y="1063"/>
                  <a:pt x="605" y="1063"/>
                </a:cubicBezTo>
                <a:cubicBezTo>
                  <a:pt x="612" y="1063"/>
                  <a:pt x="618" y="1059"/>
                  <a:pt x="622" y="1053"/>
                </a:cubicBezTo>
                <a:lnTo>
                  <a:pt x="625" y="1052"/>
                </a:lnTo>
                <a:cubicBezTo>
                  <a:pt x="626" y="1054"/>
                  <a:pt x="626" y="1055"/>
                  <a:pt x="627" y="1057"/>
                </a:cubicBezTo>
                <a:cubicBezTo>
                  <a:pt x="629" y="1060"/>
                  <a:pt x="632" y="1063"/>
                  <a:pt x="636" y="1064"/>
                </a:cubicBezTo>
                <a:cubicBezTo>
                  <a:pt x="640" y="1067"/>
                  <a:pt x="643" y="1069"/>
                  <a:pt x="647" y="1072"/>
                </a:cubicBezTo>
                <a:cubicBezTo>
                  <a:pt x="653" y="1075"/>
                  <a:pt x="657" y="1077"/>
                  <a:pt x="659" y="1081"/>
                </a:cubicBezTo>
                <a:cubicBezTo>
                  <a:pt x="653" y="1091"/>
                  <a:pt x="650" y="1100"/>
                  <a:pt x="650" y="1114"/>
                </a:cubicBezTo>
                <a:cubicBezTo>
                  <a:pt x="648" y="1130"/>
                  <a:pt x="665" y="1139"/>
                  <a:pt x="678" y="1145"/>
                </a:cubicBezTo>
                <a:cubicBezTo>
                  <a:pt x="679" y="1149"/>
                  <a:pt x="680" y="1153"/>
                  <a:pt x="682" y="1156"/>
                </a:cubicBezTo>
                <a:cubicBezTo>
                  <a:pt x="677" y="1157"/>
                  <a:pt x="673" y="1161"/>
                  <a:pt x="672" y="1166"/>
                </a:cubicBezTo>
                <a:lnTo>
                  <a:pt x="670" y="1169"/>
                </a:lnTo>
                <a:cubicBezTo>
                  <a:pt x="668" y="1172"/>
                  <a:pt x="663" y="1179"/>
                  <a:pt x="664" y="1186"/>
                </a:cubicBezTo>
                <a:cubicBezTo>
                  <a:pt x="661" y="1191"/>
                  <a:pt x="660" y="1197"/>
                  <a:pt x="661" y="1203"/>
                </a:cubicBezTo>
                <a:cubicBezTo>
                  <a:pt x="663" y="1210"/>
                  <a:pt x="668" y="1216"/>
                  <a:pt x="675" y="1221"/>
                </a:cubicBezTo>
                <a:cubicBezTo>
                  <a:pt x="675" y="1224"/>
                  <a:pt x="675" y="1228"/>
                  <a:pt x="676" y="1232"/>
                </a:cubicBezTo>
                <a:cubicBezTo>
                  <a:pt x="676" y="1236"/>
                  <a:pt x="678" y="1239"/>
                  <a:pt x="679" y="1242"/>
                </a:cubicBezTo>
                <a:cubicBezTo>
                  <a:pt x="679" y="1248"/>
                  <a:pt x="680" y="1256"/>
                  <a:pt x="685" y="1263"/>
                </a:cubicBezTo>
                <a:cubicBezTo>
                  <a:pt x="687" y="1264"/>
                  <a:pt x="688" y="1266"/>
                  <a:pt x="690" y="1267"/>
                </a:cubicBezTo>
                <a:cubicBezTo>
                  <a:pt x="691" y="1269"/>
                  <a:pt x="693" y="1271"/>
                  <a:pt x="694" y="1272"/>
                </a:cubicBezTo>
                <a:cubicBezTo>
                  <a:pt x="695" y="1275"/>
                  <a:pt x="696" y="1278"/>
                  <a:pt x="698" y="1281"/>
                </a:cubicBezTo>
                <a:lnTo>
                  <a:pt x="700" y="1284"/>
                </a:lnTo>
                <a:cubicBezTo>
                  <a:pt x="699" y="1286"/>
                  <a:pt x="698" y="1289"/>
                  <a:pt x="699" y="1291"/>
                </a:cubicBezTo>
                <a:cubicBezTo>
                  <a:pt x="700" y="1304"/>
                  <a:pt x="709" y="1308"/>
                  <a:pt x="716" y="1308"/>
                </a:cubicBezTo>
                <a:lnTo>
                  <a:pt x="720" y="1308"/>
                </a:lnTo>
                <a:lnTo>
                  <a:pt x="721" y="1308"/>
                </a:lnTo>
                <a:cubicBezTo>
                  <a:pt x="723" y="1309"/>
                  <a:pt x="724" y="1309"/>
                  <a:pt x="726" y="1309"/>
                </a:cubicBezTo>
                <a:lnTo>
                  <a:pt x="728" y="1309"/>
                </a:lnTo>
                <a:cubicBezTo>
                  <a:pt x="735" y="1308"/>
                  <a:pt x="740" y="1304"/>
                  <a:pt x="745" y="1301"/>
                </a:cubicBezTo>
                <a:lnTo>
                  <a:pt x="748" y="1299"/>
                </a:lnTo>
                <a:lnTo>
                  <a:pt x="749" y="1299"/>
                </a:lnTo>
                <a:lnTo>
                  <a:pt x="749" y="1299"/>
                </a:lnTo>
                <a:cubicBezTo>
                  <a:pt x="754" y="1303"/>
                  <a:pt x="758" y="1303"/>
                  <a:pt x="762" y="1303"/>
                </a:cubicBezTo>
                <a:cubicBezTo>
                  <a:pt x="764" y="1303"/>
                  <a:pt x="766" y="1303"/>
                  <a:pt x="768" y="1302"/>
                </a:cubicBezTo>
                <a:cubicBezTo>
                  <a:pt x="770" y="1305"/>
                  <a:pt x="772" y="1306"/>
                  <a:pt x="773" y="1308"/>
                </a:cubicBezTo>
                <a:lnTo>
                  <a:pt x="774" y="1309"/>
                </a:lnTo>
                <a:cubicBezTo>
                  <a:pt x="777" y="1311"/>
                  <a:pt x="780" y="1312"/>
                  <a:pt x="783" y="1312"/>
                </a:cubicBezTo>
                <a:cubicBezTo>
                  <a:pt x="783" y="1315"/>
                  <a:pt x="784" y="1317"/>
                  <a:pt x="785" y="1319"/>
                </a:cubicBezTo>
                <a:lnTo>
                  <a:pt x="785" y="1321"/>
                </a:lnTo>
                <a:lnTo>
                  <a:pt x="783" y="1324"/>
                </a:lnTo>
                <a:lnTo>
                  <a:pt x="780" y="1327"/>
                </a:lnTo>
                <a:cubicBezTo>
                  <a:pt x="776" y="1327"/>
                  <a:pt x="772" y="1329"/>
                  <a:pt x="769" y="1332"/>
                </a:cubicBezTo>
                <a:cubicBezTo>
                  <a:pt x="768" y="1334"/>
                  <a:pt x="767" y="1337"/>
                  <a:pt x="766" y="1340"/>
                </a:cubicBezTo>
                <a:cubicBezTo>
                  <a:pt x="766" y="1343"/>
                  <a:pt x="766" y="1345"/>
                  <a:pt x="766" y="1348"/>
                </a:cubicBezTo>
                <a:cubicBezTo>
                  <a:pt x="763" y="1350"/>
                  <a:pt x="762" y="1352"/>
                  <a:pt x="762" y="1354"/>
                </a:cubicBezTo>
                <a:lnTo>
                  <a:pt x="761" y="1355"/>
                </a:lnTo>
                <a:cubicBezTo>
                  <a:pt x="754" y="1363"/>
                  <a:pt x="756" y="1371"/>
                  <a:pt x="759" y="1377"/>
                </a:cubicBezTo>
                <a:cubicBezTo>
                  <a:pt x="758" y="1382"/>
                  <a:pt x="758" y="1387"/>
                  <a:pt x="761" y="1392"/>
                </a:cubicBezTo>
                <a:cubicBezTo>
                  <a:pt x="759" y="1394"/>
                  <a:pt x="757" y="1396"/>
                  <a:pt x="756" y="1399"/>
                </a:cubicBezTo>
                <a:lnTo>
                  <a:pt x="756" y="1401"/>
                </a:lnTo>
                <a:cubicBezTo>
                  <a:pt x="752" y="1403"/>
                  <a:pt x="749" y="1406"/>
                  <a:pt x="749" y="1412"/>
                </a:cubicBezTo>
                <a:cubicBezTo>
                  <a:pt x="749" y="1420"/>
                  <a:pt x="754" y="1423"/>
                  <a:pt x="759" y="1425"/>
                </a:cubicBezTo>
                <a:lnTo>
                  <a:pt x="759" y="1426"/>
                </a:lnTo>
                <a:lnTo>
                  <a:pt x="758" y="1429"/>
                </a:lnTo>
                <a:cubicBezTo>
                  <a:pt x="757" y="1430"/>
                  <a:pt x="757" y="1432"/>
                  <a:pt x="756" y="1433"/>
                </a:cubicBezTo>
                <a:cubicBezTo>
                  <a:pt x="752" y="1442"/>
                  <a:pt x="747" y="1455"/>
                  <a:pt x="758" y="1470"/>
                </a:cubicBezTo>
                <a:lnTo>
                  <a:pt x="758" y="1471"/>
                </a:lnTo>
                <a:cubicBezTo>
                  <a:pt x="758" y="1476"/>
                  <a:pt x="761" y="1481"/>
                  <a:pt x="765" y="1483"/>
                </a:cubicBezTo>
                <a:cubicBezTo>
                  <a:pt x="771" y="1486"/>
                  <a:pt x="776" y="1488"/>
                  <a:pt x="782" y="1490"/>
                </a:cubicBezTo>
                <a:cubicBezTo>
                  <a:pt x="783" y="1493"/>
                  <a:pt x="785" y="1496"/>
                  <a:pt x="789" y="1498"/>
                </a:cubicBezTo>
                <a:lnTo>
                  <a:pt x="790" y="1499"/>
                </a:lnTo>
                <a:cubicBezTo>
                  <a:pt x="793" y="1502"/>
                  <a:pt x="796" y="1504"/>
                  <a:pt x="800" y="1504"/>
                </a:cubicBezTo>
                <a:lnTo>
                  <a:pt x="800" y="1504"/>
                </a:lnTo>
                <a:lnTo>
                  <a:pt x="801" y="1506"/>
                </a:lnTo>
                <a:cubicBezTo>
                  <a:pt x="795" y="1508"/>
                  <a:pt x="793" y="1512"/>
                  <a:pt x="792" y="1516"/>
                </a:cubicBezTo>
                <a:cubicBezTo>
                  <a:pt x="790" y="1524"/>
                  <a:pt x="793" y="1530"/>
                  <a:pt x="802" y="1536"/>
                </a:cubicBezTo>
                <a:cubicBezTo>
                  <a:pt x="804" y="1539"/>
                  <a:pt x="807" y="1540"/>
                  <a:pt x="810" y="1541"/>
                </a:cubicBezTo>
                <a:cubicBezTo>
                  <a:pt x="808" y="1547"/>
                  <a:pt x="808" y="1553"/>
                  <a:pt x="810" y="1558"/>
                </a:cubicBezTo>
                <a:cubicBezTo>
                  <a:pt x="813" y="1566"/>
                  <a:pt x="819" y="1571"/>
                  <a:pt x="827" y="1571"/>
                </a:cubicBezTo>
                <a:lnTo>
                  <a:pt x="831" y="1570"/>
                </a:lnTo>
                <a:cubicBezTo>
                  <a:pt x="835" y="1570"/>
                  <a:pt x="838" y="1569"/>
                  <a:pt x="840" y="1568"/>
                </a:cubicBezTo>
                <a:cubicBezTo>
                  <a:pt x="841" y="1569"/>
                  <a:pt x="843" y="1569"/>
                  <a:pt x="844" y="1569"/>
                </a:cubicBezTo>
                <a:lnTo>
                  <a:pt x="844" y="1569"/>
                </a:lnTo>
                <a:cubicBezTo>
                  <a:pt x="847" y="1569"/>
                  <a:pt x="849" y="1569"/>
                  <a:pt x="851" y="1568"/>
                </a:cubicBezTo>
                <a:lnTo>
                  <a:pt x="852" y="1570"/>
                </a:lnTo>
                <a:cubicBezTo>
                  <a:pt x="854" y="1573"/>
                  <a:pt x="858" y="1575"/>
                  <a:pt x="862" y="1575"/>
                </a:cubicBezTo>
                <a:cubicBezTo>
                  <a:pt x="867" y="1575"/>
                  <a:pt x="870" y="1573"/>
                  <a:pt x="872" y="1571"/>
                </a:cubicBezTo>
                <a:cubicBezTo>
                  <a:pt x="874" y="1571"/>
                  <a:pt x="877" y="1570"/>
                  <a:pt x="879" y="1570"/>
                </a:cubicBezTo>
                <a:cubicBezTo>
                  <a:pt x="885" y="1568"/>
                  <a:pt x="892" y="1567"/>
                  <a:pt x="899" y="1563"/>
                </a:cubicBezTo>
                <a:cubicBezTo>
                  <a:pt x="901" y="1566"/>
                  <a:pt x="905" y="1567"/>
                  <a:pt x="908" y="1567"/>
                </a:cubicBezTo>
                <a:cubicBezTo>
                  <a:pt x="912" y="1567"/>
                  <a:pt x="916" y="1565"/>
                  <a:pt x="918" y="1563"/>
                </a:cubicBezTo>
                <a:cubicBezTo>
                  <a:pt x="920" y="1563"/>
                  <a:pt x="921" y="1563"/>
                  <a:pt x="923" y="1563"/>
                </a:cubicBezTo>
                <a:lnTo>
                  <a:pt x="923" y="1563"/>
                </a:lnTo>
                <a:cubicBezTo>
                  <a:pt x="927" y="1563"/>
                  <a:pt x="933" y="1562"/>
                  <a:pt x="937" y="1556"/>
                </a:cubicBezTo>
                <a:cubicBezTo>
                  <a:pt x="946" y="1555"/>
                  <a:pt x="949" y="1550"/>
                  <a:pt x="950" y="1547"/>
                </a:cubicBezTo>
                <a:cubicBezTo>
                  <a:pt x="950" y="1545"/>
                  <a:pt x="951" y="1542"/>
                  <a:pt x="950" y="1538"/>
                </a:cubicBezTo>
                <a:cubicBezTo>
                  <a:pt x="950" y="1535"/>
                  <a:pt x="950" y="1531"/>
                  <a:pt x="948" y="1527"/>
                </a:cubicBezTo>
                <a:lnTo>
                  <a:pt x="951" y="1526"/>
                </a:lnTo>
                <a:lnTo>
                  <a:pt x="953" y="1525"/>
                </a:lnTo>
                <a:lnTo>
                  <a:pt x="955" y="1526"/>
                </a:lnTo>
                <a:cubicBezTo>
                  <a:pt x="958" y="1527"/>
                  <a:pt x="960" y="1528"/>
                  <a:pt x="962" y="1528"/>
                </a:cubicBezTo>
                <a:cubicBezTo>
                  <a:pt x="969" y="1528"/>
                  <a:pt x="975" y="1525"/>
                  <a:pt x="979" y="1522"/>
                </a:cubicBezTo>
                <a:cubicBezTo>
                  <a:pt x="982" y="1525"/>
                  <a:pt x="986" y="1527"/>
                  <a:pt x="990" y="1527"/>
                </a:cubicBezTo>
                <a:cubicBezTo>
                  <a:pt x="994" y="1527"/>
                  <a:pt x="996" y="1526"/>
                  <a:pt x="999" y="1525"/>
                </a:cubicBezTo>
                <a:lnTo>
                  <a:pt x="1000" y="1525"/>
                </a:lnTo>
                <a:cubicBezTo>
                  <a:pt x="1003" y="1524"/>
                  <a:pt x="1005" y="1523"/>
                  <a:pt x="1008" y="1521"/>
                </a:cubicBezTo>
                <a:lnTo>
                  <a:pt x="1008" y="1521"/>
                </a:lnTo>
                <a:cubicBezTo>
                  <a:pt x="1011" y="1521"/>
                  <a:pt x="1015" y="1521"/>
                  <a:pt x="1019" y="1519"/>
                </a:cubicBezTo>
                <a:cubicBezTo>
                  <a:pt x="1022" y="1517"/>
                  <a:pt x="1025" y="1514"/>
                  <a:pt x="1026" y="1511"/>
                </a:cubicBezTo>
                <a:cubicBezTo>
                  <a:pt x="1026" y="1511"/>
                  <a:pt x="1028" y="1510"/>
                  <a:pt x="1030" y="1509"/>
                </a:cubicBezTo>
                <a:cubicBezTo>
                  <a:pt x="1036" y="1509"/>
                  <a:pt x="1041" y="1506"/>
                  <a:pt x="1043" y="1500"/>
                </a:cubicBezTo>
                <a:cubicBezTo>
                  <a:pt x="1044" y="1495"/>
                  <a:pt x="1058" y="1495"/>
                  <a:pt x="1067" y="1494"/>
                </a:cubicBezTo>
                <a:lnTo>
                  <a:pt x="1068" y="1494"/>
                </a:lnTo>
                <a:cubicBezTo>
                  <a:pt x="1070" y="1494"/>
                  <a:pt x="1073" y="1493"/>
                  <a:pt x="1075" y="1492"/>
                </a:cubicBezTo>
                <a:cubicBezTo>
                  <a:pt x="1081" y="1492"/>
                  <a:pt x="1085" y="1490"/>
                  <a:pt x="1088" y="1487"/>
                </a:cubicBezTo>
                <a:cubicBezTo>
                  <a:pt x="1092" y="1487"/>
                  <a:pt x="1095" y="1486"/>
                  <a:pt x="1098" y="1484"/>
                </a:cubicBezTo>
                <a:lnTo>
                  <a:pt x="1101" y="1482"/>
                </a:lnTo>
                <a:cubicBezTo>
                  <a:pt x="1103" y="1479"/>
                  <a:pt x="1105" y="1478"/>
                  <a:pt x="1106" y="1477"/>
                </a:cubicBezTo>
                <a:cubicBezTo>
                  <a:pt x="1107" y="1477"/>
                  <a:pt x="1109" y="1478"/>
                  <a:pt x="1111" y="1478"/>
                </a:cubicBezTo>
                <a:lnTo>
                  <a:pt x="1112" y="1478"/>
                </a:lnTo>
                <a:cubicBezTo>
                  <a:pt x="1118" y="1478"/>
                  <a:pt x="1127" y="1477"/>
                  <a:pt x="1134" y="1469"/>
                </a:cubicBezTo>
                <a:cubicBezTo>
                  <a:pt x="1141" y="1469"/>
                  <a:pt x="1149" y="1468"/>
                  <a:pt x="1158" y="1460"/>
                </a:cubicBezTo>
                <a:lnTo>
                  <a:pt x="1161" y="1458"/>
                </a:lnTo>
                <a:lnTo>
                  <a:pt x="1164" y="1459"/>
                </a:lnTo>
                <a:lnTo>
                  <a:pt x="1166" y="1459"/>
                </a:lnTo>
                <a:cubicBezTo>
                  <a:pt x="1169" y="1459"/>
                  <a:pt x="1171" y="1458"/>
                  <a:pt x="1174" y="1457"/>
                </a:cubicBezTo>
                <a:lnTo>
                  <a:pt x="1175" y="1457"/>
                </a:lnTo>
                <a:lnTo>
                  <a:pt x="1179" y="1457"/>
                </a:lnTo>
                <a:lnTo>
                  <a:pt x="1181" y="1457"/>
                </a:lnTo>
                <a:cubicBezTo>
                  <a:pt x="1183" y="1458"/>
                  <a:pt x="1186" y="1459"/>
                  <a:pt x="1188" y="1459"/>
                </a:cubicBezTo>
                <a:cubicBezTo>
                  <a:pt x="1193" y="1459"/>
                  <a:pt x="1197" y="1457"/>
                  <a:pt x="1199" y="1455"/>
                </a:cubicBezTo>
                <a:lnTo>
                  <a:pt x="1200" y="1455"/>
                </a:lnTo>
                <a:cubicBezTo>
                  <a:pt x="1205" y="1454"/>
                  <a:pt x="1209" y="1451"/>
                  <a:pt x="1211" y="1449"/>
                </a:cubicBezTo>
                <a:lnTo>
                  <a:pt x="1213" y="1448"/>
                </a:lnTo>
                <a:cubicBezTo>
                  <a:pt x="1216" y="1448"/>
                  <a:pt x="1219" y="1447"/>
                  <a:pt x="1222" y="1444"/>
                </a:cubicBezTo>
                <a:lnTo>
                  <a:pt x="1223" y="1442"/>
                </a:lnTo>
                <a:cubicBezTo>
                  <a:pt x="1225" y="1441"/>
                  <a:pt x="1227" y="1440"/>
                  <a:pt x="1228" y="1439"/>
                </a:cubicBezTo>
                <a:lnTo>
                  <a:pt x="1232" y="1439"/>
                </a:lnTo>
                <a:cubicBezTo>
                  <a:pt x="1238" y="1439"/>
                  <a:pt x="1242" y="1437"/>
                  <a:pt x="1244" y="1435"/>
                </a:cubicBezTo>
                <a:lnTo>
                  <a:pt x="1246" y="1434"/>
                </a:lnTo>
                <a:lnTo>
                  <a:pt x="1247" y="1434"/>
                </a:lnTo>
                <a:cubicBezTo>
                  <a:pt x="1253" y="1432"/>
                  <a:pt x="1256" y="1430"/>
                  <a:pt x="1259" y="1429"/>
                </a:cubicBezTo>
                <a:cubicBezTo>
                  <a:pt x="1263" y="1427"/>
                  <a:pt x="1264" y="1427"/>
                  <a:pt x="1269" y="1426"/>
                </a:cubicBezTo>
                <a:lnTo>
                  <a:pt x="1270" y="1426"/>
                </a:lnTo>
                <a:lnTo>
                  <a:pt x="1272" y="1427"/>
                </a:lnTo>
                <a:cubicBezTo>
                  <a:pt x="1274" y="1428"/>
                  <a:pt x="1276" y="1429"/>
                  <a:pt x="1279" y="1429"/>
                </a:cubicBezTo>
                <a:lnTo>
                  <a:pt x="1282" y="1428"/>
                </a:lnTo>
                <a:lnTo>
                  <a:pt x="1287" y="1426"/>
                </a:lnTo>
                <a:lnTo>
                  <a:pt x="1289" y="1426"/>
                </a:lnTo>
                <a:cubicBezTo>
                  <a:pt x="1291" y="1426"/>
                  <a:pt x="1293" y="1426"/>
                  <a:pt x="1294" y="1425"/>
                </a:cubicBezTo>
                <a:cubicBezTo>
                  <a:pt x="1296" y="1426"/>
                  <a:pt x="1297" y="1426"/>
                  <a:pt x="1299" y="1426"/>
                </a:cubicBezTo>
                <a:cubicBezTo>
                  <a:pt x="1301" y="1426"/>
                  <a:pt x="1302" y="1426"/>
                  <a:pt x="1304" y="1425"/>
                </a:cubicBezTo>
                <a:lnTo>
                  <a:pt x="1304" y="1425"/>
                </a:lnTo>
                <a:lnTo>
                  <a:pt x="1308" y="1425"/>
                </a:lnTo>
                <a:cubicBezTo>
                  <a:pt x="1312" y="1425"/>
                  <a:pt x="1315" y="1424"/>
                  <a:pt x="1317" y="1424"/>
                </a:cubicBezTo>
                <a:lnTo>
                  <a:pt x="1319" y="1423"/>
                </a:lnTo>
                <a:lnTo>
                  <a:pt x="1323" y="1424"/>
                </a:lnTo>
                <a:lnTo>
                  <a:pt x="1327" y="1423"/>
                </a:lnTo>
                <a:cubicBezTo>
                  <a:pt x="1334" y="1422"/>
                  <a:pt x="1339" y="1419"/>
                  <a:pt x="1343" y="1416"/>
                </a:cubicBezTo>
                <a:cubicBezTo>
                  <a:pt x="1347" y="1414"/>
                  <a:pt x="1350" y="1413"/>
                  <a:pt x="1352" y="1413"/>
                </a:cubicBezTo>
                <a:lnTo>
                  <a:pt x="1354" y="1413"/>
                </a:lnTo>
                <a:lnTo>
                  <a:pt x="1357" y="1413"/>
                </a:lnTo>
                <a:lnTo>
                  <a:pt x="1358" y="1413"/>
                </a:lnTo>
                <a:cubicBezTo>
                  <a:pt x="1360" y="1414"/>
                  <a:pt x="1362" y="1415"/>
                  <a:pt x="1364" y="1416"/>
                </a:cubicBezTo>
                <a:lnTo>
                  <a:pt x="1367" y="1417"/>
                </a:lnTo>
                <a:cubicBezTo>
                  <a:pt x="1368" y="1419"/>
                  <a:pt x="1368" y="1420"/>
                  <a:pt x="1369" y="1421"/>
                </a:cubicBezTo>
                <a:cubicBezTo>
                  <a:pt x="1373" y="1430"/>
                  <a:pt x="1380" y="1431"/>
                  <a:pt x="1382" y="1431"/>
                </a:cubicBezTo>
                <a:cubicBezTo>
                  <a:pt x="1386" y="1431"/>
                  <a:pt x="1389" y="1429"/>
                  <a:pt x="1392" y="1427"/>
                </a:cubicBezTo>
                <a:lnTo>
                  <a:pt x="1392" y="1427"/>
                </a:lnTo>
                <a:cubicBezTo>
                  <a:pt x="1403" y="1427"/>
                  <a:pt x="1409" y="1419"/>
                  <a:pt x="1411" y="1415"/>
                </a:cubicBezTo>
                <a:cubicBezTo>
                  <a:pt x="1429" y="1406"/>
                  <a:pt x="1447" y="1398"/>
                  <a:pt x="1465" y="1390"/>
                </a:cubicBezTo>
                <a:cubicBezTo>
                  <a:pt x="1478" y="1383"/>
                  <a:pt x="1492" y="1377"/>
                  <a:pt x="1505" y="1371"/>
                </a:cubicBezTo>
                <a:lnTo>
                  <a:pt x="1506" y="1370"/>
                </a:lnTo>
                <a:cubicBezTo>
                  <a:pt x="1507" y="1370"/>
                  <a:pt x="1512" y="1368"/>
                  <a:pt x="1515" y="1367"/>
                </a:cubicBezTo>
                <a:cubicBezTo>
                  <a:pt x="1530" y="1363"/>
                  <a:pt x="1543" y="1359"/>
                  <a:pt x="1545" y="1347"/>
                </a:cubicBezTo>
                <a:cubicBezTo>
                  <a:pt x="1546" y="1345"/>
                  <a:pt x="1546" y="1339"/>
                  <a:pt x="1542" y="1334"/>
                </a:cubicBezTo>
                <a:cubicBezTo>
                  <a:pt x="1540" y="1331"/>
                  <a:pt x="1538" y="1328"/>
                  <a:pt x="1535" y="1326"/>
                </a:cubicBezTo>
                <a:lnTo>
                  <a:pt x="1535" y="1326"/>
                </a:lnTo>
                <a:lnTo>
                  <a:pt x="1536" y="1324"/>
                </a:lnTo>
                <a:lnTo>
                  <a:pt x="1538" y="1322"/>
                </a:lnTo>
                <a:lnTo>
                  <a:pt x="1538" y="1322"/>
                </a:lnTo>
                <a:cubicBezTo>
                  <a:pt x="1548" y="1314"/>
                  <a:pt x="1548" y="1306"/>
                  <a:pt x="1546" y="1301"/>
                </a:cubicBezTo>
                <a:cubicBezTo>
                  <a:pt x="1547" y="1299"/>
                  <a:pt x="1549" y="1298"/>
                  <a:pt x="1550" y="1296"/>
                </a:cubicBezTo>
                <a:cubicBezTo>
                  <a:pt x="1551" y="1294"/>
                  <a:pt x="1551" y="1292"/>
                  <a:pt x="1551" y="1290"/>
                </a:cubicBezTo>
                <a:cubicBezTo>
                  <a:pt x="1552" y="1287"/>
                  <a:pt x="1553" y="1285"/>
                  <a:pt x="1552" y="1282"/>
                </a:cubicBezTo>
                <a:cubicBezTo>
                  <a:pt x="1552" y="1281"/>
                  <a:pt x="1552" y="1280"/>
                  <a:pt x="1552" y="1278"/>
                </a:cubicBezTo>
                <a:lnTo>
                  <a:pt x="1552" y="1277"/>
                </a:lnTo>
                <a:cubicBezTo>
                  <a:pt x="1561" y="1268"/>
                  <a:pt x="1558" y="1258"/>
                  <a:pt x="1557" y="1254"/>
                </a:cubicBezTo>
                <a:lnTo>
                  <a:pt x="1557" y="1254"/>
                </a:lnTo>
                <a:lnTo>
                  <a:pt x="1557" y="1253"/>
                </a:lnTo>
                <a:lnTo>
                  <a:pt x="1558" y="1253"/>
                </a:lnTo>
                <a:cubicBezTo>
                  <a:pt x="1558" y="1252"/>
                  <a:pt x="1560" y="1251"/>
                  <a:pt x="1561" y="1249"/>
                </a:cubicBezTo>
                <a:cubicBezTo>
                  <a:pt x="1562" y="1248"/>
                  <a:pt x="1564" y="1247"/>
                  <a:pt x="1565" y="1245"/>
                </a:cubicBezTo>
                <a:lnTo>
                  <a:pt x="1567" y="1242"/>
                </a:lnTo>
                <a:cubicBezTo>
                  <a:pt x="1569" y="1240"/>
                  <a:pt x="1571" y="1238"/>
                  <a:pt x="1572" y="1237"/>
                </a:cubicBezTo>
                <a:cubicBezTo>
                  <a:pt x="1575" y="1235"/>
                  <a:pt x="1577" y="1231"/>
                  <a:pt x="1578" y="1227"/>
                </a:cubicBezTo>
                <a:cubicBezTo>
                  <a:pt x="1579" y="1225"/>
                  <a:pt x="1578" y="1223"/>
                  <a:pt x="1577" y="1220"/>
                </a:cubicBezTo>
                <a:cubicBezTo>
                  <a:pt x="1583" y="1220"/>
                  <a:pt x="1589" y="1219"/>
                  <a:pt x="1593" y="1214"/>
                </a:cubicBezTo>
                <a:cubicBezTo>
                  <a:pt x="1595" y="1212"/>
                  <a:pt x="1597" y="1209"/>
                  <a:pt x="1598" y="1204"/>
                </a:cubicBezTo>
                <a:cubicBezTo>
                  <a:pt x="1600" y="1202"/>
                  <a:pt x="1604" y="1198"/>
                  <a:pt x="1604" y="1193"/>
                </a:cubicBezTo>
                <a:cubicBezTo>
                  <a:pt x="1608" y="1191"/>
                  <a:pt x="1611" y="1188"/>
                  <a:pt x="1612" y="1184"/>
                </a:cubicBezTo>
                <a:lnTo>
                  <a:pt x="1614" y="1182"/>
                </a:lnTo>
                <a:cubicBezTo>
                  <a:pt x="1617" y="1178"/>
                  <a:pt x="1617" y="1174"/>
                  <a:pt x="1617" y="1172"/>
                </a:cubicBezTo>
                <a:lnTo>
                  <a:pt x="1617" y="1171"/>
                </a:lnTo>
                <a:lnTo>
                  <a:pt x="1617" y="1171"/>
                </a:lnTo>
                <a:cubicBezTo>
                  <a:pt x="1620" y="1168"/>
                  <a:pt x="1625" y="1162"/>
                  <a:pt x="1624" y="1153"/>
                </a:cubicBezTo>
                <a:lnTo>
                  <a:pt x="1624" y="1151"/>
                </a:lnTo>
                <a:cubicBezTo>
                  <a:pt x="1624" y="1149"/>
                  <a:pt x="1623" y="1147"/>
                  <a:pt x="1622" y="1145"/>
                </a:cubicBezTo>
                <a:cubicBezTo>
                  <a:pt x="1624" y="1140"/>
                  <a:pt x="1625" y="1136"/>
                  <a:pt x="1626" y="1129"/>
                </a:cubicBezTo>
                <a:cubicBezTo>
                  <a:pt x="1629" y="1119"/>
                  <a:pt x="1624" y="1111"/>
                  <a:pt x="1620" y="1107"/>
                </a:cubicBezTo>
                <a:cubicBezTo>
                  <a:pt x="1626" y="1102"/>
                  <a:pt x="1629" y="1097"/>
                  <a:pt x="1631" y="1092"/>
                </a:cubicBezTo>
                <a:cubicBezTo>
                  <a:pt x="1636" y="1092"/>
                  <a:pt x="1641" y="1092"/>
                  <a:pt x="1646" y="1092"/>
                </a:cubicBezTo>
                <a:cubicBezTo>
                  <a:pt x="1651" y="1092"/>
                  <a:pt x="1656" y="1092"/>
                  <a:pt x="1660" y="1092"/>
                </a:cubicBezTo>
                <a:cubicBezTo>
                  <a:pt x="1686" y="1092"/>
                  <a:pt x="1705" y="1084"/>
                  <a:pt x="1711" y="1044"/>
                </a:cubicBezTo>
                <a:cubicBezTo>
                  <a:pt x="1715" y="1043"/>
                  <a:pt x="1719" y="1040"/>
                  <a:pt x="1721" y="1036"/>
                </a:cubicBezTo>
                <a:cubicBezTo>
                  <a:pt x="1722" y="1036"/>
                  <a:pt x="1722" y="1035"/>
                  <a:pt x="1723" y="1034"/>
                </a:cubicBezTo>
                <a:cubicBezTo>
                  <a:pt x="1727" y="1031"/>
                  <a:pt x="1734" y="1026"/>
                  <a:pt x="1734" y="1013"/>
                </a:cubicBezTo>
                <a:lnTo>
                  <a:pt x="1734" y="1012"/>
                </a:lnTo>
                <a:lnTo>
                  <a:pt x="1735" y="1011"/>
                </a:lnTo>
                <a:cubicBezTo>
                  <a:pt x="1736" y="1004"/>
                  <a:pt x="1736" y="999"/>
                  <a:pt x="1734" y="995"/>
                </a:cubicBezTo>
                <a:cubicBezTo>
                  <a:pt x="1734" y="994"/>
                  <a:pt x="1735" y="992"/>
                  <a:pt x="1735" y="990"/>
                </a:cubicBezTo>
                <a:lnTo>
                  <a:pt x="1735" y="990"/>
                </a:lnTo>
                <a:cubicBezTo>
                  <a:pt x="1738" y="988"/>
                  <a:pt x="1742" y="985"/>
                  <a:pt x="1746" y="980"/>
                </a:cubicBezTo>
                <a:cubicBezTo>
                  <a:pt x="1753" y="976"/>
                  <a:pt x="1756" y="971"/>
                  <a:pt x="1757" y="966"/>
                </a:cubicBezTo>
                <a:cubicBezTo>
                  <a:pt x="1761" y="965"/>
                  <a:pt x="1764" y="963"/>
                  <a:pt x="1767" y="960"/>
                </a:cubicBezTo>
                <a:cubicBezTo>
                  <a:pt x="1772" y="954"/>
                  <a:pt x="1773" y="946"/>
                  <a:pt x="1772" y="940"/>
                </a:cubicBezTo>
                <a:cubicBezTo>
                  <a:pt x="1774" y="939"/>
                  <a:pt x="1775" y="936"/>
                  <a:pt x="1776" y="934"/>
                </a:cubicBezTo>
                <a:cubicBezTo>
                  <a:pt x="1777" y="932"/>
                  <a:pt x="1777" y="931"/>
                  <a:pt x="1777" y="928"/>
                </a:cubicBezTo>
                <a:cubicBezTo>
                  <a:pt x="1780" y="926"/>
                  <a:pt x="1780" y="923"/>
                  <a:pt x="1781" y="921"/>
                </a:cubicBezTo>
                <a:cubicBezTo>
                  <a:pt x="1781" y="917"/>
                  <a:pt x="1780" y="914"/>
                  <a:pt x="1779" y="912"/>
                </a:cubicBezTo>
                <a:cubicBezTo>
                  <a:pt x="1779" y="908"/>
                  <a:pt x="1779" y="905"/>
                  <a:pt x="1777" y="903"/>
                </a:cubicBezTo>
                <a:cubicBezTo>
                  <a:pt x="1778" y="895"/>
                  <a:pt x="1775" y="889"/>
                  <a:pt x="1773" y="886"/>
                </a:cubicBezTo>
                <a:lnTo>
                  <a:pt x="1772" y="883"/>
                </a:lnTo>
                <a:lnTo>
                  <a:pt x="1770" y="879"/>
                </a:lnTo>
                <a:cubicBezTo>
                  <a:pt x="1768" y="875"/>
                  <a:pt x="1765" y="873"/>
                  <a:pt x="1762" y="872"/>
                </a:cubicBezTo>
                <a:cubicBezTo>
                  <a:pt x="1761" y="870"/>
                  <a:pt x="1760" y="868"/>
                  <a:pt x="1759" y="867"/>
                </a:cubicBezTo>
                <a:cubicBezTo>
                  <a:pt x="1761" y="864"/>
                  <a:pt x="1762" y="860"/>
                  <a:pt x="1761" y="855"/>
                </a:cubicBezTo>
                <a:cubicBezTo>
                  <a:pt x="1760" y="852"/>
                  <a:pt x="1758" y="849"/>
                  <a:pt x="1755" y="848"/>
                </a:cubicBezTo>
                <a:cubicBezTo>
                  <a:pt x="1762" y="847"/>
                  <a:pt x="1769" y="845"/>
                  <a:pt x="1773" y="839"/>
                </a:cubicBezTo>
                <a:cubicBezTo>
                  <a:pt x="1780" y="830"/>
                  <a:pt x="1777" y="818"/>
                  <a:pt x="1773" y="802"/>
                </a:cubicBezTo>
                <a:cubicBezTo>
                  <a:pt x="1771" y="798"/>
                  <a:pt x="1767" y="794"/>
                  <a:pt x="1763" y="793"/>
                </a:cubicBezTo>
                <a:cubicBezTo>
                  <a:pt x="1761" y="793"/>
                  <a:pt x="1759" y="792"/>
                  <a:pt x="1758" y="792"/>
                </a:cubicBezTo>
                <a:lnTo>
                  <a:pt x="1759" y="788"/>
                </a:lnTo>
                <a:cubicBezTo>
                  <a:pt x="1759" y="787"/>
                  <a:pt x="1759" y="785"/>
                  <a:pt x="1760" y="784"/>
                </a:cubicBezTo>
                <a:cubicBezTo>
                  <a:pt x="1764" y="774"/>
                  <a:pt x="1762" y="767"/>
                  <a:pt x="1760" y="763"/>
                </a:cubicBezTo>
                <a:cubicBezTo>
                  <a:pt x="1756" y="755"/>
                  <a:pt x="1747" y="753"/>
                  <a:pt x="1739" y="752"/>
                </a:cubicBezTo>
                <a:lnTo>
                  <a:pt x="1738" y="750"/>
                </a:lnTo>
                <a:cubicBezTo>
                  <a:pt x="1739" y="748"/>
                  <a:pt x="1739" y="746"/>
                  <a:pt x="1739" y="744"/>
                </a:cubicBezTo>
                <a:cubicBezTo>
                  <a:pt x="1745" y="739"/>
                  <a:pt x="1748" y="734"/>
                  <a:pt x="1748" y="729"/>
                </a:cubicBezTo>
                <a:lnTo>
                  <a:pt x="1749" y="728"/>
                </a:lnTo>
                <a:lnTo>
                  <a:pt x="1750" y="728"/>
                </a:lnTo>
                <a:cubicBezTo>
                  <a:pt x="1753" y="728"/>
                  <a:pt x="1756" y="727"/>
                  <a:pt x="1759" y="725"/>
                </a:cubicBezTo>
                <a:lnTo>
                  <a:pt x="1760" y="725"/>
                </a:lnTo>
                <a:cubicBezTo>
                  <a:pt x="1762" y="725"/>
                  <a:pt x="1765" y="725"/>
                  <a:pt x="1767" y="723"/>
                </a:cubicBezTo>
                <a:lnTo>
                  <a:pt x="1770" y="721"/>
                </a:lnTo>
                <a:cubicBezTo>
                  <a:pt x="1775" y="724"/>
                  <a:pt x="1781" y="726"/>
                  <a:pt x="1788" y="726"/>
                </a:cubicBezTo>
                <a:cubicBezTo>
                  <a:pt x="1793" y="726"/>
                  <a:pt x="1798" y="724"/>
                  <a:pt x="1801" y="720"/>
                </a:cubicBezTo>
                <a:cubicBezTo>
                  <a:pt x="1806" y="713"/>
                  <a:pt x="1804" y="705"/>
                  <a:pt x="1803" y="701"/>
                </a:cubicBezTo>
                <a:cubicBezTo>
                  <a:pt x="1806" y="701"/>
                  <a:pt x="1809" y="701"/>
                  <a:pt x="1811" y="700"/>
                </a:cubicBezTo>
                <a:lnTo>
                  <a:pt x="1813" y="700"/>
                </a:lnTo>
                <a:cubicBezTo>
                  <a:pt x="1814" y="699"/>
                  <a:pt x="1817" y="699"/>
                  <a:pt x="1818" y="698"/>
                </a:cubicBezTo>
                <a:cubicBezTo>
                  <a:pt x="1825" y="694"/>
                  <a:pt x="1828" y="688"/>
                  <a:pt x="1829" y="684"/>
                </a:cubicBezTo>
                <a:lnTo>
                  <a:pt x="1833" y="681"/>
                </a:lnTo>
                <a:lnTo>
                  <a:pt x="1835" y="682"/>
                </a:lnTo>
                <a:cubicBezTo>
                  <a:pt x="1840" y="683"/>
                  <a:pt x="1845" y="684"/>
                  <a:pt x="1850" y="684"/>
                </a:cubicBezTo>
                <a:cubicBezTo>
                  <a:pt x="1860" y="685"/>
                  <a:pt x="1868" y="686"/>
                  <a:pt x="1878" y="693"/>
                </a:cubicBezTo>
                <a:cubicBezTo>
                  <a:pt x="1880" y="694"/>
                  <a:pt x="1883" y="695"/>
                  <a:pt x="1885" y="695"/>
                </a:cubicBezTo>
                <a:lnTo>
                  <a:pt x="1890" y="694"/>
                </a:lnTo>
                <a:cubicBezTo>
                  <a:pt x="1894" y="693"/>
                  <a:pt x="1897" y="690"/>
                  <a:pt x="1898" y="686"/>
                </a:cubicBezTo>
                <a:cubicBezTo>
                  <a:pt x="1899" y="683"/>
                  <a:pt x="1900" y="679"/>
                  <a:pt x="1898" y="674"/>
                </a:cubicBezTo>
                <a:cubicBezTo>
                  <a:pt x="1901" y="671"/>
                  <a:pt x="1904" y="667"/>
                  <a:pt x="1905" y="663"/>
                </a:cubicBezTo>
                <a:cubicBezTo>
                  <a:pt x="1906" y="656"/>
                  <a:pt x="1905" y="649"/>
                  <a:pt x="1901" y="643"/>
                </a:cubicBezTo>
                <a:lnTo>
                  <a:pt x="1900" y="642"/>
                </a:lnTo>
                <a:cubicBezTo>
                  <a:pt x="1899" y="637"/>
                  <a:pt x="1896" y="625"/>
                  <a:pt x="1885" y="623"/>
                </a:cubicBezTo>
                <a:lnTo>
                  <a:pt x="1884" y="622"/>
                </a:lnTo>
                <a:lnTo>
                  <a:pt x="1882" y="619"/>
                </a:lnTo>
                <a:cubicBezTo>
                  <a:pt x="1882" y="616"/>
                  <a:pt x="1880" y="613"/>
                  <a:pt x="1877" y="610"/>
                </a:cubicBezTo>
                <a:lnTo>
                  <a:pt x="1876" y="609"/>
                </a:lnTo>
                <a:cubicBezTo>
                  <a:pt x="1874" y="607"/>
                  <a:pt x="1871" y="604"/>
                  <a:pt x="1866" y="604"/>
                </a:cubicBezTo>
                <a:lnTo>
                  <a:pt x="1863" y="600"/>
                </a:lnTo>
                <a:cubicBezTo>
                  <a:pt x="1861" y="597"/>
                  <a:pt x="1857" y="595"/>
                  <a:pt x="1854" y="595"/>
                </a:cubicBezTo>
                <a:cubicBezTo>
                  <a:pt x="1851" y="587"/>
                  <a:pt x="1846" y="575"/>
                  <a:pt x="1834" y="571"/>
                </a:cubicBezTo>
                <a:lnTo>
                  <a:pt x="1834" y="570"/>
                </a:lnTo>
                <a:lnTo>
                  <a:pt x="1834" y="570"/>
                </a:lnTo>
                <a:cubicBezTo>
                  <a:pt x="1839" y="569"/>
                  <a:pt x="1843" y="564"/>
                  <a:pt x="1843" y="558"/>
                </a:cubicBezTo>
                <a:cubicBezTo>
                  <a:pt x="1844" y="555"/>
                  <a:pt x="1843" y="551"/>
                  <a:pt x="1841" y="549"/>
                </a:cubicBezTo>
                <a:cubicBezTo>
                  <a:pt x="1842" y="546"/>
                  <a:pt x="1843" y="544"/>
                  <a:pt x="1842" y="541"/>
                </a:cubicBezTo>
                <a:cubicBezTo>
                  <a:pt x="1842" y="538"/>
                  <a:pt x="1841" y="535"/>
                  <a:pt x="1839" y="533"/>
                </a:cubicBezTo>
                <a:lnTo>
                  <a:pt x="1840" y="530"/>
                </a:lnTo>
                <a:cubicBezTo>
                  <a:pt x="1840" y="528"/>
                  <a:pt x="1840" y="525"/>
                  <a:pt x="1840" y="522"/>
                </a:cubicBezTo>
                <a:cubicBezTo>
                  <a:pt x="1840" y="514"/>
                  <a:pt x="1841" y="512"/>
                  <a:pt x="1843" y="510"/>
                </a:cubicBezTo>
                <a:lnTo>
                  <a:pt x="1846" y="507"/>
                </a:lnTo>
                <a:cubicBezTo>
                  <a:pt x="1847" y="505"/>
                  <a:pt x="1848" y="503"/>
                  <a:pt x="1849" y="501"/>
                </a:cubicBezTo>
                <a:lnTo>
                  <a:pt x="1852" y="501"/>
                </a:lnTo>
                <a:cubicBezTo>
                  <a:pt x="1854" y="501"/>
                  <a:pt x="1857" y="501"/>
                  <a:pt x="1859" y="500"/>
                </a:cubicBezTo>
                <a:cubicBezTo>
                  <a:pt x="1861" y="502"/>
                  <a:pt x="1864" y="503"/>
                  <a:pt x="1868" y="503"/>
                </a:cubicBezTo>
                <a:cubicBezTo>
                  <a:pt x="1870" y="503"/>
                  <a:pt x="1871" y="503"/>
                  <a:pt x="1873" y="502"/>
                </a:cubicBezTo>
                <a:lnTo>
                  <a:pt x="1875" y="502"/>
                </a:lnTo>
                <a:cubicBezTo>
                  <a:pt x="1877" y="502"/>
                  <a:pt x="1885" y="502"/>
                  <a:pt x="1889" y="492"/>
                </a:cubicBezTo>
                <a:lnTo>
                  <a:pt x="1890" y="489"/>
                </a:lnTo>
                <a:cubicBezTo>
                  <a:pt x="1896" y="482"/>
                  <a:pt x="1895" y="475"/>
                  <a:pt x="1893" y="470"/>
                </a:cubicBezTo>
                <a:cubicBezTo>
                  <a:pt x="1892" y="468"/>
                  <a:pt x="1892" y="467"/>
                  <a:pt x="1891" y="465"/>
                </a:cubicBezTo>
                <a:cubicBezTo>
                  <a:pt x="1889" y="462"/>
                  <a:pt x="1886" y="460"/>
                  <a:pt x="1884" y="459"/>
                </a:cubicBezTo>
                <a:cubicBezTo>
                  <a:pt x="1884" y="456"/>
                  <a:pt x="1885" y="454"/>
                  <a:pt x="1885" y="451"/>
                </a:cubicBezTo>
                <a:cubicBezTo>
                  <a:pt x="1885" y="448"/>
                  <a:pt x="1885" y="446"/>
                  <a:pt x="1886" y="444"/>
                </a:cubicBezTo>
                <a:cubicBezTo>
                  <a:pt x="1889" y="444"/>
                  <a:pt x="1891" y="445"/>
                  <a:pt x="1894" y="445"/>
                </a:cubicBezTo>
                <a:cubicBezTo>
                  <a:pt x="1900" y="445"/>
                  <a:pt x="1904" y="442"/>
                  <a:pt x="1907" y="438"/>
                </a:cubicBezTo>
                <a:cubicBezTo>
                  <a:pt x="1910" y="434"/>
                  <a:pt x="1911" y="429"/>
                  <a:pt x="1910" y="425"/>
                </a:cubicBezTo>
                <a:lnTo>
                  <a:pt x="1911" y="424"/>
                </a:lnTo>
                <a:cubicBezTo>
                  <a:pt x="1920" y="424"/>
                  <a:pt x="1924" y="416"/>
                  <a:pt x="1925" y="413"/>
                </a:cubicBezTo>
                <a:cubicBezTo>
                  <a:pt x="1927" y="410"/>
                  <a:pt x="1930" y="404"/>
                  <a:pt x="1933" y="399"/>
                </a:cubicBezTo>
                <a:cubicBezTo>
                  <a:pt x="1936" y="399"/>
                  <a:pt x="1941" y="397"/>
                  <a:pt x="1943" y="391"/>
                </a:cubicBezTo>
                <a:cubicBezTo>
                  <a:pt x="1951" y="386"/>
                  <a:pt x="1952" y="379"/>
                  <a:pt x="1951" y="374"/>
                </a:cubicBezTo>
                <a:cubicBezTo>
                  <a:pt x="1956" y="370"/>
                  <a:pt x="1958" y="365"/>
                  <a:pt x="1958" y="360"/>
                </a:cubicBezTo>
                <a:cubicBezTo>
                  <a:pt x="1960" y="358"/>
                  <a:pt x="1961" y="356"/>
                  <a:pt x="1962" y="354"/>
                </a:cubicBezTo>
                <a:cubicBezTo>
                  <a:pt x="1964" y="344"/>
                  <a:pt x="1957" y="336"/>
                  <a:pt x="1953" y="331"/>
                </a:cubicBezTo>
                <a:lnTo>
                  <a:pt x="1952" y="331"/>
                </a:lnTo>
                <a:lnTo>
                  <a:pt x="1953" y="330"/>
                </a:lnTo>
                <a:cubicBezTo>
                  <a:pt x="1953" y="325"/>
                  <a:pt x="1951" y="320"/>
                  <a:pt x="1946" y="317"/>
                </a:cubicBezTo>
                <a:cubicBezTo>
                  <a:pt x="1943" y="315"/>
                  <a:pt x="1939" y="314"/>
                  <a:pt x="1935" y="314"/>
                </a:cubicBezTo>
                <a:cubicBezTo>
                  <a:pt x="1934" y="314"/>
                  <a:pt x="1932" y="314"/>
                  <a:pt x="1930" y="315"/>
                </a:cubicBezTo>
                <a:lnTo>
                  <a:pt x="1928" y="314"/>
                </a:lnTo>
                <a:lnTo>
                  <a:pt x="1927" y="313"/>
                </a:lnTo>
                <a:cubicBezTo>
                  <a:pt x="1927" y="311"/>
                  <a:pt x="1926" y="309"/>
                  <a:pt x="1925" y="307"/>
                </a:cubicBezTo>
                <a:cubicBezTo>
                  <a:pt x="1924" y="304"/>
                  <a:pt x="1922" y="302"/>
                  <a:pt x="1919" y="300"/>
                </a:cubicBezTo>
                <a:cubicBezTo>
                  <a:pt x="1917" y="298"/>
                  <a:pt x="1914" y="296"/>
                  <a:pt x="1910" y="296"/>
                </a:cubicBezTo>
                <a:lnTo>
                  <a:pt x="1910" y="296"/>
                </a:lnTo>
                <a:lnTo>
                  <a:pt x="1910" y="296"/>
                </a:lnTo>
                <a:lnTo>
                  <a:pt x="1909" y="296"/>
                </a:lnTo>
                <a:lnTo>
                  <a:pt x="1906" y="297"/>
                </a:lnTo>
                <a:lnTo>
                  <a:pt x="1904" y="296"/>
                </a:lnTo>
                <a:cubicBezTo>
                  <a:pt x="1903" y="294"/>
                  <a:pt x="1901" y="292"/>
                  <a:pt x="1898" y="291"/>
                </a:cubicBezTo>
                <a:cubicBezTo>
                  <a:pt x="1896" y="287"/>
                  <a:pt x="1891" y="280"/>
                  <a:pt x="1882" y="280"/>
                </a:cubicBezTo>
                <a:cubicBezTo>
                  <a:pt x="1879" y="280"/>
                  <a:pt x="1877" y="281"/>
                  <a:pt x="1875" y="282"/>
                </a:cubicBezTo>
                <a:cubicBezTo>
                  <a:pt x="1870" y="283"/>
                  <a:pt x="1867" y="283"/>
                  <a:pt x="1864" y="283"/>
                </a:cubicBezTo>
                <a:lnTo>
                  <a:pt x="1862" y="283"/>
                </a:lnTo>
                <a:cubicBezTo>
                  <a:pt x="1858" y="276"/>
                  <a:pt x="1853" y="272"/>
                  <a:pt x="1846" y="272"/>
                </a:cubicBezTo>
                <a:cubicBezTo>
                  <a:pt x="1843" y="272"/>
                  <a:pt x="1841" y="273"/>
                  <a:pt x="1838" y="274"/>
                </a:cubicBezTo>
                <a:cubicBezTo>
                  <a:pt x="1835" y="274"/>
                  <a:pt x="1833" y="275"/>
                  <a:pt x="1831" y="276"/>
                </a:cubicBezTo>
                <a:cubicBezTo>
                  <a:pt x="1829" y="273"/>
                  <a:pt x="1826" y="267"/>
                  <a:pt x="1819" y="266"/>
                </a:cubicBezTo>
                <a:cubicBezTo>
                  <a:pt x="1815" y="260"/>
                  <a:pt x="1809" y="256"/>
                  <a:pt x="1802" y="256"/>
                </a:cubicBezTo>
                <a:cubicBezTo>
                  <a:pt x="1799" y="256"/>
                  <a:pt x="1797" y="256"/>
                  <a:pt x="1795" y="257"/>
                </a:cubicBezTo>
                <a:cubicBezTo>
                  <a:pt x="1791" y="254"/>
                  <a:pt x="1786" y="252"/>
                  <a:pt x="1783" y="252"/>
                </a:cubicBezTo>
                <a:lnTo>
                  <a:pt x="1781" y="252"/>
                </a:lnTo>
                <a:cubicBezTo>
                  <a:pt x="1778" y="252"/>
                  <a:pt x="1774" y="253"/>
                  <a:pt x="1772" y="255"/>
                </a:cubicBezTo>
                <a:lnTo>
                  <a:pt x="1769" y="254"/>
                </a:lnTo>
                <a:cubicBezTo>
                  <a:pt x="1766" y="254"/>
                  <a:pt x="1763" y="254"/>
                  <a:pt x="1761" y="254"/>
                </a:cubicBezTo>
                <a:cubicBezTo>
                  <a:pt x="1750" y="254"/>
                  <a:pt x="1746" y="260"/>
                  <a:pt x="1744" y="264"/>
                </a:cubicBezTo>
                <a:lnTo>
                  <a:pt x="1744" y="264"/>
                </a:lnTo>
                <a:cubicBezTo>
                  <a:pt x="1737" y="265"/>
                  <a:pt x="1732" y="268"/>
                  <a:pt x="1728" y="270"/>
                </a:cubicBezTo>
                <a:lnTo>
                  <a:pt x="1724" y="272"/>
                </a:lnTo>
                <a:lnTo>
                  <a:pt x="1723" y="271"/>
                </a:lnTo>
                <a:cubicBezTo>
                  <a:pt x="1720" y="269"/>
                  <a:pt x="1717" y="268"/>
                  <a:pt x="1714" y="268"/>
                </a:cubicBezTo>
                <a:cubicBezTo>
                  <a:pt x="1712" y="268"/>
                  <a:pt x="1711" y="269"/>
                  <a:pt x="1709" y="269"/>
                </a:cubicBezTo>
                <a:lnTo>
                  <a:pt x="1706" y="270"/>
                </a:lnTo>
                <a:cubicBezTo>
                  <a:pt x="1706" y="267"/>
                  <a:pt x="1705" y="261"/>
                  <a:pt x="1705" y="257"/>
                </a:cubicBezTo>
                <a:cubicBezTo>
                  <a:pt x="1705" y="250"/>
                  <a:pt x="1704" y="243"/>
                  <a:pt x="1702" y="236"/>
                </a:cubicBezTo>
                <a:cubicBezTo>
                  <a:pt x="1701" y="233"/>
                  <a:pt x="1699" y="230"/>
                  <a:pt x="1697" y="228"/>
                </a:cubicBezTo>
                <a:cubicBezTo>
                  <a:pt x="1690" y="224"/>
                  <a:pt x="1681" y="214"/>
                  <a:pt x="1672" y="204"/>
                </a:cubicBezTo>
                <a:cubicBezTo>
                  <a:pt x="1652" y="181"/>
                  <a:pt x="1631" y="158"/>
                  <a:pt x="1608" y="158"/>
                </a:cubicBezTo>
                <a:cubicBezTo>
                  <a:pt x="1600" y="158"/>
                  <a:pt x="1592" y="161"/>
                  <a:pt x="1586" y="167"/>
                </a:cubicBezTo>
                <a:cubicBezTo>
                  <a:pt x="1583" y="166"/>
                  <a:pt x="1580" y="165"/>
                  <a:pt x="1577" y="165"/>
                </a:cubicBezTo>
                <a:cubicBezTo>
                  <a:pt x="1574" y="165"/>
                  <a:pt x="1571" y="166"/>
                  <a:pt x="1568" y="167"/>
                </a:cubicBezTo>
                <a:cubicBezTo>
                  <a:pt x="1563" y="160"/>
                  <a:pt x="1556" y="154"/>
                  <a:pt x="1548" y="154"/>
                </a:cubicBezTo>
                <a:cubicBezTo>
                  <a:pt x="1546" y="154"/>
                  <a:pt x="1544" y="154"/>
                  <a:pt x="1542" y="155"/>
                </a:cubicBezTo>
                <a:cubicBezTo>
                  <a:pt x="1538" y="155"/>
                  <a:pt x="1536" y="156"/>
                  <a:pt x="1533" y="157"/>
                </a:cubicBezTo>
                <a:cubicBezTo>
                  <a:pt x="1530" y="154"/>
                  <a:pt x="1526" y="152"/>
                  <a:pt x="1520" y="152"/>
                </a:cubicBezTo>
                <a:lnTo>
                  <a:pt x="1519" y="152"/>
                </a:lnTo>
                <a:cubicBezTo>
                  <a:pt x="1517" y="151"/>
                  <a:pt x="1515" y="151"/>
                  <a:pt x="1514" y="150"/>
                </a:cubicBezTo>
                <a:cubicBezTo>
                  <a:pt x="1510" y="142"/>
                  <a:pt x="1501" y="138"/>
                  <a:pt x="1497" y="136"/>
                </a:cubicBezTo>
                <a:cubicBezTo>
                  <a:pt x="1494" y="135"/>
                  <a:pt x="1491" y="133"/>
                  <a:pt x="1490" y="132"/>
                </a:cubicBezTo>
                <a:lnTo>
                  <a:pt x="1488" y="129"/>
                </a:lnTo>
                <a:cubicBezTo>
                  <a:pt x="1483" y="125"/>
                  <a:pt x="1478" y="124"/>
                  <a:pt x="1475" y="124"/>
                </a:cubicBezTo>
                <a:lnTo>
                  <a:pt x="1472" y="124"/>
                </a:lnTo>
                <a:lnTo>
                  <a:pt x="1471" y="124"/>
                </a:lnTo>
                <a:cubicBezTo>
                  <a:pt x="1470" y="123"/>
                  <a:pt x="1469" y="123"/>
                  <a:pt x="1468" y="121"/>
                </a:cubicBezTo>
                <a:cubicBezTo>
                  <a:pt x="1466" y="120"/>
                  <a:pt x="1463" y="118"/>
                  <a:pt x="1460" y="117"/>
                </a:cubicBezTo>
                <a:lnTo>
                  <a:pt x="1457" y="116"/>
                </a:lnTo>
                <a:cubicBezTo>
                  <a:pt x="1455" y="115"/>
                  <a:pt x="1450" y="111"/>
                  <a:pt x="1447" y="108"/>
                </a:cubicBezTo>
                <a:cubicBezTo>
                  <a:pt x="1441" y="103"/>
                  <a:pt x="1436" y="99"/>
                  <a:pt x="1431" y="97"/>
                </a:cubicBezTo>
                <a:cubicBezTo>
                  <a:pt x="1425" y="87"/>
                  <a:pt x="1413" y="82"/>
                  <a:pt x="1397" y="82"/>
                </a:cubicBezTo>
                <a:cubicBezTo>
                  <a:pt x="1396" y="81"/>
                  <a:pt x="1394" y="81"/>
                  <a:pt x="1393" y="80"/>
                </a:cubicBezTo>
                <a:cubicBezTo>
                  <a:pt x="1386" y="78"/>
                  <a:pt x="1378" y="75"/>
                  <a:pt x="1368" y="75"/>
                </a:cubicBezTo>
                <a:cubicBezTo>
                  <a:pt x="1363" y="75"/>
                  <a:pt x="1358" y="76"/>
                  <a:pt x="1353" y="78"/>
                </a:cubicBezTo>
                <a:lnTo>
                  <a:pt x="1350" y="79"/>
                </a:lnTo>
                <a:cubicBezTo>
                  <a:pt x="1348" y="80"/>
                  <a:pt x="1343" y="82"/>
                  <a:pt x="1339" y="84"/>
                </a:cubicBezTo>
                <a:cubicBezTo>
                  <a:pt x="1334" y="85"/>
                  <a:pt x="1328" y="87"/>
                  <a:pt x="1323" y="90"/>
                </a:cubicBezTo>
                <a:cubicBezTo>
                  <a:pt x="1320" y="92"/>
                  <a:pt x="1317" y="94"/>
                  <a:pt x="1316" y="97"/>
                </a:cubicBezTo>
                <a:cubicBezTo>
                  <a:pt x="1312" y="94"/>
                  <a:pt x="1307" y="93"/>
                  <a:pt x="1302" y="93"/>
                </a:cubicBezTo>
                <a:lnTo>
                  <a:pt x="1300" y="93"/>
                </a:lnTo>
                <a:lnTo>
                  <a:pt x="1299" y="92"/>
                </a:lnTo>
                <a:cubicBezTo>
                  <a:pt x="1297" y="91"/>
                  <a:pt x="1294" y="90"/>
                  <a:pt x="1292" y="89"/>
                </a:cubicBezTo>
                <a:cubicBezTo>
                  <a:pt x="1290" y="87"/>
                  <a:pt x="1287" y="85"/>
                  <a:pt x="1285" y="84"/>
                </a:cubicBezTo>
                <a:lnTo>
                  <a:pt x="1281" y="83"/>
                </a:lnTo>
                <a:cubicBezTo>
                  <a:pt x="1276" y="82"/>
                  <a:pt x="1271" y="81"/>
                  <a:pt x="1268" y="80"/>
                </a:cubicBezTo>
                <a:lnTo>
                  <a:pt x="1267" y="77"/>
                </a:lnTo>
                <a:lnTo>
                  <a:pt x="1267" y="76"/>
                </a:lnTo>
                <a:lnTo>
                  <a:pt x="1267" y="73"/>
                </a:lnTo>
                <a:cubicBezTo>
                  <a:pt x="1268" y="68"/>
                  <a:pt x="1271" y="60"/>
                  <a:pt x="1275" y="53"/>
                </a:cubicBezTo>
                <a:cubicBezTo>
                  <a:pt x="1278" y="47"/>
                  <a:pt x="1281" y="41"/>
                  <a:pt x="1282" y="34"/>
                </a:cubicBezTo>
                <a:cubicBezTo>
                  <a:pt x="1283" y="31"/>
                  <a:pt x="1282" y="27"/>
                  <a:pt x="1280" y="24"/>
                </a:cubicBezTo>
                <a:cubicBezTo>
                  <a:pt x="1279" y="22"/>
                  <a:pt x="1276" y="20"/>
                  <a:pt x="1273" y="19"/>
                </a:cubicBezTo>
                <a:cubicBezTo>
                  <a:pt x="1271" y="17"/>
                  <a:pt x="1269" y="16"/>
                  <a:pt x="1266" y="14"/>
                </a:cubicBezTo>
                <a:cubicBezTo>
                  <a:pt x="1264" y="14"/>
                  <a:pt x="1263" y="14"/>
                  <a:pt x="1261" y="14"/>
                </a:cubicBezTo>
                <a:lnTo>
                  <a:pt x="1259" y="14"/>
                </a:lnTo>
                <a:cubicBezTo>
                  <a:pt x="1257" y="12"/>
                  <a:pt x="1255" y="11"/>
                  <a:pt x="1252" y="11"/>
                </a:cubicBezTo>
                <a:lnTo>
                  <a:pt x="1251" y="11"/>
                </a:lnTo>
                <a:lnTo>
                  <a:pt x="1249" y="12"/>
                </a:lnTo>
                <a:lnTo>
                  <a:pt x="1247" y="11"/>
                </a:lnTo>
                <a:lnTo>
                  <a:pt x="1244" y="9"/>
                </a:lnTo>
                <a:cubicBezTo>
                  <a:pt x="1241" y="8"/>
                  <a:pt x="1238" y="7"/>
                  <a:pt x="1235" y="7"/>
                </a:cubicBezTo>
                <a:lnTo>
                  <a:pt x="1235" y="7"/>
                </a:lnTo>
                <a:lnTo>
                  <a:pt x="1235" y="7"/>
                </a:lnTo>
                <a:cubicBezTo>
                  <a:pt x="1231" y="7"/>
                  <a:pt x="1228" y="7"/>
                  <a:pt x="1225" y="8"/>
                </a:cubicBezTo>
                <a:lnTo>
                  <a:pt x="1223" y="7"/>
                </a:lnTo>
                <a:cubicBezTo>
                  <a:pt x="1220" y="5"/>
                  <a:pt x="1217" y="4"/>
                  <a:pt x="1214" y="4"/>
                </a:cubicBezTo>
                <a:lnTo>
                  <a:pt x="1214" y="4"/>
                </a:lnTo>
                <a:lnTo>
                  <a:pt x="1210" y="5"/>
                </a:lnTo>
                <a:lnTo>
                  <a:pt x="1207" y="5"/>
                </a:lnTo>
                <a:lnTo>
                  <a:pt x="1206" y="5"/>
                </a:lnTo>
                <a:cubicBezTo>
                  <a:pt x="1202" y="0"/>
                  <a:pt x="1197" y="0"/>
                  <a:pt x="1196" y="0"/>
                </a:cubicBezTo>
                <a:close/>
                <a:moveTo>
                  <a:pt x="935" y="1527"/>
                </a:moveTo>
                <a:lnTo>
                  <a:pt x="935" y="1527"/>
                </a:lnTo>
                <a:moveTo>
                  <a:pt x="1750" y="878"/>
                </a:moveTo>
                <a:lnTo>
                  <a:pt x="1750" y="878"/>
                </a:lnTo>
                <a:moveTo>
                  <a:pt x="548" y="770"/>
                </a:moveTo>
                <a:lnTo>
                  <a:pt x="548" y="770"/>
                </a:lnTo>
                <a:moveTo>
                  <a:pt x="1727" y="757"/>
                </a:moveTo>
                <a:lnTo>
                  <a:pt x="1727" y="757"/>
                </a:lnTo>
                <a:moveTo>
                  <a:pt x="672" y="521"/>
                </a:moveTo>
                <a:lnTo>
                  <a:pt x="672" y="521"/>
                </a:lnTo>
                <a:lnTo>
                  <a:pt x="672" y="521"/>
                </a:lnTo>
                <a:close/>
                <a:moveTo>
                  <a:pt x="690" y="316"/>
                </a:moveTo>
                <a:lnTo>
                  <a:pt x="690" y="316"/>
                </a:lnTo>
                <a:lnTo>
                  <a:pt x="690" y="316"/>
                </a:lnTo>
                <a:close/>
                <a:moveTo>
                  <a:pt x="1896" y="311"/>
                </a:moveTo>
                <a:lnTo>
                  <a:pt x="1896" y="311"/>
                </a:lnTo>
                <a:moveTo>
                  <a:pt x="1901" y="310"/>
                </a:moveTo>
                <a:lnTo>
                  <a:pt x="1901" y="310"/>
                </a:lnTo>
                <a:moveTo>
                  <a:pt x="1910" y="310"/>
                </a:moveTo>
                <a:lnTo>
                  <a:pt x="1910" y="310"/>
                </a:lnTo>
                <a:moveTo>
                  <a:pt x="1827" y="289"/>
                </a:moveTo>
                <a:lnTo>
                  <a:pt x="1827" y="289"/>
                </a:lnTo>
                <a:moveTo>
                  <a:pt x="1082" y="77"/>
                </a:moveTo>
                <a:lnTo>
                  <a:pt x="1082" y="77"/>
                </a:lnTo>
                <a:moveTo>
                  <a:pt x="1235" y="20"/>
                </a:moveTo>
                <a:lnTo>
                  <a:pt x="1235" y="20"/>
                </a:lnTo>
                <a:moveTo>
                  <a:pt x="1214" y="18"/>
                </a:moveTo>
                <a:lnTo>
                  <a:pt x="1214" y="18"/>
                </a:lnTo>
                <a:moveTo>
                  <a:pt x="1198" y="16"/>
                </a:moveTo>
                <a:lnTo>
                  <a:pt x="1198" y="16"/>
                </a:lnTo>
                <a:moveTo>
                  <a:pt x="1196" y="13"/>
                </a:moveTo>
                <a:lnTo>
                  <a:pt x="1197" y="16"/>
                </a:lnTo>
                <a:lnTo>
                  <a:pt x="1198" y="16"/>
                </a:lnTo>
                <a:cubicBezTo>
                  <a:pt x="1198" y="19"/>
                  <a:pt x="1203" y="17"/>
                  <a:pt x="1204" y="20"/>
                </a:cubicBezTo>
                <a:lnTo>
                  <a:pt x="1207" y="18"/>
                </a:lnTo>
                <a:lnTo>
                  <a:pt x="1209" y="19"/>
                </a:lnTo>
                <a:cubicBezTo>
                  <a:pt x="1209" y="21"/>
                  <a:pt x="1209" y="22"/>
                  <a:pt x="1209" y="22"/>
                </a:cubicBezTo>
                <a:cubicBezTo>
                  <a:pt x="1210" y="22"/>
                  <a:pt x="1213" y="19"/>
                  <a:pt x="1214" y="18"/>
                </a:cubicBezTo>
                <a:cubicBezTo>
                  <a:pt x="1214" y="20"/>
                  <a:pt x="1215" y="21"/>
                  <a:pt x="1216" y="21"/>
                </a:cubicBezTo>
                <a:lnTo>
                  <a:pt x="1219" y="20"/>
                </a:lnTo>
                <a:lnTo>
                  <a:pt x="1220" y="21"/>
                </a:lnTo>
                <a:lnTo>
                  <a:pt x="1224" y="23"/>
                </a:lnTo>
                <a:cubicBezTo>
                  <a:pt x="1227" y="23"/>
                  <a:pt x="1230" y="20"/>
                  <a:pt x="1235" y="20"/>
                </a:cubicBezTo>
                <a:cubicBezTo>
                  <a:pt x="1233" y="21"/>
                  <a:pt x="1241" y="21"/>
                  <a:pt x="1241" y="25"/>
                </a:cubicBezTo>
                <a:lnTo>
                  <a:pt x="1241" y="26"/>
                </a:lnTo>
                <a:lnTo>
                  <a:pt x="1241" y="25"/>
                </a:lnTo>
                <a:lnTo>
                  <a:pt x="1243" y="24"/>
                </a:lnTo>
                <a:cubicBezTo>
                  <a:pt x="1245" y="24"/>
                  <a:pt x="1248" y="25"/>
                  <a:pt x="1250" y="25"/>
                </a:cubicBezTo>
                <a:lnTo>
                  <a:pt x="1252" y="25"/>
                </a:lnTo>
                <a:cubicBezTo>
                  <a:pt x="1252" y="27"/>
                  <a:pt x="1256" y="28"/>
                  <a:pt x="1258" y="28"/>
                </a:cubicBezTo>
                <a:cubicBezTo>
                  <a:pt x="1260" y="28"/>
                  <a:pt x="1261" y="28"/>
                  <a:pt x="1261" y="27"/>
                </a:cubicBezTo>
                <a:cubicBezTo>
                  <a:pt x="1266" y="29"/>
                  <a:pt x="1263" y="31"/>
                  <a:pt x="1269" y="32"/>
                </a:cubicBezTo>
                <a:cubicBezTo>
                  <a:pt x="1267" y="43"/>
                  <a:pt x="1255" y="58"/>
                  <a:pt x="1254" y="73"/>
                </a:cubicBezTo>
                <a:cubicBezTo>
                  <a:pt x="1252" y="79"/>
                  <a:pt x="1257" y="84"/>
                  <a:pt x="1253" y="86"/>
                </a:cubicBezTo>
                <a:cubicBezTo>
                  <a:pt x="1252" y="90"/>
                  <a:pt x="1268" y="95"/>
                  <a:pt x="1280" y="96"/>
                </a:cubicBezTo>
                <a:cubicBezTo>
                  <a:pt x="1284" y="98"/>
                  <a:pt x="1279" y="102"/>
                  <a:pt x="1283" y="102"/>
                </a:cubicBezTo>
                <a:lnTo>
                  <a:pt x="1283" y="102"/>
                </a:lnTo>
                <a:lnTo>
                  <a:pt x="1286" y="101"/>
                </a:lnTo>
                <a:cubicBezTo>
                  <a:pt x="1290" y="101"/>
                  <a:pt x="1295" y="106"/>
                  <a:pt x="1300" y="107"/>
                </a:cubicBezTo>
                <a:lnTo>
                  <a:pt x="1302" y="106"/>
                </a:lnTo>
                <a:cubicBezTo>
                  <a:pt x="1307" y="106"/>
                  <a:pt x="1314" y="111"/>
                  <a:pt x="1313" y="113"/>
                </a:cubicBezTo>
                <a:cubicBezTo>
                  <a:pt x="1313" y="116"/>
                  <a:pt x="1313" y="117"/>
                  <a:pt x="1314" y="117"/>
                </a:cubicBezTo>
                <a:cubicBezTo>
                  <a:pt x="1316" y="117"/>
                  <a:pt x="1319" y="113"/>
                  <a:pt x="1322" y="113"/>
                </a:cubicBezTo>
                <a:lnTo>
                  <a:pt x="1323" y="113"/>
                </a:lnTo>
                <a:cubicBezTo>
                  <a:pt x="1328" y="113"/>
                  <a:pt x="1320" y="109"/>
                  <a:pt x="1323" y="108"/>
                </a:cubicBezTo>
                <a:lnTo>
                  <a:pt x="1324" y="108"/>
                </a:lnTo>
                <a:cubicBezTo>
                  <a:pt x="1328" y="108"/>
                  <a:pt x="1325" y="104"/>
                  <a:pt x="1329" y="102"/>
                </a:cubicBezTo>
                <a:cubicBezTo>
                  <a:pt x="1337" y="97"/>
                  <a:pt x="1351" y="95"/>
                  <a:pt x="1357" y="90"/>
                </a:cubicBezTo>
                <a:cubicBezTo>
                  <a:pt x="1361" y="89"/>
                  <a:pt x="1365" y="89"/>
                  <a:pt x="1368" y="89"/>
                </a:cubicBezTo>
                <a:cubicBezTo>
                  <a:pt x="1380" y="89"/>
                  <a:pt x="1390" y="94"/>
                  <a:pt x="1396" y="95"/>
                </a:cubicBezTo>
                <a:lnTo>
                  <a:pt x="1397" y="95"/>
                </a:lnTo>
                <a:cubicBezTo>
                  <a:pt x="1407" y="95"/>
                  <a:pt x="1419" y="98"/>
                  <a:pt x="1422" y="108"/>
                </a:cubicBezTo>
                <a:lnTo>
                  <a:pt x="1422" y="108"/>
                </a:lnTo>
                <a:cubicBezTo>
                  <a:pt x="1429" y="108"/>
                  <a:pt x="1448" y="129"/>
                  <a:pt x="1455" y="129"/>
                </a:cubicBezTo>
                <a:cubicBezTo>
                  <a:pt x="1459" y="131"/>
                  <a:pt x="1462" y="134"/>
                  <a:pt x="1466" y="136"/>
                </a:cubicBezTo>
                <a:cubicBezTo>
                  <a:pt x="1468" y="139"/>
                  <a:pt x="1469" y="139"/>
                  <a:pt x="1470" y="139"/>
                </a:cubicBezTo>
                <a:cubicBezTo>
                  <a:pt x="1471" y="139"/>
                  <a:pt x="1473" y="137"/>
                  <a:pt x="1475" y="137"/>
                </a:cubicBezTo>
                <a:lnTo>
                  <a:pt x="1478" y="138"/>
                </a:lnTo>
                <a:cubicBezTo>
                  <a:pt x="1483" y="148"/>
                  <a:pt x="1505" y="149"/>
                  <a:pt x="1502" y="161"/>
                </a:cubicBezTo>
                <a:cubicBezTo>
                  <a:pt x="1507" y="164"/>
                  <a:pt x="1514" y="162"/>
                  <a:pt x="1517" y="168"/>
                </a:cubicBezTo>
                <a:cubicBezTo>
                  <a:pt x="1518" y="166"/>
                  <a:pt x="1519" y="165"/>
                  <a:pt x="1520" y="165"/>
                </a:cubicBezTo>
                <a:cubicBezTo>
                  <a:pt x="1524" y="165"/>
                  <a:pt x="1527" y="169"/>
                  <a:pt x="1530" y="171"/>
                </a:cubicBezTo>
                <a:lnTo>
                  <a:pt x="1531" y="171"/>
                </a:lnTo>
                <a:cubicBezTo>
                  <a:pt x="1534" y="171"/>
                  <a:pt x="1538" y="168"/>
                  <a:pt x="1542" y="168"/>
                </a:cubicBezTo>
                <a:lnTo>
                  <a:pt x="1545" y="169"/>
                </a:lnTo>
                <a:lnTo>
                  <a:pt x="1548" y="167"/>
                </a:lnTo>
                <a:cubicBezTo>
                  <a:pt x="1553" y="167"/>
                  <a:pt x="1561" y="177"/>
                  <a:pt x="1561" y="183"/>
                </a:cubicBezTo>
                <a:lnTo>
                  <a:pt x="1562" y="183"/>
                </a:lnTo>
                <a:cubicBezTo>
                  <a:pt x="1566" y="183"/>
                  <a:pt x="1572" y="179"/>
                  <a:pt x="1577" y="179"/>
                </a:cubicBezTo>
                <a:lnTo>
                  <a:pt x="1580" y="179"/>
                </a:lnTo>
                <a:cubicBezTo>
                  <a:pt x="1583" y="180"/>
                  <a:pt x="1585" y="181"/>
                  <a:pt x="1587" y="181"/>
                </a:cubicBezTo>
                <a:cubicBezTo>
                  <a:pt x="1589" y="181"/>
                  <a:pt x="1591" y="180"/>
                  <a:pt x="1593" y="178"/>
                </a:cubicBezTo>
                <a:cubicBezTo>
                  <a:pt x="1598" y="174"/>
                  <a:pt x="1603" y="172"/>
                  <a:pt x="1608" y="172"/>
                </a:cubicBezTo>
                <a:cubicBezTo>
                  <a:pt x="1635" y="172"/>
                  <a:pt x="1668" y="226"/>
                  <a:pt x="1689" y="239"/>
                </a:cubicBezTo>
                <a:cubicBezTo>
                  <a:pt x="1694" y="256"/>
                  <a:pt x="1688" y="284"/>
                  <a:pt x="1704" y="284"/>
                </a:cubicBezTo>
                <a:cubicBezTo>
                  <a:pt x="1707" y="284"/>
                  <a:pt x="1710" y="283"/>
                  <a:pt x="1714" y="282"/>
                </a:cubicBezTo>
                <a:cubicBezTo>
                  <a:pt x="1718" y="284"/>
                  <a:pt x="1721" y="286"/>
                  <a:pt x="1724" y="286"/>
                </a:cubicBezTo>
                <a:cubicBezTo>
                  <a:pt x="1732" y="286"/>
                  <a:pt x="1738" y="277"/>
                  <a:pt x="1749" y="277"/>
                </a:cubicBezTo>
                <a:lnTo>
                  <a:pt x="1750" y="277"/>
                </a:lnTo>
                <a:cubicBezTo>
                  <a:pt x="1757" y="270"/>
                  <a:pt x="1755" y="267"/>
                  <a:pt x="1761" y="267"/>
                </a:cubicBezTo>
                <a:cubicBezTo>
                  <a:pt x="1763" y="267"/>
                  <a:pt x="1764" y="267"/>
                  <a:pt x="1767" y="268"/>
                </a:cubicBezTo>
                <a:cubicBezTo>
                  <a:pt x="1767" y="272"/>
                  <a:pt x="1769" y="273"/>
                  <a:pt x="1772" y="273"/>
                </a:cubicBezTo>
                <a:cubicBezTo>
                  <a:pt x="1777" y="273"/>
                  <a:pt x="1782" y="270"/>
                  <a:pt x="1781" y="265"/>
                </a:cubicBezTo>
                <a:cubicBezTo>
                  <a:pt x="1783" y="266"/>
                  <a:pt x="1791" y="269"/>
                  <a:pt x="1788" y="273"/>
                </a:cubicBezTo>
                <a:cubicBezTo>
                  <a:pt x="1790" y="276"/>
                  <a:pt x="1791" y="277"/>
                  <a:pt x="1792" y="277"/>
                </a:cubicBezTo>
                <a:cubicBezTo>
                  <a:pt x="1796" y="277"/>
                  <a:pt x="1798" y="269"/>
                  <a:pt x="1802" y="269"/>
                </a:cubicBezTo>
                <a:cubicBezTo>
                  <a:pt x="1804" y="269"/>
                  <a:pt x="1808" y="272"/>
                  <a:pt x="1813" y="280"/>
                </a:cubicBezTo>
                <a:lnTo>
                  <a:pt x="1816" y="279"/>
                </a:lnTo>
                <a:cubicBezTo>
                  <a:pt x="1820" y="279"/>
                  <a:pt x="1820" y="289"/>
                  <a:pt x="1826" y="289"/>
                </a:cubicBezTo>
                <a:lnTo>
                  <a:pt x="1827" y="289"/>
                </a:lnTo>
                <a:cubicBezTo>
                  <a:pt x="1826" y="292"/>
                  <a:pt x="1827" y="294"/>
                  <a:pt x="1828" y="294"/>
                </a:cubicBezTo>
                <a:cubicBezTo>
                  <a:pt x="1830" y="294"/>
                  <a:pt x="1836" y="287"/>
                  <a:pt x="1839" y="287"/>
                </a:cubicBezTo>
                <a:lnTo>
                  <a:pt x="1840" y="287"/>
                </a:lnTo>
                <a:cubicBezTo>
                  <a:pt x="1842" y="286"/>
                  <a:pt x="1844" y="286"/>
                  <a:pt x="1846" y="286"/>
                </a:cubicBezTo>
                <a:cubicBezTo>
                  <a:pt x="1852" y="286"/>
                  <a:pt x="1847" y="296"/>
                  <a:pt x="1864" y="296"/>
                </a:cubicBezTo>
                <a:cubicBezTo>
                  <a:pt x="1867" y="296"/>
                  <a:pt x="1872" y="296"/>
                  <a:pt x="1878" y="294"/>
                </a:cubicBezTo>
                <a:lnTo>
                  <a:pt x="1882" y="294"/>
                </a:lnTo>
                <a:cubicBezTo>
                  <a:pt x="1887" y="294"/>
                  <a:pt x="1887" y="301"/>
                  <a:pt x="1890" y="303"/>
                </a:cubicBezTo>
                <a:cubicBezTo>
                  <a:pt x="1898" y="303"/>
                  <a:pt x="1894" y="311"/>
                  <a:pt x="1895" y="311"/>
                </a:cubicBezTo>
                <a:lnTo>
                  <a:pt x="1896" y="311"/>
                </a:lnTo>
                <a:lnTo>
                  <a:pt x="1897" y="312"/>
                </a:lnTo>
                <a:lnTo>
                  <a:pt x="1901" y="310"/>
                </a:lnTo>
                <a:cubicBezTo>
                  <a:pt x="1901" y="311"/>
                  <a:pt x="1902" y="312"/>
                  <a:pt x="1903" y="312"/>
                </a:cubicBezTo>
                <a:cubicBezTo>
                  <a:pt x="1906" y="312"/>
                  <a:pt x="1909" y="311"/>
                  <a:pt x="1910" y="310"/>
                </a:cubicBezTo>
                <a:cubicBezTo>
                  <a:pt x="1909" y="312"/>
                  <a:pt x="1909" y="314"/>
                  <a:pt x="1910" y="314"/>
                </a:cubicBezTo>
                <a:cubicBezTo>
                  <a:pt x="1911" y="314"/>
                  <a:pt x="1912" y="314"/>
                  <a:pt x="1912" y="312"/>
                </a:cubicBezTo>
                <a:lnTo>
                  <a:pt x="1913" y="312"/>
                </a:lnTo>
                <a:lnTo>
                  <a:pt x="1912" y="315"/>
                </a:lnTo>
                <a:lnTo>
                  <a:pt x="1912" y="314"/>
                </a:lnTo>
                <a:lnTo>
                  <a:pt x="1912" y="315"/>
                </a:lnTo>
                <a:lnTo>
                  <a:pt x="1912" y="315"/>
                </a:lnTo>
                <a:lnTo>
                  <a:pt x="1911" y="318"/>
                </a:lnTo>
                <a:lnTo>
                  <a:pt x="1912" y="317"/>
                </a:lnTo>
                <a:cubicBezTo>
                  <a:pt x="1915" y="319"/>
                  <a:pt x="1912" y="322"/>
                  <a:pt x="1915" y="322"/>
                </a:cubicBezTo>
                <a:lnTo>
                  <a:pt x="1916" y="321"/>
                </a:lnTo>
                <a:cubicBezTo>
                  <a:pt x="1918" y="326"/>
                  <a:pt x="1920" y="323"/>
                  <a:pt x="1923" y="327"/>
                </a:cubicBezTo>
                <a:lnTo>
                  <a:pt x="1924" y="328"/>
                </a:lnTo>
                <a:lnTo>
                  <a:pt x="1927" y="327"/>
                </a:lnTo>
                <a:cubicBezTo>
                  <a:pt x="1927" y="327"/>
                  <a:pt x="1928" y="328"/>
                  <a:pt x="1928" y="330"/>
                </a:cubicBezTo>
                <a:cubicBezTo>
                  <a:pt x="1931" y="330"/>
                  <a:pt x="1933" y="327"/>
                  <a:pt x="1935" y="327"/>
                </a:cubicBezTo>
                <a:cubicBezTo>
                  <a:pt x="1937" y="327"/>
                  <a:pt x="1938" y="328"/>
                  <a:pt x="1939" y="329"/>
                </a:cubicBezTo>
                <a:cubicBezTo>
                  <a:pt x="1931" y="331"/>
                  <a:pt x="1950" y="344"/>
                  <a:pt x="1949" y="351"/>
                </a:cubicBezTo>
                <a:cubicBezTo>
                  <a:pt x="1937" y="356"/>
                  <a:pt x="1952" y="358"/>
                  <a:pt x="1939" y="366"/>
                </a:cubicBezTo>
                <a:cubicBezTo>
                  <a:pt x="1933" y="375"/>
                  <a:pt x="1944" y="377"/>
                  <a:pt x="1932" y="381"/>
                </a:cubicBezTo>
                <a:cubicBezTo>
                  <a:pt x="1932" y="385"/>
                  <a:pt x="1931" y="386"/>
                  <a:pt x="1931" y="386"/>
                </a:cubicBezTo>
                <a:lnTo>
                  <a:pt x="1927" y="384"/>
                </a:lnTo>
                <a:lnTo>
                  <a:pt x="1925" y="385"/>
                </a:lnTo>
                <a:cubicBezTo>
                  <a:pt x="1922" y="391"/>
                  <a:pt x="1916" y="402"/>
                  <a:pt x="1914" y="407"/>
                </a:cubicBezTo>
                <a:cubicBezTo>
                  <a:pt x="1912" y="410"/>
                  <a:pt x="1911" y="411"/>
                  <a:pt x="1910" y="411"/>
                </a:cubicBezTo>
                <a:cubicBezTo>
                  <a:pt x="1909" y="411"/>
                  <a:pt x="1909" y="404"/>
                  <a:pt x="1908" y="404"/>
                </a:cubicBezTo>
                <a:lnTo>
                  <a:pt x="1906" y="406"/>
                </a:lnTo>
                <a:cubicBezTo>
                  <a:pt x="1907" y="413"/>
                  <a:pt x="1890" y="423"/>
                  <a:pt x="1896" y="425"/>
                </a:cubicBezTo>
                <a:cubicBezTo>
                  <a:pt x="1898" y="430"/>
                  <a:pt x="1897" y="431"/>
                  <a:pt x="1894" y="431"/>
                </a:cubicBezTo>
                <a:cubicBezTo>
                  <a:pt x="1891" y="431"/>
                  <a:pt x="1886" y="429"/>
                  <a:pt x="1882" y="429"/>
                </a:cubicBezTo>
                <a:cubicBezTo>
                  <a:pt x="1880" y="429"/>
                  <a:pt x="1878" y="430"/>
                  <a:pt x="1877" y="431"/>
                </a:cubicBezTo>
                <a:cubicBezTo>
                  <a:pt x="1869" y="444"/>
                  <a:pt x="1874" y="455"/>
                  <a:pt x="1867" y="467"/>
                </a:cubicBezTo>
                <a:cubicBezTo>
                  <a:pt x="1860" y="473"/>
                  <a:pt x="1882" y="468"/>
                  <a:pt x="1880" y="474"/>
                </a:cubicBezTo>
                <a:cubicBezTo>
                  <a:pt x="1885" y="481"/>
                  <a:pt x="1876" y="480"/>
                  <a:pt x="1877" y="487"/>
                </a:cubicBezTo>
                <a:cubicBezTo>
                  <a:pt x="1876" y="489"/>
                  <a:pt x="1876" y="489"/>
                  <a:pt x="1875" y="489"/>
                </a:cubicBezTo>
                <a:lnTo>
                  <a:pt x="1871" y="488"/>
                </a:lnTo>
                <a:lnTo>
                  <a:pt x="1869" y="489"/>
                </a:lnTo>
                <a:lnTo>
                  <a:pt x="1868" y="490"/>
                </a:lnTo>
                <a:cubicBezTo>
                  <a:pt x="1866" y="490"/>
                  <a:pt x="1863" y="486"/>
                  <a:pt x="1861" y="485"/>
                </a:cubicBezTo>
                <a:cubicBezTo>
                  <a:pt x="1858" y="487"/>
                  <a:pt x="1855" y="488"/>
                  <a:pt x="1852" y="488"/>
                </a:cubicBezTo>
                <a:cubicBezTo>
                  <a:pt x="1850" y="488"/>
                  <a:pt x="1847" y="487"/>
                  <a:pt x="1845" y="486"/>
                </a:cubicBezTo>
                <a:lnTo>
                  <a:pt x="1843" y="484"/>
                </a:lnTo>
                <a:cubicBezTo>
                  <a:pt x="1839" y="484"/>
                  <a:pt x="1837" y="496"/>
                  <a:pt x="1835" y="500"/>
                </a:cubicBezTo>
                <a:cubicBezTo>
                  <a:pt x="1824" y="508"/>
                  <a:pt x="1828" y="519"/>
                  <a:pt x="1827" y="529"/>
                </a:cubicBezTo>
                <a:cubicBezTo>
                  <a:pt x="1820" y="536"/>
                  <a:pt x="1829" y="538"/>
                  <a:pt x="1829" y="542"/>
                </a:cubicBezTo>
                <a:cubicBezTo>
                  <a:pt x="1826" y="546"/>
                  <a:pt x="1823" y="554"/>
                  <a:pt x="1830" y="557"/>
                </a:cubicBezTo>
                <a:cubicBezTo>
                  <a:pt x="1819" y="561"/>
                  <a:pt x="1820" y="566"/>
                  <a:pt x="1821" y="574"/>
                </a:cubicBezTo>
                <a:cubicBezTo>
                  <a:pt x="1821" y="580"/>
                  <a:pt x="1812" y="576"/>
                  <a:pt x="1821" y="582"/>
                </a:cubicBezTo>
                <a:lnTo>
                  <a:pt x="1822" y="582"/>
                </a:lnTo>
                <a:cubicBezTo>
                  <a:pt x="1837" y="582"/>
                  <a:pt x="1839" y="596"/>
                  <a:pt x="1844" y="608"/>
                </a:cubicBezTo>
                <a:lnTo>
                  <a:pt x="1848" y="609"/>
                </a:lnTo>
                <a:cubicBezTo>
                  <a:pt x="1850" y="609"/>
                  <a:pt x="1851" y="608"/>
                  <a:pt x="1852" y="608"/>
                </a:cubicBezTo>
                <a:cubicBezTo>
                  <a:pt x="1853" y="608"/>
                  <a:pt x="1853" y="609"/>
                  <a:pt x="1852" y="613"/>
                </a:cubicBezTo>
                <a:cubicBezTo>
                  <a:pt x="1853" y="621"/>
                  <a:pt x="1861" y="613"/>
                  <a:pt x="1863" y="622"/>
                </a:cubicBezTo>
                <a:cubicBezTo>
                  <a:pt x="1864" y="619"/>
                  <a:pt x="1864" y="617"/>
                  <a:pt x="1865" y="617"/>
                </a:cubicBezTo>
                <a:cubicBezTo>
                  <a:pt x="1865" y="617"/>
                  <a:pt x="1866" y="619"/>
                  <a:pt x="1869" y="621"/>
                </a:cubicBezTo>
                <a:cubicBezTo>
                  <a:pt x="1868" y="625"/>
                  <a:pt x="1875" y="631"/>
                  <a:pt x="1877" y="636"/>
                </a:cubicBezTo>
                <a:lnTo>
                  <a:pt x="1880" y="636"/>
                </a:lnTo>
                <a:cubicBezTo>
                  <a:pt x="1887" y="636"/>
                  <a:pt x="1886" y="644"/>
                  <a:pt x="1889" y="650"/>
                </a:cubicBezTo>
                <a:cubicBezTo>
                  <a:pt x="1896" y="657"/>
                  <a:pt x="1892" y="666"/>
                  <a:pt x="1878" y="671"/>
                </a:cubicBezTo>
                <a:cubicBezTo>
                  <a:pt x="1879" y="676"/>
                  <a:pt x="1887" y="676"/>
                  <a:pt x="1885" y="682"/>
                </a:cubicBezTo>
                <a:cubicBezTo>
                  <a:pt x="1868" y="670"/>
                  <a:pt x="1855" y="672"/>
                  <a:pt x="1837" y="669"/>
                </a:cubicBezTo>
                <a:cubicBezTo>
                  <a:pt x="1836" y="667"/>
                  <a:pt x="1835" y="666"/>
                  <a:pt x="1834" y="666"/>
                </a:cubicBezTo>
                <a:cubicBezTo>
                  <a:pt x="1829" y="666"/>
                  <a:pt x="1823" y="674"/>
                  <a:pt x="1821" y="674"/>
                </a:cubicBezTo>
                <a:lnTo>
                  <a:pt x="1821" y="674"/>
                </a:lnTo>
                <a:cubicBezTo>
                  <a:pt x="1817" y="675"/>
                  <a:pt x="1817" y="683"/>
                  <a:pt x="1811" y="686"/>
                </a:cubicBezTo>
                <a:cubicBezTo>
                  <a:pt x="1809" y="687"/>
                  <a:pt x="1805" y="688"/>
                  <a:pt x="1803" y="688"/>
                </a:cubicBezTo>
                <a:lnTo>
                  <a:pt x="1801" y="688"/>
                </a:lnTo>
                <a:cubicBezTo>
                  <a:pt x="1801" y="686"/>
                  <a:pt x="1800" y="685"/>
                  <a:pt x="1799" y="685"/>
                </a:cubicBezTo>
                <a:cubicBezTo>
                  <a:pt x="1798" y="685"/>
                  <a:pt x="1796" y="686"/>
                  <a:pt x="1794" y="686"/>
                </a:cubicBezTo>
                <a:lnTo>
                  <a:pt x="1793" y="685"/>
                </a:lnTo>
                <a:lnTo>
                  <a:pt x="1791" y="686"/>
                </a:lnTo>
                <a:cubicBezTo>
                  <a:pt x="1789" y="686"/>
                  <a:pt x="1793" y="682"/>
                  <a:pt x="1791" y="682"/>
                </a:cubicBezTo>
                <a:lnTo>
                  <a:pt x="1790" y="682"/>
                </a:lnTo>
                <a:lnTo>
                  <a:pt x="1790" y="680"/>
                </a:lnTo>
                <a:lnTo>
                  <a:pt x="1787" y="682"/>
                </a:lnTo>
                <a:cubicBezTo>
                  <a:pt x="1787" y="682"/>
                  <a:pt x="1787" y="681"/>
                  <a:pt x="1788" y="679"/>
                </a:cubicBezTo>
                <a:cubicBezTo>
                  <a:pt x="1787" y="677"/>
                  <a:pt x="1786" y="676"/>
                  <a:pt x="1784" y="676"/>
                </a:cubicBezTo>
                <a:cubicBezTo>
                  <a:pt x="1781" y="676"/>
                  <a:pt x="1777" y="680"/>
                  <a:pt x="1775" y="683"/>
                </a:cubicBezTo>
                <a:cubicBezTo>
                  <a:pt x="1772" y="681"/>
                  <a:pt x="1770" y="680"/>
                  <a:pt x="1770" y="680"/>
                </a:cubicBezTo>
                <a:cubicBezTo>
                  <a:pt x="1765" y="680"/>
                  <a:pt x="1787" y="702"/>
                  <a:pt x="1790" y="704"/>
                </a:cubicBezTo>
                <a:cubicBezTo>
                  <a:pt x="1792" y="711"/>
                  <a:pt x="1791" y="713"/>
                  <a:pt x="1788" y="713"/>
                </a:cubicBezTo>
                <a:cubicBezTo>
                  <a:pt x="1782" y="713"/>
                  <a:pt x="1770" y="705"/>
                  <a:pt x="1767" y="705"/>
                </a:cubicBezTo>
                <a:lnTo>
                  <a:pt x="1767" y="705"/>
                </a:lnTo>
                <a:cubicBezTo>
                  <a:pt x="1764" y="711"/>
                  <a:pt x="1758" y="705"/>
                  <a:pt x="1760" y="712"/>
                </a:cubicBezTo>
                <a:cubicBezTo>
                  <a:pt x="1758" y="711"/>
                  <a:pt x="1757" y="711"/>
                  <a:pt x="1756" y="711"/>
                </a:cubicBezTo>
                <a:cubicBezTo>
                  <a:pt x="1754" y="711"/>
                  <a:pt x="1754" y="715"/>
                  <a:pt x="1750" y="715"/>
                </a:cubicBezTo>
                <a:lnTo>
                  <a:pt x="1749" y="715"/>
                </a:lnTo>
                <a:cubicBezTo>
                  <a:pt x="1749" y="713"/>
                  <a:pt x="1749" y="712"/>
                  <a:pt x="1748" y="712"/>
                </a:cubicBezTo>
                <a:lnTo>
                  <a:pt x="1745" y="716"/>
                </a:lnTo>
                <a:cubicBezTo>
                  <a:pt x="1746" y="714"/>
                  <a:pt x="1745" y="714"/>
                  <a:pt x="1745" y="714"/>
                </a:cubicBezTo>
                <a:cubicBezTo>
                  <a:pt x="1744" y="714"/>
                  <a:pt x="1741" y="715"/>
                  <a:pt x="1742" y="717"/>
                </a:cubicBezTo>
                <a:lnTo>
                  <a:pt x="1741" y="717"/>
                </a:lnTo>
                <a:cubicBezTo>
                  <a:pt x="1734" y="717"/>
                  <a:pt x="1736" y="724"/>
                  <a:pt x="1734" y="726"/>
                </a:cubicBezTo>
                <a:cubicBezTo>
                  <a:pt x="1737" y="732"/>
                  <a:pt x="1728" y="735"/>
                  <a:pt x="1725" y="739"/>
                </a:cubicBezTo>
                <a:cubicBezTo>
                  <a:pt x="1728" y="747"/>
                  <a:pt x="1720" y="757"/>
                  <a:pt x="1726" y="757"/>
                </a:cubicBezTo>
                <a:lnTo>
                  <a:pt x="1727" y="757"/>
                </a:lnTo>
                <a:cubicBezTo>
                  <a:pt x="1705" y="772"/>
                  <a:pt x="1761" y="755"/>
                  <a:pt x="1747" y="779"/>
                </a:cubicBezTo>
                <a:cubicBezTo>
                  <a:pt x="1744" y="797"/>
                  <a:pt x="1739" y="802"/>
                  <a:pt x="1760" y="806"/>
                </a:cubicBezTo>
                <a:cubicBezTo>
                  <a:pt x="1766" y="829"/>
                  <a:pt x="1767" y="835"/>
                  <a:pt x="1748" y="835"/>
                </a:cubicBezTo>
                <a:cubicBezTo>
                  <a:pt x="1745" y="835"/>
                  <a:pt x="1742" y="835"/>
                  <a:pt x="1737" y="834"/>
                </a:cubicBezTo>
                <a:lnTo>
                  <a:pt x="1735" y="835"/>
                </a:lnTo>
                <a:cubicBezTo>
                  <a:pt x="1732" y="835"/>
                  <a:pt x="1731" y="831"/>
                  <a:pt x="1729" y="828"/>
                </a:cubicBezTo>
                <a:cubicBezTo>
                  <a:pt x="1729" y="827"/>
                  <a:pt x="1727" y="827"/>
                  <a:pt x="1725" y="827"/>
                </a:cubicBezTo>
                <a:cubicBezTo>
                  <a:pt x="1722" y="827"/>
                  <a:pt x="1717" y="828"/>
                  <a:pt x="1714" y="828"/>
                </a:cubicBezTo>
                <a:lnTo>
                  <a:pt x="1712" y="827"/>
                </a:lnTo>
                <a:cubicBezTo>
                  <a:pt x="1708" y="834"/>
                  <a:pt x="1710" y="836"/>
                  <a:pt x="1714" y="841"/>
                </a:cubicBezTo>
                <a:cubicBezTo>
                  <a:pt x="1716" y="840"/>
                  <a:pt x="1715" y="837"/>
                  <a:pt x="1715" y="837"/>
                </a:cubicBezTo>
                <a:lnTo>
                  <a:pt x="1718" y="839"/>
                </a:lnTo>
                <a:lnTo>
                  <a:pt x="1718" y="839"/>
                </a:lnTo>
                <a:lnTo>
                  <a:pt x="1722" y="838"/>
                </a:lnTo>
                <a:lnTo>
                  <a:pt x="1723" y="839"/>
                </a:lnTo>
                <a:cubicBezTo>
                  <a:pt x="1724" y="843"/>
                  <a:pt x="1726" y="842"/>
                  <a:pt x="1729" y="844"/>
                </a:cubicBezTo>
                <a:cubicBezTo>
                  <a:pt x="1731" y="848"/>
                  <a:pt x="1732" y="851"/>
                  <a:pt x="1737" y="852"/>
                </a:cubicBezTo>
                <a:cubicBezTo>
                  <a:pt x="1740" y="854"/>
                  <a:pt x="1741" y="859"/>
                  <a:pt x="1746" y="859"/>
                </a:cubicBezTo>
                <a:lnTo>
                  <a:pt x="1747" y="859"/>
                </a:lnTo>
                <a:lnTo>
                  <a:pt x="1748" y="859"/>
                </a:lnTo>
                <a:cubicBezTo>
                  <a:pt x="1750" y="859"/>
                  <a:pt x="1738" y="865"/>
                  <a:pt x="1739" y="867"/>
                </a:cubicBezTo>
                <a:cubicBezTo>
                  <a:pt x="1741" y="870"/>
                  <a:pt x="1741" y="872"/>
                  <a:pt x="1742" y="875"/>
                </a:cubicBezTo>
                <a:lnTo>
                  <a:pt x="1743" y="875"/>
                </a:lnTo>
                <a:cubicBezTo>
                  <a:pt x="1747" y="875"/>
                  <a:pt x="1749" y="878"/>
                  <a:pt x="1750" y="878"/>
                </a:cubicBezTo>
                <a:lnTo>
                  <a:pt x="1750" y="878"/>
                </a:lnTo>
                <a:cubicBezTo>
                  <a:pt x="1750" y="882"/>
                  <a:pt x="1756" y="882"/>
                  <a:pt x="1759" y="886"/>
                </a:cubicBezTo>
                <a:cubicBezTo>
                  <a:pt x="1760" y="893"/>
                  <a:pt x="1767" y="897"/>
                  <a:pt x="1762" y="905"/>
                </a:cubicBezTo>
                <a:cubicBezTo>
                  <a:pt x="1770" y="914"/>
                  <a:pt x="1763" y="909"/>
                  <a:pt x="1762" y="914"/>
                </a:cubicBezTo>
                <a:cubicBezTo>
                  <a:pt x="1763" y="915"/>
                  <a:pt x="1773" y="919"/>
                  <a:pt x="1763" y="921"/>
                </a:cubicBezTo>
                <a:cubicBezTo>
                  <a:pt x="1760" y="925"/>
                  <a:pt x="1765" y="928"/>
                  <a:pt x="1763" y="929"/>
                </a:cubicBezTo>
                <a:cubicBezTo>
                  <a:pt x="1763" y="932"/>
                  <a:pt x="1757" y="933"/>
                  <a:pt x="1759" y="938"/>
                </a:cubicBezTo>
                <a:cubicBezTo>
                  <a:pt x="1759" y="945"/>
                  <a:pt x="1759" y="953"/>
                  <a:pt x="1752" y="953"/>
                </a:cubicBezTo>
                <a:cubicBezTo>
                  <a:pt x="1750" y="953"/>
                  <a:pt x="1747" y="952"/>
                  <a:pt x="1743" y="950"/>
                </a:cubicBezTo>
                <a:cubicBezTo>
                  <a:pt x="1746" y="963"/>
                  <a:pt x="1746" y="966"/>
                  <a:pt x="1735" y="970"/>
                </a:cubicBezTo>
                <a:cubicBezTo>
                  <a:pt x="1733" y="979"/>
                  <a:pt x="1725" y="978"/>
                  <a:pt x="1721" y="986"/>
                </a:cubicBezTo>
                <a:cubicBezTo>
                  <a:pt x="1723" y="990"/>
                  <a:pt x="1719" y="995"/>
                  <a:pt x="1719" y="999"/>
                </a:cubicBezTo>
                <a:cubicBezTo>
                  <a:pt x="1726" y="1002"/>
                  <a:pt x="1720" y="1008"/>
                  <a:pt x="1721" y="1013"/>
                </a:cubicBezTo>
                <a:cubicBezTo>
                  <a:pt x="1721" y="1024"/>
                  <a:pt x="1714" y="1022"/>
                  <a:pt x="1709" y="1030"/>
                </a:cubicBezTo>
                <a:lnTo>
                  <a:pt x="1706" y="1030"/>
                </a:lnTo>
                <a:cubicBezTo>
                  <a:pt x="1700" y="1030"/>
                  <a:pt x="1695" y="1034"/>
                  <a:pt x="1698" y="1041"/>
                </a:cubicBezTo>
                <a:cubicBezTo>
                  <a:pt x="1693" y="1074"/>
                  <a:pt x="1681" y="1079"/>
                  <a:pt x="1660" y="1079"/>
                </a:cubicBezTo>
                <a:cubicBezTo>
                  <a:pt x="1651" y="1079"/>
                  <a:pt x="1641" y="1078"/>
                  <a:pt x="1629" y="1078"/>
                </a:cubicBezTo>
                <a:cubicBezTo>
                  <a:pt x="1626" y="1078"/>
                  <a:pt x="1623" y="1078"/>
                  <a:pt x="1620" y="1078"/>
                </a:cubicBezTo>
                <a:cubicBezTo>
                  <a:pt x="1619" y="1090"/>
                  <a:pt x="1617" y="1093"/>
                  <a:pt x="1607" y="1099"/>
                </a:cubicBezTo>
                <a:cubicBezTo>
                  <a:pt x="1594" y="1109"/>
                  <a:pt x="1617" y="1113"/>
                  <a:pt x="1613" y="1126"/>
                </a:cubicBezTo>
                <a:cubicBezTo>
                  <a:pt x="1612" y="1137"/>
                  <a:pt x="1609" y="1141"/>
                  <a:pt x="1604" y="1151"/>
                </a:cubicBezTo>
                <a:lnTo>
                  <a:pt x="1607" y="1152"/>
                </a:lnTo>
                <a:lnTo>
                  <a:pt x="1610" y="1152"/>
                </a:lnTo>
                <a:lnTo>
                  <a:pt x="1611" y="1152"/>
                </a:lnTo>
                <a:lnTo>
                  <a:pt x="1611" y="1156"/>
                </a:lnTo>
                <a:lnTo>
                  <a:pt x="1611" y="1155"/>
                </a:lnTo>
                <a:cubicBezTo>
                  <a:pt x="1612" y="1159"/>
                  <a:pt x="1605" y="1162"/>
                  <a:pt x="1603" y="1168"/>
                </a:cubicBezTo>
                <a:cubicBezTo>
                  <a:pt x="1606" y="1170"/>
                  <a:pt x="1600" y="1169"/>
                  <a:pt x="1603" y="1171"/>
                </a:cubicBezTo>
                <a:cubicBezTo>
                  <a:pt x="1603" y="1174"/>
                  <a:pt x="1604" y="1174"/>
                  <a:pt x="1603" y="1174"/>
                </a:cubicBezTo>
                <a:cubicBezTo>
                  <a:pt x="1603" y="1174"/>
                  <a:pt x="1602" y="1174"/>
                  <a:pt x="1600" y="1173"/>
                </a:cubicBezTo>
                <a:cubicBezTo>
                  <a:pt x="1602" y="1185"/>
                  <a:pt x="1591" y="1179"/>
                  <a:pt x="1590" y="1189"/>
                </a:cubicBezTo>
                <a:cubicBezTo>
                  <a:pt x="1595" y="1193"/>
                  <a:pt x="1583" y="1195"/>
                  <a:pt x="1585" y="1200"/>
                </a:cubicBezTo>
                <a:cubicBezTo>
                  <a:pt x="1585" y="1212"/>
                  <a:pt x="1568" y="1203"/>
                  <a:pt x="1559" y="1211"/>
                </a:cubicBezTo>
                <a:cubicBezTo>
                  <a:pt x="1545" y="1213"/>
                  <a:pt x="1558" y="1220"/>
                  <a:pt x="1565" y="1225"/>
                </a:cubicBezTo>
                <a:cubicBezTo>
                  <a:pt x="1561" y="1226"/>
                  <a:pt x="1561" y="1232"/>
                  <a:pt x="1556" y="1233"/>
                </a:cubicBezTo>
                <a:cubicBezTo>
                  <a:pt x="1556" y="1236"/>
                  <a:pt x="1554" y="1238"/>
                  <a:pt x="1551" y="1238"/>
                </a:cubicBezTo>
                <a:lnTo>
                  <a:pt x="1550" y="1238"/>
                </a:lnTo>
                <a:cubicBezTo>
                  <a:pt x="1551" y="1243"/>
                  <a:pt x="1546" y="1244"/>
                  <a:pt x="1545" y="1249"/>
                </a:cubicBezTo>
                <a:cubicBezTo>
                  <a:pt x="1540" y="1257"/>
                  <a:pt x="1552" y="1263"/>
                  <a:pt x="1539" y="1270"/>
                </a:cubicBezTo>
                <a:cubicBezTo>
                  <a:pt x="1539" y="1278"/>
                  <a:pt x="1538" y="1279"/>
                  <a:pt x="1539" y="1285"/>
                </a:cubicBezTo>
                <a:cubicBezTo>
                  <a:pt x="1536" y="1287"/>
                  <a:pt x="1533" y="1289"/>
                  <a:pt x="1538" y="1290"/>
                </a:cubicBezTo>
                <a:cubicBezTo>
                  <a:pt x="1537" y="1291"/>
                  <a:pt x="1536" y="1292"/>
                  <a:pt x="1535" y="1292"/>
                </a:cubicBezTo>
                <a:lnTo>
                  <a:pt x="1533" y="1291"/>
                </a:lnTo>
                <a:lnTo>
                  <a:pt x="1531" y="1292"/>
                </a:lnTo>
                <a:cubicBezTo>
                  <a:pt x="1532" y="1296"/>
                  <a:pt x="1526" y="1302"/>
                  <a:pt x="1532" y="1303"/>
                </a:cubicBezTo>
                <a:cubicBezTo>
                  <a:pt x="1537" y="1309"/>
                  <a:pt x="1528" y="1311"/>
                  <a:pt x="1526" y="1315"/>
                </a:cubicBezTo>
                <a:cubicBezTo>
                  <a:pt x="1521" y="1321"/>
                  <a:pt x="1516" y="1327"/>
                  <a:pt x="1515" y="1333"/>
                </a:cubicBezTo>
                <a:cubicBezTo>
                  <a:pt x="1518" y="1335"/>
                  <a:pt x="1519" y="1334"/>
                  <a:pt x="1520" y="1338"/>
                </a:cubicBezTo>
                <a:cubicBezTo>
                  <a:pt x="1522" y="1337"/>
                  <a:pt x="1523" y="1336"/>
                  <a:pt x="1525" y="1336"/>
                </a:cubicBezTo>
                <a:cubicBezTo>
                  <a:pt x="1528" y="1336"/>
                  <a:pt x="1529" y="1338"/>
                  <a:pt x="1530" y="1341"/>
                </a:cubicBezTo>
                <a:cubicBezTo>
                  <a:pt x="1541" y="1349"/>
                  <a:pt x="1507" y="1354"/>
                  <a:pt x="1499" y="1359"/>
                </a:cubicBezTo>
                <a:cubicBezTo>
                  <a:pt x="1467" y="1374"/>
                  <a:pt x="1434" y="1388"/>
                  <a:pt x="1402" y="1405"/>
                </a:cubicBezTo>
                <a:cubicBezTo>
                  <a:pt x="1399" y="1409"/>
                  <a:pt x="1398" y="1414"/>
                  <a:pt x="1392" y="1414"/>
                </a:cubicBezTo>
                <a:cubicBezTo>
                  <a:pt x="1391" y="1414"/>
                  <a:pt x="1389" y="1413"/>
                  <a:pt x="1388" y="1413"/>
                </a:cubicBezTo>
                <a:lnTo>
                  <a:pt x="1388" y="1413"/>
                </a:lnTo>
                <a:cubicBezTo>
                  <a:pt x="1385" y="1413"/>
                  <a:pt x="1384" y="1417"/>
                  <a:pt x="1382" y="1417"/>
                </a:cubicBezTo>
                <a:cubicBezTo>
                  <a:pt x="1382" y="1417"/>
                  <a:pt x="1381" y="1417"/>
                  <a:pt x="1381" y="1415"/>
                </a:cubicBezTo>
                <a:cubicBezTo>
                  <a:pt x="1377" y="1409"/>
                  <a:pt x="1383" y="1410"/>
                  <a:pt x="1383" y="1406"/>
                </a:cubicBezTo>
                <a:cubicBezTo>
                  <a:pt x="1385" y="1401"/>
                  <a:pt x="1377" y="1405"/>
                  <a:pt x="1377" y="1401"/>
                </a:cubicBezTo>
                <a:lnTo>
                  <a:pt x="1377" y="1401"/>
                </a:lnTo>
                <a:cubicBezTo>
                  <a:pt x="1375" y="1401"/>
                  <a:pt x="1373" y="1404"/>
                  <a:pt x="1371" y="1404"/>
                </a:cubicBezTo>
                <a:lnTo>
                  <a:pt x="1370" y="1402"/>
                </a:lnTo>
                <a:lnTo>
                  <a:pt x="1368" y="1403"/>
                </a:lnTo>
                <a:cubicBezTo>
                  <a:pt x="1365" y="1403"/>
                  <a:pt x="1363" y="1399"/>
                  <a:pt x="1360" y="1399"/>
                </a:cubicBezTo>
                <a:lnTo>
                  <a:pt x="1357" y="1400"/>
                </a:lnTo>
                <a:cubicBezTo>
                  <a:pt x="1355" y="1399"/>
                  <a:pt x="1354" y="1399"/>
                  <a:pt x="1352" y="1399"/>
                </a:cubicBezTo>
                <a:cubicBezTo>
                  <a:pt x="1342" y="1399"/>
                  <a:pt x="1335" y="1407"/>
                  <a:pt x="1323" y="1410"/>
                </a:cubicBezTo>
                <a:lnTo>
                  <a:pt x="1320" y="1410"/>
                </a:lnTo>
                <a:cubicBezTo>
                  <a:pt x="1316" y="1410"/>
                  <a:pt x="1312" y="1412"/>
                  <a:pt x="1308" y="1412"/>
                </a:cubicBezTo>
                <a:cubicBezTo>
                  <a:pt x="1306" y="1412"/>
                  <a:pt x="1305" y="1411"/>
                  <a:pt x="1305" y="1407"/>
                </a:cubicBezTo>
                <a:cubicBezTo>
                  <a:pt x="1302" y="1408"/>
                  <a:pt x="1300" y="1412"/>
                  <a:pt x="1299" y="1413"/>
                </a:cubicBezTo>
                <a:cubicBezTo>
                  <a:pt x="1299" y="1411"/>
                  <a:pt x="1296" y="1410"/>
                  <a:pt x="1294" y="1410"/>
                </a:cubicBezTo>
                <a:lnTo>
                  <a:pt x="1290" y="1410"/>
                </a:lnTo>
                <a:cubicBezTo>
                  <a:pt x="1290" y="1412"/>
                  <a:pt x="1290" y="1413"/>
                  <a:pt x="1289" y="1413"/>
                </a:cubicBezTo>
                <a:cubicBezTo>
                  <a:pt x="1288" y="1413"/>
                  <a:pt x="1286" y="1411"/>
                  <a:pt x="1284" y="1411"/>
                </a:cubicBezTo>
                <a:cubicBezTo>
                  <a:pt x="1282" y="1411"/>
                  <a:pt x="1280" y="1412"/>
                  <a:pt x="1279" y="1415"/>
                </a:cubicBezTo>
                <a:cubicBezTo>
                  <a:pt x="1275" y="1413"/>
                  <a:pt x="1274" y="1410"/>
                  <a:pt x="1272" y="1410"/>
                </a:cubicBezTo>
                <a:cubicBezTo>
                  <a:pt x="1271" y="1410"/>
                  <a:pt x="1269" y="1410"/>
                  <a:pt x="1267" y="1413"/>
                </a:cubicBezTo>
                <a:cubicBezTo>
                  <a:pt x="1256" y="1414"/>
                  <a:pt x="1255" y="1418"/>
                  <a:pt x="1243" y="1421"/>
                </a:cubicBezTo>
                <a:cubicBezTo>
                  <a:pt x="1239" y="1421"/>
                  <a:pt x="1235" y="1426"/>
                  <a:pt x="1232" y="1426"/>
                </a:cubicBezTo>
                <a:lnTo>
                  <a:pt x="1229" y="1425"/>
                </a:lnTo>
                <a:lnTo>
                  <a:pt x="1228" y="1424"/>
                </a:lnTo>
                <a:cubicBezTo>
                  <a:pt x="1224" y="1424"/>
                  <a:pt x="1220" y="1429"/>
                  <a:pt x="1218" y="1429"/>
                </a:cubicBezTo>
                <a:lnTo>
                  <a:pt x="1218" y="1429"/>
                </a:lnTo>
                <a:lnTo>
                  <a:pt x="1216" y="1428"/>
                </a:lnTo>
                <a:lnTo>
                  <a:pt x="1215" y="1430"/>
                </a:lnTo>
                <a:cubicBezTo>
                  <a:pt x="1212" y="1432"/>
                  <a:pt x="1211" y="1430"/>
                  <a:pt x="1212" y="1435"/>
                </a:cubicBezTo>
                <a:cubicBezTo>
                  <a:pt x="1206" y="1435"/>
                  <a:pt x="1203" y="1440"/>
                  <a:pt x="1197" y="1442"/>
                </a:cubicBezTo>
                <a:lnTo>
                  <a:pt x="1196" y="1442"/>
                </a:lnTo>
                <a:cubicBezTo>
                  <a:pt x="1194" y="1442"/>
                  <a:pt x="1191" y="1446"/>
                  <a:pt x="1188" y="1446"/>
                </a:cubicBezTo>
                <a:lnTo>
                  <a:pt x="1188" y="1446"/>
                </a:lnTo>
                <a:cubicBezTo>
                  <a:pt x="1188" y="1442"/>
                  <a:pt x="1186" y="1441"/>
                  <a:pt x="1185" y="1441"/>
                </a:cubicBezTo>
                <a:cubicBezTo>
                  <a:pt x="1183" y="1441"/>
                  <a:pt x="1182" y="1442"/>
                  <a:pt x="1181" y="1443"/>
                </a:cubicBezTo>
                <a:lnTo>
                  <a:pt x="1179" y="1444"/>
                </a:lnTo>
                <a:cubicBezTo>
                  <a:pt x="1177" y="1444"/>
                  <a:pt x="1175" y="1443"/>
                  <a:pt x="1173" y="1443"/>
                </a:cubicBezTo>
                <a:cubicBezTo>
                  <a:pt x="1171" y="1443"/>
                  <a:pt x="1168" y="1444"/>
                  <a:pt x="1166" y="1446"/>
                </a:cubicBezTo>
                <a:cubicBezTo>
                  <a:pt x="1165" y="1444"/>
                  <a:pt x="1162" y="1443"/>
                  <a:pt x="1159" y="1443"/>
                </a:cubicBezTo>
                <a:lnTo>
                  <a:pt x="1155" y="1443"/>
                </a:lnTo>
                <a:lnTo>
                  <a:pt x="1155" y="1443"/>
                </a:lnTo>
                <a:cubicBezTo>
                  <a:pt x="1153" y="1443"/>
                  <a:pt x="1154" y="1448"/>
                  <a:pt x="1153" y="1448"/>
                </a:cubicBezTo>
                <a:lnTo>
                  <a:pt x="1152" y="1447"/>
                </a:lnTo>
                <a:cubicBezTo>
                  <a:pt x="1143" y="1457"/>
                  <a:pt x="1137" y="1455"/>
                  <a:pt x="1126" y="1456"/>
                </a:cubicBezTo>
                <a:cubicBezTo>
                  <a:pt x="1123" y="1463"/>
                  <a:pt x="1119" y="1464"/>
                  <a:pt x="1112" y="1464"/>
                </a:cubicBezTo>
                <a:lnTo>
                  <a:pt x="1111" y="1464"/>
                </a:lnTo>
                <a:cubicBezTo>
                  <a:pt x="1109" y="1463"/>
                  <a:pt x="1108" y="1463"/>
                  <a:pt x="1106" y="1463"/>
                </a:cubicBezTo>
                <a:cubicBezTo>
                  <a:pt x="1100" y="1463"/>
                  <a:pt x="1094" y="1469"/>
                  <a:pt x="1091" y="1473"/>
                </a:cubicBezTo>
                <a:lnTo>
                  <a:pt x="1087" y="1474"/>
                </a:lnTo>
                <a:lnTo>
                  <a:pt x="1083" y="1473"/>
                </a:lnTo>
                <a:lnTo>
                  <a:pt x="1079" y="1475"/>
                </a:lnTo>
                <a:cubicBezTo>
                  <a:pt x="1079" y="1481"/>
                  <a:pt x="1071" y="1476"/>
                  <a:pt x="1067" y="1481"/>
                </a:cubicBezTo>
                <a:cubicBezTo>
                  <a:pt x="1054" y="1481"/>
                  <a:pt x="1035" y="1482"/>
                  <a:pt x="1030" y="1496"/>
                </a:cubicBezTo>
                <a:cubicBezTo>
                  <a:pt x="1022" y="1496"/>
                  <a:pt x="1015" y="1502"/>
                  <a:pt x="1013" y="1507"/>
                </a:cubicBezTo>
                <a:cubicBezTo>
                  <a:pt x="1009" y="1509"/>
                  <a:pt x="1001" y="1506"/>
                  <a:pt x="998" y="1511"/>
                </a:cubicBezTo>
                <a:lnTo>
                  <a:pt x="998" y="1511"/>
                </a:lnTo>
                <a:cubicBezTo>
                  <a:pt x="996" y="1511"/>
                  <a:pt x="992" y="1514"/>
                  <a:pt x="990" y="1514"/>
                </a:cubicBezTo>
                <a:cubicBezTo>
                  <a:pt x="989" y="1514"/>
                  <a:pt x="989" y="1513"/>
                  <a:pt x="990" y="1510"/>
                </a:cubicBezTo>
                <a:cubicBezTo>
                  <a:pt x="986" y="1507"/>
                  <a:pt x="982" y="1506"/>
                  <a:pt x="978" y="1503"/>
                </a:cubicBezTo>
                <a:cubicBezTo>
                  <a:pt x="979" y="1507"/>
                  <a:pt x="970" y="1514"/>
                  <a:pt x="962" y="1514"/>
                </a:cubicBezTo>
                <a:lnTo>
                  <a:pt x="959" y="1514"/>
                </a:lnTo>
                <a:cubicBezTo>
                  <a:pt x="959" y="1511"/>
                  <a:pt x="969" y="1507"/>
                  <a:pt x="961" y="1507"/>
                </a:cubicBezTo>
                <a:lnTo>
                  <a:pt x="960" y="1505"/>
                </a:lnTo>
                <a:cubicBezTo>
                  <a:pt x="959" y="1505"/>
                  <a:pt x="954" y="1513"/>
                  <a:pt x="949" y="1513"/>
                </a:cubicBezTo>
                <a:lnTo>
                  <a:pt x="948" y="1513"/>
                </a:lnTo>
                <a:lnTo>
                  <a:pt x="945" y="1514"/>
                </a:lnTo>
                <a:cubicBezTo>
                  <a:pt x="941" y="1514"/>
                  <a:pt x="944" y="1504"/>
                  <a:pt x="947" y="1504"/>
                </a:cubicBezTo>
                <a:cubicBezTo>
                  <a:pt x="946" y="1501"/>
                  <a:pt x="944" y="1500"/>
                  <a:pt x="942" y="1500"/>
                </a:cubicBezTo>
                <a:cubicBezTo>
                  <a:pt x="940" y="1500"/>
                  <a:pt x="937" y="1502"/>
                  <a:pt x="935" y="1502"/>
                </a:cubicBezTo>
                <a:cubicBezTo>
                  <a:pt x="930" y="1507"/>
                  <a:pt x="937" y="1510"/>
                  <a:pt x="941" y="1514"/>
                </a:cubicBezTo>
                <a:cubicBezTo>
                  <a:pt x="931" y="1514"/>
                  <a:pt x="909" y="1528"/>
                  <a:pt x="923" y="1528"/>
                </a:cubicBezTo>
                <a:cubicBezTo>
                  <a:pt x="926" y="1528"/>
                  <a:pt x="930" y="1528"/>
                  <a:pt x="935" y="1527"/>
                </a:cubicBezTo>
                <a:cubicBezTo>
                  <a:pt x="933" y="1529"/>
                  <a:pt x="940" y="1535"/>
                  <a:pt x="934" y="1538"/>
                </a:cubicBezTo>
                <a:cubicBezTo>
                  <a:pt x="933" y="1541"/>
                  <a:pt x="941" y="1543"/>
                  <a:pt x="935" y="1543"/>
                </a:cubicBezTo>
                <a:cubicBezTo>
                  <a:pt x="932" y="1540"/>
                  <a:pt x="930" y="1539"/>
                  <a:pt x="929" y="1539"/>
                </a:cubicBezTo>
                <a:cubicBezTo>
                  <a:pt x="927" y="1539"/>
                  <a:pt x="930" y="1550"/>
                  <a:pt x="923" y="1550"/>
                </a:cubicBezTo>
                <a:cubicBezTo>
                  <a:pt x="922" y="1547"/>
                  <a:pt x="920" y="1545"/>
                  <a:pt x="919" y="1545"/>
                </a:cubicBezTo>
                <a:cubicBezTo>
                  <a:pt x="915" y="1545"/>
                  <a:pt x="910" y="1553"/>
                  <a:pt x="908" y="1553"/>
                </a:cubicBezTo>
                <a:cubicBezTo>
                  <a:pt x="907" y="1553"/>
                  <a:pt x="907" y="1553"/>
                  <a:pt x="907" y="1551"/>
                </a:cubicBezTo>
                <a:cubicBezTo>
                  <a:pt x="905" y="1550"/>
                  <a:pt x="906" y="1546"/>
                  <a:pt x="904" y="1546"/>
                </a:cubicBezTo>
                <a:lnTo>
                  <a:pt x="903" y="1547"/>
                </a:lnTo>
                <a:cubicBezTo>
                  <a:pt x="903" y="1544"/>
                  <a:pt x="904" y="1543"/>
                  <a:pt x="904" y="1543"/>
                </a:cubicBezTo>
                <a:cubicBezTo>
                  <a:pt x="903" y="1543"/>
                  <a:pt x="903" y="1544"/>
                  <a:pt x="901" y="1544"/>
                </a:cubicBezTo>
                <a:cubicBezTo>
                  <a:pt x="892" y="1556"/>
                  <a:pt x="878" y="1555"/>
                  <a:pt x="866" y="1559"/>
                </a:cubicBezTo>
                <a:cubicBezTo>
                  <a:pt x="864" y="1561"/>
                  <a:pt x="863" y="1562"/>
                  <a:pt x="862" y="1562"/>
                </a:cubicBezTo>
                <a:cubicBezTo>
                  <a:pt x="861" y="1562"/>
                  <a:pt x="865" y="1554"/>
                  <a:pt x="862" y="1551"/>
                </a:cubicBezTo>
                <a:lnTo>
                  <a:pt x="860" y="1551"/>
                </a:lnTo>
                <a:cubicBezTo>
                  <a:pt x="856" y="1551"/>
                  <a:pt x="847" y="1556"/>
                  <a:pt x="845" y="1556"/>
                </a:cubicBezTo>
                <a:lnTo>
                  <a:pt x="844" y="1556"/>
                </a:lnTo>
                <a:cubicBezTo>
                  <a:pt x="843" y="1555"/>
                  <a:pt x="842" y="1554"/>
                  <a:pt x="840" y="1554"/>
                </a:cubicBezTo>
                <a:cubicBezTo>
                  <a:pt x="837" y="1554"/>
                  <a:pt x="835" y="1557"/>
                  <a:pt x="829" y="1557"/>
                </a:cubicBezTo>
                <a:lnTo>
                  <a:pt x="827" y="1557"/>
                </a:lnTo>
                <a:cubicBezTo>
                  <a:pt x="818" y="1557"/>
                  <a:pt x="822" y="1540"/>
                  <a:pt x="828" y="1535"/>
                </a:cubicBezTo>
                <a:cubicBezTo>
                  <a:pt x="833" y="1531"/>
                  <a:pt x="811" y="1530"/>
                  <a:pt x="812" y="1527"/>
                </a:cubicBezTo>
                <a:cubicBezTo>
                  <a:pt x="797" y="1518"/>
                  <a:pt x="809" y="1516"/>
                  <a:pt x="817" y="1516"/>
                </a:cubicBezTo>
                <a:lnTo>
                  <a:pt x="820" y="1516"/>
                </a:lnTo>
                <a:cubicBezTo>
                  <a:pt x="822" y="1511"/>
                  <a:pt x="807" y="1511"/>
                  <a:pt x="817" y="1508"/>
                </a:cubicBezTo>
                <a:cubicBezTo>
                  <a:pt x="814" y="1503"/>
                  <a:pt x="810" y="1501"/>
                  <a:pt x="816" y="1496"/>
                </a:cubicBezTo>
                <a:cubicBezTo>
                  <a:pt x="814" y="1495"/>
                  <a:pt x="809" y="1490"/>
                  <a:pt x="803" y="1490"/>
                </a:cubicBezTo>
                <a:lnTo>
                  <a:pt x="800" y="1490"/>
                </a:lnTo>
                <a:cubicBezTo>
                  <a:pt x="802" y="1486"/>
                  <a:pt x="792" y="1487"/>
                  <a:pt x="795" y="1484"/>
                </a:cubicBezTo>
                <a:cubicBezTo>
                  <a:pt x="795" y="1480"/>
                  <a:pt x="792" y="1482"/>
                  <a:pt x="792" y="1477"/>
                </a:cubicBezTo>
                <a:cubicBezTo>
                  <a:pt x="785" y="1477"/>
                  <a:pt x="779" y="1475"/>
                  <a:pt x="772" y="1471"/>
                </a:cubicBezTo>
                <a:cubicBezTo>
                  <a:pt x="772" y="1469"/>
                  <a:pt x="774" y="1463"/>
                  <a:pt x="771" y="1463"/>
                </a:cubicBezTo>
                <a:lnTo>
                  <a:pt x="771" y="1463"/>
                </a:lnTo>
                <a:cubicBezTo>
                  <a:pt x="759" y="1451"/>
                  <a:pt x="767" y="1445"/>
                  <a:pt x="772" y="1430"/>
                </a:cubicBezTo>
                <a:cubicBezTo>
                  <a:pt x="770" y="1428"/>
                  <a:pt x="777" y="1430"/>
                  <a:pt x="776" y="1426"/>
                </a:cubicBezTo>
                <a:cubicBezTo>
                  <a:pt x="784" y="1424"/>
                  <a:pt x="783" y="1423"/>
                  <a:pt x="780" y="1418"/>
                </a:cubicBezTo>
                <a:cubicBezTo>
                  <a:pt x="775" y="1414"/>
                  <a:pt x="750" y="1413"/>
                  <a:pt x="769" y="1410"/>
                </a:cubicBezTo>
                <a:cubicBezTo>
                  <a:pt x="781" y="1409"/>
                  <a:pt x="754" y="1402"/>
                  <a:pt x="781" y="1400"/>
                </a:cubicBezTo>
                <a:cubicBezTo>
                  <a:pt x="778" y="1390"/>
                  <a:pt x="766" y="1385"/>
                  <a:pt x="775" y="1376"/>
                </a:cubicBezTo>
                <a:cubicBezTo>
                  <a:pt x="769" y="1369"/>
                  <a:pt x="766" y="1367"/>
                  <a:pt x="775" y="1360"/>
                </a:cubicBezTo>
                <a:cubicBezTo>
                  <a:pt x="772" y="1356"/>
                  <a:pt x="779" y="1358"/>
                  <a:pt x="779" y="1355"/>
                </a:cubicBezTo>
                <a:cubicBezTo>
                  <a:pt x="779" y="1351"/>
                  <a:pt x="778" y="1346"/>
                  <a:pt x="780" y="1342"/>
                </a:cubicBezTo>
                <a:cubicBezTo>
                  <a:pt x="780" y="1341"/>
                  <a:pt x="780" y="1340"/>
                  <a:pt x="781" y="1340"/>
                </a:cubicBezTo>
                <a:cubicBezTo>
                  <a:pt x="783" y="1340"/>
                  <a:pt x="785" y="1341"/>
                  <a:pt x="787" y="1341"/>
                </a:cubicBezTo>
                <a:lnTo>
                  <a:pt x="789" y="1340"/>
                </a:lnTo>
                <a:cubicBezTo>
                  <a:pt x="789" y="1334"/>
                  <a:pt x="794" y="1334"/>
                  <a:pt x="795" y="1329"/>
                </a:cubicBezTo>
                <a:cubicBezTo>
                  <a:pt x="800" y="1329"/>
                  <a:pt x="795" y="1320"/>
                  <a:pt x="801" y="1319"/>
                </a:cubicBezTo>
                <a:cubicBezTo>
                  <a:pt x="802" y="1316"/>
                  <a:pt x="794" y="1313"/>
                  <a:pt x="798" y="1311"/>
                </a:cubicBezTo>
                <a:cubicBezTo>
                  <a:pt x="802" y="1304"/>
                  <a:pt x="795" y="1296"/>
                  <a:pt x="789" y="1296"/>
                </a:cubicBezTo>
                <a:cubicBezTo>
                  <a:pt x="787" y="1296"/>
                  <a:pt x="785" y="1297"/>
                  <a:pt x="783" y="1299"/>
                </a:cubicBezTo>
                <a:cubicBezTo>
                  <a:pt x="780" y="1296"/>
                  <a:pt x="776" y="1293"/>
                  <a:pt x="775" y="1286"/>
                </a:cubicBezTo>
                <a:cubicBezTo>
                  <a:pt x="775" y="1284"/>
                  <a:pt x="774" y="1284"/>
                  <a:pt x="774" y="1284"/>
                </a:cubicBezTo>
                <a:cubicBezTo>
                  <a:pt x="771" y="1284"/>
                  <a:pt x="767" y="1290"/>
                  <a:pt x="762" y="1290"/>
                </a:cubicBezTo>
                <a:cubicBezTo>
                  <a:pt x="760" y="1290"/>
                  <a:pt x="758" y="1289"/>
                  <a:pt x="756" y="1287"/>
                </a:cubicBezTo>
                <a:cubicBezTo>
                  <a:pt x="756" y="1285"/>
                  <a:pt x="756" y="1284"/>
                  <a:pt x="755" y="1284"/>
                </a:cubicBezTo>
                <a:cubicBezTo>
                  <a:pt x="753" y="1284"/>
                  <a:pt x="751" y="1286"/>
                  <a:pt x="749" y="1286"/>
                </a:cubicBezTo>
                <a:lnTo>
                  <a:pt x="746" y="1285"/>
                </a:lnTo>
                <a:cubicBezTo>
                  <a:pt x="739" y="1288"/>
                  <a:pt x="733" y="1294"/>
                  <a:pt x="726" y="1295"/>
                </a:cubicBezTo>
                <a:cubicBezTo>
                  <a:pt x="724" y="1295"/>
                  <a:pt x="723" y="1295"/>
                  <a:pt x="721" y="1295"/>
                </a:cubicBezTo>
                <a:cubicBezTo>
                  <a:pt x="719" y="1295"/>
                  <a:pt x="718" y="1295"/>
                  <a:pt x="716" y="1295"/>
                </a:cubicBezTo>
                <a:cubicBezTo>
                  <a:pt x="714" y="1295"/>
                  <a:pt x="712" y="1294"/>
                  <a:pt x="712" y="1290"/>
                </a:cubicBezTo>
                <a:cubicBezTo>
                  <a:pt x="718" y="1285"/>
                  <a:pt x="712" y="1280"/>
                  <a:pt x="710" y="1274"/>
                </a:cubicBezTo>
                <a:cubicBezTo>
                  <a:pt x="709" y="1274"/>
                  <a:pt x="707" y="1267"/>
                  <a:pt x="706" y="1264"/>
                </a:cubicBezTo>
                <a:cubicBezTo>
                  <a:pt x="702" y="1262"/>
                  <a:pt x="699" y="1262"/>
                  <a:pt x="704" y="1257"/>
                </a:cubicBezTo>
                <a:lnTo>
                  <a:pt x="701" y="1257"/>
                </a:lnTo>
                <a:cubicBezTo>
                  <a:pt x="693" y="1257"/>
                  <a:pt x="692" y="1244"/>
                  <a:pt x="693" y="1239"/>
                </a:cubicBezTo>
                <a:cubicBezTo>
                  <a:pt x="699" y="1239"/>
                  <a:pt x="688" y="1237"/>
                  <a:pt x="690" y="1230"/>
                </a:cubicBezTo>
                <a:cubicBezTo>
                  <a:pt x="686" y="1222"/>
                  <a:pt x="692" y="1216"/>
                  <a:pt x="685" y="1211"/>
                </a:cubicBezTo>
                <a:cubicBezTo>
                  <a:pt x="677" y="1208"/>
                  <a:pt x="669" y="1199"/>
                  <a:pt x="678" y="1189"/>
                </a:cubicBezTo>
                <a:cubicBezTo>
                  <a:pt x="674" y="1182"/>
                  <a:pt x="684" y="1175"/>
                  <a:pt x="685" y="1169"/>
                </a:cubicBezTo>
                <a:cubicBezTo>
                  <a:pt x="710" y="1165"/>
                  <a:pt x="690" y="1151"/>
                  <a:pt x="690" y="1136"/>
                </a:cubicBezTo>
                <a:cubicBezTo>
                  <a:pt x="678" y="1130"/>
                  <a:pt x="661" y="1123"/>
                  <a:pt x="664" y="1115"/>
                </a:cubicBezTo>
                <a:cubicBezTo>
                  <a:pt x="663" y="1103"/>
                  <a:pt x="665" y="1095"/>
                  <a:pt x="674" y="1082"/>
                </a:cubicBezTo>
                <a:cubicBezTo>
                  <a:pt x="670" y="1065"/>
                  <a:pt x="653" y="1061"/>
                  <a:pt x="643" y="1053"/>
                </a:cubicBezTo>
                <a:cubicBezTo>
                  <a:pt x="632" y="1050"/>
                  <a:pt x="645" y="1043"/>
                  <a:pt x="637" y="1038"/>
                </a:cubicBezTo>
                <a:cubicBezTo>
                  <a:pt x="635" y="1036"/>
                  <a:pt x="634" y="1035"/>
                  <a:pt x="632" y="1035"/>
                </a:cubicBezTo>
                <a:cubicBezTo>
                  <a:pt x="627" y="1035"/>
                  <a:pt x="621" y="1041"/>
                  <a:pt x="616" y="1041"/>
                </a:cubicBezTo>
                <a:lnTo>
                  <a:pt x="614" y="1041"/>
                </a:lnTo>
                <a:cubicBezTo>
                  <a:pt x="612" y="1045"/>
                  <a:pt x="608" y="1049"/>
                  <a:pt x="605" y="1049"/>
                </a:cubicBezTo>
                <a:cubicBezTo>
                  <a:pt x="602" y="1049"/>
                  <a:pt x="599" y="1047"/>
                  <a:pt x="598" y="1042"/>
                </a:cubicBezTo>
                <a:cubicBezTo>
                  <a:pt x="595" y="1039"/>
                  <a:pt x="591" y="1038"/>
                  <a:pt x="586" y="1038"/>
                </a:cubicBezTo>
                <a:cubicBezTo>
                  <a:pt x="581" y="1038"/>
                  <a:pt x="575" y="1039"/>
                  <a:pt x="570" y="1041"/>
                </a:cubicBezTo>
                <a:lnTo>
                  <a:pt x="567" y="1040"/>
                </a:lnTo>
                <a:cubicBezTo>
                  <a:pt x="558" y="1040"/>
                  <a:pt x="570" y="1061"/>
                  <a:pt x="558" y="1063"/>
                </a:cubicBezTo>
                <a:cubicBezTo>
                  <a:pt x="553" y="1062"/>
                  <a:pt x="548" y="1048"/>
                  <a:pt x="545" y="1048"/>
                </a:cubicBezTo>
                <a:cubicBezTo>
                  <a:pt x="544" y="1048"/>
                  <a:pt x="543" y="1050"/>
                  <a:pt x="543" y="1055"/>
                </a:cubicBezTo>
                <a:cubicBezTo>
                  <a:pt x="540" y="1060"/>
                  <a:pt x="534" y="1068"/>
                  <a:pt x="527" y="1068"/>
                </a:cubicBezTo>
                <a:cubicBezTo>
                  <a:pt x="524" y="1068"/>
                  <a:pt x="522" y="1067"/>
                  <a:pt x="519" y="1064"/>
                </a:cubicBezTo>
                <a:cubicBezTo>
                  <a:pt x="514" y="1064"/>
                  <a:pt x="507" y="1047"/>
                  <a:pt x="502" y="1047"/>
                </a:cubicBezTo>
                <a:cubicBezTo>
                  <a:pt x="501" y="1047"/>
                  <a:pt x="500" y="1047"/>
                  <a:pt x="499" y="1049"/>
                </a:cubicBezTo>
                <a:cubicBezTo>
                  <a:pt x="495" y="1057"/>
                  <a:pt x="506" y="1059"/>
                  <a:pt x="503" y="1065"/>
                </a:cubicBezTo>
                <a:cubicBezTo>
                  <a:pt x="501" y="1066"/>
                  <a:pt x="500" y="1067"/>
                  <a:pt x="498" y="1067"/>
                </a:cubicBezTo>
                <a:cubicBezTo>
                  <a:pt x="493" y="1067"/>
                  <a:pt x="490" y="1062"/>
                  <a:pt x="484" y="1062"/>
                </a:cubicBezTo>
                <a:lnTo>
                  <a:pt x="483" y="1062"/>
                </a:lnTo>
                <a:cubicBezTo>
                  <a:pt x="473" y="1062"/>
                  <a:pt x="463" y="1065"/>
                  <a:pt x="453" y="1065"/>
                </a:cubicBezTo>
                <a:cubicBezTo>
                  <a:pt x="450" y="1065"/>
                  <a:pt x="448" y="1065"/>
                  <a:pt x="445" y="1064"/>
                </a:cubicBezTo>
                <a:cubicBezTo>
                  <a:pt x="436" y="1069"/>
                  <a:pt x="431" y="1070"/>
                  <a:pt x="428" y="1070"/>
                </a:cubicBezTo>
                <a:cubicBezTo>
                  <a:pt x="424" y="1070"/>
                  <a:pt x="422" y="1069"/>
                  <a:pt x="417" y="1069"/>
                </a:cubicBezTo>
                <a:cubicBezTo>
                  <a:pt x="414" y="1069"/>
                  <a:pt x="411" y="1069"/>
                  <a:pt x="407" y="1070"/>
                </a:cubicBezTo>
                <a:lnTo>
                  <a:pt x="403" y="1070"/>
                </a:lnTo>
                <a:cubicBezTo>
                  <a:pt x="379" y="1070"/>
                  <a:pt x="398" y="1119"/>
                  <a:pt x="387" y="1119"/>
                </a:cubicBezTo>
                <a:cubicBezTo>
                  <a:pt x="384" y="1119"/>
                  <a:pt x="380" y="1117"/>
                  <a:pt x="374" y="1111"/>
                </a:cubicBezTo>
                <a:cubicBezTo>
                  <a:pt x="374" y="1098"/>
                  <a:pt x="381" y="1068"/>
                  <a:pt x="361" y="1068"/>
                </a:cubicBezTo>
                <a:lnTo>
                  <a:pt x="359" y="1068"/>
                </a:lnTo>
                <a:cubicBezTo>
                  <a:pt x="354" y="1078"/>
                  <a:pt x="345" y="1097"/>
                  <a:pt x="335" y="1097"/>
                </a:cubicBezTo>
                <a:cubicBezTo>
                  <a:pt x="331" y="1097"/>
                  <a:pt x="327" y="1094"/>
                  <a:pt x="323" y="1088"/>
                </a:cubicBezTo>
                <a:cubicBezTo>
                  <a:pt x="320" y="1074"/>
                  <a:pt x="305" y="1046"/>
                  <a:pt x="326" y="1041"/>
                </a:cubicBezTo>
                <a:cubicBezTo>
                  <a:pt x="326" y="1036"/>
                  <a:pt x="323" y="1034"/>
                  <a:pt x="320" y="1034"/>
                </a:cubicBezTo>
                <a:cubicBezTo>
                  <a:pt x="314" y="1034"/>
                  <a:pt x="305" y="1039"/>
                  <a:pt x="298" y="1039"/>
                </a:cubicBezTo>
                <a:cubicBezTo>
                  <a:pt x="296" y="1039"/>
                  <a:pt x="294" y="1038"/>
                  <a:pt x="293" y="1037"/>
                </a:cubicBezTo>
                <a:cubicBezTo>
                  <a:pt x="284" y="1034"/>
                  <a:pt x="279" y="1025"/>
                  <a:pt x="271" y="1025"/>
                </a:cubicBezTo>
                <a:cubicBezTo>
                  <a:pt x="268" y="1025"/>
                  <a:pt x="264" y="1026"/>
                  <a:pt x="260" y="1029"/>
                </a:cubicBezTo>
                <a:cubicBezTo>
                  <a:pt x="257" y="1028"/>
                  <a:pt x="253" y="1028"/>
                  <a:pt x="250" y="1028"/>
                </a:cubicBezTo>
                <a:cubicBezTo>
                  <a:pt x="240" y="1028"/>
                  <a:pt x="230" y="1030"/>
                  <a:pt x="220" y="1030"/>
                </a:cubicBezTo>
                <a:cubicBezTo>
                  <a:pt x="214" y="1030"/>
                  <a:pt x="208" y="1029"/>
                  <a:pt x="203" y="1027"/>
                </a:cubicBezTo>
                <a:cubicBezTo>
                  <a:pt x="201" y="1028"/>
                  <a:pt x="199" y="1028"/>
                  <a:pt x="197" y="1028"/>
                </a:cubicBezTo>
                <a:cubicBezTo>
                  <a:pt x="190" y="1028"/>
                  <a:pt x="184" y="1023"/>
                  <a:pt x="179" y="1019"/>
                </a:cubicBezTo>
                <a:cubicBezTo>
                  <a:pt x="177" y="1019"/>
                  <a:pt x="175" y="1019"/>
                  <a:pt x="173" y="1019"/>
                </a:cubicBezTo>
                <a:cubicBezTo>
                  <a:pt x="165" y="1019"/>
                  <a:pt x="158" y="1018"/>
                  <a:pt x="150" y="1018"/>
                </a:cubicBezTo>
                <a:cubicBezTo>
                  <a:pt x="147" y="1018"/>
                  <a:pt x="144" y="1018"/>
                  <a:pt x="140" y="1019"/>
                </a:cubicBezTo>
                <a:cubicBezTo>
                  <a:pt x="131" y="1015"/>
                  <a:pt x="123" y="1003"/>
                  <a:pt x="113" y="1003"/>
                </a:cubicBezTo>
                <a:cubicBezTo>
                  <a:pt x="109" y="1003"/>
                  <a:pt x="106" y="1004"/>
                  <a:pt x="102" y="1008"/>
                </a:cubicBezTo>
                <a:lnTo>
                  <a:pt x="100" y="1008"/>
                </a:lnTo>
                <a:cubicBezTo>
                  <a:pt x="91" y="1008"/>
                  <a:pt x="88" y="1023"/>
                  <a:pt x="79" y="1026"/>
                </a:cubicBezTo>
                <a:cubicBezTo>
                  <a:pt x="59" y="1029"/>
                  <a:pt x="42" y="1039"/>
                  <a:pt x="29" y="1048"/>
                </a:cubicBezTo>
                <a:cubicBezTo>
                  <a:pt x="27" y="1052"/>
                  <a:pt x="25" y="1054"/>
                  <a:pt x="23" y="1054"/>
                </a:cubicBezTo>
                <a:cubicBezTo>
                  <a:pt x="19" y="1054"/>
                  <a:pt x="20" y="1033"/>
                  <a:pt x="23" y="1027"/>
                </a:cubicBezTo>
                <a:cubicBezTo>
                  <a:pt x="20" y="1019"/>
                  <a:pt x="20" y="1010"/>
                  <a:pt x="17" y="1003"/>
                </a:cubicBezTo>
                <a:cubicBezTo>
                  <a:pt x="14" y="993"/>
                  <a:pt x="19" y="982"/>
                  <a:pt x="24" y="970"/>
                </a:cubicBezTo>
                <a:cubicBezTo>
                  <a:pt x="25" y="968"/>
                  <a:pt x="26" y="967"/>
                  <a:pt x="28" y="967"/>
                </a:cubicBezTo>
                <a:cubicBezTo>
                  <a:pt x="30" y="967"/>
                  <a:pt x="32" y="968"/>
                  <a:pt x="34" y="968"/>
                </a:cubicBezTo>
                <a:cubicBezTo>
                  <a:pt x="35" y="968"/>
                  <a:pt x="36" y="968"/>
                  <a:pt x="36" y="966"/>
                </a:cubicBezTo>
                <a:cubicBezTo>
                  <a:pt x="30" y="952"/>
                  <a:pt x="29" y="947"/>
                  <a:pt x="34" y="947"/>
                </a:cubicBezTo>
                <a:cubicBezTo>
                  <a:pt x="37" y="947"/>
                  <a:pt x="43" y="949"/>
                  <a:pt x="51" y="952"/>
                </a:cubicBezTo>
                <a:cubicBezTo>
                  <a:pt x="58" y="947"/>
                  <a:pt x="47" y="942"/>
                  <a:pt x="44" y="939"/>
                </a:cubicBezTo>
                <a:cubicBezTo>
                  <a:pt x="51" y="930"/>
                  <a:pt x="50" y="911"/>
                  <a:pt x="63" y="909"/>
                </a:cubicBezTo>
                <a:cubicBezTo>
                  <a:pt x="70" y="890"/>
                  <a:pt x="82" y="898"/>
                  <a:pt x="78" y="888"/>
                </a:cubicBezTo>
                <a:cubicBezTo>
                  <a:pt x="85" y="886"/>
                  <a:pt x="95" y="889"/>
                  <a:pt x="102" y="882"/>
                </a:cubicBezTo>
                <a:cubicBezTo>
                  <a:pt x="109" y="874"/>
                  <a:pt x="111" y="863"/>
                  <a:pt x="108" y="852"/>
                </a:cubicBezTo>
                <a:cubicBezTo>
                  <a:pt x="116" y="850"/>
                  <a:pt x="122" y="842"/>
                  <a:pt x="123" y="833"/>
                </a:cubicBezTo>
                <a:cubicBezTo>
                  <a:pt x="134" y="831"/>
                  <a:pt x="134" y="817"/>
                  <a:pt x="143" y="810"/>
                </a:cubicBezTo>
                <a:cubicBezTo>
                  <a:pt x="148" y="805"/>
                  <a:pt x="154" y="805"/>
                  <a:pt x="161" y="805"/>
                </a:cubicBezTo>
                <a:cubicBezTo>
                  <a:pt x="164" y="805"/>
                  <a:pt x="167" y="805"/>
                  <a:pt x="170" y="805"/>
                </a:cubicBezTo>
                <a:cubicBezTo>
                  <a:pt x="179" y="805"/>
                  <a:pt x="187" y="804"/>
                  <a:pt x="190" y="793"/>
                </a:cubicBezTo>
                <a:cubicBezTo>
                  <a:pt x="191" y="792"/>
                  <a:pt x="193" y="792"/>
                  <a:pt x="194" y="792"/>
                </a:cubicBezTo>
                <a:cubicBezTo>
                  <a:pt x="199" y="792"/>
                  <a:pt x="205" y="796"/>
                  <a:pt x="210" y="796"/>
                </a:cubicBezTo>
                <a:cubicBezTo>
                  <a:pt x="212" y="796"/>
                  <a:pt x="214" y="795"/>
                  <a:pt x="217" y="793"/>
                </a:cubicBezTo>
                <a:cubicBezTo>
                  <a:pt x="219" y="795"/>
                  <a:pt x="225" y="799"/>
                  <a:pt x="230" y="799"/>
                </a:cubicBezTo>
                <a:cubicBezTo>
                  <a:pt x="232" y="799"/>
                  <a:pt x="233" y="798"/>
                  <a:pt x="234" y="797"/>
                </a:cubicBezTo>
                <a:cubicBezTo>
                  <a:pt x="235" y="794"/>
                  <a:pt x="236" y="794"/>
                  <a:pt x="238" y="794"/>
                </a:cubicBezTo>
                <a:lnTo>
                  <a:pt x="241" y="794"/>
                </a:lnTo>
                <a:cubicBezTo>
                  <a:pt x="245" y="792"/>
                  <a:pt x="248" y="790"/>
                  <a:pt x="252" y="790"/>
                </a:cubicBezTo>
                <a:cubicBezTo>
                  <a:pt x="254" y="790"/>
                  <a:pt x="256" y="791"/>
                  <a:pt x="258" y="792"/>
                </a:cubicBezTo>
                <a:cubicBezTo>
                  <a:pt x="260" y="788"/>
                  <a:pt x="251" y="784"/>
                  <a:pt x="260" y="783"/>
                </a:cubicBezTo>
                <a:cubicBezTo>
                  <a:pt x="262" y="782"/>
                  <a:pt x="263" y="782"/>
                  <a:pt x="265" y="782"/>
                </a:cubicBezTo>
                <a:lnTo>
                  <a:pt x="268" y="782"/>
                </a:lnTo>
                <a:cubicBezTo>
                  <a:pt x="272" y="782"/>
                  <a:pt x="274" y="782"/>
                  <a:pt x="275" y="779"/>
                </a:cubicBezTo>
                <a:cubicBezTo>
                  <a:pt x="273" y="775"/>
                  <a:pt x="276" y="772"/>
                  <a:pt x="280" y="772"/>
                </a:cubicBezTo>
                <a:cubicBezTo>
                  <a:pt x="282" y="772"/>
                  <a:pt x="284" y="773"/>
                  <a:pt x="285" y="776"/>
                </a:cubicBezTo>
                <a:cubicBezTo>
                  <a:pt x="283" y="785"/>
                  <a:pt x="294" y="795"/>
                  <a:pt x="300" y="800"/>
                </a:cubicBezTo>
                <a:cubicBezTo>
                  <a:pt x="308" y="800"/>
                  <a:pt x="308" y="785"/>
                  <a:pt x="314" y="785"/>
                </a:cubicBezTo>
                <a:lnTo>
                  <a:pt x="316" y="786"/>
                </a:lnTo>
                <a:cubicBezTo>
                  <a:pt x="322" y="780"/>
                  <a:pt x="328" y="772"/>
                  <a:pt x="334" y="766"/>
                </a:cubicBezTo>
                <a:cubicBezTo>
                  <a:pt x="339" y="758"/>
                  <a:pt x="322" y="759"/>
                  <a:pt x="341" y="758"/>
                </a:cubicBezTo>
                <a:cubicBezTo>
                  <a:pt x="344" y="755"/>
                  <a:pt x="346" y="754"/>
                  <a:pt x="347" y="754"/>
                </a:cubicBezTo>
                <a:cubicBezTo>
                  <a:pt x="349" y="754"/>
                  <a:pt x="350" y="758"/>
                  <a:pt x="355" y="758"/>
                </a:cubicBezTo>
                <a:lnTo>
                  <a:pt x="357" y="759"/>
                </a:lnTo>
                <a:cubicBezTo>
                  <a:pt x="359" y="759"/>
                  <a:pt x="361" y="751"/>
                  <a:pt x="365" y="750"/>
                </a:cubicBezTo>
                <a:lnTo>
                  <a:pt x="368" y="751"/>
                </a:lnTo>
                <a:cubicBezTo>
                  <a:pt x="369" y="751"/>
                  <a:pt x="370" y="750"/>
                  <a:pt x="370" y="749"/>
                </a:cubicBezTo>
                <a:cubicBezTo>
                  <a:pt x="373" y="743"/>
                  <a:pt x="377" y="741"/>
                  <a:pt x="381" y="741"/>
                </a:cubicBezTo>
                <a:cubicBezTo>
                  <a:pt x="386" y="741"/>
                  <a:pt x="391" y="743"/>
                  <a:pt x="396" y="745"/>
                </a:cubicBezTo>
                <a:cubicBezTo>
                  <a:pt x="398" y="750"/>
                  <a:pt x="399" y="751"/>
                  <a:pt x="400" y="751"/>
                </a:cubicBezTo>
                <a:cubicBezTo>
                  <a:pt x="403" y="751"/>
                  <a:pt x="406" y="747"/>
                  <a:pt x="411" y="746"/>
                </a:cubicBezTo>
                <a:cubicBezTo>
                  <a:pt x="414" y="747"/>
                  <a:pt x="416" y="747"/>
                  <a:pt x="418" y="747"/>
                </a:cubicBezTo>
                <a:cubicBezTo>
                  <a:pt x="426" y="747"/>
                  <a:pt x="432" y="743"/>
                  <a:pt x="440" y="743"/>
                </a:cubicBezTo>
                <a:cubicBezTo>
                  <a:pt x="442" y="743"/>
                  <a:pt x="443" y="743"/>
                  <a:pt x="445" y="744"/>
                </a:cubicBezTo>
                <a:cubicBezTo>
                  <a:pt x="446" y="748"/>
                  <a:pt x="448" y="748"/>
                  <a:pt x="451" y="748"/>
                </a:cubicBezTo>
                <a:lnTo>
                  <a:pt x="455" y="748"/>
                </a:lnTo>
                <a:cubicBezTo>
                  <a:pt x="457" y="748"/>
                  <a:pt x="459" y="749"/>
                  <a:pt x="458" y="752"/>
                </a:cubicBezTo>
                <a:cubicBezTo>
                  <a:pt x="461" y="750"/>
                  <a:pt x="465" y="749"/>
                  <a:pt x="468" y="749"/>
                </a:cubicBezTo>
                <a:cubicBezTo>
                  <a:pt x="470" y="749"/>
                  <a:pt x="472" y="749"/>
                  <a:pt x="472" y="751"/>
                </a:cubicBezTo>
                <a:lnTo>
                  <a:pt x="474" y="751"/>
                </a:lnTo>
                <a:cubicBezTo>
                  <a:pt x="476" y="751"/>
                  <a:pt x="479" y="750"/>
                  <a:pt x="481" y="750"/>
                </a:cubicBezTo>
                <a:cubicBezTo>
                  <a:pt x="483" y="750"/>
                  <a:pt x="485" y="751"/>
                  <a:pt x="485" y="753"/>
                </a:cubicBezTo>
                <a:lnTo>
                  <a:pt x="487" y="753"/>
                </a:lnTo>
                <a:cubicBezTo>
                  <a:pt x="490" y="753"/>
                  <a:pt x="488" y="752"/>
                  <a:pt x="487" y="750"/>
                </a:cubicBezTo>
                <a:cubicBezTo>
                  <a:pt x="490" y="746"/>
                  <a:pt x="492" y="745"/>
                  <a:pt x="495" y="745"/>
                </a:cubicBezTo>
                <a:cubicBezTo>
                  <a:pt x="497" y="745"/>
                  <a:pt x="499" y="746"/>
                  <a:pt x="502" y="746"/>
                </a:cubicBezTo>
                <a:cubicBezTo>
                  <a:pt x="501" y="752"/>
                  <a:pt x="510" y="750"/>
                  <a:pt x="514" y="751"/>
                </a:cubicBezTo>
                <a:cubicBezTo>
                  <a:pt x="514" y="754"/>
                  <a:pt x="516" y="759"/>
                  <a:pt x="519" y="759"/>
                </a:cubicBezTo>
                <a:cubicBezTo>
                  <a:pt x="522" y="761"/>
                  <a:pt x="524" y="761"/>
                  <a:pt x="526" y="761"/>
                </a:cubicBezTo>
                <a:cubicBezTo>
                  <a:pt x="528" y="761"/>
                  <a:pt x="530" y="760"/>
                  <a:pt x="532" y="760"/>
                </a:cubicBezTo>
                <a:cubicBezTo>
                  <a:pt x="534" y="760"/>
                  <a:pt x="536" y="761"/>
                  <a:pt x="539" y="764"/>
                </a:cubicBezTo>
                <a:cubicBezTo>
                  <a:pt x="539" y="766"/>
                  <a:pt x="540" y="766"/>
                  <a:pt x="541" y="766"/>
                </a:cubicBezTo>
                <a:lnTo>
                  <a:pt x="545" y="764"/>
                </a:lnTo>
                <a:cubicBezTo>
                  <a:pt x="546" y="766"/>
                  <a:pt x="544" y="770"/>
                  <a:pt x="547" y="770"/>
                </a:cubicBezTo>
                <a:lnTo>
                  <a:pt x="548" y="770"/>
                </a:lnTo>
                <a:cubicBezTo>
                  <a:pt x="547" y="773"/>
                  <a:pt x="548" y="774"/>
                  <a:pt x="549" y="774"/>
                </a:cubicBezTo>
                <a:cubicBezTo>
                  <a:pt x="551" y="774"/>
                  <a:pt x="555" y="770"/>
                  <a:pt x="556" y="767"/>
                </a:cubicBezTo>
                <a:cubicBezTo>
                  <a:pt x="558" y="768"/>
                  <a:pt x="560" y="770"/>
                  <a:pt x="562" y="770"/>
                </a:cubicBezTo>
                <a:lnTo>
                  <a:pt x="565" y="769"/>
                </a:lnTo>
                <a:cubicBezTo>
                  <a:pt x="564" y="765"/>
                  <a:pt x="565" y="764"/>
                  <a:pt x="566" y="764"/>
                </a:cubicBezTo>
                <a:lnTo>
                  <a:pt x="569" y="764"/>
                </a:lnTo>
                <a:cubicBezTo>
                  <a:pt x="570" y="764"/>
                  <a:pt x="571" y="763"/>
                  <a:pt x="571" y="758"/>
                </a:cubicBezTo>
                <a:lnTo>
                  <a:pt x="574" y="757"/>
                </a:lnTo>
                <a:cubicBezTo>
                  <a:pt x="577" y="757"/>
                  <a:pt x="578" y="760"/>
                  <a:pt x="580" y="760"/>
                </a:cubicBezTo>
                <a:cubicBezTo>
                  <a:pt x="582" y="760"/>
                  <a:pt x="583" y="759"/>
                  <a:pt x="585" y="757"/>
                </a:cubicBezTo>
                <a:cubicBezTo>
                  <a:pt x="581" y="754"/>
                  <a:pt x="590" y="753"/>
                  <a:pt x="586" y="750"/>
                </a:cubicBezTo>
                <a:lnTo>
                  <a:pt x="588" y="750"/>
                </a:lnTo>
                <a:cubicBezTo>
                  <a:pt x="590" y="750"/>
                  <a:pt x="591" y="752"/>
                  <a:pt x="593" y="752"/>
                </a:cubicBezTo>
                <a:lnTo>
                  <a:pt x="593" y="752"/>
                </a:lnTo>
                <a:cubicBezTo>
                  <a:pt x="598" y="748"/>
                  <a:pt x="599" y="744"/>
                  <a:pt x="603" y="744"/>
                </a:cubicBezTo>
                <a:lnTo>
                  <a:pt x="605" y="744"/>
                </a:lnTo>
                <a:cubicBezTo>
                  <a:pt x="609" y="742"/>
                  <a:pt x="607" y="739"/>
                  <a:pt x="604" y="736"/>
                </a:cubicBezTo>
                <a:cubicBezTo>
                  <a:pt x="608" y="734"/>
                  <a:pt x="605" y="731"/>
                  <a:pt x="609" y="730"/>
                </a:cubicBezTo>
                <a:lnTo>
                  <a:pt x="609" y="732"/>
                </a:lnTo>
                <a:cubicBezTo>
                  <a:pt x="610" y="732"/>
                  <a:pt x="610" y="730"/>
                  <a:pt x="610" y="729"/>
                </a:cubicBezTo>
                <a:cubicBezTo>
                  <a:pt x="610" y="726"/>
                  <a:pt x="617" y="727"/>
                  <a:pt x="612" y="725"/>
                </a:cubicBezTo>
                <a:cubicBezTo>
                  <a:pt x="617" y="724"/>
                  <a:pt x="619" y="720"/>
                  <a:pt x="620" y="720"/>
                </a:cubicBezTo>
                <a:cubicBezTo>
                  <a:pt x="621" y="720"/>
                  <a:pt x="622" y="722"/>
                  <a:pt x="623" y="726"/>
                </a:cubicBezTo>
                <a:cubicBezTo>
                  <a:pt x="623" y="722"/>
                  <a:pt x="627" y="719"/>
                  <a:pt x="631" y="719"/>
                </a:cubicBezTo>
                <a:cubicBezTo>
                  <a:pt x="629" y="717"/>
                  <a:pt x="634" y="714"/>
                  <a:pt x="638" y="714"/>
                </a:cubicBezTo>
                <a:lnTo>
                  <a:pt x="640" y="715"/>
                </a:lnTo>
                <a:cubicBezTo>
                  <a:pt x="638" y="710"/>
                  <a:pt x="641" y="710"/>
                  <a:pt x="643" y="710"/>
                </a:cubicBezTo>
                <a:lnTo>
                  <a:pt x="644" y="710"/>
                </a:lnTo>
                <a:lnTo>
                  <a:pt x="646" y="710"/>
                </a:lnTo>
                <a:cubicBezTo>
                  <a:pt x="643" y="707"/>
                  <a:pt x="649" y="706"/>
                  <a:pt x="653" y="703"/>
                </a:cubicBezTo>
                <a:cubicBezTo>
                  <a:pt x="649" y="697"/>
                  <a:pt x="673" y="699"/>
                  <a:pt x="663" y="690"/>
                </a:cubicBezTo>
                <a:cubicBezTo>
                  <a:pt x="665" y="690"/>
                  <a:pt x="662" y="684"/>
                  <a:pt x="659" y="684"/>
                </a:cubicBezTo>
                <a:cubicBezTo>
                  <a:pt x="662" y="678"/>
                  <a:pt x="655" y="674"/>
                  <a:pt x="654" y="670"/>
                </a:cubicBezTo>
                <a:cubicBezTo>
                  <a:pt x="656" y="667"/>
                  <a:pt x="651" y="666"/>
                  <a:pt x="652" y="659"/>
                </a:cubicBezTo>
                <a:cubicBezTo>
                  <a:pt x="649" y="653"/>
                  <a:pt x="653" y="652"/>
                  <a:pt x="654" y="649"/>
                </a:cubicBezTo>
                <a:cubicBezTo>
                  <a:pt x="651" y="647"/>
                  <a:pt x="656" y="645"/>
                  <a:pt x="657" y="643"/>
                </a:cubicBezTo>
                <a:cubicBezTo>
                  <a:pt x="654" y="639"/>
                  <a:pt x="660" y="635"/>
                  <a:pt x="661" y="630"/>
                </a:cubicBezTo>
                <a:cubicBezTo>
                  <a:pt x="669" y="629"/>
                  <a:pt x="667" y="622"/>
                  <a:pt x="668" y="615"/>
                </a:cubicBezTo>
                <a:cubicBezTo>
                  <a:pt x="664" y="604"/>
                  <a:pt x="656" y="599"/>
                  <a:pt x="647" y="599"/>
                </a:cubicBezTo>
                <a:cubicBezTo>
                  <a:pt x="643" y="599"/>
                  <a:pt x="639" y="600"/>
                  <a:pt x="634" y="602"/>
                </a:cubicBezTo>
                <a:cubicBezTo>
                  <a:pt x="633" y="600"/>
                  <a:pt x="632" y="599"/>
                  <a:pt x="631" y="599"/>
                </a:cubicBezTo>
                <a:lnTo>
                  <a:pt x="629" y="600"/>
                </a:lnTo>
                <a:cubicBezTo>
                  <a:pt x="628" y="600"/>
                  <a:pt x="628" y="598"/>
                  <a:pt x="626" y="591"/>
                </a:cubicBezTo>
                <a:cubicBezTo>
                  <a:pt x="615" y="583"/>
                  <a:pt x="629" y="588"/>
                  <a:pt x="622" y="580"/>
                </a:cubicBezTo>
                <a:lnTo>
                  <a:pt x="622" y="580"/>
                </a:lnTo>
                <a:cubicBezTo>
                  <a:pt x="626" y="580"/>
                  <a:pt x="621" y="577"/>
                  <a:pt x="623" y="575"/>
                </a:cubicBezTo>
                <a:lnTo>
                  <a:pt x="623" y="575"/>
                </a:lnTo>
                <a:cubicBezTo>
                  <a:pt x="624" y="575"/>
                  <a:pt x="627" y="572"/>
                  <a:pt x="624" y="569"/>
                </a:cubicBezTo>
                <a:cubicBezTo>
                  <a:pt x="627" y="567"/>
                  <a:pt x="626" y="567"/>
                  <a:pt x="626" y="564"/>
                </a:cubicBezTo>
                <a:cubicBezTo>
                  <a:pt x="627" y="568"/>
                  <a:pt x="632" y="569"/>
                  <a:pt x="635" y="569"/>
                </a:cubicBezTo>
                <a:lnTo>
                  <a:pt x="636" y="569"/>
                </a:lnTo>
                <a:lnTo>
                  <a:pt x="635" y="568"/>
                </a:lnTo>
                <a:lnTo>
                  <a:pt x="637" y="568"/>
                </a:lnTo>
                <a:cubicBezTo>
                  <a:pt x="638" y="568"/>
                  <a:pt x="638" y="568"/>
                  <a:pt x="636" y="566"/>
                </a:cubicBezTo>
                <a:cubicBezTo>
                  <a:pt x="637" y="564"/>
                  <a:pt x="641" y="564"/>
                  <a:pt x="641" y="563"/>
                </a:cubicBezTo>
                <a:cubicBezTo>
                  <a:pt x="639" y="561"/>
                  <a:pt x="644" y="557"/>
                  <a:pt x="639" y="557"/>
                </a:cubicBezTo>
                <a:lnTo>
                  <a:pt x="639" y="557"/>
                </a:lnTo>
                <a:cubicBezTo>
                  <a:pt x="641" y="554"/>
                  <a:pt x="644" y="554"/>
                  <a:pt x="644" y="550"/>
                </a:cubicBezTo>
                <a:lnTo>
                  <a:pt x="647" y="551"/>
                </a:lnTo>
                <a:cubicBezTo>
                  <a:pt x="649" y="551"/>
                  <a:pt x="649" y="550"/>
                  <a:pt x="647" y="547"/>
                </a:cubicBezTo>
                <a:cubicBezTo>
                  <a:pt x="658" y="542"/>
                  <a:pt x="652" y="542"/>
                  <a:pt x="653" y="540"/>
                </a:cubicBezTo>
                <a:lnTo>
                  <a:pt x="654" y="540"/>
                </a:lnTo>
                <a:cubicBezTo>
                  <a:pt x="656" y="540"/>
                  <a:pt x="654" y="538"/>
                  <a:pt x="653" y="536"/>
                </a:cubicBezTo>
                <a:lnTo>
                  <a:pt x="654" y="536"/>
                </a:lnTo>
                <a:cubicBezTo>
                  <a:pt x="656" y="536"/>
                  <a:pt x="659" y="536"/>
                  <a:pt x="657" y="534"/>
                </a:cubicBezTo>
                <a:lnTo>
                  <a:pt x="658" y="533"/>
                </a:lnTo>
                <a:lnTo>
                  <a:pt x="662" y="534"/>
                </a:lnTo>
                <a:lnTo>
                  <a:pt x="661" y="533"/>
                </a:lnTo>
                <a:cubicBezTo>
                  <a:pt x="666" y="532"/>
                  <a:pt x="667" y="530"/>
                  <a:pt x="666" y="527"/>
                </a:cubicBezTo>
                <a:cubicBezTo>
                  <a:pt x="667" y="523"/>
                  <a:pt x="673" y="527"/>
                  <a:pt x="672" y="521"/>
                </a:cubicBezTo>
                <a:lnTo>
                  <a:pt x="674" y="522"/>
                </a:lnTo>
                <a:lnTo>
                  <a:pt x="675" y="522"/>
                </a:lnTo>
                <a:lnTo>
                  <a:pt x="674" y="522"/>
                </a:lnTo>
                <a:lnTo>
                  <a:pt x="681" y="517"/>
                </a:lnTo>
                <a:cubicBezTo>
                  <a:pt x="685" y="516"/>
                  <a:pt x="680" y="515"/>
                  <a:pt x="684" y="513"/>
                </a:cubicBezTo>
                <a:cubicBezTo>
                  <a:pt x="684" y="514"/>
                  <a:pt x="685" y="515"/>
                  <a:pt x="685" y="515"/>
                </a:cubicBezTo>
                <a:lnTo>
                  <a:pt x="687" y="512"/>
                </a:lnTo>
                <a:lnTo>
                  <a:pt x="687" y="513"/>
                </a:lnTo>
                <a:cubicBezTo>
                  <a:pt x="690" y="511"/>
                  <a:pt x="688" y="511"/>
                  <a:pt x="692" y="508"/>
                </a:cubicBezTo>
                <a:lnTo>
                  <a:pt x="691" y="507"/>
                </a:lnTo>
                <a:lnTo>
                  <a:pt x="690" y="507"/>
                </a:lnTo>
                <a:lnTo>
                  <a:pt x="691" y="506"/>
                </a:lnTo>
                <a:cubicBezTo>
                  <a:pt x="688" y="505"/>
                  <a:pt x="698" y="503"/>
                  <a:pt x="687" y="500"/>
                </a:cubicBezTo>
                <a:cubicBezTo>
                  <a:pt x="689" y="498"/>
                  <a:pt x="685" y="496"/>
                  <a:pt x="685" y="495"/>
                </a:cubicBezTo>
                <a:cubicBezTo>
                  <a:pt x="682" y="493"/>
                  <a:pt x="686" y="494"/>
                  <a:pt x="687" y="493"/>
                </a:cubicBezTo>
                <a:cubicBezTo>
                  <a:pt x="685" y="492"/>
                  <a:pt x="684" y="489"/>
                  <a:pt x="682" y="489"/>
                </a:cubicBezTo>
                <a:lnTo>
                  <a:pt x="680" y="490"/>
                </a:lnTo>
                <a:cubicBezTo>
                  <a:pt x="681" y="488"/>
                  <a:pt x="681" y="485"/>
                  <a:pt x="679" y="485"/>
                </a:cubicBezTo>
                <a:lnTo>
                  <a:pt x="679" y="485"/>
                </a:lnTo>
                <a:cubicBezTo>
                  <a:pt x="679" y="482"/>
                  <a:pt x="679" y="478"/>
                  <a:pt x="681" y="475"/>
                </a:cubicBezTo>
                <a:lnTo>
                  <a:pt x="679" y="476"/>
                </a:lnTo>
                <a:cubicBezTo>
                  <a:pt x="677" y="476"/>
                  <a:pt x="677" y="472"/>
                  <a:pt x="677" y="469"/>
                </a:cubicBezTo>
                <a:cubicBezTo>
                  <a:pt x="678" y="466"/>
                  <a:pt x="671" y="466"/>
                  <a:pt x="675" y="465"/>
                </a:cubicBezTo>
                <a:cubicBezTo>
                  <a:pt x="670" y="464"/>
                  <a:pt x="677" y="459"/>
                  <a:pt x="675" y="455"/>
                </a:cubicBezTo>
                <a:cubicBezTo>
                  <a:pt x="668" y="454"/>
                  <a:pt x="674" y="448"/>
                  <a:pt x="670" y="447"/>
                </a:cubicBezTo>
                <a:lnTo>
                  <a:pt x="670" y="446"/>
                </a:lnTo>
                <a:lnTo>
                  <a:pt x="667" y="446"/>
                </a:lnTo>
                <a:lnTo>
                  <a:pt x="666" y="446"/>
                </a:lnTo>
                <a:cubicBezTo>
                  <a:pt x="666" y="441"/>
                  <a:pt x="663" y="441"/>
                  <a:pt x="661" y="440"/>
                </a:cubicBezTo>
                <a:cubicBezTo>
                  <a:pt x="659" y="437"/>
                  <a:pt x="661" y="439"/>
                  <a:pt x="659" y="435"/>
                </a:cubicBezTo>
                <a:cubicBezTo>
                  <a:pt x="658" y="438"/>
                  <a:pt x="658" y="438"/>
                  <a:pt x="657" y="438"/>
                </a:cubicBezTo>
                <a:lnTo>
                  <a:pt x="657" y="435"/>
                </a:lnTo>
                <a:cubicBezTo>
                  <a:pt x="655" y="434"/>
                  <a:pt x="654" y="434"/>
                  <a:pt x="653" y="434"/>
                </a:cubicBezTo>
                <a:lnTo>
                  <a:pt x="650" y="435"/>
                </a:lnTo>
                <a:cubicBezTo>
                  <a:pt x="650" y="430"/>
                  <a:pt x="647" y="432"/>
                  <a:pt x="643" y="431"/>
                </a:cubicBezTo>
                <a:cubicBezTo>
                  <a:pt x="646" y="425"/>
                  <a:pt x="638" y="428"/>
                  <a:pt x="636" y="418"/>
                </a:cubicBezTo>
                <a:cubicBezTo>
                  <a:pt x="634" y="411"/>
                  <a:pt x="640" y="409"/>
                  <a:pt x="641" y="404"/>
                </a:cubicBezTo>
                <a:cubicBezTo>
                  <a:pt x="640" y="400"/>
                  <a:pt x="641" y="397"/>
                  <a:pt x="645" y="395"/>
                </a:cubicBezTo>
                <a:cubicBezTo>
                  <a:pt x="652" y="388"/>
                  <a:pt x="652" y="377"/>
                  <a:pt x="658" y="373"/>
                </a:cubicBezTo>
                <a:cubicBezTo>
                  <a:pt x="662" y="362"/>
                  <a:pt x="649" y="356"/>
                  <a:pt x="657" y="350"/>
                </a:cubicBezTo>
                <a:cubicBezTo>
                  <a:pt x="655" y="344"/>
                  <a:pt x="659" y="345"/>
                  <a:pt x="661" y="343"/>
                </a:cubicBezTo>
                <a:cubicBezTo>
                  <a:pt x="660" y="336"/>
                  <a:pt x="661" y="336"/>
                  <a:pt x="663" y="331"/>
                </a:cubicBezTo>
                <a:lnTo>
                  <a:pt x="663" y="332"/>
                </a:lnTo>
                <a:lnTo>
                  <a:pt x="664" y="331"/>
                </a:lnTo>
                <a:lnTo>
                  <a:pt x="665" y="331"/>
                </a:lnTo>
                <a:lnTo>
                  <a:pt x="666" y="330"/>
                </a:lnTo>
                <a:cubicBezTo>
                  <a:pt x="667" y="331"/>
                  <a:pt x="669" y="332"/>
                  <a:pt x="670" y="332"/>
                </a:cubicBezTo>
                <a:cubicBezTo>
                  <a:pt x="674" y="332"/>
                  <a:pt x="678" y="329"/>
                  <a:pt x="680" y="326"/>
                </a:cubicBezTo>
                <a:cubicBezTo>
                  <a:pt x="680" y="324"/>
                  <a:pt x="688" y="324"/>
                  <a:pt x="685" y="323"/>
                </a:cubicBezTo>
                <a:lnTo>
                  <a:pt x="686" y="323"/>
                </a:lnTo>
                <a:lnTo>
                  <a:pt x="685" y="321"/>
                </a:lnTo>
                <a:lnTo>
                  <a:pt x="686" y="322"/>
                </a:lnTo>
                <a:lnTo>
                  <a:pt x="686" y="321"/>
                </a:lnTo>
                <a:lnTo>
                  <a:pt x="685" y="321"/>
                </a:lnTo>
                <a:lnTo>
                  <a:pt x="685" y="321"/>
                </a:lnTo>
                <a:lnTo>
                  <a:pt x="686" y="320"/>
                </a:lnTo>
                <a:lnTo>
                  <a:pt x="686" y="320"/>
                </a:lnTo>
                <a:lnTo>
                  <a:pt x="686" y="320"/>
                </a:lnTo>
                <a:lnTo>
                  <a:pt x="686" y="320"/>
                </a:lnTo>
                <a:cubicBezTo>
                  <a:pt x="683" y="320"/>
                  <a:pt x="689" y="318"/>
                  <a:pt x="690" y="316"/>
                </a:cubicBezTo>
                <a:cubicBezTo>
                  <a:pt x="692" y="318"/>
                  <a:pt x="694" y="319"/>
                  <a:pt x="698" y="319"/>
                </a:cubicBezTo>
                <a:cubicBezTo>
                  <a:pt x="711" y="319"/>
                  <a:pt x="735" y="308"/>
                  <a:pt x="747" y="306"/>
                </a:cubicBezTo>
                <a:cubicBezTo>
                  <a:pt x="751" y="301"/>
                  <a:pt x="741" y="296"/>
                  <a:pt x="747" y="290"/>
                </a:cubicBezTo>
                <a:cubicBezTo>
                  <a:pt x="744" y="281"/>
                  <a:pt x="739" y="273"/>
                  <a:pt x="739" y="264"/>
                </a:cubicBezTo>
                <a:cubicBezTo>
                  <a:pt x="743" y="257"/>
                  <a:pt x="723" y="257"/>
                  <a:pt x="724" y="249"/>
                </a:cubicBezTo>
                <a:cubicBezTo>
                  <a:pt x="720" y="222"/>
                  <a:pt x="747" y="217"/>
                  <a:pt x="737" y="215"/>
                </a:cubicBezTo>
                <a:cubicBezTo>
                  <a:pt x="746" y="212"/>
                  <a:pt x="741" y="201"/>
                  <a:pt x="733" y="201"/>
                </a:cubicBezTo>
                <a:cubicBezTo>
                  <a:pt x="733" y="199"/>
                  <a:pt x="734" y="192"/>
                  <a:pt x="732" y="192"/>
                </a:cubicBezTo>
                <a:lnTo>
                  <a:pt x="729" y="194"/>
                </a:lnTo>
                <a:lnTo>
                  <a:pt x="727" y="194"/>
                </a:lnTo>
                <a:cubicBezTo>
                  <a:pt x="721" y="194"/>
                  <a:pt x="730" y="175"/>
                  <a:pt x="734" y="170"/>
                </a:cubicBezTo>
                <a:cubicBezTo>
                  <a:pt x="732" y="168"/>
                  <a:pt x="725" y="163"/>
                  <a:pt x="728" y="160"/>
                </a:cubicBezTo>
                <a:cubicBezTo>
                  <a:pt x="733" y="154"/>
                  <a:pt x="738" y="152"/>
                  <a:pt x="743" y="152"/>
                </a:cubicBezTo>
                <a:cubicBezTo>
                  <a:pt x="756" y="152"/>
                  <a:pt x="770" y="165"/>
                  <a:pt x="783" y="165"/>
                </a:cubicBezTo>
                <a:lnTo>
                  <a:pt x="783" y="165"/>
                </a:lnTo>
                <a:cubicBezTo>
                  <a:pt x="788" y="165"/>
                  <a:pt x="792" y="164"/>
                  <a:pt x="795" y="160"/>
                </a:cubicBezTo>
                <a:lnTo>
                  <a:pt x="798" y="160"/>
                </a:lnTo>
                <a:cubicBezTo>
                  <a:pt x="800" y="160"/>
                  <a:pt x="800" y="158"/>
                  <a:pt x="799" y="155"/>
                </a:cubicBezTo>
                <a:cubicBezTo>
                  <a:pt x="795" y="152"/>
                  <a:pt x="795" y="150"/>
                  <a:pt x="798" y="145"/>
                </a:cubicBezTo>
                <a:cubicBezTo>
                  <a:pt x="798" y="143"/>
                  <a:pt x="793" y="143"/>
                  <a:pt x="794" y="140"/>
                </a:cubicBezTo>
                <a:cubicBezTo>
                  <a:pt x="790" y="132"/>
                  <a:pt x="805" y="120"/>
                  <a:pt x="790" y="118"/>
                </a:cubicBezTo>
                <a:cubicBezTo>
                  <a:pt x="791" y="116"/>
                  <a:pt x="789" y="114"/>
                  <a:pt x="789" y="111"/>
                </a:cubicBezTo>
                <a:cubicBezTo>
                  <a:pt x="795" y="105"/>
                  <a:pt x="799" y="105"/>
                  <a:pt x="800" y="97"/>
                </a:cubicBezTo>
                <a:cubicBezTo>
                  <a:pt x="809" y="98"/>
                  <a:pt x="815" y="109"/>
                  <a:pt x="826" y="114"/>
                </a:cubicBezTo>
                <a:cubicBezTo>
                  <a:pt x="830" y="114"/>
                  <a:pt x="836" y="127"/>
                  <a:pt x="833" y="129"/>
                </a:cubicBezTo>
                <a:cubicBezTo>
                  <a:pt x="831" y="132"/>
                  <a:pt x="836" y="137"/>
                  <a:pt x="841" y="137"/>
                </a:cubicBezTo>
                <a:lnTo>
                  <a:pt x="844" y="136"/>
                </a:lnTo>
                <a:cubicBezTo>
                  <a:pt x="849" y="138"/>
                  <a:pt x="852" y="140"/>
                  <a:pt x="855" y="140"/>
                </a:cubicBezTo>
                <a:cubicBezTo>
                  <a:pt x="857" y="140"/>
                  <a:pt x="859" y="139"/>
                  <a:pt x="860" y="135"/>
                </a:cubicBezTo>
                <a:cubicBezTo>
                  <a:pt x="862" y="138"/>
                  <a:pt x="867" y="137"/>
                  <a:pt x="871" y="138"/>
                </a:cubicBezTo>
                <a:cubicBezTo>
                  <a:pt x="874" y="133"/>
                  <a:pt x="877" y="132"/>
                  <a:pt x="881" y="128"/>
                </a:cubicBezTo>
                <a:cubicBezTo>
                  <a:pt x="887" y="130"/>
                  <a:pt x="885" y="136"/>
                  <a:pt x="888" y="137"/>
                </a:cubicBezTo>
                <a:cubicBezTo>
                  <a:pt x="895" y="142"/>
                  <a:pt x="891" y="149"/>
                  <a:pt x="891" y="157"/>
                </a:cubicBezTo>
                <a:cubicBezTo>
                  <a:pt x="881" y="165"/>
                  <a:pt x="882" y="175"/>
                  <a:pt x="876" y="182"/>
                </a:cubicBezTo>
                <a:cubicBezTo>
                  <a:pt x="873" y="183"/>
                  <a:pt x="861" y="185"/>
                  <a:pt x="870" y="189"/>
                </a:cubicBezTo>
                <a:cubicBezTo>
                  <a:pt x="870" y="194"/>
                  <a:pt x="872" y="196"/>
                  <a:pt x="875" y="196"/>
                </a:cubicBezTo>
                <a:cubicBezTo>
                  <a:pt x="878" y="196"/>
                  <a:pt x="882" y="192"/>
                  <a:pt x="882" y="185"/>
                </a:cubicBezTo>
                <a:lnTo>
                  <a:pt x="886" y="186"/>
                </a:lnTo>
                <a:cubicBezTo>
                  <a:pt x="894" y="186"/>
                  <a:pt x="889" y="174"/>
                  <a:pt x="901" y="174"/>
                </a:cubicBezTo>
                <a:cubicBezTo>
                  <a:pt x="904" y="176"/>
                  <a:pt x="907" y="177"/>
                  <a:pt x="909" y="177"/>
                </a:cubicBezTo>
                <a:cubicBezTo>
                  <a:pt x="915" y="177"/>
                  <a:pt x="917" y="170"/>
                  <a:pt x="927" y="170"/>
                </a:cubicBezTo>
                <a:cubicBezTo>
                  <a:pt x="929" y="170"/>
                  <a:pt x="931" y="171"/>
                  <a:pt x="934" y="171"/>
                </a:cubicBezTo>
                <a:cubicBezTo>
                  <a:pt x="934" y="166"/>
                  <a:pt x="948" y="167"/>
                  <a:pt x="945" y="157"/>
                </a:cubicBezTo>
                <a:cubicBezTo>
                  <a:pt x="947" y="154"/>
                  <a:pt x="948" y="154"/>
                  <a:pt x="949" y="154"/>
                </a:cubicBezTo>
                <a:lnTo>
                  <a:pt x="950" y="154"/>
                </a:lnTo>
                <a:lnTo>
                  <a:pt x="952" y="154"/>
                </a:lnTo>
                <a:cubicBezTo>
                  <a:pt x="957" y="148"/>
                  <a:pt x="958" y="144"/>
                  <a:pt x="964" y="141"/>
                </a:cubicBezTo>
                <a:lnTo>
                  <a:pt x="966" y="139"/>
                </a:lnTo>
                <a:cubicBezTo>
                  <a:pt x="968" y="139"/>
                  <a:pt x="969" y="142"/>
                  <a:pt x="971" y="142"/>
                </a:cubicBezTo>
                <a:lnTo>
                  <a:pt x="971" y="142"/>
                </a:lnTo>
                <a:lnTo>
                  <a:pt x="971" y="142"/>
                </a:lnTo>
                <a:cubicBezTo>
                  <a:pt x="973" y="142"/>
                  <a:pt x="977" y="141"/>
                  <a:pt x="979" y="141"/>
                </a:cubicBezTo>
                <a:lnTo>
                  <a:pt x="981" y="142"/>
                </a:lnTo>
                <a:cubicBezTo>
                  <a:pt x="984" y="138"/>
                  <a:pt x="985" y="138"/>
                  <a:pt x="991" y="135"/>
                </a:cubicBezTo>
                <a:cubicBezTo>
                  <a:pt x="997" y="130"/>
                  <a:pt x="996" y="126"/>
                  <a:pt x="1003" y="126"/>
                </a:cubicBezTo>
                <a:cubicBezTo>
                  <a:pt x="1008" y="122"/>
                  <a:pt x="1005" y="121"/>
                  <a:pt x="1009" y="120"/>
                </a:cubicBezTo>
                <a:lnTo>
                  <a:pt x="1009" y="120"/>
                </a:lnTo>
                <a:cubicBezTo>
                  <a:pt x="1011" y="120"/>
                  <a:pt x="1011" y="117"/>
                  <a:pt x="1013" y="114"/>
                </a:cubicBezTo>
                <a:lnTo>
                  <a:pt x="1014" y="114"/>
                </a:lnTo>
                <a:cubicBezTo>
                  <a:pt x="1016" y="114"/>
                  <a:pt x="1021" y="111"/>
                  <a:pt x="1020" y="108"/>
                </a:cubicBezTo>
                <a:cubicBezTo>
                  <a:pt x="1023" y="106"/>
                  <a:pt x="1030" y="103"/>
                  <a:pt x="1031" y="103"/>
                </a:cubicBezTo>
                <a:lnTo>
                  <a:pt x="1031" y="103"/>
                </a:lnTo>
                <a:cubicBezTo>
                  <a:pt x="1034" y="105"/>
                  <a:pt x="1036" y="106"/>
                  <a:pt x="1039" y="106"/>
                </a:cubicBezTo>
                <a:cubicBezTo>
                  <a:pt x="1046" y="106"/>
                  <a:pt x="1052" y="98"/>
                  <a:pt x="1053" y="93"/>
                </a:cubicBezTo>
                <a:cubicBezTo>
                  <a:pt x="1066" y="88"/>
                  <a:pt x="1070" y="83"/>
                  <a:pt x="1082" y="77"/>
                </a:cubicBezTo>
                <a:lnTo>
                  <a:pt x="1081" y="78"/>
                </a:lnTo>
                <a:lnTo>
                  <a:pt x="1087" y="73"/>
                </a:lnTo>
                <a:lnTo>
                  <a:pt x="1086" y="74"/>
                </a:lnTo>
                <a:cubicBezTo>
                  <a:pt x="1084" y="74"/>
                  <a:pt x="1086" y="69"/>
                  <a:pt x="1089" y="68"/>
                </a:cubicBezTo>
                <a:lnTo>
                  <a:pt x="1089" y="68"/>
                </a:lnTo>
                <a:cubicBezTo>
                  <a:pt x="1094" y="68"/>
                  <a:pt x="1086" y="67"/>
                  <a:pt x="1090" y="66"/>
                </a:cubicBezTo>
                <a:cubicBezTo>
                  <a:pt x="1087" y="64"/>
                  <a:pt x="1094" y="64"/>
                  <a:pt x="1089" y="62"/>
                </a:cubicBezTo>
                <a:lnTo>
                  <a:pt x="1089" y="61"/>
                </a:lnTo>
                <a:lnTo>
                  <a:pt x="1092" y="62"/>
                </a:lnTo>
                <a:cubicBezTo>
                  <a:pt x="1093" y="62"/>
                  <a:pt x="1094" y="61"/>
                  <a:pt x="1092" y="60"/>
                </a:cubicBezTo>
                <a:cubicBezTo>
                  <a:pt x="1104" y="57"/>
                  <a:pt x="1110" y="54"/>
                  <a:pt x="1114" y="46"/>
                </a:cubicBezTo>
                <a:lnTo>
                  <a:pt x="1117" y="47"/>
                </a:lnTo>
                <a:cubicBezTo>
                  <a:pt x="1118" y="47"/>
                  <a:pt x="1117" y="43"/>
                  <a:pt x="1120" y="42"/>
                </a:cubicBezTo>
                <a:lnTo>
                  <a:pt x="1121" y="43"/>
                </a:lnTo>
                <a:cubicBezTo>
                  <a:pt x="1123" y="43"/>
                  <a:pt x="1130" y="35"/>
                  <a:pt x="1133" y="35"/>
                </a:cubicBezTo>
                <a:lnTo>
                  <a:pt x="1133" y="35"/>
                </a:lnTo>
                <a:cubicBezTo>
                  <a:pt x="1138" y="30"/>
                  <a:pt x="1147" y="30"/>
                  <a:pt x="1153" y="28"/>
                </a:cubicBezTo>
                <a:cubicBezTo>
                  <a:pt x="1159" y="20"/>
                  <a:pt x="1171" y="23"/>
                  <a:pt x="1172" y="18"/>
                </a:cubicBezTo>
                <a:cubicBezTo>
                  <a:pt x="1175" y="16"/>
                  <a:pt x="1178" y="16"/>
                  <a:pt x="1180" y="16"/>
                </a:cubicBezTo>
                <a:cubicBezTo>
                  <a:pt x="1184" y="16"/>
                  <a:pt x="1187" y="17"/>
                  <a:pt x="1189" y="17"/>
                </a:cubicBezTo>
                <a:cubicBezTo>
                  <a:pt x="1191" y="17"/>
                  <a:pt x="1194" y="16"/>
                  <a:pt x="1195" y="14"/>
                </a:cubicBezTo>
                <a:lnTo>
                  <a:pt x="1196" y="13"/>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614" name="Freeform 184">
            <a:extLst>
              <a:ext uri="{FF2B5EF4-FFF2-40B4-BE49-F238E27FC236}">
                <a16:creationId xmlns:a16="http://schemas.microsoft.com/office/drawing/2014/main" id="{C369C38F-95BE-E2A2-C8B5-634CEF4046EB}"/>
              </a:ext>
            </a:extLst>
          </p:cNvPr>
          <p:cNvSpPr>
            <a:spLocks noEditPoints="1"/>
          </p:cNvSpPr>
          <p:nvPr/>
        </p:nvSpPr>
        <p:spPr bwMode="auto">
          <a:xfrm>
            <a:off x="1969318" y="4286801"/>
            <a:ext cx="452158" cy="310081"/>
          </a:xfrm>
          <a:custGeom>
            <a:avLst/>
            <a:gdLst>
              <a:gd name="T0" fmla="*/ 365 w 1126"/>
              <a:gd name="T1" fmla="*/ 16 h 772"/>
              <a:gd name="T2" fmla="*/ 222 w 1126"/>
              <a:gd name="T3" fmla="*/ 41 h 772"/>
              <a:gd name="T4" fmla="*/ 76 w 1126"/>
              <a:gd name="T5" fmla="*/ 256 h 772"/>
              <a:gd name="T6" fmla="*/ 12 w 1126"/>
              <a:gd name="T7" fmla="*/ 471 h 772"/>
              <a:gd name="T8" fmla="*/ 71 w 1126"/>
              <a:gd name="T9" fmla="*/ 571 h 772"/>
              <a:gd name="T10" fmla="*/ 159 w 1126"/>
              <a:gd name="T11" fmla="*/ 680 h 772"/>
              <a:gd name="T12" fmla="*/ 253 w 1126"/>
              <a:gd name="T13" fmla="*/ 713 h 772"/>
              <a:gd name="T14" fmla="*/ 313 w 1126"/>
              <a:gd name="T15" fmla="*/ 708 h 772"/>
              <a:gd name="T16" fmla="*/ 372 w 1126"/>
              <a:gd name="T17" fmla="*/ 724 h 772"/>
              <a:gd name="T18" fmla="*/ 422 w 1126"/>
              <a:gd name="T19" fmla="*/ 730 h 772"/>
              <a:gd name="T20" fmla="*/ 552 w 1126"/>
              <a:gd name="T21" fmla="*/ 772 h 772"/>
              <a:gd name="T22" fmla="*/ 594 w 1126"/>
              <a:gd name="T23" fmla="*/ 698 h 772"/>
              <a:gd name="T24" fmla="*/ 661 w 1126"/>
              <a:gd name="T25" fmla="*/ 688 h 772"/>
              <a:gd name="T26" fmla="*/ 751 w 1126"/>
              <a:gd name="T27" fmla="*/ 662 h 772"/>
              <a:gd name="T28" fmla="*/ 789 w 1126"/>
              <a:gd name="T29" fmla="*/ 653 h 772"/>
              <a:gd name="T30" fmla="*/ 829 w 1126"/>
              <a:gd name="T31" fmla="*/ 668 h 772"/>
              <a:gd name="T32" fmla="*/ 915 w 1126"/>
              <a:gd name="T33" fmla="*/ 667 h 772"/>
              <a:gd name="T34" fmla="*/ 965 w 1126"/>
              <a:gd name="T35" fmla="*/ 648 h 772"/>
              <a:gd name="T36" fmla="*/ 1089 w 1126"/>
              <a:gd name="T37" fmla="*/ 570 h 772"/>
              <a:gd name="T38" fmla="*/ 1113 w 1126"/>
              <a:gd name="T39" fmla="*/ 450 h 772"/>
              <a:gd name="T40" fmla="*/ 1056 w 1126"/>
              <a:gd name="T41" fmla="*/ 395 h 772"/>
              <a:gd name="T42" fmla="*/ 999 w 1126"/>
              <a:gd name="T43" fmla="*/ 380 h 772"/>
              <a:gd name="T44" fmla="*/ 935 w 1126"/>
              <a:gd name="T45" fmla="*/ 383 h 772"/>
              <a:gd name="T46" fmla="*/ 907 w 1126"/>
              <a:gd name="T47" fmla="*/ 285 h 772"/>
              <a:gd name="T48" fmla="*/ 886 w 1126"/>
              <a:gd name="T49" fmla="*/ 225 h 772"/>
              <a:gd name="T50" fmla="*/ 873 w 1126"/>
              <a:gd name="T51" fmla="*/ 153 h 772"/>
              <a:gd name="T52" fmla="*/ 819 w 1126"/>
              <a:gd name="T53" fmla="*/ 86 h 772"/>
              <a:gd name="T54" fmla="*/ 742 w 1126"/>
              <a:gd name="T55" fmla="*/ 73 h 772"/>
              <a:gd name="T56" fmla="*/ 681 w 1126"/>
              <a:gd name="T57" fmla="*/ 66 h 772"/>
              <a:gd name="T58" fmla="*/ 548 w 1126"/>
              <a:gd name="T59" fmla="*/ 23 h 772"/>
              <a:gd name="T60" fmla="*/ 472 w 1126"/>
              <a:gd name="T61" fmla="*/ 15 h 772"/>
              <a:gd name="T62" fmla="*/ 532 w 1126"/>
              <a:gd name="T63" fmla="*/ 43 h 772"/>
              <a:gd name="T64" fmla="*/ 711 w 1126"/>
              <a:gd name="T65" fmla="*/ 87 h 772"/>
              <a:gd name="T66" fmla="*/ 793 w 1126"/>
              <a:gd name="T67" fmla="*/ 85 h 772"/>
              <a:gd name="T68" fmla="*/ 858 w 1126"/>
              <a:gd name="T69" fmla="*/ 158 h 772"/>
              <a:gd name="T70" fmla="*/ 859 w 1126"/>
              <a:gd name="T71" fmla="*/ 189 h 772"/>
              <a:gd name="T72" fmla="*/ 878 w 1126"/>
              <a:gd name="T73" fmla="*/ 262 h 772"/>
              <a:gd name="T74" fmla="*/ 897 w 1126"/>
              <a:gd name="T75" fmla="*/ 295 h 772"/>
              <a:gd name="T76" fmla="*/ 938 w 1126"/>
              <a:gd name="T77" fmla="*/ 396 h 772"/>
              <a:gd name="T78" fmla="*/ 982 w 1126"/>
              <a:gd name="T79" fmla="*/ 397 h 772"/>
              <a:gd name="T80" fmla="*/ 1020 w 1126"/>
              <a:gd name="T81" fmla="*/ 398 h 772"/>
              <a:gd name="T82" fmla="*/ 1083 w 1126"/>
              <a:gd name="T83" fmla="*/ 461 h 772"/>
              <a:gd name="T84" fmla="*/ 1096 w 1126"/>
              <a:gd name="T85" fmla="*/ 540 h 772"/>
              <a:gd name="T86" fmla="*/ 958 w 1126"/>
              <a:gd name="T87" fmla="*/ 637 h 772"/>
              <a:gd name="T88" fmla="*/ 906 w 1126"/>
              <a:gd name="T89" fmla="*/ 657 h 772"/>
              <a:gd name="T90" fmla="*/ 872 w 1126"/>
              <a:gd name="T91" fmla="*/ 675 h 772"/>
              <a:gd name="T92" fmla="*/ 841 w 1126"/>
              <a:gd name="T93" fmla="*/ 662 h 772"/>
              <a:gd name="T94" fmla="*/ 822 w 1126"/>
              <a:gd name="T95" fmla="*/ 646 h 772"/>
              <a:gd name="T96" fmla="*/ 793 w 1126"/>
              <a:gd name="T97" fmla="*/ 640 h 772"/>
              <a:gd name="T98" fmla="*/ 764 w 1126"/>
              <a:gd name="T99" fmla="*/ 645 h 772"/>
              <a:gd name="T100" fmla="*/ 714 w 1126"/>
              <a:gd name="T101" fmla="*/ 637 h 772"/>
              <a:gd name="T102" fmla="*/ 668 w 1126"/>
              <a:gd name="T103" fmla="*/ 677 h 772"/>
              <a:gd name="T104" fmla="*/ 583 w 1126"/>
              <a:gd name="T105" fmla="*/ 689 h 772"/>
              <a:gd name="T106" fmla="*/ 489 w 1126"/>
              <a:gd name="T107" fmla="*/ 737 h 772"/>
              <a:gd name="T108" fmla="*/ 390 w 1126"/>
              <a:gd name="T109" fmla="*/ 710 h 772"/>
              <a:gd name="T110" fmla="*/ 322 w 1126"/>
              <a:gd name="T111" fmla="*/ 693 h 772"/>
              <a:gd name="T112" fmla="*/ 229 w 1126"/>
              <a:gd name="T113" fmla="*/ 679 h 772"/>
              <a:gd name="T114" fmla="*/ 124 w 1126"/>
              <a:gd name="T115" fmla="*/ 580 h 772"/>
              <a:gd name="T116" fmla="*/ 115 w 1126"/>
              <a:gd name="T117" fmla="*/ 564 h 772"/>
              <a:gd name="T118" fmla="*/ 71 w 1126"/>
              <a:gd name="T119" fmla="*/ 558 h 772"/>
              <a:gd name="T120" fmla="*/ 47 w 1126"/>
              <a:gd name="T121" fmla="*/ 394 h 772"/>
              <a:gd name="T122" fmla="*/ 303 w 1126"/>
              <a:gd name="T123" fmla="*/ 29 h 772"/>
              <a:gd name="T124" fmla="*/ 422 w 1126"/>
              <a:gd name="T125" fmla="*/ 35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26" h="772">
                <a:moveTo>
                  <a:pt x="432" y="0"/>
                </a:moveTo>
                <a:lnTo>
                  <a:pt x="432" y="0"/>
                </a:lnTo>
                <a:cubicBezTo>
                  <a:pt x="423" y="0"/>
                  <a:pt x="417" y="4"/>
                  <a:pt x="414" y="7"/>
                </a:cubicBezTo>
                <a:cubicBezTo>
                  <a:pt x="412" y="10"/>
                  <a:pt x="410" y="13"/>
                  <a:pt x="410" y="16"/>
                </a:cubicBezTo>
                <a:cubicBezTo>
                  <a:pt x="408" y="16"/>
                  <a:pt x="406" y="16"/>
                  <a:pt x="405" y="16"/>
                </a:cubicBezTo>
                <a:cubicBezTo>
                  <a:pt x="401" y="16"/>
                  <a:pt x="397" y="18"/>
                  <a:pt x="394" y="19"/>
                </a:cubicBezTo>
                <a:lnTo>
                  <a:pt x="393" y="19"/>
                </a:lnTo>
                <a:lnTo>
                  <a:pt x="392" y="19"/>
                </a:lnTo>
                <a:lnTo>
                  <a:pt x="392" y="19"/>
                </a:lnTo>
                <a:cubicBezTo>
                  <a:pt x="389" y="19"/>
                  <a:pt x="387" y="18"/>
                  <a:pt x="384" y="18"/>
                </a:cubicBezTo>
                <a:cubicBezTo>
                  <a:pt x="381" y="17"/>
                  <a:pt x="377" y="15"/>
                  <a:pt x="372" y="15"/>
                </a:cubicBezTo>
                <a:cubicBezTo>
                  <a:pt x="370" y="15"/>
                  <a:pt x="367" y="16"/>
                  <a:pt x="365" y="16"/>
                </a:cubicBezTo>
                <a:cubicBezTo>
                  <a:pt x="358" y="12"/>
                  <a:pt x="353" y="9"/>
                  <a:pt x="347" y="9"/>
                </a:cubicBezTo>
                <a:cubicBezTo>
                  <a:pt x="341" y="9"/>
                  <a:pt x="336" y="12"/>
                  <a:pt x="333" y="14"/>
                </a:cubicBezTo>
                <a:cubicBezTo>
                  <a:pt x="331" y="15"/>
                  <a:pt x="329" y="16"/>
                  <a:pt x="326" y="17"/>
                </a:cubicBezTo>
                <a:cubicBezTo>
                  <a:pt x="321" y="15"/>
                  <a:pt x="316" y="13"/>
                  <a:pt x="310" y="13"/>
                </a:cubicBezTo>
                <a:cubicBezTo>
                  <a:pt x="308" y="13"/>
                  <a:pt x="306" y="13"/>
                  <a:pt x="305" y="14"/>
                </a:cubicBezTo>
                <a:cubicBezTo>
                  <a:pt x="300" y="11"/>
                  <a:pt x="293" y="7"/>
                  <a:pt x="286" y="7"/>
                </a:cubicBezTo>
                <a:cubicBezTo>
                  <a:pt x="282" y="7"/>
                  <a:pt x="279" y="8"/>
                  <a:pt x="276" y="9"/>
                </a:cubicBezTo>
                <a:cubicBezTo>
                  <a:pt x="271" y="11"/>
                  <a:pt x="267" y="15"/>
                  <a:pt x="264" y="18"/>
                </a:cubicBezTo>
                <a:lnTo>
                  <a:pt x="261" y="17"/>
                </a:lnTo>
                <a:lnTo>
                  <a:pt x="258" y="17"/>
                </a:lnTo>
                <a:cubicBezTo>
                  <a:pt x="253" y="17"/>
                  <a:pt x="248" y="19"/>
                  <a:pt x="246" y="24"/>
                </a:cubicBezTo>
                <a:cubicBezTo>
                  <a:pt x="242" y="33"/>
                  <a:pt x="235" y="36"/>
                  <a:pt x="222" y="41"/>
                </a:cubicBezTo>
                <a:cubicBezTo>
                  <a:pt x="215" y="44"/>
                  <a:pt x="207" y="47"/>
                  <a:pt x="199" y="53"/>
                </a:cubicBezTo>
                <a:lnTo>
                  <a:pt x="196" y="55"/>
                </a:lnTo>
                <a:cubicBezTo>
                  <a:pt x="163" y="75"/>
                  <a:pt x="160" y="78"/>
                  <a:pt x="153" y="107"/>
                </a:cubicBezTo>
                <a:cubicBezTo>
                  <a:pt x="152" y="111"/>
                  <a:pt x="151" y="116"/>
                  <a:pt x="149" y="123"/>
                </a:cubicBezTo>
                <a:cubicBezTo>
                  <a:pt x="148" y="125"/>
                  <a:pt x="148" y="127"/>
                  <a:pt x="147" y="129"/>
                </a:cubicBezTo>
                <a:cubicBezTo>
                  <a:pt x="139" y="146"/>
                  <a:pt x="134" y="156"/>
                  <a:pt x="120" y="160"/>
                </a:cubicBezTo>
                <a:lnTo>
                  <a:pt x="118" y="161"/>
                </a:lnTo>
                <a:cubicBezTo>
                  <a:pt x="116" y="162"/>
                  <a:pt x="114" y="163"/>
                  <a:pt x="112" y="164"/>
                </a:cubicBezTo>
                <a:cubicBezTo>
                  <a:pt x="105" y="166"/>
                  <a:pt x="94" y="169"/>
                  <a:pt x="89" y="184"/>
                </a:cubicBezTo>
                <a:lnTo>
                  <a:pt x="89" y="188"/>
                </a:lnTo>
                <a:cubicBezTo>
                  <a:pt x="89" y="197"/>
                  <a:pt x="86" y="206"/>
                  <a:pt x="83" y="216"/>
                </a:cubicBezTo>
                <a:cubicBezTo>
                  <a:pt x="78" y="228"/>
                  <a:pt x="74" y="242"/>
                  <a:pt x="76" y="256"/>
                </a:cubicBezTo>
                <a:cubicBezTo>
                  <a:pt x="74" y="262"/>
                  <a:pt x="69" y="265"/>
                  <a:pt x="58" y="271"/>
                </a:cubicBezTo>
                <a:cubicBezTo>
                  <a:pt x="50" y="276"/>
                  <a:pt x="42" y="280"/>
                  <a:pt x="36" y="288"/>
                </a:cubicBezTo>
                <a:lnTo>
                  <a:pt x="34" y="290"/>
                </a:lnTo>
                <a:cubicBezTo>
                  <a:pt x="27" y="305"/>
                  <a:pt x="34" y="319"/>
                  <a:pt x="39" y="328"/>
                </a:cubicBezTo>
                <a:cubicBezTo>
                  <a:pt x="41" y="331"/>
                  <a:pt x="43" y="335"/>
                  <a:pt x="44" y="338"/>
                </a:cubicBezTo>
                <a:cubicBezTo>
                  <a:pt x="32" y="354"/>
                  <a:pt x="33" y="366"/>
                  <a:pt x="34" y="378"/>
                </a:cubicBezTo>
                <a:cubicBezTo>
                  <a:pt x="34" y="382"/>
                  <a:pt x="34" y="386"/>
                  <a:pt x="34" y="391"/>
                </a:cubicBezTo>
                <a:cubicBezTo>
                  <a:pt x="32" y="395"/>
                  <a:pt x="30" y="400"/>
                  <a:pt x="28" y="404"/>
                </a:cubicBezTo>
                <a:lnTo>
                  <a:pt x="27" y="407"/>
                </a:lnTo>
                <a:cubicBezTo>
                  <a:pt x="24" y="420"/>
                  <a:pt x="20" y="434"/>
                  <a:pt x="17" y="448"/>
                </a:cubicBezTo>
                <a:cubicBezTo>
                  <a:pt x="15" y="454"/>
                  <a:pt x="13" y="460"/>
                  <a:pt x="12" y="466"/>
                </a:cubicBezTo>
                <a:cubicBezTo>
                  <a:pt x="12" y="468"/>
                  <a:pt x="11" y="469"/>
                  <a:pt x="12" y="471"/>
                </a:cubicBezTo>
                <a:cubicBezTo>
                  <a:pt x="12" y="474"/>
                  <a:pt x="13" y="477"/>
                  <a:pt x="14" y="480"/>
                </a:cubicBezTo>
                <a:cubicBezTo>
                  <a:pt x="10" y="485"/>
                  <a:pt x="8" y="491"/>
                  <a:pt x="7" y="495"/>
                </a:cubicBezTo>
                <a:cubicBezTo>
                  <a:pt x="6" y="498"/>
                  <a:pt x="5" y="500"/>
                  <a:pt x="4" y="502"/>
                </a:cubicBezTo>
                <a:lnTo>
                  <a:pt x="3" y="505"/>
                </a:lnTo>
                <a:cubicBezTo>
                  <a:pt x="3" y="511"/>
                  <a:pt x="2" y="517"/>
                  <a:pt x="2" y="522"/>
                </a:cubicBezTo>
                <a:cubicBezTo>
                  <a:pt x="0" y="555"/>
                  <a:pt x="12" y="572"/>
                  <a:pt x="39" y="575"/>
                </a:cubicBezTo>
                <a:lnTo>
                  <a:pt x="40" y="575"/>
                </a:lnTo>
                <a:lnTo>
                  <a:pt x="44" y="575"/>
                </a:lnTo>
                <a:cubicBezTo>
                  <a:pt x="47" y="574"/>
                  <a:pt x="50" y="572"/>
                  <a:pt x="52" y="571"/>
                </a:cubicBezTo>
                <a:cubicBezTo>
                  <a:pt x="55" y="572"/>
                  <a:pt x="57" y="573"/>
                  <a:pt x="60" y="573"/>
                </a:cubicBezTo>
                <a:cubicBezTo>
                  <a:pt x="62" y="573"/>
                  <a:pt x="65" y="573"/>
                  <a:pt x="68" y="571"/>
                </a:cubicBezTo>
                <a:lnTo>
                  <a:pt x="71" y="571"/>
                </a:lnTo>
                <a:lnTo>
                  <a:pt x="75" y="571"/>
                </a:lnTo>
                <a:cubicBezTo>
                  <a:pt x="78" y="574"/>
                  <a:pt x="81" y="577"/>
                  <a:pt x="87" y="577"/>
                </a:cubicBezTo>
                <a:cubicBezTo>
                  <a:pt x="92" y="577"/>
                  <a:pt x="95" y="575"/>
                  <a:pt x="98" y="571"/>
                </a:cubicBezTo>
                <a:cubicBezTo>
                  <a:pt x="98" y="573"/>
                  <a:pt x="99" y="574"/>
                  <a:pt x="100" y="576"/>
                </a:cubicBezTo>
                <a:cubicBezTo>
                  <a:pt x="102" y="580"/>
                  <a:pt x="106" y="583"/>
                  <a:pt x="111" y="583"/>
                </a:cubicBezTo>
                <a:lnTo>
                  <a:pt x="111" y="583"/>
                </a:lnTo>
                <a:cubicBezTo>
                  <a:pt x="112" y="586"/>
                  <a:pt x="114" y="589"/>
                  <a:pt x="117" y="591"/>
                </a:cubicBezTo>
                <a:lnTo>
                  <a:pt x="117" y="591"/>
                </a:lnTo>
                <a:lnTo>
                  <a:pt x="120" y="594"/>
                </a:lnTo>
                <a:cubicBezTo>
                  <a:pt x="142" y="610"/>
                  <a:pt x="155" y="636"/>
                  <a:pt x="159" y="670"/>
                </a:cubicBezTo>
                <a:cubicBezTo>
                  <a:pt x="159" y="672"/>
                  <a:pt x="159" y="674"/>
                  <a:pt x="159" y="676"/>
                </a:cubicBezTo>
                <a:lnTo>
                  <a:pt x="159" y="680"/>
                </a:lnTo>
                <a:cubicBezTo>
                  <a:pt x="159" y="685"/>
                  <a:pt x="163" y="689"/>
                  <a:pt x="168" y="691"/>
                </a:cubicBezTo>
                <a:lnTo>
                  <a:pt x="171" y="693"/>
                </a:lnTo>
                <a:cubicBezTo>
                  <a:pt x="175" y="696"/>
                  <a:pt x="181" y="699"/>
                  <a:pt x="189" y="699"/>
                </a:cubicBezTo>
                <a:cubicBezTo>
                  <a:pt x="191" y="699"/>
                  <a:pt x="193" y="699"/>
                  <a:pt x="195" y="698"/>
                </a:cubicBezTo>
                <a:cubicBezTo>
                  <a:pt x="202" y="698"/>
                  <a:pt x="208" y="694"/>
                  <a:pt x="212" y="691"/>
                </a:cubicBezTo>
                <a:lnTo>
                  <a:pt x="212" y="691"/>
                </a:lnTo>
                <a:lnTo>
                  <a:pt x="214" y="691"/>
                </a:lnTo>
                <a:lnTo>
                  <a:pt x="216" y="691"/>
                </a:lnTo>
                <a:cubicBezTo>
                  <a:pt x="218" y="692"/>
                  <a:pt x="220" y="692"/>
                  <a:pt x="222" y="692"/>
                </a:cubicBezTo>
                <a:cubicBezTo>
                  <a:pt x="228" y="700"/>
                  <a:pt x="236" y="704"/>
                  <a:pt x="242" y="707"/>
                </a:cubicBezTo>
                <a:cubicBezTo>
                  <a:pt x="246" y="708"/>
                  <a:pt x="249" y="710"/>
                  <a:pt x="251" y="712"/>
                </a:cubicBezTo>
                <a:lnTo>
                  <a:pt x="253" y="713"/>
                </a:lnTo>
                <a:cubicBezTo>
                  <a:pt x="256" y="714"/>
                  <a:pt x="259" y="715"/>
                  <a:pt x="263" y="715"/>
                </a:cubicBezTo>
                <a:cubicBezTo>
                  <a:pt x="269" y="715"/>
                  <a:pt x="274" y="712"/>
                  <a:pt x="278" y="710"/>
                </a:cubicBezTo>
                <a:lnTo>
                  <a:pt x="279" y="709"/>
                </a:lnTo>
                <a:cubicBezTo>
                  <a:pt x="281" y="710"/>
                  <a:pt x="283" y="711"/>
                  <a:pt x="285" y="711"/>
                </a:cubicBezTo>
                <a:cubicBezTo>
                  <a:pt x="287" y="711"/>
                  <a:pt x="289" y="710"/>
                  <a:pt x="291" y="709"/>
                </a:cubicBezTo>
                <a:lnTo>
                  <a:pt x="292" y="709"/>
                </a:lnTo>
                <a:cubicBezTo>
                  <a:pt x="294" y="710"/>
                  <a:pt x="295" y="710"/>
                  <a:pt x="297" y="710"/>
                </a:cubicBezTo>
                <a:lnTo>
                  <a:pt x="299" y="710"/>
                </a:lnTo>
                <a:cubicBezTo>
                  <a:pt x="301" y="710"/>
                  <a:pt x="304" y="709"/>
                  <a:pt x="306" y="708"/>
                </a:cubicBezTo>
                <a:lnTo>
                  <a:pt x="306" y="708"/>
                </a:lnTo>
                <a:cubicBezTo>
                  <a:pt x="308" y="708"/>
                  <a:pt x="310" y="708"/>
                  <a:pt x="311" y="708"/>
                </a:cubicBezTo>
                <a:lnTo>
                  <a:pt x="313" y="708"/>
                </a:lnTo>
                <a:lnTo>
                  <a:pt x="317" y="708"/>
                </a:lnTo>
                <a:lnTo>
                  <a:pt x="319" y="708"/>
                </a:lnTo>
                <a:lnTo>
                  <a:pt x="319" y="708"/>
                </a:lnTo>
                <a:cubicBezTo>
                  <a:pt x="321" y="709"/>
                  <a:pt x="323" y="710"/>
                  <a:pt x="325" y="710"/>
                </a:cubicBezTo>
                <a:lnTo>
                  <a:pt x="328" y="709"/>
                </a:lnTo>
                <a:lnTo>
                  <a:pt x="329" y="711"/>
                </a:lnTo>
                <a:cubicBezTo>
                  <a:pt x="334" y="715"/>
                  <a:pt x="339" y="719"/>
                  <a:pt x="348" y="719"/>
                </a:cubicBezTo>
                <a:cubicBezTo>
                  <a:pt x="350" y="719"/>
                  <a:pt x="351" y="719"/>
                  <a:pt x="353" y="719"/>
                </a:cubicBezTo>
                <a:lnTo>
                  <a:pt x="357" y="718"/>
                </a:lnTo>
                <a:cubicBezTo>
                  <a:pt x="358" y="718"/>
                  <a:pt x="359" y="719"/>
                  <a:pt x="361" y="720"/>
                </a:cubicBezTo>
                <a:cubicBezTo>
                  <a:pt x="362" y="722"/>
                  <a:pt x="364" y="723"/>
                  <a:pt x="365" y="723"/>
                </a:cubicBezTo>
                <a:cubicBezTo>
                  <a:pt x="367" y="724"/>
                  <a:pt x="370" y="724"/>
                  <a:pt x="372" y="724"/>
                </a:cubicBezTo>
                <a:cubicBezTo>
                  <a:pt x="374" y="724"/>
                  <a:pt x="377" y="724"/>
                  <a:pt x="379" y="723"/>
                </a:cubicBezTo>
                <a:lnTo>
                  <a:pt x="382" y="724"/>
                </a:lnTo>
                <a:lnTo>
                  <a:pt x="383" y="724"/>
                </a:lnTo>
                <a:lnTo>
                  <a:pt x="388" y="724"/>
                </a:lnTo>
                <a:lnTo>
                  <a:pt x="390" y="724"/>
                </a:lnTo>
                <a:lnTo>
                  <a:pt x="391" y="724"/>
                </a:lnTo>
                <a:cubicBezTo>
                  <a:pt x="394" y="727"/>
                  <a:pt x="398" y="728"/>
                  <a:pt x="402" y="728"/>
                </a:cubicBezTo>
                <a:lnTo>
                  <a:pt x="405" y="728"/>
                </a:lnTo>
                <a:cubicBezTo>
                  <a:pt x="407" y="728"/>
                  <a:pt x="408" y="729"/>
                  <a:pt x="410" y="729"/>
                </a:cubicBezTo>
                <a:lnTo>
                  <a:pt x="413" y="728"/>
                </a:lnTo>
                <a:lnTo>
                  <a:pt x="415" y="728"/>
                </a:lnTo>
                <a:cubicBezTo>
                  <a:pt x="417" y="729"/>
                  <a:pt x="419" y="730"/>
                  <a:pt x="422" y="730"/>
                </a:cubicBezTo>
                <a:lnTo>
                  <a:pt x="422" y="730"/>
                </a:lnTo>
                <a:cubicBezTo>
                  <a:pt x="423" y="732"/>
                  <a:pt x="426" y="736"/>
                  <a:pt x="431" y="738"/>
                </a:cubicBezTo>
                <a:cubicBezTo>
                  <a:pt x="441" y="745"/>
                  <a:pt x="449" y="747"/>
                  <a:pt x="459" y="749"/>
                </a:cubicBezTo>
                <a:lnTo>
                  <a:pt x="462" y="749"/>
                </a:lnTo>
                <a:cubicBezTo>
                  <a:pt x="465" y="752"/>
                  <a:pt x="468" y="753"/>
                  <a:pt x="472" y="753"/>
                </a:cubicBezTo>
                <a:cubicBezTo>
                  <a:pt x="475" y="753"/>
                  <a:pt x="479" y="751"/>
                  <a:pt x="482" y="750"/>
                </a:cubicBezTo>
                <a:cubicBezTo>
                  <a:pt x="485" y="750"/>
                  <a:pt x="487" y="750"/>
                  <a:pt x="489" y="750"/>
                </a:cubicBezTo>
                <a:cubicBezTo>
                  <a:pt x="495" y="750"/>
                  <a:pt x="501" y="749"/>
                  <a:pt x="506" y="748"/>
                </a:cubicBezTo>
                <a:cubicBezTo>
                  <a:pt x="512" y="751"/>
                  <a:pt x="517" y="751"/>
                  <a:pt x="520" y="751"/>
                </a:cubicBezTo>
                <a:cubicBezTo>
                  <a:pt x="522" y="751"/>
                  <a:pt x="524" y="751"/>
                  <a:pt x="527" y="751"/>
                </a:cubicBezTo>
                <a:lnTo>
                  <a:pt x="529" y="750"/>
                </a:lnTo>
                <a:cubicBezTo>
                  <a:pt x="535" y="761"/>
                  <a:pt x="542" y="772"/>
                  <a:pt x="552" y="772"/>
                </a:cubicBezTo>
                <a:cubicBezTo>
                  <a:pt x="558" y="772"/>
                  <a:pt x="562" y="769"/>
                  <a:pt x="565" y="765"/>
                </a:cubicBezTo>
                <a:lnTo>
                  <a:pt x="566" y="762"/>
                </a:lnTo>
                <a:lnTo>
                  <a:pt x="569" y="763"/>
                </a:lnTo>
                <a:lnTo>
                  <a:pt x="572" y="762"/>
                </a:lnTo>
                <a:cubicBezTo>
                  <a:pt x="577" y="761"/>
                  <a:pt x="580" y="759"/>
                  <a:pt x="583" y="757"/>
                </a:cubicBezTo>
                <a:lnTo>
                  <a:pt x="585" y="756"/>
                </a:lnTo>
                <a:cubicBezTo>
                  <a:pt x="588" y="755"/>
                  <a:pt x="591" y="753"/>
                  <a:pt x="592" y="751"/>
                </a:cubicBezTo>
                <a:cubicBezTo>
                  <a:pt x="602" y="736"/>
                  <a:pt x="595" y="725"/>
                  <a:pt x="591" y="720"/>
                </a:cubicBezTo>
                <a:cubicBezTo>
                  <a:pt x="592" y="718"/>
                  <a:pt x="592" y="715"/>
                  <a:pt x="591" y="712"/>
                </a:cubicBezTo>
                <a:cubicBezTo>
                  <a:pt x="591" y="710"/>
                  <a:pt x="590" y="708"/>
                  <a:pt x="589" y="706"/>
                </a:cubicBezTo>
                <a:cubicBezTo>
                  <a:pt x="590" y="705"/>
                  <a:pt x="590" y="703"/>
                  <a:pt x="591" y="700"/>
                </a:cubicBezTo>
                <a:lnTo>
                  <a:pt x="594" y="698"/>
                </a:lnTo>
                <a:lnTo>
                  <a:pt x="597" y="697"/>
                </a:lnTo>
                <a:cubicBezTo>
                  <a:pt x="602" y="696"/>
                  <a:pt x="609" y="695"/>
                  <a:pt x="615" y="688"/>
                </a:cubicBezTo>
                <a:lnTo>
                  <a:pt x="615" y="688"/>
                </a:lnTo>
                <a:lnTo>
                  <a:pt x="618" y="688"/>
                </a:lnTo>
                <a:cubicBezTo>
                  <a:pt x="620" y="691"/>
                  <a:pt x="623" y="693"/>
                  <a:pt x="628" y="695"/>
                </a:cubicBezTo>
                <a:lnTo>
                  <a:pt x="633" y="696"/>
                </a:lnTo>
                <a:lnTo>
                  <a:pt x="633" y="696"/>
                </a:lnTo>
                <a:cubicBezTo>
                  <a:pt x="635" y="697"/>
                  <a:pt x="638" y="697"/>
                  <a:pt x="639" y="697"/>
                </a:cubicBezTo>
                <a:cubicBezTo>
                  <a:pt x="643" y="697"/>
                  <a:pt x="646" y="696"/>
                  <a:pt x="648" y="694"/>
                </a:cubicBezTo>
                <a:lnTo>
                  <a:pt x="650" y="694"/>
                </a:lnTo>
                <a:lnTo>
                  <a:pt x="652" y="694"/>
                </a:lnTo>
                <a:cubicBezTo>
                  <a:pt x="656" y="694"/>
                  <a:pt x="659" y="692"/>
                  <a:pt x="661" y="688"/>
                </a:cubicBezTo>
                <a:cubicBezTo>
                  <a:pt x="664" y="690"/>
                  <a:pt x="667" y="690"/>
                  <a:pt x="668" y="690"/>
                </a:cubicBezTo>
                <a:cubicBezTo>
                  <a:pt x="674" y="690"/>
                  <a:pt x="679" y="687"/>
                  <a:pt x="682" y="681"/>
                </a:cubicBezTo>
                <a:cubicBezTo>
                  <a:pt x="683" y="679"/>
                  <a:pt x="684" y="676"/>
                  <a:pt x="683" y="673"/>
                </a:cubicBezTo>
                <a:cubicBezTo>
                  <a:pt x="685" y="672"/>
                  <a:pt x="686" y="670"/>
                  <a:pt x="688" y="668"/>
                </a:cubicBezTo>
                <a:cubicBezTo>
                  <a:pt x="691" y="665"/>
                  <a:pt x="693" y="661"/>
                  <a:pt x="694" y="658"/>
                </a:cubicBezTo>
                <a:cubicBezTo>
                  <a:pt x="699" y="658"/>
                  <a:pt x="705" y="656"/>
                  <a:pt x="709" y="652"/>
                </a:cubicBezTo>
                <a:lnTo>
                  <a:pt x="709" y="652"/>
                </a:lnTo>
                <a:cubicBezTo>
                  <a:pt x="712" y="655"/>
                  <a:pt x="716" y="657"/>
                  <a:pt x="719" y="657"/>
                </a:cubicBezTo>
                <a:lnTo>
                  <a:pt x="720" y="657"/>
                </a:lnTo>
                <a:cubicBezTo>
                  <a:pt x="722" y="663"/>
                  <a:pt x="727" y="667"/>
                  <a:pt x="736" y="669"/>
                </a:cubicBezTo>
                <a:lnTo>
                  <a:pt x="739" y="670"/>
                </a:lnTo>
                <a:cubicBezTo>
                  <a:pt x="744" y="670"/>
                  <a:pt x="749" y="667"/>
                  <a:pt x="751" y="662"/>
                </a:cubicBezTo>
                <a:cubicBezTo>
                  <a:pt x="752" y="661"/>
                  <a:pt x="753" y="659"/>
                  <a:pt x="753" y="657"/>
                </a:cubicBezTo>
                <a:lnTo>
                  <a:pt x="755" y="657"/>
                </a:lnTo>
                <a:lnTo>
                  <a:pt x="756" y="657"/>
                </a:lnTo>
                <a:lnTo>
                  <a:pt x="756" y="657"/>
                </a:lnTo>
                <a:cubicBezTo>
                  <a:pt x="758" y="658"/>
                  <a:pt x="760" y="659"/>
                  <a:pt x="763" y="659"/>
                </a:cubicBezTo>
                <a:cubicBezTo>
                  <a:pt x="766" y="659"/>
                  <a:pt x="769" y="658"/>
                  <a:pt x="772" y="656"/>
                </a:cubicBezTo>
                <a:lnTo>
                  <a:pt x="773" y="656"/>
                </a:lnTo>
                <a:lnTo>
                  <a:pt x="776" y="656"/>
                </a:lnTo>
                <a:lnTo>
                  <a:pt x="778" y="656"/>
                </a:lnTo>
                <a:lnTo>
                  <a:pt x="782" y="655"/>
                </a:lnTo>
                <a:lnTo>
                  <a:pt x="782" y="655"/>
                </a:lnTo>
                <a:cubicBezTo>
                  <a:pt x="784" y="655"/>
                  <a:pt x="787" y="654"/>
                  <a:pt x="789" y="653"/>
                </a:cubicBezTo>
                <a:lnTo>
                  <a:pt x="791" y="653"/>
                </a:lnTo>
                <a:cubicBezTo>
                  <a:pt x="794" y="655"/>
                  <a:pt x="796" y="656"/>
                  <a:pt x="799" y="656"/>
                </a:cubicBezTo>
                <a:cubicBezTo>
                  <a:pt x="801" y="656"/>
                  <a:pt x="803" y="655"/>
                  <a:pt x="805" y="655"/>
                </a:cubicBezTo>
                <a:cubicBezTo>
                  <a:pt x="806" y="654"/>
                  <a:pt x="808" y="653"/>
                  <a:pt x="809" y="652"/>
                </a:cubicBezTo>
                <a:lnTo>
                  <a:pt x="810" y="652"/>
                </a:lnTo>
                <a:lnTo>
                  <a:pt x="810" y="652"/>
                </a:lnTo>
                <a:lnTo>
                  <a:pt x="813" y="656"/>
                </a:lnTo>
                <a:cubicBezTo>
                  <a:pt x="814" y="657"/>
                  <a:pt x="815" y="659"/>
                  <a:pt x="817" y="660"/>
                </a:cubicBezTo>
                <a:lnTo>
                  <a:pt x="820" y="662"/>
                </a:lnTo>
                <a:cubicBezTo>
                  <a:pt x="821" y="663"/>
                  <a:pt x="824" y="665"/>
                  <a:pt x="827" y="665"/>
                </a:cubicBezTo>
                <a:lnTo>
                  <a:pt x="827" y="665"/>
                </a:lnTo>
                <a:lnTo>
                  <a:pt x="829" y="668"/>
                </a:lnTo>
                <a:lnTo>
                  <a:pt x="831" y="670"/>
                </a:lnTo>
                <a:cubicBezTo>
                  <a:pt x="833" y="674"/>
                  <a:pt x="837" y="676"/>
                  <a:pt x="841" y="676"/>
                </a:cubicBezTo>
                <a:cubicBezTo>
                  <a:pt x="844" y="678"/>
                  <a:pt x="846" y="679"/>
                  <a:pt x="849" y="680"/>
                </a:cubicBezTo>
                <a:lnTo>
                  <a:pt x="851" y="681"/>
                </a:lnTo>
                <a:cubicBezTo>
                  <a:pt x="854" y="683"/>
                  <a:pt x="856" y="684"/>
                  <a:pt x="859" y="684"/>
                </a:cubicBezTo>
                <a:cubicBezTo>
                  <a:pt x="860" y="685"/>
                  <a:pt x="862" y="685"/>
                  <a:pt x="863" y="686"/>
                </a:cubicBezTo>
                <a:cubicBezTo>
                  <a:pt x="866" y="687"/>
                  <a:pt x="869" y="688"/>
                  <a:pt x="872" y="688"/>
                </a:cubicBezTo>
                <a:cubicBezTo>
                  <a:pt x="875" y="688"/>
                  <a:pt x="877" y="687"/>
                  <a:pt x="880" y="686"/>
                </a:cubicBezTo>
                <a:cubicBezTo>
                  <a:pt x="886" y="686"/>
                  <a:pt x="891" y="682"/>
                  <a:pt x="894" y="677"/>
                </a:cubicBezTo>
                <a:lnTo>
                  <a:pt x="898" y="675"/>
                </a:lnTo>
                <a:cubicBezTo>
                  <a:pt x="900" y="675"/>
                  <a:pt x="901" y="674"/>
                  <a:pt x="903" y="673"/>
                </a:cubicBezTo>
                <a:cubicBezTo>
                  <a:pt x="907" y="673"/>
                  <a:pt x="912" y="672"/>
                  <a:pt x="915" y="667"/>
                </a:cubicBezTo>
                <a:lnTo>
                  <a:pt x="916" y="667"/>
                </a:lnTo>
                <a:lnTo>
                  <a:pt x="917" y="665"/>
                </a:lnTo>
                <a:cubicBezTo>
                  <a:pt x="922" y="665"/>
                  <a:pt x="926" y="661"/>
                  <a:pt x="929" y="657"/>
                </a:cubicBezTo>
                <a:cubicBezTo>
                  <a:pt x="932" y="655"/>
                  <a:pt x="933" y="653"/>
                  <a:pt x="934" y="651"/>
                </a:cubicBezTo>
                <a:lnTo>
                  <a:pt x="934" y="651"/>
                </a:lnTo>
                <a:cubicBezTo>
                  <a:pt x="936" y="649"/>
                  <a:pt x="937" y="648"/>
                  <a:pt x="938" y="647"/>
                </a:cubicBezTo>
                <a:cubicBezTo>
                  <a:pt x="940" y="648"/>
                  <a:pt x="941" y="648"/>
                  <a:pt x="942" y="648"/>
                </a:cubicBezTo>
                <a:cubicBezTo>
                  <a:pt x="944" y="648"/>
                  <a:pt x="946" y="647"/>
                  <a:pt x="948" y="647"/>
                </a:cubicBezTo>
                <a:lnTo>
                  <a:pt x="950" y="647"/>
                </a:lnTo>
                <a:cubicBezTo>
                  <a:pt x="952" y="649"/>
                  <a:pt x="955" y="650"/>
                  <a:pt x="958" y="650"/>
                </a:cubicBezTo>
                <a:lnTo>
                  <a:pt x="958" y="650"/>
                </a:lnTo>
                <a:cubicBezTo>
                  <a:pt x="960" y="650"/>
                  <a:pt x="963" y="649"/>
                  <a:pt x="965" y="648"/>
                </a:cubicBezTo>
                <a:lnTo>
                  <a:pt x="966" y="648"/>
                </a:lnTo>
                <a:cubicBezTo>
                  <a:pt x="971" y="648"/>
                  <a:pt x="975" y="646"/>
                  <a:pt x="979" y="643"/>
                </a:cubicBezTo>
                <a:lnTo>
                  <a:pt x="980" y="643"/>
                </a:lnTo>
                <a:cubicBezTo>
                  <a:pt x="989" y="643"/>
                  <a:pt x="1002" y="643"/>
                  <a:pt x="1014" y="642"/>
                </a:cubicBezTo>
                <a:cubicBezTo>
                  <a:pt x="1022" y="642"/>
                  <a:pt x="1029" y="642"/>
                  <a:pt x="1033" y="642"/>
                </a:cubicBezTo>
                <a:lnTo>
                  <a:pt x="1036" y="642"/>
                </a:lnTo>
                <a:cubicBezTo>
                  <a:pt x="1049" y="642"/>
                  <a:pt x="1053" y="628"/>
                  <a:pt x="1055" y="618"/>
                </a:cubicBezTo>
                <a:lnTo>
                  <a:pt x="1056" y="615"/>
                </a:lnTo>
                <a:cubicBezTo>
                  <a:pt x="1058" y="612"/>
                  <a:pt x="1060" y="607"/>
                  <a:pt x="1062" y="603"/>
                </a:cubicBezTo>
                <a:cubicBezTo>
                  <a:pt x="1067" y="593"/>
                  <a:pt x="1073" y="582"/>
                  <a:pt x="1079" y="575"/>
                </a:cubicBezTo>
                <a:cubicBezTo>
                  <a:pt x="1080" y="573"/>
                  <a:pt x="1082" y="573"/>
                  <a:pt x="1085" y="572"/>
                </a:cubicBezTo>
                <a:lnTo>
                  <a:pt x="1089" y="570"/>
                </a:lnTo>
                <a:cubicBezTo>
                  <a:pt x="1091" y="569"/>
                  <a:pt x="1093" y="567"/>
                  <a:pt x="1095" y="565"/>
                </a:cubicBezTo>
                <a:cubicBezTo>
                  <a:pt x="1097" y="561"/>
                  <a:pt x="1100" y="557"/>
                  <a:pt x="1102" y="554"/>
                </a:cubicBezTo>
                <a:lnTo>
                  <a:pt x="1104" y="550"/>
                </a:lnTo>
                <a:cubicBezTo>
                  <a:pt x="1108" y="547"/>
                  <a:pt x="1110" y="543"/>
                  <a:pt x="1110" y="538"/>
                </a:cubicBezTo>
                <a:cubicBezTo>
                  <a:pt x="1108" y="525"/>
                  <a:pt x="1112" y="512"/>
                  <a:pt x="1122" y="502"/>
                </a:cubicBezTo>
                <a:cubicBezTo>
                  <a:pt x="1124" y="499"/>
                  <a:pt x="1126" y="495"/>
                  <a:pt x="1125" y="492"/>
                </a:cubicBezTo>
                <a:cubicBezTo>
                  <a:pt x="1125" y="490"/>
                  <a:pt x="1125" y="488"/>
                  <a:pt x="1124" y="487"/>
                </a:cubicBezTo>
                <a:cubicBezTo>
                  <a:pt x="1125" y="484"/>
                  <a:pt x="1125" y="481"/>
                  <a:pt x="1125" y="477"/>
                </a:cubicBezTo>
                <a:cubicBezTo>
                  <a:pt x="1124" y="473"/>
                  <a:pt x="1122" y="470"/>
                  <a:pt x="1118" y="468"/>
                </a:cubicBezTo>
                <a:cubicBezTo>
                  <a:pt x="1118" y="466"/>
                  <a:pt x="1117" y="464"/>
                  <a:pt x="1117" y="462"/>
                </a:cubicBezTo>
                <a:cubicBezTo>
                  <a:pt x="1117" y="460"/>
                  <a:pt x="1117" y="458"/>
                  <a:pt x="1116" y="455"/>
                </a:cubicBezTo>
                <a:cubicBezTo>
                  <a:pt x="1115" y="453"/>
                  <a:pt x="1114" y="451"/>
                  <a:pt x="1113" y="450"/>
                </a:cubicBezTo>
                <a:lnTo>
                  <a:pt x="1112" y="450"/>
                </a:lnTo>
                <a:cubicBezTo>
                  <a:pt x="1111" y="446"/>
                  <a:pt x="1107" y="437"/>
                  <a:pt x="1097" y="437"/>
                </a:cubicBezTo>
                <a:cubicBezTo>
                  <a:pt x="1095" y="437"/>
                  <a:pt x="1089" y="438"/>
                  <a:pt x="1085" y="445"/>
                </a:cubicBezTo>
                <a:cubicBezTo>
                  <a:pt x="1082" y="442"/>
                  <a:pt x="1077" y="438"/>
                  <a:pt x="1070" y="438"/>
                </a:cubicBezTo>
                <a:lnTo>
                  <a:pt x="1069" y="438"/>
                </a:lnTo>
                <a:cubicBezTo>
                  <a:pt x="1064" y="438"/>
                  <a:pt x="1060" y="440"/>
                  <a:pt x="1056" y="443"/>
                </a:cubicBezTo>
                <a:lnTo>
                  <a:pt x="1056" y="442"/>
                </a:lnTo>
                <a:cubicBezTo>
                  <a:pt x="1056" y="439"/>
                  <a:pt x="1056" y="438"/>
                  <a:pt x="1057" y="436"/>
                </a:cubicBezTo>
                <a:cubicBezTo>
                  <a:pt x="1059" y="433"/>
                  <a:pt x="1059" y="429"/>
                  <a:pt x="1058" y="426"/>
                </a:cubicBezTo>
                <a:cubicBezTo>
                  <a:pt x="1061" y="423"/>
                  <a:pt x="1063" y="420"/>
                  <a:pt x="1065" y="416"/>
                </a:cubicBezTo>
                <a:cubicBezTo>
                  <a:pt x="1068" y="411"/>
                  <a:pt x="1067" y="406"/>
                  <a:pt x="1066" y="404"/>
                </a:cubicBezTo>
                <a:cubicBezTo>
                  <a:pt x="1065" y="400"/>
                  <a:pt x="1062" y="396"/>
                  <a:pt x="1056" y="395"/>
                </a:cubicBezTo>
                <a:lnTo>
                  <a:pt x="1053" y="392"/>
                </a:lnTo>
                <a:lnTo>
                  <a:pt x="1052" y="391"/>
                </a:lnTo>
                <a:cubicBezTo>
                  <a:pt x="1049" y="388"/>
                  <a:pt x="1044" y="382"/>
                  <a:pt x="1034" y="381"/>
                </a:cubicBezTo>
                <a:lnTo>
                  <a:pt x="1034" y="381"/>
                </a:lnTo>
                <a:cubicBezTo>
                  <a:pt x="1032" y="381"/>
                  <a:pt x="1029" y="382"/>
                  <a:pt x="1027" y="383"/>
                </a:cubicBezTo>
                <a:cubicBezTo>
                  <a:pt x="1025" y="382"/>
                  <a:pt x="1023" y="381"/>
                  <a:pt x="1021" y="381"/>
                </a:cubicBezTo>
                <a:cubicBezTo>
                  <a:pt x="1019" y="381"/>
                  <a:pt x="1017" y="382"/>
                  <a:pt x="1015" y="383"/>
                </a:cubicBezTo>
                <a:lnTo>
                  <a:pt x="1013" y="384"/>
                </a:lnTo>
                <a:lnTo>
                  <a:pt x="1010" y="384"/>
                </a:lnTo>
                <a:lnTo>
                  <a:pt x="1008" y="384"/>
                </a:lnTo>
                <a:lnTo>
                  <a:pt x="1007" y="383"/>
                </a:lnTo>
                <a:cubicBezTo>
                  <a:pt x="1004" y="381"/>
                  <a:pt x="1002" y="380"/>
                  <a:pt x="999" y="380"/>
                </a:cubicBezTo>
                <a:lnTo>
                  <a:pt x="998" y="380"/>
                </a:lnTo>
                <a:lnTo>
                  <a:pt x="994" y="380"/>
                </a:lnTo>
                <a:cubicBezTo>
                  <a:pt x="990" y="380"/>
                  <a:pt x="987" y="381"/>
                  <a:pt x="985" y="382"/>
                </a:cubicBezTo>
                <a:lnTo>
                  <a:pt x="983" y="383"/>
                </a:lnTo>
                <a:lnTo>
                  <a:pt x="980" y="382"/>
                </a:lnTo>
                <a:lnTo>
                  <a:pt x="979" y="382"/>
                </a:lnTo>
                <a:lnTo>
                  <a:pt x="978" y="380"/>
                </a:lnTo>
                <a:cubicBezTo>
                  <a:pt x="976" y="378"/>
                  <a:pt x="972" y="376"/>
                  <a:pt x="966" y="376"/>
                </a:cubicBezTo>
                <a:cubicBezTo>
                  <a:pt x="959" y="376"/>
                  <a:pt x="953" y="378"/>
                  <a:pt x="949" y="383"/>
                </a:cubicBezTo>
                <a:lnTo>
                  <a:pt x="946" y="383"/>
                </a:lnTo>
                <a:cubicBezTo>
                  <a:pt x="944" y="383"/>
                  <a:pt x="942" y="382"/>
                  <a:pt x="940" y="382"/>
                </a:cubicBezTo>
                <a:cubicBezTo>
                  <a:pt x="938" y="382"/>
                  <a:pt x="936" y="382"/>
                  <a:pt x="935" y="383"/>
                </a:cubicBezTo>
                <a:cubicBezTo>
                  <a:pt x="932" y="383"/>
                  <a:pt x="929" y="385"/>
                  <a:pt x="927" y="386"/>
                </a:cubicBezTo>
                <a:lnTo>
                  <a:pt x="927" y="384"/>
                </a:lnTo>
                <a:lnTo>
                  <a:pt x="927" y="383"/>
                </a:lnTo>
                <a:cubicBezTo>
                  <a:pt x="930" y="380"/>
                  <a:pt x="931" y="376"/>
                  <a:pt x="931" y="373"/>
                </a:cubicBezTo>
                <a:lnTo>
                  <a:pt x="933" y="371"/>
                </a:lnTo>
                <a:cubicBezTo>
                  <a:pt x="935" y="366"/>
                  <a:pt x="936" y="363"/>
                  <a:pt x="937" y="360"/>
                </a:cubicBezTo>
                <a:cubicBezTo>
                  <a:pt x="937" y="358"/>
                  <a:pt x="938" y="358"/>
                  <a:pt x="939" y="356"/>
                </a:cubicBezTo>
                <a:cubicBezTo>
                  <a:pt x="940" y="354"/>
                  <a:pt x="940" y="351"/>
                  <a:pt x="940" y="349"/>
                </a:cubicBezTo>
                <a:cubicBezTo>
                  <a:pt x="945" y="345"/>
                  <a:pt x="945" y="341"/>
                  <a:pt x="945" y="339"/>
                </a:cubicBezTo>
                <a:cubicBezTo>
                  <a:pt x="946" y="328"/>
                  <a:pt x="937" y="323"/>
                  <a:pt x="929" y="320"/>
                </a:cubicBezTo>
                <a:cubicBezTo>
                  <a:pt x="927" y="316"/>
                  <a:pt x="925" y="313"/>
                  <a:pt x="922" y="310"/>
                </a:cubicBezTo>
                <a:cubicBezTo>
                  <a:pt x="923" y="300"/>
                  <a:pt x="921" y="290"/>
                  <a:pt x="907" y="285"/>
                </a:cubicBezTo>
                <a:lnTo>
                  <a:pt x="904" y="282"/>
                </a:lnTo>
                <a:cubicBezTo>
                  <a:pt x="903" y="279"/>
                  <a:pt x="901" y="277"/>
                  <a:pt x="899" y="276"/>
                </a:cubicBezTo>
                <a:lnTo>
                  <a:pt x="897" y="272"/>
                </a:lnTo>
                <a:lnTo>
                  <a:pt x="895" y="270"/>
                </a:lnTo>
                <a:lnTo>
                  <a:pt x="895" y="269"/>
                </a:lnTo>
                <a:lnTo>
                  <a:pt x="894" y="267"/>
                </a:lnTo>
                <a:cubicBezTo>
                  <a:pt x="894" y="265"/>
                  <a:pt x="894" y="264"/>
                  <a:pt x="893" y="262"/>
                </a:cubicBezTo>
                <a:cubicBezTo>
                  <a:pt x="893" y="260"/>
                  <a:pt x="892" y="258"/>
                  <a:pt x="890" y="256"/>
                </a:cubicBezTo>
                <a:cubicBezTo>
                  <a:pt x="888" y="252"/>
                  <a:pt x="885" y="250"/>
                  <a:pt x="882" y="249"/>
                </a:cubicBezTo>
                <a:cubicBezTo>
                  <a:pt x="884" y="246"/>
                  <a:pt x="884" y="242"/>
                  <a:pt x="884" y="238"/>
                </a:cubicBezTo>
                <a:lnTo>
                  <a:pt x="884" y="238"/>
                </a:lnTo>
                <a:cubicBezTo>
                  <a:pt x="886" y="234"/>
                  <a:pt x="887" y="229"/>
                  <a:pt x="886" y="225"/>
                </a:cubicBezTo>
                <a:lnTo>
                  <a:pt x="886" y="224"/>
                </a:lnTo>
                <a:cubicBezTo>
                  <a:pt x="885" y="220"/>
                  <a:pt x="884" y="212"/>
                  <a:pt x="876" y="207"/>
                </a:cubicBezTo>
                <a:lnTo>
                  <a:pt x="875" y="207"/>
                </a:lnTo>
                <a:lnTo>
                  <a:pt x="875" y="206"/>
                </a:lnTo>
                <a:cubicBezTo>
                  <a:pt x="876" y="202"/>
                  <a:pt x="878" y="196"/>
                  <a:pt x="875" y="190"/>
                </a:cubicBezTo>
                <a:lnTo>
                  <a:pt x="876" y="188"/>
                </a:lnTo>
                <a:cubicBezTo>
                  <a:pt x="878" y="187"/>
                  <a:pt x="880" y="185"/>
                  <a:pt x="882" y="182"/>
                </a:cubicBezTo>
                <a:cubicBezTo>
                  <a:pt x="883" y="179"/>
                  <a:pt x="883" y="175"/>
                  <a:pt x="882" y="172"/>
                </a:cubicBezTo>
                <a:cubicBezTo>
                  <a:pt x="882" y="170"/>
                  <a:pt x="881" y="168"/>
                  <a:pt x="880" y="166"/>
                </a:cubicBezTo>
                <a:lnTo>
                  <a:pt x="879" y="166"/>
                </a:lnTo>
                <a:cubicBezTo>
                  <a:pt x="879" y="164"/>
                  <a:pt x="879" y="161"/>
                  <a:pt x="877" y="159"/>
                </a:cubicBezTo>
                <a:cubicBezTo>
                  <a:pt x="876" y="157"/>
                  <a:pt x="875" y="155"/>
                  <a:pt x="873" y="153"/>
                </a:cubicBezTo>
                <a:cubicBezTo>
                  <a:pt x="873" y="150"/>
                  <a:pt x="872" y="147"/>
                  <a:pt x="871" y="143"/>
                </a:cubicBezTo>
                <a:lnTo>
                  <a:pt x="870" y="141"/>
                </a:lnTo>
                <a:cubicBezTo>
                  <a:pt x="870" y="139"/>
                  <a:pt x="870" y="136"/>
                  <a:pt x="869" y="134"/>
                </a:cubicBezTo>
                <a:cubicBezTo>
                  <a:pt x="868" y="133"/>
                  <a:pt x="867" y="131"/>
                  <a:pt x="866" y="130"/>
                </a:cubicBezTo>
                <a:cubicBezTo>
                  <a:pt x="865" y="129"/>
                  <a:pt x="864" y="126"/>
                  <a:pt x="864" y="125"/>
                </a:cubicBezTo>
                <a:cubicBezTo>
                  <a:pt x="863" y="120"/>
                  <a:pt x="859" y="116"/>
                  <a:pt x="855" y="114"/>
                </a:cubicBezTo>
                <a:cubicBezTo>
                  <a:pt x="854" y="110"/>
                  <a:pt x="851" y="106"/>
                  <a:pt x="847" y="105"/>
                </a:cubicBezTo>
                <a:cubicBezTo>
                  <a:pt x="843" y="103"/>
                  <a:pt x="839" y="103"/>
                  <a:pt x="836" y="102"/>
                </a:cubicBezTo>
                <a:lnTo>
                  <a:pt x="835" y="102"/>
                </a:lnTo>
                <a:cubicBezTo>
                  <a:pt x="832" y="99"/>
                  <a:pt x="829" y="98"/>
                  <a:pt x="825" y="97"/>
                </a:cubicBezTo>
                <a:lnTo>
                  <a:pt x="825" y="95"/>
                </a:lnTo>
                <a:cubicBezTo>
                  <a:pt x="824" y="91"/>
                  <a:pt x="822" y="88"/>
                  <a:pt x="819" y="86"/>
                </a:cubicBezTo>
                <a:cubicBezTo>
                  <a:pt x="817" y="85"/>
                  <a:pt x="815" y="84"/>
                  <a:pt x="814" y="84"/>
                </a:cubicBezTo>
                <a:cubicBezTo>
                  <a:pt x="814" y="81"/>
                  <a:pt x="813" y="78"/>
                  <a:pt x="811" y="75"/>
                </a:cubicBezTo>
                <a:cubicBezTo>
                  <a:pt x="809" y="72"/>
                  <a:pt x="805" y="66"/>
                  <a:pt x="798" y="66"/>
                </a:cubicBezTo>
                <a:cubicBezTo>
                  <a:pt x="797" y="66"/>
                  <a:pt x="794" y="66"/>
                  <a:pt x="792" y="68"/>
                </a:cubicBezTo>
                <a:lnTo>
                  <a:pt x="790" y="68"/>
                </a:lnTo>
                <a:cubicBezTo>
                  <a:pt x="786" y="68"/>
                  <a:pt x="782" y="69"/>
                  <a:pt x="780" y="71"/>
                </a:cubicBezTo>
                <a:cubicBezTo>
                  <a:pt x="777" y="71"/>
                  <a:pt x="775" y="72"/>
                  <a:pt x="772" y="73"/>
                </a:cubicBezTo>
                <a:lnTo>
                  <a:pt x="772" y="73"/>
                </a:lnTo>
                <a:cubicBezTo>
                  <a:pt x="769" y="74"/>
                  <a:pt x="765" y="74"/>
                  <a:pt x="761" y="76"/>
                </a:cubicBezTo>
                <a:lnTo>
                  <a:pt x="760" y="76"/>
                </a:lnTo>
                <a:cubicBezTo>
                  <a:pt x="757" y="75"/>
                  <a:pt x="753" y="73"/>
                  <a:pt x="747" y="73"/>
                </a:cubicBezTo>
                <a:cubicBezTo>
                  <a:pt x="746" y="73"/>
                  <a:pt x="744" y="73"/>
                  <a:pt x="742" y="73"/>
                </a:cubicBezTo>
                <a:lnTo>
                  <a:pt x="741" y="74"/>
                </a:lnTo>
                <a:lnTo>
                  <a:pt x="738" y="71"/>
                </a:lnTo>
                <a:cubicBezTo>
                  <a:pt x="735" y="68"/>
                  <a:pt x="732" y="67"/>
                  <a:pt x="729" y="67"/>
                </a:cubicBezTo>
                <a:lnTo>
                  <a:pt x="727" y="67"/>
                </a:lnTo>
                <a:cubicBezTo>
                  <a:pt x="721" y="68"/>
                  <a:pt x="717" y="71"/>
                  <a:pt x="714" y="74"/>
                </a:cubicBezTo>
                <a:lnTo>
                  <a:pt x="711" y="73"/>
                </a:lnTo>
                <a:lnTo>
                  <a:pt x="711" y="73"/>
                </a:lnTo>
                <a:cubicBezTo>
                  <a:pt x="709" y="71"/>
                  <a:pt x="707" y="70"/>
                  <a:pt x="703" y="69"/>
                </a:cubicBezTo>
                <a:lnTo>
                  <a:pt x="699" y="68"/>
                </a:lnTo>
                <a:lnTo>
                  <a:pt x="696" y="69"/>
                </a:lnTo>
                <a:cubicBezTo>
                  <a:pt x="694" y="69"/>
                  <a:pt x="692" y="69"/>
                  <a:pt x="692" y="69"/>
                </a:cubicBezTo>
                <a:cubicBezTo>
                  <a:pt x="689" y="68"/>
                  <a:pt x="686" y="66"/>
                  <a:pt x="681" y="66"/>
                </a:cubicBezTo>
                <a:cubicBezTo>
                  <a:pt x="676" y="66"/>
                  <a:pt x="671" y="69"/>
                  <a:pt x="669" y="71"/>
                </a:cubicBezTo>
                <a:lnTo>
                  <a:pt x="668" y="72"/>
                </a:lnTo>
                <a:cubicBezTo>
                  <a:pt x="666" y="70"/>
                  <a:pt x="665" y="68"/>
                  <a:pt x="664" y="66"/>
                </a:cubicBezTo>
                <a:lnTo>
                  <a:pt x="662" y="64"/>
                </a:lnTo>
                <a:cubicBezTo>
                  <a:pt x="652" y="48"/>
                  <a:pt x="635" y="47"/>
                  <a:pt x="621" y="45"/>
                </a:cubicBezTo>
                <a:cubicBezTo>
                  <a:pt x="612" y="44"/>
                  <a:pt x="604" y="43"/>
                  <a:pt x="599" y="40"/>
                </a:cubicBezTo>
                <a:cubicBezTo>
                  <a:pt x="597" y="39"/>
                  <a:pt x="596" y="38"/>
                  <a:pt x="594" y="38"/>
                </a:cubicBezTo>
                <a:cubicBezTo>
                  <a:pt x="592" y="38"/>
                  <a:pt x="592" y="37"/>
                  <a:pt x="589" y="34"/>
                </a:cubicBezTo>
                <a:lnTo>
                  <a:pt x="586" y="30"/>
                </a:lnTo>
                <a:cubicBezTo>
                  <a:pt x="584" y="28"/>
                  <a:pt x="581" y="26"/>
                  <a:pt x="578" y="26"/>
                </a:cubicBezTo>
                <a:cubicBezTo>
                  <a:pt x="574" y="26"/>
                  <a:pt x="570" y="25"/>
                  <a:pt x="566" y="25"/>
                </a:cubicBezTo>
                <a:cubicBezTo>
                  <a:pt x="559" y="24"/>
                  <a:pt x="553" y="24"/>
                  <a:pt x="548" y="23"/>
                </a:cubicBezTo>
                <a:lnTo>
                  <a:pt x="545" y="22"/>
                </a:lnTo>
                <a:cubicBezTo>
                  <a:pt x="540" y="22"/>
                  <a:pt x="536" y="25"/>
                  <a:pt x="533" y="28"/>
                </a:cubicBezTo>
                <a:lnTo>
                  <a:pt x="532" y="30"/>
                </a:lnTo>
                <a:cubicBezTo>
                  <a:pt x="530" y="30"/>
                  <a:pt x="526" y="28"/>
                  <a:pt x="523" y="27"/>
                </a:cubicBezTo>
                <a:cubicBezTo>
                  <a:pt x="519" y="26"/>
                  <a:pt x="514" y="24"/>
                  <a:pt x="508" y="24"/>
                </a:cubicBezTo>
                <a:lnTo>
                  <a:pt x="507" y="24"/>
                </a:lnTo>
                <a:lnTo>
                  <a:pt x="505" y="24"/>
                </a:lnTo>
                <a:cubicBezTo>
                  <a:pt x="504" y="22"/>
                  <a:pt x="502" y="21"/>
                  <a:pt x="500" y="20"/>
                </a:cubicBezTo>
                <a:cubicBezTo>
                  <a:pt x="498" y="18"/>
                  <a:pt x="495" y="18"/>
                  <a:pt x="493" y="18"/>
                </a:cubicBezTo>
                <a:lnTo>
                  <a:pt x="492" y="18"/>
                </a:lnTo>
                <a:cubicBezTo>
                  <a:pt x="489" y="18"/>
                  <a:pt x="487" y="18"/>
                  <a:pt x="485" y="18"/>
                </a:cubicBezTo>
                <a:cubicBezTo>
                  <a:pt x="477" y="18"/>
                  <a:pt x="476" y="17"/>
                  <a:pt x="472" y="15"/>
                </a:cubicBezTo>
                <a:cubicBezTo>
                  <a:pt x="468" y="12"/>
                  <a:pt x="462" y="7"/>
                  <a:pt x="449" y="3"/>
                </a:cubicBezTo>
                <a:cubicBezTo>
                  <a:pt x="442" y="1"/>
                  <a:pt x="437" y="0"/>
                  <a:pt x="432" y="0"/>
                </a:cubicBezTo>
                <a:close/>
                <a:moveTo>
                  <a:pt x="896" y="662"/>
                </a:moveTo>
                <a:lnTo>
                  <a:pt x="895" y="662"/>
                </a:lnTo>
                <a:lnTo>
                  <a:pt x="896" y="662"/>
                </a:lnTo>
                <a:close/>
                <a:moveTo>
                  <a:pt x="432" y="13"/>
                </a:moveTo>
                <a:cubicBezTo>
                  <a:pt x="435" y="13"/>
                  <a:pt x="439" y="14"/>
                  <a:pt x="445" y="16"/>
                </a:cubicBezTo>
                <a:cubicBezTo>
                  <a:pt x="470" y="24"/>
                  <a:pt x="463" y="31"/>
                  <a:pt x="485" y="31"/>
                </a:cubicBezTo>
                <a:cubicBezTo>
                  <a:pt x="487" y="31"/>
                  <a:pt x="490" y="31"/>
                  <a:pt x="493" y="31"/>
                </a:cubicBezTo>
                <a:cubicBezTo>
                  <a:pt x="498" y="34"/>
                  <a:pt x="496" y="39"/>
                  <a:pt x="500" y="39"/>
                </a:cubicBezTo>
                <a:cubicBezTo>
                  <a:pt x="502" y="39"/>
                  <a:pt x="504" y="38"/>
                  <a:pt x="507" y="37"/>
                </a:cubicBezTo>
                <a:cubicBezTo>
                  <a:pt x="515" y="38"/>
                  <a:pt x="524" y="43"/>
                  <a:pt x="532" y="43"/>
                </a:cubicBezTo>
                <a:cubicBezTo>
                  <a:pt x="537" y="43"/>
                  <a:pt x="541" y="41"/>
                  <a:pt x="545" y="36"/>
                </a:cubicBezTo>
                <a:cubicBezTo>
                  <a:pt x="555" y="38"/>
                  <a:pt x="566" y="38"/>
                  <a:pt x="576" y="39"/>
                </a:cubicBezTo>
                <a:cubicBezTo>
                  <a:pt x="581" y="44"/>
                  <a:pt x="583" y="49"/>
                  <a:pt x="592" y="51"/>
                </a:cubicBezTo>
                <a:cubicBezTo>
                  <a:pt x="611" y="64"/>
                  <a:pt x="639" y="52"/>
                  <a:pt x="651" y="72"/>
                </a:cubicBezTo>
                <a:cubicBezTo>
                  <a:pt x="655" y="77"/>
                  <a:pt x="659" y="80"/>
                  <a:pt x="656" y="87"/>
                </a:cubicBezTo>
                <a:cubicBezTo>
                  <a:pt x="660" y="89"/>
                  <a:pt x="664" y="90"/>
                  <a:pt x="667" y="90"/>
                </a:cubicBezTo>
                <a:cubicBezTo>
                  <a:pt x="672" y="90"/>
                  <a:pt x="675" y="88"/>
                  <a:pt x="677" y="81"/>
                </a:cubicBezTo>
                <a:cubicBezTo>
                  <a:pt x="679" y="80"/>
                  <a:pt x="680" y="79"/>
                  <a:pt x="681" y="79"/>
                </a:cubicBezTo>
                <a:cubicBezTo>
                  <a:pt x="684" y="79"/>
                  <a:pt x="685" y="83"/>
                  <a:pt x="692" y="83"/>
                </a:cubicBezTo>
                <a:cubicBezTo>
                  <a:pt x="694" y="83"/>
                  <a:pt x="696" y="82"/>
                  <a:pt x="699" y="81"/>
                </a:cubicBezTo>
                <a:cubicBezTo>
                  <a:pt x="703" y="82"/>
                  <a:pt x="704" y="88"/>
                  <a:pt x="708" y="89"/>
                </a:cubicBezTo>
                <a:lnTo>
                  <a:pt x="711" y="87"/>
                </a:lnTo>
                <a:cubicBezTo>
                  <a:pt x="714" y="87"/>
                  <a:pt x="717" y="89"/>
                  <a:pt x="720" y="89"/>
                </a:cubicBezTo>
                <a:lnTo>
                  <a:pt x="721" y="89"/>
                </a:lnTo>
                <a:cubicBezTo>
                  <a:pt x="723" y="84"/>
                  <a:pt x="723" y="81"/>
                  <a:pt x="729" y="80"/>
                </a:cubicBezTo>
                <a:cubicBezTo>
                  <a:pt x="733" y="84"/>
                  <a:pt x="736" y="88"/>
                  <a:pt x="740" y="88"/>
                </a:cubicBezTo>
                <a:cubicBezTo>
                  <a:pt x="741" y="88"/>
                  <a:pt x="743" y="88"/>
                  <a:pt x="745" y="86"/>
                </a:cubicBezTo>
                <a:lnTo>
                  <a:pt x="747" y="86"/>
                </a:lnTo>
                <a:cubicBezTo>
                  <a:pt x="752" y="86"/>
                  <a:pt x="756" y="90"/>
                  <a:pt x="761" y="90"/>
                </a:cubicBezTo>
                <a:cubicBezTo>
                  <a:pt x="763" y="90"/>
                  <a:pt x="764" y="90"/>
                  <a:pt x="766" y="89"/>
                </a:cubicBezTo>
                <a:cubicBezTo>
                  <a:pt x="772" y="85"/>
                  <a:pt x="774" y="88"/>
                  <a:pt x="780" y="84"/>
                </a:cubicBezTo>
                <a:lnTo>
                  <a:pt x="782" y="84"/>
                </a:lnTo>
                <a:cubicBezTo>
                  <a:pt x="785" y="84"/>
                  <a:pt x="788" y="81"/>
                  <a:pt x="790" y="81"/>
                </a:cubicBezTo>
                <a:cubicBezTo>
                  <a:pt x="791" y="81"/>
                  <a:pt x="792" y="82"/>
                  <a:pt x="793" y="85"/>
                </a:cubicBezTo>
                <a:lnTo>
                  <a:pt x="794" y="85"/>
                </a:lnTo>
                <a:cubicBezTo>
                  <a:pt x="797" y="85"/>
                  <a:pt x="796" y="80"/>
                  <a:pt x="798" y="80"/>
                </a:cubicBezTo>
                <a:cubicBezTo>
                  <a:pt x="798" y="80"/>
                  <a:pt x="799" y="80"/>
                  <a:pt x="800" y="83"/>
                </a:cubicBezTo>
                <a:cubicBezTo>
                  <a:pt x="799" y="95"/>
                  <a:pt x="802" y="92"/>
                  <a:pt x="812" y="98"/>
                </a:cubicBezTo>
                <a:cubicBezTo>
                  <a:pt x="812" y="99"/>
                  <a:pt x="807" y="107"/>
                  <a:pt x="811" y="107"/>
                </a:cubicBezTo>
                <a:lnTo>
                  <a:pt x="812" y="107"/>
                </a:lnTo>
                <a:cubicBezTo>
                  <a:pt x="815" y="112"/>
                  <a:pt x="822" y="108"/>
                  <a:pt x="826" y="112"/>
                </a:cubicBezTo>
                <a:cubicBezTo>
                  <a:pt x="829" y="117"/>
                  <a:pt x="837" y="115"/>
                  <a:pt x="841" y="117"/>
                </a:cubicBezTo>
                <a:cubicBezTo>
                  <a:pt x="841" y="122"/>
                  <a:pt x="844" y="127"/>
                  <a:pt x="851" y="127"/>
                </a:cubicBezTo>
                <a:cubicBezTo>
                  <a:pt x="851" y="129"/>
                  <a:pt x="854" y="139"/>
                  <a:pt x="857" y="140"/>
                </a:cubicBezTo>
                <a:cubicBezTo>
                  <a:pt x="855" y="143"/>
                  <a:pt x="864" y="158"/>
                  <a:pt x="859" y="158"/>
                </a:cubicBezTo>
                <a:lnTo>
                  <a:pt x="858" y="158"/>
                </a:lnTo>
                <a:cubicBezTo>
                  <a:pt x="856" y="163"/>
                  <a:pt x="865" y="160"/>
                  <a:pt x="865" y="165"/>
                </a:cubicBezTo>
                <a:cubicBezTo>
                  <a:pt x="867" y="166"/>
                  <a:pt x="866" y="167"/>
                  <a:pt x="865" y="167"/>
                </a:cubicBezTo>
                <a:lnTo>
                  <a:pt x="863" y="167"/>
                </a:lnTo>
                <a:lnTo>
                  <a:pt x="860" y="167"/>
                </a:lnTo>
                <a:cubicBezTo>
                  <a:pt x="862" y="170"/>
                  <a:pt x="867" y="170"/>
                  <a:pt x="867" y="174"/>
                </a:cubicBezTo>
                <a:lnTo>
                  <a:pt x="868" y="174"/>
                </a:lnTo>
                <a:cubicBezTo>
                  <a:pt x="870" y="174"/>
                  <a:pt x="868" y="175"/>
                  <a:pt x="870" y="177"/>
                </a:cubicBezTo>
                <a:lnTo>
                  <a:pt x="867" y="176"/>
                </a:lnTo>
                <a:cubicBezTo>
                  <a:pt x="866" y="176"/>
                  <a:pt x="865" y="176"/>
                  <a:pt x="864" y="178"/>
                </a:cubicBezTo>
                <a:cubicBezTo>
                  <a:pt x="863" y="180"/>
                  <a:pt x="865" y="183"/>
                  <a:pt x="863" y="183"/>
                </a:cubicBezTo>
                <a:lnTo>
                  <a:pt x="861" y="182"/>
                </a:lnTo>
                <a:cubicBezTo>
                  <a:pt x="860" y="186"/>
                  <a:pt x="862" y="188"/>
                  <a:pt x="859" y="189"/>
                </a:cubicBezTo>
                <a:cubicBezTo>
                  <a:pt x="871" y="199"/>
                  <a:pt x="853" y="207"/>
                  <a:pt x="868" y="219"/>
                </a:cubicBezTo>
                <a:cubicBezTo>
                  <a:pt x="874" y="221"/>
                  <a:pt x="872" y="224"/>
                  <a:pt x="873" y="229"/>
                </a:cubicBezTo>
                <a:lnTo>
                  <a:pt x="871" y="229"/>
                </a:lnTo>
                <a:cubicBezTo>
                  <a:pt x="869" y="229"/>
                  <a:pt x="868" y="233"/>
                  <a:pt x="871" y="234"/>
                </a:cubicBezTo>
                <a:cubicBezTo>
                  <a:pt x="868" y="238"/>
                  <a:pt x="874" y="244"/>
                  <a:pt x="866" y="246"/>
                </a:cubicBezTo>
                <a:lnTo>
                  <a:pt x="865" y="246"/>
                </a:lnTo>
                <a:lnTo>
                  <a:pt x="866" y="248"/>
                </a:lnTo>
                <a:cubicBezTo>
                  <a:pt x="864" y="247"/>
                  <a:pt x="863" y="247"/>
                  <a:pt x="863" y="247"/>
                </a:cubicBezTo>
                <a:cubicBezTo>
                  <a:pt x="863" y="247"/>
                  <a:pt x="866" y="248"/>
                  <a:pt x="864" y="249"/>
                </a:cubicBezTo>
                <a:cubicBezTo>
                  <a:pt x="862" y="255"/>
                  <a:pt x="870" y="255"/>
                  <a:pt x="872" y="262"/>
                </a:cubicBezTo>
                <a:lnTo>
                  <a:pt x="874" y="263"/>
                </a:lnTo>
                <a:cubicBezTo>
                  <a:pt x="875" y="263"/>
                  <a:pt x="877" y="262"/>
                  <a:pt x="878" y="262"/>
                </a:cubicBezTo>
                <a:lnTo>
                  <a:pt x="879" y="263"/>
                </a:lnTo>
                <a:lnTo>
                  <a:pt x="879" y="265"/>
                </a:lnTo>
                <a:lnTo>
                  <a:pt x="877" y="265"/>
                </a:lnTo>
                <a:lnTo>
                  <a:pt x="877" y="265"/>
                </a:lnTo>
                <a:cubicBezTo>
                  <a:pt x="878" y="267"/>
                  <a:pt x="884" y="269"/>
                  <a:pt x="879" y="269"/>
                </a:cubicBezTo>
                <a:cubicBezTo>
                  <a:pt x="880" y="272"/>
                  <a:pt x="884" y="271"/>
                  <a:pt x="881" y="275"/>
                </a:cubicBezTo>
                <a:lnTo>
                  <a:pt x="881" y="275"/>
                </a:lnTo>
                <a:cubicBezTo>
                  <a:pt x="884" y="275"/>
                  <a:pt x="886" y="279"/>
                  <a:pt x="883" y="279"/>
                </a:cubicBezTo>
                <a:lnTo>
                  <a:pt x="883" y="279"/>
                </a:lnTo>
                <a:cubicBezTo>
                  <a:pt x="883" y="280"/>
                  <a:pt x="888" y="279"/>
                  <a:pt x="887" y="283"/>
                </a:cubicBezTo>
                <a:cubicBezTo>
                  <a:pt x="889" y="286"/>
                  <a:pt x="894" y="287"/>
                  <a:pt x="892" y="289"/>
                </a:cubicBezTo>
                <a:cubicBezTo>
                  <a:pt x="894" y="293"/>
                  <a:pt x="899" y="292"/>
                  <a:pt x="897" y="295"/>
                </a:cubicBezTo>
                <a:cubicBezTo>
                  <a:pt x="911" y="299"/>
                  <a:pt x="910" y="302"/>
                  <a:pt x="907" y="315"/>
                </a:cubicBezTo>
                <a:cubicBezTo>
                  <a:pt x="915" y="320"/>
                  <a:pt x="916" y="322"/>
                  <a:pt x="918" y="330"/>
                </a:cubicBezTo>
                <a:cubicBezTo>
                  <a:pt x="920" y="332"/>
                  <a:pt x="940" y="337"/>
                  <a:pt x="928" y="341"/>
                </a:cubicBezTo>
                <a:cubicBezTo>
                  <a:pt x="926" y="346"/>
                  <a:pt x="920" y="349"/>
                  <a:pt x="925" y="349"/>
                </a:cubicBezTo>
                <a:lnTo>
                  <a:pt x="927" y="349"/>
                </a:lnTo>
                <a:cubicBezTo>
                  <a:pt x="923" y="356"/>
                  <a:pt x="925" y="358"/>
                  <a:pt x="921" y="364"/>
                </a:cubicBezTo>
                <a:cubicBezTo>
                  <a:pt x="913" y="365"/>
                  <a:pt x="923" y="375"/>
                  <a:pt x="914" y="375"/>
                </a:cubicBezTo>
                <a:lnTo>
                  <a:pt x="913" y="375"/>
                </a:lnTo>
                <a:cubicBezTo>
                  <a:pt x="916" y="386"/>
                  <a:pt x="909" y="398"/>
                  <a:pt x="927" y="401"/>
                </a:cubicBezTo>
                <a:lnTo>
                  <a:pt x="929" y="401"/>
                </a:lnTo>
                <a:cubicBezTo>
                  <a:pt x="933" y="401"/>
                  <a:pt x="933" y="396"/>
                  <a:pt x="937" y="396"/>
                </a:cubicBezTo>
                <a:lnTo>
                  <a:pt x="938" y="396"/>
                </a:lnTo>
                <a:lnTo>
                  <a:pt x="940" y="396"/>
                </a:lnTo>
                <a:cubicBezTo>
                  <a:pt x="942" y="396"/>
                  <a:pt x="945" y="398"/>
                  <a:pt x="947" y="398"/>
                </a:cubicBezTo>
                <a:lnTo>
                  <a:pt x="949" y="396"/>
                </a:lnTo>
                <a:cubicBezTo>
                  <a:pt x="952" y="397"/>
                  <a:pt x="954" y="397"/>
                  <a:pt x="956" y="397"/>
                </a:cubicBezTo>
                <a:cubicBezTo>
                  <a:pt x="958" y="397"/>
                  <a:pt x="961" y="396"/>
                  <a:pt x="962" y="390"/>
                </a:cubicBezTo>
                <a:lnTo>
                  <a:pt x="960" y="390"/>
                </a:lnTo>
                <a:cubicBezTo>
                  <a:pt x="959" y="390"/>
                  <a:pt x="963" y="389"/>
                  <a:pt x="966" y="389"/>
                </a:cubicBezTo>
                <a:lnTo>
                  <a:pt x="968" y="390"/>
                </a:lnTo>
                <a:cubicBezTo>
                  <a:pt x="963" y="392"/>
                  <a:pt x="971" y="395"/>
                  <a:pt x="974" y="396"/>
                </a:cubicBezTo>
                <a:lnTo>
                  <a:pt x="975" y="398"/>
                </a:lnTo>
                <a:cubicBezTo>
                  <a:pt x="977" y="398"/>
                  <a:pt x="978" y="396"/>
                  <a:pt x="980" y="396"/>
                </a:cubicBezTo>
                <a:lnTo>
                  <a:pt x="982" y="397"/>
                </a:lnTo>
                <a:cubicBezTo>
                  <a:pt x="984" y="396"/>
                  <a:pt x="987" y="395"/>
                  <a:pt x="990" y="395"/>
                </a:cubicBezTo>
                <a:lnTo>
                  <a:pt x="994" y="396"/>
                </a:lnTo>
                <a:cubicBezTo>
                  <a:pt x="991" y="394"/>
                  <a:pt x="992" y="393"/>
                  <a:pt x="994" y="393"/>
                </a:cubicBezTo>
                <a:cubicBezTo>
                  <a:pt x="995" y="393"/>
                  <a:pt x="998" y="394"/>
                  <a:pt x="999" y="394"/>
                </a:cubicBezTo>
                <a:lnTo>
                  <a:pt x="999" y="394"/>
                </a:lnTo>
                <a:cubicBezTo>
                  <a:pt x="1001" y="395"/>
                  <a:pt x="1005" y="400"/>
                  <a:pt x="1007" y="400"/>
                </a:cubicBezTo>
                <a:lnTo>
                  <a:pt x="1008" y="400"/>
                </a:lnTo>
                <a:cubicBezTo>
                  <a:pt x="1009" y="398"/>
                  <a:pt x="1009" y="397"/>
                  <a:pt x="1010" y="397"/>
                </a:cubicBezTo>
                <a:lnTo>
                  <a:pt x="1012" y="399"/>
                </a:lnTo>
                <a:lnTo>
                  <a:pt x="1014" y="398"/>
                </a:lnTo>
                <a:lnTo>
                  <a:pt x="1017" y="398"/>
                </a:lnTo>
                <a:cubicBezTo>
                  <a:pt x="1018" y="398"/>
                  <a:pt x="1020" y="398"/>
                  <a:pt x="1020" y="398"/>
                </a:cubicBezTo>
                <a:cubicBezTo>
                  <a:pt x="1021" y="398"/>
                  <a:pt x="1021" y="398"/>
                  <a:pt x="1021" y="395"/>
                </a:cubicBezTo>
                <a:cubicBezTo>
                  <a:pt x="1025" y="399"/>
                  <a:pt x="1025" y="401"/>
                  <a:pt x="1025" y="401"/>
                </a:cubicBezTo>
                <a:cubicBezTo>
                  <a:pt x="1026" y="401"/>
                  <a:pt x="1028" y="399"/>
                  <a:pt x="1034" y="395"/>
                </a:cubicBezTo>
                <a:cubicBezTo>
                  <a:pt x="1040" y="395"/>
                  <a:pt x="1041" y="402"/>
                  <a:pt x="1047" y="404"/>
                </a:cubicBezTo>
                <a:cubicBezTo>
                  <a:pt x="1047" y="409"/>
                  <a:pt x="1057" y="405"/>
                  <a:pt x="1053" y="410"/>
                </a:cubicBezTo>
                <a:cubicBezTo>
                  <a:pt x="1053" y="415"/>
                  <a:pt x="1035" y="428"/>
                  <a:pt x="1046" y="430"/>
                </a:cubicBezTo>
                <a:cubicBezTo>
                  <a:pt x="1041" y="438"/>
                  <a:pt x="1044" y="440"/>
                  <a:pt x="1041" y="451"/>
                </a:cubicBezTo>
                <a:cubicBezTo>
                  <a:pt x="1033" y="455"/>
                  <a:pt x="1040" y="462"/>
                  <a:pt x="1043" y="465"/>
                </a:cubicBezTo>
                <a:cubicBezTo>
                  <a:pt x="1045" y="469"/>
                  <a:pt x="1046" y="471"/>
                  <a:pt x="1048" y="471"/>
                </a:cubicBezTo>
                <a:cubicBezTo>
                  <a:pt x="1054" y="471"/>
                  <a:pt x="1060" y="451"/>
                  <a:pt x="1069" y="451"/>
                </a:cubicBezTo>
                <a:lnTo>
                  <a:pt x="1069" y="451"/>
                </a:lnTo>
                <a:cubicBezTo>
                  <a:pt x="1077" y="452"/>
                  <a:pt x="1079" y="461"/>
                  <a:pt x="1083" y="461"/>
                </a:cubicBezTo>
                <a:lnTo>
                  <a:pt x="1084" y="461"/>
                </a:lnTo>
                <a:cubicBezTo>
                  <a:pt x="1085" y="463"/>
                  <a:pt x="1083" y="466"/>
                  <a:pt x="1083" y="466"/>
                </a:cubicBezTo>
                <a:lnTo>
                  <a:pt x="1086" y="464"/>
                </a:lnTo>
                <a:cubicBezTo>
                  <a:pt x="1087" y="461"/>
                  <a:pt x="1088" y="459"/>
                  <a:pt x="1090" y="459"/>
                </a:cubicBezTo>
                <a:lnTo>
                  <a:pt x="1093" y="461"/>
                </a:lnTo>
                <a:cubicBezTo>
                  <a:pt x="1092" y="456"/>
                  <a:pt x="1095" y="454"/>
                  <a:pt x="1096" y="452"/>
                </a:cubicBezTo>
                <a:lnTo>
                  <a:pt x="1097" y="451"/>
                </a:lnTo>
                <a:cubicBezTo>
                  <a:pt x="1099" y="451"/>
                  <a:pt x="1101" y="459"/>
                  <a:pt x="1103" y="459"/>
                </a:cubicBezTo>
                <a:lnTo>
                  <a:pt x="1103" y="459"/>
                </a:lnTo>
                <a:cubicBezTo>
                  <a:pt x="1105" y="464"/>
                  <a:pt x="1104" y="475"/>
                  <a:pt x="1111" y="479"/>
                </a:cubicBezTo>
                <a:cubicBezTo>
                  <a:pt x="1113" y="490"/>
                  <a:pt x="1103" y="485"/>
                  <a:pt x="1112" y="493"/>
                </a:cubicBezTo>
                <a:cubicBezTo>
                  <a:pt x="1099" y="507"/>
                  <a:pt x="1094" y="524"/>
                  <a:pt x="1096" y="540"/>
                </a:cubicBezTo>
                <a:cubicBezTo>
                  <a:pt x="1090" y="541"/>
                  <a:pt x="1084" y="542"/>
                  <a:pt x="1092" y="546"/>
                </a:cubicBezTo>
                <a:cubicBezTo>
                  <a:pt x="1089" y="550"/>
                  <a:pt x="1086" y="554"/>
                  <a:pt x="1083" y="558"/>
                </a:cubicBezTo>
                <a:cubicBezTo>
                  <a:pt x="1079" y="560"/>
                  <a:pt x="1074" y="561"/>
                  <a:pt x="1069" y="565"/>
                </a:cubicBezTo>
                <a:cubicBezTo>
                  <a:pt x="1058" y="578"/>
                  <a:pt x="1049" y="600"/>
                  <a:pt x="1043" y="610"/>
                </a:cubicBezTo>
                <a:cubicBezTo>
                  <a:pt x="1042" y="614"/>
                  <a:pt x="1040" y="629"/>
                  <a:pt x="1036" y="629"/>
                </a:cubicBezTo>
                <a:lnTo>
                  <a:pt x="1035" y="628"/>
                </a:lnTo>
                <a:lnTo>
                  <a:pt x="1034" y="628"/>
                </a:lnTo>
                <a:cubicBezTo>
                  <a:pt x="1025" y="628"/>
                  <a:pt x="995" y="630"/>
                  <a:pt x="980" y="630"/>
                </a:cubicBezTo>
                <a:cubicBezTo>
                  <a:pt x="977" y="630"/>
                  <a:pt x="974" y="630"/>
                  <a:pt x="973" y="630"/>
                </a:cubicBezTo>
                <a:cubicBezTo>
                  <a:pt x="970" y="634"/>
                  <a:pt x="968" y="635"/>
                  <a:pt x="966" y="635"/>
                </a:cubicBezTo>
                <a:lnTo>
                  <a:pt x="962" y="634"/>
                </a:lnTo>
                <a:cubicBezTo>
                  <a:pt x="961" y="634"/>
                  <a:pt x="959" y="635"/>
                  <a:pt x="958" y="637"/>
                </a:cubicBezTo>
                <a:cubicBezTo>
                  <a:pt x="956" y="635"/>
                  <a:pt x="955" y="633"/>
                  <a:pt x="954" y="633"/>
                </a:cubicBezTo>
                <a:lnTo>
                  <a:pt x="952" y="634"/>
                </a:lnTo>
                <a:lnTo>
                  <a:pt x="946" y="632"/>
                </a:lnTo>
                <a:lnTo>
                  <a:pt x="946" y="633"/>
                </a:lnTo>
                <a:cubicBezTo>
                  <a:pt x="944" y="634"/>
                  <a:pt x="943" y="635"/>
                  <a:pt x="942" y="635"/>
                </a:cubicBezTo>
                <a:cubicBezTo>
                  <a:pt x="941" y="635"/>
                  <a:pt x="940" y="634"/>
                  <a:pt x="938" y="633"/>
                </a:cubicBezTo>
                <a:cubicBezTo>
                  <a:pt x="929" y="636"/>
                  <a:pt x="926" y="640"/>
                  <a:pt x="921" y="645"/>
                </a:cubicBezTo>
                <a:cubicBezTo>
                  <a:pt x="924" y="648"/>
                  <a:pt x="915" y="644"/>
                  <a:pt x="917" y="649"/>
                </a:cubicBezTo>
                <a:cubicBezTo>
                  <a:pt x="918" y="649"/>
                  <a:pt x="916" y="652"/>
                  <a:pt x="915" y="652"/>
                </a:cubicBezTo>
                <a:lnTo>
                  <a:pt x="914" y="652"/>
                </a:lnTo>
                <a:lnTo>
                  <a:pt x="914" y="652"/>
                </a:lnTo>
                <a:cubicBezTo>
                  <a:pt x="911" y="652"/>
                  <a:pt x="908" y="657"/>
                  <a:pt x="906" y="657"/>
                </a:cubicBezTo>
                <a:lnTo>
                  <a:pt x="905" y="657"/>
                </a:lnTo>
                <a:cubicBezTo>
                  <a:pt x="906" y="663"/>
                  <a:pt x="896" y="658"/>
                  <a:pt x="896" y="662"/>
                </a:cubicBezTo>
                <a:lnTo>
                  <a:pt x="895" y="662"/>
                </a:lnTo>
                <a:lnTo>
                  <a:pt x="892" y="664"/>
                </a:lnTo>
                <a:cubicBezTo>
                  <a:pt x="892" y="661"/>
                  <a:pt x="892" y="661"/>
                  <a:pt x="890" y="661"/>
                </a:cubicBezTo>
                <a:lnTo>
                  <a:pt x="888" y="661"/>
                </a:lnTo>
                <a:cubicBezTo>
                  <a:pt x="886" y="666"/>
                  <a:pt x="878" y="669"/>
                  <a:pt x="883" y="669"/>
                </a:cubicBezTo>
                <a:cubicBezTo>
                  <a:pt x="882" y="672"/>
                  <a:pt x="880" y="673"/>
                  <a:pt x="879" y="673"/>
                </a:cubicBezTo>
                <a:lnTo>
                  <a:pt x="876" y="671"/>
                </a:lnTo>
                <a:cubicBezTo>
                  <a:pt x="873" y="671"/>
                  <a:pt x="876" y="673"/>
                  <a:pt x="874" y="673"/>
                </a:cubicBezTo>
                <a:lnTo>
                  <a:pt x="872" y="673"/>
                </a:lnTo>
                <a:lnTo>
                  <a:pt x="872" y="675"/>
                </a:lnTo>
                <a:cubicBezTo>
                  <a:pt x="871" y="675"/>
                  <a:pt x="868" y="673"/>
                  <a:pt x="867" y="671"/>
                </a:cubicBezTo>
                <a:lnTo>
                  <a:pt x="866" y="672"/>
                </a:lnTo>
                <a:cubicBezTo>
                  <a:pt x="864" y="672"/>
                  <a:pt x="862" y="671"/>
                  <a:pt x="861" y="669"/>
                </a:cubicBezTo>
                <a:lnTo>
                  <a:pt x="860" y="671"/>
                </a:lnTo>
                <a:cubicBezTo>
                  <a:pt x="858" y="671"/>
                  <a:pt x="860" y="666"/>
                  <a:pt x="858" y="666"/>
                </a:cubicBezTo>
                <a:lnTo>
                  <a:pt x="858" y="666"/>
                </a:lnTo>
                <a:cubicBezTo>
                  <a:pt x="858" y="668"/>
                  <a:pt x="857" y="669"/>
                  <a:pt x="857" y="669"/>
                </a:cubicBezTo>
                <a:lnTo>
                  <a:pt x="854" y="666"/>
                </a:lnTo>
                <a:lnTo>
                  <a:pt x="853" y="667"/>
                </a:lnTo>
                <a:lnTo>
                  <a:pt x="853" y="667"/>
                </a:lnTo>
                <a:cubicBezTo>
                  <a:pt x="849" y="667"/>
                  <a:pt x="850" y="661"/>
                  <a:pt x="846" y="661"/>
                </a:cubicBezTo>
                <a:cubicBezTo>
                  <a:pt x="845" y="661"/>
                  <a:pt x="843" y="661"/>
                  <a:pt x="841" y="662"/>
                </a:cubicBezTo>
                <a:cubicBezTo>
                  <a:pt x="839" y="659"/>
                  <a:pt x="844" y="658"/>
                  <a:pt x="840" y="658"/>
                </a:cubicBezTo>
                <a:lnTo>
                  <a:pt x="838" y="658"/>
                </a:lnTo>
                <a:cubicBezTo>
                  <a:pt x="840" y="655"/>
                  <a:pt x="834" y="651"/>
                  <a:pt x="834" y="651"/>
                </a:cubicBezTo>
                <a:lnTo>
                  <a:pt x="834" y="652"/>
                </a:lnTo>
                <a:lnTo>
                  <a:pt x="834" y="654"/>
                </a:lnTo>
                <a:cubicBezTo>
                  <a:pt x="833" y="654"/>
                  <a:pt x="832" y="652"/>
                  <a:pt x="829" y="652"/>
                </a:cubicBezTo>
                <a:lnTo>
                  <a:pt x="829" y="652"/>
                </a:lnTo>
                <a:cubicBezTo>
                  <a:pt x="828" y="650"/>
                  <a:pt x="828" y="649"/>
                  <a:pt x="827" y="649"/>
                </a:cubicBezTo>
                <a:lnTo>
                  <a:pt x="825" y="649"/>
                </a:lnTo>
                <a:lnTo>
                  <a:pt x="824" y="645"/>
                </a:lnTo>
                <a:lnTo>
                  <a:pt x="823" y="646"/>
                </a:lnTo>
                <a:lnTo>
                  <a:pt x="822" y="646"/>
                </a:lnTo>
                <a:cubicBezTo>
                  <a:pt x="821" y="646"/>
                  <a:pt x="826" y="643"/>
                  <a:pt x="823" y="641"/>
                </a:cubicBezTo>
                <a:lnTo>
                  <a:pt x="822" y="644"/>
                </a:lnTo>
                <a:lnTo>
                  <a:pt x="820" y="642"/>
                </a:lnTo>
                <a:cubicBezTo>
                  <a:pt x="817" y="642"/>
                  <a:pt x="817" y="638"/>
                  <a:pt x="815" y="638"/>
                </a:cubicBezTo>
                <a:lnTo>
                  <a:pt x="812" y="639"/>
                </a:lnTo>
                <a:lnTo>
                  <a:pt x="809" y="637"/>
                </a:lnTo>
                <a:lnTo>
                  <a:pt x="806" y="637"/>
                </a:lnTo>
                <a:cubicBezTo>
                  <a:pt x="805" y="637"/>
                  <a:pt x="805" y="637"/>
                  <a:pt x="806" y="635"/>
                </a:cubicBezTo>
                <a:lnTo>
                  <a:pt x="804" y="635"/>
                </a:lnTo>
                <a:cubicBezTo>
                  <a:pt x="802" y="635"/>
                  <a:pt x="804" y="640"/>
                  <a:pt x="799" y="642"/>
                </a:cubicBezTo>
                <a:cubicBezTo>
                  <a:pt x="802" y="638"/>
                  <a:pt x="799" y="635"/>
                  <a:pt x="797" y="635"/>
                </a:cubicBezTo>
                <a:cubicBezTo>
                  <a:pt x="795" y="635"/>
                  <a:pt x="793" y="636"/>
                  <a:pt x="793" y="640"/>
                </a:cubicBezTo>
                <a:cubicBezTo>
                  <a:pt x="792" y="639"/>
                  <a:pt x="790" y="638"/>
                  <a:pt x="788" y="638"/>
                </a:cubicBezTo>
                <a:cubicBezTo>
                  <a:pt x="785" y="638"/>
                  <a:pt x="782" y="639"/>
                  <a:pt x="782" y="641"/>
                </a:cubicBezTo>
                <a:cubicBezTo>
                  <a:pt x="781" y="638"/>
                  <a:pt x="781" y="637"/>
                  <a:pt x="781" y="637"/>
                </a:cubicBezTo>
                <a:cubicBezTo>
                  <a:pt x="780" y="637"/>
                  <a:pt x="779" y="642"/>
                  <a:pt x="776" y="642"/>
                </a:cubicBezTo>
                <a:lnTo>
                  <a:pt x="775" y="642"/>
                </a:lnTo>
                <a:lnTo>
                  <a:pt x="773" y="643"/>
                </a:lnTo>
                <a:cubicBezTo>
                  <a:pt x="773" y="643"/>
                  <a:pt x="772" y="642"/>
                  <a:pt x="771" y="640"/>
                </a:cubicBezTo>
                <a:lnTo>
                  <a:pt x="769" y="642"/>
                </a:lnTo>
                <a:lnTo>
                  <a:pt x="769" y="641"/>
                </a:lnTo>
                <a:cubicBezTo>
                  <a:pt x="771" y="638"/>
                  <a:pt x="769" y="637"/>
                  <a:pt x="767" y="637"/>
                </a:cubicBezTo>
                <a:cubicBezTo>
                  <a:pt x="766" y="637"/>
                  <a:pt x="764" y="638"/>
                  <a:pt x="763" y="639"/>
                </a:cubicBezTo>
                <a:cubicBezTo>
                  <a:pt x="768" y="640"/>
                  <a:pt x="769" y="640"/>
                  <a:pt x="764" y="645"/>
                </a:cubicBezTo>
                <a:lnTo>
                  <a:pt x="763" y="645"/>
                </a:lnTo>
                <a:cubicBezTo>
                  <a:pt x="762" y="645"/>
                  <a:pt x="760" y="642"/>
                  <a:pt x="758" y="642"/>
                </a:cubicBezTo>
                <a:lnTo>
                  <a:pt x="756" y="644"/>
                </a:lnTo>
                <a:cubicBezTo>
                  <a:pt x="754" y="641"/>
                  <a:pt x="755" y="638"/>
                  <a:pt x="751" y="638"/>
                </a:cubicBezTo>
                <a:cubicBezTo>
                  <a:pt x="749" y="644"/>
                  <a:pt x="737" y="640"/>
                  <a:pt x="737" y="652"/>
                </a:cubicBezTo>
                <a:cubicBezTo>
                  <a:pt x="739" y="655"/>
                  <a:pt x="736" y="654"/>
                  <a:pt x="739" y="657"/>
                </a:cubicBezTo>
                <a:cubicBezTo>
                  <a:pt x="733" y="655"/>
                  <a:pt x="732" y="654"/>
                  <a:pt x="731" y="647"/>
                </a:cubicBezTo>
                <a:cubicBezTo>
                  <a:pt x="727" y="645"/>
                  <a:pt x="726" y="643"/>
                  <a:pt x="722" y="643"/>
                </a:cubicBezTo>
                <a:lnTo>
                  <a:pt x="719" y="644"/>
                </a:lnTo>
                <a:cubicBezTo>
                  <a:pt x="718" y="642"/>
                  <a:pt x="717" y="638"/>
                  <a:pt x="717" y="638"/>
                </a:cubicBezTo>
                <a:lnTo>
                  <a:pt x="716" y="639"/>
                </a:lnTo>
                <a:lnTo>
                  <a:pt x="714" y="637"/>
                </a:lnTo>
                <a:lnTo>
                  <a:pt x="712" y="638"/>
                </a:lnTo>
                <a:lnTo>
                  <a:pt x="709" y="637"/>
                </a:lnTo>
                <a:cubicBezTo>
                  <a:pt x="706" y="637"/>
                  <a:pt x="703" y="639"/>
                  <a:pt x="701" y="639"/>
                </a:cubicBezTo>
                <a:cubicBezTo>
                  <a:pt x="699" y="639"/>
                  <a:pt x="698" y="637"/>
                  <a:pt x="697" y="633"/>
                </a:cubicBezTo>
                <a:lnTo>
                  <a:pt x="697" y="633"/>
                </a:lnTo>
                <a:cubicBezTo>
                  <a:pt x="692" y="633"/>
                  <a:pt x="691" y="641"/>
                  <a:pt x="694" y="641"/>
                </a:cubicBezTo>
                <a:lnTo>
                  <a:pt x="697" y="640"/>
                </a:lnTo>
                <a:cubicBezTo>
                  <a:pt x="703" y="640"/>
                  <a:pt x="697" y="645"/>
                  <a:pt x="694" y="645"/>
                </a:cubicBezTo>
                <a:cubicBezTo>
                  <a:pt x="692" y="644"/>
                  <a:pt x="690" y="644"/>
                  <a:pt x="689" y="644"/>
                </a:cubicBezTo>
                <a:cubicBezTo>
                  <a:pt x="680" y="644"/>
                  <a:pt x="685" y="656"/>
                  <a:pt x="677" y="659"/>
                </a:cubicBezTo>
                <a:cubicBezTo>
                  <a:pt x="676" y="663"/>
                  <a:pt x="672" y="667"/>
                  <a:pt x="668" y="668"/>
                </a:cubicBezTo>
                <a:cubicBezTo>
                  <a:pt x="671" y="673"/>
                  <a:pt x="670" y="677"/>
                  <a:pt x="668" y="677"/>
                </a:cubicBezTo>
                <a:cubicBezTo>
                  <a:pt x="667" y="677"/>
                  <a:pt x="666" y="675"/>
                  <a:pt x="664" y="672"/>
                </a:cubicBezTo>
                <a:cubicBezTo>
                  <a:pt x="657" y="672"/>
                  <a:pt x="653" y="676"/>
                  <a:pt x="650" y="681"/>
                </a:cubicBezTo>
                <a:cubicBezTo>
                  <a:pt x="648" y="678"/>
                  <a:pt x="646" y="676"/>
                  <a:pt x="645" y="676"/>
                </a:cubicBezTo>
                <a:cubicBezTo>
                  <a:pt x="644" y="676"/>
                  <a:pt x="643" y="678"/>
                  <a:pt x="642" y="682"/>
                </a:cubicBezTo>
                <a:lnTo>
                  <a:pt x="639" y="684"/>
                </a:lnTo>
                <a:cubicBezTo>
                  <a:pt x="636" y="684"/>
                  <a:pt x="638" y="676"/>
                  <a:pt x="634" y="674"/>
                </a:cubicBezTo>
                <a:cubicBezTo>
                  <a:pt x="628" y="674"/>
                  <a:pt x="636" y="680"/>
                  <a:pt x="633" y="682"/>
                </a:cubicBezTo>
                <a:cubicBezTo>
                  <a:pt x="627" y="681"/>
                  <a:pt x="627" y="677"/>
                  <a:pt x="622" y="673"/>
                </a:cubicBezTo>
                <a:cubicBezTo>
                  <a:pt x="620" y="675"/>
                  <a:pt x="618" y="675"/>
                  <a:pt x="615" y="675"/>
                </a:cubicBezTo>
                <a:cubicBezTo>
                  <a:pt x="613" y="675"/>
                  <a:pt x="611" y="675"/>
                  <a:pt x="609" y="675"/>
                </a:cubicBezTo>
                <a:cubicBezTo>
                  <a:pt x="607" y="675"/>
                  <a:pt x="606" y="675"/>
                  <a:pt x="606" y="679"/>
                </a:cubicBezTo>
                <a:cubicBezTo>
                  <a:pt x="599" y="686"/>
                  <a:pt x="590" y="682"/>
                  <a:pt x="583" y="689"/>
                </a:cubicBezTo>
                <a:cubicBezTo>
                  <a:pt x="574" y="691"/>
                  <a:pt x="581" y="699"/>
                  <a:pt x="575" y="701"/>
                </a:cubicBezTo>
                <a:cubicBezTo>
                  <a:pt x="569" y="707"/>
                  <a:pt x="569" y="711"/>
                  <a:pt x="579" y="715"/>
                </a:cubicBezTo>
                <a:cubicBezTo>
                  <a:pt x="569" y="727"/>
                  <a:pt x="591" y="728"/>
                  <a:pt x="581" y="743"/>
                </a:cubicBezTo>
                <a:cubicBezTo>
                  <a:pt x="576" y="745"/>
                  <a:pt x="574" y="748"/>
                  <a:pt x="569" y="749"/>
                </a:cubicBezTo>
                <a:cubicBezTo>
                  <a:pt x="568" y="749"/>
                  <a:pt x="566" y="748"/>
                  <a:pt x="564" y="748"/>
                </a:cubicBezTo>
                <a:cubicBezTo>
                  <a:pt x="558" y="748"/>
                  <a:pt x="550" y="751"/>
                  <a:pt x="554" y="757"/>
                </a:cubicBezTo>
                <a:lnTo>
                  <a:pt x="552" y="758"/>
                </a:lnTo>
                <a:cubicBezTo>
                  <a:pt x="548" y="758"/>
                  <a:pt x="539" y="741"/>
                  <a:pt x="536" y="737"/>
                </a:cubicBezTo>
                <a:cubicBezTo>
                  <a:pt x="535" y="737"/>
                  <a:pt x="533" y="737"/>
                  <a:pt x="532" y="737"/>
                </a:cubicBezTo>
                <a:cubicBezTo>
                  <a:pt x="528" y="737"/>
                  <a:pt x="524" y="738"/>
                  <a:pt x="520" y="738"/>
                </a:cubicBezTo>
                <a:cubicBezTo>
                  <a:pt x="515" y="738"/>
                  <a:pt x="510" y="737"/>
                  <a:pt x="507" y="733"/>
                </a:cubicBezTo>
                <a:cubicBezTo>
                  <a:pt x="503" y="736"/>
                  <a:pt x="496" y="737"/>
                  <a:pt x="489" y="737"/>
                </a:cubicBezTo>
                <a:cubicBezTo>
                  <a:pt x="486" y="737"/>
                  <a:pt x="483" y="737"/>
                  <a:pt x="480" y="736"/>
                </a:cubicBezTo>
                <a:cubicBezTo>
                  <a:pt x="478" y="737"/>
                  <a:pt x="474" y="739"/>
                  <a:pt x="472" y="739"/>
                </a:cubicBezTo>
                <a:lnTo>
                  <a:pt x="469" y="737"/>
                </a:lnTo>
                <a:cubicBezTo>
                  <a:pt x="455" y="734"/>
                  <a:pt x="448" y="735"/>
                  <a:pt x="438" y="726"/>
                </a:cubicBezTo>
                <a:cubicBezTo>
                  <a:pt x="432" y="725"/>
                  <a:pt x="431" y="716"/>
                  <a:pt x="424" y="716"/>
                </a:cubicBezTo>
                <a:lnTo>
                  <a:pt x="421" y="716"/>
                </a:lnTo>
                <a:cubicBezTo>
                  <a:pt x="420" y="714"/>
                  <a:pt x="418" y="713"/>
                  <a:pt x="417" y="713"/>
                </a:cubicBezTo>
                <a:cubicBezTo>
                  <a:pt x="415" y="713"/>
                  <a:pt x="413" y="714"/>
                  <a:pt x="411" y="715"/>
                </a:cubicBezTo>
                <a:lnTo>
                  <a:pt x="410" y="715"/>
                </a:lnTo>
                <a:cubicBezTo>
                  <a:pt x="408" y="715"/>
                  <a:pt x="406" y="714"/>
                  <a:pt x="404" y="714"/>
                </a:cubicBezTo>
                <a:lnTo>
                  <a:pt x="401" y="715"/>
                </a:lnTo>
                <a:cubicBezTo>
                  <a:pt x="398" y="711"/>
                  <a:pt x="394" y="710"/>
                  <a:pt x="390" y="710"/>
                </a:cubicBezTo>
                <a:cubicBezTo>
                  <a:pt x="388" y="710"/>
                  <a:pt x="386" y="711"/>
                  <a:pt x="383" y="711"/>
                </a:cubicBezTo>
                <a:lnTo>
                  <a:pt x="383" y="710"/>
                </a:lnTo>
                <a:lnTo>
                  <a:pt x="380" y="709"/>
                </a:lnTo>
                <a:cubicBezTo>
                  <a:pt x="378" y="709"/>
                  <a:pt x="375" y="711"/>
                  <a:pt x="372" y="711"/>
                </a:cubicBezTo>
                <a:lnTo>
                  <a:pt x="370" y="710"/>
                </a:lnTo>
                <a:cubicBezTo>
                  <a:pt x="366" y="707"/>
                  <a:pt x="361" y="704"/>
                  <a:pt x="356" y="704"/>
                </a:cubicBezTo>
                <a:cubicBezTo>
                  <a:pt x="354" y="704"/>
                  <a:pt x="353" y="705"/>
                  <a:pt x="351" y="706"/>
                </a:cubicBezTo>
                <a:lnTo>
                  <a:pt x="348" y="706"/>
                </a:lnTo>
                <a:cubicBezTo>
                  <a:pt x="343" y="706"/>
                  <a:pt x="341" y="703"/>
                  <a:pt x="336" y="699"/>
                </a:cubicBezTo>
                <a:cubicBezTo>
                  <a:pt x="334" y="696"/>
                  <a:pt x="332" y="696"/>
                  <a:pt x="329" y="696"/>
                </a:cubicBezTo>
                <a:cubicBezTo>
                  <a:pt x="328" y="696"/>
                  <a:pt x="326" y="696"/>
                  <a:pt x="325" y="696"/>
                </a:cubicBezTo>
                <a:cubicBezTo>
                  <a:pt x="324" y="694"/>
                  <a:pt x="324" y="693"/>
                  <a:pt x="322" y="693"/>
                </a:cubicBezTo>
                <a:cubicBezTo>
                  <a:pt x="321" y="693"/>
                  <a:pt x="319" y="695"/>
                  <a:pt x="317" y="695"/>
                </a:cubicBezTo>
                <a:lnTo>
                  <a:pt x="315" y="694"/>
                </a:lnTo>
                <a:lnTo>
                  <a:pt x="311" y="695"/>
                </a:lnTo>
                <a:cubicBezTo>
                  <a:pt x="309" y="695"/>
                  <a:pt x="307" y="694"/>
                  <a:pt x="304" y="694"/>
                </a:cubicBezTo>
                <a:cubicBezTo>
                  <a:pt x="302" y="694"/>
                  <a:pt x="300" y="695"/>
                  <a:pt x="298" y="696"/>
                </a:cubicBezTo>
                <a:lnTo>
                  <a:pt x="297" y="696"/>
                </a:lnTo>
                <a:cubicBezTo>
                  <a:pt x="295" y="696"/>
                  <a:pt x="293" y="696"/>
                  <a:pt x="291" y="696"/>
                </a:cubicBezTo>
                <a:cubicBezTo>
                  <a:pt x="289" y="696"/>
                  <a:pt x="287" y="696"/>
                  <a:pt x="285" y="698"/>
                </a:cubicBezTo>
                <a:cubicBezTo>
                  <a:pt x="283" y="696"/>
                  <a:pt x="282" y="695"/>
                  <a:pt x="280" y="695"/>
                </a:cubicBezTo>
                <a:cubicBezTo>
                  <a:pt x="274" y="695"/>
                  <a:pt x="268" y="702"/>
                  <a:pt x="263" y="702"/>
                </a:cubicBezTo>
                <a:lnTo>
                  <a:pt x="259" y="701"/>
                </a:lnTo>
                <a:cubicBezTo>
                  <a:pt x="249" y="693"/>
                  <a:pt x="235" y="693"/>
                  <a:pt x="229" y="679"/>
                </a:cubicBezTo>
                <a:lnTo>
                  <a:pt x="227" y="677"/>
                </a:lnTo>
                <a:cubicBezTo>
                  <a:pt x="226" y="677"/>
                  <a:pt x="224" y="678"/>
                  <a:pt x="222" y="679"/>
                </a:cubicBezTo>
                <a:cubicBezTo>
                  <a:pt x="220" y="677"/>
                  <a:pt x="218" y="677"/>
                  <a:pt x="217" y="677"/>
                </a:cubicBezTo>
                <a:lnTo>
                  <a:pt x="214" y="678"/>
                </a:lnTo>
                <a:lnTo>
                  <a:pt x="211" y="676"/>
                </a:lnTo>
                <a:cubicBezTo>
                  <a:pt x="206" y="676"/>
                  <a:pt x="200" y="685"/>
                  <a:pt x="195" y="685"/>
                </a:cubicBezTo>
                <a:lnTo>
                  <a:pt x="194" y="685"/>
                </a:lnTo>
                <a:cubicBezTo>
                  <a:pt x="192" y="685"/>
                  <a:pt x="190" y="685"/>
                  <a:pt x="189" y="685"/>
                </a:cubicBezTo>
                <a:cubicBezTo>
                  <a:pt x="182" y="685"/>
                  <a:pt x="178" y="681"/>
                  <a:pt x="173" y="679"/>
                </a:cubicBezTo>
                <a:cubicBezTo>
                  <a:pt x="172" y="676"/>
                  <a:pt x="172" y="672"/>
                  <a:pt x="172" y="669"/>
                </a:cubicBezTo>
                <a:cubicBezTo>
                  <a:pt x="168" y="633"/>
                  <a:pt x="154" y="602"/>
                  <a:pt x="128" y="583"/>
                </a:cubicBezTo>
                <a:lnTo>
                  <a:pt x="124" y="580"/>
                </a:lnTo>
                <a:lnTo>
                  <a:pt x="125" y="580"/>
                </a:lnTo>
                <a:cubicBezTo>
                  <a:pt x="127" y="580"/>
                  <a:pt x="127" y="580"/>
                  <a:pt x="126" y="578"/>
                </a:cubicBezTo>
                <a:cubicBezTo>
                  <a:pt x="127" y="579"/>
                  <a:pt x="128" y="579"/>
                  <a:pt x="128" y="579"/>
                </a:cubicBezTo>
                <a:cubicBezTo>
                  <a:pt x="129" y="579"/>
                  <a:pt x="129" y="579"/>
                  <a:pt x="130" y="577"/>
                </a:cubicBezTo>
                <a:cubicBezTo>
                  <a:pt x="128" y="576"/>
                  <a:pt x="127" y="571"/>
                  <a:pt x="124" y="571"/>
                </a:cubicBezTo>
                <a:lnTo>
                  <a:pt x="122" y="572"/>
                </a:lnTo>
                <a:cubicBezTo>
                  <a:pt x="124" y="568"/>
                  <a:pt x="126" y="570"/>
                  <a:pt x="122" y="568"/>
                </a:cubicBezTo>
                <a:cubicBezTo>
                  <a:pt x="124" y="566"/>
                  <a:pt x="123" y="566"/>
                  <a:pt x="122" y="566"/>
                </a:cubicBezTo>
                <a:lnTo>
                  <a:pt x="117" y="567"/>
                </a:lnTo>
                <a:lnTo>
                  <a:pt x="117" y="567"/>
                </a:lnTo>
                <a:cubicBezTo>
                  <a:pt x="119" y="565"/>
                  <a:pt x="118" y="564"/>
                  <a:pt x="117" y="564"/>
                </a:cubicBezTo>
                <a:lnTo>
                  <a:pt x="115" y="564"/>
                </a:lnTo>
                <a:lnTo>
                  <a:pt x="113" y="564"/>
                </a:lnTo>
                <a:cubicBezTo>
                  <a:pt x="112" y="566"/>
                  <a:pt x="113" y="567"/>
                  <a:pt x="112" y="570"/>
                </a:cubicBezTo>
                <a:cubicBezTo>
                  <a:pt x="108" y="563"/>
                  <a:pt x="107" y="560"/>
                  <a:pt x="100" y="554"/>
                </a:cubicBezTo>
                <a:cubicBezTo>
                  <a:pt x="98" y="557"/>
                  <a:pt x="97" y="558"/>
                  <a:pt x="96" y="558"/>
                </a:cubicBezTo>
                <a:cubicBezTo>
                  <a:pt x="94" y="558"/>
                  <a:pt x="93" y="555"/>
                  <a:pt x="89" y="554"/>
                </a:cubicBezTo>
                <a:cubicBezTo>
                  <a:pt x="88" y="560"/>
                  <a:pt x="88" y="563"/>
                  <a:pt x="87" y="563"/>
                </a:cubicBezTo>
                <a:cubicBezTo>
                  <a:pt x="86" y="563"/>
                  <a:pt x="84" y="561"/>
                  <a:pt x="82" y="556"/>
                </a:cubicBezTo>
                <a:cubicBezTo>
                  <a:pt x="81" y="551"/>
                  <a:pt x="91" y="547"/>
                  <a:pt x="86" y="543"/>
                </a:cubicBezTo>
                <a:cubicBezTo>
                  <a:pt x="82" y="543"/>
                  <a:pt x="78" y="550"/>
                  <a:pt x="74" y="551"/>
                </a:cubicBezTo>
                <a:lnTo>
                  <a:pt x="71" y="550"/>
                </a:lnTo>
                <a:cubicBezTo>
                  <a:pt x="69" y="550"/>
                  <a:pt x="68" y="551"/>
                  <a:pt x="67" y="553"/>
                </a:cubicBezTo>
                <a:cubicBezTo>
                  <a:pt x="71" y="553"/>
                  <a:pt x="76" y="558"/>
                  <a:pt x="71" y="558"/>
                </a:cubicBezTo>
                <a:lnTo>
                  <a:pt x="69" y="558"/>
                </a:lnTo>
                <a:cubicBezTo>
                  <a:pt x="67" y="556"/>
                  <a:pt x="66" y="555"/>
                  <a:pt x="65" y="555"/>
                </a:cubicBezTo>
                <a:cubicBezTo>
                  <a:pt x="62" y="555"/>
                  <a:pt x="62" y="560"/>
                  <a:pt x="60" y="560"/>
                </a:cubicBezTo>
                <a:lnTo>
                  <a:pt x="58" y="558"/>
                </a:lnTo>
                <a:cubicBezTo>
                  <a:pt x="56" y="555"/>
                  <a:pt x="55" y="554"/>
                  <a:pt x="53" y="554"/>
                </a:cubicBezTo>
                <a:cubicBezTo>
                  <a:pt x="49" y="554"/>
                  <a:pt x="45" y="561"/>
                  <a:pt x="40" y="562"/>
                </a:cubicBezTo>
                <a:cubicBezTo>
                  <a:pt x="24" y="560"/>
                  <a:pt x="13" y="553"/>
                  <a:pt x="15" y="523"/>
                </a:cubicBezTo>
                <a:cubicBezTo>
                  <a:pt x="15" y="518"/>
                  <a:pt x="16" y="513"/>
                  <a:pt x="17" y="507"/>
                </a:cubicBezTo>
                <a:cubicBezTo>
                  <a:pt x="20" y="498"/>
                  <a:pt x="22" y="488"/>
                  <a:pt x="29" y="483"/>
                </a:cubicBezTo>
                <a:cubicBezTo>
                  <a:pt x="27" y="478"/>
                  <a:pt x="25" y="474"/>
                  <a:pt x="25" y="469"/>
                </a:cubicBezTo>
                <a:cubicBezTo>
                  <a:pt x="30" y="450"/>
                  <a:pt x="36" y="429"/>
                  <a:pt x="40" y="409"/>
                </a:cubicBezTo>
                <a:cubicBezTo>
                  <a:pt x="43" y="404"/>
                  <a:pt x="45" y="399"/>
                  <a:pt x="47" y="394"/>
                </a:cubicBezTo>
                <a:cubicBezTo>
                  <a:pt x="48" y="371"/>
                  <a:pt x="41" y="362"/>
                  <a:pt x="58" y="342"/>
                </a:cubicBezTo>
                <a:cubicBezTo>
                  <a:pt x="60" y="327"/>
                  <a:pt x="38" y="312"/>
                  <a:pt x="46" y="296"/>
                </a:cubicBezTo>
                <a:cubicBezTo>
                  <a:pt x="58" y="282"/>
                  <a:pt x="86" y="279"/>
                  <a:pt x="89" y="256"/>
                </a:cubicBezTo>
                <a:cubicBezTo>
                  <a:pt x="86" y="234"/>
                  <a:pt x="102" y="212"/>
                  <a:pt x="102" y="188"/>
                </a:cubicBezTo>
                <a:cubicBezTo>
                  <a:pt x="106" y="176"/>
                  <a:pt x="115" y="178"/>
                  <a:pt x="124" y="173"/>
                </a:cubicBezTo>
                <a:cubicBezTo>
                  <a:pt x="147" y="165"/>
                  <a:pt x="153" y="147"/>
                  <a:pt x="162" y="127"/>
                </a:cubicBezTo>
                <a:cubicBezTo>
                  <a:pt x="173" y="83"/>
                  <a:pt x="165" y="89"/>
                  <a:pt x="207" y="64"/>
                </a:cubicBezTo>
                <a:cubicBezTo>
                  <a:pt x="224" y="51"/>
                  <a:pt x="248" y="52"/>
                  <a:pt x="258" y="30"/>
                </a:cubicBezTo>
                <a:cubicBezTo>
                  <a:pt x="259" y="33"/>
                  <a:pt x="260" y="35"/>
                  <a:pt x="262" y="35"/>
                </a:cubicBezTo>
                <a:cubicBezTo>
                  <a:pt x="266" y="35"/>
                  <a:pt x="275" y="24"/>
                  <a:pt x="281" y="22"/>
                </a:cubicBezTo>
                <a:cubicBezTo>
                  <a:pt x="282" y="21"/>
                  <a:pt x="284" y="21"/>
                  <a:pt x="286" y="21"/>
                </a:cubicBezTo>
                <a:cubicBezTo>
                  <a:pt x="292" y="21"/>
                  <a:pt x="297" y="25"/>
                  <a:pt x="303" y="29"/>
                </a:cubicBezTo>
                <a:cubicBezTo>
                  <a:pt x="305" y="27"/>
                  <a:pt x="308" y="27"/>
                  <a:pt x="310" y="27"/>
                </a:cubicBezTo>
                <a:cubicBezTo>
                  <a:pt x="315" y="27"/>
                  <a:pt x="320" y="29"/>
                  <a:pt x="324" y="31"/>
                </a:cubicBezTo>
                <a:cubicBezTo>
                  <a:pt x="338" y="29"/>
                  <a:pt x="341" y="23"/>
                  <a:pt x="347" y="23"/>
                </a:cubicBezTo>
                <a:cubicBezTo>
                  <a:pt x="350" y="23"/>
                  <a:pt x="354" y="25"/>
                  <a:pt x="363" y="32"/>
                </a:cubicBezTo>
                <a:cubicBezTo>
                  <a:pt x="366" y="30"/>
                  <a:pt x="369" y="29"/>
                  <a:pt x="372" y="29"/>
                </a:cubicBezTo>
                <a:cubicBezTo>
                  <a:pt x="378" y="29"/>
                  <a:pt x="384" y="32"/>
                  <a:pt x="392" y="32"/>
                </a:cubicBezTo>
                <a:lnTo>
                  <a:pt x="393" y="32"/>
                </a:lnTo>
                <a:lnTo>
                  <a:pt x="395" y="33"/>
                </a:lnTo>
                <a:cubicBezTo>
                  <a:pt x="398" y="33"/>
                  <a:pt x="402" y="29"/>
                  <a:pt x="405" y="29"/>
                </a:cubicBezTo>
                <a:cubicBezTo>
                  <a:pt x="407" y="29"/>
                  <a:pt x="408" y="30"/>
                  <a:pt x="410" y="33"/>
                </a:cubicBezTo>
                <a:cubicBezTo>
                  <a:pt x="409" y="37"/>
                  <a:pt x="410" y="39"/>
                  <a:pt x="411" y="39"/>
                </a:cubicBezTo>
                <a:cubicBezTo>
                  <a:pt x="414" y="39"/>
                  <a:pt x="419" y="35"/>
                  <a:pt x="422" y="35"/>
                </a:cubicBezTo>
                <a:lnTo>
                  <a:pt x="423" y="35"/>
                </a:lnTo>
                <a:cubicBezTo>
                  <a:pt x="420" y="19"/>
                  <a:pt x="423" y="13"/>
                  <a:pt x="43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615" name="Freeform 186">
            <a:extLst>
              <a:ext uri="{FF2B5EF4-FFF2-40B4-BE49-F238E27FC236}">
                <a16:creationId xmlns:a16="http://schemas.microsoft.com/office/drawing/2014/main" id="{83E48F4A-2917-1763-7FC4-E14C9AF0F69D}"/>
              </a:ext>
            </a:extLst>
          </p:cNvPr>
          <p:cNvSpPr>
            <a:spLocks noEditPoints="1"/>
          </p:cNvSpPr>
          <p:nvPr/>
        </p:nvSpPr>
        <p:spPr bwMode="auto">
          <a:xfrm>
            <a:off x="1786796" y="4612437"/>
            <a:ext cx="527863" cy="488455"/>
          </a:xfrm>
          <a:custGeom>
            <a:avLst/>
            <a:gdLst>
              <a:gd name="T0" fmla="*/ 665 w 1314"/>
              <a:gd name="T1" fmla="*/ 2 h 1214"/>
              <a:gd name="T2" fmla="*/ 604 w 1314"/>
              <a:gd name="T3" fmla="*/ 16 h 1214"/>
              <a:gd name="T4" fmla="*/ 535 w 1314"/>
              <a:gd name="T5" fmla="*/ 39 h 1214"/>
              <a:gd name="T6" fmla="*/ 490 w 1314"/>
              <a:gd name="T7" fmla="*/ 64 h 1214"/>
              <a:gd name="T8" fmla="*/ 25 w 1314"/>
              <a:gd name="T9" fmla="*/ 562 h 1214"/>
              <a:gd name="T10" fmla="*/ 65 w 1314"/>
              <a:gd name="T11" fmla="*/ 569 h 1214"/>
              <a:gd name="T12" fmla="*/ 243 w 1314"/>
              <a:gd name="T13" fmla="*/ 686 h 1214"/>
              <a:gd name="T14" fmla="*/ 312 w 1314"/>
              <a:gd name="T15" fmla="*/ 732 h 1214"/>
              <a:gd name="T16" fmla="*/ 462 w 1314"/>
              <a:gd name="T17" fmla="*/ 820 h 1214"/>
              <a:gd name="T18" fmla="*/ 562 w 1314"/>
              <a:gd name="T19" fmla="*/ 895 h 1214"/>
              <a:gd name="T20" fmla="*/ 629 w 1314"/>
              <a:gd name="T21" fmla="*/ 979 h 1214"/>
              <a:gd name="T22" fmla="*/ 682 w 1314"/>
              <a:gd name="T23" fmla="*/ 1013 h 1214"/>
              <a:gd name="T24" fmla="*/ 660 w 1314"/>
              <a:gd name="T25" fmla="*/ 1059 h 1214"/>
              <a:gd name="T26" fmla="*/ 730 w 1314"/>
              <a:gd name="T27" fmla="*/ 1167 h 1214"/>
              <a:gd name="T28" fmla="*/ 1291 w 1314"/>
              <a:gd name="T29" fmla="*/ 395 h 1214"/>
              <a:gd name="T30" fmla="*/ 1273 w 1314"/>
              <a:gd name="T31" fmla="*/ 328 h 1214"/>
              <a:gd name="T32" fmla="*/ 1303 w 1314"/>
              <a:gd name="T33" fmla="*/ 257 h 1214"/>
              <a:gd name="T34" fmla="*/ 1252 w 1314"/>
              <a:gd name="T35" fmla="*/ 242 h 1214"/>
              <a:gd name="T36" fmla="*/ 1190 w 1314"/>
              <a:gd name="T37" fmla="*/ 239 h 1214"/>
              <a:gd name="T38" fmla="*/ 1145 w 1314"/>
              <a:gd name="T39" fmla="*/ 229 h 1214"/>
              <a:gd name="T40" fmla="*/ 1100 w 1314"/>
              <a:gd name="T41" fmla="*/ 168 h 1214"/>
              <a:gd name="T42" fmla="*/ 1034 w 1314"/>
              <a:gd name="T43" fmla="*/ 117 h 1214"/>
              <a:gd name="T44" fmla="*/ 964 w 1314"/>
              <a:gd name="T45" fmla="*/ 73 h 1214"/>
              <a:gd name="T46" fmla="*/ 912 w 1314"/>
              <a:gd name="T47" fmla="*/ 52 h 1214"/>
              <a:gd name="T48" fmla="*/ 852 w 1314"/>
              <a:gd name="T49" fmla="*/ 32 h 1214"/>
              <a:gd name="T50" fmla="*/ 781 w 1314"/>
              <a:gd name="T51" fmla="*/ 28 h 1214"/>
              <a:gd name="T52" fmla="*/ 1233 w 1314"/>
              <a:gd name="T53" fmla="*/ 390 h 1214"/>
              <a:gd name="T54" fmla="*/ 729 w 1314"/>
              <a:gd name="T55" fmla="*/ 32 h 1214"/>
              <a:gd name="T56" fmla="*/ 772 w 1314"/>
              <a:gd name="T57" fmla="*/ 44 h 1214"/>
              <a:gd name="T58" fmla="*/ 833 w 1314"/>
              <a:gd name="T59" fmla="*/ 51 h 1214"/>
              <a:gd name="T60" fmla="*/ 865 w 1314"/>
              <a:gd name="T61" fmla="*/ 57 h 1214"/>
              <a:gd name="T62" fmla="*/ 904 w 1314"/>
              <a:gd name="T63" fmla="*/ 69 h 1214"/>
              <a:gd name="T64" fmla="*/ 937 w 1314"/>
              <a:gd name="T65" fmla="*/ 86 h 1214"/>
              <a:gd name="T66" fmla="*/ 976 w 1314"/>
              <a:gd name="T67" fmla="*/ 103 h 1214"/>
              <a:gd name="T68" fmla="*/ 1055 w 1314"/>
              <a:gd name="T69" fmla="*/ 147 h 1214"/>
              <a:gd name="T70" fmla="*/ 1111 w 1314"/>
              <a:gd name="T71" fmla="*/ 205 h 1214"/>
              <a:gd name="T72" fmla="*/ 1169 w 1314"/>
              <a:gd name="T73" fmla="*/ 251 h 1214"/>
              <a:gd name="T74" fmla="*/ 1204 w 1314"/>
              <a:gd name="T75" fmla="*/ 253 h 1214"/>
              <a:gd name="T76" fmla="*/ 1248 w 1314"/>
              <a:gd name="T77" fmla="*/ 259 h 1214"/>
              <a:gd name="T78" fmla="*/ 1271 w 1314"/>
              <a:gd name="T79" fmla="*/ 263 h 1214"/>
              <a:gd name="T80" fmla="*/ 1292 w 1314"/>
              <a:gd name="T81" fmla="*/ 274 h 1214"/>
              <a:gd name="T82" fmla="*/ 1272 w 1314"/>
              <a:gd name="T83" fmla="*/ 302 h 1214"/>
              <a:gd name="T84" fmla="*/ 1257 w 1314"/>
              <a:gd name="T85" fmla="*/ 328 h 1214"/>
              <a:gd name="T86" fmla="*/ 1258 w 1314"/>
              <a:gd name="T87" fmla="*/ 360 h 1214"/>
              <a:gd name="T88" fmla="*/ 1237 w 1314"/>
              <a:gd name="T89" fmla="*/ 389 h 1214"/>
              <a:gd name="T90" fmla="*/ 1232 w 1314"/>
              <a:gd name="T91" fmla="*/ 397 h 1214"/>
              <a:gd name="T92" fmla="*/ 1224 w 1314"/>
              <a:gd name="T93" fmla="*/ 409 h 1214"/>
              <a:gd name="T94" fmla="*/ 1259 w 1314"/>
              <a:gd name="T95" fmla="*/ 466 h 1214"/>
              <a:gd name="T96" fmla="*/ 680 w 1314"/>
              <a:gd name="T97" fmla="*/ 1050 h 1214"/>
              <a:gd name="T98" fmla="*/ 649 w 1314"/>
              <a:gd name="T99" fmla="*/ 976 h 1214"/>
              <a:gd name="T100" fmla="*/ 561 w 1314"/>
              <a:gd name="T101" fmla="*/ 880 h 1214"/>
              <a:gd name="T102" fmla="*/ 478 w 1314"/>
              <a:gd name="T103" fmla="*/ 818 h 1214"/>
              <a:gd name="T104" fmla="*/ 328 w 1314"/>
              <a:gd name="T105" fmla="*/ 727 h 1214"/>
              <a:gd name="T106" fmla="*/ 271 w 1314"/>
              <a:gd name="T107" fmla="*/ 694 h 1214"/>
              <a:gd name="T108" fmla="*/ 54 w 1314"/>
              <a:gd name="T109" fmla="*/ 552 h 1214"/>
              <a:gd name="T110" fmla="*/ 497 w 1314"/>
              <a:gd name="T111" fmla="*/ 81 h 1214"/>
              <a:gd name="T112" fmla="*/ 565 w 1314"/>
              <a:gd name="T113" fmla="*/ 26 h 1214"/>
              <a:gd name="T114" fmla="*/ 644 w 1314"/>
              <a:gd name="T115" fmla="*/ 31 h 1214"/>
              <a:gd name="T116" fmla="*/ 702 w 1314"/>
              <a:gd name="T117" fmla="*/ 23 h 1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14" h="1214">
                <a:moveTo>
                  <a:pt x="723" y="0"/>
                </a:moveTo>
                <a:lnTo>
                  <a:pt x="723" y="0"/>
                </a:lnTo>
                <a:lnTo>
                  <a:pt x="719" y="0"/>
                </a:lnTo>
                <a:lnTo>
                  <a:pt x="718" y="0"/>
                </a:lnTo>
                <a:cubicBezTo>
                  <a:pt x="715" y="1"/>
                  <a:pt x="708" y="3"/>
                  <a:pt x="705" y="10"/>
                </a:cubicBezTo>
                <a:lnTo>
                  <a:pt x="702" y="10"/>
                </a:lnTo>
                <a:lnTo>
                  <a:pt x="702" y="10"/>
                </a:lnTo>
                <a:cubicBezTo>
                  <a:pt x="697" y="10"/>
                  <a:pt x="693" y="12"/>
                  <a:pt x="690" y="16"/>
                </a:cubicBezTo>
                <a:lnTo>
                  <a:pt x="689" y="13"/>
                </a:lnTo>
                <a:cubicBezTo>
                  <a:pt x="687" y="11"/>
                  <a:pt x="683" y="7"/>
                  <a:pt x="675" y="6"/>
                </a:cubicBezTo>
                <a:cubicBezTo>
                  <a:pt x="672" y="3"/>
                  <a:pt x="669" y="2"/>
                  <a:pt x="665" y="2"/>
                </a:cubicBezTo>
                <a:cubicBezTo>
                  <a:pt x="662" y="2"/>
                  <a:pt x="659" y="3"/>
                  <a:pt x="656" y="4"/>
                </a:cubicBezTo>
                <a:cubicBezTo>
                  <a:pt x="654" y="6"/>
                  <a:pt x="652" y="8"/>
                  <a:pt x="651" y="11"/>
                </a:cubicBezTo>
                <a:lnTo>
                  <a:pt x="650" y="11"/>
                </a:lnTo>
                <a:cubicBezTo>
                  <a:pt x="648" y="11"/>
                  <a:pt x="646" y="10"/>
                  <a:pt x="644" y="10"/>
                </a:cubicBezTo>
                <a:cubicBezTo>
                  <a:pt x="638" y="10"/>
                  <a:pt x="634" y="13"/>
                  <a:pt x="631" y="17"/>
                </a:cubicBezTo>
                <a:lnTo>
                  <a:pt x="631" y="17"/>
                </a:lnTo>
                <a:lnTo>
                  <a:pt x="631" y="17"/>
                </a:lnTo>
                <a:lnTo>
                  <a:pt x="628" y="18"/>
                </a:lnTo>
                <a:cubicBezTo>
                  <a:pt x="627" y="18"/>
                  <a:pt x="625" y="18"/>
                  <a:pt x="623" y="19"/>
                </a:cubicBezTo>
                <a:cubicBezTo>
                  <a:pt x="621" y="16"/>
                  <a:pt x="617" y="14"/>
                  <a:pt x="613" y="14"/>
                </a:cubicBezTo>
                <a:cubicBezTo>
                  <a:pt x="610" y="14"/>
                  <a:pt x="607" y="15"/>
                  <a:pt x="604" y="16"/>
                </a:cubicBezTo>
                <a:cubicBezTo>
                  <a:pt x="602" y="14"/>
                  <a:pt x="599" y="13"/>
                  <a:pt x="595" y="13"/>
                </a:cubicBezTo>
                <a:cubicBezTo>
                  <a:pt x="594" y="13"/>
                  <a:pt x="592" y="13"/>
                  <a:pt x="591" y="14"/>
                </a:cubicBezTo>
                <a:cubicBezTo>
                  <a:pt x="587" y="10"/>
                  <a:pt x="583" y="8"/>
                  <a:pt x="579" y="8"/>
                </a:cubicBezTo>
                <a:cubicBezTo>
                  <a:pt x="577" y="8"/>
                  <a:pt x="576" y="8"/>
                  <a:pt x="574" y="9"/>
                </a:cubicBezTo>
                <a:cubicBezTo>
                  <a:pt x="571" y="10"/>
                  <a:pt x="569" y="11"/>
                  <a:pt x="567" y="13"/>
                </a:cubicBezTo>
                <a:lnTo>
                  <a:pt x="565" y="13"/>
                </a:lnTo>
                <a:cubicBezTo>
                  <a:pt x="562" y="13"/>
                  <a:pt x="560" y="14"/>
                  <a:pt x="558" y="15"/>
                </a:cubicBezTo>
                <a:cubicBezTo>
                  <a:pt x="556" y="16"/>
                  <a:pt x="553" y="19"/>
                  <a:pt x="552" y="22"/>
                </a:cubicBezTo>
                <a:cubicBezTo>
                  <a:pt x="547" y="23"/>
                  <a:pt x="544" y="26"/>
                  <a:pt x="542" y="31"/>
                </a:cubicBezTo>
                <a:cubicBezTo>
                  <a:pt x="541" y="36"/>
                  <a:pt x="538" y="39"/>
                  <a:pt x="536" y="39"/>
                </a:cubicBezTo>
                <a:lnTo>
                  <a:pt x="535" y="39"/>
                </a:lnTo>
                <a:cubicBezTo>
                  <a:pt x="533" y="38"/>
                  <a:pt x="531" y="37"/>
                  <a:pt x="529" y="37"/>
                </a:cubicBezTo>
                <a:cubicBezTo>
                  <a:pt x="526" y="37"/>
                  <a:pt x="523" y="38"/>
                  <a:pt x="521" y="40"/>
                </a:cubicBezTo>
                <a:cubicBezTo>
                  <a:pt x="519" y="42"/>
                  <a:pt x="518" y="43"/>
                  <a:pt x="516" y="44"/>
                </a:cubicBezTo>
                <a:lnTo>
                  <a:pt x="514" y="46"/>
                </a:lnTo>
                <a:cubicBezTo>
                  <a:pt x="511" y="48"/>
                  <a:pt x="510" y="50"/>
                  <a:pt x="509" y="53"/>
                </a:cubicBezTo>
                <a:cubicBezTo>
                  <a:pt x="509" y="54"/>
                  <a:pt x="508" y="56"/>
                  <a:pt x="508" y="57"/>
                </a:cubicBezTo>
                <a:lnTo>
                  <a:pt x="505" y="59"/>
                </a:lnTo>
                <a:lnTo>
                  <a:pt x="501" y="59"/>
                </a:lnTo>
                <a:cubicBezTo>
                  <a:pt x="498" y="59"/>
                  <a:pt x="496" y="60"/>
                  <a:pt x="493" y="61"/>
                </a:cubicBezTo>
                <a:lnTo>
                  <a:pt x="492" y="62"/>
                </a:lnTo>
                <a:lnTo>
                  <a:pt x="490" y="64"/>
                </a:lnTo>
                <a:lnTo>
                  <a:pt x="488" y="66"/>
                </a:lnTo>
                <a:lnTo>
                  <a:pt x="485" y="67"/>
                </a:lnTo>
                <a:cubicBezTo>
                  <a:pt x="470" y="78"/>
                  <a:pt x="454" y="88"/>
                  <a:pt x="439" y="99"/>
                </a:cubicBezTo>
                <a:cubicBezTo>
                  <a:pt x="437" y="100"/>
                  <a:pt x="435" y="101"/>
                  <a:pt x="433" y="102"/>
                </a:cubicBezTo>
                <a:lnTo>
                  <a:pt x="431" y="104"/>
                </a:lnTo>
                <a:cubicBezTo>
                  <a:pt x="388" y="139"/>
                  <a:pt x="337" y="181"/>
                  <a:pt x="287" y="225"/>
                </a:cubicBezTo>
                <a:cubicBezTo>
                  <a:pt x="248" y="259"/>
                  <a:pt x="214" y="297"/>
                  <a:pt x="181" y="334"/>
                </a:cubicBezTo>
                <a:cubicBezTo>
                  <a:pt x="168" y="348"/>
                  <a:pt x="156" y="362"/>
                  <a:pt x="143" y="376"/>
                </a:cubicBezTo>
                <a:cubicBezTo>
                  <a:pt x="139" y="381"/>
                  <a:pt x="130" y="389"/>
                  <a:pt x="121" y="398"/>
                </a:cubicBezTo>
                <a:cubicBezTo>
                  <a:pt x="57" y="458"/>
                  <a:pt x="0" y="515"/>
                  <a:pt x="13" y="549"/>
                </a:cubicBezTo>
                <a:cubicBezTo>
                  <a:pt x="15" y="554"/>
                  <a:pt x="19" y="558"/>
                  <a:pt x="25" y="562"/>
                </a:cubicBezTo>
                <a:cubicBezTo>
                  <a:pt x="28" y="564"/>
                  <a:pt x="30" y="564"/>
                  <a:pt x="33" y="564"/>
                </a:cubicBezTo>
                <a:cubicBezTo>
                  <a:pt x="34" y="564"/>
                  <a:pt x="36" y="564"/>
                  <a:pt x="37" y="563"/>
                </a:cubicBezTo>
                <a:cubicBezTo>
                  <a:pt x="39" y="564"/>
                  <a:pt x="41" y="564"/>
                  <a:pt x="42" y="564"/>
                </a:cubicBezTo>
                <a:lnTo>
                  <a:pt x="46" y="564"/>
                </a:lnTo>
                <a:lnTo>
                  <a:pt x="46" y="564"/>
                </a:lnTo>
                <a:lnTo>
                  <a:pt x="49" y="564"/>
                </a:lnTo>
                <a:lnTo>
                  <a:pt x="50" y="565"/>
                </a:lnTo>
                <a:lnTo>
                  <a:pt x="54" y="565"/>
                </a:lnTo>
                <a:cubicBezTo>
                  <a:pt x="57" y="565"/>
                  <a:pt x="60" y="565"/>
                  <a:pt x="62" y="563"/>
                </a:cubicBezTo>
                <a:lnTo>
                  <a:pt x="62" y="563"/>
                </a:lnTo>
                <a:cubicBezTo>
                  <a:pt x="63" y="565"/>
                  <a:pt x="64" y="567"/>
                  <a:pt x="65" y="569"/>
                </a:cubicBezTo>
                <a:cubicBezTo>
                  <a:pt x="69" y="574"/>
                  <a:pt x="75" y="576"/>
                  <a:pt x="79" y="576"/>
                </a:cubicBezTo>
                <a:lnTo>
                  <a:pt x="79" y="577"/>
                </a:lnTo>
                <a:cubicBezTo>
                  <a:pt x="81" y="579"/>
                  <a:pt x="84" y="582"/>
                  <a:pt x="87" y="583"/>
                </a:cubicBezTo>
                <a:lnTo>
                  <a:pt x="88" y="583"/>
                </a:lnTo>
                <a:lnTo>
                  <a:pt x="90" y="583"/>
                </a:lnTo>
                <a:lnTo>
                  <a:pt x="93" y="584"/>
                </a:lnTo>
                <a:cubicBezTo>
                  <a:pt x="95" y="585"/>
                  <a:pt x="97" y="585"/>
                  <a:pt x="98" y="586"/>
                </a:cubicBezTo>
                <a:cubicBezTo>
                  <a:pt x="116" y="594"/>
                  <a:pt x="131" y="606"/>
                  <a:pt x="147" y="618"/>
                </a:cubicBezTo>
                <a:cubicBezTo>
                  <a:pt x="154" y="624"/>
                  <a:pt x="162" y="630"/>
                  <a:pt x="170" y="636"/>
                </a:cubicBezTo>
                <a:cubicBezTo>
                  <a:pt x="179" y="642"/>
                  <a:pt x="189" y="648"/>
                  <a:pt x="198" y="654"/>
                </a:cubicBezTo>
                <a:cubicBezTo>
                  <a:pt x="214" y="664"/>
                  <a:pt x="229" y="674"/>
                  <a:pt x="243" y="686"/>
                </a:cubicBezTo>
                <a:cubicBezTo>
                  <a:pt x="249" y="692"/>
                  <a:pt x="255" y="697"/>
                  <a:pt x="261" y="703"/>
                </a:cubicBezTo>
                <a:cubicBezTo>
                  <a:pt x="263" y="705"/>
                  <a:pt x="267" y="707"/>
                  <a:pt x="271" y="707"/>
                </a:cubicBezTo>
                <a:cubicBezTo>
                  <a:pt x="273" y="707"/>
                  <a:pt x="275" y="706"/>
                  <a:pt x="277" y="705"/>
                </a:cubicBezTo>
                <a:cubicBezTo>
                  <a:pt x="278" y="704"/>
                  <a:pt x="280" y="703"/>
                  <a:pt x="281" y="702"/>
                </a:cubicBezTo>
                <a:cubicBezTo>
                  <a:pt x="283" y="704"/>
                  <a:pt x="285" y="705"/>
                  <a:pt x="286" y="705"/>
                </a:cubicBezTo>
                <a:cubicBezTo>
                  <a:pt x="287" y="710"/>
                  <a:pt x="290" y="713"/>
                  <a:pt x="295" y="715"/>
                </a:cubicBezTo>
                <a:lnTo>
                  <a:pt x="295" y="717"/>
                </a:lnTo>
                <a:cubicBezTo>
                  <a:pt x="296" y="721"/>
                  <a:pt x="299" y="724"/>
                  <a:pt x="303" y="725"/>
                </a:cubicBezTo>
                <a:lnTo>
                  <a:pt x="305" y="726"/>
                </a:lnTo>
                <a:cubicBezTo>
                  <a:pt x="307" y="727"/>
                  <a:pt x="308" y="728"/>
                  <a:pt x="310" y="728"/>
                </a:cubicBezTo>
                <a:lnTo>
                  <a:pt x="312" y="732"/>
                </a:lnTo>
                <a:cubicBezTo>
                  <a:pt x="312" y="737"/>
                  <a:pt x="315" y="742"/>
                  <a:pt x="320" y="744"/>
                </a:cubicBezTo>
                <a:cubicBezTo>
                  <a:pt x="338" y="752"/>
                  <a:pt x="356" y="761"/>
                  <a:pt x="373" y="771"/>
                </a:cubicBezTo>
                <a:lnTo>
                  <a:pt x="375" y="772"/>
                </a:lnTo>
                <a:lnTo>
                  <a:pt x="377" y="773"/>
                </a:lnTo>
                <a:cubicBezTo>
                  <a:pt x="391" y="781"/>
                  <a:pt x="404" y="790"/>
                  <a:pt x="418" y="799"/>
                </a:cubicBezTo>
                <a:cubicBezTo>
                  <a:pt x="420" y="800"/>
                  <a:pt x="422" y="801"/>
                  <a:pt x="424" y="801"/>
                </a:cubicBezTo>
                <a:cubicBezTo>
                  <a:pt x="426" y="802"/>
                  <a:pt x="429" y="802"/>
                  <a:pt x="432" y="803"/>
                </a:cubicBezTo>
                <a:cubicBezTo>
                  <a:pt x="437" y="804"/>
                  <a:pt x="442" y="806"/>
                  <a:pt x="447" y="806"/>
                </a:cubicBezTo>
                <a:cubicBezTo>
                  <a:pt x="451" y="810"/>
                  <a:pt x="454" y="811"/>
                  <a:pt x="456" y="812"/>
                </a:cubicBezTo>
                <a:lnTo>
                  <a:pt x="457" y="812"/>
                </a:lnTo>
                <a:cubicBezTo>
                  <a:pt x="459" y="816"/>
                  <a:pt x="461" y="818"/>
                  <a:pt x="462" y="820"/>
                </a:cubicBezTo>
                <a:lnTo>
                  <a:pt x="464" y="822"/>
                </a:lnTo>
                <a:cubicBezTo>
                  <a:pt x="464" y="833"/>
                  <a:pt x="474" y="841"/>
                  <a:pt x="478" y="845"/>
                </a:cubicBezTo>
                <a:lnTo>
                  <a:pt x="483" y="849"/>
                </a:lnTo>
                <a:lnTo>
                  <a:pt x="485" y="851"/>
                </a:lnTo>
                <a:cubicBezTo>
                  <a:pt x="492" y="857"/>
                  <a:pt x="501" y="862"/>
                  <a:pt x="508" y="867"/>
                </a:cubicBezTo>
                <a:cubicBezTo>
                  <a:pt x="514" y="872"/>
                  <a:pt x="523" y="878"/>
                  <a:pt x="526" y="881"/>
                </a:cubicBezTo>
                <a:lnTo>
                  <a:pt x="526" y="882"/>
                </a:lnTo>
                <a:cubicBezTo>
                  <a:pt x="531" y="890"/>
                  <a:pt x="537" y="891"/>
                  <a:pt x="541" y="891"/>
                </a:cubicBezTo>
                <a:cubicBezTo>
                  <a:pt x="545" y="891"/>
                  <a:pt x="548" y="889"/>
                  <a:pt x="550" y="888"/>
                </a:cubicBezTo>
                <a:cubicBezTo>
                  <a:pt x="552" y="889"/>
                  <a:pt x="554" y="891"/>
                  <a:pt x="556" y="892"/>
                </a:cubicBezTo>
                <a:cubicBezTo>
                  <a:pt x="558" y="893"/>
                  <a:pt x="560" y="894"/>
                  <a:pt x="562" y="895"/>
                </a:cubicBezTo>
                <a:cubicBezTo>
                  <a:pt x="565" y="897"/>
                  <a:pt x="567" y="899"/>
                  <a:pt x="570" y="900"/>
                </a:cubicBezTo>
                <a:cubicBezTo>
                  <a:pt x="574" y="910"/>
                  <a:pt x="584" y="913"/>
                  <a:pt x="589" y="915"/>
                </a:cubicBezTo>
                <a:cubicBezTo>
                  <a:pt x="589" y="918"/>
                  <a:pt x="590" y="921"/>
                  <a:pt x="592" y="924"/>
                </a:cubicBezTo>
                <a:cubicBezTo>
                  <a:pt x="593" y="929"/>
                  <a:pt x="597" y="933"/>
                  <a:pt x="598" y="935"/>
                </a:cubicBezTo>
                <a:lnTo>
                  <a:pt x="599" y="936"/>
                </a:lnTo>
                <a:lnTo>
                  <a:pt x="600" y="937"/>
                </a:lnTo>
                <a:cubicBezTo>
                  <a:pt x="600" y="941"/>
                  <a:pt x="602" y="944"/>
                  <a:pt x="604" y="947"/>
                </a:cubicBezTo>
                <a:lnTo>
                  <a:pt x="605" y="950"/>
                </a:lnTo>
                <a:lnTo>
                  <a:pt x="606" y="952"/>
                </a:lnTo>
                <a:cubicBezTo>
                  <a:pt x="606" y="956"/>
                  <a:pt x="607" y="960"/>
                  <a:pt x="610" y="962"/>
                </a:cubicBezTo>
                <a:cubicBezTo>
                  <a:pt x="617" y="968"/>
                  <a:pt x="623" y="973"/>
                  <a:pt x="629" y="979"/>
                </a:cubicBezTo>
                <a:cubicBezTo>
                  <a:pt x="631" y="981"/>
                  <a:pt x="633" y="982"/>
                  <a:pt x="635" y="985"/>
                </a:cubicBezTo>
                <a:lnTo>
                  <a:pt x="638" y="987"/>
                </a:lnTo>
                <a:lnTo>
                  <a:pt x="639" y="990"/>
                </a:lnTo>
                <a:cubicBezTo>
                  <a:pt x="640" y="991"/>
                  <a:pt x="641" y="993"/>
                  <a:pt x="642" y="994"/>
                </a:cubicBezTo>
                <a:lnTo>
                  <a:pt x="644" y="997"/>
                </a:lnTo>
                <a:cubicBezTo>
                  <a:pt x="647" y="1001"/>
                  <a:pt x="651" y="1004"/>
                  <a:pt x="655" y="1006"/>
                </a:cubicBezTo>
                <a:cubicBezTo>
                  <a:pt x="657" y="1007"/>
                  <a:pt x="660" y="1008"/>
                  <a:pt x="662" y="1008"/>
                </a:cubicBezTo>
                <a:lnTo>
                  <a:pt x="666" y="1007"/>
                </a:lnTo>
                <a:lnTo>
                  <a:pt x="670" y="1010"/>
                </a:lnTo>
                <a:cubicBezTo>
                  <a:pt x="673" y="1012"/>
                  <a:pt x="676" y="1014"/>
                  <a:pt x="680" y="1014"/>
                </a:cubicBezTo>
                <a:lnTo>
                  <a:pt x="682" y="1013"/>
                </a:lnTo>
                <a:lnTo>
                  <a:pt x="682" y="1014"/>
                </a:lnTo>
                <a:lnTo>
                  <a:pt x="685" y="1015"/>
                </a:lnTo>
                <a:cubicBezTo>
                  <a:pt x="689" y="1017"/>
                  <a:pt x="691" y="1018"/>
                  <a:pt x="694" y="1019"/>
                </a:cubicBezTo>
                <a:lnTo>
                  <a:pt x="695" y="1020"/>
                </a:lnTo>
                <a:lnTo>
                  <a:pt x="695" y="1020"/>
                </a:lnTo>
                <a:cubicBezTo>
                  <a:pt x="694" y="1021"/>
                  <a:pt x="692" y="1023"/>
                  <a:pt x="692" y="1025"/>
                </a:cubicBezTo>
                <a:cubicBezTo>
                  <a:pt x="690" y="1029"/>
                  <a:pt x="684" y="1034"/>
                  <a:pt x="675" y="1037"/>
                </a:cubicBezTo>
                <a:cubicBezTo>
                  <a:pt x="673" y="1038"/>
                  <a:pt x="672" y="1039"/>
                  <a:pt x="670" y="1040"/>
                </a:cubicBezTo>
                <a:cubicBezTo>
                  <a:pt x="667" y="1042"/>
                  <a:pt x="664" y="1046"/>
                  <a:pt x="663" y="1050"/>
                </a:cubicBezTo>
                <a:cubicBezTo>
                  <a:pt x="662" y="1052"/>
                  <a:pt x="663" y="1055"/>
                  <a:pt x="664" y="1058"/>
                </a:cubicBezTo>
                <a:lnTo>
                  <a:pt x="660" y="1059"/>
                </a:lnTo>
                <a:cubicBezTo>
                  <a:pt x="649" y="1065"/>
                  <a:pt x="633" y="1072"/>
                  <a:pt x="627" y="1091"/>
                </a:cubicBezTo>
                <a:cubicBezTo>
                  <a:pt x="626" y="1093"/>
                  <a:pt x="626" y="1095"/>
                  <a:pt x="626" y="1097"/>
                </a:cubicBezTo>
                <a:cubicBezTo>
                  <a:pt x="628" y="1113"/>
                  <a:pt x="627" y="1133"/>
                  <a:pt x="626" y="1151"/>
                </a:cubicBezTo>
                <a:cubicBezTo>
                  <a:pt x="625" y="1164"/>
                  <a:pt x="625" y="1177"/>
                  <a:pt x="625" y="1188"/>
                </a:cubicBezTo>
                <a:cubicBezTo>
                  <a:pt x="625" y="1192"/>
                  <a:pt x="626" y="1195"/>
                  <a:pt x="629" y="1198"/>
                </a:cubicBezTo>
                <a:cubicBezTo>
                  <a:pt x="633" y="1204"/>
                  <a:pt x="639" y="1204"/>
                  <a:pt x="643" y="1204"/>
                </a:cubicBezTo>
                <a:cubicBezTo>
                  <a:pt x="644" y="1207"/>
                  <a:pt x="645" y="1209"/>
                  <a:pt x="647" y="1211"/>
                </a:cubicBezTo>
                <a:cubicBezTo>
                  <a:pt x="649" y="1213"/>
                  <a:pt x="653" y="1214"/>
                  <a:pt x="656" y="1214"/>
                </a:cubicBezTo>
                <a:lnTo>
                  <a:pt x="657" y="1214"/>
                </a:lnTo>
                <a:cubicBezTo>
                  <a:pt x="678" y="1213"/>
                  <a:pt x="697" y="1196"/>
                  <a:pt x="713" y="1181"/>
                </a:cubicBezTo>
                <a:cubicBezTo>
                  <a:pt x="719" y="1176"/>
                  <a:pt x="725" y="1171"/>
                  <a:pt x="730" y="1167"/>
                </a:cubicBezTo>
                <a:cubicBezTo>
                  <a:pt x="806" y="1114"/>
                  <a:pt x="822" y="1068"/>
                  <a:pt x="837" y="1023"/>
                </a:cubicBezTo>
                <a:cubicBezTo>
                  <a:pt x="852" y="979"/>
                  <a:pt x="866" y="937"/>
                  <a:pt x="941" y="885"/>
                </a:cubicBezTo>
                <a:cubicBezTo>
                  <a:pt x="1056" y="827"/>
                  <a:pt x="1156" y="722"/>
                  <a:pt x="1215" y="598"/>
                </a:cubicBezTo>
                <a:lnTo>
                  <a:pt x="1216" y="596"/>
                </a:lnTo>
                <a:cubicBezTo>
                  <a:pt x="1227" y="564"/>
                  <a:pt x="1245" y="515"/>
                  <a:pt x="1271" y="473"/>
                </a:cubicBezTo>
                <a:lnTo>
                  <a:pt x="1271" y="472"/>
                </a:lnTo>
                <a:cubicBezTo>
                  <a:pt x="1274" y="467"/>
                  <a:pt x="1281" y="458"/>
                  <a:pt x="1287" y="450"/>
                </a:cubicBezTo>
                <a:cubicBezTo>
                  <a:pt x="1302" y="431"/>
                  <a:pt x="1309" y="421"/>
                  <a:pt x="1308" y="410"/>
                </a:cubicBezTo>
                <a:cubicBezTo>
                  <a:pt x="1307" y="406"/>
                  <a:pt x="1305" y="402"/>
                  <a:pt x="1301" y="399"/>
                </a:cubicBezTo>
                <a:cubicBezTo>
                  <a:pt x="1300" y="398"/>
                  <a:pt x="1298" y="397"/>
                  <a:pt x="1296" y="397"/>
                </a:cubicBezTo>
                <a:cubicBezTo>
                  <a:pt x="1295" y="397"/>
                  <a:pt x="1293" y="396"/>
                  <a:pt x="1291" y="395"/>
                </a:cubicBezTo>
                <a:cubicBezTo>
                  <a:pt x="1289" y="395"/>
                  <a:pt x="1287" y="394"/>
                  <a:pt x="1285" y="393"/>
                </a:cubicBezTo>
                <a:cubicBezTo>
                  <a:pt x="1281" y="385"/>
                  <a:pt x="1273" y="382"/>
                  <a:pt x="1267" y="380"/>
                </a:cubicBezTo>
                <a:lnTo>
                  <a:pt x="1267" y="380"/>
                </a:lnTo>
                <a:lnTo>
                  <a:pt x="1268" y="375"/>
                </a:lnTo>
                <a:cubicBezTo>
                  <a:pt x="1271" y="371"/>
                  <a:pt x="1271" y="367"/>
                  <a:pt x="1271" y="365"/>
                </a:cubicBezTo>
                <a:lnTo>
                  <a:pt x="1271" y="363"/>
                </a:lnTo>
                <a:lnTo>
                  <a:pt x="1271" y="360"/>
                </a:lnTo>
                <a:cubicBezTo>
                  <a:pt x="1273" y="358"/>
                  <a:pt x="1275" y="355"/>
                  <a:pt x="1275" y="352"/>
                </a:cubicBezTo>
                <a:cubicBezTo>
                  <a:pt x="1275" y="348"/>
                  <a:pt x="1273" y="345"/>
                  <a:pt x="1271" y="343"/>
                </a:cubicBezTo>
                <a:lnTo>
                  <a:pt x="1271" y="340"/>
                </a:lnTo>
                <a:cubicBezTo>
                  <a:pt x="1274" y="337"/>
                  <a:pt x="1275" y="332"/>
                  <a:pt x="1273" y="328"/>
                </a:cubicBezTo>
                <a:cubicBezTo>
                  <a:pt x="1272" y="326"/>
                  <a:pt x="1271" y="325"/>
                  <a:pt x="1270" y="323"/>
                </a:cubicBezTo>
                <a:cubicBezTo>
                  <a:pt x="1272" y="323"/>
                  <a:pt x="1277" y="322"/>
                  <a:pt x="1280" y="317"/>
                </a:cubicBezTo>
                <a:cubicBezTo>
                  <a:pt x="1283" y="316"/>
                  <a:pt x="1286" y="313"/>
                  <a:pt x="1288" y="310"/>
                </a:cubicBezTo>
                <a:cubicBezTo>
                  <a:pt x="1289" y="308"/>
                  <a:pt x="1291" y="305"/>
                  <a:pt x="1291" y="302"/>
                </a:cubicBezTo>
                <a:lnTo>
                  <a:pt x="1294" y="302"/>
                </a:lnTo>
                <a:cubicBezTo>
                  <a:pt x="1296" y="302"/>
                  <a:pt x="1297" y="303"/>
                  <a:pt x="1299" y="303"/>
                </a:cubicBezTo>
                <a:cubicBezTo>
                  <a:pt x="1308" y="303"/>
                  <a:pt x="1314" y="294"/>
                  <a:pt x="1314" y="286"/>
                </a:cubicBezTo>
                <a:cubicBezTo>
                  <a:pt x="1314" y="282"/>
                  <a:pt x="1313" y="279"/>
                  <a:pt x="1310" y="276"/>
                </a:cubicBezTo>
                <a:lnTo>
                  <a:pt x="1310" y="275"/>
                </a:lnTo>
                <a:cubicBezTo>
                  <a:pt x="1309" y="273"/>
                  <a:pt x="1308" y="271"/>
                  <a:pt x="1306" y="269"/>
                </a:cubicBezTo>
                <a:cubicBezTo>
                  <a:pt x="1307" y="266"/>
                  <a:pt x="1306" y="261"/>
                  <a:pt x="1303" y="257"/>
                </a:cubicBezTo>
                <a:lnTo>
                  <a:pt x="1301" y="255"/>
                </a:lnTo>
                <a:lnTo>
                  <a:pt x="1299" y="251"/>
                </a:lnTo>
                <a:cubicBezTo>
                  <a:pt x="1296" y="247"/>
                  <a:pt x="1292" y="245"/>
                  <a:pt x="1288" y="245"/>
                </a:cubicBezTo>
                <a:cubicBezTo>
                  <a:pt x="1286" y="245"/>
                  <a:pt x="1284" y="246"/>
                  <a:pt x="1282" y="247"/>
                </a:cubicBezTo>
                <a:lnTo>
                  <a:pt x="1279" y="244"/>
                </a:lnTo>
                <a:cubicBezTo>
                  <a:pt x="1276" y="243"/>
                  <a:pt x="1273" y="242"/>
                  <a:pt x="1270" y="242"/>
                </a:cubicBezTo>
                <a:cubicBezTo>
                  <a:pt x="1267" y="242"/>
                  <a:pt x="1264" y="243"/>
                  <a:pt x="1262" y="244"/>
                </a:cubicBezTo>
                <a:lnTo>
                  <a:pt x="1262" y="244"/>
                </a:lnTo>
                <a:lnTo>
                  <a:pt x="1260" y="244"/>
                </a:lnTo>
                <a:lnTo>
                  <a:pt x="1259" y="244"/>
                </a:lnTo>
                <a:cubicBezTo>
                  <a:pt x="1256" y="242"/>
                  <a:pt x="1253" y="242"/>
                  <a:pt x="1252" y="242"/>
                </a:cubicBezTo>
                <a:cubicBezTo>
                  <a:pt x="1248" y="242"/>
                  <a:pt x="1245" y="243"/>
                  <a:pt x="1243" y="245"/>
                </a:cubicBezTo>
                <a:cubicBezTo>
                  <a:pt x="1242" y="245"/>
                  <a:pt x="1240" y="245"/>
                  <a:pt x="1239" y="246"/>
                </a:cubicBezTo>
                <a:lnTo>
                  <a:pt x="1238" y="246"/>
                </a:lnTo>
                <a:cubicBezTo>
                  <a:pt x="1234" y="242"/>
                  <a:pt x="1229" y="241"/>
                  <a:pt x="1226" y="241"/>
                </a:cubicBezTo>
                <a:cubicBezTo>
                  <a:pt x="1223" y="241"/>
                  <a:pt x="1220" y="242"/>
                  <a:pt x="1217" y="244"/>
                </a:cubicBezTo>
                <a:lnTo>
                  <a:pt x="1213" y="243"/>
                </a:lnTo>
                <a:lnTo>
                  <a:pt x="1213" y="243"/>
                </a:lnTo>
                <a:cubicBezTo>
                  <a:pt x="1211" y="241"/>
                  <a:pt x="1208" y="240"/>
                  <a:pt x="1204" y="240"/>
                </a:cubicBezTo>
                <a:cubicBezTo>
                  <a:pt x="1202" y="240"/>
                  <a:pt x="1200" y="241"/>
                  <a:pt x="1198" y="242"/>
                </a:cubicBezTo>
                <a:lnTo>
                  <a:pt x="1194" y="241"/>
                </a:lnTo>
                <a:cubicBezTo>
                  <a:pt x="1193" y="240"/>
                  <a:pt x="1192" y="239"/>
                  <a:pt x="1190" y="239"/>
                </a:cubicBezTo>
                <a:lnTo>
                  <a:pt x="1186" y="238"/>
                </a:lnTo>
                <a:cubicBezTo>
                  <a:pt x="1184" y="238"/>
                  <a:pt x="1181" y="239"/>
                  <a:pt x="1178" y="241"/>
                </a:cubicBezTo>
                <a:cubicBezTo>
                  <a:pt x="1175" y="238"/>
                  <a:pt x="1172" y="237"/>
                  <a:pt x="1169" y="237"/>
                </a:cubicBezTo>
                <a:lnTo>
                  <a:pt x="1167" y="237"/>
                </a:lnTo>
                <a:lnTo>
                  <a:pt x="1167" y="237"/>
                </a:lnTo>
                <a:cubicBezTo>
                  <a:pt x="1165" y="237"/>
                  <a:pt x="1164" y="237"/>
                  <a:pt x="1163" y="237"/>
                </a:cubicBezTo>
                <a:cubicBezTo>
                  <a:pt x="1161" y="236"/>
                  <a:pt x="1159" y="236"/>
                  <a:pt x="1157" y="236"/>
                </a:cubicBezTo>
                <a:lnTo>
                  <a:pt x="1156" y="236"/>
                </a:lnTo>
                <a:lnTo>
                  <a:pt x="1155" y="236"/>
                </a:lnTo>
                <a:cubicBezTo>
                  <a:pt x="1153" y="235"/>
                  <a:pt x="1151" y="233"/>
                  <a:pt x="1148" y="233"/>
                </a:cubicBezTo>
                <a:lnTo>
                  <a:pt x="1145" y="229"/>
                </a:lnTo>
                <a:cubicBezTo>
                  <a:pt x="1144" y="227"/>
                  <a:pt x="1143" y="225"/>
                  <a:pt x="1142" y="224"/>
                </a:cubicBezTo>
                <a:cubicBezTo>
                  <a:pt x="1139" y="217"/>
                  <a:pt x="1134" y="215"/>
                  <a:pt x="1131" y="213"/>
                </a:cubicBezTo>
                <a:cubicBezTo>
                  <a:pt x="1130" y="211"/>
                  <a:pt x="1130" y="209"/>
                  <a:pt x="1128" y="207"/>
                </a:cubicBezTo>
                <a:lnTo>
                  <a:pt x="1125" y="203"/>
                </a:lnTo>
                <a:lnTo>
                  <a:pt x="1125" y="199"/>
                </a:lnTo>
                <a:cubicBezTo>
                  <a:pt x="1123" y="192"/>
                  <a:pt x="1116" y="189"/>
                  <a:pt x="1113" y="189"/>
                </a:cubicBezTo>
                <a:lnTo>
                  <a:pt x="1113" y="189"/>
                </a:lnTo>
                <a:lnTo>
                  <a:pt x="1110" y="186"/>
                </a:lnTo>
                <a:lnTo>
                  <a:pt x="1110" y="186"/>
                </a:lnTo>
                <a:cubicBezTo>
                  <a:pt x="1110" y="177"/>
                  <a:pt x="1105" y="173"/>
                  <a:pt x="1101" y="170"/>
                </a:cubicBezTo>
                <a:lnTo>
                  <a:pt x="1100" y="168"/>
                </a:lnTo>
                <a:cubicBezTo>
                  <a:pt x="1099" y="164"/>
                  <a:pt x="1095" y="161"/>
                  <a:pt x="1091" y="160"/>
                </a:cubicBezTo>
                <a:lnTo>
                  <a:pt x="1089" y="159"/>
                </a:lnTo>
                <a:cubicBezTo>
                  <a:pt x="1088" y="158"/>
                  <a:pt x="1085" y="155"/>
                  <a:pt x="1080" y="155"/>
                </a:cubicBezTo>
                <a:lnTo>
                  <a:pt x="1079" y="153"/>
                </a:lnTo>
                <a:cubicBezTo>
                  <a:pt x="1078" y="150"/>
                  <a:pt x="1077" y="147"/>
                  <a:pt x="1075" y="145"/>
                </a:cubicBezTo>
                <a:cubicBezTo>
                  <a:pt x="1074" y="143"/>
                  <a:pt x="1073" y="142"/>
                  <a:pt x="1073" y="140"/>
                </a:cubicBezTo>
                <a:cubicBezTo>
                  <a:pt x="1071" y="138"/>
                  <a:pt x="1067" y="134"/>
                  <a:pt x="1061" y="133"/>
                </a:cubicBezTo>
                <a:cubicBezTo>
                  <a:pt x="1055" y="127"/>
                  <a:pt x="1047" y="125"/>
                  <a:pt x="1042" y="124"/>
                </a:cubicBezTo>
                <a:lnTo>
                  <a:pt x="1040" y="124"/>
                </a:lnTo>
                <a:lnTo>
                  <a:pt x="1038" y="120"/>
                </a:lnTo>
                <a:cubicBezTo>
                  <a:pt x="1037" y="119"/>
                  <a:pt x="1035" y="117"/>
                  <a:pt x="1034" y="117"/>
                </a:cubicBezTo>
                <a:cubicBezTo>
                  <a:pt x="1033" y="115"/>
                  <a:pt x="1032" y="113"/>
                  <a:pt x="1031" y="112"/>
                </a:cubicBezTo>
                <a:cubicBezTo>
                  <a:pt x="1029" y="108"/>
                  <a:pt x="1025" y="106"/>
                  <a:pt x="1021" y="105"/>
                </a:cubicBezTo>
                <a:cubicBezTo>
                  <a:pt x="1018" y="101"/>
                  <a:pt x="1015" y="97"/>
                  <a:pt x="1007" y="97"/>
                </a:cubicBezTo>
                <a:lnTo>
                  <a:pt x="1006" y="97"/>
                </a:lnTo>
                <a:cubicBezTo>
                  <a:pt x="1005" y="94"/>
                  <a:pt x="1004" y="92"/>
                  <a:pt x="1002" y="91"/>
                </a:cubicBezTo>
                <a:cubicBezTo>
                  <a:pt x="997" y="86"/>
                  <a:pt x="989" y="85"/>
                  <a:pt x="986" y="85"/>
                </a:cubicBezTo>
                <a:lnTo>
                  <a:pt x="984" y="83"/>
                </a:lnTo>
                <a:cubicBezTo>
                  <a:pt x="982" y="81"/>
                  <a:pt x="981" y="80"/>
                  <a:pt x="978" y="79"/>
                </a:cubicBezTo>
                <a:cubicBezTo>
                  <a:pt x="977" y="77"/>
                  <a:pt x="974" y="74"/>
                  <a:pt x="971" y="73"/>
                </a:cubicBezTo>
                <a:cubicBezTo>
                  <a:pt x="969" y="73"/>
                  <a:pt x="967" y="73"/>
                  <a:pt x="966" y="73"/>
                </a:cubicBezTo>
                <a:lnTo>
                  <a:pt x="964" y="73"/>
                </a:lnTo>
                <a:cubicBezTo>
                  <a:pt x="963" y="72"/>
                  <a:pt x="960" y="71"/>
                  <a:pt x="958" y="71"/>
                </a:cubicBezTo>
                <a:lnTo>
                  <a:pt x="957" y="71"/>
                </a:lnTo>
                <a:cubicBezTo>
                  <a:pt x="954" y="71"/>
                  <a:pt x="951" y="72"/>
                  <a:pt x="948" y="73"/>
                </a:cubicBezTo>
                <a:cubicBezTo>
                  <a:pt x="946" y="73"/>
                  <a:pt x="944" y="72"/>
                  <a:pt x="941" y="72"/>
                </a:cubicBezTo>
                <a:cubicBezTo>
                  <a:pt x="939" y="72"/>
                  <a:pt x="938" y="72"/>
                  <a:pt x="936" y="73"/>
                </a:cubicBezTo>
                <a:cubicBezTo>
                  <a:pt x="933" y="71"/>
                  <a:pt x="930" y="70"/>
                  <a:pt x="926" y="70"/>
                </a:cubicBezTo>
                <a:lnTo>
                  <a:pt x="925" y="70"/>
                </a:lnTo>
                <a:lnTo>
                  <a:pt x="925" y="70"/>
                </a:lnTo>
                <a:lnTo>
                  <a:pt x="924" y="68"/>
                </a:lnTo>
                <a:lnTo>
                  <a:pt x="924" y="67"/>
                </a:lnTo>
                <a:cubicBezTo>
                  <a:pt x="924" y="60"/>
                  <a:pt x="919" y="54"/>
                  <a:pt x="912" y="52"/>
                </a:cubicBezTo>
                <a:cubicBezTo>
                  <a:pt x="910" y="49"/>
                  <a:pt x="907" y="47"/>
                  <a:pt x="904" y="46"/>
                </a:cubicBezTo>
                <a:cubicBezTo>
                  <a:pt x="903" y="45"/>
                  <a:pt x="901" y="45"/>
                  <a:pt x="899" y="45"/>
                </a:cubicBezTo>
                <a:cubicBezTo>
                  <a:pt x="897" y="45"/>
                  <a:pt x="896" y="45"/>
                  <a:pt x="894" y="46"/>
                </a:cubicBezTo>
                <a:cubicBezTo>
                  <a:pt x="891" y="41"/>
                  <a:pt x="885" y="39"/>
                  <a:pt x="884" y="39"/>
                </a:cubicBezTo>
                <a:lnTo>
                  <a:pt x="884" y="39"/>
                </a:lnTo>
                <a:cubicBezTo>
                  <a:pt x="882" y="37"/>
                  <a:pt x="880" y="36"/>
                  <a:pt x="878" y="35"/>
                </a:cubicBezTo>
                <a:cubicBezTo>
                  <a:pt x="877" y="35"/>
                  <a:pt x="875" y="34"/>
                  <a:pt x="873" y="34"/>
                </a:cubicBezTo>
                <a:cubicBezTo>
                  <a:pt x="872" y="34"/>
                  <a:pt x="870" y="34"/>
                  <a:pt x="869" y="35"/>
                </a:cubicBezTo>
                <a:cubicBezTo>
                  <a:pt x="864" y="32"/>
                  <a:pt x="859" y="32"/>
                  <a:pt x="856" y="32"/>
                </a:cubicBezTo>
                <a:lnTo>
                  <a:pt x="855" y="32"/>
                </a:lnTo>
                <a:lnTo>
                  <a:pt x="852" y="32"/>
                </a:lnTo>
                <a:cubicBezTo>
                  <a:pt x="849" y="32"/>
                  <a:pt x="846" y="33"/>
                  <a:pt x="844" y="34"/>
                </a:cubicBezTo>
                <a:cubicBezTo>
                  <a:pt x="842" y="32"/>
                  <a:pt x="841" y="31"/>
                  <a:pt x="839" y="31"/>
                </a:cubicBezTo>
                <a:lnTo>
                  <a:pt x="839" y="30"/>
                </a:lnTo>
                <a:cubicBezTo>
                  <a:pt x="836" y="26"/>
                  <a:pt x="831" y="24"/>
                  <a:pt x="826" y="24"/>
                </a:cubicBezTo>
                <a:cubicBezTo>
                  <a:pt x="821" y="24"/>
                  <a:pt x="816" y="26"/>
                  <a:pt x="812" y="29"/>
                </a:cubicBezTo>
                <a:lnTo>
                  <a:pt x="810" y="30"/>
                </a:lnTo>
                <a:cubicBezTo>
                  <a:pt x="808" y="30"/>
                  <a:pt x="806" y="30"/>
                  <a:pt x="803" y="30"/>
                </a:cubicBezTo>
                <a:cubicBezTo>
                  <a:pt x="801" y="30"/>
                  <a:pt x="798" y="30"/>
                  <a:pt x="795" y="31"/>
                </a:cubicBezTo>
                <a:cubicBezTo>
                  <a:pt x="793" y="30"/>
                  <a:pt x="791" y="29"/>
                  <a:pt x="788" y="29"/>
                </a:cubicBezTo>
                <a:lnTo>
                  <a:pt x="784" y="29"/>
                </a:lnTo>
                <a:lnTo>
                  <a:pt x="781" y="28"/>
                </a:lnTo>
                <a:lnTo>
                  <a:pt x="779" y="26"/>
                </a:lnTo>
                <a:lnTo>
                  <a:pt x="776" y="24"/>
                </a:lnTo>
                <a:cubicBezTo>
                  <a:pt x="773" y="22"/>
                  <a:pt x="769" y="22"/>
                  <a:pt x="766" y="22"/>
                </a:cubicBezTo>
                <a:lnTo>
                  <a:pt x="765" y="22"/>
                </a:lnTo>
                <a:cubicBezTo>
                  <a:pt x="761" y="16"/>
                  <a:pt x="756" y="16"/>
                  <a:pt x="753" y="16"/>
                </a:cubicBezTo>
                <a:cubicBezTo>
                  <a:pt x="750" y="16"/>
                  <a:pt x="748" y="17"/>
                  <a:pt x="746" y="18"/>
                </a:cubicBezTo>
                <a:cubicBezTo>
                  <a:pt x="744" y="16"/>
                  <a:pt x="743" y="15"/>
                  <a:pt x="741" y="15"/>
                </a:cubicBezTo>
                <a:lnTo>
                  <a:pt x="739" y="14"/>
                </a:lnTo>
                <a:cubicBezTo>
                  <a:pt x="739" y="12"/>
                  <a:pt x="739" y="10"/>
                  <a:pt x="738" y="8"/>
                </a:cubicBezTo>
                <a:cubicBezTo>
                  <a:pt x="736" y="5"/>
                  <a:pt x="732" y="0"/>
                  <a:pt x="723" y="0"/>
                </a:cubicBezTo>
                <a:close/>
                <a:moveTo>
                  <a:pt x="1233" y="390"/>
                </a:moveTo>
                <a:lnTo>
                  <a:pt x="1233" y="390"/>
                </a:lnTo>
                <a:lnTo>
                  <a:pt x="1233" y="390"/>
                </a:lnTo>
                <a:close/>
                <a:moveTo>
                  <a:pt x="1272" y="302"/>
                </a:moveTo>
                <a:lnTo>
                  <a:pt x="1272" y="302"/>
                </a:lnTo>
                <a:lnTo>
                  <a:pt x="1271" y="302"/>
                </a:lnTo>
                <a:lnTo>
                  <a:pt x="1272" y="302"/>
                </a:lnTo>
                <a:moveTo>
                  <a:pt x="723" y="13"/>
                </a:moveTo>
                <a:cubicBezTo>
                  <a:pt x="731" y="13"/>
                  <a:pt x="720" y="20"/>
                  <a:pt x="722" y="25"/>
                </a:cubicBezTo>
                <a:lnTo>
                  <a:pt x="723" y="25"/>
                </a:lnTo>
                <a:cubicBezTo>
                  <a:pt x="725" y="25"/>
                  <a:pt x="728" y="24"/>
                  <a:pt x="730" y="24"/>
                </a:cubicBezTo>
                <a:cubicBezTo>
                  <a:pt x="733" y="24"/>
                  <a:pt x="734" y="26"/>
                  <a:pt x="729" y="32"/>
                </a:cubicBezTo>
                <a:cubicBezTo>
                  <a:pt x="728" y="35"/>
                  <a:pt x="729" y="35"/>
                  <a:pt x="731" y="37"/>
                </a:cubicBezTo>
                <a:lnTo>
                  <a:pt x="733" y="38"/>
                </a:lnTo>
                <a:cubicBezTo>
                  <a:pt x="736" y="38"/>
                  <a:pt x="733" y="28"/>
                  <a:pt x="737" y="28"/>
                </a:cubicBezTo>
                <a:lnTo>
                  <a:pt x="737" y="28"/>
                </a:lnTo>
                <a:cubicBezTo>
                  <a:pt x="740" y="32"/>
                  <a:pt x="742" y="34"/>
                  <a:pt x="744" y="34"/>
                </a:cubicBezTo>
                <a:cubicBezTo>
                  <a:pt x="748" y="34"/>
                  <a:pt x="751" y="29"/>
                  <a:pt x="753" y="29"/>
                </a:cubicBezTo>
                <a:cubicBezTo>
                  <a:pt x="755" y="29"/>
                  <a:pt x="755" y="30"/>
                  <a:pt x="756" y="35"/>
                </a:cubicBezTo>
                <a:lnTo>
                  <a:pt x="759" y="35"/>
                </a:lnTo>
                <a:cubicBezTo>
                  <a:pt x="761" y="35"/>
                  <a:pt x="763" y="35"/>
                  <a:pt x="766" y="35"/>
                </a:cubicBezTo>
                <a:cubicBezTo>
                  <a:pt x="767" y="35"/>
                  <a:pt x="769" y="35"/>
                  <a:pt x="770" y="36"/>
                </a:cubicBezTo>
                <a:cubicBezTo>
                  <a:pt x="772" y="38"/>
                  <a:pt x="768" y="43"/>
                  <a:pt x="772" y="44"/>
                </a:cubicBezTo>
                <a:cubicBezTo>
                  <a:pt x="775" y="42"/>
                  <a:pt x="777" y="41"/>
                  <a:pt x="778" y="41"/>
                </a:cubicBezTo>
                <a:cubicBezTo>
                  <a:pt x="779" y="41"/>
                  <a:pt x="778" y="45"/>
                  <a:pt x="783" y="49"/>
                </a:cubicBezTo>
                <a:cubicBezTo>
                  <a:pt x="785" y="45"/>
                  <a:pt x="786" y="42"/>
                  <a:pt x="788" y="42"/>
                </a:cubicBezTo>
                <a:cubicBezTo>
                  <a:pt x="789" y="42"/>
                  <a:pt x="790" y="44"/>
                  <a:pt x="793" y="46"/>
                </a:cubicBezTo>
                <a:cubicBezTo>
                  <a:pt x="797" y="44"/>
                  <a:pt x="800" y="43"/>
                  <a:pt x="803" y="43"/>
                </a:cubicBezTo>
                <a:cubicBezTo>
                  <a:pt x="807" y="43"/>
                  <a:pt x="811" y="44"/>
                  <a:pt x="816" y="46"/>
                </a:cubicBezTo>
                <a:lnTo>
                  <a:pt x="817" y="47"/>
                </a:lnTo>
                <a:cubicBezTo>
                  <a:pt x="820" y="47"/>
                  <a:pt x="819" y="43"/>
                  <a:pt x="819" y="40"/>
                </a:cubicBezTo>
                <a:cubicBezTo>
                  <a:pt x="821" y="39"/>
                  <a:pt x="825" y="37"/>
                  <a:pt x="826" y="37"/>
                </a:cubicBezTo>
                <a:cubicBezTo>
                  <a:pt x="828" y="37"/>
                  <a:pt x="828" y="38"/>
                  <a:pt x="826" y="42"/>
                </a:cubicBezTo>
                <a:cubicBezTo>
                  <a:pt x="825" y="46"/>
                  <a:pt x="830" y="51"/>
                  <a:pt x="833" y="51"/>
                </a:cubicBezTo>
                <a:cubicBezTo>
                  <a:pt x="834" y="51"/>
                  <a:pt x="835" y="49"/>
                  <a:pt x="833" y="45"/>
                </a:cubicBezTo>
                <a:lnTo>
                  <a:pt x="835" y="44"/>
                </a:lnTo>
                <a:cubicBezTo>
                  <a:pt x="837" y="44"/>
                  <a:pt x="835" y="51"/>
                  <a:pt x="837" y="53"/>
                </a:cubicBezTo>
                <a:cubicBezTo>
                  <a:pt x="838" y="52"/>
                  <a:pt x="839" y="51"/>
                  <a:pt x="841" y="51"/>
                </a:cubicBezTo>
                <a:cubicBezTo>
                  <a:pt x="845" y="51"/>
                  <a:pt x="849" y="55"/>
                  <a:pt x="851" y="55"/>
                </a:cubicBezTo>
                <a:cubicBezTo>
                  <a:pt x="852" y="55"/>
                  <a:pt x="852" y="53"/>
                  <a:pt x="850" y="49"/>
                </a:cubicBezTo>
                <a:cubicBezTo>
                  <a:pt x="849" y="46"/>
                  <a:pt x="850" y="45"/>
                  <a:pt x="852" y="45"/>
                </a:cubicBezTo>
                <a:lnTo>
                  <a:pt x="854" y="45"/>
                </a:lnTo>
                <a:lnTo>
                  <a:pt x="856" y="45"/>
                </a:lnTo>
                <a:cubicBezTo>
                  <a:pt x="866" y="45"/>
                  <a:pt x="856" y="47"/>
                  <a:pt x="854" y="52"/>
                </a:cubicBezTo>
                <a:cubicBezTo>
                  <a:pt x="862" y="56"/>
                  <a:pt x="864" y="57"/>
                  <a:pt x="865" y="57"/>
                </a:cubicBezTo>
                <a:cubicBezTo>
                  <a:pt x="867" y="57"/>
                  <a:pt x="865" y="53"/>
                  <a:pt x="873" y="47"/>
                </a:cubicBezTo>
                <a:cubicBezTo>
                  <a:pt x="874" y="52"/>
                  <a:pt x="874" y="54"/>
                  <a:pt x="876" y="54"/>
                </a:cubicBezTo>
                <a:cubicBezTo>
                  <a:pt x="877" y="54"/>
                  <a:pt x="879" y="54"/>
                  <a:pt x="881" y="52"/>
                </a:cubicBezTo>
                <a:cubicBezTo>
                  <a:pt x="886" y="53"/>
                  <a:pt x="882" y="58"/>
                  <a:pt x="885" y="60"/>
                </a:cubicBezTo>
                <a:lnTo>
                  <a:pt x="888" y="60"/>
                </a:lnTo>
                <a:cubicBezTo>
                  <a:pt x="890" y="60"/>
                  <a:pt x="892" y="60"/>
                  <a:pt x="893" y="60"/>
                </a:cubicBezTo>
                <a:cubicBezTo>
                  <a:pt x="895" y="60"/>
                  <a:pt x="897" y="60"/>
                  <a:pt x="899" y="58"/>
                </a:cubicBezTo>
                <a:cubicBezTo>
                  <a:pt x="903" y="60"/>
                  <a:pt x="895" y="64"/>
                  <a:pt x="903" y="66"/>
                </a:cubicBezTo>
                <a:cubicBezTo>
                  <a:pt x="904" y="65"/>
                  <a:pt x="906" y="65"/>
                  <a:pt x="907" y="65"/>
                </a:cubicBezTo>
                <a:cubicBezTo>
                  <a:pt x="911" y="65"/>
                  <a:pt x="912" y="69"/>
                  <a:pt x="907" y="69"/>
                </a:cubicBezTo>
                <a:lnTo>
                  <a:pt x="904" y="69"/>
                </a:lnTo>
                <a:cubicBezTo>
                  <a:pt x="894" y="72"/>
                  <a:pt x="925" y="73"/>
                  <a:pt x="908" y="82"/>
                </a:cubicBezTo>
                <a:lnTo>
                  <a:pt x="911" y="82"/>
                </a:lnTo>
                <a:cubicBezTo>
                  <a:pt x="913" y="82"/>
                  <a:pt x="916" y="81"/>
                  <a:pt x="917" y="81"/>
                </a:cubicBezTo>
                <a:cubicBezTo>
                  <a:pt x="919" y="81"/>
                  <a:pt x="920" y="82"/>
                  <a:pt x="919" y="87"/>
                </a:cubicBezTo>
                <a:cubicBezTo>
                  <a:pt x="920" y="90"/>
                  <a:pt x="921" y="91"/>
                  <a:pt x="922" y="91"/>
                </a:cubicBezTo>
                <a:cubicBezTo>
                  <a:pt x="924" y="91"/>
                  <a:pt x="923" y="83"/>
                  <a:pt x="926" y="83"/>
                </a:cubicBezTo>
                <a:lnTo>
                  <a:pt x="930" y="85"/>
                </a:lnTo>
                <a:cubicBezTo>
                  <a:pt x="927" y="89"/>
                  <a:pt x="927" y="92"/>
                  <a:pt x="929" y="92"/>
                </a:cubicBezTo>
                <a:cubicBezTo>
                  <a:pt x="930" y="92"/>
                  <a:pt x="931" y="91"/>
                  <a:pt x="933" y="90"/>
                </a:cubicBezTo>
                <a:cubicBezTo>
                  <a:pt x="935" y="92"/>
                  <a:pt x="937" y="93"/>
                  <a:pt x="937" y="93"/>
                </a:cubicBezTo>
                <a:cubicBezTo>
                  <a:pt x="939" y="93"/>
                  <a:pt x="938" y="90"/>
                  <a:pt x="937" y="86"/>
                </a:cubicBezTo>
                <a:cubicBezTo>
                  <a:pt x="938" y="86"/>
                  <a:pt x="940" y="86"/>
                  <a:pt x="941" y="86"/>
                </a:cubicBezTo>
                <a:cubicBezTo>
                  <a:pt x="947" y="86"/>
                  <a:pt x="947" y="89"/>
                  <a:pt x="949" y="89"/>
                </a:cubicBezTo>
                <a:cubicBezTo>
                  <a:pt x="950" y="89"/>
                  <a:pt x="952" y="88"/>
                  <a:pt x="957" y="84"/>
                </a:cubicBezTo>
                <a:cubicBezTo>
                  <a:pt x="962" y="84"/>
                  <a:pt x="955" y="91"/>
                  <a:pt x="960" y="91"/>
                </a:cubicBezTo>
                <a:lnTo>
                  <a:pt x="961" y="91"/>
                </a:lnTo>
                <a:cubicBezTo>
                  <a:pt x="965" y="91"/>
                  <a:pt x="962" y="86"/>
                  <a:pt x="966" y="86"/>
                </a:cubicBezTo>
                <a:lnTo>
                  <a:pt x="967" y="86"/>
                </a:lnTo>
                <a:cubicBezTo>
                  <a:pt x="968" y="88"/>
                  <a:pt x="966" y="96"/>
                  <a:pt x="968" y="96"/>
                </a:cubicBezTo>
                <a:cubicBezTo>
                  <a:pt x="969" y="96"/>
                  <a:pt x="970" y="95"/>
                  <a:pt x="972" y="92"/>
                </a:cubicBezTo>
                <a:lnTo>
                  <a:pt x="973" y="92"/>
                </a:lnTo>
                <a:cubicBezTo>
                  <a:pt x="977" y="92"/>
                  <a:pt x="974" y="103"/>
                  <a:pt x="976" y="103"/>
                </a:cubicBezTo>
                <a:cubicBezTo>
                  <a:pt x="976" y="103"/>
                  <a:pt x="977" y="102"/>
                  <a:pt x="979" y="100"/>
                </a:cubicBezTo>
                <a:cubicBezTo>
                  <a:pt x="979" y="99"/>
                  <a:pt x="982" y="98"/>
                  <a:pt x="985" y="98"/>
                </a:cubicBezTo>
                <a:cubicBezTo>
                  <a:pt x="988" y="98"/>
                  <a:pt x="991" y="99"/>
                  <a:pt x="993" y="100"/>
                </a:cubicBezTo>
                <a:cubicBezTo>
                  <a:pt x="993" y="106"/>
                  <a:pt x="999" y="113"/>
                  <a:pt x="1002" y="116"/>
                </a:cubicBezTo>
                <a:cubicBezTo>
                  <a:pt x="1005" y="112"/>
                  <a:pt x="1006" y="110"/>
                  <a:pt x="1007" y="110"/>
                </a:cubicBezTo>
                <a:cubicBezTo>
                  <a:pt x="1010" y="110"/>
                  <a:pt x="1010" y="118"/>
                  <a:pt x="1014" y="120"/>
                </a:cubicBezTo>
                <a:cubicBezTo>
                  <a:pt x="1016" y="119"/>
                  <a:pt x="1017" y="118"/>
                  <a:pt x="1018" y="118"/>
                </a:cubicBezTo>
                <a:cubicBezTo>
                  <a:pt x="1021" y="118"/>
                  <a:pt x="1022" y="124"/>
                  <a:pt x="1021" y="127"/>
                </a:cubicBezTo>
                <a:cubicBezTo>
                  <a:pt x="1025" y="129"/>
                  <a:pt x="1029" y="126"/>
                  <a:pt x="1028" y="132"/>
                </a:cubicBezTo>
                <a:cubicBezTo>
                  <a:pt x="1035" y="140"/>
                  <a:pt x="1049" y="135"/>
                  <a:pt x="1053" y="146"/>
                </a:cubicBezTo>
                <a:lnTo>
                  <a:pt x="1055" y="147"/>
                </a:lnTo>
                <a:lnTo>
                  <a:pt x="1059" y="147"/>
                </a:lnTo>
                <a:cubicBezTo>
                  <a:pt x="1061" y="147"/>
                  <a:pt x="1063" y="147"/>
                  <a:pt x="1061" y="152"/>
                </a:cubicBezTo>
                <a:cubicBezTo>
                  <a:pt x="1064" y="154"/>
                  <a:pt x="1067" y="153"/>
                  <a:pt x="1066" y="159"/>
                </a:cubicBezTo>
                <a:cubicBezTo>
                  <a:pt x="1070" y="162"/>
                  <a:pt x="1072" y="166"/>
                  <a:pt x="1073" y="171"/>
                </a:cubicBezTo>
                <a:cubicBezTo>
                  <a:pt x="1075" y="169"/>
                  <a:pt x="1077" y="168"/>
                  <a:pt x="1078" y="168"/>
                </a:cubicBezTo>
                <a:cubicBezTo>
                  <a:pt x="1080" y="168"/>
                  <a:pt x="1081" y="171"/>
                  <a:pt x="1088" y="173"/>
                </a:cubicBezTo>
                <a:cubicBezTo>
                  <a:pt x="1084" y="180"/>
                  <a:pt x="1105" y="182"/>
                  <a:pt x="1093" y="191"/>
                </a:cubicBezTo>
                <a:cubicBezTo>
                  <a:pt x="1089" y="192"/>
                  <a:pt x="1095" y="192"/>
                  <a:pt x="1095" y="193"/>
                </a:cubicBezTo>
                <a:cubicBezTo>
                  <a:pt x="1097" y="196"/>
                  <a:pt x="1097" y="201"/>
                  <a:pt x="1099" y="201"/>
                </a:cubicBezTo>
                <a:cubicBezTo>
                  <a:pt x="1100" y="201"/>
                  <a:pt x="1101" y="200"/>
                  <a:pt x="1103" y="198"/>
                </a:cubicBezTo>
                <a:cubicBezTo>
                  <a:pt x="1105" y="202"/>
                  <a:pt x="1115" y="201"/>
                  <a:pt x="1111" y="205"/>
                </a:cubicBezTo>
                <a:cubicBezTo>
                  <a:pt x="1112" y="211"/>
                  <a:pt x="1112" y="212"/>
                  <a:pt x="1113" y="212"/>
                </a:cubicBezTo>
                <a:lnTo>
                  <a:pt x="1114" y="212"/>
                </a:lnTo>
                <a:cubicBezTo>
                  <a:pt x="1115" y="212"/>
                  <a:pt x="1116" y="212"/>
                  <a:pt x="1117" y="214"/>
                </a:cubicBezTo>
                <a:cubicBezTo>
                  <a:pt x="1115" y="224"/>
                  <a:pt x="1127" y="223"/>
                  <a:pt x="1130" y="229"/>
                </a:cubicBezTo>
                <a:cubicBezTo>
                  <a:pt x="1134" y="237"/>
                  <a:pt x="1138" y="240"/>
                  <a:pt x="1140" y="247"/>
                </a:cubicBezTo>
                <a:cubicBezTo>
                  <a:pt x="1141" y="246"/>
                  <a:pt x="1143" y="245"/>
                  <a:pt x="1144" y="245"/>
                </a:cubicBezTo>
                <a:cubicBezTo>
                  <a:pt x="1147" y="245"/>
                  <a:pt x="1149" y="249"/>
                  <a:pt x="1152" y="252"/>
                </a:cubicBezTo>
                <a:lnTo>
                  <a:pt x="1154" y="253"/>
                </a:lnTo>
                <a:cubicBezTo>
                  <a:pt x="1156" y="253"/>
                  <a:pt x="1157" y="251"/>
                  <a:pt x="1156" y="249"/>
                </a:cubicBezTo>
                <a:cubicBezTo>
                  <a:pt x="1159" y="250"/>
                  <a:pt x="1163" y="251"/>
                  <a:pt x="1167" y="251"/>
                </a:cubicBezTo>
                <a:lnTo>
                  <a:pt x="1169" y="251"/>
                </a:lnTo>
                <a:cubicBezTo>
                  <a:pt x="1172" y="256"/>
                  <a:pt x="1179" y="253"/>
                  <a:pt x="1182" y="256"/>
                </a:cubicBezTo>
                <a:lnTo>
                  <a:pt x="1182" y="256"/>
                </a:lnTo>
                <a:cubicBezTo>
                  <a:pt x="1184" y="256"/>
                  <a:pt x="1183" y="252"/>
                  <a:pt x="1186" y="252"/>
                </a:cubicBezTo>
                <a:lnTo>
                  <a:pt x="1187" y="252"/>
                </a:lnTo>
                <a:cubicBezTo>
                  <a:pt x="1187" y="255"/>
                  <a:pt x="1188" y="259"/>
                  <a:pt x="1189" y="259"/>
                </a:cubicBezTo>
                <a:cubicBezTo>
                  <a:pt x="1189" y="259"/>
                  <a:pt x="1189" y="258"/>
                  <a:pt x="1189" y="255"/>
                </a:cubicBezTo>
                <a:lnTo>
                  <a:pt x="1192" y="254"/>
                </a:lnTo>
                <a:cubicBezTo>
                  <a:pt x="1194" y="254"/>
                  <a:pt x="1197" y="256"/>
                  <a:pt x="1198" y="258"/>
                </a:cubicBezTo>
                <a:lnTo>
                  <a:pt x="1201" y="258"/>
                </a:lnTo>
                <a:cubicBezTo>
                  <a:pt x="1203" y="258"/>
                  <a:pt x="1206" y="257"/>
                  <a:pt x="1202" y="255"/>
                </a:cubicBezTo>
                <a:lnTo>
                  <a:pt x="1204" y="253"/>
                </a:lnTo>
                <a:cubicBezTo>
                  <a:pt x="1206" y="253"/>
                  <a:pt x="1207" y="258"/>
                  <a:pt x="1209" y="260"/>
                </a:cubicBezTo>
                <a:cubicBezTo>
                  <a:pt x="1210" y="258"/>
                  <a:pt x="1212" y="257"/>
                  <a:pt x="1213" y="257"/>
                </a:cubicBezTo>
                <a:cubicBezTo>
                  <a:pt x="1217" y="257"/>
                  <a:pt x="1220" y="262"/>
                  <a:pt x="1221" y="266"/>
                </a:cubicBezTo>
                <a:cubicBezTo>
                  <a:pt x="1228" y="265"/>
                  <a:pt x="1219" y="260"/>
                  <a:pt x="1222" y="259"/>
                </a:cubicBezTo>
                <a:cubicBezTo>
                  <a:pt x="1223" y="256"/>
                  <a:pt x="1225" y="254"/>
                  <a:pt x="1226" y="254"/>
                </a:cubicBezTo>
                <a:lnTo>
                  <a:pt x="1229" y="255"/>
                </a:lnTo>
                <a:cubicBezTo>
                  <a:pt x="1225" y="261"/>
                  <a:pt x="1228" y="262"/>
                  <a:pt x="1233" y="262"/>
                </a:cubicBezTo>
                <a:cubicBezTo>
                  <a:pt x="1235" y="262"/>
                  <a:pt x="1237" y="262"/>
                  <a:pt x="1239" y="262"/>
                </a:cubicBezTo>
                <a:lnTo>
                  <a:pt x="1242" y="262"/>
                </a:lnTo>
                <a:cubicBezTo>
                  <a:pt x="1243" y="261"/>
                  <a:pt x="1244" y="258"/>
                  <a:pt x="1246" y="258"/>
                </a:cubicBezTo>
                <a:lnTo>
                  <a:pt x="1248" y="259"/>
                </a:lnTo>
                <a:cubicBezTo>
                  <a:pt x="1250" y="258"/>
                  <a:pt x="1251" y="255"/>
                  <a:pt x="1252" y="255"/>
                </a:cubicBezTo>
                <a:cubicBezTo>
                  <a:pt x="1252" y="255"/>
                  <a:pt x="1253" y="256"/>
                  <a:pt x="1253" y="258"/>
                </a:cubicBezTo>
                <a:lnTo>
                  <a:pt x="1254" y="257"/>
                </a:lnTo>
                <a:cubicBezTo>
                  <a:pt x="1256" y="257"/>
                  <a:pt x="1259" y="262"/>
                  <a:pt x="1259" y="262"/>
                </a:cubicBezTo>
                <a:lnTo>
                  <a:pt x="1259" y="260"/>
                </a:lnTo>
                <a:cubicBezTo>
                  <a:pt x="1257" y="259"/>
                  <a:pt x="1259" y="258"/>
                  <a:pt x="1260" y="258"/>
                </a:cubicBezTo>
                <a:lnTo>
                  <a:pt x="1260" y="258"/>
                </a:lnTo>
                <a:cubicBezTo>
                  <a:pt x="1262" y="259"/>
                  <a:pt x="1264" y="260"/>
                  <a:pt x="1264" y="260"/>
                </a:cubicBezTo>
                <a:cubicBezTo>
                  <a:pt x="1267" y="260"/>
                  <a:pt x="1267" y="255"/>
                  <a:pt x="1270" y="255"/>
                </a:cubicBezTo>
                <a:lnTo>
                  <a:pt x="1273" y="256"/>
                </a:lnTo>
                <a:cubicBezTo>
                  <a:pt x="1266" y="257"/>
                  <a:pt x="1273" y="258"/>
                  <a:pt x="1271" y="263"/>
                </a:cubicBezTo>
                <a:cubicBezTo>
                  <a:pt x="1273" y="264"/>
                  <a:pt x="1274" y="264"/>
                  <a:pt x="1275" y="264"/>
                </a:cubicBezTo>
                <a:cubicBezTo>
                  <a:pt x="1276" y="264"/>
                  <a:pt x="1276" y="263"/>
                  <a:pt x="1279" y="263"/>
                </a:cubicBezTo>
                <a:lnTo>
                  <a:pt x="1280" y="263"/>
                </a:lnTo>
                <a:cubicBezTo>
                  <a:pt x="1279" y="261"/>
                  <a:pt x="1279" y="260"/>
                  <a:pt x="1279" y="260"/>
                </a:cubicBezTo>
                <a:lnTo>
                  <a:pt x="1285" y="265"/>
                </a:lnTo>
                <a:lnTo>
                  <a:pt x="1285" y="263"/>
                </a:lnTo>
                <a:cubicBezTo>
                  <a:pt x="1286" y="260"/>
                  <a:pt x="1286" y="262"/>
                  <a:pt x="1287" y="259"/>
                </a:cubicBezTo>
                <a:lnTo>
                  <a:pt x="1288" y="259"/>
                </a:lnTo>
                <a:cubicBezTo>
                  <a:pt x="1291" y="259"/>
                  <a:pt x="1286" y="265"/>
                  <a:pt x="1289" y="266"/>
                </a:cubicBezTo>
                <a:lnTo>
                  <a:pt x="1291" y="265"/>
                </a:lnTo>
                <a:cubicBezTo>
                  <a:pt x="1295" y="265"/>
                  <a:pt x="1291" y="272"/>
                  <a:pt x="1292" y="274"/>
                </a:cubicBezTo>
                <a:cubicBezTo>
                  <a:pt x="1296" y="278"/>
                  <a:pt x="1298" y="279"/>
                  <a:pt x="1298" y="285"/>
                </a:cubicBezTo>
                <a:lnTo>
                  <a:pt x="1299" y="284"/>
                </a:lnTo>
                <a:cubicBezTo>
                  <a:pt x="1303" y="284"/>
                  <a:pt x="1301" y="289"/>
                  <a:pt x="1299" y="289"/>
                </a:cubicBezTo>
                <a:lnTo>
                  <a:pt x="1298" y="288"/>
                </a:lnTo>
                <a:cubicBezTo>
                  <a:pt x="1294" y="288"/>
                  <a:pt x="1292" y="289"/>
                  <a:pt x="1290" y="289"/>
                </a:cubicBezTo>
                <a:cubicBezTo>
                  <a:pt x="1287" y="289"/>
                  <a:pt x="1286" y="288"/>
                  <a:pt x="1283" y="287"/>
                </a:cubicBezTo>
                <a:cubicBezTo>
                  <a:pt x="1281" y="290"/>
                  <a:pt x="1278" y="294"/>
                  <a:pt x="1280" y="294"/>
                </a:cubicBezTo>
                <a:cubicBezTo>
                  <a:pt x="1279" y="295"/>
                  <a:pt x="1273" y="297"/>
                  <a:pt x="1277" y="297"/>
                </a:cubicBezTo>
                <a:cubicBezTo>
                  <a:pt x="1279" y="303"/>
                  <a:pt x="1278" y="299"/>
                  <a:pt x="1276" y="303"/>
                </a:cubicBezTo>
                <a:lnTo>
                  <a:pt x="1275" y="304"/>
                </a:lnTo>
                <a:cubicBezTo>
                  <a:pt x="1275" y="304"/>
                  <a:pt x="1274" y="302"/>
                  <a:pt x="1272" y="302"/>
                </a:cubicBezTo>
                <a:lnTo>
                  <a:pt x="1271" y="302"/>
                </a:lnTo>
                <a:lnTo>
                  <a:pt x="1271" y="302"/>
                </a:lnTo>
                <a:cubicBezTo>
                  <a:pt x="1268" y="303"/>
                  <a:pt x="1271" y="310"/>
                  <a:pt x="1268" y="310"/>
                </a:cubicBezTo>
                <a:lnTo>
                  <a:pt x="1266" y="309"/>
                </a:lnTo>
                <a:cubicBezTo>
                  <a:pt x="1271" y="304"/>
                  <a:pt x="1264" y="305"/>
                  <a:pt x="1260" y="305"/>
                </a:cubicBezTo>
                <a:cubicBezTo>
                  <a:pt x="1257" y="310"/>
                  <a:pt x="1264" y="312"/>
                  <a:pt x="1257" y="313"/>
                </a:cubicBezTo>
                <a:lnTo>
                  <a:pt x="1257" y="312"/>
                </a:lnTo>
                <a:cubicBezTo>
                  <a:pt x="1256" y="312"/>
                  <a:pt x="1254" y="319"/>
                  <a:pt x="1257" y="319"/>
                </a:cubicBezTo>
                <a:lnTo>
                  <a:pt x="1257" y="319"/>
                </a:lnTo>
                <a:cubicBezTo>
                  <a:pt x="1254" y="322"/>
                  <a:pt x="1255" y="323"/>
                  <a:pt x="1255" y="329"/>
                </a:cubicBezTo>
                <a:lnTo>
                  <a:pt x="1257" y="328"/>
                </a:lnTo>
                <a:lnTo>
                  <a:pt x="1253" y="333"/>
                </a:lnTo>
                <a:lnTo>
                  <a:pt x="1256" y="332"/>
                </a:lnTo>
                <a:cubicBezTo>
                  <a:pt x="1257" y="332"/>
                  <a:pt x="1257" y="333"/>
                  <a:pt x="1259" y="333"/>
                </a:cubicBezTo>
                <a:lnTo>
                  <a:pt x="1260" y="333"/>
                </a:lnTo>
                <a:cubicBezTo>
                  <a:pt x="1258" y="334"/>
                  <a:pt x="1251" y="342"/>
                  <a:pt x="1256" y="342"/>
                </a:cubicBezTo>
                <a:lnTo>
                  <a:pt x="1258" y="342"/>
                </a:lnTo>
                <a:cubicBezTo>
                  <a:pt x="1254" y="344"/>
                  <a:pt x="1256" y="350"/>
                  <a:pt x="1262" y="351"/>
                </a:cubicBezTo>
                <a:cubicBezTo>
                  <a:pt x="1257" y="353"/>
                  <a:pt x="1259" y="353"/>
                  <a:pt x="1256" y="355"/>
                </a:cubicBezTo>
                <a:cubicBezTo>
                  <a:pt x="1255" y="358"/>
                  <a:pt x="1255" y="359"/>
                  <a:pt x="1255" y="359"/>
                </a:cubicBezTo>
                <a:lnTo>
                  <a:pt x="1256" y="358"/>
                </a:lnTo>
                <a:lnTo>
                  <a:pt x="1258" y="360"/>
                </a:lnTo>
                <a:cubicBezTo>
                  <a:pt x="1255" y="365"/>
                  <a:pt x="1245" y="366"/>
                  <a:pt x="1250" y="369"/>
                </a:cubicBezTo>
                <a:cubicBezTo>
                  <a:pt x="1250" y="367"/>
                  <a:pt x="1255" y="366"/>
                  <a:pt x="1257" y="366"/>
                </a:cubicBezTo>
                <a:cubicBezTo>
                  <a:pt x="1258" y="366"/>
                  <a:pt x="1258" y="366"/>
                  <a:pt x="1256" y="367"/>
                </a:cubicBezTo>
                <a:cubicBezTo>
                  <a:pt x="1258" y="367"/>
                  <a:pt x="1250" y="374"/>
                  <a:pt x="1255" y="376"/>
                </a:cubicBezTo>
                <a:lnTo>
                  <a:pt x="1254" y="376"/>
                </a:lnTo>
                <a:cubicBezTo>
                  <a:pt x="1249" y="376"/>
                  <a:pt x="1252" y="379"/>
                  <a:pt x="1248" y="379"/>
                </a:cubicBezTo>
                <a:lnTo>
                  <a:pt x="1245" y="378"/>
                </a:lnTo>
                <a:cubicBezTo>
                  <a:pt x="1250" y="383"/>
                  <a:pt x="1241" y="384"/>
                  <a:pt x="1244" y="387"/>
                </a:cubicBezTo>
                <a:lnTo>
                  <a:pt x="1244" y="388"/>
                </a:lnTo>
                <a:lnTo>
                  <a:pt x="1240" y="388"/>
                </a:lnTo>
                <a:lnTo>
                  <a:pt x="1237" y="389"/>
                </a:lnTo>
                <a:lnTo>
                  <a:pt x="1236" y="388"/>
                </a:lnTo>
                <a:lnTo>
                  <a:pt x="1234" y="388"/>
                </a:lnTo>
                <a:lnTo>
                  <a:pt x="1235" y="387"/>
                </a:lnTo>
                <a:lnTo>
                  <a:pt x="1234" y="387"/>
                </a:lnTo>
                <a:cubicBezTo>
                  <a:pt x="1230" y="387"/>
                  <a:pt x="1235" y="383"/>
                  <a:pt x="1236" y="383"/>
                </a:cubicBezTo>
                <a:lnTo>
                  <a:pt x="1234" y="383"/>
                </a:lnTo>
                <a:cubicBezTo>
                  <a:pt x="1230" y="383"/>
                  <a:pt x="1231" y="389"/>
                  <a:pt x="1233" y="390"/>
                </a:cubicBezTo>
                <a:lnTo>
                  <a:pt x="1233" y="390"/>
                </a:lnTo>
                <a:lnTo>
                  <a:pt x="1233" y="395"/>
                </a:lnTo>
                <a:lnTo>
                  <a:pt x="1233" y="394"/>
                </a:lnTo>
                <a:lnTo>
                  <a:pt x="1232" y="397"/>
                </a:lnTo>
                <a:cubicBezTo>
                  <a:pt x="1231" y="397"/>
                  <a:pt x="1232" y="396"/>
                  <a:pt x="1232" y="395"/>
                </a:cubicBezTo>
                <a:lnTo>
                  <a:pt x="1232" y="395"/>
                </a:lnTo>
                <a:lnTo>
                  <a:pt x="1229" y="397"/>
                </a:lnTo>
                <a:lnTo>
                  <a:pt x="1229" y="396"/>
                </a:lnTo>
                <a:cubicBezTo>
                  <a:pt x="1234" y="391"/>
                  <a:pt x="1224" y="393"/>
                  <a:pt x="1224" y="389"/>
                </a:cubicBezTo>
                <a:cubicBezTo>
                  <a:pt x="1220" y="392"/>
                  <a:pt x="1223" y="390"/>
                  <a:pt x="1225" y="392"/>
                </a:cubicBezTo>
                <a:cubicBezTo>
                  <a:pt x="1227" y="394"/>
                  <a:pt x="1220" y="395"/>
                  <a:pt x="1223" y="395"/>
                </a:cubicBezTo>
                <a:lnTo>
                  <a:pt x="1223" y="395"/>
                </a:lnTo>
                <a:cubicBezTo>
                  <a:pt x="1221" y="397"/>
                  <a:pt x="1223" y="396"/>
                  <a:pt x="1224" y="397"/>
                </a:cubicBezTo>
                <a:cubicBezTo>
                  <a:pt x="1219" y="398"/>
                  <a:pt x="1220" y="400"/>
                  <a:pt x="1224" y="401"/>
                </a:cubicBezTo>
                <a:cubicBezTo>
                  <a:pt x="1221" y="402"/>
                  <a:pt x="1223" y="406"/>
                  <a:pt x="1224" y="409"/>
                </a:cubicBezTo>
                <a:lnTo>
                  <a:pt x="1224" y="409"/>
                </a:lnTo>
                <a:lnTo>
                  <a:pt x="1226" y="406"/>
                </a:lnTo>
                <a:lnTo>
                  <a:pt x="1226" y="407"/>
                </a:lnTo>
                <a:cubicBezTo>
                  <a:pt x="1233" y="411"/>
                  <a:pt x="1235" y="413"/>
                  <a:pt x="1242" y="417"/>
                </a:cubicBezTo>
                <a:cubicBezTo>
                  <a:pt x="1234" y="405"/>
                  <a:pt x="1216" y="402"/>
                  <a:pt x="1241" y="398"/>
                </a:cubicBezTo>
                <a:cubicBezTo>
                  <a:pt x="1244" y="394"/>
                  <a:pt x="1248" y="397"/>
                  <a:pt x="1252" y="394"/>
                </a:cubicBezTo>
                <a:cubicBezTo>
                  <a:pt x="1253" y="391"/>
                  <a:pt x="1254" y="390"/>
                  <a:pt x="1255" y="390"/>
                </a:cubicBezTo>
                <a:cubicBezTo>
                  <a:pt x="1256" y="390"/>
                  <a:pt x="1258" y="391"/>
                  <a:pt x="1259" y="391"/>
                </a:cubicBezTo>
                <a:cubicBezTo>
                  <a:pt x="1270" y="394"/>
                  <a:pt x="1274" y="398"/>
                  <a:pt x="1276" y="404"/>
                </a:cubicBezTo>
                <a:cubicBezTo>
                  <a:pt x="1280" y="405"/>
                  <a:pt x="1291" y="410"/>
                  <a:pt x="1293" y="410"/>
                </a:cubicBezTo>
                <a:cubicBezTo>
                  <a:pt x="1301" y="416"/>
                  <a:pt x="1268" y="448"/>
                  <a:pt x="1259" y="466"/>
                </a:cubicBezTo>
                <a:cubicBezTo>
                  <a:pt x="1236" y="505"/>
                  <a:pt x="1218" y="550"/>
                  <a:pt x="1203" y="592"/>
                </a:cubicBezTo>
                <a:cubicBezTo>
                  <a:pt x="1147" y="710"/>
                  <a:pt x="1052" y="815"/>
                  <a:pt x="934" y="874"/>
                </a:cubicBezTo>
                <a:cubicBezTo>
                  <a:pt x="778" y="981"/>
                  <a:pt x="870" y="1053"/>
                  <a:pt x="722" y="1156"/>
                </a:cubicBezTo>
                <a:cubicBezTo>
                  <a:pt x="703" y="1170"/>
                  <a:pt x="679" y="1200"/>
                  <a:pt x="656" y="1201"/>
                </a:cubicBezTo>
                <a:cubicBezTo>
                  <a:pt x="656" y="1186"/>
                  <a:pt x="638" y="1195"/>
                  <a:pt x="639" y="1188"/>
                </a:cubicBezTo>
                <a:cubicBezTo>
                  <a:pt x="638" y="1163"/>
                  <a:pt x="642" y="1126"/>
                  <a:pt x="640" y="1095"/>
                </a:cubicBezTo>
                <a:cubicBezTo>
                  <a:pt x="648" y="1071"/>
                  <a:pt x="675" y="1074"/>
                  <a:pt x="687" y="1057"/>
                </a:cubicBezTo>
                <a:lnTo>
                  <a:pt x="676" y="1053"/>
                </a:lnTo>
                <a:cubicBezTo>
                  <a:pt x="677" y="1051"/>
                  <a:pt x="678" y="1051"/>
                  <a:pt x="680" y="1051"/>
                </a:cubicBezTo>
                <a:lnTo>
                  <a:pt x="680" y="1051"/>
                </a:lnTo>
                <a:lnTo>
                  <a:pt x="680" y="1050"/>
                </a:lnTo>
                <a:cubicBezTo>
                  <a:pt x="690" y="1046"/>
                  <a:pt x="701" y="1038"/>
                  <a:pt x="704" y="1030"/>
                </a:cubicBezTo>
                <a:cubicBezTo>
                  <a:pt x="729" y="1028"/>
                  <a:pt x="708" y="1013"/>
                  <a:pt x="700" y="1006"/>
                </a:cubicBezTo>
                <a:lnTo>
                  <a:pt x="699" y="1006"/>
                </a:lnTo>
                <a:cubicBezTo>
                  <a:pt x="697" y="1006"/>
                  <a:pt x="690" y="1003"/>
                  <a:pt x="688" y="1002"/>
                </a:cubicBezTo>
                <a:cubicBezTo>
                  <a:pt x="688" y="998"/>
                  <a:pt x="687" y="997"/>
                  <a:pt x="686" y="997"/>
                </a:cubicBezTo>
                <a:cubicBezTo>
                  <a:pt x="684" y="997"/>
                  <a:pt x="681" y="999"/>
                  <a:pt x="680" y="1000"/>
                </a:cubicBezTo>
                <a:cubicBezTo>
                  <a:pt x="677" y="997"/>
                  <a:pt x="669" y="993"/>
                  <a:pt x="665" y="993"/>
                </a:cubicBezTo>
                <a:lnTo>
                  <a:pt x="662" y="995"/>
                </a:lnTo>
                <a:cubicBezTo>
                  <a:pt x="659" y="993"/>
                  <a:pt x="656" y="990"/>
                  <a:pt x="654" y="988"/>
                </a:cubicBezTo>
                <a:cubicBezTo>
                  <a:pt x="653" y="986"/>
                  <a:pt x="652" y="984"/>
                  <a:pt x="650" y="982"/>
                </a:cubicBezTo>
                <a:cubicBezTo>
                  <a:pt x="650" y="980"/>
                  <a:pt x="649" y="978"/>
                  <a:pt x="649" y="976"/>
                </a:cubicBezTo>
                <a:lnTo>
                  <a:pt x="645" y="976"/>
                </a:lnTo>
                <a:cubicBezTo>
                  <a:pt x="643" y="973"/>
                  <a:pt x="641" y="971"/>
                  <a:pt x="638" y="969"/>
                </a:cubicBezTo>
                <a:cubicBezTo>
                  <a:pt x="632" y="963"/>
                  <a:pt x="625" y="958"/>
                  <a:pt x="619" y="952"/>
                </a:cubicBezTo>
                <a:cubicBezTo>
                  <a:pt x="619" y="947"/>
                  <a:pt x="616" y="944"/>
                  <a:pt x="616" y="939"/>
                </a:cubicBezTo>
                <a:cubicBezTo>
                  <a:pt x="611" y="938"/>
                  <a:pt x="614" y="932"/>
                  <a:pt x="610" y="929"/>
                </a:cubicBezTo>
                <a:cubicBezTo>
                  <a:pt x="608" y="925"/>
                  <a:pt x="604" y="923"/>
                  <a:pt x="606" y="917"/>
                </a:cubicBezTo>
                <a:lnTo>
                  <a:pt x="605" y="917"/>
                </a:lnTo>
                <a:cubicBezTo>
                  <a:pt x="602" y="917"/>
                  <a:pt x="601" y="911"/>
                  <a:pt x="602" y="909"/>
                </a:cubicBezTo>
                <a:cubicBezTo>
                  <a:pt x="598" y="907"/>
                  <a:pt x="610" y="909"/>
                  <a:pt x="601" y="906"/>
                </a:cubicBezTo>
                <a:cubicBezTo>
                  <a:pt x="598" y="900"/>
                  <a:pt x="581" y="904"/>
                  <a:pt x="582" y="890"/>
                </a:cubicBezTo>
                <a:cubicBezTo>
                  <a:pt x="575" y="889"/>
                  <a:pt x="569" y="883"/>
                  <a:pt x="561" y="880"/>
                </a:cubicBezTo>
                <a:cubicBezTo>
                  <a:pt x="567" y="874"/>
                  <a:pt x="555" y="875"/>
                  <a:pt x="551" y="871"/>
                </a:cubicBezTo>
                <a:lnTo>
                  <a:pt x="552" y="871"/>
                </a:lnTo>
                <a:lnTo>
                  <a:pt x="551" y="871"/>
                </a:lnTo>
                <a:lnTo>
                  <a:pt x="551" y="871"/>
                </a:lnTo>
                <a:cubicBezTo>
                  <a:pt x="546" y="872"/>
                  <a:pt x="544" y="877"/>
                  <a:pt x="541" y="877"/>
                </a:cubicBezTo>
                <a:cubicBezTo>
                  <a:pt x="540" y="877"/>
                  <a:pt x="539" y="877"/>
                  <a:pt x="538" y="875"/>
                </a:cubicBezTo>
                <a:cubicBezTo>
                  <a:pt x="537" y="870"/>
                  <a:pt x="511" y="855"/>
                  <a:pt x="494" y="841"/>
                </a:cubicBezTo>
                <a:cubicBezTo>
                  <a:pt x="491" y="839"/>
                  <a:pt x="489" y="837"/>
                  <a:pt x="487" y="835"/>
                </a:cubicBezTo>
                <a:cubicBezTo>
                  <a:pt x="480" y="829"/>
                  <a:pt x="476" y="823"/>
                  <a:pt x="477" y="819"/>
                </a:cubicBezTo>
                <a:lnTo>
                  <a:pt x="478" y="820"/>
                </a:lnTo>
                <a:lnTo>
                  <a:pt x="478" y="818"/>
                </a:lnTo>
                <a:lnTo>
                  <a:pt x="477" y="819"/>
                </a:lnTo>
                <a:cubicBezTo>
                  <a:pt x="475" y="814"/>
                  <a:pt x="471" y="810"/>
                  <a:pt x="467" y="803"/>
                </a:cubicBezTo>
                <a:cubicBezTo>
                  <a:pt x="463" y="799"/>
                  <a:pt x="456" y="800"/>
                  <a:pt x="455" y="793"/>
                </a:cubicBezTo>
                <a:cubicBezTo>
                  <a:pt x="454" y="793"/>
                  <a:pt x="452" y="793"/>
                  <a:pt x="451" y="793"/>
                </a:cubicBezTo>
                <a:cubicBezTo>
                  <a:pt x="442" y="793"/>
                  <a:pt x="434" y="789"/>
                  <a:pt x="425" y="788"/>
                </a:cubicBezTo>
                <a:cubicBezTo>
                  <a:pt x="412" y="779"/>
                  <a:pt x="398" y="770"/>
                  <a:pt x="384" y="762"/>
                </a:cubicBezTo>
                <a:lnTo>
                  <a:pt x="383" y="759"/>
                </a:lnTo>
                <a:lnTo>
                  <a:pt x="382" y="759"/>
                </a:lnTo>
                <a:lnTo>
                  <a:pt x="380" y="759"/>
                </a:lnTo>
                <a:cubicBezTo>
                  <a:pt x="363" y="749"/>
                  <a:pt x="345" y="740"/>
                  <a:pt x="326" y="732"/>
                </a:cubicBezTo>
                <a:cubicBezTo>
                  <a:pt x="326" y="731"/>
                  <a:pt x="326" y="729"/>
                  <a:pt x="328" y="727"/>
                </a:cubicBezTo>
                <a:cubicBezTo>
                  <a:pt x="321" y="726"/>
                  <a:pt x="324" y="720"/>
                  <a:pt x="319" y="715"/>
                </a:cubicBezTo>
                <a:lnTo>
                  <a:pt x="316" y="716"/>
                </a:lnTo>
                <a:cubicBezTo>
                  <a:pt x="313" y="716"/>
                  <a:pt x="311" y="714"/>
                  <a:pt x="308" y="713"/>
                </a:cubicBezTo>
                <a:cubicBezTo>
                  <a:pt x="313" y="706"/>
                  <a:pt x="304" y="704"/>
                  <a:pt x="299" y="702"/>
                </a:cubicBezTo>
                <a:cubicBezTo>
                  <a:pt x="300" y="692"/>
                  <a:pt x="287" y="696"/>
                  <a:pt x="286" y="686"/>
                </a:cubicBezTo>
                <a:cubicBezTo>
                  <a:pt x="286" y="684"/>
                  <a:pt x="285" y="683"/>
                  <a:pt x="283" y="683"/>
                </a:cubicBezTo>
                <a:cubicBezTo>
                  <a:pt x="282" y="683"/>
                  <a:pt x="280" y="684"/>
                  <a:pt x="278" y="684"/>
                </a:cubicBezTo>
                <a:lnTo>
                  <a:pt x="276" y="684"/>
                </a:lnTo>
                <a:cubicBezTo>
                  <a:pt x="274" y="684"/>
                  <a:pt x="272" y="688"/>
                  <a:pt x="271" y="688"/>
                </a:cubicBezTo>
                <a:lnTo>
                  <a:pt x="270" y="687"/>
                </a:lnTo>
                <a:cubicBezTo>
                  <a:pt x="270" y="690"/>
                  <a:pt x="270" y="692"/>
                  <a:pt x="271" y="694"/>
                </a:cubicBezTo>
                <a:cubicBezTo>
                  <a:pt x="265" y="688"/>
                  <a:pt x="259" y="682"/>
                  <a:pt x="251" y="675"/>
                </a:cubicBezTo>
                <a:cubicBezTo>
                  <a:pt x="229" y="656"/>
                  <a:pt x="202" y="642"/>
                  <a:pt x="178" y="625"/>
                </a:cubicBezTo>
                <a:cubicBezTo>
                  <a:pt x="153" y="607"/>
                  <a:pt x="132" y="587"/>
                  <a:pt x="104" y="574"/>
                </a:cubicBezTo>
                <a:cubicBezTo>
                  <a:pt x="102" y="573"/>
                  <a:pt x="100" y="572"/>
                  <a:pt x="97" y="572"/>
                </a:cubicBezTo>
                <a:cubicBezTo>
                  <a:pt x="100" y="571"/>
                  <a:pt x="97" y="569"/>
                  <a:pt x="93" y="569"/>
                </a:cubicBezTo>
                <a:lnTo>
                  <a:pt x="90" y="570"/>
                </a:lnTo>
                <a:lnTo>
                  <a:pt x="90" y="570"/>
                </a:lnTo>
                <a:cubicBezTo>
                  <a:pt x="88" y="562"/>
                  <a:pt x="79" y="565"/>
                  <a:pt x="75" y="560"/>
                </a:cubicBezTo>
                <a:cubicBezTo>
                  <a:pt x="77" y="557"/>
                  <a:pt x="77" y="555"/>
                  <a:pt x="73" y="554"/>
                </a:cubicBezTo>
                <a:cubicBezTo>
                  <a:pt x="71" y="551"/>
                  <a:pt x="66" y="550"/>
                  <a:pt x="62" y="550"/>
                </a:cubicBezTo>
                <a:cubicBezTo>
                  <a:pt x="58" y="550"/>
                  <a:pt x="55" y="551"/>
                  <a:pt x="54" y="552"/>
                </a:cubicBezTo>
                <a:cubicBezTo>
                  <a:pt x="53" y="552"/>
                  <a:pt x="50" y="550"/>
                  <a:pt x="46" y="550"/>
                </a:cubicBezTo>
                <a:lnTo>
                  <a:pt x="42" y="551"/>
                </a:lnTo>
                <a:cubicBezTo>
                  <a:pt x="41" y="549"/>
                  <a:pt x="40" y="548"/>
                  <a:pt x="39" y="548"/>
                </a:cubicBezTo>
                <a:cubicBezTo>
                  <a:pt x="37" y="548"/>
                  <a:pt x="34" y="550"/>
                  <a:pt x="33" y="551"/>
                </a:cubicBezTo>
                <a:cubicBezTo>
                  <a:pt x="29" y="549"/>
                  <a:pt x="27" y="547"/>
                  <a:pt x="26" y="544"/>
                </a:cubicBezTo>
                <a:cubicBezTo>
                  <a:pt x="12" y="508"/>
                  <a:pt x="131" y="409"/>
                  <a:pt x="153" y="385"/>
                </a:cubicBezTo>
                <a:cubicBezTo>
                  <a:pt x="200" y="334"/>
                  <a:pt x="243" y="281"/>
                  <a:pt x="296" y="235"/>
                </a:cubicBezTo>
                <a:cubicBezTo>
                  <a:pt x="343" y="194"/>
                  <a:pt x="391" y="154"/>
                  <a:pt x="439" y="114"/>
                </a:cubicBezTo>
                <a:cubicBezTo>
                  <a:pt x="442" y="113"/>
                  <a:pt x="444" y="111"/>
                  <a:pt x="446" y="110"/>
                </a:cubicBezTo>
                <a:cubicBezTo>
                  <a:pt x="461" y="100"/>
                  <a:pt x="477" y="89"/>
                  <a:pt x="493" y="78"/>
                </a:cubicBezTo>
                <a:cubicBezTo>
                  <a:pt x="494" y="80"/>
                  <a:pt x="496" y="81"/>
                  <a:pt x="497" y="81"/>
                </a:cubicBezTo>
                <a:cubicBezTo>
                  <a:pt x="498" y="81"/>
                  <a:pt x="499" y="79"/>
                  <a:pt x="498" y="74"/>
                </a:cubicBezTo>
                <a:lnTo>
                  <a:pt x="501" y="72"/>
                </a:lnTo>
                <a:cubicBezTo>
                  <a:pt x="503" y="74"/>
                  <a:pt x="505" y="78"/>
                  <a:pt x="508" y="78"/>
                </a:cubicBezTo>
                <a:lnTo>
                  <a:pt x="511" y="77"/>
                </a:lnTo>
                <a:cubicBezTo>
                  <a:pt x="510" y="70"/>
                  <a:pt x="513" y="69"/>
                  <a:pt x="519" y="67"/>
                </a:cubicBezTo>
                <a:cubicBezTo>
                  <a:pt x="520" y="64"/>
                  <a:pt x="521" y="60"/>
                  <a:pt x="522" y="56"/>
                </a:cubicBezTo>
                <a:cubicBezTo>
                  <a:pt x="524" y="55"/>
                  <a:pt x="527" y="53"/>
                  <a:pt x="529" y="51"/>
                </a:cubicBezTo>
                <a:lnTo>
                  <a:pt x="529" y="51"/>
                </a:lnTo>
                <a:cubicBezTo>
                  <a:pt x="532" y="52"/>
                  <a:pt x="534" y="52"/>
                  <a:pt x="536" y="52"/>
                </a:cubicBezTo>
                <a:cubicBezTo>
                  <a:pt x="545" y="52"/>
                  <a:pt x="553" y="43"/>
                  <a:pt x="555" y="35"/>
                </a:cubicBezTo>
                <a:cubicBezTo>
                  <a:pt x="563" y="34"/>
                  <a:pt x="563" y="33"/>
                  <a:pt x="565" y="26"/>
                </a:cubicBezTo>
                <a:cubicBezTo>
                  <a:pt x="569" y="28"/>
                  <a:pt x="571" y="29"/>
                  <a:pt x="572" y="29"/>
                </a:cubicBezTo>
                <a:cubicBezTo>
                  <a:pt x="574" y="29"/>
                  <a:pt x="575" y="27"/>
                  <a:pt x="577" y="22"/>
                </a:cubicBezTo>
                <a:lnTo>
                  <a:pt x="579" y="22"/>
                </a:lnTo>
                <a:cubicBezTo>
                  <a:pt x="583" y="22"/>
                  <a:pt x="582" y="29"/>
                  <a:pt x="587" y="30"/>
                </a:cubicBezTo>
                <a:cubicBezTo>
                  <a:pt x="592" y="27"/>
                  <a:pt x="594" y="26"/>
                  <a:pt x="595" y="26"/>
                </a:cubicBezTo>
                <a:cubicBezTo>
                  <a:pt x="597" y="26"/>
                  <a:pt x="597" y="28"/>
                  <a:pt x="602" y="32"/>
                </a:cubicBezTo>
                <a:cubicBezTo>
                  <a:pt x="608" y="29"/>
                  <a:pt x="611" y="28"/>
                  <a:pt x="613" y="28"/>
                </a:cubicBezTo>
                <a:cubicBezTo>
                  <a:pt x="616" y="28"/>
                  <a:pt x="616" y="32"/>
                  <a:pt x="620" y="38"/>
                </a:cubicBezTo>
                <a:cubicBezTo>
                  <a:pt x="621" y="31"/>
                  <a:pt x="628" y="31"/>
                  <a:pt x="634" y="30"/>
                </a:cubicBezTo>
                <a:cubicBezTo>
                  <a:pt x="636" y="31"/>
                  <a:pt x="640" y="35"/>
                  <a:pt x="643" y="35"/>
                </a:cubicBezTo>
                <a:cubicBezTo>
                  <a:pt x="644" y="35"/>
                  <a:pt x="645" y="34"/>
                  <a:pt x="644" y="31"/>
                </a:cubicBezTo>
                <a:cubicBezTo>
                  <a:pt x="642" y="25"/>
                  <a:pt x="642" y="23"/>
                  <a:pt x="644" y="23"/>
                </a:cubicBezTo>
                <a:cubicBezTo>
                  <a:pt x="645" y="23"/>
                  <a:pt x="649" y="25"/>
                  <a:pt x="653" y="25"/>
                </a:cubicBezTo>
                <a:cubicBezTo>
                  <a:pt x="657" y="25"/>
                  <a:pt x="661" y="23"/>
                  <a:pt x="663" y="16"/>
                </a:cubicBezTo>
                <a:lnTo>
                  <a:pt x="665" y="15"/>
                </a:lnTo>
                <a:cubicBezTo>
                  <a:pt x="667" y="15"/>
                  <a:pt x="667" y="19"/>
                  <a:pt x="671" y="19"/>
                </a:cubicBezTo>
                <a:lnTo>
                  <a:pt x="671" y="19"/>
                </a:lnTo>
                <a:lnTo>
                  <a:pt x="673" y="19"/>
                </a:lnTo>
                <a:cubicBezTo>
                  <a:pt x="686" y="19"/>
                  <a:pt x="668" y="35"/>
                  <a:pt x="676" y="37"/>
                </a:cubicBezTo>
                <a:cubicBezTo>
                  <a:pt x="680" y="31"/>
                  <a:pt x="683" y="30"/>
                  <a:pt x="686" y="30"/>
                </a:cubicBezTo>
                <a:cubicBezTo>
                  <a:pt x="689" y="30"/>
                  <a:pt x="692" y="31"/>
                  <a:pt x="694" y="31"/>
                </a:cubicBezTo>
                <a:cubicBezTo>
                  <a:pt x="697" y="31"/>
                  <a:pt x="699" y="30"/>
                  <a:pt x="702" y="23"/>
                </a:cubicBezTo>
                <a:cubicBezTo>
                  <a:pt x="704" y="27"/>
                  <a:pt x="706" y="29"/>
                  <a:pt x="708" y="29"/>
                </a:cubicBezTo>
                <a:cubicBezTo>
                  <a:pt x="711" y="29"/>
                  <a:pt x="713" y="28"/>
                  <a:pt x="717" y="26"/>
                </a:cubicBezTo>
                <a:cubicBezTo>
                  <a:pt x="717" y="22"/>
                  <a:pt x="714" y="15"/>
                  <a:pt x="721" y="13"/>
                </a:cubicBezTo>
                <a:lnTo>
                  <a:pt x="723" y="13"/>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617" name="Freeform 187">
            <a:extLst>
              <a:ext uri="{FF2B5EF4-FFF2-40B4-BE49-F238E27FC236}">
                <a16:creationId xmlns:a16="http://schemas.microsoft.com/office/drawing/2014/main" id="{B50ACD82-9A40-DAFB-F699-1E6669031EC0}"/>
              </a:ext>
            </a:extLst>
          </p:cNvPr>
          <p:cNvSpPr>
            <a:spLocks/>
          </p:cNvSpPr>
          <p:nvPr/>
        </p:nvSpPr>
        <p:spPr bwMode="auto">
          <a:xfrm>
            <a:off x="2057468" y="5032445"/>
            <a:ext cx="7260" cy="6222"/>
          </a:xfrm>
          <a:custGeom>
            <a:avLst/>
            <a:gdLst>
              <a:gd name="T0" fmla="*/ 9 w 17"/>
              <a:gd name="T1" fmla="*/ 16 h 16"/>
              <a:gd name="T2" fmla="*/ 3 w 17"/>
              <a:gd name="T3" fmla="*/ 13 h 16"/>
              <a:gd name="T4" fmla="*/ 0 w 17"/>
              <a:gd name="T5" fmla="*/ 7 h 16"/>
              <a:gd name="T6" fmla="*/ 3 w 17"/>
              <a:gd name="T7" fmla="*/ 3 h 16"/>
              <a:gd name="T8" fmla="*/ 6 w 17"/>
              <a:gd name="T9" fmla="*/ 1 h 16"/>
              <a:gd name="T10" fmla="*/ 8 w 17"/>
              <a:gd name="T11" fmla="*/ 0 h 16"/>
              <a:gd name="T12" fmla="*/ 13 w 17"/>
              <a:gd name="T13" fmla="*/ 3 h 16"/>
              <a:gd name="T14" fmla="*/ 15 w 17"/>
              <a:gd name="T15" fmla="*/ 12 h 16"/>
              <a:gd name="T16" fmla="*/ 9 w 17"/>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6">
                <a:moveTo>
                  <a:pt x="9" y="16"/>
                </a:moveTo>
                <a:cubicBezTo>
                  <a:pt x="6" y="16"/>
                  <a:pt x="4" y="15"/>
                  <a:pt x="3" y="13"/>
                </a:cubicBezTo>
                <a:cubicBezTo>
                  <a:pt x="1" y="12"/>
                  <a:pt x="0" y="10"/>
                  <a:pt x="0" y="7"/>
                </a:cubicBezTo>
                <a:cubicBezTo>
                  <a:pt x="0" y="5"/>
                  <a:pt x="1" y="4"/>
                  <a:pt x="3" y="3"/>
                </a:cubicBezTo>
                <a:lnTo>
                  <a:pt x="6" y="1"/>
                </a:lnTo>
                <a:lnTo>
                  <a:pt x="8" y="0"/>
                </a:lnTo>
                <a:cubicBezTo>
                  <a:pt x="10" y="0"/>
                  <a:pt x="12" y="1"/>
                  <a:pt x="13" y="3"/>
                </a:cubicBezTo>
                <a:cubicBezTo>
                  <a:pt x="14" y="5"/>
                  <a:pt x="17" y="8"/>
                  <a:pt x="15" y="12"/>
                </a:cubicBezTo>
                <a:cubicBezTo>
                  <a:pt x="13" y="14"/>
                  <a:pt x="11" y="16"/>
                  <a:pt x="9" y="16"/>
                </a:cubicBezTo>
                <a:close/>
              </a:path>
            </a:pathLst>
          </a:custGeom>
          <a:solidFill>
            <a:srgbClr val="CACB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618" name="Freeform 188">
            <a:extLst>
              <a:ext uri="{FF2B5EF4-FFF2-40B4-BE49-F238E27FC236}">
                <a16:creationId xmlns:a16="http://schemas.microsoft.com/office/drawing/2014/main" id="{72FBE983-C8E4-938B-E027-1F4C546BF380}"/>
              </a:ext>
            </a:extLst>
          </p:cNvPr>
          <p:cNvSpPr>
            <a:spLocks noEditPoints="1"/>
          </p:cNvSpPr>
          <p:nvPr/>
        </p:nvSpPr>
        <p:spPr bwMode="auto">
          <a:xfrm>
            <a:off x="2054357" y="5030371"/>
            <a:ext cx="12445" cy="11408"/>
          </a:xfrm>
          <a:custGeom>
            <a:avLst/>
            <a:gdLst>
              <a:gd name="T0" fmla="*/ 15 w 31"/>
              <a:gd name="T1" fmla="*/ 0 h 29"/>
              <a:gd name="T2" fmla="*/ 10 w 31"/>
              <a:gd name="T3" fmla="*/ 0 h 29"/>
              <a:gd name="T4" fmla="*/ 5 w 31"/>
              <a:gd name="T5" fmla="*/ 4 h 29"/>
              <a:gd name="T6" fmla="*/ 0 w 31"/>
              <a:gd name="T7" fmla="*/ 13 h 29"/>
              <a:gd name="T8" fmla="*/ 6 w 31"/>
              <a:gd name="T9" fmla="*/ 25 h 29"/>
              <a:gd name="T10" fmla="*/ 16 w 31"/>
              <a:gd name="T11" fmla="*/ 29 h 29"/>
              <a:gd name="T12" fmla="*/ 27 w 31"/>
              <a:gd name="T13" fmla="*/ 21 h 29"/>
              <a:gd name="T14" fmla="*/ 26 w 31"/>
              <a:gd name="T15" fmla="*/ 6 h 29"/>
              <a:gd name="T16" fmla="*/ 15 w 31"/>
              <a:gd name="T17" fmla="*/ 0 h 29"/>
              <a:gd name="T18" fmla="*/ 15 w 31"/>
              <a:gd name="T19" fmla="*/ 13 h 29"/>
              <a:gd name="T20" fmla="*/ 16 w 31"/>
              <a:gd name="T21" fmla="*/ 15 h 29"/>
              <a:gd name="T22" fmla="*/ 14 w 31"/>
              <a:gd name="T23" fmla="*/ 14 h 29"/>
              <a:gd name="T24" fmla="*/ 15 w 31"/>
              <a:gd name="T25" fmla="*/ 1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29">
                <a:moveTo>
                  <a:pt x="15" y="0"/>
                </a:moveTo>
                <a:lnTo>
                  <a:pt x="10" y="0"/>
                </a:lnTo>
                <a:cubicBezTo>
                  <a:pt x="8" y="1"/>
                  <a:pt x="7" y="2"/>
                  <a:pt x="5" y="4"/>
                </a:cubicBezTo>
                <a:cubicBezTo>
                  <a:pt x="2" y="6"/>
                  <a:pt x="1" y="9"/>
                  <a:pt x="0" y="13"/>
                </a:cubicBezTo>
                <a:cubicBezTo>
                  <a:pt x="0" y="17"/>
                  <a:pt x="2" y="22"/>
                  <a:pt x="6" y="25"/>
                </a:cubicBezTo>
                <a:cubicBezTo>
                  <a:pt x="7" y="26"/>
                  <a:pt x="11" y="29"/>
                  <a:pt x="16" y="29"/>
                </a:cubicBezTo>
                <a:cubicBezTo>
                  <a:pt x="20" y="29"/>
                  <a:pt x="25" y="26"/>
                  <a:pt x="27" y="21"/>
                </a:cubicBezTo>
                <a:cubicBezTo>
                  <a:pt x="31" y="14"/>
                  <a:pt x="27" y="8"/>
                  <a:pt x="26" y="6"/>
                </a:cubicBezTo>
                <a:cubicBezTo>
                  <a:pt x="23" y="2"/>
                  <a:pt x="19" y="0"/>
                  <a:pt x="15" y="0"/>
                </a:cubicBezTo>
                <a:close/>
                <a:moveTo>
                  <a:pt x="15" y="13"/>
                </a:moveTo>
                <a:lnTo>
                  <a:pt x="16" y="15"/>
                </a:lnTo>
                <a:lnTo>
                  <a:pt x="14" y="14"/>
                </a:lnTo>
                <a:lnTo>
                  <a:pt x="15" y="13"/>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619" name="Freeform 190">
            <a:extLst>
              <a:ext uri="{FF2B5EF4-FFF2-40B4-BE49-F238E27FC236}">
                <a16:creationId xmlns:a16="http://schemas.microsoft.com/office/drawing/2014/main" id="{EAEF1700-74AA-8121-453D-150EDE384168}"/>
              </a:ext>
            </a:extLst>
          </p:cNvPr>
          <p:cNvSpPr>
            <a:spLocks noEditPoints="1"/>
          </p:cNvSpPr>
          <p:nvPr/>
        </p:nvSpPr>
        <p:spPr bwMode="auto">
          <a:xfrm>
            <a:off x="2517923" y="3283964"/>
            <a:ext cx="646088" cy="714534"/>
          </a:xfrm>
          <a:custGeom>
            <a:avLst/>
            <a:gdLst>
              <a:gd name="T0" fmla="*/ 1133 w 1606"/>
              <a:gd name="T1" fmla="*/ 101 h 1777"/>
              <a:gd name="T2" fmla="*/ 1031 w 1606"/>
              <a:gd name="T3" fmla="*/ 105 h 1777"/>
              <a:gd name="T4" fmla="*/ 880 w 1606"/>
              <a:gd name="T5" fmla="*/ 76 h 1777"/>
              <a:gd name="T6" fmla="*/ 715 w 1606"/>
              <a:gd name="T7" fmla="*/ 173 h 1777"/>
              <a:gd name="T8" fmla="*/ 600 w 1606"/>
              <a:gd name="T9" fmla="*/ 155 h 1777"/>
              <a:gd name="T10" fmla="*/ 485 w 1606"/>
              <a:gd name="T11" fmla="*/ 308 h 1777"/>
              <a:gd name="T12" fmla="*/ 386 w 1606"/>
              <a:gd name="T13" fmla="*/ 370 h 1777"/>
              <a:gd name="T14" fmla="*/ 239 w 1606"/>
              <a:gd name="T15" fmla="*/ 388 h 1777"/>
              <a:gd name="T16" fmla="*/ 155 w 1606"/>
              <a:gd name="T17" fmla="*/ 325 h 1777"/>
              <a:gd name="T18" fmla="*/ 30 w 1606"/>
              <a:gd name="T19" fmla="*/ 469 h 1777"/>
              <a:gd name="T20" fmla="*/ 39 w 1606"/>
              <a:gd name="T21" fmla="*/ 645 h 1777"/>
              <a:gd name="T22" fmla="*/ 58 w 1606"/>
              <a:gd name="T23" fmla="*/ 811 h 1777"/>
              <a:gd name="T24" fmla="*/ 60 w 1606"/>
              <a:gd name="T25" fmla="*/ 945 h 1777"/>
              <a:gd name="T26" fmla="*/ 107 w 1606"/>
              <a:gd name="T27" fmla="*/ 1086 h 1777"/>
              <a:gd name="T28" fmla="*/ 124 w 1606"/>
              <a:gd name="T29" fmla="*/ 1214 h 1777"/>
              <a:gd name="T30" fmla="*/ 243 w 1606"/>
              <a:gd name="T31" fmla="*/ 1152 h 1777"/>
              <a:gd name="T32" fmla="*/ 385 w 1606"/>
              <a:gd name="T33" fmla="*/ 1058 h 1777"/>
              <a:gd name="T34" fmla="*/ 483 w 1606"/>
              <a:gd name="T35" fmla="*/ 1058 h 1777"/>
              <a:gd name="T36" fmla="*/ 586 w 1606"/>
              <a:gd name="T37" fmla="*/ 1122 h 1777"/>
              <a:gd name="T38" fmla="*/ 732 w 1606"/>
              <a:gd name="T39" fmla="*/ 1190 h 1777"/>
              <a:gd name="T40" fmla="*/ 910 w 1606"/>
              <a:gd name="T41" fmla="*/ 1273 h 1777"/>
              <a:gd name="T42" fmla="*/ 1074 w 1606"/>
              <a:gd name="T43" fmla="*/ 1318 h 1777"/>
              <a:gd name="T44" fmla="*/ 1160 w 1606"/>
              <a:gd name="T45" fmla="*/ 1359 h 1777"/>
              <a:gd name="T46" fmla="*/ 1064 w 1606"/>
              <a:gd name="T47" fmla="*/ 1490 h 1777"/>
              <a:gd name="T48" fmla="*/ 1107 w 1606"/>
              <a:gd name="T49" fmla="*/ 1671 h 1777"/>
              <a:gd name="T50" fmla="*/ 1315 w 1606"/>
              <a:gd name="T51" fmla="*/ 1654 h 1777"/>
              <a:gd name="T52" fmla="*/ 1367 w 1606"/>
              <a:gd name="T53" fmla="*/ 846 h 1777"/>
              <a:gd name="T54" fmla="*/ 1568 w 1606"/>
              <a:gd name="T55" fmla="*/ 532 h 1777"/>
              <a:gd name="T56" fmla="*/ 1503 w 1606"/>
              <a:gd name="T57" fmla="*/ 473 h 1777"/>
              <a:gd name="T58" fmla="*/ 1542 w 1606"/>
              <a:gd name="T59" fmla="*/ 351 h 1777"/>
              <a:gd name="T60" fmla="*/ 1483 w 1606"/>
              <a:gd name="T61" fmla="*/ 161 h 1777"/>
              <a:gd name="T62" fmla="*/ 1320 w 1606"/>
              <a:gd name="T63" fmla="*/ 36 h 1777"/>
              <a:gd name="T64" fmla="*/ 1232 w 1606"/>
              <a:gd name="T65" fmla="*/ 1717 h 1777"/>
              <a:gd name="T66" fmla="*/ 1391 w 1606"/>
              <a:gd name="T67" fmla="*/ 95 h 1777"/>
              <a:gd name="T68" fmla="*/ 1498 w 1606"/>
              <a:gd name="T69" fmla="*/ 236 h 1777"/>
              <a:gd name="T70" fmla="*/ 1466 w 1606"/>
              <a:gd name="T71" fmla="*/ 440 h 1777"/>
              <a:gd name="T72" fmla="*/ 1520 w 1606"/>
              <a:gd name="T73" fmla="*/ 531 h 1777"/>
              <a:gd name="T74" fmla="*/ 1575 w 1606"/>
              <a:gd name="T75" fmla="*/ 548 h 1777"/>
              <a:gd name="T76" fmla="*/ 1305 w 1606"/>
              <a:gd name="T77" fmla="*/ 1645 h 1777"/>
              <a:gd name="T78" fmla="*/ 1090 w 1606"/>
              <a:gd name="T79" fmla="*/ 1632 h 1777"/>
              <a:gd name="T80" fmla="*/ 1096 w 1606"/>
              <a:gd name="T81" fmla="*/ 1484 h 1777"/>
              <a:gd name="T82" fmla="*/ 1148 w 1606"/>
              <a:gd name="T83" fmla="*/ 1337 h 1777"/>
              <a:gd name="T84" fmla="*/ 1122 w 1606"/>
              <a:gd name="T85" fmla="*/ 1319 h 1777"/>
              <a:gd name="T86" fmla="*/ 1034 w 1606"/>
              <a:gd name="T87" fmla="*/ 1285 h 1777"/>
              <a:gd name="T88" fmla="*/ 771 w 1606"/>
              <a:gd name="T89" fmla="*/ 1184 h 1777"/>
              <a:gd name="T90" fmla="*/ 554 w 1606"/>
              <a:gd name="T91" fmla="*/ 1129 h 1777"/>
              <a:gd name="T92" fmla="*/ 467 w 1606"/>
              <a:gd name="T93" fmla="*/ 1036 h 1777"/>
              <a:gd name="T94" fmla="*/ 352 w 1606"/>
              <a:gd name="T95" fmla="*/ 1058 h 1777"/>
              <a:gd name="T96" fmla="*/ 246 w 1606"/>
              <a:gd name="T97" fmla="*/ 1130 h 1777"/>
              <a:gd name="T98" fmla="*/ 166 w 1606"/>
              <a:gd name="T99" fmla="*/ 1187 h 1777"/>
              <a:gd name="T100" fmla="*/ 122 w 1606"/>
              <a:gd name="T101" fmla="*/ 1085 h 1777"/>
              <a:gd name="T102" fmla="*/ 75 w 1606"/>
              <a:gd name="T103" fmla="*/ 1003 h 1777"/>
              <a:gd name="T104" fmla="*/ 62 w 1606"/>
              <a:gd name="T105" fmla="*/ 855 h 1777"/>
              <a:gd name="T106" fmla="*/ 54 w 1606"/>
              <a:gd name="T107" fmla="*/ 676 h 1777"/>
              <a:gd name="T108" fmla="*/ 82 w 1606"/>
              <a:gd name="T109" fmla="*/ 559 h 1777"/>
              <a:gd name="T110" fmla="*/ 189 w 1606"/>
              <a:gd name="T111" fmla="*/ 295 h 1777"/>
              <a:gd name="T112" fmla="*/ 390 w 1606"/>
              <a:gd name="T113" fmla="*/ 384 h 1777"/>
              <a:gd name="T114" fmla="*/ 588 w 1606"/>
              <a:gd name="T115" fmla="*/ 172 h 1777"/>
              <a:gd name="T116" fmla="*/ 687 w 1606"/>
              <a:gd name="T117" fmla="*/ 191 h 1777"/>
              <a:gd name="T118" fmla="*/ 918 w 1606"/>
              <a:gd name="T119" fmla="*/ 45 h 1777"/>
              <a:gd name="T120" fmla="*/ 1033 w 1606"/>
              <a:gd name="T121" fmla="*/ 177 h 1777"/>
              <a:gd name="T122" fmla="*/ 1263 w 1606"/>
              <a:gd name="T123" fmla="*/ 14 h 1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06" h="1777">
                <a:moveTo>
                  <a:pt x="1263" y="0"/>
                </a:moveTo>
                <a:cubicBezTo>
                  <a:pt x="1261" y="0"/>
                  <a:pt x="1260" y="1"/>
                  <a:pt x="1258" y="1"/>
                </a:cubicBezTo>
                <a:cubicBezTo>
                  <a:pt x="1251" y="4"/>
                  <a:pt x="1245" y="8"/>
                  <a:pt x="1239" y="12"/>
                </a:cubicBezTo>
                <a:cubicBezTo>
                  <a:pt x="1230" y="18"/>
                  <a:pt x="1222" y="23"/>
                  <a:pt x="1213" y="23"/>
                </a:cubicBezTo>
                <a:lnTo>
                  <a:pt x="1211" y="23"/>
                </a:lnTo>
                <a:lnTo>
                  <a:pt x="1210" y="23"/>
                </a:lnTo>
                <a:cubicBezTo>
                  <a:pt x="1207" y="23"/>
                  <a:pt x="1204" y="24"/>
                  <a:pt x="1201" y="26"/>
                </a:cubicBezTo>
                <a:cubicBezTo>
                  <a:pt x="1199" y="28"/>
                  <a:pt x="1197" y="32"/>
                  <a:pt x="1197" y="35"/>
                </a:cubicBezTo>
                <a:cubicBezTo>
                  <a:pt x="1197" y="39"/>
                  <a:pt x="1197" y="43"/>
                  <a:pt x="1198" y="46"/>
                </a:cubicBezTo>
                <a:cubicBezTo>
                  <a:pt x="1195" y="47"/>
                  <a:pt x="1192" y="48"/>
                  <a:pt x="1190" y="50"/>
                </a:cubicBezTo>
                <a:lnTo>
                  <a:pt x="1186" y="51"/>
                </a:lnTo>
                <a:cubicBezTo>
                  <a:pt x="1179" y="51"/>
                  <a:pt x="1164" y="52"/>
                  <a:pt x="1161" y="67"/>
                </a:cubicBezTo>
                <a:cubicBezTo>
                  <a:pt x="1160" y="71"/>
                  <a:pt x="1160" y="74"/>
                  <a:pt x="1162" y="77"/>
                </a:cubicBezTo>
                <a:cubicBezTo>
                  <a:pt x="1165" y="81"/>
                  <a:pt x="1165" y="84"/>
                  <a:pt x="1155" y="94"/>
                </a:cubicBezTo>
                <a:cubicBezTo>
                  <a:pt x="1154" y="94"/>
                  <a:pt x="1153" y="94"/>
                  <a:pt x="1150" y="94"/>
                </a:cubicBezTo>
                <a:lnTo>
                  <a:pt x="1146" y="94"/>
                </a:lnTo>
                <a:lnTo>
                  <a:pt x="1146" y="94"/>
                </a:lnTo>
                <a:cubicBezTo>
                  <a:pt x="1142" y="94"/>
                  <a:pt x="1138" y="96"/>
                  <a:pt x="1135" y="99"/>
                </a:cubicBezTo>
                <a:lnTo>
                  <a:pt x="1133" y="101"/>
                </a:lnTo>
                <a:cubicBezTo>
                  <a:pt x="1128" y="97"/>
                  <a:pt x="1122" y="93"/>
                  <a:pt x="1116" y="93"/>
                </a:cubicBezTo>
                <a:cubicBezTo>
                  <a:pt x="1098" y="93"/>
                  <a:pt x="1095" y="112"/>
                  <a:pt x="1093" y="126"/>
                </a:cubicBezTo>
                <a:cubicBezTo>
                  <a:pt x="1092" y="131"/>
                  <a:pt x="1091" y="138"/>
                  <a:pt x="1090" y="140"/>
                </a:cubicBezTo>
                <a:cubicBezTo>
                  <a:pt x="1089" y="142"/>
                  <a:pt x="1088" y="143"/>
                  <a:pt x="1088" y="145"/>
                </a:cubicBezTo>
                <a:lnTo>
                  <a:pt x="1087" y="148"/>
                </a:lnTo>
                <a:lnTo>
                  <a:pt x="1085" y="148"/>
                </a:lnTo>
                <a:cubicBezTo>
                  <a:pt x="1082" y="148"/>
                  <a:pt x="1079" y="148"/>
                  <a:pt x="1076" y="149"/>
                </a:cubicBezTo>
                <a:cubicBezTo>
                  <a:pt x="1073" y="150"/>
                  <a:pt x="1070" y="153"/>
                  <a:pt x="1069" y="157"/>
                </a:cubicBezTo>
                <a:lnTo>
                  <a:pt x="1068" y="157"/>
                </a:lnTo>
                <a:cubicBezTo>
                  <a:pt x="1065" y="157"/>
                  <a:pt x="1061" y="158"/>
                  <a:pt x="1059" y="161"/>
                </a:cubicBezTo>
                <a:cubicBezTo>
                  <a:pt x="1052" y="167"/>
                  <a:pt x="1048" y="169"/>
                  <a:pt x="1046" y="169"/>
                </a:cubicBezTo>
                <a:lnTo>
                  <a:pt x="1042" y="167"/>
                </a:lnTo>
                <a:lnTo>
                  <a:pt x="1041" y="166"/>
                </a:lnTo>
                <a:cubicBezTo>
                  <a:pt x="1042" y="164"/>
                  <a:pt x="1042" y="162"/>
                  <a:pt x="1042" y="160"/>
                </a:cubicBezTo>
                <a:lnTo>
                  <a:pt x="1046" y="157"/>
                </a:lnTo>
                <a:lnTo>
                  <a:pt x="1048" y="154"/>
                </a:lnTo>
                <a:cubicBezTo>
                  <a:pt x="1053" y="148"/>
                  <a:pt x="1052" y="142"/>
                  <a:pt x="1051" y="139"/>
                </a:cubicBezTo>
                <a:cubicBezTo>
                  <a:pt x="1055" y="131"/>
                  <a:pt x="1054" y="125"/>
                  <a:pt x="1052" y="121"/>
                </a:cubicBezTo>
                <a:cubicBezTo>
                  <a:pt x="1049" y="111"/>
                  <a:pt x="1039" y="108"/>
                  <a:pt x="1031" y="105"/>
                </a:cubicBezTo>
                <a:lnTo>
                  <a:pt x="1027" y="104"/>
                </a:lnTo>
                <a:cubicBezTo>
                  <a:pt x="1026" y="102"/>
                  <a:pt x="1026" y="100"/>
                  <a:pt x="1025" y="98"/>
                </a:cubicBezTo>
                <a:cubicBezTo>
                  <a:pt x="1024" y="92"/>
                  <a:pt x="1023" y="86"/>
                  <a:pt x="1019" y="81"/>
                </a:cubicBezTo>
                <a:cubicBezTo>
                  <a:pt x="1018" y="77"/>
                  <a:pt x="1015" y="73"/>
                  <a:pt x="1013" y="70"/>
                </a:cubicBezTo>
                <a:cubicBezTo>
                  <a:pt x="1012" y="68"/>
                  <a:pt x="1011" y="66"/>
                  <a:pt x="1011" y="65"/>
                </a:cubicBezTo>
                <a:cubicBezTo>
                  <a:pt x="1010" y="61"/>
                  <a:pt x="1007" y="58"/>
                  <a:pt x="1004" y="56"/>
                </a:cubicBezTo>
                <a:cubicBezTo>
                  <a:pt x="1002" y="55"/>
                  <a:pt x="1000" y="54"/>
                  <a:pt x="998" y="54"/>
                </a:cubicBezTo>
                <a:lnTo>
                  <a:pt x="995" y="55"/>
                </a:lnTo>
                <a:cubicBezTo>
                  <a:pt x="994" y="54"/>
                  <a:pt x="993" y="53"/>
                  <a:pt x="991" y="53"/>
                </a:cubicBezTo>
                <a:lnTo>
                  <a:pt x="988" y="52"/>
                </a:lnTo>
                <a:cubicBezTo>
                  <a:pt x="985" y="47"/>
                  <a:pt x="979" y="46"/>
                  <a:pt x="976" y="45"/>
                </a:cubicBezTo>
                <a:lnTo>
                  <a:pt x="975" y="41"/>
                </a:lnTo>
                <a:cubicBezTo>
                  <a:pt x="972" y="34"/>
                  <a:pt x="965" y="31"/>
                  <a:pt x="955" y="31"/>
                </a:cubicBezTo>
                <a:cubicBezTo>
                  <a:pt x="955" y="31"/>
                  <a:pt x="943" y="31"/>
                  <a:pt x="933" y="35"/>
                </a:cubicBezTo>
                <a:cubicBezTo>
                  <a:pt x="929" y="33"/>
                  <a:pt x="925" y="31"/>
                  <a:pt x="920" y="31"/>
                </a:cubicBezTo>
                <a:cubicBezTo>
                  <a:pt x="915" y="31"/>
                  <a:pt x="910" y="34"/>
                  <a:pt x="907" y="38"/>
                </a:cubicBezTo>
                <a:lnTo>
                  <a:pt x="906" y="40"/>
                </a:lnTo>
                <a:cubicBezTo>
                  <a:pt x="903" y="47"/>
                  <a:pt x="899" y="52"/>
                  <a:pt x="894" y="57"/>
                </a:cubicBezTo>
                <a:cubicBezTo>
                  <a:pt x="889" y="62"/>
                  <a:pt x="884" y="68"/>
                  <a:pt x="880" y="76"/>
                </a:cubicBezTo>
                <a:cubicBezTo>
                  <a:pt x="875" y="76"/>
                  <a:pt x="870" y="78"/>
                  <a:pt x="867" y="82"/>
                </a:cubicBezTo>
                <a:cubicBezTo>
                  <a:pt x="864" y="83"/>
                  <a:pt x="861" y="85"/>
                  <a:pt x="859" y="86"/>
                </a:cubicBezTo>
                <a:lnTo>
                  <a:pt x="857" y="87"/>
                </a:lnTo>
                <a:cubicBezTo>
                  <a:pt x="853" y="88"/>
                  <a:pt x="850" y="89"/>
                  <a:pt x="848" y="92"/>
                </a:cubicBezTo>
                <a:cubicBezTo>
                  <a:pt x="845" y="95"/>
                  <a:pt x="844" y="99"/>
                  <a:pt x="845" y="102"/>
                </a:cubicBezTo>
                <a:cubicBezTo>
                  <a:pt x="845" y="104"/>
                  <a:pt x="845" y="104"/>
                  <a:pt x="842" y="108"/>
                </a:cubicBezTo>
                <a:cubicBezTo>
                  <a:pt x="839" y="110"/>
                  <a:pt x="836" y="114"/>
                  <a:pt x="834" y="118"/>
                </a:cubicBezTo>
                <a:cubicBezTo>
                  <a:pt x="831" y="121"/>
                  <a:pt x="830" y="124"/>
                  <a:pt x="829" y="128"/>
                </a:cubicBezTo>
                <a:cubicBezTo>
                  <a:pt x="826" y="128"/>
                  <a:pt x="824" y="130"/>
                  <a:pt x="822" y="131"/>
                </a:cubicBezTo>
                <a:lnTo>
                  <a:pt x="821" y="131"/>
                </a:lnTo>
                <a:cubicBezTo>
                  <a:pt x="817" y="130"/>
                  <a:pt x="812" y="129"/>
                  <a:pt x="807" y="129"/>
                </a:cubicBezTo>
                <a:cubicBezTo>
                  <a:pt x="800" y="129"/>
                  <a:pt x="794" y="130"/>
                  <a:pt x="789" y="133"/>
                </a:cubicBezTo>
                <a:lnTo>
                  <a:pt x="788" y="134"/>
                </a:lnTo>
                <a:cubicBezTo>
                  <a:pt x="776" y="135"/>
                  <a:pt x="764" y="136"/>
                  <a:pt x="751" y="141"/>
                </a:cubicBezTo>
                <a:lnTo>
                  <a:pt x="747" y="143"/>
                </a:lnTo>
                <a:cubicBezTo>
                  <a:pt x="744" y="146"/>
                  <a:pt x="741" y="150"/>
                  <a:pt x="740" y="152"/>
                </a:cubicBezTo>
                <a:cubicBezTo>
                  <a:pt x="738" y="154"/>
                  <a:pt x="737" y="155"/>
                  <a:pt x="737" y="155"/>
                </a:cubicBezTo>
                <a:cubicBezTo>
                  <a:pt x="730" y="158"/>
                  <a:pt x="727" y="162"/>
                  <a:pt x="726" y="166"/>
                </a:cubicBezTo>
                <a:cubicBezTo>
                  <a:pt x="722" y="167"/>
                  <a:pt x="718" y="168"/>
                  <a:pt x="715" y="173"/>
                </a:cubicBezTo>
                <a:lnTo>
                  <a:pt x="714" y="173"/>
                </a:lnTo>
                <a:cubicBezTo>
                  <a:pt x="713" y="173"/>
                  <a:pt x="711" y="173"/>
                  <a:pt x="709" y="173"/>
                </a:cubicBezTo>
                <a:lnTo>
                  <a:pt x="708" y="173"/>
                </a:lnTo>
                <a:cubicBezTo>
                  <a:pt x="703" y="173"/>
                  <a:pt x="698" y="176"/>
                  <a:pt x="696" y="181"/>
                </a:cubicBezTo>
                <a:lnTo>
                  <a:pt x="695" y="181"/>
                </a:lnTo>
                <a:cubicBezTo>
                  <a:pt x="693" y="179"/>
                  <a:pt x="690" y="177"/>
                  <a:pt x="687" y="177"/>
                </a:cubicBezTo>
                <a:cubicBezTo>
                  <a:pt x="685" y="177"/>
                  <a:pt x="683" y="178"/>
                  <a:pt x="681" y="179"/>
                </a:cubicBezTo>
                <a:cubicBezTo>
                  <a:pt x="678" y="180"/>
                  <a:pt x="676" y="182"/>
                  <a:pt x="675" y="185"/>
                </a:cubicBezTo>
                <a:cubicBezTo>
                  <a:pt x="672" y="182"/>
                  <a:pt x="669" y="181"/>
                  <a:pt x="666" y="181"/>
                </a:cubicBezTo>
                <a:lnTo>
                  <a:pt x="664" y="181"/>
                </a:lnTo>
                <a:cubicBezTo>
                  <a:pt x="662" y="180"/>
                  <a:pt x="661" y="179"/>
                  <a:pt x="659" y="179"/>
                </a:cubicBezTo>
                <a:cubicBezTo>
                  <a:pt x="657" y="167"/>
                  <a:pt x="653" y="156"/>
                  <a:pt x="641" y="156"/>
                </a:cubicBezTo>
                <a:cubicBezTo>
                  <a:pt x="638" y="156"/>
                  <a:pt x="636" y="157"/>
                  <a:pt x="635" y="157"/>
                </a:cubicBezTo>
                <a:lnTo>
                  <a:pt x="635" y="157"/>
                </a:lnTo>
                <a:cubicBezTo>
                  <a:pt x="633" y="155"/>
                  <a:pt x="631" y="155"/>
                  <a:pt x="629" y="154"/>
                </a:cubicBezTo>
                <a:cubicBezTo>
                  <a:pt x="627" y="153"/>
                  <a:pt x="623" y="150"/>
                  <a:pt x="618" y="150"/>
                </a:cubicBezTo>
                <a:cubicBezTo>
                  <a:pt x="616" y="150"/>
                  <a:pt x="614" y="150"/>
                  <a:pt x="612" y="151"/>
                </a:cubicBezTo>
                <a:cubicBezTo>
                  <a:pt x="609" y="151"/>
                  <a:pt x="605" y="152"/>
                  <a:pt x="601" y="155"/>
                </a:cubicBezTo>
                <a:lnTo>
                  <a:pt x="600" y="155"/>
                </a:lnTo>
                <a:lnTo>
                  <a:pt x="598" y="155"/>
                </a:lnTo>
                <a:cubicBezTo>
                  <a:pt x="597" y="156"/>
                  <a:pt x="595" y="156"/>
                  <a:pt x="594" y="156"/>
                </a:cubicBezTo>
                <a:cubicBezTo>
                  <a:pt x="591" y="154"/>
                  <a:pt x="587" y="152"/>
                  <a:pt x="585" y="151"/>
                </a:cubicBezTo>
                <a:lnTo>
                  <a:pt x="583" y="151"/>
                </a:lnTo>
                <a:cubicBezTo>
                  <a:pt x="579" y="143"/>
                  <a:pt x="571" y="130"/>
                  <a:pt x="557" y="130"/>
                </a:cubicBezTo>
                <a:cubicBezTo>
                  <a:pt x="553" y="130"/>
                  <a:pt x="548" y="131"/>
                  <a:pt x="544" y="134"/>
                </a:cubicBezTo>
                <a:lnTo>
                  <a:pt x="542" y="136"/>
                </a:lnTo>
                <a:cubicBezTo>
                  <a:pt x="536" y="143"/>
                  <a:pt x="527" y="148"/>
                  <a:pt x="518" y="154"/>
                </a:cubicBezTo>
                <a:cubicBezTo>
                  <a:pt x="504" y="162"/>
                  <a:pt x="488" y="171"/>
                  <a:pt x="479" y="188"/>
                </a:cubicBezTo>
                <a:cubicBezTo>
                  <a:pt x="478" y="190"/>
                  <a:pt x="477" y="192"/>
                  <a:pt x="477" y="194"/>
                </a:cubicBezTo>
                <a:cubicBezTo>
                  <a:pt x="477" y="206"/>
                  <a:pt x="481" y="213"/>
                  <a:pt x="484" y="220"/>
                </a:cubicBezTo>
                <a:cubicBezTo>
                  <a:pt x="486" y="225"/>
                  <a:pt x="488" y="229"/>
                  <a:pt x="489" y="235"/>
                </a:cubicBezTo>
                <a:cubicBezTo>
                  <a:pt x="490" y="239"/>
                  <a:pt x="492" y="242"/>
                  <a:pt x="495" y="244"/>
                </a:cubicBezTo>
                <a:cubicBezTo>
                  <a:pt x="498" y="247"/>
                  <a:pt x="502" y="248"/>
                  <a:pt x="506" y="250"/>
                </a:cubicBezTo>
                <a:cubicBezTo>
                  <a:pt x="503" y="253"/>
                  <a:pt x="502" y="257"/>
                  <a:pt x="503" y="263"/>
                </a:cubicBezTo>
                <a:cubicBezTo>
                  <a:pt x="503" y="264"/>
                  <a:pt x="504" y="266"/>
                  <a:pt x="505" y="268"/>
                </a:cubicBezTo>
                <a:cubicBezTo>
                  <a:pt x="505" y="271"/>
                  <a:pt x="506" y="273"/>
                  <a:pt x="507" y="276"/>
                </a:cubicBezTo>
                <a:cubicBezTo>
                  <a:pt x="494" y="281"/>
                  <a:pt x="491" y="290"/>
                  <a:pt x="491" y="299"/>
                </a:cubicBezTo>
                <a:cubicBezTo>
                  <a:pt x="490" y="303"/>
                  <a:pt x="490" y="305"/>
                  <a:pt x="485" y="308"/>
                </a:cubicBezTo>
                <a:cubicBezTo>
                  <a:pt x="481" y="311"/>
                  <a:pt x="479" y="317"/>
                  <a:pt x="480" y="322"/>
                </a:cubicBezTo>
                <a:lnTo>
                  <a:pt x="478" y="324"/>
                </a:lnTo>
                <a:cubicBezTo>
                  <a:pt x="476" y="327"/>
                  <a:pt x="472" y="331"/>
                  <a:pt x="470" y="336"/>
                </a:cubicBezTo>
                <a:lnTo>
                  <a:pt x="469" y="336"/>
                </a:lnTo>
                <a:cubicBezTo>
                  <a:pt x="468" y="335"/>
                  <a:pt x="467" y="335"/>
                  <a:pt x="465" y="334"/>
                </a:cubicBezTo>
                <a:lnTo>
                  <a:pt x="461" y="334"/>
                </a:lnTo>
                <a:cubicBezTo>
                  <a:pt x="459" y="334"/>
                  <a:pt x="457" y="334"/>
                  <a:pt x="455" y="335"/>
                </a:cubicBezTo>
                <a:cubicBezTo>
                  <a:pt x="452" y="337"/>
                  <a:pt x="449" y="340"/>
                  <a:pt x="448" y="344"/>
                </a:cubicBezTo>
                <a:cubicBezTo>
                  <a:pt x="448" y="347"/>
                  <a:pt x="447" y="350"/>
                  <a:pt x="446" y="352"/>
                </a:cubicBezTo>
                <a:cubicBezTo>
                  <a:pt x="445" y="358"/>
                  <a:pt x="444" y="364"/>
                  <a:pt x="442" y="369"/>
                </a:cubicBezTo>
                <a:cubicBezTo>
                  <a:pt x="440" y="370"/>
                  <a:pt x="438" y="372"/>
                  <a:pt x="436" y="374"/>
                </a:cubicBezTo>
                <a:cubicBezTo>
                  <a:pt x="434" y="372"/>
                  <a:pt x="431" y="371"/>
                  <a:pt x="429" y="371"/>
                </a:cubicBezTo>
                <a:lnTo>
                  <a:pt x="425" y="372"/>
                </a:lnTo>
                <a:cubicBezTo>
                  <a:pt x="422" y="367"/>
                  <a:pt x="416" y="360"/>
                  <a:pt x="406" y="360"/>
                </a:cubicBezTo>
                <a:cubicBezTo>
                  <a:pt x="403" y="360"/>
                  <a:pt x="400" y="361"/>
                  <a:pt x="398" y="362"/>
                </a:cubicBezTo>
                <a:cubicBezTo>
                  <a:pt x="396" y="363"/>
                  <a:pt x="395" y="364"/>
                  <a:pt x="394" y="366"/>
                </a:cubicBezTo>
                <a:lnTo>
                  <a:pt x="392" y="367"/>
                </a:lnTo>
                <a:lnTo>
                  <a:pt x="389" y="371"/>
                </a:lnTo>
                <a:lnTo>
                  <a:pt x="386" y="370"/>
                </a:lnTo>
                <a:cubicBezTo>
                  <a:pt x="382" y="370"/>
                  <a:pt x="378" y="372"/>
                  <a:pt x="376" y="375"/>
                </a:cubicBezTo>
                <a:cubicBezTo>
                  <a:pt x="373" y="374"/>
                  <a:pt x="371" y="374"/>
                  <a:pt x="368" y="374"/>
                </a:cubicBezTo>
                <a:cubicBezTo>
                  <a:pt x="361" y="374"/>
                  <a:pt x="355" y="378"/>
                  <a:pt x="352" y="381"/>
                </a:cubicBezTo>
                <a:lnTo>
                  <a:pt x="350" y="383"/>
                </a:lnTo>
                <a:cubicBezTo>
                  <a:pt x="345" y="384"/>
                  <a:pt x="341" y="387"/>
                  <a:pt x="339" y="391"/>
                </a:cubicBezTo>
                <a:cubicBezTo>
                  <a:pt x="337" y="394"/>
                  <a:pt x="337" y="397"/>
                  <a:pt x="337" y="400"/>
                </a:cubicBezTo>
                <a:lnTo>
                  <a:pt x="336" y="400"/>
                </a:lnTo>
                <a:lnTo>
                  <a:pt x="334" y="400"/>
                </a:lnTo>
                <a:cubicBezTo>
                  <a:pt x="323" y="403"/>
                  <a:pt x="319" y="412"/>
                  <a:pt x="316" y="417"/>
                </a:cubicBezTo>
                <a:lnTo>
                  <a:pt x="314" y="420"/>
                </a:lnTo>
                <a:cubicBezTo>
                  <a:pt x="311" y="421"/>
                  <a:pt x="308" y="422"/>
                  <a:pt x="304" y="424"/>
                </a:cubicBezTo>
                <a:cubicBezTo>
                  <a:pt x="303" y="423"/>
                  <a:pt x="301" y="423"/>
                  <a:pt x="299" y="422"/>
                </a:cubicBezTo>
                <a:lnTo>
                  <a:pt x="297" y="421"/>
                </a:lnTo>
                <a:lnTo>
                  <a:pt x="293" y="418"/>
                </a:lnTo>
                <a:cubicBezTo>
                  <a:pt x="284" y="412"/>
                  <a:pt x="275" y="411"/>
                  <a:pt x="268" y="411"/>
                </a:cubicBezTo>
                <a:cubicBezTo>
                  <a:pt x="258" y="410"/>
                  <a:pt x="256" y="409"/>
                  <a:pt x="253" y="405"/>
                </a:cubicBezTo>
                <a:cubicBezTo>
                  <a:pt x="251" y="401"/>
                  <a:pt x="247" y="399"/>
                  <a:pt x="243" y="398"/>
                </a:cubicBezTo>
                <a:lnTo>
                  <a:pt x="241" y="394"/>
                </a:lnTo>
                <a:cubicBezTo>
                  <a:pt x="241" y="392"/>
                  <a:pt x="240" y="390"/>
                  <a:pt x="239" y="388"/>
                </a:cubicBezTo>
                <a:cubicBezTo>
                  <a:pt x="238" y="385"/>
                  <a:pt x="236" y="383"/>
                  <a:pt x="233" y="381"/>
                </a:cubicBezTo>
                <a:lnTo>
                  <a:pt x="230" y="379"/>
                </a:lnTo>
                <a:lnTo>
                  <a:pt x="229" y="377"/>
                </a:lnTo>
                <a:lnTo>
                  <a:pt x="229" y="374"/>
                </a:lnTo>
                <a:cubicBezTo>
                  <a:pt x="228" y="372"/>
                  <a:pt x="228" y="371"/>
                  <a:pt x="228" y="371"/>
                </a:cubicBezTo>
                <a:lnTo>
                  <a:pt x="230" y="370"/>
                </a:lnTo>
                <a:cubicBezTo>
                  <a:pt x="234" y="364"/>
                  <a:pt x="238" y="355"/>
                  <a:pt x="231" y="344"/>
                </a:cubicBezTo>
                <a:cubicBezTo>
                  <a:pt x="232" y="331"/>
                  <a:pt x="220" y="322"/>
                  <a:pt x="215" y="318"/>
                </a:cubicBezTo>
                <a:lnTo>
                  <a:pt x="215" y="318"/>
                </a:lnTo>
                <a:cubicBezTo>
                  <a:pt x="214" y="315"/>
                  <a:pt x="213" y="309"/>
                  <a:pt x="207" y="305"/>
                </a:cubicBezTo>
                <a:lnTo>
                  <a:pt x="207" y="303"/>
                </a:lnTo>
                <a:cubicBezTo>
                  <a:pt x="206" y="297"/>
                  <a:pt x="204" y="281"/>
                  <a:pt x="189" y="281"/>
                </a:cubicBezTo>
                <a:cubicBezTo>
                  <a:pt x="184" y="281"/>
                  <a:pt x="179" y="283"/>
                  <a:pt x="176" y="286"/>
                </a:cubicBezTo>
                <a:cubicBezTo>
                  <a:pt x="173" y="287"/>
                  <a:pt x="171" y="288"/>
                  <a:pt x="170" y="289"/>
                </a:cubicBezTo>
                <a:lnTo>
                  <a:pt x="169" y="289"/>
                </a:lnTo>
                <a:lnTo>
                  <a:pt x="166" y="289"/>
                </a:lnTo>
                <a:cubicBezTo>
                  <a:pt x="161" y="289"/>
                  <a:pt x="157" y="292"/>
                  <a:pt x="154" y="297"/>
                </a:cubicBezTo>
                <a:cubicBezTo>
                  <a:pt x="152" y="303"/>
                  <a:pt x="154" y="309"/>
                  <a:pt x="158" y="313"/>
                </a:cubicBezTo>
                <a:cubicBezTo>
                  <a:pt x="159" y="315"/>
                  <a:pt x="158" y="320"/>
                  <a:pt x="155" y="325"/>
                </a:cubicBezTo>
                <a:lnTo>
                  <a:pt x="154" y="325"/>
                </a:lnTo>
                <a:cubicBezTo>
                  <a:pt x="151" y="326"/>
                  <a:pt x="144" y="327"/>
                  <a:pt x="140" y="333"/>
                </a:cubicBezTo>
                <a:cubicBezTo>
                  <a:pt x="137" y="335"/>
                  <a:pt x="136" y="339"/>
                  <a:pt x="136" y="342"/>
                </a:cubicBezTo>
                <a:cubicBezTo>
                  <a:pt x="130" y="345"/>
                  <a:pt x="126" y="349"/>
                  <a:pt x="122" y="352"/>
                </a:cubicBezTo>
                <a:cubicBezTo>
                  <a:pt x="121" y="354"/>
                  <a:pt x="118" y="357"/>
                  <a:pt x="117" y="357"/>
                </a:cubicBezTo>
                <a:lnTo>
                  <a:pt x="116" y="357"/>
                </a:lnTo>
                <a:cubicBezTo>
                  <a:pt x="111" y="357"/>
                  <a:pt x="107" y="360"/>
                  <a:pt x="105" y="364"/>
                </a:cubicBezTo>
                <a:cubicBezTo>
                  <a:pt x="104" y="366"/>
                  <a:pt x="100" y="373"/>
                  <a:pt x="94" y="373"/>
                </a:cubicBezTo>
                <a:lnTo>
                  <a:pt x="92" y="373"/>
                </a:lnTo>
                <a:lnTo>
                  <a:pt x="91" y="372"/>
                </a:lnTo>
                <a:cubicBezTo>
                  <a:pt x="89" y="372"/>
                  <a:pt x="88" y="373"/>
                  <a:pt x="86" y="373"/>
                </a:cubicBezTo>
                <a:cubicBezTo>
                  <a:pt x="79" y="376"/>
                  <a:pt x="68" y="382"/>
                  <a:pt x="72" y="398"/>
                </a:cubicBezTo>
                <a:lnTo>
                  <a:pt x="70" y="398"/>
                </a:lnTo>
                <a:cubicBezTo>
                  <a:pt x="65" y="400"/>
                  <a:pt x="61" y="406"/>
                  <a:pt x="62" y="412"/>
                </a:cubicBezTo>
                <a:lnTo>
                  <a:pt x="62" y="414"/>
                </a:lnTo>
                <a:cubicBezTo>
                  <a:pt x="58" y="418"/>
                  <a:pt x="54" y="424"/>
                  <a:pt x="55" y="431"/>
                </a:cubicBezTo>
                <a:lnTo>
                  <a:pt x="55" y="432"/>
                </a:lnTo>
                <a:cubicBezTo>
                  <a:pt x="52" y="434"/>
                  <a:pt x="48" y="437"/>
                  <a:pt x="44" y="441"/>
                </a:cubicBezTo>
                <a:cubicBezTo>
                  <a:pt x="35" y="448"/>
                  <a:pt x="32" y="460"/>
                  <a:pt x="30" y="469"/>
                </a:cubicBezTo>
                <a:cubicBezTo>
                  <a:pt x="29" y="472"/>
                  <a:pt x="28" y="476"/>
                  <a:pt x="27" y="479"/>
                </a:cubicBezTo>
                <a:cubicBezTo>
                  <a:pt x="19" y="481"/>
                  <a:pt x="6" y="487"/>
                  <a:pt x="2" y="497"/>
                </a:cubicBezTo>
                <a:cubicBezTo>
                  <a:pt x="0" y="501"/>
                  <a:pt x="0" y="505"/>
                  <a:pt x="1" y="509"/>
                </a:cubicBezTo>
                <a:cubicBezTo>
                  <a:pt x="0" y="521"/>
                  <a:pt x="8" y="527"/>
                  <a:pt x="12" y="529"/>
                </a:cubicBezTo>
                <a:cubicBezTo>
                  <a:pt x="12" y="531"/>
                  <a:pt x="13" y="532"/>
                  <a:pt x="14" y="534"/>
                </a:cubicBezTo>
                <a:lnTo>
                  <a:pt x="16" y="537"/>
                </a:lnTo>
                <a:cubicBezTo>
                  <a:pt x="18" y="543"/>
                  <a:pt x="22" y="557"/>
                  <a:pt x="37" y="559"/>
                </a:cubicBezTo>
                <a:cubicBezTo>
                  <a:pt x="42" y="561"/>
                  <a:pt x="47" y="562"/>
                  <a:pt x="53" y="562"/>
                </a:cubicBezTo>
                <a:lnTo>
                  <a:pt x="52" y="564"/>
                </a:lnTo>
                <a:cubicBezTo>
                  <a:pt x="51" y="567"/>
                  <a:pt x="51" y="570"/>
                  <a:pt x="53" y="573"/>
                </a:cubicBezTo>
                <a:cubicBezTo>
                  <a:pt x="49" y="575"/>
                  <a:pt x="45" y="577"/>
                  <a:pt x="43" y="583"/>
                </a:cubicBezTo>
                <a:cubicBezTo>
                  <a:pt x="41" y="587"/>
                  <a:pt x="42" y="591"/>
                  <a:pt x="44" y="595"/>
                </a:cubicBezTo>
                <a:lnTo>
                  <a:pt x="44" y="595"/>
                </a:lnTo>
                <a:cubicBezTo>
                  <a:pt x="42" y="597"/>
                  <a:pt x="41" y="600"/>
                  <a:pt x="41" y="603"/>
                </a:cubicBezTo>
                <a:cubicBezTo>
                  <a:pt x="41" y="609"/>
                  <a:pt x="43" y="615"/>
                  <a:pt x="47" y="619"/>
                </a:cubicBezTo>
                <a:cubicBezTo>
                  <a:pt x="46" y="621"/>
                  <a:pt x="44" y="623"/>
                  <a:pt x="43" y="625"/>
                </a:cubicBezTo>
                <a:lnTo>
                  <a:pt x="42" y="626"/>
                </a:lnTo>
                <a:cubicBezTo>
                  <a:pt x="40" y="629"/>
                  <a:pt x="37" y="633"/>
                  <a:pt x="37" y="639"/>
                </a:cubicBezTo>
                <a:cubicBezTo>
                  <a:pt x="37" y="641"/>
                  <a:pt x="38" y="643"/>
                  <a:pt x="39" y="645"/>
                </a:cubicBezTo>
                <a:cubicBezTo>
                  <a:pt x="39" y="649"/>
                  <a:pt x="40" y="652"/>
                  <a:pt x="42" y="654"/>
                </a:cubicBezTo>
                <a:cubicBezTo>
                  <a:pt x="40" y="657"/>
                  <a:pt x="39" y="661"/>
                  <a:pt x="40" y="666"/>
                </a:cubicBezTo>
                <a:cubicBezTo>
                  <a:pt x="40" y="668"/>
                  <a:pt x="41" y="670"/>
                  <a:pt x="41" y="672"/>
                </a:cubicBezTo>
                <a:cubicBezTo>
                  <a:pt x="40" y="675"/>
                  <a:pt x="41" y="678"/>
                  <a:pt x="42" y="681"/>
                </a:cubicBezTo>
                <a:lnTo>
                  <a:pt x="42" y="683"/>
                </a:lnTo>
                <a:cubicBezTo>
                  <a:pt x="43" y="686"/>
                  <a:pt x="44" y="688"/>
                  <a:pt x="45" y="690"/>
                </a:cubicBezTo>
                <a:cubicBezTo>
                  <a:pt x="46" y="697"/>
                  <a:pt x="50" y="701"/>
                  <a:pt x="54" y="704"/>
                </a:cubicBezTo>
                <a:cubicBezTo>
                  <a:pt x="54" y="707"/>
                  <a:pt x="55" y="710"/>
                  <a:pt x="57" y="713"/>
                </a:cubicBezTo>
                <a:cubicBezTo>
                  <a:pt x="58" y="714"/>
                  <a:pt x="60" y="716"/>
                  <a:pt x="63" y="718"/>
                </a:cubicBezTo>
                <a:cubicBezTo>
                  <a:pt x="64" y="719"/>
                  <a:pt x="64" y="721"/>
                  <a:pt x="64" y="722"/>
                </a:cubicBezTo>
                <a:cubicBezTo>
                  <a:pt x="62" y="724"/>
                  <a:pt x="61" y="727"/>
                  <a:pt x="59" y="729"/>
                </a:cubicBezTo>
                <a:cubicBezTo>
                  <a:pt x="57" y="735"/>
                  <a:pt x="56" y="741"/>
                  <a:pt x="58" y="747"/>
                </a:cubicBezTo>
                <a:cubicBezTo>
                  <a:pt x="57" y="749"/>
                  <a:pt x="56" y="751"/>
                  <a:pt x="56" y="754"/>
                </a:cubicBezTo>
                <a:cubicBezTo>
                  <a:pt x="55" y="757"/>
                  <a:pt x="57" y="761"/>
                  <a:pt x="59" y="764"/>
                </a:cubicBezTo>
                <a:lnTo>
                  <a:pt x="59" y="764"/>
                </a:lnTo>
                <a:cubicBezTo>
                  <a:pt x="58" y="767"/>
                  <a:pt x="57" y="773"/>
                  <a:pt x="58" y="779"/>
                </a:cubicBezTo>
                <a:cubicBezTo>
                  <a:pt x="56" y="783"/>
                  <a:pt x="56" y="788"/>
                  <a:pt x="55" y="791"/>
                </a:cubicBezTo>
                <a:cubicBezTo>
                  <a:pt x="55" y="793"/>
                  <a:pt x="55" y="795"/>
                  <a:pt x="55" y="797"/>
                </a:cubicBezTo>
                <a:cubicBezTo>
                  <a:pt x="53" y="802"/>
                  <a:pt x="54" y="807"/>
                  <a:pt x="58" y="811"/>
                </a:cubicBezTo>
                <a:lnTo>
                  <a:pt x="58" y="811"/>
                </a:lnTo>
                <a:cubicBezTo>
                  <a:pt x="58" y="813"/>
                  <a:pt x="57" y="815"/>
                  <a:pt x="55" y="817"/>
                </a:cubicBezTo>
                <a:cubicBezTo>
                  <a:pt x="51" y="820"/>
                  <a:pt x="50" y="825"/>
                  <a:pt x="51" y="830"/>
                </a:cubicBezTo>
                <a:cubicBezTo>
                  <a:pt x="51" y="832"/>
                  <a:pt x="52" y="834"/>
                  <a:pt x="53" y="835"/>
                </a:cubicBezTo>
                <a:cubicBezTo>
                  <a:pt x="52" y="837"/>
                  <a:pt x="53" y="840"/>
                  <a:pt x="53" y="842"/>
                </a:cubicBezTo>
                <a:cubicBezTo>
                  <a:pt x="53" y="842"/>
                  <a:pt x="52" y="845"/>
                  <a:pt x="51" y="848"/>
                </a:cubicBezTo>
                <a:lnTo>
                  <a:pt x="50" y="850"/>
                </a:lnTo>
                <a:cubicBezTo>
                  <a:pt x="48" y="855"/>
                  <a:pt x="49" y="861"/>
                  <a:pt x="53" y="864"/>
                </a:cubicBezTo>
                <a:lnTo>
                  <a:pt x="55" y="866"/>
                </a:lnTo>
                <a:cubicBezTo>
                  <a:pt x="56" y="875"/>
                  <a:pt x="60" y="881"/>
                  <a:pt x="66" y="884"/>
                </a:cubicBezTo>
                <a:cubicBezTo>
                  <a:pt x="65" y="888"/>
                  <a:pt x="66" y="891"/>
                  <a:pt x="68" y="894"/>
                </a:cubicBezTo>
                <a:cubicBezTo>
                  <a:pt x="67" y="896"/>
                  <a:pt x="66" y="898"/>
                  <a:pt x="66" y="900"/>
                </a:cubicBezTo>
                <a:lnTo>
                  <a:pt x="65" y="904"/>
                </a:lnTo>
                <a:cubicBezTo>
                  <a:pt x="63" y="909"/>
                  <a:pt x="65" y="914"/>
                  <a:pt x="68" y="918"/>
                </a:cubicBezTo>
                <a:cubicBezTo>
                  <a:pt x="67" y="920"/>
                  <a:pt x="65" y="922"/>
                  <a:pt x="63" y="925"/>
                </a:cubicBezTo>
                <a:lnTo>
                  <a:pt x="62" y="928"/>
                </a:lnTo>
                <a:cubicBezTo>
                  <a:pt x="62" y="929"/>
                  <a:pt x="62" y="931"/>
                  <a:pt x="62" y="933"/>
                </a:cubicBezTo>
                <a:cubicBezTo>
                  <a:pt x="60" y="937"/>
                  <a:pt x="59" y="940"/>
                  <a:pt x="60" y="944"/>
                </a:cubicBezTo>
                <a:lnTo>
                  <a:pt x="60" y="945"/>
                </a:lnTo>
                <a:cubicBezTo>
                  <a:pt x="60" y="947"/>
                  <a:pt x="59" y="948"/>
                  <a:pt x="59" y="950"/>
                </a:cubicBezTo>
                <a:cubicBezTo>
                  <a:pt x="58" y="955"/>
                  <a:pt x="60" y="959"/>
                  <a:pt x="62" y="963"/>
                </a:cubicBezTo>
                <a:cubicBezTo>
                  <a:pt x="58" y="975"/>
                  <a:pt x="62" y="983"/>
                  <a:pt x="67" y="989"/>
                </a:cubicBezTo>
                <a:cubicBezTo>
                  <a:pt x="65" y="991"/>
                  <a:pt x="64" y="994"/>
                  <a:pt x="63" y="996"/>
                </a:cubicBezTo>
                <a:cubicBezTo>
                  <a:pt x="60" y="1001"/>
                  <a:pt x="60" y="1006"/>
                  <a:pt x="61" y="1009"/>
                </a:cubicBezTo>
                <a:cubicBezTo>
                  <a:pt x="63" y="1018"/>
                  <a:pt x="71" y="1019"/>
                  <a:pt x="74" y="1020"/>
                </a:cubicBezTo>
                <a:lnTo>
                  <a:pt x="75" y="1020"/>
                </a:lnTo>
                <a:cubicBezTo>
                  <a:pt x="77" y="1023"/>
                  <a:pt x="82" y="1028"/>
                  <a:pt x="90" y="1029"/>
                </a:cubicBezTo>
                <a:lnTo>
                  <a:pt x="92" y="1033"/>
                </a:lnTo>
                <a:cubicBezTo>
                  <a:pt x="94" y="1035"/>
                  <a:pt x="96" y="1036"/>
                  <a:pt x="99" y="1037"/>
                </a:cubicBezTo>
                <a:cubicBezTo>
                  <a:pt x="102" y="1042"/>
                  <a:pt x="108" y="1046"/>
                  <a:pt x="113" y="1047"/>
                </a:cubicBezTo>
                <a:lnTo>
                  <a:pt x="114" y="1047"/>
                </a:lnTo>
                <a:lnTo>
                  <a:pt x="114" y="1048"/>
                </a:lnTo>
                <a:cubicBezTo>
                  <a:pt x="109" y="1049"/>
                  <a:pt x="105" y="1053"/>
                  <a:pt x="104" y="1057"/>
                </a:cubicBezTo>
                <a:cubicBezTo>
                  <a:pt x="103" y="1059"/>
                  <a:pt x="102" y="1062"/>
                  <a:pt x="104" y="1066"/>
                </a:cubicBezTo>
                <a:cubicBezTo>
                  <a:pt x="102" y="1071"/>
                  <a:pt x="103" y="1075"/>
                  <a:pt x="105" y="1079"/>
                </a:cubicBezTo>
                <a:lnTo>
                  <a:pt x="105" y="1080"/>
                </a:lnTo>
                <a:cubicBezTo>
                  <a:pt x="105" y="1081"/>
                  <a:pt x="106" y="1083"/>
                  <a:pt x="107" y="1085"/>
                </a:cubicBezTo>
                <a:lnTo>
                  <a:pt x="107" y="1086"/>
                </a:lnTo>
                <a:lnTo>
                  <a:pt x="107" y="1088"/>
                </a:lnTo>
                <a:lnTo>
                  <a:pt x="107" y="1089"/>
                </a:lnTo>
                <a:lnTo>
                  <a:pt x="105" y="1093"/>
                </a:lnTo>
                <a:cubicBezTo>
                  <a:pt x="105" y="1095"/>
                  <a:pt x="105" y="1096"/>
                  <a:pt x="106" y="1098"/>
                </a:cubicBezTo>
                <a:cubicBezTo>
                  <a:pt x="103" y="1101"/>
                  <a:pt x="102" y="1105"/>
                  <a:pt x="102" y="1108"/>
                </a:cubicBezTo>
                <a:cubicBezTo>
                  <a:pt x="101" y="1112"/>
                  <a:pt x="103" y="1116"/>
                  <a:pt x="105" y="1119"/>
                </a:cubicBezTo>
                <a:cubicBezTo>
                  <a:pt x="104" y="1120"/>
                  <a:pt x="104" y="1122"/>
                  <a:pt x="104" y="1124"/>
                </a:cubicBezTo>
                <a:cubicBezTo>
                  <a:pt x="101" y="1126"/>
                  <a:pt x="96" y="1131"/>
                  <a:pt x="98" y="1139"/>
                </a:cubicBezTo>
                <a:cubicBezTo>
                  <a:pt x="98" y="1140"/>
                  <a:pt x="99" y="1142"/>
                  <a:pt x="100" y="1143"/>
                </a:cubicBezTo>
                <a:cubicBezTo>
                  <a:pt x="99" y="1147"/>
                  <a:pt x="100" y="1151"/>
                  <a:pt x="102" y="1153"/>
                </a:cubicBezTo>
                <a:lnTo>
                  <a:pt x="106" y="1157"/>
                </a:lnTo>
                <a:cubicBezTo>
                  <a:pt x="107" y="1159"/>
                  <a:pt x="108" y="1162"/>
                  <a:pt x="111" y="1165"/>
                </a:cubicBezTo>
                <a:cubicBezTo>
                  <a:pt x="110" y="1167"/>
                  <a:pt x="108" y="1169"/>
                  <a:pt x="107" y="1171"/>
                </a:cubicBezTo>
                <a:lnTo>
                  <a:pt x="106" y="1174"/>
                </a:lnTo>
                <a:cubicBezTo>
                  <a:pt x="101" y="1178"/>
                  <a:pt x="99" y="1183"/>
                  <a:pt x="99" y="1187"/>
                </a:cubicBezTo>
                <a:cubicBezTo>
                  <a:pt x="94" y="1187"/>
                  <a:pt x="91" y="1189"/>
                  <a:pt x="88" y="1192"/>
                </a:cubicBezTo>
                <a:cubicBezTo>
                  <a:pt x="86" y="1196"/>
                  <a:pt x="85" y="1200"/>
                  <a:pt x="86" y="1204"/>
                </a:cubicBezTo>
                <a:cubicBezTo>
                  <a:pt x="90" y="1217"/>
                  <a:pt x="98" y="1225"/>
                  <a:pt x="108" y="1225"/>
                </a:cubicBezTo>
                <a:cubicBezTo>
                  <a:pt x="111" y="1225"/>
                  <a:pt x="119" y="1224"/>
                  <a:pt x="124" y="1214"/>
                </a:cubicBezTo>
                <a:cubicBezTo>
                  <a:pt x="128" y="1213"/>
                  <a:pt x="132" y="1210"/>
                  <a:pt x="134" y="1205"/>
                </a:cubicBezTo>
                <a:cubicBezTo>
                  <a:pt x="136" y="1206"/>
                  <a:pt x="139" y="1206"/>
                  <a:pt x="141" y="1206"/>
                </a:cubicBezTo>
                <a:cubicBezTo>
                  <a:pt x="148" y="1206"/>
                  <a:pt x="152" y="1203"/>
                  <a:pt x="155" y="1201"/>
                </a:cubicBezTo>
                <a:cubicBezTo>
                  <a:pt x="157" y="1200"/>
                  <a:pt x="157" y="1200"/>
                  <a:pt x="159" y="1200"/>
                </a:cubicBezTo>
                <a:cubicBezTo>
                  <a:pt x="159" y="1200"/>
                  <a:pt x="160" y="1200"/>
                  <a:pt x="162" y="1200"/>
                </a:cubicBezTo>
                <a:lnTo>
                  <a:pt x="166" y="1201"/>
                </a:lnTo>
                <a:cubicBezTo>
                  <a:pt x="168" y="1201"/>
                  <a:pt x="171" y="1200"/>
                  <a:pt x="173" y="1198"/>
                </a:cubicBezTo>
                <a:lnTo>
                  <a:pt x="177" y="1195"/>
                </a:lnTo>
                <a:cubicBezTo>
                  <a:pt x="184" y="1191"/>
                  <a:pt x="188" y="1186"/>
                  <a:pt x="190" y="1182"/>
                </a:cubicBezTo>
                <a:cubicBezTo>
                  <a:pt x="192" y="1181"/>
                  <a:pt x="194" y="1180"/>
                  <a:pt x="195" y="1178"/>
                </a:cubicBezTo>
                <a:cubicBezTo>
                  <a:pt x="197" y="1176"/>
                  <a:pt x="198" y="1174"/>
                  <a:pt x="199" y="1172"/>
                </a:cubicBezTo>
                <a:lnTo>
                  <a:pt x="200" y="1170"/>
                </a:lnTo>
                <a:cubicBezTo>
                  <a:pt x="202" y="1171"/>
                  <a:pt x="205" y="1172"/>
                  <a:pt x="208" y="1172"/>
                </a:cubicBezTo>
                <a:lnTo>
                  <a:pt x="212" y="1171"/>
                </a:lnTo>
                <a:lnTo>
                  <a:pt x="213" y="1171"/>
                </a:lnTo>
                <a:cubicBezTo>
                  <a:pt x="216" y="1171"/>
                  <a:pt x="221" y="1171"/>
                  <a:pt x="224" y="1165"/>
                </a:cubicBezTo>
                <a:cubicBezTo>
                  <a:pt x="227" y="1165"/>
                  <a:pt x="230" y="1163"/>
                  <a:pt x="232" y="1161"/>
                </a:cubicBezTo>
                <a:cubicBezTo>
                  <a:pt x="235" y="1158"/>
                  <a:pt x="237" y="1156"/>
                  <a:pt x="238" y="1154"/>
                </a:cubicBezTo>
                <a:cubicBezTo>
                  <a:pt x="240" y="1154"/>
                  <a:pt x="242" y="1153"/>
                  <a:pt x="243" y="1152"/>
                </a:cubicBezTo>
                <a:cubicBezTo>
                  <a:pt x="245" y="1150"/>
                  <a:pt x="247" y="1149"/>
                  <a:pt x="248" y="1147"/>
                </a:cubicBezTo>
                <a:cubicBezTo>
                  <a:pt x="250" y="1146"/>
                  <a:pt x="252" y="1144"/>
                  <a:pt x="254" y="1141"/>
                </a:cubicBezTo>
                <a:cubicBezTo>
                  <a:pt x="257" y="1140"/>
                  <a:pt x="260" y="1138"/>
                  <a:pt x="262" y="1135"/>
                </a:cubicBezTo>
                <a:lnTo>
                  <a:pt x="263" y="1134"/>
                </a:lnTo>
                <a:cubicBezTo>
                  <a:pt x="266" y="1134"/>
                  <a:pt x="268" y="1135"/>
                  <a:pt x="271" y="1135"/>
                </a:cubicBezTo>
                <a:cubicBezTo>
                  <a:pt x="282" y="1135"/>
                  <a:pt x="291" y="1127"/>
                  <a:pt x="296" y="1119"/>
                </a:cubicBezTo>
                <a:cubicBezTo>
                  <a:pt x="301" y="1116"/>
                  <a:pt x="305" y="1114"/>
                  <a:pt x="309" y="1112"/>
                </a:cubicBezTo>
                <a:cubicBezTo>
                  <a:pt x="312" y="1110"/>
                  <a:pt x="314" y="1108"/>
                  <a:pt x="318" y="1106"/>
                </a:cubicBezTo>
                <a:cubicBezTo>
                  <a:pt x="323" y="1104"/>
                  <a:pt x="328" y="1100"/>
                  <a:pt x="331" y="1096"/>
                </a:cubicBezTo>
                <a:lnTo>
                  <a:pt x="332" y="1093"/>
                </a:lnTo>
                <a:cubicBezTo>
                  <a:pt x="335" y="1091"/>
                  <a:pt x="336" y="1088"/>
                  <a:pt x="336" y="1087"/>
                </a:cubicBezTo>
                <a:lnTo>
                  <a:pt x="336" y="1086"/>
                </a:lnTo>
                <a:cubicBezTo>
                  <a:pt x="342" y="1084"/>
                  <a:pt x="348" y="1081"/>
                  <a:pt x="353" y="1076"/>
                </a:cubicBezTo>
                <a:cubicBezTo>
                  <a:pt x="355" y="1075"/>
                  <a:pt x="358" y="1074"/>
                  <a:pt x="360" y="1070"/>
                </a:cubicBezTo>
                <a:cubicBezTo>
                  <a:pt x="363" y="1069"/>
                  <a:pt x="364" y="1067"/>
                  <a:pt x="366" y="1066"/>
                </a:cubicBezTo>
                <a:lnTo>
                  <a:pt x="368" y="1064"/>
                </a:lnTo>
                <a:cubicBezTo>
                  <a:pt x="371" y="1064"/>
                  <a:pt x="373" y="1062"/>
                  <a:pt x="375" y="1060"/>
                </a:cubicBezTo>
                <a:lnTo>
                  <a:pt x="378" y="1060"/>
                </a:lnTo>
                <a:cubicBezTo>
                  <a:pt x="380" y="1059"/>
                  <a:pt x="383" y="1059"/>
                  <a:pt x="385" y="1058"/>
                </a:cubicBezTo>
                <a:lnTo>
                  <a:pt x="387" y="1057"/>
                </a:lnTo>
                <a:cubicBezTo>
                  <a:pt x="389" y="1057"/>
                  <a:pt x="391" y="1055"/>
                  <a:pt x="393" y="1054"/>
                </a:cubicBezTo>
                <a:cubicBezTo>
                  <a:pt x="395" y="1053"/>
                  <a:pt x="398" y="1051"/>
                  <a:pt x="400" y="1050"/>
                </a:cubicBezTo>
                <a:lnTo>
                  <a:pt x="400" y="1050"/>
                </a:lnTo>
                <a:cubicBezTo>
                  <a:pt x="404" y="1050"/>
                  <a:pt x="407" y="1049"/>
                  <a:pt x="410" y="1047"/>
                </a:cubicBezTo>
                <a:cubicBezTo>
                  <a:pt x="410" y="1046"/>
                  <a:pt x="412" y="1045"/>
                  <a:pt x="414" y="1045"/>
                </a:cubicBezTo>
                <a:cubicBezTo>
                  <a:pt x="416" y="1047"/>
                  <a:pt x="419" y="1048"/>
                  <a:pt x="422" y="1048"/>
                </a:cubicBezTo>
                <a:cubicBezTo>
                  <a:pt x="424" y="1048"/>
                  <a:pt x="426" y="1048"/>
                  <a:pt x="428" y="1047"/>
                </a:cubicBezTo>
                <a:cubicBezTo>
                  <a:pt x="430" y="1048"/>
                  <a:pt x="433" y="1049"/>
                  <a:pt x="436" y="1049"/>
                </a:cubicBezTo>
                <a:cubicBezTo>
                  <a:pt x="438" y="1050"/>
                  <a:pt x="440" y="1051"/>
                  <a:pt x="443" y="1051"/>
                </a:cubicBezTo>
                <a:cubicBezTo>
                  <a:pt x="444" y="1051"/>
                  <a:pt x="446" y="1051"/>
                  <a:pt x="448" y="1050"/>
                </a:cubicBezTo>
                <a:cubicBezTo>
                  <a:pt x="450" y="1051"/>
                  <a:pt x="453" y="1052"/>
                  <a:pt x="456" y="1052"/>
                </a:cubicBezTo>
                <a:cubicBezTo>
                  <a:pt x="459" y="1052"/>
                  <a:pt x="461" y="1051"/>
                  <a:pt x="463" y="1051"/>
                </a:cubicBezTo>
                <a:cubicBezTo>
                  <a:pt x="466" y="1053"/>
                  <a:pt x="469" y="1055"/>
                  <a:pt x="473" y="1055"/>
                </a:cubicBezTo>
                <a:lnTo>
                  <a:pt x="474" y="1055"/>
                </a:lnTo>
                <a:lnTo>
                  <a:pt x="478" y="1054"/>
                </a:lnTo>
                <a:lnTo>
                  <a:pt x="478" y="1054"/>
                </a:lnTo>
                <a:cubicBezTo>
                  <a:pt x="480" y="1055"/>
                  <a:pt x="481" y="1056"/>
                  <a:pt x="483" y="1057"/>
                </a:cubicBezTo>
                <a:lnTo>
                  <a:pt x="483" y="1058"/>
                </a:lnTo>
                <a:cubicBezTo>
                  <a:pt x="479" y="1066"/>
                  <a:pt x="474" y="1076"/>
                  <a:pt x="473" y="1086"/>
                </a:cubicBezTo>
                <a:cubicBezTo>
                  <a:pt x="472" y="1090"/>
                  <a:pt x="472" y="1094"/>
                  <a:pt x="472" y="1097"/>
                </a:cubicBezTo>
                <a:lnTo>
                  <a:pt x="472" y="1100"/>
                </a:lnTo>
                <a:cubicBezTo>
                  <a:pt x="471" y="1104"/>
                  <a:pt x="472" y="1108"/>
                  <a:pt x="475" y="1112"/>
                </a:cubicBezTo>
                <a:cubicBezTo>
                  <a:pt x="481" y="1119"/>
                  <a:pt x="493" y="1122"/>
                  <a:pt x="502" y="1124"/>
                </a:cubicBezTo>
                <a:lnTo>
                  <a:pt x="503" y="1126"/>
                </a:lnTo>
                <a:cubicBezTo>
                  <a:pt x="506" y="1129"/>
                  <a:pt x="510" y="1131"/>
                  <a:pt x="514" y="1131"/>
                </a:cubicBezTo>
                <a:lnTo>
                  <a:pt x="517" y="1131"/>
                </a:lnTo>
                <a:cubicBezTo>
                  <a:pt x="520" y="1133"/>
                  <a:pt x="524" y="1135"/>
                  <a:pt x="529" y="1135"/>
                </a:cubicBezTo>
                <a:lnTo>
                  <a:pt x="529" y="1135"/>
                </a:lnTo>
                <a:lnTo>
                  <a:pt x="532" y="1135"/>
                </a:lnTo>
                <a:lnTo>
                  <a:pt x="533" y="1139"/>
                </a:lnTo>
                <a:cubicBezTo>
                  <a:pt x="536" y="1143"/>
                  <a:pt x="540" y="1146"/>
                  <a:pt x="546" y="1146"/>
                </a:cubicBezTo>
                <a:cubicBezTo>
                  <a:pt x="550" y="1146"/>
                  <a:pt x="555" y="1144"/>
                  <a:pt x="558" y="1142"/>
                </a:cubicBezTo>
                <a:cubicBezTo>
                  <a:pt x="564" y="1141"/>
                  <a:pt x="567" y="1136"/>
                  <a:pt x="569" y="1132"/>
                </a:cubicBezTo>
                <a:lnTo>
                  <a:pt x="569" y="1129"/>
                </a:lnTo>
                <a:cubicBezTo>
                  <a:pt x="571" y="1129"/>
                  <a:pt x="573" y="1128"/>
                  <a:pt x="575" y="1126"/>
                </a:cubicBezTo>
                <a:cubicBezTo>
                  <a:pt x="578" y="1125"/>
                  <a:pt x="584" y="1122"/>
                  <a:pt x="586" y="1122"/>
                </a:cubicBezTo>
                <a:lnTo>
                  <a:pt x="586" y="1122"/>
                </a:lnTo>
                <a:cubicBezTo>
                  <a:pt x="588" y="1122"/>
                  <a:pt x="591" y="1121"/>
                  <a:pt x="593" y="1120"/>
                </a:cubicBezTo>
                <a:cubicBezTo>
                  <a:pt x="595" y="1119"/>
                  <a:pt x="597" y="1118"/>
                  <a:pt x="600" y="1118"/>
                </a:cubicBezTo>
                <a:cubicBezTo>
                  <a:pt x="606" y="1118"/>
                  <a:pt x="612" y="1120"/>
                  <a:pt x="617" y="1122"/>
                </a:cubicBezTo>
                <a:cubicBezTo>
                  <a:pt x="620" y="1123"/>
                  <a:pt x="623" y="1124"/>
                  <a:pt x="625" y="1124"/>
                </a:cubicBezTo>
                <a:lnTo>
                  <a:pt x="628" y="1124"/>
                </a:lnTo>
                <a:lnTo>
                  <a:pt x="628" y="1124"/>
                </a:lnTo>
                <a:lnTo>
                  <a:pt x="628" y="1124"/>
                </a:lnTo>
                <a:cubicBezTo>
                  <a:pt x="636" y="1124"/>
                  <a:pt x="641" y="1127"/>
                  <a:pt x="641" y="1128"/>
                </a:cubicBezTo>
                <a:cubicBezTo>
                  <a:pt x="643" y="1133"/>
                  <a:pt x="647" y="1137"/>
                  <a:pt x="652" y="1137"/>
                </a:cubicBezTo>
                <a:cubicBezTo>
                  <a:pt x="655" y="1139"/>
                  <a:pt x="659" y="1142"/>
                  <a:pt x="662" y="1145"/>
                </a:cubicBezTo>
                <a:cubicBezTo>
                  <a:pt x="671" y="1152"/>
                  <a:pt x="676" y="1156"/>
                  <a:pt x="682" y="1158"/>
                </a:cubicBezTo>
                <a:lnTo>
                  <a:pt x="684" y="1159"/>
                </a:lnTo>
                <a:cubicBezTo>
                  <a:pt x="686" y="1160"/>
                  <a:pt x="687" y="1161"/>
                  <a:pt x="689" y="1162"/>
                </a:cubicBezTo>
                <a:cubicBezTo>
                  <a:pt x="693" y="1168"/>
                  <a:pt x="698" y="1169"/>
                  <a:pt x="702" y="1169"/>
                </a:cubicBezTo>
                <a:lnTo>
                  <a:pt x="705" y="1169"/>
                </a:lnTo>
                <a:cubicBezTo>
                  <a:pt x="709" y="1172"/>
                  <a:pt x="713" y="1174"/>
                  <a:pt x="717" y="1176"/>
                </a:cubicBezTo>
                <a:lnTo>
                  <a:pt x="720" y="1178"/>
                </a:lnTo>
                <a:cubicBezTo>
                  <a:pt x="720" y="1180"/>
                  <a:pt x="721" y="1182"/>
                  <a:pt x="723" y="1184"/>
                </a:cubicBezTo>
                <a:cubicBezTo>
                  <a:pt x="725" y="1187"/>
                  <a:pt x="728" y="1189"/>
                  <a:pt x="732" y="1190"/>
                </a:cubicBezTo>
                <a:cubicBezTo>
                  <a:pt x="733" y="1190"/>
                  <a:pt x="735" y="1191"/>
                  <a:pt x="737" y="1192"/>
                </a:cubicBezTo>
                <a:cubicBezTo>
                  <a:pt x="740" y="1193"/>
                  <a:pt x="744" y="1195"/>
                  <a:pt x="749" y="1195"/>
                </a:cubicBezTo>
                <a:lnTo>
                  <a:pt x="750" y="1195"/>
                </a:lnTo>
                <a:cubicBezTo>
                  <a:pt x="755" y="1199"/>
                  <a:pt x="761" y="1200"/>
                  <a:pt x="764" y="1200"/>
                </a:cubicBezTo>
                <a:cubicBezTo>
                  <a:pt x="767" y="1200"/>
                  <a:pt x="770" y="1200"/>
                  <a:pt x="774" y="1198"/>
                </a:cubicBezTo>
                <a:lnTo>
                  <a:pt x="775" y="1198"/>
                </a:lnTo>
                <a:lnTo>
                  <a:pt x="778" y="1198"/>
                </a:lnTo>
                <a:lnTo>
                  <a:pt x="780" y="1200"/>
                </a:lnTo>
                <a:cubicBezTo>
                  <a:pt x="780" y="1204"/>
                  <a:pt x="782" y="1207"/>
                  <a:pt x="785" y="1209"/>
                </a:cubicBezTo>
                <a:cubicBezTo>
                  <a:pt x="787" y="1211"/>
                  <a:pt x="790" y="1212"/>
                  <a:pt x="793" y="1212"/>
                </a:cubicBezTo>
                <a:lnTo>
                  <a:pt x="796" y="1212"/>
                </a:lnTo>
                <a:cubicBezTo>
                  <a:pt x="799" y="1212"/>
                  <a:pt x="801" y="1211"/>
                  <a:pt x="804" y="1210"/>
                </a:cubicBezTo>
                <a:cubicBezTo>
                  <a:pt x="807" y="1209"/>
                  <a:pt x="809" y="1208"/>
                  <a:pt x="811" y="1208"/>
                </a:cubicBezTo>
                <a:cubicBezTo>
                  <a:pt x="813" y="1210"/>
                  <a:pt x="816" y="1211"/>
                  <a:pt x="819" y="1211"/>
                </a:cubicBezTo>
                <a:cubicBezTo>
                  <a:pt x="823" y="1211"/>
                  <a:pt x="827" y="1210"/>
                  <a:pt x="829" y="1207"/>
                </a:cubicBezTo>
                <a:cubicBezTo>
                  <a:pt x="834" y="1202"/>
                  <a:pt x="837" y="1201"/>
                  <a:pt x="839" y="1201"/>
                </a:cubicBezTo>
                <a:cubicBezTo>
                  <a:pt x="850" y="1201"/>
                  <a:pt x="867" y="1220"/>
                  <a:pt x="881" y="1235"/>
                </a:cubicBezTo>
                <a:cubicBezTo>
                  <a:pt x="891" y="1245"/>
                  <a:pt x="900" y="1255"/>
                  <a:pt x="909" y="1262"/>
                </a:cubicBezTo>
                <a:cubicBezTo>
                  <a:pt x="910" y="1265"/>
                  <a:pt x="910" y="1269"/>
                  <a:pt x="910" y="1273"/>
                </a:cubicBezTo>
                <a:cubicBezTo>
                  <a:pt x="911" y="1288"/>
                  <a:pt x="912" y="1313"/>
                  <a:pt x="935" y="1313"/>
                </a:cubicBezTo>
                <a:cubicBezTo>
                  <a:pt x="938" y="1313"/>
                  <a:pt x="941" y="1312"/>
                  <a:pt x="944" y="1311"/>
                </a:cubicBezTo>
                <a:cubicBezTo>
                  <a:pt x="945" y="1312"/>
                  <a:pt x="947" y="1313"/>
                  <a:pt x="949" y="1314"/>
                </a:cubicBezTo>
                <a:cubicBezTo>
                  <a:pt x="951" y="1314"/>
                  <a:pt x="952" y="1315"/>
                  <a:pt x="954" y="1316"/>
                </a:cubicBezTo>
                <a:cubicBezTo>
                  <a:pt x="956" y="1316"/>
                  <a:pt x="957" y="1317"/>
                  <a:pt x="959" y="1317"/>
                </a:cubicBezTo>
                <a:cubicBezTo>
                  <a:pt x="963" y="1317"/>
                  <a:pt x="968" y="1314"/>
                  <a:pt x="970" y="1310"/>
                </a:cubicBezTo>
                <a:cubicBezTo>
                  <a:pt x="971" y="1309"/>
                  <a:pt x="974" y="1307"/>
                  <a:pt x="984" y="1306"/>
                </a:cubicBezTo>
                <a:cubicBezTo>
                  <a:pt x="986" y="1306"/>
                  <a:pt x="988" y="1305"/>
                  <a:pt x="990" y="1304"/>
                </a:cubicBezTo>
                <a:cubicBezTo>
                  <a:pt x="992" y="1303"/>
                  <a:pt x="993" y="1301"/>
                  <a:pt x="994" y="1300"/>
                </a:cubicBezTo>
                <a:cubicBezTo>
                  <a:pt x="997" y="1302"/>
                  <a:pt x="1001" y="1303"/>
                  <a:pt x="1003" y="1303"/>
                </a:cubicBezTo>
                <a:cubicBezTo>
                  <a:pt x="1006" y="1303"/>
                  <a:pt x="1008" y="1302"/>
                  <a:pt x="1012" y="1301"/>
                </a:cubicBezTo>
                <a:cubicBezTo>
                  <a:pt x="1016" y="1305"/>
                  <a:pt x="1020" y="1306"/>
                  <a:pt x="1023" y="1306"/>
                </a:cubicBezTo>
                <a:cubicBezTo>
                  <a:pt x="1027" y="1306"/>
                  <a:pt x="1030" y="1305"/>
                  <a:pt x="1033" y="1303"/>
                </a:cubicBezTo>
                <a:cubicBezTo>
                  <a:pt x="1034" y="1305"/>
                  <a:pt x="1036" y="1307"/>
                  <a:pt x="1038" y="1308"/>
                </a:cubicBezTo>
                <a:lnTo>
                  <a:pt x="1043" y="1310"/>
                </a:lnTo>
                <a:cubicBezTo>
                  <a:pt x="1044" y="1311"/>
                  <a:pt x="1045" y="1313"/>
                  <a:pt x="1046" y="1314"/>
                </a:cubicBezTo>
                <a:lnTo>
                  <a:pt x="1047" y="1315"/>
                </a:lnTo>
                <a:cubicBezTo>
                  <a:pt x="1050" y="1320"/>
                  <a:pt x="1055" y="1323"/>
                  <a:pt x="1061" y="1323"/>
                </a:cubicBezTo>
                <a:cubicBezTo>
                  <a:pt x="1066" y="1323"/>
                  <a:pt x="1071" y="1321"/>
                  <a:pt x="1074" y="1318"/>
                </a:cubicBezTo>
                <a:cubicBezTo>
                  <a:pt x="1077" y="1321"/>
                  <a:pt x="1081" y="1325"/>
                  <a:pt x="1087" y="1325"/>
                </a:cubicBezTo>
                <a:lnTo>
                  <a:pt x="1090" y="1325"/>
                </a:lnTo>
                <a:lnTo>
                  <a:pt x="1090" y="1325"/>
                </a:lnTo>
                <a:lnTo>
                  <a:pt x="1094" y="1325"/>
                </a:lnTo>
                <a:cubicBezTo>
                  <a:pt x="1096" y="1325"/>
                  <a:pt x="1098" y="1325"/>
                  <a:pt x="1099" y="1325"/>
                </a:cubicBezTo>
                <a:cubicBezTo>
                  <a:pt x="1102" y="1325"/>
                  <a:pt x="1106" y="1325"/>
                  <a:pt x="1109" y="1324"/>
                </a:cubicBezTo>
                <a:cubicBezTo>
                  <a:pt x="1110" y="1326"/>
                  <a:pt x="1112" y="1328"/>
                  <a:pt x="1114" y="1329"/>
                </a:cubicBezTo>
                <a:cubicBezTo>
                  <a:pt x="1114" y="1332"/>
                  <a:pt x="1115" y="1334"/>
                  <a:pt x="1117" y="1336"/>
                </a:cubicBezTo>
                <a:lnTo>
                  <a:pt x="1121" y="1339"/>
                </a:lnTo>
                <a:cubicBezTo>
                  <a:pt x="1123" y="1340"/>
                  <a:pt x="1126" y="1341"/>
                  <a:pt x="1128" y="1341"/>
                </a:cubicBezTo>
                <a:lnTo>
                  <a:pt x="1130" y="1341"/>
                </a:lnTo>
                <a:lnTo>
                  <a:pt x="1132" y="1341"/>
                </a:lnTo>
                <a:lnTo>
                  <a:pt x="1134" y="1343"/>
                </a:lnTo>
                <a:lnTo>
                  <a:pt x="1136" y="1346"/>
                </a:lnTo>
                <a:cubicBezTo>
                  <a:pt x="1137" y="1347"/>
                  <a:pt x="1138" y="1348"/>
                  <a:pt x="1140" y="1349"/>
                </a:cubicBezTo>
                <a:cubicBezTo>
                  <a:pt x="1142" y="1351"/>
                  <a:pt x="1144" y="1352"/>
                  <a:pt x="1146" y="1353"/>
                </a:cubicBezTo>
                <a:cubicBezTo>
                  <a:pt x="1148" y="1355"/>
                  <a:pt x="1150" y="1356"/>
                  <a:pt x="1152" y="1357"/>
                </a:cubicBezTo>
                <a:cubicBezTo>
                  <a:pt x="1154" y="1358"/>
                  <a:pt x="1157" y="1359"/>
                  <a:pt x="1160" y="1359"/>
                </a:cubicBezTo>
                <a:lnTo>
                  <a:pt x="1160" y="1359"/>
                </a:lnTo>
                <a:cubicBezTo>
                  <a:pt x="1161" y="1361"/>
                  <a:pt x="1163" y="1363"/>
                  <a:pt x="1164" y="1364"/>
                </a:cubicBezTo>
                <a:cubicBezTo>
                  <a:pt x="1163" y="1367"/>
                  <a:pt x="1163" y="1370"/>
                  <a:pt x="1163" y="1372"/>
                </a:cubicBezTo>
                <a:lnTo>
                  <a:pt x="1161" y="1374"/>
                </a:lnTo>
                <a:cubicBezTo>
                  <a:pt x="1157" y="1379"/>
                  <a:pt x="1156" y="1383"/>
                  <a:pt x="1156" y="1387"/>
                </a:cubicBezTo>
                <a:cubicBezTo>
                  <a:pt x="1154" y="1387"/>
                  <a:pt x="1152" y="1388"/>
                  <a:pt x="1150" y="1390"/>
                </a:cubicBezTo>
                <a:cubicBezTo>
                  <a:pt x="1145" y="1394"/>
                  <a:pt x="1142" y="1400"/>
                  <a:pt x="1140" y="1405"/>
                </a:cubicBezTo>
                <a:lnTo>
                  <a:pt x="1140" y="1406"/>
                </a:lnTo>
                <a:cubicBezTo>
                  <a:pt x="1133" y="1406"/>
                  <a:pt x="1127" y="1411"/>
                  <a:pt x="1126" y="1418"/>
                </a:cubicBezTo>
                <a:lnTo>
                  <a:pt x="1122" y="1423"/>
                </a:lnTo>
                <a:cubicBezTo>
                  <a:pt x="1120" y="1426"/>
                  <a:pt x="1117" y="1429"/>
                  <a:pt x="1115" y="1432"/>
                </a:cubicBezTo>
                <a:lnTo>
                  <a:pt x="1114" y="1432"/>
                </a:lnTo>
                <a:cubicBezTo>
                  <a:pt x="1109" y="1432"/>
                  <a:pt x="1105" y="1433"/>
                  <a:pt x="1101" y="1436"/>
                </a:cubicBezTo>
                <a:lnTo>
                  <a:pt x="1098" y="1439"/>
                </a:lnTo>
                <a:cubicBezTo>
                  <a:pt x="1092" y="1448"/>
                  <a:pt x="1091" y="1457"/>
                  <a:pt x="1091" y="1464"/>
                </a:cubicBezTo>
                <a:cubicBezTo>
                  <a:pt x="1090" y="1471"/>
                  <a:pt x="1090" y="1472"/>
                  <a:pt x="1088" y="1474"/>
                </a:cubicBezTo>
                <a:cubicBezTo>
                  <a:pt x="1085" y="1476"/>
                  <a:pt x="1083" y="1480"/>
                  <a:pt x="1083" y="1484"/>
                </a:cubicBezTo>
                <a:cubicBezTo>
                  <a:pt x="1083" y="1486"/>
                  <a:pt x="1083" y="1488"/>
                  <a:pt x="1084" y="1490"/>
                </a:cubicBezTo>
                <a:cubicBezTo>
                  <a:pt x="1082" y="1489"/>
                  <a:pt x="1079" y="1487"/>
                  <a:pt x="1075" y="1487"/>
                </a:cubicBezTo>
                <a:cubicBezTo>
                  <a:pt x="1071" y="1487"/>
                  <a:pt x="1068" y="1488"/>
                  <a:pt x="1064" y="1490"/>
                </a:cubicBezTo>
                <a:cubicBezTo>
                  <a:pt x="1061" y="1493"/>
                  <a:pt x="1059" y="1497"/>
                  <a:pt x="1058" y="1501"/>
                </a:cubicBezTo>
                <a:cubicBezTo>
                  <a:pt x="1058" y="1504"/>
                  <a:pt x="1056" y="1507"/>
                  <a:pt x="1053" y="1512"/>
                </a:cubicBezTo>
                <a:cubicBezTo>
                  <a:pt x="1050" y="1518"/>
                  <a:pt x="1045" y="1525"/>
                  <a:pt x="1044" y="1535"/>
                </a:cubicBezTo>
                <a:cubicBezTo>
                  <a:pt x="1044" y="1537"/>
                  <a:pt x="1044" y="1539"/>
                  <a:pt x="1045" y="1541"/>
                </a:cubicBezTo>
                <a:cubicBezTo>
                  <a:pt x="1044" y="1546"/>
                  <a:pt x="1042" y="1553"/>
                  <a:pt x="1046" y="1560"/>
                </a:cubicBezTo>
                <a:cubicBezTo>
                  <a:pt x="1045" y="1563"/>
                  <a:pt x="1044" y="1566"/>
                  <a:pt x="1044" y="1569"/>
                </a:cubicBezTo>
                <a:lnTo>
                  <a:pt x="1042" y="1572"/>
                </a:lnTo>
                <a:cubicBezTo>
                  <a:pt x="1039" y="1577"/>
                  <a:pt x="1039" y="1582"/>
                  <a:pt x="1039" y="1586"/>
                </a:cubicBezTo>
                <a:cubicBezTo>
                  <a:pt x="1036" y="1590"/>
                  <a:pt x="1036" y="1595"/>
                  <a:pt x="1037" y="1599"/>
                </a:cubicBezTo>
                <a:cubicBezTo>
                  <a:pt x="1040" y="1609"/>
                  <a:pt x="1049" y="1610"/>
                  <a:pt x="1054" y="1611"/>
                </a:cubicBezTo>
                <a:lnTo>
                  <a:pt x="1056" y="1612"/>
                </a:lnTo>
                <a:lnTo>
                  <a:pt x="1058" y="1614"/>
                </a:lnTo>
                <a:lnTo>
                  <a:pt x="1060" y="1618"/>
                </a:lnTo>
                <a:cubicBezTo>
                  <a:pt x="1061" y="1623"/>
                  <a:pt x="1064" y="1633"/>
                  <a:pt x="1073" y="1637"/>
                </a:cubicBezTo>
                <a:cubicBezTo>
                  <a:pt x="1076" y="1642"/>
                  <a:pt x="1080" y="1646"/>
                  <a:pt x="1085" y="1647"/>
                </a:cubicBezTo>
                <a:cubicBezTo>
                  <a:pt x="1087" y="1648"/>
                  <a:pt x="1089" y="1649"/>
                  <a:pt x="1092" y="1650"/>
                </a:cubicBezTo>
                <a:lnTo>
                  <a:pt x="1093" y="1653"/>
                </a:lnTo>
                <a:cubicBezTo>
                  <a:pt x="1097" y="1660"/>
                  <a:pt x="1101" y="1662"/>
                  <a:pt x="1105" y="1663"/>
                </a:cubicBezTo>
                <a:cubicBezTo>
                  <a:pt x="1105" y="1666"/>
                  <a:pt x="1106" y="1669"/>
                  <a:pt x="1107" y="1671"/>
                </a:cubicBezTo>
                <a:lnTo>
                  <a:pt x="1109" y="1673"/>
                </a:lnTo>
                <a:cubicBezTo>
                  <a:pt x="1106" y="1674"/>
                  <a:pt x="1101" y="1677"/>
                  <a:pt x="1100" y="1683"/>
                </a:cubicBezTo>
                <a:cubicBezTo>
                  <a:pt x="1097" y="1690"/>
                  <a:pt x="1101" y="1697"/>
                  <a:pt x="1106" y="1705"/>
                </a:cubicBezTo>
                <a:cubicBezTo>
                  <a:pt x="1107" y="1706"/>
                  <a:pt x="1108" y="1707"/>
                  <a:pt x="1110" y="1709"/>
                </a:cubicBezTo>
                <a:cubicBezTo>
                  <a:pt x="1120" y="1716"/>
                  <a:pt x="1133" y="1724"/>
                  <a:pt x="1146" y="1732"/>
                </a:cubicBezTo>
                <a:cubicBezTo>
                  <a:pt x="1168" y="1745"/>
                  <a:pt x="1191" y="1759"/>
                  <a:pt x="1204" y="1773"/>
                </a:cubicBezTo>
                <a:cubicBezTo>
                  <a:pt x="1206" y="1775"/>
                  <a:pt x="1210" y="1777"/>
                  <a:pt x="1214" y="1777"/>
                </a:cubicBezTo>
                <a:lnTo>
                  <a:pt x="1217" y="1776"/>
                </a:lnTo>
                <a:cubicBezTo>
                  <a:pt x="1222" y="1775"/>
                  <a:pt x="1226" y="1771"/>
                  <a:pt x="1227" y="1766"/>
                </a:cubicBezTo>
                <a:cubicBezTo>
                  <a:pt x="1230" y="1752"/>
                  <a:pt x="1236" y="1738"/>
                  <a:pt x="1243" y="1729"/>
                </a:cubicBezTo>
                <a:lnTo>
                  <a:pt x="1245" y="1726"/>
                </a:lnTo>
                <a:lnTo>
                  <a:pt x="1246" y="1723"/>
                </a:lnTo>
                <a:cubicBezTo>
                  <a:pt x="1249" y="1720"/>
                  <a:pt x="1252" y="1715"/>
                  <a:pt x="1254" y="1711"/>
                </a:cubicBezTo>
                <a:cubicBezTo>
                  <a:pt x="1255" y="1708"/>
                  <a:pt x="1257" y="1704"/>
                  <a:pt x="1259" y="1702"/>
                </a:cubicBezTo>
                <a:lnTo>
                  <a:pt x="1261" y="1700"/>
                </a:lnTo>
                <a:cubicBezTo>
                  <a:pt x="1263" y="1699"/>
                  <a:pt x="1267" y="1698"/>
                  <a:pt x="1271" y="1697"/>
                </a:cubicBezTo>
                <a:cubicBezTo>
                  <a:pt x="1279" y="1695"/>
                  <a:pt x="1293" y="1691"/>
                  <a:pt x="1296" y="1677"/>
                </a:cubicBezTo>
                <a:cubicBezTo>
                  <a:pt x="1302" y="1672"/>
                  <a:pt x="1307" y="1665"/>
                  <a:pt x="1311" y="1660"/>
                </a:cubicBezTo>
                <a:cubicBezTo>
                  <a:pt x="1312" y="1657"/>
                  <a:pt x="1314" y="1655"/>
                  <a:pt x="1315" y="1654"/>
                </a:cubicBezTo>
                <a:cubicBezTo>
                  <a:pt x="1320" y="1649"/>
                  <a:pt x="1320" y="1641"/>
                  <a:pt x="1315" y="1636"/>
                </a:cubicBezTo>
                <a:cubicBezTo>
                  <a:pt x="1309" y="1630"/>
                  <a:pt x="1309" y="1622"/>
                  <a:pt x="1309" y="1610"/>
                </a:cubicBezTo>
                <a:cubicBezTo>
                  <a:pt x="1308" y="1602"/>
                  <a:pt x="1308" y="1593"/>
                  <a:pt x="1305" y="1584"/>
                </a:cubicBezTo>
                <a:cubicBezTo>
                  <a:pt x="1304" y="1561"/>
                  <a:pt x="1308" y="1539"/>
                  <a:pt x="1320" y="1510"/>
                </a:cubicBezTo>
                <a:cubicBezTo>
                  <a:pt x="1321" y="1508"/>
                  <a:pt x="1321" y="1505"/>
                  <a:pt x="1320" y="1502"/>
                </a:cubicBezTo>
                <a:cubicBezTo>
                  <a:pt x="1317" y="1489"/>
                  <a:pt x="1317" y="1482"/>
                  <a:pt x="1322" y="1475"/>
                </a:cubicBezTo>
                <a:cubicBezTo>
                  <a:pt x="1323" y="1473"/>
                  <a:pt x="1324" y="1471"/>
                  <a:pt x="1324" y="1469"/>
                </a:cubicBezTo>
                <a:cubicBezTo>
                  <a:pt x="1325" y="1461"/>
                  <a:pt x="1327" y="1453"/>
                  <a:pt x="1329" y="1444"/>
                </a:cubicBezTo>
                <a:lnTo>
                  <a:pt x="1329" y="1442"/>
                </a:lnTo>
                <a:lnTo>
                  <a:pt x="1329" y="1439"/>
                </a:lnTo>
                <a:cubicBezTo>
                  <a:pt x="1328" y="1403"/>
                  <a:pt x="1325" y="1367"/>
                  <a:pt x="1323" y="1331"/>
                </a:cubicBezTo>
                <a:cubicBezTo>
                  <a:pt x="1316" y="1234"/>
                  <a:pt x="1308" y="1133"/>
                  <a:pt x="1322" y="1034"/>
                </a:cubicBezTo>
                <a:cubicBezTo>
                  <a:pt x="1323" y="1031"/>
                  <a:pt x="1323" y="1029"/>
                  <a:pt x="1324" y="1025"/>
                </a:cubicBezTo>
                <a:lnTo>
                  <a:pt x="1325" y="1023"/>
                </a:lnTo>
                <a:lnTo>
                  <a:pt x="1325" y="1017"/>
                </a:lnTo>
                <a:cubicBezTo>
                  <a:pt x="1330" y="971"/>
                  <a:pt x="1334" y="924"/>
                  <a:pt x="1350" y="882"/>
                </a:cubicBezTo>
                <a:cubicBezTo>
                  <a:pt x="1352" y="878"/>
                  <a:pt x="1351" y="873"/>
                  <a:pt x="1348" y="869"/>
                </a:cubicBezTo>
                <a:cubicBezTo>
                  <a:pt x="1347" y="861"/>
                  <a:pt x="1351" y="857"/>
                  <a:pt x="1362" y="851"/>
                </a:cubicBezTo>
                <a:cubicBezTo>
                  <a:pt x="1364" y="849"/>
                  <a:pt x="1366" y="848"/>
                  <a:pt x="1367" y="846"/>
                </a:cubicBezTo>
                <a:cubicBezTo>
                  <a:pt x="1371" y="838"/>
                  <a:pt x="1376" y="831"/>
                  <a:pt x="1381" y="825"/>
                </a:cubicBezTo>
                <a:cubicBezTo>
                  <a:pt x="1397" y="804"/>
                  <a:pt x="1418" y="788"/>
                  <a:pt x="1440" y="771"/>
                </a:cubicBezTo>
                <a:cubicBezTo>
                  <a:pt x="1447" y="766"/>
                  <a:pt x="1453" y="761"/>
                  <a:pt x="1459" y="756"/>
                </a:cubicBezTo>
                <a:cubicBezTo>
                  <a:pt x="1490" y="732"/>
                  <a:pt x="1517" y="703"/>
                  <a:pt x="1543" y="675"/>
                </a:cubicBezTo>
                <a:lnTo>
                  <a:pt x="1555" y="662"/>
                </a:lnTo>
                <a:cubicBezTo>
                  <a:pt x="1558" y="658"/>
                  <a:pt x="1562" y="655"/>
                  <a:pt x="1566" y="653"/>
                </a:cubicBezTo>
                <a:cubicBezTo>
                  <a:pt x="1568" y="652"/>
                  <a:pt x="1570" y="650"/>
                  <a:pt x="1571" y="648"/>
                </a:cubicBezTo>
                <a:lnTo>
                  <a:pt x="1571" y="647"/>
                </a:lnTo>
                <a:lnTo>
                  <a:pt x="1572" y="645"/>
                </a:lnTo>
                <a:lnTo>
                  <a:pt x="1573" y="642"/>
                </a:lnTo>
                <a:cubicBezTo>
                  <a:pt x="1582" y="609"/>
                  <a:pt x="1592" y="579"/>
                  <a:pt x="1604" y="552"/>
                </a:cubicBezTo>
                <a:cubicBezTo>
                  <a:pt x="1606" y="548"/>
                  <a:pt x="1606" y="543"/>
                  <a:pt x="1603" y="539"/>
                </a:cubicBezTo>
                <a:cubicBezTo>
                  <a:pt x="1601" y="536"/>
                  <a:pt x="1597" y="533"/>
                  <a:pt x="1593" y="533"/>
                </a:cubicBezTo>
                <a:lnTo>
                  <a:pt x="1591" y="533"/>
                </a:lnTo>
                <a:cubicBezTo>
                  <a:pt x="1587" y="533"/>
                  <a:pt x="1583" y="534"/>
                  <a:pt x="1581" y="536"/>
                </a:cubicBezTo>
                <a:cubicBezTo>
                  <a:pt x="1579" y="535"/>
                  <a:pt x="1577" y="534"/>
                  <a:pt x="1575" y="534"/>
                </a:cubicBezTo>
                <a:lnTo>
                  <a:pt x="1575" y="534"/>
                </a:lnTo>
                <a:lnTo>
                  <a:pt x="1573" y="534"/>
                </a:lnTo>
                <a:cubicBezTo>
                  <a:pt x="1572" y="533"/>
                  <a:pt x="1570" y="533"/>
                  <a:pt x="1568" y="532"/>
                </a:cubicBezTo>
                <a:lnTo>
                  <a:pt x="1565" y="532"/>
                </a:lnTo>
                <a:cubicBezTo>
                  <a:pt x="1561" y="532"/>
                  <a:pt x="1557" y="533"/>
                  <a:pt x="1553" y="537"/>
                </a:cubicBezTo>
                <a:lnTo>
                  <a:pt x="1552" y="537"/>
                </a:lnTo>
                <a:cubicBezTo>
                  <a:pt x="1550" y="536"/>
                  <a:pt x="1548" y="535"/>
                  <a:pt x="1546" y="534"/>
                </a:cubicBezTo>
                <a:lnTo>
                  <a:pt x="1545" y="533"/>
                </a:lnTo>
                <a:cubicBezTo>
                  <a:pt x="1544" y="532"/>
                  <a:pt x="1542" y="530"/>
                  <a:pt x="1540" y="529"/>
                </a:cubicBezTo>
                <a:cubicBezTo>
                  <a:pt x="1540" y="527"/>
                  <a:pt x="1538" y="525"/>
                  <a:pt x="1537" y="524"/>
                </a:cubicBezTo>
                <a:cubicBezTo>
                  <a:pt x="1536" y="521"/>
                  <a:pt x="1533" y="519"/>
                  <a:pt x="1529" y="517"/>
                </a:cubicBezTo>
                <a:lnTo>
                  <a:pt x="1529" y="517"/>
                </a:lnTo>
                <a:lnTo>
                  <a:pt x="1526" y="516"/>
                </a:lnTo>
                <a:cubicBezTo>
                  <a:pt x="1524" y="514"/>
                  <a:pt x="1521" y="513"/>
                  <a:pt x="1519" y="512"/>
                </a:cubicBezTo>
                <a:lnTo>
                  <a:pt x="1518" y="512"/>
                </a:lnTo>
                <a:cubicBezTo>
                  <a:pt x="1518" y="511"/>
                  <a:pt x="1517" y="509"/>
                  <a:pt x="1516" y="507"/>
                </a:cubicBezTo>
                <a:lnTo>
                  <a:pt x="1516" y="507"/>
                </a:lnTo>
                <a:cubicBezTo>
                  <a:pt x="1517" y="503"/>
                  <a:pt x="1518" y="500"/>
                  <a:pt x="1518" y="497"/>
                </a:cubicBezTo>
                <a:cubicBezTo>
                  <a:pt x="1519" y="494"/>
                  <a:pt x="1519" y="491"/>
                  <a:pt x="1519" y="491"/>
                </a:cubicBezTo>
                <a:cubicBezTo>
                  <a:pt x="1520" y="482"/>
                  <a:pt x="1515" y="476"/>
                  <a:pt x="1509" y="475"/>
                </a:cubicBezTo>
                <a:lnTo>
                  <a:pt x="1508" y="475"/>
                </a:lnTo>
                <a:cubicBezTo>
                  <a:pt x="1506" y="474"/>
                  <a:pt x="1505" y="474"/>
                  <a:pt x="1503" y="473"/>
                </a:cubicBezTo>
                <a:cubicBezTo>
                  <a:pt x="1503" y="472"/>
                  <a:pt x="1502" y="471"/>
                  <a:pt x="1502" y="469"/>
                </a:cubicBezTo>
                <a:lnTo>
                  <a:pt x="1501" y="468"/>
                </a:lnTo>
                <a:cubicBezTo>
                  <a:pt x="1502" y="461"/>
                  <a:pt x="1499" y="456"/>
                  <a:pt x="1496" y="453"/>
                </a:cubicBezTo>
                <a:cubicBezTo>
                  <a:pt x="1493" y="444"/>
                  <a:pt x="1487" y="441"/>
                  <a:pt x="1483" y="441"/>
                </a:cubicBezTo>
                <a:cubicBezTo>
                  <a:pt x="1482" y="435"/>
                  <a:pt x="1478" y="432"/>
                  <a:pt x="1476" y="431"/>
                </a:cubicBezTo>
                <a:lnTo>
                  <a:pt x="1475" y="430"/>
                </a:lnTo>
                <a:cubicBezTo>
                  <a:pt x="1475" y="428"/>
                  <a:pt x="1475" y="425"/>
                  <a:pt x="1474" y="422"/>
                </a:cubicBezTo>
                <a:cubicBezTo>
                  <a:pt x="1475" y="420"/>
                  <a:pt x="1475" y="418"/>
                  <a:pt x="1476" y="417"/>
                </a:cubicBezTo>
                <a:lnTo>
                  <a:pt x="1479" y="417"/>
                </a:lnTo>
                <a:lnTo>
                  <a:pt x="1481" y="417"/>
                </a:lnTo>
                <a:cubicBezTo>
                  <a:pt x="1482" y="417"/>
                  <a:pt x="1484" y="416"/>
                  <a:pt x="1486" y="415"/>
                </a:cubicBezTo>
                <a:cubicBezTo>
                  <a:pt x="1492" y="422"/>
                  <a:pt x="1499" y="423"/>
                  <a:pt x="1504" y="423"/>
                </a:cubicBezTo>
                <a:cubicBezTo>
                  <a:pt x="1511" y="423"/>
                  <a:pt x="1518" y="420"/>
                  <a:pt x="1525" y="417"/>
                </a:cubicBezTo>
                <a:cubicBezTo>
                  <a:pt x="1529" y="415"/>
                  <a:pt x="1533" y="413"/>
                  <a:pt x="1538" y="412"/>
                </a:cubicBezTo>
                <a:cubicBezTo>
                  <a:pt x="1543" y="410"/>
                  <a:pt x="1547" y="405"/>
                  <a:pt x="1547" y="400"/>
                </a:cubicBezTo>
                <a:cubicBezTo>
                  <a:pt x="1548" y="395"/>
                  <a:pt x="1547" y="390"/>
                  <a:pt x="1545" y="384"/>
                </a:cubicBezTo>
                <a:cubicBezTo>
                  <a:pt x="1545" y="382"/>
                  <a:pt x="1545" y="380"/>
                  <a:pt x="1544" y="378"/>
                </a:cubicBezTo>
                <a:cubicBezTo>
                  <a:pt x="1551" y="368"/>
                  <a:pt x="1545" y="357"/>
                  <a:pt x="1542" y="352"/>
                </a:cubicBezTo>
                <a:lnTo>
                  <a:pt x="1542" y="351"/>
                </a:lnTo>
                <a:lnTo>
                  <a:pt x="1545" y="349"/>
                </a:lnTo>
                <a:cubicBezTo>
                  <a:pt x="1562" y="340"/>
                  <a:pt x="1564" y="328"/>
                  <a:pt x="1554" y="305"/>
                </a:cubicBezTo>
                <a:cubicBezTo>
                  <a:pt x="1554" y="297"/>
                  <a:pt x="1551" y="289"/>
                  <a:pt x="1548" y="284"/>
                </a:cubicBezTo>
                <a:cubicBezTo>
                  <a:pt x="1547" y="281"/>
                  <a:pt x="1545" y="278"/>
                  <a:pt x="1545" y="276"/>
                </a:cubicBezTo>
                <a:cubicBezTo>
                  <a:pt x="1545" y="272"/>
                  <a:pt x="1543" y="267"/>
                  <a:pt x="1539" y="264"/>
                </a:cubicBezTo>
                <a:cubicBezTo>
                  <a:pt x="1533" y="261"/>
                  <a:pt x="1527" y="259"/>
                  <a:pt x="1522" y="258"/>
                </a:cubicBezTo>
                <a:lnTo>
                  <a:pt x="1518" y="257"/>
                </a:lnTo>
                <a:cubicBezTo>
                  <a:pt x="1519" y="255"/>
                  <a:pt x="1520" y="252"/>
                  <a:pt x="1520" y="249"/>
                </a:cubicBezTo>
                <a:cubicBezTo>
                  <a:pt x="1521" y="246"/>
                  <a:pt x="1522" y="243"/>
                  <a:pt x="1521" y="240"/>
                </a:cubicBezTo>
                <a:cubicBezTo>
                  <a:pt x="1520" y="236"/>
                  <a:pt x="1518" y="232"/>
                  <a:pt x="1513" y="230"/>
                </a:cubicBezTo>
                <a:cubicBezTo>
                  <a:pt x="1512" y="230"/>
                  <a:pt x="1510" y="229"/>
                  <a:pt x="1509" y="228"/>
                </a:cubicBezTo>
                <a:lnTo>
                  <a:pt x="1508" y="226"/>
                </a:lnTo>
                <a:lnTo>
                  <a:pt x="1509" y="225"/>
                </a:lnTo>
                <a:cubicBezTo>
                  <a:pt x="1515" y="222"/>
                  <a:pt x="1517" y="217"/>
                  <a:pt x="1517" y="211"/>
                </a:cubicBezTo>
                <a:cubicBezTo>
                  <a:pt x="1517" y="207"/>
                  <a:pt x="1515" y="203"/>
                  <a:pt x="1511" y="200"/>
                </a:cubicBezTo>
                <a:cubicBezTo>
                  <a:pt x="1517" y="188"/>
                  <a:pt x="1516" y="178"/>
                  <a:pt x="1506" y="170"/>
                </a:cubicBezTo>
                <a:cubicBezTo>
                  <a:pt x="1504" y="168"/>
                  <a:pt x="1501" y="167"/>
                  <a:pt x="1499" y="167"/>
                </a:cubicBezTo>
                <a:lnTo>
                  <a:pt x="1498" y="167"/>
                </a:lnTo>
                <a:cubicBezTo>
                  <a:pt x="1496" y="165"/>
                  <a:pt x="1491" y="161"/>
                  <a:pt x="1483" y="161"/>
                </a:cubicBezTo>
                <a:lnTo>
                  <a:pt x="1480" y="162"/>
                </a:lnTo>
                <a:cubicBezTo>
                  <a:pt x="1479" y="157"/>
                  <a:pt x="1476" y="152"/>
                  <a:pt x="1472" y="147"/>
                </a:cubicBezTo>
                <a:cubicBezTo>
                  <a:pt x="1471" y="145"/>
                  <a:pt x="1470" y="141"/>
                  <a:pt x="1469" y="138"/>
                </a:cubicBezTo>
                <a:cubicBezTo>
                  <a:pt x="1467" y="132"/>
                  <a:pt x="1465" y="125"/>
                  <a:pt x="1462" y="119"/>
                </a:cubicBezTo>
                <a:cubicBezTo>
                  <a:pt x="1463" y="117"/>
                  <a:pt x="1463" y="114"/>
                  <a:pt x="1463" y="112"/>
                </a:cubicBezTo>
                <a:cubicBezTo>
                  <a:pt x="1464" y="109"/>
                  <a:pt x="1465" y="105"/>
                  <a:pt x="1464" y="101"/>
                </a:cubicBezTo>
                <a:cubicBezTo>
                  <a:pt x="1463" y="92"/>
                  <a:pt x="1455" y="81"/>
                  <a:pt x="1444" y="81"/>
                </a:cubicBezTo>
                <a:lnTo>
                  <a:pt x="1443" y="81"/>
                </a:lnTo>
                <a:cubicBezTo>
                  <a:pt x="1439" y="82"/>
                  <a:pt x="1436" y="83"/>
                  <a:pt x="1434" y="86"/>
                </a:cubicBezTo>
                <a:cubicBezTo>
                  <a:pt x="1432" y="88"/>
                  <a:pt x="1430" y="89"/>
                  <a:pt x="1429" y="89"/>
                </a:cubicBezTo>
                <a:lnTo>
                  <a:pt x="1429" y="88"/>
                </a:lnTo>
                <a:cubicBezTo>
                  <a:pt x="1433" y="81"/>
                  <a:pt x="1434" y="73"/>
                  <a:pt x="1431" y="66"/>
                </a:cubicBezTo>
                <a:cubicBezTo>
                  <a:pt x="1428" y="58"/>
                  <a:pt x="1420" y="53"/>
                  <a:pt x="1409" y="53"/>
                </a:cubicBezTo>
                <a:cubicBezTo>
                  <a:pt x="1407" y="53"/>
                  <a:pt x="1404" y="53"/>
                  <a:pt x="1401" y="54"/>
                </a:cubicBezTo>
                <a:cubicBezTo>
                  <a:pt x="1399" y="54"/>
                  <a:pt x="1397" y="55"/>
                  <a:pt x="1396" y="56"/>
                </a:cubicBezTo>
                <a:cubicBezTo>
                  <a:pt x="1393" y="58"/>
                  <a:pt x="1391" y="61"/>
                  <a:pt x="1389" y="64"/>
                </a:cubicBezTo>
                <a:cubicBezTo>
                  <a:pt x="1381" y="53"/>
                  <a:pt x="1367" y="46"/>
                  <a:pt x="1351" y="46"/>
                </a:cubicBezTo>
                <a:cubicBezTo>
                  <a:pt x="1348" y="46"/>
                  <a:pt x="1345" y="46"/>
                  <a:pt x="1341" y="47"/>
                </a:cubicBezTo>
                <a:cubicBezTo>
                  <a:pt x="1335" y="41"/>
                  <a:pt x="1326" y="38"/>
                  <a:pt x="1320" y="36"/>
                </a:cubicBezTo>
                <a:cubicBezTo>
                  <a:pt x="1315" y="35"/>
                  <a:pt x="1311" y="34"/>
                  <a:pt x="1309" y="32"/>
                </a:cubicBezTo>
                <a:cubicBezTo>
                  <a:pt x="1307" y="30"/>
                  <a:pt x="1304" y="29"/>
                  <a:pt x="1300" y="29"/>
                </a:cubicBezTo>
                <a:lnTo>
                  <a:pt x="1299" y="29"/>
                </a:lnTo>
                <a:cubicBezTo>
                  <a:pt x="1298" y="25"/>
                  <a:pt x="1296" y="21"/>
                  <a:pt x="1294" y="18"/>
                </a:cubicBezTo>
                <a:cubicBezTo>
                  <a:pt x="1293" y="17"/>
                  <a:pt x="1292" y="15"/>
                  <a:pt x="1292" y="13"/>
                </a:cubicBezTo>
                <a:cubicBezTo>
                  <a:pt x="1289" y="8"/>
                  <a:pt x="1285" y="5"/>
                  <a:pt x="1279" y="5"/>
                </a:cubicBezTo>
                <a:lnTo>
                  <a:pt x="1276" y="5"/>
                </a:lnTo>
                <a:lnTo>
                  <a:pt x="1275" y="5"/>
                </a:lnTo>
                <a:cubicBezTo>
                  <a:pt x="1273" y="3"/>
                  <a:pt x="1270" y="2"/>
                  <a:pt x="1266" y="1"/>
                </a:cubicBezTo>
                <a:lnTo>
                  <a:pt x="1263" y="0"/>
                </a:lnTo>
                <a:close/>
                <a:moveTo>
                  <a:pt x="1234" y="1719"/>
                </a:moveTo>
                <a:lnTo>
                  <a:pt x="1233" y="1720"/>
                </a:lnTo>
                <a:lnTo>
                  <a:pt x="1234" y="1719"/>
                </a:lnTo>
                <a:close/>
                <a:moveTo>
                  <a:pt x="1234" y="1719"/>
                </a:moveTo>
                <a:lnTo>
                  <a:pt x="1234" y="1719"/>
                </a:lnTo>
                <a:moveTo>
                  <a:pt x="1232" y="1717"/>
                </a:moveTo>
                <a:lnTo>
                  <a:pt x="1232" y="1717"/>
                </a:lnTo>
                <a:lnTo>
                  <a:pt x="1232" y="1717"/>
                </a:lnTo>
                <a:close/>
                <a:moveTo>
                  <a:pt x="1232" y="1717"/>
                </a:moveTo>
                <a:lnTo>
                  <a:pt x="1232" y="1717"/>
                </a:lnTo>
                <a:moveTo>
                  <a:pt x="120" y="1089"/>
                </a:moveTo>
                <a:lnTo>
                  <a:pt x="121" y="1089"/>
                </a:lnTo>
                <a:lnTo>
                  <a:pt x="120" y="1089"/>
                </a:lnTo>
                <a:lnTo>
                  <a:pt x="120" y="1089"/>
                </a:lnTo>
                <a:lnTo>
                  <a:pt x="120" y="1089"/>
                </a:lnTo>
                <a:moveTo>
                  <a:pt x="473" y="1041"/>
                </a:moveTo>
                <a:lnTo>
                  <a:pt x="473" y="1042"/>
                </a:lnTo>
                <a:lnTo>
                  <a:pt x="473" y="1041"/>
                </a:lnTo>
                <a:close/>
                <a:moveTo>
                  <a:pt x="1263" y="14"/>
                </a:moveTo>
                <a:cubicBezTo>
                  <a:pt x="1268" y="15"/>
                  <a:pt x="1271" y="19"/>
                  <a:pt x="1276" y="19"/>
                </a:cubicBezTo>
                <a:lnTo>
                  <a:pt x="1279" y="18"/>
                </a:lnTo>
                <a:cubicBezTo>
                  <a:pt x="1283" y="27"/>
                  <a:pt x="1288" y="31"/>
                  <a:pt x="1286" y="41"/>
                </a:cubicBezTo>
                <a:cubicBezTo>
                  <a:pt x="1288" y="44"/>
                  <a:pt x="1290" y="45"/>
                  <a:pt x="1293" y="45"/>
                </a:cubicBezTo>
                <a:cubicBezTo>
                  <a:pt x="1296" y="45"/>
                  <a:pt x="1298" y="44"/>
                  <a:pt x="1300" y="42"/>
                </a:cubicBezTo>
                <a:cubicBezTo>
                  <a:pt x="1311" y="51"/>
                  <a:pt x="1329" y="48"/>
                  <a:pt x="1337" y="62"/>
                </a:cubicBezTo>
                <a:cubicBezTo>
                  <a:pt x="1342" y="60"/>
                  <a:pt x="1347" y="59"/>
                  <a:pt x="1351" y="59"/>
                </a:cubicBezTo>
                <a:cubicBezTo>
                  <a:pt x="1368" y="59"/>
                  <a:pt x="1383" y="69"/>
                  <a:pt x="1384" y="88"/>
                </a:cubicBezTo>
                <a:cubicBezTo>
                  <a:pt x="1387" y="93"/>
                  <a:pt x="1389" y="95"/>
                  <a:pt x="1391" y="95"/>
                </a:cubicBezTo>
                <a:cubicBezTo>
                  <a:pt x="1397" y="95"/>
                  <a:pt x="1397" y="72"/>
                  <a:pt x="1404" y="67"/>
                </a:cubicBezTo>
                <a:cubicBezTo>
                  <a:pt x="1406" y="66"/>
                  <a:pt x="1408" y="66"/>
                  <a:pt x="1409" y="66"/>
                </a:cubicBezTo>
                <a:cubicBezTo>
                  <a:pt x="1422" y="66"/>
                  <a:pt x="1423" y="78"/>
                  <a:pt x="1412" y="88"/>
                </a:cubicBezTo>
                <a:cubicBezTo>
                  <a:pt x="1416" y="97"/>
                  <a:pt x="1422" y="102"/>
                  <a:pt x="1429" y="102"/>
                </a:cubicBezTo>
                <a:cubicBezTo>
                  <a:pt x="1434" y="102"/>
                  <a:pt x="1439" y="100"/>
                  <a:pt x="1444" y="95"/>
                </a:cubicBezTo>
                <a:lnTo>
                  <a:pt x="1444" y="95"/>
                </a:lnTo>
                <a:cubicBezTo>
                  <a:pt x="1449" y="95"/>
                  <a:pt x="1456" y="106"/>
                  <a:pt x="1447" y="109"/>
                </a:cubicBezTo>
                <a:cubicBezTo>
                  <a:pt x="1444" y="111"/>
                  <a:pt x="1447" y="114"/>
                  <a:pt x="1449" y="114"/>
                </a:cubicBezTo>
                <a:lnTo>
                  <a:pt x="1449" y="114"/>
                </a:lnTo>
                <a:cubicBezTo>
                  <a:pt x="1445" y="116"/>
                  <a:pt x="1446" y="120"/>
                  <a:pt x="1448" y="123"/>
                </a:cubicBezTo>
                <a:cubicBezTo>
                  <a:pt x="1456" y="132"/>
                  <a:pt x="1456" y="145"/>
                  <a:pt x="1461" y="156"/>
                </a:cubicBezTo>
                <a:cubicBezTo>
                  <a:pt x="1467" y="160"/>
                  <a:pt x="1468" y="167"/>
                  <a:pt x="1468" y="172"/>
                </a:cubicBezTo>
                <a:cubicBezTo>
                  <a:pt x="1473" y="172"/>
                  <a:pt x="1476" y="175"/>
                  <a:pt x="1480" y="175"/>
                </a:cubicBezTo>
                <a:lnTo>
                  <a:pt x="1483" y="175"/>
                </a:lnTo>
                <a:cubicBezTo>
                  <a:pt x="1489" y="175"/>
                  <a:pt x="1491" y="180"/>
                  <a:pt x="1497" y="180"/>
                </a:cubicBezTo>
                <a:lnTo>
                  <a:pt x="1498" y="180"/>
                </a:lnTo>
                <a:cubicBezTo>
                  <a:pt x="1511" y="191"/>
                  <a:pt x="1484" y="201"/>
                  <a:pt x="1501" y="210"/>
                </a:cubicBezTo>
                <a:cubicBezTo>
                  <a:pt x="1509" y="213"/>
                  <a:pt x="1498" y="213"/>
                  <a:pt x="1498" y="218"/>
                </a:cubicBezTo>
                <a:cubicBezTo>
                  <a:pt x="1493" y="221"/>
                  <a:pt x="1495" y="231"/>
                  <a:pt x="1498" y="236"/>
                </a:cubicBezTo>
                <a:cubicBezTo>
                  <a:pt x="1499" y="238"/>
                  <a:pt x="1505" y="241"/>
                  <a:pt x="1508" y="243"/>
                </a:cubicBezTo>
                <a:cubicBezTo>
                  <a:pt x="1505" y="246"/>
                  <a:pt x="1509" y="249"/>
                  <a:pt x="1505" y="252"/>
                </a:cubicBezTo>
                <a:cubicBezTo>
                  <a:pt x="1498" y="272"/>
                  <a:pt x="1520" y="268"/>
                  <a:pt x="1532" y="275"/>
                </a:cubicBezTo>
                <a:cubicBezTo>
                  <a:pt x="1531" y="287"/>
                  <a:pt x="1543" y="296"/>
                  <a:pt x="1540" y="307"/>
                </a:cubicBezTo>
                <a:cubicBezTo>
                  <a:pt x="1558" y="344"/>
                  <a:pt x="1533" y="331"/>
                  <a:pt x="1528" y="349"/>
                </a:cubicBezTo>
                <a:cubicBezTo>
                  <a:pt x="1526" y="355"/>
                  <a:pt x="1538" y="364"/>
                  <a:pt x="1533" y="372"/>
                </a:cubicBezTo>
                <a:lnTo>
                  <a:pt x="1532" y="372"/>
                </a:lnTo>
                <a:cubicBezTo>
                  <a:pt x="1528" y="372"/>
                  <a:pt x="1534" y="392"/>
                  <a:pt x="1534" y="399"/>
                </a:cubicBezTo>
                <a:cubicBezTo>
                  <a:pt x="1522" y="402"/>
                  <a:pt x="1512" y="410"/>
                  <a:pt x="1504" y="410"/>
                </a:cubicBezTo>
                <a:cubicBezTo>
                  <a:pt x="1499" y="410"/>
                  <a:pt x="1495" y="408"/>
                  <a:pt x="1492" y="401"/>
                </a:cubicBezTo>
                <a:lnTo>
                  <a:pt x="1489" y="402"/>
                </a:lnTo>
                <a:cubicBezTo>
                  <a:pt x="1487" y="402"/>
                  <a:pt x="1485" y="401"/>
                  <a:pt x="1484" y="401"/>
                </a:cubicBezTo>
                <a:cubicBezTo>
                  <a:pt x="1482" y="401"/>
                  <a:pt x="1481" y="402"/>
                  <a:pt x="1480" y="403"/>
                </a:cubicBezTo>
                <a:lnTo>
                  <a:pt x="1479" y="403"/>
                </a:lnTo>
                <a:cubicBezTo>
                  <a:pt x="1475" y="403"/>
                  <a:pt x="1472" y="401"/>
                  <a:pt x="1468" y="401"/>
                </a:cubicBezTo>
                <a:lnTo>
                  <a:pt x="1466" y="401"/>
                </a:lnTo>
                <a:cubicBezTo>
                  <a:pt x="1465" y="409"/>
                  <a:pt x="1462" y="416"/>
                  <a:pt x="1460" y="422"/>
                </a:cubicBezTo>
                <a:cubicBezTo>
                  <a:pt x="1463" y="423"/>
                  <a:pt x="1459" y="440"/>
                  <a:pt x="1465" y="440"/>
                </a:cubicBezTo>
                <a:lnTo>
                  <a:pt x="1466" y="440"/>
                </a:lnTo>
                <a:cubicBezTo>
                  <a:pt x="1467" y="442"/>
                  <a:pt x="1472" y="443"/>
                  <a:pt x="1469" y="447"/>
                </a:cubicBezTo>
                <a:cubicBezTo>
                  <a:pt x="1472" y="451"/>
                  <a:pt x="1476" y="452"/>
                  <a:pt x="1479" y="456"/>
                </a:cubicBezTo>
                <a:lnTo>
                  <a:pt x="1481" y="454"/>
                </a:lnTo>
                <a:cubicBezTo>
                  <a:pt x="1484" y="454"/>
                  <a:pt x="1483" y="462"/>
                  <a:pt x="1486" y="462"/>
                </a:cubicBezTo>
                <a:lnTo>
                  <a:pt x="1486" y="462"/>
                </a:lnTo>
                <a:cubicBezTo>
                  <a:pt x="1491" y="466"/>
                  <a:pt x="1485" y="469"/>
                  <a:pt x="1487" y="474"/>
                </a:cubicBezTo>
                <a:cubicBezTo>
                  <a:pt x="1491" y="475"/>
                  <a:pt x="1490" y="478"/>
                  <a:pt x="1489" y="481"/>
                </a:cubicBezTo>
                <a:cubicBezTo>
                  <a:pt x="1496" y="485"/>
                  <a:pt x="1499" y="487"/>
                  <a:pt x="1506" y="488"/>
                </a:cubicBezTo>
                <a:cubicBezTo>
                  <a:pt x="1507" y="488"/>
                  <a:pt x="1504" y="496"/>
                  <a:pt x="1503" y="496"/>
                </a:cubicBezTo>
                <a:lnTo>
                  <a:pt x="1503" y="496"/>
                </a:lnTo>
                <a:cubicBezTo>
                  <a:pt x="1506" y="500"/>
                  <a:pt x="1502" y="502"/>
                  <a:pt x="1501" y="507"/>
                </a:cubicBezTo>
                <a:cubicBezTo>
                  <a:pt x="1505" y="510"/>
                  <a:pt x="1501" y="514"/>
                  <a:pt x="1503" y="514"/>
                </a:cubicBezTo>
                <a:lnTo>
                  <a:pt x="1505" y="514"/>
                </a:lnTo>
                <a:cubicBezTo>
                  <a:pt x="1506" y="517"/>
                  <a:pt x="1505" y="523"/>
                  <a:pt x="1508" y="523"/>
                </a:cubicBezTo>
                <a:lnTo>
                  <a:pt x="1508" y="523"/>
                </a:lnTo>
                <a:cubicBezTo>
                  <a:pt x="1509" y="526"/>
                  <a:pt x="1510" y="523"/>
                  <a:pt x="1512" y="529"/>
                </a:cubicBezTo>
                <a:cubicBezTo>
                  <a:pt x="1514" y="529"/>
                  <a:pt x="1513" y="525"/>
                  <a:pt x="1515" y="525"/>
                </a:cubicBezTo>
                <a:lnTo>
                  <a:pt x="1516" y="525"/>
                </a:lnTo>
                <a:cubicBezTo>
                  <a:pt x="1519" y="526"/>
                  <a:pt x="1518" y="531"/>
                  <a:pt x="1520" y="531"/>
                </a:cubicBezTo>
                <a:lnTo>
                  <a:pt x="1521" y="530"/>
                </a:lnTo>
                <a:lnTo>
                  <a:pt x="1521" y="531"/>
                </a:lnTo>
                <a:lnTo>
                  <a:pt x="1523" y="529"/>
                </a:lnTo>
                <a:lnTo>
                  <a:pt x="1523" y="529"/>
                </a:lnTo>
                <a:cubicBezTo>
                  <a:pt x="1525" y="530"/>
                  <a:pt x="1526" y="530"/>
                  <a:pt x="1525" y="530"/>
                </a:cubicBezTo>
                <a:lnTo>
                  <a:pt x="1523" y="530"/>
                </a:lnTo>
                <a:cubicBezTo>
                  <a:pt x="1535" y="536"/>
                  <a:pt x="1517" y="532"/>
                  <a:pt x="1533" y="541"/>
                </a:cubicBezTo>
                <a:lnTo>
                  <a:pt x="1533" y="541"/>
                </a:lnTo>
                <a:cubicBezTo>
                  <a:pt x="1537" y="541"/>
                  <a:pt x="1531" y="546"/>
                  <a:pt x="1536" y="547"/>
                </a:cubicBezTo>
                <a:lnTo>
                  <a:pt x="1539" y="546"/>
                </a:lnTo>
                <a:cubicBezTo>
                  <a:pt x="1543" y="546"/>
                  <a:pt x="1548" y="550"/>
                  <a:pt x="1552" y="551"/>
                </a:cubicBezTo>
                <a:lnTo>
                  <a:pt x="1554" y="550"/>
                </a:lnTo>
                <a:cubicBezTo>
                  <a:pt x="1556" y="550"/>
                  <a:pt x="1553" y="554"/>
                  <a:pt x="1555" y="554"/>
                </a:cubicBezTo>
                <a:lnTo>
                  <a:pt x="1556" y="554"/>
                </a:lnTo>
                <a:lnTo>
                  <a:pt x="1557" y="554"/>
                </a:lnTo>
                <a:cubicBezTo>
                  <a:pt x="1561" y="554"/>
                  <a:pt x="1560" y="545"/>
                  <a:pt x="1565" y="545"/>
                </a:cubicBezTo>
                <a:lnTo>
                  <a:pt x="1566" y="545"/>
                </a:lnTo>
                <a:cubicBezTo>
                  <a:pt x="1566" y="548"/>
                  <a:pt x="1567" y="549"/>
                  <a:pt x="1569" y="549"/>
                </a:cubicBezTo>
                <a:cubicBezTo>
                  <a:pt x="1571" y="549"/>
                  <a:pt x="1573" y="548"/>
                  <a:pt x="1575" y="548"/>
                </a:cubicBezTo>
                <a:cubicBezTo>
                  <a:pt x="1572" y="550"/>
                  <a:pt x="1576" y="551"/>
                  <a:pt x="1581" y="551"/>
                </a:cubicBezTo>
                <a:cubicBezTo>
                  <a:pt x="1583" y="551"/>
                  <a:pt x="1586" y="551"/>
                  <a:pt x="1586" y="549"/>
                </a:cubicBezTo>
                <a:cubicBezTo>
                  <a:pt x="1587" y="547"/>
                  <a:pt x="1589" y="546"/>
                  <a:pt x="1591" y="546"/>
                </a:cubicBezTo>
                <a:lnTo>
                  <a:pt x="1592" y="547"/>
                </a:lnTo>
                <a:cubicBezTo>
                  <a:pt x="1579" y="576"/>
                  <a:pt x="1569" y="607"/>
                  <a:pt x="1560" y="639"/>
                </a:cubicBezTo>
                <a:lnTo>
                  <a:pt x="1559" y="642"/>
                </a:lnTo>
                <a:cubicBezTo>
                  <a:pt x="1554" y="644"/>
                  <a:pt x="1550" y="648"/>
                  <a:pt x="1545" y="653"/>
                </a:cubicBezTo>
                <a:cubicBezTo>
                  <a:pt x="1515" y="685"/>
                  <a:pt x="1485" y="718"/>
                  <a:pt x="1451" y="746"/>
                </a:cubicBezTo>
                <a:cubicBezTo>
                  <a:pt x="1422" y="769"/>
                  <a:pt x="1393" y="788"/>
                  <a:pt x="1370" y="817"/>
                </a:cubicBezTo>
                <a:cubicBezTo>
                  <a:pt x="1365" y="824"/>
                  <a:pt x="1360" y="831"/>
                  <a:pt x="1355" y="839"/>
                </a:cubicBezTo>
                <a:cubicBezTo>
                  <a:pt x="1343" y="846"/>
                  <a:pt x="1333" y="854"/>
                  <a:pt x="1334" y="870"/>
                </a:cubicBezTo>
                <a:cubicBezTo>
                  <a:pt x="1335" y="875"/>
                  <a:pt x="1336" y="877"/>
                  <a:pt x="1337" y="877"/>
                </a:cubicBezTo>
                <a:cubicBezTo>
                  <a:pt x="1321" y="923"/>
                  <a:pt x="1316" y="973"/>
                  <a:pt x="1312" y="1022"/>
                </a:cubicBezTo>
                <a:cubicBezTo>
                  <a:pt x="1311" y="1025"/>
                  <a:pt x="1310" y="1028"/>
                  <a:pt x="1309" y="1032"/>
                </a:cubicBezTo>
                <a:cubicBezTo>
                  <a:pt x="1290" y="1168"/>
                  <a:pt x="1310" y="1304"/>
                  <a:pt x="1316" y="1439"/>
                </a:cubicBezTo>
                <a:cubicBezTo>
                  <a:pt x="1314" y="1449"/>
                  <a:pt x="1312" y="1459"/>
                  <a:pt x="1311" y="1468"/>
                </a:cubicBezTo>
                <a:cubicBezTo>
                  <a:pt x="1302" y="1480"/>
                  <a:pt x="1304" y="1494"/>
                  <a:pt x="1307" y="1505"/>
                </a:cubicBezTo>
                <a:cubicBezTo>
                  <a:pt x="1297" y="1531"/>
                  <a:pt x="1290" y="1557"/>
                  <a:pt x="1292" y="1586"/>
                </a:cubicBezTo>
                <a:cubicBezTo>
                  <a:pt x="1299" y="1606"/>
                  <a:pt x="1290" y="1629"/>
                  <a:pt x="1305" y="1645"/>
                </a:cubicBezTo>
                <a:cubicBezTo>
                  <a:pt x="1301" y="1649"/>
                  <a:pt x="1292" y="1664"/>
                  <a:pt x="1284" y="1671"/>
                </a:cubicBezTo>
                <a:cubicBezTo>
                  <a:pt x="1283" y="1686"/>
                  <a:pt x="1263" y="1681"/>
                  <a:pt x="1252" y="1691"/>
                </a:cubicBezTo>
                <a:cubicBezTo>
                  <a:pt x="1244" y="1695"/>
                  <a:pt x="1239" y="1716"/>
                  <a:pt x="1233" y="1716"/>
                </a:cubicBezTo>
                <a:lnTo>
                  <a:pt x="1230" y="1715"/>
                </a:lnTo>
                <a:cubicBezTo>
                  <a:pt x="1228" y="1715"/>
                  <a:pt x="1229" y="1717"/>
                  <a:pt x="1231" y="1717"/>
                </a:cubicBezTo>
                <a:lnTo>
                  <a:pt x="1232" y="1717"/>
                </a:lnTo>
                <a:lnTo>
                  <a:pt x="1233" y="1720"/>
                </a:lnTo>
                <a:lnTo>
                  <a:pt x="1233" y="1720"/>
                </a:lnTo>
                <a:cubicBezTo>
                  <a:pt x="1223" y="1732"/>
                  <a:pt x="1217" y="1750"/>
                  <a:pt x="1214" y="1763"/>
                </a:cubicBezTo>
                <a:cubicBezTo>
                  <a:pt x="1192" y="1740"/>
                  <a:pt x="1145" y="1718"/>
                  <a:pt x="1117" y="1698"/>
                </a:cubicBezTo>
                <a:cubicBezTo>
                  <a:pt x="1106" y="1679"/>
                  <a:pt x="1116" y="1692"/>
                  <a:pt x="1126" y="1674"/>
                </a:cubicBezTo>
                <a:cubicBezTo>
                  <a:pt x="1123" y="1669"/>
                  <a:pt x="1122" y="1669"/>
                  <a:pt x="1119" y="1664"/>
                </a:cubicBezTo>
                <a:cubicBezTo>
                  <a:pt x="1120" y="1660"/>
                  <a:pt x="1120" y="1653"/>
                  <a:pt x="1115" y="1653"/>
                </a:cubicBezTo>
                <a:lnTo>
                  <a:pt x="1114" y="1653"/>
                </a:lnTo>
                <a:cubicBezTo>
                  <a:pt x="1111" y="1650"/>
                  <a:pt x="1108" y="1652"/>
                  <a:pt x="1104" y="1646"/>
                </a:cubicBezTo>
                <a:cubicBezTo>
                  <a:pt x="1104" y="1641"/>
                  <a:pt x="1100" y="1638"/>
                  <a:pt x="1099" y="1636"/>
                </a:cubicBezTo>
                <a:cubicBezTo>
                  <a:pt x="1097" y="1634"/>
                  <a:pt x="1097" y="1633"/>
                  <a:pt x="1096" y="1633"/>
                </a:cubicBezTo>
                <a:lnTo>
                  <a:pt x="1096" y="1637"/>
                </a:lnTo>
                <a:cubicBezTo>
                  <a:pt x="1095" y="1637"/>
                  <a:pt x="1093" y="1636"/>
                  <a:pt x="1090" y="1632"/>
                </a:cubicBezTo>
                <a:lnTo>
                  <a:pt x="1088" y="1633"/>
                </a:lnTo>
                <a:cubicBezTo>
                  <a:pt x="1085" y="1633"/>
                  <a:pt x="1083" y="1626"/>
                  <a:pt x="1086" y="1624"/>
                </a:cubicBezTo>
                <a:cubicBezTo>
                  <a:pt x="1084" y="1625"/>
                  <a:pt x="1082" y="1625"/>
                  <a:pt x="1081" y="1625"/>
                </a:cubicBezTo>
                <a:cubicBezTo>
                  <a:pt x="1071" y="1625"/>
                  <a:pt x="1074" y="1609"/>
                  <a:pt x="1067" y="1604"/>
                </a:cubicBezTo>
                <a:cubicBezTo>
                  <a:pt x="1064" y="1595"/>
                  <a:pt x="1042" y="1601"/>
                  <a:pt x="1053" y="1590"/>
                </a:cubicBezTo>
                <a:cubicBezTo>
                  <a:pt x="1053" y="1584"/>
                  <a:pt x="1051" y="1583"/>
                  <a:pt x="1054" y="1578"/>
                </a:cubicBezTo>
                <a:cubicBezTo>
                  <a:pt x="1060" y="1573"/>
                  <a:pt x="1062" y="1574"/>
                  <a:pt x="1058" y="1567"/>
                </a:cubicBezTo>
                <a:cubicBezTo>
                  <a:pt x="1057" y="1564"/>
                  <a:pt x="1065" y="1556"/>
                  <a:pt x="1058" y="1555"/>
                </a:cubicBezTo>
                <a:cubicBezTo>
                  <a:pt x="1054" y="1548"/>
                  <a:pt x="1064" y="1539"/>
                  <a:pt x="1058" y="1536"/>
                </a:cubicBezTo>
                <a:cubicBezTo>
                  <a:pt x="1058" y="1523"/>
                  <a:pt x="1071" y="1515"/>
                  <a:pt x="1072" y="1502"/>
                </a:cubicBezTo>
                <a:lnTo>
                  <a:pt x="1075" y="1501"/>
                </a:lnTo>
                <a:cubicBezTo>
                  <a:pt x="1078" y="1501"/>
                  <a:pt x="1081" y="1504"/>
                  <a:pt x="1084" y="1504"/>
                </a:cubicBezTo>
                <a:cubicBezTo>
                  <a:pt x="1087" y="1504"/>
                  <a:pt x="1090" y="1501"/>
                  <a:pt x="1093" y="1501"/>
                </a:cubicBezTo>
                <a:lnTo>
                  <a:pt x="1096" y="1503"/>
                </a:lnTo>
                <a:cubicBezTo>
                  <a:pt x="1097" y="1505"/>
                  <a:pt x="1098" y="1505"/>
                  <a:pt x="1100" y="1505"/>
                </a:cubicBezTo>
                <a:cubicBezTo>
                  <a:pt x="1101" y="1505"/>
                  <a:pt x="1103" y="1504"/>
                  <a:pt x="1105" y="1504"/>
                </a:cubicBezTo>
                <a:lnTo>
                  <a:pt x="1108" y="1505"/>
                </a:lnTo>
                <a:cubicBezTo>
                  <a:pt x="1109" y="1498"/>
                  <a:pt x="1114" y="1497"/>
                  <a:pt x="1113" y="1491"/>
                </a:cubicBezTo>
                <a:cubicBezTo>
                  <a:pt x="1111" y="1484"/>
                  <a:pt x="1102" y="1489"/>
                  <a:pt x="1096" y="1484"/>
                </a:cubicBezTo>
                <a:cubicBezTo>
                  <a:pt x="1108" y="1475"/>
                  <a:pt x="1100" y="1460"/>
                  <a:pt x="1109" y="1447"/>
                </a:cubicBezTo>
                <a:cubicBezTo>
                  <a:pt x="1110" y="1446"/>
                  <a:pt x="1112" y="1445"/>
                  <a:pt x="1114" y="1445"/>
                </a:cubicBezTo>
                <a:cubicBezTo>
                  <a:pt x="1118" y="1445"/>
                  <a:pt x="1123" y="1448"/>
                  <a:pt x="1126" y="1448"/>
                </a:cubicBezTo>
                <a:cubicBezTo>
                  <a:pt x="1129" y="1448"/>
                  <a:pt x="1130" y="1446"/>
                  <a:pt x="1128" y="1441"/>
                </a:cubicBezTo>
                <a:cubicBezTo>
                  <a:pt x="1123" y="1438"/>
                  <a:pt x="1139" y="1428"/>
                  <a:pt x="1140" y="1420"/>
                </a:cubicBezTo>
                <a:cubicBezTo>
                  <a:pt x="1140" y="1423"/>
                  <a:pt x="1141" y="1426"/>
                  <a:pt x="1143" y="1426"/>
                </a:cubicBezTo>
                <a:cubicBezTo>
                  <a:pt x="1144" y="1426"/>
                  <a:pt x="1145" y="1425"/>
                  <a:pt x="1146" y="1421"/>
                </a:cubicBezTo>
                <a:cubicBezTo>
                  <a:pt x="1151" y="1418"/>
                  <a:pt x="1153" y="1404"/>
                  <a:pt x="1158" y="1400"/>
                </a:cubicBezTo>
                <a:lnTo>
                  <a:pt x="1162" y="1402"/>
                </a:lnTo>
                <a:cubicBezTo>
                  <a:pt x="1163" y="1402"/>
                  <a:pt x="1164" y="1400"/>
                  <a:pt x="1164" y="1397"/>
                </a:cubicBezTo>
                <a:cubicBezTo>
                  <a:pt x="1176" y="1394"/>
                  <a:pt x="1165" y="1391"/>
                  <a:pt x="1171" y="1382"/>
                </a:cubicBezTo>
                <a:cubicBezTo>
                  <a:pt x="1184" y="1374"/>
                  <a:pt x="1169" y="1372"/>
                  <a:pt x="1181" y="1367"/>
                </a:cubicBezTo>
                <a:cubicBezTo>
                  <a:pt x="1182" y="1358"/>
                  <a:pt x="1163" y="1349"/>
                  <a:pt x="1171" y="1345"/>
                </a:cubicBezTo>
                <a:cubicBezTo>
                  <a:pt x="1170" y="1344"/>
                  <a:pt x="1169" y="1343"/>
                  <a:pt x="1167" y="1343"/>
                </a:cubicBezTo>
                <a:cubicBezTo>
                  <a:pt x="1165" y="1343"/>
                  <a:pt x="1163" y="1346"/>
                  <a:pt x="1160" y="1346"/>
                </a:cubicBezTo>
                <a:cubicBezTo>
                  <a:pt x="1160" y="1344"/>
                  <a:pt x="1159" y="1343"/>
                  <a:pt x="1159" y="1343"/>
                </a:cubicBezTo>
                <a:lnTo>
                  <a:pt x="1156" y="1344"/>
                </a:lnTo>
                <a:lnTo>
                  <a:pt x="1155" y="1343"/>
                </a:lnTo>
                <a:cubicBezTo>
                  <a:pt x="1152" y="1339"/>
                  <a:pt x="1150" y="1342"/>
                  <a:pt x="1148" y="1337"/>
                </a:cubicBezTo>
                <a:lnTo>
                  <a:pt x="1147" y="1338"/>
                </a:lnTo>
                <a:cubicBezTo>
                  <a:pt x="1144" y="1338"/>
                  <a:pt x="1147" y="1335"/>
                  <a:pt x="1144" y="1333"/>
                </a:cubicBezTo>
                <a:lnTo>
                  <a:pt x="1143" y="1334"/>
                </a:lnTo>
                <a:lnTo>
                  <a:pt x="1144" y="1331"/>
                </a:lnTo>
                <a:lnTo>
                  <a:pt x="1144" y="1331"/>
                </a:lnTo>
                <a:lnTo>
                  <a:pt x="1145" y="1328"/>
                </a:lnTo>
                <a:lnTo>
                  <a:pt x="1144" y="1328"/>
                </a:lnTo>
                <a:cubicBezTo>
                  <a:pt x="1144" y="1330"/>
                  <a:pt x="1143" y="1330"/>
                  <a:pt x="1142" y="1330"/>
                </a:cubicBezTo>
                <a:cubicBezTo>
                  <a:pt x="1141" y="1330"/>
                  <a:pt x="1141" y="1329"/>
                  <a:pt x="1142" y="1327"/>
                </a:cubicBezTo>
                <a:lnTo>
                  <a:pt x="1142" y="1326"/>
                </a:lnTo>
                <a:lnTo>
                  <a:pt x="1139" y="1328"/>
                </a:lnTo>
                <a:lnTo>
                  <a:pt x="1138" y="1328"/>
                </a:lnTo>
                <a:lnTo>
                  <a:pt x="1136" y="1327"/>
                </a:lnTo>
                <a:lnTo>
                  <a:pt x="1133" y="1328"/>
                </a:lnTo>
                <a:lnTo>
                  <a:pt x="1132" y="1326"/>
                </a:lnTo>
                <a:lnTo>
                  <a:pt x="1128" y="1328"/>
                </a:lnTo>
                <a:lnTo>
                  <a:pt x="1128" y="1327"/>
                </a:lnTo>
                <a:lnTo>
                  <a:pt x="1127" y="1327"/>
                </a:lnTo>
                <a:cubicBezTo>
                  <a:pt x="1126" y="1327"/>
                  <a:pt x="1130" y="1319"/>
                  <a:pt x="1122" y="1319"/>
                </a:cubicBezTo>
                <a:cubicBezTo>
                  <a:pt x="1118" y="1317"/>
                  <a:pt x="1119" y="1310"/>
                  <a:pt x="1114" y="1310"/>
                </a:cubicBezTo>
                <a:lnTo>
                  <a:pt x="1110" y="1310"/>
                </a:lnTo>
                <a:cubicBezTo>
                  <a:pt x="1107" y="1312"/>
                  <a:pt x="1103" y="1312"/>
                  <a:pt x="1099" y="1312"/>
                </a:cubicBezTo>
                <a:cubicBezTo>
                  <a:pt x="1096" y="1312"/>
                  <a:pt x="1093" y="1312"/>
                  <a:pt x="1090" y="1312"/>
                </a:cubicBezTo>
                <a:lnTo>
                  <a:pt x="1088" y="1312"/>
                </a:lnTo>
                <a:lnTo>
                  <a:pt x="1087" y="1312"/>
                </a:lnTo>
                <a:cubicBezTo>
                  <a:pt x="1085" y="1312"/>
                  <a:pt x="1081" y="1301"/>
                  <a:pt x="1077" y="1301"/>
                </a:cubicBezTo>
                <a:cubicBezTo>
                  <a:pt x="1076" y="1301"/>
                  <a:pt x="1075" y="1302"/>
                  <a:pt x="1074" y="1303"/>
                </a:cubicBezTo>
                <a:lnTo>
                  <a:pt x="1073" y="1304"/>
                </a:lnTo>
                <a:lnTo>
                  <a:pt x="1070" y="1303"/>
                </a:lnTo>
                <a:lnTo>
                  <a:pt x="1068" y="1303"/>
                </a:lnTo>
                <a:cubicBezTo>
                  <a:pt x="1068" y="1307"/>
                  <a:pt x="1064" y="1309"/>
                  <a:pt x="1061" y="1309"/>
                </a:cubicBezTo>
                <a:cubicBezTo>
                  <a:pt x="1058" y="1309"/>
                  <a:pt x="1057" y="1308"/>
                  <a:pt x="1059" y="1305"/>
                </a:cubicBezTo>
                <a:lnTo>
                  <a:pt x="1058" y="1305"/>
                </a:lnTo>
                <a:cubicBezTo>
                  <a:pt x="1051" y="1305"/>
                  <a:pt x="1055" y="1299"/>
                  <a:pt x="1050" y="1298"/>
                </a:cubicBezTo>
                <a:cubicBezTo>
                  <a:pt x="1049" y="1295"/>
                  <a:pt x="1049" y="1295"/>
                  <a:pt x="1048" y="1295"/>
                </a:cubicBezTo>
                <a:cubicBezTo>
                  <a:pt x="1047" y="1295"/>
                  <a:pt x="1046" y="1296"/>
                  <a:pt x="1045" y="1296"/>
                </a:cubicBezTo>
                <a:cubicBezTo>
                  <a:pt x="1044" y="1293"/>
                  <a:pt x="1040" y="1291"/>
                  <a:pt x="1039" y="1289"/>
                </a:cubicBezTo>
                <a:cubicBezTo>
                  <a:pt x="1037" y="1286"/>
                  <a:pt x="1036" y="1285"/>
                  <a:pt x="1034" y="1285"/>
                </a:cubicBezTo>
                <a:cubicBezTo>
                  <a:pt x="1030" y="1285"/>
                  <a:pt x="1026" y="1293"/>
                  <a:pt x="1023" y="1293"/>
                </a:cubicBezTo>
                <a:cubicBezTo>
                  <a:pt x="1022" y="1293"/>
                  <a:pt x="1021" y="1291"/>
                  <a:pt x="1020" y="1285"/>
                </a:cubicBezTo>
                <a:cubicBezTo>
                  <a:pt x="1017" y="1283"/>
                  <a:pt x="1016" y="1282"/>
                  <a:pt x="1015" y="1282"/>
                </a:cubicBezTo>
                <a:cubicBezTo>
                  <a:pt x="1013" y="1282"/>
                  <a:pt x="1013" y="1284"/>
                  <a:pt x="1011" y="1288"/>
                </a:cubicBezTo>
                <a:cubicBezTo>
                  <a:pt x="1007" y="1289"/>
                  <a:pt x="1005" y="1289"/>
                  <a:pt x="1003" y="1289"/>
                </a:cubicBezTo>
                <a:cubicBezTo>
                  <a:pt x="999" y="1289"/>
                  <a:pt x="1002" y="1286"/>
                  <a:pt x="995" y="1284"/>
                </a:cubicBezTo>
                <a:cubicBezTo>
                  <a:pt x="994" y="1283"/>
                  <a:pt x="993" y="1283"/>
                  <a:pt x="992" y="1283"/>
                </a:cubicBezTo>
                <a:cubicBezTo>
                  <a:pt x="987" y="1283"/>
                  <a:pt x="988" y="1289"/>
                  <a:pt x="982" y="1293"/>
                </a:cubicBezTo>
                <a:cubicBezTo>
                  <a:pt x="974" y="1294"/>
                  <a:pt x="964" y="1296"/>
                  <a:pt x="959" y="1303"/>
                </a:cubicBezTo>
                <a:cubicBezTo>
                  <a:pt x="954" y="1301"/>
                  <a:pt x="948" y="1298"/>
                  <a:pt x="943" y="1298"/>
                </a:cubicBezTo>
                <a:cubicBezTo>
                  <a:pt x="939" y="1299"/>
                  <a:pt x="937" y="1300"/>
                  <a:pt x="935" y="1300"/>
                </a:cubicBezTo>
                <a:cubicBezTo>
                  <a:pt x="920" y="1300"/>
                  <a:pt x="926" y="1268"/>
                  <a:pt x="921" y="1254"/>
                </a:cubicBezTo>
                <a:cubicBezTo>
                  <a:pt x="896" y="1239"/>
                  <a:pt x="867" y="1188"/>
                  <a:pt x="839" y="1188"/>
                </a:cubicBezTo>
                <a:cubicBezTo>
                  <a:pt x="832" y="1188"/>
                  <a:pt x="826" y="1191"/>
                  <a:pt x="819" y="1198"/>
                </a:cubicBezTo>
                <a:cubicBezTo>
                  <a:pt x="817" y="1196"/>
                  <a:pt x="814" y="1195"/>
                  <a:pt x="811" y="1195"/>
                </a:cubicBezTo>
                <a:cubicBezTo>
                  <a:pt x="805" y="1195"/>
                  <a:pt x="799" y="1198"/>
                  <a:pt x="793" y="1199"/>
                </a:cubicBezTo>
                <a:cubicBezTo>
                  <a:pt x="794" y="1191"/>
                  <a:pt x="784" y="1187"/>
                  <a:pt x="781" y="1181"/>
                </a:cubicBezTo>
                <a:cubicBezTo>
                  <a:pt x="779" y="1183"/>
                  <a:pt x="777" y="1185"/>
                  <a:pt x="775" y="1185"/>
                </a:cubicBezTo>
                <a:lnTo>
                  <a:pt x="771" y="1184"/>
                </a:lnTo>
                <a:cubicBezTo>
                  <a:pt x="769" y="1186"/>
                  <a:pt x="767" y="1187"/>
                  <a:pt x="764" y="1187"/>
                </a:cubicBezTo>
                <a:cubicBezTo>
                  <a:pt x="760" y="1187"/>
                  <a:pt x="757" y="1184"/>
                  <a:pt x="754" y="1180"/>
                </a:cubicBezTo>
                <a:cubicBezTo>
                  <a:pt x="752" y="1181"/>
                  <a:pt x="751" y="1182"/>
                  <a:pt x="749" y="1182"/>
                </a:cubicBezTo>
                <a:cubicBezTo>
                  <a:pt x="745" y="1182"/>
                  <a:pt x="740" y="1178"/>
                  <a:pt x="734" y="1177"/>
                </a:cubicBezTo>
                <a:cubicBezTo>
                  <a:pt x="737" y="1165"/>
                  <a:pt x="716" y="1164"/>
                  <a:pt x="710" y="1154"/>
                </a:cubicBezTo>
                <a:lnTo>
                  <a:pt x="707" y="1153"/>
                </a:lnTo>
                <a:cubicBezTo>
                  <a:pt x="705" y="1153"/>
                  <a:pt x="703" y="1155"/>
                  <a:pt x="702" y="1155"/>
                </a:cubicBezTo>
                <a:cubicBezTo>
                  <a:pt x="701" y="1155"/>
                  <a:pt x="700" y="1155"/>
                  <a:pt x="698" y="1152"/>
                </a:cubicBezTo>
                <a:cubicBezTo>
                  <a:pt x="694" y="1150"/>
                  <a:pt x="691" y="1147"/>
                  <a:pt x="687" y="1145"/>
                </a:cubicBezTo>
                <a:cubicBezTo>
                  <a:pt x="680" y="1145"/>
                  <a:pt x="661" y="1124"/>
                  <a:pt x="654" y="1124"/>
                </a:cubicBezTo>
                <a:lnTo>
                  <a:pt x="654" y="1124"/>
                </a:lnTo>
                <a:cubicBezTo>
                  <a:pt x="651" y="1114"/>
                  <a:pt x="639" y="1111"/>
                  <a:pt x="629" y="1111"/>
                </a:cubicBezTo>
                <a:lnTo>
                  <a:pt x="628" y="1111"/>
                </a:lnTo>
                <a:cubicBezTo>
                  <a:pt x="622" y="1110"/>
                  <a:pt x="611" y="1105"/>
                  <a:pt x="600" y="1105"/>
                </a:cubicBezTo>
                <a:cubicBezTo>
                  <a:pt x="595" y="1105"/>
                  <a:pt x="590" y="1106"/>
                  <a:pt x="586" y="1109"/>
                </a:cubicBezTo>
                <a:lnTo>
                  <a:pt x="586" y="1109"/>
                </a:lnTo>
                <a:cubicBezTo>
                  <a:pt x="577" y="1109"/>
                  <a:pt x="566" y="1118"/>
                  <a:pt x="559" y="1119"/>
                </a:cubicBezTo>
                <a:cubicBezTo>
                  <a:pt x="558" y="1123"/>
                  <a:pt x="559" y="1123"/>
                  <a:pt x="554" y="1125"/>
                </a:cubicBezTo>
                <a:cubicBezTo>
                  <a:pt x="557" y="1127"/>
                  <a:pt x="557" y="1129"/>
                  <a:pt x="554" y="1129"/>
                </a:cubicBezTo>
                <a:lnTo>
                  <a:pt x="553" y="1129"/>
                </a:lnTo>
                <a:cubicBezTo>
                  <a:pt x="551" y="1130"/>
                  <a:pt x="548" y="1132"/>
                  <a:pt x="546" y="1132"/>
                </a:cubicBezTo>
                <a:cubicBezTo>
                  <a:pt x="545" y="1132"/>
                  <a:pt x="544" y="1131"/>
                  <a:pt x="546" y="1129"/>
                </a:cubicBezTo>
                <a:cubicBezTo>
                  <a:pt x="540" y="1123"/>
                  <a:pt x="536" y="1122"/>
                  <a:pt x="529" y="1122"/>
                </a:cubicBezTo>
                <a:lnTo>
                  <a:pt x="529" y="1122"/>
                </a:lnTo>
                <a:cubicBezTo>
                  <a:pt x="525" y="1122"/>
                  <a:pt x="521" y="1117"/>
                  <a:pt x="518" y="1117"/>
                </a:cubicBezTo>
                <a:lnTo>
                  <a:pt x="515" y="1118"/>
                </a:lnTo>
                <a:lnTo>
                  <a:pt x="514" y="1118"/>
                </a:lnTo>
                <a:cubicBezTo>
                  <a:pt x="511" y="1118"/>
                  <a:pt x="516" y="1114"/>
                  <a:pt x="512" y="1112"/>
                </a:cubicBezTo>
                <a:cubicBezTo>
                  <a:pt x="500" y="1111"/>
                  <a:pt x="484" y="1106"/>
                  <a:pt x="485" y="1102"/>
                </a:cubicBezTo>
                <a:cubicBezTo>
                  <a:pt x="489" y="1099"/>
                  <a:pt x="484" y="1095"/>
                  <a:pt x="486" y="1089"/>
                </a:cubicBezTo>
                <a:cubicBezTo>
                  <a:pt x="487" y="1074"/>
                  <a:pt x="499" y="1059"/>
                  <a:pt x="501" y="1048"/>
                </a:cubicBezTo>
                <a:cubicBezTo>
                  <a:pt x="495" y="1047"/>
                  <a:pt x="498" y="1045"/>
                  <a:pt x="493" y="1043"/>
                </a:cubicBezTo>
                <a:cubicBezTo>
                  <a:pt x="493" y="1044"/>
                  <a:pt x="492" y="1044"/>
                  <a:pt x="490" y="1044"/>
                </a:cubicBezTo>
                <a:cubicBezTo>
                  <a:pt x="487" y="1044"/>
                  <a:pt x="484" y="1043"/>
                  <a:pt x="484" y="1041"/>
                </a:cubicBezTo>
                <a:lnTo>
                  <a:pt x="482" y="1041"/>
                </a:lnTo>
                <a:cubicBezTo>
                  <a:pt x="480" y="1041"/>
                  <a:pt x="477" y="1040"/>
                  <a:pt x="475" y="1040"/>
                </a:cubicBezTo>
                <a:lnTo>
                  <a:pt x="473" y="1041"/>
                </a:lnTo>
                <a:cubicBezTo>
                  <a:pt x="473" y="1037"/>
                  <a:pt x="465" y="1037"/>
                  <a:pt x="467" y="1036"/>
                </a:cubicBezTo>
                <a:cubicBezTo>
                  <a:pt x="462" y="1036"/>
                  <a:pt x="459" y="1039"/>
                  <a:pt x="456" y="1039"/>
                </a:cubicBezTo>
                <a:lnTo>
                  <a:pt x="452" y="1037"/>
                </a:lnTo>
                <a:lnTo>
                  <a:pt x="451" y="1036"/>
                </a:lnTo>
                <a:lnTo>
                  <a:pt x="448" y="1037"/>
                </a:lnTo>
                <a:cubicBezTo>
                  <a:pt x="447" y="1037"/>
                  <a:pt x="446" y="1036"/>
                  <a:pt x="445" y="1034"/>
                </a:cubicBezTo>
                <a:cubicBezTo>
                  <a:pt x="444" y="1037"/>
                  <a:pt x="444" y="1038"/>
                  <a:pt x="443" y="1038"/>
                </a:cubicBezTo>
                <a:lnTo>
                  <a:pt x="438" y="1034"/>
                </a:lnTo>
                <a:cubicBezTo>
                  <a:pt x="438" y="1034"/>
                  <a:pt x="437" y="1034"/>
                  <a:pt x="437" y="1036"/>
                </a:cubicBezTo>
                <a:cubicBezTo>
                  <a:pt x="433" y="1036"/>
                  <a:pt x="428" y="1030"/>
                  <a:pt x="427" y="1030"/>
                </a:cubicBezTo>
                <a:lnTo>
                  <a:pt x="427" y="1031"/>
                </a:lnTo>
                <a:cubicBezTo>
                  <a:pt x="423" y="1031"/>
                  <a:pt x="422" y="1033"/>
                  <a:pt x="423" y="1035"/>
                </a:cubicBezTo>
                <a:cubicBezTo>
                  <a:pt x="420" y="1033"/>
                  <a:pt x="417" y="1032"/>
                  <a:pt x="414" y="1032"/>
                </a:cubicBezTo>
                <a:cubicBezTo>
                  <a:pt x="409" y="1032"/>
                  <a:pt x="403" y="1034"/>
                  <a:pt x="400" y="1037"/>
                </a:cubicBezTo>
                <a:lnTo>
                  <a:pt x="399" y="1037"/>
                </a:lnTo>
                <a:cubicBezTo>
                  <a:pt x="395" y="1037"/>
                  <a:pt x="386" y="1043"/>
                  <a:pt x="382" y="1045"/>
                </a:cubicBezTo>
                <a:cubicBezTo>
                  <a:pt x="375" y="1047"/>
                  <a:pt x="369" y="1046"/>
                  <a:pt x="365" y="1051"/>
                </a:cubicBezTo>
                <a:lnTo>
                  <a:pt x="365" y="1051"/>
                </a:lnTo>
                <a:cubicBezTo>
                  <a:pt x="362" y="1051"/>
                  <a:pt x="355" y="1059"/>
                  <a:pt x="353" y="1059"/>
                </a:cubicBezTo>
                <a:lnTo>
                  <a:pt x="352" y="1058"/>
                </a:lnTo>
                <a:cubicBezTo>
                  <a:pt x="349" y="1059"/>
                  <a:pt x="350" y="1063"/>
                  <a:pt x="349" y="1063"/>
                </a:cubicBezTo>
                <a:lnTo>
                  <a:pt x="346" y="1062"/>
                </a:lnTo>
                <a:cubicBezTo>
                  <a:pt x="342" y="1070"/>
                  <a:pt x="336" y="1073"/>
                  <a:pt x="324" y="1076"/>
                </a:cubicBezTo>
                <a:cubicBezTo>
                  <a:pt x="326" y="1077"/>
                  <a:pt x="325" y="1078"/>
                  <a:pt x="325" y="1078"/>
                </a:cubicBezTo>
                <a:lnTo>
                  <a:pt x="321" y="1077"/>
                </a:lnTo>
                <a:lnTo>
                  <a:pt x="321" y="1078"/>
                </a:lnTo>
                <a:cubicBezTo>
                  <a:pt x="326" y="1080"/>
                  <a:pt x="319" y="1080"/>
                  <a:pt x="322" y="1082"/>
                </a:cubicBezTo>
                <a:cubicBezTo>
                  <a:pt x="318" y="1083"/>
                  <a:pt x="326" y="1084"/>
                  <a:pt x="321" y="1084"/>
                </a:cubicBezTo>
                <a:lnTo>
                  <a:pt x="321" y="1084"/>
                </a:lnTo>
                <a:cubicBezTo>
                  <a:pt x="318" y="1085"/>
                  <a:pt x="316" y="1090"/>
                  <a:pt x="318" y="1090"/>
                </a:cubicBezTo>
                <a:lnTo>
                  <a:pt x="319" y="1089"/>
                </a:lnTo>
                <a:lnTo>
                  <a:pt x="313" y="1094"/>
                </a:lnTo>
                <a:lnTo>
                  <a:pt x="314" y="1093"/>
                </a:lnTo>
                <a:cubicBezTo>
                  <a:pt x="302" y="1099"/>
                  <a:pt x="298" y="1104"/>
                  <a:pt x="285" y="1109"/>
                </a:cubicBezTo>
                <a:cubicBezTo>
                  <a:pt x="284" y="1114"/>
                  <a:pt x="278" y="1122"/>
                  <a:pt x="271" y="1122"/>
                </a:cubicBezTo>
                <a:cubicBezTo>
                  <a:pt x="268" y="1122"/>
                  <a:pt x="266" y="1121"/>
                  <a:pt x="263" y="1119"/>
                </a:cubicBezTo>
                <a:lnTo>
                  <a:pt x="263" y="1119"/>
                </a:lnTo>
                <a:cubicBezTo>
                  <a:pt x="262" y="1119"/>
                  <a:pt x="255" y="1122"/>
                  <a:pt x="252" y="1124"/>
                </a:cubicBezTo>
                <a:cubicBezTo>
                  <a:pt x="253" y="1127"/>
                  <a:pt x="248" y="1130"/>
                  <a:pt x="246" y="1130"/>
                </a:cubicBezTo>
                <a:lnTo>
                  <a:pt x="245" y="1130"/>
                </a:lnTo>
                <a:cubicBezTo>
                  <a:pt x="243" y="1133"/>
                  <a:pt x="243" y="1136"/>
                  <a:pt x="241" y="1136"/>
                </a:cubicBezTo>
                <a:lnTo>
                  <a:pt x="241" y="1136"/>
                </a:lnTo>
                <a:cubicBezTo>
                  <a:pt x="237" y="1137"/>
                  <a:pt x="240" y="1138"/>
                  <a:pt x="235" y="1142"/>
                </a:cubicBezTo>
                <a:cubicBezTo>
                  <a:pt x="228" y="1142"/>
                  <a:pt x="229" y="1146"/>
                  <a:pt x="223" y="1151"/>
                </a:cubicBezTo>
                <a:lnTo>
                  <a:pt x="220" y="1153"/>
                </a:lnTo>
                <a:lnTo>
                  <a:pt x="218" y="1153"/>
                </a:lnTo>
                <a:cubicBezTo>
                  <a:pt x="217" y="1153"/>
                  <a:pt x="217" y="1153"/>
                  <a:pt x="216" y="1154"/>
                </a:cubicBezTo>
                <a:lnTo>
                  <a:pt x="216" y="1154"/>
                </a:lnTo>
                <a:cubicBezTo>
                  <a:pt x="214" y="1154"/>
                  <a:pt x="214" y="1158"/>
                  <a:pt x="213" y="1158"/>
                </a:cubicBezTo>
                <a:lnTo>
                  <a:pt x="213" y="1157"/>
                </a:lnTo>
                <a:lnTo>
                  <a:pt x="208" y="1158"/>
                </a:lnTo>
                <a:cubicBezTo>
                  <a:pt x="205" y="1158"/>
                  <a:pt x="202" y="1156"/>
                  <a:pt x="199" y="1156"/>
                </a:cubicBezTo>
                <a:lnTo>
                  <a:pt x="196" y="1157"/>
                </a:lnTo>
                <a:cubicBezTo>
                  <a:pt x="190" y="1160"/>
                  <a:pt x="189" y="1164"/>
                  <a:pt x="184" y="1170"/>
                </a:cubicBezTo>
                <a:lnTo>
                  <a:pt x="182" y="1170"/>
                </a:lnTo>
                <a:lnTo>
                  <a:pt x="181" y="1170"/>
                </a:lnTo>
                <a:cubicBezTo>
                  <a:pt x="180" y="1170"/>
                  <a:pt x="179" y="1170"/>
                  <a:pt x="177" y="1173"/>
                </a:cubicBezTo>
                <a:cubicBezTo>
                  <a:pt x="180" y="1183"/>
                  <a:pt x="166" y="1182"/>
                  <a:pt x="166" y="1187"/>
                </a:cubicBezTo>
                <a:cubicBezTo>
                  <a:pt x="163" y="1187"/>
                  <a:pt x="161" y="1186"/>
                  <a:pt x="159" y="1186"/>
                </a:cubicBezTo>
                <a:cubicBezTo>
                  <a:pt x="149" y="1186"/>
                  <a:pt x="147" y="1193"/>
                  <a:pt x="141" y="1193"/>
                </a:cubicBezTo>
                <a:cubicBezTo>
                  <a:pt x="139" y="1193"/>
                  <a:pt x="136" y="1192"/>
                  <a:pt x="133" y="1190"/>
                </a:cubicBezTo>
                <a:cubicBezTo>
                  <a:pt x="121" y="1190"/>
                  <a:pt x="126" y="1202"/>
                  <a:pt x="118" y="1202"/>
                </a:cubicBezTo>
                <a:lnTo>
                  <a:pt x="114" y="1201"/>
                </a:lnTo>
                <a:cubicBezTo>
                  <a:pt x="113" y="1209"/>
                  <a:pt x="110" y="1212"/>
                  <a:pt x="108" y="1212"/>
                </a:cubicBezTo>
                <a:cubicBezTo>
                  <a:pt x="104" y="1212"/>
                  <a:pt x="101" y="1207"/>
                  <a:pt x="99" y="1200"/>
                </a:cubicBezTo>
                <a:cubicBezTo>
                  <a:pt x="116" y="1200"/>
                  <a:pt x="107" y="1189"/>
                  <a:pt x="116" y="1183"/>
                </a:cubicBezTo>
                <a:cubicBezTo>
                  <a:pt x="119" y="1176"/>
                  <a:pt x="132" y="1161"/>
                  <a:pt x="121" y="1156"/>
                </a:cubicBezTo>
                <a:cubicBezTo>
                  <a:pt x="117" y="1153"/>
                  <a:pt x="120" y="1145"/>
                  <a:pt x="113" y="1145"/>
                </a:cubicBezTo>
                <a:cubicBezTo>
                  <a:pt x="113" y="1142"/>
                  <a:pt x="114" y="1139"/>
                  <a:pt x="112" y="1137"/>
                </a:cubicBezTo>
                <a:cubicBezTo>
                  <a:pt x="108" y="1136"/>
                  <a:pt x="117" y="1132"/>
                  <a:pt x="118" y="1130"/>
                </a:cubicBezTo>
                <a:cubicBezTo>
                  <a:pt x="117" y="1124"/>
                  <a:pt x="118" y="1119"/>
                  <a:pt x="119" y="1115"/>
                </a:cubicBezTo>
                <a:cubicBezTo>
                  <a:pt x="115" y="1111"/>
                  <a:pt x="113" y="1108"/>
                  <a:pt x="118" y="1105"/>
                </a:cubicBezTo>
                <a:lnTo>
                  <a:pt x="119" y="1106"/>
                </a:lnTo>
                <a:cubicBezTo>
                  <a:pt x="122" y="1106"/>
                  <a:pt x="123" y="1096"/>
                  <a:pt x="119" y="1095"/>
                </a:cubicBezTo>
                <a:cubicBezTo>
                  <a:pt x="121" y="1094"/>
                  <a:pt x="124" y="1089"/>
                  <a:pt x="121" y="1089"/>
                </a:cubicBezTo>
                <a:lnTo>
                  <a:pt x="120" y="1084"/>
                </a:lnTo>
                <a:lnTo>
                  <a:pt x="122" y="1085"/>
                </a:lnTo>
                <a:cubicBezTo>
                  <a:pt x="124" y="1085"/>
                  <a:pt x="121" y="1081"/>
                  <a:pt x="119" y="1079"/>
                </a:cubicBezTo>
                <a:cubicBezTo>
                  <a:pt x="120" y="1078"/>
                  <a:pt x="120" y="1074"/>
                  <a:pt x="116" y="1071"/>
                </a:cubicBezTo>
                <a:cubicBezTo>
                  <a:pt x="118" y="1068"/>
                  <a:pt x="119" y="1066"/>
                  <a:pt x="118" y="1063"/>
                </a:cubicBezTo>
                <a:cubicBezTo>
                  <a:pt x="116" y="1062"/>
                  <a:pt x="116" y="1061"/>
                  <a:pt x="117" y="1061"/>
                </a:cubicBezTo>
                <a:cubicBezTo>
                  <a:pt x="118" y="1061"/>
                  <a:pt x="120" y="1062"/>
                  <a:pt x="120" y="1064"/>
                </a:cubicBezTo>
                <a:lnTo>
                  <a:pt x="122" y="1065"/>
                </a:lnTo>
                <a:cubicBezTo>
                  <a:pt x="125" y="1065"/>
                  <a:pt x="127" y="1062"/>
                  <a:pt x="130" y="1062"/>
                </a:cubicBezTo>
                <a:lnTo>
                  <a:pt x="130" y="1062"/>
                </a:lnTo>
                <a:cubicBezTo>
                  <a:pt x="140" y="1047"/>
                  <a:pt x="126" y="1053"/>
                  <a:pt x="126" y="1038"/>
                </a:cubicBezTo>
                <a:cubicBezTo>
                  <a:pt x="119" y="1037"/>
                  <a:pt x="123" y="1034"/>
                  <a:pt x="118" y="1034"/>
                </a:cubicBezTo>
                <a:lnTo>
                  <a:pt x="117" y="1034"/>
                </a:lnTo>
                <a:cubicBezTo>
                  <a:pt x="113" y="1034"/>
                  <a:pt x="106" y="1028"/>
                  <a:pt x="111" y="1024"/>
                </a:cubicBezTo>
                <a:lnTo>
                  <a:pt x="108" y="1022"/>
                </a:lnTo>
                <a:cubicBezTo>
                  <a:pt x="106" y="1022"/>
                  <a:pt x="105" y="1024"/>
                  <a:pt x="103" y="1024"/>
                </a:cubicBezTo>
                <a:lnTo>
                  <a:pt x="102" y="1024"/>
                </a:lnTo>
                <a:cubicBezTo>
                  <a:pt x="99" y="1021"/>
                  <a:pt x="101" y="1018"/>
                  <a:pt x="96" y="1015"/>
                </a:cubicBezTo>
                <a:cubicBezTo>
                  <a:pt x="95" y="1016"/>
                  <a:pt x="93" y="1016"/>
                  <a:pt x="92" y="1016"/>
                </a:cubicBezTo>
                <a:cubicBezTo>
                  <a:pt x="87" y="1016"/>
                  <a:pt x="85" y="1011"/>
                  <a:pt x="82" y="1009"/>
                </a:cubicBezTo>
                <a:cubicBezTo>
                  <a:pt x="80" y="1005"/>
                  <a:pt x="69" y="1008"/>
                  <a:pt x="75" y="1003"/>
                </a:cubicBezTo>
                <a:lnTo>
                  <a:pt x="77" y="1004"/>
                </a:lnTo>
                <a:cubicBezTo>
                  <a:pt x="79" y="1004"/>
                  <a:pt x="81" y="998"/>
                  <a:pt x="78" y="998"/>
                </a:cubicBezTo>
                <a:lnTo>
                  <a:pt x="78" y="998"/>
                </a:lnTo>
                <a:lnTo>
                  <a:pt x="77" y="998"/>
                </a:lnTo>
                <a:cubicBezTo>
                  <a:pt x="75" y="998"/>
                  <a:pt x="80" y="997"/>
                  <a:pt x="80" y="996"/>
                </a:cubicBezTo>
                <a:cubicBezTo>
                  <a:pt x="89" y="979"/>
                  <a:pt x="64" y="983"/>
                  <a:pt x="79" y="960"/>
                </a:cubicBezTo>
                <a:cubicBezTo>
                  <a:pt x="70" y="953"/>
                  <a:pt x="69" y="951"/>
                  <a:pt x="81" y="947"/>
                </a:cubicBezTo>
                <a:cubicBezTo>
                  <a:pt x="81" y="943"/>
                  <a:pt x="79" y="943"/>
                  <a:pt x="77" y="943"/>
                </a:cubicBezTo>
                <a:lnTo>
                  <a:pt x="76" y="943"/>
                </a:lnTo>
                <a:cubicBezTo>
                  <a:pt x="75" y="943"/>
                  <a:pt x="73" y="943"/>
                  <a:pt x="73" y="941"/>
                </a:cubicBezTo>
                <a:cubicBezTo>
                  <a:pt x="85" y="934"/>
                  <a:pt x="74" y="937"/>
                  <a:pt x="75" y="931"/>
                </a:cubicBezTo>
                <a:cubicBezTo>
                  <a:pt x="84" y="914"/>
                  <a:pt x="104" y="918"/>
                  <a:pt x="78" y="908"/>
                </a:cubicBezTo>
                <a:cubicBezTo>
                  <a:pt x="80" y="901"/>
                  <a:pt x="80" y="896"/>
                  <a:pt x="84" y="893"/>
                </a:cubicBezTo>
                <a:cubicBezTo>
                  <a:pt x="76" y="885"/>
                  <a:pt x="78" y="882"/>
                  <a:pt x="89" y="879"/>
                </a:cubicBezTo>
                <a:cubicBezTo>
                  <a:pt x="114" y="864"/>
                  <a:pt x="116" y="858"/>
                  <a:pt x="109" y="858"/>
                </a:cubicBezTo>
                <a:cubicBezTo>
                  <a:pt x="102" y="858"/>
                  <a:pt x="90" y="862"/>
                  <a:pt x="78" y="869"/>
                </a:cubicBezTo>
                <a:cubicBezTo>
                  <a:pt x="75" y="871"/>
                  <a:pt x="74" y="871"/>
                  <a:pt x="72" y="871"/>
                </a:cubicBezTo>
                <a:cubicBezTo>
                  <a:pt x="66" y="871"/>
                  <a:pt x="69" y="855"/>
                  <a:pt x="64" y="855"/>
                </a:cubicBezTo>
                <a:lnTo>
                  <a:pt x="62" y="855"/>
                </a:lnTo>
                <a:cubicBezTo>
                  <a:pt x="66" y="847"/>
                  <a:pt x="68" y="843"/>
                  <a:pt x="66" y="838"/>
                </a:cubicBezTo>
                <a:cubicBezTo>
                  <a:pt x="72" y="835"/>
                  <a:pt x="64" y="831"/>
                  <a:pt x="64" y="827"/>
                </a:cubicBezTo>
                <a:cubicBezTo>
                  <a:pt x="68" y="823"/>
                  <a:pt x="71" y="817"/>
                  <a:pt x="72" y="812"/>
                </a:cubicBezTo>
                <a:cubicBezTo>
                  <a:pt x="79" y="809"/>
                  <a:pt x="106" y="806"/>
                  <a:pt x="98" y="794"/>
                </a:cubicBezTo>
                <a:cubicBezTo>
                  <a:pt x="88" y="795"/>
                  <a:pt x="76" y="798"/>
                  <a:pt x="67" y="801"/>
                </a:cubicBezTo>
                <a:cubicBezTo>
                  <a:pt x="70" y="792"/>
                  <a:pt x="67" y="785"/>
                  <a:pt x="74" y="780"/>
                </a:cubicBezTo>
                <a:cubicBezTo>
                  <a:pt x="65" y="772"/>
                  <a:pt x="78" y="762"/>
                  <a:pt x="69" y="755"/>
                </a:cubicBezTo>
                <a:cubicBezTo>
                  <a:pt x="66" y="752"/>
                  <a:pt x="82" y="748"/>
                  <a:pt x="72" y="745"/>
                </a:cubicBezTo>
                <a:cubicBezTo>
                  <a:pt x="67" y="739"/>
                  <a:pt x="74" y="726"/>
                  <a:pt x="84" y="726"/>
                </a:cubicBezTo>
                <a:lnTo>
                  <a:pt x="85" y="726"/>
                </a:lnTo>
                <a:lnTo>
                  <a:pt x="87" y="727"/>
                </a:lnTo>
                <a:cubicBezTo>
                  <a:pt x="93" y="727"/>
                  <a:pt x="95" y="716"/>
                  <a:pt x="90" y="716"/>
                </a:cubicBezTo>
                <a:lnTo>
                  <a:pt x="88" y="717"/>
                </a:lnTo>
                <a:cubicBezTo>
                  <a:pt x="84" y="719"/>
                  <a:pt x="82" y="720"/>
                  <a:pt x="80" y="720"/>
                </a:cubicBezTo>
                <a:cubicBezTo>
                  <a:pt x="75" y="720"/>
                  <a:pt x="78" y="711"/>
                  <a:pt x="73" y="705"/>
                </a:cubicBezTo>
                <a:cubicBezTo>
                  <a:pt x="71" y="705"/>
                  <a:pt x="70" y="706"/>
                  <a:pt x="69" y="706"/>
                </a:cubicBezTo>
                <a:cubicBezTo>
                  <a:pt x="65" y="706"/>
                  <a:pt x="70" y="701"/>
                  <a:pt x="68" y="697"/>
                </a:cubicBezTo>
                <a:cubicBezTo>
                  <a:pt x="60" y="692"/>
                  <a:pt x="54" y="690"/>
                  <a:pt x="64" y="685"/>
                </a:cubicBezTo>
                <a:cubicBezTo>
                  <a:pt x="54" y="685"/>
                  <a:pt x="57" y="682"/>
                  <a:pt x="54" y="676"/>
                </a:cubicBezTo>
                <a:cubicBezTo>
                  <a:pt x="59" y="673"/>
                  <a:pt x="53" y="667"/>
                  <a:pt x="53" y="664"/>
                </a:cubicBezTo>
                <a:cubicBezTo>
                  <a:pt x="52" y="660"/>
                  <a:pt x="58" y="654"/>
                  <a:pt x="55" y="649"/>
                </a:cubicBezTo>
                <a:cubicBezTo>
                  <a:pt x="50" y="647"/>
                  <a:pt x="54" y="643"/>
                  <a:pt x="53" y="640"/>
                </a:cubicBezTo>
                <a:cubicBezTo>
                  <a:pt x="47" y="636"/>
                  <a:pt x="54" y="636"/>
                  <a:pt x="54" y="632"/>
                </a:cubicBezTo>
                <a:cubicBezTo>
                  <a:pt x="62" y="620"/>
                  <a:pt x="79" y="625"/>
                  <a:pt x="89" y="616"/>
                </a:cubicBezTo>
                <a:cubicBezTo>
                  <a:pt x="89" y="613"/>
                  <a:pt x="88" y="612"/>
                  <a:pt x="86" y="612"/>
                </a:cubicBezTo>
                <a:cubicBezTo>
                  <a:pt x="83" y="612"/>
                  <a:pt x="79" y="614"/>
                  <a:pt x="75" y="614"/>
                </a:cubicBezTo>
                <a:cubicBezTo>
                  <a:pt x="73" y="614"/>
                  <a:pt x="71" y="613"/>
                  <a:pt x="69" y="611"/>
                </a:cubicBezTo>
                <a:cubicBezTo>
                  <a:pt x="67" y="612"/>
                  <a:pt x="65" y="613"/>
                  <a:pt x="64" y="613"/>
                </a:cubicBezTo>
                <a:cubicBezTo>
                  <a:pt x="58" y="613"/>
                  <a:pt x="54" y="608"/>
                  <a:pt x="54" y="603"/>
                </a:cubicBezTo>
                <a:cubicBezTo>
                  <a:pt x="58" y="602"/>
                  <a:pt x="60" y="600"/>
                  <a:pt x="62" y="596"/>
                </a:cubicBezTo>
                <a:cubicBezTo>
                  <a:pt x="60" y="595"/>
                  <a:pt x="62" y="593"/>
                  <a:pt x="64" y="592"/>
                </a:cubicBezTo>
                <a:cubicBezTo>
                  <a:pt x="63" y="590"/>
                  <a:pt x="60" y="588"/>
                  <a:pt x="58" y="588"/>
                </a:cubicBezTo>
                <a:lnTo>
                  <a:pt x="55" y="589"/>
                </a:lnTo>
                <a:cubicBezTo>
                  <a:pt x="53" y="585"/>
                  <a:pt x="66" y="585"/>
                  <a:pt x="66" y="578"/>
                </a:cubicBezTo>
                <a:cubicBezTo>
                  <a:pt x="71" y="577"/>
                  <a:pt x="66" y="571"/>
                  <a:pt x="65" y="568"/>
                </a:cubicBezTo>
                <a:cubicBezTo>
                  <a:pt x="65" y="565"/>
                  <a:pt x="67" y="564"/>
                  <a:pt x="70" y="564"/>
                </a:cubicBezTo>
                <a:cubicBezTo>
                  <a:pt x="75" y="564"/>
                  <a:pt x="83" y="568"/>
                  <a:pt x="87" y="570"/>
                </a:cubicBezTo>
                <a:cubicBezTo>
                  <a:pt x="121" y="567"/>
                  <a:pt x="98" y="561"/>
                  <a:pt x="82" y="559"/>
                </a:cubicBezTo>
                <a:cubicBezTo>
                  <a:pt x="74" y="545"/>
                  <a:pt x="52" y="553"/>
                  <a:pt x="40" y="545"/>
                </a:cubicBezTo>
                <a:lnTo>
                  <a:pt x="40" y="545"/>
                </a:lnTo>
                <a:cubicBezTo>
                  <a:pt x="29" y="545"/>
                  <a:pt x="30" y="531"/>
                  <a:pt x="25" y="525"/>
                </a:cubicBezTo>
                <a:cubicBezTo>
                  <a:pt x="26" y="517"/>
                  <a:pt x="12" y="519"/>
                  <a:pt x="14" y="508"/>
                </a:cubicBezTo>
                <a:cubicBezTo>
                  <a:pt x="9" y="499"/>
                  <a:pt x="26" y="492"/>
                  <a:pt x="35" y="490"/>
                </a:cubicBezTo>
                <a:cubicBezTo>
                  <a:pt x="45" y="479"/>
                  <a:pt x="41" y="457"/>
                  <a:pt x="54" y="450"/>
                </a:cubicBezTo>
                <a:cubicBezTo>
                  <a:pt x="58" y="442"/>
                  <a:pt x="75" y="440"/>
                  <a:pt x="68" y="429"/>
                </a:cubicBezTo>
                <a:cubicBezTo>
                  <a:pt x="66" y="422"/>
                  <a:pt x="92" y="414"/>
                  <a:pt x="75" y="410"/>
                </a:cubicBezTo>
                <a:cubicBezTo>
                  <a:pt x="99" y="401"/>
                  <a:pt x="73" y="392"/>
                  <a:pt x="91" y="386"/>
                </a:cubicBezTo>
                <a:lnTo>
                  <a:pt x="94" y="386"/>
                </a:lnTo>
                <a:cubicBezTo>
                  <a:pt x="104" y="386"/>
                  <a:pt x="112" y="379"/>
                  <a:pt x="116" y="371"/>
                </a:cubicBezTo>
                <a:lnTo>
                  <a:pt x="117" y="371"/>
                </a:lnTo>
                <a:cubicBezTo>
                  <a:pt x="129" y="371"/>
                  <a:pt x="135" y="353"/>
                  <a:pt x="147" y="353"/>
                </a:cubicBezTo>
                <a:lnTo>
                  <a:pt x="149" y="353"/>
                </a:lnTo>
                <a:cubicBezTo>
                  <a:pt x="146" y="330"/>
                  <a:pt x="159" y="345"/>
                  <a:pt x="167" y="332"/>
                </a:cubicBezTo>
                <a:cubicBezTo>
                  <a:pt x="172" y="322"/>
                  <a:pt x="175" y="308"/>
                  <a:pt x="167" y="302"/>
                </a:cubicBezTo>
                <a:lnTo>
                  <a:pt x="170" y="303"/>
                </a:lnTo>
                <a:cubicBezTo>
                  <a:pt x="175" y="303"/>
                  <a:pt x="177" y="299"/>
                  <a:pt x="182" y="298"/>
                </a:cubicBezTo>
                <a:cubicBezTo>
                  <a:pt x="185" y="296"/>
                  <a:pt x="187" y="295"/>
                  <a:pt x="189" y="295"/>
                </a:cubicBezTo>
                <a:cubicBezTo>
                  <a:pt x="195" y="295"/>
                  <a:pt x="192" y="309"/>
                  <a:pt x="196" y="314"/>
                </a:cubicBezTo>
                <a:cubicBezTo>
                  <a:pt x="204" y="316"/>
                  <a:pt x="200" y="322"/>
                  <a:pt x="203" y="326"/>
                </a:cubicBezTo>
                <a:cubicBezTo>
                  <a:pt x="209" y="331"/>
                  <a:pt x="221" y="338"/>
                  <a:pt x="217" y="347"/>
                </a:cubicBezTo>
                <a:cubicBezTo>
                  <a:pt x="230" y="362"/>
                  <a:pt x="210" y="359"/>
                  <a:pt x="216" y="378"/>
                </a:cubicBezTo>
                <a:cubicBezTo>
                  <a:pt x="217" y="387"/>
                  <a:pt x="220" y="389"/>
                  <a:pt x="227" y="393"/>
                </a:cubicBezTo>
                <a:cubicBezTo>
                  <a:pt x="230" y="400"/>
                  <a:pt x="230" y="412"/>
                  <a:pt x="241" y="412"/>
                </a:cubicBezTo>
                <a:lnTo>
                  <a:pt x="242" y="412"/>
                </a:lnTo>
                <a:cubicBezTo>
                  <a:pt x="253" y="429"/>
                  <a:pt x="270" y="420"/>
                  <a:pt x="287" y="429"/>
                </a:cubicBezTo>
                <a:cubicBezTo>
                  <a:pt x="290" y="435"/>
                  <a:pt x="300" y="434"/>
                  <a:pt x="304" y="441"/>
                </a:cubicBezTo>
                <a:cubicBezTo>
                  <a:pt x="306" y="439"/>
                  <a:pt x="313" y="433"/>
                  <a:pt x="316" y="433"/>
                </a:cubicBezTo>
                <a:lnTo>
                  <a:pt x="318" y="435"/>
                </a:lnTo>
                <a:cubicBezTo>
                  <a:pt x="328" y="428"/>
                  <a:pt x="328" y="416"/>
                  <a:pt x="338" y="413"/>
                </a:cubicBezTo>
                <a:cubicBezTo>
                  <a:pt x="359" y="409"/>
                  <a:pt x="346" y="409"/>
                  <a:pt x="351" y="396"/>
                </a:cubicBezTo>
                <a:lnTo>
                  <a:pt x="351" y="396"/>
                </a:lnTo>
                <a:cubicBezTo>
                  <a:pt x="358" y="396"/>
                  <a:pt x="363" y="387"/>
                  <a:pt x="368" y="387"/>
                </a:cubicBezTo>
                <a:cubicBezTo>
                  <a:pt x="370" y="387"/>
                  <a:pt x="372" y="388"/>
                  <a:pt x="375" y="390"/>
                </a:cubicBezTo>
                <a:lnTo>
                  <a:pt x="376" y="391"/>
                </a:lnTo>
                <a:cubicBezTo>
                  <a:pt x="381" y="391"/>
                  <a:pt x="384" y="387"/>
                  <a:pt x="386" y="383"/>
                </a:cubicBezTo>
                <a:lnTo>
                  <a:pt x="390" y="384"/>
                </a:lnTo>
                <a:cubicBezTo>
                  <a:pt x="396" y="384"/>
                  <a:pt x="400" y="379"/>
                  <a:pt x="404" y="374"/>
                </a:cubicBezTo>
                <a:lnTo>
                  <a:pt x="406" y="373"/>
                </a:lnTo>
                <a:cubicBezTo>
                  <a:pt x="413" y="373"/>
                  <a:pt x="416" y="387"/>
                  <a:pt x="423" y="387"/>
                </a:cubicBezTo>
                <a:cubicBezTo>
                  <a:pt x="425" y="387"/>
                  <a:pt x="426" y="386"/>
                  <a:pt x="429" y="385"/>
                </a:cubicBezTo>
                <a:cubicBezTo>
                  <a:pt x="432" y="388"/>
                  <a:pt x="435" y="389"/>
                  <a:pt x="437" y="389"/>
                </a:cubicBezTo>
                <a:cubicBezTo>
                  <a:pt x="443" y="389"/>
                  <a:pt x="445" y="381"/>
                  <a:pt x="452" y="379"/>
                </a:cubicBezTo>
                <a:cubicBezTo>
                  <a:pt x="458" y="368"/>
                  <a:pt x="459" y="358"/>
                  <a:pt x="461" y="347"/>
                </a:cubicBezTo>
                <a:cubicBezTo>
                  <a:pt x="467" y="349"/>
                  <a:pt x="471" y="350"/>
                  <a:pt x="474" y="350"/>
                </a:cubicBezTo>
                <a:cubicBezTo>
                  <a:pt x="477" y="350"/>
                  <a:pt x="480" y="348"/>
                  <a:pt x="482" y="341"/>
                </a:cubicBezTo>
                <a:cubicBezTo>
                  <a:pt x="486" y="333"/>
                  <a:pt x="496" y="330"/>
                  <a:pt x="493" y="319"/>
                </a:cubicBezTo>
                <a:cubicBezTo>
                  <a:pt x="514" y="304"/>
                  <a:pt x="493" y="291"/>
                  <a:pt x="518" y="286"/>
                </a:cubicBezTo>
                <a:cubicBezTo>
                  <a:pt x="531" y="272"/>
                  <a:pt x="514" y="275"/>
                  <a:pt x="519" y="263"/>
                </a:cubicBezTo>
                <a:cubicBezTo>
                  <a:pt x="510" y="259"/>
                  <a:pt x="523" y="254"/>
                  <a:pt x="525" y="247"/>
                </a:cubicBezTo>
                <a:cubicBezTo>
                  <a:pt x="521" y="239"/>
                  <a:pt x="510" y="238"/>
                  <a:pt x="502" y="233"/>
                </a:cubicBezTo>
                <a:cubicBezTo>
                  <a:pt x="500" y="216"/>
                  <a:pt x="491" y="210"/>
                  <a:pt x="491" y="194"/>
                </a:cubicBezTo>
                <a:cubicBezTo>
                  <a:pt x="504" y="171"/>
                  <a:pt x="534" y="165"/>
                  <a:pt x="552" y="145"/>
                </a:cubicBezTo>
                <a:cubicBezTo>
                  <a:pt x="554" y="144"/>
                  <a:pt x="556" y="143"/>
                  <a:pt x="557" y="143"/>
                </a:cubicBezTo>
                <a:cubicBezTo>
                  <a:pt x="565" y="143"/>
                  <a:pt x="569" y="153"/>
                  <a:pt x="573" y="159"/>
                </a:cubicBezTo>
                <a:cubicBezTo>
                  <a:pt x="577" y="165"/>
                  <a:pt x="587" y="164"/>
                  <a:pt x="588" y="172"/>
                </a:cubicBezTo>
                <a:cubicBezTo>
                  <a:pt x="591" y="171"/>
                  <a:pt x="595" y="169"/>
                  <a:pt x="600" y="169"/>
                </a:cubicBezTo>
                <a:lnTo>
                  <a:pt x="600" y="169"/>
                </a:lnTo>
                <a:cubicBezTo>
                  <a:pt x="603" y="169"/>
                  <a:pt x="604" y="172"/>
                  <a:pt x="605" y="172"/>
                </a:cubicBezTo>
                <a:lnTo>
                  <a:pt x="608" y="170"/>
                </a:lnTo>
                <a:cubicBezTo>
                  <a:pt x="609" y="165"/>
                  <a:pt x="611" y="165"/>
                  <a:pt x="612" y="165"/>
                </a:cubicBezTo>
                <a:lnTo>
                  <a:pt x="614" y="165"/>
                </a:lnTo>
                <a:lnTo>
                  <a:pt x="616" y="164"/>
                </a:lnTo>
                <a:lnTo>
                  <a:pt x="618" y="163"/>
                </a:lnTo>
                <a:cubicBezTo>
                  <a:pt x="620" y="163"/>
                  <a:pt x="623" y="168"/>
                  <a:pt x="626" y="168"/>
                </a:cubicBezTo>
                <a:lnTo>
                  <a:pt x="627" y="168"/>
                </a:lnTo>
                <a:cubicBezTo>
                  <a:pt x="630" y="170"/>
                  <a:pt x="632" y="170"/>
                  <a:pt x="634" y="170"/>
                </a:cubicBezTo>
                <a:cubicBezTo>
                  <a:pt x="637" y="170"/>
                  <a:pt x="639" y="169"/>
                  <a:pt x="641" y="169"/>
                </a:cubicBezTo>
                <a:cubicBezTo>
                  <a:pt x="643" y="169"/>
                  <a:pt x="645" y="172"/>
                  <a:pt x="647" y="187"/>
                </a:cubicBezTo>
                <a:cubicBezTo>
                  <a:pt x="647" y="192"/>
                  <a:pt x="654" y="190"/>
                  <a:pt x="656" y="192"/>
                </a:cubicBezTo>
                <a:cubicBezTo>
                  <a:pt x="658" y="195"/>
                  <a:pt x="659" y="196"/>
                  <a:pt x="661" y="196"/>
                </a:cubicBezTo>
                <a:cubicBezTo>
                  <a:pt x="662" y="196"/>
                  <a:pt x="664" y="196"/>
                  <a:pt x="666" y="194"/>
                </a:cubicBezTo>
                <a:cubicBezTo>
                  <a:pt x="668" y="198"/>
                  <a:pt x="667" y="207"/>
                  <a:pt x="671" y="207"/>
                </a:cubicBezTo>
                <a:lnTo>
                  <a:pt x="671" y="207"/>
                </a:lnTo>
                <a:cubicBezTo>
                  <a:pt x="679" y="207"/>
                  <a:pt x="686" y="199"/>
                  <a:pt x="687" y="191"/>
                </a:cubicBezTo>
                <a:cubicBezTo>
                  <a:pt x="689" y="193"/>
                  <a:pt x="692" y="194"/>
                  <a:pt x="696" y="194"/>
                </a:cubicBezTo>
                <a:cubicBezTo>
                  <a:pt x="701" y="194"/>
                  <a:pt x="706" y="191"/>
                  <a:pt x="708" y="186"/>
                </a:cubicBezTo>
                <a:cubicBezTo>
                  <a:pt x="710" y="186"/>
                  <a:pt x="712" y="187"/>
                  <a:pt x="714" y="187"/>
                </a:cubicBezTo>
                <a:cubicBezTo>
                  <a:pt x="730" y="187"/>
                  <a:pt x="723" y="179"/>
                  <a:pt x="729" y="179"/>
                </a:cubicBezTo>
                <a:lnTo>
                  <a:pt x="732" y="179"/>
                </a:lnTo>
                <a:cubicBezTo>
                  <a:pt x="739" y="177"/>
                  <a:pt x="735" y="170"/>
                  <a:pt x="742" y="168"/>
                </a:cubicBezTo>
                <a:cubicBezTo>
                  <a:pt x="749" y="165"/>
                  <a:pt x="750" y="158"/>
                  <a:pt x="756" y="153"/>
                </a:cubicBezTo>
                <a:cubicBezTo>
                  <a:pt x="768" y="149"/>
                  <a:pt x="780" y="148"/>
                  <a:pt x="793" y="146"/>
                </a:cubicBezTo>
                <a:cubicBezTo>
                  <a:pt x="798" y="143"/>
                  <a:pt x="802" y="142"/>
                  <a:pt x="807" y="142"/>
                </a:cubicBezTo>
                <a:cubicBezTo>
                  <a:pt x="814" y="142"/>
                  <a:pt x="820" y="145"/>
                  <a:pt x="826" y="145"/>
                </a:cubicBezTo>
                <a:cubicBezTo>
                  <a:pt x="828" y="142"/>
                  <a:pt x="832" y="140"/>
                  <a:pt x="836" y="140"/>
                </a:cubicBezTo>
                <a:lnTo>
                  <a:pt x="839" y="141"/>
                </a:lnTo>
                <a:cubicBezTo>
                  <a:pt x="840" y="137"/>
                  <a:pt x="841" y="128"/>
                  <a:pt x="845" y="126"/>
                </a:cubicBezTo>
                <a:cubicBezTo>
                  <a:pt x="848" y="117"/>
                  <a:pt x="860" y="114"/>
                  <a:pt x="858" y="101"/>
                </a:cubicBezTo>
                <a:cubicBezTo>
                  <a:pt x="864" y="100"/>
                  <a:pt x="868" y="94"/>
                  <a:pt x="876" y="94"/>
                </a:cubicBezTo>
                <a:cubicBezTo>
                  <a:pt x="876" y="90"/>
                  <a:pt x="878" y="89"/>
                  <a:pt x="881" y="89"/>
                </a:cubicBezTo>
                <a:cubicBezTo>
                  <a:pt x="883" y="89"/>
                  <a:pt x="886" y="90"/>
                  <a:pt x="888" y="90"/>
                </a:cubicBezTo>
                <a:lnTo>
                  <a:pt x="890" y="90"/>
                </a:lnTo>
                <a:cubicBezTo>
                  <a:pt x="893" y="71"/>
                  <a:pt x="910" y="64"/>
                  <a:pt x="918" y="45"/>
                </a:cubicBezTo>
                <a:lnTo>
                  <a:pt x="920" y="44"/>
                </a:lnTo>
                <a:cubicBezTo>
                  <a:pt x="924" y="44"/>
                  <a:pt x="930" y="50"/>
                  <a:pt x="934" y="50"/>
                </a:cubicBezTo>
                <a:lnTo>
                  <a:pt x="934" y="50"/>
                </a:lnTo>
                <a:cubicBezTo>
                  <a:pt x="937" y="47"/>
                  <a:pt x="948" y="44"/>
                  <a:pt x="955" y="44"/>
                </a:cubicBezTo>
                <a:cubicBezTo>
                  <a:pt x="961" y="44"/>
                  <a:pt x="964" y="46"/>
                  <a:pt x="961" y="49"/>
                </a:cubicBezTo>
                <a:cubicBezTo>
                  <a:pt x="962" y="65"/>
                  <a:pt x="983" y="51"/>
                  <a:pt x="978" y="68"/>
                </a:cubicBezTo>
                <a:lnTo>
                  <a:pt x="980" y="68"/>
                </a:lnTo>
                <a:cubicBezTo>
                  <a:pt x="982" y="68"/>
                  <a:pt x="985" y="66"/>
                  <a:pt x="987" y="65"/>
                </a:cubicBezTo>
                <a:cubicBezTo>
                  <a:pt x="990" y="67"/>
                  <a:pt x="991" y="69"/>
                  <a:pt x="994" y="69"/>
                </a:cubicBezTo>
                <a:cubicBezTo>
                  <a:pt x="995" y="69"/>
                  <a:pt x="996" y="69"/>
                  <a:pt x="998" y="68"/>
                </a:cubicBezTo>
                <a:cubicBezTo>
                  <a:pt x="999" y="75"/>
                  <a:pt x="1006" y="80"/>
                  <a:pt x="1007" y="88"/>
                </a:cubicBezTo>
                <a:cubicBezTo>
                  <a:pt x="1012" y="91"/>
                  <a:pt x="1012" y="108"/>
                  <a:pt x="1016" y="112"/>
                </a:cubicBezTo>
                <a:cubicBezTo>
                  <a:pt x="1021" y="119"/>
                  <a:pt x="1047" y="119"/>
                  <a:pt x="1039" y="133"/>
                </a:cubicBezTo>
                <a:cubicBezTo>
                  <a:pt x="1034" y="139"/>
                  <a:pt x="1040" y="142"/>
                  <a:pt x="1038" y="146"/>
                </a:cubicBezTo>
                <a:cubicBezTo>
                  <a:pt x="1032" y="151"/>
                  <a:pt x="1031" y="150"/>
                  <a:pt x="1026" y="152"/>
                </a:cubicBezTo>
                <a:cubicBezTo>
                  <a:pt x="1033" y="160"/>
                  <a:pt x="1026" y="166"/>
                  <a:pt x="1025" y="173"/>
                </a:cubicBezTo>
                <a:cubicBezTo>
                  <a:pt x="1023" y="177"/>
                  <a:pt x="1022" y="178"/>
                  <a:pt x="1023" y="178"/>
                </a:cubicBezTo>
                <a:cubicBezTo>
                  <a:pt x="1024" y="178"/>
                  <a:pt x="1027" y="175"/>
                  <a:pt x="1030" y="175"/>
                </a:cubicBezTo>
                <a:lnTo>
                  <a:pt x="1033" y="177"/>
                </a:lnTo>
                <a:cubicBezTo>
                  <a:pt x="1037" y="181"/>
                  <a:pt x="1042" y="182"/>
                  <a:pt x="1046" y="182"/>
                </a:cubicBezTo>
                <a:cubicBezTo>
                  <a:pt x="1055" y="182"/>
                  <a:pt x="1062" y="176"/>
                  <a:pt x="1068" y="170"/>
                </a:cubicBezTo>
                <a:cubicBezTo>
                  <a:pt x="1070" y="171"/>
                  <a:pt x="1071" y="171"/>
                  <a:pt x="1073" y="171"/>
                </a:cubicBezTo>
                <a:cubicBezTo>
                  <a:pt x="1077" y="171"/>
                  <a:pt x="1079" y="167"/>
                  <a:pt x="1081" y="162"/>
                </a:cubicBezTo>
                <a:cubicBezTo>
                  <a:pt x="1083" y="161"/>
                  <a:pt x="1084" y="161"/>
                  <a:pt x="1085" y="161"/>
                </a:cubicBezTo>
                <a:cubicBezTo>
                  <a:pt x="1089" y="161"/>
                  <a:pt x="1092" y="163"/>
                  <a:pt x="1094" y="163"/>
                </a:cubicBezTo>
                <a:cubicBezTo>
                  <a:pt x="1097" y="163"/>
                  <a:pt x="1098" y="160"/>
                  <a:pt x="1101" y="148"/>
                </a:cubicBezTo>
                <a:cubicBezTo>
                  <a:pt x="1107" y="138"/>
                  <a:pt x="1105" y="107"/>
                  <a:pt x="1116" y="107"/>
                </a:cubicBezTo>
                <a:cubicBezTo>
                  <a:pt x="1119" y="107"/>
                  <a:pt x="1122" y="109"/>
                  <a:pt x="1128" y="116"/>
                </a:cubicBezTo>
                <a:lnTo>
                  <a:pt x="1130" y="116"/>
                </a:lnTo>
                <a:cubicBezTo>
                  <a:pt x="1136" y="116"/>
                  <a:pt x="1142" y="112"/>
                  <a:pt x="1146" y="108"/>
                </a:cubicBezTo>
                <a:cubicBezTo>
                  <a:pt x="1147" y="108"/>
                  <a:pt x="1148" y="108"/>
                  <a:pt x="1150" y="108"/>
                </a:cubicBezTo>
                <a:cubicBezTo>
                  <a:pt x="1154" y="108"/>
                  <a:pt x="1159" y="107"/>
                  <a:pt x="1163" y="105"/>
                </a:cubicBezTo>
                <a:cubicBezTo>
                  <a:pt x="1173" y="95"/>
                  <a:pt x="1182" y="84"/>
                  <a:pt x="1174" y="70"/>
                </a:cubicBezTo>
                <a:cubicBezTo>
                  <a:pt x="1176" y="60"/>
                  <a:pt x="1194" y="68"/>
                  <a:pt x="1199" y="60"/>
                </a:cubicBezTo>
                <a:cubicBezTo>
                  <a:pt x="1202" y="61"/>
                  <a:pt x="1205" y="61"/>
                  <a:pt x="1207" y="61"/>
                </a:cubicBezTo>
                <a:cubicBezTo>
                  <a:pt x="1217" y="61"/>
                  <a:pt x="1209" y="45"/>
                  <a:pt x="1210" y="36"/>
                </a:cubicBezTo>
                <a:lnTo>
                  <a:pt x="1213" y="36"/>
                </a:lnTo>
                <a:cubicBezTo>
                  <a:pt x="1233" y="36"/>
                  <a:pt x="1247" y="20"/>
                  <a:pt x="1263"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620" name="Freeform 192">
            <a:extLst>
              <a:ext uri="{FF2B5EF4-FFF2-40B4-BE49-F238E27FC236}">
                <a16:creationId xmlns:a16="http://schemas.microsoft.com/office/drawing/2014/main" id="{E6AB31ED-971B-24C1-1F85-FF45CCDCFDA4}"/>
              </a:ext>
            </a:extLst>
          </p:cNvPr>
          <p:cNvSpPr>
            <a:spLocks noEditPoints="1"/>
          </p:cNvSpPr>
          <p:nvPr/>
        </p:nvSpPr>
        <p:spPr bwMode="auto">
          <a:xfrm>
            <a:off x="2560442" y="2870178"/>
            <a:ext cx="402379" cy="596309"/>
          </a:xfrm>
          <a:custGeom>
            <a:avLst/>
            <a:gdLst>
              <a:gd name="T0" fmla="*/ 657 w 1002"/>
              <a:gd name="T1" fmla="*/ 123 h 1483"/>
              <a:gd name="T2" fmla="*/ 569 w 1002"/>
              <a:gd name="T3" fmla="*/ 213 h 1483"/>
              <a:gd name="T4" fmla="*/ 530 w 1002"/>
              <a:gd name="T5" fmla="*/ 362 h 1483"/>
              <a:gd name="T6" fmla="*/ 537 w 1002"/>
              <a:gd name="T7" fmla="*/ 481 h 1483"/>
              <a:gd name="T8" fmla="*/ 511 w 1002"/>
              <a:gd name="T9" fmla="*/ 610 h 1483"/>
              <a:gd name="T10" fmla="*/ 526 w 1002"/>
              <a:gd name="T11" fmla="*/ 714 h 1483"/>
              <a:gd name="T12" fmla="*/ 419 w 1002"/>
              <a:gd name="T13" fmla="*/ 705 h 1483"/>
              <a:gd name="T14" fmla="*/ 313 w 1002"/>
              <a:gd name="T15" fmla="*/ 758 h 1483"/>
              <a:gd name="T16" fmla="*/ 175 w 1002"/>
              <a:gd name="T17" fmla="*/ 846 h 1483"/>
              <a:gd name="T18" fmla="*/ 107 w 1002"/>
              <a:gd name="T19" fmla="*/ 877 h 1483"/>
              <a:gd name="T20" fmla="*/ 77 w 1002"/>
              <a:gd name="T21" fmla="*/ 947 h 1483"/>
              <a:gd name="T22" fmla="*/ 35 w 1002"/>
              <a:gd name="T23" fmla="*/ 1055 h 1483"/>
              <a:gd name="T24" fmla="*/ 19 w 1002"/>
              <a:gd name="T25" fmla="*/ 1167 h 1483"/>
              <a:gd name="T26" fmla="*/ 33 w 1002"/>
              <a:gd name="T27" fmla="*/ 1261 h 1483"/>
              <a:gd name="T28" fmla="*/ 39 w 1002"/>
              <a:gd name="T29" fmla="*/ 1363 h 1483"/>
              <a:gd name="T30" fmla="*/ 131 w 1002"/>
              <a:gd name="T31" fmla="*/ 1454 h 1483"/>
              <a:gd name="T32" fmla="*/ 242 w 1002"/>
              <a:gd name="T33" fmla="*/ 1455 h 1483"/>
              <a:gd name="T34" fmla="*/ 318 w 1002"/>
              <a:gd name="T35" fmla="*/ 1430 h 1483"/>
              <a:gd name="T36" fmla="*/ 405 w 1002"/>
              <a:gd name="T37" fmla="*/ 1351 h 1483"/>
              <a:gd name="T38" fmla="*/ 416 w 1002"/>
              <a:gd name="T39" fmla="*/ 1214 h 1483"/>
              <a:gd name="T40" fmla="*/ 528 w 1002"/>
              <a:gd name="T41" fmla="*/ 1213 h 1483"/>
              <a:gd name="T42" fmla="*/ 646 w 1002"/>
              <a:gd name="T43" fmla="*/ 1208 h 1483"/>
              <a:gd name="T44" fmla="*/ 711 w 1002"/>
              <a:gd name="T45" fmla="*/ 1187 h 1483"/>
              <a:gd name="T46" fmla="*/ 769 w 1002"/>
              <a:gd name="T47" fmla="*/ 1141 h 1483"/>
              <a:gd name="T48" fmla="*/ 857 w 1002"/>
              <a:gd name="T49" fmla="*/ 1066 h 1483"/>
              <a:gd name="T50" fmla="*/ 947 w 1002"/>
              <a:gd name="T51" fmla="*/ 988 h 1483"/>
              <a:gd name="T52" fmla="*/ 976 w 1002"/>
              <a:gd name="T53" fmla="*/ 826 h 1483"/>
              <a:gd name="T54" fmla="*/ 989 w 1002"/>
              <a:gd name="T55" fmla="*/ 722 h 1483"/>
              <a:gd name="T56" fmla="*/ 919 w 1002"/>
              <a:gd name="T57" fmla="*/ 628 h 1483"/>
              <a:gd name="T58" fmla="*/ 906 w 1002"/>
              <a:gd name="T59" fmla="*/ 449 h 1483"/>
              <a:gd name="T60" fmla="*/ 855 w 1002"/>
              <a:gd name="T61" fmla="*/ 369 h 1483"/>
              <a:gd name="T62" fmla="*/ 849 w 1002"/>
              <a:gd name="T63" fmla="*/ 209 h 1483"/>
              <a:gd name="T64" fmla="*/ 845 w 1002"/>
              <a:gd name="T65" fmla="*/ 48 h 1483"/>
              <a:gd name="T66" fmla="*/ 874 w 1002"/>
              <a:gd name="T67" fmla="*/ 430 h 1483"/>
              <a:gd name="T68" fmla="*/ 827 w 1002"/>
              <a:gd name="T69" fmla="*/ 145 h 1483"/>
              <a:gd name="T70" fmla="*/ 862 w 1002"/>
              <a:gd name="T71" fmla="*/ 268 h 1483"/>
              <a:gd name="T72" fmla="*/ 845 w 1002"/>
              <a:gd name="T73" fmla="*/ 403 h 1483"/>
              <a:gd name="T74" fmla="*/ 889 w 1002"/>
              <a:gd name="T75" fmla="*/ 489 h 1483"/>
              <a:gd name="T76" fmla="*/ 978 w 1002"/>
              <a:gd name="T77" fmla="*/ 750 h 1483"/>
              <a:gd name="T78" fmla="*/ 908 w 1002"/>
              <a:gd name="T79" fmla="*/ 1016 h 1483"/>
              <a:gd name="T80" fmla="*/ 806 w 1002"/>
              <a:gd name="T81" fmla="*/ 1092 h 1483"/>
              <a:gd name="T82" fmla="*/ 720 w 1002"/>
              <a:gd name="T83" fmla="*/ 1176 h 1483"/>
              <a:gd name="T84" fmla="*/ 608 w 1002"/>
              <a:gd name="T85" fmla="*/ 1215 h 1483"/>
              <a:gd name="T86" fmla="*/ 519 w 1002"/>
              <a:gd name="T87" fmla="*/ 1196 h 1483"/>
              <a:gd name="T88" fmla="*/ 414 w 1002"/>
              <a:gd name="T89" fmla="*/ 1291 h 1483"/>
              <a:gd name="T90" fmla="*/ 288 w 1002"/>
              <a:gd name="T91" fmla="*/ 1415 h 1483"/>
              <a:gd name="T92" fmla="*/ 170 w 1002"/>
              <a:gd name="T93" fmla="*/ 1454 h 1483"/>
              <a:gd name="T94" fmla="*/ 24 w 1002"/>
              <a:gd name="T95" fmla="*/ 1351 h 1483"/>
              <a:gd name="T96" fmla="*/ 29 w 1002"/>
              <a:gd name="T97" fmla="*/ 1153 h 1483"/>
              <a:gd name="T98" fmla="*/ 93 w 1002"/>
              <a:gd name="T99" fmla="*/ 950 h 1483"/>
              <a:gd name="T100" fmla="*/ 120 w 1002"/>
              <a:gd name="T101" fmla="*/ 880 h 1483"/>
              <a:gd name="T102" fmla="*/ 193 w 1002"/>
              <a:gd name="T103" fmla="*/ 856 h 1483"/>
              <a:gd name="T104" fmla="*/ 348 w 1002"/>
              <a:gd name="T105" fmla="*/ 737 h 1483"/>
              <a:gd name="T106" fmla="*/ 457 w 1002"/>
              <a:gd name="T107" fmla="*/ 741 h 1483"/>
              <a:gd name="T108" fmla="*/ 549 w 1002"/>
              <a:gd name="T109" fmla="*/ 708 h 1483"/>
              <a:gd name="T110" fmla="*/ 529 w 1002"/>
              <a:gd name="T111" fmla="*/ 517 h 1483"/>
              <a:gd name="T112" fmla="*/ 551 w 1002"/>
              <a:gd name="T113" fmla="*/ 258 h 1483"/>
              <a:gd name="T114" fmla="*/ 636 w 1002"/>
              <a:gd name="T115" fmla="*/ 143 h 1483"/>
              <a:gd name="T116" fmla="*/ 718 w 1002"/>
              <a:gd name="T117" fmla="*/ 91 h 1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02" h="1483">
                <a:moveTo>
                  <a:pt x="737" y="0"/>
                </a:moveTo>
                <a:lnTo>
                  <a:pt x="735" y="0"/>
                </a:lnTo>
                <a:cubicBezTo>
                  <a:pt x="730" y="1"/>
                  <a:pt x="727" y="3"/>
                  <a:pt x="725" y="7"/>
                </a:cubicBezTo>
                <a:cubicBezTo>
                  <a:pt x="711" y="31"/>
                  <a:pt x="718" y="43"/>
                  <a:pt x="726" y="52"/>
                </a:cubicBezTo>
                <a:cubicBezTo>
                  <a:pt x="725" y="54"/>
                  <a:pt x="723" y="56"/>
                  <a:pt x="720" y="59"/>
                </a:cubicBezTo>
                <a:lnTo>
                  <a:pt x="718" y="61"/>
                </a:lnTo>
                <a:cubicBezTo>
                  <a:pt x="714" y="66"/>
                  <a:pt x="708" y="72"/>
                  <a:pt x="705" y="80"/>
                </a:cubicBezTo>
                <a:cubicBezTo>
                  <a:pt x="702" y="82"/>
                  <a:pt x="700" y="86"/>
                  <a:pt x="699" y="88"/>
                </a:cubicBezTo>
                <a:cubicBezTo>
                  <a:pt x="689" y="89"/>
                  <a:pt x="671" y="93"/>
                  <a:pt x="670" y="107"/>
                </a:cubicBezTo>
                <a:cubicBezTo>
                  <a:pt x="670" y="109"/>
                  <a:pt x="670" y="111"/>
                  <a:pt x="672" y="114"/>
                </a:cubicBezTo>
                <a:lnTo>
                  <a:pt x="671" y="114"/>
                </a:lnTo>
                <a:cubicBezTo>
                  <a:pt x="668" y="116"/>
                  <a:pt x="665" y="118"/>
                  <a:pt x="663" y="122"/>
                </a:cubicBezTo>
                <a:cubicBezTo>
                  <a:pt x="660" y="122"/>
                  <a:pt x="658" y="123"/>
                  <a:pt x="657" y="123"/>
                </a:cubicBezTo>
                <a:cubicBezTo>
                  <a:pt x="654" y="122"/>
                  <a:pt x="652" y="122"/>
                  <a:pt x="650" y="122"/>
                </a:cubicBezTo>
                <a:cubicBezTo>
                  <a:pt x="648" y="122"/>
                  <a:pt x="645" y="123"/>
                  <a:pt x="642" y="124"/>
                </a:cubicBezTo>
                <a:lnTo>
                  <a:pt x="641" y="124"/>
                </a:lnTo>
                <a:cubicBezTo>
                  <a:pt x="639" y="124"/>
                  <a:pt x="637" y="124"/>
                  <a:pt x="634" y="125"/>
                </a:cubicBezTo>
                <a:lnTo>
                  <a:pt x="633" y="125"/>
                </a:lnTo>
                <a:cubicBezTo>
                  <a:pt x="631" y="125"/>
                  <a:pt x="629" y="126"/>
                  <a:pt x="627" y="126"/>
                </a:cubicBezTo>
                <a:cubicBezTo>
                  <a:pt x="626" y="125"/>
                  <a:pt x="623" y="124"/>
                  <a:pt x="620" y="124"/>
                </a:cubicBezTo>
                <a:cubicBezTo>
                  <a:pt x="617" y="124"/>
                  <a:pt x="608" y="125"/>
                  <a:pt x="606" y="138"/>
                </a:cubicBezTo>
                <a:cubicBezTo>
                  <a:pt x="597" y="150"/>
                  <a:pt x="589" y="159"/>
                  <a:pt x="580" y="168"/>
                </a:cubicBezTo>
                <a:cubicBezTo>
                  <a:pt x="575" y="174"/>
                  <a:pt x="574" y="180"/>
                  <a:pt x="577" y="188"/>
                </a:cubicBezTo>
                <a:cubicBezTo>
                  <a:pt x="576" y="190"/>
                  <a:pt x="576" y="193"/>
                  <a:pt x="576" y="196"/>
                </a:cubicBezTo>
                <a:cubicBezTo>
                  <a:pt x="573" y="201"/>
                  <a:pt x="571" y="206"/>
                  <a:pt x="570" y="210"/>
                </a:cubicBezTo>
                <a:lnTo>
                  <a:pt x="569" y="213"/>
                </a:lnTo>
                <a:cubicBezTo>
                  <a:pt x="565" y="216"/>
                  <a:pt x="562" y="219"/>
                  <a:pt x="560" y="221"/>
                </a:cubicBezTo>
                <a:cubicBezTo>
                  <a:pt x="555" y="223"/>
                  <a:pt x="552" y="228"/>
                  <a:pt x="550" y="235"/>
                </a:cubicBezTo>
                <a:cubicBezTo>
                  <a:pt x="548" y="238"/>
                  <a:pt x="546" y="242"/>
                  <a:pt x="546" y="245"/>
                </a:cubicBezTo>
                <a:lnTo>
                  <a:pt x="546" y="245"/>
                </a:lnTo>
                <a:cubicBezTo>
                  <a:pt x="542" y="247"/>
                  <a:pt x="540" y="249"/>
                  <a:pt x="539" y="252"/>
                </a:cubicBezTo>
                <a:cubicBezTo>
                  <a:pt x="531" y="257"/>
                  <a:pt x="526" y="264"/>
                  <a:pt x="524" y="273"/>
                </a:cubicBezTo>
                <a:cubicBezTo>
                  <a:pt x="521" y="288"/>
                  <a:pt x="526" y="303"/>
                  <a:pt x="532" y="312"/>
                </a:cubicBezTo>
                <a:cubicBezTo>
                  <a:pt x="534" y="315"/>
                  <a:pt x="538" y="317"/>
                  <a:pt x="541" y="318"/>
                </a:cubicBezTo>
                <a:lnTo>
                  <a:pt x="542" y="320"/>
                </a:lnTo>
                <a:cubicBezTo>
                  <a:pt x="542" y="322"/>
                  <a:pt x="544" y="324"/>
                  <a:pt x="545" y="326"/>
                </a:cubicBezTo>
                <a:lnTo>
                  <a:pt x="545" y="326"/>
                </a:lnTo>
                <a:cubicBezTo>
                  <a:pt x="546" y="331"/>
                  <a:pt x="543" y="335"/>
                  <a:pt x="538" y="341"/>
                </a:cubicBezTo>
                <a:cubicBezTo>
                  <a:pt x="534" y="346"/>
                  <a:pt x="528" y="353"/>
                  <a:pt x="530" y="362"/>
                </a:cubicBezTo>
                <a:cubicBezTo>
                  <a:pt x="530" y="364"/>
                  <a:pt x="531" y="365"/>
                  <a:pt x="531" y="366"/>
                </a:cubicBezTo>
                <a:cubicBezTo>
                  <a:pt x="528" y="378"/>
                  <a:pt x="534" y="386"/>
                  <a:pt x="537" y="389"/>
                </a:cubicBezTo>
                <a:cubicBezTo>
                  <a:pt x="539" y="392"/>
                  <a:pt x="539" y="393"/>
                  <a:pt x="539" y="394"/>
                </a:cubicBezTo>
                <a:cubicBezTo>
                  <a:pt x="539" y="397"/>
                  <a:pt x="540" y="401"/>
                  <a:pt x="543" y="403"/>
                </a:cubicBezTo>
                <a:cubicBezTo>
                  <a:pt x="545" y="405"/>
                  <a:pt x="546" y="410"/>
                  <a:pt x="546" y="415"/>
                </a:cubicBezTo>
                <a:cubicBezTo>
                  <a:pt x="547" y="421"/>
                  <a:pt x="548" y="428"/>
                  <a:pt x="552" y="435"/>
                </a:cubicBezTo>
                <a:cubicBezTo>
                  <a:pt x="553" y="437"/>
                  <a:pt x="553" y="439"/>
                  <a:pt x="554" y="441"/>
                </a:cubicBezTo>
                <a:cubicBezTo>
                  <a:pt x="554" y="442"/>
                  <a:pt x="555" y="445"/>
                  <a:pt x="555" y="446"/>
                </a:cubicBezTo>
                <a:cubicBezTo>
                  <a:pt x="552" y="449"/>
                  <a:pt x="550" y="454"/>
                  <a:pt x="551" y="458"/>
                </a:cubicBezTo>
                <a:cubicBezTo>
                  <a:pt x="551" y="460"/>
                  <a:pt x="551" y="461"/>
                  <a:pt x="552" y="463"/>
                </a:cubicBezTo>
                <a:lnTo>
                  <a:pt x="553" y="467"/>
                </a:lnTo>
                <a:lnTo>
                  <a:pt x="550" y="469"/>
                </a:lnTo>
                <a:cubicBezTo>
                  <a:pt x="546" y="471"/>
                  <a:pt x="540" y="474"/>
                  <a:pt x="537" y="481"/>
                </a:cubicBezTo>
                <a:cubicBezTo>
                  <a:pt x="528" y="486"/>
                  <a:pt x="525" y="495"/>
                  <a:pt x="522" y="501"/>
                </a:cubicBezTo>
                <a:cubicBezTo>
                  <a:pt x="521" y="503"/>
                  <a:pt x="520" y="505"/>
                  <a:pt x="519" y="507"/>
                </a:cubicBezTo>
                <a:cubicBezTo>
                  <a:pt x="503" y="512"/>
                  <a:pt x="503" y="523"/>
                  <a:pt x="504" y="528"/>
                </a:cubicBezTo>
                <a:cubicBezTo>
                  <a:pt x="504" y="530"/>
                  <a:pt x="505" y="532"/>
                  <a:pt x="506" y="533"/>
                </a:cubicBezTo>
                <a:lnTo>
                  <a:pt x="506" y="534"/>
                </a:lnTo>
                <a:cubicBezTo>
                  <a:pt x="506" y="536"/>
                  <a:pt x="506" y="538"/>
                  <a:pt x="506" y="540"/>
                </a:cubicBezTo>
                <a:cubicBezTo>
                  <a:pt x="503" y="543"/>
                  <a:pt x="503" y="546"/>
                  <a:pt x="503" y="548"/>
                </a:cubicBezTo>
                <a:cubicBezTo>
                  <a:pt x="502" y="551"/>
                  <a:pt x="503" y="553"/>
                  <a:pt x="504" y="555"/>
                </a:cubicBezTo>
                <a:cubicBezTo>
                  <a:pt x="505" y="559"/>
                  <a:pt x="505" y="563"/>
                  <a:pt x="505" y="568"/>
                </a:cubicBezTo>
                <a:cubicBezTo>
                  <a:pt x="504" y="575"/>
                  <a:pt x="504" y="584"/>
                  <a:pt x="509" y="593"/>
                </a:cubicBezTo>
                <a:cubicBezTo>
                  <a:pt x="508" y="594"/>
                  <a:pt x="508" y="596"/>
                  <a:pt x="507" y="597"/>
                </a:cubicBezTo>
                <a:cubicBezTo>
                  <a:pt x="507" y="601"/>
                  <a:pt x="508" y="605"/>
                  <a:pt x="510" y="609"/>
                </a:cubicBezTo>
                <a:lnTo>
                  <a:pt x="511" y="610"/>
                </a:lnTo>
                <a:cubicBezTo>
                  <a:pt x="513" y="614"/>
                  <a:pt x="517" y="622"/>
                  <a:pt x="525" y="625"/>
                </a:cubicBezTo>
                <a:cubicBezTo>
                  <a:pt x="526" y="629"/>
                  <a:pt x="529" y="634"/>
                  <a:pt x="535" y="638"/>
                </a:cubicBezTo>
                <a:lnTo>
                  <a:pt x="536" y="638"/>
                </a:lnTo>
                <a:lnTo>
                  <a:pt x="539" y="639"/>
                </a:lnTo>
                <a:cubicBezTo>
                  <a:pt x="541" y="640"/>
                  <a:pt x="545" y="642"/>
                  <a:pt x="546" y="643"/>
                </a:cubicBezTo>
                <a:lnTo>
                  <a:pt x="546" y="643"/>
                </a:lnTo>
                <a:cubicBezTo>
                  <a:pt x="546" y="646"/>
                  <a:pt x="544" y="650"/>
                  <a:pt x="546" y="655"/>
                </a:cubicBezTo>
                <a:cubicBezTo>
                  <a:pt x="544" y="657"/>
                  <a:pt x="543" y="660"/>
                  <a:pt x="542" y="663"/>
                </a:cubicBezTo>
                <a:cubicBezTo>
                  <a:pt x="541" y="666"/>
                  <a:pt x="541" y="669"/>
                  <a:pt x="542" y="672"/>
                </a:cubicBezTo>
                <a:cubicBezTo>
                  <a:pt x="544" y="676"/>
                  <a:pt x="543" y="679"/>
                  <a:pt x="540" y="687"/>
                </a:cubicBezTo>
                <a:cubicBezTo>
                  <a:pt x="538" y="692"/>
                  <a:pt x="537" y="698"/>
                  <a:pt x="536" y="705"/>
                </a:cubicBezTo>
                <a:cubicBezTo>
                  <a:pt x="534" y="707"/>
                  <a:pt x="532" y="709"/>
                  <a:pt x="529" y="711"/>
                </a:cubicBezTo>
                <a:lnTo>
                  <a:pt x="526" y="714"/>
                </a:lnTo>
                <a:lnTo>
                  <a:pt x="525" y="714"/>
                </a:lnTo>
                <a:lnTo>
                  <a:pt x="522" y="714"/>
                </a:lnTo>
                <a:cubicBezTo>
                  <a:pt x="518" y="714"/>
                  <a:pt x="514" y="714"/>
                  <a:pt x="508" y="717"/>
                </a:cubicBezTo>
                <a:cubicBezTo>
                  <a:pt x="505" y="716"/>
                  <a:pt x="501" y="715"/>
                  <a:pt x="497" y="715"/>
                </a:cubicBezTo>
                <a:cubicBezTo>
                  <a:pt x="490" y="715"/>
                  <a:pt x="484" y="717"/>
                  <a:pt x="479" y="721"/>
                </a:cubicBezTo>
                <a:lnTo>
                  <a:pt x="476" y="721"/>
                </a:lnTo>
                <a:cubicBezTo>
                  <a:pt x="472" y="721"/>
                  <a:pt x="468" y="722"/>
                  <a:pt x="464" y="725"/>
                </a:cubicBezTo>
                <a:cubicBezTo>
                  <a:pt x="463" y="725"/>
                  <a:pt x="461" y="726"/>
                  <a:pt x="459" y="728"/>
                </a:cubicBezTo>
                <a:lnTo>
                  <a:pt x="457" y="728"/>
                </a:lnTo>
                <a:lnTo>
                  <a:pt x="457" y="728"/>
                </a:lnTo>
                <a:cubicBezTo>
                  <a:pt x="455" y="726"/>
                  <a:pt x="453" y="724"/>
                  <a:pt x="451" y="722"/>
                </a:cubicBezTo>
                <a:cubicBezTo>
                  <a:pt x="448" y="716"/>
                  <a:pt x="442" y="713"/>
                  <a:pt x="437" y="713"/>
                </a:cubicBezTo>
                <a:cubicBezTo>
                  <a:pt x="431" y="709"/>
                  <a:pt x="424" y="707"/>
                  <a:pt x="419" y="705"/>
                </a:cubicBezTo>
                <a:lnTo>
                  <a:pt x="415" y="704"/>
                </a:lnTo>
                <a:cubicBezTo>
                  <a:pt x="413" y="703"/>
                  <a:pt x="412" y="703"/>
                  <a:pt x="410" y="703"/>
                </a:cubicBezTo>
                <a:lnTo>
                  <a:pt x="409" y="703"/>
                </a:lnTo>
                <a:cubicBezTo>
                  <a:pt x="400" y="704"/>
                  <a:pt x="393" y="707"/>
                  <a:pt x="387" y="709"/>
                </a:cubicBezTo>
                <a:cubicBezTo>
                  <a:pt x="383" y="711"/>
                  <a:pt x="379" y="713"/>
                  <a:pt x="375" y="714"/>
                </a:cubicBezTo>
                <a:cubicBezTo>
                  <a:pt x="373" y="712"/>
                  <a:pt x="370" y="711"/>
                  <a:pt x="366" y="711"/>
                </a:cubicBezTo>
                <a:cubicBezTo>
                  <a:pt x="364" y="711"/>
                  <a:pt x="361" y="712"/>
                  <a:pt x="357" y="714"/>
                </a:cubicBezTo>
                <a:cubicBezTo>
                  <a:pt x="350" y="715"/>
                  <a:pt x="345" y="717"/>
                  <a:pt x="342" y="722"/>
                </a:cubicBezTo>
                <a:lnTo>
                  <a:pt x="341" y="722"/>
                </a:lnTo>
                <a:cubicBezTo>
                  <a:pt x="337" y="722"/>
                  <a:pt x="333" y="724"/>
                  <a:pt x="331" y="727"/>
                </a:cubicBezTo>
                <a:cubicBezTo>
                  <a:pt x="329" y="729"/>
                  <a:pt x="328" y="732"/>
                  <a:pt x="328" y="735"/>
                </a:cubicBezTo>
                <a:cubicBezTo>
                  <a:pt x="324" y="738"/>
                  <a:pt x="319" y="743"/>
                  <a:pt x="318" y="749"/>
                </a:cubicBezTo>
                <a:cubicBezTo>
                  <a:pt x="315" y="752"/>
                  <a:pt x="313" y="755"/>
                  <a:pt x="313" y="758"/>
                </a:cubicBezTo>
                <a:cubicBezTo>
                  <a:pt x="303" y="762"/>
                  <a:pt x="301" y="769"/>
                  <a:pt x="302" y="773"/>
                </a:cubicBezTo>
                <a:cubicBezTo>
                  <a:pt x="301" y="775"/>
                  <a:pt x="301" y="776"/>
                  <a:pt x="301" y="778"/>
                </a:cubicBezTo>
                <a:cubicBezTo>
                  <a:pt x="299" y="778"/>
                  <a:pt x="296" y="778"/>
                  <a:pt x="294" y="778"/>
                </a:cubicBezTo>
                <a:cubicBezTo>
                  <a:pt x="293" y="778"/>
                  <a:pt x="291" y="779"/>
                  <a:pt x="289" y="780"/>
                </a:cubicBezTo>
                <a:cubicBezTo>
                  <a:pt x="270" y="789"/>
                  <a:pt x="258" y="801"/>
                  <a:pt x="245" y="814"/>
                </a:cubicBezTo>
                <a:lnTo>
                  <a:pt x="243" y="815"/>
                </a:lnTo>
                <a:cubicBezTo>
                  <a:pt x="239" y="817"/>
                  <a:pt x="237" y="820"/>
                  <a:pt x="235" y="823"/>
                </a:cubicBezTo>
                <a:cubicBezTo>
                  <a:pt x="232" y="822"/>
                  <a:pt x="230" y="822"/>
                  <a:pt x="227" y="822"/>
                </a:cubicBezTo>
                <a:cubicBezTo>
                  <a:pt x="218" y="822"/>
                  <a:pt x="208" y="826"/>
                  <a:pt x="202" y="834"/>
                </a:cubicBezTo>
                <a:cubicBezTo>
                  <a:pt x="196" y="837"/>
                  <a:pt x="194" y="840"/>
                  <a:pt x="192" y="842"/>
                </a:cubicBezTo>
                <a:lnTo>
                  <a:pt x="192" y="843"/>
                </a:lnTo>
                <a:cubicBezTo>
                  <a:pt x="186" y="843"/>
                  <a:pt x="182" y="845"/>
                  <a:pt x="179" y="847"/>
                </a:cubicBezTo>
                <a:lnTo>
                  <a:pt x="175" y="846"/>
                </a:lnTo>
                <a:cubicBezTo>
                  <a:pt x="170" y="846"/>
                  <a:pt x="167" y="848"/>
                  <a:pt x="164" y="849"/>
                </a:cubicBezTo>
                <a:lnTo>
                  <a:pt x="161" y="849"/>
                </a:lnTo>
                <a:cubicBezTo>
                  <a:pt x="159" y="849"/>
                  <a:pt x="157" y="849"/>
                  <a:pt x="155" y="850"/>
                </a:cubicBezTo>
                <a:cubicBezTo>
                  <a:pt x="152" y="852"/>
                  <a:pt x="150" y="854"/>
                  <a:pt x="148" y="856"/>
                </a:cubicBezTo>
                <a:lnTo>
                  <a:pt x="147" y="856"/>
                </a:lnTo>
                <a:lnTo>
                  <a:pt x="145" y="856"/>
                </a:lnTo>
                <a:cubicBezTo>
                  <a:pt x="143" y="856"/>
                  <a:pt x="141" y="857"/>
                  <a:pt x="139" y="858"/>
                </a:cubicBezTo>
                <a:lnTo>
                  <a:pt x="138" y="858"/>
                </a:lnTo>
                <a:cubicBezTo>
                  <a:pt x="130" y="858"/>
                  <a:pt x="124" y="863"/>
                  <a:pt x="120" y="866"/>
                </a:cubicBezTo>
                <a:lnTo>
                  <a:pt x="120" y="866"/>
                </a:lnTo>
                <a:cubicBezTo>
                  <a:pt x="118" y="866"/>
                  <a:pt x="115" y="867"/>
                  <a:pt x="113" y="868"/>
                </a:cubicBezTo>
                <a:cubicBezTo>
                  <a:pt x="110" y="870"/>
                  <a:pt x="108" y="873"/>
                  <a:pt x="107" y="877"/>
                </a:cubicBezTo>
                <a:lnTo>
                  <a:pt x="107" y="877"/>
                </a:lnTo>
                <a:cubicBezTo>
                  <a:pt x="100" y="878"/>
                  <a:pt x="96" y="883"/>
                  <a:pt x="95" y="888"/>
                </a:cubicBezTo>
                <a:lnTo>
                  <a:pt x="95" y="890"/>
                </a:lnTo>
                <a:lnTo>
                  <a:pt x="95" y="891"/>
                </a:lnTo>
                <a:lnTo>
                  <a:pt x="94" y="891"/>
                </a:lnTo>
                <a:cubicBezTo>
                  <a:pt x="92" y="894"/>
                  <a:pt x="91" y="897"/>
                  <a:pt x="91" y="900"/>
                </a:cubicBezTo>
                <a:cubicBezTo>
                  <a:pt x="90" y="901"/>
                  <a:pt x="90" y="902"/>
                  <a:pt x="90" y="904"/>
                </a:cubicBezTo>
                <a:lnTo>
                  <a:pt x="89" y="905"/>
                </a:lnTo>
                <a:cubicBezTo>
                  <a:pt x="88" y="907"/>
                  <a:pt x="88" y="909"/>
                  <a:pt x="87" y="911"/>
                </a:cubicBezTo>
                <a:lnTo>
                  <a:pt x="87" y="913"/>
                </a:lnTo>
                <a:cubicBezTo>
                  <a:pt x="84" y="915"/>
                  <a:pt x="82" y="918"/>
                  <a:pt x="81" y="922"/>
                </a:cubicBezTo>
                <a:cubicBezTo>
                  <a:pt x="81" y="925"/>
                  <a:pt x="81" y="928"/>
                  <a:pt x="83" y="931"/>
                </a:cubicBezTo>
                <a:lnTo>
                  <a:pt x="83" y="931"/>
                </a:lnTo>
                <a:cubicBezTo>
                  <a:pt x="79" y="937"/>
                  <a:pt x="77" y="944"/>
                  <a:pt x="77" y="947"/>
                </a:cubicBezTo>
                <a:lnTo>
                  <a:pt x="77" y="947"/>
                </a:lnTo>
                <a:lnTo>
                  <a:pt x="76" y="951"/>
                </a:lnTo>
                <a:cubicBezTo>
                  <a:pt x="76" y="953"/>
                  <a:pt x="76" y="955"/>
                  <a:pt x="77" y="957"/>
                </a:cubicBezTo>
                <a:cubicBezTo>
                  <a:pt x="75" y="960"/>
                  <a:pt x="74" y="964"/>
                  <a:pt x="75" y="968"/>
                </a:cubicBezTo>
                <a:cubicBezTo>
                  <a:pt x="72" y="976"/>
                  <a:pt x="71" y="978"/>
                  <a:pt x="66" y="983"/>
                </a:cubicBezTo>
                <a:cubicBezTo>
                  <a:pt x="62" y="985"/>
                  <a:pt x="60" y="989"/>
                  <a:pt x="60" y="994"/>
                </a:cubicBezTo>
                <a:cubicBezTo>
                  <a:pt x="60" y="999"/>
                  <a:pt x="57" y="1004"/>
                  <a:pt x="54" y="1010"/>
                </a:cubicBezTo>
                <a:cubicBezTo>
                  <a:pt x="52" y="1012"/>
                  <a:pt x="51" y="1016"/>
                  <a:pt x="49" y="1019"/>
                </a:cubicBezTo>
                <a:cubicBezTo>
                  <a:pt x="47" y="1024"/>
                  <a:pt x="47" y="1029"/>
                  <a:pt x="46" y="1033"/>
                </a:cubicBezTo>
                <a:cubicBezTo>
                  <a:pt x="46" y="1036"/>
                  <a:pt x="46" y="1039"/>
                  <a:pt x="45" y="1040"/>
                </a:cubicBezTo>
                <a:lnTo>
                  <a:pt x="44" y="1042"/>
                </a:lnTo>
                <a:cubicBezTo>
                  <a:pt x="41" y="1045"/>
                  <a:pt x="39" y="1048"/>
                  <a:pt x="39" y="1051"/>
                </a:cubicBezTo>
                <a:cubicBezTo>
                  <a:pt x="37" y="1052"/>
                  <a:pt x="36" y="1054"/>
                  <a:pt x="35" y="1055"/>
                </a:cubicBezTo>
                <a:cubicBezTo>
                  <a:pt x="34" y="1058"/>
                  <a:pt x="34" y="1060"/>
                  <a:pt x="34" y="1063"/>
                </a:cubicBezTo>
                <a:lnTo>
                  <a:pt x="33" y="1064"/>
                </a:lnTo>
                <a:cubicBezTo>
                  <a:pt x="31" y="1065"/>
                  <a:pt x="29" y="1067"/>
                  <a:pt x="27" y="1070"/>
                </a:cubicBezTo>
                <a:lnTo>
                  <a:pt x="27" y="1070"/>
                </a:lnTo>
                <a:cubicBezTo>
                  <a:pt x="21" y="1074"/>
                  <a:pt x="17" y="1079"/>
                  <a:pt x="13" y="1084"/>
                </a:cubicBezTo>
                <a:lnTo>
                  <a:pt x="12" y="1086"/>
                </a:lnTo>
                <a:cubicBezTo>
                  <a:pt x="9" y="1089"/>
                  <a:pt x="8" y="1093"/>
                  <a:pt x="9" y="1096"/>
                </a:cubicBezTo>
                <a:cubicBezTo>
                  <a:pt x="7" y="1098"/>
                  <a:pt x="6" y="1101"/>
                  <a:pt x="5" y="1104"/>
                </a:cubicBezTo>
                <a:cubicBezTo>
                  <a:pt x="0" y="1116"/>
                  <a:pt x="7" y="1126"/>
                  <a:pt x="10" y="1131"/>
                </a:cubicBezTo>
                <a:lnTo>
                  <a:pt x="12" y="1135"/>
                </a:lnTo>
                <a:cubicBezTo>
                  <a:pt x="12" y="1138"/>
                  <a:pt x="13" y="1142"/>
                  <a:pt x="15" y="1144"/>
                </a:cubicBezTo>
                <a:cubicBezTo>
                  <a:pt x="14" y="1148"/>
                  <a:pt x="14" y="1154"/>
                  <a:pt x="17" y="1160"/>
                </a:cubicBezTo>
                <a:cubicBezTo>
                  <a:pt x="19" y="1162"/>
                  <a:pt x="19" y="1163"/>
                  <a:pt x="19" y="1167"/>
                </a:cubicBezTo>
                <a:cubicBezTo>
                  <a:pt x="19" y="1169"/>
                  <a:pt x="19" y="1171"/>
                  <a:pt x="20" y="1175"/>
                </a:cubicBezTo>
                <a:cubicBezTo>
                  <a:pt x="18" y="1178"/>
                  <a:pt x="17" y="1183"/>
                  <a:pt x="20" y="1188"/>
                </a:cubicBezTo>
                <a:cubicBezTo>
                  <a:pt x="21" y="1191"/>
                  <a:pt x="21" y="1195"/>
                  <a:pt x="24" y="1198"/>
                </a:cubicBezTo>
                <a:cubicBezTo>
                  <a:pt x="27" y="1201"/>
                  <a:pt x="30" y="1202"/>
                  <a:pt x="34" y="1202"/>
                </a:cubicBezTo>
                <a:cubicBezTo>
                  <a:pt x="36" y="1204"/>
                  <a:pt x="37" y="1206"/>
                  <a:pt x="38" y="1207"/>
                </a:cubicBezTo>
                <a:lnTo>
                  <a:pt x="38" y="1209"/>
                </a:lnTo>
                <a:lnTo>
                  <a:pt x="37" y="1209"/>
                </a:lnTo>
                <a:cubicBezTo>
                  <a:pt x="34" y="1214"/>
                  <a:pt x="29" y="1221"/>
                  <a:pt x="30" y="1231"/>
                </a:cubicBezTo>
                <a:lnTo>
                  <a:pt x="30" y="1231"/>
                </a:lnTo>
                <a:cubicBezTo>
                  <a:pt x="30" y="1235"/>
                  <a:pt x="31" y="1237"/>
                  <a:pt x="32" y="1239"/>
                </a:cubicBezTo>
                <a:cubicBezTo>
                  <a:pt x="30" y="1245"/>
                  <a:pt x="30" y="1250"/>
                  <a:pt x="31" y="1253"/>
                </a:cubicBezTo>
                <a:lnTo>
                  <a:pt x="32" y="1256"/>
                </a:lnTo>
                <a:cubicBezTo>
                  <a:pt x="32" y="1258"/>
                  <a:pt x="32" y="1260"/>
                  <a:pt x="33" y="1261"/>
                </a:cubicBezTo>
                <a:cubicBezTo>
                  <a:pt x="31" y="1263"/>
                  <a:pt x="29" y="1267"/>
                  <a:pt x="28" y="1271"/>
                </a:cubicBezTo>
                <a:cubicBezTo>
                  <a:pt x="23" y="1280"/>
                  <a:pt x="26" y="1289"/>
                  <a:pt x="28" y="1293"/>
                </a:cubicBezTo>
                <a:lnTo>
                  <a:pt x="29" y="1295"/>
                </a:lnTo>
                <a:lnTo>
                  <a:pt x="28" y="1297"/>
                </a:lnTo>
                <a:lnTo>
                  <a:pt x="27" y="1301"/>
                </a:lnTo>
                <a:cubicBezTo>
                  <a:pt x="25" y="1305"/>
                  <a:pt x="22" y="1312"/>
                  <a:pt x="24" y="1319"/>
                </a:cubicBezTo>
                <a:cubicBezTo>
                  <a:pt x="23" y="1321"/>
                  <a:pt x="22" y="1323"/>
                  <a:pt x="20" y="1325"/>
                </a:cubicBezTo>
                <a:cubicBezTo>
                  <a:pt x="15" y="1332"/>
                  <a:pt x="7" y="1341"/>
                  <a:pt x="11" y="1355"/>
                </a:cubicBezTo>
                <a:cubicBezTo>
                  <a:pt x="12" y="1359"/>
                  <a:pt x="15" y="1362"/>
                  <a:pt x="19" y="1364"/>
                </a:cubicBezTo>
                <a:cubicBezTo>
                  <a:pt x="21" y="1364"/>
                  <a:pt x="22" y="1365"/>
                  <a:pt x="24" y="1365"/>
                </a:cubicBezTo>
                <a:cubicBezTo>
                  <a:pt x="27" y="1365"/>
                  <a:pt x="29" y="1364"/>
                  <a:pt x="31" y="1363"/>
                </a:cubicBezTo>
                <a:lnTo>
                  <a:pt x="32" y="1362"/>
                </a:lnTo>
                <a:cubicBezTo>
                  <a:pt x="34" y="1362"/>
                  <a:pt x="36" y="1363"/>
                  <a:pt x="39" y="1363"/>
                </a:cubicBezTo>
                <a:cubicBezTo>
                  <a:pt x="42" y="1364"/>
                  <a:pt x="46" y="1365"/>
                  <a:pt x="50" y="1365"/>
                </a:cubicBezTo>
                <a:cubicBezTo>
                  <a:pt x="59" y="1365"/>
                  <a:pt x="67" y="1361"/>
                  <a:pt x="72" y="1353"/>
                </a:cubicBezTo>
                <a:cubicBezTo>
                  <a:pt x="74" y="1352"/>
                  <a:pt x="74" y="1350"/>
                  <a:pt x="75" y="1348"/>
                </a:cubicBezTo>
                <a:lnTo>
                  <a:pt x="75" y="1345"/>
                </a:lnTo>
                <a:lnTo>
                  <a:pt x="77" y="1343"/>
                </a:lnTo>
                <a:cubicBezTo>
                  <a:pt x="82" y="1355"/>
                  <a:pt x="90" y="1363"/>
                  <a:pt x="97" y="1371"/>
                </a:cubicBezTo>
                <a:lnTo>
                  <a:pt x="101" y="1376"/>
                </a:lnTo>
                <a:cubicBezTo>
                  <a:pt x="101" y="1380"/>
                  <a:pt x="102" y="1383"/>
                  <a:pt x="103" y="1385"/>
                </a:cubicBezTo>
                <a:lnTo>
                  <a:pt x="102" y="1386"/>
                </a:lnTo>
                <a:cubicBezTo>
                  <a:pt x="99" y="1389"/>
                  <a:pt x="97" y="1393"/>
                  <a:pt x="98" y="1398"/>
                </a:cubicBezTo>
                <a:cubicBezTo>
                  <a:pt x="98" y="1401"/>
                  <a:pt x="98" y="1403"/>
                  <a:pt x="98" y="1405"/>
                </a:cubicBezTo>
                <a:cubicBezTo>
                  <a:pt x="99" y="1416"/>
                  <a:pt x="101" y="1424"/>
                  <a:pt x="111" y="1432"/>
                </a:cubicBezTo>
                <a:cubicBezTo>
                  <a:pt x="113" y="1442"/>
                  <a:pt x="120" y="1450"/>
                  <a:pt x="131" y="1454"/>
                </a:cubicBezTo>
                <a:cubicBezTo>
                  <a:pt x="138" y="1467"/>
                  <a:pt x="157" y="1468"/>
                  <a:pt x="166" y="1468"/>
                </a:cubicBezTo>
                <a:lnTo>
                  <a:pt x="168" y="1468"/>
                </a:lnTo>
                <a:lnTo>
                  <a:pt x="168" y="1468"/>
                </a:lnTo>
                <a:lnTo>
                  <a:pt x="170" y="1468"/>
                </a:lnTo>
                <a:lnTo>
                  <a:pt x="174" y="1470"/>
                </a:lnTo>
                <a:cubicBezTo>
                  <a:pt x="177" y="1472"/>
                  <a:pt x="181" y="1475"/>
                  <a:pt x="186" y="1476"/>
                </a:cubicBezTo>
                <a:cubicBezTo>
                  <a:pt x="189" y="1479"/>
                  <a:pt x="194" y="1483"/>
                  <a:pt x="200" y="1483"/>
                </a:cubicBezTo>
                <a:cubicBezTo>
                  <a:pt x="205" y="1483"/>
                  <a:pt x="209" y="1481"/>
                  <a:pt x="212" y="1478"/>
                </a:cubicBezTo>
                <a:lnTo>
                  <a:pt x="214" y="1478"/>
                </a:lnTo>
                <a:cubicBezTo>
                  <a:pt x="218" y="1477"/>
                  <a:pt x="223" y="1476"/>
                  <a:pt x="229" y="1470"/>
                </a:cubicBezTo>
                <a:cubicBezTo>
                  <a:pt x="231" y="1468"/>
                  <a:pt x="232" y="1467"/>
                  <a:pt x="233" y="1464"/>
                </a:cubicBezTo>
                <a:cubicBezTo>
                  <a:pt x="235" y="1458"/>
                  <a:pt x="238" y="1455"/>
                  <a:pt x="239" y="1455"/>
                </a:cubicBezTo>
                <a:lnTo>
                  <a:pt x="242" y="1455"/>
                </a:lnTo>
                <a:lnTo>
                  <a:pt x="245" y="1455"/>
                </a:lnTo>
                <a:cubicBezTo>
                  <a:pt x="251" y="1454"/>
                  <a:pt x="255" y="1450"/>
                  <a:pt x="257" y="1447"/>
                </a:cubicBezTo>
                <a:cubicBezTo>
                  <a:pt x="260" y="1443"/>
                  <a:pt x="260" y="1439"/>
                  <a:pt x="260" y="1436"/>
                </a:cubicBezTo>
                <a:cubicBezTo>
                  <a:pt x="262" y="1435"/>
                  <a:pt x="263" y="1434"/>
                  <a:pt x="265" y="1433"/>
                </a:cubicBezTo>
                <a:lnTo>
                  <a:pt x="267" y="1433"/>
                </a:lnTo>
                <a:cubicBezTo>
                  <a:pt x="269" y="1434"/>
                  <a:pt x="271" y="1434"/>
                  <a:pt x="273" y="1434"/>
                </a:cubicBezTo>
                <a:cubicBezTo>
                  <a:pt x="280" y="1434"/>
                  <a:pt x="284" y="1431"/>
                  <a:pt x="287" y="1428"/>
                </a:cubicBezTo>
                <a:lnTo>
                  <a:pt x="288" y="1428"/>
                </a:lnTo>
                <a:cubicBezTo>
                  <a:pt x="291" y="1428"/>
                  <a:pt x="293" y="1427"/>
                  <a:pt x="295" y="1426"/>
                </a:cubicBezTo>
                <a:cubicBezTo>
                  <a:pt x="298" y="1424"/>
                  <a:pt x="300" y="1422"/>
                  <a:pt x="302" y="1421"/>
                </a:cubicBezTo>
                <a:lnTo>
                  <a:pt x="304" y="1424"/>
                </a:lnTo>
                <a:lnTo>
                  <a:pt x="307" y="1426"/>
                </a:lnTo>
                <a:cubicBezTo>
                  <a:pt x="310" y="1429"/>
                  <a:pt x="314" y="1430"/>
                  <a:pt x="318" y="1430"/>
                </a:cubicBezTo>
                <a:cubicBezTo>
                  <a:pt x="320" y="1430"/>
                  <a:pt x="321" y="1430"/>
                  <a:pt x="323" y="1429"/>
                </a:cubicBezTo>
                <a:cubicBezTo>
                  <a:pt x="326" y="1431"/>
                  <a:pt x="330" y="1433"/>
                  <a:pt x="334" y="1433"/>
                </a:cubicBezTo>
                <a:lnTo>
                  <a:pt x="337" y="1432"/>
                </a:lnTo>
                <a:cubicBezTo>
                  <a:pt x="339" y="1432"/>
                  <a:pt x="341" y="1431"/>
                  <a:pt x="343" y="1430"/>
                </a:cubicBezTo>
                <a:cubicBezTo>
                  <a:pt x="356" y="1421"/>
                  <a:pt x="363" y="1410"/>
                  <a:pt x="365" y="1399"/>
                </a:cubicBezTo>
                <a:cubicBezTo>
                  <a:pt x="366" y="1397"/>
                  <a:pt x="367" y="1395"/>
                  <a:pt x="368" y="1393"/>
                </a:cubicBezTo>
                <a:cubicBezTo>
                  <a:pt x="369" y="1393"/>
                  <a:pt x="371" y="1393"/>
                  <a:pt x="373" y="1394"/>
                </a:cubicBezTo>
                <a:lnTo>
                  <a:pt x="375" y="1394"/>
                </a:lnTo>
                <a:cubicBezTo>
                  <a:pt x="378" y="1394"/>
                  <a:pt x="382" y="1393"/>
                  <a:pt x="384" y="1390"/>
                </a:cubicBezTo>
                <a:cubicBezTo>
                  <a:pt x="387" y="1387"/>
                  <a:pt x="389" y="1383"/>
                  <a:pt x="388" y="1379"/>
                </a:cubicBezTo>
                <a:lnTo>
                  <a:pt x="392" y="1376"/>
                </a:lnTo>
                <a:cubicBezTo>
                  <a:pt x="396" y="1371"/>
                  <a:pt x="403" y="1365"/>
                  <a:pt x="403" y="1354"/>
                </a:cubicBezTo>
                <a:lnTo>
                  <a:pt x="405" y="1351"/>
                </a:lnTo>
                <a:cubicBezTo>
                  <a:pt x="408" y="1346"/>
                  <a:pt x="414" y="1339"/>
                  <a:pt x="415" y="1331"/>
                </a:cubicBezTo>
                <a:cubicBezTo>
                  <a:pt x="422" y="1329"/>
                  <a:pt x="425" y="1324"/>
                  <a:pt x="427" y="1320"/>
                </a:cubicBezTo>
                <a:cubicBezTo>
                  <a:pt x="429" y="1318"/>
                  <a:pt x="431" y="1315"/>
                  <a:pt x="432" y="1312"/>
                </a:cubicBezTo>
                <a:cubicBezTo>
                  <a:pt x="434" y="1304"/>
                  <a:pt x="430" y="1298"/>
                  <a:pt x="428" y="1294"/>
                </a:cubicBezTo>
                <a:lnTo>
                  <a:pt x="427" y="1293"/>
                </a:lnTo>
                <a:lnTo>
                  <a:pt x="427" y="1291"/>
                </a:lnTo>
                <a:cubicBezTo>
                  <a:pt x="431" y="1287"/>
                  <a:pt x="436" y="1279"/>
                  <a:pt x="432" y="1270"/>
                </a:cubicBezTo>
                <a:cubicBezTo>
                  <a:pt x="429" y="1261"/>
                  <a:pt x="419" y="1258"/>
                  <a:pt x="414" y="1257"/>
                </a:cubicBezTo>
                <a:cubicBezTo>
                  <a:pt x="411" y="1256"/>
                  <a:pt x="410" y="1254"/>
                  <a:pt x="408" y="1247"/>
                </a:cubicBezTo>
                <a:cubicBezTo>
                  <a:pt x="407" y="1244"/>
                  <a:pt x="405" y="1240"/>
                  <a:pt x="403" y="1236"/>
                </a:cubicBezTo>
                <a:lnTo>
                  <a:pt x="400" y="1232"/>
                </a:lnTo>
                <a:cubicBezTo>
                  <a:pt x="400" y="1231"/>
                  <a:pt x="401" y="1227"/>
                  <a:pt x="404" y="1223"/>
                </a:cubicBezTo>
                <a:cubicBezTo>
                  <a:pt x="407" y="1218"/>
                  <a:pt x="412" y="1215"/>
                  <a:pt x="416" y="1214"/>
                </a:cubicBezTo>
                <a:cubicBezTo>
                  <a:pt x="418" y="1214"/>
                  <a:pt x="419" y="1214"/>
                  <a:pt x="421" y="1213"/>
                </a:cubicBezTo>
                <a:cubicBezTo>
                  <a:pt x="427" y="1210"/>
                  <a:pt x="433" y="1205"/>
                  <a:pt x="439" y="1199"/>
                </a:cubicBezTo>
                <a:cubicBezTo>
                  <a:pt x="442" y="1196"/>
                  <a:pt x="449" y="1190"/>
                  <a:pt x="453" y="1188"/>
                </a:cubicBezTo>
                <a:lnTo>
                  <a:pt x="453" y="1189"/>
                </a:lnTo>
                <a:cubicBezTo>
                  <a:pt x="458" y="1198"/>
                  <a:pt x="465" y="1203"/>
                  <a:pt x="471" y="1207"/>
                </a:cubicBezTo>
                <a:cubicBezTo>
                  <a:pt x="473" y="1208"/>
                  <a:pt x="475" y="1210"/>
                  <a:pt x="476" y="1211"/>
                </a:cubicBezTo>
                <a:cubicBezTo>
                  <a:pt x="479" y="1214"/>
                  <a:pt x="483" y="1216"/>
                  <a:pt x="486" y="1216"/>
                </a:cubicBezTo>
                <a:lnTo>
                  <a:pt x="488" y="1215"/>
                </a:lnTo>
                <a:cubicBezTo>
                  <a:pt x="490" y="1215"/>
                  <a:pt x="492" y="1215"/>
                  <a:pt x="494" y="1214"/>
                </a:cubicBezTo>
                <a:cubicBezTo>
                  <a:pt x="496" y="1215"/>
                  <a:pt x="498" y="1216"/>
                  <a:pt x="501" y="1216"/>
                </a:cubicBezTo>
                <a:lnTo>
                  <a:pt x="503" y="1215"/>
                </a:lnTo>
                <a:cubicBezTo>
                  <a:pt x="508" y="1214"/>
                  <a:pt x="511" y="1212"/>
                  <a:pt x="513" y="1209"/>
                </a:cubicBezTo>
                <a:cubicBezTo>
                  <a:pt x="519" y="1213"/>
                  <a:pt x="526" y="1213"/>
                  <a:pt x="528" y="1213"/>
                </a:cubicBezTo>
                <a:cubicBezTo>
                  <a:pt x="529" y="1227"/>
                  <a:pt x="537" y="1233"/>
                  <a:pt x="544" y="1234"/>
                </a:cubicBezTo>
                <a:cubicBezTo>
                  <a:pt x="546" y="1236"/>
                  <a:pt x="549" y="1238"/>
                  <a:pt x="553" y="1239"/>
                </a:cubicBezTo>
                <a:cubicBezTo>
                  <a:pt x="555" y="1246"/>
                  <a:pt x="561" y="1251"/>
                  <a:pt x="568" y="1251"/>
                </a:cubicBezTo>
                <a:cubicBezTo>
                  <a:pt x="578" y="1251"/>
                  <a:pt x="586" y="1243"/>
                  <a:pt x="589" y="1239"/>
                </a:cubicBezTo>
                <a:lnTo>
                  <a:pt x="590" y="1237"/>
                </a:lnTo>
                <a:lnTo>
                  <a:pt x="592" y="1237"/>
                </a:lnTo>
                <a:cubicBezTo>
                  <a:pt x="599" y="1237"/>
                  <a:pt x="607" y="1234"/>
                  <a:pt x="612" y="1229"/>
                </a:cubicBezTo>
                <a:cubicBezTo>
                  <a:pt x="613" y="1229"/>
                  <a:pt x="615" y="1229"/>
                  <a:pt x="617" y="1229"/>
                </a:cubicBezTo>
                <a:cubicBezTo>
                  <a:pt x="621" y="1229"/>
                  <a:pt x="624" y="1229"/>
                  <a:pt x="628" y="1227"/>
                </a:cubicBezTo>
                <a:cubicBezTo>
                  <a:pt x="630" y="1226"/>
                  <a:pt x="632" y="1224"/>
                  <a:pt x="633" y="1222"/>
                </a:cubicBezTo>
                <a:lnTo>
                  <a:pt x="635" y="1221"/>
                </a:lnTo>
                <a:cubicBezTo>
                  <a:pt x="641" y="1217"/>
                  <a:pt x="644" y="1212"/>
                  <a:pt x="645" y="1209"/>
                </a:cubicBezTo>
                <a:lnTo>
                  <a:pt x="646" y="1208"/>
                </a:lnTo>
                <a:cubicBezTo>
                  <a:pt x="649" y="1207"/>
                  <a:pt x="653" y="1205"/>
                  <a:pt x="654" y="1201"/>
                </a:cubicBezTo>
                <a:cubicBezTo>
                  <a:pt x="657" y="1197"/>
                  <a:pt x="659" y="1195"/>
                  <a:pt x="663" y="1194"/>
                </a:cubicBezTo>
                <a:cubicBezTo>
                  <a:pt x="665" y="1194"/>
                  <a:pt x="668" y="1193"/>
                  <a:pt x="669" y="1192"/>
                </a:cubicBezTo>
                <a:cubicBezTo>
                  <a:pt x="670" y="1191"/>
                  <a:pt x="671" y="1191"/>
                  <a:pt x="675" y="1191"/>
                </a:cubicBezTo>
                <a:lnTo>
                  <a:pt x="678" y="1191"/>
                </a:lnTo>
                <a:lnTo>
                  <a:pt x="681" y="1191"/>
                </a:lnTo>
                <a:cubicBezTo>
                  <a:pt x="683" y="1191"/>
                  <a:pt x="685" y="1191"/>
                  <a:pt x="687" y="1191"/>
                </a:cubicBezTo>
                <a:lnTo>
                  <a:pt x="690" y="1190"/>
                </a:lnTo>
                <a:cubicBezTo>
                  <a:pt x="692" y="1189"/>
                  <a:pt x="695" y="1188"/>
                  <a:pt x="697" y="1187"/>
                </a:cubicBezTo>
                <a:lnTo>
                  <a:pt x="701" y="1186"/>
                </a:lnTo>
                <a:cubicBezTo>
                  <a:pt x="703" y="1187"/>
                  <a:pt x="705" y="1187"/>
                  <a:pt x="707" y="1187"/>
                </a:cubicBezTo>
                <a:lnTo>
                  <a:pt x="709" y="1187"/>
                </a:lnTo>
                <a:lnTo>
                  <a:pt x="711" y="1187"/>
                </a:lnTo>
                <a:cubicBezTo>
                  <a:pt x="713" y="1188"/>
                  <a:pt x="716" y="1189"/>
                  <a:pt x="720" y="1189"/>
                </a:cubicBezTo>
                <a:cubicBezTo>
                  <a:pt x="724" y="1189"/>
                  <a:pt x="727" y="1188"/>
                  <a:pt x="730" y="1186"/>
                </a:cubicBezTo>
                <a:lnTo>
                  <a:pt x="733" y="1184"/>
                </a:lnTo>
                <a:lnTo>
                  <a:pt x="735" y="1184"/>
                </a:lnTo>
                <a:cubicBezTo>
                  <a:pt x="738" y="1184"/>
                  <a:pt x="740" y="1183"/>
                  <a:pt x="742" y="1182"/>
                </a:cubicBezTo>
                <a:cubicBezTo>
                  <a:pt x="746" y="1180"/>
                  <a:pt x="748" y="1176"/>
                  <a:pt x="748" y="1173"/>
                </a:cubicBezTo>
                <a:cubicBezTo>
                  <a:pt x="749" y="1169"/>
                  <a:pt x="750" y="1167"/>
                  <a:pt x="750" y="1166"/>
                </a:cubicBezTo>
                <a:cubicBezTo>
                  <a:pt x="752" y="1165"/>
                  <a:pt x="754" y="1162"/>
                  <a:pt x="754" y="1159"/>
                </a:cubicBezTo>
                <a:lnTo>
                  <a:pt x="755" y="1158"/>
                </a:lnTo>
                <a:cubicBezTo>
                  <a:pt x="758" y="1157"/>
                  <a:pt x="760" y="1155"/>
                  <a:pt x="762" y="1153"/>
                </a:cubicBezTo>
                <a:cubicBezTo>
                  <a:pt x="765" y="1150"/>
                  <a:pt x="766" y="1147"/>
                  <a:pt x="766" y="1144"/>
                </a:cubicBezTo>
                <a:lnTo>
                  <a:pt x="766" y="1142"/>
                </a:lnTo>
                <a:lnTo>
                  <a:pt x="769" y="1141"/>
                </a:lnTo>
                <a:cubicBezTo>
                  <a:pt x="771" y="1140"/>
                  <a:pt x="772" y="1138"/>
                  <a:pt x="773" y="1137"/>
                </a:cubicBezTo>
                <a:cubicBezTo>
                  <a:pt x="776" y="1136"/>
                  <a:pt x="778" y="1135"/>
                  <a:pt x="780" y="1134"/>
                </a:cubicBezTo>
                <a:lnTo>
                  <a:pt x="783" y="1134"/>
                </a:lnTo>
                <a:cubicBezTo>
                  <a:pt x="791" y="1134"/>
                  <a:pt x="796" y="1129"/>
                  <a:pt x="799" y="1120"/>
                </a:cubicBezTo>
                <a:lnTo>
                  <a:pt x="799" y="1119"/>
                </a:lnTo>
                <a:cubicBezTo>
                  <a:pt x="801" y="1118"/>
                  <a:pt x="802" y="1116"/>
                  <a:pt x="803" y="1114"/>
                </a:cubicBezTo>
                <a:cubicBezTo>
                  <a:pt x="804" y="1111"/>
                  <a:pt x="807" y="1106"/>
                  <a:pt x="809" y="1105"/>
                </a:cubicBezTo>
                <a:cubicBezTo>
                  <a:pt x="812" y="1104"/>
                  <a:pt x="816" y="1102"/>
                  <a:pt x="817" y="1098"/>
                </a:cubicBezTo>
                <a:cubicBezTo>
                  <a:pt x="819" y="1096"/>
                  <a:pt x="820" y="1093"/>
                  <a:pt x="821" y="1091"/>
                </a:cubicBezTo>
                <a:lnTo>
                  <a:pt x="822" y="1087"/>
                </a:lnTo>
                <a:cubicBezTo>
                  <a:pt x="829" y="1085"/>
                  <a:pt x="835" y="1082"/>
                  <a:pt x="840" y="1079"/>
                </a:cubicBezTo>
                <a:cubicBezTo>
                  <a:pt x="843" y="1077"/>
                  <a:pt x="846" y="1075"/>
                  <a:pt x="849" y="1074"/>
                </a:cubicBezTo>
                <a:cubicBezTo>
                  <a:pt x="853" y="1073"/>
                  <a:pt x="856" y="1070"/>
                  <a:pt x="857" y="1066"/>
                </a:cubicBezTo>
                <a:lnTo>
                  <a:pt x="858" y="1063"/>
                </a:lnTo>
                <a:cubicBezTo>
                  <a:pt x="859" y="1061"/>
                  <a:pt x="861" y="1060"/>
                  <a:pt x="863" y="1057"/>
                </a:cubicBezTo>
                <a:cubicBezTo>
                  <a:pt x="869" y="1055"/>
                  <a:pt x="873" y="1050"/>
                  <a:pt x="875" y="1047"/>
                </a:cubicBezTo>
                <a:lnTo>
                  <a:pt x="878" y="1045"/>
                </a:lnTo>
                <a:cubicBezTo>
                  <a:pt x="880" y="1044"/>
                  <a:pt x="882" y="1041"/>
                  <a:pt x="883" y="1038"/>
                </a:cubicBezTo>
                <a:cubicBezTo>
                  <a:pt x="887" y="1041"/>
                  <a:pt x="890" y="1041"/>
                  <a:pt x="893" y="1041"/>
                </a:cubicBezTo>
                <a:cubicBezTo>
                  <a:pt x="897" y="1041"/>
                  <a:pt x="901" y="1039"/>
                  <a:pt x="904" y="1036"/>
                </a:cubicBezTo>
                <a:cubicBezTo>
                  <a:pt x="906" y="1034"/>
                  <a:pt x="907" y="1032"/>
                  <a:pt x="908" y="1030"/>
                </a:cubicBezTo>
                <a:lnTo>
                  <a:pt x="908" y="1030"/>
                </a:lnTo>
                <a:cubicBezTo>
                  <a:pt x="913" y="1030"/>
                  <a:pt x="917" y="1028"/>
                  <a:pt x="920" y="1024"/>
                </a:cubicBezTo>
                <a:cubicBezTo>
                  <a:pt x="922" y="1021"/>
                  <a:pt x="923" y="1018"/>
                  <a:pt x="924" y="1015"/>
                </a:cubicBezTo>
                <a:cubicBezTo>
                  <a:pt x="926" y="1012"/>
                  <a:pt x="930" y="1008"/>
                  <a:pt x="931" y="1002"/>
                </a:cubicBezTo>
                <a:cubicBezTo>
                  <a:pt x="937" y="999"/>
                  <a:pt x="943" y="995"/>
                  <a:pt x="947" y="988"/>
                </a:cubicBezTo>
                <a:lnTo>
                  <a:pt x="948" y="988"/>
                </a:lnTo>
                <a:cubicBezTo>
                  <a:pt x="954" y="988"/>
                  <a:pt x="959" y="985"/>
                  <a:pt x="962" y="980"/>
                </a:cubicBezTo>
                <a:cubicBezTo>
                  <a:pt x="964" y="976"/>
                  <a:pt x="964" y="972"/>
                  <a:pt x="963" y="969"/>
                </a:cubicBezTo>
                <a:cubicBezTo>
                  <a:pt x="961" y="966"/>
                  <a:pt x="964" y="959"/>
                  <a:pt x="967" y="953"/>
                </a:cubicBezTo>
                <a:cubicBezTo>
                  <a:pt x="972" y="941"/>
                  <a:pt x="979" y="924"/>
                  <a:pt x="966" y="908"/>
                </a:cubicBezTo>
                <a:cubicBezTo>
                  <a:pt x="964" y="905"/>
                  <a:pt x="962" y="903"/>
                  <a:pt x="958" y="903"/>
                </a:cubicBezTo>
                <a:cubicBezTo>
                  <a:pt x="953" y="902"/>
                  <a:pt x="951" y="901"/>
                  <a:pt x="950" y="900"/>
                </a:cubicBezTo>
                <a:lnTo>
                  <a:pt x="951" y="896"/>
                </a:lnTo>
                <a:cubicBezTo>
                  <a:pt x="953" y="888"/>
                  <a:pt x="957" y="873"/>
                  <a:pt x="945" y="860"/>
                </a:cubicBezTo>
                <a:lnTo>
                  <a:pt x="946" y="860"/>
                </a:lnTo>
                <a:cubicBezTo>
                  <a:pt x="954" y="857"/>
                  <a:pt x="969" y="850"/>
                  <a:pt x="976" y="831"/>
                </a:cubicBezTo>
                <a:lnTo>
                  <a:pt x="976" y="828"/>
                </a:lnTo>
                <a:lnTo>
                  <a:pt x="976" y="826"/>
                </a:lnTo>
                <a:cubicBezTo>
                  <a:pt x="977" y="817"/>
                  <a:pt x="978" y="807"/>
                  <a:pt x="981" y="799"/>
                </a:cubicBezTo>
                <a:cubicBezTo>
                  <a:pt x="982" y="797"/>
                  <a:pt x="982" y="796"/>
                  <a:pt x="982" y="794"/>
                </a:cubicBezTo>
                <a:lnTo>
                  <a:pt x="984" y="791"/>
                </a:lnTo>
                <a:cubicBezTo>
                  <a:pt x="986" y="789"/>
                  <a:pt x="989" y="785"/>
                  <a:pt x="990" y="782"/>
                </a:cubicBezTo>
                <a:cubicBezTo>
                  <a:pt x="993" y="780"/>
                  <a:pt x="994" y="777"/>
                  <a:pt x="995" y="773"/>
                </a:cubicBezTo>
                <a:cubicBezTo>
                  <a:pt x="995" y="769"/>
                  <a:pt x="994" y="765"/>
                  <a:pt x="991" y="762"/>
                </a:cubicBezTo>
                <a:cubicBezTo>
                  <a:pt x="991" y="760"/>
                  <a:pt x="991" y="757"/>
                  <a:pt x="991" y="755"/>
                </a:cubicBezTo>
                <a:lnTo>
                  <a:pt x="991" y="752"/>
                </a:lnTo>
                <a:lnTo>
                  <a:pt x="992" y="752"/>
                </a:lnTo>
                <a:cubicBezTo>
                  <a:pt x="994" y="750"/>
                  <a:pt x="999" y="746"/>
                  <a:pt x="1001" y="740"/>
                </a:cubicBezTo>
                <a:cubicBezTo>
                  <a:pt x="1002" y="739"/>
                  <a:pt x="1002" y="737"/>
                  <a:pt x="1002" y="735"/>
                </a:cubicBezTo>
                <a:cubicBezTo>
                  <a:pt x="1002" y="728"/>
                  <a:pt x="996" y="722"/>
                  <a:pt x="989" y="722"/>
                </a:cubicBezTo>
                <a:lnTo>
                  <a:pt x="989" y="722"/>
                </a:lnTo>
                <a:lnTo>
                  <a:pt x="988" y="722"/>
                </a:lnTo>
                <a:lnTo>
                  <a:pt x="985" y="722"/>
                </a:lnTo>
                <a:cubicBezTo>
                  <a:pt x="983" y="719"/>
                  <a:pt x="980" y="715"/>
                  <a:pt x="975" y="711"/>
                </a:cubicBezTo>
                <a:cubicBezTo>
                  <a:pt x="973" y="710"/>
                  <a:pt x="970" y="709"/>
                  <a:pt x="968" y="709"/>
                </a:cubicBezTo>
                <a:lnTo>
                  <a:pt x="967" y="709"/>
                </a:lnTo>
                <a:lnTo>
                  <a:pt x="966" y="709"/>
                </a:lnTo>
                <a:cubicBezTo>
                  <a:pt x="957" y="709"/>
                  <a:pt x="949" y="705"/>
                  <a:pt x="940" y="701"/>
                </a:cubicBezTo>
                <a:cubicBezTo>
                  <a:pt x="939" y="694"/>
                  <a:pt x="935" y="689"/>
                  <a:pt x="933" y="685"/>
                </a:cubicBezTo>
                <a:cubicBezTo>
                  <a:pt x="931" y="683"/>
                  <a:pt x="929" y="680"/>
                  <a:pt x="929" y="679"/>
                </a:cubicBezTo>
                <a:lnTo>
                  <a:pt x="929" y="677"/>
                </a:lnTo>
                <a:cubicBezTo>
                  <a:pt x="927" y="672"/>
                  <a:pt x="928" y="668"/>
                  <a:pt x="929" y="663"/>
                </a:cubicBezTo>
                <a:cubicBezTo>
                  <a:pt x="930" y="655"/>
                  <a:pt x="932" y="643"/>
                  <a:pt x="920" y="629"/>
                </a:cubicBezTo>
                <a:lnTo>
                  <a:pt x="919" y="628"/>
                </a:lnTo>
                <a:cubicBezTo>
                  <a:pt x="918" y="627"/>
                  <a:pt x="918" y="623"/>
                  <a:pt x="918" y="619"/>
                </a:cubicBezTo>
                <a:cubicBezTo>
                  <a:pt x="918" y="613"/>
                  <a:pt x="918" y="602"/>
                  <a:pt x="912" y="594"/>
                </a:cubicBezTo>
                <a:cubicBezTo>
                  <a:pt x="916" y="580"/>
                  <a:pt x="911" y="561"/>
                  <a:pt x="905" y="539"/>
                </a:cubicBezTo>
                <a:cubicBezTo>
                  <a:pt x="911" y="532"/>
                  <a:pt x="911" y="522"/>
                  <a:pt x="906" y="510"/>
                </a:cubicBezTo>
                <a:lnTo>
                  <a:pt x="905" y="506"/>
                </a:lnTo>
                <a:cubicBezTo>
                  <a:pt x="907" y="501"/>
                  <a:pt x="906" y="497"/>
                  <a:pt x="906" y="493"/>
                </a:cubicBezTo>
                <a:lnTo>
                  <a:pt x="906" y="492"/>
                </a:lnTo>
                <a:cubicBezTo>
                  <a:pt x="908" y="487"/>
                  <a:pt x="907" y="483"/>
                  <a:pt x="906" y="480"/>
                </a:cubicBezTo>
                <a:lnTo>
                  <a:pt x="906" y="479"/>
                </a:lnTo>
                <a:cubicBezTo>
                  <a:pt x="909" y="475"/>
                  <a:pt x="908" y="470"/>
                  <a:pt x="907" y="467"/>
                </a:cubicBezTo>
                <a:lnTo>
                  <a:pt x="908" y="464"/>
                </a:lnTo>
                <a:cubicBezTo>
                  <a:pt x="909" y="460"/>
                  <a:pt x="908" y="456"/>
                  <a:pt x="905" y="453"/>
                </a:cubicBezTo>
                <a:cubicBezTo>
                  <a:pt x="905" y="452"/>
                  <a:pt x="905" y="450"/>
                  <a:pt x="906" y="449"/>
                </a:cubicBezTo>
                <a:cubicBezTo>
                  <a:pt x="906" y="445"/>
                  <a:pt x="905" y="441"/>
                  <a:pt x="903" y="439"/>
                </a:cubicBezTo>
                <a:cubicBezTo>
                  <a:pt x="900" y="434"/>
                  <a:pt x="895" y="431"/>
                  <a:pt x="891" y="430"/>
                </a:cubicBezTo>
                <a:lnTo>
                  <a:pt x="890" y="429"/>
                </a:lnTo>
                <a:cubicBezTo>
                  <a:pt x="889" y="425"/>
                  <a:pt x="886" y="422"/>
                  <a:pt x="883" y="420"/>
                </a:cubicBezTo>
                <a:cubicBezTo>
                  <a:pt x="881" y="418"/>
                  <a:pt x="878" y="417"/>
                  <a:pt x="874" y="417"/>
                </a:cubicBezTo>
                <a:lnTo>
                  <a:pt x="871" y="414"/>
                </a:lnTo>
                <a:cubicBezTo>
                  <a:pt x="870" y="408"/>
                  <a:pt x="867" y="403"/>
                  <a:pt x="862" y="400"/>
                </a:cubicBezTo>
                <a:lnTo>
                  <a:pt x="860" y="399"/>
                </a:lnTo>
                <a:cubicBezTo>
                  <a:pt x="858" y="397"/>
                  <a:pt x="856" y="394"/>
                  <a:pt x="852" y="392"/>
                </a:cubicBezTo>
                <a:lnTo>
                  <a:pt x="851" y="390"/>
                </a:lnTo>
                <a:cubicBezTo>
                  <a:pt x="851" y="388"/>
                  <a:pt x="852" y="386"/>
                  <a:pt x="852" y="385"/>
                </a:cubicBezTo>
                <a:cubicBezTo>
                  <a:pt x="855" y="382"/>
                  <a:pt x="857" y="378"/>
                  <a:pt x="856" y="373"/>
                </a:cubicBezTo>
                <a:cubicBezTo>
                  <a:pt x="856" y="373"/>
                  <a:pt x="856" y="371"/>
                  <a:pt x="855" y="369"/>
                </a:cubicBezTo>
                <a:cubicBezTo>
                  <a:pt x="861" y="362"/>
                  <a:pt x="864" y="352"/>
                  <a:pt x="855" y="342"/>
                </a:cubicBezTo>
                <a:lnTo>
                  <a:pt x="854" y="341"/>
                </a:lnTo>
                <a:lnTo>
                  <a:pt x="854" y="341"/>
                </a:lnTo>
                <a:cubicBezTo>
                  <a:pt x="859" y="334"/>
                  <a:pt x="861" y="326"/>
                  <a:pt x="862" y="319"/>
                </a:cubicBezTo>
                <a:cubicBezTo>
                  <a:pt x="863" y="315"/>
                  <a:pt x="864" y="311"/>
                  <a:pt x="865" y="309"/>
                </a:cubicBezTo>
                <a:cubicBezTo>
                  <a:pt x="872" y="300"/>
                  <a:pt x="871" y="290"/>
                  <a:pt x="871" y="284"/>
                </a:cubicBezTo>
                <a:cubicBezTo>
                  <a:pt x="870" y="280"/>
                  <a:pt x="870" y="279"/>
                  <a:pt x="871" y="278"/>
                </a:cubicBezTo>
                <a:cubicBezTo>
                  <a:pt x="878" y="272"/>
                  <a:pt x="878" y="266"/>
                  <a:pt x="877" y="263"/>
                </a:cubicBezTo>
                <a:cubicBezTo>
                  <a:pt x="876" y="260"/>
                  <a:pt x="874" y="256"/>
                  <a:pt x="870" y="254"/>
                </a:cubicBezTo>
                <a:lnTo>
                  <a:pt x="871" y="252"/>
                </a:lnTo>
                <a:cubicBezTo>
                  <a:pt x="874" y="246"/>
                  <a:pt x="873" y="238"/>
                  <a:pt x="868" y="234"/>
                </a:cubicBezTo>
                <a:cubicBezTo>
                  <a:pt x="864" y="231"/>
                  <a:pt x="859" y="229"/>
                  <a:pt x="854" y="227"/>
                </a:cubicBezTo>
                <a:cubicBezTo>
                  <a:pt x="855" y="222"/>
                  <a:pt x="853" y="217"/>
                  <a:pt x="849" y="209"/>
                </a:cubicBezTo>
                <a:cubicBezTo>
                  <a:pt x="848" y="208"/>
                  <a:pt x="847" y="207"/>
                  <a:pt x="846" y="205"/>
                </a:cubicBezTo>
                <a:cubicBezTo>
                  <a:pt x="848" y="202"/>
                  <a:pt x="849" y="198"/>
                  <a:pt x="848" y="193"/>
                </a:cubicBezTo>
                <a:cubicBezTo>
                  <a:pt x="850" y="191"/>
                  <a:pt x="851" y="187"/>
                  <a:pt x="851" y="184"/>
                </a:cubicBezTo>
                <a:cubicBezTo>
                  <a:pt x="850" y="176"/>
                  <a:pt x="842" y="171"/>
                  <a:pt x="835" y="168"/>
                </a:cubicBezTo>
                <a:cubicBezTo>
                  <a:pt x="835" y="166"/>
                  <a:pt x="834" y="164"/>
                  <a:pt x="834" y="162"/>
                </a:cubicBezTo>
                <a:cubicBezTo>
                  <a:pt x="835" y="160"/>
                  <a:pt x="836" y="157"/>
                  <a:pt x="837" y="154"/>
                </a:cubicBezTo>
                <a:lnTo>
                  <a:pt x="837" y="154"/>
                </a:lnTo>
                <a:cubicBezTo>
                  <a:pt x="839" y="150"/>
                  <a:pt x="841" y="144"/>
                  <a:pt x="839" y="140"/>
                </a:cubicBezTo>
                <a:cubicBezTo>
                  <a:pt x="838" y="137"/>
                  <a:pt x="836" y="135"/>
                  <a:pt x="834" y="134"/>
                </a:cubicBezTo>
                <a:cubicBezTo>
                  <a:pt x="833" y="129"/>
                  <a:pt x="830" y="122"/>
                  <a:pt x="823" y="119"/>
                </a:cubicBezTo>
                <a:cubicBezTo>
                  <a:pt x="828" y="107"/>
                  <a:pt x="835" y="91"/>
                  <a:pt x="841" y="86"/>
                </a:cubicBezTo>
                <a:lnTo>
                  <a:pt x="844" y="83"/>
                </a:lnTo>
                <a:cubicBezTo>
                  <a:pt x="852" y="69"/>
                  <a:pt x="848" y="57"/>
                  <a:pt x="845" y="48"/>
                </a:cubicBezTo>
                <a:cubicBezTo>
                  <a:pt x="844" y="43"/>
                  <a:pt x="839" y="40"/>
                  <a:pt x="834" y="39"/>
                </a:cubicBezTo>
                <a:lnTo>
                  <a:pt x="834" y="37"/>
                </a:lnTo>
                <a:cubicBezTo>
                  <a:pt x="832" y="34"/>
                  <a:pt x="829" y="32"/>
                  <a:pt x="826" y="31"/>
                </a:cubicBezTo>
                <a:cubicBezTo>
                  <a:pt x="817" y="28"/>
                  <a:pt x="808" y="28"/>
                  <a:pt x="799" y="27"/>
                </a:cubicBezTo>
                <a:cubicBezTo>
                  <a:pt x="794" y="27"/>
                  <a:pt x="789" y="27"/>
                  <a:pt x="784" y="26"/>
                </a:cubicBezTo>
                <a:lnTo>
                  <a:pt x="782" y="26"/>
                </a:lnTo>
                <a:lnTo>
                  <a:pt x="779" y="26"/>
                </a:lnTo>
                <a:cubicBezTo>
                  <a:pt x="776" y="26"/>
                  <a:pt x="769" y="19"/>
                  <a:pt x="764" y="15"/>
                </a:cubicBezTo>
                <a:cubicBezTo>
                  <a:pt x="756" y="8"/>
                  <a:pt x="748" y="0"/>
                  <a:pt x="737" y="0"/>
                </a:cubicBezTo>
                <a:close/>
                <a:moveTo>
                  <a:pt x="989" y="735"/>
                </a:moveTo>
                <a:lnTo>
                  <a:pt x="989" y="735"/>
                </a:lnTo>
                <a:moveTo>
                  <a:pt x="874" y="430"/>
                </a:moveTo>
                <a:lnTo>
                  <a:pt x="874" y="430"/>
                </a:lnTo>
                <a:moveTo>
                  <a:pt x="737" y="13"/>
                </a:moveTo>
                <a:cubicBezTo>
                  <a:pt x="749" y="13"/>
                  <a:pt x="764" y="40"/>
                  <a:pt x="779" y="40"/>
                </a:cubicBezTo>
                <a:lnTo>
                  <a:pt x="782" y="39"/>
                </a:lnTo>
                <a:cubicBezTo>
                  <a:pt x="795" y="41"/>
                  <a:pt x="809" y="40"/>
                  <a:pt x="822" y="44"/>
                </a:cubicBezTo>
                <a:cubicBezTo>
                  <a:pt x="824" y="47"/>
                  <a:pt x="825" y="52"/>
                  <a:pt x="830" y="52"/>
                </a:cubicBezTo>
                <a:lnTo>
                  <a:pt x="833" y="52"/>
                </a:lnTo>
                <a:cubicBezTo>
                  <a:pt x="836" y="62"/>
                  <a:pt x="837" y="68"/>
                  <a:pt x="833" y="76"/>
                </a:cubicBezTo>
                <a:cubicBezTo>
                  <a:pt x="822" y="84"/>
                  <a:pt x="813" y="109"/>
                  <a:pt x="807" y="124"/>
                </a:cubicBezTo>
                <a:lnTo>
                  <a:pt x="809" y="123"/>
                </a:lnTo>
                <a:cubicBezTo>
                  <a:pt x="812" y="123"/>
                  <a:pt x="810" y="129"/>
                  <a:pt x="813" y="131"/>
                </a:cubicBezTo>
                <a:lnTo>
                  <a:pt x="815" y="130"/>
                </a:lnTo>
                <a:cubicBezTo>
                  <a:pt x="822" y="130"/>
                  <a:pt x="821" y="140"/>
                  <a:pt x="823" y="146"/>
                </a:cubicBezTo>
                <a:cubicBezTo>
                  <a:pt x="825" y="145"/>
                  <a:pt x="826" y="145"/>
                  <a:pt x="827" y="145"/>
                </a:cubicBezTo>
                <a:cubicBezTo>
                  <a:pt x="827" y="145"/>
                  <a:pt x="821" y="148"/>
                  <a:pt x="823" y="153"/>
                </a:cubicBezTo>
                <a:cubicBezTo>
                  <a:pt x="823" y="157"/>
                  <a:pt x="810" y="158"/>
                  <a:pt x="817" y="161"/>
                </a:cubicBezTo>
                <a:cubicBezTo>
                  <a:pt x="825" y="165"/>
                  <a:pt x="820" y="175"/>
                  <a:pt x="821" y="179"/>
                </a:cubicBezTo>
                <a:lnTo>
                  <a:pt x="822" y="179"/>
                </a:lnTo>
                <a:cubicBezTo>
                  <a:pt x="828" y="179"/>
                  <a:pt x="842" y="185"/>
                  <a:pt x="836" y="186"/>
                </a:cubicBezTo>
                <a:cubicBezTo>
                  <a:pt x="831" y="191"/>
                  <a:pt x="838" y="195"/>
                  <a:pt x="834" y="199"/>
                </a:cubicBezTo>
                <a:cubicBezTo>
                  <a:pt x="832" y="201"/>
                  <a:pt x="828" y="205"/>
                  <a:pt x="828" y="205"/>
                </a:cubicBezTo>
                <a:lnTo>
                  <a:pt x="830" y="204"/>
                </a:lnTo>
                <a:cubicBezTo>
                  <a:pt x="842" y="227"/>
                  <a:pt x="845" y="219"/>
                  <a:pt x="835" y="242"/>
                </a:cubicBezTo>
                <a:cubicBezTo>
                  <a:pt x="839" y="241"/>
                  <a:pt x="842" y="240"/>
                  <a:pt x="846" y="240"/>
                </a:cubicBezTo>
                <a:cubicBezTo>
                  <a:pt x="851" y="240"/>
                  <a:pt x="856" y="241"/>
                  <a:pt x="860" y="245"/>
                </a:cubicBezTo>
                <a:cubicBezTo>
                  <a:pt x="857" y="250"/>
                  <a:pt x="855" y="258"/>
                  <a:pt x="857" y="263"/>
                </a:cubicBezTo>
                <a:cubicBezTo>
                  <a:pt x="859" y="266"/>
                  <a:pt x="868" y="264"/>
                  <a:pt x="862" y="268"/>
                </a:cubicBezTo>
                <a:cubicBezTo>
                  <a:pt x="851" y="278"/>
                  <a:pt x="863" y="292"/>
                  <a:pt x="854" y="301"/>
                </a:cubicBezTo>
                <a:cubicBezTo>
                  <a:pt x="848" y="311"/>
                  <a:pt x="849" y="324"/>
                  <a:pt x="843" y="334"/>
                </a:cubicBezTo>
                <a:lnTo>
                  <a:pt x="843" y="334"/>
                </a:lnTo>
                <a:cubicBezTo>
                  <a:pt x="841" y="334"/>
                  <a:pt x="841" y="338"/>
                  <a:pt x="839" y="338"/>
                </a:cubicBezTo>
                <a:lnTo>
                  <a:pt x="837" y="337"/>
                </a:lnTo>
                <a:lnTo>
                  <a:pt x="839" y="339"/>
                </a:lnTo>
                <a:lnTo>
                  <a:pt x="840" y="339"/>
                </a:lnTo>
                <a:lnTo>
                  <a:pt x="841" y="340"/>
                </a:lnTo>
                <a:cubicBezTo>
                  <a:pt x="839" y="355"/>
                  <a:pt x="858" y="350"/>
                  <a:pt x="839" y="368"/>
                </a:cubicBezTo>
                <a:cubicBezTo>
                  <a:pt x="831" y="375"/>
                  <a:pt x="843" y="370"/>
                  <a:pt x="843" y="375"/>
                </a:cubicBezTo>
                <a:cubicBezTo>
                  <a:pt x="836" y="378"/>
                  <a:pt x="840" y="386"/>
                  <a:pt x="836" y="390"/>
                </a:cubicBezTo>
                <a:cubicBezTo>
                  <a:pt x="840" y="395"/>
                  <a:pt x="839" y="402"/>
                  <a:pt x="843" y="404"/>
                </a:cubicBezTo>
                <a:lnTo>
                  <a:pt x="845" y="403"/>
                </a:lnTo>
                <a:cubicBezTo>
                  <a:pt x="848" y="403"/>
                  <a:pt x="852" y="411"/>
                  <a:pt x="854" y="411"/>
                </a:cubicBezTo>
                <a:lnTo>
                  <a:pt x="855" y="411"/>
                </a:lnTo>
                <a:cubicBezTo>
                  <a:pt x="858" y="413"/>
                  <a:pt x="860" y="418"/>
                  <a:pt x="857" y="423"/>
                </a:cubicBezTo>
                <a:lnTo>
                  <a:pt x="859" y="423"/>
                </a:lnTo>
                <a:cubicBezTo>
                  <a:pt x="863" y="423"/>
                  <a:pt x="865" y="425"/>
                  <a:pt x="865" y="430"/>
                </a:cubicBezTo>
                <a:lnTo>
                  <a:pt x="868" y="432"/>
                </a:lnTo>
                <a:cubicBezTo>
                  <a:pt x="870" y="432"/>
                  <a:pt x="872" y="430"/>
                  <a:pt x="874" y="430"/>
                </a:cubicBezTo>
                <a:cubicBezTo>
                  <a:pt x="873" y="432"/>
                  <a:pt x="874" y="433"/>
                  <a:pt x="875" y="433"/>
                </a:cubicBezTo>
                <a:lnTo>
                  <a:pt x="877" y="432"/>
                </a:lnTo>
                <a:cubicBezTo>
                  <a:pt x="878" y="441"/>
                  <a:pt x="888" y="441"/>
                  <a:pt x="892" y="447"/>
                </a:cubicBezTo>
                <a:cubicBezTo>
                  <a:pt x="891" y="455"/>
                  <a:pt x="889" y="456"/>
                  <a:pt x="895" y="462"/>
                </a:cubicBezTo>
                <a:cubicBezTo>
                  <a:pt x="888" y="464"/>
                  <a:pt x="900" y="473"/>
                  <a:pt x="891" y="476"/>
                </a:cubicBezTo>
                <a:cubicBezTo>
                  <a:pt x="888" y="482"/>
                  <a:pt x="901" y="487"/>
                  <a:pt x="889" y="489"/>
                </a:cubicBezTo>
                <a:cubicBezTo>
                  <a:pt x="891" y="495"/>
                  <a:pt x="895" y="496"/>
                  <a:pt x="891" y="503"/>
                </a:cubicBezTo>
                <a:cubicBezTo>
                  <a:pt x="888" y="512"/>
                  <a:pt x="906" y="527"/>
                  <a:pt x="890" y="533"/>
                </a:cubicBezTo>
                <a:cubicBezTo>
                  <a:pt x="893" y="547"/>
                  <a:pt x="906" y="586"/>
                  <a:pt x="896" y="596"/>
                </a:cubicBezTo>
                <a:cubicBezTo>
                  <a:pt x="895" y="599"/>
                  <a:pt x="895" y="601"/>
                  <a:pt x="897" y="601"/>
                </a:cubicBezTo>
                <a:lnTo>
                  <a:pt x="900" y="600"/>
                </a:lnTo>
                <a:cubicBezTo>
                  <a:pt x="910" y="611"/>
                  <a:pt x="900" y="628"/>
                  <a:pt x="910" y="638"/>
                </a:cubicBezTo>
                <a:cubicBezTo>
                  <a:pt x="923" y="653"/>
                  <a:pt x="910" y="663"/>
                  <a:pt x="916" y="681"/>
                </a:cubicBezTo>
                <a:cubicBezTo>
                  <a:pt x="917" y="691"/>
                  <a:pt x="930" y="699"/>
                  <a:pt x="927" y="709"/>
                </a:cubicBezTo>
                <a:cubicBezTo>
                  <a:pt x="938" y="715"/>
                  <a:pt x="951" y="722"/>
                  <a:pt x="966" y="722"/>
                </a:cubicBezTo>
                <a:lnTo>
                  <a:pt x="968" y="722"/>
                </a:lnTo>
                <a:cubicBezTo>
                  <a:pt x="978" y="729"/>
                  <a:pt x="973" y="736"/>
                  <a:pt x="981" y="736"/>
                </a:cubicBezTo>
                <a:cubicBezTo>
                  <a:pt x="982" y="736"/>
                  <a:pt x="985" y="736"/>
                  <a:pt x="989" y="735"/>
                </a:cubicBezTo>
                <a:cubicBezTo>
                  <a:pt x="987" y="742"/>
                  <a:pt x="977" y="743"/>
                  <a:pt x="978" y="750"/>
                </a:cubicBezTo>
                <a:cubicBezTo>
                  <a:pt x="978" y="757"/>
                  <a:pt x="976" y="768"/>
                  <a:pt x="982" y="772"/>
                </a:cubicBezTo>
                <a:cubicBezTo>
                  <a:pt x="977" y="773"/>
                  <a:pt x="976" y="773"/>
                  <a:pt x="978" y="776"/>
                </a:cubicBezTo>
                <a:cubicBezTo>
                  <a:pt x="976" y="782"/>
                  <a:pt x="967" y="788"/>
                  <a:pt x="969" y="794"/>
                </a:cubicBezTo>
                <a:cubicBezTo>
                  <a:pt x="964" y="804"/>
                  <a:pt x="964" y="816"/>
                  <a:pt x="963" y="827"/>
                </a:cubicBezTo>
                <a:cubicBezTo>
                  <a:pt x="954" y="855"/>
                  <a:pt x="920" y="843"/>
                  <a:pt x="932" y="867"/>
                </a:cubicBezTo>
                <a:cubicBezTo>
                  <a:pt x="955" y="885"/>
                  <a:pt x="914" y="908"/>
                  <a:pt x="956" y="916"/>
                </a:cubicBezTo>
                <a:cubicBezTo>
                  <a:pt x="969" y="934"/>
                  <a:pt x="944" y="956"/>
                  <a:pt x="950" y="973"/>
                </a:cubicBezTo>
                <a:lnTo>
                  <a:pt x="948" y="975"/>
                </a:lnTo>
                <a:cubicBezTo>
                  <a:pt x="946" y="975"/>
                  <a:pt x="945" y="974"/>
                  <a:pt x="943" y="973"/>
                </a:cubicBezTo>
                <a:cubicBezTo>
                  <a:pt x="941" y="976"/>
                  <a:pt x="940" y="977"/>
                  <a:pt x="937" y="978"/>
                </a:cubicBezTo>
                <a:cubicBezTo>
                  <a:pt x="934" y="986"/>
                  <a:pt x="926" y="990"/>
                  <a:pt x="917" y="994"/>
                </a:cubicBezTo>
                <a:cubicBezTo>
                  <a:pt x="920" y="1002"/>
                  <a:pt x="915" y="1005"/>
                  <a:pt x="910" y="1009"/>
                </a:cubicBezTo>
                <a:cubicBezTo>
                  <a:pt x="911" y="1014"/>
                  <a:pt x="910" y="1016"/>
                  <a:pt x="908" y="1016"/>
                </a:cubicBezTo>
                <a:cubicBezTo>
                  <a:pt x="906" y="1016"/>
                  <a:pt x="902" y="1013"/>
                  <a:pt x="898" y="1012"/>
                </a:cubicBezTo>
                <a:cubicBezTo>
                  <a:pt x="897" y="1015"/>
                  <a:pt x="900" y="1017"/>
                  <a:pt x="896" y="1019"/>
                </a:cubicBezTo>
                <a:cubicBezTo>
                  <a:pt x="897" y="1022"/>
                  <a:pt x="895" y="1028"/>
                  <a:pt x="893" y="1028"/>
                </a:cubicBezTo>
                <a:lnTo>
                  <a:pt x="890" y="1026"/>
                </a:lnTo>
                <a:cubicBezTo>
                  <a:pt x="886" y="1025"/>
                  <a:pt x="885" y="1020"/>
                  <a:pt x="883" y="1020"/>
                </a:cubicBezTo>
                <a:lnTo>
                  <a:pt x="881" y="1020"/>
                </a:lnTo>
                <a:cubicBezTo>
                  <a:pt x="877" y="1024"/>
                  <a:pt x="870" y="1026"/>
                  <a:pt x="870" y="1034"/>
                </a:cubicBezTo>
                <a:lnTo>
                  <a:pt x="869" y="1034"/>
                </a:lnTo>
                <a:cubicBezTo>
                  <a:pt x="864" y="1034"/>
                  <a:pt x="864" y="1045"/>
                  <a:pt x="858" y="1045"/>
                </a:cubicBezTo>
                <a:lnTo>
                  <a:pt x="854" y="1044"/>
                </a:lnTo>
                <a:cubicBezTo>
                  <a:pt x="855" y="1054"/>
                  <a:pt x="839" y="1053"/>
                  <a:pt x="844" y="1061"/>
                </a:cubicBezTo>
                <a:cubicBezTo>
                  <a:pt x="835" y="1065"/>
                  <a:pt x="827" y="1073"/>
                  <a:pt x="816" y="1074"/>
                </a:cubicBezTo>
                <a:cubicBezTo>
                  <a:pt x="811" y="1075"/>
                  <a:pt x="809" y="1087"/>
                  <a:pt x="806" y="1092"/>
                </a:cubicBezTo>
                <a:cubicBezTo>
                  <a:pt x="800" y="1093"/>
                  <a:pt x="793" y="1103"/>
                  <a:pt x="790" y="1109"/>
                </a:cubicBezTo>
                <a:cubicBezTo>
                  <a:pt x="786" y="1112"/>
                  <a:pt x="787" y="1121"/>
                  <a:pt x="783" y="1121"/>
                </a:cubicBezTo>
                <a:cubicBezTo>
                  <a:pt x="782" y="1121"/>
                  <a:pt x="780" y="1120"/>
                  <a:pt x="779" y="1119"/>
                </a:cubicBezTo>
                <a:cubicBezTo>
                  <a:pt x="776" y="1119"/>
                  <a:pt x="771" y="1121"/>
                  <a:pt x="772" y="1124"/>
                </a:cubicBezTo>
                <a:lnTo>
                  <a:pt x="770" y="1123"/>
                </a:lnTo>
                <a:cubicBezTo>
                  <a:pt x="765" y="1123"/>
                  <a:pt x="763" y="1126"/>
                  <a:pt x="762" y="1129"/>
                </a:cubicBezTo>
                <a:lnTo>
                  <a:pt x="759" y="1129"/>
                </a:lnTo>
                <a:cubicBezTo>
                  <a:pt x="752" y="1129"/>
                  <a:pt x="753" y="1137"/>
                  <a:pt x="753" y="1144"/>
                </a:cubicBezTo>
                <a:cubicBezTo>
                  <a:pt x="749" y="1148"/>
                  <a:pt x="740" y="1150"/>
                  <a:pt x="741" y="1156"/>
                </a:cubicBezTo>
                <a:cubicBezTo>
                  <a:pt x="737" y="1158"/>
                  <a:pt x="736" y="1167"/>
                  <a:pt x="735" y="1171"/>
                </a:cubicBezTo>
                <a:lnTo>
                  <a:pt x="732" y="1170"/>
                </a:lnTo>
                <a:cubicBezTo>
                  <a:pt x="728" y="1170"/>
                  <a:pt x="724" y="1172"/>
                  <a:pt x="722" y="1175"/>
                </a:cubicBezTo>
                <a:lnTo>
                  <a:pt x="720" y="1176"/>
                </a:lnTo>
                <a:cubicBezTo>
                  <a:pt x="717" y="1176"/>
                  <a:pt x="714" y="1172"/>
                  <a:pt x="711" y="1172"/>
                </a:cubicBezTo>
                <a:cubicBezTo>
                  <a:pt x="710" y="1172"/>
                  <a:pt x="708" y="1172"/>
                  <a:pt x="707" y="1174"/>
                </a:cubicBezTo>
                <a:cubicBezTo>
                  <a:pt x="705" y="1173"/>
                  <a:pt x="703" y="1172"/>
                  <a:pt x="701" y="1172"/>
                </a:cubicBezTo>
                <a:cubicBezTo>
                  <a:pt x="696" y="1172"/>
                  <a:pt x="691" y="1176"/>
                  <a:pt x="686" y="1178"/>
                </a:cubicBezTo>
                <a:cubicBezTo>
                  <a:pt x="684" y="1178"/>
                  <a:pt x="683" y="1178"/>
                  <a:pt x="681" y="1178"/>
                </a:cubicBezTo>
                <a:cubicBezTo>
                  <a:pt x="679" y="1178"/>
                  <a:pt x="677" y="1178"/>
                  <a:pt x="675" y="1178"/>
                </a:cubicBezTo>
                <a:cubicBezTo>
                  <a:pt x="670" y="1178"/>
                  <a:pt x="665" y="1178"/>
                  <a:pt x="661" y="1181"/>
                </a:cubicBezTo>
                <a:cubicBezTo>
                  <a:pt x="652" y="1182"/>
                  <a:pt x="646" y="1188"/>
                  <a:pt x="643" y="1195"/>
                </a:cubicBezTo>
                <a:cubicBezTo>
                  <a:pt x="633" y="1197"/>
                  <a:pt x="635" y="1206"/>
                  <a:pt x="628" y="1209"/>
                </a:cubicBezTo>
                <a:cubicBezTo>
                  <a:pt x="627" y="1208"/>
                  <a:pt x="626" y="1208"/>
                  <a:pt x="625" y="1208"/>
                </a:cubicBezTo>
                <a:cubicBezTo>
                  <a:pt x="622" y="1208"/>
                  <a:pt x="622" y="1212"/>
                  <a:pt x="621" y="1215"/>
                </a:cubicBezTo>
                <a:cubicBezTo>
                  <a:pt x="620" y="1216"/>
                  <a:pt x="619" y="1216"/>
                  <a:pt x="617" y="1216"/>
                </a:cubicBezTo>
                <a:cubicBezTo>
                  <a:pt x="614" y="1216"/>
                  <a:pt x="611" y="1215"/>
                  <a:pt x="608" y="1215"/>
                </a:cubicBezTo>
                <a:cubicBezTo>
                  <a:pt x="606" y="1215"/>
                  <a:pt x="604" y="1216"/>
                  <a:pt x="603" y="1219"/>
                </a:cubicBezTo>
                <a:cubicBezTo>
                  <a:pt x="600" y="1222"/>
                  <a:pt x="596" y="1224"/>
                  <a:pt x="592" y="1224"/>
                </a:cubicBezTo>
                <a:cubicBezTo>
                  <a:pt x="588" y="1224"/>
                  <a:pt x="585" y="1223"/>
                  <a:pt x="583" y="1221"/>
                </a:cubicBezTo>
                <a:cubicBezTo>
                  <a:pt x="584" y="1227"/>
                  <a:pt x="574" y="1238"/>
                  <a:pt x="568" y="1238"/>
                </a:cubicBezTo>
                <a:cubicBezTo>
                  <a:pt x="567" y="1238"/>
                  <a:pt x="565" y="1236"/>
                  <a:pt x="565" y="1234"/>
                </a:cubicBezTo>
                <a:cubicBezTo>
                  <a:pt x="563" y="1227"/>
                  <a:pt x="562" y="1225"/>
                  <a:pt x="560" y="1225"/>
                </a:cubicBezTo>
                <a:lnTo>
                  <a:pt x="557" y="1226"/>
                </a:lnTo>
                <a:cubicBezTo>
                  <a:pt x="556" y="1226"/>
                  <a:pt x="554" y="1225"/>
                  <a:pt x="550" y="1221"/>
                </a:cubicBezTo>
                <a:lnTo>
                  <a:pt x="549" y="1221"/>
                </a:lnTo>
                <a:cubicBezTo>
                  <a:pt x="537" y="1221"/>
                  <a:pt x="545" y="1205"/>
                  <a:pt x="538" y="1200"/>
                </a:cubicBezTo>
                <a:cubicBezTo>
                  <a:pt x="537" y="1200"/>
                  <a:pt x="535" y="1200"/>
                  <a:pt x="534" y="1200"/>
                </a:cubicBezTo>
                <a:cubicBezTo>
                  <a:pt x="532" y="1200"/>
                  <a:pt x="530" y="1200"/>
                  <a:pt x="528" y="1200"/>
                </a:cubicBezTo>
                <a:cubicBezTo>
                  <a:pt x="525" y="1200"/>
                  <a:pt x="522" y="1199"/>
                  <a:pt x="519" y="1196"/>
                </a:cubicBezTo>
                <a:cubicBezTo>
                  <a:pt x="517" y="1194"/>
                  <a:pt x="515" y="1194"/>
                  <a:pt x="514" y="1194"/>
                </a:cubicBezTo>
                <a:cubicBezTo>
                  <a:pt x="512" y="1194"/>
                  <a:pt x="512" y="1195"/>
                  <a:pt x="510" y="1195"/>
                </a:cubicBezTo>
                <a:lnTo>
                  <a:pt x="509" y="1194"/>
                </a:lnTo>
                <a:lnTo>
                  <a:pt x="508" y="1194"/>
                </a:lnTo>
                <a:cubicBezTo>
                  <a:pt x="505" y="1194"/>
                  <a:pt x="505" y="1201"/>
                  <a:pt x="501" y="1202"/>
                </a:cubicBezTo>
                <a:cubicBezTo>
                  <a:pt x="500" y="1200"/>
                  <a:pt x="497" y="1199"/>
                  <a:pt x="494" y="1199"/>
                </a:cubicBezTo>
                <a:cubicBezTo>
                  <a:pt x="491" y="1199"/>
                  <a:pt x="488" y="1200"/>
                  <a:pt x="486" y="1202"/>
                </a:cubicBezTo>
                <a:cubicBezTo>
                  <a:pt x="481" y="1196"/>
                  <a:pt x="470" y="1193"/>
                  <a:pt x="465" y="1183"/>
                </a:cubicBezTo>
                <a:cubicBezTo>
                  <a:pt x="462" y="1177"/>
                  <a:pt x="458" y="1174"/>
                  <a:pt x="454" y="1174"/>
                </a:cubicBezTo>
                <a:cubicBezTo>
                  <a:pt x="441" y="1174"/>
                  <a:pt x="426" y="1195"/>
                  <a:pt x="415" y="1201"/>
                </a:cubicBezTo>
                <a:cubicBezTo>
                  <a:pt x="394" y="1203"/>
                  <a:pt x="379" y="1232"/>
                  <a:pt x="391" y="1242"/>
                </a:cubicBezTo>
                <a:cubicBezTo>
                  <a:pt x="397" y="1254"/>
                  <a:pt x="397" y="1265"/>
                  <a:pt x="410" y="1270"/>
                </a:cubicBezTo>
                <a:cubicBezTo>
                  <a:pt x="435" y="1274"/>
                  <a:pt x="404" y="1290"/>
                  <a:pt x="414" y="1291"/>
                </a:cubicBezTo>
                <a:cubicBezTo>
                  <a:pt x="411" y="1300"/>
                  <a:pt x="426" y="1307"/>
                  <a:pt x="415" y="1313"/>
                </a:cubicBezTo>
                <a:cubicBezTo>
                  <a:pt x="415" y="1323"/>
                  <a:pt x="403" y="1314"/>
                  <a:pt x="400" y="1323"/>
                </a:cubicBezTo>
                <a:cubicBezTo>
                  <a:pt x="407" y="1335"/>
                  <a:pt x="391" y="1344"/>
                  <a:pt x="389" y="1352"/>
                </a:cubicBezTo>
                <a:cubicBezTo>
                  <a:pt x="391" y="1365"/>
                  <a:pt x="374" y="1368"/>
                  <a:pt x="375" y="1381"/>
                </a:cubicBezTo>
                <a:cubicBezTo>
                  <a:pt x="365" y="1379"/>
                  <a:pt x="361" y="1378"/>
                  <a:pt x="358" y="1378"/>
                </a:cubicBezTo>
                <a:cubicBezTo>
                  <a:pt x="354" y="1378"/>
                  <a:pt x="359" y="1382"/>
                  <a:pt x="353" y="1395"/>
                </a:cubicBezTo>
                <a:cubicBezTo>
                  <a:pt x="351" y="1406"/>
                  <a:pt x="343" y="1414"/>
                  <a:pt x="335" y="1419"/>
                </a:cubicBezTo>
                <a:lnTo>
                  <a:pt x="334" y="1419"/>
                </a:lnTo>
                <a:cubicBezTo>
                  <a:pt x="331" y="1419"/>
                  <a:pt x="327" y="1416"/>
                  <a:pt x="325" y="1415"/>
                </a:cubicBezTo>
                <a:cubicBezTo>
                  <a:pt x="322" y="1415"/>
                  <a:pt x="320" y="1417"/>
                  <a:pt x="318" y="1417"/>
                </a:cubicBezTo>
                <a:lnTo>
                  <a:pt x="315" y="1416"/>
                </a:lnTo>
                <a:cubicBezTo>
                  <a:pt x="309" y="1407"/>
                  <a:pt x="306" y="1404"/>
                  <a:pt x="303" y="1404"/>
                </a:cubicBezTo>
                <a:cubicBezTo>
                  <a:pt x="300" y="1404"/>
                  <a:pt x="297" y="1409"/>
                  <a:pt x="288" y="1415"/>
                </a:cubicBezTo>
                <a:lnTo>
                  <a:pt x="285" y="1414"/>
                </a:lnTo>
                <a:cubicBezTo>
                  <a:pt x="280" y="1414"/>
                  <a:pt x="278" y="1421"/>
                  <a:pt x="273" y="1421"/>
                </a:cubicBezTo>
                <a:lnTo>
                  <a:pt x="271" y="1420"/>
                </a:lnTo>
                <a:cubicBezTo>
                  <a:pt x="269" y="1418"/>
                  <a:pt x="266" y="1417"/>
                  <a:pt x="263" y="1417"/>
                </a:cubicBezTo>
                <a:cubicBezTo>
                  <a:pt x="262" y="1417"/>
                  <a:pt x="260" y="1417"/>
                  <a:pt x="259" y="1418"/>
                </a:cubicBezTo>
                <a:cubicBezTo>
                  <a:pt x="258" y="1425"/>
                  <a:pt x="250" y="1425"/>
                  <a:pt x="246" y="1428"/>
                </a:cubicBezTo>
                <a:cubicBezTo>
                  <a:pt x="243" y="1431"/>
                  <a:pt x="251" y="1440"/>
                  <a:pt x="242" y="1442"/>
                </a:cubicBezTo>
                <a:lnTo>
                  <a:pt x="239" y="1441"/>
                </a:lnTo>
                <a:cubicBezTo>
                  <a:pt x="229" y="1441"/>
                  <a:pt x="223" y="1452"/>
                  <a:pt x="220" y="1460"/>
                </a:cubicBezTo>
                <a:cubicBezTo>
                  <a:pt x="214" y="1466"/>
                  <a:pt x="211" y="1463"/>
                  <a:pt x="204" y="1467"/>
                </a:cubicBezTo>
                <a:cubicBezTo>
                  <a:pt x="203" y="1469"/>
                  <a:pt x="202" y="1470"/>
                  <a:pt x="200" y="1470"/>
                </a:cubicBezTo>
                <a:cubicBezTo>
                  <a:pt x="197" y="1470"/>
                  <a:pt x="194" y="1465"/>
                  <a:pt x="192" y="1464"/>
                </a:cubicBezTo>
                <a:cubicBezTo>
                  <a:pt x="183" y="1463"/>
                  <a:pt x="178" y="1454"/>
                  <a:pt x="170" y="1454"/>
                </a:cubicBezTo>
                <a:lnTo>
                  <a:pt x="168" y="1455"/>
                </a:lnTo>
                <a:cubicBezTo>
                  <a:pt x="158" y="1454"/>
                  <a:pt x="143" y="1455"/>
                  <a:pt x="141" y="1443"/>
                </a:cubicBezTo>
                <a:cubicBezTo>
                  <a:pt x="131" y="1441"/>
                  <a:pt x="123" y="1435"/>
                  <a:pt x="124" y="1424"/>
                </a:cubicBezTo>
                <a:cubicBezTo>
                  <a:pt x="110" y="1416"/>
                  <a:pt x="113" y="1411"/>
                  <a:pt x="111" y="1396"/>
                </a:cubicBezTo>
                <a:cubicBezTo>
                  <a:pt x="126" y="1383"/>
                  <a:pt x="111" y="1385"/>
                  <a:pt x="114" y="1371"/>
                </a:cubicBezTo>
                <a:cubicBezTo>
                  <a:pt x="105" y="1360"/>
                  <a:pt x="95" y="1351"/>
                  <a:pt x="90" y="1338"/>
                </a:cubicBezTo>
                <a:cubicBezTo>
                  <a:pt x="92" y="1329"/>
                  <a:pt x="88" y="1326"/>
                  <a:pt x="84" y="1326"/>
                </a:cubicBezTo>
                <a:cubicBezTo>
                  <a:pt x="80" y="1326"/>
                  <a:pt x="74" y="1329"/>
                  <a:pt x="70" y="1332"/>
                </a:cubicBezTo>
                <a:cubicBezTo>
                  <a:pt x="68" y="1332"/>
                  <a:pt x="67" y="1332"/>
                  <a:pt x="66" y="1332"/>
                </a:cubicBezTo>
                <a:cubicBezTo>
                  <a:pt x="59" y="1332"/>
                  <a:pt x="63" y="1340"/>
                  <a:pt x="62" y="1345"/>
                </a:cubicBezTo>
                <a:cubicBezTo>
                  <a:pt x="58" y="1350"/>
                  <a:pt x="54" y="1351"/>
                  <a:pt x="50" y="1351"/>
                </a:cubicBezTo>
                <a:cubicBezTo>
                  <a:pt x="44" y="1351"/>
                  <a:pt x="38" y="1349"/>
                  <a:pt x="32" y="1349"/>
                </a:cubicBezTo>
                <a:cubicBezTo>
                  <a:pt x="30" y="1349"/>
                  <a:pt x="27" y="1350"/>
                  <a:pt x="24" y="1351"/>
                </a:cubicBezTo>
                <a:cubicBezTo>
                  <a:pt x="20" y="1338"/>
                  <a:pt x="37" y="1332"/>
                  <a:pt x="38" y="1317"/>
                </a:cubicBezTo>
                <a:cubicBezTo>
                  <a:pt x="33" y="1313"/>
                  <a:pt x="42" y="1304"/>
                  <a:pt x="42" y="1297"/>
                </a:cubicBezTo>
                <a:cubicBezTo>
                  <a:pt x="44" y="1291"/>
                  <a:pt x="35" y="1283"/>
                  <a:pt x="41" y="1276"/>
                </a:cubicBezTo>
                <a:cubicBezTo>
                  <a:pt x="41" y="1270"/>
                  <a:pt x="45" y="1269"/>
                  <a:pt x="46" y="1264"/>
                </a:cubicBezTo>
                <a:cubicBezTo>
                  <a:pt x="47" y="1260"/>
                  <a:pt x="44" y="1256"/>
                  <a:pt x="45" y="1253"/>
                </a:cubicBezTo>
                <a:cubicBezTo>
                  <a:pt x="42" y="1252"/>
                  <a:pt x="44" y="1240"/>
                  <a:pt x="46" y="1239"/>
                </a:cubicBezTo>
                <a:cubicBezTo>
                  <a:pt x="48" y="1235"/>
                  <a:pt x="41" y="1234"/>
                  <a:pt x="44" y="1232"/>
                </a:cubicBezTo>
                <a:cubicBezTo>
                  <a:pt x="40" y="1221"/>
                  <a:pt x="56" y="1214"/>
                  <a:pt x="51" y="1207"/>
                </a:cubicBezTo>
                <a:cubicBezTo>
                  <a:pt x="51" y="1201"/>
                  <a:pt x="44" y="1191"/>
                  <a:pt x="36" y="1188"/>
                </a:cubicBezTo>
                <a:lnTo>
                  <a:pt x="34" y="1189"/>
                </a:lnTo>
                <a:lnTo>
                  <a:pt x="33" y="1183"/>
                </a:lnTo>
                <a:cubicBezTo>
                  <a:pt x="30" y="1180"/>
                  <a:pt x="33" y="1180"/>
                  <a:pt x="33" y="1176"/>
                </a:cubicBezTo>
                <a:cubicBezTo>
                  <a:pt x="31" y="1166"/>
                  <a:pt x="34" y="1162"/>
                  <a:pt x="29" y="1153"/>
                </a:cubicBezTo>
                <a:cubicBezTo>
                  <a:pt x="25" y="1147"/>
                  <a:pt x="32" y="1141"/>
                  <a:pt x="25" y="1137"/>
                </a:cubicBezTo>
                <a:cubicBezTo>
                  <a:pt x="27" y="1126"/>
                  <a:pt x="12" y="1120"/>
                  <a:pt x="18" y="1107"/>
                </a:cubicBezTo>
                <a:cubicBezTo>
                  <a:pt x="18" y="1103"/>
                  <a:pt x="29" y="1098"/>
                  <a:pt x="22" y="1094"/>
                </a:cubicBezTo>
                <a:cubicBezTo>
                  <a:pt x="28" y="1087"/>
                  <a:pt x="32" y="1082"/>
                  <a:pt x="39" y="1079"/>
                </a:cubicBezTo>
                <a:cubicBezTo>
                  <a:pt x="38" y="1076"/>
                  <a:pt x="40" y="1076"/>
                  <a:pt x="43" y="1075"/>
                </a:cubicBezTo>
                <a:cubicBezTo>
                  <a:pt x="45" y="1074"/>
                  <a:pt x="45" y="1067"/>
                  <a:pt x="48" y="1066"/>
                </a:cubicBezTo>
                <a:cubicBezTo>
                  <a:pt x="45" y="1058"/>
                  <a:pt x="52" y="1060"/>
                  <a:pt x="56" y="1057"/>
                </a:cubicBezTo>
                <a:cubicBezTo>
                  <a:pt x="46" y="1053"/>
                  <a:pt x="57" y="1052"/>
                  <a:pt x="57" y="1046"/>
                </a:cubicBezTo>
                <a:cubicBezTo>
                  <a:pt x="60" y="1040"/>
                  <a:pt x="59" y="1032"/>
                  <a:pt x="62" y="1024"/>
                </a:cubicBezTo>
                <a:cubicBezTo>
                  <a:pt x="65" y="1016"/>
                  <a:pt x="74" y="1007"/>
                  <a:pt x="73" y="993"/>
                </a:cubicBezTo>
                <a:cubicBezTo>
                  <a:pt x="84" y="986"/>
                  <a:pt x="85" y="979"/>
                  <a:pt x="89" y="969"/>
                </a:cubicBezTo>
                <a:cubicBezTo>
                  <a:pt x="86" y="966"/>
                  <a:pt x="90" y="960"/>
                  <a:pt x="91" y="957"/>
                </a:cubicBezTo>
                <a:cubicBezTo>
                  <a:pt x="87" y="952"/>
                  <a:pt x="91" y="953"/>
                  <a:pt x="93" y="950"/>
                </a:cubicBezTo>
                <a:lnTo>
                  <a:pt x="93" y="950"/>
                </a:lnTo>
                <a:cubicBezTo>
                  <a:pt x="86" y="950"/>
                  <a:pt x="96" y="933"/>
                  <a:pt x="98" y="933"/>
                </a:cubicBezTo>
                <a:lnTo>
                  <a:pt x="98" y="933"/>
                </a:lnTo>
                <a:cubicBezTo>
                  <a:pt x="93" y="927"/>
                  <a:pt x="101" y="931"/>
                  <a:pt x="94" y="924"/>
                </a:cubicBezTo>
                <a:cubicBezTo>
                  <a:pt x="100" y="922"/>
                  <a:pt x="100" y="915"/>
                  <a:pt x="102" y="910"/>
                </a:cubicBezTo>
                <a:lnTo>
                  <a:pt x="103" y="911"/>
                </a:lnTo>
                <a:cubicBezTo>
                  <a:pt x="104" y="911"/>
                  <a:pt x="102" y="908"/>
                  <a:pt x="104" y="907"/>
                </a:cubicBezTo>
                <a:cubicBezTo>
                  <a:pt x="100" y="901"/>
                  <a:pt x="108" y="906"/>
                  <a:pt x="104" y="901"/>
                </a:cubicBezTo>
                <a:cubicBezTo>
                  <a:pt x="107" y="897"/>
                  <a:pt x="107" y="894"/>
                  <a:pt x="111" y="892"/>
                </a:cubicBezTo>
                <a:cubicBezTo>
                  <a:pt x="110" y="892"/>
                  <a:pt x="107" y="890"/>
                  <a:pt x="109" y="890"/>
                </a:cubicBezTo>
                <a:lnTo>
                  <a:pt x="110" y="890"/>
                </a:lnTo>
                <a:lnTo>
                  <a:pt x="111" y="890"/>
                </a:lnTo>
                <a:cubicBezTo>
                  <a:pt x="114" y="890"/>
                  <a:pt x="119" y="884"/>
                  <a:pt x="120" y="880"/>
                </a:cubicBezTo>
                <a:lnTo>
                  <a:pt x="122" y="880"/>
                </a:lnTo>
                <a:cubicBezTo>
                  <a:pt x="127" y="880"/>
                  <a:pt x="131" y="871"/>
                  <a:pt x="138" y="871"/>
                </a:cubicBezTo>
                <a:lnTo>
                  <a:pt x="139" y="871"/>
                </a:lnTo>
                <a:lnTo>
                  <a:pt x="142" y="872"/>
                </a:lnTo>
                <a:cubicBezTo>
                  <a:pt x="144" y="872"/>
                  <a:pt x="144" y="869"/>
                  <a:pt x="147" y="869"/>
                </a:cubicBezTo>
                <a:lnTo>
                  <a:pt x="151" y="871"/>
                </a:lnTo>
                <a:cubicBezTo>
                  <a:pt x="154" y="871"/>
                  <a:pt x="157" y="864"/>
                  <a:pt x="161" y="862"/>
                </a:cubicBezTo>
                <a:lnTo>
                  <a:pt x="164" y="863"/>
                </a:lnTo>
                <a:cubicBezTo>
                  <a:pt x="167" y="863"/>
                  <a:pt x="171" y="860"/>
                  <a:pt x="175" y="860"/>
                </a:cubicBezTo>
                <a:lnTo>
                  <a:pt x="178" y="861"/>
                </a:lnTo>
                <a:lnTo>
                  <a:pt x="180" y="861"/>
                </a:lnTo>
                <a:cubicBezTo>
                  <a:pt x="184" y="861"/>
                  <a:pt x="188" y="856"/>
                  <a:pt x="192" y="856"/>
                </a:cubicBezTo>
                <a:lnTo>
                  <a:pt x="193" y="856"/>
                </a:lnTo>
                <a:cubicBezTo>
                  <a:pt x="204" y="855"/>
                  <a:pt x="201" y="846"/>
                  <a:pt x="211" y="845"/>
                </a:cubicBezTo>
                <a:cubicBezTo>
                  <a:pt x="212" y="839"/>
                  <a:pt x="220" y="835"/>
                  <a:pt x="227" y="835"/>
                </a:cubicBezTo>
                <a:cubicBezTo>
                  <a:pt x="231" y="835"/>
                  <a:pt x="234" y="837"/>
                  <a:pt x="235" y="840"/>
                </a:cubicBezTo>
                <a:cubicBezTo>
                  <a:pt x="237" y="841"/>
                  <a:pt x="238" y="841"/>
                  <a:pt x="239" y="841"/>
                </a:cubicBezTo>
                <a:cubicBezTo>
                  <a:pt x="245" y="841"/>
                  <a:pt x="243" y="828"/>
                  <a:pt x="251" y="827"/>
                </a:cubicBezTo>
                <a:cubicBezTo>
                  <a:pt x="265" y="813"/>
                  <a:pt x="276" y="801"/>
                  <a:pt x="295" y="792"/>
                </a:cubicBezTo>
                <a:cubicBezTo>
                  <a:pt x="311" y="790"/>
                  <a:pt x="312" y="789"/>
                  <a:pt x="315" y="774"/>
                </a:cubicBezTo>
                <a:cubicBezTo>
                  <a:pt x="313" y="769"/>
                  <a:pt x="324" y="769"/>
                  <a:pt x="326" y="763"/>
                </a:cubicBezTo>
                <a:cubicBezTo>
                  <a:pt x="324" y="756"/>
                  <a:pt x="332" y="759"/>
                  <a:pt x="330" y="753"/>
                </a:cubicBezTo>
                <a:cubicBezTo>
                  <a:pt x="332" y="748"/>
                  <a:pt x="338" y="744"/>
                  <a:pt x="341" y="741"/>
                </a:cubicBezTo>
                <a:cubicBezTo>
                  <a:pt x="342" y="744"/>
                  <a:pt x="343" y="745"/>
                  <a:pt x="343" y="745"/>
                </a:cubicBezTo>
                <a:cubicBezTo>
                  <a:pt x="344" y="745"/>
                  <a:pt x="343" y="738"/>
                  <a:pt x="341" y="735"/>
                </a:cubicBezTo>
                <a:cubicBezTo>
                  <a:pt x="344" y="736"/>
                  <a:pt x="346" y="737"/>
                  <a:pt x="348" y="737"/>
                </a:cubicBezTo>
                <a:cubicBezTo>
                  <a:pt x="354" y="737"/>
                  <a:pt x="345" y="727"/>
                  <a:pt x="363" y="727"/>
                </a:cubicBezTo>
                <a:lnTo>
                  <a:pt x="363" y="727"/>
                </a:lnTo>
                <a:cubicBezTo>
                  <a:pt x="364" y="725"/>
                  <a:pt x="365" y="724"/>
                  <a:pt x="366" y="724"/>
                </a:cubicBezTo>
                <a:cubicBezTo>
                  <a:pt x="369" y="724"/>
                  <a:pt x="371" y="729"/>
                  <a:pt x="373" y="729"/>
                </a:cubicBezTo>
                <a:cubicBezTo>
                  <a:pt x="374" y="729"/>
                  <a:pt x="374" y="729"/>
                  <a:pt x="375" y="727"/>
                </a:cubicBezTo>
                <a:cubicBezTo>
                  <a:pt x="389" y="725"/>
                  <a:pt x="397" y="718"/>
                  <a:pt x="410" y="716"/>
                </a:cubicBezTo>
                <a:cubicBezTo>
                  <a:pt x="415" y="718"/>
                  <a:pt x="424" y="720"/>
                  <a:pt x="430" y="725"/>
                </a:cubicBezTo>
                <a:cubicBezTo>
                  <a:pt x="431" y="726"/>
                  <a:pt x="433" y="726"/>
                  <a:pt x="434" y="726"/>
                </a:cubicBezTo>
                <a:lnTo>
                  <a:pt x="436" y="726"/>
                </a:lnTo>
                <a:cubicBezTo>
                  <a:pt x="438" y="726"/>
                  <a:pt x="439" y="727"/>
                  <a:pt x="440" y="732"/>
                </a:cubicBezTo>
                <a:cubicBezTo>
                  <a:pt x="445" y="732"/>
                  <a:pt x="450" y="743"/>
                  <a:pt x="454" y="743"/>
                </a:cubicBezTo>
                <a:lnTo>
                  <a:pt x="455" y="742"/>
                </a:lnTo>
                <a:lnTo>
                  <a:pt x="457" y="741"/>
                </a:lnTo>
                <a:cubicBezTo>
                  <a:pt x="459" y="741"/>
                  <a:pt x="461" y="742"/>
                  <a:pt x="462" y="742"/>
                </a:cubicBezTo>
                <a:lnTo>
                  <a:pt x="465" y="741"/>
                </a:lnTo>
                <a:cubicBezTo>
                  <a:pt x="467" y="740"/>
                  <a:pt x="467" y="738"/>
                  <a:pt x="468" y="738"/>
                </a:cubicBezTo>
                <a:lnTo>
                  <a:pt x="471" y="739"/>
                </a:lnTo>
                <a:cubicBezTo>
                  <a:pt x="472" y="735"/>
                  <a:pt x="474" y="734"/>
                  <a:pt x="476" y="734"/>
                </a:cubicBezTo>
                <a:cubicBezTo>
                  <a:pt x="478" y="734"/>
                  <a:pt x="480" y="735"/>
                  <a:pt x="481" y="735"/>
                </a:cubicBezTo>
                <a:lnTo>
                  <a:pt x="485" y="734"/>
                </a:lnTo>
                <a:cubicBezTo>
                  <a:pt x="489" y="730"/>
                  <a:pt x="492" y="729"/>
                  <a:pt x="497" y="729"/>
                </a:cubicBezTo>
                <a:cubicBezTo>
                  <a:pt x="501" y="729"/>
                  <a:pt x="506" y="730"/>
                  <a:pt x="511" y="732"/>
                </a:cubicBezTo>
                <a:cubicBezTo>
                  <a:pt x="515" y="728"/>
                  <a:pt x="519" y="727"/>
                  <a:pt x="522" y="727"/>
                </a:cubicBezTo>
                <a:cubicBezTo>
                  <a:pt x="524" y="727"/>
                  <a:pt x="526" y="727"/>
                  <a:pt x="528" y="727"/>
                </a:cubicBezTo>
                <a:cubicBezTo>
                  <a:pt x="529" y="727"/>
                  <a:pt x="531" y="727"/>
                  <a:pt x="532" y="727"/>
                </a:cubicBezTo>
                <a:cubicBezTo>
                  <a:pt x="537" y="721"/>
                  <a:pt x="546" y="716"/>
                  <a:pt x="549" y="708"/>
                </a:cubicBezTo>
                <a:cubicBezTo>
                  <a:pt x="550" y="692"/>
                  <a:pt x="560" y="681"/>
                  <a:pt x="555" y="667"/>
                </a:cubicBezTo>
                <a:cubicBezTo>
                  <a:pt x="556" y="662"/>
                  <a:pt x="563" y="655"/>
                  <a:pt x="562" y="651"/>
                </a:cubicBezTo>
                <a:lnTo>
                  <a:pt x="559" y="651"/>
                </a:lnTo>
                <a:cubicBezTo>
                  <a:pt x="556" y="651"/>
                  <a:pt x="562" y="642"/>
                  <a:pt x="559" y="640"/>
                </a:cubicBezTo>
                <a:cubicBezTo>
                  <a:pt x="559" y="632"/>
                  <a:pt x="548" y="629"/>
                  <a:pt x="542" y="626"/>
                </a:cubicBezTo>
                <a:cubicBezTo>
                  <a:pt x="536" y="623"/>
                  <a:pt x="540" y="613"/>
                  <a:pt x="532" y="612"/>
                </a:cubicBezTo>
                <a:lnTo>
                  <a:pt x="530" y="612"/>
                </a:lnTo>
                <a:cubicBezTo>
                  <a:pt x="525" y="612"/>
                  <a:pt x="523" y="604"/>
                  <a:pt x="520" y="600"/>
                </a:cubicBezTo>
                <a:cubicBezTo>
                  <a:pt x="526" y="598"/>
                  <a:pt x="527" y="591"/>
                  <a:pt x="522" y="587"/>
                </a:cubicBezTo>
                <a:cubicBezTo>
                  <a:pt x="514" y="576"/>
                  <a:pt x="522" y="563"/>
                  <a:pt x="516" y="550"/>
                </a:cubicBezTo>
                <a:cubicBezTo>
                  <a:pt x="516" y="545"/>
                  <a:pt x="521" y="548"/>
                  <a:pt x="520" y="544"/>
                </a:cubicBezTo>
                <a:cubicBezTo>
                  <a:pt x="517" y="539"/>
                  <a:pt x="521" y="530"/>
                  <a:pt x="517" y="526"/>
                </a:cubicBezTo>
                <a:cubicBezTo>
                  <a:pt x="516" y="518"/>
                  <a:pt x="527" y="521"/>
                  <a:pt x="529" y="517"/>
                </a:cubicBezTo>
                <a:cubicBezTo>
                  <a:pt x="535" y="508"/>
                  <a:pt x="536" y="495"/>
                  <a:pt x="547" y="490"/>
                </a:cubicBezTo>
                <a:cubicBezTo>
                  <a:pt x="549" y="481"/>
                  <a:pt x="561" y="481"/>
                  <a:pt x="565" y="473"/>
                </a:cubicBezTo>
                <a:cubicBezTo>
                  <a:pt x="568" y="468"/>
                  <a:pt x="565" y="461"/>
                  <a:pt x="564" y="456"/>
                </a:cubicBezTo>
                <a:cubicBezTo>
                  <a:pt x="573" y="449"/>
                  <a:pt x="566" y="439"/>
                  <a:pt x="565" y="430"/>
                </a:cubicBezTo>
                <a:cubicBezTo>
                  <a:pt x="557" y="420"/>
                  <a:pt x="562" y="403"/>
                  <a:pt x="552" y="394"/>
                </a:cubicBezTo>
                <a:cubicBezTo>
                  <a:pt x="552" y="379"/>
                  <a:pt x="536" y="380"/>
                  <a:pt x="548" y="364"/>
                </a:cubicBezTo>
                <a:cubicBezTo>
                  <a:pt x="532" y="356"/>
                  <a:pt x="561" y="346"/>
                  <a:pt x="558" y="324"/>
                </a:cubicBezTo>
                <a:cubicBezTo>
                  <a:pt x="563" y="323"/>
                  <a:pt x="555" y="319"/>
                  <a:pt x="555" y="316"/>
                </a:cubicBezTo>
                <a:cubicBezTo>
                  <a:pt x="558" y="311"/>
                  <a:pt x="549" y="304"/>
                  <a:pt x="544" y="304"/>
                </a:cubicBezTo>
                <a:lnTo>
                  <a:pt x="543" y="304"/>
                </a:lnTo>
                <a:cubicBezTo>
                  <a:pt x="537" y="296"/>
                  <a:pt x="531" y="272"/>
                  <a:pt x="546" y="263"/>
                </a:cubicBezTo>
                <a:cubicBezTo>
                  <a:pt x="549" y="264"/>
                  <a:pt x="550" y="264"/>
                  <a:pt x="551" y="264"/>
                </a:cubicBezTo>
                <a:cubicBezTo>
                  <a:pt x="555" y="264"/>
                  <a:pt x="550" y="261"/>
                  <a:pt x="551" y="258"/>
                </a:cubicBezTo>
                <a:cubicBezTo>
                  <a:pt x="559" y="256"/>
                  <a:pt x="557" y="247"/>
                  <a:pt x="562" y="241"/>
                </a:cubicBezTo>
                <a:cubicBezTo>
                  <a:pt x="562" y="240"/>
                  <a:pt x="563" y="234"/>
                  <a:pt x="566" y="234"/>
                </a:cubicBezTo>
                <a:lnTo>
                  <a:pt x="569" y="235"/>
                </a:lnTo>
                <a:cubicBezTo>
                  <a:pt x="569" y="230"/>
                  <a:pt x="575" y="225"/>
                  <a:pt x="579" y="222"/>
                </a:cubicBezTo>
                <a:cubicBezTo>
                  <a:pt x="583" y="216"/>
                  <a:pt x="583" y="208"/>
                  <a:pt x="589" y="201"/>
                </a:cubicBezTo>
                <a:cubicBezTo>
                  <a:pt x="593" y="198"/>
                  <a:pt x="586" y="194"/>
                  <a:pt x="591" y="189"/>
                </a:cubicBezTo>
                <a:cubicBezTo>
                  <a:pt x="591" y="186"/>
                  <a:pt x="586" y="182"/>
                  <a:pt x="590" y="178"/>
                </a:cubicBezTo>
                <a:cubicBezTo>
                  <a:pt x="601" y="166"/>
                  <a:pt x="610" y="155"/>
                  <a:pt x="619" y="143"/>
                </a:cubicBezTo>
                <a:cubicBezTo>
                  <a:pt x="619" y="139"/>
                  <a:pt x="619" y="138"/>
                  <a:pt x="620" y="138"/>
                </a:cubicBezTo>
                <a:cubicBezTo>
                  <a:pt x="622" y="138"/>
                  <a:pt x="624" y="144"/>
                  <a:pt x="628" y="144"/>
                </a:cubicBezTo>
                <a:cubicBezTo>
                  <a:pt x="629" y="144"/>
                  <a:pt x="631" y="143"/>
                  <a:pt x="632" y="139"/>
                </a:cubicBezTo>
                <a:lnTo>
                  <a:pt x="633" y="139"/>
                </a:lnTo>
                <a:cubicBezTo>
                  <a:pt x="635" y="139"/>
                  <a:pt x="634" y="143"/>
                  <a:pt x="636" y="143"/>
                </a:cubicBezTo>
                <a:lnTo>
                  <a:pt x="638" y="141"/>
                </a:lnTo>
                <a:cubicBezTo>
                  <a:pt x="639" y="138"/>
                  <a:pt x="639" y="137"/>
                  <a:pt x="641" y="137"/>
                </a:cubicBezTo>
                <a:lnTo>
                  <a:pt x="645" y="138"/>
                </a:lnTo>
                <a:cubicBezTo>
                  <a:pt x="647" y="136"/>
                  <a:pt x="648" y="136"/>
                  <a:pt x="650" y="136"/>
                </a:cubicBezTo>
                <a:cubicBezTo>
                  <a:pt x="652" y="136"/>
                  <a:pt x="654" y="136"/>
                  <a:pt x="655" y="138"/>
                </a:cubicBezTo>
                <a:cubicBezTo>
                  <a:pt x="659" y="137"/>
                  <a:pt x="663" y="135"/>
                  <a:pt x="667" y="135"/>
                </a:cubicBezTo>
                <a:lnTo>
                  <a:pt x="671" y="136"/>
                </a:lnTo>
                <a:cubicBezTo>
                  <a:pt x="674" y="133"/>
                  <a:pt x="671" y="126"/>
                  <a:pt x="680" y="126"/>
                </a:cubicBezTo>
                <a:cubicBezTo>
                  <a:pt x="683" y="120"/>
                  <a:pt x="687" y="115"/>
                  <a:pt x="689" y="111"/>
                </a:cubicBezTo>
                <a:cubicBezTo>
                  <a:pt x="674" y="107"/>
                  <a:pt x="694" y="102"/>
                  <a:pt x="701" y="102"/>
                </a:cubicBezTo>
                <a:lnTo>
                  <a:pt x="703" y="102"/>
                </a:lnTo>
                <a:cubicBezTo>
                  <a:pt x="710" y="102"/>
                  <a:pt x="710" y="90"/>
                  <a:pt x="715" y="90"/>
                </a:cubicBezTo>
                <a:lnTo>
                  <a:pt x="718" y="91"/>
                </a:lnTo>
                <a:cubicBezTo>
                  <a:pt x="716" y="81"/>
                  <a:pt x="723" y="75"/>
                  <a:pt x="729" y="69"/>
                </a:cubicBezTo>
                <a:cubicBezTo>
                  <a:pt x="762" y="36"/>
                  <a:pt x="714" y="53"/>
                  <a:pt x="736" y="13"/>
                </a:cubicBezTo>
                <a:lnTo>
                  <a:pt x="737" y="13"/>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621" name="Freeform 194">
            <a:extLst>
              <a:ext uri="{FF2B5EF4-FFF2-40B4-BE49-F238E27FC236}">
                <a16:creationId xmlns:a16="http://schemas.microsoft.com/office/drawing/2014/main" id="{DCCF64C8-04D9-8490-438B-27ECA341F872}"/>
              </a:ext>
            </a:extLst>
          </p:cNvPr>
          <p:cNvSpPr>
            <a:spLocks noEditPoints="1"/>
          </p:cNvSpPr>
          <p:nvPr/>
        </p:nvSpPr>
        <p:spPr bwMode="auto">
          <a:xfrm>
            <a:off x="2878819" y="2873289"/>
            <a:ext cx="299710" cy="373341"/>
          </a:xfrm>
          <a:custGeom>
            <a:avLst/>
            <a:gdLst>
              <a:gd name="T0" fmla="*/ 123 w 745"/>
              <a:gd name="T1" fmla="*/ 11 h 929"/>
              <a:gd name="T2" fmla="*/ 36 w 745"/>
              <a:gd name="T3" fmla="*/ 18 h 929"/>
              <a:gd name="T4" fmla="*/ 6 w 745"/>
              <a:gd name="T5" fmla="*/ 127 h 929"/>
              <a:gd name="T6" fmla="*/ 15 w 745"/>
              <a:gd name="T7" fmla="*/ 175 h 929"/>
              <a:gd name="T8" fmla="*/ 32 w 745"/>
              <a:gd name="T9" fmla="*/ 219 h 929"/>
              <a:gd name="T10" fmla="*/ 53 w 745"/>
              <a:gd name="T11" fmla="*/ 263 h 929"/>
              <a:gd name="T12" fmla="*/ 38 w 745"/>
              <a:gd name="T13" fmla="*/ 348 h 929"/>
              <a:gd name="T14" fmla="*/ 60 w 745"/>
              <a:gd name="T15" fmla="*/ 427 h 929"/>
              <a:gd name="T16" fmla="*/ 86 w 745"/>
              <a:gd name="T17" fmla="*/ 457 h 929"/>
              <a:gd name="T18" fmla="*/ 89 w 745"/>
              <a:gd name="T19" fmla="*/ 516 h 929"/>
              <a:gd name="T20" fmla="*/ 94 w 745"/>
              <a:gd name="T21" fmla="*/ 579 h 929"/>
              <a:gd name="T22" fmla="*/ 110 w 745"/>
              <a:gd name="T23" fmla="*/ 645 h 929"/>
              <a:gd name="T24" fmla="*/ 173 w 745"/>
              <a:gd name="T25" fmla="*/ 736 h 929"/>
              <a:gd name="T26" fmla="*/ 152 w 745"/>
              <a:gd name="T27" fmla="*/ 829 h 929"/>
              <a:gd name="T28" fmla="*/ 222 w 745"/>
              <a:gd name="T29" fmla="*/ 853 h 929"/>
              <a:gd name="T30" fmla="*/ 279 w 745"/>
              <a:gd name="T31" fmla="*/ 838 h 929"/>
              <a:gd name="T32" fmla="*/ 346 w 745"/>
              <a:gd name="T33" fmla="*/ 855 h 929"/>
              <a:gd name="T34" fmla="*/ 400 w 745"/>
              <a:gd name="T35" fmla="*/ 904 h 929"/>
              <a:gd name="T36" fmla="*/ 441 w 745"/>
              <a:gd name="T37" fmla="*/ 927 h 929"/>
              <a:gd name="T38" fmla="*/ 490 w 745"/>
              <a:gd name="T39" fmla="*/ 884 h 929"/>
              <a:gd name="T40" fmla="*/ 519 w 745"/>
              <a:gd name="T41" fmla="*/ 834 h 929"/>
              <a:gd name="T42" fmla="*/ 490 w 745"/>
              <a:gd name="T43" fmla="*/ 757 h 929"/>
              <a:gd name="T44" fmla="*/ 504 w 745"/>
              <a:gd name="T45" fmla="*/ 711 h 929"/>
              <a:gd name="T46" fmla="*/ 519 w 745"/>
              <a:gd name="T47" fmla="*/ 643 h 929"/>
              <a:gd name="T48" fmla="*/ 543 w 745"/>
              <a:gd name="T49" fmla="*/ 614 h 929"/>
              <a:gd name="T50" fmla="*/ 598 w 745"/>
              <a:gd name="T51" fmla="*/ 560 h 929"/>
              <a:gd name="T52" fmla="*/ 641 w 745"/>
              <a:gd name="T53" fmla="*/ 484 h 929"/>
              <a:gd name="T54" fmla="*/ 742 w 745"/>
              <a:gd name="T55" fmla="*/ 382 h 929"/>
              <a:gd name="T56" fmla="*/ 633 w 745"/>
              <a:gd name="T57" fmla="*/ 281 h 929"/>
              <a:gd name="T58" fmla="*/ 488 w 745"/>
              <a:gd name="T59" fmla="*/ 152 h 929"/>
              <a:gd name="T60" fmla="*/ 366 w 745"/>
              <a:gd name="T61" fmla="*/ 67 h 929"/>
              <a:gd name="T62" fmla="*/ 252 w 745"/>
              <a:gd name="T63" fmla="*/ 9 h 929"/>
              <a:gd name="T64" fmla="*/ 170 w 745"/>
              <a:gd name="T65" fmla="*/ 0 h 929"/>
              <a:gd name="T66" fmla="*/ 232 w 745"/>
              <a:gd name="T67" fmla="*/ 21 h 929"/>
              <a:gd name="T68" fmla="*/ 261 w 745"/>
              <a:gd name="T69" fmla="*/ 23 h 929"/>
              <a:gd name="T70" fmla="*/ 361 w 745"/>
              <a:gd name="T71" fmla="*/ 79 h 929"/>
              <a:gd name="T72" fmla="*/ 623 w 745"/>
              <a:gd name="T73" fmla="*/ 290 h 929"/>
              <a:gd name="T74" fmla="*/ 667 w 745"/>
              <a:gd name="T75" fmla="*/ 394 h 929"/>
              <a:gd name="T76" fmla="*/ 595 w 745"/>
              <a:gd name="T77" fmla="*/ 536 h 929"/>
              <a:gd name="T78" fmla="*/ 537 w 745"/>
              <a:gd name="T79" fmla="*/ 596 h 929"/>
              <a:gd name="T80" fmla="*/ 509 w 745"/>
              <a:gd name="T81" fmla="*/ 657 h 929"/>
              <a:gd name="T82" fmla="*/ 484 w 745"/>
              <a:gd name="T83" fmla="*/ 741 h 929"/>
              <a:gd name="T84" fmla="*/ 502 w 745"/>
              <a:gd name="T85" fmla="*/ 807 h 929"/>
              <a:gd name="T86" fmla="*/ 467 w 745"/>
              <a:gd name="T87" fmla="*/ 883 h 929"/>
              <a:gd name="T88" fmla="*/ 446 w 745"/>
              <a:gd name="T89" fmla="*/ 898 h 929"/>
              <a:gd name="T90" fmla="*/ 394 w 745"/>
              <a:gd name="T91" fmla="*/ 888 h 929"/>
              <a:gd name="T92" fmla="*/ 320 w 745"/>
              <a:gd name="T93" fmla="*/ 821 h 929"/>
              <a:gd name="T94" fmla="*/ 256 w 745"/>
              <a:gd name="T95" fmla="*/ 835 h 929"/>
              <a:gd name="T96" fmla="*/ 185 w 745"/>
              <a:gd name="T97" fmla="*/ 766 h 929"/>
              <a:gd name="T98" fmla="*/ 132 w 745"/>
              <a:gd name="T99" fmla="*/ 701 h 929"/>
              <a:gd name="T100" fmla="*/ 98 w 745"/>
              <a:gd name="T101" fmla="*/ 529 h 929"/>
              <a:gd name="T102" fmla="*/ 99 w 745"/>
              <a:gd name="T103" fmla="*/ 452 h 929"/>
              <a:gd name="T104" fmla="*/ 65 w 745"/>
              <a:gd name="T105" fmla="*/ 408 h 929"/>
              <a:gd name="T106" fmla="*/ 48 w 745"/>
              <a:gd name="T107" fmla="*/ 330 h 929"/>
              <a:gd name="T108" fmla="*/ 43 w 745"/>
              <a:gd name="T109" fmla="*/ 235 h 929"/>
              <a:gd name="T110" fmla="*/ 27 w 745"/>
              <a:gd name="T111" fmla="*/ 150 h 929"/>
              <a:gd name="T112" fmla="*/ 24 w 745"/>
              <a:gd name="T113" fmla="*/ 124 h 929"/>
              <a:gd name="T114" fmla="*/ 110 w 745"/>
              <a:gd name="T115" fmla="*/ 25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5" h="929">
                <a:moveTo>
                  <a:pt x="170" y="0"/>
                </a:moveTo>
                <a:cubicBezTo>
                  <a:pt x="165" y="0"/>
                  <a:pt x="160" y="3"/>
                  <a:pt x="158" y="8"/>
                </a:cubicBezTo>
                <a:cubicBezTo>
                  <a:pt x="158" y="9"/>
                  <a:pt x="156" y="11"/>
                  <a:pt x="144" y="11"/>
                </a:cubicBezTo>
                <a:lnTo>
                  <a:pt x="139" y="11"/>
                </a:lnTo>
                <a:lnTo>
                  <a:pt x="134" y="10"/>
                </a:lnTo>
                <a:cubicBezTo>
                  <a:pt x="131" y="10"/>
                  <a:pt x="129" y="11"/>
                  <a:pt x="126" y="11"/>
                </a:cubicBezTo>
                <a:lnTo>
                  <a:pt x="123" y="11"/>
                </a:lnTo>
                <a:cubicBezTo>
                  <a:pt x="121" y="12"/>
                  <a:pt x="119" y="13"/>
                  <a:pt x="117" y="14"/>
                </a:cubicBezTo>
                <a:cubicBezTo>
                  <a:pt x="115" y="13"/>
                  <a:pt x="112" y="12"/>
                  <a:pt x="110" y="12"/>
                </a:cubicBezTo>
                <a:lnTo>
                  <a:pt x="106" y="12"/>
                </a:lnTo>
                <a:cubicBezTo>
                  <a:pt x="97" y="15"/>
                  <a:pt x="80" y="18"/>
                  <a:pt x="63" y="18"/>
                </a:cubicBezTo>
                <a:cubicBezTo>
                  <a:pt x="56" y="18"/>
                  <a:pt x="50" y="18"/>
                  <a:pt x="44" y="17"/>
                </a:cubicBezTo>
                <a:lnTo>
                  <a:pt x="42" y="17"/>
                </a:lnTo>
                <a:cubicBezTo>
                  <a:pt x="40" y="17"/>
                  <a:pt x="38" y="17"/>
                  <a:pt x="36" y="18"/>
                </a:cubicBezTo>
                <a:cubicBezTo>
                  <a:pt x="30" y="21"/>
                  <a:pt x="18" y="27"/>
                  <a:pt x="17" y="38"/>
                </a:cubicBezTo>
                <a:cubicBezTo>
                  <a:pt x="16" y="47"/>
                  <a:pt x="23" y="52"/>
                  <a:pt x="27" y="55"/>
                </a:cubicBezTo>
                <a:lnTo>
                  <a:pt x="29" y="57"/>
                </a:lnTo>
                <a:cubicBezTo>
                  <a:pt x="27" y="62"/>
                  <a:pt x="23" y="68"/>
                  <a:pt x="19" y="75"/>
                </a:cubicBezTo>
                <a:cubicBezTo>
                  <a:pt x="13" y="85"/>
                  <a:pt x="7" y="95"/>
                  <a:pt x="3" y="107"/>
                </a:cubicBezTo>
                <a:cubicBezTo>
                  <a:pt x="0" y="111"/>
                  <a:pt x="0" y="116"/>
                  <a:pt x="1" y="120"/>
                </a:cubicBezTo>
                <a:cubicBezTo>
                  <a:pt x="2" y="123"/>
                  <a:pt x="4" y="125"/>
                  <a:pt x="6" y="127"/>
                </a:cubicBezTo>
                <a:lnTo>
                  <a:pt x="8" y="130"/>
                </a:lnTo>
                <a:cubicBezTo>
                  <a:pt x="10" y="133"/>
                  <a:pt x="12" y="134"/>
                  <a:pt x="15" y="136"/>
                </a:cubicBezTo>
                <a:lnTo>
                  <a:pt x="16" y="139"/>
                </a:lnTo>
                <a:cubicBezTo>
                  <a:pt x="14" y="141"/>
                  <a:pt x="12" y="143"/>
                  <a:pt x="12" y="144"/>
                </a:cubicBezTo>
                <a:cubicBezTo>
                  <a:pt x="7" y="152"/>
                  <a:pt x="12" y="160"/>
                  <a:pt x="14" y="163"/>
                </a:cubicBezTo>
                <a:lnTo>
                  <a:pt x="15" y="165"/>
                </a:lnTo>
                <a:cubicBezTo>
                  <a:pt x="14" y="168"/>
                  <a:pt x="14" y="172"/>
                  <a:pt x="15" y="175"/>
                </a:cubicBezTo>
                <a:cubicBezTo>
                  <a:pt x="17" y="181"/>
                  <a:pt x="22" y="184"/>
                  <a:pt x="28" y="186"/>
                </a:cubicBezTo>
                <a:lnTo>
                  <a:pt x="28" y="188"/>
                </a:lnTo>
                <a:lnTo>
                  <a:pt x="25" y="190"/>
                </a:lnTo>
                <a:cubicBezTo>
                  <a:pt x="20" y="195"/>
                  <a:pt x="20" y="203"/>
                  <a:pt x="25" y="208"/>
                </a:cubicBezTo>
                <a:cubicBezTo>
                  <a:pt x="26" y="209"/>
                  <a:pt x="28" y="210"/>
                  <a:pt x="30" y="211"/>
                </a:cubicBezTo>
                <a:cubicBezTo>
                  <a:pt x="31" y="213"/>
                  <a:pt x="32" y="216"/>
                  <a:pt x="33" y="218"/>
                </a:cubicBezTo>
                <a:lnTo>
                  <a:pt x="32" y="219"/>
                </a:lnTo>
                <a:cubicBezTo>
                  <a:pt x="30" y="222"/>
                  <a:pt x="29" y="226"/>
                  <a:pt x="30" y="229"/>
                </a:cubicBezTo>
                <a:cubicBezTo>
                  <a:pt x="29" y="231"/>
                  <a:pt x="29" y="233"/>
                  <a:pt x="29" y="235"/>
                </a:cubicBezTo>
                <a:cubicBezTo>
                  <a:pt x="29" y="238"/>
                  <a:pt x="30" y="243"/>
                  <a:pt x="36" y="246"/>
                </a:cubicBezTo>
                <a:cubicBezTo>
                  <a:pt x="38" y="248"/>
                  <a:pt x="41" y="249"/>
                  <a:pt x="43" y="249"/>
                </a:cubicBezTo>
                <a:cubicBezTo>
                  <a:pt x="45" y="249"/>
                  <a:pt x="48" y="248"/>
                  <a:pt x="50" y="247"/>
                </a:cubicBezTo>
                <a:lnTo>
                  <a:pt x="51" y="246"/>
                </a:lnTo>
                <a:cubicBezTo>
                  <a:pt x="50" y="251"/>
                  <a:pt x="49" y="257"/>
                  <a:pt x="53" y="263"/>
                </a:cubicBezTo>
                <a:cubicBezTo>
                  <a:pt x="50" y="270"/>
                  <a:pt x="51" y="278"/>
                  <a:pt x="51" y="284"/>
                </a:cubicBezTo>
                <a:cubicBezTo>
                  <a:pt x="46" y="291"/>
                  <a:pt x="44" y="300"/>
                  <a:pt x="42" y="308"/>
                </a:cubicBezTo>
                <a:cubicBezTo>
                  <a:pt x="42" y="312"/>
                  <a:pt x="41" y="315"/>
                  <a:pt x="40" y="318"/>
                </a:cubicBezTo>
                <a:cubicBezTo>
                  <a:pt x="35" y="320"/>
                  <a:pt x="33" y="324"/>
                  <a:pt x="33" y="326"/>
                </a:cubicBezTo>
                <a:cubicBezTo>
                  <a:pt x="32" y="327"/>
                  <a:pt x="31" y="332"/>
                  <a:pt x="33" y="337"/>
                </a:cubicBezTo>
                <a:lnTo>
                  <a:pt x="34" y="340"/>
                </a:lnTo>
                <a:cubicBezTo>
                  <a:pt x="34" y="344"/>
                  <a:pt x="36" y="346"/>
                  <a:pt x="38" y="348"/>
                </a:cubicBezTo>
                <a:cubicBezTo>
                  <a:pt x="34" y="353"/>
                  <a:pt x="31" y="358"/>
                  <a:pt x="31" y="364"/>
                </a:cubicBezTo>
                <a:cubicBezTo>
                  <a:pt x="31" y="366"/>
                  <a:pt x="32" y="368"/>
                  <a:pt x="32" y="369"/>
                </a:cubicBezTo>
                <a:cubicBezTo>
                  <a:pt x="31" y="371"/>
                  <a:pt x="31" y="374"/>
                  <a:pt x="31" y="376"/>
                </a:cubicBezTo>
                <a:lnTo>
                  <a:pt x="31" y="380"/>
                </a:lnTo>
                <a:cubicBezTo>
                  <a:pt x="32" y="388"/>
                  <a:pt x="33" y="406"/>
                  <a:pt x="48" y="410"/>
                </a:cubicBezTo>
                <a:cubicBezTo>
                  <a:pt x="49" y="412"/>
                  <a:pt x="50" y="413"/>
                  <a:pt x="52" y="414"/>
                </a:cubicBezTo>
                <a:cubicBezTo>
                  <a:pt x="52" y="420"/>
                  <a:pt x="55" y="424"/>
                  <a:pt x="60" y="427"/>
                </a:cubicBezTo>
                <a:lnTo>
                  <a:pt x="61" y="428"/>
                </a:lnTo>
                <a:lnTo>
                  <a:pt x="61" y="428"/>
                </a:lnTo>
                <a:cubicBezTo>
                  <a:pt x="63" y="431"/>
                  <a:pt x="68" y="439"/>
                  <a:pt x="77" y="439"/>
                </a:cubicBezTo>
                <a:lnTo>
                  <a:pt x="77" y="439"/>
                </a:lnTo>
                <a:lnTo>
                  <a:pt x="78" y="441"/>
                </a:lnTo>
                <a:cubicBezTo>
                  <a:pt x="80" y="443"/>
                  <a:pt x="82" y="446"/>
                  <a:pt x="84" y="447"/>
                </a:cubicBezTo>
                <a:cubicBezTo>
                  <a:pt x="84" y="451"/>
                  <a:pt x="85" y="455"/>
                  <a:pt x="86" y="457"/>
                </a:cubicBezTo>
                <a:cubicBezTo>
                  <a:pt x="86" y="459"/>
                  <a:pt x="86" y="461"/>
                  <a:pt x="87" y="463"/>
                </a:cubicBezTo>
                <a:cubicBezTo>
                  <a:pt x="85" y="467"/>
                  <a:pt x="85" y="471"/>
                  <a:pt x="85" y="474"/>
                </a:cubicBezTo>
                <a:lnTo>
                  <a:pt x="84" y="475"/>
                </a:lnTo>
                <a:cubicBezTo>
                  <a:pt x="81" y="481"/>
                  <a:pt x="83" y="487"/>
                  <a:pt x="85" y="491"/>
                </a:cubicBezTo>
                <a:cubicBezTo>
                  <a:pt x="83" y="499"/>
                  <a:pt x="86" y="507"/>
                  <a:pt x="87" y="510"/>
                </a:cubicBezTo>
                <a:lnTo>
                  <a:pt x="89" y="513"/>
                </a:lnTo>
                <a:lnTo>
                  <a:pt x="89" y="516"/>
                </a:lnTo>
                <a:cubicBezTo>
                  <a:pt x="86" y="520"/>
                  <a:pt x="83" y="526"/>
                  <a:pt x="86" y="534"/>
                </a:cubicBezTo>
                <a:cubicBezTo>
                  <a:pt x="88" y="539"/>
                  <a:pt x="88" y="544"/>
                  <a:pt x="89" y="551"/>
                </a:cubicBezTo>
                <a:cubicBezTo>
                  <a:pt x="89" y="554"/>
                  <a:pt x="89" y="557"/>
                  <a:pt x="90" y="560"/>
                </a:cubicBezTo>
                <a:lnTo>
                  <a:pt x="90" y="560"/>
                </a:lnTo>
                <a:cubicBezTo>
                  <a:pt x="91" y="564"/>
                  <a:pt x="92" y="567"/>
                  <a:pt x="93" y="570"/>
                </a:cubicBezTo>
                <a:cubicBezTo>
                  <a:pt x="93" y="572"/>
                  <a:pt x="95" y="576"/>
                  <a:pt x="95" y="577"/>
                </a:cubicBezTo>
                <a:lnTo>
                  <a:pt x="94" y="579"/>
                </a:lnTo>
                <a:cubicBezTo>
                  <a:pt x="89" y="588"/>
                  <a:pt x="88" y="595"/>
                  <a:pt x="92" y="600"/>
                </a:cubicBezTo>
                <a:cubicBezTo>
                  <a:pt x="93" y="603"/>
                  <a:pt x="96" y="605"/>
                  <a:pt x="99" y="606"/>
                </a:cubicBezTo>
                <a:cubicBezTo>
                  <a:pt x="99" y="610"/>
                  <a:pt x="99" y="615"/>
                  <a:pt x="99" y="620"/>
                </a:cubicBezTo>
                <a:lnTo>
                  <a:pt x="99" y="621"/>
                </a:lnTo>
                <a:cubicBezTo>
                  <a:pt x="99" y="623"/>
                  <a:pt x="99" y="625"/>
                  <a:pt x="100" y="627"/>
                </a:cubicBezTo>
                <a:cubicBezTo>
                  <a:pt x="104" y="635"/>
                  <a:pt x="107" y="640"/>
                  <a:pt x="109" y="643"/>
                </a:cubicBezTo>
                <a:lnTo>
                  <a:pt x="110" y="645"/>
                </a:lnTo>
                <a:lnTo>
                  <a:pt x="110" y="648"/>
                </a:lnTo>
                <a:cubicBezTo>
                  <a:pt x="110" y="651"/>
                  <a:pt x="109" y="656"/>
                  <a:pt x="109" y="666"/>
                </a:cubicBezTo>
                <a:cubicBezTo>
                  <a:pt x="107" y="677"/>
                  <a:pt x="113" y="686"/>
                  <a:pt x="117" y="692"/>
                </a:cubicBezTo>
                <a:lnTo>
                  <a:pt x="120" y="696"/>
                </a:lnTo>
                <a:cubicBezTo>
                  <a:pt x="117" y="702"/>
                  <a:pt x="120" y="709"/>
                  <a:pt x="126" y="713"/>
                </a:cubicBezTo>
                <a:cubicBezTo>
                  <a:pt x="137" y="719"/>
                  <a:pt x="152" y="727"/>
                  <a:pt x="169" y="728"/>
                </a:cubicBezTo>
                <a:cubicBezTo>
                  <a:pt x="170" y="730"/>
                  <a:pt x="171" y="733"/>
                  <a:pt x="173" y="736"/>
                </a:cubicBezTo>
                <a:cubicBezTo>
                  <a:pt x="171" y="741"/>
                  <a:pt x="170" y="746"/>
                  <a:pt x="172" y="751"/>
                </a:cubicBezTo>
                <a:cubicBezTo>
                  <a:pt x="171" y="755"/>
                  <a:pt x="171" y="758"/>
                  <a:pt x="172" y="762"/>
                </a:cubicBezTo>
                <a:lnTo>
                  <a:pt x="172" y="764"/>
                </a:lnTo>
                <a:lnTo>
                  <a:pt x="170" y="766"/>
                </a:lnTo>
                <a:cubicBezTo>
                  <a:pt x="167" y="772"/>
                  <a:pt x="163" y="778"/>
                  <a:pt x="162" y="785"/>
                </a:cubicBezTo>
                <a:cubicBezTo>
                  <a:pt x="160" y="793"/>
                  <a:pt x="158" y="800"/>
                  <a:pt x="157" y="807"/>
                </a:cubicBezTo>
                <a:cubicBezTo>
                  <a:pt x="156" y="815"/>
                  <a:pt x="154" y="822"/>
                  <a:pt x="152" y="829"/>
                </a:cubicBezTo>
                <a:cubicBezTo>
                  <a:pt x="150" y="833"/>
                  <a:pt x="151" y="838"/>
                  <a:pt x="153" y="841"/>
                </a:cubicBezTo>
                <a:cubicBezTo>
                  <a:pt x="156" y="845"/>
                  <a:pt x="160" y="847"/>
                  <a:pt x="164" y="847"/>
                </a:cubicBezTo>
                <a:lnTo>
                  <a:pt x="164" y="847"/>
                </a:lnTo>
                <a:cubicBezTo>
                  <a:pt x="170" y="847"/>
                  <a:pt x="175" y="846"/>
                  <a:pt x="181" y="846"/>
                </a:cubicBezTo>
                <a:cubicBezTo>
                  <a:pt x="186" y="845"/>
                  <a:pt x="192" y="845"/>
                  <a:pt x="197" y="845"/>
                </a:cubicBezTo>
                <a:cubicBezTo>
                  <a:pt x="200" y="845"/>
                  <a:pt x="202" y="845"/>
                  <a:pt x="204" y="845"/>
                </a:cubicBezTo>
                <a:cubicBezTo>
                  <a:pt x="208" y="850"/>
                  <a:pt x="215" y="853"/>
                  <a:pt x="222" y="853"/>
                </a:cubicBezTo>
                <a:cubicBezTo>
                  <a:pt x="228" y="853"/>
                  <a:pt x="234" y="852"/>
                  <a:pt x="240" y="850"/>
                </a:cubicBezTo>
                <a:cubicBezTo>
                  <a:pt x="244" y="849"/>
                  <a:pt x="248" y="848"/>
                  <a:pt x="251" y="848"/>
                </a:cubicBezTo>
                <a:lnTo>
                  <a:pt x="255" y="848"/>
                </a:lnTo>
                <a:cubicBezTo>
                  <a:pt x="257" y="848"/>
                  <a:pt x="260" y="848"/>
                  <a:pt x="262" y="847"/>
                </a:cubicBezTo>
                <a:lnTo>
                  <a:pt x="263" y="847"/>
                </a:lnTo>
                <a:cubicBezTo>
                  <a:pt x="267" y="847"/>
                  <a:pt x="271" y="846"/>
                  <a:pt x="274" y="844"/>
                </a:cubicBezTo>
                <a:cubicBezTo>
                  <a:pt x="276" y="842"/>
                  <a:pt x="278" y="840"/>
                  <a:pt x="279" y="838"/>
                </a:cubicBezTo>
                <a:lnTo>
                  <a:pt x="281" y="837"/>
                </a:lnTo>
                <a:lnTo>
                  <a:pt x="282" y="837"/>
                </a:lnTo>
                <a:cubicBezTo>
                  <a:pt x="290" y="835"/>
                  <a:pt x="301" y="833"/>
                  <a:pt x="310" y="833"/>
                </a:cubicBezTo>
                <a:cubicBezTo>
                  <a:pt x="313" y="833"/>
                  <a:pt x="314" y="833"/>
                  <a:pt x="315" y="833"/>
                </a:cubicBezTo>
                <a:cubicBezTo>
                  <a:pt x="323" y="837"/>
                  <a:pt x="331" y="843"/>
                  <a:pt x="337" y="850"/>
                </a:cubicBezTo>
                <a:cubicBezTo>
                  <a:pt x="338" y="851"/>
                  <a:pt x="340" y="852"/>
                  <a:pt x="341" y="853"/>
                </a:cubicBezTo>
                <a:lnTo>
                  <a:pt x="346" y="855"/>
                </a:lnTo>
                <a:cubicBezTo>
                  <a:pt x="353" y="859"/>
                  <a:pt x="360" y="862"/>
                  <a:pt x="365" y="866"/>
                </a:cubicBezTo>
                <a:cubicBezTo>
                  <a:pt x="366" y="868"/>
                  <a:pt x="366" y="870"/>
                  <a:pt x="367" y="872"/>
                </a:cubicBezTo>
                <a:cubicBezTo>
                  <a:pt x="366" y="875"/>
                  <a:pt x="366" y="878"/>
                  <a:pt x="366" y="881"/>
                </a:cubicBezTo>
                <a:cubicBezTo>
                  <a:pt x="366" y="888"/>
                  <a:pt x="372" y="894"/>
                  <a:pt x="378" y="895"/>
                </a:cubicBezTo>
                <a:cubicBezTo>
                  <a:pt x="383" y="901"/>
                  <a:pt x="389" y="902"/>
                  <a:pt x="391" y="902"/>
                </a:cubicBezTo>
                <a:cubicBezTo>
                  <a:pt x="392" y="902"/>
                  <a:pt x="394" y="902"/>
                  <a:pt x="396" y="901"/>
                </a:cubicBezTo>
                <a:cubicBezTo>
                  <a:pt x="397" y="901"/>
                  <a:pt x="399" y="902"/>
                  <a:pt x="400" y="904"/>
                </a:cubicBezTo>
                <a:cubicBezTo>
                  <a:pt x="403" y="907"/>
                  <a:pt x="404" y="911"/>
                  <a:pt x="403" y="913"/>
                </a:cubicBezTo>
                <a:cubicBezTo>
                  <a:pt x="402" y="919"/>
                  <a:pt x="405" y="925"/>
                  <a:pt x="410" y="928"/>
                </a:cubicBezTo>
                <a:cubicBezTo>
                  <a:pt x="412" y="929"/>
                  <a:pt x="414" y="929"/>
                  <a:pt x="416" y="929"/>
                </a:cubicBezTo>
                <a:cubicBezTo>
                  <a:pt x="420" y="929"/>
                  <a:pt x="424" y="928"/>
                  <a:pt x="426" y="925"/>
                </a:cubicBezTo>
                <a:lnTo>
                  <a:pt x="426" y="925"/>
                </a:lnTo>
                <a:cubicBezTo>
                  <a:pt x="429" y="926"/>
                  <a:pt x="432" y="927"/>
                  <a:pt x="437" y="927"/>
                </a:cubicBezTo>
                <a:cubicBezTo>
                  <a:pt x="438" y="927"/>
                  <a:pt x="439" y="927"/>
                  <a:pt x="441" y="927"/>
                </a:cubicBezTo>
                <a:cubicBezTo>
                  <a:pt x="445" y="926"/>
                  <a:pt x="449" y="923"/>
                  <a:pt x="451" y="919"/>
                </a:cubicBezTo>
                <a:cubicBezTo>
                  <a:pt x="452" y="916"/>
                  <a:pt x="453" y="913"/>
                  <a:pt x="454" y="910"/>
                </a:cubicBezTo>
                <a:cubicBezTo>
                  <a:pt x="456" y="910"/>
                  <a:pt x="459" y="908"/>
                  <a:pt x="462" y="905"/>
                </a:cubicBezTo>
                <a:cubicBezTo>
                  <a:pt x="466" y="905"/>
                  <a:pt x="470" y="903"/>
                  <a:pt x="472" y="900"/>
                </a:cubicBezTo>
                <a:cubicBezTo>
                  <a:pt x="474" y="898"/>
                  <a:pt x="475" y="897"/>
                  <a:pt x="475" y="895"/>
                </a:cubicBezTo>
                <a:cubicBezTo>
                  <a:pt x="480" y="894"/>
                  <a:pt x="485" y="891"/>
                  <a:pt x="488" y="887"/>
                </a:cubicBezTo>
                <a:lnTo>
                  <a:pt x="490" y="884"/>
                </a:lnTo>
                <a:cubicBezTo>
                  <a:pt x="491" y="882"/>
                  <a:pt x="493" y="880"/>
                  <a:pt x="494" y="878"/>
                </a:cubicBezTo>
                <a:cubicBezTo>
                  <a:pt x="497" y="876"/>
                  <a:pt x="502" y="873"/>
                  <a:pt x="505" y="868"/>
                </a:cubicBezTo>
                <a:cubicBezTo>
                  <a:pt x="506" y="865"/>
                  <a:pt x="506" y="863"/>
                  <a:pt x="506" y="860"/>
                </a:cubicBezTo>
                <a:cubicBezTo>
                  <a:pt x="507" y="858"/>
                  <a:pt x="507" y="856"/>
                  <a:pt x="508" y="854"/>
                </a:cubicBezTo>
                <a:cubicBezTo>
                  <a:pt x="510" y="853"/>
                  <a:pt x="513" y="852"/>
                  <a:pt x="514" y="849"/>
                </a:cubicBezTo>
                <a:cubicBezTo>
                  <a:pt x="517" y="846"/>
                  <a:pt x="518" y="841"/>
                  <a:pt x="517" y="837"/>
                </a:cubicBezTo>
                <a:lnTo>
                  <a:pt x="519" y="834"/>
                </a:lnTo>
                <a:cubicBezTo>
                  <a:pt x="521" y="831"/>
                  <a:pt x="523" y="827"/>
                  <a:pt x="524" y="822"/>
                </a:cubicBezTo>
                <a:lnTo>
                  <a:pt x="525" y="820"/>
                </a:lnTo>
                <a:cubicBezTo>
                  <a:pt x="525" y="815"/>
                  <a:pt x="526" y="807"/>
                  <a:pt x="520" y="800"/>
                </a:cubicBezTo>
                <a:cubicBezTo>
                  <a:pt x="517" y="796"/>
                  <a:pt x="513" y="795"/>
                  <a:pt x="509" y="794"/>
                </a:cubicBezTo>
                <a:cubicBezTo>
                  <a:pt x="508" y="792"/>
                  <a:pt x="506" y="789"/>
                  <a:pt x="503" y="787"/>
                </a:cubicBezTo>
                <a:cubicBezTo>
                  <a:pt x="504" y="782"/>
                  <a:pt x="505" y="778"/>
                  <a:pt x="503" y="773"/>
                </a:cubicBezTo>
                <a:cubicBezTo>
                  <a:pt x="502" y="766"/>
                  <a:pt x="498" y="761"/>
                  <a:pt x="490" y="757"/>
                </a:cubicBezTo>
                <a:lnTo>
                  <a:pt x="490" y="754"/>
                </a:lnTo>
                <a:lnTo>
                  <a:pt x="492" y="752"/>
                </a:lnTo>
                <a:cubicBezTo>
                  <a:pt x="497" y="749"/>
                  <a:pt x="500" y="744"/>
                  <a:pt x="502" y="740"/>
                </a:cubicBezTo>
                <a:cubicBezTo>
                  <a:pt x="504" y="739"/>
                  <a:pt x="505" y="739"/>
                  <a:pt x="507" y="738"/>
                </a:cubicBezTo>
                <a:cubicBezTo>
                  <a:pt x="511" y="734"/>
                  <a:pt x="513" y="729"/>
                  <a:pt x="512" y="724"/>
                </a:cubicBezTo>
                <a:cubicBezTo>
                  <a:pt x="510" y="719"/>
                  <a:pt x="507" y="716"/>
                  <a:pt x="505" y="712"/>
                </a:cubicBezTo>
                <a:lnTo>
                  <a:pt x="504" y="711"/>
                </a:lnTo>
                <a:cubicBezTo>
                  <a:pt x="506" y="708"/>
                  <a:pt x="507" y="704"/>
                  <a:pt x="506" y="701"/>
                </a:cubicBezTo>
                <a:cubicBezTo>
                  <a:pt x="508" y="697"/>
                  <a:pt x="509" y="694"/>
                  <a:pt x="509" y="692"/>
                </a:cubicBezTo>
                <a:cubicBezTo>
                  <a:pt x="510" y="690"/>
                  <a:pt x="510" y="688"/>
                  <a:pt x="511" y="686"/>
                </a:cubicBezTo>
                <a:cubicBezTo>
                  <a:pt x="511" y="684"/>
                  <a:pt x="515" y="679"/>
                  <a:pt x="517" y="676"/>
                </a:cubicBezTo>
                <a:cubicBezTo>
                  <a:pt x="523" y="669"/>
                  <a:pt x="529" y="662"/>
                  <a:pt x="527" y="653"/>
                </a:cubicBezTo>
                <a:cubicBezTo>
                  <a:pt x="526" y="649"/>
                  <a:pt x="523" y="645"/>
                  <a:pt x="519" y="643"/>
                </a:cubicBezTo>
                <a:lnTo>
                  <a:pt x="519" y="643"/>
                </a:lnTo>
                <a:lnTo>
                  <a:pt x="519" y="640"/>
                </a:lnTo>
                <a:cubicBezTo>
                  <a:pt x="522" y="638"/>
                  <a:pt x="525" y="635"/>
                  <a:pt x="527" y="630"/>
                </a:cubicBezTo>
                <a:lnTo>
                  <a:pt x="528" y="626"/>
                </a:lnTo>
                <a:cubicBezTo>
                  <a:pt x="531" y="624"/>
                  <a:pt x="533" y="622"/>
                  <a:pt x="535" y="618"/>
                </a:cubicBezTo>
                <a:lnTo>
                  <a:pt x="536" y="617"/>
                </a:lnTo>
                <a:lnTo>
                  <a:pt x="537" y="613"/>
                </a:lnTo>
                <a:cubicBezTo>
                  <a:pt x="539" y="614"/>
                  <a:pt x="541" y="614"/>
                  <a:pt x="543" y="614"/>
                </a:cubicBezTo>
                <a:cubicBezTo>
                  <a:pt x="544" y="614"/>
                  <a:pt x="547" y="614"/>
                  <a:pt x="549" y="613"/>
                </a:cubicBezTo>
                <a:lnTo>
                  <a:pt x="550" y="613"/>
                </a:lnTo>
                <a:cubicBezTo>
                  <a:pt x="558" y="613"/>
                  <a:pt x="564" y="608"/>
                  <a:pt x="568" y="605"/>
                </a:cubicBezTo>
                <a:lnTo>
                  <a:pt x="570" y="604"/>
                </a:lnTo>
                <a:cubicBezTo>
                  <a:pt x="573" y="601"/>
                  <a:pt x="575" y="597"/>
                  <a:pt x="575" y="592"/>
                </a:cubicBezTo>
                <a:cubicBezTo>
                  <a:pt x="576" y="591"/>
                  <a:pt x="579" y="588"/>
                  <a:pt x="582" y="586"/>
                </a:cubicBezTo>
                <a:cubicBezTo>
                  <a:pt x="588" y="581"/>
                  <a:pt x="598" y="573"/>
                  <a:pt x="598" y="560"/>
                </a:cubicBezTo>
                <a:lnTo>
                  <a:pt x="598" y="560"/>
                </a:lnTo>
                <a:cubicBezTo>
                  <a:pt x="604" y="553"/>
                  <a:pt x="610" y="546"/>
                  <a:pt x="609" y="537"/>
                </a:cubicBezTo>
                <a:cubicBezTo>
                  <a:pt x="609" y="534"/>
                  <a:pt x="608" y="532"/>
                  <a:pt x="607" y="530"/>
                </a:cubicBezTo>
                <a:cubicBezTo>
                  <a:pt x="610" y="528"/>
                  <a:pt x="614" y="524"/>
                  <a:pt x="615" y="519"/>
                </a:cubicBezTo>
                <a:cubicBezTo>
                  <a:pt x="618" y="515"/>
                  <a:pt x="622" y="510"/>
                  <a:pt x="626" y="509"/>
                </a:cubicBezTo>
                <a:lnTo>
                  <a:pt x="629" y="506"/>
                </a:lnTo>
                <a:cubicBezTo>
                  <a:pt x="636" y="499"/>
                  <a:pt x="639" y="491"/>
                  <a:pt x="641" y="484"/>
                </a:cubicBezTo>
                <a:cubicBezTo>
                  <a:pt x="643" y="476"/>
                  <a:pt x="644" y="473"/>
                  <a:pt x="648" y="471"/>
                </a:cubicBezTo>
                <a:cubicBezTo>
                  <a:pt x="652" y="469"/>
                  <a:pt x="655" y="465"/>
                  <a:pt x="655" y="460"/>
                </a:cubicBezTo>
                <a:cubicBezTo>
                  <a:pt x="655" y="447"/>
                  <a:pt x="658" y="436"/>
                  <a:pt x="662" y="430"/>
                </a:cubicBezTo>
                <a:cubicBezTo>
                  <a:pt x="674" y="425"/>
                  <a:pt x="676" y="413"/>
                  <a:pt x="678" y="406"/>
                </a:cubicBezTo>
                <a:lnTo>
                  <a:pt x="678" y="405"/>
                </a:lnTo>
                <a:cubicBezTo>
                  <a:pt x="682" y="404"/>
                  <a:pt x="687" y="403"/>
                  <a:pt x="691" y="402"/>
                </a:cubicBezTo>
                <a:cubicBezTo>
                  <a:pt x="713" y="398"/>
                  <a:pt x="733" y="394"/>
                  <a:pt x="742" y="382"/>
                </a:cubicBezTo>
                <a:cubicBezTo>
                  <a:pt x="744" y="379"/>
                  <a:pt x="745" y="375"/>
                  <a:pt x="744" y="371"/>
                </a:cubicBezTo>
                <a:cubicBezTo>
                  <a:pt x="743" y="367"/>
                  <a:pt x="741" y="364"/>
                  <a:pt x="737" y="362"/>
                </a:cubicBezTo>
                <a:cubicBezTo>
                  <a:pt x="720" y="353"/>
                  <a:pt x="704" y="343"/>
                  <a:pt x="689" y="331"/>
                </a:cubicBezTo>
                <a:cubicBezTo>
                  <a:pt x="687" y="330"/>
                  <a:pt x="686" y="330"/>
                  <a:pt x="684" y="329"/>
                </a:cubicBezTo>
                <a:cubicBezTo>
                  <a:pt x="680" y="327"/>
                  <a:pt x="676" y="323"/>
                  <a:pt x="671" y="318"/>
                </a:cubicBezTo>
                <a:lnTo>
                  <a:pt x="669" y="316"/>
                </a:lnTo>
                <a:cubicBezTo>
                  <a:pt x="657" y="305"/>
                  <a:pt x="645" y="294"/>
                  <a:pt x="633" y="281"/>
                </a:cubicBezTo>
                <a:lnTo>
                  <a:pt x="630" y="279"/>
                </a:lnTo>
                <a:cubicBezTo>
                  <a:pt x="622" y="274"/>
                  <a:pt x="615" y="267"/>
                  <a:pt x="606" y="258"/>
                </a:cubicBezTo>
                <a:lnTo>
                  <a:pt x="605" y="257"/>
                </a:lnTo>
                <a:cubicBezTo>
                  <a:pt x="579" y="234"/>
                  <a:pt x="557" y="212"/>
                  <a:pt x="540" y="192"/>
                </a:cubicBezTo>
                <a:cubicBezTo>
                  <a:pt x="526" y="176"/>
                  <a:pt x="512" y="166"/>
                  <a:pt x="502" y="160"/>
                </a:cubicBezTo>
                <a:lnTo>
                  <a:pt x="501" y="159"/>
                </a:lnTo>
                <a:cubicBezTo>
                  <a:pt x="496" y="157"/>
                  <a:pt x="492" y="154"/>
                  <a:pt x="488" y="152"/>
                </a:cubicBezTo>
                <a:lnTo>
                  <a:pt x="487" y="151"/>
                </a:lnTo>
                <a:lnTo>
                  <a:pt x="481" y="148"/>
                </a:lnTo>
                <a:cubicBezTo>
                  <a:pt x="472" y="143"/>
                  <a:pt x="464" y="139"/>
                  <a:pt x="455" y="133"/>
                </a:cubicBezTo>
                <a:cubicBezTo>
                  <a:pt x="443" y="125"/>
                  <a:pt x="431" y="115"/>
                  <a:pt x="419" y="105"/>
                </a:cubicBezTo>
                <a:cubicBezTo>
                  <a:pt x="405" y="93"/>
                  <a:pt x="390" y="81"/>
                  <a:pt x="373" y="71"/>
                </a:cubicBezTo>
                <a:cubicBezTo>
                  <a:pt x="372" y="71"/>
                  <a:pt x="370" y="69"/>
                  <a:pt x="369" y="68"/>
                </a:cubicBezTo>
                <a:lnTo>
                  <a:pt x="366" y="67"/>
                </a:lnTo>
                <a:cubicBezTo>
                  <a:pt x="352" y="61"/>
                  <a:pt x="342" y="54"/>
                  <a:pt x="335" y="46"/>
                </a:cubicBezTo>
                <a:cubicBezTo>
                  <a:pt x="332" y="43"/>
                  <a:pt x="329" y="42"/>
                  <a:pt x="326" y="41"/>
                </a:cubicBezTo>
                <a:cubicBezTo>
                  <a:pt x="319" y="41"/>
                  <a:pt x="303" y="31"/>
                  <a:pt x="294" y="25"/>
                </a:cubicBezTo>
                <a:cubicBezTo>
                  <a:pt x="283" y="18"/>
                  <a:pt x="277" y="14"/>
                  <a:pt x="271" y="12"/>
                </a:cubicBezTo>
                <a:cubicBezTo>
                  <a:pt x="269" y="12"/>
                  <a:pt x="267" y="11"/>
                  <a:pt x="265" y="10"/>
                </a:cubicBezTo>
                <a:cubicBezTo>
                  <a:pt x="263" y="9"/>
                  <a:pt x="259" y="8"/>
                  <a:pt x="256" y="8"/>
                </a:cubicBezTo>
                <a:lnTo>
                  <a:pt x="252" y="9"/>
                </a:lnTo>
                <a:cubicBezTo>
                  <a:pt x="249" y="7"/>
                  <a:pt x="246" y="6"/>
                  <a:pt x="242" y="6"/>
                </a:cubicBezTo>
                <a:cubicBezTo>
                  <a:pt x="239" y="6"/>
                  <a:pt x="237" y="7"/>
                  <a:pt x="235" y="7"/>
                </a:cubicBezTo>
                <a:cubicBezTo>
                  <a:pt x="224" y="3"/>
                  <a:pt x="212" y="3"/>
                  <a:pt x="203" y="3"/>
                </a:cubicBezTo>
                <a:lnTo>
                  <a:pt x="201" y="3"/>
                </a:lnTo>
                <a:lnTo>
                  <a:pt x="199" y="3"/>
                </a:lnTo>
                <a:cubicBezTo>
                  <a:pt x="189" y="3"/>
                  <a:pt x="181" y="3"/>
                  <a:pt x="174" y="1"/>
                </a:cubicBezTo>
                <a:lnTo>
                  <a:pt x="170" y="0"/>
                </a:lnTo>
                <a:close/>
                <a:moveTo>
                  <a:pt x="36" y="198"/>
                </a:moveTo>
                <a:lnTo>
                  <a:pt x="35" y="199"/>
                </a:lnTo>
                <a:lnTo>
                  <a:pt x="36" y="198"/>
                </a:lnTo>
                <a:close/>
                <a:moveTo>
                  <a:pt x="170" y="14"/>
                </a:moveTo>
                <a:cubicBezTo>
                  <a:pt x="179" y="16"/>
                  <a:pt x="189" y="16"/>
                  <a:pt x="199" y="16"/>
                </a:cubicBezTo>
                <a:lnTo>
                  <a:pt x="203" y="16"/>
                </a:lnTo>
                <a:cubicBezTo>
                  <a:pt x="214" y="16"/>
                  <a:pt x="225" y="17"/>
                  <a:pt x="232" y="21"/>
                </a:cubicBezTo>
                <a:lnTo>
                  <a:pt x="234" y="21"/>
                </a:lnTo>
                <a:cubicBezTo>
                  <a:pt x="236" y="21"/>
                  <a:pt x="239" y="19"/>
                  <a:pt x="242" y="19"/>
                </a:cubicBezTo>
                <a:lnTo>
                  <a:pt x="246" y="21"/>
                </a:lnTo>
                <a:cubicBezTo>
                  <a:pt x="246" y="22"/>
                  <a:pt x="251" y="22"/>
                  <a:pt x="254" y="22"/>
                </a:cubicBezTo>
                <a:cubicBezTo>
                  <a:pt x="256" y="22"/>
                  <a:pt x="257" y="22"/>
                  <a:pt x="254" y="22"/>
                </a:cubicBezTo>
                <a:lnTo>
                  <a:pt x="256" y="22"/>
                </a:lnTo>
                <a:cubicBezTo>
                  <a:pt x="257" y="22"/>
                  <a:pt x="260" y="22"/>
                  <a:pt x="261" y="23"/>
                </a:cubicBezTo>
                <a:lnTo>
                  <a:pt x="260" y="23"/>
                </a:lnTo>
                <a:lnTo>
                  <a:pt x="259" y="23"/>
                </a:lnTo>
                <a:cubicBezTo>
                  <a:pt x="261" y="24"/>
                  <a:pt x="262" y="24"/>
                  <a:pt x="263" y="24"/>
                </a:cubicBezTo>
                <a:lnTo>
                  <a:pt x="261" y="23"/>
                </a:lnTo>
                <a:cubicBezTo>
                  <a:pt x="263" y="24"/>
                  <a:pt x="266" y="25"/>
                  <a:pt x="267" y="25"/>
                </a:cubicBezTo>
                <a:cubicBezTo>
                  <a:pt x="276" y="26"/>
                  <a:pt x="307" y="53"/>
                  <a:pt x="325" y="55"/>
                </a:cubicBezTo>
                <a:cubicBezTo>
                  <a:pt x="334" y="66"/>
                  <a:pt x="347" y="73"/>
                  <a:pt x="361" y="79"/>
                </a:cubicBezTo>
                <a:cubicBezTo>
                  <a:pt x="363" y="81"/>
                  <a:pt x="365" y="82"/>
                  <a:pt x="367" y="83"/>
                </a:cubicBezTo>
                <a:cubicBezTo>
                  <a:pt x="396" y="100"/>
                  <a:pt x="419" y="126"/>
                  <a:pt x="448" y="144"/>
                </a:cubicBezTo>
                <a:cubicBezTo>
                  <a:pt x="460" y="151"/>
                  <a:pt x="470" y="157"/>
                  <a:pt x="480" y="163"/>
                </a:cubicBezTo>
                <a:cubicBezTo>
                  <a:pt x="485" y="166"/>
                  <a:pt x="490" y="169"/>
                  <a:pt x="495" y="171"/>
                </a:cubicBezTo>
                <a:cubicBezTo>
                  <a:pt x="507" y="179"/>
                  <a:pt x="519" y="188"/>
                  <a:pt x="530" y="201"/>
                </a:cubicBezTo>
                <a:cubicBezTo>
                  <a:pt x="549" y="223"/>
                  <a:pt x="572" y="246"/>
                  <a:pt x="596" y="267"/>
                </a:cubicBezTo>
                <a:cubicBezTo>
                  <a:pt x="605" y="276"/>
                  <a:pt x="613" y="284"/>
                  <a:pt x="623" y="290"/>
                </a:cubicBezTo>
                <a:cubicBezTo>
                  <a:pt x="635" y="303"/>
                  <a:pt x="648" y="315"/>
                  <a:pt x="661" y="326"/>
                </a:cubicBezTo>
                <a:cubicBezTo>
                  <a:pt x="666" y="333"/>
                  <a:pt x="673" y="339"/>
                  <a:pt x="680" y="342"/>
                </a:cubicBezTo>
                <a:lnTo>
                  <a:pt x="681" y="342"/>
                </a:lnTo>
                <a:lnTo>
                  <a:pt x="681" y="342"/>
                </a:lnTo>
                <a:lnTo>
                  <a:pt x="681" y="342"/>
                </a:lnTo>
                <a:cubicBezTo>
                  <a:pt x="697" y="354"/>
                  <a:pt x="713" y="364"/>
                  <a:pt x="731" y="374"/>
                </a:cubicBezTo>
                <a:cubicBezTo>
                  <a:pt x="723" y="385"/>
                  <a:pt x="685" y="388"/>
                  <a:pt x="667" y="394"/>
                </a:cubicBezTo>
                <a:cubicBezTo>
                  <a:pt x="664" y="401"/>
                  <a:pt x="665" y="417"/>
                  <a:pt x="655" y="418"/>
                </a:cubicBezTo>
                <a:cubicBezTo>
                  <a:pt x="644" y="430"/>
                  <a:pt x="642" y="447"/>
                  <a:pt x="642" y="459"/>
                </a:cubicBezTo>
                <a:cubicBezTo>
                  <a:pt x="626" y="468"/>
                  <a:pt x="631" y="486"/>
                  <a:pt x="619" y="497"/>
                </a:cubicBezTo>
                <a:cubicBezTo>
                  <a:pt x="613" y="500"/>
                  <a:pt x="607" y="507"/>
                  <a:pt x="603" y="513"/>
                </a:cubicBezTo>
                <a:cubicBezTo>
                  <a:pt x="602" y="522"/>
                  <a:pt x="589" y="522"/>
                  <a:pt x="591" y="531"/>
                </a:cubicBezTo>
                <a:cubicBezTo>
                  <a:pt x="590" y="535"/>
                  <a:pt x="589" y="536"/>
                  <a:pt x="592" y="536"/>
                </a:cubicBezTo>
                <a:lnTo>
                  <a:pt x="595" y="536"/>
                </a:lnTo>
                <a:cubicBezTo>
                  <a:pt x="600" y="540"/>
                  <a:pt x="588" y="550"/>
                  <a:pt x="584" y="556"/>
                </a:cubicBezTo>
                <a:cubicBezTo>
                  <a:pt x="589" y="574"/>
                  <a:pt x="561" y="577"/>
                  <a:pt x="562" y="593"/>
                </a:cubicBezTo>
                <a:cubicBezTo>
                  <a:pt x="559" y="596"/>
                  <a:pt x="554" y="600"/>
                  <a:pt x="550" y="600"/>
                </a:cubicBezTo>
                <a:cubicBezTo>
                  <a:pt x="548" y="600"/>
                  <a:pt x="547" y="599"/>
                  <a:pt x="545" y="597"/>
                </a:cubicBezTo>
                <a:cubicBezTo>
                  <a:pt x="545" y="600"/>
                  <a:pt x="544" y="601"/>
                  <a:pt x="543" y="601"/>
                </a:cubicBezTo>
                <a:cubicBezTo>
                  <a:pt x="541" y="601"/>
                  <a:pt x="539" y="595"/>
                  <a:pt x="538" y="595"/>
                </a:cubicBezTo>
                <a:lnTo>
                  <a:pt x="537" y="596"/>
                </a:lnTo>
                <a:lnTo>
                  <a:pt x="536" y="595"/>
                </a:lnTo>
                <a:cubicBezTo>
                  <a:pt x="530" y="595"/>
                  <a:pt x="525" y="606"/>
                  <a:pt x="523" y="612"/>
                </a:cubicBezTo>
                <a:cubicBezTo>
                  <a:pt x="521" y="617"/>
                  <a:pt x="511" y="620"/>
                  <a:pt x="515" y="625"/>
                </a:cubicBezTo>
                <a:cubicBezTo>
                  <a:pt x="513" y="630"/>
                  <a:pt x="510" y="630"/>
                  <a:pt x="506" y="634"/>
                </a:cubicBezTo>
                <a:cubicBezTo>
                  <a:pt x="509" y="637"/>
                  <a:pt x="504" y="640"/>
                  <a:pt x="504" y="644"/>
                </a:cubicBezTo>
                <a:cubicBezTo>
                  <a:pt x="508" y="650"/>
                  <a:pt x="506" y="650"/>
                  <a:pt x="502" y="654"/>
                </a:cubicBezTo>
                <a:cubicBezTo>
                  <a:pt x="500" y="655"/>
                  <a:pt x="505" y="657"/>
                  <a:pt x="509" y="657"/>
                </a:cubicBezTo>
                <a:cubicBezTo>
                  <a:pt x="511" y="657"/>
                  <a:pt x="513" y="656"/>
                  <a:pt x="514" y="655"/>
                </a:cubicBezTo>
                <a:cubicBezTo>
                  <a:pt x="515" y="662"/>
                  <a:pt x="498" y="674"/>
                  <a:pt x="497" y="685"/>
                </a:cubicBezTo>
                <a:cubicBezTo>
                  <a:pt x="492" y="689"/>
                  <a:pt x="499" y="693"/>
                  <a:pt x="491" y="698"/>
                </a:cubicBezTo>
                <a:cubicBezTo>
                  <a:pt x="495" y="703"/>
                  <a:pt x="492" y="704"/>
                  <a:pt x="491" y="706"/>
                </a:cubicBezTo>
                <a:cubicBezTo>
                  <a:pt x="483" y="713"/>
                  <a:pt x="497" y="722"/>
                  <a:pt x="498" y="727"/>
                </a:cubicBezTo>
                <a:lnTo>
                  <a:pt x="496" y="726"/>
                </a:lnTo>
                <a:cubicBezTo>
                  <a:pt x="491" y="726"/>
                  <a:pt x="490" y="738"/>
                  <a:pt x="484" y="741"/>
                </a:cubicBezTo>
                <a:cubicBezTo>
                  <a:pt x="481" y="744"/>
                  <a:pt x="471" y="744"/>
                  <a:pt x="474" y="750"/>
                </a:cubicBezTo>
                <a:cubicBezTo>
                  <a:pt x="474" y="752"/>
                  <a:pt x="475" y="754"/>
                  <a:pt x="473" y="754"/>
                </a:cubicBezTo>
                <a:cubicBezTo>
                  <a:pt x="473" y="757"/>
                  <a:pt x="479" y="758"/>
                  <a:pt x="476" y="759"/>
                </a:cubicBezTo>
                <a:cubicBezTo>
                  <a:pt x="468" y="767"/>
                  <a:pt x="492" y="766"/>
                  <a:pt x="489" y="776"/>
                </a:cubicBezTo>
                <a:cubicBezTo>
                  <a:pt x="495" y="782"/>
                  <a:pt x="485" y="791"/>
                  <a:pt x="487" y="797"/>
                </a:cubicBezTo>
                <a:cubicBezTo>
                  <a:pt x="489" y="796"/>
                  <a:pt x="491" y="796"/>
                  <a:pt x="492" y="796"/>
                </a:cubicBezTo>
                <a:cubicBezTo>
                  <a:pt x="497" y="796"/>
                  <a:pt x="497" y="803"/>
                  <a:pt x="502" y="807"/>
                </a:cubicBezTo>
                <a:cubicBezTo>
                  <a:pt x="511" y="807"/>
                  <a:pt x="513" y="808"/>
                  <a:pt x="511" y="819"/>
                </a:cubicBezTo>
                <a:cubicBezTo>
                  <a:pt x="509" y="827"/>
                  <a:pt x="501" y="834"/>
                  <a:pt x="504" y="841"/>
                </a:cubicBezTo>
                <a:cubicBezTo>
                  <a:pt x="503" y="843"/>
                  <a:pt x="496" y="845"/>
                  <a:pt x="494" y="847"/>
                </a:cubicBezTo>
                <a:cubicBezTo>
                  <a:pt x="499" y="853"/>
                  <a:pt x="489" y="856"/>
                  <a:pt x="493" y="862"/>
                </a:cubicBezTo>
                <a:cubicBezTo>
                  <a:pt x="491" y="866"/>
                  <a:pt x="485" y="866"/>
                  <a:pt x="482" y="868"/>
                </a:cubicBezTo>
                <a:cubicBezTo>
                  <a:pt x="482" y="872"/>
                  <a:pt x="481" y="875"/>
                  <a:pt x="477" y="876"/>
                </a:cubicBezTo>
                <a:cubicBezTo>
                  <a:pt x="479" y="880"/>
                  <a:pt x="472" y="883"/>
                  <a:pt x="467" y="883"/>
                </a:cubicBezTo>
                <a:cubicBezTo>
                  <a:pt x="465" y="883"/>
                  <a:pt x="464" y="882"/>
                  <a:pt x="463" y="882"/>
                </a:cubicBezTo>
                <a:cubicBezTo>
                  <a:pt x="464" y="886"/>
                  <a:pt x="465" y="892"/>
                  <a:pt x="460" y="892"/>
                </a:cubicBezTo>
                <a:cubicBezTo>
                  <a:pt x="459" y="892"/>
                  <a:pt x="457" y="891"/>
                  <a:pt x="455" y="890"/>
                </a:cubicBezTo>
                <a:cubicBezTo>
                  <a:pt x="453" y="891"/>
                  <a:pt x="453" y="897"/>
                  <a:pt x="451" y="897"/>
                </a:cubicBezTo>
                <a:lnTo>
                  <a:pt x="449" y="896"/>
                </a:lnTo>
                <a:lnTo>
                  <a:pt x="448" y="896"/>
                </a:lnTo>
                <a:cubicBezTo>
                  <a:pt x="447" y="896"/>
                  <a:pt x="447" y="898"/>
                  <a:pt x="446" y="898"/>
                </a:cubicBezTo>
                <a:lnTo>
                  <a:pt x="444" y="897"/>
                </a:lnTo>
                <a:cubicBezTo>
                  <a:pt x="440" y="901"/>
                  <a:pt x="441" y="908"/>
                  <a:pt x="439" y="914"/>
                </a:cubicBezTo>
                <a:lnTo>
                  <a:pt x="437" y="914"/>
                </a:lnTo>
                <a:cubicBezTo>
                  <a:pt x="431" y="914"/>
                  <a:pt x="429" y="909"/>
                  <a:pt x="426" y="909"/>
                </a:cubicBezTo>
                <a:cubicBezTo>
                  <a:pt x="424" y="909"/>
                  <a:pt x="421" y="911"/>
                  <a:pt x="416" y="916"/>
                </a:cubicBezTo>
                <a:cubicBezTo>
                  <a:pt x="419" y="904"/>
                  <a:pt x="409" y="888"/>
                  <a:pt x="396" y="888"/>
                </a:cubicBezTo>
                <a:lnTo>
                  <a:pt x="394" y="888"/>
                </a:lnTo>
                <a:lnTo>
                  <a:pt x="391" y="888"/>
                </a:lnTo>
                <a:cubicBezTo>
                  <a:pt x="388" y="888"/>
                  <a:pt x="390" y="884"/>
                  <a:pt x="385" y="881"/>
                </a:cubicBezTo>
                <a:lnTo>
                  <a:pt x="381" y="882"/>
                </a:lnTo>
                <a:cubicBezTo>
                  <a:pt x="377" y="882"/>
                  <a:pt x="380" y="872"/>
                  <a:pt x="385" y="871"/>
                </a:cubicBezTo>
                <a:cubicBezTo>
                  <a:pt x="381" y="869"/>
                  <a:pt x="378" y="864"/>
                  <a:pt x="378" y="860"/>
                </a:cubicBezTo>
                <a:cubicBezTo>
                  <a:pt x="369" y="850"/>
                  <a:pt x="358" y="846"/>
                  <a:pt x="347" y="841"/>
                </a:cubicBezTo>
                <a:cubicBezTo>
                  <a:pt x="340" y="833"/>
                  <a:pt x="330" y="825"/>
                  <a:pt x="320" y="821"/>
                </a:cubicBezTo>
                <a:cubicBezTo>
                  <a:pt x="317" y="820"/>
                  <a:pt x="314" y="820"/>
                  <a:pt x="310" y="820"/>
                </a:cubicBezTo>
                <a:cubicBezTo>
                  <a:pt x="299" y="820"/>
                  <a:pt x="287" y="822"/>
                  <a:pt x="278" y="824"/>
                </a:cubicBezTo>
                <a:lnTo>
                  <a:pt x="276" y="823"/>
                </a:lnTo>
                <a:cubicBezTo>
                  <a:pt x="272" y="823"/>
                  <a:pt x="268" y="831"/>
                  <a:pt x="266" y="833"/>
                </a:cubicBezTo>
                <a:lnTo>
                  <a:pt x="263" y="833"/>
                </a:lnTo>
                <a:lnTo>
                  <a:pt x="259" y="833"/>
                </a:lnTo>
                <a:cubicBezTo>
                  <a:pt x="258" y="833"/>
                  <a:pt x="256" y="833"/>
                  <a:pt x="256" y="835"/>
                </a:cubicBezTo>
                <a:cubicBezTo>
                  <a:pt x="254" y="835"/>
                  <a:pt x="253" y="834"/>
                  <a:pt x="251" y="834"/>
                </a:cubicBezTo>
                <a:cubicBezTo>
                  <a:pt x="242" y="834"/>
                  <a:pt x="231" y="840"/>
                  <a:pt x="222" y="840"/>
                </a:cubicBezTo>
                <a:cubicBezTo>
                  <a:pt x="218" y="840"/>
                  <a:pt x="214" y="838"/>
                  <a:pt x="212" y="834"/>
                </a:cubicBezTo>
                <a:cubicBezTo>
                  <a:pt x="208" y="832"/>
                  <a:pt x="202" y="831"/>
                  <a:pt x="197" y="831"/>
                </a:cubicBezTo>
                <a:cubicBezTo>
                  <a:pt x="186" y="831"/>
                  <a:pt x="174" y="834"/>
                  <a:pt x="164" y="834"/>
                </a:cubicBezTo>
                <a:cubicBezTo>
                  <a:pt x="170" y="819"/>
                  <a:pt x="170" y="804"/>
                  <a:pt x="176" y="787"/>
                </a:cubicBezTo>
                <a:cubicBezTo>
                  <a:pt x="175" y="780"/>
                  <a:pt x="187" y="768"/>
                  <a:pt x="185" y="766"/>
                </a:cubicBezTo>
                <a:cubicBezTo>
                  <a:pt x="192" y="765"/>
                  <a:pt x="181" y="758"/>
                  <a:pt x="186" y="752"/>
                </a:cubicBezTo>
                <a:cubicBezTo>
                  <a:pt x="181" y="741"/>
                  <a:pt x="189" y="736"/>
                  <a:pt x="196" y="729"/>
                </a:cubicBezTo>
                <a:cubicBezTo>
                  <a:pt x="196" y="728"/>
                  <a:pt x="195" y="727"/>
                  <a:pt x="193" y="727"/>
                </a:cubicBezTo>
                <a:cubicBezTo>
                  <a:pt x="191" y="727"/>
                  <a:pt x="188" y="729"/>
                  <a:pt x="187" y="731"/>
                </a:cubicBezTo>
                <a:cubicBezTo>
                  <a:pt x="180" y="730"/>
                  <a:pt x="183" y="717"/>
                  <a:pt x="175" y="715"/>
                </a:cubicBezTo>
                <a:lnTo>
                  <a:pt x="174" y="715"/>
                </a:lnTo>
                <a:cubicBezTo>
                  <a:pt x="159" y="715"/>
                  <a:pt x="144" y="708"/>
                  <a:pt x="132" y="701"/>
                </a:cubicBezTo>
                <a:cubicBezTo>
                  <a:pt x="139" y="689"/>
                  <a:pt x="119" y="681"/>
                  <a:pt x="122" y="667"/>
                </a:cubicBezTo>
                <a:cubicBezTo>
                  <a:pt x="123" y="632"/>
                  <a:pt x="128" y="652"/>
                  <a:pt x="112" y="621"/>
                </a:cubicBezTo>
                <a:cubicBezTo>
                  <a:pt x="113" y="612"/>
                  <a:pt x="113" y="601"/>
                  <a:pt x="107" y="593"/>
                </a:cubicBezTo>
                <a:lnTo>
                  <a:pt x="104" y="594"/>
                </a:lnTo>
                <a:cubicBezTo>
                  <a:pt x="101" y="594"/>
                  <a:pt x="104" y="587"/>
                  <a:pt x="105" y="585"/>
                </a:cubicBezTo>
                <a:cubicBezTo>
                  <a:pt x="112" y="577"/>
                  <a:pt x="105" y="566"/>
                  <a:pt x="103" y="558"/>
                </a:cubicBezTo>
                <a:cubicBezTo>
                  <a:pt x="102" y="548"/>
                  <a:pt x="102" y="538"/>
                  <a:pt x="98" y="529"/>
                </a:cubicBezTo>
                <a:cubicBezTo>
                  <a:pt x="96" y="524"/>
                  <a:pt x="110" y="520"/>
                  <a:pt x="102" y="512"/>
                </a:cubicBezTo>
                <a:cubicBezTo>
                  <a:pt x="101" y="505"/>
                  <a:pt x="93" y="498"/>
                  <a:pt x="101" y="491"/>
                </a:cubicBezTo>
                <a:cubicBezTo>
                  <a:pt x="100" y="487"/>
                  <a:pt x="91" y="481"/>
                  <a:pt x="99" y="481"/>
                </a:cubicBezTo>
                <a:lnTo>
                  <a:pt x="101" y="481"/>
                </a:lnTo>
                <a:cubicBezTo>
                  <a:pt x="101" y="474"/>
                  <a:pt x="94" y="472"/>
                  <a:pt x="102" y="464"/>
                </a:cubicBezTo>
                <a:cubicBezTo>
                  <a:pt x="102" y="461"/>
                  <a:pt x="98" y="461"/>
                  <a:pt x="99" y="457"/>
                </a:cubicBezTo>
                <a:cubicBezTo>
                  <a:pt x="99" y="455"/>
                  <a:pt x="104" y="453"/>
                  <a:pt x="99" y="452"/>
                </a:cubicBezTo>
                <a:cubicBezTo>
                  <a:pt x="94" y="450"/>
                  <a:pt x="100" y="445"/>
                  <a:pt x="99" y="440"/>
                </a:cubicBezTo>
                <a:cubicBezTo>
                  <a:pt x="98" y="438"/>
                  <a:pt x="94" y="434"/>
                  <a:pt x="91" y="434"/>
                </a:cubicBezTo>
                <a:lnTo>
                  <a:pt x="90" y="435"/>
                </a:lnTo>
                <a:cubicBezTo>
                  <a:pt x="87" y="429"/>
                  <a:pt x="83" y="426"/>
                  <a:pt x="80" y="423"/>
                </a:cubicBezTo>
                <a:cubicBezTo>
                  <a:pt x="78" y="425"/>
                  <a:pt x="78" y="425"/>
                  <a:pt x="77" y="425"/>
                </a:cubicBezTo>
                <a:cubicBezTo>
                  <a:pt x="74" y="425"/>
                  <a:pt x="72" y="419"/>
                  <a:pt x="70" y="418"/>
                </a:cubicBezTo>
                <a:cubicBezTo>
                  <a:pt x="68" y="414"/>
                  <a:pt x="63" y="417"/>
                  <a:pt x="65" y="408"/>
                </a:cubicBezTo>
                <a:cubicBezTo>
                  <a:pt x="61" y="405"/>
                  <a:pt x="59" y="403"/>
                  <a:pt x="55" y="397"/>
                </a:cubicBezTo>
                <a:lnTo>
                  <a:pt x="53" y="397"/>
                </a:lnTo>
                <a:cubicBezTo>
                  <a:pt x="45" y="397"/>
                  <a:pt x="45" y="384"/>
                  <a:pt x="44" y="375"/>
                </a:cubicBezTo>
                <a:cubicBezTo>
                  <a:pt x="58" y="362"/>
                  <a:pt x="33" y="370"/>
                  <a:pt x="51" y="354"/>
                </a:cubicBezTo>
                <a:cubicBezTo>
                  <a:pt x="62" y="347"/>
                  <a:pt x="48" y="343"/>
                  <a:pt x="47" y="337"/>
                </a:cubicBezTo>
                <a:cubicBezTo>
                  <a:pt x="51" y="332"/>
                  <a:pt x="42" y="330"/>
                  <a:pt x="46" y="330"/>
                </a:cubicBezTo>
                <a:lnTo>
                  <a:pt x="48" y="330"/>
                </a:lnTo>
                <a:cubicBezTo>
                  <a:pt x="58" y="319"/>
                  <a:pt x="53" y="298"/>
                  <a:pt x="65" y="288"/>
                </a:cubicBezTo>
                <a:cubicBezTo>
                  <a:pt x="64" y="278"/>
                  <a:pt x="61" y="266"/>
                  <a:pt x="71" y="259"/>
                </a:cubicBezTo>
                <a:lnTo>
                  <a:pt x="71" y="259"/>
                </a:lnTo>
                <a:cubicBezTo>
                  <a:pt x="53" y="259"/>
                  <a:pt x="73" y="235"/>
                  <a:pt x="62" y="235"/>
                </a:cubicBezTo>
                <a:lnTo>
                  <a:pt x="62" y="235"/>
                </a:lnTo>
                <a:cubicBezTo>
                  <a:pt x="58" y="234"/>
                  <a:pt x="55" y="233"/>
                  <a:pt x="52" y="233"/>
                </a:cubicBezTo>
                <a:cubicBezTo>
                  <a:pt x="49" y="233"/>
                  <a:pt x="47" y="233"/>
                  <a:pt x="43" y="235"/>
                </a:cubicBezTo>
                <a:cubicBezTo>
                  <a:pt x="40" y="233"/>
                  <a:pt x="49" y="232"/>
                  <a:pt x="43" y="227"/>
                </a:cubicBezTo>
                <a:cubicBezTo>
                  <a:pt x="46" y="223"/>
                  <a:pt x="52" y="219"/>
                  <a:pt x="47" y="213"/>
                </a:cubicBezTo>
                <a:cubicBezTo>
                  <a:pt x="42" y="210"/>
                  <a:pt x="41" y="198"/>
                  <a:pt x="37" y="198"/>
                </a:cubicBezTo>
                <a:lnTo>
                  <a:pt x="36" y="198"/>
                </a:lnTo>
                <a:cubicBezTo>
                  <a:pt x="42" y="192"/>
                  <a:pt x="40" y="186"/>
                  <a:pt x="43" y="179"/>
                </a:cubicBezTo>
                <a:cubicBezTo>
                  <a:pt x="53" y="175"/>
                  <a:pt x="23" y="174"/>
                  <a:pt x="28" y="170"/>
                </a:cubicBezTo>
                <a:cubicBezTo>
                  <a:pt x="35" y="161"/>
                  <a:pt x="16" y="150"/>
                  <a:pt x="27" y="150"/>
                </a:cubicBezTo>
                <a:lnTo>
                  <a:pt x="28" y="150"/>
                </a:lnTo>
                <a:cubicBezTo>
                  <a:pt x="32" y="146"/>
                  <a:pt x="29" y="140"/>
                  <a:pt x="33" y="138"/>
                </a:cubicBezTo>
                <a:lnTo>
                  <a:pt x="33" y="138"/>
                </a:lnTo>
                <a:lnTo>
                  <a:pt x="35" y="138"/>
                </a:lnTo>
                <a:lnTo>
                  <a:pt x="33" y="138"/>
                </a:lnTo>
                <a:cubicBezTo>
                  <a:pt x="28" y="138"/>
                  <a:pt x="27" y="130"/>
                  <a:pt x="27" y="124"/>
                </a:cubicBezTo>
                <a:lnTo>
                  <a:pt x="24" y="124"/>
                </a:lnTo>
                <a:cubicBezTo>
                  <a:pt x="19" y="124"/>
                  <a:pt x="16" y="121"/>
                  <a:pt x="17" y="116"/>
                </a:cubicBezTo>
                <a:lnTo>
                  <a:pt x="15" y="117"/>
                </a:lnTo>
                <a:cubicBezTo>
                  <a:pt x="14" y="117"/>
                  <a:pt x="13" y="115"/>
                  <a:pt x="15" y="113"/>
                </a:cubicBezTo>
                <a:cubicBezTo>
                  <a:pt x="21" y="93"/>
                  <a:pt x="39" y="73"/>
                  <a:pt x="43" y="57"/>
                </a:cubicBezTo>
                <a:cubicBezTo>
                  <a:pt x="44" y="42"/>
                  <a:pt x="15" y="43"/>
                  <a:pt x="42" y="30"/>
                </a:cubicBezTo>
                <a:cubicBezTo>
                  <a:pt x="49" y="31"/>
                  <a:pt x="56" y="32"/>
                  <a:pt x="63" y="32"/>
                </a:cubicBezTo>
                <a:cubicBezTo>
                  <a:pt x="81" y="32"/>
                  <a:pt x="98" y="29"/>
                  <a:pt x="110" y="25"/>
                </a:cubicBezTo>
                <a:cubicBezTo>
                  <a:pt x="112" y="28"/>
                  <a:pt x="114" y="29"/>
                  <a:pt x="116" y="29"/>
                </a:cubicBezTo>
                <a:cubicBezTo>
                  <a:pt x="119" y="29"/>
                  <a:pt x="123" y="26"/>
                  <a:pt x="128" y="24"/>
                </a:cubicBezTo>
                <a:cubicBezTo>
                  <a:pt x="130" y="24"/>
                  <a:pt x="132" y="24"/>
                  <a:pt x="134" y="24"/>
                </a:cubicBezTo>
                <a:cubicBezTo>
                  <a:pt x="137" y="24"/>
                  <a:pt x="140" y="24"/>
                  <a:pt x="144" y="24"/>
                </a:cubicBezTo>
                <a:cubicBezTo>
                  <a:pt x="155" y="24"/>
                  <a:pt x="166" y="23"/>
                  <a:pt x="170"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622" name="Freeform 196">
            <a:extLst>
              <a:ext uri="{FF2B5EF4-FFF2-40B4-BE49-F238E27FC236}">
                <a16:creationId xmlns:a16="http://schemas.microsoft.com/office/drawing/2014/main" id="{8F94BF1C-1115-B74D-8F91-B0A8CCD4D5FB}"/>
              </a:ext>
            </a:extLst>
          </p:cNvPr>
          <p:cNvSpPr>
            <a:spLocks noEditPoints="1"/>
          </p:cNvSpPr>
          <p:nvPr/>
        </p:nvSpPr>
        <p:spPr bwMode="auto">
          <a:xfrm>
            <a:off x="3075860" y="3019515"/>
            <a:ext cx="259265" cy="163855"/>
          </a:xfrm>
          <a:custGeom>
            <a:avLst/>
            <a:gdLst>
              <a:gd name="T0" fmla="*/ 153 w 644"/>
              <a:gd name="T1" fmla="*/ 48 h 407"/>
              <a:gd name="T2" fmla="*/ 124 w 644"/>
              <a:gd name="T3" fmla="*/ 110 h 407"/>
              <a:gd name="T4" fmla="*/ 96 w 644"/>
              <a:gd name="T5" fmla="*/ 147 h 407"/>
              <a:gd name="T6" fmla="*/ 59 w 644"/>
              <a:gd name="T7" fmla="*/ 219 h 407"/>
              <a:gd name="T8" fmla="*/ 13 w 644"/>
              <a:gd name="T9" fmla="*/ 246 h 407"/>
              <a:gd name="T10" fmla="*/ 4 w 644"/>
              <a:gd name="T11" fmla="*/ 289 h 407"/>
              <a:gd name="T12" fmla="*/ 49 w 644"/>
              <a:gd name="T13" fmla="*/ 314 h 407"/>
              <a:gd name="T14" fmla="*/ 82 w 644"/>
              <a:gd name="T15" fmla="*/ 322 h 407"/>
              <a:gd name="T16" fmla="*/ 123 w 644"/>
              <a:gd name="T17" fmla="*/ 308 h 407"/>
              <a:gd name="T18" fmla="*/ 155 w 644"/>
              <a:gd name="T19" fmla="*/ 285 h 407"/>
              <a:gd name="T20" fmla="*/ 170 w 644"/>
              <a:gd name="T21" fmla="*/ 267 h 407"/>
              <a:gd name="T22" fmla="*/ 234 w 644"/>
              <a:gd name="T23" fmla="*/ 245 h 407"/>
              <a:gd name="T24" fmla="*/ 231 w 644"/>
              <a:gd name="T25" fmla="*/ 255 h 407"/>
              <a:gd name="T26" fmla="*/ 206 w 644"/>
              <a:gd name="T27" fmla="*/ 300 h 407"/>
              <a:gd name="T28" fmla="*/ 191 w 644"/>
              <a:gd name="T29" fmla="*/ 341 h 407"/>
              <a:gd name="T30" fmla="*/ 228 w 644"/>
              <a:gd name="T31" fmla="*/ 357 h 407"/>
              <a:gd name="T32" fmla="*/ 277 w 644"/>
              <a:gd name="T33" fmla="*/ 368 h 407"/>
              <a:gd name="T34" fmla="*/ 315 w 644"/>
              <a:gd name="T35" fmla="*/ 368 h 407"/>
              <a:gd name="T36" fmla="*/ 349 w 644"/>
              <a:gd name="T37" fmla="*/ 399 h 407"/>
              <a:gd name="T38" fmla="*/ 382 w 644"/>
              <a:gd name="T39" fmla="*/ 375 h 407"/>
              <a:gd name="T40" fmla="*/ 382 w 644"/>
              <a:gd name="T41" fmla="*/ 301 h 407"/>
              <a:gd name="T42" fmla="*/ 404 w 644"/>
              <a:gd name="T43" fmla="*/ 301 h 407"/>
              <a:gd name="T44" fmla="*/ 443 w 644"/>
              <a:gd name="T45" fmla="*/ 308 h 407"/>
              <a:gd name="T46" fmla="*/ 535 w 644"/>
              <a:gd name="T47" fmla="*/ 320 h 407"/>
              <a:gd name="T48" fmla="*/ 566 w 644"/>
              <a:gd name="T49" fmla="*/ 327 h 407"/>
              <a:gd name="T50" fmla="*/ 603 w 644"/>
              <a:gd name="T51" fmla="*/ 333 h 407"/>
              <a:gd name="T52" fmla="*/ 643 w 644"/>
              <a:gd name="T53" fmla="*/ 307 h 407"/>
              <a:gd name="T54" fmla="*/ 615 w 644"/>
              <a:gd name="T55" fmla="*/ 191 h 407"/>
              <a:gd name="T56" fmla="*/ 517 w 644"/>
              <a:gd name="T57" fmla="*/ 54 h 407"/>
              <a:gd name="T58" fmla="*/ 279 w 644"/>
              <a:gd name="T59" fmla="*/ 19 h 407"/>
              <a:gd name="T60" fmla="*/ 259 w 644"/>
              <a:gd name="T61" fmla="*/ 12 h 407"/>
              <a:gd name="T62" fmla="*/ 269 w 644"/>
              <a:gd name="T63" fmla="*/ 30 h 407"/>
              <a:gd name="T64" fmla="*/ 516 w 644"/>
              <a:gd name="T65" fmla="*/ 67 h 407"/>
              <a:gd name="T66" fmla="*/ 603 w 644"/>
              <a:gd name="T67" fmla="*/ 199 h 407"/>
              <a:gd name="T68" fmla="*/ 603 w 644"/>
              <a:gd name="T69" fmla="*/ 319 h 407"/>
              <a:gd name="T70" fmla="*/ 552 w 644"/>
              <a:gd name="T71" fmla="*/ 306 h 407"/>
              <a:gd name="T72" fmla="*/ 528 w 644"/>
              <a:gd name="T73" fmla="*/ 302 h 407"/>
              <a:gd name="T74" fmla="*/ 417 w 644"/>
              <a:gd name="T75" fmla="*/ 299 h 407"/>
              <a:gd name="T76" fmla="*/ 369 w 644"/>
              <a:gd name="T77" fmla="*/ 309 h 407"/>
              <a:gd name="T78" fmla="*/ 354 w 644"/>
              <a:gd name="T79" fmla="*/ 387 h 407"/>
              <a:gd name="T80" fmla="*/ 297 w 644"/>
              <a:gd name="T81" fmla="*/ 357 h 407"/>
              <a:gd name="T82" fmla="*/ 236 w 644"/>
              <a:gd name="T83" fmla="*/ 347 h 407"/>
              <a:gd name="T84" fmla="*/ 222 w 644"/>
              <a:gd name="T85" fmla="*/ 286 h 407"/>
              <a:gd name="T86" fmla="*/ 245 w 644"/>
              <a:gd name="T87" fmla="*/ 225 h 407"/>
              <a:gd name="T88" fmla="*/ 169 w 644"/>
              <a:gd name="T89" fmla="*/ 254 h 407"/>
              <a:gd name="T90" fmla="*/ 133 w 644"/>
              <a:gd name="T91" fmla="*/ 285 h 407"/>
              <a:gd name="T92" fmla="*/ 110 w 644"/>
              <a:gd name="T93" fmla="*/ 304 h 407"/>
              <a:gd name="T94" fmla="*/ 79 w 644"/>
              <a:gd name="T95" fmla="*/ 307 h 407"/>
              <a:gd name="T96" fmla="*/ 34 w 644"/>
              <a:gd name="T97" fmla="*/ 279 h 407"/>
              <a:gd name="T98" fmla="*/ 13 w 644"/>
              <a:gd name="T99" fmla="*/ 279 h 407"/>
              <a:gd name="T100" fmla="*/ 45 w 644"/>
              <a:gd name="T101" fmla="*/ 230 h 407"/>
              <a:gd name="T102" fmla="*/ 70 w 644"/>
              <a:gd name="T103" fmla="*/ 229 h 407"/>
              <a:gd name="T104" fmla="*/ 126 w 644"/>
              <a:gd name="T105" fmla="*/ 132 h 407"/>
              <a:gd name="T106" fmla="*/ 242 w 644"/>
              <a:gd name="T107" fmla="*/ 13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44" h="407">
                <a:moveTo>
                  <a:pt x="242" y="0"/>
                </a:moveTo>
                <a:cubicBezTo>
                  <a:pt x="240" y="0"/>
                  <a:pt x="238" y="1"/>
                  <a:pt x="237" y="1"/>
                </a:cubicBezTo>
                <a:cubicBezTo>
                  <a:pt x="232" y="3"/>
                  <a:pt x="223" y="5"/>
                  <a:pt x="215" y="6"/>
                </a:cubicBezTo>
                <a:cubicBezTo>
                  <a:pt x="193" y="9"/>
                  <a:pt x="165" y="13"/>
                  <a:pt x="160" y="38"/>
                </a:cubicBezTo>
                <a:cubicBezTo>
                  <a:pt x="158" y="41"/>
                  <a:pt x="156" y="44"/>
                  <a:pt x="153" y="48"/>
                </a:cubicBezTo>
                <a:cubicBezTo>
                  <a:pt x="146" y="56"/>
                  <a:pt x="138" y="66"/>
                  <a:pt x="137" y="81"/>
                </a:cubicBezTo>
                <a:cubicBezTo>
                  <a:pt x="137" y="83"/>
                  <a:pt x="137" y="84"/>
                  <a:pt x="138" y="86"/>
                </a:cubicBezTo>
                <a:lnTo>
                  <a:pt x="138" y="88"/>
                </a:lnTo>
                <a:cubicBezTo>
                  <a:pt x="133" y="91"/>
                  <a:pt x="128" y="96"/>
                  <a:pt x="126" y="103"/>
                </a:cubicBezTo>
                <a:cubicBezTo>
                  <a:pt x="126" y="104"/>
                  <a:pt x="125" y="107"/>
                  <a:pt x="124" y="110"/>
                </a:cubicBezTo>
                <a:cubicBezTo>
                  <a:pt x="124" y="112"/>
                  <a:pt x="123" y="117"/>
                  <a:pt x="122" y="119"/>
                </a:cubicBezTo>
                <a:cubicBezTo>
                  <a:pt x="120" y="120"/>
                  <a:pt x="118" y="121"/>
                  <a:pt x="117" y="122"/>
                </a:cubicBezTo>
                <a:cubicBezTo>
                  <a:pt x="112" y="126"/>
                  <a:pt x="108" y="132"/>
                  <a:pt x="104" y="137"/>
                </a:cubicBezTo>
                <a:cubicBezTo>
                  <a:pt x="102" y="140"/>
                  <a:pt x="99" y="144"/>
                  <a:pt x="98" y="145"/>
                </a:cubicBezTo>
                <a:lnTo>
                  <a:pt x="96" y="147"/>
                </a:lnTo>
                <a:cubicBezTo>
                  <a:pt x="87" y="155"/>
                  <a:pt x="84" y="165"/>
                  <a:pt x="87" y="174"/>
                </a:cubicBezTo>
                <a:lnTo>
                  <a:pt x="88" y="176"/>
                </a:lnTo>
                <a:cubicBezTo>
                  <a:pt x="85" y="181"/>
                  <a:pt x="81" y="187"/>
                  <a:pt x="79" y="196"/>
                </a:cubicBezTo>
                <a:cubicBezTo>
                  <a:pt x="78" y="198"/>
                  <a:pt x="75" y="200"/>
                  <a:pt x="73" y="202"/>
                </a:cubicBezTo>
                <a:cubicBezTo>
                  <a:pt x="68" y="206"/>
                  <a:pt x="62" y="211"/>
                  <a:pt x="59" y="219"/>
                </a:cubicBezTo>
                <a:lnTo>
                  <a:pt x="54" y="218"/>
                </a:lnTo>
                <a:lnTo>
                  <a:pt x="52" y="219"/>
                </a:lnTo>
                <a:cubicBezTo>
                  <a:pt x="49" y="217"/>
                  <a:pt x="47" y="217"/>
                  <a:pt x="45" y="217"/>
                </a:cubicBezTo>
                <a:cubicBezTo>
                  <a:pt x="33" y="217"/>
                  <a:pt x="25" y="229"/>
                  <a:pt x="18" y="243"/>
                </a:cubicBezTo>
                <a:cubicBezTo>
                  <a:pt x="16" y="244"/>
                  <a:pt x="15" y="245"/>
                  <a:pt x="13" y="246"/>
                </a:cubicBezTo>
                <a:cubicBezTo>
                  <a:pt x="11" y="250"/>
                  <a:pt x="10" y="253"/>
                  <a:pt x="10" y="256"/>
                </a:cubicBezTo>
                <a:cubicBezTo>
                  <a:pt x="8" y="258"/>
                  <a:pt x="5" y="260"/>
                  <a:pt x="3" y="264"/>
                </a:cubicBezTo>
                <a:cubicBezTo>
                  <a:pt x="2" y="266"/>
                  <a:pt x="1" y="269"/>
                  <a:pt x="1" y="272"/>
                </a:cubicBezTo>
                <a:cubicBezTo>
                  <a:pt x="0" y="274"/>
                  <a:pt x="0" y="277"/>
                  <a:pt x="0" y="280"/>
                </a:cubicBezTo>
                <a:cubicBezTo>
                  <a:pt x="0" y="283"/>
                  <a:pt x="1" y="287"/>
                  <a:pt x="4" y="289"/>
                </a:cubicBezTo>
                <a:cubicBezTo>
                  <a:pt x="7" y="294"/>
                  <a:pt x="13" y="297"/>
                  <a:pt x="19" y="297"/>
                </a:cubicBezTo>
                <a:lnTo>
                  <a:pt x="20" y="297"/>
                </a:lnTo>
                <a:cubicBezTo>
                  <a:pt x="24" y="303"/>
                  <a:pt x="32" y="305"/>
                  <a:pt x="37" y="306"/>
                </a:cubicBezTo>
                <a:cubicBezTo>
                  <a:pt x="41" y="311"/>
                  <a:pt x="46" y="313"/>
                  <a:pt x="49" y="314"/>
                </a:cubicBezTo>
                <a:lnTo>
                  <a:pt x="49" y="314"/>
                </a:lnTo>
                <a:cubicBezTo>
                  <a:pt x="50" y="316"/>
                  <a:pt x="52" y="317"/>
                  <a:pt x="53" y="318"/>
                </a:cubicBezTo>
                <a:cubicBezTo>
                  <a:pt x="57" y="320"/>
                  <a:pt x="61" y="322"/>
                  <a:pt x="65" y="322"/>
                </a:cubicBezTo>
                <a:cubicBezTo>
                  <a:pt x="68" y="322"/>
                  <a:pt x="70" y="321"/>
                  <a:pt x="72" y="321"/>
                </a:cubicBezTo>
                <a:lnTo>
                  <a:pt x="74" y="320"/>
                </a:lnTo>
                <a:cubicBezTo>
                  <a:pt x="76" y="321"/>
                  <a:pt x="79" y="322"/>
                  <a:pt x="82" y="322"/>
                </a:cubicBezTo>
                <a:cubicBezTo>
                  <a:pt x="84" y="325"/>
                  <a:pt x="87" y="326"/>
                  <a:pt x="91" y="326"/>
                </a:cubicBezTo>
                <a:cubicBezTo>
                  <a:pt x="98" y="326"/>
                  <a:pt x="104" y="322"/>
                  <a:pt x="108" y="318"/>
                </a:cubicBezTo>
                <a:lnTo>
                  <a:pt x="110" y="318"/>
                </a:lnTo>
                <a:cubicBezTo>
                  <a:pt x="112" y="318"/>
                  <a:pt x="119" y="317"/>
                  <a:pt x="123" y="309"/>
                </a:cubicBezTo>
                <a:lnTo>
                  <a:pt x="123" y="308"/>
                </a:lnTo>
                <a:lnTo>
                  <a:pt x="124" y="308"/>
                </a:lnTo>
                <a:lnTo>
                  <a:pt x="126" y="308"/>
                </a:lnTo>
                <a:cubicBezTo>
                  <a:pt x="134" y="307"/>
                  <a:pt x="140" y="304"/>
                  <a:pt x="143" y="298"/>
                </a:cubicBezTo>
                <a:lnTo>
                  <a:pt x="144" y="298"/>
                </a:lnTo>
                <a:cubicBezTo>
                  <a:pt x="151" y="295"/>
                  <a:pt x="154" y="288"/>
                  <a:pt x="155" y="285"/>
                </a:cubicBezTo>
                <a:lnTo>
                  <a:pt x="156" y="285"/>
                </a:lnTo>
                <a:cubicBezTo>
                  <a:pt x="161" y="285"/>
                  <a:pt x="166" y="282"/>
                  <a:pt x="168" y="278"/>
                </a:cubicBezTo>
                <a:cubicBezTo>
                  <a:pt x="170" y="275"/>
                  <a:pt x="170" y="271"/>
                  <a:pt x="169" y="267"/>
                </a:cubicBezTo>
                <a:lnTo>
                  <a:pt x="169" y="267"/>
                </a:lnTo>
                <a:lnTo>
                  <a:pt x="170" y="267"/>
                </a:lnTo>
                <a:cubicBezTo>
                  <a:pt x="178" y="267"/>
                  <a:pt x="184" y="265"/>
                  <a:pt x="189" y="263"/>
                </a:cubicBezTo>
                <a:cubicBezTo>
                  <a:pt x="193" y="262"/>
                  <a:pt x="197" y="260"/>
                  <a:pt x="200" y="260"/>
                </a:cubicBezTo>
                <a:cubicBezTo>
                  <a:pt x="202" y="260"/>
                  <a:pt x="203" y="260"/>
                  <a:pt x="205" y="259"/>
                </a:cubicBezTo>
                <a:cubicBezTo>
                  <a:pt x="212" y="259"/>
                  <a:pt x="216" y="256"/>
                  <a:pt x="218" y="253"/>
                </a:cubicBezTo>
                <a:cubicBezTo>
                  <a:pt x="225" y="251"/>
                  <a:pt x="230" y="248"/>
                  <a:pt x="234" y="245"/>
                </a:cubicBezTo>
                <a:lnTo>
                  <a:pt x="235" y="244"/>
                </a:lnTo>
                <a:cubicBezTo>
                  <a:pt x="238" y="244"/>
                  <a:pt x="242" y="243"/>
                  <a:pt x="245" y="241"/>
                </a:cubicBezTo>
                <a:lnTo>
                  <a:pt x="245" y="244"/>
                </a:lnTo>
                <a:lnTo>
                  <a:pt x="242" y="246"/>
                </a:lnTo>
                <a:cubicBezTo>
                  <a:pt x="239" y="248"/>
                  <a:pt x="235" y="251"/>
                  <a:pt x="231" y="255"/>
                </a:cubicBezTo>
                <a:lnTo>
                  <a:pt x="229" y="257"/>
                </a:lnTo>
                <a:cubicBezTo>
                  <a:pt x="226" y="258"/>
                  <a:pt x="224" y="260"/>
                  <a:pt x="223" y="262"/>
                </a:cubicBezTo>
                <a:lnTo>
                  <a:pt x="220" y="264"/>
                </a:lnTo>
                <a:cubicBezTo>
                  <a:pt x="217" y="267"/>
                  <a:pt x="210" y="272"/>
                  <a:pt x="209" y="282"/>
                </a:cubicBezTo>
                <a:cubicBezTo>
                  <a:pt x="205" y="288"/>
                  <a:pt x="206" y="296"/>
                  <a:pt x="206" y="300"/>
                </a:cubicBezTo>
                <a:lnTo>
                  <a:pt x="206" y="302"/>
                </a:lnTo>
                <a:cubicBezTo>
                  <a:pt x="199" y="303"/>
                  <a:pt x="193" y="307"/>
                  <a:pt x="191" y="314"/>
                </a:cubicBezTo>
                <a:cubicBezTo>
                  <a:pt x="190" y="316"/>
                  <a:pt x="190" y="317"/>
                  <a:pt x="190" y="319"/>
                </a:cubicBezTo>
                <a:cubicBezTo>
                  <a:pt x="190" y="323"/>
                  <a:pt x="191" y="326"/>
                  <a:pt x="191" y="330"/>
                </a:cubicBezTo>
                <a:cubicBezTo>
                  <a:pt x="192" y="335"/>
                  <a:pt x="192" y="339"/>
                  <a:pt x="191" y="341"/>
                </a:cubicBezTo>
                <a:cubicBezTo>
                  <a:pt x="189" y="346"/>
                  <a:pt x="190" y="351"/>
                  <a:pt x="192" y="354"/>
                </a:cubicBezTo>
                <a:cubicBezTo>
                  <a:pt x="195" y="358"/>
                  <a:pt x="199" y="360"/>
                  <a:pt x="203" y="360"/>
                </a:cubicBezTo>
                <a:lnTo>
                  <a:pt x="204" y="360"/>
                </a:lnTo>
                <a:cubicBezTo>
                  <a:pt x="207" y="360"/>
                  <a:pt x="210" y="359"/>
                  <a:pt x="214" y="359"/>
                </a:cubicBezTo>
                <a:cubicBezTo>
                  <a:pt x="219" y="358"/>
                  <a:pt x="224" y="357"/>
                  <a:pt x="228" y="357"/>
                </a:cubicBezTo>
                <a:lnTo>
                  <a:pt x="228" y="360"/>
                </a:lnTo>
                <a:cubicBezTo>
                  <a:pt x="230" y="365"/>
                  <a:pt x="233" y="380"/>
                  <a:pt x="250" y="380"/>
                </a:cubicBezTo>
                <a:cubicBezTo>
                  <a:pt x="252" y="380"/>
                  <a:pt x="254" y="380"/>
                  <a:pt x="256" y="380"/>
                </a:cubicBezTo>
                <a:cubicBezTo>
                  <a:pt x="259" y="379"/>
                  <a:pt x="262" y="378"/>
                  <a:pt x="263" y="376"/>
                </a:cubicBezTo>
                <a:cubicBezTo>
                  <a:pt x="267" y="373"/>
                  <a:pt x="271" y="371"/>
                  <a:pt x="277" y="368"/>
                </a:cubicBezTo>
                <a:cubicBezTo>
                  <a:pt x="278" y="367"/>
                  <a:pt x="280" y="367"/>
                  <a:pt x="282" y="366"/>
                </a:cubicBezTo>
                <a:cubicBezTo>
                  <a:pt x="285" y="372"/>
                  <a:pt x="290" y="373"/>
                  <a:pt x="294" y="373"/>
                </a:cubicBezTo>
                <a:cubicBezTo>
                  <a:pt x="300" y="373"/>
                  <a:pt x="304" y="370"/>
                  <a:pt x="307" y="367"/>
                </a:cubicBezTo>
                <a:cubicBezTo>
                  <a:pt x="308" y="366"/>
                  <a:pt x="310" y="365"/>
                  <a:pt x="311" y="365"/>
                </a:cubicBezTo>
                <a:cubicBezTo>
                  <a:pt x="313" y="365"/>
                  <a:pt x="314" y="366"/>
                  <a:pt x="315" y="368"/>
                </a:cubicBezTo>
                <a:cubicBezTo>
                  <a:pt x="317" y="372"/>
                  <a:pt x="318" y="377"/>
                  <a:pt x="316" y="380"/>
                </a:cubicBezTo>
                <a:cubicBezTo>
                  <a:pt x="314" y="384"/>
                  <a:pt x="314" y="389"/>
                  <a:pt x="316" y="393"/>
                </a:cubicBezTo>
                <a:cubicBezTo>
                  <a:pt x="318" y="397"/>
                  <a:pt x="323" y="407"/>
                  <a:pt x="334" y="407"/>
                </a:cubicBezTo>
                <a:cubicBezTo>
                  <a:pt x="342" y="407"/>
                  <a:pt x="346" y="402"/>
                  <a:pt x="349" y="400"/>
                </a:cubicBezTo>
                <a:lnTo>
                  <a:pt x="349" y="399"/>
                </a:lnTo>
                <a:cubicBezTo>
                  <a:pt x="351" y="400"/>
                  <a:pt x="352" y="400"/>
                  <a:pt x="354" y="400"/>
                </a:cubicBezTo>
                <a:cubicBezTo>
                  <a:pt x="356" y="400"/>
                  <a:pt x="359" y="399"/>
                  <a:pt x="361" y="398"/>
                </a:cubicBezTo>
                <a:cubicBezTo>
                  <a:pt x="368" y="394"/>
                  <a:pt x="371" y="387"/>
                  <a:pt x="373" y="382"/>
                </a:cubicBezTo>
                <a:lnTo>
                  <a:pt x="374" y="380"/>
                </a:lnTo>
                <a:cubicBezTo>
                  <a:pt x="377" y="379"/>
                  <a:pt x="380" y="377"/>
                  <a:pt x="382" y="375"/>
                </a:cubicBezTo>
                <a:cubicBezTo>
                  <a:pt x="389" y="364"/>
                  <a:pt x="389" y="354"/>
                  <a:pt x="380" y="345"/>
                </a:cubicBezTo>
                <a:lnTo>
                  <a:pt x="382" y="345"/>
                </a:lnTo>
                <a:lnTo>
                  <a:pt x="382" y="345"/>
                </a:lnTo>
                <a:cubicBezTo>
                  <a:pt x="391" y="345"/>
                  <a:pt x="397" y="338"/>
                  <a:pt x="397" y="329"/>
                </a:cubicBezTo>
                <a:cubicBezTo>
                  <a:pt x="398" y="321"/>
                  <a:pt x="391" y="308"/>
                  <a:pt x="382" y="301"/>
                </a:cubicBezTo>
                <a:lnTo>
                  <a:pt x="383" y="298"/>
                </a:lnTo>
                <a:lnTo>
                  <a:pt x="385" y="298"/>
                </a:lnTo>
                <a:cubicBezTo>
                  <a:pt x="388" y="298"/>
                  <a:pt x="390" y="297"/>
                  <a:pt x="393" y="295"/>
                </a:cubicBezTo>
                <a:lnTo>
                  <a:pt x="396" y="292"/>
                </a:lnTo>
                <a:cubicBezTo>
                  <a:pt x="397" y="295"/>
                  <a:pt x="400" y="299"/>
                  <a:pt x="404" y="301"/>
                </a:cubicBezTo>
                <a:lnTo>
                  <a:pt x="404" y="302"/>
                </a:lnTo>
                <a:cubicBezTo>
                  <a:pt x="406" y="308"/>
                  <a:pt x="411" y="312"/>
                  <a:pt x="417" y="312"/>
                </a:cubicBezTo>
                <a:lnTo>
                  <a:pt x="418" y="312"/>
                </a:lnTo>
                <a:cubicBezTo>
                  <a:pt x="425" y="311"/>
                  <a:pt x="434" y="310"/>
                  <a:pt x="441" y="309"/>
                </a:cubicBezTo>
                <a:lnTo>
                  <a:pt x="443" y="308"/>
                </a:lnTo>
                <a:cubicBezTo>
                  <a:pt x="451" y="317"/>
                  <a:pt x="464" y="321"/>
                  <a:pt x="481" y="321"/>
                </a:cubicBezTo>
                <a:cubicBezTo>
                  <a:pt x="488" y="321"/>
                  <a:pt x="495" y="320"/>
                  <a:pt x="501" y="319"/>
                </a:cubicBezTo>
                <a:cubicBezTo>
                  <a:pt x="507" y="318"/>
                  <a:pt x="512" y="317"/>
                  <a:pt x="515" y="315"/>
                </a:cubicBezTo>
                <a:cubicBezTo>
                  <a:pt x="518" y="314"/>
                  <a:pt x="519" y="314"/>
                  <a:pt x="521" y="314"/>
                </a:cubicBezTo>
                <a:cubicBezTo>
                  <a:pt x="525" y="318"/>
                  <a:pt x="529" y="320"/>
                  <a:pt x="535" y="320"/>
                </a:cubicBezTo>
                <a:cubicBezTo>
                  <a:pt x="537" y="320"/>
                  <a:pt x="540" y="320"/>
                  <a:pt x="542" y="319"/>
                </a:cubicBezTo>
                <a:lnTo>
                  <a:pt x="543" y="319"/>
                </a:lnTo>
                <a:cubicBezTo>
                  <a:pt x="545" y="320"/>
                  <a:pt x="547" y="320"/>
                  <a:pt x="549" y="320"/>
                </a:cubicBezTo>
                <a:cubicBezTo>
                  <a:pt x="551" y="320"/>
                  <a:pt x="553" y="320"/>
                  <a:pt x="554" y="319"/>
                </a:cubicBezTo>
                <a:cubicBezTo>
                  <a:pt x="558" y="320"/>
                  <a:pt x="562" y="323"/>
                  <a:pt x="566" y="327"/>
                </a:cubicBezTo>
                <a:cubicBezTo>
                  <a:pt x="568" y="329"/>
                  <a:pt x="570" y="330"/>
                  <a:pt x="573" y="330"/>
                </a:cubicBezTo>
                <a:cubicBezTo>
                  <a:pt x="575" y="331"/>
                  <a:pt x="577" y="331"/>
                  <a:pt x="578" y="331"/>
                </a:cubicBezTo>
                <a:cubicBezTo>
                  <a:pt x="583" y="331"/>
                  <a:pt x="587" y="330"/>
                  <a:pt x="590" y="329"/>
                </a:cubicBezTo>
                <a:lnTo>
                  <a:pt x="594" y="331"/>
                </a:lnTo>
                <a:cubicBezTo>
                  <a:pt x="597" y="332"/>
                  <a:pt x="600" y="333"/>
                  <a:pt x="603" y="333"/>
                </a:cubicBezTo>
                <a:cubicBezTo>
                  <a:pt x="610" y="333"/>
                  <a:pt x="615" y="330"/>
                  <a:pt x="618" y="326"/>
                </a:cubicBezTo>
                <a:cubicBezTo>
                  <a:pt x="620" y="327"/>
                  <a:pt x="622" y="327"/>
                  <a:pt x="624" y="327"/>
                </a:cubicBezTo>
                <a:cubicBezTo>
                  <a:pt x="627" y="327"/>
                  <a:pt x="631" y="326"/>
                  <a:pt x="635" y="322"/>
                </a:cubicBezTo>
                <a:cubicBezTo>
                  <a:pt x="637" y="321"/>
                  <a:pt x="640" y="320"/>
                  <a:pt x="641" y="318"/>
                </a:cubicBezTo>
                <a:cubicBezTo>
                  <a:pt x="643" y="315"/>
                  <a:pt x="644" y="311"/>
                  <a:pt x="643" y="307"/>
                </a:cubicBezTo>
                <a:cubicBezTo>
                  <a:pt x="640" y="292"/>
                  <a:pt x="636" y="277"/>
                  <a:pt x="632" y="261"/>
                </a:cubicBezTo>
                <a:cubicBezTo>
                  <a:pt x="626" y="240"/>
                  <a:pt x="621" y="218"/>
                  <a:pt x="616" y="196"/>
                </a:cubicBezTo>
                <a:lnTo>
                  <a:pt x="615" y="194"/>
                </a:lnTo>
                <a:lnTo>
                  <a:pt x="615" y="193"/>
                </a:lnTo>
                <a:lnTo>
                  <a:pt x="615" y="191"/>
                </a:lnTo>
                <a:lnTo>
                  <a:pt x="614" y="188"/>
                </a:lnTo>
                <a:cubicBezTo>
                  <a:pt x="611" y="179"/>
                  <a:pt x="608" y="168"/>
                  <a:pt x="604" y="156"/>
                </a:cubicBezTo>
                <a:cubicBezTo>
                  <a:pt x="596" y="125"/>
                  <a:pt x="587" y="92"/>
                  <a:pt x="569" y="77"/>
                </a:cubicBezTo>
                <a:cubicBezTo>
                  <a:pt x="557" y="65"/>
                  <a:pt x="541" y="58"/>
                  <a:pt x="518" y="54"/>
                </a:cubicBezTo>
                <a:lnTo>
                  <a:pt x="517" y="54"/>
                </a:lnTo>
                <a:cubicBezTo>
                  <a:pt x="505" y="53"/>
                  <a:pt x="493" y="52"/>
                  <a:pt x="478" y="52"/>
                </a:cubicBezTo>
                <a:cubicBezTo>
                  <a:pt x="468" y="52"/>
                  <a:pt x="458" y="52"/>
                  <a:pt x="448" y="53"/>
                </a:cubicBezTo>
                <a:cubicBezTo>
                  <a:pt x="438" y="53"/>
                  <a:pt x="428" y="53"/>
                  <a:pt x="418" y="53"/>
                </a:cubicBezTo>
                <a:cubicBezTo>
                  <a:pt x="399" y="53"/>
                  <a:pt x="374" y="52"/>
                  <a:pt x="351" y="48"/>
                </a:cubicBezTo>
                <a:cubicBezTo>
                  <a:pt x="327" y="44"/>
                  <a:pt x="304" y="34"/>
                  <a:pt x="279" y="19"/>
                </a:cubicBezTo>
                <a:cubicBezTo>
                  <a:pt x="277" y="18"/>
                  <a:pt x="275" y="17"/>
                  <a:pt x="273" y="17"/>
                </a:cubicBezTo>
                <a:lnTo>
                  <a:pt x="269" y="16"/>
                </a:lnTo>
                <a:lnTo>
                  <a:pt x="265" y="17"/>
                </a:lnTo>
                <a:lnTo>
                  <a:pt x="263" y="17"/>
                </a:lnTo>
                <a:lnTo>
                  <a:pt x="259" y="12"/>
                </a:lnTo>
                <a:cubicBezTo>
                  <a:pt x="256" y="7"/>
                  <a:pt x="251" y="0"/>
                  <a:pt x="242" y="0"/>
                </a:cubicBezTo>
                <a:close/>
                <a:moveTo>
                  <a:pt x="242" y="13"/>
                </a:moveTo>
                <a:cubicBezTo>
                  <a:pt x="247" y="13"/>
                  <a:pt x="252" y="30"/>
                  <a:pt x="260" y="30"/>
                </a:cubicBezTo>
                <a:lnTo>
                  <a:pt x="262" y="30"/>
                </a:lnTo>
                <a:cubicBezTo>
                  <a:pt x="265" y="30"/>
                  <a:pt x="267" y="30"/>
                  <a:pt x="269" y="30"/>
                </a:cubicBezTo>
                <a:lnTo>
                  <a:pt x="272" y="30"/>
                </a:lnTo>
                <a:cubicBezTo>
                  <a:pt x="295" y="44"/>
                  <a:pt x="320" y="56"/>
                  <a:pt x="348" y="61"/>
                </a:cubicBezTo>
                <a:cubicBezTo>
                  <a:pt x="371" y="65"/>
                  <a:pt x="394" y="66"/>
                  <a:pt x="418" y="66"/>
                </a:cubicBezTo>
                <a:cubicBezTo>
                  <a:pt x="438" y="66"/>
                  <a:pt x="458" y="66"/>
                  <a:pt x="478" y="66"/>
                </a:cubicBezTo>
                <a:cubicBezTo>
                  <a:pt x="491" y="66"/>
                  <a:pt x="503" y="66"/>
                  <a:pt x="516" y="67"/>
                </a:cubicBezTo>
                <a:cubicBezTo>
                  <a:pt x="533" y="70"/>
                  <a:pt x="549" y="76"/>
                  <a:pt x="560" y="86"/>
                </a:cubicBezTo>
                <a:cubicBezTo>
                  <a:pt x="581" y="106"/>
                  <a:pt x="590" y="162"/>
                  <a:pt x="601" y="193"/>
                </a:cubicBezTo>
                <a:cubicBezTo>
                  <a:pt x="602" y="195"/>
                  <a:pt x="602" y="197"/>
                  <a:pt x="602" y="199"/>
                </a:cubicBezTo>
                <a:lnTo>
                  <a:pt x="602" y="199"/>
                </a:lnTo>
                <a:lnTo>
                  <a:pt x="603" y="199"/>
                </a:lnTo>
                <a:cubicBezTo>
                  <a:pt x="611" y="236"/>
                  <a:pt x="621" y="273"/>
                  <a:pt x="630" y="310"/>
                </a:cubicBezTo>
                <a:lnTo>
                  <a:pt x="628" y="310"/>
                </a:lnTo>
                <a:cubicBezTo>
                  <a:pt x="626" y="313"/>
                  <a:pt x="625" y="314"/>
                  <a:pt x="624" y="314"/>
                </a:cubicBezTo>
                <a:cubicBezTo>
                  <a:pt x="621" y="314"/>
                  <a:pt x="618" y="311"/>
                  <a:pt x="615" y="309"/>
                </a:cubicBezTo>
                <a:cubicBezTo>
                  <a:pt x="612" y="312"/>
                  <a:pt x="609" y="319"/>
                  <a:pt x="603" y="319"/>
                </a:cubicBezTo>
                <a:lnTo>
                  <a:pt x="599" y="319"/>
                </a:lnTo>
                <a:cubicBezTo>
                  <a:pt x="597" y="315"/>
                  <a:pt x="595" y="314"/>
                  <a:pt x="593" y="314"/>
                </a:cubicBezTo>
                <a:cubicBezTo>
                  <a:pt x="589" y="314"/>
                  <a:pt x="584" y="318"/>
                  <a:pt x="578" y="318"/>
                </a:cubicBezTo>
                <a:lnTo>
                  <a:pt x="575" y="317"/>
                </a:lnTo>
                <a:cubicBezTo>
                  <a:pt x="568" y="310"/>
                  <a:pt x="560" y="306"/>
                  <a:pt x="552" y="306"/>
                </a:cubicBezTo>
                <a:lnTo>
                  <a:pt x="549" y="307"/>
                </a:lnTo>
                <a:cubicBezTo>
                  <a:pt x="547" y="307"/>
                  <a:pt x="544" y="305"/>
                  <a:pt x="543" y="305"/>
                </a:cubicBezTo>
                <a:lnTo>
                  <a:pt x="541" y="306"/>
                </a:lnTo>
                <a:cubicBezTo>
                  <a:pt x="539" y="306"/>
                  <a:pt x="537" y="307"/>
                  <a:pt x="535" y="307"/>
                </a:cubicBezTo>
                <a:cubicBezTo>
                  <a:pt x="533" y="307"/>
                  <a:pt x="531" y="306"/>
                  <a:pt x="528" y="302"/>
                </a:cubicBezTo>
                <a:cubicBezTo>
                  <a:pt x="526" y="301"/>
                  <a:pt x="523" y="301"/>
                  <a:pt x="521" y="301"/>
                </a:cubicBezTo>
                <a:cubicBezTo>
                  <a:pt x="514" y="301"/>
                  <a:pt x="509" y="305"/>
                  <a:pt x="499" y="306"/>
                </a:cubicBezTo>
                <a:cubicBezTo>
                  <a:pt x="494" y="307"/>
                  <a:pt x="488" y="308"/>
                  <a:pt x="481" y="308"/>
                </a:cubicBezTo>
                <a:cubicBezTo>
                  <a:pt x="467" y="308"/>
                  <a:pt x="453" y="304"/>
                  <a:pt x="449" y="294"/>
                </a:cubicBezTo>
                <a:cubicBezTo>
                  <a:pt x="442" y="295"/>
                  <a:pt x="428" y="298"/>
                  <a:pt x="417" y="299"/>
                </a:cubicBezTo>
                <a:cubicBezTo>
                  <a:pt x="413" y="285"/>
                  <a:pt x="406" y="297"/>
                  <a:pt x="411" y="276"/>
                </a:cubicBezTo>
                <a:cubicBezTo>
                  <a:pt x="410" y="273"/>
                  <a:pt x="408" y="272"/>
                  <a:pt x="404" y="272"/>
                </a:cubicBezTo>
                <a:cubicBezTo>
                  <a:pt x="397" y="272"/>
                  <a:pt x="385" y="278"/>
                  <a:pt x="385" y="285"/>
                </a:cubicBezTo>
                <a:cubicBezTo>
                  <a:pt x="384" y="284"/>
                  <a:pt x="382" y="284"/>
                  <a:pt x="381" y="284"/>
                </a:cubicBezTo>
                <a:cubicBezTo>
                  <a:pt x="370" y="284"/>
                  <a:pt x="368" y="299"/>
                  <a:pt x="369" y="309"/>
                </a:cubicBezTo>
                <a:cubicBezTo>
                  <a:pt x="377" y="309"/>
                  <a:pt x="389" y="331"/>
                  <a:pt x="382" y="331"/>
                </a:cubicBezTo>
                <a:cubicBezTo>
                  <a:pt x="377" y="328"/>
                  <a:pt x="374" y="327"/>
                  <a:pt x="373" y="327"/>
                </a:cubicBezTo>
                <a:cubicBezTo>
                  <a:pt x="367" y="327"/>
                  <a:pt x="369" y="337"/>
                  <a:pt x="363" y="347"/>
                </a:cubicBezTo>
                <a:cubicBezTo>
                  <a:pt x="368" y="353"/>
                  <a:pt x="378" y="357"/>
                  <a:pt x="371" y="367"/>
                </a:cubicBezTo>
                <a:cubicBezTo>
                  <a:pt x="360" y="368"/>
                  <a:pt x="362" y="381"/>
                  <a:pt x="354" y="387"/>
                </a:cubicBezTo>
                <a:cubicBezTo>
                  <a:pt x="352" y="386"/>
                  <a:pt x="350" y="385"/>
                  <a:pt x="348" y="385"/>
                </a:cubicBezTo>
                <a:cubicBezTo>
                  <a:pt x="341" y="385"/>
                  <a:pt x="338" y="394"/>
                  <a:pt x="334" y="394"/>
                </a:cubicBezTo>
                <a:cubicBezTo>
                  <a:pt x="333" y="394"/>
                  <a:pt x="331" y="392"/>
                  <a:pt x="328" y="387"/>
                </a:cubicBezTo>
                <a:cubicBezTo>
                  <a:pt x="335" y="374"/>
                  <a:pt x="327" y="352"/>
                  <a:pt x="311" y="352"/>
                </a:cubicBezTo>
                <a:cubicBezTo>
                  <a:pt x="307" y="352"/>
                  <a:pt x="303" y="354"/>
                  <a:pt x="297" y="357"/>
                </a:cubicBezTo>
                <a:cubicBezTo>
                  <a:pt x="296" y="359"/>
                  <a:pt x="295" y="360"/>
                  <a:pt x="294" y="360"/>
                </a:cubicBezTo>
                <a:cubicBezTo>
                  <a:pt x="292" y="360"/>
                  <a:pt x="293" y="347"/>
                  <a:pt x="287" y="347"/>
                </a:cubicBezTo>
                <a:cubicBezTo>
                  <a:pt x="277" y="356"/>
                  <a:pt x="263" y="357"/>
                  <a:pt x="254" y="367"/>
                </a:cubicBezTo>
                <a:lnTo>
                  <a:pt x="250" y="367"/>
                </a:lnTo>
                <a:cubicBezTo>
                  <a:pt x="239" y="367"/>
                  <a:pt x="244" y="352"/>
                  <a:pt x="236" y="347"/>
                </a:cubicBezTo>
                <a:cubicBezTo>
                  <a:pt x="236" y="345"/>
                  <a:pt x="233" y="344"/>
                  <a:pt x="229" y="344"/>
                </a:cubicBezTo>
                <a:cubicBezTo>
                  <a:pt x="221" y="344"/>
                  <a:pt x="209" y="346"/>
                  <a:pt x="203" y="347"/>
                </a:cubicBezTo>
                <a:cubicBezTo>
                  <a:pt x="207" y="337"/>
                  <a:pt x="203" y="328"/>
                  <a:pt x="203" y="319"/>
                </a:cubicBezTo>
                <a:cubicBezTo>
                  <a:pt x="206" y="312"/>
                  <a:pt x="215" y="318"/>
                  <a:pt x="219" y="312"/>
                </a:cubicBezTo>
                <a:cubicBezTo>
                  <a:pt x="222" y="303"/>
                  <a:pt x="216" y="292"/>
                  <a:pt x="222" y="286"/>
                </a:cubicBezTo>
                <a:cubicBezTo>
                  <a:pt x="220" y="277"/>
                  <a:pt x="230" y="275"/>
                  <a:pt x="234" y="269"/>
                </a:cubicBezTo>
                <a:cubicBezTo>
                  <a:pt x="236" y="270"/>
                  <a:pt x="237" y="270"/>
                  <a:pt x="238" y="270"/>
                </a:cubicBezTo>
                <a:cubicBezTo>
                  <a:pt x="240" y="270"/>
                  <a:pt x="240" y="268"/>
                  <a:pt x="240" y="265"/>
                </a:cubicBezTo>
                <a:cubicBezTo>
                  <a:pt x="254" y="252"/>
                  <a:pt x="261" y="255"/>
                  <a:pt x="257" y="235"/>
                </a:cubicBezTo>
                <a:cubicBezTo>
                  <a:pt x="258" y="224"/>
                  <a:pt x="251" y="230"/>
                  <a:pt x="245" y="225"/>
                </a:cubicBezTo>
                <a:cubicBezTo>
                  <a:pt x="240" y="230"/>
                  <a:pt x="237" y="230"/>
                  <a:pt x="229" y="232"/>
                </a:cubicBezTo>
                <a:cubicBezTo>
                  <a:pt x="223" y="236"/>
                  <a:pt x="219" y="240"/>
                  <a:pt x="212" y="240"/>
                </a:cubicBezTo>
                <a:lnTo>
                  <a:pt x="209" y="240"/>
                </a:lnTo>
                <a:cubicBezTo>
                  <a:pt x="209" y="248"/>
                  <a:pt x="203" y="245"/>
                  <a:pt x="200" y="247"/>
                </a:cubicBezTo>
                <a:cubicBezTo>
                  <a:pt x="190" y="247"/>
                  <a:pt x="181" y="253"/>
                  <a:pt x="169" y="254"/>
                </a:cubicBezTo>
                <a:cubicBezTo>
                  <a:pt x="167" y="253"/>
                  <a:pt x="166" y="253"/>
                  <a:pt x="164" y="253"/>
                </a:cubicBezTo>
                <a:cubicBezTo>
                  <a:pt x="155" y="253"/>
                  <a:pt x="151" y="267"/>
                  <a:pt x="156" y="272"/>
                </a:cubicBezTo>
                <a:cubicBezTo>
                  <a:pt x="155" y="271"/>
                  <a:pt x="153" y="271"/>
                  <a:pt x="152" y="271"/>
                </a:cubicBezTo>
                <a:cubicBezTo>
                  <a:pt x="142" y="271"/>
                  <a:pt x="144" y="286"/>
                  <a:pt x="137" y="286"/>
                </a:cubicBezTo>
                <a:cubicBezTo>
                  <a:pt x="136" y="286"/>
                  <a:pt x="135" y="285"/>
                  <a:pt x="133" y="285"/>
                </a:cubicBezTo>
                <a:cubicBezTo>
                  <a:pt x="135" y="291"/>
                  <a:pt x="130" y="294"/>
                  <a:pt x="124" y="295"/>
                </a:cubicBezTo>
                <a:cubicBezTo>
                  <a:pt x="122" y="293"/>
                  <a:pt x="121" y="293"/>
                  <a:pt x="121" y="293"/>
                </a:cubicBezTo>
                <a:cubicBezTo>
                  <a:pt x="120" y="293"/>
                  <a:pt x="120" y="294"/>
                  <a:pt x="118" y="296"/>
                </a:cubicBezTo>
                <a:lnTo>
                  <a:pt x="116" y="296"/>
                </a:lnTo>
                <a:cubicBezTo>
                  <a:pt x="110" y="296"/>
                  <a:pt x="112" y="304"/>
                  <a:pt x="110" y="304"/>
                </a:cubicBezTo>
                <a:cubicBezTo>
                  <a:pt x="109" y="304"/>
                  <a:pt x="108" y="303"/>
                  <a:pt x="105" y="299"/>
                </a:cubicBezTo>
                <a:cubicBezTo>
                  <a:pt x="103" y="302"/>
                  <a:pt x="98" y="313"/>
                  <a:pt x="91" y="313"/>
                </a:cubicBezTo>
                <a:cubicBezTo>
                  <a:pt x="90" y="309"/>
                  <a:pt x="89" y="309"/>
                  <a:pt x="87" y="309"/>
                </a:cubicBezTo>
                <a:lnTo>
                  <a:pt x="83" y="309"/>
                </a:lnTo>
                <a:cubicBezTo>
                  <a:pt x="82" y="309"/>
                  <a:pt x="80" y="309"/>
                  <a:pt x="79" y="307"/>
                </a:cubicBezTo>
                <a:lnTo>
                  <a:pt x="76" y="307"/>
                </a:lnTo>
                <a:cubicBezTo>
                  <a:pt x="71" y="307"/>
                  <a:pt x="68" y="308"/>
                  <a:pt x="65" y="308"/>
                </a:cubicBezTo>
                <a:cubicBezTo>
                  <a:pt x="63" y="308"/>
                  <a:pt x="62" y="308"/>
                  <a:pt x="60" y="307"/>
                </a:cubicBezTo>
                <a:cubicBezTo>
                  <a:pt x="56" y="300"/>
                  <a:pt x="50" y="304"/>
                  <a:pt x="46" y="294"/>
                </a:cubicBezTo>
                <a:cubicBezTo>
                  <a:pt x="36" y="291"/>
                  <a:pt x="23" y="292"/>
                  <a:pt x="34" y="279"/>
                </a:cubicBezTo>
                <a:cubicBezTo>
                  <a:pt x="31" y="281"/>
                  <a:pt x="28" y="282"/>
                  <a:pt x="26" y="282"/>
                </a:cubicBezTo>
                <a:lnTo>
                  <a:pt x="23" y="282"/>
                </a:lnTo>
                <a:lnTo>
                  <a:pt x="19" y="282"/>
                </a:lnTo>
                <a:lnTo>
                  <a:pt x="19" y="284"/>
                </a:lnTo>
                <a:cubicBezTo>
                  <a:pt x="17" y="284"/>
                  <a:pt x="13" y="281"/>
                  <a:pt x="13" y="279"/>
                </a:cubicBezTo>
                <a:cubicBezTo>
                  <a:pt x="12" y="276"/>
                  <a:pt x="19" y="271"/>
                  <a:pt x="15" y="270"/>
                </a:cubicBezTo>
                <a:cubicBezTo>
                  <a:pt x="17" y="266"/>
                  <a:pt x="20" y="265"/>
                  <a:pt x="23" y="262"/>
                </a:cubicBezTo>
                <a:cubicBezTo>
                  <a:pt x="25" y="259"/>
                  <a:pt x="20" y="254"/>
                  <a:pt x="27" y="254"/>
                </a:cubicBezTo>
                <a:lnTo>
                  <a:pt x="27" y="254"/>
                </a:lnTo>
                <a:cubicBezTo>
                  <a:pt x="31" y="247"/>
                  <a:pt x="39" y="230"/>
                  <a:pt x="45" y="230"/>
                </a:cubicBezTo>
                <a:cubicBezTo>
                  <a:pt x="47" y="230"/>
                  <a:pt x="48" y="232"/>
                  <a:pt x="50" y="235"/>
                </a:cubicBezTo>
                <a:lnTo>
                  <a:pt x="51" y="236"/>
                </a:lnTo>
                <a:cubicBezTo>
                  <a:pt x="53" y="236"/>
                  <a:pt x="55" y="233"/>
                  <a:pt x="54" y="232"/>
                </a:cubicBezTo>
                <a:cubicBezTo>
                  <a:pt x="56" y="234"/>
                  <a:pt x="57" y="235"/>
                  <a:pt x="59" y="235"/>
                </a:cubicBezTo>
                <a:cubicBezTo>
                  <a:pt x="63" y="235"/>
                  <a:pt x="67" y="231"/>
                  <a:pt x="70" y="229"/>
                </a:cubicBezTo>
                <a:cubicBezTo>
                  <a:pt x="71" y="215"/>
                  <a:pt x="86" y="212"/>
                  <a:pt x="92" y="200"/>
                </a:cubicBezTo>
                <a:cubicBezTo>
                  <a:pt x="93" y="189"/>
                  <a:pt x="101" y="183"/>
                  <a:pt x="106" y="172"/>
                </a:cubicBezTo>
                <a:lnTo>
                  <a:pt x="105" y="172"/>
                </a:lnTo>
                <a:cubicBezTo>
                  <a:pt x="97" y="172"/>
                  <a:pt x="98" y="163"/>
                  <a:pt x="105" y="157"/>
                </a:cubicBezTo>
                <a:cubicBezTo>
                  <a:pt x="110" y="154"/>
                  <a:pt x="118" y="139"/>
                  <a:pt x="126" y="132"/>
                </a:cubicBezTo>
                <a:cubicBezTo>
                  <a:pt x="136" y="131"/>
                  <a:pt x="137" y="113"/>
                  <a:pt x="139" y="106"/>
                </a:cubicBezTo>
                <a:cubicBezTo>
                  <a:pt x="140" y="101"/>
                  <a:pt x="148" y="97"/>
                  <a:pt x="152" y="94"/>
                </a:cubicBezTo>
                <a:cubicBezTo>
                  <a:pt x="149" y="90"/>
                  <a:pt x="154" y="85"/>
                  <a:pt x="151" y="82"/>
                </a:cubicBezTo>
                <a:cubicBezTo>
                  <a:pt x="152" y="64"/>
                  <a:pt x="167" y="56"/>
                  <a:pt x="173" y="42"/>
                </a:cubicBezTo>
                <a:cubicBezTo>
                  <a:pt x="176" y="16"/>
                  <a:pt x="223" y="22"/>
                  <a:pt x="242" y="13"/>
                </a:cubicBezTo>
                <a:lnTo>
                  <a:pt x="242" y="13"/>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623" name="Freeform 198">
            <a:extLst>
              <a:ext uri="{FF2B5EF4-FFF2-40B4-BE49-F238E27FC236}">
                <a16:creationId xmlns:a16="http://schemas.microsoft.com/office/drawing/2014/main" id="{13A7ED07-7C60-AEA3-A863-03383B718CD3}"/>
              </a:ext>
            </a:extLst>
          </p:cNvPr>
          <p:cNvSpPr>
            <a:spLocks noEditPoints="1"/>
          </p:cNvSpPr>
          <p:nvPr/>
        </p:nvSpPr>
        <p:spPr bwMode="auto">
          <a:xfrm>
            <a:off x="3099712" y="3304706"/>
            <a:ext cx="222968" cy="125484"/>
          </a:xfrm>
          <a:custGeom>
            <a:avLst/>
            <a:gdLst>
              <a:gd name="T0" fmla="*/ 467 w 555"/>
              <a:gd name="T1" fmla="*/ 6 h 313"/>
              <a:gd name="T2" fmla="*/ 450 w 555"/>
              <a:gd name="T3" fmla="*/ 15 h 313"/>
              <a:gd name="T4" fmla="*/ 426 w 555"/>
              <a:gd name="T5" fmla="*/ 8 h 313"/>
              <a:gd name="T6" fmla="*/ 409 w 555"/>
              <a:gd name="T7" fmla="*/ 11 h 313"/>
              <a:gd name="T8" fmla="*/ 395 w 555"/>
              <a:gd name="T9" fmla="*/ 17 h 313"/>
              <a:gd name="T10" fmla="*/ 364 w 555"/>
              <a:gd name="T11" fmla="*/ 40 h 313"/>
              <a:gd name="T12" fmla="*/ 344 w 555"/>
              <a:gd name="T13" fmla="*/ 56 h 313"/>
              <a:gd name="T14" fmla="*/ 335 w 555"/>
              <a:gd name="T15" fmla="*/ 70 h 313"/>
              <a:gd name="T16" fmla="*/ 326 w 555"/>
              <a:gd name="T17" fmla="*/ 70 h 313"/>
              <a:gd name="T18" fmla="*/ 299 w 555"/>
              <a:gd name="T19" fmla="*/ 85 h 313"/>
              <a:gd name="T20" fmla="*/ 261 w 555"/>
              <a:gd name="T21" fmla="*/ 83 h 313"/>
              <a:gd name="T22" fmla="*/ 228 w 555"/>
              <a:gd name="T23" fmla="*/ 90 h 313"/>
              <a:gd name="T24" fmla="*/ 205 w 555"/>
              <a:gd name="T25" fmla="*/ 75 h 313"/>
              <a:gd name="T26" fmla="*/ 179 w 555"/>
              <a:gd name="T27" fmla="*/ 51 h 313"/>
              <a:gd name="T28" fmla="*/ 155 w 555"/>
              <a:gd name="T29" fmla="*/ 40 h 313"/>
              <a:gd name="T30" fmla="*/ 118 w 555"/>
              <a:gd name="T31" fmla="*/ 30 h 313"/>
              <a:gd name="T32" fmla="*/ 113 w 555"/>
              <a:gd name="T33" fmla="*/ 22 h 313"/>
              <a:gd name="T34" fmla="*/ 77 w 555"/>
              <a:gd name="T35" fmla="*/ 16 h 313"/>
              <a:gd name="T36" fmla="*/ 60 w 555"/>
              <a:gd name="T37" fmla="*/ 46 h 313"/>
              <a:gd name="T38" fmla="*/ 29 w 555"/>
              <a:gd name="T39" fmla="*/ 67 h 313"/>
              <a:gd name="T40" fmla="*/ 0 w 555"/>
              <a:gd name="T41" fmla="*/ 104 h 313"/>
              <a:gd name="T42" fmla="*/ 11 w 555"/>
              <a:gd name="T43" fmla="*/ 131 h 313"/>
              <a:gd name="T44" fmla="*/ 40 w 555"/>
              <a:gd name="T45" fmla="*/ 141 h 313"/>
              <a:gd name="T46" fmla="*/ 68 w 555"/>
              <a:gd name="T47" fmla="*/ 156 h 313"/>
              <a:gd name="T48" fmla="*/ 85 w 555"/>
              <a:gd name="T49" fmla="*/ 172 h 313"/>
              <a:gd name="T50" fmla="*/ 99 w 555"/>
              <a:gd name="T51" fmla="*/ 171 h 313"/>
              <a:gd name="T52" fmla="*/ 159 w 555"/>
              <a:gd name="T53" fmla="*/ 199 h 313"/>
              <a:gd name="T54" fmla="*/ 196 w 555"/>
              <a:gd name="T55" fmla="*/ 220 h 313"/>
              <a:gd name="T56" fmla="*/ 241 w 555"/>
              <a:gd name="T57" fmla="*/ 263 h 313"/>
              <a:gd name="T58" fmla="*/ 280 w 555"/>
              <a:gd name="T59" fmla="*/ 285 h 313"/>
              <a:gd name="T60" fmla="*/ 308 w 555"/>
              <a:gd name="T61" fmla="*/ 313 h 313"/>
              <a:gd name="T62" fmla="*/ 318 w 555"/>
              <a:gd name="T63" fmla="*/ 311 h 313"/>
              <a:gd name="T64" fmla="*/ 529 w 555"/>
              <a:gd name="T65" fmla="*/ 77 h 313"/>
              <a:gd name="T66" fmla="*/ 553 w 555"/>
              <a:gd name="T67" fmla="*/ 22 h 313"/>
              <a:gd name="T68" fmla="*/ 503 w 555"/>
              <a:gd name="T69" fmla="*/ 5 h 313"/>
              <a:gd name="T70" fmla="*/ 487 w 555"/>
              <a:gd name="T71" fmla="*/ 1 h 313"/>
              <a:gd name="T72" fmla="*/ 486 w 555"/>
              <a:gd name="T73" fmla="*/ 14 h 313"/>
              <a:gd name="T74" fmla="*/ 522 w 555"/>
              <a:gd name="T75" fmla="*/ 24 h 313"/>
              <a:gd name="T76" fmla="*/ 317 w 555"/>
              <a:gd name="T77" fmla="*/ 298 h 313"/>
              <a:gd name="T78" fmla="*/ 291 w 555"/>
              <a:gd name="T79" fmla="*/ 269 h 313"/>
              <a:gd name="T80" fmla="*/ 254 w 555"/>
              <a:gd name="T81" fmla="*/ 255 h 313"/>
              <a:gd name="T82" fmla="*/ 198 w 555"/>
              <a:gd name="T83" fmla="*/ 207 h 313"/>
              <a:gd name="T84" fmla="*/ 99 w 555"/>
              <a:gd name="T85" fmla="*/ 158 h 313"/>
              <a:gd name="T86" fmla="*/ 53 w 555"/>
              <a:gd name="T87" fmla="*/ 138 h 313"/>
              <a:gd name="T88" fmla="*/ 19 w 555"/>
              <a:gd name="T89" fmla="*/ 120 h 313"/>
              <a:gd name="T90" fmla="*/ 39 w 555"/>
              <a:gd name="T91" fmla="*/ 77 h 313"/>
              <a:gd name="T92" fmla="*/ 94 w 555"/>
              <a:gd name="T93" fmla="*/ 22 h 313"/>
              <a:gd name="T94" fmla="*/ 106 w 555"/>
              <a:gd name="T95" fmla="*/ 44 h 313"/>
              <a:gd name="T96" fmla="*/ 110 w 555"/>
              <a:gd name="T97" fmla="*/ 45 h 313"/>
              <a:gd name="T98" fmla="*/ 135 w 555"/>
              <a:gd name="T99" fmla="*/ 39 h 313"/>
              <a:gd name="T100" fmla="*/ 187 w 555"/>
              <a:gd name="T101" fmla="*/ 82 h 313"/>
              <a:gd name="T102" fmla="*/ 199 w 555"/>
              <a:gd name="T103" fmla="*/ 94 h 313"/>
              <a:gd name="T104" fmla="*/ 223 w 555"/>
              <a:gd name="T105" fmla="*/ 102 h 313"/>
              <a:gd name="T106" fmla="*/ 262 w 555"/>
              <a:gd name="T107" fmla="*/ 98 h 313"/>
              <a:gd name="T108" fmla="*/ 298 w 555"/>
              <a:gd name="T109" fmla="*/ 106 h 313"/>
              <a:gd name="T110" fmla="*/ 331 w 555"/>
              <a:gd name="T111" fmla="*/ 86 h 313"/>
              <a:gd name="T112" fmla="*/ 352 w 555"/>
              <a:gd name="T113" fmla="*/ 75 h 313"/>
              <a:gd name="T114" fmla="*/ 362 w 555"/>
              <a:gd name="T115" fmla="*/ 61 h 313"/>
              <a:gd name="T116" fmla="*/ 377 w 555"/>
              <a:gd name="T117" fmla="*/ 40 h 313"/>
              <a:gd name="T118" fmla="*/ 418 w 555"/>
              <a:gd name="T119" fmla="*/ 20 h 313"/>
              <a:gd name="T120" fmla="*/ 433 w 555"/>
              <a:gd name="T121" fmla="*/ 21 h 313"/>
              <a:gd name="T122" fmla="*/ 438 w 555"/>
              <a:gd name="T123" fmla="*/ 21 h 313"/>
              <a:gd name="T124" fmla="*/ 483 w 555"/>
              <a:gd name="T125" fmla="*/ 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55" h="313">
                <a:moveTo>
                  <a:pt x="483" y="0"/>
                </a:moveTo>
                <a:lnTo>
                  <a:pt x="481" y="0"/>
                </a:lnTo>
                <a:cubicBezTo>
                  <a:pt x="477" y="1"/>
                  <a:pt x="474" y="3"/>
                  <a:pt x="467" y="6"/>
                </a:cubicBezTo>
                <a:cubicBezTo>
                  <a:pt x="463" y="8"/>
                  <a:pt x="455" y="13"/>
                  <a:pt x="450" y="15"/>
                </a:cubicBezTo>
                <a:lnTo>
                  <a:pt x="450" y="15"/>
                </a:lnTo>
                <a:lnTo>
                  <a:pt x="450" y="15"/>
                </a:lnTo>
                <a:cubicBezTo>
                  <a:pt x="446" y="7"/>
                  <a:pt x="439" y="6"/>
                  <a:pt x="436" y="6"/>
                </a:cubicBezTo>
                <a:cubicBezTo>
                  <a:pt x="434" y="6"/>
                  <a:pt x="431" y="6"/>
                  <a:pt x="429" y="8"/>
                </a:cubicBezTo>
                <a:lnTo>
                  <a:pt x="426" y="8"/>
                </a:lnTo>
                <a:cubicBezTo>
                  <a:pt x="425" y="8"/>
                  <a:pt x="423" y="8"/>
                  <a:pt x="421" y="7"/>
                </a:cubicBezTo>
                <a:lnTo>
                  <a:pt x="418" y="7"/>
                </a:lnTo>
                <a:cubicBezTo>
                  <a:pt x="415" y="7"/>
                  <a:pt x="411" y="8"/>
                  <a:pt x="409" y="11"/>
                </a:cubicBezTo>
                <a:cubicBezTo>
                  <a:pt x="407" y="12"/>
                  <a:pt x="405" y="13"/>
                  <a:pt x="402" y="15"/>
                </a:cubicBezTo>
                <a:cubicBezTo>
                  <a:pt x="400" y="15"/>
                  <a:pt x="399" y="16"/>
                  <a:pt x="397" y="17"/>
                </a:cubicBezTo>
                <a:lnTo>
                  <a:pt x="395" y="17"/>
                </a:lnTo>
                <a:cubicBezTo>
                  <a:pt x="385" y="17"/>
                  <a:pt x="377" y="23"/>
                  <a:pt x="371" y="28"/>
                </a:cubicBezTo>
                <a:lnTo>
                  <a:pt x="369" y="30"/>
                </a:lnTo>
                <a:cubicBezTo>
                  <a:pt x="366" y="32"/>
                  <a:pt x="364" y="36"/>
                  <a:pt x="364" y="40"/>
                </a:cubicBezTo>
                <a:lnTo>
                  <a:pt x="364" y="41"/>
                </a:lnTo>
                <a:cubicBezTo>
                  <a:pt x="359" y="43"/>
                  <a:pt x="355" y="46"/>
                  <a:pt x="352" y="51"/>
                </a:cubicBezTo>
                <a:cubicBezTo>
                  <a:pt x="349" y="51"/>
                  <a:pt x="346" y="53"/>
                  <a:pt x="344" y="56"/>
                </a:cubicBezTo>
                <a:cubicBezTo>
                  <a:pt x="342" y="57"/>
                  <a:pt x="340" y="61"/>
                  <a:pt x="340" y="65"/>
                </a:cubicBezTo>
                <a:lnTo>
                  <a:pt x="338" y="67"/>
                </a:lnTo>
                <a:lnTo>
                  <a:pt x="335" y="70"/>
                </a:lnTo>
                <a:lnTo>
                  <a:pt x="331" y="71"/>
                </a:lnTo>
                <a:lnTo>
                  <a:pt x="331" y="71"/>
                </a:lnTo>
                <a:cubicBezTo>
                  <a:pt x="330" y="71"/>
                  <a:pt x="328" y="70"/>
                  <a:pt x="326" y="70"/>
                </a:cubicBezTo>
                <a:lnTo>
                  <a:pt x="322" y="71"/>
                </a:lnTo>
                <a:cubicBezTo>
                  <a:pt x="317" y="73"/>
                  <a:pt x="313" y="76"/>
                  <a:pt x="309" y="79"/>
                </a:cubicBezTo>
                <a:cubicBezTo>
                  <a:pt x="305" y="82"/>
                  <a:pt x="303" y="84"/>
                  <a:pt x="299" y="85"/>
                </a:cubicBezTo>
                <a:cubicBezTo>
                  <a:pt x="296" y="85"/>
                  <a:pt x="294" y="86"/>
                  <a:pt x="292" y="88"/>
                </a:cubicBezTo>
                <a:cubicBezTo>
                  <a:pt x="287" y="85"/>
                  <a:pt x="280" y="81"/>
                  <a:pt x="272" y="81"/>
                </a:cubicBezTo>
                <a:cubicBezTo>
                  <a:pt x="268" y="81"/>
                  <a:pt x="265" y="82"/>
                  <a:pt x="261" y="83"/>
                </a:cubicBezTo>
                <a:cubicBezTo>
                  <a:pt x="257" y="82"/>
                  <a:pt x="254" y="82"/>
                  <a:pt x="251" y="82"/>
                </a:cubicBezTo>
                <a:cubicBezTo>
                  <a:pt x="241" y="82"/>
                  <a:pt x="235" y="87"/>
                  <a:pt x="231" y="92"/>
                </a:cubicBezTo>
                <a:lnTo>
                  <a:pt x="228" y="90"/>
                </a:lnTo>
                <a:cubicBezTo>
                  <a:pt x="226" y="85"/>
                  <a:pt x="222" y="79"/>
                  <a:pt x="212" y="76"/>
                </a:cubicBezTo>
                <a:lnTo>
                  <a:pt x="208" y="75"/>
                </a:lnTo>
                <a:lnTo>
                  <a:pt x="205" y="75"/>
                </a:lnTo>
                <a:cubicBezTo>
                  <a:pt x="202" y="73"/>
                  <a:pt x="200" y="72"/>
                  <a:pt x="197" y="71"/>
                </a:cubicBezTo>
                <a:lnTo>
                  <a:pt x="195" y="70"/>
                </a:lnTo>
                <a:cubicBezTo>
                  <a:pt x="190" y="64"/>
                  <a:pt x="184" y="56"/>
                  <a:pt x="179" y="51"/>
                </a:cubicBezTo>
                <a:lnTo>
                  <a:pt x="177" y="49"/>
                </a:lnTo>
                <a:cubicBezTo>
                  <a:pt x="173" y="46"/>
                  <a:pt x="168" y="45"/>
                  <a:pt x="163" y="43"/>
                </a:cubicBezTo>
                <a:cubicBezTo>
                  <a:pt x="160" y="42"/>
                  <a:pt x="157" y="41"/>
                  <a:pt x="155" y="40"/>
                </a:cubicBezTo>
                <a:cubicBezTo>
                  <a:pt x="154" y="37"/>
                  <a:pt x="153" y="34"/>
                  <a:pt x="151" y="32"/>
                </a:cubicBezTo>
                <a:cubicBezTo>
                  <a:pt x="148" y="29"/>
                  <a:pt x="143" y="26"/>
                  <a:pt x="135" y="26"/>
                </a:cubicBezTo>
                <a:cubicBezTo>
                  <a:pt x="129" y="26"/>
                  <a:pt x="123" y="27"/>
                  <a:pt x="118" y="30"/>
                </a:cubicBezTo>
                <a:lnTo>
                  <a:pt x="115" y="25"/>
                </a:lnTo>
                <a:lnTo>
                  <a:pt x="114" y="24"/>
                </a:lnTo>
                <a:lnTo>
                  <a:pt x="113" y="22"/>
                </a:lnTo>
                <a:cubicBezTo>
                  <a:pt x="110" y="17"/>
                  <a:pt x="105" y="8"/>
                  <a:pt x="94" y="8"/>
                </a:cubicBezTo>
                <a:cubicBezTo>
                  <a:pt x="87" y="8"/>
                  <a:pt x="82" y="12"/>
                  <a:pt x="78" y="15"/>
                </a:cubicBezTo>
                <a:lnTo>
                  <a:pt x="77" y="16"/>
                </a:lnTo>
                <a:cubicBezTo>
                  <a:pt x="73" y="21"/>
                  <a:pt x="71" y="27"/>
                  <a:pt x="70" y="32"/>
                </a:cubicBezTo>
                <a:cubicBezTo>
                  <a:pt x="69" y="35"/>
                  <a:pt x="68" y="39"/>
                  <a:pt x="67" y="40"/>
                </a:cubicBezTo>
                <a:cubicBezTo>
                  <a:pt x="64" y="41"/>
                  <a:pt x="61" y="43"/>
                  <a:pt x="60" y="46"/>
                </a:cubicBezTo>
                <a:cubicBezTo>
                  <a:pt x="51" y="59"/>
                  <a:pt x="47" y="63"/>
                  <a:pt x="39" y="63"/>
                </a:cubicBezTo>
                <a:lnTo>
                  <a:pt x="39" y="63"/>
                </a:lnTo>
                <a:cubicBezTo>
                  <a:pt x="35" y="63"/>
                  <a:pt x="31" y="65"/>
                  <a:pt x="29" y="67"/>
                </a:cubicBezTo>
                <a:cubicBezTo>
                  <a:pt x="23" y="72"/>
                  <a:pt x="20" y="77"/>
                  <a:pt x="17" y="82"/>
                </a:cubicBezTo>
                <a:cubicBezTo>
                  <a:pt x="13" y="87"/>
                  <a:pt x="11" y="91"/>
                  <a:pt x="6" y="93"/>
                </a:cubicBezTo>
                <a:cubicBezTo>
                  <a:pt x="3" y="96"/>
                  <a:pt x="0" y="99"/>
                  <a:pt x="0" y="104"/>
                </a:cubicBezTo>
                <a:cubicBezTo>
                  <a:pt x="0" y="108"/>
                  <a:pt x="1" y="112"/>
                  <a:pt x="5" y="115"/>
                </a:cubicBezTo>
                <a:lnTo>
                  <a:pt x="6" y="117"/>
                </a:lnTo>
                <a:cubicBezTo>
                  <a:pt x="5" y="122"/>
                  <a:pt x="7" y="127"/>
                  <a:pt x="11" y="131"/>
                </a:cubicBezTo>
                <a:cubicBezTo>
                  <a:pt x="18" y="136"/>
                  <a:pt x="25" y="137"/>
                  <a:pt x="31" y="137"/>
                </a:cubicBezTo>
                <a:cubicBezTo>
                  <a:pt x="32" y="137"/>
                  <a:pt x="35" y="137"/>
                  <a:pt x="36" y="138"/>
                </a:cubicBezTo>
                <a:cubicBezTo>
                  <a:pt x="37" y="139"/>
                  <a:pt x="39" y="141"/>
                  <a:pt x="40" y="141"/>
                </a:cubicBezTo>
                <a:cubicBezTo>
                  <a:pt x="41" y="143"/>
                  <a:pt x="42" y="145"/>
                  <a:pt x="43" y="146"/>
                </a:cubicBezTo>
                <a:cubicBezTo>
                  <a:pt x="50" y="154"/>
                  <a:pt x="60" y="155"/>
                  <a:pt x="66" y="156"/>
                </a:cubicBezTo>
                <a:lnTo>
                  <a:pt x="68" y="156"/>
                </a:lnTo>
                <a:cubicBezTo>
                  <a:pt x="70" y="158"/>
                  <a:pt x="72" y="159"/>
                  <a:pt x="74" y="160"/>
                </a:cubicBezTo>
                <a:cubicBezTo>
                  <a:pt x="77" y="163"/>
                  <a:pt x="78" y="163"/>
                  <a:pt x="78" y="164"/>
                </a:cubicBezTo>
                <a:cubicBezTo>
                  <a:pt x="79" y="168"/>
                  <a:pt x="82" y="171"/>
                  <a:pt x="85" y="172"/>
                </a:cubicBezTo>
                <a:cubicBezTo>
                  <a:pt x="87" y="173"/>
                  <a:pt x="89" y="173"/>
                  <a:pt x="91" y="173"/>
                </a:cubicBezTo>
                <a:cubicBezTo>
                  <a:pt x="93" y="173"/>
                  <a:pt x="95" y="173"/>
                  <a:pt x="97" y="172"/>
                </a:cubicBezTo>
                <a:lnTo>
                  <a:pt x="99" y="171"/>
                </a:lnTo>
                <a:lnTo>
                  <a:pt x="99" y="171"/>
                </a:lnTo>
                <a:cubicBezTo>
                  <a:pt x="109" y="186"/>
                  <a:pt x="126" y="190"/>
                  <a:pt x="139" y="193"/>
                </a:cubicBezTo>
                <a:cubicBezTo>
                  <a:pt x="147" y="194"/>
                  <a:pt x="155" y="196"/>
                  <a:pt x="159" y="199"/>
                </a:cubicBezTo>
                <a:lnTo>
                  <a:pt x="161" y="200"/>
                </a:lnTo>
                <a:cubicBezTo>
                  <a:pt x="165" y="202"/>
                  <a:pt x="168" y="204"/>
                  <a:pt x="171" y="207"/>
                </a:cubicBezTo>
                <a:cubicBezTo>
                  <a:pt x="176" y="213"/>
                  <a:pt x="183" y="220"/>
                  <a:pt x="196" y="220"/>
                </a:cubicBezTo>
                <a:cubicBezTo>
                  <a:pt x="198" y="222"/>
                  <a:pt x="199" y="223"/>
                  <a:pt x="201" y="224"/>
                </a:cubicBezTo>
                <a:cubicBezTo>
                  <a:pt x="208" y="231"/>
                  <a:pt x="212" y="233"/>
                  <a:pt x="221" y="234"/>
                </a:cubicBezTo>
                <a:cubicBezTo>
                  <a:pt x="224" y="249"/>
                  <a:pt x="232" y="258"/>
                  <a:pt x="241" y="263"/>
                </a:cubicBezTo>
                <a:cubicBezTo>
                  <a:pt x="243" y="269"/>
                  <a:pt x="249" y="274"/>
                  <a:pt x="260" y="276"/>
                </a:cubicBezTo>
                <a:lnTo>
                  <a:pt x="260" y="277"/>
                </a:lnTo>
                <a:cubicBezTo>
                  <a:pt x="264" y="281"/>
                  <a:pt x="270" y="285"/>
                  <a:pt x="280" y="285"/>
                </a:cubicBezTo>
                <a:cubicBezTo>
                  <a:pt x="282" y="285"/>
                  <a:pt x="285" y="285"/>
                  <a:pt x="287" y="284"/>
                </a:cubicBezTo>
                <a:cubicBezTo>
                  <a:pt x="287" y="286"/>
                  <a:pt x="288" y="288"/>
                  <a:pt x="288" y="291"/>
                </a:cubicBezTo>
                <a:cubicBezTo>
                  <a:pt x="289" y="297"/>
                  <a:pt x="291" y="313"/>
                  <a:pt x="308" y="313"/>
                </a:cubicBezTo>
                <a:cubicBezTo>
                  <a:pt x="310" y="313"/>
                  <a:pt x="312" y="313"/>
                  <a:pt x="315" y="312"/>
                </a:cubicBezTo>
                <a:lnTo>
                  <a:pt x="317" y="312"/>
                </a:lnTo>
                <a:lnTo>
                  <a:pt x="318" y="311"/>
                </a:lnTo>
                <a:cubicBezTo>
                  <a:pt x="321" y="311"/>
                  <a:pt x="324" y="309"/>
                  <a:pt x="326" y="307"/>
                </a:cubicBezTo>
                <a:cubicBezTo>
                  <a:pt x="356" y="276"/>
                  <a:pt x="383" y="242"/>
                  <a:pt x="409" y="209"/>
                </a:cubicBezTo>
                <a:cubicBezTo>
                  <a:pt x="445" y="163"/>
                  <a:pt x="483" y="115"/>
                  <a:pt x="529" y="77"/>
                </a:cubicBezTo>
                <a:lnTo>
                  <a:pt x="532" y="73"/>
                </a:lnTo>
                <a:cubicBezTo>
                  <a:pt x="540" y="59"/>
                  <a:pt x="547" y="46"/>
                  <a:pt x="553" y="33"/>
                </a:cubicBezTo>
                <a:cubicBezTo>
                  <a:pt x="555" y="30"/>
                  <a:pt x="555" y="26"/>
                  <a:pt x="553" y="22"/>
                </a:cubicBezTo>
                <a:cubicBezTo>
                  <a:pt x="552" y="19"/>
                  <a:pt x="550" y="16"/>
                  <a:pt x="546" y="15"/>
                </a:cubicBezTo>
                <a:cubicBezTo>
                  <a:pt x="541" y="13"/>
                  <a:pt x="535" y="12"/>
                  <a:pt x="525" y="11"/>
                </a:cubicBezTo>
                <a:cubicBezTo>
                  <a:pt x="517" y="9"/>
                  <a:pt x="509" y="7"/>
                  <a:pt x="503" y="5"/>
                </a:cubicBezTo>
                <a:cubicBezTo>
                  <a:pt x="500" y="2"/>
                  <a:pt x="496" y="0"/>
                  <a:pt x="491" y="0"/>
                </a:cubicBezTo>
                <a:cubicBezTo>
                  <a:pt x="490" y="0"/>
                  <a:pt x="489" y="0"/>
                  <a:pt x="487" y="0"/>
                </a:cubicBezTo>
                <a:lnTo>
                  <a:pt x="487" y="1"/>
                </a:lnTo>
                <a:lnTo>
                  <a:pt x="483" y="0"/>
                </a:lnTo>
                <a:close/>
                <a:moveTo>
                  <a:pt x="483" y="13"/>
                </a:moveTo>
                <a:lnTo>
                  <a:pt x="486" y="14"/>
                </a:lnTo>
                <a:cubicBezTo>
                  <a:pt x="488" y="14"/>
                  <a:pt x="490" y="13"/>
                  <a:pt x="491" y="13"/>
                </a:cubicBezTo>
                <a:cubicBezTo>
                  <a:pt x="493" y="13"/>
                  <a:pt x="493" y="14"/>
                  <a:pt x="492" y="16"/>
                </a:cubicBezTo>
                <a:cubicBezTo>
                  <a:pt x="499" y="18"/>
                  <a:pt x="511" y="21"/>
                  <a:pt x="522" y="24"/>
                </a:cubicBezTo>
                <a:cubicBezTo>
                  <a:pt x="531" y="25"/>
                  <a:pt x="537" y="26"/>
                  <a:pt x="541" y="27"/>
                </a:cubicBezTo>
                <a:cubicBezTo>
                  <a:pt x="535" y="41"/>
                  <a:pt x="528" y="54"/>
                  <a:pt x="520" y="66"/>
                </a:cubicBezTo>
                <a:cubicBezTo>
                  <a:pt x="441" y="133"/>
                  <a:pt x="388" y="224"/>
                  <a:pt x="317" y="298"/>
                </a:cubicBezTo>
                <a:cubicBezTo>
                  <a:pt x="315" y="298"/>
                  <a:pt x="313" y="299"/>
                  <a:pt x="311" y="300"/>
                </a:cubicBezTo>
                <a:lnTo>
                  <a:pt x="308" y="300"/>
                </a:lnTo>
                <a:cubicBezTo>
                  <a:pt x="297" y="300"/>
                  <a:pt x="306" y="277"/>
                  <a:pt x="291" y="269"/>
                </a:cubicBezTo>
                <a:cubicBezTo>
                  <a:pt x="288" y="271"/>
                  <a:pt x="284" y="272"/>
                  <a:pt x="280" y="272"/>
                </a:cubicBezTo>
                <a:cubicBezTo>
                  <a:pt x="275" y="272"/>
                  <a:pt x="271" y="270"/>
                  <a:pt x="270" y="267"/>
                </a:cubicBezTo>
                <a:cubicBezTo>
                  <a:pt x="267" y="262"/>
                  <a:pt x="252" y="265"/>
                  <a:pt x="254" y="255"/>
                </a:cubicBezTo>
                <a:cubicBezTo>
                  <a:pt x="240" y="248"/>
                  <a:pt x="233" y="240"/>
                  <a:pt x="233" y="222"/>
                </a:cubicBezTo>
                <a:cubicBezTo>
                  <a:pt x="213" y="221"/>
                  <a:pt x="218" y="220"/>
                  <a:pt x="201" y="207"/>
                </a:cubicBezTo>
                <a:lnTo>
                  <a:pt x="198" y="207"/>
                </a:lnTo>
                <a:cubicBezTo>
                  <a:pt x="183" y="207"/>
                  <a:pt x="181" y="194"/>
                  <a:pt x="167" y="188"/>
                </a:cubicBezTo>
                <a:cubicBezTo>
                  <a:pt x="149" y="176"/>
                  <a:pt x="120" y="182"/>
                  <a:pt x="108" y="161"/>
                </a:cubicBezTo>
                <a:cubicBezTo>
                  <a:pt x="105" y="159"/>
                  <a:pt x="102" y="158"/>
                  <a:pt x="99" y="158"/>
                </a:cubicBezTo>
                <a:cubicBezTo>
                  <a:pt x="96" y="158"/>
                  <a:pt x="93" y="159"/>
                  <a:pt x="91" y="160"/>
                </a:cubicBezTo>
                <a:cubicBezTo>
                  <a:pt x="88" y="151"/>
                  <a:pt x="80" y="150"/>
                  <a:pt x="74" y="143"/>
                </a:cubicBezTo>
                <a:cubicBezTo>
                  <a:pt x="69" y="142"/>
                  <a:pt x="58" y="143"/>
                  <a:pt x="53" y="138"/>
                </a:cubicBezTo>
                <a:cubicBezTo>
                  <a:pt x="56" y="134"/>
                  <a:pt x="51" y="129"/>
                  <a:pt x="47" y="129"/>
                </a:cubicBezTo>
                <a:lnTo>
                  <a:pt x="46" y="129"/>
                </a:lnTo>
                <a:cubicBezTo>
                  <a:pt x="39" y="121"/>
                  <a:pt x="28" y="127"/>
                  <a:pt x="19" y="120"/>
                </a:cubicBezTo>
                <a:cubicBezTo>
                  <a:pt x="21" y="114"/>
                  <a:pt x="18" y="109"/>
                  <a:pt x="13" y="105"/>
                </a:cubicBezTo>
                <a:cubicBezTo>
                  <a:pt x="25" y="98"/>
                  <a:pt x="28" y="86"/>
                  <a:pt x="38" y="77"/>
                </a:cubicBezTo>
                <a:lnTo>
                  <a:pt x="39" y="77"/>
                </a:lnTo>
                <a:cubicBezTo>
                  <a:pt x="55" y="77"/>
                  <a:pt x="62" y="66"/>
                  <a:pt x="71" y="53"/>
                </a:cubicBezTo>
                <a:cubicBezTo>
                  <a:pt x="83" y="51"/>
                  <a:pt x="82" y="32"/>
                  <a:pt x="87" y="25"/>
                </a:cubicBezTo>
                <a:cubicBezTo>
                  <a:pt x="90" y="23"/>
                  <a:pt x="92" y="22"/>
                  <a:pt x="94" y="22"/>
                </a:cubicBezTo>
                <a:cubicBezTo>
                  <a:pt x="97" y="22"/>
                  <a:pt x="99" y="26"/>
                  <a:pt x="102" y="31"/>
                </a:cubicBezTo>
                <a:cubicBezTo>
                  <a:pt x="104" y="34"/>
                  <a:pt x="111" y="39"/>
                  <a:pt x="107" y="43"/>
                </a:cubicBezTo>
                <a:cubicBezTo>
                  <a:pt x="106" y="44"/>
                  <a:pt x="106" y="44"/>
                  <a:pt x="106" y="44"/>
                </a:cubicBezTo>
                <a:lnTo>
                  <a:pt x="108" y="44"/>
                </a:lnTo>
                <a:cubicBezTo>
                  <a:pt x="108" y="44"/>
                  <a:pt x="109" y="45"/>
                  <a:pt x="108" y="46"/>
                </a:cubicBezTo>
                <a:lnTo>
                  <a:pt x="110" y="45"/>
                </a:lnTo>
                <a:cubicBezTo>
                  <a:pt x="113" y="45"/>
                  <a:pt x="116" y="49"/>
                  <a:pt x="118" y="49"/>
                </a:cubicBezTo>
                <a:cubicBezTo>
                  <a:pt x="120" y="49"/>
                  <a:pt x="121" y="48"/>
                  <a:pt x="121" y="44"/>
                </a:cubicBezTo>
                <a:cubicBezTo>
                  <a:pt x="124" y="41"/>
                  <a:pt x="130" y="39"/>
                  <a:pt x="135" y="39"/>
                </a:cubicBezTo>
                <a:cubicBezTo>
                  <a:pt x="139" y="39"/>
                  <a:pt x="143" y="41"/>
                  <a:pt x="142" y="45"/>
                </a:cubicBezTo>
                <a:cubicBezTo>
                  <a:pt x="142" y="52"/>
                  <a:pt x="162" y="55"/>
                  <a:pt x="169" y="60"/>
                </a:cubicBezTo>
                <a:cubicBezTo>
                  <a:pt x="174" y="66"/>
                  <a:pt x="182" y="76"/>
                  <a:pt x="187" y="82"/>
                </a:cubicBezTo>
                <a:cubicBezTo>
                  <a:pt x="187" y="86"/>
                  <a:pt x="187" y="87"/>
                  <a:pt x="187" y="87"/>
                </a:cubicBezTo>
                <a:cubicBezTo>
                  <a:pt x="188" y="87"/>
                  <a:pt x="190" y="85"/>
                  <a:pt x="193" y="84"/>
                </a:cubicBezTo>
                <a:cubicBezTo>
                  <a:pt x="201" y="87"/>
                  <a:pt x="197" y="94"/>
                  <a:pt x="199" y="94"/>
                </a:cubicBezTo>
                <a:cubicBezTo>
                  <a:pt x="200" y="94"/>
                  <a:pt x="203" y="93"/>
                  <a:pt x="208" y="88"/>
                </a:cubicBezTo>
                <a:cubicBezTo>
                  <a:pt x="220" y="92"/>
                  <a:pt x="213" y="103"/>
                  <a:pt x="221" y="103"/>
                </a:cubicBezTo>
                <a:lnTo>
                  <a:pt x="223" y="102"/>
                </a:lnTo>
                <a:cubicBezTo>
                  <a:pt x="230" y="110"/>
                  <a:pt x="233" y="113"/>
                  <a:pt x="235" y="113"/>
                </a:cubicBezTo>
                <a:cubicBezTo>
                  <a:pt x="240" y="113"/>
                  <a:pt x="238" y="95"/>
                  <a:pt x="251" y="95"/>
                </a:cubicBezTo>
                <a:cubicBezTo>
                  <a:pt x="254" y="95"/>
                  <a:pt x="258" y="96"/>
                  <a:pt x="262" y="98"/>
                </a:cubicBezTo>
                <a:cubicBezTo>
                  <a:pt x="266" y="95"/>
                  <a:pt x="269" y="94"/>
                  <a:pt x="272" y="94"/>
                </a:cubicBezTo>
                <a:cubicBezTo>
                  <a:pt x="283" y="94"/>
                  <a:pt x="290" y="106"/>
                  <a:pt x="297" y="106"/>
                </a:cubicBezTo>
                <a:lnTo>
                  <a:pt x="298" y="106"/>
                </a:lnTo>
                <a:cubicBezTo>
                  <a:pt x="304" y="104"/>
                  <a:pt x="300" y="102"/>
                  <a:pt x="301" y="98"/>
                </a:cubicBezTo>
                <a:cubicBezTo>
                  <a:pt x="313" y="96"/>
                  <a:pt x="318" y="87"/>
                  <a:pt x="326" y="84"/>
                </a:cubicBezTo>
                <a:cubicBezTo>
                  <a:pt x="325" y="85"/>
                  <a:pt x="328" y="86"/>
                  <a:pt x="331" y="86"/>
                </a:cubicBezTo>
                <a:cubicBezTo>
                  <a:pt x="335" y="86"/>
                  <a:pt x="340" y="85"/>
                  <a:pt x="338" y="82"/>
                </a:cubicBezTo>
                <a:cubicBezTo>
                  <a:pt x="340" y="82"/>
                  <a:pt x="344" y="82"/>
                  <a:pt x="345" y="78"/>
                </a:cubicBezTo>
                <a:cubicBezTo>
                  <a:pt x="348" y="76"/>
                  <a:pt x="348" y="78"/>
                  <a:pt x="352" y="75"/>
                </a:cubicBezTo>
                <a:cubicBezTo>
                  <a:pt x="355" y="77"/>
                  <a:pt x="357" y="78"/>
                  <a:pt x="358" y="78"/>
                </a:cubicBezTo>
                <a:cubicBezTo>
                  <a:pt x="362" y="78"/>
                  <a:pt x="357" y="71"/>
                  <a:pt x="353" y="66"/>
                </a:cubicBezTo>
                <a:cubicBezTo>
                  <a:pt x="353" y="61"/>
                  <a:pt x="360" y="66"/>
                  <a:pt x="362" y="61"/>
                </a:cubicBezTo>
                <a:cubicBezTo>
                  <a:pt x="363" y="56"/>
                  <a:pt x="367" y="53"/>
                  <a:pt x="373" y="53"/>
                </a:cubicBezTo>
                <a:lnTo>
                  <a:pt x="376" y="53"/>
                </a:lnTo>
                <a:cubicBezTo>
                  <a:pt x="380" y="48"/>
                  <a:pt x="384" y="46"/>
                  <a:pt x="377" y="40"/>
                </a:cubicBezTo>
                <a:cubicBezTo>
                  <a:pt x="382" y="37"/>
                  <a:pt x="388" y="30"/>
                  <a:pt x="395" y="30"/>
                </a:cubicBezTo>
                <a:lnTo>
                  <a:pt x="399" y="31"/>
                </a:lnTo>
                <a:cubicBezTo>
                  <a:pt x="406" y="27"/>
                  <a:pt x="413" y="25"/>
                  <a:pt x="418" y="20"/>
                </a:cubicBezTo>
                <a:cubicBezTo>
                  <a:pt x="421" y="21"/>
                  <a:pt x="426" y="22"/>
                  <a:pt x="430" y="23"/>
                </a:cubicBezTo>
                <a:cubicBezTo>
                  <a:pt x="430" y="21"/>
                  <a:pt x="431" y="21"/>
                  <a:pt x="432" y="21"/>
                </a:cubicBezTo>
                <a:lnTo>
                  <a:pt x="433" y="21"/>
                </a:lnTo>
                <a:cubicBezTo>
                  <a:pt x="434" y="21"/>
                  <a:pt x="435" y="21"/>
                  <a:pt x="436" y="19"/>
                </a:cubicBezTo>
                <a:lnTo>
                  <a:pt x="436" y="19"/>
                </a:lnTo>
                <a:lnTo>
                  <a:pt x="438" y="21"/>
                </a:lnTo>
                <a:lnTo>
                  <a:pt x="438" y="21"/>
                </a:lnTo>
                <a:cubicBezTo>
                  <a:pt x="437" y="28"/>
                  <a:pt x="440" y="30"/>
                  <a:pt x="445" y="30"/>
                </a:cubicBezTo>
                <a:cubicBezTo>
                  <a:pt x="456" y="30"/>
                  <a:pt x="479" y="14"/>
                  <a:pt x="483"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624" name="Freeform 200">
            <a:extLst>
              <a:ext uri="{FF2B5EF4-FFF2-40B4-BE49-F238E27FC236}">
                <a16:creationId xmlns:a16="http://schemas.microsoft.com/office/drawing/2014/main" id="{255DF9E8-2B42-B515-0CB1-06554CA3A1D6}"/>
              </a:ext>
            </a:extLst>
          </p:cNvPr>
          <p:cNvSpPr>
            <a:spLocks noEditPoints="1"/>
          </p:cNvSpPr>
          <p:nvPr/>
        </p:nvSpPr>
        <p:spPr bwMode="auto">
          <a:xfrm>
            <a:off x="3099712" y="3354484"/>
            <a:ext cx="133781" cy="157633"/>
          </a:xfrm>
          <a:custGeom>
            <a:avLst/>
            <a:gdLst>
              <a:gd name="T0" fmla="*/ 39 w 332"/>
              <a:gd name="T1" fmla="*/ 14 h 392"/>
              <a:gd name="T2" fmla="*/ 35 w 332"/>
              <a:gd name="T3" fmla="*/ 51 h 392"/>
              <a:gd name="T4" fmla="*/ 43 w 332"/>
              <a:gd name="T5" fmla="*/ 79 h 392"/>
              <a:gd name="T6" fmla="*/ 73 w 332"/>
              <a:gd name="T7" fmla="*/ 110 h 392"/>
              <a:gd name="T8" fmla="*/ 84 w 332"/>
              <a:gd name="T9" fmla="*/ 145 h 392"/>
              <a:gd name="T10" fmla="*/ 80 w 332"/>
              <a:gd name="T11" fmla="*/ 154 h 392"/>
              <a:gd name="T12" fmla="*/ 72 w 332"/>
              <a:gd name="T13" fmla="*/ 214 h 392"/>
              <a:gd name="T14" fmla="*/ 58 w 332"/>
              <a:gd name="T15" fmla="*/ 219 h 392"/>
              <a:gd name="T16" fmla="*/ 32 w 332"/>
              <a:gd name="T17" fmla="*/ 214 h 392"/>
              <a:gd name="T18" fmla="*/ 4 w 332"/>
              <a:gd name="T19" fmla="*/ 232 h 392"/>
              <a:gd name="T20" fmla="*/ 7 w 332"/>
              <a:gd name="T21" fmla="*/ 274 h 392"/>
              <a:gd name="T22" fmla="*/ 25 w 332"/>
              <a:gd name="T23" fmla="*/ 292 h 392"/>
              <a:gd name="T24" fmla="*/ 28 w 332"/>
              <a:gd name="T25" fmla="*/ 304 h 392"/>
              <a:gd name="T26" fmla="*/ 43 w 332"/>
              <a:gd name="T27" fmla="*/ 322 h 392"/>
              <a:gd name="T28" fmla="*/ 42 w 332"/>
              <a:gd name="T29" fmla="*/ 338 h 392"/>
              <a:gd name="T30" fmla="*/ 52 w 332"/>
              <a:gd name="T31" fmla="*/ 359 h 392"/>
              <a:gd name="T32" fmla="*/ 74 w 332"/>
              <a:gd name="T33" fmla="*/ 374 h 392"/>
              <a:gd name="T34" fmla="*/ 96 w 332"/>
              <a:gd name="T35" fmla="*/ 387 h 392"/>
              <a:gd name="T36" fmla="*/ 121 w 332"/>
              <a:gd name="T37" fmla="*/ 387 h 392"/>
              <a:gd name="T38" fmla="*/ 129 w 332"/>
              <a:gd name="T39" fmla="*/ 390 h 392"/>
              <a:gd name="T40" fmla="*/ 145 w 332"/>
              <a:gd name="T41" fmla="*/ 388 h 392"/>
              <a:gd name="T42" fmla="*/ 268 w 332"/>
              <a:gd name="T43" fmla="*/ 236 h 392"/>
              <a:gd name="T44" fmla="*/ 318 w 332"/>
              <a:gd name="T45" fmla="*/ 161 h 392"/>
              <a:gd name="T46" fmla="*/ 291 w 332"/>
              <a:gd name="T47" fmla="*/ 132 h 392"/>
              <a:gd name="T48" fmla="*/ 280 w 332"/>
              <a:gd name="T49" fmla="*/ 133 h 392"/>
              <a:gd name="T50" fmla="*/ 250 w 332"/>
              <a:gd name="T51" fmla="*/ 113 h 392"/>
              <a:gd name="T52" fmla="*/ 229 w 332"/>
              <a:gd name="T53" fmla="*/ 82 h 392"/>
              <a:gd name="T54" fmla="*/ 208 w 332"/>
              <a:gd name="T55" fmla="*/ 71 h 392"/>
              <a:gd name="T56" fmla="*/ 201 w 332"/>
              <a:gd name="T57" fmla="*/ 70 h 392"/>
              <a:gd name="T58" fmla="*/ 133 w 332"/>
              <a:gd name="T59" fmla="*/ 40 h 392"/>
              <a:gd name="T60" fmla="*/ 72 w 332"/>
              <a:gd name="T61" fmla="*/ 6 h 392"/>
              <a:gd name="T62" fmla="*/ 54 w 332"/>
              <a:gd name="T63" fmla="*/ 14 h 392"/>
              <a:gd name="T64" fmla="*/ 130 w 332"/>
              <a:gd name="T65" fmla="*/ 54 h 392"/>
              <a:gd name="T66" fmla="*/ 202 w 332"/>
              <a:gd name="T67" fmla="*/ 83 h 392"/>
              <a:gd name="T68" fmla="*/ 243 w 332"/>
              <a:gd name="T69" fmla="*/ 125 h 392"/>
              <a:gd name="T70" fmla="*/ 291 w 332"/>
              <a:gd name="T71" fmla="*/ 145 h 392"/>
              <a:gd name="T72" fmla="*/ 312 w 332"/>
              <a:gd name="T73" fmla="*/ 177 h 392"/>
              <a:gd name="T74" fmla="*/ 145 w 332"/>
              <a:gd name="T75" fmla="*/ 371 h 392"/>
              <a:gd name="T76" fmla="*/ 129 w 332"/>
              <a:gd name="T77" fmla="*/ 375 h 392"/>
              <a:gd name="T78" fmla="*/ 122 w 332"/>
              <a:gd name="T79" fmla="*/ 374 h 392"/>
              <a:gd name="T80" fmla="*/ 109 w 332"/>
              <a:gd name="T81" fmla="*/ 379 h 392"/>
              <a:gd name="T82" fmla="*/ 99 w 332"/>
              <a:gd name="T83" fmla="*/ 374 h 392"/>
              <a:gd name="T84" fmla="*/ 81 w 332"/>
              <a:gd name="T85" fmla="*/ 359 h 392"/>
              <a:gd name="T86" fmla="*/ 75 w 332"/>
              <a:gd name="T87" fmla="*/ 354 h 392"/>
              <a:gd name="T88" fmla="*/ 70 w 332"/>
              <a:gd name="T89" fmla="*/ 351 h 392"/>
              <a:gd name="T90" fmla="*/ 59 w 332"/>
              <a:gd name="T91" fmla="*/ 347 h 392"/>
              <a:gd name="T92" fmla="*/ 55 w 332"/>
              <a:gd name="T93" fmla="*/ 336 h 392"/>
              <a:gd name="T94" fmla="*/ 39 w 332"/>
              <a:gd name="T95" fmla="*/ 296 h 392"/>
              <a:gd name="T96" fmla="*/ 34 w 332"/>
              <a:gd name="T97" fmla="*/ 280 h 392"/>
              <a:gd name="T98" fmla="*/ 14 w 332"/>
              <a:gd name="T99" fmla="*/ 241 h 392"/>
              <a:gd name="T100" fmla="*/ 31 w 332"/>
              <a:gd name="T101" fmla="*/ 228 h 392"/>
              <a:gd name="T102" fmla="*/ 86 w 332"/>
              <a:gd name="T103" fmla="*/ 197 h 392"/>
              <a:gd name="T104" fmla="*/ 85 w 332"/>
              <a:gd name="T105" fmla="*/ 100 h 392"/>
              <a:gd name="T106" fmla="*/ 58 w 332"/>
              <a:gd name="T107" fmla="*/ 37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2" h="392">
                <a:moveTo>
                  <a:pt x="54" y="0"/>
                </a:moveTo>
                <a:cubicBezTo>
                  <a:pt x="50" y="0"/>
                  <a:pt x="46" y="2"/>
                  <a:pt x="43" y="6"/>
                </a:cubicBezTo>
                <a:cubicBezTo>
                  <a:pt x="41" y="9"/>
                  <a:pt x="40" y="12"/>
                  <a:pt x="39" y="14"/>
                </a:cubicBezTo>
                <a:cubicBezTo>
                  <a:pt x="37" y="16"/>
                  <a:pt x="36" y="18"/>
                  <a:pt x="35" y="21"/>
                </a:cubicBezTo>
                <a:cubicBezTo>
                  <a:pt x="34" y="28"/>
                  <a:pt x="35" y="33"/>
                  <a:pt x="38" y="37"/>
                </a:cubicBezTo>
                <a:cubicBezTo>
                  <a:pt x="36" y="41"/>
                  <a:pt x="35" y="46"/>
                  <a:pt x="35" y="51"/>
                </a:cubicBezTo>
                <a:cubicBezTo>
                  <a:pt x="35" y="60"/>
                  <a:pt x="39" y="69"/>
                  <a:pt x="45" y="74"/>
                </a:cubicBezTo>
                <a:lnTo>
                  <a:pt x="44" y="76"/>
                </a:lnTo>
                <a:lnTo>
                  <a:pt x="43" y="79"/>
                </a:lnTo>
                <a:cubicBezTo>
                  <a:pt x="42" y="82"/>
                  <a:pt x="42" y="86"/>
                  <a:pt x="43" y="89"/>
                </a:cubicBezTo>
                <a:cubicBezTo>
                  <a:pt x="49" y="104"/>
                  <a:pt x="61" y="107"/>
                  <a:pt x="68" y="109"/>
                </a:cubicBezTo>
                <a:cubicBezTo>
                  <a:pt x="70" y="109"/>
                  <a:pt x="72" y="109"/>
                  <a:pt x="73" y="110"/>
                </a:cubicBezTo>
                <a:cubicBezTo>
                  <a:pt x="75" y="115"/>
                  <a:pt x="77" y="121"/>
                  <a:pt x="78" y="126"/>
                </a:cubicBezTo>
                <a:cubicBezTo>
                  <a:pt x="80" y="130"/>
                  <a:pt x="81" y="134"/>
                  <a:pt x="82" y="137"/>
                </a:cubicBezTo>
                <a:cubicBezTo>
                  <a:pt x="83" y="140"/>
                  <a:pt x="83" y="143"/>
                  <a:pt x="84" y="145"/>
                </a:cubicBezTo>
                <a:cubicBezTo>
                  <a:pt x="84" y="147"/>
                  <a:pt x="85" y="150"/>
                  <a:pt x="85" y="152"/>
                </a:cubicBezTo>
                <a:lnTo>
                  <a:pt x="85" y="152"/>
                </a:lnTo>
                <a:cubicBezTo>
                  <a:pt x="83" y="152"/>
                  <a:pt x="82" y="153"/>
                  <a:pt x="80" y="154"/>
                </a:cubicBezTo>
                <a:cubicBezTo>
                  <a:pt x="62" y="164"/>
                  <a:pt x="68" y="180"/>
                  <a:pt x="71" y="186"/>
                </a:cubicBezTo>
                <a:cubicBezTo>
                  <a:pt x="72" y="189"/>
                  <a:pt x="73" y="192"/>
                  <a:pt x="73" y="194"/>
                </a:cubicBezTo>
                <a:cubicBezTo>
                  <a:pt x="71" y="203"/>
                  <a:pt x="72" y="210"/>
                  <a:pt x="72" y="214"/>
                </a:cubicBezTo>
                <a:lnTo>
                  <a:pt x="72" y="216"/>
                </a:lnTo>
                <a:cubicBezTo>
                  <a:pt x="69" y="217"/>
                  <a:pt x="64" y="219"/>
                  <a:pt x="59" y="220"/>
                </a:cubicBezTo>
                <a:lnTo>
                  <a:pt x="58" y="219"/>
                </a:lnTo>
                <a:cubicBezTo>
                  <a:pt x="56" y="216"/>
                  <a:pt x="51" y="213"/>
                  <a:pt x="43" y="213"/>
                </a:cubicBezTo>
                <a:cubicBezTo>
                  <a:pt x="40" y="213"/>
                  <a:pt x="37" y="213"/>
                  <a:pt x="35" y="214"/>
                </a:cubicBezTo>
                <a:lnTo>
                  <a:pt x="32" y="214"/>
                </a:lnTo>
                <a:cubicBezTo>
                  <a:pt x="30" y="213"/>
                  <a:pt x="27" y="212"/>
                  <a:pt x="24" y="212"/>
                </a:cubicBezTo>
                <a:lnTo>
                  <a:pt x="24" y="212"/>
                </a:lnTo>
                <a:cubicBezTo>
                  <a:pt x="18" y="212"/>
                  <a:pt x="5" y="214"/>
                  <a:pt x="4" y="232"/>
                </a:cubicBezTo>
                <a:cubicBezTo>
                  <a:pt x="2" y="234"/>
                  <a:pt x="1" y="237"/>
                  <a:pt x="1" y="240"/>
                </a:cubicBezTo>
                <a:cubicBezTo>
                  <a:pt x="0" y="248"/>
                  <a:pt x="0" y="257"/>
                  <a:pt x="2" y="266"/>
                </a:cubicBezTo>
                <a:cubicBezTo>
                  <a:pt x="3" y="269"/>
                  <a:pt x="4" y="272"/>
                  <a:pt x="7" y="274"/>
                </a:cubicBezTo>
                <a:lnTo>
                  <a:pt x="10" y="276"/>
                </a:lnTo>
                <a:cubicBezTo>
                  <a:pt x="10" y="277"/>
                  <a:pt x="11" y="279"/>
                  <a:pt x="12" y="280"/>
                </a:cubicBezTo>
                <a:cubicBezTo>
                  <a:pt x="14" y="282"/>
                  <a:pt x="19" y="288"/>
                  <a:pt x="25" y="292"/>
                </a:cubicBezTo>
                <a:lnTo>
                  <a:pt x="26" y="293"/>
                </a:lnTo>
                <a:cubicBezTo>
                  <a:pt x="25" y="295"/>
                  <a:pt x="25" y="298"/>
                  <a:pt x="26" y="302"/>
                </a:cubicBezTo>
                <a:lnTo>
                  <a:pt x="28" y="304"/>
                </a:lnTo>
                <a:lnTo>
                  <a:pt x="29" y="306"/>
                </a:lnTo>
                <a:cubicBezTo>
                  <a:pt x="29" y="309"/>
                  <a:pt x="30" y="312"/>
                  <a:pt x="32" y="315"/>
                </a:cubicBezTo>
                <a:cubicBezTo>
                  <a:pt x="36" y="318"/>
                  <a:pt x="40" y="320"/>
                  <a:pt x="43" y="322"/>
                </a:cubicBezTo>
                <a:lnTo>
                  <a:pt x="44" y="322"/>
                </a:lnTo>
                <a:lnTo>
                  <a:pt x="43" y="324"/>
                </a:lnTo>
                <a:cubicBezTo>
                  <a:pt x="42" y="327"/>
                  <a:pt x="41" y="332"/>
                  <a:pt x="42" y="338"/>
                </a:cubicBezTo>
                <a:cubicBezTo>
                  <a:pt x="42" y="340"/>
                  <a:pt x="42" y="344"/>
                  <a:pt x="45" y="348"/>
                </a:cubicBezTo>
                <a:cubicBezTo>
                  <a:pt x="46" y="350"/>
                  <a:pt x="46" y="352"/>
                  <a:pt x="48" y="354"/>
                </a:cubicBezTo>
                <a:cubicBezTo>
                  <a:pt x="49" y="357"/>
                  <a:pt x="51" y="358"/>
                  <a:pt x="52" y="359"/>
                </a:cubicBezTo>
                <a:cubicBezTo>
                  <a:pt x="55" y="363"/>
                  <a:pt x="59" y="366"/>
                  <a:pt x="64" y="366"/>
                </a:cubicBezTo>
                <a:lnTo>
                  <a:pt x="68" y="368"/>
                </a:lnTo>
                <a:cubicBezTo>
                  <a:pt x="69" y="371"/>
                  <a:pt x="72" y="373"/>
                  <a:pt x="74" y="374"/>
                </a:cubicBezTo>
                <a:cubicBezTo>
                  <a:pt x="75" y="378"/>
                  <a:pt x="78" y="381"/>
                  <a:pt x="81" y="382"/>
                </a:cubicBezTo>
                <a:cubicBezTo>
                  <a:pt x="85" y="384"/>
                  <a:pt x="89" y="385"/>
                  <a:pt x="91" y="385"/>
                </a:cubicBezTo>
                <a:cubicBezTo>
                  <a:pt x="92" y="386"/>
                  <a:pt x="94" y="387"/>
                  <a:pt x="96" y="387"/>
                </a:cubicBezTo>
                <a:lnTo>
                  <a:pt x="99" y="388"/>
                </a:lnTo>
                <a:cubicBezTo>
                  <a:pt x="101" y="391"/>
                  <a:pt x="105" y="392"/>
                  <a:pt x="109" y="392"/>
                </a:cubicBezTo>
                <a:cubicBezTo>
                  <a:pt x="112" y="392"/>
                  <a:pt x="116" y="392"/>
                  <a:pt x="121" y="387"/>
                </a:cubicBezTo>
                <a:lnTo>
                  <a:pt x="121" y="387"/>
                </a:lnTo>
                <a:lnTo>
                  <a:pt x="125" y="389"/>
                </a:lnTo>
                <a:lnTo>
                  <a:pt x="129" y="390"/>
                </a:lnTo>
                <a:lnTo>
                  <a:pt x="132" y="389"/>
                </a:lnTo>
                <a:cubicBezTo>
                  <a:pt x="134" y="390"/>
                  <a:pt x="135" y="390"/>
                  <a:pt x="137" y="390"/>
                </a:cubicBezTo>
                <a:cubicBezTo>
                  <a:pt x="140" y="390"/>
                  <a:pt x="142" y="389"/>
                  <a:pt x="145" y="388"/>
                </a:cubicBezTo>
                <a:cubicBezTo>
                  <a:pt x="147" y="387"/>
                  <a:pt x="148" y="386"/>
                  <a:pt x="150" y="384"/>
                </a:cubicBezTo>
                <a:cubicBezTo>
                  <a:pt x="153" y="382"/>
                  <a:pt x="156" y="380"/>
                  <a:pt x="158" y="376"/>
                </a:cubicBezTo>
                <a:cubicBezTo>
                  <a:pt x="184" y="317"/>
                  <a:pt x="220" y="271"/>
                  <a:pt x="268" y="236"/>
                </a:cubicBezTo>
                <a:cubicBezTo>
                  <a:pt x="288" y="221"/>
                  <a:pt x="307" y="204"/>
                  <a:pt x="327" y="183"/>
                </a:cubicBezTo>
                <a:cubicBezTo>
                  <a:pt x="332" y="178"/>
                  <a:pt x="332" y="171"/>
                  <a:pt x="328" y="166"/>
                </a:cubicBezTo>
                <a:cubicBezTo>
                  <a:pt x="326" y="162"/>
                  <a:pt x="322" y="161"/>
                  <a:pt x="318" y="161"/>
                </a:cubicBezTo>
                <a:lnTo>
                  <a:pt x="315" y="161"/>
                </a:lnTo>
                <a:cubicBezTo>
                  <a:pt x="314" y="152"/>
                  <a:pt x="311" y="137"/>
                  <a:pt x="295" y="132"/>
                </a:cubicBezTo>
                <a:lnTo>
                  <a:pt x="291" y="132"/>
                </a:lnTo>
                <a:cubicBezTo>
                  <a:pt x="288" y="132"/>
                  <a:pt x="286" y="133"/>
                  <a:pt x="283" y="134"/>
                </a:cubicBezTo>
                <a:lnTo>
                  <a:pt x="283" y="135"/>
                </a:lnTo>
                <a:lnTo>
                  <a:pt x="280" y="133"/>
                </a:lnTo>
                <a:cubicBezTo>
                  <a:pt x="277" y="131"/>
                  <a:pt x="273" y="128"/>
                  <a:pt x="267" y="127"/>
                </a:cubicBezTo>
                <a:lnTo>
                  <a:pt x="266" y="125"/>
                </a:lnTo>
                <a:cubicBezTo>
                  <a:pt x="263" y="121"/>
                  <a:pt x="259" y="115"/>
                  <a:pt x="250" y="113"/>
                </a:cubicBezTo>
                <a:cubicBezTo>
                  <a:pt x="250" y="111"/>
                  <a:pt x="250" y="109"/>
                  <a:pt x="249" y="107"/>
                </a:cubicBezTo>
                <a:cubicBezTo>
                  <a:pt x="248" y="101"/>
                  <a:pt x="246" y="90"/>
                  <a:pt x="235" y="84"/>
                </a:cubicBezTo>
                <a:cubicBezTo>
                  <a:pt x="233" y="83"/>
                  <a:pt x="231" y="82"/>
                  <a:pt x="229" y="82"/>
                </a:cubicBezTo>
                <a:cubicBezTo>
                  <a:pt x="227" y="82"/>
                  <a:pt x="225" y="83"/>
                  <a:pt x="223" y="84"/>
                </a:cubicBezTo>
                <a:lnTo>
                  <a:pt x="220" y="80"/>
                </a:lnTo>
                <a:cubicBezTo>
                  <a:pt x="217" y="77"/>
                  <a:pt x="213" y="74"/>
                  <a:pt x="208" y="71"/>
                </a:cubicBezTo>
                <a:cubicBezTo>
                  <a:pt x="206" y="70"/>
                  <a:pt x="204" y="70"/>
                  <a:pt x="202" y="70"/>
                </a:cubicBezTo>
                <a:lnTo>
                  <a:pt x="202" y="70"/>
                </a:lnTo>
                <a:lnTo>
                  <a:pt x="201" y="70"/>
                </a:lnTo>
                <a:cubicBezTo>
                  <a:pt x="195" y="70"/>
                  <a:pt x="194" y="70"/>
                  <a:pt x="190" y="63"/>
                </a:cubicBezTo>
                <a:cubicBezTo>
                  <a:pt x="188" y="61"/>
                  <a:pt x="187" y="59"/>
                  <a:pt x="185" y="58"/>
                </a:cubicBezTo>
                <a:cubicBezTo>
                  <a:pt x="170" y="50"/>
                  <a:pt x="153" y="41"/>
                  <a:pt x="133" y="40"/>
                </a:cubicBezTo>
                <a:cubicBezTo>
                  <a:pt x="127" y="37"/>
                  <a:pt x="124" y="34"/>
                  <a:pt x="122" y="32"/>
                </a:cubicBezTo>
                <a:cubicBezTo>
                  <a:pt x="116" y="26"/>
                  <a:pt x="111" y="23"/>
                  <a:pt x="98" y="20"/>
                </a:cubicBezTo>
                <a:cubicBezTo>
                  <a:pt x="90" y="12"/>
                  <a:pt x="80" y="9"/>
                  <a:pt x="72" y="6"/>
                </a:cubicBezTo>
                <a:cubicBezTo>
                  <a:pt x="68" y="5"/>
                  <a:pt x="64" y="4"/>
                  <a:pt x="60" y="2"/>
                </a:cubicBezTo>
                <a:cubicBezTo>
                  <a:pt x="58" y="1"/>
                  <a:pt x="56" y="0"/>
                  <a:pt x="54" y="0"/>
                </a:cubicBezTo>
                <a:close/>
                <a:moveTo>
                  <a:pt x="54" y="14"/>
                </a:moveTo>
                <a:cubicBezTo>
                  <a:pt x="68" y="20"/>
                  <a:pt x="82" y="20"/>
                  <a:pt x="90" y="32"/>
                </a:cubicBezTo>
                <a:cubicBezTo>
                  <a:pt x="118" y="37"/>
                  <a:pt x="105" y="40"/>
                  <a:pt x="129" y="54"/>
                </a:cubicBezTo>
                <a:lnTo>
                  <a:pt x="130" y="54"/>
                </a:lnTo>
                <a:cubicBezTo>
                  <a:pt x="148" y="54"/>
                  <a:pt x="164" y="62"/>
                  <a:pt x="178" y="70"/>
                </a:cubicBezTo>
                <a:cubicBezTo>
                  <a:pt x="185" y="79"/>
                  <a:pt x="189" y="83"/>
                  <a:pt x="201" y="83"/>
                </a:cubicBezTo>
                <a:lnTo>
                  <a:pt x="202" y="83"/>
                </a:lnTo>
                <a:cubicBezTo>
                  <a:pt x="210" y="87"/>
                  <a:pt x="215" y="98"/>
                  <a:pt x="223" y="98"/>
                </a:cubicBezTo>
                <a:cubicBezTo>
                  <a:pt x="225" y="98"/>
                  <a:pt x="227" y="97"/>
                  <a:pt x="229" y="96"/>
                </a:cubicBezTo>
                <a:cubicBezTo>
                  <a:pt x="239" y="101"/>
                  <a:pt x="233" y="117"/>
                  <a:pt x="243" y="125"/>
                </a:cubicBezTo>
                <a:cubicBezTo>
                  <a:pt x="254" y="125"/>
                  <a:pt x="253" y="134"/>
                  <a:pt x="261" y="139"/>
                </a:cubicBezTo>
                <a:cubicBezTo>
                  <a:pt x="270" y="140"/>
                  <a:pt x="275" y="148"/>
                  <a:pt x="282" y="148"/>
                </a:cubicBezTo>
                <a:cubicBezTo>
                  <a:pt x="285" y="148"/>
                  <a:pt x="288" y="147"/>
                  <a:pt x="291" y="145"/>
                </a:cubicBezTo>
                <a:cubicBezTo>
                  <a:pt x="307" y="150"/>
                  <a:pt x="298" y="176"/>
                  <a:pt x="309" y="176"/>
                </a:cubicBezTo>
                <a:lnTo>
                  <a:pt x="312" y="176"/>
                </a:lnTo>
                <a:lnTo>
                  <a:pt x="312" y="177"/>
                </a:lnTo>
                <a:cubicBezTo>
                  <a:pt x="313" y="177"/>
                  <a:pt x="315" y="175"/>
                  <a:pt x="318" y="174"/>
                </a:cubicBezTo>
                <a:cubicBezTo>
                  <a:pt x="300" y="192"/>
                  <a:pt x="281" y="210"/>
                  <a:pt x="260" y="225"/>
                </a:cubicBezTo>
                <a:cubicBezTo>
                  <a:pt x="206" y="265"/>
                  <a:pt x="171" y="315"/>
                  <a:pt x="145" y="371"/>
                </a:cubicBezTo>
                <a:cubicBezTo>
                  <a:pt x="142" y="372"/>
                  <a:pt x="139" y="373"/>
                  <a:pt x="139" y="376"/>
                </a:cubicBezTo>
                <a:lnTo>
                  <a:pt x="137" y="376"/>
                </a:lnTo>
                <a:cubicBezTo>
                  <a:pt x="135" y="376"/>
                  <a:pt x="131" y="375"/>
                  <a:pt x="129" y="375"/>
                </a:cubicBezTo>
                <a:lnTo>
                  <a:pt x="129" y="376"/>
                </a:lnTo>
                <a:cubicBezTo>
                  <a:pt x="126" y="375"/>
                  <a:pt x="128" y="373"/>
                  <a:pt x="126" y="373"/>
                </a:cubicBezTo>
                <a:cubicBezTo>
                  <a:pt x="125" y="373"/>
                  <a:pt x="124" y="373"/>
                  <a:pt x="122" y="374"/>
                </a:cubicBezTo>
                <a:cubicBezTo>
                  <a:pt x="119" y="372"/>
                  <a:pt x="118" y="371"/>
                  <a:pt x="117" y="371"/>
                </a:cubicBezTo>
                <a:lnTo>
                  <a:pt x="114" y="373"/>
                </a:lnTo>
                <a:cubicBezTo>
                  <a:pt x="114" y="375"/>
                  <a:pt x="111" y="379"/>
                  <a:pt x="109" y="379"/>
                </a:cubicBezTo>
                <a:cubicBezTo>
                  <a:pt x="108" y="379"/>
                  <a:pt x="108" y="378"/>
                  <a:pt x="108" y="375"/>
                </a:cubicBezTo>
                <a:lnTo>
                  <a:pt x="105" y="376"/>
                </a:lnTo>
                <a:cubicBezTo>
                  <a:pt x="103" y="376"/>
                  <a:pt x="102" y="374"/>
                  <a:pt x="99" y="374"/>
                </a:cubicBezTo>
                <a:lnTo>
                  <a:pt x="99" y="374"/>
                </a:lnTo>
                <a:cubicBezTo>
                  <a:pt x="95" y="370"/>
                  <a:pt x="91" y="372"/>
                  <a:pt x="87" y="370"/>
                </a:cubicBezTo>
                <a:cubicBezTo>
                  <a:pt x="91" y="365"/>
                  <a:pt x="72" y="362"/>
                  <a:pt x="81" y="359"/>
                </a:cubicBezTo>
                <a:cubicBezTo>
                  <a:pt x="83" y="356"/>
                  <a:pt x="73" y="357"/>
                  <a:pt x="76" y="355"/>
                </a:cubicBezTo>
                <a:lnTo>
                  <a:pt x="78" y="355"/>
                </a:lnTo>
                <a:cubicBezTo>
                  <a:pt x="80" y="355"/>
                  <a:pt x="77" y="354"/>
                  <a:pt x="75" y="354"/>
                </a:cubicBezTo>
                <a:lnTo>
                  <a:pt x="73" y="356"/>
                </a:lnTo>
                <a:lnTo>
                  <a:pt x="72" y="355"/>
                </a:lnTo>
                <a:cubicBezTo>
                  <a:pt x="72" y="352"/>
                  <a:pt x="71" y="351"/>
                  <a:pt x="70" y="351"/>
                </a:cubicBezTo>
                <a:cubicBezTo>
                  <a:pt x="68" y="351"/>
                  <a:pt x="66" y="353"/>
                  <a:pt x="65" y="353"/>
                </a:cubicBezTo>
                <a:lnTo>
                  <a:pt x="63" y="352"/>
                </a:lnTo>
                <a:cubicBezTo>
                  <a:pt x="63" y="348"/>
                  <a:pt x="61" y="351"/>
                  <a:pt x="59" y="347"/>
                </a:cubicBezTo>
                <a:cubicBezTo>
                  <a:pt x="61" y="346"/>
                  <a:pt x="58" y="339"/>
                  <a:pt x="57" y="339"/>
                </a:cubicBezTo>
                <a:lnTo>
                  <a:pt x="56" y="340"/>
                </a:lnTo>
                <a:cubicBezTo>
                  <a:pt x="52" y="336"/>
                  <a:pt x="61" y="339"/>
                  <a:pt x="55" y="336"/>
                </a:cubicBezTo>
                <a:cubicBezTo>
                  <a:pt x="53" y="330"/>
                  <a:pt x="59" y="324"/>
                  <a:pt x="56" y="319"/>
                </a:cubicBezTo>
                <a:cubicBezTo>
                  <a:pt x="66" y="311"/>
                  <a:pt x="48" y="312"/>
                  <a:pt x="42" y="306"/>
                </a:cubicBezTo>
                <a:cubicBezTo>
                  <a:pt x="45" y="301"/>
                  <a:pt x="42" y="300"/>
                  <a:pt x="39" y="296"/>
                </a:cubicBezTo>
                <a:cubicBezTo>
                  <a:pt x="39" y="296"/>
                  <a:pt x="44" y="290"/>
                  <a:pt x="40" y="289"/>
                </a:cubicBezTo>
                <a:cubicBezTo>
                  <a:pt x="37" y="286"/>
                  <a:pt x="38" y="285"/>
                  <a:pt x="35" y="280"/>
                </a:cubicBezTo>
                <a:lnTo>
                  <a:pt x="34" y="280"/>
                </a:lnTo>
                <a:cubicBezTo>
                  <a:pt x="31" y="280"/>
                  <a:pt x="27" y="277"/>
                  <a:pt x="22" y="272"/>
                </a:cubicBezTo>
                <a:cubicBezTo>
                  <a:pt x="25" y="266"/>
                  <a:pt x="18" y="266"/>
                  <a:pt x="15" y="264"/>
                </a:cubicBezTo>
                <a:cubicBezTo>
                  <a:pt x="14" y="255"/>
                  <a:pt x="13" y="248"/>
                  <a:pt x="14" y="241"/>
                </a:cubicBezTo>
                <a:cubicBezTo>
                  <a:pt x="21" y="238"/>
                  <a:pt x="13" y="225"/>
                  <a:pt x="23" y="225"/>
                </a:cubicBezTo>
                <a:lnTo>
                  <a:pt x="24" y="225"/>
                </a:lnTo>
                <a:cubicBezTo>
                  <a:pt x="25" y="227"/>
                  <a:pt x="28" y="228"/>
                  <a:pt x="31" y="228"/>
                </a:cubicBezTo>
                <a:cubicBezTo>
                  <a:pt x="35" y="228"/>
                  <a:pt x="39" y="226"/>
                  <a:pt x="43" y="226"/>
                </a:cubicBezTo>
                <a:cubicBezTo>
                  <a:pt x="48" y="226"/>
                  <a:pt x="51" y="228"/>
                  <a:pt x="51" y="237"/>
                </a:cubicBezTo>
                <a:cubicBezTo>
                  <a:pt x="99" y="224"/>
                  <a:pt x="82" y="224"/>
                  <a:pt x="86" y="197"/>
                </a:cubicBezTo>
                <a:cubicBezTo>
                  <a:pt x="89" y="181"/>
                  <a:pt x="73" y="174"/>
                  <a:pt x="87" y="165"/>
                </a:cubicBezTo>
                <a:cubicBezTo>
                  <a:pt x="105" y="162"/>
                  <a:pt x="98" y="149"/>
                  <a:pt x="95" y="134"/>
                </a:cubicBezTo>
                <a:cubicBezTo>
                  <a:pt x="93" y="125"/>
                  <a:pt x="87" y="112"/>
                  <a:pt x="85" y="100"/>
                </a:cubicBezTo>
                <a:cubicBezTo>
                  <a:pt x="73" y="93"/>
                  <a:pt x="61" y="98"/>
                  <a:pt x="55" y="84"/>
                </a:cubicBezTo>
                <a:cubicBezTo>
                  <a:pt x="57" y="79"/>
                  <a:pt x="63" y="69"/>
                  <a:pt x="59" y="66"/>
                </a:cubicBezTo>
                <a:cubicBezTo>
                  <a:pt x="45" y="63"/>
                  <a:pt x="44" y="41"/>
                  <a:pt x="58" y="37"/>
                </a:cubicBezTo>
                <a:cubicBezTo>
                  <a:pt x="53" y="33"/>
                  <a:pt x="47" y="31"/>
                  <a:pt x="48" y="24"/>
                </a:cubicBezTo>
                <a:cubicBezTo>
                  <a:pt x="53" y="23"/>
                  <a:pt x="51" y="19"/>
                  <a:pt x="54"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nvGrpSpPr>
          <p:cNvPr id="625" name="Agrupar 624">
            <a:extLst>
              <a:ext uri="{FF2B5EF4-FFF2-40B4-BE49-F238E27FC236}">
                <a16:creationId xmlns:a16="http://schemas.microsoft.com/office/drawing/2014/main" id="{05646E4F-D8F3-5698-81D6-724F9B1AF31D}"/>
              </a:ext>
            </a:extLst>
          </p:cNvPr>
          <p:cNvGrpSpPr/>
          <p:nvPr/>
        </p:nvGrpSpPr>
        <p:grpSpPr>
          <a:xfrm>
            <a:off x="1122127" y="3046478"/>
            <a:ext cx="1472624" cy="1357510"/>
            <a:chOff x="1026855" y="2614678"/>
            <a:chExt cx="1472624" cy="1357510"/>
          </a:xfrm>
          <a:solidFill>
            <a:schemeClr val="bg1">
              <a:lumMod val="25000"/>
            </a:schemeClr>
          </a:solidFill>
        </p:grpSpPr>
        <p:sp>
          <p:nvSpPr>
            <p:cNvPr id="626" name="Freeform 163">
              <a:extLst>
                <a:ext uri="{FF2B5EF4-FFF2-40B4-BE49-F238E27FC236}">
                  <a16:creationId xmlns:a16="http://schemas.microsoft.com/office/drawing/2014/main" id="{9EE947AD-BDC4-790A-0A26-4A1AB91410B8}"/>
                </a:ext>
              </a:extLst>
            </p:cNvPr>
            <p:cNvSpPr>
              <a:spLocks/>
            </p:cNvSpPr>
            <p:nvPr/>
          </p:nvSpPr>
          <p:spPr bwMode="auto">
            <a:xfrm>
              <a:off x="1026855" y="2814830"/>
              <a:ext cx="492603" cy="415861"/>
            </a:xfrm>
            <a:custGeom>
              <a:avLst/>
              <a:gdLst>
                <a:gd name="T0" fmla="*/ 1025 w 1227"/>
                <a:gd name="T1" fmla="*/ 1014 h 1033"/>
                <a:gd name="T2" fmla="*/ 1002 w 1227"/>
                <a:gd name="T3" fmla="*/ 1000 h 1033"/>
                <a:gd name="T4" fmla="*/ 984 w 1227"/>
                <a:gd name="T5" fmla="*/ 1003 h 1033"/>
                <a:gd name="T6" fmla="*/ 964 w 1227"/>
                <a:gd name="T7" fmla="*/ 999 h 1033"/>
                <a:gd name="T8" fmla="*/ 812 w 1227"/>
                <a:gd name="T9" fmla="*/ 944 h 1033"/>
                <a:gd name="T10" fmla="*/ 658 w 1227"/>
                <a:gd name="T11" fmla="*/ 873 h 1033"/>
                <a:gd name="T12" fmla="*/ 638 w 1227"/>
                <a:gd name="T13" fmla="*/ 845 h 1033"/>
                <a:gd name="T14" fmla="*/ 614 w 1227"/>
                <a:gd name="T15" fmla="*/ 853 h 1033"/>
                <a:gd name="T16" fmla="*/ 560 w 1227"/>
                <a:gd name="T17" fmla="*/ 818 h 1033"/>
                <a:gd name="T18" fmla="*/ 507 w 1227"/>
                <a:gd name="T19" fmla="*/ 818 h 1033"/>
                <a:gd name="T20" fmla="*/ 363 w 1227"/>
                <a:gd name="T21" fmla="*/ 750 h 1033"/>
                <a:gd name="T22" fmla="*/ 301 w 1227"/>
                <a:gd name="T23" fmla="*/ 691 h 1033"/>
                <a:gd name="T24" fmla="*/ 274 w 1227"/>
                <a:gd name="T25" fmla="*/ 644 h 1033"/>
                <a:gd name="T26" fmla="*/ 256 w 1227"/>
                <a:gd name="T27" fmla="*/ 566 h 1033"/>
                <a:gd name="T28" fmla="*/ 256 w 1227"/>
                <a:gd name="T29" fmla="*/ 513 h 1033"/>
                <a:gd name="T30" fmla="*/ 259 w 1227"/>
                <a:gd name="T31" fmla="*/ 386 h 1033"/>
                <a:gd name="T32" fmla="*/ 239 w 1227"/>
                <a:gd name="T33" fmla="*/ 325 h 1033"/>
                <a:gd name="T34" fmla="*/ 217 w 1227"/>
                <a:gd name="T35" fmla="*/ 347 h 1033"/>
                <a:gd name="T36" fmla="*/ 198 w 1227"/>
                <a:gd name="T37" fmla="*/ 341 h 1033"/>
                <a:gd name="T38" fmla="*/ 166 w 1227"/>
                <a:gd name="T39" fmla="*/ 337 h 1033"/>
                <a:gd name="T40" fmla="*/ 141 w 1227"/>
                <a:gd name="T41" fmla="*/ 339 h 1033"/>
                <a:gd name="T42" fmla="*/ 119 w 1227"/>
                <a:gd name="T43" fmla="*/ 338 h 1033"/>
                <a:gd name="T44" fmla="*/ 5 w 1227"/>
                <a:gd name="T45" fmla="*/ 326 h 1033"/>
                <a:gd name="T46" fmla="*/ 71 w 1227"/>
                <a:gd name="T47" fmla="*/ 271 h 1033"/>
                <a:gd name="T48" fmla="*/ 92 w 1227"/>
                <a:gd name="T49" fmla="*/ 258 h 1033"/>
                <a:gd name="T50" fmla="*/ 123 w 1227"/>
                <a:gd name="T51" fmla="*/ 256 h 1033"/>
                <a:gd name="T52" fmla="*/ 163 w 1227"/>
                <a:gd name="T53" fmla="*/ 266 h 1033"/>
                <a:gd name="T54" fmla="*/ 194 w 1227"/>
                <a:gd name="T55" fmla="*/ 275 h 1033"/>
                <a:gd name="T56" fmla="*/ 245 w 1227"/>
                <a:gd name="T57" fmla="*/ 240 h 1033"/>
                <a:gd name="T58" fmla="*/ 294 w 1227"/>
                <a:gd name="T59" fmla="*/ 256 h 1033"/>
                <a:gd name="T60" fmla="*/ 323 w 1227"/>
                <a:gd name="T61" fmla="*/ 235 h 1033"/>
                <a:gd name="T62" fmla="*/ 363 w 1227"/>
                <a:gd name="T63" fmla="*/ 186 h 1033"/>
                <a:gd name="T64" fmla="*/ 435 w 1227"/>
                <a:gd name="T65" fmla="*/ 171 h 1033"/>
                <a:gd name="T66" fmla="*/ 461 w 1227"/>
                <a:gd name="T67" fmla="*/ 155 h 1033"/>
                <a:gd name="T68" fmla="*/ 494 w 1227"/>
                <a:gd name="T69" fmla="*/ 92 h 1033"/>
                <a:gd name="T70" fmla="*/ 516 w 1227"/>
                <a:gd name="T71" fmla="*/ 57 h 1033"/>
                <a:gd name="T72" fmla="*/ 550 w 1227"/>
                <a:gd name="T73" fmla="*/ 15 h 1033"/>
                <a:gd name="T74" fmla="*/ 613 w 1227"/>
                <a:gd name="T75" fmla="*/ 0 h 1033"/>
                <a:gd name="T76" fmla="*/ 749 w 1227"/>
                <a:gd name="T77" fmla="*/ 70 h 1033"/>
                <a:gd name="T78" fmla="*/ 788 w 1227"/>
                <a:gd name="T79" fmla="*/ 109 h 1033"/>
                <a:gd name="T80" fmla="*/ 822 w 1227"/>
                <a:gd name="T81" fmla="*/ 148 h 1033"/>
                <a:gd name="T82" fmla="*/ 857 w 1227"/>
                <a:gd name="T83" fmla="*/ 152 h 1033"/>
                <a:gd name="T84" fmla="*/ 887 w 1227"/>
                <a:gd name="T85" fmla="*/ 128 h 1033"/>
                <a:gd name="T86" fmla="*/ 930 w 1227"/>
                <a:gd name="T87" fmla="*/ 185 h 1033"/>
                <a:gd name="T88" fmla="*/ 914 w 1227"/>
                <a:gd name="T89" fmla="*/ 239 h 1033"/>
                <a:gd name="T90" fmla="*/ 925 w 1227"/>
                <a:gd name="T91" fmla="*/ 281 h 1033"/>
                <a:gd name="T92" fmla="*/ 925 w 1227"/>
                <a:gd name="T93" fmla="*/ 328 h 1033"/>
                <a:gd name="T94" fmla="*/ 919 w 1227"/>
                <a:gd name="T95" fmla="*/ 407 h 1033"/>
                <a:gd name="T96" fmla="*/ 935 w 1227"/>
                <a:gd name="T97" fmla="*/ 463 h 1033"/>
                <a:gd name="T98" fmla="*/ 933 w 1227"/>
                <a:gd name="T99" fmla="*/ 513 h 1033"/>
                <a:gd name="T100" fmla="*/ 1049 w 1227"/>
                <a:gd name="T101" fmla="*/ 535 h 1033"/>
                <a:gd name="T102" fmla="*/ 1148 w 1227"/>
                <a:gd name="T103" fmla="*/ 559 h 1033"/>
                <a:gd name="T104" fmla="*/ 1183 w 1227"/>
                <a:gd name="T105" fmla="*/ 561 h 1033"/>
                <a:gd name="T106" fmla="*/ 1179 w 1227"/>
                <a:gd name="T107" fmla="*/ 646 h 1033"/>
                <a:gd name="T108" fmla="*/ 1172 w 1227"/>
                <a:gd name="T109" fmla="*/ 692 h 1033"/>
                <a:gd name="T110" fmla="*/ 1187 w 1227"/>
                <a:gd name="T111" fmla="*/ 701 h 1033"/>
                <a:gd name="T112" fmla="*/ 1227 w 1227"/>
                <a:gd name="T113" fmla="*/ 786 h 1033"/>
                <a:gd name="T114" fmla="*/ 1201 w 1227"/>
                <a:gd name="T115" fmla="*/ 815 h 1033"/>
                <a:gd name="T116" fmla="*/ 1172 w 1227"/>
                <a:gd name="T117" fmla="*/ 891 h 1033"/>
                <a:gd name="T118" fmla="*/ 1142 w 1227"/>
                <a:gd name="T119" fmla="*/ 923 h 1033"/>
                <a:gd name="T120" fmla="*/ 1125 w 1227"/>
                <a:gd name="T121" fmla="*/ 971 h 1033"/>
                <a:gd name="T122" fmla="*/ 1098 w 1227"/>
                <a:gd name="T123" fmla="*/ 998 h 1033"/>
                <a:gd name="T124" fmla="*/ 1070 w 1227"/>
                <a:gd name="T125" fmla="*/ 1019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27" h="1033">
                  <a:moveTo>
                    <a:pt x="1060" y="1033"/>
                  </a:moveTo>
                  <a:cubicBezTo>
                    <a:pt x="1058" y="1033"/>
                    <a:pt x="1056" y="1032"/>
                    <a:pt x="1055" y="1032"/>
                  </a:cubicBezTo>
                  <a:lnTo>
                    <a:pt x="1053" y="1032"/>
                  </a:lnTo>
                  <a:lnTo>
                    <a:pt x="1053" y="1032"/>
                  </a:lnTo>
                  <a:cubicBezTo>
                    <a:pt x="1051" y="1032"/>
                    <a:pt x="1049" y="1031"/>
                    <a:pt x="1047" y="1030"/>
                  </a:cubicBezTo>
                  <a:cubicBezTo>
                    <a:pt x="1044" y="1025"/>
                    <a:pt x="1038" y="1022"/>
                    <a:pt x="1030" y="1019"/>
                  </a:cubicBezTo>
                  <a:cubicBezTo>
                    <a:pt x="1027" y="1018"/>
                    <a:pt x="1026" y="1017"/>
                    <a:pt x="1025" y="1014"/>
                  </a:cubicBezTo>
                  <a:lnTo>
                    <a:pt x="1025" y="1015"/>
                  </a:lnTo>
                  <a:lnTo>
                    <a:pt x="1024" y="1014"/>
                  </a:lnTo>
                  <a:cubicBezTo>
                    <a:pt x="1022" y="1012"/>
                    <a:pt x="1020" y="1011"/>
                    <a:pt x="1019" y="1008"/>
                  </a:cubicBezTo>
                  <a:lnTo>
                    <a:pt x="1018" y="1008"/>
                  </a:lnTo>
                  <a:lnTo>
                    <a:pt x="1014" y="1006"/>
                  </a:lnTo>
                  <a:lnTo>
                    <a:pt x="1010" y="1007"/>
                  </a:lnTo>
                  <a:cubicBezTo>
                    <a:pt x="1009" y="1007"/>
                    <a:pt x="1004" y="1006"/>
                    <a:pt x="1002" y="1000"/>
                  </a:cubicBezTo>
                  <a:lnTo>
                    <a:pt x="1002" y="1000"/>
                  </a:lnTo>
                  <a:lnTo>
                    <a:pt x="998" y="1000"/>
                  </a:lnTo>
                  <a:cubicBezTo>
                    <a:pt x="996" y="1003"/>
                    <a:pt x="994" y="1004"/>
                    <a:pt x="991" y="1004"/>
                  </a:cubicBezTo>
                  <a:lnTo>
                    <a:pt x="988" y="1003"/>
                  </a:lnTo>
                  <a:lnTo>
                    <a:pt x="987" y="1003"/>
                  </a:lnTo>
                  <a:lnTo>
                    <a:pt x="985" y="1003"/>
                  </a:lnTo>
                  <a:lnTo>
                    <a:pt x="984" y="1003"/>
                  </a:lnTo>
                  <a:lnTo>
                    <a:pt x="983" y="1003"/>
                  </a:lnTo>
                  <a:lnTo>
                    <a:pt x="979" y="1001"/>
                  </a:lnTo>
                  <a:lnTo>
                    <a:pt x="979" y="1001"/>
                  </a:lnTo>
                  <a:lnTo>
                    <a:pt x="977" y="1001"/>
                  </a:lnTo>
                  <a:cubicBezTo>
                    <a:pt x="974" y="1000"/>
                    <a:pt x="970" y="1000"/>
                    <a:pt x="966" y="999"/>
                  </a:cubicBezTo>
                  <a:lnTo>
                    <a:pt x="965" y="999"/>
                  </a:lnTo>
                  <a:lnTo>
                    <a:pt x="964" y="999"/>
                  </a:lnTo>
                  <a:lnTo>
                    <a:pt x="961" y="998"/>
                  </a:lnTo>
                  <a:lnTo>
                    <a:pt x="959" y="997"/>
                  </a:lnTo>
                  <a:lnTo>
                    <a:pt x="958" y="997"/>
                  </a:lnTo>
                  <a:lnTo>
                    <a:pt x="957" y="997"/>
                  </a:lnTo>
                  <a:cubicBezTo>
                    <a:pt x="946" y="996"/>
                    <a:pt x="935" y="995"/>
                    <a:pt x="924" y="994"/>
                  </a:cubicBezTo>
                  <a:cubicBezTo>
                    <a:pt x="879" y="989"/>
                    <a:pt x="848" y="970"/>
                    <a:pt x="815" y="950"/>
                  </a:cubicBezTo>
                  <a:cubicBezTo>
                    <a:pt x="813" y="948"/>
                    <a:pt x="812" y="946"/>
                    <a:pt x="812" y="944"/>
                  </a:cubicBezTo>
                  <a:lnTo>
                    <a:pt x="811" y="938"/>
                  </a:lnTo>
                  <a:lnTo>
                    <a:pt x="808" y="936"/>
                  </a:lnTo>
                  <a:lnTo>
                    <a:pt x="805" y="937"/>
                  </a:lnTo>
                  <a:cubicBezTo>
                    <a:pt x="801" y="937"/>
                    <a:pt x="799" y="935"/>
                    <a:pt x="798" y="933"/>
                  </a:cubicBezTo>
                  <a:cubicBezTo>
                    <a:pt x="797" y="934"/>
                    <a:pt x="795" y="935"/>
                    <a:pt x="793" y="935"/>
                  </a:cubicBezTo>
                  <a:lnTo>
                    <a:pt x="790" y="934"/>
                  </a:lnTo>
                  <a:cubicBezTo>
                    <a:pt x="753" y="912"/>
                    <a:pt x="711" y="893"/>
                    <a:pt x="658" y="873"/>
                  </a:cubicBezTo>
                  <a:cubicBezTo>
                    <a:pt x="656" y="872"/>
                    <a:pt x="654" y="870"/>
                    <a:pt x="654" y="868"/>
                  </a:cubicBezTo>
                  <a:cubicBezTo>
                    <a:pt x="651" y="860"/>
                    <a:pt x="649" y="860"/>
                    <a:pt x="649" y="860"/>
                  </a:cubicBezTo>
                  <a:cubicBezTo>
                    <a:pt x="647" y="859"/>
                    <a:pt x="646" y="858"/>
                    <a:pt x="645" y="857"/>
                  </a:cubicBezTo>
                  <a:cubicBezTo>
                    <a:pt x="644" y="855"/>
                    <a:pt x="643" y="853"/>
                    <a:pt x="644" y="851"/>
                  </a:cubicBezTo>
                  <a:lnTo>
                    <a:pt x="642" y="850"/>
                  </a:lnTo>
                  <a:lnTo>
                    <a:pt x="641" y="846"/>
                  </a:lnTo>
                  <a:lnTo>
                    <a:pt x="638" y="845"/>
                  </a:lnTo>
                  <a:lnTo>
                    <a:pt x="635" y="846"/>
                  </a:lnTo>
                  <a:cubicBezTo>
                    <a:pt x="634" y="847"/>
                    <a:pt x="633" y="848"/>
                    <a:pt x="630" y="848"/>
                  </a:cubicBezTo>
                  <a:lnTo>
                    <a:pt x="630" y="850"/>
                  </a:lnTo>
                  <a:cubicBezTo>
                    <a:pt x="629" y="852"/>
                    <a:pt x="626" y="854"/>
                    <a:pt x="623" y="854"/>
                  </a:cubicBezTo>
                  <a:cubicBezTo>
                    <a:pt x="622" y="854"/>
                    <a:pt x="621" y="853"/>
                    <a:pt x="619" y="853"/>
                  </a:cubicBezTo>
                  <a:lnTo>
                    <a:pt x="616" y="853"/>
                  </a:lnTo>
                  <a:lnTo>
                    <a:pt x="614" y="853"/>
                  </a:lnTo>
                  <a:lnTo>
                    <a:pt x="610" y="852"/>
                  </a:lnTo>
                  <a:cubicBezTo>
                    <a:pt x="609" y="851"/>
                    <a:pt x="606" y="850"/>
                    <a:pt x="604" y="849"/>
                  </a:cubicBezTo>
                  <a:cubicBezTo>
                    <a:pt x="599" y="848"/>
                    <a:pt x="592" y="846"/>
                    <a:pt x="589" y="839"/>
                  </a:cubicBezTo>
                  <a:cubicBezTo>
                    <a:pt x="586" y="838"/>
                    <a:pt x="585" y="837"/>
                    <a:pt x="584" y="835"/>
                  </a:cubicBezTo>
                  <a:lnTo>
                    <a:pt x="583" y="832"/>
                  </a:lnTo>
                  <a:cubicBezTo>
                    <a:pt x="575" y="832"/>
                    <a:pt x="571" y="827"/>
                    <a:pt x="567" y="824"/>
                  </a:cubicBezTo>
                  <a:cubicBezTo>
                    <a:pt x="565" y="821"/>
                    <a:pt x="563" y="819"/>
                    <a:pt x="560" y="818"/>
                  </a:cubicBezTo>
                  <a:cubicBezTo>
                    <a:pt x="552" y="814"/>
                    <a:pt x="540" y="809"/>
                    <a:pt x="532" y="809"/>
                  </a:cubicBezTo>
                  <a:lnTo>
                    <a:pt x="528" y="809"/>
                  </a:lnTo>
                  <a:cubicBezTo>
                    <a:pt x="526" y="812"/>
                    <a:pt x="523" y="813"/>
                    <a:pt x="521" y="813"/>
                  </a:cubicBezTo>
                  <a:cubicBezTo>
                    <a:pt x="519" y="813"/>
                    <a:pt x="518" y="813"/>
                    <a:pt x="516" y="813"/>
                  </a:cubicBezTo>
                  <a:lnTo>
                    <a:pt x="516" y="815"/>
                  </a:lnTo>
                  <a:cubicBezTo>
                    <a:pt x="514" y="817"/>
                    <a:pt x="512" y="819"/>
                    <a:pt x="510" y="819"/>
                  </a:cubicBezTo>
                  <a:lnTo>
                    <a:pt x="507" y="818"/>
                  </a:lnTo>
                  <a:cubicBezTo>
                    <a:pt x="467" y="803"/>
                    <a:pt x="434" y="789"/>
                    <a:pt x="405" y="775"/>
                  </a:cubicBezTo>
                  <a:lnTo>
                    <a:pt x="403" y="774"/>
                  </a:lnTo>
                  <a:lnTo>
                    <a:pt x="401" y="772"/>
                  </a:lnTo>
                  <a:lnTo>
                    <a:pt x="400" y="772"/>
                  </a:lnTo>
                  <a:lnTo>
                    <a:pt x="398" y="771"/>
                  </a:lnTo>
                  <a:cubicBezTo>
                    <a:pt x="387" y="765"/>
                    <a:pt x="375" y="758"/>
                    <a:pt x="365" y="752"/>
                  </a:cubicBezTo>
                  <a:lnTo>
                    <a:pt x="363" y="750"/>
                  </a:lnTo>
                  <a:lnTo>
                    <a:pt x="361" y="749"/>
                  </a:lnTo>
                  <a:cubicBezTo>
                    <a:pt x="356" y="746"/>
                    <a:pt x="352" y="742"/>
                    <a:pt x="347" y="739"/>
                  </a:cubicBezTo>
                  <a:cubicBezTo>
                    <a:pt x="345" y="738"/>
                    <a:pt x="344" y="736"/>
                    <a:pt x="345" y="733"/>
                  </a:cubicBezTo>
                  <a:lnTo>
                    <a:pt x="342" y="733"/>
                  </a:lnTo>
                  <a:cubicBezTo>
                    <a:pt x="341" y="733"/>
                    <a:pt x="339" y="733"/>
                    <a:pt x="338" y="732"/>
                  </a:cubicBezTo>
                  <a:cubicBezTo>
                    <a:pt x="324" y="721"/>
                    <a:pt x="313" y="709"/>
                    <a:pt x="303" y="696"/>
                  </a:cubicBezTo>
                  <a:cubicBezTo>
                    <a:pt x="301" y="695"/>
                    <a:pt x="301" y="693"/>
                    <a:pt x="301" y="691"/>
                  </a:cubicBezTo>
                  <a:cubicBezTo>
                    <a:pt x="302" y="687"/>
                    <a:pt x="302" y="684"/>
                    <a:pt x="300" y="681"/>
                  </a:cubicBezTo>
                  <a:lnTo>
                    <a:pt x="299" y="680"/>
                  </a:lnTo>
                  <a:lnTo>
                    <a:pt x="298" y="680"/>
                  </a:lnTo>
                  <a:lnTo>
                    <a:pt x="296" y="681"/>
                  </a:lnTo>
                  <a:cubicBezTo>
                    <a:pt x="293" y="681"/>
                    <a:pt x="291" y="680"/>
                    <a:pt x="289" y="678"/>
                  </a:cubicBezTo>
                  <a:cubicBezTo>
                    <a:pt x="284" y="669"/>
                    <a:pt x="279" y="659"/>
                    <a:pt x="274" y="649"/>
                  </a:cubicBezTo>
                  <a:lnTo>
                    <a:pt x="274" y="644"/>
                  </a:lnTo>
                  <a:lnTo>
                    <a:pt x="271" y="641"/>
                  </a:lnTo>
                  <a:cubicBezTo>
                    <a:pt x="269" y="637"/>
                    <a:pt x="268" y="632"/>
                    <a:pt x="266" y="628"/>
                  </a:cubicBezTo>
                  <a:cubicBezTo>
                    <a:pt x="264" y="621"/>
                    <a:pt x="263" y="614"/>
                    <a:pt x="261" y="605"/>
                  </a:cubicBezTo>
                  <a:lnTo>
                    <a:pt x="261" y="603"/>
                  </a:lnTo>
                  <a:cubicBezTo>
                    <a:pt x="259" y="597"/>
                    <a:pt x="258" y="590"/>
                    <a:pt x="257" y="583"/>
                  </a:cubicBezTo>
                  <a:lnTo>
                    <a:pt x="257" y="583"/>
                  </a:lnTo>
                  <a:cubicBezTo>
                    <a:pt x="257" y="577"/>
                    <a:pt x="256" y="572"/>
                    <a:pt x="256" y="566"/>
                  </a:cubicBezTo>
                  <a:cubicBezTo>
                    <a:pt x="256" y="564"/>
                    <a:pt x="257" y="561"/>
                    <a:pt x="260" y="560"/>
                  </a:cubicBezTo>
                  <a:lnTo>
                    <a:pt x="263" y="558"/>
                  </a:lnTo>
                  <a:cubicBezTo>
                    <a:pt x="261" y="554"/>
                    <a:pt x="260" y="548"/>
                    <a:pt x="267" y="543"/>
                  </a:cubicBezTo>
                  <a:cubicBezTo>
                    <a:pt x="266" y="541"/>
                    <a:pt x="265" y="539"/>
                    <a:pt x="265" y="537"/>
                  </a:cubicBezTo>
                  <a:lnTo>
                    <a:pt x="265" y="534"/>
                  </a:lnTo>
                  <a:cubicBezTo>
                    <a:pt x="266" y="532"/>
                    <a:pt x="265" y="523"/>
                    <a:pt x="259" y="519"/>
                  </a:cubicBezTo>
                  <a:cubicBezTo>
                    <a:pt x="257" y="518"/>
                    <a:pt x="256" y="515"/>
                    <a:pt x="256" y="513"/>
                  </a:cubicBezTo>
                  <a:cubicBezTo>
                    <a:pt x="256" y="503"/>
                    <a:pt x="257" y="494"/>
                    <a:pt x="258" y="484"/>
                  </a:cubicBezTo>
                  <a:lnTo>
                    <a:pt x="259" y="472"/>
                  </a:lnTo>
                  <a:cubicBezTo>
                    <a:pt x="261" y="452"/>
                    <a:pt x="263" y="433"/>
                    <a:pt x="260" y="415"/>
                  </a:cubicBezTo>
                  <a:lnTo>
                    <a:pt x="260" y="411"/>
                  </a:lnTo>
                  <a:cubicBezTo>
                    <a:pt x="262" y="407"/>
                    <a:pt x="262" y="404"/>
                    <a:pt x="260" y="400"/>
                  </a:cubicBezTo>
                  <a:cubicBezTo>
                    <a:pt x="260" y="399"/>
                    <a:pt x="260" y="397"/>
                    <a:pt x="260" y="395"/>
                  </a:cubicBezTo>
                  <a:cubicBezTo>
                    <a:pt x="261" y="393"/>
                    <a:pt x="260" y="390"/>
                    <a:pt x="259" y="386"/>
                  </a:cubicBezTo>
                  <a:cubicBezTo>
                    <a:pt x="257" y="382"/>
                    <a:pt x="254" y="375"/>
                    <a:pt x="257" y="369"/>
                  </a:cubicBezTo>
                  <a:cubicBezTo>
                    <a:pt x="253" y="358"/>
                    <a:pt x="258" y="349"/>
                    <a:pt x="261" y="343"/>
                  </a:cubicBezTo>
                  <a:lnTo>
                    <a:pt x="262" y="341"/>
                  </a:lnTo>
                  <a:cubicBezTo>
                    <a:pt x="260" y="338"/>
                    <a:pt x="258" y="335"/>
                    <a:pt x="256" y="332"/>
                  </a:cubicBezTo>
                  <a:cubicBezTo>
                    <a:pt x="254" y="328"/>
                    <a:pt x="250" y="321"/>
                    <a:pt x="247" y="318"/>
                  </a:cubicBezTo>
                  <a:cubicBezTo>
                    <a:pt x="246" y="321"/>
                    <a:pt x="243" y="322"/>
                    <a:pt x="241" y="323"/>
                  </a:cubicBezTo>
                  <a:lnTo>
                    <a:pt x="239" y="325"/>
                  </a:lnTo>
                  <a:cubicBezTo>
                    <a:pt x="239" y="329"/>
                    <a:pt x="239" y="336"/>
                    <a:pt x="232" y="337"/>
                  </a:cubicBezTo>
                  <a:lnTo>
                    <a:pt x="230" y="338"/>
                  </a:lnTo>
                  <a:lnTo>
                    <a:pt x="230" y="338"/>
                  </a:lnTo>
                  <a:cubicBezTo>
                    <a:pt x="230" y="339"/>
                    <a:pt x="230" y="341"/>
                    <a:pt x="229" y="343"/>
                  </a:cubicBezTo>
                  <a:cubicBezTo>
                    <a:pt x="227" y="345"/>
                    <a:pt x="224" y="347"/>
                    <a:pt x="222" y="347"/>
                  </a:cubicBezTo>
                  <a:lnTo>
                    <a:pt x="220" y="346"/>
                  </a:lnTo>
                  <a:lnTo>
                    <a:pt x="217" y="347"/>
                  </a:lnTo>
                  <a:cubicBezTo>
                    <a:pt x="215" y="347"/>
                    <a:pt x="213" y="347"/>
                    <a:pt x="212" y="346"/>
                  </a:cubicBezTo>
                  <a:lnTo>
                    <a:pt x="211" y="346"/>
                  </a:lnTo>
                  <a:lnTo>
                    <a:pt x="208" y="345"/>
                  </a:lnTo>
                  <a:lnTo>
                    <a:pt x="205" y="342"/>
                  </a:lnTo>
                  <a:lnTo>
                    <a:pt x="202" y="340"/>
                  </a:lnTo>
                  <a:lnTo>
                    <a:pt x="202" y="340"/>
                  </a:lnTo>
                  <a:lnTo>
                    <a:pt x="198" y="341"/>
                  </a:lnTo>
                  <a:cubicBezTo>
                    <a:pt x="196" y="341"/>
                    <a:pt x="195" y="340"/>
                    <a:pt x="193" y="339"/>
                  </a:cubicBezTo>
                  <a:cubicBezTo>
                    <a:pt x="191" y="338"/>
                    <a:pt x="190" y="337"/>
                    <a:pt x="190" y="335"/>
                  </a:cubicBezTo>
                  <a:lnTo>
                    <a:pt x="188" y="335"/>
                  </a:lnTo>
                  <a:cubicBezTo>
                    <a:pt x="186" y="336"/>
                    <a:pt x="184" y="337"/>
                    <a:pt x="182" y="337"/>
                  </a:cubicBezTo>
                  <a:cubicBezTo>
                    <a:pt x="180" y="337"/>
                    <a:pt x="178" y="337"/>
                    <a:pt x="177" y="336"/>
                  </a:cubicBezTo>
                  <a:cubicBezTo>
                    <a:pt x="175" y="337"/>
                    <a:pt x="173" y="338"/>
                    <a:pt x="171" y="338"/>
                  </a:cubicBezTo>
                  <a:cubicBezTo>
                    <a:pt x="169" y="338"/>
                    <a:pt x="167" y="338"/>
                    <a:pt x="166" y="337"/>
                  </a:cubicBezTo>
                  <a:cubicBezTo>
                    <a:pt x="164" y="336"/>
                    <a:pt x="162" y="335"/>
                    <a:pt x="162" y="333"/>
                  </a:cubicBezTo>
                  <a:lnTo>
                    <a:pt x="161" y="332"/>
                  </a:lnTo>
                  <a:lnTo>
                    <a:pt x="158" y="333"/>
                  </a:lnTo>
                  <a:lnTo>
                    <a:pt x="158" y="333"/>
                  </a:lnTo>
                  <a:lnTo>
                    <a:pt x="157" y="336"/>
                  </a:lnTo>
                  <a:cubicBezTo>
                    <a:pt x="155" y="338"/>
                    <a:pt x="153" y="339"/>
                    <a:pt x="151" y="339"/>
                  </a:cubicBezTo>
                  <a:lnTo>
                    <a:pt x="141" y="339"/>
                  </a:lnTo>
                  <a:cubicBezTo>
                    <a:pt x="139" y="339"/>
                    <a:pt x="137" y="338"/>
                    <a:pt x="136" y="336"/>
                  </a:cubicBezTo>
                  <a:cubicBezTo>
                    <a:pt x="134" y="338"/>
                    <a:pt x="134" y="339"/>
                    <a:pt x="131" y="339"/>
                  </a:cubicBezTo>
                  <a:lnTo>
                    <a:pt x="131" y="339"/>
                  </a:lnTo>
                  <a:cubicBezTo>
                    <a:pt x="129" y="339"/>
                    <a:pt x="127" y="339"/>
                    <a:pt x="125" y="337"/>
                  </a:cubicBezTo>
                  <a:lnTo>
                    <a:pt x="123" y="337"/>
                  </a:lnTo>
                  <a:lnTo>
                    <a:pt x="120" y="337"/>
                  </a:lnTo>
                  <a:lnTo>
                    <a:pt x="119" y="338"/>
                  </a:lnTo>
                  <a:cubicBezTo>
                    <a:pt x="118" y="340"/>
                    <a:pt x="116" y="340"/>
                    <a:pt x="115" y="341"/>
                  </a:cubicBezTo>
                  <a:cubicBezTo>
                    <a:pt x="94" y="343"/>
                    <a:pt x="73" y="348"/>
                    <a:pt x="54" y="355"/>
                  </a:cubicBezTo>
                  <a:cubicBezTo>
                    <a:pt x="51" y="355"/>
                    <a:pt x="50" y="355"/>
                    <a:pt x="49" y="355"/>
                  </a:cubicBezTo>
                  <a:cubicBezTo>
                    <a:pt x="37" y="355"/>
                    <a:pt x="17" y="348"/>
                    <a:pt x="4" y="340"/>
                  </a:cubicBezTo>
                  <a:cubicBezTo>
                    <a:pt x="2" y="339"/>
                    <a:pt x="1" y="337"/>
                    <a:pt x="1" y="335"/>
                  </a:cubicBezTo>
                  <a:cubicBezTo>
                    <a:pt x="0" y="332"/>
                    <a:pt x="2" y="330"/>
                    <a:pt x="4" y="329"/>
                  </a:cubicBezTo>
                  <a:cubicBezTo>
                    <a:pt x="5" y="328"/>
                    <a:pt x="5" y="328"/>
                    <a:pt x="5" y="326"/>
                  </a:cubicBezTo>
                  <a:cubicBezTo>
                    <a:pt x="6" y="321"/>
                    <a:pt x="10" y="318"/>
                    <a:pt x="16" y="318"/>
                  </a:cubicBezTo>
                  <a:lnTo>
                    <a:pt x="19" y="318"/>
                  </a:lnTo>
                  <a:cubicBezTo>
                    <a:pt x="30" y="307"/>
                    <a:pt x="43" y="301"/>
                    <a:pt x="54" y="297"/>
                  </a:cubicBezTo>
                  <a:cubicBezTo>
                    <a:pt x="57" y="291"/>
                    <a:pt x="62" y="286"/>
                    <a:pt x="67" y="281"/>
                  </a:cubicBezTo>
                  <a:cubicBezTo>
                    <a:pt x="70" y="279"/>
                    <a:pt x="72" y="277"/>
                    <a:pt x="74" y="275"/>
                  </a:cubicBezTo>
                  <a:lnTo>
                    <a:pt x="74" y="275"/>
                  </a:lnTo>
                  <a:lnTo>
                    <a:pt x="71" y="271"/>
                  </a:lnTo>
                  <a:cubicBezTo>
                    <a:pt x="69" y="268"/>
                    <a:pt x="67" y="264"/>
                    <a:pt x="69" y="260"/>
                  </a:cubicBezTo>
                  <a:cubicBezTo>
                    <a:pt x="71" y="258"/>
                    <a:pt x="74" y="257"/>
                    <a:pt x="76" y="257"/>
                  </a:cubicBezTo>
                  <a:cubicBezTo>
                    <a:pt x="77" y="257"/>
                    <a:pt x="79" y="257"/>
                    <a:pt x="81" y="258"/>
                  </a:cubicBezTo>
                  <a:lnTo>
                    <a:pt x="83" y="258"/>
                  </a:lnTo>
                  <a:lnTo>
                    <a:pt x="87" y="258"/>
                  </a:lnTo>
                  <a:lnTo>
                    <a:pt x="91" y="257"/>
                  </a:lnTo>
                  <a:lnTo>
                    <a:pt x="92" y="258"/>
                  </a:lnTo>
                  <a:lnTo>
                    <a:pt x="93" y="258"/>
                  </a:lnTo>
                  <a:cubicBezTo>
                    <a:pt x="96" y="256"/>
                    <a:pt x="98" y="256"/>
                    <a:pt x="99" y="256"/>
                  </a:cubicBezTo>
                  <a:lnTo>
                    <a:pt x="103" y="256"/>
                  </a:lnTo>
                  <a:lnTo>
                    <a:pt x="106" y="258"/>
                  </a:lnTo>
                  <a:cubicBezTo>
                    <a:pt x="107" y="259"/>
                    <a:pt x="109" y="260"/>
                    <a:pt x="112" y="260"/>
                  </a:cubicBezTo>
                  <a:cubicBezTo>
                    <a:pt x="115" y="260"/>
                    <a:pt x="117" y="259"/>
                    <a:pt x="119" y="258"/>
                  </a:cubicBezTo>
                  <a:cubicBezTo>
                    <a:pt x="120" y="257"/>
                    <a:pt x="122" y="256"/>
                    <a:pt x="123" y="256"/>
                  </a:cubicBezTo>
                  <a:lnTo>
                    <a:pt x="125" y="257"/>
                  </a:lnTo>
                  <a:cubicBezTo>
                    <a:pt x="127" y="257"/>
                    <a:pt x="128" y="257"/>
                    <a:pt x="130" y="257"/>
                  </a:cubicBezTo>
                  <a:cubicBezTo>
                    <a:pt x="132" y="257"/>
                    <a:pt x="134" y="257"/>
                    <a:pt x="136" y="256"/>
                  </a:cubicBezTo>
                  <a:cubicBezTo>
                    <a:pt x="139" y="256"/>
                    <a:pt x="142" y="255"/>
                    <a:pt x="146" y="255"/>
                  </a:cubicBezTo>
                  <a:lnTo>
                    <a:pt x="146" y="255"/>
                  </a:lnTo>
                  <a:lnTo>
                    <a:pt x="147" y="255"/>
                  </a:lnTo>
                  <a:cubicBezTo>
                    <a:pt x="154" y="257"/>
                    <a:pt x="159" y="262"/>
                    <a:pt x="163" y="266"/>
                  </a:cubicBezTo>
                  <a:cubicBezTo>
                    <a:pt x="166" y="270"/>
                    <a:pt x="169" y="273"/>
                    <a:pt x="173" y="274"/>
                  </a:cubicBezTo>
                  <a:lnTo>
                    <a:pt x="176" y="275"/>
                  </a:lnTo>
                  <a:lnTo>
                    <a:pt x="178" y="278"/>
                  </a:lnTo>
                  <a:lnTo>
                    <a:pt x="179" y="278"/>
                  </a:lnTo>
                  <a:cubicBezTo>
                    <a:pt x="181" y="279"/>
                    <a:pt x="183" y="281"/>
                    <a:pt x="183" y="283"/>
                  </a:cubicBezTo>
                  <a:lnTo>
                    <a:pt x="183" y="286"/>
                  </a:lnTo>
                  <a:cubicBezTo>
                    <a:pt x="188" y="285"/>
                    <a:pt x="190" y="281"/>
                    <a:pt x="194" y="275"/>
                  </a:cubicBezTo>
                  <a:cubicBezTo>
                    <a:pt x="198" y="268"/>
                    <a:pt x="204" y="257"/>
                    <a:pt x="219" y="257"/>
                  </a:cubicBezTo>
                  <a:lnTo>
                    <a:pt x="221" y="257"/>
                  </a:lnTo>
                  <a:lnTo>
                    <a:pt x="224" y="258"/>
                  </a:lnTo>
                  <a:lnTo>
                    <a:pt x="228" y="260"/>
                  </a:lnTo>
                  <a:cubicBezTo>
                    <a:pt x="230" y="262"/>
                    <a:pt x="233" y="264"/>
                    <a:pt x="236" y="266"/>
                  </a:cubicBezTo>
                  <a:cubicBezTo>
                    <a:pt x="234" y="259"/>
                    <a:pt x="233" y="249"/>
                    <a:pt x="237" y="244"/>
                  </a:cubicBezTo>
                  <a:cubicBezTo>
                    <a:pt x="239" y="241"/>
                    <a:pt x="242" y="240"/>
                    <a:pt x="245" y="240"/>
                  </a:cubicBezTo>
                  <a:cubicBezTo>
                    <a:pt x="247" y="240"/>
                    <a:pt x="250" y="241"/>
                    <a:pt x="252" y="242"/>
                  </a:cubicBezTo>
                  <a:cubicBezTo>
                    <a:pt x="254" y="241"/>
                    <a:pt x="256" y="240"/>
                    <a:pt x="258" y="238"/>
                  </a:cubicBezTo>
                  <a:cubicBezTo>
                    <a:pt x="263" y="235"/>
                    <a:pt x="269" y="231"/>
                    <a:pt x="276" y="229"/>
                  </a:cubicBezTo>
                  <a:lnTo>
                    <a:pt x="277" y="229"/>
                  </a:lnTo>
                  <a:lnTo>
                    <a:pt x="280" y="230"/>
                  </a:lnTo>
                  <a:cubicBezTo>
                    <a:pt x="289" y="234"/>
                    <a:pt x="291" y="243"/>
                    <a:pt x="292" y="249"/>
                  </a:cubicBezTo>
                  <a:cubicBezTo>
                    <a:pt x="292" y="252"/>
                    <a:pt x="293" y="255"/>
                    <a:pt x="294" y="256"/>
                  </a:cubicBezTo>
                  <a:cubicBezTo>
                    <a:pt x="295" y="257"/>
                    <a:pt x="296" y="259"/>
                    <a:pt x="295" y="261"/>
                  </a:cubicBezTo>
                  <a:lnTo>
                    <a:pt x="298" y="260"/>
                  </a:lnTo>
                  <a:cubicBezTo>
                    <a:pt x="300" y="258"/>
                    <a:pt x="302" y="255"/>
                    <a:pt x="306" y="255"/>
                  </a:cubicBezTo>
                  <a:cubicBezTo>
                    <a:pt x="307" y="252"/>
                    <a:pt x="308" y="249"/>
                    <a:pt x="312" y="246"/>
                  </a:cubicBezTo>
                  <a:cubicBezTo>
                    <a:pt x="313" y="242"/>
                    <a:pt x="315" y="239"/>
                    <a:pt x="318" y="236"/>
                  </a:cubicBezTo>
                  <a:lnTo>
                    <a:pt x="322" y="235"/>
                  </a:lnTo>
                  <a:lnTo>
                    <a:pt x="323" y="235"/>
                  </a:lnTo>
                  <a:lnTo>
                    <a:pt x="324" y="232"/>
                  </a:lnTo>
                  <a:lnTo>
                    <a:pt x="326" y="228"/>
                  </a:lnTo>
                  <a:cubicBezTo>
                    <a:pt x="322" y="217"/>
                    <a:pt x="324" y="205"/>
                    <a:pt x="330" y="195"/>
                  </a:cubicBezTo>
                  <a:cubicBezTo>
                    <a:pt x="335" y="186"/>
                    <a:pt x="343" y="182"/>
                    <a:pt x="352" y="182"/>
                  </a:cubicBezTo>
                  <a:cubicBezTo>
                    <a:pt x="354" y="182"/>
                    <a:pt x="356" y="182"/>
                    <a:pt x="358" y="182"/>
                  </a:cubicBezTo>
                  <a:cubicBezTo>
                    <a:pt x="360" y="183"/>
                    <a:pt x="362" y="184"/>
                    <a:pt x="362" y="185"/>
                  </a:cubicBezTo>
                  <a:lnTo>
                    <a:pt x="363" y="186"/>
                  </a:lnTo>
                  <a:cubicBezTo>
                    <a:pt x="365" y="184"/>
                    <a:pt x="368" y="183"/>
                    <a:pt x="372" y="183"/>
                  </a:cubicBezTo>
                  <a:cubicBezTo>
                    <a:pt x="375" y="183"/>
                    <a:pt x="378" y="183"/>
                    <a:pt x="381" y="185"/>
                  </a:cubicBezTo>
                  <a:lnTo>
                    <a:pt x="384" y="185"/>
                  </a:lnTo>
                  <a:cubicBezTo>
                    <a:pt x="386" y="185"/>
                    <a:pt x="387" y="185"/>
                    <a:pt x="391" y="181"/>
                  </a:cubicBezTo>
                  <a:lnTo>
                    <a:pt x="395" y="180"/>
                  </a:lnTo>
                  <a:cubicBezTo>
                    <a:pt x="410" y="180"/>
                    <a:pt x="422" y="177"/>
                    <a:pt x="432" y="171"/>
                  </a:cubicBezTo>
                  <a:lnTo>
                    <a:pt x="435" y="171"/>
                  </a:lnTo>
                  <a:lnTo>
                    <a:pt x="435" y="171"/>
                  </a:lnTo>
                  <a:cubicBezTo>
                    <a:pt x="439" y="171"/>
                    <a:pt x="442" y="172"/>
                    <a:pt x="443" y="174"/>
                  </a:cubicBezTo>
                  <a:cubicBezTo>
                    <a:pt x="445" y="177"/>
                    <a:pt x="445" y="180"/>
                    <a:pt x="444" y="182"/>
                  </a:cubicBezTo>
                  <a:cubicBezTo>
                    <a:pt x="449" y="182"/>
                    <a:pt x="454" y="181"/>
                    <a:pt x="457" y="178"/>
                  </a:cubicBezTo>
                  <a:lnTo>
                    <a:pt x="460" y="176"/>
                  </a:lnTo>
                  <a:lnTo>
                    <a:pt x="460" y="173"/>
                  </a:lnTo>
                  <a:cubicBezTo>
                    <a:pt x="459" y="168"/>
                    <a:pt x="457" y="160"/>
                    <a:pt x="461" y="155"/>
                  </a:cubicBezTo>
                  <a:cubicBezTo>
                    <a:pt x="460" y="148"/>
                    <a:pt x="461" y="142"/>
                    <a:pt x="464" y="138"/>
                  </a:cubicBezTo>
                  <a:cubicBezTo>
                    <a:pt x="468" y="134"/>
                    <a:pt x="473" y="132"/>
                    <a:pt x="480" y="132"/>
                  </a:cubicBezTo>
                  <a:lnTo>
                    <a:pt x="481" y="132"/>
                  </a:lnTo>
                  <a:cubicBezTo>
                    <a:pt x="482" y="128"/>
                    <a:pt x="484" y="124"/>
                    <a:pt x="486" y="120"/>
                  </a:cubicBezTo>
                  <a:cubicBezTo>
                    <a:pt x="487" y="118"/>
                    <a:pt x="488" y="116"/>
                    <a:pt x="489" y="113"/>
                  </a:cubicBezTo>
                  <a:cubicBezTo>
                    <a:pt x="490" y="111"/>
                    <a:pt x="491" y="109"/>
                    <a:pt x="493" y="109"/>
                  </a:cubicBezTo>
                  <a:cubicBezTo>
                    <a:pt x="490" y="102"/>
                    <a:pt x="490" y="97"/>
                    <a:pt x="494" y="92"/>
                  </a:cubicBezTo>
                  <a:lnTo>
                    <a:pt x="491" y="90"/>
                  </a:lnTo>
                  <a:cubicBezTo>
                    <a:pt x="489" y="88"/>
                    <a:pt x="488" y="85"/>
                    <a:pt x="489" y="83"/>
                  </a:cubicBezTo>
                  <a:cubicBezTo>
                    <a:pt x="490" y="80"/>
                    <a:pt x="492" y="78"/>
                    <a:pt x="494" y="78"/>
                  </a:cubicBezTo>
                  <a:lnTo>
                    <a:pt x="494" y="76"/>
                  </a:lnTo>
                  <a:cubicBezTo>
                    <a:pt x="494" y="72"/>
                    <a:pt x="495" y="66"/>
                    <a:pt x="501" y="63"/>
                  </a:cubicBezTo>
                  <a:cubicBezTo>
                    <a:pt x="505" y="62"/>
                    <a:pt x="506" y="61"/>
                    <a:pt x="508" y="60"/>
                  </a:cubicBezTo>
                  <a:cubicBezTo>
                    <a:pt x="510" y="59"/>
                    <a:pt x="512" y="57"/>
                    <a:pt x="516" y="57"/>
                  </a:cubicBezTo>
                  <a:cubicBezTo>
                    <a:pt x="519" y="57"/>
                    <a:pt x="523" y="58"/>
                    <a:pt x="527" y="61"/>
                  </a:cubicBezTo>
                  <a:lnTo>
                    <a:pt x="528" y="60"/>
                  </a:lnTo>
                  <a:cubicBezTo>
                    <a:pt x="532" y="55"/>
                    <a:pt x="532" y="55"/>
                    <a:pt x="530" y="53"/>
                  </a:cubicBezTo>
                  <a:cubicBezTo>
                    <a:pt x="529" y="51"/>
                    <a:pt x="528" y="48"/>
                    <a:pt x="529" y="45"/>
                  </a:cubicBezTo>
                  <a:cubicBezTo>
                    <a:pt x="531" y="41"/>
                    <a:pt x="535" y="38"/>
                    <a:pt x="538" y="36"/>
                  </a:cubicBezTo>
                  <a:cubicBezTo>
                    <a:pt x="540" y="34"/>
                    <a:pt x="542" y="33"/>
                    <a:pt x="543" y="31"/>
                  </a:cubicBezTo>
                  <a:cubicBezTo>
                    <a:pt x="543" y="24"/>
                    <a:pt x="547" y="19"/>
                    <a:pt x="550" y="15"/>
                  </a:cubicBezTo>
                  <a:cubicBezTo>
                    <a:pt x="549" y="12"/>
                    <a:pt x="549" y="8"/>
                    <a:pt x="551" y="5"/>
                  </a:cubicBezTo>
                  <a:cubicBezTo>
                    <a:pt x="555" y="0"/>
                    <a:pt x="562" y="0"/>
                    <a:pt x="564" y="0"/>
                  </a:cubicBezTo>
                  <a:cubicBezTo>
                    <a:pt x="566" y="0"/>
                    <a:pt x="569" y="0"/>
                    <a:pt x="571" y="0"/>
                  </a:cubicBezTo>
                  <a:cubicBezTo>
                    <a:pt x="573" y="0"/>
                    <a:pt x="575" y="0"/>
                    <a:pt x="577" y="0"/>
                  </a:cubicBezTo>
                  <a:lnTo>
                    <a:pt x="579" y="0"/>
                  </a:lnTo>
                  <a:cubicBezTo>
                    <a:pt x="582" y="1"/>
                    <a:pt x="586" y="1"/>
                    <a:pt x="590" y="1"/>
                  </a:cubicBezTo>
                  <a:cubicBezTo>
                    <a:pt x="597" y="1"/>
                    <a:pt x="605" y="0"/>
                    <a:pt x="613" y="0"/>
                  </a:cubicBezTo>
                  <a:cubicBezTo>
                    <a:pt x="622" y="0"/>
                    <a:pt x="632" y="0"/>
                    <a:pt x="641" y="0"/>
                  </a:cubicBezTo>
                  <a:cubicBezTo>
                    <a:pt x="667" y="0"/>
                    <a:pt x="728" y="0"/>
                    <a:pt x="731" y="49"/>
                  </a:cubicBezTo>
                  <a:lnTo>
                    <a:pt x="732" y="50"/>
                  </a:lnTo>
                  <a:cubicBezTo>
                    <a:pt x="736" y="53"/>
                    <a:pt x="739" y="55"/>
                    <a:pt x="742" y="56"/>
                  </a:cubicBezTo>
                  <a:cubicBezTo>
                    <a:pt x="745" y="56"/>
                    <a:pt x="747" y="58"/>
                    <a:pt x="747" y="61"/>
                  </a:cubicBezTo>
                  <a:cubicBezTo>
                    <a:pt x="747" y="62"/>
                    <a:pt x="748" y="64"/>
                    <a:pt x="748" y="65"/>
                  </a:cubicBezTo>
                  <a:cubicBezTo>
                    <a:pt x="748" y="67"/>
                    <a:pt x="748" y="68"/>
                    <a:pt x="749" y="70"/>
                  </a:cubicBezTo>
                  <a:cubicBezTo>
                    <a:pt x="751" y="66"/>
                    <a:pt x="754" y="66"/>
                    <a:pt x="756" y="66"/>
                  </a:cubicBezTo>
                  <a:cubicBezTo>
                    <a:pt x="760" y="66"/>
                    <a:pt x="763" y="68"/>
                    <a:pt x="765" y="70"/>
                  </a:cubicBezTo>
                  <a:lnTo>
                    <a:pt x="766" y="71"/>
                  </a:lnTo>
                  <a:cubicBezTo>
                    <a:pt x="772" y="72"/>
                    <a:pt x="778" y="74"/>
                    <a:pt x="781" y="79"/>
                  </a:cubicBezTo>
                  <a:cubicBezTo>
                    <a:pt x="783" y="84"/>
                    <a:pt x="782" y="90"/>
                    <a:pt x="780" y="93"/>
                  </a:cubicBezTo>
                  <a:cubicBezTo>
                    <a:pt x="781" y="96"/>
                    <a:pt x="782" y="98"/>
                    <a:pt x="784" y="101"/>
                  </a:cubicBezTo>
                  <a:cubicBezTo>
                    <a:pt x="785" y="104"/>
                    <a:pt x="787" y="106"/>
                    <a:pt x="788" y="109"/>
                  </a:cubicBezTo>
                  <a:cubicBezTo>
                    <a:pt x="789" y="109"/>
                    <a:pt x="791" y="108"/>
                    <a:pt x="793" y="108"/>
                  </a:cubicBezTo>
                  <a:cubicBezTo>
                    <a:pt x="800" y="108"/>
                    <a:pt x="810" y="111"/>
                    <a:pt x="813" y="118"/>
                  </a:cubicBezTo>
                  <a:cubicBezTo>
                    <a:pt x="814" y="120"/>
                    <a:pt x="815" y="123"/>
                    <a:pt x="814" y="127"/>
                  </a:cubicBezTo>
                  <a:lnTo>
                    <a:pt x="813" y="128"/>
                  </a:lnTo>
                  <a:cubicBezTo>
                    <a:pt x="816" y="133"/>
                    <a:pt x="818" y="140"/>
                    <a:pt x="818" y="144"/>
                  </a:cubicBezTo>
                  <a:cubicBezTo>
                    <a:pt x="819" y="148"/>
                    <a:pt x="820" y="148"/>
                    <a:pt x="822" y="148"/>
                  </a:cubicBezTo>
                  <a:lnTo>
                    <a:pt x="822" y="148"/>
                  </a:lnTo>
                  <a:cubicBezTo>
                    <a:pt x="824" y="148"/>
                    <a:pt x="826" y="148"/>
                    <a:pt x="828" y="148"/>
                  </a:cubicBezTo>
                  <a:lnTo>
                    <a:pt x="832" y="147"/>
                  </a:lnTo>
                  <a:cubicBezTo>
                    <a:pt x="835" y="147"/>
                    <a:pt x="837" y="148"/>
                    <a:pt x="838" y="151"/>
                  </a:cubicBezTo>
                  <a:cubicBezTo>
                    <a:pt x="842" y="158"/>
                    <a:pt x="847" y="162"/>
                    <a:pt x="848" y="162"/>
                  </a:cubicBezTo>
                  <a:cubicBezTo>
                    <a:pt x="850" y="161"/>
                    <a:pt x="852" y="159"/>
                    <a:pt x="855" y="159"/>
                  </a:cubicBezTo>
                  <a:lnTo>
                    <a:pt x="855" y="159"/>
                  </a:lnTo>
                  <a:cubicBezTo>
                    <a:pt x="856" y="158"/>
                    <a:pt x="856" y="155"/>
                    <a:pt x="857" y="152"/>
                  </a:cubicBezTo>
                  <a:cubicBezTo>
                    <a:pt x="857" y="147"/>
                    <a:pt x="858" y="140"/>
                    <a:pt x="864" y="136"/>
                  </a:cubicBezTo>
                  <a:lnTo>
                    <a:pt x="867" y="135"/>
                  </a:lnTo>
                  <a:cubicBezTo>
                    <a:pt x="869" y="135"/>
                    <a:pt x="870" y="136"/>
                    <a:pt x="872" y="137"/>
                  </a:cubicBezTo>
                  <a:lnTo>
                    <a:pt x="874" y="139"/>
                  </a:lnTo>
                  <a:lnTo>
                    <a:pt x="875" y="136"/>
                  </a:lnTo>
                  <a:cubicBezTo>
                    <a:pt x="877" y="133"/>
                    <a:pt x="879" y="130"/>
                    <a:pt x="882" y="129"/>
                  </a:cubicBezTo>
                  <a:cubicBezTo>
                    <a:pt x="883" y="128"/>
                    <a:pt x="885" y="128"/>
                    <a:pt x="887" y="128"/>
                  </a:cubicBezTo>
                  <a:cubicBezTo>
                    <a:pt x="890" y="128"/>
                    <a:pt x="892" y="129"/>
                    <a:pt x="893" y="131"/>
                  </a:cubicBezTo>
                  <a:lnTo>
                    <a:pt x="895" y="131"/>
                  </a:lnTo>
                  <a:lnTo>
                    <a:pt x="896" y="131"/>
                  </a:lnTo>
                  <a:cubicBezTo>
                    <a:pt x="905" y="134"/>
                    <a:pt x="907" y="140"/>
                    <a:pt x="909" y="144"/>
                  </a:cubicBezTo>
                  <a:cubicBezTo>
                    <a:pt x="912" y="148"/>
                    <a:pt x="912" y="150"/>
                    <a:pt x="918" y="151"/>
                  </a:cubicBezTo>
                  <a:cubicBezTo>
                    <a:pt x="920" y="151"/>
                    <a:pt x="921" y="151"/>
                    <a:pt x="923" y="153"/>
                  </a:cubicBezTo>
                  <a:cubicBezTo>
                    <a:pt x="937" y="167"/>
                    <a:pt x="935" y="175"/>
                    <a:pt x="930" y="185"/>
                  </a:cubicBezTo>
                  <a:cubicBezTo>
                    <a:pt x="929" y="189"/>
                    <a:pt x="927" y="193"/>
                    <a:pt x="925" y="199"/>
                  </a:cubicBezTo>
                  <a:lnTo>
                    <a:pt x="923" y="202"/>
                  </a:lnTo>
                  <a:cubicBezTo>
                    <a:pt x="920" y="205"/>
                    <a:pt x="920" y="207"/>
                    <a:pt x="924" y="215"/>
                  </a:cubicBezTo>
                  <a:cubicBezTo>
                    <a:pt x="926" y="222"/>
                    <a:pt x="929" y="230"/>
                    <a:pt x="925" y="238"/>
                  </a:cubicBezTo>
                  <a:cubicBezTo>
                    <a:pt x="924" y="240"/>
                    <a:pt x="922" y="241"/>
                    <a:pt x="920" y="241"/>
                  </a:cubicBezTo>
                  <a:lnTo>
                    <a:pt x="919" y="241"/>
                  </a:lnTo>
                  <a:cubicBezTo>
                    <a:pt x="917" y="241"/>
                    <a:pt x="915" y="240"/>
                    <a:pt x="914" y="239"/>
                  </a:cubicBezTo>
                  <a:lnTo>
                    <a:pt x="911" y="240"/>
                  </a:lnTo>
                  <a:cubicBezTo>
                    <a:pt x="912" y="243"/>
                    <a:pt x="911" y="246"/>
                    <a:pt x="910" y="249"/>
                  </a:cubicBezTo>
                  <a:lnTo>
                    <a:pt x="910" y="249"/>
                  </a:lnTo>
                  <a:cubicBezTo>
                    <a:pt x="915" y="251"/>
                    <a:pt x="919" y="255"/>
                    <a:pt x="921" y="259"/>
                  </a:cubicBezTo>
                  <a:cubicBezTo>
                    <a:pt x="922" y="263"/>
                    <a:pt x="921" y="268"/>
                    <a:pt x="919" y="271"/>
                  </a:cubicBezTo>
                  <a:cubicBezTo>
                    <a:pt x="921" y="272"/>
                    <a:pt x="926" y="274"/>
                    <a:pt x="926" y="279"/>
                  </a:cubicBezTo>
                  <a:lnTo>
                    <a:pt x="925" y="281"/>
                  </a:lnTo>
                  <a:cubicBezTo>
                    <a:pt x="930" y="285"/>
                    <a:pt x="930" y="290"/>
                    <a:pt x="931" y="296"/>
                  </a:cubicBezTo>
                  <a:lnTo>
                    <a:pt x="933" y="299"/>
                  </a:lnTo>
                  <a:cubicBezTo>
                    <a:pt x="936" y="303"/>
                    <a:pt x="933" y="306"/>
                    <a:pt x="932" y="309"/>
                  </a:cubicBezTo>
                  <a:lnTo>
                    <a:pt x="930" y="311"/>
                  </a:lnTo>
                  <a:cubicBezTo>
                    <a:pt x="931" y="313"/>
                    <a:pt x="930" y="316"/>
                    <a:pt x="929" y="318"/>
                  </a:cubicBezTo>
                  <a:lnTo>
                    <a:pt x="925" y="321"/>
                  </a:lnTo>
                  <a:cubicBezTo>
                    <a:pt x="926" y="323"/>
                    <a:pt x="926" y="326"/>
                    <a:pt x="925" y="328"/>
                  </a:cubicBezTo>
                  <a:cubicBezTo>
                    <a:pt x="927" y="332"/>
                    <a:pt x="927" y="335"/>
                    <a:pt x="928" y="338"/>
                  </a:cubicBezTo>
                  <a:cubicBezTo>
                    <a:pt x="928" y="340"/>
                    <a:pt x="928" y="341"/>
                    <a:pt x="929" y="343"/>
                  </a:cubicBezTo>
                  <a:lnTo>
                    <a:pt x="929" y="346"/>
                  </a:lnTo>
                  <a:cubicBezTo>
                    <a:pt x="928" y="356"/>
                    <a:pt x="925" y="365"/>
                    <a:pt x="921" y="373"/>
                  </a:cubicBezTo>
                  <a:cubicBezTo>
                    <a:pt x="919" y="379"/>
                    <a:pt x="916" y="385"/>
                    <a:pt x="915" y="392"/>
                  </a:cubicBezTo>
                  <a:cubicBezTo>
                    <a:pt x="918" y="393"/>
                    <a:pt x="920" y="395"/>
                    <a:pt x="921" y="398"/>
                  </a:cubicBezTo>
                  <a:cubicBezTo>
                    <a:pt x="922" y="402"/>
                    <a:pt x="920" y="405"/>
                    <a:pt x="919" y="407"/>
                  </a:cubicBezTo>
                  <a:lnTo>
                    <a:pt x="918" y="410"/>
                  </a:lnTo>
                  <a:cubicBezTo>
                    <a:pt x="920" y="414"/>
                    <a:pt x="921" y="417"/>
                    <a:pt x="921" y="419"/>
                  </a:cubicBezTo>
                  <a:lnTo>
                    <a:pt x="922" y="421"/>
                  </a:lnTo>
                  <a:cubicBezTo>
                    <a:pt x="928" y="422"/>
                    <a:pt x="929" y="429"/>
                    <a:pt x="930" y="431"/>
                  </a:cubicBezTo>
                  <a:lnTo>
                    <a:pt x="930" y="433"/>
                  </a:lnTo>
                  <a:cubicBezTo>
                    <a:pt x="939" y="438"/>
                    <a:pt x="937" y="447"/>
                    <a:pt x="935" y="453"/>
                  </a:cubicBezTo>
                  <a:cubicBezTo>
                    <a:pt x="934" y="457"/>
                    <a:pt x="933" y="461"/>
                    <a:pt x="935" y="463"/>
                  </a:cubicBezTo>
                  <a:cubicBezTo>
                    <a:pt x="937" y="466"/>
                    <a:pt x="937" y="469"/>
                    <a:pt x="934" y="472"/>
                  </a:cubicBezTo>
                  <a:cubicBezTo>
                    <a:pt x="934" y="472"/>
                    <a:pt x="934" y="476"/>
                    <a:pt x="934" y="478"/>
                  </a:cubicBezTo>
                  <a:cubicBezTo>
                    <a:pt x="934" y="481"/>
                    <a:pt x="935" y="486"/>
                    <a:pt x="933" y="490"/>
                  </a:cubicBezTo>
                  <a:lnTo>
                    <a:pt x="935" y="492"/>
                  </a:lnTo>
                  <a:cubicBezTo>
                    <a:pt x="936" y="495"/>
                    <a:pt x="935" y="498"/>
                    <a:pt x="933" y="500"/>
                  </a:cubicBezTo>
                  <a:lnTo>
                    <a:pt x="933" y="500"/>
                  </a:lnTo>
                  <a:cubicBezTo>
                    <a:pt x="935" y="504"/>
                    <a:pt x="935" y="510"/>
                    <a:pt x="933" y="513"/>
                  </a:cubicBezTo>
                  <a:cubicBezTo>
                    <a:pt x="932" y="515"/>
                    <a:pt x="931" y="516"/>
                    <a:pt x="929" y="517"/>
                  </a:cubicBezTo>
                  <a:cubicBezTo>
                    <a:pt x="929" y="518"/>
                    <a:pt x="928" y="520"/>
                    <a:pt x="927" y="522"/>
                  </a:cubicBezTo>
                  <a:lnTo>
                    <a:pt x="927" y="526"/>
                  </a:lnTo>
                  <a:cubicBezTo>
                    <a:pt x="927" y="529"/>
                    <a:pt x="928" y="534"/>
                    <a:pt x="927" y="538"/>
                  </a:cubicBezTo>
                  <a:cubicBezTo>
                    <a:pt x="933" y="539"/>
                    <a:pt x="940" y="539"/>
                    <a:pt x="949" y="539"/>
                  </a:cubicBezTo>
                  <a:cubicBezTo>
                    <a:pt x="964" y="539"/>
                    <a:pt x="980" y="538"/>
                    <a:pt x="997" y="537"/>
                  </a:cubicBezTo>
                  <a:cubicBezTo>
                    <a:pt x="1015" y="536"/>
                    <a:pt x="1033" y="535"/>
                    <a:pt x="1049" y="535"/>
                  </a:cubicBezTo>
                  <a:cubicBezTo>
                    <a:pt x="1076" y="535"/>
                    <a:pt x="1108" y="538"/>
                    <a:pt x="1120" y="556"/>
                  </a:cubicBezTo>
                  <a:cubicBezTo>
                    <a:pt x="1123" y="553"/>
                    <a:pt x="1128" y="550"/>
                    <a:pt x="1133" y="550"/>
                  </a:cubicBezTo>
                  <a:lnTo>
                    <a:pt x="1137" y="551"/>
                  </a:lnTo>
                  <a:cubicBezTo>
                    <a:pt x="1139" y="552"/>
                    <a:pt x="1140" y="553"/>
                    <a:pt x="1141" y="554"/>
                  </a:cubicBezTo>
                  <a:lnTo>
                    <a:pt x="1142" y="557"/>
                  </a:lnTo>
                  <a:cubicBezTo>
                    <a:pt x="1143" y="557"/>
                    <a:pt x="1145" y="557"/>
                    <a:pt x="1146" y="558"/>
                  </a:cubicBezTo>
                  <a:lnTo>
                    <a:pt x="1148" y="559"/>
                  </a:lnTo>
                  <a:cubicBezTo>
                    <a:pt x="1149" y="559"/>
                    <a:pt x="1151" y="558"/>
                    <a:pt x="1153" y="557"/>
                  </a:cubicBezTo>
                  <a:lnTo>
                    <a:pt x="1156" y="557"/>
                  </a:lnTo>
                  <a:cubicBezTo>
                    <a:pt x="1158" y="557"/>
                    <a:pt x="1160" y="557"/>
                    <a:pt x="1161" y="559"/>
                  </a:cubicBezTo>
                  <a:lnTo>
                    <a:pt x="1163" y="558"/>
                  </a:lnTo>
                  <a:cubicBezTo>
                    <a:pt x="1165" y="558"/>
                    <a:pt x="1166" y="558"/>
                    <a:pt x="1168" y="558"/>
                  </a:cubicBezTo>
                  <a:cubicBezTo>
                    <a:pt x="1171" y="558"/>
                    <a:pt x="1174" y="559"/>
                    <a:pt x="1176" y="562"/>
                  </a:cubicBezTo>
                  <a:cubicBezTo>
                    <a:pt x="1179" y="561"/>
                    <a:pt x="1181" y="561"/>
                    <a:pt x="1183" y="561"/>
                  </a:cubicBezTo>
                  <a:cubicBezTo>
                    <a:pt x="1190" y="561"/>
                    <a:pt x="1192" y="564"/>
                    <a:pt x="1193" y="566"/>
                  </a:cubicBezTo>
                  <a:cubicBezTo>
                    <a:pt x="1195" y="569"/>
                    <a:pt x="1194" y="572"/>
                    <a:pt x="1193" y="574"/>
                  </a:cubicBezTo>
                  <a:cubicBezTo>
                    <a:pt x="1194" y="575"/>
                    <a:pt x="1195" y="577"/>
                    <a:pt x="1195" y="579"/>
                  </a:cubicBezTo>
                  <a:cubicBezTo>
                    <a:pt x="1196" y="582"/>
                    <a:pt x="1195" y="584"/>
                    <a:pt x="1194" y="586"/>
                  </a:cubicBezTo>
                  <a:cubicBezTo>
                    <a:pt x="1194" y="590"/>
                    <a:pt x="1196" y="593"/>
                    <a:pt x="1198" y="597"/>
                  </a:cubicBezTo>
                  <a:cubicBezTo>
                    <a:pt x="1203" y="605"/>
                    <a:pt x="1210" y="618"/>
                    <a:pt x="1195" y="630"/>
                  </a:cubicBezTo>
                  <a:cubicBezTo>
                    <a:pt x="1189" y="634"/>
                    <a:pt x="1183" y="640"/>
                    <a:pt x="1179" y="646"/>
                  </a:cubicBezTo>
                  <a:cubicBezTo>
                    <a:pt x="1176" y="649"/>
                    <a:pt x="1173" y="652"/>
                    <a:pt x="1170" y="654"/>
                  </a:cubicBezTo>
                  <a:cubicBezTo>
                    <a:pt x="1171" y="658"/>
                    <a:pt x="1170" y="661"/>
                    <a:pt x="1170" y="664"/>
                  </a:cubicBezTo>
                  <a:cubicBezTo>
                    <a:pt x="1169" y="669"/>
                    <a:pt x="1169" y="673"/>
                    <a:pt x="1170" y="677"/>
                  </a:cubicBezTo>
                  <a:lnTo>
                    <a:pt x="1171" y="679"/>
                  </a:lnTo>
                  <a:cubicBezTo>
                    <a:pt x="1171" y="680"/>
                    <a:pt x="1172" y="682"/>
                    <a:pt x="1172" y="684"/>
                  </a:cubicBezTo>
                  <a:lnTo>
                    <a:pt x="1172" y="685"/>
                  </a:lnTo>
                  <a:cubicBezTo>
                    <a:pt x="1174" y="687"/>
                    <a:pt x="1174" y="690"/>
                    <a:pt x="1172" y="692"/>
                  </a:cubicBezTo>
                  <a:lnTo>
                    <a:pt x="1173" y="694"/>
                  </a:lnTo>
                  <a:lnTo>
                    <a:pt x="1174" y="696"/>
                  </a:lnTo>
                  <a:cubicBezTo>
                    <a:pt x="1174" y="696"/>
                    <a:pt x="1175" y="698"/>
                    <a:pt x="1176" y="699"/>
                  </a:cubicBezTo>
                  <a:lnTo>
                    <a:pt x="1177" y="699"/>
                  </a:lnTo>
                  <a:lnTo>
                    <a:pt x="1180" y="699"/>
                  </a:lnTo>
                  <a:lnTo>
                    <a:pt x="1182" y="699"/>
                  </a:lnTo>
                  <a:cubicBezTo>
                    <a:pt x="1184" y="699"/>
                    <a:pt x="1185" y="699"/>
                    <a:pt x="1187" y="701"/>
                  </a:cubicBezTo>
                  <a:cubicBezTo>
                    <a:pt x="1188" y="703"/>
                    <a:pt x="1194" y="709"/>
                    <a:pt x="1193" y="715"/>
                  </a:cubicBezTo>
                  <a:cubicBezTo>
                    <a:pt x="1195" y="717"/>
                    <a:pt x="1196" y="720"/>
                    <a:pt x="1195" y="723"/>
                  </a:cubicBezTo>
                  <a:cubicBezTo>
                    <a:pt x="1196" y="724"/>
                    <a:pt x="1196" y="727"/>
                    <a:pt x="1195" y="728"/>
                  </a:cubicBezTo>
                  <a:lnTo>
                    <a:pt x="1198" y="733"/>
                  </a:lnTo>
                  <a:cubicBezTo>
                    <a:pt x="1203" y="737"/>
                    <a:pt x="1211" y="745"/>
                    <a:pt x="1207" y="758"/>
                  </a:cubicBezTo>
                  <a:cubicBezTo>
                    <a:pt x="1205" y="761"/>
                    <a:pt x="1207" y="764"/>
                    <a:pt x="1215" y="770"/>
                  </a:cubicBezTo>
                  <a:cubicBezTo>
                    <a:pt x="1221" y="774"/>
                    <a:pt x="1227" y="779"/>
                    <a:pt x="1227" y="786"/>
                  </a:cubicBezTo>
                  <a:cubicBezTo>
                    <a:pt x="1227" y="793"/>
                    <a:pt x="1220" y="797"/>
                    <a:pt x="1218" y="798"/>
                  </a:cubicBezTo>
                  <a:lnTo>
                    <a:pt x="1218" y="798"/>
                  </a:lnTo>
                  <a:cubicBezTo>
                    <a:pt x="1219" y="798"/>
                    <a:pt x="1218" y="800"/>
                    <a:pt x="1218" y="802"/>
                  </a:cubicBezTo>
                  <a:cubicBezTo>
                    <a:pt x="1217" y="806"/>
                    <a:pt x="1216" y="813"/>
                    <a:pt x="1210" y="817"/>
                  </a:cubicBezTo>
                  <a:lnTo>
                    <a:pt x="1206" y="818"/>
                  </a:lnTo>
                  <a:lnTo>
                    <a:pt x="1203" y="816"/>
                  </a:lnTo>
                  <a:lnTo>
                    <a:pt x="1201" y="815"/>
                  </a:lnTo>
                  <a:lnTo>
                    <a:pt x="1198" y="818"/>
                  </a:lnTo>
                  <a:cubicBezTo>
                    <a:pt x="1195" y="821"/>
                    <a:pt x="1192" y="824"/>
                    <a:pt x="1187" y="826"/>
                  </a:cubicBezTo>
                  <a:cubicBezTo>
                    <a:pt x="1186" y="827"/>
                    <a:pt x="1185" y="829"/>
                    <a:pt x="1184" y="830"/>
                  </a:cubicBezTo>
                  <a:cubicBezTo>
                    <a:pt x="1183" y="832"/>
                    <a:pt x="1181" y="835"/>
                    <a:pt x="1179" y="837"/>
                  </a:cubicBezTo>
                  <a:cubicBezTo>
                    <a:pt x="1179" y="841"/>
                    <a:pt x="1177" y="845"/>
                    <a:pt x="1176" y="849"/>
                  </a:cubicBezTo>
                  <a:cubicBezTo>
                    <a:pt x="1175" y="851"/>
                    <a:pt x="1174" y="854"/>
                    <a:pt x="1174" y="855"/>
                  </a:cubicBezTo>
                  <a:cubicBezTo>
                    <a:pt x="1176" y="865"/>
                    <a:pt x="1180" y="881"/>
                    <a:pt x="1172" y="891"/>
                  </a:cubicBezTo>
                  <a:cubicBezTo>
                    <a:pt x="1170" y="902"/>
                    <a:pt x="1161" y="903"/>
                    <a:pt x="1157" y="903"/>
                  </a:cubicBezTo>
                  <a:lnTo>
                    <a:pt x="1155" y="904"/>
                  </a:lnTo>
                  <a:cubicBezTo>
                    <a:pt x="1153" y="908"/>
                    <a:pt x="1151" y="910"/>
                    <a:pt x="1149" y="912"/>
                  </a:cubicBezTo>
                  <a:lnTo>
                    <a:pt x="1147" y="915"/>
                  </a:lnTo>
                  <a:cubicBezTo>
                    <a:pt x="1146" y="917"/>
                    <a:pt x="1145" y="919"/>
                    <a:pt x="1143" y="919"/>
                  </a:cubicBezTo>
                  <a:lnTo>
                    <a:pt x="1141" y="921"/>
                  </a:lnTo>
                  <a:lnTo>
                    <a:pt x="1142" y="923"/>
                  </a:lnTo>
                  <a:cubicBezTo>
                    <a:pt x="1143" y="925"/>
                    <a:pt x="1144" y="926"/>
                    <a:pt x="1144" y="928"/>
                  </a:cubicBezTo>
                  <a:cubicBezTo>
                    <a:pt x="1144" y="930"/>
                    <a:pt x="1143" y="932"/>
                    <a:pt x="1141" y="933"/>
                  </a:cubicBezTo>
                  <a:cubicBezTo>
                    <a:pt x="1138" y="937"/>
                    <a:pt x="1135" y="942"/>
                    <a:pt x="1133" y="948"/>
                  </a:cubicBezTo>
                  <a:cubicBezTo>
                    <a:pt x="1131" y="952"/>
                    <a:pt x="1129" y="956"/>
                    <a:pt x="1127" y="959"/>
                  </a:cubicBezTo>
                  <a:lnTo>
                    <a:pt x="1126" y="961"/>
                  </a:lnTo>
                  <a:cubicBezTo>
                    <a:pt x="1126" y="963"/>
                    <a:pt x="1126" y="963"/>
                    <a:pt x="1126" y="964"/>
                  </a:cubicBezTo>
                  <a:cubicBezTo>
                    <a:pt x="1126" y="968"/>
                    <a:pt x="1126" y="970"/>
                    <a:pt x="1125" y="971"/>
                  </a:cubicBezTo>
                  <a:cubicBezTo>
                    <a:pt x="1126" y="973"/>
                    <a:pt x="1126" y="975"/>
                    <a:pt x="1126" y="977"/>
                  </a:cubicBezTo>
                  <a:lnTo>
                    <a:pt x="1124" y="980"/>
                  </a:lnTo>
                  <a:cubicBezTo>
                    <a:pt x="1123" y="987"/>
                    <a:pt x="1120" y="989"/>
                    <a:pt x="1118" y="990"/>
                  </a:cubicBezTo>
                  <a:cubicBezTo>
                    <a:pt x="1114" y="994"/>
                    <a:pt x="1110" y="995"/>
                    <a:pt x="1107" y="996"/>
                  </a:cubicBezTo>
                  <a:lnTo>
                    <a:pt x="1103" y="997"/>
                  </a:lnTo>
                  <a:lnTo>
                    <a:pt x="1100" y="998"/>
                  </a:lnTo>
                  <a:lnTo>
                    <a:pt x="1098" y="998"/>
                  </a:lnTo>
                  <a:lnTo>
                    <a:pt x="1096" y="1001"/>
                  </a:lnTo>
                  <a:cubicBezTo>
                    <a:pt x="1094" y="1004"/>
                    <a:pt x="1090" y="1009"/>
                    <a:pt x="1084" y="1010"/>
                  </a:cubicBezTo>
                  <a:cubicBezTo>
                    <a:pt x="1082" y="1011"/>
                    <a:pt x="1081" y="1011"/>
                    <a:pt x="1079" y="1011"/>
                  </a:cubicBezTo>
                  <a:lnTo>
                    <a:pt x="1077" y="1014"/>
                  </a:lnTo>
                  <a:lnTo>
                    <a:pt x="1072" y="1016"/>
                  </a:lnTo>
                  <a:lnTo>
                    <a:pt x="1072" y="1016"/>
                  </a:lnTo>
                  <a:lnTo>
                    <a:pt x="1070" y="1019"/>
                  </a:lnTo>
                  <a:cubicBezTo>
                    <a:pt x="1070" y="1022"/>
                    <a:pt x="1069" y="1024"/>
                    <a:pt x="1068" y="1025"/>
                  </a:cubicBezTo>
                  <a:lnTo>
                    <a:pt x="1067" y="1029"/>
                  </a:lnTo>
                  <a:cubicBezTo>
                    <a:pt x="1065" y="1031"/>
                    <a:pt x="1062" y="1033"/>
                    <a:pt x="1060" y="1033"/>
                  </a:cubicBezTo>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pt-BR"/>
            </a:p>
          </p:txBody>
        </p:sp>
        <p:sp>
          <p:nvSpPr>
            <p:cNvPr id="627" name="Freeform 173">
              <a:extLst>
                <a:ext uri="{FF2B5EF4-FFF2-40B4-BE49-F238E27FC236}">
                  <a16:creationId xmlns:a16="http://schemas.microsoft.com/office/drawing/2014/main" id="{C5C66FAE-7826-5AAF-550E-7C692C19FA65}"/>
                </a:ext>
              </a:extLst>
            </p:cNvPr>
            <p:cNvSpPr>
              <a:spLocks/>
            </p:cNvSpPr>
            <p:nvPr/>
          </p:nvSpPr>
          <p:spPr bwMode="auto">
            <a:xfrm>
              <a:off x="2141693" y="2614678"/>
              <a:ext cx="357786" cy="598383"/>
            </a:xfrm>
            <a:custGeom>
              <a:avLst/>
              <a:gdLst>
                <a:gd name="T0" fmla="*/ 489 w 890"/>
                <a:gd name="T1" fmla="*/ 1464 h 1491"/>
                <a:gd name="T2" fmla="*/ 437 w 890"/>
                <a:gd name="T3" fmla="*/ 1445 h 1491"/>
                <a:gd name="T4" fmla="*/ 398 w 890"/>
                <a:gd name="T5" fmla="*/ 1457 h 1491"/>
                <a:gd name="T6" fmla="*/ 374 w 890"/>
                <a:gd name="T7" fmla="*/ 1450 h 1491"/>
                <a:gd name="T8" fmla="*/ 369 w 890"/>
                <a:gd name="T9" fmla="*/ 1417 h 1491"/>
                <a:gd name="T10" fmla="*/ 340 w 890"/>
                <a:gd name="T11" fmla="*/ 1385 h 1491"/>
                <a:gd name="T12" fmla="*/ 283 w 890"/>
                <a:gd name="T13" fmla="*/ 1380 h 1491"/>
                <a:gd name="T14" fmla="*/ 250 w 890"/>
                <a:gd name="T15" fmla="*/ 1455 h 1491"/>
                <a:gd name="T16" fmla="*/ 79 w 890"/>
                <a:gd name="T17" fmla="*/ 1356 h 1491"/>
                <a:gd name="T18" fmla="*/ 87 w 890"/>
                <a:gd name="T19" fmla="*/ 1322 h 1491"/>
                <a:gd name="T20" fmla="*/ 63 w 890"/>
                <a:gd name="T21" fmla="*/ 1355 h 1491"/>
                <a:gd name="T22" fmla="*/ 26 w 890"/>
                <a:gd name="T23" fmla="*/ 1376 h 1491"/>
                <a:gd name="T24" fmla="*/ 11 w 890"/>
                <a:gd name="T25" fmla="*/ 1326 h 1491"/>
                <a:gd name="T26" fmla="*/ 11 w 890"/>
                <a:gd name="T27" fmla="*/ 1261 h 1491"/>
                <a:gd name="T28" fmla="*/ 7 w 890"/>
                <a:gd name="T29" fmla="*/ 1183 h 1491"/>
                <a:gd name="T30" fmla="*/ 16 w 890"/>
                <a:gd name="T31" fmla="*/ 1083 h 1491"/>
                <a:gd name="T32" fmla="*/ 27 w 890"/>
                <a:gd name="T33" fmla="*/ 990 h 1491"/>
                <a:gd name="T34" fmla="*/ 89 w 890"/>
                <a:gd name="T35" fmla="*/ 841 h 1491"/>
                <a:gd name="T36" fmla="*/ 157 w 890"/>
                <a:gd name="T37" fmla="*/ 697 h 1491"/>
                <a:gd name="T38" fmla="*/ 262 w 890"/>
                <a:gd name="T39" fmla="*/ 469 h 1491"/>
                <a:gd name="T40" fmla="*/ 342 w 890"/>
                <a:gd name="T41" fmla="*/ 282 h 1491"/>
                <a:gd name="T42" fmla="*/ 401 w 890"/>
                <a:gd name="T43" fmla="*/ 185 h 1491"/>
                <a:gd name="T44" fmla="*/ 428 w 890"/>
                <a:gd name="T45" fmla="*/ 103 h 1491"/>
                <a:gd name="T46" fmla="*/ 403 w 890"/>
                <a:gd name="T47" fmla="*/ 57 h 1491"/>
                <a:gd name="T48" fmla="*/ 356 w 890"/>
                <a:gd name="T49" fmla="*/ 32 h 1491"/>
                <a:gd name="T50" fmla="*/ 468 w 890"/>
                <a:gd name="T51" fmla="*/ 19 h 1491"/>
                <a:gd name="T52" fmla="*/ 577 w 890"/>
                <a:gd name="T53" fmla="*/ 106 h 1491"/>
                <a:gd name="T54" fmla="*/ 578 w 890"/>
                <a:gd name="T55" fmla="*/ 276 h 1491"/>
                <a:gd name="T56" fmla="*/ 538 w 890"/>
                <a:gd name="T57" fmla="*/ 366 h 1491"/>
                <a:gd name="T58" fmla="*/ 578 w 890"/>
                <a:gd name="T59" fmla="*/ 419 h 1491"/>
                <a:gd name="T60" fmla="*/ 609 w 890"/>
                <a:gd name="T61" fmla="*/ 454 h 1491"/>
                <a:gd name="T62" fmla="*/ 636 w 890"/>
                <a:gd name="T63" fmla="*/ 491 h 1491"/>
                <a:gd name="T64" fmla="*/ 664 w 890"/>
                <a:gd name="T65" fmla="*/ 505 h 1491"/>
                <a:gd name="T66" fmla="*/ 689 w 890"/>
                <a:gd name="T67" fmla="*/ 497 h 1491"/>
                <a:gd name="T68" fmla="*/ 750 w 890"/>
                <a:gd name="T69" fmla="*/ 548 h 1491"/>
                <a:gd name="T70" fmla="*/ 696 w 890"/>
                <a:gd name="T71" fmla="*/ 596 h 1491"/>
                <a:gd name="T72" fmla="*/ 675 w 890"/>
                <a:gd name="T73" fmla="*/ 642 h 1491"/>
                <a:gd name="T74" fmla="*/ 657 w 890"/>
                <a:gd name="T75" fmla="*/ 693 h 1491"/>
                <a:gd name="T76" fmla="*/ 681 w 890"/>
                <a:gd name="T77" fmla="*/ 709 h 1491"/>
                <a:gd name="T78" fmla="*/ 725 w 890"/>
                <a:gd name="T79" fmla="*/ 763 h 1491"/>
                <a:gd name="T80" fmla="*/ 723 w 890"/>
                <a:gd name="T81" fmla="*/ 816 h 1491"/>
                <a:gd name="T82" fmla="*/ 753 w 890"/>
                <a:gd name="T83" fmla="*/ 849 h 1491"/>
                <a:gd name="T84" fmla="*/ 796 w 890"/>
                <a:gd name="T85" fmla="*/ 893 h 1491"/>
                <a:gd name="T86" fmla="*/ 863 w 890"/>
                <a:gd name="T87" fmla="*/ 909 h 1491"/>
                <a:gd name="T88" fmla="*/ 863 w 890"/>
                <a:gd name="T89" fmla="*/ 951 h 1491"/>
                <a:gd name="T90" fmla="*/ 795 w 890"/>
                <a:gd name="T91" fmla="*/ 1004 h 1491"/>
                <a:gd name="T92" fmla="*/ 730 w 890"/>
                <a:gd name="T93" fmla="*/ 1105 h 1491"/>
                <a:gd name="T94" fmla="*/ 797 w 890"/>
                <a:gd name="T95" fmla="*/ 1148 h 1491"/>
                <a:gd name="T96" fmla="*/ 779 w 890"/>
                <a:gd name="T97" fmla="*/ 1183 h 1491"/>
                <a:gd name="T98" fmla="*/ 805 w 890"/>
                <a:gd name="T99" fmla="*/ 1204 h 1491"/>
                <a:gd name="T100" fmla="*/ 769 w 890"/>
                <a:gd name="T101" fmla="*/ 1255 h 1491"/>
                <a:gd name="T102" fmla="*/ 792 w 890"/>
                <a:gd name="T103" fmla="*/ 1305 h 1491"/>
                <a:gd name="T104" fmla="*/ 791 w 890"/>
                <a:gd name="T105" fmla="*/ 1341 h 1491"/>
                <a:gd name="T106" fmla="*/ 786 w 890"/>
                <a:gd name="T107" fmla="*/ 1384 h 1491"/>
                <a:gd name="T108" fmla="*/ 758 w 890"/>
                <a:gd name="T109" fmla="*/ 1404 h 1491"/>
                <a:gd name="T110" fmla="*/ 681 w 890"/>
                <a:gd name="T111" fmla="*/ 1421 h 1491"/>
                <a:gd name="T112" fmla="*/ 639 w 890"/>
                <a:gd name="T113" fmla="*/ 1442 h 1491"/>
                <a:gd name="T114" fmla="*/ 606 w 890"/>
                <a:gd name="T115" fmla="*/ 1456 h 1491"/>
                <a:gd name="T116" fmla="*/ 565 w 890"/>
                <a:gd name="T117" fmla="*/ 1444 h 1491"/>
                <a:gd name="T118" fmla="*/ 548 w 890"/>
                <a:gd name="T119" fmla="*/ 1456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90" h="1491">
                  <a:moveTo>
                    <a:pt x="538" y="1491"/>
                  </a:moveTo>
                  <a:cubicBezTo>
                    <a:pt x="532" y="1491"/>
                    <a:pt x="528" y="1486"/>
                    <a:pt x="517" y="1472"/>
                  </a:cubicBezTo>
                  <a:cubicBezTo>
                    <a:pt x="515" y="1470"/>
                    <a:pt x="513" y="1468"/>
                    <a:pt x="512" y="1466"/>
                  </a:cubicBezTo>
                  <a:lnTo>
                    <a:pt x="508" y="1466"/>
                  </a:lnTo>
                  <a:cubicBezTo>
                    <a:pt x="506" y="1466"/>
                    <a:pt x="503" y="1466"/>
                    <a:pt x="501" y="1466"/>
                  </a:cubicBezTo>
                  <a:lnTo>
                    <a:pt x="501" y="1465"/>
                  </a:lnTo>
                  <a:lnTo>
                    <a:pt x="500" y="1465"/>
                  </a:lnTo>
                  <a:cubicBezTo>
                    <a:pt x="498" y="1465"/>
                    <a:pt x="496" y="1465"/>
                    <a:pt x="494" y="1463"/>
                  </a:cubicBezTo>
                  <a:cubicBezTo>
                    <a:pt x="493" y="1463"/>
                    <a:pt x="491" y="1464"/>
                    <a:pt x="489" y="1464"/>
                  </a:cubicBezTo>
                  <a:cubicBezTo>
                    <a:pt x="486" y="1464"/>
                    <a:pt x="483" y="1463"/>
                    <a:pt x="480" y="1459"/>
                  </a:cubicBezTo>
                  <a:cubicBezTo>
                    <a:pt x="477" y="1459"/>
                    <a:pt x="475" y="1458"/>
                    <a:pt x="474" y="1456"/>
                  </a:cubicBezTo>
                  <a:cubicBezTo>
                    <a:pt x="469" y="1461"/>
                    <a:pt x="459" y="1464"/>
                    <a:pt x="456" y="1464"/>
                  </a:cubicBezTo>
                  <a:cubicBezTo>
                    <a:pt x="450" y="1464"/>
                    <a:pt x="448" y="1460"/>
                    <a:pt x="448" y="1459"/>
                  </a:cubicBezTo>
                  <a:cubicBezTo>
                    <a:pt x="447" y="1456"/>
                    <a:pt x="447" y="1454"/>
                    <a:pt x="449" y="1451"/>
                  </a:cubicBezTo>
                  <a:lnTo>
                    <a:pt x="449" y="1450"/>
                  </a:lnTo>
                  <a:cubicBezTo>
                    <a:pt x="448" y="1446"/>
                    <a:pt x="448" y="1444"/>
                    <a:pt x="448" y="1440"/>
                  </a:cubicBezTo>
                  <a:lnTo>
                    <a:pt x="446" y="1441"/>
                  </a:lnTo>
                  <a:cubicBezTo>
                    <a:pt x="442" y="1443"/>
                    <a:pt x="440" y="1445"/>
                    <a:pt x="437" y="1445"/>
                  </a:cubicBezTo>
                  <a:lnTo>
                    <a:pt x="436" y="1446"/>
                  </a:lnTo>
                  <a:cubicBezTo>
                    <a:pt x="435" y="1449"/>
                    <a:pt x="433" y="1451"/>
                    <a:pt x="430" y="1451"/>
                  </a:cubicBezTo>
                  <a:lnTo>
                    <a:pt x="428" y="1451"/>
                  </a:lnTo>
                  <a:cubicBezTo>
                    <a:pt x="427" y="1452"/>
                    <a:pt x="425" y="1453"/>
                    <a:pt x="423" y="1453"/>
                  </a:cubicBezTo>
                  <a:lnTo>
                    <a:pt x="422" y="1453"/>
                  </a:lnTo>
                  <a:cubicBezTo>
                    <a:pt x="420" y="1455"/>
                    <a:pt x="417" y="1457"/>
                    <a:pt x="413" y="1458"/>
                  </a:cubicBezTo>
                  <a:cubicBezTo>
                    <a:pt x="411" y="1459"/>
                    <a:pt x="410" y="1461"/>
                    <a:pt x="407" y="1461"/>
                  </a:cubicBezTo>
                  <a:lnTo>
                    <a:pt x="403" y="1460"/>
                  </a:lnTo>
                  <a:cubicBezTo>
                    <a:pt x="401" y="1460"/>
                    <a:pt x="399" y="1458"/>
                    <a:pt x="398" y="1457"/>
                  </a:cubicBezTo>
                  <a:cubicBezTo>
                    <a:pt x="397" y="1455"/>
                    <a:pt x="396" y="1453"/>
                    <a:pt x="396" y="1451"/>
                  </a:cubicBezTo>
                  <a:cubicBezTo>
                    <a:pt x="395" y="1448"/>
                    <a:pt x="394" y="1446"/>
                    <a:pt x="394" y="1443"/>
                  </a:cubicBezTo>
                  <a:lnTo>
                    <a:pt x="393" y="1443"/>
                  </a:lnTo>
                  <a:cubicBezTo>
                    <a:pt x="394" y="1452"/>
                    <a:pt x="393" y="1459"/>
                    <a:pt x="389" y="1462"/>
                  </a:cubicBezTo>
                  <a:cubicBezTo>
                    <a:pt x="388" y="1464"/>
                    <a:pt x="385" y="1465"/>
                    <a:pt x="383" y="1465"/>
                  </a:cubicBezTo>
                  <a:cubicBezTo>
                    <a:pt x="379" y="1465"/>
                    <a:pt x="375" y="1462"/>
                    <a:pt x="373" y="1460"/>
                  </a:cubicBezTo>
                  <a:cubicBezTo>
                    <a:pt x="372" y="1458"/>
                    <a:pt x="372" y="1457"/>
                    <a:pt x="372" y="1455"/>
                  </a:cubicBezTo>
                  <a:cubicBezTo>
                    <a:pt x="372" y="1453"/>
                    <a:pt x="372" y="1451"/>
                    <a:pt x="374" y="1450"/>
                  </a:cubicBezTo>
                  <a:lnTo>
                    <a:pt x="374" y="1450"/>
                  </a:lnTo>
                  <a:lnTo>
                    <a:pt x="373" y="1449"/>
                  </a:lnTo>
                  <a:cubicBezTo>
                    <a:pt x="373" y="1447"/>
                    <a:pt x="371" y="1442"/>
                    <a:pt x="376" y="1439"/>
                  </a:cubicBezTo>
                  <a:cubicBezTo>
                    <a:pt x="376" y="1439"/>
                    <a:pt x="376" y="1438"/>
                    <a:pt x="375" y="1435"/>
                  </a:cubicBezTo>
                  <a:lnTo>
                    <a:pt x="374" y="1433"/>
                  </a:lnTo>
                  <a:cubicBezTo>
                    <a:pt x="373" y="1430"/>
                    <a:pt x="374" y="1428"/>
                    <a:pt x="375" y="1426"/>
                  </a:cubicBezTo>
                  <a:lnTo>
                    <a:pt x="374" y="1424"/>
                  </a:lnTo>
                  <a:cubicBezTo>
                    <a:pt x="373" y="1422"/>
                    <a:pt x="373" y="1420"/>
                    <a:pt x="374" y="1418"/>
                  </a:cubicBezTo>
                  <a:lnTo>
                    <a:pt x="372" y="1418"/>
                  </a:lnTo>
                  <a:lnTo>
                    <a:pt x="369" y="1417"/>
                  </a:lnTo>
                  <a:cubicBezTo>
                    <a:pt x="368" y="1416"/>
                    <a:pt x="367" y="1414"/>
                    <a:pt x="367" y="1413"/>
                  </a:cubicBezTo>
                  <a:cubicBezTo>
                    <a:pt x="366" y="1409"/>
                    <a:pt x="365" y="1409"/>
                    <a:pt x="364" y="1409"/>
                  </a:cubicBezTo>
                  <a:lnTo>
                    <a:pt x="361" y="1410"/>
                  </a:lnTo>
                  <a:lnTo>
                    <a:pt x="358" y="1410"/>
                  </a:lnTo>
                  <a:cubicBezTo>
                    <a:pt x="357" y="1410"/>
                    <a:pt x="355" y="1410"/>
                    <a:pt x="354" y="1408"/>
                  </a:cubicBezTo>
                  <a:cubicBezTo>
                    <a:pt x="349" y="1404"/>
                    <a:pt x="349" y="1399"/>
                    <a:pt x="349" y="1395"/>
                  </a:cubicBezTo>
                  <a:lnTo>
                    <a:pt x="349" y="1392"/>
                  </a:lnTo>
                  <a:cubicBezTo>
                    <a:pt x="347" y="1391"/>
                    <a:pt x="345" y="1390"/>
                    <a:pt x="344" y="1388"/>
                  </a:cubicBezTo>
                  <a:cubicBezTo>
                    <a:pt x="342" y="1387"/>
                    <a:pt x="341" y="1386"/>
                    <a:pt x="340" y="1385"/>
                  </a:cubicBezTo>
                  <a:cubicBezTo>
                    <a:pt x="338" y="1385"/>
                    <a:pt x="336" y="1383"/>
                    <a:pt x="336" y="1381"/>
                  </a:cubicBezTo>
                  <a:lnTo>
                    <a:pt x="332" y="1379"/>
                  </a:lnTo>
                  <a:cubicBezTo>
                    <a:pt x="331" y="1381"/>
                    <a:pt x="329" y="1384"/>
                    <a:pt x="329" y="1385"/>
                  </a:cubicBezTo>
                  <a:cubicBezTo>
                    <a:pt x="324" y="1393"/>
                    <a:pt x="320" y="1400"/>
                    <a:pt x="313" y="1400"/>
                  </a:cubicBezTo>
                  <a:cubicBezTo>
                    <a:pt x="308" y="1400"/>
                    <a:pt x="304" y="1397"/>
                    <a:pt x="302" y="1393"/>
                  </a:cubicBezTo>
                  <a:cubicBezTo>
                    <a:pt x="299" y="1393"/>
                    <a:pt x="291" y="1392"/>
                    <a:pt x="289" y="1387"/>
                  </a:cubicBezTo>
                  <a:cubicBezTo>
                    <a:pt x="289" y="1386"/>
                    <a:pt x="288" y="1382"/>
                    <a:pt x="290" y="1379"/>
                  </a:cubicBezTo>
                  <a:lnTo>
                    <a:pt x="287" y="1376"/>
                  </a:lnTo>
                  <a:lnTo>
                    <a:pt x="283" y="1380"/>
                  </a:lnTo>
                  <a:cubicBezTo>
                    <a:pt x="277" y="1385"/>
                    <a:pt x="273" y="1388"/>
                    <a:pt x="272" y="1393"/>
                  </a:cubicBezTo>
                  <a:cubicBezTo>
                    <a:pt x="272" y="1395"/>
                    <a:pt x="271" y="1396"/>
                    <a:pt x="269" y="1397"/>
                  </a:cubicBezTo>
                  <a:cubicBezTo>
                    <a:pt x="268" y="1398"/>
                    <a:pt x="267" y="1400"/>
                    <a:pt x="266" y="1403"/>
                  </a:cubicBezTo>
                  <a:cubicBezTo>
                    <a:pt x="265" y="1408"/>
                    <a:pt x="263" y="1414"/>
                    <a:pt x="257" y="1418"/>
                  </a:cubicBezTo>
                  <a:cubicBezTo>
                    <a:pt x="255" y="1424"/>
                    <a:pt x="255" y="1429"/>
                    <a:pt x="256" y="1435"/>
                  </a:cubicBezTo>
                  <a:cubicBezTo>
                    <a:pt x="257" y="1439"/>
                    <a:pt x="257" y="1444"/>
                    <a:pt x="257" y="1448"/>
                  </a:cubicBezTo>
                  <a:cubicBezTo>
                    <a:pt x="257" y="1450"/>
                    <a:pt x="256" y="1452"/>
                    <a:pt x="255" y="1453"/>
                  </a:cubicBezTo>
                  <a:cubicBezTo>
                    <a:pt x="254" y="1454"/>
                    <a:pt x="252" y="1455"/>
                    <a:pt x="250" y="1455"/>
                  </a:cubicBezTo>
                  <a:lnTo>
                    <a:pt x="250" y="1455"/>
                  </a:lnTo>
                  <a:cubicBezTo>
                    <a:pt x="228" y="1453"/>
                    <a:pt x="204" y="1437"/>
                    <a:pt x="181" y="1422"/>
                  </a:cubicBezTo>
                  <a:cubicBezTo>
                    <a:pt x="159" y="1408"/>
                    <a:pt x="136" y="1394"/>
                    <a:pt x="118" y="1393"/>
                  </a:cubicBezTo>
                  <a:lnTo>
                    <a:pt x="117" y="1393"/>
                  </a:lnTo>
                  <a:cubicBezTo>
                    <a:pt x="114" y="1393"/>
                    <a:pt x="111" y="1392"/>
                    <a:pt x="108" y="1391"/>
                  </a:cubicBezTo>
                  <a:cubicBezTo>
                    <a:pt x="106" y="1391"/>
                    <a:pt x="104" y="1390"/>
                    <a:pt x="103" y="1390"/>
                  </a:cubicBezTo>
                  <a:cubicBezTo>
                    <a:pt x="101" y="1390"/>
                    <a:pt x="99" y="1390"/>
                    <a:pt x="98" y="1388"/>
                  </a:cubicBezTo>
                  <a:lnTo>
                    <a:pt x="95" y="1386"/>
                  </a:lnTo>
                  <a:cubicBezTo>
                    <a:pt x="93" y="1383"/>
                    <a:pt x="92" y="1382"/>
                    <a:pt x="90" y="1382"/>
                  </a:cubicBezTo>
                  <a:cubicBezTo>
                    <a:pt x="74" y="1377"/>
                    <a:pt x="77" y="1363"/>
                    <a:pt x="79" y="1356"/>
                  </a:cubicBezTo>
                  <a:cubicBezTo>
                    <a:pt x="79" y="1354"/>
                    <a:pt x="80" y="1350"/>
                    <a:pt x="80" y="1349"/>
                  </a:cubicBezTo>
                  <a:cubicBezTo>
                    <a:pt x="79" y="1346"/>
                    <a:pt x="81" y="1342"/>
                    <a:pt x="84" y="1341"/>
                  </a:cubicBezTo>
                  <a:cubicBezTo>
                    <a:pt x="85" y="1339"/>
                    <a:pt x="85" y="1336"/>
                    <a:pt x="88" y="1333"/>
                  </a:cubicBezTo>
                  <a:cubicBezTo>
                    <a:pt x="87" y="1331"/>
                    <a:pt x="88" y="1330"/>
                    <a:pt x="88" y="1328"/>
                  </a:cubicBezTo>
                  <a:cubicBezTo>
                    <a:pt x="89" y="1326"/>
                    <a:pt x="90" y="1324"/>
                    <a:pt x="92" y="1323"/>
                  </a:cubicBezTo>
                  <a:cubicBezTo>
                    <a:pt x="91" y="1321"/>
                    <a:pt x="91" y="1318"/>
                    <a:pt x="92" y="1315"/>
                  </a:cubicBezTo>
                  <a:lnTo>
                    <a:pt x="91" y="1316"/>
                  </a:lnTo>
                  <a:lnTo>
                    <a:pt x="89" y="1317"/>
                  </a:lnTo>
                  <a:cubicBezTo>
                    <a:pt x="89" y="1319"/>
                    <a:pt x="89" y="1321"/>
                    <a:pt x="87" y="1322"/>
                  </a:cubicBezTo>
                  <a:lnTo>
                    <a:pt x="84" y="1324"/>
                  </a:lnTo>
                  <a:lnTo>
                    <a:pt x="83" y="1325"/>
                  </a:lnTo>
                  <a:lnTo>
                    <a:pt x="79" y="1327"/>
                  </a:lnTo>
                  <a:lnTo>
                    <a:pt x="76" y="1333"/>
                  </a:lnTo>
                  <a:cubicBezTo>
                    <a:pt x="75" y="1336"/>
                    <a:pt x="74" y="1337"/>
                    <a:pt x="73" y="1338"/>
                  </a:cubicBezTo>
                  <a:lnTo>
                    <a:pt x="72" y="1341"/>
                  </a:lnTo>
                  <a:cubicBezTo>
                    <a:pt x="72" y="1343"/>
                    <a:pt x="70" y="1344"/>
                    <a:pt x="69" y="1345"/>
                  </a:cubicBezTo>
                  <a:lnTo>
                    <a:pt x="69" y="1349"/>
                  </a:lnTo>
                  <a:cubicBezTo>
                    <a:pt x="69" y="1350"/>
                    <a:pt x="67" y="1354"/>
                    <a:pt x="63" y="1355"/>
                  </a:cubicBezTo>
                  <a:lnTo>
                    <a:pt x="62" y="1358"/>
                  </a:lnTo>
                  <a:lnTo>
                    <a:pt x="61" y="1360"/>
                  </a:lnTo>
                  <a:cubicBezTo>
                    <a:pt x="61" y="1367"/>
                    <a:pt x="56" y="1379"/>
                    <a:pt x="54" y="1381"/>
                  </a:cubicBezTo>
                  <a:cubicBezTo>
                    <a:pt x="53" y="1383"/>
                    <a:pt x="51" y="1384"/>
                    <a:pt x="49" y="1384"/>
                  </a:cubicBezTo>
                  <a:lnTo>
                    <a:pt x="46" y="1384"/>
                  </a:lnTo>
                  <a:cubicBezTo>
                    <a:pt x="44" y="1383"/>
                    <a:pt x="43" y="1382"/>
                    <a:pt x="42" y="1380"/>
                  </a:cubicBezTo>
                  <a:lnTo>
                    <a:pt x="39" y="1381"/>
                  </a:lnTo>
                  <a:cubicBezTo>
                    <a:pt x="35" y="1381"/>
                    <a:pt x="32" y="1379"/>
                    <a:pt x="30" y="1378"/>
                  </a:cubicBezTo>
                  <a:lnTo>
                    <a:pt x="26" y="1376"/>
                  </a:lnTo>
                  <a:cubicBezTo>
                    <a:pt x="24" y="1375"/>
                    <a:pt x="21" y="1372"/>
                    <a:pt x="22" y="1366"/>
                  </a:cubicBezTo>
                  <a:lnTo>
                    <a:pt x="22" y="1365"/>
                  </a:lnTo>
                  <a:cubicBezTo>
                    <a:pt x="20" y="1363"/>
                    <a:pt x="21" y="1360"/>
                    <a:pt x="22" y="1358"/>
                  </a:cubicBezTo>
                  <a:cubicBezTo>
                    <a:pt x="22" y="1357"/>
                    <a:pt x="21" y="1356"/>
                    <a:pt x="20" y="1354"/>
                  </a:cubicBezTo>
                  <a:cubicBezTo>
                    <a:pt x="19" y="1352"/>
                    <a:pt x="18" y="1350"/>
                    <a:pt x="18" y="1347"/>
                  </a:cubicBezTo>
                  <a:lnTo>
                    <a:pt x="17" y="1347"/>
                  </a:lnTo>
                  <a:cubicBezTo>
                    <a:pt x="15" y="1347"/>
                    <a:pt x="12" y="1345"/>
                    <a:pt x="10" y="1344"/>
                  </a:cubicBezTo>
                  <a:cubicBezTo>
                    <a:pt x="8" y="1341"/>
                    <a:pt x="8" y="1337"/>
                    <a:pt x="9" y="1335"/>
                  </a:cubicBezTo>
                  <a:cubicBezTo>
                    <a:pt x="8" y="1332"/>
                    <a:pt x="8" y="1329"/>
                    <a:pt x="11" y="1326"/>
                  </a:cubicBezTo>
                  <a:lnTo>
                    <a:pt x="13" y="1325"/>
                  </a:lnTo>
                  <a:cubicBezTo>
                    <a:pt x="12" y="1322"/>
                    <a:pt x="13" y="1319"/>
                    <a:pt x="15" y="1317"/>
                  </a:cubicBezTo>
                  <a:cubicBezTo>
                    <a:pt x="16" y="1317"/>
                    <a:pt x="17" y="1314"/>
                    <a:pt x="17" y="1311"/>
                  </a:cubicBezTo>
                  <a:cubicBezTo>
                    <a:pt x="17" y="1308"/>
                    <a:pt x="18" y="1303"/>
                    <a:pt x="22" y="1300"/>
                  </a:cubicBezTo>
                  <a:cubicBezTo>
                    <a:pt x="22" y="1297"/>
                    <a:pt x="21" y="1293"/>
                    <a:pt x="20" y="1289"/>
                  </a:cubicBezTo>
                  <a:cubicBezTo>
                    <a:pt x="19" y="1287"/>
                    <a:pt x="19" y="1285"/>
                    <a:pt x="19" y="1283"/>
                  </a:cubicBezTo>
                  <a:lnTo>
                    <a:pt x="19" y="1280"/>
                  </a:lnTo>
                  <a:cubicBezTo>
                    <a:pt x="20" y="1276"/>
                    <a:pt x="20" y="1274"/>
                    <a:pt x="19" y="1270"/>
                  </a:cubicBezTo>
                  <a:cubicBezTo>
                    <a:pt x="16" y="1270"/>
                    <a:pt x="12" y="1267"/>
                    <a:pt x="11" y="1261"/>
                  </a:cubicBezTo>
                  <a:cubicBezTo>
                    <a:pt x="12" y="1257"/>
                    <a:pt x="12" y="1255"/>
                    <a:pt x="13" y="1253"/>
                  </a:cubicBezTo>
                  <a:cubicBezTo>
                    <a:pt x="14" y="1247"/>
                    <a:pt x="16" y="1239"/>
                    <a:pt x="13" y="1235"/>
                  </a:cubicBezTo>
                  <a:cubicBezTo>
                    <a:pt x="12" y="1234"/>
                    <a:pt x="11" y="1232"/>
                    <a:pt x="11" y="1230"/>
                  </a:cubicBezTo>
                  <a:cubicBezTo>
                    <a:pt x="12" y="1225"/>
                    <a:pt x="14" y="1222"/>
                    <a:pt x="15" y="1219"/>
                  </a:cubicBezTo>
                  <a:cubicBezTo>
                    <a:pt x="16" y="1216"/>
                    <a:pt x="17" y="1214"/>
                    <a:pt x="16" y="1210"/>
                  </a:cubicBezTo>
                  <a:lnTo>
                    <a:pt x="17" y="1206"/>
                  </a:lnTo>
                  <a:cubicBezTo>
                    <a:pt x="13" y="1205"/>
                    <a:pt x="11" y="1202"/>
                    <a:pt x="11" y="1199"/>
                  </a:cubicBezTo>
                  <a:cubicBezTo>
                    <a:pt x="12" y="1196"/>
                    <a:pt x="10" y="1191"/>
                    <a:pt x="9" y="1187"/>
                  </a:cubicBezTo>
                  <a:lnTo>
                    <a:pt x="7" y="1183"/>
                  </a:lnTo>
                  <a:cubicBezTo>
                    <a:pt x="2" y="1175"/>
                    <a:pt x="11" y="1169"/>
                    <a:pt x="14" y="1166"/>
                  </a:cubicBezTo>
                  <a:lnTo>
                    <a:pt x="16" y="1164"/>
                  </a:lnTo>
                  <a:cubicBezTo>
                    <a:pt x="17" y="1158"/>
                    <a:pt x="16" y="1156"/>
                    <a:pt x="16" y="1156"/>
                  </a:cubicBezTo>
                  <a:lnTo>
                    <a:pt x="14" y="1155"/>
                  </a:lnTo>
                  <a:cubicBezTo>
                    <a:pt x="5" y="1152"/>
                    <a:pt x="0" y="1146"/>
                    <a:pt x="2" y="1124"/>
                  </a:cubicBezTo>
                  <a:lnTo>
                    <a:pt x="3" y="1121"/>
                  </a:lnTo>
                  <a:cubicBezTo>
                    <a:pt x="4" y="1119"/>
                    <a:pt x="5" y="1116"/>
                    <a:pt x="6" y="1112"/>
                  </a:cubicBezTo>
                  <a:cubicBezTo>
                    <a:pt x="7" y="1106"/>
                    <a:pt x="9" y="1097"/>
                    <a:pt x="16" y="1093"/>
                  </a:cubicBezTo>
                  <a:cubicBezTo>
                    <a:pt x="17" y="1090"/>
                    <a:pt x="16" y="1087"/>
                    <a:pt x="16" y="1083"/>
                  </a:cubicBezTo>
                  <a:cubicBezTo>
                    <a:pt x="16" y="1079"/>
                    <a:pt x="15" y="1075"/>
                    <a:pt x="16" y="1070"/>
                  </a:cubicBezTo>
                  <a:lnTo>
                    <a:pt x="18" y="1067"/>
                  </a:lnTo>
                  <a:cubicBezTo>
                    <a:pt x="24" y="1059"/>
                    <a:pt x="26" y="1049"/>
                    <a:pt x="21" y="1037"/>
                  </a:cubicBezTo>
                  <a:cubicBezTo>
                    <a:pt x="20" y="1035"/>
                    <a:pt x="21" y="1032"/>
                    <a:pt x="23" y="1030"/>
                  </a:cubicBezTo>
                  <a:cubicBezTo>
                    <a:pt x="25" y="1028"/>
                    <a:pt x="26" y="1027"/>
                    <a:pt x="26" y="1027"/>
                  </a:cubicBezTo>
                  <a:lnTo>
                    <a:pt x="25" y="1025"/>
                  </a:lnTo>
                  <a:cubicBezTo>
                    <a:pt x="24" y="1023"/>
                    <a:pt x="23" y="1020"/>
                    <a:pt x="23" y="1017"/>
                  </a:cubicBezTo>
                  <a:cubicBezTo>
                    <a:pt x="23" y="1015"/>
                    <a:pt x="24" y="1013"/>
                    <a:pt x="25" y="1012"/>
                  </a:cubicBezTo>
                  <a:cubicBezTo>
                    <a:pt x="31" y="1004"/>
                    <a:pt x="32" y="997"/>
                    <a:pt x="27" y="990"/>
                  </a:cubicBezTo>
                  <a:cubicBezTo>
                    <a:pt x="25" y="987"/>
                    <a:pt x="25" y="983"/>
                    <a:pt x="28" y="981"/>
                  </a:cubicBezTo>
                  <a:cubicBezTo>
                    <a:pt x="39" y="972"/>
                    <a:pt x="39" y="968"/>
                    <a:pt x="40" y="964"/>
                  </a:cubicBezTo>
                  <a:cubicBezTo>
                    <a:pt x="40" y="961"/>
                    <a:pt x="41" y="956"/>
                    <a:pt x="46" y="952"/>
                  </a:cubicBezTo>
                  <a:cubicBezTo>
                    <a:pt x="45" y="944"/>
                    <a:pt x="49" y="935"/>
                    <a:pt x="57" y="929"/>
                  </a:cubicBezTo>
                  <a:cubicBezTo>
                    <a:pt x="58" y="925"/>
                    <a:pt x="59" y="921"/>
                    <a:pt x="61" y="917"/>
                  </a:cubicBezTo>
                  <a:cubicBezTo>
                    <a:pt x="63" y="912"/>
                    <a:pt x="65" y="904"/>
                    <a:pt x="63" y="902"/>
                  </a:cubicBezTo>
                  <a:cubicBezTo>
                    <a:pt x="62" y="900"/>
                    <a:pt x="62" y="899"/>
                    <a:pt x="62" y="897"/>
                  </a:cubicBezTo>
                  <a:cubicBezTo>
                    <a:pt x="63" y="887"/>
                    <a:pt x="69" y="878"/>
                    <a:pt x="79" y="871"/>
                  </a:cubicBezTo>
                  <a:cubicBezTo>
                    <a:pt x="81" y="860"/>
                    <a:pt x="85" y="850"/>
                    <a:pt x="89" y="841"/>
                  </a:cubicBezTo>
                  <a:cubicBezTo>
                    <a:pt x="91" y="837"/>
                    <a:pt x="93" y="833"/>
                    <a:pt x="95" y="828"/>
                  </a:cubicBezTo>
                  <a:cubicBezTo>
                    <a:pt x="97" y="822"/>
                    <a:pt x="100" y="816"/>
                    <a:pt x="104" y="809"/>
                  </a:cubicBezTo>
                  <a:cubicBezTo>
                    <a:pt x="110" y="799"/>
                    <a:pt x="115" y="790"/>
                    <a:pt x="112" y="782"/>
                  </a:cubicBezTo>
                  <a:lnTo>
                    <a:pt x="111" y="778"/>
                  </a:lnTo>
                  <a:cubicBezTo>
                    <a:pt x="112" y="774"/>
                    <a:pt x="114" y="769"/>
                    <a:pt x="116" y="765"/>
                  </a:cubicBezTo>
                  <a:cubicBezTo>
                    <a:pt x="119" y="760"/>
                    <a:pt x="121" y="755"/>
                    <a:pt x="121" y="751"/>
                  </a:cubicBezTo>
                  <a:lnTo>
                    <a:pt x="121" y="748"/>
                  </a:lnTo>
                  <a:cubicBezTo>
                    <a:pt x="122" y="742"/>
                    <a:pt x="130" y="728"/>
                    <a:pt x="139" y="725"/>
                  </a:cubicBezTo>
                  <a:cubicBezTo>
                    <a:pt x="146" y="717"/>
                    <a:pt x="152" y="707"/>
                    <a:pt x="157" y="697"/>
                  </a:cubicBezTo>
                  <a:cubicBezTo>
                    <a:pt x="163" y="687"/>
                    <a:pt x="168" y="677"/>
                    <a:pt x="176" y="668"/>
                  </a:cubicBezTo>
                  <a:cubicBezTo>
                    <a:pt x="181" y="662"/>
                    <a:pt x="189" y="659"/>
                    <a:pt x="195" y="657"/>
                  </a:cubicBezTo>
                  <a:cubicBezTo>
                    <a:pt x="198" y="656"/>
                    <a:pt x="201" y="655"/>
                    <a:pt x="203" y="654"/>
                  </a:cubicBezTo>
                  <a:cubicBezTo>
                    <a:pt x="215" y="637"/>
                    <a:pt x="226" y="621"/>
                    <a:pt x="234" y="608"/>
                  </a:cubicBezTo>
                  <a:cubicBezTo>
                    <a:pt x="233" y="594"/>
                    <a:pt x="241" y="586"/>
                    <a:pt x="248" y="580"/>
                  </a:cubicBezTo>
                  <a:cubicBezTo>
                    <a:pt x="252" y="577"/>
                    <a:pt x="255" y="574"/>
                    <a:pt x="257" y="570"/>
                  </a:cubicBezTo>
                  <a:cubicBezTo>
                    <a:pt x="268" y="537"/>
                    <a:pt x="275" y="511"/>
                    <a:pt x="275" y="480"/>
                  </a:cubicBezTo>
                  <a:lnTo>
                    <a:pt x="276" y="478"/>
                  </a:lnTo>
                  <a:cubicBezTo>
                    <a:pt x="275" y="477"/>
                    <a:pt x="266" y="472"/>
                    <a:pt x="262" y="469"/>
                  </a:cubicBezTo>
                  <a:cubicBezTo>
                    <a:pt x="255" y="465"/>
                    <a:pt x="249" y="461"/>
                    <a:pt x="246" y="457"/>
                  </a:cubicBezTo>
                  <a:cubicBezTo>
                    <a:pt x="227" y="432"/>
                    <a:pt x="242" y="413"/>
                    <a:pt x="256" y="397"/>
                  </a:cubicBezTo>
                  <a:cubicBezTo>
                    <a:pt x="262" y="389"/>
                    <a:pt x="269" y="381"/>
                    <a:pt x="272" y="372"/>
                  </a:cubicBezTo>
                  <a:cubicBezTo>
                    <a:pt x="269" y="363"/>
                    <a:pt x="269" y="353"/>
                    <a:pt x="270" y="344"/>
                  </a:cubicBezTo>
                  <a:lnTo>
                    <a:pt x="270" y="340"/>
                  </a:lnTo>
                  <a:cubicBezTo>
                    <a:pt x="265" y="331"/>
                    <a:pt x="266" y="324"/>
                    <a:pt x="268" y="319"/>
                  </a:cubicBezTo>
                  <a:cubicBezTo>
                    <a:pt x="271" y="312"/>
                    <a:pt x="277" y="307"/>
                    <a:pt x="287" y="304"/>
                  </a:cubicBezTo>
                  <a:cubicBezTo>
                    <a:pt x="301" y="290"/>
                    <a:pt x="319" y="282"/>
                    <a:pt x="339" y="282"/>
                  </a:cubicBezTo>
                  <a:lnTo>
                    <a:pt x="342" y="282"/>
                  </a:lnTo>
                  <a:cubicBezTo>
                    <a:pt x="343" y="282"/>
                    <a:pt x="345" y="280"/>
                    <a:pt x="347" y="278"/>
                  </a:cubicBezTo>
                  <a:cubicBezTo>
                    <a:pt x="350" y="275"/>
                    <a:pt x="354" y="271"/>
                    <a:pt x="361" y="270"/>
                  </a:cubicBezTo>
                  <a:cubicBezTo>
                    <a:pt x="364" y="265"/>
                    <a:pt x="363" y="263"/>
                    <a:pt x="363" y="260"/>
                  </a:cubicBezTo>
                  <a:cubicBezTo>
                    <a:pt x="361" y="250"/>
                    <a:pt x="362" y="240"/>
                    <a:pt x="390" y="214"/>
                  </a:cubicBezTo>
                  <a:cubicBezTo>
                    <a:pt x="394" y="211"/>
                    <a:pt x="397" y="210"/>
                    <a:pt x="400" y="210"/>
                  </a:cubicBezTo>
                  <a:lnTo>
                    <a:pt x="404" y="211"/>
                  </a:lnTo>
                  <a:cubicBezTo>
                    <a:pt x="403" y="209"/>
                    <a:pt x="403" y="207"/>
                    <a:pt x="404" y="206"/>
                  </a:cubicBezTo>
                  <a:cubicBezTo>
                    <a:pt x="404" y="205"/>
                    <a:pt x="403" y="202"/>
                    <a:pt x="402" y="199"/>
                  </a:cubicBezTo>
                  <a:cubicBezTo>
                    <a:pt x="401" y="195"/>
                    <a:pt x="400" y="191"/>
                    <a:pt x="401" y="185"/>
                  </a:cubicBezTo>
                  <a:lnTo>
                    <a:pt x="402" y="183"/>
                  </a:lnTo>
                  <a:cubicBezTo>
                    <a:pt x="406" y="176"/>
                    <a:pt x="413" y="175"/>
                    <a:pt x="418" y="174"/>
                  </a:cubicBezTo>
                  <a:cubicBezTo>
                    <a:pt x="422" y="174"/>
                    <a:pt x="423" y="174"/>
                    <a:pt x="425" y="172"/>
                  </a:cubicBezTo>
                  <a:lnTo>
                    <a:pt x="426" y="170"/>
                  </a:lnTo>
                  <a:lnTo>
                    <a:pt x="423" y="167"/>
                  </a:lnTo>
                  <a:cubicBezTo>
                    <a:pt x="421" y="164"/>
                    <a:pt x="417" y="160"/>
                    <a:pt x="418" y="154"/>
                  </a:cubicBezTo>
                  <a:cubicBezTo>
                    <a:pt x="420" y="148"/>
                    <a:pt x="426" y="145"/>
                    <a:pt x="435" y="142"/>
                  </a:cubicBezTo>
                  <a:cubicBezTo>
                    <a:pt x="435" y="140"/>
                    <a:pt x="433" y="136"/>
                    <a:pt x="431" y="134"/>
                  </a:cubicBezTo>
                  <a:cubicBezTo>
                    <a:pt x="426" y="127"/>
                    <a:pt x="418" y="115"/>
                    <a:pt x="428" y="103"/>
                  </a:cubicBezTo>
                  <a:cubicBezTo>
                    <a:pt x="430" y="101"/>
                    <a:pt x="431" y="100"/>
                    <a:pt x="433" y="100"/>
                  </a:cubicBezTo>
                  <a:lnTo>
                    <a:pt x="437" y="100"/>
                  </a:lnTo>
                  <a:cubicBezTo>
                    <a:pt x="442" y="100"/>
                    <a:pt x="447" y="99"/>
                    <a:pt x="449" y="96"/>
                  </a:cubicBezTo>
                  <a:cubicBezTo>
                    <a:pt x="451" y="94"/>
                    <a:pt x="452" y="91"/>
                    <a:pt x="453" y="88"/>
                  </a:cubicBezTo>
                  <a:cubicBezTo>
                    <a:pt x="449" y="85"/>
                    <a:pt x="444" y="83"/>
                    <a:pt x="439" y="81"/>
                  </a:cubicBezTo>
                  <a:cubicBezTo>
                    <a:pt x="432" y="78"/>
                    <a:pt x="425" y="75"/>
                    <a:pt x="421" y="70"/>
                  </a:cubicBezTo>
                  <a:lnTo>
                    <a:pt x="420" y="67"/>
                  </a:lnTo>
                  <a:cubicBezTo>
                    <a:pt x="418" y="55"/>
                    <a:pt x="415" y="55"/>
                    <a:pt x="412" y="55"/>
                  </a:cubicBezTo>
                  <a:cubicBezTo>
                    <a:pt x="410" y="55"/>
                    <a:pt x="407" y="56"/>
                    <a:pt x="403" y="57"/>
                  </a:cubicBezTo>
                  <a:cubicBezTo>
                    <a:pt x="398" y="58"/>
                    <a:pt x="392" y="59"/>
                    <a:pt x="386" y="59"/>
                  </a:cubicBezTo>
                  <a:cubicBezTo>
                    <a:pt x="383" y="59"/>
                    <a:pt x="380" y="59"/>
                    <a:pt x="377" y="58"/>
                  </a:cubicBezTo>
                  <a:cubicBezTo>
                    <a:pt x="372" y="58"/>
                    <a:pt x="369" y="55"/>
                    <a:pt x="367" y="53"/>
                  </a:cubicBezTo>
                  <a:lnTo>
                    <a:pt x="366" y="51"/>
                  </a:lnTo>
                  <a:lnTo>
                    <a:pt x="363" y="52"/>
                  </a:lnTo>
                  <a:cubicBezTo>
                    <a:pt x="358" y="52"/>
                    <a:pt x="349" y="49"/>
                    <a:pt x="347" y="44"/>
                  </a:cubicBezTo>
                  <a:cubicBezTo>
                    <a:pt x="346" y="42"/>
                    <a:pt x="345" y="39"/>
                    <a:pt x="347" y="37"/>
                  </a:cubicBezTo>
                  <a:cubicBezTo>
                    <a:pt x="348" y="35"/>
                    <a:pt x="351" y="34"/>
                    <a:pt x="353" y="33"/>
                  </a:cubicBezTo>
                  <a:lnTo>
                    <a:pt x="356" y="32"/>
                  </a:lnTo>
                  <a:cubicBezTo>
                    <a:pt x="358" y="27"/>
                    <a:pt x="362" y="26"/>
                    <a:pt x="365" y="26"/>
                  </a:cubicBezTo>
                  <a:cubicBezTo>
                    <a:pt x="368" y="26"/>
                    <a:pt x="371" y="27"/>
                    <a:pt x="374" y="28"/>
                  </a:cubicBezTo>
                  <a:lnTo>
                    <a:pt x="375" y="29"/>
                  </a:lnTo>
                  <a:cubicBezTo>
                    <a:pt x="379" y="4"/>
                    <a:pt x="400" y="2"/>
                    <a:pt x="419" y="0"/>
                  </a:cubicBezTo>
                  <a:lnTo>
                    <a:pt x="419" y="0"/>
                  </a:lnTo>
                  <a:lnTo>
                    <a:pt x="422" y="1"/>
                  </a:lnTo>
                  <a:cubicBezTo>
                    <a:pt x="425" y="3"/>
                    <a:pt x="428" y="4"/>
                    <a:pt x="430" y="6"/>
                  </a:cubicBezTo>
                  <a:cubicBezTo>
                    <a:pt x="441" y="11"/>
                    <a:pt x="452" y="18"/>
                    <a:pt x="464" y="18"/>
                  </a:cubicBezTo>
                  <a:cubicBezTo>
                    <a:pt x="466" y="19"/>
                    <a:pt x="467" y="19"/>
                    <a:pt x="468" y="19"/>
                  </a:cubicBezTo>
                  <a:cubicBezTo>
                    <a:pt x="470" y="19"/>
                    <a:pt x="472" y="17"/>
                    <a:pt x="475" y="16"/>
                  </a:cubicBezTo>
                  <a:cubicBezTo>
                    <a:pt x="479" y="14"/>
                    <a:pt x="483" y="12"/>
                    <a:pt x="489" y="12"/>
                  </a:cubicBezTo>
                  <a:cubicBezTo>
                    <a:pt x="491" y="12"/>
                    <a:pt x="494" y="13"/>
                    <a:pt x="497" y="14"/>
                  </a:cubicBezTo>
                  <a:cubicBezTo>
                    <a:pt x="508" y="15"/>
                    <a:pt x="510" y="26"/>
                    <a:pt x="512" y="32"/>
                  </a:cubicBezTo>
                  <a:cubicBezTo>
                    <a:pt x="512" y="35"/>
                    <a:pt x="513" y="37"/>
                    <a:pt x="514" y="39"/>
                  </a:cubicBezTo>
                  <a:cubicBezTo>
                    <a:pt x="516" y="38"/>
                    <a:pt x="518" y="38"/>
                    <a:pt x="519" y="38"/>
                  </a:cubicBezTo>
                  <a:cubicBezTo>
                    <a:pt x="530" y="38"/>
                    <a:pt x="541" y="43"/>
                    <a:pt x="551" y="52"/>
                  </a:cubicBezTo>
                  <a:cubicBezTo>
                    <a:pt x="560" y="53"/>
                    <a:pt x="568" y="58"/>
                    <a:pt x="573" y="65"/>
                  </a:cubicBezTo>
                  <a:cubicBezTo>
                    <a:pt x="580" y="76"/>
                    <a:pt x="582" y="92"/>
                    <a:pt x="577" y="106"/>
                  </a:cubicBezTo>
                  <a:cubicBezTo>
                    <a:pt x="577" y="107"/>
                    <a:pt x="580" y="112"/>
                    <a:pt x="582" y="116"/>
                  </a:cubicBezTo>
                  <a:cubicBezTo>
                    <a:pt x="584" y="121"/>
                    <a:pt x="587" y="126"/>
                    <a:pt x="588" y="131"/>
                  </a:cubicBezTo>
                  <a:lnTo>
                    <a:pt x="588" y="134"/>
                  </a:lnTo>
                  <a:cubicBezTo>
                    <a:pt x="586" y="156"/>
                    <a:pt x="585" y="177"/>
                    <a:pt x="595" y="196"/>
                  </a:cubicBezTo>
                  <a:lnTo>
                    <a:pt x="596" y="200"/>
                  </a:lnTo>
                  <a:cubicBezTo>
                    <a:pt x="596" y="206"/>
                    <a:pt x="594" y="212"/>
                    <a:pt x="592" y="218"/>
                  </a:cubicBezTo>
                  <a:cubicBezTo>
                    <a:pt x="588" y="227"/>
                    <a:pt x="586" y="233"/>
                    <a:pt x="589" y="239"/>
                  </a:cubicBezTo>
                  <a:cubicBezTo>
                    <a:pt x="591" y="241"/>
                    <a:pt x="591" y="244"/>
                    <a:pt x="589" y="246"/>
                  </a:cubicBezTo>
                  <a:cubicBezTo>
                    <a:pt x="582" y="253"/>
                    <a:pt x="580" y="265"/>
                    <a:pt x="578" y="276"/>
                  </a:cubicBezTo>
                  <a:cubicBezTo>
                    <a:pt x="577" y="278"/>
                    <a:pt x="577" y="280"/>
                    <a:pt x="576" y="281"/>
                  </a:cubicBezTo>
                  <a:cubicBezTo>
                    <a:pt x="578" y="287"/>
                    <a:pt x="575" y="293"/>
                    <a:pt x="573" y="297"/>
                  </a:cubicBezTo>
                  <a:lnTo>
                    <a:pt x="571" y="302"/>
                  </a:lnTo>
                  <a:cubicBezTo>
                    <a:pt x="576" y="313"/>
                    <a:pt x="573" y="323"/>
                    <a:pt x="569" y="331"/>
                  </a:cubicBezTo>
                  <a:cubicBezTo>
                    <a:pt x="568" y="334"/>
                    <a:pt x="567" y="337"/>
                    <a:pt x="567" y="340"/>
                  </a:cubicBezTo>
                  <a:cubicBezTo>
                    <a:pt x="566" y="342"/>
                    <a:pt x="565" y="344"/>
                    <a:pt x="562" y="344"/>
                  </a:cubicBezTo>
                  <a:cubicBezTo>
                    <a:pt x="560" y="345"/>
                    <a:pt x="558" y="349"/>
                    <a:pt x="556" y="353"/>
                  </a:cubicBezTo>
                  <a:cubicBezTo>
                    <a:pt x="553" y="359"/>
                    <a:pt x="549" y="366"/>
                    <a:pt x="540" y="366"/>
                  </a:cubicBezTo>
                  <a:lnTo>
                    <a:pt x="538" y="366"/>
                  </a:lnTo>
                  <a:lnTo>
                    <a:pt x="534" y="366"/>
                  </a:lnTo>
                  <a:lnTo>
                    <a:pt x="538" y="370"/>
                  </a:lnTo>
                  <a:cubicBezTo>
                    <a:pt x="541" y="373"/>
                    <a:pt x="543" y="375"/>
                    <a:pt x="545" y="378"/>
                  </a:cubicBezTo>
                  <a:cubicBezTo>
                    <a:pt x="550" y="376"/>
                    <a:pt x="555" y="374"/>
                    <a:pt x="559" y="374"/>
                  </a:cubicBezTo>
                  <a:cubicBezTo>
                    <a:pt x="568" y="374"/>
                    <a:pt x="575" y="380"/>
                    <a:pt x="579" y="391"/>
                  </a:cubicBezTo>
                  <a:cubicBezTo>
                    <a:pt x="582" y="398"/>
                    <a:pt x="577" y="403"/>
                    <a:pt x="572" y="407"/>
                  </a:cubicBezTo>
                  <a:cubicBezTo>
                    <a:pt x="575" y="410"/>
                    <a:pt x="576" y="416"/>
                    <a:pt x="577" y="419"/>
                  </a:cubicBezTo>
                  <a:lnTo>
                    <a:pt x="577" y="419"/>
                  </a:lnTo>
                  <a:lnTo>
                    <a:pt x="578" y="419"/>
                  </a:lnTo>
                  <a:cubicBezTo>
                    <a:pt x="582" y="419"/>
                    <a:pt x="586" y="422"/>
                    <a:pt x="588" y="425"/>
                  </a:cubicBezTo>
                  <a:lnTo>
                    <a:pt x="589" y="428"/>
                  </a:lnTo>
                  <a:cubicBezTo>
                    <a:pt x="590" y="429"/>
                    <a:pt x="592" y="431"/>
                    <a:pt x="593" y="433"/>
                  </a:cubicBezTo>
                  <a:lnTo>
                    <a:pt x="593" y="435"/>
                  </a:lnTo>
                  <a:lnTo>
                    <a:pt x="595" y="437"/>
                  </a:lnTo>
                  <a:cubicBezTo>
                    <a:pt x="596" y="438"/>
                    <a:pt x="598" y="439"/>
                    <a:pt x="600" y="441"/>
                  </a:cubicBezTo>
                  <a:cubicBezTo>
                    <a:pt x="603" y="442"/>
                    <a:pt x="607" y="445"/>
                    <a:pt x="607" y="449"/>
                  </a:cubicBezTo>
                  <a:lnTo>
                    <a:pt x="607" y="451"/>
                  </a:lnTo>
                  <a:lnTo>
                    <a:pt x="609" y="454"/>
                  </a:lnTo>
                  <a:cubicBezTo>
                    <a:pt x="610" y="455"/>
                    <a:pt x="611" y="456"/>
                    <a:pt x="610" y="459"/>
                  </a:cubicBezTo>
                  <a:cubicBezTo>
                    <a:pt x="613" y="459"/>
                    <a:pt x="615" y="461"/>
                    <a:pt x="616" y="463"/>
                  </a:cubicBezTo>
                  <a:lnTo>
                    <a:pt x="616" y="464"/>
                  </a:lnTo>
                  <a:lnTo>
                    <a:pt x="618" y="466"/>
                  </a:lnTo>
                  <a:cubicBezTo>
                    <a:pt x="619" y="468"/>
                    <a:pt x="620" y="470"/>
                    <a:pt x="620" y="472"/>
                  </a:cubicBezTo>
                  <a:lnTo>
                    <a:pt x="622" y="475"/>
                  </a:lnTo>
                  <a:lnTo>
                    <a:pt x="622" y="476"/>
                  </a:lnTo>
                  <a:cubicBezTo>
                    <a:pt x="627" y="480"/>
                    <a:pt x="632" y="484"/>
                    <a:pt x="636" y="491"/>
                  </a:cubicBezTo>
                  <a:lnTo>
                    <a:pt x="636" y="491"/>
                  </a:lnTo>
                  <a:lnTo>
                    <a:pt x="639" y="494"/>
                  </a:lnTo>
                  <a:lnTo>
                    <a:pt x="640" y="494"/>
                  </a:lnTo>
                  <a:cubicBezTo>
                    <a:pt x="642" y="496"/>
                    <a:pt x="644" y="499"/>
                    <a:pt x="643" y="502"/>
                  </a:cubicBezTo>
                  <a:lnTo>
                    <a:pt x="644" y="504"/>
                  </a:lnTo>
                  <a:cubicBezTo>
                    <a:pt x="649" y="506"/>
                    <a:pt x="651" y="512"/>
                    <a:pt x="652" y="514"/>
                  </a:cubicBezTo>
                  <a:lnTo>
                    <a:pt x="653" y="515"/>
                  </a:lnTo>
                  <a:lnTo>
                    <a:pt x="654" y="516"/>
                  </a:lnTo>
                  <a:lnTo>
                    <a:pt x="656" y="513"/>
                  </a:lnTo>
                  <a:cubicBezTo>
                    <a:pt x="658" y="511"/>
                    <a:pt x="660" y="508"/>
                    <a:pt x="664" y="505"/>
                  </a:cubicBezTo>
                  <a:lnTo>
                    <a:pt x="664" y="504"/>
                  </a:lnTo>
                  <a:cubicBezTo>
                    <a:pt x="666" y="502"/>
                    <a:pt x="668" y="501"/>
                    <a:pt x="670" y="501"/>
                  </a:cubicBezTo>
                  <a:lnTo>
                    <a:pt x="670" y="501"/>
                  </a:lnTo>
                  <a:cubicBezTo>
                    <a:pt x="671" y="500"/>
                    <a:pt x="673" y="498"/>
                    <a:pt x="675" y="497"/>
                  </a:cubicBezTo>
                  <a:lnTo>
                    <a:pt x="678" y="497"/>
                  </a:lnTo>
                  <a:lnTo>
                    <a:pt x="681" y="498"/>
                  </a:lnTo>
                  <a:lnTo>
                    <a:pt x="682" y="498"/>
                  </a:lnTo>
                  <a:lnTo>
                    <a:pt x="682" y="498"/>
                  </a:lnTo>
                  <a:cubicBezTo>
                    <a:pt x="685" y="497"/>
                    <a:pt x="687" y="497"/>
                    <a:pt x="689" y="497"/>
                  </a:cubicBezTo>
                  <a:cubicBezTo>
                    <a:pt x="694" y="493"/>
                    <a:pt x="703" y="488"/>
                    <a:pt x="714" y="488"/>
                  </a:cubicBezTo>
                  <a:lnTo>
                    <a:pt x="716" y="488"/>
                  </a:lnTo>
                  <a:cubicBezTo>
                    <a:pt x="718" y="487"/>
                    <a:pt x="720" y="487"/>
                    <a:pt x="722" y="487"/>
                  </a:cubicBezTo>
                  <a:cubicBezTo>
                    <a:pt x="730" y="487"/>
                    <a:pt x="736" y="493"/>
                    <a:pt x="742" y="499"/>
                  </a:cubicBezTo>
                  <a:cubicBezTo>
                    <a:pt x="744" y="501"/>
                    <a:pt x="746" y="504"/>
                    <a:pt x="748" y="505"/>
                  </a:cubicBezTo>
                  <a:lnTo>
                    <a:pt x="751" y="508"/>
                  </a:lnTo>
                  <a:cubicBezTo>
                    <a:pt x="755" y="520"/>
                    <a:pt x="752" y="527"/>
                    <a:pt x="749" y="535"/>
                  </a:cubicBezTo>
                  <a:cubicBezTo>
                    <a:pt x="749" y="537"/>
                    <a:pt x="748" y="539"/>
                    <a:pt x="747" y="541"/>
                  </a:cubicBezTo>
                  <a:cubicBezTo>
                    <a:pt x="749" y="542"/>
                    <a:pt x="751" y="545"/>
                    <a:pt x="750" y="548"/>
                  </a:cubicBezTo>
                  <a:cubicBezTo>
                    <a:pt x="750" y="551"/>
                    <a:pt x="748" y="553"/>
                    <a:pt x="747" y="554"/>
                  </a:cubicBezTo>
                  <a:lnTo>
                    <a:pt x="747" y="556"/>
                  </a:lnTo>
                  <a:cubicBezTo>
                    <a:pt x="747" y="559"/>
                    <a:pt x="748" y="564"/>
                    <a:pt x="743" y="569"/>
                  </a:cubicBezTo>
                  <a:cubicBezTo>
                    <a:pt x="737" y="576"/>
                    <a:pt x="728" y="576"/>
                    <a:pt x="722" y="577"/>
                  </a:cubicBezTo>
                  <a:cubicBezTo>
                    <a:pt x="717" y="577"/>
                    <a:pt x="714" y="577"/>
                    <a:pt x="711" y="578"/>
                  </a:cubicBezTo>
                  <a:cubicBezTo>
                    <a:pt x="707" y="586"/>
                    <a:pt x="700" y="586"/>
                    <a:pt x="698" y="586"/>
                  </a:cubicBezTo>
                  <a:lnTo>
                    <a:pt x="697" y="586"/>
                  </a:lnTo>
                  <a:cubicBezTo>
                    <a:pt x="697" y="587"/>
                    <a:pt x="697" y="588"/>
                    <a:pt x="697" y="591"/>
                  </a:cubicBezTo>
                  <a:cubicBezTo>
                    <a:pt x="697" y="593"/>
                    <a:pt x="697" y="594"/>
                    <a:pt x="696" y="596"/>
                  </a:cubicBezTo>
                  <a:cubicBezTo>
                    <a:pt x="693" y="599"/>
                    <a:pt x="690" y="600"/>
                    <a:pt x="688" y="601"/>
                  </a:cubicBezTo>
                  <a:cubicBezTo>
                    <a:pt x="689" y="605"/>
                    <a:pt x="688" y="608"/>
                    <a:pt x="686" y="612"/>
                  </a:cubicBezTo>
                  <a:cubicBezTo>
                    <a:pt x="685" y="614"/>
                    <a:pt x="682" y="617"/>
                    <a:pt x="679" y="619"/>
                  </a:cubicBezTo>
                  <a:cubicBezTo>
                    <a:pt x="679" y="621"/>
                    <a:pt x="678" y="623"/>
                    <a:pt x="678" y="624"/>
                  </a:cubicBezTo>
                  <a:lnTo>
                    <a:pt x="680" y="628"/>
                  </a:lnTo>
                  <a:lnTo>
                    <a:pt x="681" y="630"/>
                  </a:lnTo>
                  <a:cubicBezTo>
                    <a:pt x="682" y="632"/>
                    <a:pt x="682" y="634"/>
                    <a:pt x="682" y="635"/>
                  </a:cubicBezTo>
                  <a:cubicBezTo>
                    <a:pt x="681" y="637"/>
                    <a:pt x="680" y="639"/>
                    <a:pt x="679" y="640"/>
                  </a:cubicBezTo>
                  <a:cubicBezTo>
                    <a:pt x="676" y="641"/>
                    <a:pt x="675" y="642"/>
                    <a:pt x="675" y="642"/>
                  </a:cubicBezTo>
                  <a:lnTo>
                    <a:pt x="675" y="642"/>
                  </a:lnTo>
                  <a:lnTo>
                    <a:pt x="676" y="644"/>
                  </a:lnTo>
                  <a:cubicBezTo>
                    <a:pt x="678" y="647"/>
                    <a:pt x="680" y="652"/>
                    <a:pt x="678" y="659"/>
                  </a:cubicBezTo>
                  <a:cubicBezTo>
                    <a:pt x="678" y="660"/>
                    <a:pt x="677" y="662"/>
                    <a:pt x="676" y="665"/>
                  </a:cubicBezTo>
                  <a:cubicBezTo>
                    <a:pt x="676" y="668"/>
                    <a:pt x="673" y="670"/>
                    <a:pt x="670" y="671"/>
                  </a:cubicBezTo>
                  <a:cubicBezTo>
                    <a:pt x="669" y="671"/>
                    <a:pt x="667" y="672"/>
                    <a:pt x="666" y="672"/>
                  </a:cubicBezTo>
                  <a:cubicBezTo>
                    <a:pt x="666" y="674"/>
                    <a:pt x="666" y="675"/>
                    <a:pt x="666" y="677"/>
                  </a:cubicBezTo>
                  <a:cubicBezTo>
                    <a:pt x="665" y="681"/>
                    <a:pt x="662" y="683"/>
                    <a:pt x="659" y="686"/>
                  </a:cubicBezTo>
                  <a:cubicBezTo>
                    <a:pt x="659" y="688"/>
                    <a:pt x="658" y="691"/>
                    <a:pt x="657" y="693"/>
                  </a:cubicBezTo>
                  <a:lnTo>
                    <a:pt x="654" y="694"/>
                  </a:lnTo>
                  <a:lnTo>
                    <a:pt x="654" y="697"/>
                  </a:lnTo>
                  <a:lnTo>
                    <a:pt x="656" y="697"/>
                  </a:lnTo>
                  <a:cubicBezTo>
                    <a:pt x="660" y="697"/>
                    <a:pt x="665" y="696"/>
                    <a:pt x="668" y="695"/>
                  </a:cubicBezTo>
                  <a:lnTo>
                    <a:pt x="669" y="695"/>
                  </a:lnTo>
                  <a:cubicBezTo>
                    <a:pt x="672" y="695"/>
                    <a:pt x="675" y="697"/>
                    <a:pt x="676" y="700"/>
                  </a:cubicBezTo>
                  <a:cubicBezTo>
                    <a:pt x="677" y="703"/>
                    <a:pt x="676" y="705"/>
                    <a:pt x="676" y="707"/>
                  </a:cubicBezTo>
                  <a:lnTo>
                    <a:pt x="679" y="709"/>
                  </a:lnTo>
                  <a:cubicBezTo>
                    <a:pt x="679" y="709"/>
                    <a:pt x="679" y="709"/>
                    <a:pt x="681" y="709"/>
                  </a:cubicBezTo>
                  <a:lnTo>
                    <a:pt x="684" y="711"/>
                  </a:lnTo>
                  <a:cubicBezTo>
                    <a:pt x="688" y="714"/>
                    <a:pt x="688" y="717"/>
                    <a:pt x="689" y="720"/>
                  </a:cubicBezTo>
                  <a:cubicBezTo>
                    <a:pt x="690" y="721"/>
                    <a:pt x="692" y="722"/>
                    <a:pt x="692" y="724"/>
                  </a:cubicBezTo>
                  <a:cubicBezTo>
                    <a:pt x="693" y="729"/>
                    <a:pt x="693" y="735"/>
                    <a:pt x="691" y="741"/>
                  </a:cubicBezTo>
                  <a:lnTo>
                    <a:pt x="691" y="741"/>
                  </a:lnTo>
                  <a:cubicBezTo>
                    <a:pt x="695" y="744"/>
                    <a:pt x="700" y="749"/>
                    <a:pt x="703" y="755"/>
                  </a:cubicBezTo>
                  <a:cubicBezTo>
                    <a:pt x="705" y="754"/>
                    <a:pt x="708" y="753"/>
                    <a:pt x="711" y="753"/>
                  </a:cubicBezTo>
                  <a:cubicBezTo>
                    <a:pt x="715" y="753"/>
                    <a:pt x="719" y="755"/>
                    <a:pt x="723" y="758"/>
                  </a:cubicBezTo>
                  <a:cubicBezTo>
                    <a:pt x="724" y="759"/>
                    <a:pt x="725" y="761"/>
                    <a:pt x="725" y="763"/>
                  </a:cubicBezTo>
                  <a:lnTo>
                    <a:pt x="724" y="766"/>
                  </a:lnTo>
                  <a:cubicBezTo>
                    <a:pt x="730" y="768"/>
                    <a:pt x="734" y="769"/>
                    <a:pt x="736" y="773"/>
                  </a:cubicBezTo>
                  <a:cubicBezTo>
                    <a:pt x="738" y="776"/>
                    <a:pt x="737" y="779"/>
                    <a:pt x="737" y="781"/>
                  </a:cubicBezTo>
                  <a:lnTo>
                    <a:pt x="738" y="781"/>
                  </a:lnTo>
                  <a:cubicBezTo>
                    <a:pt x="740" y="782"/>
                    <a:pt x="742" y="785"/>
                    <a:pt x="742" y="787"/>
                  </a:cubicBezTo>
                  <a:cubicBezTo>
                    <a:pt x="742" y="790"/>
                    <a:pt x="740" y="792"/>
                    <a:pt x="738" y="793"/>
                  </a:cubicBezTo>
                  <a:cubicBezTo>
                    <a:pt x="735" y="795"/>
                    <a:pt x="733" y="798"/>
                    <a:pt x="731" y="803"/>
                  </a:cubicBezTo>
                  <a:cubicBezTo>
                    <a:pt x="729" y="807"/>
                    <a:pt x="727" y="812"/>
                    <a:pt x="723" y="816"/>
                  </a:cubicBezTo>
                  <a:lnTo>
                    <a:pt x="723" y="816"/>
                  </a:lnTo>
                  <a:cubicBezTo>
                    <a:pt x="727" y="817"/>
                    <a:pt x="733" y="818"/>
                    <a:pt x="736" y="824"/>
                  </a:cubicBezTo>
                  <a:lnTo>
                    <a:pt x="737" y="827"/>
                  </a:lnTo>
                  <a:lnTo>
                    <a:pt x="738" y="827"/>
                  </a:lnTo>
                  <a:cubicBezTo>
                    <a:pt x="740" y="827"/>
                    <a:pt x="745" y="827"/>
                    <a:pt x="748" y="832"/>
                  </a:cubicBezTo>
                  <a:cubicBezTo>
                    <a:pt x="749" y="833"/>
                    <a:pt x="750" y="835"/>
                    <a:pt x="750" y="837"/>
                  </a:cubicBezTo>
                  <a:lnTo>
                    <a:pt x="750" y="838"/>
                  </a:lnTo>
                  <a:lnTo>
                    <a:pt x="751" y="842"/>
                  </a:lnTo>
                  <a:lnTo>
                    <a:pt x="752" y="843"/>
                  </a:lnTo>
                  <a:cubicBezTo>
                    <a:pt x="753" y="845"/>
                    <a:pt x="754" y="847"/>
                    <a:pt x="753" y="849"/>
                  </a:cubicBezTo>
                  <a:cubicBezTo>
                    <a:pt x="753" y="850"/>
                    <a:pt x="753" y="850"/>
                    <a:pt x="753" y="852"/>
                  </a:cubicBezTo>
                  <a:cubicBezTo>
                    <a:pt x="753" y="854"/>
                    <a:pt x="754" y="858"/>
                    <a:pt x="752" y="861"/>
                  </a:cubicBezTo>
                  <a:cubicBezTo>
                    <a:pt x="753" y="870"/>
                    <a:pt x="757" y="877"/>
                    <a:pt x="766" y="885"/>
                  </a:cubicBezTo>
                  <a:cubicBezTo>
                    <a:pt x="768" y="886"/>
                    <a:pt x="768" y="887"/>
                    <a:pt x="769" y="889"/>
                  </a:cubicBezTo>
                  <a:cubicBezTo>
                    <a:pt x="769" y="893"/>
                    <a:pt x="770" y="894"/>
                    <a:pt x="775" y="894"/>
                  </a:cubicBezTo>
                  <a:cubicBezTo>
                    <a:pt x="778" y="894"/>
                    <a:pt x="783" y="893"/>
                    <a:pt x="787" y="892"/>
                  </a:cubicBezTo>
                  <a:lnTo>
                    <a:pt x="790" y="891"/>
                  </a:lnTo>
                  <a:lnTo>
                    <a:pt x="791" y="891"/>
                  </a:lnTo>
                  <a:cubicBezTo>
                    <a:pt x="793" y="891"/>
                    <a:pt x="795" y="892"/>
                    <a:pt x="796" y="893"/>
                  </a:cubicBezTo>
                  <a:cubicBezTo>
                    <a:pt x="800" y="897"/>
                    <a:pt x="804" y="899"/>
                    <a:pt x="807" y="899"/>
                  </a:cubicBezTo>
                  <a:cubicBezTo>
                    <a:pt x="810" y="899"/>
                    <a:pt x="812" y="898"/>
                    <a:pt x="815" y="895"/>
                  </a:cubicBezTo>
                  <a:cubicBezTo>
                    <a:pt x="818" y="893"/>
                    <a:pt x="820" y="892"/>
                    <a:pt x="822" y="892"/>
                  </a:cubicBezTo>
                  <a:cubicBezTo>
                    <a:pt x="831" y="892"/>
                    <a:pt x="831" y="902"/>
                    <a:pt x="832" y="907"/>
                  </a:cubicBezTo>
                  <a:lnTo>
                    <a:pt x="832" y="907"/>
                  </a:lnTo>
                  <a:cubicBezTo>
                    <a:pt x="835" y="907"/>
                    <a:pt x="836" y="906"/>
                    <a:pt x="838" y="906"/>
                  </a:cubicBezTo>
                  <a:cubicBezTo>
                    <a:pt x="841" y="906"/>
                    <a:pt x="845" y="905"/>
                    <a:pt x="848" y="905"/>
                  </a:cubicBezTo>
                  <a:cubicBezTo>
                    <a:pt x="852" y="905"/>
                    <a:pt x="856" y="906"/>
                    <a:pt x="859" y="908"/>
                  </a:cubicBezTo>
                  <a:lnTo>
                    <a:pt x="863" y="909"/>
                  </a:lnTo>
                  <a:cubicBezTo>
                    <a:pt x="866" y="909"/>
                    <a:pt x="867" y="908"/>
                    <a:pt x="868" y="900"/>
                  </a:cubicBezTo>
                  <a:cubicBezTo>
                    <a:pt x="868" y="897"/>
                    <a:pt x="869" y="891"/>
                    <a:pt x="876" y="891"/>
                  </a:cubicBezTo>
                  <a:lnTo>
                    <a:pt x="878" y="891"/>
                  </a:lnTo>
                  <a:cubicBezTo>
                    <a:pt x="881" y="891"/>
                    <a:pt x="883" y="893"/>
                    <a:pt x="885" y="895"/>
                  </a:cubicBezTo>
                  <a:cubicBezTo>
                    <a:pt x="890" y="901"/>
                    <a:pt x="887" y="916"/>
                    <a:pt x="886" y="919"/>
                  </a:cubicBezTo>
                  <a:cubicBezTo>
                    <a:pt x="883" y="934"/>
                    <a:pt x="873" y="936"/>
                    <a:pt x="867" y="937"/>
                  </a:cubicBezTo>
                  <a:lnTo>
                    <a:pt x="865" y="938"/>
                  </a:lnTo>
                  <a:cubicBezTo>
                    <a:pt x="865" y="938"/>
                    <a:pt x="864" y="940"/>
                    <a:pt x="865" y="945"/>
                  </a:cubicBezTo>
                  <a:cubicBezTo>
                    <a:pt x="865" y="947"/>
                    <a:pt x="864" y="949"/>
                    <a:pt x="863" y="951"/>
                  </a:cubicBezTo>
                  <a:cubicBezTo>
                    <a:pt x="862" y="952"/>
                    <a:pt x="860" y="953"/>
                    <a:pt x="858" y="953"/>
                  </a:cubicBezTo>
                  <a:lnTo>
                    <a:pt x="857" y="953"/>
                  </a:lnTo>
                  <a:cubicBezTo>
                    <a:pt x="853" y="953"/>
                    <a:pt x="850" y="955"/>
                    <a:pt x="846" y="959"/>
                  </a:cubicBezTo>
                  <a:cubicBezTo>
                    <a:pt x="841" y="964"/>
                    <a:pt x="836" y="969"/>
                    <a:pt x="829" y="970"/>
                  </a:cubicBezTo>
                  <a:cubicBezTo>
                    <a:pt x="823" y="980"/>
                    <a:pt x="813" y="986"/>
                    <a:pt x="803" y="986"/>
                  </a:cubicBezTo>
                  <a:lnTo>
                    <a:pt x="800" y="986"/>
                  </a:lnTo>
                  <a:cubicBezTo>
                    <a:pt x="802" y="989"/>
                    <a:pt x="803" y="993"/>
                    <a:pt x="801" y="999"/>
                  </a:cubicBezTo>
                  <a:lnTo>
                    <a:pt x="798" y="1002"/>
                  </a:lnTo>
                  <a:lnTo>
                    <a:pt x="795" y="1004"/>
                  </a:lnTo>
                  <a:lnTo>
                    <a:pt x="796" y="1008"/>
                  </a:lnTo>
                  <a:cubicBezTo>
                    <a:pt x="796" y="1010"/>
                    <a:pt x="796" y="1011"/>
                    <a:pt x="795" y="1013"/>
                  </a:cubicBezTo>
                  <a:cubicBezTo>
                    <a:pt x="793" y="1016"/>
                    <a:pt x="790" y="1018"/>
                    <a:pt x="787" y="1020"/>
                  </a:cubicBezTo>
                  <a:cubicBezTo>
                    <a:pt x="785" y="1021"/>
                    <a:pt x="784" y="1022"/>
                    <a:pt x="784" y="1022"/>
                  </a:cubicBezTo>
                  <a:cubicBezTo>
                    <a:pt x="787" y="1031"/>
                    <a:pt x="780" y="1037"/>
                    <a:pt x="775" y="1042"/>
                  </a:cubicBezTo>
                  <a:cubicBezTo>
                    <a:pt x="767" y="1049"/>
                    <a:pt x="756" y="1059"/>
                    <a:pt x="753" y="1081"/>
                  </a:cubicBezTo>
                  <a:cubicBezTo>
                    <a:pt x="753" y="1082"/>
                    <a:pt x="752" y="1084"/>
                    <a:pt x="751" y="1085"/>
                  </a:cubicBezTo>
                  <a:cubicBezTo>
                    <a:pt x="747" y="1088"/>
                    <a:pt x="742" y="1091"/>
                    <a:pt x="738" y="1093"/>
                  </a:cubicBezTo>
                  <a:cubicBezTo>
                    <a:pt x="728" y="1098"/>
                    <a:pt x="727" y="1099"/>
                    <a:pt x="730" y="1105"/>
                  </a:cubicBezTo>
                  <a:lnTo>
                    <a:pt x="732" y="1106"/>
                  </a:lnTo>
                  <a:cubicBezTo>
                    <a:pt x="738" y="1108"/>
                    <a:pt x="741" y="1112"/>
                    <a:pt x="741" y="1117"/>
                  </a:cubicBezTo>
                  <a:cubicBezTo>
                    <a:pt x="742" y="1119"/>
                    <a:pt x="743" y="1122"/>
                    <a:pt x="744" y="1124"/>
                  </a:cubicBezTo>
                  <a:cubicBezTo>
                    <a:pt x="746" y="1131"/>
                    <a:pt x="747" y="1132"/>
                    <a:pt x="749" y="1132"/>
                  </a:cubicBezTo>
                  <a:lnTo>
                    <a:pt x="752" y="1133"/>
                  </a:lnTo>
                  <a:cubicBezTo>
                    <a:pt x="756" y="1135"/>
                    <a:pt x="761" y="1135"/>
                    <a:pt x="766" y="1135"/>
                  </a:cubicBezTo>
                  <a:cubicBezTo>
                    <a:pt x="770" y="1136"/>
                    <a:pt x="775" y="1136"/>
                    <a:pt x="780" y="1138"/>
                  </a:cubicBezTo>
                  <a:cubicBezTo>
                    <a:pt x="787" y="1138"/>
                    <a:pt x="791" y="1142"/>
                    <a:pt x="795" y="1145"/>
                  </a:cubicBezTo>
                  <a:lnTo>
                    <a:pt x="797" y="1148"/>
                  </a:lnTo>
                  <a:cubicBezTo>
                    <a:pt x="799" y="1147"/>
                    <a:pt x="801" y="1147"/>
                    <a:pt x="802" y="1147"/>
                  </a:cubicBezTo>
                  <a:cubicBezTo>
                    <a:pt x="813" y="1147"/>
                    <a:pt x="820" y="1152"/>
                    <a:pt x="820" y="1159"/>
                  </a:cubicBezTo>
                  <a:cubicBezTo>
                    <a:pt x="820" y="1161"/>
                    <a:pt x="820" y="1163"/>
                    <a:pt x="818" y="1164"/>
                  </a:cubicBezTo>
                  <a:cubicBezTo>
                    <a:pt x="815" y="1168"/>
                    <a:pt x="811" y="1170"/>
                    <a:pt x="805" y="1170"/>
                  </a:cubicBezTo>
                  <a:cubicBezTo>
                    <a:pt x="800" y="1170"/>
                    <a:pt x="794" y="1168"/>
                    <a:pt x="790" y="1166"/>
                  </a:cubicBezTo>
                  <a:cubicBezTo>
                    <a:pt x="787" y="1166"/>
                    <a:pt x="785" y="1165"/>
                    <a:pt x="783" y="1165"/>
                  </a:cubicBezTo>
                  <a:cubicBezTo>
                    <a:pt x="783" y="1167"/>
                    <a:pt x="783" y="1169"/>
                    <a:pt x="783" y="1171"/>
                  </a:cubicBezTo>
                  <a:cubicBezTo>
                    <a:pt x="782" y="1174"/>
                    <a:pt x="780" y="1177"/>
                    <a:pt x="778" y="1180"/>
                  </a:cubicBezTo>
                  <a:cubicBezTo>
                    <a:pt x="778" y="1181"/>
                    <a:pt x="779" y="1182"/>
                    <a:pt x="779" y="1183"/>
                  </a:cubicBezTo>
                  <a:cubicBezTo>
                    <a:pt x="779" y="1185"/>
                    <a:pt x="779" y="1187"/>
                    <a:pt x="777" y="1189"/>
                  </a:cubicBezTo>
                  <a:cubicBezTo>
                    <a:pt x="777" y="1193"/>
                    <a:pt x="775" y="1195"/>
                    <a:pt x="774" y="1197"/>
                  </a:cubicBezTo>
                  <a:lnTo>
                    <a:pt x="773" y="1198"/>
                  </a:lnTo>
                  <a:lnTo>
                    <a:pt x="773" y="1199"/>
                  </a:lnTo>
                  <a:lnTo>
                    <a:pt x="777" y="1198"/>
                  </a:lnTo>
                  <a:cubicBezTo>
                    <a:pt x="780" y="1198"/>
                    <a:pt x="784" y="1199"/>
                    <a:pt x="788" y="1200"/>
                  </a:cubicBezTo>
                  <a:lnTo>
                    <a:pt x="788" y="1200"/>
                  </a:lnTo>
                  <a:cubicBezTo>
                    <a:pt x="790" y="1199"/>
                    <a:pt x="793" y="1197"/>
                    <a:pt x="796" y="1197"/>
                  </a:cubicBezTo>
                  <a:cubicBezTo>
                    <a:pt x="797" y="1197"/>
                    <a:pt x="803" y="1198"/>
                    <a:pt x="805" y="1204"/>
                  </a:cubicBezTo>
                  <a:lnTo>
                    <a:pt x="805" y="1208"/>
                  </a:lnTo>
                  <a:cubicBezTo>
                    <a:pt x="803" y="1219"/>
                    <a:pt x="790" y="1221"/>
                    <a:pt x="782" y="1222"/>
                  </a:cubicBezTo>
                  <a:cubicBezTo>
                    <a:pt x="780" y="1222"/>
                    <a:pt x="777" y="1222"/>
                    <a:pt x="776" y="1223"/>
                  </a:cubicBezTo>
                  <a:cubicBezTo>
                    <a:pt x="774" y="1225"/>
                    <a:pt x="772" y="1227"/>
                    <a:pt x="770" y="1229"/>
                  </a:cubicBezTo>
                  <a:lnTo>
                    <a:pt x="767" y="1231"/>
                  </a:lnTo>
                  <a:cubicBezTo>
                    <a:pt x="768" y="1233"/>
                    <a:pt x="769" y="1235"/>
                    <a:pt x="769" y="1237"/>
                  </a:cubicBezTo>
                  <a:lnTo>
                    <a:pt x="770" y="1238"/>
                  </a:lnTo>
                  <a:cubicBezTo>
                    <a:pt x="774" y="1243"/>
                    <a:pt x="771" y="1250"/>
                    <a:pt x="769" y="1254"/>
                  </a:cubicBezTo>
                  <a:lnTo>
                    <a:pt x="769" y="1255"/>
                  </a:lnTo>
                  <a:lnTo>
                    <a:pt x="769" y="1257"/>
                  </a:lnTo>
                  <a:cubicBezTo>
                    <a:pt x="771" y="1259"/>
                    <a:pt x="773" y="1263"/>
                    <a:pt x="771" y="1269"/>
                  </a:cubicBezTo>
                  <a:lnTo>
                    <a:pt x="771" y="1271"/>
                  </a:lnTo>
                  <a:cubicBezTo>
                    <a:pt x="775" y="1272"/>
                    <a:pt x="778" y="1274"/>
                    <a:pt x="778" y="1278"/>
                  </a:cubicBezTo>
                  <a:cubicBezTo>
                    <a:pt x="779" y="1279"/>
                    <a:pt x="778" y="1281"/>
                    <a:pt x="778" y="1282"/>
                  </a:cubicBezTo>
                  <a:cubicBezTo>
                    <a:pt x="781" y="1284"/>
                    <a:pt x="782" y="1286"/>
                    <a:pt x="783" y="1288"/>
                  </a:cubicBezTo>
                  <a:cubicBezTo>
                    <a:pt x="784" y="1289"/>
                    <a:pt x="784" y="1291"/>
                    <a:pt x="784" y="1293"/>
                  </a:cubicBezTo>
                  <a:cubicBezTo>
                    <a:pt x="787" y="1294"/>
                    <a:pt x="789" y="1295"/>
                    <a:pt x="791" y="1298"/>
                  </a:cubicBezTo>
                  <a:cubicBezTo>
                    <a:pt x="792" y="1299"/>
                    <a:pt x="792" y="1302"/>
                    <a:pt x="792" y="1305"/>
                  </a:cubicBezTo>
                  <a:cubicBezTo>
                    <a:pt x="794" y="1304"/>
                    <a:pt x="797" y="1303"/>
                    <a:pt x="799" y="1303"/>
                  </a:cubicBezTo>
                  <a:cubicBezTo>
                    <a:pt x="803" y="1303"/>
                    <a:pt x="805" y="1304"/>
                    <a:pt x="807" y="1307"/>
                  </a:cubicBezTo>
                  <a:cubicBezTo>
                    <a:pt x="810" y="1311"/>
                    <a:pt x="809" y="1316"/>
                    <a:pt x="807" y="1321"/>
                  </a:cubicBezTo>
                  <a:cubicBezTo>
                    <a:pt x="806" y="1324"/>
                    <a:pt x="804" y="1326"/>
                    <a:pt x="801" y="1326"/>
                  </a:cubicBezTo>
                  <a:lnTo>
                    <a:pt x="799" y="1326"/>
                  </a:lnTo>
                  <a:lnTo>
                    <a:pt x="796" y="1325"/>
                  </a:lnTo>
                  <a:cubicBezTo>
                    <a:pt x="791" y="1325"/>
                    <a:pt x="787" y="1329"/>
                    <a:pt x="786" y="1332"/>
                  </a:cubicBezTo>
                  <a:cubicBezTo>
                    <a:pt x="786" y="1333"/>
                    <a:pt x="786" y="1334"/>
                    <a:pt x="788" y="1336"/>
                  </a:cubicBezTo>
                  <a:cubicBezTo>
                    <a:pt x="790" y="1337"/>
                    <a:pt x="791" y="1339"/>
                    <a:pt x="791" y="1341"/>
                  </a:cubicBezTo>
                  <a:cubicBezTo>
                    <a:pt x="791" y="1343"/>
                    <a:pt x="790" y="1345"/>
                    <a:pt x="788" y="1347"/>
                  </a:cubicBezTo>
                  <a:lnTo>
                    <a:pt x="787" y="1348"/>
                  </a:lnTo>
                  <a:lnTo>
                    <a:pt x="789" y="1351"/>
                  </a:lnTo>
                  <a:cubicBezTo>
                    <a:pt x="789" y="1355"/>
                    <a:pt x="788" y="1358"/>
                    <a:pt x="787" y="1361"/>
                  </a:cubicBezTo>
                  <a:cubicBezTo>
                    <a:pt x="786" y="1363"/>
                    <a:pt x="786" y="1365"/>
                    <a:pt x="786" y="1365"/>
                  </a:cubicBezTo>
                  <a:cubicBezTo>
                    <a:pt x="789" y="1368"/>
                    <a:pt x="789" y="1371"/>
                    <a:pt x="789" y="1373"/>
                  </a:cubicBezTo>
                  <a:cubicBezTo>
                    <a:pt x="789" y="1375"/>
                    <a:pt x="788" y="1378"/>
                    <a:pt x="785" y="1380"/>
                  </a:cubicBezTo>
                  <a:lnTo>
                    <a:pt x="785" y="1384"/>
                  </a:lnTo>
                  <a:lnTo>
                    <a:pt x="786" y="1384"/>
                  </a:lnTo>
                  <a:lnTo>
                    <a:pt x="790" y="1385"/>
                  </a:lnTo>
                  <a:lnTo>
                    <a:pt x="790" y="1385"/>
                  </a:lnTo>
                  <a:cubicBezTo>
                    <a:pt x="794" y="1383"/>
                    <a:pt x="799" y="1380"/>
                    <a:pt x="804" y="1380"/>
                  </a:cubicBezTo>
                  <a:cubicBezTo>
                    <a:pt x="808" y="1380"/>
                    <a:pt x="811" y="1381"/>
                    <a:pt x="813" y="1383"/>
                  </a:cubicBezTo>
                  <a:cubicBezTo>
                    <a:pt x="815" y="1385"/>
                    <a:pt x="816" y="1387"/>
                    <a:pt x="816" y="1389"/>
                  </a:cubicBezTo>
                  <a:cubicBezTo>
                    <a:pt x="815" y="1391"/>
                    <a:pt x="814" y="1393"/>
                    <a:pt x="812" y="1394"/>
                  </a:cubicBezTo>
                  <a:cubicBezTo>
                    <a:pt x="796" y="1402"/>
                    <a:pt x="780" y="1406"/>
                    <a:pt x="763" y="1407"/>
                  </a:cubicBezTo>
                  <a:lnTo>
                    <a:pt x="763" y="1407"/>
                  </a:lnTo>
                  <a:cubicBezTo>
                    <a:pt x="761" y="1407"/>
                    <a:pt x="759" y="1406"/>
                    <a:pt x="758" y="1404"/>
                  </a:cubicBezTo>
                  <a:cubicBezTo>
                    <a:pt x="757" y="1403"/>
                    <a:pt x="756" y="1401"/>
                    <a:pt x="757" y="1399"/>
                  </a:cubicBezTo>
                  <a:cubicBezTo>
                    <a:pt x="755" y="1402"/>
                    <a:pt x="752" y="1405"/>
                    <a:pt x="747" y="1405"/>
                  </a:cubicBezTo>
                  <a:lnTo>
                    <a:pt x="745" y="1404"/>
                  </a:lnTo>
                  <a:cubicBezTo>
                    <a:pt x="744" y="1404"/>
                    <a:pt x="742" y="1405"/>
                    <a:pt x="741" y="1405"/>
                  </a:cubicBezTo>
                  <a:cubicBezTo>
                    <a:pt x="737" y="1405"/>
                    <a:pt x="732" y="1404"/>
                    <a:pt x="728" y="1404"/>
                  </a:cubicBezTo>
                  <a:cubicBezTo>
                    <a:pt x="723" y="1404"/>
                    <a:pt x="719" y="1404"/>
                    <a:pt x="714" y="1404"/>
                  </a:cubicBezTo>
                  <a:cubicBezTo>
                    <a:pt x="693" y="1404"/>
                    <a:pt x="689" y="1409"/>
                    <a:pt x="688" y="1415"/>
                  </a:cubicBezTo>
                  <a:cubicBezTo>
                    <a:pt x="687" y="1417"/>
                    <a:pt x="686" y="1419"/>
                    <a:pt x="685" y="1420"/>
                  </a:cubicBezTo>
                  <a:lnTo>
                    <a:pt x="681" y="1421"/>
                  </a:lnTo>
                  <a:lnTo>
                    <a:pt x="679" y="1421"/>
                  </a:lnTo>
                  <a:cubicBezTo>
                    <a:pt x="677" y="1420"/>
                    <a:pt x="676" y="1420"/>
                    <a:pt x="675" y="1420"/>
                  </a:cubicBezTo>
                  <a:cubicBezTo>
                    <a:pt x="673" y="1422"/>
                    <a:pt x="671" y="1425"/>
                    <a:pt x="666" y="1428"/>
                  </a:cubicBezTo>
                  <a:cubicBezTo>
                    <a:pt x="664" y="1430"/>
                    <a:pt x="662" y="1431"/>
                    <a:pt x="660" y="1431"/>
                  </a:cubicBezTo>
                  <a:cubicBezTo>
                    <a:pt x="659" y="1433"/>
                    <a:pt x="657" y="1434"/>
                    <a:pt x="656" y="1435"/>
                  </a:cubicBezTo>
                  <a:lnTo>
                    <a:pt x="654" y="1435"/>
                  </a:lnTo>
                  <a:cubicBezTo>
                    <a:pt x="648" y="1436"/>
                    <a:pt x="647" y="1437"/>
                    <a:pt x="646" y="1438"/>
                  </a:cubicBezTo>
                  <a:cubicBezTo>
                    <a:pt x="645" y="1441"/>
                    <a:pt x="642" y="1442"/>
                    <a:pt x="640" y="1442"/>
                  </a:cubicBezTo>
                  <a:lnTo>
                    <a:pt x="639" y="1442"/>
                  </a:lnTo>
                  <a:lnTo>
                    <a:pt x="638" y="1442"/>
                  </a:lnTo>
                  <a:lnTo>
                    <a:pt x="637" y="1442"/>
                  </a:lnTo>
                  <a:cubicBezTo>
                    <a:pt x="636" y="1443"/>
                    <a:pt x="635" y="1444"/>
                    <a:pt x="633" y="1446"/>
                  </a:cubicBezTo>
                  <a:lnTo>
                    <a:pt x="629" y="1447"/>
                  </a:lnTo>
                  <a:lnTo>
                    <a:pt x="627" y="1446"/>
                  </a:lnTo>
                  <a:cubicBezTo>
                    <a:pt x="624" y="1445"/>
                    <a:pt x="621" y="1444"/>
                    <a:pt x="620" y="1444"/>
                  </a:cubicBezTo>
                  <a:cubicBezTo>
                    <a:pt x="619" y="1447"/>
                    <a:pt x="618" y="1449"/>
                    <a:pt x="615" y="1450"/>
                  </a:cubicBezTo>
                  <a:lnTo>
                    <a:pt x="614" y="1452"/>
                  </a:lnTo>
                  <a:cubicBezTo>
                    <a:pt x="612" y="1454"/>
                    <a:pt x="610" y="1456"/>
                    <a:pt x="606" y="1456"/>
                  </a:cubicBezTo>
                  <a:cubicBezTo>
                    <a:pt x="605" y="1456"/>
                    <a:pt x="603" y="1456"/>
                    <a:pt x="601" y="1454"/>
                  </a:cubicBezTo>
                  <a:cubicBezTo>
                    <a:pt x="598" y="1454"/>
                    <a:pt x="595" y="1453"/>
                    <a:pt x="593" y="1453"/>
                  </a:cubicBezTo>
                  <a:cubicBezTo>
                    <a:pt x="592" y="1454"/>
                    <a:pt x="591" y="1455"/>
                    <a:pt x="589" y="1456"/>
                  </a:cubicBezTo>
                  <a:cubicBezTo>
                    <a:pt x="588" y="1458"/>
                    <a:pt x="586" y="1460"/>
                    <a:pt x="582" y="1461"/>
                  </a:cubicBezTo>
                  <a:lnTo>
                    <a:pt x="581" y="1461"/>
                  </a:lnTo>
                  <a:cubicBezTo>
                    <a:pt x="578" y="1461"/>
                    <a:pt x="576" y="1459"/>
                    <a:pt x="575" y="1456"/>
                  </a:cubicBezTo>
                  <a:lnTo>
                    <a:pt x="574" y="1454"/>
                  </a:lnTo>
                  <a:cubicBezTo>
                    <a:pt x="573" y="1453"/>
                    <a:pt x="572" y="1451"/>
                    <a:pt x="571" y="1449"/>
                  </a:cubicBezTo>
                  <a:cubicBezTo>
                    <a:pt x="569" y="1448"/>
                    <a:pt x="566" y="1447"/>
                    <a:pt x="565" y="1444"/>
                  </a:cubicBezTo>
                  <a:lnTo>
                    <a:pt x="564" y="1443"/>
                  </a:lnTo>
                  <a:cubicBezTo>
                    <a:pt x="553" y="1443"/>
                    <a:pt x="551" y="1434"/>
                    <a:pt x="551" y="1431"/>
                  </a:cubicBezTo>
                  <a:lnTo>
                    <a:pt x="550" y="1429"/>
                  </a:lnTo>
                  <a:lnTo>
                    <a:pt x="550" y="1429"/>
                  </a:lnTo>
                  <a:cubicBezTo>
                    <a:pt x="550" y="1430"/>
                    <a:pt x="550" y="1432"/>
                    <a:pt x="549" y="1433"/>
                  </a:cubicBezTo>
                  <a:cubicBezTo>
                    <a:pt x="549" y="1435"/>
                    <a:pt x="549" y="1437"/>
                    <a:pt x="548" y="1438"/>
                  </a:cubicBezTo>
                  <a:lnTo>
                    <a:pt x="548" y="1440"/>
                  </a:lnTo>
                  <a:cubicBezTo>
                    <a:pt x="549" y="1442"/>
                    <a:pt x="550" y="1443"/>
                    <a:pt x="550" y="1445"/>
                  </a:cubicBezTo>
                  <a:cubicBezTo>
                    <a:pt x="552" y="1448"/>
                    <a:pt x="552" y="1452"/>
                    <a:pt x="548" y="1456"/>
                  </a:cubicBezTo>
                  <a:lnTo>
                    <a:pt x="548" y="1456"/>
                  </a:lnTo>
                  <a:cubicBezTo>
                    <a:pt x="548" y="1461"/>
                    <a:pt x="550" y="1462"/>
                    <a:pt x="551" y="1464"/>
                  </a:cubicBezTo>
                  <a:cubicBezTo>
                    <a:pt x="555" y="1471"/>
                    <a:pt x="552" y="1476"/>
                    <a:pt x="545" y="1485"/>
                  </a:cubicBezTo>
                  <a:cubicBezTo>
                    <a:pt x="545" y="1486"/>
                    <a:pt x="544" y="1488"/>
                    <a:pt x="543" y="1489"/>
                  </a:cubicBezTo>
                  <a:cubicBezTo>
                    <a:pt x="542" y="1490"/>
                    <a:pt x="540" y="1491"/>
                    <a:pt x="538" y="1491"/>
                  </a:cubicBezTo>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pt-BR"/>
            </a:p>
          </p:txBody>
        </p:sp>
        <p:sp>
          <p:nvSpPr>
            <p:cNvPr id="628" name="Freeform 175">
              <a:extLst>
                <a:ext uri="{FF2B5EF4-FFF2-40B4-BE49-F238E27FC236}">
                  <a16:creationId xmlns:a16="http://schemas.microsoft.com/office/drawing/2014/main" id="{4C130F95-E8E8-47CA-CBB2-BBE691074800}"/>
                </a:ext>
              </a:extLst>
            </p:cNvPr>
            <p:cNvSpPr>
              <a:spLocks/>
            </p:cNvSpPr>
            <p:nvPr/>
          </p:nvSpPr>
          <p:spPr bwMode="auto">
            <a:xfrm>
              <a:off x="1385677" y="2772311"/>
              <a:ext cx="797499" cy="769498"/>
            </a:xfrm>
            <a:custGeom>
              <a:avLst/>
              <a:gdLst>
                <a:gd name="T0" fmla="*/ 1400 w 1986"/>
                <a:gd name="T1" fmla="*/ 1910 h 1917"/>
                <a:gd name="T2" fmla="*/ 1361 w 1986"/>
                <a:gd name="T3" fmla="*/ 1907 h 1917"/>
                <a:gd name="T4" fmla="*/ 1372 w 1986"/>
                <a:gd name="T5" fmla="*/ 1836 h 1917"/>
                <a:gd name="T6" fmla="*/ 1288 w 1986"/>
                <a:gd name="T7" fmla="*/ 1843 h 1917"/>
                <a:gd name="T8" fmla="*/ 1202 w 1986"/>
                <a:gd name="T9" fmla="*/ 1822 h 1917"/>
                <a:gd name="T10" fmla="*/ 1149 w 1986"/>
                <a:gd name="T11" fmla="*/ 1844 h 1917"/>
                <a:gd name="T12" fmla="*/ 1111 w 1986"/>
                <a:gd name="T13" fmla="*/ 1837 h 1917"/>
                <a:gd name="T14" fmla="*/ 1081 w 1986"/>
                <a:gd name="T15" fmla="*/ 1821 h 1917"/>
                <a:gd name="T16" fmla="*/ 1020 w 1986"/>
                <a:gd name="T17" fmla="*/ 1788 h 1917"/>
                <a:gd name="T18" fmla="*/ 991 w 1986"/>
                <a:gd name="T19" fmla="*/ 1780 h 1917"/>
                <a:gd name="T20" fmla="*/ 966 w 1986"/>
                <a:gd name="T21" fmla="*/ 1762 h 1917"/>
                <a:gd name="T22" fmla="*/ 919 w 1986"/>
                <a:gd name="T23" fmla="*/ 1780 h 1917"/>
                <a:gd name="T24" fmla="*/ 873 w 1986"/>
                <a:gd name="T25" fmla="*/ 1789 h 1917"/>
                <a:gd name="T26" fmla="*/ 844 w 1986"/>
                <a:gd name="T27" fmla="*/ 1808 h 1917"/>
                <a:gd name="T28" fmla="*/ 801 w 1986"/>
                <a:gd name="T29" fmla="*/ 1861 h 1917"/>
                <a:gd name="T30" fmla="*/ 762 w 1986"/>
                <a:gd name="T31" fmla="*/ 1876 h 1917"/>
                <a:gd name="T32" fmla="*/ 728 w 1986"/>
                <a:gd name="T33" fmla="*/ 1891 h 1917"/>
                <a:gd name="T34" fmla="*/ 685 w 1986"/>
                <a:gd name="T35" fmla="*/ 1844 h 1917"/>
                <a:gd name="T36" fmla="*/ 572 w 1986"/>
                <a:gd name="T37" fmla="*/ 1699 h 1917"/>
                <a:gd name="T38" fmla="*/ 575 w 1986"/>
                <a:gd name="T39" fmla="*/ 1600 h 1917"/>
                <a:gd name="T40" fmla="*/ 221 w 1986"/>
                <a:gd name="T41" fmla="*/ 1381 h 1917"/>
                <a:gd name="T42" fmla="*/ 200 w 1986"/>
                <a:gd name="T43" fmla="*/ 1207 h 1917"/>
                <a:gd name="T44" fmla="*/ 198 w 1986"/>
                <a:gd name="T45" fmla="*/ 1161 h 1917"/>
                <a:gd name="T46" fmla="*/ 159 w 1986"/>
                <a:gd name="T47" fmla="*/ 1132 h 1917"/>
                <a:gd name="T48" fmla="*/ 214 w 1986"/>
                <a:gd name="T49" fmla="*/ 1089 h 1917"/>
                <a:gd name="T50" fmla="*/ 242 w 1986"/>
                <a:gd name="T51" fmla="*/ 1016 h 1917"/>
                <a:gd name="T52" fmla="*/ 278 w 1986"/>
                <a:gd name="T53" fmla="*/ 934 h 1917"/>
                <a:gd name="T54" fmla="*/ 288 w 1986"/>
                <a:gd name="T55" fmla="*/ 830 h 1917"/>
                <a:gd name="T56" fmla="*/ 272 w 1986"/>
                <a:gd name="T57" fmla="*/ 748 h 1917"/>
                <a:gd name="T58" fmla="*/ 277 w 1986"/>
                <a:gd name="T59" fmla="*/ 684 h 1917"/>
                <a:gd name="T60" fmla="*/ 236 w 1986"/>
                <a:gd name="T61" fmla="*/ 674 h 1917"/>
                <a:gd name="T62" fmla="*/ 106 w 1986"/>
                <a:gd name="T63" fmla="*/ 659 h 1917"/>
                <a:gd name="T64" fmla="*/ 25 w 1986"/>
                <a:gd name="T65" fmla="*/ 594 h 1917"/>
                <a:gd name="T66" fmla="*/ 14 w 1986"/>
                <a:gd name="T67" fmla="*/ 530 h 1917"/>
                <a:gd name="T68" fmla="*/ 16 w 1986"/>
                <a:gd name="T69" fmla="*/ 434 h 1917"/>
                <a:gd name="T70" fmla="*/ 9 w 1986"/>
                <a:gd name="T71" fmla="*/ 381 h 1917"/>
                <a:gd name="T72" fmla="*/ 19 w 1986"/>
                <a:gd name="T73" fmla="*/ 334 h 1917"/>
                <a:gd name="T74" fmla="*/ 555 w 1986"/>
                <a:gd name="T75" fmla="*/ 251 h 1917"/>
                <a:gd name="T76" fmla="*/ 579 w 1986"/>
                <a:gd name="T77" fmla="*/ 136 h 1917"/>
                <a:gd name="T78" fmla="*/ 678 w 1986"/>
                <a:gd name="T79" fmla="*/ 124 h 1917"/>
                <a:gd name="T80" fmla="*/ 706 w 1986"/>
                <a:gd name="T81" fmla="*/ 221 h 1917"/>
                <a:gd name="T82" fmla="*/ 745 w 1986"/>
                <a:gd name="T83" fmla="*/ 271 h 1917"/>
                <a:gd name="T84" fmla="*/ 853 w 1986"/>
                <a:gd name="T85" fmla="*/ 353 h 1917"/>
                <a:gd name="T86" fmla="*/ 1969 w 1986"/>
                <a:gd name="T87" fmla="*/ 488 h 1917"/>
                <a:gd name="T88" fmla="*/ 1921 w 1986"/>
                <a:gd name="T89" fmla="*/ 594 h 1917"/>
                <a:gd name="T90" fmla="*/ 1906 w 1986"/>
                <a:gd name="T91" fmla="*/ 803 h 1917"/>
                <a:gd name="T92" fmla="*/ 1913 w 1986"/>
                <a:gd name="T93" fmla="*/ 875 h 1917"/>
                <a:gd name="T94" fmla="*/ 1909 w 1986"/>
                <a:gd name="T95" fmla="*/ 942 h 1917"/>
                <a:gd name="T96" fmla="*/ 1930 w 1986"/>
                <a:gd name="T97" fmla="*/ 1012 h 1917"/>
                <a:gd name="T98" fmla="*/ 1876 w 1986"/>
                <a:gd name="T99" fmla="*/ 1144 h 1917"/>
                <a:gd name="T100" fmla="*/ 1856 w 1986"/>
                <a:gd name="T101" fmla="*/ 1270 h 1917"/>
                <a:gd name="T102" fmla="*/ 1788 w 1986"/>
                <a:gd name="T103" fmla="*/ 1375 h 1917"/>
                <a:gd name="T104" fmla="*/ 1739 w 1986"/>
                <a:gd name="T105" fmla="*/ 1417 h 1917"/>
                <a:gd name="T106" fmla="*/ 1695 w 1986"/>
                <a:gd name="T107" fmla="*/ 1520 h 1917"/>
                <a:gd name="T108" fmla="*/ 1612 w 1986"/>
                <a:gd name="T109" fmla="*/ 1567 h 1917"/>
                <a:gd name="T110" fmla="*/ 1573 w 1986"/>
                <a:gd name="T111" fmla="*/ 1599 h 1917"/>
                <a:gd name="T112" fmla="*/ 1570 w 1986"/>
                <a:gd name="T113" fmla="*/ 1639 h 1917"/>
                <a:gd name="T114" fmla="*/ 1543 w 1986"/>
                <a:gd name="T115" fmla="*/ 1677 h 1917"/>
                <a:gd name="T116" fmla="*/ 1509 w 1986"/>
                <a:gd name="T117" fmla="*/ 1705 h 1917"/>
                <a:gd name="T118" fmla="*/ 1485 w 1986"/>
                <a:gd name="T119" fmla="*/ 1749 h 1917"/>
                <a:gd name="T120" fmla="*/ 1467 w 1986"/>
                <a:gd name="T121" fmla="*/ 1807 h 1917"/>
                <a:gd name="T122" fmla="*/ 1483 w 1986"/>
                <a:gd name="T123" fmla="*/ 1879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86" h="1917">
                  <a:moveTo>
                    <a:pt x="1478" y="1917"/>
                  </a:moveTo>
                  <a:cubicBezTo>
                    <a:pt x="1472" y="1917"/>
                    <a:pt x="1464" y="1914"/>
                    <a:pt x="1456" y="1909"/>
                  </a:cubicBezTo>
                  <a:cubicBezTo>
                    <a:pt x="1454" y="1909"/>
                    <a:pt x="1451" y="1908"/>
                    <a:pt x="1448" y="1908"/>
                  </a:cubicBezTo>
                  <a:cubicBezTo>
                    <a:pt x="1444" y="1908"/>
                    <a:pt x="1440" y="1909"/>
                    <a:pt x="1436" y="1910"/>
                  </a:cubicBezTo>
                  <a:lnTo>
                    <a:pt x="1434" y="1910"/>
                  </a:lnTo>
                  <a:lnTo>
                    <a:pt x="1430" y="1909"/>
                  </a:lnTo>
                  <a:lnTo>
                    <a:pt x="1426" y="1907"/>
                  </a:lnTo>
                  <a:lnTo>
                    <a:pt x="1426" y="1907"/>
                  </a:lnTo>
                  <a:cubicBezTo>
                    <a:pt x="1425" y="1910"/>
                    <a:pt x="1422" y="1915"/>
                    <a:pt x="1415" y="1915"/>
                  </a:cubicBezTo>
                  <a:cubicBezTo>
                    <a:pt x="1412" y="1915"/>
                    <a:pt x="1409" y="1914"/>
                    <a:pt x="1404" y="1912"/>
                  </a:cubicBezTo>
                  <a:cubicBezTo>
                    <a:pt x="1403" y="1911"/>
                    <a:pt x="1401" y="1910"/>
                    <a:pt x="1400" y="1910"/>
                  </a:cubicBezTo>
                  <a:lnTo>
                    <a:pt x="1398" y="1910"/>
                  </a:lnTo>
                  <a:cubicBezTo>
                    <a:pt x="1396" y="1910"/>
                    <a:pt x="1394" y="1909"/>
                    <a:pt x="1393" y="1908"/>
                  </a:cubicBezTo>
                  <a:cubicBezTo>
                    <a:pt x="1391" y="1906"/>
                    <a:pt x="1389" y="1904"/>
                    <a:pt x="1389" y="1904"/>
                  </a:cubicBezTo>
                  <a:cubicBezTo>
                    <a:pt x="1388" y="1904"/>
                    <a:pt x="1386" y="1905"/>
                    <a:pt x="1385" y="1908"/>
                  </a:cubicBezTo>
                  <a:cubicBezTo>
                    <a:pt x="1384" y="1910"/>
                    <a:pt x="1382" y="1911"/>
                    <a:pt x="1379" y="1911"/>
                  </a:cubicBezTo>
                  <a:lnTo>
                    <a:pt x="1379" y="1911"/>
                  </a:lnTo>
                  <a:cubicBezTo>
                    <a:pt x="1377" y="1911"/>
                    <a:pt x="1374" y="1910"/>
                    <a:pt x="1373" y="1908"/>
                  </a:cubicBezTo>
                  <a:cubicBezTo>
                    <a:pt x="1371" y="1908"/>
                    <a:pt x="1370" y="1908"/>
                    <a:pt x="1368" y="1909"/>
                  </a:cubicBezTo>
                  <a:lnTo>
                    <a:pt x="1366" y="1909"/>
                  </a:lnTo>
                  <a:lnTo>
                    <a:pt x="1365" y="1909"/>
                  </a:lnTo>
                  <a:cubicBezTo>
                    <a:pt x="1363" y="1909"/>
                    <a:pt x="1362" y="1908"/>
                    <a:pt x="1361" y="1907"/>
                  </a:cubicBezTo>
                  <a:cubicBezTo>
                    <a:pt x="1358" y="1905"/>
                    <a:pt x="1357" y="1903"/>
                    <a:pt x="1355" y="1901"/>
                  </a:cubicBezTo>
                  <a:cubicBezTo>
                    <a:pt x="1354" y="1899"/>
                    <a:pt x="1352" y="1897"/>
                    <a:pt x="1352" y="1897"/>
                  </a:cubicBezTo>
                  <a:cubicBezTo>
                    <a:pt x="1350" y="1897"/>
                    <a:pt x="1348" y="1896"/>
                    <a:pt x="1347" y="1894"/>
                  </a:cubicBezTo>
                  <a:lnTo>
                    <a:pt x="1345" y="1893"/>
                  </a:lnTo>
                  <a:lnTo>
                    <a:pt x="1343" y="1893"/>
                  </a:lnTo>
                  <a:cubicBezTo>
                    <a:pt x="1341" y="1893"/>
                    <a:pt x="1339" y="1894"/>
                    <a:pt x="1337" y="1894"/>
                  </a:cubicBezTo>
                  <a:cubicBezTo>
                    <a:pt x="1332" y="1894"/>
                    <a:pt x="1330" y="1891"/>
                    <a:pt x="1329" y="1890"/>
                  </a:cubicBezTo>
                  <a:cubicBezTo>
                    <a:pt x="1328" y="1888"/>
                    <a:pt x="1328" y="1885"/>
                    <a:pt x="1329" y="1882"/>
                  </a:cubicBezTo>
                  <a:cubicBezTo>
                    <a:pt x="1328" y="1870"/>
                    <a:pt x="1338" y="1858"/>
                    <a:pt x="1345" y="1849"/>
                  </a:cubicBezTo>
                  <a:cubicBezTo>
                    <a:pt x="1348" y="1838"/>
                    <a:pt x="1360" y="1837"/>
                    <a:pt x="1368" y="1836"/>
                  </a:cubicBezTo>
                  <a:lnTo>
                    <a:pt x="1372" y="1836"/>
                  </a:lnTo>
                  <a:cubicBezTo>
                    <a:pt x="1373" y="1817"/>
                    <a:pt x="1375" y="1786"/>
                    <a:pt x="1374" y="1773"/>
                  </a:cubicBezTo>
                  <a:cubicBezTo>
                    <a:pt x="1372" y="1775"/>
                    <a:pt x="1371" y="1777"/>
                    <a:pt x="1369" y="1778"/>
                  </a:cubicBezTo>
                  <a:cubicBezTo>
                    <a:pt x="1360" y="1790"/>
                    <a:pt x="1346" y="1807"/>
                    <a:pt x="1326" y="1814"/>
                  </a:cubicBezTo>
                  <a:cubicBezTo>
                    <a:pt x="1324" y="1817"/>
                    <a:pt x="1324" y="1817"/>
                    <a:pt x="1324" y="1821"/>
                  </a:cubicBezTo>
                  <a:lnTo>
                    <a:pt x="1324" y="1824"/>
                  </a:lnTo>
                  <a:lnTo>
                    <a:pt x="1323" y="1827"/>
                  </a:lnTo>
                  <a:cubicBezTo>
                    <a:pt x="1322" y="1829"/>
                    <a:pt x="1321" y="1830"/>
                    <a:pt x="1320" y="1831"/>
                  </a:cubicBezTo>
                  <a:cubicBezTo>
                    <a:pt x="1319" y="1835"/>
                    <a:pt x="1316" y="1840"/>
                    <a:pt x="1309" y="1840"/>
                  </a:cubicBezTo>
                  <a:cubicBezTo>
                    <a:pt x="1308" y="1840"/>
                    <a:pt x="1306" y="1840"/>
                    <a:pt x="1304" y="1839"/>
                  </a:cubicBezTo>
                  <a:cubicBezTo>
                    <a:pt x="1302" y="1839"/>
                    <a:pt x="1301" y="1838"/>
                    <a:pt x="1299" y="1838"/>
                  </a:cubicBezTo>
                  <a:cubicBezTo>
                    <a:pt x="1295" y="1838"/>
                    <a:pt x="1292" y="1840"/>
                    <a:pt x="1288" y="1843"/>
                  </a:cubicBezTo>
                  <a:cubicBezTo>
                    <a:pt x="1283" y="1845"/>
                    <a:pt x="1278" y="1848"/>
                    <a:pt x="1272" y="1848"/>
                  </a:cubicBezTo>
                  <a:cubicBezTo>
                    <a:pt x="1269" y="1848"/>
                    <a:pt x="1266" y="1847"/>
                    <a:pt x="1264" y="1846"/>
                  </a:cubicBezTo>
                  <a:cubicBezTo>
                    <a:pt x="1255" y="1845"/>
                    <a:pt x="1254" y="1836"/>
                    <a:pt x="1254" y="1833"/>
                  </a:cubicBezTo>
                  <a:cubicBezTo>
                    <a:pt x="1253" y="1828"/>
                    <a:pt x="1253" y="1825"/>
                    <a:pt x="1245" y="1824"/>
                  </a:cubicBezTo>
                  <a:cubicBezTo>
                    <a:pt x="1242" y="1824"/>
                    <a:pt x="1240" y="1822"/>
                    <a:pt x="1239" y="1820"/>
                  </a:cubicBezTo>
                  <a:cubicBezTo>
                    <a:pt x="1238" y="1817"/>
                    <a:pt x="1238" y="1816"/>
                    <a:pt x="1238" y="1816"/>
                  </a:cubicBezTo>
                  <a:lnTo>
                    <a:pt x="1236" y="1816"/>
                  </a:lnTo>
                  <a:lnTo>
                    <a:pt x="1231" y="1816"/>
                  </a:lnTo>
                  <a:cubicBezTo>
                    <a:pt x="1229" y="1816"/>
                    <a:pt x="1227" y="1816"/>
                    <a:pt x="1226" y="1815"/>
                  </a:cubicBezTo>
                  <a:cubicBezTo>
                    <a:pt x="1220" y="1818"/>
                    <a:pt x="1215" y="1819"/>
                    <a:pt x="1212" y="1819"/>
                  </a:cubicBezTo>
                  <a:cubicBezTo>
                    <a:pt x="1208" y="1820"/>
                    <a:pt x="1205" y="1820"/>
                    <a:pt x="1202" y="1822"/>
                  </a:cubicBezTo>
                  <a:cubicBezTo>
                    <a:pt x="1201" y="1829"/>
                    <a:pt x="1197" y="1831"/>
                    <a:pt x="1193" y="1832"/>
                  </a:cubicBezTo>
                  <a:lnTo>
                    <a:pt x="1192" y="1833"/>
                  </a:lnTo>
                  <a:cubicBezTo>
                    <a:pt x="1187" y="1839"/>
                    <a:pt x="1180" y="1840"/>
                    <a:pt x="1175" y="1841"/>
                  </a:cubicBezTo>
                  <a:lnTo>
                    <a:pt x="1171" y="1841"/>
                  </a:lnTo>
                  <a:cubicBezTo>
                    <a:pt x="1169" y="1841"/>
                    <a:pt x="1167" y="1840"/>
                    <a:pt x="1166" y="1838"/>
                  </a:cubicBezTo>
                  <a:cubicBezTo>
                    <a:pt x="1164" y="1838"/>
                    <a:pt x="1162" y="1839"/>
                    <a:pt x="1161" y="1840"/>
                  </a:cubicBezTo>
                  <a:cubicBezTo>
                    <a:pt x="1161" y="1842"/>
                    <a:pt x="1159" y="1843"/>
                    <a:pt x="1158" y="1844"/>
                  </a:cubicBezTo>
                  <a:lnTo>
                    <a:pt x="1155" y="1844"/>
                  </a:lnTo>
                  <a:lnTo>
                    <a:pt x="1152" y="1844"/>
                  </a:lnTo>
                  <a:lnTo>
                    <a:pt x="1149" y="1844"/>
                  </a:lnTo>
                  <a:lnTo>
                    <a:pt x="1149" y="1844"/>
                  </a:lnTo>
                  <a:lnTo>
                    <a:pt x="1146" y="1845"/>
                  </a:lnTo>
                  <a:lnTo>
                    <a:pt x="1144" y="1844"/>
                  </a:lnTo>
                  <a:lnTo>
                    <a:pt x="1143" y="1844"/>
                  </a:lnTo>
                  <a:cubicBezTo>
                    <a:pt x="1141" y="1844"/>
                    <a:pt x="1139" y="1843"/>
                    <a:pt x="1138" y="1843"/>
                  </a:cubicBezTo>
                  <a:lnTo>
                    <a:pt x="1137" y="1843"/>
                  </a:lnTo>
                  <a:cubicBezTo>
                    <a:pt x="1136" y="1845"/>
                    <a:pt x="1134" y="1847"/>
                    <a:pt x="1132" y="1847"/>
                  </a:cubicBezTo>
                  <a:lnTo>
                    <a:pt x="1129" y="1846"/>
                  </a:lnTo>
                  <a:cubicBezTo>
                    <a:pt x="1126" y="1845"/>
                    <a:pt x="1124" y="1844"/>
                    <a:pt x="1122" y="1843"/>
                  </a:cubicBezTo>
                  <a:cubicBezTo>
                    <a:pt x="1120" y="1842"/>
                    <a:pt x="1120" y="1841"/>
                    <a:pt x="1117" y="1841"/>
                  </a:cubicBezTo>
                  <a:cubicBezTo>
                    <a:pt x="1115" y="1840"/>
                    <a:pt x="1114" y="1839"/>
                    <a:pt x="1113" y="1838"/>
                  </a:cubicBezTo>
                  <a:lnTo>
                    <a:pt x="1111" y="1837"/>
                  </a:lnTo>
                  <a:cubicBezTo>
                    <a:pt x="1109" y="1836"/>
                    <a:pt x="1106" y="1835"/>
                    <a:pt x="1105" y="1832"/>
                  </a:cubicBezTo>
                  <a:lnTo>
                    <a:pt x="1104" y="1830"/>
                  </a:lnTo>
                  <a:lnTo>
                    <a:pt x="1103" y="1830"/>
                  </a:lnTo>
                  <a:lnTo>
                    <a:pt x="1100" y="1829"/>
                  </a:lnTo>
                  <a:lnTo>
                    <a:pt x="1098" y="1828"/>
                  </a:lnTo>
                  <a:lnTo>
                    <a:pt x="1097" y="1828"/>
                  </a:lnTo>
                  <a:lnTo>
                    <a:pt x="1095" y="1828"/>
                  </a:lnTo>
                  <a:lnTo>
                    <a:pt x="1094" y="1828"/>
                  </a:lnTo>
                  <a:cubicBezTo>
                    <a:pt x="1092" y="1828"/>
                    <a:pt x="1089" y="1828"/>
                    <a:pt x="1087" y="1823"/>
                  </a:cubicBezTo>
                  <a:cubicBezTo>
                    <a:pt x="1085" y="1823"/>
                    <a:pt x="1084" y="1822"/>
                    <a:pt x="1083" y="1822"/>
                  </a:cubicBezTo>
                  <a:lnTo>
                    <a:pt x="1081" y="1821"/>
                  </a:lnTo>
                  <a:cubicBezTo>
                    <a:pt x="1077" y="1821"/>
                    <a:pt x="1073" y="1820"/>
                    <a:pt x="1068" y="1816"/>
                  </a:cubicBezTo>
                  <a:lnTo>
                    <a:pt x="1067" y="1816"/>
                  </a:lnTo>
                  <a:cubicBezTo>
                    <a:pt x="1058" y="1816"/>
                    <a:pt x="1049" y="1806"/>
                    <a:pt x="1046" y="1798"/>
                  </a:cubicBezTo>
                  <a:lnTo>
                    <a:pt x="1046" y="1796"/>
                  </a:lnTo>
                  <a:lnTo>
                    <a:pt x="1042" y="1794"/>
                  </a:lnTo>
                  <a:lnTo>
                    <a:pt x="1042" y="1794"/>
                  </a:lnTo>
                  <a:cubicBezTo>
                    <a:pt x="1040" y="1794"/>
                    <a:pt x="1038" y="1793"/>
                    <a:pt x="1037" y="1792"/>
                  </a:cubicBezTo>
                  <a:lnTo>
                    <a:pt x="1034" y="1791"/>
                  </a:lnTo>
                  <a:lnTo>
                    <a:pt x="1031" y="1792"/>
                  </a:lnTo>
                  <a:cubicBezTo>
                    <a:pt x="1028" y="1792"/>
                    <a:pt x="1025" y="1790"/>
                    <a:pt x="1022" y="1789"/>
                  </a:cubicBezTo>
                  <a:lnTo>
                    <a:pt x="1020" y="1788"/>
                  </a:lnTo>
                  <a:lnTo>
                    <a:pt x="1017" y="1789"/>
                  </a:lnTo>
                  <a:cubicBezTo>
                    <a:pt x="1013" y="1789"/>
                    <a:pt x="1011" y="1786"/>
                    <a:pt x="1010" y="1784"/>
                  </a:cubicBezTo>
                  <a:lnTo>
                    <a:pt x="1010" y="1784"/>
                  </a:lnTo>
                  <a:lnTo>
                    <a:pt x="1006" y="1782"/>
                  </a:lnTo>
                  <a:lnTo>
                    <a:pt x="1004" y="1781"/>
                  </a:lnTo>
                  <a:lnTo>
                    <a:pt x="1003" y="1780"/>
                  </a:lnTo>
                  <a:lnTo>
                    <a:pt x="1000" y="1781"/>
                  </a:lnTo>
                  <a:lnTo>
                    <a:pt x="996" y="1779"/>
                  </a:lnTo>
                  <a:lnTo>
                    <a:pt x="995" y="1779"/>
                  </a:lnTo>
                  <a:lnTo>
                    <a:pt x="992" y="1780"/>
                  </a:lnTo>
                  <a:lnTo>
                    <a:pt x="991" y="1780"/>
                  </a:lnTo>
                  <a:cubicBezTo>
                    <a:pt x="988" y="1780"/>
                    <a:pt x="985" y="1778"/>
                    <a:pt x="984" y="1775"/>
                  </a:cubicBezTo>
                  <a:lnTo>
                    <a:pt x="984" y="1775"/>
                  </a:lnTo>
                  <a:lnTo>
                    <a:pt x="981" y="1774"/>
                  </a:lnTo>
                  <a:lnTo>
                    <a:pt x="980" y="1774"/>
                  </a:lnTo>
                  <a:lnTo>
                    <a:pt x="978" y="1774"/>
                  </a:lnTo>
                  <a:cubicBezTo>
                    <a:pt x="977" y="1773"/>
                    <a:pt x="975" y="1772"/>
                    <a:pt x="974" y="1770"/>
                  </a:cubicBezTo>
                  <a:cubicBezTo>
                    <a:pt x="972" y="1767"/>
                    <a:pt x="972" y="1765"/>
                    <a:pt x="972" y="1763"/>
                  </a:cubicBezTo>
                  <a:lnTo>
                    <a:pt x="970" y="1761"/>
                  </a:lnTo>
                  <a:lnTo>
                    <a:pt x="970" y="1761"/>
                  </a:lnTo>
                  <a:lnTo>
                    <a:pt x="968" y="1762"/>
                  </a:lnTo>
                  <a:lnTo>
                    <a:pt x="966" y="1762"/>
                  </a:lnTo>
                  <a:lnTo>
                    <a:pt x="963" y="1761"/>
                  </a:lnTo>
                  <a:lnTo>
                    <a:pt x="962" y="1761"/>
                  </a:lnTo>
                  <a:lnTo>
                    <a:pt x="960" y="1762"/>
                  </a:lnTo>
                  <a:cubicBezTo>
                    <a:pt x="958" y="1763"/>
                    <a:pt x="956" y="1764"/>
                    <a:pt x="953" y="1764"/>
                  </a:cubicBezTo>
                  <a:cubicBezTo>
                    <a:pt x="950" y="1768"/>
                    <a:pt x="945" y="1770"/>
                    <a:pt x="941" y="1770"/>
                  </a:cubicBezTo>
                  <a:lnTo>
                    <a:pt x="940" y="1770"/>
                  </a:lnTo>
                  <a:lnTo>
                    <a:pt x="938" y="1773"/>
                  </a:lnTo>
                  <a:lnTo>
                    <a:pt x="937" y="1775"/>
                  </a:lnTo>
                  <a:cubicBezTo>
                    <a:pt x="936" y="1777"/>
                    <a:pt x="934" y="1778"/>
                    <a:pt x="930" y="1779"/>
                  </a:cubicBezTo>
                  <a:cubicBezTo>
                    <a:pt x="927" y="1780"/>
                    <a:pt x="925" y="1781"/>
                    <a:pt x="922" y="1781"/>
                  </a:cubicBezTo>
                  <a:lnTo>
                    <a:pt x="919" y="1780"/>
                  </a:lnTo>
                  <a:lnTo>
                    <a:pt x="918" y="1781"/>
                  </a:lnTo>
                  <a:cubicBezTo>
                    <a:pt x="917" y="1783"/>
                    <a:pt x="914" y="1786"/>
                    <a:pt x="910" y="1786"/>
                  </a:cubicBezTo>
                  <a:cubicBezTo>
                    <a:pt x="908" y="1788"/>
                    <a:pt x="906" y="1789"/>
                    <a:pt x="904" y="1789"/>
                  </a:cubicBezTo>
                  <a:cubicBezTo>
                    <a:pt x="902" y="1789"/>
                    <a:pt x="900" y="1788"/>
                    <a:pt x="898" y="1786"/>
                  </a:cubicBezTo>
                  <a:lnTo>
                    <a:pt x="898" y="1786"/>
                  </a:lnTo>
                  <a:lnTo>
                    <a:pt x="896" y="1785"/>
                  </a:lnTo>
                  <a:lnTo>
                    <a:pt x="895" y="1784"/>
                  </a:lnTo>
                  <a:cubicBezTo>
                    <a:pt x="892" y="1786"/>
                    <a:pt x="889" y="1787"/>
                    <a:pt x="885" y="1787"/>
                  </a:cubicBezTo>
                  <a:lnTo>
                    <a:pt x="884" y="1787"/>
                  </a:lnTo>
                  <a:cubicBezTo>
                    <a:pt x="883" y="1788"/>
                    <a:pt x="881" y="1789"/>
                    <a:pt x="878" y="1789"/>
                  </a:cubicBezTo>
                  <a:cubicBezTo>
                    <a:pt x="876" y="1789"/>
                    <a:pt x="875" y="1789"/>
                    <a:pt x="873" y="1789"/>
                  </a:cubicBezTo>
                  <a:lnTo>
                    <a:pt x="870" y="1790"/>
                  </a:lnTo>
                  <a:lnTo>
                    <a:pt x="869" y="1790"/>
                  </a:lnTo>
                  <a:lnTo>
                    <a:pt x="868" y="1790"/>
                  </a:lnTo>
                  <a:lnTo>
                    <a:pt x="866" y="1790"/>
                  </a:lnTo>
                  <a:cubicBezTo>
                    <a:pt x="865" y="1790"/>
                    <a:pt x="863" y="1790"/>
                    <a:pt x="862" y="1789"/>
                  </a:cubicBezTo>
                  <a:cubicBezTo>
                    <a:pt x="859" y="1786"/>
                    <a:pt x="858" y="1786"/>
                    <a:pt x="857" y="1786"/>
                  </a:cubicBezTo>
                  <a:cubicBezTo>
                    <a:pt x="857" y="1786"/>
                    <a:pt x="853" y="1790"/>
                    <a:pt x="851" y="1792"/>
                  </a:cubicBezTo>
                  <a:lnTo>
                    <a:pt x="851" y="1796"/>
                  </a:lnTo>
                  <a:cubicBezTo>
                    <a:pt x="850" y="1798"/>
                    <a:pt x="847" y="1799"/>
                    <a:pt x="845" y="1799"/>
                  </a:cubicBezTo>
                  <a:lnTo>
                    <a:pt x="844" y="1804"/>
                  </a:lnTo>
                  <a:lnTo>
                    <a:pt x="844" y="1808"/>
                  </a:lnTo>
                  <a:cubicBezTo>
                    <a:pt x="843" y="1810"/>
                    <a:pt x="841" y="1811"/>
                    <a:pt x="840" y="1812"/>
                  </a:cubicBezTo>
                  <a:cubicBezTo>
                    <a:pt x="839" y="1817"/>
                    <a:pt x="835" y="1822"/>
                    <a:pt x="831" y="1825"/>
                  </a:cubicBezTo>
                  <a:cubicBezTo>
                    <a:pt x="830" y="1826"/>
                    <a:pt x="828" y="1827"/>
                    <a:pt x="826" y="1827"/>
                  </a:cubicBezTo>
                  <a:lnTo>
                    <a:pt x="823" y="1826"/>
                  </a:lnTo>
                  <a:lnTo>
                    <a:pt x="820" y="1829"/>
                  </a:lnTo>
                  <a:lnTo>
                    <a:pt x="821" y="1831"/>
                  </a:lnTo>
                  <a:cubicBezTo>
                    <a:pt x="822" y="1835"/>
                    <a:pt x="820" y="1838"/>
                    <a:pt x="817" y="1841"/>
                  </a:cubicBezTo>
                  <a:cubicBezTo>
                    <a:pt x="815" y="1846"/>
                    <a:pt x="812" y="1848"/>
                    <a:pt x="810" y="1850"/>
                  </a:cubicBezTo>
                  <a:cubicBezTo>
                    <a:pt x="807" y="1852"/>
                    <a:pt x="807" y="1852"/>
                    <a:pt x="807" y="1854"/>
                  </a:cubicBezTo>
                  <a:cubicBezTo>
                    <a:pt x="807" y="1856"/>
                    <a:pt x="806" y="1858"/>
                    <a:pt x="805" y="1860"/>
                  </a:cubicBezTo>
                  <a:lnTo>
                    <a:pt x="801" y="1861"/>
                  </a:lnTo>
                  <a:lnTo>
                    <a:pt x="798" y="1860"/>
                  </a:lnTo>
                  <a:lnTo>
                    <a:pt x="797" y="1863"/>
                  </a:lnTo>
                  <a:cubicBezTo>
                    <a:pt x="795" y="1865"/>
                    <a:pt x="793" y="1867"/>
                    <a:pt x="791" y="1868"/>
                  </a:cubicBezTo>
                  <a:lnTo>
                    <a:pt x="788" y="1869"/>
                  </a:lnTo>
                  <a:lnTo>
                    <a:pt x="785" y="1869"/>
                  </a:lnTo>
                  <a:cubicBezTo>
                    <a:pt x="785" y="1868"/>
                    <a:pt x="784" y="1868"/>
                    <a:pt x="782" y="1868"/>
                  </a:cubicBezTo>
                  <a:cubicBezTo>
                    <a:pt x="780" y="1868"/>
                    <a:pt x="777" y="1869"/>
                    <a:pt x="774" y="1870"/>
                  </a:cubicBezTo>
                  <a:lnTo>
                    <a:pt x="773" y="1872"/>
                  </a:lnTo>
                  <a:cubicBezTo>
                    <a:pt x="771" y="1875"/>
                    <a:pt x="767" y="1875"/>
                    <a:pt x="766" y="1875"/>
                  </a:cubicBezTo>
                  <a:lnTo>
                    <a:pt x="766" y="1875"/>
                  </a:lnTo>
                  <a:lnTo>
                    <a:pt x="762" y="1876"/>
                  </a:lnTo>
                  <a:lnTo>
                    <a:pt x="762" y="1876"/>
                  </a:lnTo>
                  <a:lnTo>
                    <a:pt x="758" y="1876"/>
                  </a:lnTo>
                  <a:lnTo>
                    <a:pt x="756" y="1875"/>
                  </a:lnTo>
                  <a:lnTo>
                    <a:pt x="754" y="1877"/>
                  </a:lnTo>
                  <a:cubicBezTo>
                    <a:pt x="753" y="1879"/>
                    <a:pt x="751" y="1880"/>
                    <a:pt x="749" y="1880"/>
                  </a:cubicBezTo>
                  <a:lnTo>
                    <a:pt x="745" y="1878"/>
                  </a:lnTo>
                  <a:lnTo>
                    <a:pt x="745" y="1878"/>
                  </a:lnTo>
                  <a:cubicBezTo>
                    <a:pt x="744" y="1878"/>
                    <a:pt x="743" y="1879"/>
                    <a:pt x="742" y="1880"/>
                  </a:cubicBezTo>
                  <a:lnTo>
                    <a:pt x="739" y="1882"/>
                  </a:lnTo>
                  <a:lnTo>
                    <a:pt x="737" y="1884"/>
                  </a:lnTo>
                  <a:cubicBezTo>
                    <a:pt x="735" y="1887"/>
                    <a:pt x="733" y="1891"/>
                    <a:pt x="728" y="1891"/>
                  </a:cubicBezTo>
                  <a:cubicBezTo>
                    <a:pt x="724" y="1891"/>
                    <a:pt x="722" y="1887"/>
                    <a:pt x="721" y="1884"/>
                  </a:cubicBezTo>
                  <a:cubicBezTo>
                    <a:pt x="715" y="1884"/>
                    <a:pt x="712" y="1880"/>
                    <a:pt x="710" y="1877"/>
                  </a:cubicBezTo>
                  <a:lnTo>
                    <a:pt x="709" y="1876"/>
                  </a:lnTo>
                  <a:cubicBezTo>
                    <a:pt x="707" y="1876"/>
                    <a:pt x="705" y="1875"/>
                    <a:pt x="704" y="1873"/>
                  </a:cubicBezTo>
                  <a:cubicBezTo>
                    <a:pt x="700" y="1873"/>
                    <a:pt x="697" y="1870"/>
                    <a:pt x="696" y="1867"/>
                  </a:cubicBezTo>
                  <a:cubicBezTo>
                    <a:pt x="696" y="1865"/>
                    <a:pt x="696" y="1863"/>
                    <a:pt x="696" y="1861"/>
                  </a:cubicBezTo>
                  <a:lnTo>
                    <a:pt x="696" y="1860"/>
                  </a:lnTo>
                  <a:lnTo>
                    <a:pt x="694" y="1860"/>
                  </a:lnTo>
                  <a:cubicBezTo>
                    <a:pt x="693" y="1860"/>
                    <a:pt x="690" y="1860"/>
                    <a:pt x="688" y="1858"/>
                  </a:cubicBezTo>
                  <a:cubicBezTo>
                    <a:pt x="686" y="1857"/>
                    <a:pt x="684" y="1855"/>
                    <a:pt x="684" y="1854"/>
                  </a:cubicBezTo>
                  <a:cubicBezTo>
                    <a:pt x="682" y="1850"/>
                    <a:pt x="683" y="1846"/>
                    <a:pt x="685" y="1844"/>
                  </a:cubicBezTo>
                  <a:cubicBezTo>
                    <a:pt x="684" y="1842"/>
                    <a:pt x="683" y="1840"/>
                    <a:pt x="682" y="1838"/>
                  </a:cubicBezTo>
                  <a:cubicBezTo>
                    <a:pt x="681" y="1834"/>
                    <a:pt x="680" y="1831"/>
                    <a:pt x="679" y="1827"/>
                  </a:cubicBezTo>
                  <a:cubicBezTo>
                    <a:pt x="671" y="1827"/>
                    <a:pt x="665" y="1822"/>
                    <a:pt x="661" y="1818"/>
                  </a:cubicBezTo>
                  <a:cubicBezTo>
                    <a:pt x="658" y="1815"/>
                    <a:pt x="656" y="1813"/>
                    <a:pt x="654" y="1813"/>
                  </a:cubicBezTo>
                  <a:cubicBezTo>
                    <a:pt x="651" y="1813"/>
                    <a:pt x="649" y="1814"/>
                    <a:pt x="646" y="1816"/>
                  </a:cubicBezTo>
                  <a:lnTo>
                    <a:pt x="642" y="1817"/>
                  </a:lnTo>
                  <a:lnTo>
                    <a:pt x="640" y="1817"/>
                  </a:lnTo>
                  <a:cubicBezTo>
                    <a:pt x="639" y="1816"/>
                    <a:pt x="637" y="1815"/>
                    <a:pt x="636" y="1814"/>
                  </a:cubicBezTo>
                  <a:cubicBezTo>
                    <a:pt x="634" y="1810"/>
                    <a:pt x="632" y="1806"/>
                    <a:pt x="630" y="1802"/>
                  </a:cubicBezTo>
                  <a:lnTo>
                    <a:pt x="621" y="1787"/>
                  </a:lnTo>
                  <a:cubicBezTo>
                    <a:pt x="605" y="1758"/>
                    <a:pt x="588" y="1729"/>
                    <a:pt x="572" y="1699"/>
                  </a:cubicBezTo>
                  <a:cubicBezTo>
                    <a:pt x="566" y="1688"/>
                    <a:pt x="559" y="1679"/>
                    <a:pt x="550" y="1670"/>
                  </a:cubicBezTo>
                  <a:cubicBezTo>
                    <a:pt x="549" y="1668"/>
                    <a:pt x="548" y="1666"/>
                    <a:pt x="548" y="1664"/>
                  </a:cubicBezTo>
                  <a:cubicBezTo>
                    <a:pt x="550" y="1657"/>
                    <a:pt x="552" y="1652"/>
                    <a:pt x="556" y="1646"/>
                  </a:cubicBezTo>
                  <a:lnTo>
                    <a:pt x="557" y="1645"/>
                  </a:lnTo>
                  <a:lnTo>
                    <a:pt x="561" y="1641"/>
                  </a:lnTo>
                  <a:cubicBezTo>
                    <a:pt x="565" y="1637"/>
                    <a:pt x="569" y="1634"/>
                    <a:pt x="570" y="1633"/>
                  </a:cubicBezTo>
                  <a:lnTo>
                    <a:pt x="569" y="1630"/>
                  </a:lnTo>
                  <a:cubicBezTo>
                    <a:pt x="569" y="1627"/>
                    <a:pt x="568" y="1623"/>
                    <a:pt x="569" y="1616"/>
                  </a:cubicBezTo>
                  <a:cubicBezTo>
                    <a:pt x="569" y="1613"/>
                    <a:pt x="571" y="1610"/>
                    <a:pt x="573" y="1610"/>
                  </a:cubicBezTo>
                  <a:cubicBezTo>
                    <a:pt x="574" y="1609"/>
                    <a:pt x="575" y="1607"/>
                    <a:pt x="576" y="1604"/>
                  </a:cubicBezTo>
                  <a:cubicBezTo>
                    <a:pt x="576" y="1602"/>
                    <a:pt x="575" y="1600"/>
                    <a:pt x="575" y="1600"/>
                  </a:cubicBezTo>
                  <a:cubicBezTo>
                    <a:pt x="566" y="1606"/>
                    <a:pt x="550" y="1609"/>
                    <a:pt x="523" y="1609"/>
                  </a:cubicBezTo>
                  <a:cubicBezTo>
                    <a:pt x="501" y="1609"/>
                    <a:pt x="476" y="1607"/>
                    <a:pt x="451" y="1605"/>
                  </a:cubicBezTo>
                  <a:cubicBezTo>
                    <a:pt x="429" y="1603"/>
                    <a:pt x="408" y="1601"/>
                    <a:pt x="393" y="1601"/>
                  </a:cubicBezTo>
                  <a:cubicBezTo>
                    <a:pt x="388" y="1601"/>
                    <a:pt x="385" y="1601"/>
                    <a:pt x="381" y="1601"/>
                  </a:cubicBezTo>
                  <a:cubicBezTo>
                    <a:pt x="363" y="1602"/>
                    <a:pt x="349" y="1603"/>
                    <a:pt x="336" y="1603"/>
                  </a:cubicBezTo>
                  <a:cubicBezTo>
                    <a:pt x="251" y="1603"/>
                    <a:pt x="247" y="1582"/>
                    <a:pt x="247" y="1537"/>
                  </a:cubicBezTo>
                  <a:cubicBezTo>
                    <a:pt x="247" y="1503"/>
                    <a:pt x="247" y="1455"/>
                    <a:pt x="197" y="1389"/>
                  </a:cubicBezTo>
                  <a:cubicBezTo>
                    <a:pt x="195" y="1386"/>
                    <a:pt x="195" y="1383"/>
                    <a:pt x="197" y="1381"/>
                  </a:cubicBezTo>
                  <a:cubicBezTo>
                    <a:pt x="198" y="1379"/>
                    <a:pt x="200" y="1378"/>
                    <a:pt x="202" y="1378"/>
                  </a:cubicBezTo>
                  <a:lnTo>
                    <a:pt x="204" y="1378"/>
                  </a:lnTo>
                  <a:cubicBezTo>
                    <a:pt x="210" y="1380"/>
                    <a:pt x="216" y="1381"/>
                    <a:pt x="221" y="1381"/>
                  </a:cubicBezTo>
                  <a:cubicBezTo>
                    <a:pt x="227" y="1381"/>
                    <a:pt x="232" y="1379"/>
                    <a:pt x="235" y="1375"/>
                  </a:cubicBezTo>
                  <a:cubicBezTo>
                    <a:pt x="247" y="1360"/>
                    <a:pt x="237" y="1321"/>
                    <a:pt x="233" y="1304"/>
                  </a:cubicBezTo>
                  <a:cubicBezTo>
                    <a:pt x="226" y="1299"/>
                    <a:pt x="225" y="1292"/>
                    <a:pt x="224" y="1286"/>
                  </a:cubicBezTo>
                  <a:cubicBezTo>
                    <a:pt x="224" y="1284"/>
                    <a:pt x="224" y="1283"/>
                    <a:pt x="224" y="1281"/>
                  </a:cubicBezTo>
                  <a:cubicBezTo>
                    <a:pt x="221" y="1279"/>
                    <a:pt x="220" y="1277"/>
                    <a:pt x="219" y="1274"/>
                  </a:cubicBezTo>
                  <a:cubicBezTo>
                    <a:pt x="217" y="1269"/>
                    <a:pt x="216" y="1264"/>
                    <a:pt x="214" y="1260"/>
                  </a:cubicBezTo>
                  <a:lnTo>
                    <a:pt x="214" y="1258"/>
                  </a:lnTo>
                  <a:lnTo>
                    <a:pt x="214" y="1257"/>
                  </a:lnTo>
                  <a:cubicBezTo>
                    <a:pt x="209" y="1243"/>
                    <a:pt x="205" y="1231"/>
                    <a:pt x="200" y="1220"/>
                  </a:cubicBezTo>
                  <a:lnTo>
                    <a:pt x="200" y="1215"/>
                  </a:lnTo>
                  <a:cubicBezTo>
                    <a:pt x="200" y="1212"/>
                    <a:pt x="200" y="1210"/>
                    <a:pt x="200" y="1207"/>
                  </a:cubicBezTo>
                  <a:cubicBezTo>
                    <a:pt x="200" y="1203"/>
                    <a:pt x="202" y="1200"/>
                    <a:pt x="206" y="1200"/>
                  </a:cubicBezTo>
                  <a:cubicBezTo>
                    <a:pt x="207" y="1200"/>
                    <a:pt x="210" y="1196"/>
                    <a:pt x="212" y="1190"/>
                  </a:cubicBezTo>
                  <a:lnTo>
                    <a:pt x="213" y="1189"/>
                  </a:lnTo>
                  <a:cubicBezTo>
                    <a:pt x="211" y="1188"/>
                    <a:pt x="210" y="1187"/>
                    <a:pt x="209" y="1184"/>
                  </a:cubicBezTo>
                  <a:lnTo>
                    <a:pt x="209" y="1182"/>
                  </a:lnTo>
                  <a:cubicBezTo>
                    <a:pt x="207" y="1181"/>
                    <a:pt x="205" y="1178"/>
                    <a:pt x="204" y="1175"/>
                  </a:cubicBezTo>
                  <a:lnTo>
                    <a:pt x="202" y="1173"/>
                  </a:lnTo>
                  <a:cubicBezTo>
                    <a:pt x="201" y="1172"/>
                    <a:pt x="200" y="1170"/>
                    <a:pt x="200" y="1168"/>
                  </a:cubicBezTo>
                  <a:lnTo>
                    <a:pt x="200" y="1168"/>
                  </a:lnTo>
                  <a:lnTo>
                    <a:pt x="199" y="1165"/>
                  </a:lnTo>
                  <a:cubicBezTo>
                    <a:pt x="198" y="1163"/>
                    <a:pt x="198" y="1162"/>
                    <a:pt x="198" y="1161"/>
                  </a:cubicBezTo>
                  <a:lnTo>
                    <a:pt x="198" y="1158"/>
                  </a:lnTo>
                  <a:lnTo>
                    <a:pt x="194" y="1157"/>
                  </a:lnTo>
                  <a:lnTo>
                    <a:pt x="194" y="1157"/>
                  </a:lnTo>
                  <a:cubicBezTo>
                    <a:pt x="192" y="1157"/>
                    <a:pt x="189" y="1156"/>
                    <a:pt x="188" y="1154"/>
                  </a:cubicBezTo>
                  <a:cubicBezTo>
                    <a:pt x="186" y="1150"/>
                    <a:pt x="185" y="1150"/>
                    <a:pt x="183" y="1150"/>
                  </a:cubicBezTo>
                  <a:lnTo>
                    <a:pt x="179" y="1148"/>
                  </a:lnTo>
                  <a:lnTo>
                    <a:pt x="177" y="1148"/>
                  </a:lnTo>
                  <a:lnTo>
                    <a:pt x="177" y="1148"/>
                  </a:lnTo>
                  <a:lnTo>
                    <a:pt x="175" y="1148"/>
                  </a:lnTo>
                  <a:cubicBezTo>
                    <a:pt x="172" y="1148"/>
                    <a:pt x="170" y="1147"/>
                    <a:pt x="169" y="1145"/>
                  </a:cubicBezTo>
                  <a:cubicBezTo>
                    <a:pt x="161" y="1144"/>
                    <a:pt x="159" y="1132"/>
                    <a:pt x="159" y="1132"/>
                  </a:cubicBezTo>
                  <a:cubicBezTo>
                    <a:pt x="159" y="1129"/>
                    <a:pt x="160" y="1127"/>
                    <a:pt x="163" y="1126"/>
                  </a:cubicBezTo>
                  <a:lnTo>
                    <a:pt x="163" y="1125"/>
                  </a:lnTo>
                  <a:cubicBezTo>
                    <a:pt x="163" y="1122"/>
                    <a:pt x="167" y="1115"/>
                    <a:pt x="173" y="1112"/>
                  </a:cubicBezTo>
                  <a:lnTo>
                    <a:pt x="175" y="1109"/>
                  </a:lnTo>
                  <a:cubicBezTo>
                    <a:pt x="178" y="1105"/>
                    <a:pt x="182" y="1105"/>
                    <a:pt x="185" y="1105"/>
                  </a:cubicBezTo>
                  <a:lnTo>
                    <a:pt x="187" y="1105"/>
                  </a:lnTo>
                  <a:cubicBezTo>
                    <a:pt x="189" y="1105"/>
                    <a:pt x="191" y="1102"/>
                    <a:pt x="192" y="1101"/>
                  </a:cubicBezTo>
                  <a:cubicBezTo>
                    <a:pt x="194" y="1097"/>
                    <a:pt x="198" y="1093"/>
                    <a:pt x="204" y="1093"/>
                  </a:cubicBezTo>
                  <a:lnTo>
                    <a:pt x="205" y="1093"/>
                  </a:lnTo>
                  <a:lnTo>
                    <a:pt x="209" y="1091"/>
                  </a:lnTo>
                  <a:cubicBezTo>
                    <a:pt x="212" y="1090"/>
                    <a:pt x="213" y="1090"/>
                    <a:pt x="214" y="1089"/>
                  </a:cubicBezTo>
                  <a:lnTo>
                    <a:pt x="217" y="1085"/>
                  </a:lnTo>
                  <a:lnTo>
                    <a:pt x="217" y="1083"/>
                  </a:lnTo>
                  <a:cubicBezTo>
                    <a:pt x="216" y="1081"/>
                    <a:pt x="216" y="1077"/>
                    <a:pt x="219" y="1073"/>
                  </a:cubicBezTo>
                  <a:lnTo>
                    <a:pt x="219" y="1073"/>
                  </a:lnTo>
                  <a:cubicBezTo>
                    <a:pt x="218" y="1070"/>
                    <a:pt x="219" y="1068"/>
                    <a:pt x="220" y="1065"/>
                  </a:cubicBezTo>
                  <a:lnTo>
                    <a:pt x="220" y="1062"/>
                  </a:lnTo>
                  <a:cubicBezTo>
                    <a:pt x="220" y="1061"/>
                    <a:pt x="221" y="1059"/>
                    <a:pt x="223" y="1058"/>
                  </a:cubicBezTo>
                  <a:cubicBezTo>
                    <a:pt x="224" y="1057"/>
                    <a:pt x="225" y="1053"/>
                    <a:pt x="227" y="1051"/>
                  </a:cubicBezTo>
                  <a:cubicBezTo>
                    <a:pt x="229" y="1046"/>
                    <a:pt x="231" y="1040"/>
                    <a:pt x="235" y="1035"/>
                  </a:cubicBezTo>
                  <a:cubicBezTo>
                    <a:pt x="234" y="1033"/>
                    <a:pt x="234" y="1030"/>
                    <a:pt x="234" y="1027"/>
                  </a:cubicBezTo>
                  <a:cubicBezTo>
                    <a:pt x="235" y="1022"/>
                    <a:pt x="238" y="1018"/>
                    <a:pt x="242" y="1016"/>
                  </a:cubicBezTo>
                  <a:cubicBezTo>
                    <a:pt x="243" y="1014"/>
                    <a:pt x="245" y="1012"/>
                    <a:pt x="246" y="1011"/>
                  </a:cubicBezTo>
                  <a:cubicBezTo>
                    <a:pt x="247" y="1009"/>
                    <a:pt x="248" y="1008"/>
                    <a:pt x="249" y="1006"/>
                  </a:cubicBezTo>
                  <a:lnTo>
                    <a:pt x="249" y="1004"/>
                  </a:lnTo>
                  <a:cubicBezTo>
                    <a:pt x="253" y="999"/>
                    <a:pt x="259" y="998"/>
                    <a:pt x="262" y="998"/>
                  </a:cubicBezTo>
                  <a:lnTo>
                    <a:pt x="265" y="998"/>
                  </a:lnTo>
                  <a:lnTo>
                    <a:pt x="265" y="996"/>
                  </a:lnTo>
                  <a:lnTo>
                    <a:pt x="266" y="992"/>
                  </a:lnTo>
                  <a:cubicBezTo>
                    <a:pt x="270" y="987"/>
                    <a:pt x="270" y="979"/>
                    <a:pt x="269" y="971"/>
                  </a:cubicBezTo>
                  <a:cubicBezTo>
                    <a:pt x="268" y="962"/>
                    <a:pt x="267" y="953"/>
                    <a:pt x="271" y="944"/>
                  </a:cubicBezTo>
                  <a:cubicBezTo>
                    <a:pt x="271" y="943"/>
                    <a:pt x="271" y="941"/>
                    <a:pt x="272" y="939"/>
                  </a:cubicBezTo>
                  <a:cubicBezTo>
                    <a:pt x="273" y="937"/>
                    <a:pt x="275" y="935"/>
                    <a:pt x="278" y="934"/>
                  </a:cubicBezTo>
                  <a:cubicBezTo>
                    <a:pt x="280" y="927"/>
                    <a:pt x="284" y="922"/>
                    <a:pt x="290" y="921"/>
                  </a:cubicBezTo>
                  <a:cubicBezTo>
                    <a:pt x="295" y="915"/>
                    <a:pt x="300" y="910"/>
                    <a:pt x="307" y="910"/>
                  </a:cubicBezTo>
                  <a:lnTo>
                    <a:pt x="310" y="911"/>
                  </a:lnTo>
                  <a:lnTo>
                    <a:pt x="311" y="908"/>
                  </a:lnTo>
                  <a:cubicBezTo>
                    <a:pt x="312" y="904"/>
                    <a:pt x="312" y="899"/>
                    <a:pt x="316" y="895"/>
                  </a:cubicBezTo>
                  <a:cubicBezTo>
                    <a:pt x="318" y="894"/>
                    <a:pt x="319" y="894"/>
                    <a:pt x="319" y="893"/>
                  </a:cubicBezTo>
                  <a:cubicBezTo>
                    <a:pt x="318" y="892"/>
                    <a:pt x="315" y="890"/>
                    <a:pt x="313" y="888"/>
                  </a:cubicBezTo>
                  <a:cubicBezTo>
                    <a:pt x="306" y="883"/>
                    <a:pt x="294" y="874"/>
                    <a:pt x="301" y="861"/>
                  </a:cubicBezTo>
                  <a:cubicBezTo>
                    <a:pt x="302" y="857"/>
                    <a:pt x="300" y="855"/>
                    <a:pt x="295" y="850"/>
                  </a:cubicBezTo>
                  <a:cubicBezTo>
                    <a:pt x="291" y="847"/>
                    <a:pt x="286" y="841"/>
                    <a:pt x="288" y="833"/>
                  </a:cubicBezTo>
                  <a:lnTo>
                    <a:pt x="288" y="830"/>
                  </a:lnTo>
                  <a:cubicBezTo>
                    <a:pt x="286" y="829"/>
                    <a:pt x="285" y="827"/>
                    <a:pt x="285" y="826"/>
                  </a:cubicBezTo>
                  <a:lnTo>
                    <a:pt x="286" y="822"/>
                  </a:lnTo>
                  <a:lnTo>
                    <a:pt x="285" y="821"/>
                  </a:lnTo>
                  <a:lnTo>
                    <a:pt x="283" y="821"/>
                  </a:lnTo>
                  <a:cubicBezTo>
                    <a:pt x="277" y="821"/>
                    <a:pt x="273" y="817"/>
                    <a:pt x="271" y="814"/>
                  </a:cubicBezTo>
                  <a:lnTo>
                    <a:pt x="270" y="814"/>
                  </a:lnTo>
                  <a:cubicBezTo>
                    <a:pt x="267" y="813"/>
                    <a:pt x="266" y="810"/>
                    <a:pt x="266" y="807"/>
                  </a:cubicBezTo>
                  <a:cubicBezTo>
                    <a:pt x="266" y="804"/>
                    <a:pt x="265" y="799"/>
                    <a:pt x="264" y="794"/>
                  </a:cubicBezTo>
                  <a:cubicBezTo>
                    <a:pt x="262" y="782"/>
                    <a:pt x="260" y="767"/>
                    <a:pt x="265" y="755"/>
                  </a:cubicBezTo>
                  <a:lnTo>
                    <a:pt x="267" y="753"/>
                  </a:lnTo>
                  <a:cubicBezTo>
                    <a:pt x="268" y="752"/>
                    <a:pt x="270" y="750"/>
                    <a:pt x="272" y="748"/>
                  </a:cubicBezTo>
                  <a:cubicBezTo>
                    <a:pt x="277" y="741"/>
                    <a:pt x="286" y="731"/>
                    <a:pt x="296" y="725"/>
                  </a:cubicBezTo>
                  <a:cubicBezTo>
                    <a:pt x="296" y="724"/>
                    <a:pt x="296" y="723"/>
                    <a:pt x="296" y="720"/>
                  </a:cubicBezTo>
                  <a:cubicBezTo>
                    <a:pt x="296" y="719"/>
                    <a:pt x="296" y="717"/>
                    <a:pt x="296" y="715"/>
                  </a:cubicBezTo>
                  <a:lnTo>
                    <a:pt x="295" y="713"/>
                  </a:lnTo>
                  <a:cubicBezTo>
                    <a:pt x="292" y="711"/>
                    <a:pt x="288" y="708"/>
                    <a:pt x="288" y="702"/>
                  </a:cubicBezTo>
                  <a:cubicBezTo>
                    <a:pt x="285" y="697"/>
                    <a:pt x="286" y="693"/>
                    <a:pt x="287" y="690"/>
                  </a:cubicBezTo>
                  <a:lnTo>
                    <a:pt x="285" y="687"/>
                  </a:lnTo>
                  <a:lnTo>
                    <a:pt x="284" y="683"/>
                  </a:lnTo>
                  <a:lnTo>
                    <a:pt x="282" y="683"/>
                  </a:lnTo>
                  <a:lnTo>
                    <a:pt x="280" y="683"/>
                  </a:lnTo>
                  <a:lnTo>
                    <a:pt x="277" y="684"/>
                  </a:lnTo>
                  <a:lnTo>
                    <a:pt x="274" y="683"/>
                  </a:lnTo>
                  <a:lnTo>
                    <a:pt x="271" y="679"/>
                  </a:lnTo>
                  <a:lnTo>
                    <a:pt x="270" y="680"/>
                  </a:lnTo>
                  <a:cubicBezTo>
                    <a:pt x="268" y="680"/>
                    <a:pt x="267" y="680"/>
                    <a:pt x="265" y="680"/>
                  </a:cubicBezTo>
                  <a:lnTo>
                    <a:pt x="264" y="680"/>
                  </a:lnTo>
                  <a:cubicBezTo>
                    <a:pt x="263" y="680"/>
                    <a:pt x="261" y="680"/>
                    <a:pt x="260" y="679"/>
                  </a:cubicBezTo>
                  <a:lnTo>
                    <a:pt x="259" y="679"/>
                  </a:lnTo>
                  <a:cubicBezTo>
                    <a:pt x="258" y="680"/>
                    <a:pt x="256" y="680"/>
                    <a:pt x="253" y="680"/>
                  </a:cubicBezTo>
                  <a:cubicBezTo>
                    <a:pt x="251" y="680"/>
                    <a:pt x="248" y="680"/>
                    <a:pt x="246" y="678"/>
                  </a:cubicBezTo>
                  <a:lnTo>
                    <a:pt x="245" y="678"/>
                  </a:lnTo>
                  <a:cubicBezTo>
                    <a:pt x="240" y="678"/>
                    <a:pt x="238" y="676"/>
                    <a:pt x="236" y="674"/>
                  </a:cubicBezTo>
                  <a:cubicBezTo>
                    <a:pt x="235" y="676"/>
                    <a:pt x="233" y="679"/>
                    <a:pt x="228" y="679"/>
                  </a:cubicBezTo>
                  <a:cubicBezTo>
                    <a:pt x="227" y="679"/>
                    <a:pt x="225" y="679"/>
                    <a:pt x="224" y="678"/>
                  </a:cubicBezTo>
                  <a:cubicBezTo>
                    <a:pt x="216" y="678"/>
                    <a:pt x="214" y="672"/>
                    <a:pt x="213" y="668"/>
                  </a:cubicBezTo>
                  <a:lnTo>
                    <a:pt x="213" y="668"/>
                  </a:lnTo>
                  <a:cubicBezTo>
                    <a:pt x="211" y="668"/>
                    <a:pt x="209" y="668"/>
                    <a:pt x="207" y="666"/>
                  </a:cubicBezTo>
                  <a:cubicBezTo>
                    <a:pt x="206" y="664"/>
                    <a:pt x="206" y="662"/>
                    <a:pt x="206" y="660"/>
                  </a:cubicBezTo>
                  <a:cubicBezTo>
                    <a:pt x="203" y="659"/>
                    <a:pt x="196" y="658"/>
                    <a:pt x="178" y="658"/>
                  </a:cubicBezTo>
                  <a:cubicBezTo>
                    <a:pt x="167" y="658"/>
                    <a:pt x="154" y="659"/>
                    <a:pt x="144" y="659"/>
                  </a:cubicBezTo>
                  <a:cubicBezTo>
                    <a:pt x="136" y="660"/>
                    <a:pt x="128" y="660"/>
                    <a:pt x="123" y="660"/>
                  </a:cubicBezTo>
                  <a:cubicBezTo>
                    <a:pt x="119" y="660"/>
                    <a:pt x="117" y="660"/>
                    <a:pt x="115" y="659"/>
                  </a:cubicBezTo>
                  <a:cubicBezTo>
                    <a:pt x="113" y="659"/>
                    <a:pt x="110" y="659"/>
                    <a:pt x="106" y="659"/>
                  </a:cubicBezTo>
                  <a:cubicBezTo>
                    <a:pt x="100" y="659"/>
                    <a:pt x="93" y="659"/>
                    <a:pt x="85" y="659"/>
                  </a:cubicBezTo>
                  <a:cubicBezTo>
                    <a:pt x="76" y="659"/>
                    <a:pt x="66" y="659"/>
                    <a:pt x="57" y="659"/>
                  </a:cubicBezTo>
                  <a:cubicBezTo>
                    <a:pt x="30" y="659"/>
                    <a:pt x="22" y="658"/>
                    <a:pt x="19" y="656"/>
                  </a:cubicBezTo>
                  <a:cubicBezTo>
                    <a:pt x="16" y="655"/>
                    <a:pt x="14" y="651"/>
                    <a:pt x="15" y="648"/>
                  </a:cubicBezTo>
                  <a:cubicBezTo>
                    <a:pt x="16" y="646"/>
                    <a:pt x="18" y="644"/>
                    <a:pt x="20" y="644"/>
                  </a:cubicBezTo>
                  <a:cubicBezTo>
                    <a:pt x="20" y="642"/>
                    <a:pt x="20" y="638"/>
                    <a:pt x="20" y="637"/>
                  </a:cubicBezTo>
                  <a:cubicBezTo>
                    <a:pt x="18" y="629"/>
                    <a:pt x="23" y="617"/>
                    <a:pt x="25" y="612"/>
                  </a:cubicBezTo>
                  <a:lnTo>
                    <a:pt x="26" y="610"/>
                  </a:lnTo>
                  <a:cubicBezTo>
                    <a:pt x="26" y="608"/>
                    <a:pt x="26" y="607"/>
                    <a:pt x="26" y="605"/>
                  </a:cubicBezTo>
                  <a:cubicBezTo>
                    <a:pt x="25" y="603"/>
                    <a:pt x="24" y="601"/>
                    <a:pt x="24" y="600"/>
                  </a:cubicBezTo>
                  <a:cubicBezTo>
                    <a:pt x="25" y="598"/>
                    <a:pt x="25" y="596"/>
                    <a:pt x="25" y="594"/>
                  </a:cubicBezTo>
                  <a:cubicBezTo>
                    <a:pt x="27" y="590"/>
                    <a:pt x="27" y="587"/>
                    <a:pt x="27" y="584"/>
                  </a:cubicBezTo>
                  <a:cubicBezTo>
                    <a:pt x="26" y="582"/>
                    <a:pt x="27" y="580"/>
                    <a:pt x="27" y="579"/>
                  </a:cubicBezTo>
                  <a:cubicBezTo>
                    <a:pt x="28" y="577"/>
                    <a:pt x="28" y="575"/>
                    <a:pt x="27" y="572"/>
                  </a:cubicBezTo>
                  <a:cubicBezTo>
                    <a:pt x="27" y="569"/>
                    <a:pt x="26" y="566"/>
                    <a:pt x="27" y="563"/>
                  </a:cubicBezTo>
                  <a:lnTo>
                    <a:pt x="27" y="561"/>
                  </a:lnTo>
                  <a:cubicBezTo>
                    <a:pt x="29" y="557"/>
                    <a:pt x="29" y="555"/>
                    <a:pt x="29" y="554"/>
                  </a:cubicBezTo>
                  <a:lnTo>
                    <a:pt x="28" y="552"/>
                  </a:lnTo>
                  <a:lnTo>
                    <a:pt x="25" y="549"/>
                  </a:lnTo>
                  <a:cubicBezTo>
                    <a:pt x="24" y="547"/>
                    <a:pt x="23" y="544"/>
                    <a:pt x="23" y="542"/>
                  </a:cubicBezTo>
                  <a:lnTo>
                    <a:pt x="23" y="541"/>
                  </a:lnTo>
                  <a:cubicBezTo>
                    <a:pt x="16" y="539"/>
                    <a:pt x="15" y="533"/>
                    <a:pt x="14" y="530"/>
                  </a:cubicBezTo>
                  <a:cubicBezTo>
                    <a:pt x="14" y="527"/>
                    <a:pt x="13" y="526"/>
                    <a:pt x="12" y="525"/>
                  </a:cubicBezTo>
                  <a:cubicBezTo>
                    <a:pt x="11" y="523"/>
                    <a:pt x="10" y="522"/>
                    <a:pt x="10" y="520"/>
                  </a:cubicBezTo>
                  <a:cubicBezTo>
                    <a:pt x="10" y="516"/>
                    <a:pt x="11" y="513"/>
                    <a:pt x="12" y="510"/>
                  </a:cubicBezTo>
                  <a:lnTo>
                    <a:pt x="10" y="510"/>
                  </a:lnTo>
                  <a:cubicBezTo>
                    <a:pt x="8" y="508"/>
                    <a:pt x="6" y="506"/>
                    <a:pt x="7" y="503"/>
                  </a:cubicBezTo>
                  <a:cubicBezTo>
                    <a:pt x="8" y="492"/>
                    <a:pt x="11" y="484"/>
                    <a:pt x="15" y="476"/>
                  </a:cubicBezTo>
                  <a:cubicBezTo>
                    <a:pt x="19" y="467"/>
                    <a:pt x="22" y="460"/>
                    <a:pt x="21" y="449"/>
                  </a:cubicBezTo>
                  <a:lnTo>
                    <a:pt x="20" y="446"/>
                  </a:lnTo>
                  <a:lnTo>
                    <a:pt x="20" y="444"/>
                  </a:lnTo>
                  <a:cubicBezTo>
                    <a:pt x="17" y="443"/>
                    <a:pt x="15" y="441"/>
                    <a:pt x="15" y="439"/>
                  </a:cubicBezTo>
                  <a:cubicBezTo>
                    <a:pt x="15" y="437"/>
                    <a:pt x="15" y="435"/>
                    <a:pt x="16" y="434"/>
                  </a:cubicBezTo>
                  <a:cubicBezTo>
                    <a:pt x="15" y="433"/>
                    <a:pt x="13" y="432"/>
                    <a:pt x="12" y="431"/>
                  </a:cubicBezTo>
                  <a:cubicBezTo>
                    <a:pt x="10" y="427"/>
                    <a:pt x="11" y="424"/>
                    <a:pt x="12" y="422"/>
                  </a:cubicBezTo>
                  <a:cubicBezTo>
                    <a:pt x="14" y="418"/>
                    <a:pt x="19" y="418"/>
                    <a:pt x="21" y="418"/>
                  </a:cubicBezTo>
                  <a:lnTo>
                    <a:pt x="21" y="418"/>
                  </a:lnTo>
                  <a:lnTo>
                    <a:pt x="22" y="417"/>
                  </a:lnTo>
                  <a:cubicBezTo>
                    <a:pt x="22" y="415"/>
                    <a:pt x="22" y="413"/>
                    <a:pt x="24" y="412"/>
                  </a:cubicBezTo>
                  <a:lnTo>
                    <a:pt x="24" y="411"/>
                  </a:lnTo>
                  <a:lnTo>
                    <a:pt x="24" y="410"/>
                  </a:lnTo>
                  <a:cubicBezTo>
                    <a:pt x="24" y="406"/>
                    <a:pt x="23" y="402"/>
                    <a:pt x="23" y="399"/>
                  </a:cubicBezTo>
                  <a:cubicBezTo>
                    <a:pt x="19" y="397"/>
                    <a:pt x="15" y="394"/>
                    <a:pt x="15" y="389"/>
                  </a:cubicBezTo>
                  <a:cubicBezTo>
                    <a:pt x="12" y="387"/>
                    <a:pt x="10" y="384"/>
                    <a:pt x="9" y="381"/>
                  </a:cubicBezTo>
                  <a:cubicBezTo>
                    <a:pt x="8" y="378"/>
                    <a:pt x="9" y="375"/>
                    <a:pt x="12" y="373"/>
                  </a:cubicBezTo>
                  <a:cubicBezTo>
                    <a:pt x="14" y="372"/>
                    <a:pt x="14" y="371"/>
                    <a:pt x="14" y="371"/>
                  </a:cubicBezTo>
                  <a:cubicBezTo>
                    <a:pt x="14" y="371"/>
                    <a:pt x="12" y="369"/>
                    <a:pt x="10" y="369"/>
                  </a:cubicBezTo>
                  <a:lnTo>
                    <a:pt x="9" y="369"/>
                  </a:lnTo>
                  <a:cubicBezTo>
                    <a:pt x="8" y="369"/>
                    <a:pt x="6" y="369"/>
                    <a:pt x="5" y="368"/>
                  </a:cubicBezTo>
                  <a:cubicBezTo>
                    <a:pt x="3" y="367"/>
                    <a:pt x="2" y="365"/>
                    <a:pt x="2" y="364"/>
                  </a:cubicBezTo>
                  <a:cubicBezTo>
                    <a:pt x="1" y="360"/>
                    <a:pt x="2" y="356"/>
                    <a:pt x="3" y="353"/>
                  </a:cubicBezTo>
                  <a:lnTo>
                    <a:pt x="3" y="353"/>
                  </a:lnTo>
                  <a:lnTo>
                    <a:pt x="1" y="349"/>
                  </a:lnTo>
                  <a:cubicBezTo>
                    <a:pt x="0" y="346"/>
                    <a:pt x="1" y="343"/>
                    <a:pt x="3" y="341"/>
                  </a:cubicBezTo>
                  <a:cubicBezTo>
                    <a:pt x="7" y="336"/>
                    <a:pt x="14" y="334"/>
                    <a:pt x="19" y="334"/>
                  </a:cubicBezTo>
                  <a:lnTo>
                    <a:pt x="19" y="334"/>
                  </a:lnTo>
                  <a:cubicBezTo>
                    <a:pt x="19" y="331"/>
                    <a:pt x="17" y="327"/>
                    <a:pt x="15" y="325"/>
                  </a:cubicBezTo>
                  <a:cubicBezTo>
                    <a:pt x="14" y="324"/>
                    <a:pt x="14" y="322"/>
                    <a:pt x="14" y="321"/>
                  </a:cubicBezTo>
                  <a:cubicBezTo>
                    <a:pt x="13" y="307"/>
                    <a:pt x="20" y="295"/>
                    <a:pt x="27" y="283"/>
                  </a:cubicBezTo>
                  <a:cubicBezTo>
                    <a:pt x="24" y="278"/>
                    <a:pt x="20" y="272"/>
                    <a:pt x="20" y="266"/>
                  </a:cubicBezTo>
                  <a:cubicBezTo>
                    <a:pt x="19" y="262"/>
                    <a:pt x="22" y="259"/>
                    <a:pt x="25" y="259"/>
                  </a:cubicBezTo>
                  <a:cubicBezTo>
                    <a:pt x="52" y="255"/>
                    <a:pt x="88" y="254"/>
                    <a:pt x="139" y="254"/>
                  </a:cubicBezTo>
                  <a:cubicBezTo>
                    <a:pt x="179" y="254"/>
                    <a:pt x="223" y="255"/>
                    <a:pt x="269" y="256"/>
                  </a:cubicBezTo>
                  <a:cubicBezTo>
                    <a:pt x="317" y="257"/>
                    <a:pt x="367" y="258"/>
                    <a:pt x="415" y="258"/>
                  </a:cubicBezTo>
                  <a:cubicBezTo>
                    <a:pt x="474" y="258"/>
                    <a:pt x="520" y="256"/>
                    <a:pt x="557" y="253"/>
                  </a:cubicBezTo>
                  <a:lnTo>
                    <a:pt x="555" y="251"/>
                  </a:lnTo>
                  <a:cubicBezTo>
                    <a:pt x="553" y="249"/>
                    <a:pt x="553" y="247"/>
                    <a:pt x="554" y="245"/>
                  </a:cubicBezTo>
                  <a:lnTo>
                    <a:pt x="555" y="242"/>
                  </a:lnTo>
                  <a:cubicBezTo>
                    <a:pt x="558" y="231"/>
                    <a:pt x="561" y="221"/>
                    <a:pt x="556" y="211"/>
                  </a:cubicBezTo>
                  <a:cubicBezTo>
                    <a:pt x="555" y="208"/>
                    <a:pt x="556" y="205"/>
                    <a:pt x="558" y="203"/>
                  </a:cubicBezTo>
                  <a:cubicBezTo>
                    <a:pt x="561" y="200"/>
                    <a:pt x="563" y="195"/>
                    <a:pt x="565" y="190"/>
                  </a:cubicBezTo>
                  <a:cubicBezTo>
                    <a:pt x="567" y="185"/>
                    <a:pt x="569" y="180"/>
                    <a:pt x="573" y="175"/>
                  </a:cubicBezTo>
                  <a:cubicBezTo>
                    <a:pt x="572" y="171"/>
                    <a:pt x="573" y="166"/>
                    <a:pt x="573" y="162"/>
                  </a:cubicBezTo>
                  <a:cubicBezTo>
                    <a:pt x="574" y="159"/>
                    <a:pt x="574" y="155"/>
                    <a:pt x="573" y="153"/>
                  </a:cubicBezTo>
                  <a:cubicBezTo>
                    <a:pt x="572" y="151"/>
                    <a:pt x="572" y="148"/>
                    <a:pt x="574" y="146"/>
                  </a:cubicBezTo>
                  <a:lnTo>
                    <a:pt x="576" y="144"/>
                  </a:lnTo>
                  <a:cubicBezTo>
                    <a:pt x="578" y="140"/>
                    <a:pt x="579" y="139"/>
                    <a:pt x="579" y="136"/>
                  </a:cubicBezTo>
                  <a:cubicBezTo>
                    <a:pt x="578" y="132"/>
                    <a:pt x="576" y="128"/>
                    <a:pt x="573" y="123"/>
                  </a:cubicBezTo>
                  <a:cubicBezTo>
                    <a:pt x="567" y="112"/>
                    <a:pt x="560" y="99"/>
                    <a:pt x="564" y="89"/>
                  </a:cubicBezTo>
                  <a:cubicBezTo>
                    <a:pt x="566" y="85"/>
                    <a:pt x="569" y="81"/>
                    <a:pt x="574" y="79"/>
                  </a:cubicBezTo>
                  <a:cubicBezTo>
                    <a:pt x="577" y="76"/>
                    <a:pt x="579" y="71"/>
                    <a:pt x="581" y="66"/>
                  </a:cubicBezTo>
                  <a:cubicBezTo>
                    <a:pt x="584" y="61"/>
                    <a:pt x="587" y="54"/>
                    <a:pt x="593" y="49"/>
                  </a:cubicBezTo>
                  <a:lnTo>
                    <a:pt x="592" y="47"/>
                  </a:lnTo>
                  <a:cubicBezTo>
                    <a:pt x="591" y="39"/>
                    <a:pt x="589" y="30"/>
                    <a:pt x="593" y="21"/>
                  </a:cubicBezTo>
                  <a:cubicBezTo>
                    <a:pt x="597" y="7"/>
                    <a:pt x="605" y="0"/>
                    <a:pt x="613" y="0"/>
                  </a:cubicBezTo>
                  <a:cubicBezTo>
                    <a:pt x="639" y="0"/>
                    <a:pt x="660" y="65"/>
                    <a:pt x="663" y="82"/>
                  </a:cubicBezTo>
                  <a:cubicBezTo>
                    <a:pt x="667" y="89"/>
                    <a:pt x="669" y="97"/>
                    <a:pt x="671" y="104"/>
                  </a:cubicBezTo>
                  <a:cubicBezTo>
                    <a:pt x="672" y="112"/>
                    <a:pt x="674" y="118"/>
                    <a:pt x="678" y="124"/>
                  </a:cubicBezTo>
                  <a:cubicBezTo>
                    <a:pt x="687" y="129"/>
                    <a:pt x="688" y="135"/>
                    <a:pt x="689" y="141"/>
                  </a:cubicBezTo>
                  <a:lnTo>
                    <a:pt x="690" y="143"/>
                  </a:lnTo>
                  <a:cubicBezTo>
                    <a:pt x="695" y="145"/>
                    <a:pt x="704" y="150"/>
                    <a:pt x="703" y="160"/>
                  </a:cubicBezTo>
                  <a:cubicBezTo>
                    <a:pt x="702" y="165"/>
                    <a:pt x="701" y="168"/>
                    <a:pt x="699" y="172"/>
                  </a:cubicBezTo>
                  <a:cubicBezTo>
                    <a:pt x="699" y="174"/>
                    <a:pt x="698" y="176"/>
                    <a:pt x="697" y="178"/>
                  </a:cubicBezTo>
                  <a:cubicBezTo>
                    <a:pt x="701" y="184"/>
                    <a:pt x="699" y="189"/>
                    <a:pt x="697" y="193"/>
                  </a:cubicBezTo>
                  <a:cubicBezTo>
                    <a:pt x="698" y="195"/>
                    <a:pt x="699" y="198"/>
                    <a:pt x="699" y="200"/>
                  </a:cubicBezTo>
                  <a:cubicBezTo>
                    <a:pt x="700" y="203"/>
                    <a:pt x="701" y="206"/>
                    <a:pt x="702" y="207"/>
                  </a:cubicBezTo>
                  <a:cubicBezTo>
                    <a:pt x="705" y="209"/>
                    <a:pt x="706" y="212"/>
                    <a:pt x="705" y="215"/>
                  </a:cubicBezTo>
                  <a:lnTo>
                    <a:pt x="703" y="219"/>
                  </a:lnTo>
                  <a:lnTo>
                    <a:pt x="706" y="221"/>
                  </a:lnTo>
                  <a:cubicBezTo>
                    <a:pt x="708" y="225"/>
                    <a:pt x="707" y="229"/>
                    <a:pt x="707" y="231"/>
                  </a:cubicBezTo>
                  <a:cubicBezTo>
                    <a:pt x="711" y="236"/>
                    <a:pt x="711" y="242"/>
                    <a:pt x="711" y="246"/>
                  </a:cubicBezTo>
                  <a:lnTo>
                    <a:pt x="711" y="247"/>
                  </a:lnTo>
                  <a:lnTo>
                    <a:pt x="715" y="246"/>
                  </a:lnTo>
                  <a:cubicBezTo>
                    <a:pt x="720" y="246"/>
                    <a:pt x="723" y="249"/>
                    <a:pt x="726" y="251"/>
                  </a:cubicBezTo>
                  <a:cubicBezTo>
                    <a:pt x="728" y="252"/>
                    <a:pt x="730" y="253"/>
                    <a:pt x="732" y="253"/>
                  </a:cubicBezTo>
                  <a:lnTo>
                    <a:pt x="733" y="253"/>
                  </a:lnTo>
                  <a:cubicBezTo>
                    <a:pt x="736" y="253"/>
                    <a:pt x="738" y="254"/>
                    <a:pt x="739" y="256"/>
                  </a:cubicBezTo>
                  <a:cubicBezTo>
                    <a:pt x="741" y="259"/>
                    <a:pt x="742" y="262"/>
                    <a:pt x="742" y="265"/>
                  </a:cubicBezTo>
                  <a:cubicBezTo>
                    <a:pt x="743" y="267"/>
                    <a:pt x="743" y="270"/>
                    <a:pt x="744" y="271"/>
                  </a:cubicBezTo>
                  <a:lnTo>
                    <a:pt x="745" y="271"/>
                  </a:lnTo>
                  <a:lnTo>
                    <a:pt x="747" y="270"/>
                  </a:lnTo>
                  <a:lnTo>
                    <a:pt x="748" y="270"/>
                  </a:lnTo>
                  <a:lnTo>
                    <a:pt x="752" y="271"/>
                  </a:lnTo>
                  <a:cubicBezTo>
                    <a:pt x="757" y="275"/>
                    <a:pt x="759" y="275"/>
                    <a:pt x="760" y="275"/>
                  </a:cubicBezTo>
                  <a:lnTo>
                    <a:pt x="764" y="275"/>
                  </a:lnTo>
                  <a:cubicBezTo>
                    <a:pt x="768" y="275"/>
                    <a:pt x="772" y="276"/>
                    <a:pt x="776" y="278"/>
                  </a:cubicBezTo>
                  <a:lnTo>
                    <a:pt x="779" y="280"/>
                  </a:lnTo>
                  <a:cubicBezTo>
                    <a:pt x="782" y="284"/>
                    <a:pt x="786" y="287"/>
                    <a:pt x="789" y="291"/>
                  </a:cubicBezTo>
                  <a:cubicBezTo>
                    <a:pt x="799" y="301"/>
                    <a:pt x="810" y="311"/>
                    <a:pt x="805" y="329"/>
                  </a:cubicBezTo>
                  <a:cubicBezTo>
                    <a:pt x="808" y="332"/>
                    <a:pt x="814" y="332"/>
                    <a:pt x="822" y="333"/>
                  </a:cubicBezTo>
                  <a:cubicBezTo>
                    <a:pt x="833" y="333"/>
                    <a:pt x="849" y="334"/>
                    <a:pt x="853" y="353"/>
                  </a:cubicBezTo>
                  <a:lnTo>
                    <a:pt x="853" y="356"/>
                  </a:lnTo>
                  <a:cubicBezTo>
                    <a:pt x="853" y="357"/>
                    <a:pt x="853" y="360"/>
                    <a:pt x="853" y="362"/>
                  </a:cubicBezTo>
                  <a:lnTo>
                    <a:pt x="854" y="362"/>
                  </a:lnTo>
                  <a:cubicBezTo>
                    <a:pt x="1014" y="367"/>
                    <a:pt x="1183" y="381"/>
                    <a:pt x="1346" y="396"/>
                  </a:cubicBezTo>
                  <a:cubicBezTo>
                    <a:pt x="1485" y="408"/>
                    <a:pt x="1628" y="420"/>
                    <a:pt x="1766" y="426"/>
                  </a:cubicBezTo>
                  <a:cubicBezTo>
                    <a:pt x="1806" y="429"/>
                    <a:pt x="1858" y="433"/>
                    <a:pt x="1907" y="436"/>
                  </a:cubicBezTo>
                  <a:lnTo>
                    <a:pt x="1979" y="440"/>
                  </a:lnTo>
                  <a:cubicBezTo>
                    <a:pt x="1982" y="441"/>
                    <a:pt x="1984" y="442"/>
                    <a:pt x="1985" y="444"/>
                  </a:cubicBezTo>
                  <a:cubicBezTo>
                    <a:pt x="1986" y="446"/>
                    <a:pt x="1986" y="449"/>
                    <a:pt x="1984" y="451"/>
                  </a:cubicBezTo>
                  <a:cubicBezTo>
                    <a:pt x="1981" y="456"/>
                    <a:pt x="1979" y="462"/>
                    <a:pt x="1977" y="469"/>
                  </a:cubicBezTo>
                  <a:cubicBezTo>
                    <a:pt x="1975" y="476"/>
                    <a:pt x="1973" y="482"/>
                    <a:pt x="1969" y="488"/>
                  </a:cubicBezTo>
                  <a:lnTo>
                    <a:pt x="1966" y="491"/>
                  </a:lnTo>
                  <a:cubicBezTo>
                    <a:pt x="1958" y="495"/>
                    <a:pt x="1958" y="501"/>
                    <a:pt x="1957" y="512"/>
                  </a:cubicBezTo>
                  <a:cubicBezTo>
                    <a:pt x="1957" y="520"/>
                    <a:pt x="1956" y="529"/>
                    <a:pt x="1952" y="537"/>
                  </a:cubicBezTo>
                  <a:cubicBezTo>
                    <a:pt x="1951" y="543"/>
                    <a:pt x="1948" y="547"/>
                    <a:pt x="1945" y="551"/>
                  </a:cubicBezTo>
                  <a:cubicBezTo>
                    <a:pt x="1940" y="556"/>
                    <a:pt x="1938" y="559"/>
                    <a:pt x="1939" y="563"/>
                  </a:cubicBezTo>
                  <a:cubicBezTo>
                    <a:pt x="1940" y="565"/>
                    <a:pt x="1940" y="567"/>
                    <a:pt x="1938" y="569"/>
                  </a:cubicBezTo>
                  <a:cubicBezTo>
                    <a:pt x="1937" y="570"/>
                    <a:pt x="1936" y="571"/>
                    <a:pt x="1935" y="571"/>
                  </a:cubicBezTo>
                  <a:lnTo>
                    <a:pt x="1935" y="572"/>
                  </a:lnTo>
                  <a:cubicBezTo>
                    <a:pt x="1935" y="575"/>
                    <a:pt x="1935" y="580"/>
                    <a:pt x="1932" y="583"/>
                  </a:cubicBezTo>
                  <a:cubicBezTo>
                    <a:pt x="1930" y="587"/>
                    <a:pt x="1927" y="590"/>
                    <a:pt x="1924" y="592"/>
                  </a:cubicBezTo>
                  <a:lnTo>
                    <a:pt x="1921" y="594"/>
                  </a:lnTo>
                  <a:cubicBezTo>
                    <a:pt x="1926" y="605"/>
                    <a:pt x="1925" y="616"/>
                    <a:pt x="1918" y="626"/>
                  </a:cubicBezTo>
                  <a:lnTo>
                    <a:pt x="1919" y="629"/>
                  </a:lnTo>
                  <a:cubicBezTo>
                    <a:pt x="1920" y="634"/>
                    <a:pt x="1921" y="639"/>
                    <a:pt x="1916" y="645"/>
                  </a:cubicBezTo>
                  <a:cubicBezTo>
                    <a:pt x="1920" y="659"/>
                    <a:pt x="1918" y="671"/>
                    <a:pt x="1911" y="682"/>
                  </a:cubicBezTo>
                  <a:cubicBezTo>
                    <a:pt x="1912" y="698"/>
                    <a:pt x="1908" y="706"/>
                    <a:pt x="1902" y="717"/>
                  </a:cubicBezTo>
                  <a:cubicBezTo>
                    <a:pt x="1901" y="719"/>
                    <a:pt x="1900" y="722"/>
                    <a:pt x="1898" y="726"/>
                  </a:cubicBezTo>
                  <a:cubicBezTo>
                    <a:pt x="1893" y="747"/>
                    <a:pt x="1897" y="750"/>
                    <a:pt x="1901" y="752"/>
                  </a:cubicBezTo>
                  <a:cubicBezTo>
                    <a:pt x="1910" y="756"/>
                    <a:pt x="1914" y="762"/>
                    <a:pt x="1908" y="780"/>
                  </a:cubicBezTo>
                  <a:cubicBezTo>
                    <a:pt x="1907" y="782"/>
                    <a:pt x="1906" y="784"/>
                    <a:pt x="1904" y="784"/>
                  </a:cubicBezTo>
                  <a:cubicBezTo>
                    <a:pt x="1900" y="786"/>
                    <a:pt x="1900" y="786"/>
                    <a:pt x="1903" y="793"/>
                  </a:cubicBezTo>
                  <a:cubicBezTo>
                    <a:pt x="1904" y="796"/>
                    <a:pt x="1905" y="799"/>
                    <a:pt x="1906" y="803"/>
                  </a:cubicBezTo>
                  <a:cubicBezTo>
                    <a:pt x="1909" y="804"/>
                    <a:pt x="1916" y="808"/>
                    <a:pt x="1914" y="817"/>
                  </a:cubicBezTo>
                  <a:cubicBezTo>
                    <a:pt x="1913" y="819"/>
                    <a:pt x="1912" y="820"/>
                    <a:pt x="1911" y="821"/>
                  </a:cubicBezTo>
                  <a:cubicBezTo>
                    <a:pt x="1912" y="823"/>
                    <a:pt x="1912" y="825"/>
                    <a:pt x="1911" y="828"/>
                  </a:cubicBezTo>
                  <a:cubicBezTo>
                    <a:pt x="1911" y="830"/>
                    <a:pt x="1910" y="831"/>
                    <a:pt x="1908" y="832"/>
                  </a:cubicBezTo>
                  <a:cubicBezTo>
                    <a:pt x="1906" y="834"/>
                    <a:pt x="1905" y="834"/>
                    <a:pt x="1907" y="840"/>
                  </a:cubicBezTo>
                  <a:cubicBezTo>
                    <a:pt x="1908" y="842"/>
                    <a:pt x="1909" y="844"/>
                    <a:pt x="1909" y="846"/>
                  </a:cubicBezTo>
                  <a:lnTo>
                    <a:pt x="1909" y="848"/>
                  </a:lnTo>
                  <a:cubicBezTo>
                    <a:pt x="1909" y="851"/>
                    <a:pt x="1908" y="854"/>
                    <a:pt x="1908" y="857"/>
                  </a:cubicBezTo>
                  <a:cubicBezTo>
                    <a:pt x="1907" y="860"/>
                    <a:pt x="1907" y="862"/>
                    <a:pt x="1906" y="865"/>
                  </a:cubicBezTo>
                  <a:cubicBezTo>
                    <a:pt x="1909" y="866"/>
                    <a:pt x="1910" y="867"/>
                    <a:pt x="1911" y="869"/>
                  </a:cubicBezTo>
                  <a:cubicBezTo>
                    <a:pt x="1912" y="870"/>
                    <a:pt x="1913" y="872"/>
                    <a:pt x="1913" y="875"/>
                  </a:cubicBezTo>
                  <a:cubicBezTo>
                    <a:pt x="1916" y="880"/>
                    <a:pt x="1914" y="884"/>
                    <a:pt x="1913" y="887"/>
                  </a:cubicBezTo>
                  <a:lnTo>
                    <a:pt x="1913" y="889"/>
                  </a:lnTo>
                  <a:cubicBezTo>
                    <a:pt x="1913" y="890"/>
                    <a:pt x="1914" y="893"/>
                    <a:pt x="1914" y="895"/>
                  </a:cubicBezTo>
                  <a:cubicBezTo>
                    <a:pt x="1916" y="901"/>
                    <a:pt x="1917" y="908"/>
                    <a:pt x="1916" y="915"/>
                  </a:cubicBezTo>
                  <a:cubicBezTo>
                    <a:pt x="1916" y="917"/>
                    <a:pt x="1914" y="919"/>
                    <a:pt x="1913" y="920"/>
                  </a:cubicBezTo>
                  <a:lnTo>
                    <a:pt x="1911" y="921"/>
                  </a:lnTo>
                  <a:lnTo>
                    <a:pt x="1910" y="925"/>
                  </a:lnTo>
                  <a:cubicBezTo>
                    <a:pt x="1909" y="928"/>
                    <a:pt x="1908" y="930"/>
                    <a:pt x="1907" y="933"/>
                  </a:cubicBezTo>
                  <a:cubicBezTo>
                    <a:pt x="1909" y="934"/>
                    <a:pt x="1910" y="937"/>
                    <a:pt x="1909" y="939"/>
                  </a:cubicBezTo>
                  <a:lnTo>
                    <a:pt x="1908" y="942"/>
                  </a:lnTo>
                  <a:lnTo>
                    <a:pt x="1909" y="942"/>
                  </a:lnTo>
                  <a:cubicBezTo>
                    <a:pt x="1911" y="943"/>
                    <a:pt x="1912" y="944"/>
                    <a:pt x="1912" y="946"/>
                  </a:cubicBezTo>
                  <a:cubicBezTo>
                    <a:pt x="1913" y="948"/>
                    <a:pt x="1913" y="951"/>
                    <a:pt x="1913" y="952"/>
                  </a:cubicBezTo>
                  <a:cubicBezTo>
                    <a:pt x="1914" y="953"/>
                    <a:pt x="1915" y="955"/>
                    <a:pt x="1915" y="956"/>
                  </a:cubicBezTo>
                  <a:cubicBezTo>
                    <a:pt x="1915" y="958"/>
                    <a:pt x="1916" y="961"/>
                    <a:pt x="1916" y="965"/>
                  </a:cubicBezTo>
                  <a:lnTo>
                    <a:pt x="1916" y="968"/>
                  </a:lnTo>
                  <a:cubicBezTo>
                    <a:pt x="1920" y="969"/>
                    <a:pt x="1922" y="971"/>
                    <a:pt x="1923" y="973"/>
                  </a:cubicBezTo>
                  <a:lnTo>
                    <a:pt x="1924" y="975"/>
                  </a:lnTo>
                  <a:lnTo>
                    <a:pt x="1925" y="975"/>
                  </a:lnTo>
                  <a:cubicBezTo>
                    <a:pt x="1927" y="975"/>
                    <a:pt x="1931" y="975"/>
                    <a:pt x="1934" y="979"/>
                  </a:cubicBezTo>
                  <a:cubicBezTo>
                    <a:pt x="1935" y="980"/>
                    <a:pt x="1937" y="982"/>
                    <a:pt x="1936" y="985"/>
                  </a:cubicBezTo>
                  <a:cubicBezTo>
                    <a:pt x="1938" y="993"/>
                    <a:pt x="1935" y="1006"/>
                    <a:pt x="1930" y="1012"/>
                  </a:cubicBezTo>
                  <a:cubicBezTo>
                    <a:pt x="1929" y="1013"/>
                    <a:pt x="1928" y="1015"/>
                    <a:pt x="1926" y="1016"/>
                  </a:cubicBezTo>
                  <a:cubicBezTo>
                    <a:pt x="1926" y="1021"/>
                    <a:pt x="1923" y="1024"/>
                    <a:pt x="1921" y="1025"/>
                  </a:cubicBezTo>
                  <a:cubicBezTo>
                    <a:pt x="1922" y="1028"/>
                    <a:pt x="1922" y="1031"/>
                    <a:pt x="1922" y="1034"/>
                  </a:cubicBezTo>
                  <a:cubicBezTo>
                    <a:pt x="1921" y="1036"/>
                    <a:pt x="1921" y="1038"/>
                    <a:pt x="1922" y="1039"/>
                  </a:cubicBezTo>
                  <a:cubicBezTo>
                    <a:pt x="1922" y="1041"/>
                    <a:pt x="1922" y="1042"/>
                    <a:pt x="1921" y="1044"/>
                  </a:cubicBezTo>
                  <a:cubicBezTo>
                    <a:pt x="1923" y="1046"/>
                    <a:pt x="1924" y="1048"/>
                    <a:pt x="1923" y="1051"/>
                  </a:cubicBezTo>
                  <a:cubicBezTo>
                    <a:pt x="1922" y="1060"/>
                    <a:pt x="1918" y="1070"/>
                    <a:pt x="1911" y="1079"/>
                  </a:cubicBezTo>
                  <a:cubicBezTo>
                    <a:pt x="1910" y="1081"/>
                    <a:pt x="1909" y="1083"/>
                    <a:pt x="1909" y="1086"/>
                  </a:cubicBezTo>
                  <a:cubicBezTo>
                    <a:pt x="1907" y="1093"/>
                    <a:pt x="1904" y="1102"/>
                    <a:pt x="1894" y="1106"/>
                  </a:cubicBezTo>
                  <a:cubicBezTo>
                    <a:pt x="1892" y="1110"/>
                    <a:pt x="1891" y="1115"/>
                    <a:pt x="1890" y="1119"/>
                  </a:cubicBezTo>
                  <a:cubicBezTo>
                    <a:pt x="1888" y="1128"/>
                    <a:pt x="1886" y="1140"/>
                    <a:pt x="1876" y="1144"/>
                  </a:cubicBezTo>
                  <a:cubicBezTo>
                    <a:pt x="1876" y="1147"/>
                    <a:pt x="1876" y="1149"/>
                    <a:pt x="1877" y="1151"/>
                  </a:cubicBezTo>
                  <a:cubicBezTo>
                    <a:pt x="1878" y="1157"/>
                    <a:pt x="1879" y="1164"/>
                    <a:pt x="1879" y="1171"/>
                  </a:cubicBezTo>
                  <a:lnTo>
                    <a:pt x="1878" y="1176"/>
                  </a:lnTo>
                  <a:cubicBezTo>
                    <a:pt x="1876" y="1184"/>
                    <a:pt x="1875" y="1190"/>
                    <a:pt x="1880" y="1198"/>
                  </a:cubicBezTo>
                  <a:cubicBezTo>
                    <a:pt x="1881" y="1200"/>
                    <a:pt x="1881" y="1201"/>
                    <a:pt x="1881" y="1203"/>
                  </a:cubicBezTo>
                  <a:cubicBezTo>
                    <a:pt x="1879" y="1214"/>
                    <a:pt x="1872" y="1217"/>
                    <a:pt x="1866" y="1217"/>
                  </a:cubicBezTo>
                  <a:cubicBezTo>
                    <a:pt x="1866" y="1223"/>
                    <a:pt x="1863" y="1229"/>
                    <a:pt x="1860" y="1233"/>
                  </a:cubicBezTo>
                  <a:cubicBezTo>
                    <a:pt x="1858" y="1237"/>
                    <a:pt x="1856" y="1240"/>
                    <a:pt x="1855" y="1243"/>
                  </a:cubicBezTo>
                  <a:cubicBezTo>
                    <a:pt x="1857" y="1248"/>
                    <a:pt x="1855" y="1253"/>
                    <a:pt x="1854" y="1257"/>
                  </a:cubicBezTo>
                  <a:cubicBezTo>
                    <a:pt x="1852" y="1263"/>
                    <a:pt x="1852" y="1265"/>
                    <a:pt x="1854" y="1267"/>
                  </a:cubicBezTo>
                  <a:lnTo>
                    <a:pt x="1856" y="1270"/>
                  </a:lnTo>
                  <a:cubicBezTo>
                    <a:pt x="1859" y="1280"/>
                    <a:pt x="1855" y="1290"/>
                    <a:pt x="1851" y="1299"/>
                  </a:cubicBezTo>
                  <a:cubicBezTo>
                    <a:pt x="1849" y="1304"/>
                    <a:pt x="1847" y="1309"/>
                    <a:pt x="1847" y="1313"/>
                  </a:cubicBezTo>
                  <a:cubicBezTo>
                    <a:pt x="1846" y="1317"/>
                    <a:pt x="1845" y="1320"/>
                    <a:pt x="1844" y="1322"/>
                  </a:cubicBezTo>
                  <a:lnTo>
                    <a:pt x="1842" y="1324"/>
                  </a:lnTo>
                  <a:cubicBezTo>
                    <a:pt x="1844" y="1326"/>
                    <a:pt x="1845" y="1327"/>
                    <a:pt x="1845" y="1329"/>
                  </a:cubicBezTo>
                  <a:cubicBezTo>
                    <a:pt x="1845" y="1331"/>
                    <a:pt x="1844" y="1332"/>
                    <a:pt x="1842" y="1334"/>
                  </a:cubicBezTo>
                  <a:cubicBezTo>
                    <a:pt x="1839" y="1336"/>
                    <a:pt x="1837" y="1340"/>
                    <a:pt x="1836" y="1346"/>
                  </a:cubicBezTo>
                  <a:cubicBezTo>
                    <a:pt x="1837" y="1348"/>
                    <a:pt x="1837" y="1350"/>
                    <a:pt x="1837" y="1351"/>
                  </a:cubicBezTo>
                  <a:cubicBezTo>
                    <a:pt x="1837" y="1356"/>
                    <a:pt x="1831" y="1360"/>
                    <a:pt x="1827" y="1362"/>
                  </a:cubicBezTo>
                  <a:cubicBezTo>
                    <a:pt x="1823" y="1371"/>
                    <a:pt x="1810" y="1380"/>
                    <a:pt x="1799" y="1380"/>
                  </a:cubicBezTo>
                  <a:cubicBezTo>
                    <a:pt x="1795" y="1380"/>
                    <a:pt x="1791" y="1378"/>
                    <a:pt x="1788" y="1375"/>
                  </a:cubicBezTo>
                  <a:lnTo>
                    <a:pt x="1787" y="1372"/>
                  </a:lnTo>
                  <a:lnTo>
                    <a:pt x="1783" y="1375"/>
                  </a:lnTo>
                  <a:lnTo>
                    <a:pt x="1779" y="1376"/>
                  </a:lnTo>
                  <a:lnTo>
                    <a:pt x="1775" y="1375"/>
                  </a:lnTo>
                  <a:cubicBezTo>
                    <a:pt x="1774" y="1376"/>
                    <a:pt x="1773" y="1378"/>
                    <a:pt x="1771" y="1378"/>
                  </a:cubicBezTo>
                  <a:cubicBezTo>
                    <a:pt x="1769" y="1381"/>
                    <a:pt x="1766" y="1384"/>
                    <a:pt x="1760" y="1384"/>
                  </a:cubicBezTo>
                  <a:lnTo>
                    <a:pt x="1758" y="1384"/>
                  </a:lnTo>
                  <a:cubicBezTo>
                    <a:pt x="1754" y="1390"/>
                    <a:pt x="1748" y="1399"/>
                    <a:pt x="1739" y="1403"/>
                  </a:cubicBezTo>
                  <a:lnTo>
                    <a:pt x="1737" y="1407"/>
                  </a:lnTo>
                  <a:lnTo>
                    <a:pt x="1737" y="1409"/>
                  </a:lnTo>
                  <a:cubicBezTo>
                    <a:pt x="1739" y="1411"/>
                    <a:pt x="1740" y="1414"/>
                    <a:pt x="1739" y="1417"/>
                  </a:cubicBezTo>
                  <a:cubicBezTo>
                    <a:pt x="1738" y="1421"/>
                    <a:pt x="1735" y="1423"/>
                    <a:pt x="1733" y="1424"/>
                  </a:cubicBezTo>
                  <a:lnTo>
                    <a:pt x="1734" y="1427"/>
                  </a:lnTo>
                  <a:cubicBezTo>
                    <a:pt x="1735" y="1429"/>
                    <a:pt x="1735" y="1430"/>
                    <a:pt x="1735" y="1432"/>
                  </a:cubicBezTo>
                  <a:cubicBezTo>
                    <a:pt x="1736" y="1434"/>
                    <a:pt x="1735" y="1436"/>
                    <a:pt x="1734" y="1437"/>
                  </a:cubicBezTo>
                  <a:cubicBezTo>
                    <a:pt x="1731" y="1440"/>
                    <a:pt x="1730" y="1446"/>
                    <a:pt x="1731" y="1451"/>
                  </a:cubicBezTo>
                  <a:cubicBezTo>
                    <a:pt x="1732" y="1456"/>
                    <a:pt x="1728" y="1460"/>
                    <a:pt x="1726" y="1461"/>
                  </a:cubicBezTo>
                  <a:lnTo>
                    <a:pt x="1726" y="1464"/>
                  </a:lnTo>
                  <a:cubicBezTo>
                    <a:pt x="1726" y="1469"/>
                    <a:pt x="1723" y="1472"/>
                    <a:pt x="1720" y="1472"/>
                  </a:cubicBezTo>
                  <a:cubicBezTo>
                    <a:pt x="1723" y="1485"/>
                    <a:pt x="1714" y="1495"/>
                    <a:pt x="1708" y="1503"/>
                  </a:cubicBezTo>
                  <a:cubicBezTo>
                    <a:pt x="1704" y="1508"/>
                    <a:pt x="1700" y="1512"/>
                    <a:pt x="1699" y="1516"/>
                  </a:cubicBezTo>
                  <a:cubicBezTo>
                    <a:pt x="1698" y="1518"/>
                    <a:pt x="1697" y="1519"/>
                    <a:pt x="1695" y="1520"/>
                  </a:cubicBezTo>
                  <a:lnTo>
                    <a:pt x="1692" y="1520"/>
                  </a:lnTo>
                  <a:lnTo>
                    <a:pt x="1690" y="1520"/>
                  </a:lnTo>
                  <a:cubicBezTo>
                    <a:pt x="1688" y="1519"/>
                    <a:pt x="1686" y="1519"/>
                    <a:pt x="1685" y="1518"/>
                  </a:cubicBezTo>
                  <a:cubicBezTo>
                    <a:pt x="1684" y="1520"/>
                    <a:pt x="1683" y="1521"/>
                    <a:pt x="1680" y="1522"/>
                  </a:cubicBezTo>
                  <a:cubicBezTo>
                    <a:pt x="1677" y="1529"/>
                    <a:pt x="1670" y="1533"/>
                    <a:pt x="1660" y="1533"/>
                  </a:cubicBezTo>
                  <a:cubicBezTo>
                    <a:pt x="1656" y="1533"/>
                    <a:pt x="1652" y="1532"/>
                    <a:pt x="1648" y="1532"/>
                  </a:cubicBezTo>
                  <a:cubicBezTo>
                    <a:pt x="1644" y="1531"/>
                    <a:pt x="1641" y="1531"/>
                    <a:pt x="1638" y="1531"/>
                  </a:cubicBezTo>
                  <a:cubicBezTo>
                    <a:pt x="1636" y="1531"/>
                    <a:pt x="1635" y="1532"/>
                    <a:pt x="1635" y="1532"/>
                  </a:cubicBezTo>
                  <a:lnTo>
                    <a:pt x="1633" y="1537"/>
                  </a:lnTo>
                  <a:cubicBezTo>
                    <a:pt x="1628" y="1546"/>
                    <a:pt x="1623" y="1556"/>
                    <a:pt x="1617" y="1565"/>
                  </a:cubicBezTo>
                  <a:cubicBezTo>
                    <a:pt x="1616" y="1566"/>
                    <a:pt x="1614" y="1567"/>
                    <a:pt x="1612" y="1567"/>
                  </a:cubicBezTo>
                  <a:lnTo>
                    <a:pt x="1610" y="1567"/>
                  </a:lnTo>
                  <a:cubicBezTo>
                    <a:pt x="1609" y="1567"/>
                    <a:pt x="1605" y="1569"/>
                    <a:pt x="1602" y="1570"/>
                  </a:cubicBezTo>
                  <a:cubicBezTo>
                    <a:pt x="1600" y="1572"/>
                    <a:pt x="1597" y="1573"/>
                    <a:pt x="1594" y="1574"/>
                  </a:cubicBezTo>
                  <a:cubicBezTo>
                    <a:pt x="1591" y="1576"/>
                    <a:pt x="1589" y="1576"/>
                    <a:pt x="1587" y="1576"/>
                  </a:cubicBezTo>
                  <a:lnTo>
                    <a:pt x="1584" y="1579"/>
                  </a:lnTo>
                  <a:lnTo>
                    <a:pt x="1584" y="1581"/>
                  </a:lnTo>
                  <a:cubicBezTo>
                    <a:pt x="1584" y="1583"/>
                    <a:pt x="1584" y="1585"/>
                    <a:pt x="1584" y="1586"/>
                  </a:cubicBezTo>
                  <a:lnTo>
                    <a:pt x="1583" y="1588"/>
                  </a:lnTo>
                  <a:lnTo>
                    <a:pt x="1584" y="1592"/>
                  </a:lnTo>
                  <a:cubicBezTo>
                    <a:pt x="1583" y="1597"/>
                    <a:pt x="1580" y="1599"/>
                    <a:pt x="1576" y="1599"/>
                  </a:cubicBezTo>
                  <a:lnTo>
                    <a:pt x="1573" y="1599"/>
                  </a:lnTo>
                  <a:cubicBezTo>
                    <a:pt x="1570" y="1601"/>
                    <a:pt x="1566" y="1601"/>
                    <a:pt x="1563" y="1602"/>
                  </a:cubicBezTo>
                  <a:lnTo>
                    <a:pt x="1561" y="1602"/>
                  </a:lnTo>
                  <a:lnTo>
                    <a:pt x="1560" y="1604"/>
                  </a:lnTo>
                  <a:cubicBezTo>
                    <a:pt x="1560" y="1605"/>
                    <a:pt x="1560" y="1607"/>
                    <a:pt x="1560" y="1609"/>
                  </a:cubicBezTo>
                  <a:lnTo>
                    <a:pt x="1561" y="1612"/>
                  </a:lnTo>
                  <a:cubicBezTo>
                    <a:pt x="1563" y="1612"/>
                    <a:pt x="1565" y="1613"/>
                    <a:pt x="1567" y="1616"/>
                  </a:cubicBezTo>
                  <a:lnTo>
                    <a:pt x="1568" y="1618"/>
                  </a:lnTo>
                  <a:lnTo>
                    <a:pt x="1570" y="1622"/>
                  </a:lnTo>
                  <a:cubicBezTo>
                    <a:pt x="1573" y="1623"/>
                    <a:pt x="1574" y="1625"/>
                    <a:pt x="1574" y="1627"/>
                  </a:cubicBezTo>
                  <a:lnTo>
                    <a:pt x="1573" y="1631"/>
                  </a:lnTo>
                  <a:cubicBezTo>
                    <a:pt x="1573" y="1635"/>
                    <a:pt x="1572" y="1638"/>
                    <a:pt x="1570" y="1639"/>
                  </a:cubicBezTo>
                  <a:lnTo>
                    <a:pt x="1570" y="1643"/>
                  </a:lnTo>
                  <a:lnTo>
                    <a:pt x="1568" y="1645"/>
                  </a:lnTo>
                  <a:cubicBezTo>
                    <a:pt x="1567" y="1647"/>
                    <a:pt x="1565" y="1649"/>
                    <a:pt x="1563" y="1650"/>
                  </a:cubicBezTo>
                  <a:cubicBezTo>
                    <a:pt x="1562" y="1653"/>
                    <a:pt x="1559" y="1655"/>
                    <a:pt x="1555" y="1656"/>
                  </a:cubicBezTo>
                  <a:lnTo>
                    <a:pt x="1555" y="1657"/>
                  </a:lnTo>
                  <a:cubicBezTo>
                    <a:pt x="1555" y="1659"/>
                    <a:pt x="1555" y="1661"/>
                    <a:pt x="1554" y="1663"/>
                  </a:cubicBezTo>
                  <a:cubicBezTo>
                    <a:pt x="1553" y="1664"/>
                    <a:pt x="1552" y="1665"/>
                    <a:pt x="1550" y="1666"/>
                  </a:cubicBezTo>
                  <a:lnTo>
                    <a:pt x="1547" y="1669"/>
                  </a:lnTo>
                  <a:lnTo>
                    <a:pt x="1546" y="1672"/>
                  </a:lnTo>
                  <a:cubicBezTo>
                    <a:pt x="1546" y="1674"/>
                    <a:pt x="1545" y="1676"/>
                    <a:pt x="1544" y="1677"/>
                  </a:cubicBezTo>
                  <a:lnTo>
                    <a:pt x="1543" y="1677"/>
                  </a:lnTo>
                  <a:cubicBezTo>
                    <a:pt x="1542" y="1680"/>
                    <a:pt x="1540" y="1684"/>
                    <a:pt x="1535" y="1685"/>
                  </a:cubicBezTo>
                  <a:lnTo>
                    <a:pt x="1535" y="1685"/>
                  </a:lnTo>
                  <a:cubicBezTo>
                    <a:pt x="1534" y="1686"/>
                    <a:pt x="1533" y="1688"/>
                    <a:pt x="1532" y="1689"/>
                  </a:cubicBezTo>
                  <a:lnTo>
                    <a:pt x="1528" y="1690"/>
                  </a:lnTo>
                  <a:lnTo>
                    <a:pt x="1526" y="1689"/>
                  </a:lnTo>
                  <a:lnTo>
                    <a:pt x="1523" y="1690"/>
                  </a:lnTo>
                  <a:cubicBezTo>
                    <a:pt x="1521" y="1692"/>
                    <a:pt x="1520" y="1693"/>
                    <a:pt x="1518" y="1695"/>
                  </a:cubicBezTo>
                  <a:lnTo>
                    <a:pt x="1517" y="1699"/>
                  </a:lnTo>
                  <a:lnTo>
                    <a:pt x="1515" y="1701"/>
                  </a:lnTo>
                  <a:cubicBezTo>
                    <a:pt x="1514" y="1702"/>
                    <a:pt x="1512" y="1704"/>
                    <a:pt x="1511" y="1704"/>
                  </a:cubicBezTo>
                  <a:lnTo>
                    <a:pt x="1509" y="1705"/>
                  </a:lnTo>
                  <a:cubicBezTo>
                    <a:pt x="1508" y="1706"/>
                    <a:pt x="1506" y="1706"/>
                    <a:pt x="1504" y="1706"/>
                  </a:cubicBezTo>
                  <a:lnTo>
                    <a:pt x="1503" y="1706"/>
                  </a:lnTo>
                  <a:cubicBezTo>
                    <a:pt x="1502" y="1709"/>
                    <a:pt x="1501" y="1710"/>
                    <a:pt x="1500" y="1711"/>
                  </a:cubicBezTo>
                  <a:cubicBezTo>
                    <a:pt x="1499" y="1714"/>
                    <a:pt x="1499" y="1718"/>
                    <a:pt x="1497" y="1721"/>
                  </a:cubicBezTo>
                  <a:cubicBezTo>
                    <a:pt x="1496" y="1725"/>
                    <a:pt x="1496" y="1727"/>
                    <a:pt x="1495" y="1729"/>
                  </a:cubicBezTo>
                  <a:lnTo>
                    <a:pt x="1495" y="1730"/>
                  </a:lnTo>
                  <a:lnTo>
                    <a:pt x="1496" y="1732"/>
                  </a:lnTo>
                  <a:cubicBezTo>
                    <a:pt x="1498" y="1737"/>
                    <a:pt x="1492" y="1743"/>
                    <a:pt x="1492" y="1743"/>
                  </a:cubicBezTo>
                  <a:lnTo>
                    <a:pt x="1490" y="1744"/>
                  </a:lnTo>
                  <a:cubicBezTo>
                    <a:pt x="1489" y="1745"/>
                    <a:pt x="1487" y="1747"/>
                    <a:pt x="1485" y="1748"/>
                  </a:cubicBezTo>
                  <a:lnTo>
                    <a:pt x="1485" y="1749"/>
                  </a:lnTo>
                  <a:cubicBezTo>
                    <a:pt x="1483" y="1752"/>
                    <a:pt x="1482" y="1757"/>
                    <a:pt x="1478" y="1759"/>
                  </a:cubicBezTo>
                  <a:cubicBezTo>
                    <a:pt x="1476" y="1767"/>
                    <a:pt x="1473" y="1773"/>
                    <a:pt x="1470" y="1778"/>
                  </a:cubicBezTo>
                  <a:lnTo>
                    <a:pt x="1470" y="1780"/>
                  </a:lnTo>
                  <a:cubicBezTo>
                    <a:pt x="1471" y="1783"/>
                    <a:pt x="1471" y="1784"/>
                    <a:pt x="1471" y="1786"/>
                  </a:cubicBezTo>
                  <a:lnTo>
                    <a:pt x="1472" y="1790"/>
                  </a:lnTo>
                  <a:lnTo>
                    <a:pt x="1472" y="1792"/>
                  </a:lnTo>
                  <a:cubicBezTo>
                    <a:pt x="1471" y="1793"/>
                    <a:pt x="1471" y="1795"/>
                    <a:pt x="1470" y="1796"/>
                  </a:cubicBezTo>
                  <a:lnTo>
                    <a:pt x="1469" y="1797"/>
                  </a:lnTo>
                  <a:lnTo>
                    <a:pt x="1467" y="1800"/>
                  </a:lnTo>
                  <a:cubicBezTo>
                    <a:pt x="1466" y="1802"/>
                    <a:pt x="1466" y="1803"/>
                    <a:pt x="1467" y="1805"/>
                  </a:cubicBezTo>
                  <a:lnTo>
                    <a:pt x="1467" y="1807"/>
                  </a:lnTo>
                  <a:cubicBezTo>
                    <a:pt x="1467" y="1809"/>
                    <a:pt x="1466" y="1810"/>
                    <a:pt x="1465" y="1812"/>
                  </a:cubicBezTo>
                  <a:lnTo>
                    <a:pt x="1464" y="1815"/>
                  </a:lnTo>
                  <a:lnTo>
                    <a:pt x="1464" y="1816"/>
                  </a:lnTo>
                  <a:lnTo>
                    <a:pt x="1464" y="1817"/>
                  </a:lnTo>
                  <a:cubicBezTo>
                    <a:pt x="1465" y="1819"/>
                    <a:pt x="1465" y="1821"/>
                    <a:pt x="1464" y="1822"/>
                  </a:cubicBezTo>
                  <a:lnTo>
                    <a:pt x="1464" y="1823"/>
                  </a:lnTo>
                  <a:cubicBezTo>
                    <a:pt x="1464" y="1826"/>
                    <a:pt x="1465" y="1832"/>
                    <a:pt x="1463" y="1836"/>
                  </a:cubicBezTo>
                  <a:lnTo>
                    <a:pt x="1463" y="1840"/>
                  </a:lnTo>
                  <a:cubicBezTo>
                    <a:pt x="1463" y="1843"/>
                    <a:pt x="1464" y="1846"/>
                    <a:pt x="1465" y="1847"/>
                  </a:cubicBezTo>
                  <a:cubicBezTo>
                    <a:pt x="1476" y="1851"/>
                    <a:pt x="1479" y="1865"/>
                    <a:pt x="1482" y="1876"/>
                  </a:cubicBezTo>
                  <a:lnTo>
                    <a:pt x="1483" y="1879"/>
                  </a:lnTo>
                  <a:cubicBezTo>
                    <a:pt x="1492" y="1890"/>
                    <a:pt x="1495" y="1901"/>
                    <a:pt x="1492" y="1909"/>
                  </a:cubicBezTo>
                  <a:cubicBezTo>
                    <a:pt x="1489" y="1914"/>
                    <a:pt x="1484" y="1917"/>
                    <a:pt x="1478" y="1917"/>
                  </a:cubicBezTo>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pt-BR"/>
            </a:p>
          </p:txBody>
        </p:sp>
        <p:sp>
          <p:nvSpPr>
            <p:cNvPr id="629" name="Freeform 177">
              <a:extLst>
                <a:ext uri="{FF2B5EF4-FFF2-40B4-BE49-F238E27FC236}">
                  <a16:creationId xmlns:a16="http://schemas.microsoft.com/office/drawing/2014/main" id="{438C6E89-00BE-73DE-5006-F77C0068D91C}"/>
                </a:ext>
              </a:extLst>
            </p:cNvPr>
            <p:cNvSpPr>
              <a:spLocks noEditPoints="1"/>
            </p:cNvSpPr>
            <p:nvPr/>
          </p:nvSpPr>
          <p:spPr bwMode="auto">
            <a:xfrm>
              <a:off x="1967468" y="3132170"/>
              <a:ext cx="515419" cy="513344"/>
            </a:xfrm>
            <a:custGeom>
              <a:avLst/>
              <a:gdLst>
                <a:gd name="T0" fmla="*/ 1027 w 1284"/>
                <a:gd name="T1" fmla="*/ 597 h 1279"/>
                <a:gd name="T2" fmla="*/ 875 w 1284"/>
                <a:gd name="T3" fmla="*/ 632 h 1279"/>
                <a:gd name="T4" fmla="*/ 361 w 1284"/>
                <a:gd name="T5" fmla="*/ 1238 h 1279"/>
                <a:gd name="T6" fmla="*/ 296 w 1284"/>
                <a:gd name="T7" fmla="*/ 1214 h 1279"/>
                <a:gd name="T8" fmla="*/ 216 w 1284"/>
                <a:gd name="T9" fmla="*/ 1184 h 1279"/>
                <a:gd name="T10" fmla="*/ 156 w 1284"/>
                <a:gd name="T11" fmla="*/ 1151 h 1279"/>
                <a:gd name="T12" fmla="*/ 68 w 1284"/>
                <a:gd name="T13" fmla="*/ 1080 h 1279"/>
                <a:gd name="T14" fmla="*/ 23 w 1284"/>
                <a:gd name="T15" fmla="*/ 1015 h 1279"/>
                <a:gd name="T16" fmla="*/ 3 w 1284"/>
                <a:gd name="T17" fmla="*/ 917 h 1279"/>
                <a:gd name="T18" fmla="*/ 23 w 1284"/>
                <a:gd name="T19" fmla="*/ 851 h 1279"/>
                <a:gd name="T20" fmla="*/ 43 w 1284"/>
                <a:gd name="T21" fmla="*/ 800 h 1279"/>
                <a:gd name="T22" fmla="*/ 89 w 1284"/>
                <a:gd name="T23" fmla="*/ 760 h 1279"/>
                <a:gd name="T24" fmla="*/ 113 w 1284"/>
                <a:gd name="T25" fmla="*/ 693 h 1279"/>
                <a:gd name="T26" fmla="*/ 173 w 1284"/>
                <a:gd name="T27" fmla="*/ 636 h 1279"/>
                <a:gd name="T28" fmla="*/ 258 w 1284"/>
                <a:gd name="T29" fmla="*/ 577 h 1279"/>
                <a:gd name="T30" fmla="*/ 282 w 1284"/>
                <a:gd name="T31" fmla="*/ 496 h 1279"/>
                <a:gd name="T32" fmla="*/ 389 w 1284"/>
                <a:gd name="T33" fmla="*/ 405 h 1279"/>
                <a:gd name="T34" fmla="*/ 429 w 1284"/>
                <a:gd name="T35" fmla="*/ 221 h 1279"/>
                <a:gd name="T36" fmla="*/ 473 w 1284"/>
                <a:gd name="T37" fmla="*/ 108 h 1279"/>
                <a:gd name="T38" fmla="*/ 501 w 1284"/>
                <a:gd name="T39" fmla="*/ 31 h 1279"/>
                <a:gd name="T40" fmla="*/ 539 w 1284"/>
                <a:gd name="T41" fmla="*/ 26 h 1279"/>
                <a:gd name="T42" fmla="*/ 550 w 1284"/>
                <a:gd name="T43" fmla="*/ 91 h 1279"/>
                <a:gd name="T44" fmla="*/ 729 w 1284"/>
                <a:gd name="T45" fmla="*/ 77 h 1279"/>
                <a:gd name="T46" fmla="*/ 780 w 1284"/>
                <a:gd name="T47" fmla="*/ 86 h 1279"/>
                <a:gd name="T48" fmla="*/ 832 w 1284"/>
                <a:gd name="T49" fmla="*/ 133 h 1279"/>
                <a:gd name="T50" fmla="*/ 855 w 1284"/>
                <a:gd name="T51" fmla="*/ 149 h 1279"/>
                <a:gd name="T52" fmla="*/ 895 w 1284"/>
                <a:gd name="T53" fmla="*/ 149 h 1279"/>
                <a:gd name="T54" fmla="*/ 924 w 1284"/>
                <a:gd name="T55" fmla="*/ 161 h 1279"/>
                <a:gd name="T56" fmla="*/ 966 w 1284"/>
                <a:gd name="T57" fmla="*/ 145 h 1279"/>
                <a:gd name="T58" fmla="*/ 1019 w 1284"/>
                <a:gd name="T59" fmla="*/ 152 h 1279"/>
                <a:gd name="T60" fmla="*/ 1072 w 1284"/>
                <a:gd name="T61" fmla="*/ 139 h 1279"/>
                <a:gd name="T62" fmla="*/ 1181 w 1284"/>
                <a:gd name="T63" fmla="*/ 92 h 1279"/>
                <a:gd name="T64" fmla="*/ 1224 w 1284"/>
                <a:gd name="T65" fmla="*/ 121 h 1279"/>
                <a:gd name="T66" fmla="*/ 1239 w 1284"/>
                <a:gd name="T67" fmla="*/ 188 h 1279"/>
                <a:gd name="T68" fmla="*/ 1229 w 1284"/>
                <a:gd name="T69" fmla="*/ 255 h 1279"/>
                <a:gd name="T70" fmla="*/ 1242 w 1284"/>
                <a:gd name="T71" fmla="*/ 314 h 1279"/>
                <a:gd name="T72" fmla="*/ 1274 w 1284"/>
                <a:gd name="T73" fmla="*/ 373 h 1279"/>
                <a:gd name="T74" fmla="*/ 1262 w 1284"/>
                <a:gd name="T75" fmla="*/ 443 h 1279"/>
                <a:gd name="T76" fmla="*/ 1200 w 1284"/>
                <a:gd name="T77" fmla="*/ 448 h 1279"/>
                <a:gd name="T78" fmla="*/ 1178 w 1284"/>
                <a:gd name="T79" fmla="*/ 469 h 1279"/>
                <a:gd name="T80" fmla="*/ 1114 w 1284"/>
                <a:gd name="T81" fmla="*/ 516 h 1279"/>
                <a:gd name="T82" fmla="*/ 1128 w 1284"/>
                <a:gd name="T83" fmla="*/ 623 h 1279"/>
                <a:gd name="T84" fmla="*/ 1040 w 1284"/>
                <a:gd name="T85" fmla="*/ 667 h 1279"/>
                <a:gd name="T86" fmla="*/ 1023 w 1284"/>
                <a:gd name="T87" fmla="*/ 746 h 1279"/>
                <a:gd name="T88" fmla="*/ 1057 w 1284"/>
                <a:gd name="T89" fmla="*/ 789 h 1279"/>
                <a:gd name="T90" fmla="*/ 1065 w 1284"/>
                <a:gd name="T91" fmla="*/ 839 h 1279"/>
                <a:gd name="T92" fmla="*/ 1034 w 1284"/>
                <a:gd name="T93" fmla="*/ 866 h 1279"/>
                <a:gd name="T94" fmla="*/ 1004 w 1284"/>
                <a:gd name="T95" fmla="*/ 902 h 1279"/>
                <a:gd name="T96" fmla="*/ 1037 w 1284"/>
                <a:gd name="T97" fmla="*/ 962 h 1279"/>
                <a:gd name="T98" fmla="*/ 1034 w 1284"/>
                <a:gd name="T99" fmla="*/ 1025 h 1279"/>
                <a:gd name="T100" fmla="*/ 1003 w 1284"/>
                <a:gd name="T101" fmla="*/ 1048 h 1279"/>
                <a:gd name="T102" fmla="*/ 968 w 1284"/>
                <a:gd name="T103" fmla="*/ 1080 h 1279"/>
                <a:gd name="T104" fmla="*/ 915 w 1284"/>
                <a:gd name="T105" fmla="*/ 1095 h 1279"/>
                <a:gd name="T106" fmla="*/ 869 w 1284"/>
                <a:gd name="T107" fmla="*/ 1077 h 1279"/>
                <a:gd name="T108" fmla="*/ 814 w 1284"/>
                <a:gd name="T109" fmla="*/ 1071 h 1279"/>
                <a:gd name="T110" fmla="*/ 727 w 1284"/>
                <a:gd name="T111" fmla="*/ 1085 h 1279"/>
                <a:gd name="T112" fmla="*/ 670 w 1284"/>
                <a:gd name="T113" fmla="*/ 1126 h 1279"/>
                <a:gd name="T114" fmla="*/ 615 w 1284"/>
                <a:gd name="T115" fmla="*/ 1122 h 1279"/>
                <a:gd name="T116" fmla="*/ 531 w 1284"/>
                <a:gd name="T117" fmla="*/ 1132 h 1279"/>
                <a:gd name="T118" fmla="*/ 432 w 1284"/>
                <a:gd name="T119" fmla="*/ 1266 h 1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84" h="1279">
                  <a:moveTo>
                    <a:pt x="875" y="653"/>
                  </a:moveTo>
                  <a:cubicBezTo>
                    <a:pt x="880" y="654"/>
                    <a:pt x="886" y="654"/>
                    <a:pt x="892" y="654"/>
                  </a:cubicBezTo>
                  <a:cubicBezTo>
                    <a:pt x="906" y="654"/>
                    <a:pt x="923" y="653"/>
                    <a:pt x="939" y="651"/>
                  </a:cubicBezTo>
                  <a:cubicBezTo>
                    <a:pt x="956" y="650"/>
                    <a:pt x="973" y="649"/>
                    <a:pt x="989" y="649"/>
                  </a:cubicBezTo>
                  <a:cubicBezTo>
                    <a:pt x="1001" y="649"/>
                    <a:pt x="1011" y="650"/>
                    <a:pt x="1019" y="652"/>
                  </a:cubicBezTo>
                  <a:cubicBezTo>
                    <a:pt x="1017" y="648"/>
                    <a:pt x="1017" y="643"/>
                    <a:pt x="1018" y="639"/>
                  </a:cubicBezTo>
                  <a:cubicBezTo>
                    <a:pt x="1019" y="635"/>
                    <a:pt x="1019" y="634"/>
                    <a:pt x="1017" y="633"/>
                  </a:cubicBezTo>
                  <a:cubicBezTo>
                    <a:pt x="1016" y="631"/>
                    <a:pt x="1015" y="629"/>
                    <a:pt x="1016" y="627"/>
                  </a:cubicBezTo>
                  <a:lnTo>
                    <a:pt x="1018" y="623"/>
                  </a:lnTo>
                  <a:cubicBezTo>
                    <a:pt x="1018" y="621"/>
                    <a:pt x="1018" y="620"/>
                    <a:pt x="1018" y="618"/>
                  </a:cubicBezTo>
                  <a:lnTo>
                    <a:pt x="1020" y="614"/>
                  </a:lnTo>
                  <a:cubicBezTo>
                    <a:pt x="1023" y="611"/>
                    <a:pt x="1026" y="606"/>
                    <a:pt x="1027" y="603"/>
                  </a:cubicBezTo>
                  <a:lnTo>
                    <a:pt x="1027" y="597"/>
                  </a:lnTo>
                  <a:cubicBezTo>
                    <a:pt x="1025" y="595"/>
                    <a:pt x="1025" y="592"/>
                    <a:pt x="1025" y="589"/>
                  </a:cubicBezTo>
                  <a:cubicBezTo>
                    <a:pt x="1024" y="587"/>
                    <a:pt x="1024" y="583"/>
                    <a:pt x="1025" y="581"/>
                  </a:cubicBezTo>
                  <a:cubicBezTo>
                    <a:pt x="1022" y="580"/>
                    <a:pt x="1019" y="579"/>
                    <a:pt x="1017" y="576"/>
                  </a:cubicBezTo>
                  <a:cubicBezTo>
                    <a:pt x="1010" y="569"/>
                    <a:pt x="996" y="565"/>
                    <a:pt x="973" y="565"/>
                  </a:cubicBezTo>
                  <a:cubicBezTo>
                    <a:pt x="961" y="565"/>
                    <a:pt x="949" y="566"/>
                    <a:pt x="937" y="567"/>
                  </a:cubicBezTo>
                  <a:cubicBezTo>
                    <a:pt x="925" y="567"/>
                    <a:pt x="912" y="568"/>
                    <a:pt x="901" y="568"/>
                  </a:cubicBezTo>
                  <a:cubicBezTo>
                    <a:pt x="896" y="568"/>
                    <a:pt x="892" y="568"/>
                    <a:pt x="888" y="568"/>
                  </a:cubicBezTo>
                  <a:cubicBezTo>
                    <a:pt x="888" y="576"/>
                    <a:pt x="885" y="582"/>
                    <a:pt x="883" y="586"/>
                  </a:cubicBezTo>
                  <a:cubicBezTo>
                    <a:pt x="881" y="591"/>
                    <a:pt x="880" y="593"/>
                    <a:pt x="886" y="600"/>
                  </a:cubicBezTo>
                  <a:cubicBezTo>
                    <a:pt x="888" y="602"/>
                    <a:pt x="888" y="605"/>
                    <a:pt x="886" y="608"/>
                  </a:cubicBezTo>
                  <a:cubicBezTo>
                    <a:pt x="884" y="611"/>
                    <a:pt x="881" y="613"/>
                    <a:pt x="879" y="616"/>
                  </a:cubicBezTo>
                  <a:cubicBezTo>
                    <a:pt x="873" y="621"/>
                    <a:pt x="872" y="622"/>
                    <a:pt x="874" y="627"/>
                  </a:cubicBezTo>
                  <a:cubicBezTo>
                    <a:pt x="874" y="629"/>
                    <a:pt x="875" y="631"/>
                    <a:pt x="875" y="632"/>
                  </a:cubicBezTo>
                  <a:cubicBezTo>
                    <a:pt x="877" y="633"/>
                    <a:pt x="879" y="636"/>
                    <a:pt x="879" y="639"/>
                  </a:cubicBezTo>
                  <a:cubicBezTo>
                    <a:pt x="878" y="642"/>
                    <a:pt x="878" y="646"/>
                    <a:pt x="877" y="649"/>
                  </a:cubicBezTo>
                  <a:lnTo>
                    <a:pt x="875" y="653"/>
                  </a:lnTo>
                  <a:close/>
                  <a:moveTo>
                    <a:pt x="422" y="1279"/>
                  </a:moveTo>
                  <a:cubicBezTo>
                    <a:pt x="413" y="1279"/>
                    <a:pt x="404" y="1272"/>
                    <a:pt x="398" y="1266"/>
                  </a:cubicBezTo>
                  <a:lnTo>
                    <a:pt x="394" y="1263"/>
                  </a:lnTo>
                  <a:lnTo>
                    <a:pt x="392" y="1262"/>
                  </a:lnTo>
                  <a:cubicBezTo>
                    <a:pt x="390" y="1262"/>
                    <a:pt x="389" y="1260"/>
                    <a:pt x="389" y="1259"/>
                  </a:cubicBezTo>
                  <a:cubicBezTo>
                    <a:pt x="385" y="1251"/>
                    <a:pt x="383" y="1247"/>
                    <a:pt x="372" y="1242"/>
                  </a:cubicBezTo>
                  <a:lnTo>
                    <a:pt x="371" y="1242"/>
                  </a:lnTo>
                  <a:cubicBezTo>
                    <a:pt x="366" y="1242"/>
                    <a:pt x="363" y="1240"/>
                    <a:pt x="361" y="1238"/>
                  </a:cubicBezTo>
                  <a:lnTo>
                    <a:pt x="361" y="1238"/>
                  </a:lnTo>
                  <a:lnTo>
                    <a:pt x="361" y="1238"/>
                  </a:lnTo>
                  <a:lnTo>
                    <a:pt x="357" y="1237"/>
                  </a:lnTo>
                  <a:cubicBezTo>
                    <a:pt x="357" y="1238"/>
                    <a:pt x="355" y="1239"/>
                    <a:pt x="353" y="1239"/>
                  </a:cubicBezTo>
                  <a:cubicBezTo>
                    <a:pt x="350" y="1239"/>
                    <a:pt x="348" y="1238"/>
                    <a:pt x="345" y="1236"/>
                  </a:cubicBezTo>
                  <a:lnTo>
                    <a:pt x="343" y="1234"/>
                  </a:lnTo>
                  <a:cubicBezTo>
                    <a:pt x="341" y="1233"/>
                    <a:pt x="340" y="1231"/>
                    <a:pt x="339" y="1230"/>
                  </a:cubicBezTo>
                  <a:cubicBezTo>
                    <a:pt x="334" y="1230"/>
                    <a:pt x="329" y="1229"/>
                    <a:pt x="327" y="1224"/>
                  </a:cubicBezTo>
                  <a:lnTo>
                    <a:pt x="327" y="1224"/>
                  </a:lnTo>
                  <a:lnTo>
                    <a:pt x="326" y="1224"/>
                  </a:lnTo>
                  <a:cubicBezTo>
                    <a:pt x="324" y="1224"/>
                    <a:pt x="322" y="1222"/>
                    <a:pt x="321" y="1221"/>
                  </a:cubicBezTo>
                  <a:lnTo>
                    <a:pt x="318" y="1220"/>
                  </a:lnTo>
                  <a:lnTo>
                    <a:pt x="318" y="1220"/>
                  </a:lnTo>
                  <a:cubicBezTo>
                    <a:pt x="313" y="1220"/>
                    <a:pt x="308" y="1218"/>
                    <a:pt x="304" y="1216"/>
                  </a:cubicBezTo>
                  <a:cubicBezTo>
                    <a:pt x="301" y="1215"/>
                    <a:pt x="298" y="1214"/>
                    <a:pt x="296" y="1214"/>
                  </a:cubicBezTo>
                  <a:cubicBezTo>
                    <a:pt x="294" y="1215"/>
                    <a:pt x="292" y="1215"/>
                    <a:pt x="289" y="1215"/>
                  </a:cubicBezTo>
                  <a:cubicBezTo>
                    <a:pt x="283" y="1215"/>
                    <a:pt x="271" y="1211"/>
                    <a:pt x="265" y="1206"/>
                  </a:cubicBezTo>
                  <a:cubicBezTo>
                    <a:pt x="260" y="1205"/>
                    <a:pt x="257" y="1203"/>
                    <a:pt x="254" y="1201"/>
                  </a:cubicBezTo>
                  <a:lnTo>
                    <a:pt x="250" y="1199"/>
                  </a:lnTo>
                  <a:lnTo>
                    <a:pt x="249" y="1200"/>
                  </a:lnTo>
                  <a:cubicBezTo>
                    <a:pt x="247" y="1200"/>
                    <a:pt x="246" y="1199"/>
                    <a:pt x="245" y="1198"/>
                  </a:cubicBezTo>
                  <a:cubicBezTo>
                    <a:pt x="243" y="1196"/>
                    <a:pt x="241" y="1194"/>
                    <a:pt x="239" y="1192"/>
                  </a:cubicBezTo>
                  <a:cubicBezTo>
                    <a:pt x="237" y="1189"/>
                    <a:pt x="236" y="1187"/>
                    <a:pt x="234" y="1187"/>
                  </a:cubicBezTo>
                  <a:lnTo>
                    <a:pt x="232" y="1187"/>
                  </a:lnTo>
                  <a:lnTo>
                    <a:pt x="231" y="1187"/>
                  </a:lnTo>
                  <a:cubicBezTo>
                    <a:pt x="228" y="1187"/>
                    <a:pt x="227" y="1186"/>
                    <a:pt x="225" y="1186"/>
                  </a:cubicBezTo>
                  <a:lnTo>
                    <a:pt x="222" y="1187"/>
                  </a:lnTo>
                  <a:cubicBezTo>
                    <a:pt x="220" y="1187"/>
                    <a:pt x="218" y="1186"/>
                    <a:pt x="216" y="1184"/>
                  </a:cubicBezTo>
                  <a:lnTo>
                    <a:pt x="214" y="1183"/>
                  </a:lnTo>
                  <a:lnTo>
                    <a:pt x="212" y="1181"/>
                  </a:lnTo>
                  <a:lnTo>
                    <a:pt x="211" y="1181"/>
                  </a:lnTo>
                  <a:cubicBezTo>
                    <a:pt x="209" y="1181"/>
                    <a:pt x="204" y="1181"/>
                    <a:pt x="202" y="1177"/>
                  </a:cubicBezTo>
                  <a:cubicBezTo>
                    <a:pt x="201" y="1176"/>
                    <a:pt x="201" y="1174"/>
                    <a:pt x="200" y="1173"/>
                  </a:cubicBezTo>
                  <a:cubicBezTo>
                    <a:pt x="195" y="1171"/>
                    <a:pt x="192" y="1167"/>
                    <a:pt x="190" y="1164"/>
                  </a:cubicBezTo>
                  <a:lnTo>
                    <a:pt x="189" y="1163"/>
                  </a:lnTo>
                  <a:cubicBezTo>
                    <a:pt x="186" y="1163"/>
                    <a:pt x="182" y="1162"/>
                    <a:pt x="178" y="1161"/>
                  </a:cubicBezTo>
                  <a:lnTo>
                    <a:pt x="177" y="1160"/>
                  </a:lnTo>
                  <a:cubicBezTo>
                    <a:pt x="175" y="1161"/>
                    <a:pt x="173" y="1161"/>
                    <a:pt x="171" y="1161"/>
                  </a:cubicBezTo>
                  <a:cubicBezTo>
                    <a:pt x="167" y="1161"/>
                    <a:pt x="165" y="1160"/>
                    <a:pt x="163" y="1158"/>
                  </a:cubicBezTo>
                  <a:lnTo>
                    <a:pt x="160" y="1157"/>
                  </a:lnTo>
                  <a:cubicBezTo>
                    <a:pt x="157" y="1156"/>
                    <a:pt x="156" y="1154"/>
                    <a:pt x="156" y="1151"/>
                  </a:cubicBezTo>
                  <a:lnTo>
                    <a:pt x="154" y="1150"/>
                  </a:lnTo>
                  <a:cubicBezTo>
                    <a:pt x="151" y="1148"/>
                    <a:pt x="149" y="1146"/>
                    <a:pt x="148" y="1144"/>
                  </a:cubicBezTo>
                  <a:lnTo>
                    <a:pt x="146" y="1141"/>
                  </a:lnTo>
                  <a:cubicBezTo>
                    <a:pt x="146" y="1137"/>
                    <a:pt x="143" y="1136"/>
                    <a:pt x="137" y="1133"/>
                  </a:cubicBezTo>
                  <a:cubicBezTo>
                    <a:pt x="135" y="1132"/>
                    <a:pt x="133" y="1131"/>
                    <a:pt x="131" y="1130"/>
                  </a:cubicBezTo>
                  <a:lnTo>
                    <a:pt x="128" y="1131"/>
                  </a:lnTo>
                  <a:cubicBezTo>
                    <a:pt x="124" y="1133"/>
                    <a:pt x="120" y="1135"/>
                    <a:pt x="114" y="1135"/>
                  </a:cubicBezTo>
                  <a:cubicBezTo>
                    <a:pt x="111" y="1135"/>
                    <a:pt x="109" y="1135"/>
                    <a:pt x="106" y="1134"/>
                  </a:cubicBezTo>
                  <a:cubicBezTo>
                    <a:pt x="103" y="1134"/>
                    <a:pt x="100" y="1135"/>
                    <a:pt x="97" y="1135"/>
                  </a:cubicBezTo>
                  <a:cubicBezTo>
                    <a:pt x="77" y="1135"/>
                    <a:pt x="55" y="1125"/>
                    <a:pt x="51" y="1104"/>
                  </a:cubicBezTo>
                  <a:cubicBezTo>
                    <a:pt x="51" y="1102"/>
                    <a:pt x="52" y="1099"/>
                    <a:pt x="53" y="1098"/>
                  </a:cubicBezTo>
                  <a:cubicBezTo>
                    <a:pt x="55" y="1096"/>
                    <a:pt x="56" y="1095"/>
                    <a:pt x="58" y="1093"/>
                  </a:cubicBezTo>
                  <a:cubicBezTo>
                    <a:pt x="63" y="1089"/>
                    <a:pt x="66" y="1085"/>
                    <a:pt x="68" y="1080"/>
                  </a:cubicBezTo>
                  <a:cubicBezTo>
                    <a:pt x="69" y="1077"/>
                    <a:pt x="71" y="1075"/>
                    <a:pt x="74" y="1075"/>
                  </a:cubicBezTo>
                  <a:lnTo>
                    <a:pt x="76" y="1075"/>
                  </a:lnTo>
                  <a:cubicBezTo>
                    <a:pt x="80" y="1075"/>
                    <a:pt x="82" y="1074"/>
                    <a:pt x="82" y="1074"/>
                  </a:cubicBezTo>
                  <a:lnTo>
                    <a:pt x="84" y="1071"/>
                  </a:lnTo>
                  <a:lnTo>
                    <a:pt x="85" y="1069"/>
                  </a:lnTo>
                  <a:cubicBezTo>
                    <a:pt x="82" y="1068"/>
                    <a:pt x="74" y="1066"/>
                    <a:pt x="64" y="1066"/>
                  </a:cubicBezTo>
                  <a:cubicBezTo>
                    <a:pt x="61" y="1066"/>
                    <a:pt x="59" y="1066"/>
                    <a:pt x="57" y="1067"/>
                  </a:cubicBezTo>
                  <a:lnTo>
                    <a:pt x="57" y="1067"/>
                  </a:lnTo>
                  <a:cubicBezTo>
                    <a:pt x="53" y="1070"/>
                    <a:pt x="48" y="1074"/>
                    <a:pt x="42" y="1074"/>
                  </a:cubicBezTo>
                  <a:cubicBezTo>
                    <a:pt x="37" y="1074"/>
                    <a:pt x="32" y="1071"/>
                    <a:pt x="28" y="1065"/>
                  </a:cubicBezTo>
                  <a:cubicBezTo>
                    <a:pt x="27" y="1064"/>
                    <a:pt x="26" y="1062"/>
                    <a:pt x="27" y="1060"/>
                  </a:cubicBezTo>
                  <a:cubicBezTo>
                    <a:pt x="28" y="1055"/>
                    <a:pt x="26" y="1049"/>
                    <a:pt x="24" y="1042"/>
                  </a:cubicBezTo>
                  <a:cubicBezTo>
                    <a:pt x="21" y="1033"/>
                    <a:pt x="18" y="1023"/>
                    <a:pt x="23" y="1015"/>
                  </a:cubicBezTo>
                  <a:cubicBezTo>
                    <a:pt x="25" y="1012"/>
                    <a:pt x="29" y="1009"/>
                    <a:pt x="33" y="1008"/>
                  </a:cubicBezTo>
                  <a:cubicBezTo>
                    <a:pt x="33" y="1005"/>
                    <a:pt x="31" y="1002"/>
                    <a:pt x="28" y="999"/>
                  </a:cubicBezTo>
                  <a:cubicBezTo>
                    <a:pt x="26" y="995"/>
                    <a:pt x="23" y="992"/>
                    <a:pt x="22" y="988"/>
                  </a:cubicBezTo>
                  <a:cubicBezTo>
                    <a:pt x="22" y="986"/>
                    <a:pt x="21" y="984"/>
                    <a:pt x="21" y="982"/>
                  </a:cubicBezTo>
                  <a:cubicBezTo>
                    <a:pt x="19" y="978"/>
                    <a:pt x="17" y="970"/>
                    <a:pt x="16" y="968"/>
                  </a:cubicBezTo>
                  <a:cubicBezTo>
                    <a:pt x="15" y="966"/>
                    <a:pt x="13" y="964"/>
                    <a:pt x="11" y="963"/>
                  </a:cubicBezTo>
                  <a:cubicBezTo>
                    <a:pt x="7" y="960"/>
                    <a:pt x="2" y="956"/>
                    <a:pt x="3" y="948"/>
                  </a:cubicBezTo>
                  <a:cubicBezTo>
                    <a:pt x="0" y="943"/>
                    <a:pt x="1" y="938"/>
                    <a:pt x="2" y="934"/>
                  </a:cubicBezTo>
                  <a:lnTo>
                    <a:pt x="3" y="931"/>
                  </a:lnTo>
                  <a:lnTo>
                    <a:pt x="3" y="929"/>
                  </a:lnTo>
                  <a:cubicBezTo>
                    <a:pt x="2" y="927"/>
                    <a:pt x="2" y="925"/>
                    <a:pt x="2" y="924"/>
                  </a:cubicBezTo>
                  <a:cubicBezTo>
                    <a:pt x="2" y="921"/>
                    <a:pt x="3" y="919"/>
                    <a:pt x="3" y="918"/>
                  </a:cubicBezTo>
                  <a:lnTo>
                    <a:pt x="3" y="917"/>
                  </a:lnTo>
                  <a:cubicBezTo>
                    <a:pt x="3" y="917"/>
                    <a:pt x="4" y="913"/>
                    <a:pt x="5" y="909"/>
                  </a:cubicBezTo>
                  <a:cubicBezTo>
                    <a:pt x="4" y="904"/>
                    <a:pt x="6" y="900"/>
                    <a:pt x="8" y="898"/>
                  </a:cubicBezTo>
                  <a:lnTo>
                    <a:pt x="9" y="895"/>
                  </a:lnTo>
                  <a:lnTo>
                    <a:pt x="9" y="894"/>
                  </a:lnTo>
                  <a:lnTo>
                    <a:pt x="9" y="893"/>
                  </a:lnTo>
                  <a:lnTo>
                    <a:pt x="9" y="892"/>
                  </a:lnTo>
                  <a:lnTo>
                    <a:pt x="9" y="890"/>
                  </a:lnTo>
                  <a:lnTo>
                    <a:pt x="8" y="887"/>
                  </a:lnTo>
                  <a:lnTo>
                    <a:pt x="7" y="885"/>
                  </a:lnTo>
                  <a:lnTo>
                    <a:pt x="7" y="883"/>
                  </a:lnTo>
                  <a:cubicBezTo>
                    <a:pt x="6" y="881"/>
                    <a:pt x="6" y="877"/>
                    <a:pt x="11" y="874"/>
                  </a:cubicBezTo>
                  <a:cubicBezTo>
                    <a:pt x="14" y="870"/>
                    <a:pt x="16" y="864"/>
                    <a:pt x="19" y="855"/>
                  </a:cubicBezTo>
                  <a:cubicBezTo>
                    <a:pt x="19" y="853"/>
                    <a:pt x="21" y="852"/>
                    <a:pt x="23" y="851"/>
                  </a:cubicBezTo>
                  <a:lnTo>
                    <a:pt x="23" y="851"/>
                  </a:lnTo>
                  <a:lnTo>
                    <a:pt x="24" y="849"/>
                  </a:lnTo>
                  <a:cubicBezTo>
                    <a:pt x="25" y="847"/>
                    <a:pt x="25" y="845"/>
                    <a:pt x="27" y="843"/>
                  </a:cubicBezTo>
                  <a:lnTo>
                    <a:pt x="30" y="840"/>
                  </a:lnTo>
                  <a:cubicBezTo>
                    <a:pt x="32" y="840"/>
                    <a:pt x="32" y="839"/>
                    <a:pt x="33" y="837"/>
                  </a:cubicBezTo>
                  <a:cubicBezTo>
                    <a:pt x="33" y="834"/>
                    <a:pt x="34" y="831"/>
                    <a:pt x="34" y="829"/>
                  </a:cubicBezTo>
                  <a:cubicBezTo>
                    <a:pt x="35" y="827"/>
                    <a:pt x="36" y="826"/>
                    <a:pt x="35" y="822"/>
                  </a:cubicBezTo>
                  <a:cubicBezTo>
                    <a:pt x="34" y="819"/>
                    <a:pt x="36" y="817"/>
                    <a:pt x="38" y="815"/>
                  </a:cubicBezTo>
                  <a:lnTo>
                    <a:pt x="38" y="815"/>
                  </a:lnTo>
                  <a:lnTo>
                    <a:pt x="38" y="812"/>
                  </a:lnTo>
                  <a:cubicBezTo>
                    <a:pt x="38" y="809"/>
                    <a:pt x="40" y="807"/>
                    <a:pt x="42" y="805"/>
                  </a:cubicBezTo>
                  <a:lnTo>
                    <a:pt x="42" y="804"/>
                  </a:lnTo>
                  <a:lnTo>
                    <a:pt x="43" y="800"/>
                  </a:lnTo>
                  <a:cubicBezTo>
                    <a:pt x="44" y="798"/>
                    <a:pt x="48" y="796"/>
                    <a:pt x="50" y="796"/>
                  </a:cubicBezTo>
                  <a:lnTo>
                    <a:pt x="53" y="796"/>
                  </a:lnTo>
                  <a:lnTo>
                    <a:pt x="56" y="794"/>
                  </a:lnTo>
                  <a:cubicBezTo>
                    <a:pt x="56" y="793"/>
                    <a:pt x="56" y="791"/>
                    <a:pt x="57" y="790"/>
                  </a:cubicBezTo>
                  <a:cubicBezTo>
                    <a:pt x="58" y="788"/>
                    <a:pt x="60" y="786"/>
                    <a:pt x="62" y="786"/>
                  </a:cubicBezTo>
                  <a:lnTo>
                    <a:pt x="63" y="786"/>
                  </a:lnTo>
                  <a:lnTo>
                    <a:pt x="64" y="786"/>
                  </a:lnTo>
                  <a:cubicBezTo>
                    <a:pt x="66" y="784"/>
                    <a:pt x="68" y="782"/>
                    <a:pt x="71" y="781"/>
                  </a:cubicBezTo>
                  <a:cubicBezTo>
                    <a:pt x="72" y="780"/>
                    <a:pt x="74" y="779"/>
                    <a:pt x="77" y="779"/>
                  </a:cubicBezTo>
                  <a:cubicBezTo>
                    <a:pt x="78" y="778"/>
                    <a:pt x="80" y="776"/>
                    <a:pt x="82" y="775"/>
                  </a:cubicBezTo>
                  <a:cubicBezTo>
                    <a:pt x="83" y="773"/>
                    <a:pt x="84" y="772"/>
                    <a:pt x="85" y="771"/>
                  </a:cubicBezTo>
                  <a:cubicBezTo>
                    <a:pt x="85" y="767"/>
                    <a:pt x="86" y="765"/>
                    <a:pt x="88" y="763"/>
                  </a:cubicBezTo>
                  <a:lnTo>
                    <a:pt x="89" y="760"/>
                  </a:lnTo>
                  <a:lnTo>
                    <a:pt x="91" y="757"/>
                  </a:lnTo>
                  <a:cubicBezTo>
                    <a:pt x="90" y="755"/>
                    <a:pt x="90" y="753"/>
                    <a:pt x="92" y="751"/>
                  </a:cubicBezTo>
                  <a:cubicBezTo>
                    <a:pt x="93" y="749"/>
                    <a:pt x="96" y="747"/>
                    <a:pt x="98" y="747"/>
                  </a:cubicBezTo>
                  <a:lnTo>
                    <a:pt x="98" y="747"/>
                  </a:lnTo>
                  <a:lnTo>
                    <a:pt x="102" y="746"/>
                  </a:lnTo>
                  <a:cubicBezTo>
                    <a:pt x="102" y="744"/>
                    <a:pt x="103" y="743"/>
                    <a:pt x="104" y="742"/>
                  </a:cubicBezTo>
                  <a:lnTo>
                    <a:pt x="108" y="740"/>
                  </a:lnTo>
                  <a:cubicBezTo>
                    <a:pt x="109" y="737"/>
                    <a:pt x="110" y="735"/>
                    <a:pt x="111" y="734"/>
                  </a:cubicBezTo>
                  <a:cubicBezTo>
                    <a:pt x="110" y="732"/>
                    <a:pt x="109" y="731"/>
                    <a:pt x="108" y="729"/>
                  </a:cubicBezTo>
                  <a:cubicBezTo>
                    <a:pt x="105" y="728"/>
                    <a:pt x="102" y="727"/>
                    <a:pt x="101" y="724"/>
                  </a:cubicBezTo>
                  <a:cubicBezTo>
                    <a:pt x="97" y="720"/>
                    <a:pt x="98" y="714"/>
                    <a:pt x="99" y="710"/>
                  </a:cubicBezTo>
                  <a:cubicBezTo>
                    <a:pt x="98" y="706"/>
                    <a:pt x="99" y="702"/>
                    <a:pt x="101" y="700"/>
                  </a:cubicBezTo>
                  <a:cubicBezTo>
                    <a:pt x="104" y="695"/>
                    <a:pt x="109" y="694"/>
                    <a:pt x="113" y="693"/>
                  </a:cubicBezTo>
                  <a:cubicBezTo>
                    <a:pt x="116" y="692"/>
                    <a:pt x="118" y="692"/>
                    <a:pt x="119" y="690"/>
                  </a:cubicBezTo>
                  <a:lnTo>
                    <a:pt x="119" y="689"/>
                  </a:lnTo>
                  <a:cubicBezTo>
                    <a:pt x="120" y="687"/>
                    <a:pt x="121" y="685"/>
                    <a:pt x="123" y="685"/>
                  </a:cubicBezTo>
                  <a:cubicBezTo>
                    <a:pt x="123" y="684"/>
                    <a:pt x="124" y="683"/>
                    <a:pt x="123" y="681"/>
                  </a:cubicBezTo>
                  <a:cubicBezTo>
                    <a:pt x="122" y="679"/>
                    <a:pt x="123" y="677"/>
                    <a:pt x="124" y="675"/>
                  </a:cubicBezTo>
                  <a:lnTo>
                    <a:pt x="127" y="673"/>
                  </a:lnTo>
                  <a:cubicBezTo>
                    <a:pt x="128" y="670"/>
                    <a:pt x="130" y="666"/>
                    <a:pt x="135" y="666"/>
                  </a:cubicBezTo>
                  <a:lnTo>
                    <a:pt x="138" y="667"/>
                  </a:lnTo>
                  <a:lnTo>
                    <a:pt x="143" y="665"/>
                  </a:lnTo>
                  <a:cubicBezTo>
                    <a:pt x="146" y="663"/>
                    <a:pt x="151" y="660"/>
                    <a:pt x="156" y="660"/>
                  </a:cubicBezTo>
                  <a:lnTo>
                    <a:pt x="158" y="660"/>
                  </a:lnTo>
                  <a:cubicBezTo>
                    <a:pt x="160" y="659"/>
                    <a:pt x="162" y="656"/>
                    <a:pt x="164" y="651"/>
                  </a:cubicBezTo>
                  <a:cubicBezTo>
                    <a:pt x="166" y="646"/>
                    <a:pt x="168" y="640"/>
                    <a:pt x="173" y="636"/>
                  </a:cubicBezTo>
                  <a:lnTo>
                    <a:pt x="174" y="634"/>
                  </a:lnTo>
                  <a:cubicBezTo>
                    <a:pt x="174" y="631"/>
                    <a:pt x="175" y="623"/>
                    <a:pt x="185" y="623"/>
                  </a:cubicBezTo>
                  <a:lnTo>
                    <a:pt x="188" y="623"/>
                  </a:lnTo>
                  <a:cubicBezTo>
                    <a:pt x="191" y="623"/>
                    <a:pt x="194" y="623"/>
                    <a:pt x="197" y="623"/>
                  </a:cubicBezTo>
                  <a:lnTo>
                    <a:pt x="209" y="623"/>
                  </a:lnTo>
                  <a:cubicBezTo>
                    <a:pt x="211" y="623"/>
                    <a:pt x="215" y="623"/>
                    <a:pt x="219" y="622"/>
                  </a:cubicBezTo>
                  <a:cubicBezTo>
                    <a:pt x="221" y="619"/>
                    <a:pt x="222" y="616"/>
                    <a:pt x="226" y="614"/>
                  </a:cubicBezTo>
                  <a:cubicBezTo>
                    <a:pt x="228" y="610"/>
                    <a:pt x="231" y="608"/>
                    <a:pt x="235" y="608"/>
                  </a:cubicBezTo>
                  <a:cubicBezTo>
                    <a:pt x="237" y="608"/>
                    <a:pt x="239" y="609"/>
                    <a:pt x="241" y="610"/>
                  </a:cubicBezTo>
                  <a:cubicBezTo>
                    <a:pt x="244" y="606"/>
                    <a:pt x="246" y="603"/>
                    <a:pt x="249" y="599"/>
                  </a:cubicBezTo>
                  <a:cubicBezTo>
                    <a:pt x="253" y="595"/>
                    <a:pt x="256" y="590"/>
                    <a:pt x="258" y="585"/>
                  </a:cubicBezTo>
                  <a:lnTo>
                    <a:pt x="260" y="582"/>
                  </a:lnTo>
                  <a:cubicBezTo>
                    <a:pt x="260" y="582"/>
                    <a:pt x="259" y="579"/>
                    <a:pt x="258" y="577"/>
                  </a:cubicBezTo>
                  <a:cubicBezTo>
                    <a:pt x="257" y="573"/>
                    <a:pt x="254" y="567"/>
                    <a:pt x="258" y="562"/>
                  </a:cubicBezTo>
                  <a:cubicBezTo>
                    <a:pt x="259" y="561"/>
                    <a:pt x="261" y="560"/>
                    <a:pt x="263" y="560"/>
                  </a:cubicBezTo>
                  <a:lnTo>
                    <a:pt x="264" y="560"/>
                  </a:lnTo>
                  <a:lnTo>
                    <a:pt x="267" y="557"/>
                  </a:lnTo>
                  <a:cubicBezTo>
                    <a:pt x="269" y="556"/>
                    <a:pt x="269" y="555"/>
                    <a:pt x="269" y="555"/>
                  </a:cubicBezTo>
                  <a:cubicBezTo>
                    <a:pt x="269" y="553"/>
                    <a:pt x="269" y="551"/>
                    <a:pt x="270" y="548"/>
                  </a:cubicBezTo>
                  <a:cubicBezTo>
                    <a:pt x="269" y="544"/>
                    <a:pt x="271" y="539"/>
                    <a:pt x="274" y="536"/>
                  </a:cubicBezTo>
                  <a:cubicBezTo>
                    <a:pt x="272" y="532"/>
                    <a:pt x="270" y="526"/>
                    <a:pt x="274" y="519"/>
                  </a:cubicBezTo>
                  <a:lnTo>
                    <a:pt x="276" y="517"/>
                  </a:lnTo>
                  <a:lnTo>
                    <a:pt x="275" y="516"/>
                  </a:lnTo>
                  <a:cubicBezTo>
                    <a:pt x="275" y="512"/>
                    <a:pt x="276" y="509"/>
                    <a:pt x="277" y="506"/>
                  </a:cubicBezTo>
                  <a:lnTo>
                    <a:pt x="278" y="504"/>
                  </a:lnTo>
                  <a:cubicBezTo>
                    <a:pt x="277" y="501"/>
                    <a:pt x="279" y="497"/>
                    <a:pt x="282" y="496"/>
                  </a:cubicBezTo>
                  <a:cubicBezTo>
                    <a:pt x="289" y="495"/>
                    <a:pt x="292" y="490"/>
                    <a:pt x="297" y="484"/>
                  </a:cubicBezTo>
                  <a:cubicBezTo>
                    <a:pt x="298" y="482"/>
                    <a:pt x="300" y="480"/>
                    <a:pt x="302" y="477"/>
                  </a:cubicBezTo>
                  <a:cubicBezTo>
                    <a:pt x="303" y="476"/>
                    <a:pt x="305" y="475"/>
                    <a:pt x="307" y="475"/>
                  </a:cubicBezTo>
                  <a:lnTo>
                    <a:pt x="308" y="475"/>
                  </a:lnTo>
                  <a:cubicBezTo>
                    <a:pt x="311" y="475"/>
                    <a:pt x="313" y="474"/>
                    <a:pt x="315" y="471"/>
                  </a:cubicBezTo>
                  <a:cubicBezTo>
                    <a:pt x="318" y="469"/>
                    <a:pt x="321" y="467"/>
                    <a:pt x="325" y="465"/>
                  </a:cubicBezTo>
                  <a:cubicBezTo>
                    <a:pt x="332" y="463"/>
                    <a:pt x="336" y="462"/>
                    <a:pt x="340" y="462"/>
                  </a:cubicBezTo>
                  <a:cubicBezTo>
                    <a:pt x="346" y="462"/>
                    <a:pt x="350" y="465"/>
                    <a:pt x="352" y="470"/>
                  </a:cubicBezTo>
                  <a:cubicBezTo>
                    <a:pt x="354" y="469"/>
                    <a:pt x="358" y="467"/>
                    <a:pt x="365" y="464"/>
                  </a:cubicBezTo>
                  <a:cubicBezTo>
                    <a:pt x="365" y="460"/>
                    <a:pt x="368" y="456"/>
                    <a:pt x="375" y="452"/>
                  </a:cubicBezTo>
                  <a:cubicBezTo>
                    <a:pt x="374" y="449"/>
                    <a:pt x="375" y="445"/>
                    <a:pt x="376" y="441"/>
                  </a:cubicBezTo>
                  <a:cubicBezTo>
                    <a:pt x="377" y="437"/>
                    <a:pt x="379" y="434"/>
                    <a:pt x="382" y="431"/>
                  </a:cubicBezTo>
                  <a:cubicBezTo>
                    <a:pt x="382" y="422"/>
                    <a:pt x="385" y="413"/>
                    <a:pt x="389" y="405"/>
                  </a:cubicBezTo>
                  <a:cubicBezTo>
                    <a:pt x="392" y="397"/>
                    <a:pt x="395" y="389"/>
                    <a:pt x="395" y="382"/>
                  </a:cubicBezTo>
                  <a:cubicBezTo>
                    <a:pt x="391" y="367"/>
                    <a:pt x="390" y="343"/>
                    <a:pt x="405" y="322"/>
                  </a:cubicBezTo>
                  <a:cubicBezTo>
                    <a:pt x="404" y="316"/>
                    <a:pt x="404" y="313"/>
                    <a:pt x="407" y="310"/>
                  </a:cubicBezTo>
                  <a:cubicBezTo>
                    <a:pt x="408" y="308"/>
                    <a:pt x="411" y="307"/>
                    <a:pt x="413" y="307"/>
                  </a:cubicBezTo>
                  <a:lnTo>
                    <a:pt x="416" y="308"/>
                  </a:lnTo>
                  <a:lnTo>
                    <a:pt x="418" y="308"/>
                  </a:lnTo>
                  <a:cubicBezTo>
                    <a:pt x="420" y="306"/>
                    <a:pt x="419" y="303"/>
                    <a:pt x="417" y="298"/>
                  </a:cubicBezTo>
                  <a:cubicBezTo>
                    <a:pt x="415" y="294"/>
                    <a:pt x="414" y="290"/>
                    <a:pt x="414" y="285"/>
                  </a:cubicBezTo>
                  <a:lnTo>
                    <a:pt x="415" y="282"/>
                  </a:lnTo>
                  <a:cubicBezTo>
                    <a:pt x="419" y="277"/>
                    <a:pt x="418" y="268"/>
                    <a:pt x="416" y="259"/>
                  </a:cubicBezTo>
                  <a:cubicBezTo>
                    <a:pt x="415" y="253"/>
                    <a:pt x="413" y="248"/>
                    <a:pt x="414" y="243"/>
                  </a:cubicBezTo>
                  <a:cubicBezTo>
                    <a:pt x="414" y="240"/>
                    <a:pt x="417" y="237"/>
                    <a:pt x="420" y="237"/>
                  </a:cubicBezTo>
                  <a:cubicBezTo>
                    <a:pt x="425" y="236"/>
                    <a:pt x="427" y="232"/>
                    <a:pt x="429" y="221"/>
                  </a:cubicBezTo>
                  <a:cubicBezTo>
                    <a:pt x="431" y="214"/>
                    <a:pt x="432" y="207"/>
                    <a:pt x="436" y="201"/>
                  </a:cubicBezTo>
                  <a:lnTo>
                    <a:pt x="439" y="199"/>
                  </a:lnTo>
                  <a:cubicBezTo>
                    <a:pt x="445" y="196"/>
                    <a:pt x="446" y="192"/>
                    <a:pt x="449" y="185"/>
                  </a:cubicBezTo>
                  <a:cubicBezTo>
                    <a:pt x="450" y="179"/>
                    <a:pt x="452" y="172"/>
                    <a:pt x="458" y="167"/>
                  </a:cubicBezTo>
                  <a:cubicBezTo>
                    <a:pt x="461" y="161"/>
                    <a:pt x="463" y="154"/>
                    <a:pt x="460" y="150"/>
                  </a:cubicBezTo>
                  <a:cubicBezTo>
                    <a:pt x="459" y="148"/>
                    <a:pt x="459" y="146"/>
                    <a:pt x="461" y="144"/>
                  </a:cubicBezTo>
                  <a:cubicBezTo>
                    <a:pt x="461" y="142"/>
                    <a:pt x="460" y="138"/>
                    <a:pt x="460" y="136"/>
                  </a:cubicBezTo>
                  <a:cubicBezTo>
                    <a:pt x="459" y="131"/>
                    <a:pt x="457" y="126"/>
                    <a:pt x="461" y="121"/>
                  </a:cubicBezTo>
                  <a:lnTo>
                    <a:pt x="462" y="120"/>
                  </a:lnTo>
                  <a:cubicBezTo>
                    <a:pt x="461" y="118"/>
                    <a:pt x="461" y="117"/>
                    <a:pt x="461" y="114"/>
                  </a:cubicBezTo>
                  <a:cubicBezTo>
                    <a:pt x="462" y="111"/>
                    <a:pt x="464" y="109"/>
                    <a:pt x="468" y="108"/>
                  </a:cubicBezTo>
                  <a:lnTo>
                    <a:pt x="470" y="108"/>
                  </a:lnTo>
                  <a:lnTo>
                    <a:pt x="473" y="108"/>
                  </a:lnTo>
                  <a:cubicBezTo>
                    <a:pt x="472" y="107"/>
                    <a:pt x="473" y="101"/>
                    <a:pt x="474" y="99"/>
                  </a:cubicBezTo>
                  <a:cubicBezTo>
                    <a:pt x="476" y="94"/>
                    <a:pt x="476" y="90"/>
                    <a:pt x="477" y="87"/>
                  </a:cubicBezTo>
                  <a:cubicBezTo>
                    <a:pt x="478" y="82"/>
                    <a:pt x="478" y="77"/>
                    <a:pt x="481" y="73"/>
                  </a:cubicBezTo>
                  <a:lnTo>
                    <a:pt x="480" y="69"/>
                  </a:lnTo>
                  <a:lnTo>
                    <a:pt x="481" y="65"/>
                  </a:lnTo>
                  <a:lnTo>
                    <a:pt x="481" y="63"/>
                  </a:lnTo>
                  <a:cubicBezTo>
                    <a:pt x="481" y="58"/>
                    <a:pt x="485" y="56"/>
                    <a:pt x="487" y="55"/>
                  </a:cubicBezTo>
                  <a:cubicBezTo>
                    <a:pt x="486" y="52"/>
                    <a:pt x="487" y="49"/>
                    <a:pt x="490" y="48"/>
                  </a:cubicBezTo>
                  <a:lnTo>
                    <a:pt x="492" y="46"/>
                  </a:lnTo>
                  <a:lnTo>
                    <a:pt x="492" y="46"/>
                  </a:lnTo>
                  <a:cubicBezTo>
                    <a:pt x="493" y="44"/>
                    <a:pt x="494" y="42"/>
                    <a:pt x="495" y="41"/>
                  </a:cubicBezTo>
                  <a:cubicBezTo>
                    <a:pt x="497" y="39"/>
                    <a:pt x="499" y="36"/>
                    <a:pt x="500" y="33"/>
                  </a:cubicBezTo>
                  <a:lnTo>
                    <a:pt x="501" y="31"/>
                  </a:lnTo>
                  <a:cubicBezTo>
                    <a:pt x="502" y="29"/>
                    <a:pt x="504" y="28"/>
                    <a:pt x="506" y="27"/>
                  </a:cubicBezTo>
                  <a:lnTo>
                    <a:pt x="507" y="26"/>
                  </a:lnTo>
                  <a:lnTo>
                    <a:pt x="508" y="24"/>
                  </a:lnTo>
                  <a:lnTo>
                    <a:pt x="509" y="23"/>
                  </a:lnTo>
                  <a:lnTo>
                    <a:pt x="509" y="23"/>
                  </a:lnTo>
                  <a:cubicBezTo>
                    <a:pt x="512" y="19"/>
                    <a:pt x="516" y="17"/>
                    <a:pt x="520" y="16"/>
                  </a:cubicBezTo>
                  <a:cubicBezTo>
                    <a:pt x="522" y="13"/>
                    <a:pt x="524" y="12"/>
                    <a:pt x="526" y="11"/>
                  </a:cubicBezTo>
                  <a:lnTo>
                    <a:pt x="529" y="9"/>
                  </a:lnTo>
                  <a:cubicBezTo>
                    <a:pt x="530" y="4"/>
                    <a:pt x="534" y="3"/>
                    <a:pt x="536" y="3"/>
                  </a:cubicBezTo>
                  <a:lnTo>
                    <a:pt x="538" y="4"/>
                  </a:lnTo>
                  <a:cubicBezTo>
                    <a:pt x="540" y="1"/>
                    <a:pt x="542" y="0"/>
                    <a:pt x="544" y="0"/>
                  </a:cubicBezTo>
                  <a:cubicBezTo>
                    <a:pt x="547" y="0"/>
                    <a:pt x="550" y="3"/>
                    <a:pt x="551" y="6"/>
                  </a:cubicBezTo>
                  <a:cubicBezTo>
                    <a:pt x="551" y="10"/>
                    <a:pt x="545" y="21"/>
                    <a:pt x="539" y="26"/>
                  </a:cubicBezTo>
                  <a:lnTo>
                    <a:pt x="538" y="30"/>
                  </a:lnTo>
                  <a:cubicBezTo>
                    <a:pt x="542" y="31"/>
                    <a:pt x="543" y="35"/>
                    <a:pt x="543" y="36"/>
                  </a:cubicBezTo>
                  <a:cubicBezTo>
                    <a:pt x="543" y="40"/>
                    <a:pt x="541" y="42"/>
                    <a:pt x="539" y="43"/>
                  </a:cubicBezTo>
                  <a:lnTo>
                    <a:pt x="535" y="45"/>
                  </a:lnTo>
                  <a:cubicBezTo>
                    <a:pt x="536" y="49"/>
                    <a:pt x="534" y="52"/>
                    <a:pt x="532" y="53"/>
                  </a:cubicBezTo>
                  <a:cubicBezTo>
                    <a:pt x="530" y="54"/>
                    <a:pt x="530" y="54"/>
                    <a:pt x="530" y="56"/>
                  </a:cubicBezTo>
                  <a:cubicBezTo>
                    <a:pt x="530" y="57"/>
                    <a:pt x="529" y="61"/>
                    <a:pt x="526" y="63"/>
                  </a:cubicBezTo>
                  <a:cubicBezTo>
                    <a:pt x="526" y="66"/>
                    <a:pt x="525" y="68"/>
                    <a:pt x="525" y="71"/>
                  </a:cubicBezTo>
                  <a:cubicBezTo>
                    <a:pt x="523" y="80"/>
                    <a:pt x="523" y="80"/>
                    <a:pt x="526" y="81"/>
                  </a:cubicBezTo>
                  <a:cubicBezTo>
                    <a:pt x="532" y="82"/>
                    <a:pt x="535" y="86"/>
                    <a:pt x="538" y="89"/>
                  </a:cubicBezTo>
                  <a:lnTo>
                    <a:pt x="539" y="89"/>
                  </a:lnTo>
                  <a:cubicBezTo>
                    <a:pt x="541" y="89"/>
                    <a:pt x="542" y="90"/>
                    <a:pt x="544" y="90"/>
                  </a:cubicBezTo>
                  <a:cubicBezTo>
                    <a:pt x="546" y="91"/>
                    <a:pt x="549" y="91"/>
                    <a:pt x="550" y="91"/>
                  </a:cubicBezTo>
                  <a:lnTo>
                    <a:pt x="552" y="91"/>
                  </a:lnTo>
                  <a:cubicBezTo>
                    <a:pt x="573" y="93"/>
                    <a:pt x="596" y="108"/>
                    <a:pt x="621" y="123"/>
                  </a:cubicBezTo>
                  <a:cubicBezTo>
                    <a:pt x="640" y="135"/>
                    <a:pt x="659" y="148"/>
                    <a:pt x="676" y="152"/>
                  </a:cubicBezTo>
                  <a:cubicBezTo>
                    <a:pt x="676" y="150"/>
                    <a:pt x="676" y="149"/>
                    <a:pt x="676" y="147"/>
                  </a:cubicBezTo>
                  <a:cubicBezTo>
                    <a:pt x="676" y="143"/>
                    <a:pt x="676" y="139"/>
                    <a:pt x="675" y="136"/>
                  </a:cubicBezTo>
                  <a:cubicBezTo>
                    <a:pt x="674" y="134"/>
                    <a:pt x="674" y="131"/>
                    <a:pt x="675" y="129"/>
                  </a:cubicBezTo>
                  <a:cubicBezTo>
                    <a:pt x="682" y="120"/>
                    <a:pt x="686" y="112"/>
                    <a:pt x="690" y="104"/>
                  </a:cubicBezTo>
                  <a:lnTo>
                    <a:pt x="693" y="99"/>
                  </a:lnTo>
                  <a:cubicBezTo>
                    <a:pt x="695" y="92"/>
                    <a:pt x="701" y="86"/>
                    <a:pt x="707" y="81"/>
                  </a:cubicBezTo>
                  <a:cubicBezTo>
                    <a:pt x="711" y="79"/>
                    <a:pt x="714" y="76"/>
                    <a:pt x="717" y="73"/>
                  </a:cubicBezTo>
                  <a:cubicBezTo>
                    <a:pt x="718" y="71"/>
                    <a:pt x="720" y="70"/>
                    <a:pt x="722" y="70"/>
                  </a:cubicBezTo>
                  <a:lnTo>
                    <a:pt x="724" y="71"/>
                  </a:lnTo>
                  <a:cubicBezTo>
                    <a:pt x="727" y="71"/>
                    <a:pt x="729" y="74"/>
                    <a:pt x="729" y="77"/>
                  </a:cubicBezTo>
                  <a:cubicBezTo>
                    <a:pt x="729" y="79"/>
                    <a:pt x="730" y="80"/>
                    <a:pt x="732" y="81"/>
                  </a:cubicBezTo>
                  <a:cubicBezTo>
                    <a:pt x="734" y="83"/>
                    <a:pt x="737" y="85"/>
                    <a:pt x="737" y="89"/>
                  </a:cubicBezTo>
                  <a:lnTo>
                    <a:pt x="737" y="92"/>
                  </a:lnTo>
                  <a:cubicBezTo>
                    <a:pt x="738" y="92"/>
                    <a:pt x="742" y="92"/>
                    <a:pt x="744" y="94"/>
                  </a:cubicBezTo>
                  <a:lnTo>
                    <a:pt x="746" y="96"/>
                  </a:lnTo>
                  <a:lnTo>
                    <a:pt x="746" y="98"/>
                  </a:lnTo>
                  <a:cubicBezTo>
                    <a:pt x="747" y="96"/>
                    <a:pt x="749" y="93"/>
                    <a:pt x="750" y="90"/>
                  </a:cubicBezTo>
                  <a:cubicBezTo>
                    <a:pt x="753" y="86"/>
                    <a:pt x="755" y="81"/>
                    <a:pt x="759" y="78"/>
                  </a:cubicBezTo>
                  <a:lnTo>
                    <a:pt x="759" y="77"/>
                  </a:lnTo>
                  <a:cubicBezTo>
                    <a:pt x="760" y="74"/>
                    <a:pt x="763" y="73"/>
                    <a:pt x="766" y="73"/>
                  </a:cubicBezTo>
                  <a:cubicBezTo>
                    <a:pt x="770" y="73"/>
                    <a:pt x="774" y="76"/>
                    <a:pt x="776" y="81"/>
                  </a:cubicBezTo>
                  <a:lnTo>
                    <a:pt x="776" y="82"/>
                  </a:lnTo>
                  <a:cubicBezTo>
                    <a:pt x="778" y="83"/>
                    <a:pt x="780" y="84"/>
                    <a:pt x="780" y="86"/>
                  </a:cubicBezTo>
                  <a:cubicBezTo>
                    <a:pt x="783" y="87"/>
                    <a:pt x="785" y="89"/>
                    <a:pt x="786" y="91"/>
                  </a:cubicBezTo>
                  <a:cubicBezTo>
                    <a:pt x="788" y="92"/>
                    <a:pt x="789" y="93"/>
                    <a:pt x="791" y="95"/>
                  </a:cubicBezTo>
                  <a:lnTo>
                    <a:pt x="794" y="98"/>
                  </a:lnTo>
                  <a:cubicBezTo>
                    <a:pt x="795" y="101"/>
                    <a:pt x="795" y="104"/>
                    <a:pt x="795" y="106"/>
                  </a:cubicBezTo>
                  <a:lnTo>
                    <a:pt x="795" y="108"/>
                  </a:lnTo>
                  <a:lnTo>
                    <a:pt x="797" y="108"/>
                  </a:lnTo>
                  <a:cubicBezTo>
                    <a:pt x="804" y="108"/>
                    <a:pt x="810" y="112"/>
                    <a:pt x="812" y="118"/>
                  </a:cubicBezTo>
                  <a:cubicBezTo>
                    <a:pt x="814" y="119"/>
                    <a:pt x="816" y="121"/>
                    <a:pt x="817" y="123"/>
                  </a:cubicBezTo>
                  <a:cubicBezTo>
                    <a:pt x="818" y="125"/>
                    <a:pt x="819" y="127"/>
                    <a:pt x="819" y="129"/>
                  </a:cubicBezTo>
                  <a:lnTo>
                    <a:pt x="821" y="131"/>
                  </a:lnTo>
                  <a:lnTo>
                    <a:pt x="822" y="134"/>
                  </a:lnTo>
                  <a:cubicBezTo>
                    <a:pt x="824" y="133"/>
                    <a:pt x="825" y="132"/>
                    <a:pt x="828" y="132"/>
                  </a:cubicBezTo>
                  <a:lnTo>
                    <a:pt x="832" y="133"/>
                  </a:lnTo>
                  <a:lnTo>
                    <a:pt x="833" y="133"/>
                  </a:lnTo>
                  <a:cubicBezTo>
                    <a:pt x="835" y="133"/>
                    <a:pt x="837" y="134"/>
                    <a:pt x="839" y="135"/>
                  </a:cubicBezTo>
                  <a:cubicBezTo>
                    <a:pt x="841" y="138"/>
                    <a:pt x="841" y="142"/>
                    <a:pt x="840" y="146"/>
                  </a:cubicBezTo>
                  <a:cubicBezTo>
                    <a:pt x="840" y="148"/>
                    <a:pt x="840" y="150"/>
                    <a:pt x="840" y="151"/>
                  </a:cubicBezTo>
                  <a:cubicBezTo>
                    <a:pt x="840" y="154"/>
                    <a:pt x="841" y="154"/>
                    <a:pt x="841" y="155"/>
                  </a:cubicBezTo>
                  <a:lnTo>
                    <a:pt x="841" y="156"/>
                  </a:lnTo>
                  <a:lnTo>
                    <a:pt x="842" y="156"/>
                  </a:lnTo>
                  <a:lnTo>
                    <a:pt x="844" y="156"/>
                  </a:lnTo>
                  <a:lnTo>
                    <a:pt x="844" y="156"/>
                  </a:lnTo>
                  <a:lnTo>
                    <a:pt x="847" y="155"/>
                  </a:lnTo>
                  <a:lnTo>
                    <a:pt x="850" y="152"/>
                  </a:lnTo>
                  <a:lnTo>
                    <a:pt x="851" y="152"/>
                  </a:lnTo>
                  <a:cubicBezTo>
                    <a:pt x="852" y="150"/>
                    <a:pt x="853" y="149"/>
                    <a:pt x="855" y="149"/>
                  </a:cubicBezTo>
                  <a:lnTo>
                    <a:pt x="856" y="149"/>
                  </a:lnTo>
                  <a:lnTo>
                    <a:pt x="860" y="149"/>
                  </a:lnTo>
                  <a:lnTo>
                    <a:pt x="862" y="146"/>
                  </a:lnTo>
                  <a:lnTo>
                    <a:pt x="866" y="150"/>
                  </a:lnTo>
                  <a:lnTo>
                    <a:pt x="868" y="150"/>
                  </a:lnTo>
                  <a:lnTo>
                    <a:pt x="868" y="149"/>
                  </a:lnTo>
                  <a:lnTo>
                    <a:pt x="869" y="144"/>
                  </a:lnTo>
                  <a:lnTo>
                    <a:pt x="871" y="142"/>
                  </a:lnTo>
                  <a:cubicBezTo>
                    <a:pt x="876" y="139"/>
                    <a:pt x="881" y="135"/>
                    <a:pt x="887" y="135"/>
                  </a:cubicBezTo>
                  <a:lnTo>
                    <a:pt x="888" y="136"/>
                  </a:lnTo>
                  <a:lnTo>
                    <a:pt x="889" y="135"/>
                  </a:lnTo>
                  <a:cubicBezTo>
                    <a:pt x="891" y="135"/>
                    <a:pt x="893" y="136"/>
                    <a:pt x="894" y="138"/>
                  </a:cubicBezTo>
                  <a:cubicBezTo>
                    <a:pt x="896" y="140"/>
                    <a:pt x="896" y="142"/>
                    <a:pt x="895" y="149"/>
                  </a:cubicBezTo>
                  <a:cubicBezTo>
                    <a:pt x="895" y="151"/>
                    <a:pt x="894" y="154"/>
                    <a:pt x="894" y="155"/>
                  </a:cubicBezTo>
                  <a:lnTo>
                    <a:pt x="894" y="158"/>
                  </a:lnTo>
                  <a:lnTo>
                    <a:pt x="894" y="158"/>
                  </a:lnTo>
                  <a:lnTo>
                    <a:pt x="894" y="159"/>
                  </a:lnTo>
                  <a:lnTo>
                    <a:pt x="895" y="161"/>
                  </a:lnTo>
                  <a:lnTo>
                    <a:pt x="896" y="160"/>
                  </a:lnTo>
                  <a:cubicBezTo>
                    <a:pt x="895" y="158"/>
                    <a:pt x="896" y="155"/>
                    <a:pt x="897" y="153"/>
                  </a:cubicBezTo>
                  <a:cubicBezTo>
                    <a:pt x="899" y="151"/>
                    <a:pt x="901" y="150"/>
                    <a:pt x="903" y="150"/>
                  </a:cubicBezTo>
                  <a:cubicBezTo>
                    <a:pt x="906" y="150"/>
                    <a:pt x="907" y="152"/>
                    <a:pt x="909" y="153"/>
                  </a:cubicBezTo>
                  <a:lnTo>
                    <a:pt x="911" y="154"/>
                  </a:lnTo>
                  <a:cubicBezTo>
                    <a:pt x="913" y="154"/>
                    <a:pt x="915" y="155"/>
                    <a:pt x="916" y="157"/>
                  </a:cubicBezTo>
                  <a:lnTo>
                    <a:pt x="918" y="157"/>
                  </a:lnTo>
                  <a:cubicBezTo>
                    <a:pt x="921" y="157"/>
                    <a:pt x="923" y="159"/>
                    <a:pt x="924" y="161"/>
                  </a:cubicBezTo>
                  <a:lnTo>
                    <a:pt x="928" y="161"/>
                  </a:lnTo>
                  <a:lnTo>
                    <a:pt x="930" y="161"/>
                  </a:lnTo>
                  <a:lnTo>
                    <a:pt x="931" y="161"/>
                  </a:lnTo>
                  <a:cubicBezTo>
                    <a:pt x="934" y="161"/>
                    <a:pt x="936" y="163"/>
                    <a:pt x="937" y="164"/>
                  </a:cubicBezTo>
                  <a:cubicBezTo>
                    <a:pt x="939" y="164"/>
                    <a:pt x="940" y="164"/>
                    <a:pt x="942" y="164"/>
                  </a:cubicBezTo>
                  <a:cubicBezTo>
                    <a:pt x="950" y="164"/>
                    <a:pt x="958" y="172"/>
                    <a:pt x="965" y="181"/>
                  </a:cubicBezTo>
                  <a:cubicBezTo>
                    <a:pt x="966" y="183"/>
                    <a:pt x="968" y="185"/>
                    <a:pt x="969" y="187"/>
                  </a:cubicBezTo>
                  <a:cubicBezTo>
                    <a:pt x="972" y="184"/>
                    <a:pt x="972" y="183"/>
                    <a:pt x="972" y="182"/>
                  </a:cubicBezTo>
                  <a:cubicBezTo>
                    <a:pt x="970" y="180"/>
                    <a:pt x="968" y="176"/>
                    <a:pt x="968" y="167"/>
                  </a:cubicBezTo>
                  <a:cubicBezTo>
                    <a:pt x="967" y="164"/>
                    <a:pt x="969" y="162"/>
                    <a:pt x="970" y="160"/>
                  </a:cubicBezTo>
                  <a:cubicBezTo>
                    <a:pt x="967" y="156"/>
                    <a:pt x="966" y="152"/>
                    <a:pt x="967" y="149"/>
                  </a:cubicBezTo>
                  <a:lnTo>
                    <a:pt x="967" y="149"/>
                  </a:lnTo>
                  <a:lnTo>
                    <a:pt x="966" y="145"/>
                  </a:lnTo>
                  <a:cubicBezTo>
                    <a:pt x="965" y="142"/>
                    <a:pt x="967" y="139"/>
                    <a:pt x="970" y="139"/>
                  </a:cubicBezTo>
                  <a:lnTo>
                    <a:pt x="970" y="137"/>
                  </a:lnTo>
                  <a:cubicBezTo>
                    <a:pt x="971" y="131"/>
                    <a:pt x="974" y="128"/>
                    <a:pt x="979" y="128"/>
                  </a:cubicBezTo>
                  <a:lnTo>
                    <a:pt x="980" y="128"/>
                  </a:lnTo>
                  <a:lnTo>
                    <a:pt x="983" y="128"/>
                  </a:lnTo>
                  <a:cubicBezTo>
                    <a:pt x="995" y="128"/>
                    <a:pt x="996" y="137"/>
                    <a:pt x="997" y="140"/>
                  </a:cubicBezTo>
                  <a:lnTo>
                    <a:pt x="997" y="142"/>
                  </a:lnTo>
                  <a:cubicBezTo>
                    <a:pt x="999" y="142"/>
                    <a:pt x="1002" y="141"/>
                    <a:pt x="1004" y="141"/>
                  </a:cubicBezTo>
                  <a:lnTo>
                    <a:pt x="1006" y="141"/>
                  </a:lnTo>
                  <a:cubicBezTo>
                    <a:pt x="1008" y="141"/>
                    <a:pt x="1010" y="142"/>
                    <a:pt x="1012" y="143"/>
                  </a:cubicBezTo>
                  <a:cubicBezTo>
                    <a:pt x="1013" y="145"/>
                    <a:pt x="1013" y="147"/>
                    <a:pt x="1013" y="149"/>
                  </a:cubicBezTo>
                  <a:cubicBezTo>
                    <a:pt x="1015" y="149"/>
                    <a:pt x="1017" y="150"/>
                    <a:pt x="1019" y="152"/>
                  </a:cubicBezTo>
                  <a:lnTo>
                    <a:pt x="1019" y="152"/>
                  </a:lnTo>
                  <a:cubicBezTo>
                    <a:pt x="1020" y="151"/>
                    <a:pt x="1022" y="150"/>
                    <a:pt x="1023" y="150"/>
                  </a:cubicBezTo>
                  <a:cubicBezTo>
                    <a:pt x="1026" y="150"/>
                    <a:pt x="1028" y="151"/>
                    <a:pt x="1030" y="152"/>
                  </a:cubicBezTo>
                  <a:lnTo>
                    <a:pt x="1034" y="153"/>
                  </a:lnTo>
                  <a:lnTo>
                    <a:pt x="1038" y="152"/>
                  </a:lnTo>
                  <a:lnTo>
                    <a:pt x="1039" y="152"/>
                  </a:lnTo>
                  <a:lnTo>
                    <a:pt x="1039" y="152"/>
                  </a:lnTo>
                  <a:cubicBezTo>
                    <a:pt x="1040" y="149"/>
                    <a:pt x="1041" y="148"/>
                    <a:pt x="1042" y="146"/>
                  </a:cubicBezTo>
                  <a:cubicBezTo>
                    <a:pt x="1043" y="145"/>
                    <a:pt x="1046" y="142"/>
                    <a:pt x="1051" y="142"/>
                  </a:cubicBezTo>
                  <a:cubicBezTo>
                    <a:pt x="1054" y="142"/>
                    <a:pt x="1057" y="143"/>
                    <a:pt x="1060" y="144"/>
                  </a:cubicBezTo>
                  <a:cubicBezTo>
                    <a:pt x="1061" y="142"/>
                    <a:pt x="1063" y="140"/>
                    <a:pt x="1068" y="138"/>
                  </a:cubicBezTo>
                  <a:lnTo>
                    <a:pt x="1069" y="138"/>
                  </a:lnTo>
                  <a:lnTo>
                    <a:pt x="1072" y="139"/>
                  </a:lnTo>
                  <a:lnTo>
                    <a:pt x="1072" y="139"/>
                  </a:lnTo>
                  <a:cubicBezTo>
                    <a:pt x="1075" y="137"/>
                    <a:pt x="1078" y="136"/>
                    <a:pt x="1081" y="135"/>
                  </a:cubicBezTo>
                  <a:lnTo>
                    <a:pt x="1083" y="133"/>
                  </a:lnTo>
                  <a:cubicBezTo>
                    <a:pt x="1084" y="131"/>
                    <a:pt x="1087" y="130"/>
                    <a:pt x="1089" y="130"/>
                  </a:cubicBezTo>
                  <a:lnTo>
                    <a:pt x="1089" y="130"/>
                  </a:lnTo>
                  <a:cubicBezTo>
                    <a:pt x="1090" y="129"/>
                    <a:pt x="1092" y="128"/>
                    <a:pt x="1094" y="128"/>
                  </a:cubicBezTo>
                  <a:lnTo>
                    <a:pt x="1097" y="125"/>
                  </a:lnTo>
                  <a:cubicBezTo>
                    <a:pt x="1100" y="122"/>
                    <a:pt x="1103" y="118"/>
                    <a:pt x="1108" y="117"/>
                  </a:cubicBezTo>
                  <a:lnTo>
                    <a:pt x="1110" y="117"/>
                  </a:lnTo>
                  <a:cubicBezTo>
                    <a:pt x="1118" y="102"/>
                    <a:pt x="1138" y="102"/>
                    <a:pt x="1148" y="102"/>
                  </a:cubicBezTo>
                  <a:cubicBezTo>
                    <a:pt x="1152" y="102"/>
                    <a:pt x="1157" y="103"/>
                    <a:pt x="1162" y="103"/>
                  </a:cubicBezTo>
                  <a:cubicBezTo>
                    <a:pt x="1166" y="103"/>
                    <a:pt x="1170" y="103"/>
                    <a:pt x="1174" y="103"/>
                  </a:cubicBezTo>
                  <a:cubicBezTo>
                    <a:pt x="1175" y="103"/>
                    <a:pt x="1179" y="103"/>
                    <a:pt x="1179" y="103"/>
                  </a:cubicBezTo>
                  <a:cubicBezTo>
                    <a:pt x="1180" y="100"/>
                    <a:pt x="1181" y="95"/>
                    <a:pt x="1181" y="92"/>
                  </a:cubicBezTo>
                  <a:cubicBezTo>
                    <a:pt x="1182" y="85"/>
                    <a:pt x="1183" y="77"/>
                    <a:pt x="1190" y="77"/>
                  </a:cubicBezTo>
                  <a:lnTo>
                    <a:pt x="1190" y="77"/>
                  </a:lnTo>
                  <a:cubicBezTo>
                    <a:pt x="1192" y="77"/>
                    <a:pt x="1194" y="78"/>
                    <a:pt x="1196" y="80"/>
                  </a:cubicBezTo>
                  <a:lnTo>
                    <a:pt x="1196" y="81"/>
                  </a:lnTo>
                  <a:cubicBezTo>
                    <a:pt x="1198" y="81"/>
                    <a:pt x="1200" y="82"/>
                    <a:pt x="1201" y="83"/>
                  </a:cubicBezTo>
                  <a:cubicBezTo>
                    <a:pt x="1206" y="89"/>
                    <a:pt x="1205" y="96"/>
                    <a:pt x="1204" y="102"/>
                  </a:cubicBezTo>
                  <a:lnTo>
                    <a:pt x="1204" y="105"/>
                  </a:lnTo>
                  <a:lnTo>
                    <a:pt x="1205" y="105"/>
                  </a:lnTo>
                  <a:cubicBezTo>
                    <a:pt x="1220" y="100"/>
                    <a:pt x="1234" y="97"/>
                    <a:pt x="1240" y="97"/>
                  </a:cubicBezTo>
                  <a:cubicBezTo>
                    <a:pt x="1246" y="97"/>
                    <a:pt x="1248" y="101"/>
                    <a:pt x="1248" y="102"/>
                  </a:cubicBezTo>
                  <a:cubicBezTo>
                    <a:pt x="1250" y="109"/>
                    <a:pt x="1244" y="113"/>
                    <a:pt x="1229" y="120"/>
                  </a:cubicBezTo>
                  <a:lnTo>
                    <a:pt x="1226" y="121"/>
                  </a:lnTo>
                  <a:lnTo>
                    <a:pt x="1224" y="121"/>
                  </a:lnTo>
                  <a:cubicBezTo>
                    <a:pt x="1221" y="121"/>
                    <a:pt x="1220" y="122"/>
                    <a:pt x="1217" y="126"/>
                  </a:cubicBezTo>
                  <a:cubicBezTo>
                    <a:pt x="1216" y="128"/>
                    <a:pt x="1215" y="130"/>
                    <a:pt x="1214" y="132"/>
                  </a:cubicBezTo>
                  <a:cubicBezTo>
                    <a:pt x="1217" y="137"/>
                    <a:pt x="1217" y="141"/>
                    <a:pt x="1215" y="145"/>
                  </a:cubicBezTo>
                  <a:cubicBezTo>
                    <a:pt x="1215" y="146"/>
                    <a:pt x="1215" y="147"/>
                    <a:pt x="1215" y="149"/>
                  </a:cubicBezTo>
                  <a:cubicBezTo>
                    <a:pt x="1216" y="150"/>
                    <a:pt x="1216" y="152"/>
                    <a:pt x="1215" y="154"/>
                  </a:cubicBezTo>
                  <a:lnTo>
                    <a:pt x="1214" y="156"/>
                  </a:lnTo>
                  <a:lnTo>
                    <a:pt x="1214" y="157"/>
                  </a:lnTo>
                  <a:cubicBezTo>
                    <a:pt x="1215" y="158"/>
                    <a:pt x="1216" y="160"/>
                    <a:pt x="1216" y="163"/>
                  </a:cubicBezTo>
                  <a:lnTo>
                    <a:pt x="1215" y="166"/>
                  </a:lnTo>
                  <a:lnTo>
                    <a:pt x="1217" y="168"/>
                  </a:lnTo>
                  <a:cubicBezTo>
                    <a:pt x="1228" y="162"/>
                    <a:pt x="1243" y="157"/>
                    <a:pt x="1251" y="157"/>
                  </a:cubicBezTo>
                  <a:cubicBezTo>
                    <a:pt x="1257" y="157"/>
                    <a:pt x="1259" y="161"/>
                    <a:pt x="1260" y="163"/>
                  </a:cubicBezTo>
                  <a:cubicBezTo>
                    <a:pt x="1262" y="169"/>
                    <a:pt x="1257" y="175"/>
                    <a:pt x="1239" y="188"/>
                  </a:cubicBezTo>
                  <a:lnTo>
                    <a:pt x="1237" y="189"/>
                  </a:lnTo>
                  <a:cubicBezTo>
                    <a:pt x="1235" y="189"/>
                    <a:pt x="1231" y="191"/>
                    <a:pt x="1229" y="192"/>
                  </a:cubicBezTo>
                  <a:lnTo>
                    <a:pt x="1230" y="193"/>
                  </a:lnTo>
                  <a:cubicBezTo>
                    <a:pt x="1231" y="194"/>
                    <a:pt x="1232" y="196"/>
                    <a:pt x="1232" y="197"/>
                  </a:cubicBezTo>
                  <a:cubicBezTo>
                    <a:pt x="1232" y="199"/>
                    <a:pt x="1232" y="201"/>
                    <a:pt x="1230" y="202"/>
                  </a:cubicBezTo>
                  <a:cubicBezTo>
                    <a:pt x="1229" y="204"/>
                    <a:pt x="1228" y="206"/>
                    <a:pt x="1228" y="209"/>
                  </a:cubicBezTo>
                  <a:cubicBezTo>
                    <a:pt x="1235" y="212"/>
                    <a:pt x="1239" y="215"/>
                    <a:pt x="1239" y="219"/>
                  </a:cubicBezTo>
                  <a:cubicBezTo>
                    <a:pt x="1240" y="225"/>
                    <a:pt x="1236" y="227"/>
                    <a:pt x="1233" y="229"/>
                  </a:cubicBezTo>
                  <a:cubicBezTo>
                    <a:pt x="1230" y="231"/>
                    <a:pt x="1227" y="233"/>
                    <a:pt x="1225" y="237"/>
                  </a:cubicBezTo>
                  <a:cubicBezTo>
                    <a:pt x="1226" y="238"/>
                    <a:pt x="1227" y="240"/>
                    <a:pt x="1227" y="242"/>
                  </a:cubicBezTo>
                  <a:lnTo>
                    <a:pt x="1227" y="244"/>
                  </a:lnTo>
                  <a:cubicBezTo>
                    <a:pt x="1229" y="246"/>
                    <a:pt x="1230" y="249"/>
                    <a:pt x="1230" y="251"/>
                  </a:cubicBezTo>
                  <a:lnTo>
                    <a:pt x="1229" y="255"/>
                  </a:lnTo>
                  <a:cubicBezTo>
                    <a:pt x="1228" y="257"/>
                    <a:pt x="1226" y="258"/>
                    <a:pt x="1224" y="259"/>
                  </a:cubicBezTo>
                  <a:cubicBezTo>
                    <a:pt x="1229" y="265"/>
                    <a:pt x="1226" y="273"/>
                    <a:pt x="1224" y="277"/>
                  </a:cubicBezTo>
                  <a:lnTo>
                    <a:pt x="1222" y="280"/>
                  </a:lnTo>
                  <a:cubicBezTo>
                    <a:pt x="1227" y="283"/>
                    <a:pt x="1231" y="288"/>
                    <a:pt x="1231" y="293"/>
                  </a:cubicBezTo>
                  <a:cubicBezTo>
                    <a:pt x="1231" y="297"/>
                    <a:pt x="1230" y="300"/>
                    <a:pt x="1228" y="304"/>
                  </a:cubicBezTo>
                  <a:lnTo>
                    <a:pt x="1228" y="305"/>
                  </a:lnTo>
                  <a:lnTo>
                    <a:pt x="1228" y="307"/>
                  </a:lnTo>
                  <a:cubicBezTo>
                    <a:pt x="1230" y="308"/>
                    <a:pt x="1231" y="309"/>
                    <a:pt x="1232" y="310"/>
                  </a:cubicBezTo>
                  <a:lnTo>
                    <a:pt x="1233" y="314"/>
                  </a:lnTo>
                  <a:lnTo>
                    <a:pt x="1234" y="314"/>
                  </a:lnTo>
                  <a:lnTo>
                    <a:pt x="1236" y="314"/>
                  </a:lnTo>
                  <a:lnTo>
                    <a:pt x="1238" y="313"/>
                  </a:lnTo>
                  <a:lnTo>
                    <a:pt x="1242" y="314"/>
                  </a:lnTo>
                  <a:cubicBezTo>
                    <a:pt x="1245" y="316"/>
                    <a:pt x="1247" y="318"/>
                    <a:pt x="1248" y="321"/>
                  </a:cubicBezTo>
                  <a:lnTo>
                    <a:pt x="1250" y="320"/>
                  </a:lnTo>
                  <a:lnTo>
                    <a:pt x="1253" y="321"/>
                  </a:lnTo>
                  <a:cubicBezTo>
                    <a:pt x="1256" y="322"/>
                    <a:pt x="1257" y="324"/>
                    <a:pt x="1258" y="326"/>
                  </a:cubicBezTo>
                  <a:cubicBezTo>
                    <a:pt x="1259" y="328"/>
                    <a:pt x="1259" y="329"/>
                    <a:pt x="1259" y="331"/>
                  </a:cubicBezTo>
                  <a:lnTo>
                    <a:pt x="1260" y="332"/>
                  </a:lnTo>
                  <a:cubicBezTo>
                    <a:pt x="1265" y="332"/>
                    <a:pt x="1267" y="335"/>
                    <a:pt x="1268" y="336"/>
                  </a:cubicBezTo>
                  <a:cubicBezTo>
                    <a:pt x="1271" y="337"/>
                    <a:pt x="1274" y="340"/>
                    <a:pt x="1274" y="343"/>
                  </a:cubicBezTo>
                  <a:cubicBezTo>
                    <a:pt x="1274" y="345"/>
                    <a:pt x="1275" y="349"/>
                    <a:pt x="1279" y="350"/>
                  </a:cubicBezTo>
                  <a:cubicBezTo>
                    <a:pt x="1281" y="350"/>
                    <a:pt x="1283" y="352"/>
                    <a:pt x="1284" y="354"/>
                  </a:cubicBezTo>
                  <a:cubicBezTo>
                    <a:pt x="1284" y="356"/>
                    <a:pt x="1284" y="359"/>
                    <a:pt x="1282" y="361"/>
                  </a:cubicBezTo>
                  <a:lnTo>
                    <a:pt x="1281" y="363"/>
                  </a:lnTo>
                  <a:cubicBezTo>
                    <a:pt x="1281" y="366"/>
                    <a:pt x="1279" y="371"/>
                    <a:pt x="1274" y="373"/>
                  </a:cubicBezTo>
                  <a:cubicBezTo>
                    <a:pt x="1272" y="375"/>
                    <a:pt x="1270" y="376"/>
                    <a:pt x="1267" y="376"/>
                  </a:cubicBezTo>
                  <a:cubicBezTo>
                    <a:pt x="1268" y="378"/>
                    <a:pt x="1268" y="379"/>
                    <a:pt x="1268" y="381"/>
                  </a:cubicBezTo>
                  <a:lnTo>
                    <a:pt x="1268" y="382"/>
                  </a:lnTo>
                  <a:cubicBezTo>
                    <a:pt x="1270" y="385"/>
                    <a:pt x="1272" y="388"/>
                    <a:pt x="1271" y="392"/>
                  </a:cubicBezTo>
                  <a:lnTo>
                    <a:pt x="1270" y="393"/>
                  </a:lnTo>
                  <a:lnTo>
                    <a:pt x="1271" y="395"/>
                  </a:lnTo>
                  <a:cubicBezTo>
                    <a:pt x="1271" y="397"/>
                    <a:pt x="1270" y="398"/>
                    <a:pt x="1269" y="400"/>
                  </a:cubicBezTo>
                  <a:cubicBezTo>
                    <a:pt x="1270" y="402"/>
                    <a:pt x="1270" y="405"/>
                    <a:pt x="1270" y="408"/>
                  </a:cubicBezTo>
                  <a:cubicBezTo>
                    <a:pt x="1270" y="411"/>
                    <a:pt x="1268" y="414"/>
                    <a:pt x="1267" y="415"/>
                  </a:cubicBezTo>
                  <a:lnTo>
                    <a:pt x="1267" y="418"/>
                  </a:lnTo>
                  <a:cubicBezTo>
                    <a:pt x="1268" y="421"/>
                    <a:pt x="1267" y="423"/>
                    <a:pt x="1267" y="425"/>
                  </a:cubicBezTo>
                  <a:lnTo>
                    <a:pt x="1266" y="428"/>
                  </a:lnTo>
                  <a:cubicBezTo>
                    <a:pt x="1267" y="434"/>
                    <a:pt x="1265" y="439"/>
                    <a:pt x="1262" y="443"/>
                  </a:cubicBezTo>
                  <a:cubicBezTo>
                    <a:pt x="1263" y="449"/>
                    <a:pt x="1259" y="454"/>
                    <a:pt x="1257" y="456"/>
                  </a:cubicBezTo>
                  <a:cubicBezTo>
                    <a:pt x="1256" y="457"/>
                    <a:pt x="1255" y="458"/>
                    <a:pt x="1254" y="459"/>
                  </a:cubicBezTo>
                  <a:cubicBezTo>
                    <a:pt x="1252" y="461"/>
                    <a:pt x="1250" y="465"/>
                    <a:pt x="1245" y="466"/>
                  </a:cubicBezTo>
                  <a:lnTo>
                    <a:pt x="1243" y="466"/>
                  </a:lnTo>
                  <a:cubicBezTo>
                    <a:pt x="1242" y="466"/>
                    <a:pt x="1240" y="465"/>
                    <a:pt x="1239" y="464"/>
                  </a:cubicBezTo>
                  <a:lnTo>
                    <a:pt x="1237" y="464"/>
                  </a:lnTo>
                  <a:cubicBezTo>
                    <a:pt x="1235" y="467"/>
                    <a:pt x="1232" y="468"/>
                    <a:pt x="1230" y="468"/>
                  </a:cubicBezTo>
                  <a:cubicBezTo>
                    <a:pt x="1227" y="468"/>
                    <a:pt x="1224" y="467"/>
                    <a:pt x="1222" y="466"/>
                  </a:cubicBezTo>
                  <a:lnTo>
                    <a:pt x="1218" y="464"/>
                  </a:lnTo>
                  <a:lnTo>
                    <a:pt x="1216" y="465"/>
                  </a:lnTo>
                  <a:lnTo>
                    <a:pt x="1216" y="465"/>
                  </a:lnTo>
                  <a:cubicBezTo>
                    <a:pt x="1210" y="465"/>
                    <a:pt x="1203" y="461"/>
                    <a:pt x="1201" y="456"/>
                  </a:cubicBezTo>
                  <a:cubicBezTo>
                    <a:pt x="1200" y="453"/>
                    <a:pt x="1200" y="451"/>
                    <a:pt x="1200" y="448"/>
                  </a:cubicBezTo>
                  <a:lnTo>
                    <a:pt x="1199" y="445"/>
                  </a:lnTo>
                  <a:lnTo>
                    <a:pt x="1199" y="443"/>
                  </a:lnTo>
                  <a:cubicBezTo>
                    <a:pt x="1190" y="435"/>
                    <a:pt x="1182" y="430"/>
                    <a:pt x="1178" y="427"/>
                  </a:cubicBezTo>
                  <a:cubicBezTo>
                    <a:pt x="1176" y="431"/>
                    <a:pt x="1174" y="432"/>
                    <a:pt x="1171" y="433"/>
                  </a:cubicBezTo>
                  <a:lnTo>
                    <a:pt x="1171" y="435"/>
                  </a:lnTo>
                  <a:lnTo>
                    <a:pt x="1171" y="435"/>
                  </a:lnTo>
                  <a:lnTo>
                    <a:pt x="1173" y="437"/>
                  </a:lnTo>
                  <a:lnTo>
                    <a:pt x="1176" y="439"/>
                  </a:lnTo>
                  <a:cubicBezTo>
                    <a:pt x="1178" y="441"/>
                    <a:pt x="1179" y="444"/>
                    <a:pt x="1178" y="446"/>
                  </a:cubicBezTo>
                  <a:cubicBezTo>
                    <a:pt x="1177" y="448"/>
                    <a:pt x="1177" y="449"/>
                    <a:pt x="1176" y="451"/>
                  </a:cubicBezTo>
                  <a:cubicBezTo>
                    <a:pt x="1175" y="453"/>
                    <a:pt x="1174" y="456"/>
                    <a:pt x="1174" y="457"/>
                  </a:cubicBezTo>
                  <a:lnTo>
                    <a:pt x="1175" y="460"/>
                  </a:lnTo>
                  <a:cubicBezTo>
                    <a:pt x="1179" y="463"/>
                    <a:pt x="1179" y="467"/>
                    <a:pt x="1178" y="469"/>
                  </a:cubicBezTo>
                  <a:lnTo>
                    <a:pt x="1177" y="471"/>
                  </a:lnTo>
                  <a:cubicBezTo>
                    <a:pt x="1179" y="474"/>
                    <a:pt x="1181" y="477"/>
                    <a:pt x="1181" y="481"/>
                  </a:cubicBezTo>
                  <a:cubicBezTo>
                    <a:pt x="1180" y="484"/>
                    <a:pt x="1178" y="487"/>
                    <a:pt x="1174" y="487"/>
                  </a:cubicBezTo>
                  <a:cubicBezTo>
                    <a:pt x="1173" y="487"/>
                    <a:pt x="1170" y="488"/>
                    <a:pt x="1168" y="490"/>
                  </a:cubicBezTo>
                  <a:cubicBezTo>
                    <a:pt x="1164" y="492"/>
                    <a:pt x="1160" y="494"/>
                    <a:pt x="1154" y="494"/>
                  </a:cubicBezTo>
                  <a:cubicBezTo>
                    <a:pt x="1151" y="494"/>
                    <a:pt x="1148" y="493"/>
                    <a:pt x="1145" y="491"/>
                  </a:cubicBezTo>
                  <a:cubicBezTo>
                    <a:pt x="1138" y="485"/>
                    <a:pt x="1126" y="481"/>
                    <a:pt x="1117" y="481"/>
                  </a:cubicBezTo>
                  <a:cubicBezTo>
                    <a:pt x="1112" y="481"/>
                    <a:pt x="1110" y="482"/>
                    <a:pt x="1110" y="482"/>
                  </a:cubicBezTo>
                  <a:cubicBezTo>
                    <a:pt x="1110" y="482"/>
                    <a:pt x="1109" y="484"/>
                    <a:pt x="1112" y="488"/>
                  </a:cubicBezTo>
                  <a:cubicBezTo>
                    <a:pt x="1114" y="491"/>
                    <a:pt x="1114" y="493"/>
                    <a:pt x="1113" y="496"/>
                  </a:cubicBezTo>
                  <a:cubicBezTo>
                    <a:pt x="1111" y="499"/>
                    <a:pt x="1109" y="503"/>
                    <a:pt x="1107" y="507"/>
                  </a:cubicBezTo>
                  <a:cubicBezTo>
                    <a:pt x="1109" y="507"/>
                    <a:pt x="1111" y="508"/>
                    <a:pt x="1112" y="509"/>
                  </a:cubicBezTo>
                  <a:cubicBezTo>
                    <a:pt x="1113" y="511"/>
                    <a:pt x="1114" y="514"/>
                    <a:pt x="1114" y="516"/>
                  </a:cubicBezTo>
                  <a:lnTo>
                    <a:pt x="1115" y="517"/>
                  </a:lnTo>
                  <a:cubicBezTo>
                    <a:pt x="1117" y="519"/>
                    <a:pt x="1123" y="524"/>
                    <a:pt x="1122" y="531"/>
                  </a:cubicBezTo>
                  <a:cubicBezTo>
                    <a:pt x="1122" y="533"/>
                    <a:pt x="1121" y="535"/>
                    <a:pt x="1120" y="536"/>
                  </a:cubicBezTo>
                  <a:cubicBezTo>
                    <a:pt x="1121" y="538"/>
                    <a:pt x="1120" y="542"/>
                    <a:pt x="1116" y="546"/>
                  </a:cubicBezTo>
                  <a:lnTo>
                    <a:pt x="1113" y="547"/>
                  </a:lnTo>
                  <a:cubicBezTo>
                    <a:pt x="1109" y="548"/>
                    <a:pt x="1108" y="550"/>
                    <a:pt x="1106" y="558"/>
                  </a:cubicBezTo>
                  <a:cubicBezTo>
                    <a:pt x="1105" y="561"/>
                    <a:pt x="1105" y="564"/>
                    <a:pt x="1104" y="566"/>
                  </a:cubicBezTo>
                  <a:cubicBezTo>
                    <a:pt x="1103" y="569"/>
                    <a:pt x="1106" y="571"/>
                    <a:pt x="1115" y="575"/>
                  </a:cubicBezTo>
                  <a:cubicBezTo>
                    <a:pt x="1118" y="576"/>
                    <a:pt x="1122" y="580"/>
                    <a:pt x="1120" y="584"/>
                  </a:cubicBezTo>
                  <a:cubicBezTo>
                    <a:pt x="1119" y="587"/>
                    <a:pt x="1120" y="591"/>
                    <a:pt x="1122" y="596"/>
                  </a:cubicBezTo>
                  <a:cubicBezTo>
                    <a:pt x="1123" y="598"/>
                    <a:pt x="1124" y="601"/>
                    <a:pt x="1125" y="603"/>
                  </a:cubicBezTo>
                  <a:cubicBezTo>
                    <a:pt x="1127" y="607"/>
                    <a:pt x="1127" y="612"/>
                    <a:pt x="1127" y="615"/>
                  </a:cubicBezTo>
                  <a:cubicBezTo>
                    <a:pt x="1127" y="618"/>
                    <a:pt x="1127" y="620"/>
                    <a:pt x="1128" y="623"/>
                  </a:cubicBezTo>
                  <a:cubicBezTo>
                    <a:pt x="1130" y="626"/>
                    <a:pt x="1129" y="629"/>
                    <a:pt x="1126" y="631"/>
                  </a:cubicBezTo>
                  <a:cubicBezTo>
                    <a:pt x="1120" y="636"/>
                    <a:pt x="1111" y="638"/>
                    <a:pt x="1101" y="640"/>
                  </a:cubicBezTo>
                  <a:cubicBezTo>
                    <a:pt x="1092" y="641"/>
                    <a:pt x="1082" y="643"/>
                    <a:pt x="1078" y="647"/>
                  </a:cubicBezTo>
                  <a:cubicBezTo>
                    <a:pt x="1076" y="648"/>
                    <a:pt x="1075" y="649"/>
                    <a:pt x="1073" y="649"/>
                  </a:cubicBezTo>
                  <a:lnTo>
                    <a:pt x="1071" y="649"/>
                  </a:lnTo>
                  <a:cubicBezTo>
                    <a:pt x="1069" y="648"/>
                    <a:pt x="1067" y="648"/>
                    <a:pt x="1066" y="647"/>
                  </a:cubicBezTo>
                  <a:lnTo>
                    <a:pt x="1065" y="647"/>
                  </a:lnTo>
                  <a:cubicBezTo>
                    <a:pt x="1064" y="650"/>
                    <a:pt x="1061" y="651"/>
                    <a:pt x="1059" y="651"/>
                  </a:cubicBezTo>
                  <a:lnTo>
                    <a:pt x="1059" y="651"/>
                  </a:lnTo>
                  <a:cubicBezTo>
                    <a:pt x="1056" y="655"/>
                    <a:pt x="1050" y="659"/>
                    <a:pt x="1044" y="659"/>
                  </a:cubicBezTo>
                  <a:lnTo>
                    <a:pt x="1041" y="659"/>
                  </a:lnTo>
                  <a:lnTo>
                    <a:pt x="1039" y="661"/>
                  </a:lnTo>
                  <a:cubicBezTo>
                    <a:pt x="1041" y="662"/>
                    <a:pt x="1041" y="665"/>
                    <a:pt x="1040" y="667"/>
                  </a:cubicBezTo>
                  <a:cubicBezTo>
                    <a:pt x="1040" y="669"/>
                    <a:pt x="1038" y="670"/>
                    <a:pt x="1037" y="671"/>
                  </a:cubicBezTo>
                  <a:lnTo>
                    <a:pt x="1035" y="675"/>
                  </a:lnTo>
                  <a:lnTo>
                    <a:pt x="1035" y="675"/>
                  </a:lnTo>
                  <a:cubicBezTo>
                    <a:pt x="1038" y="680"/>
                    <a:pt x="1040" y="685"/>
                    <a:pt x="1038" y="695"/>
                  </a:cubicBezTo>
                  <a:cubicBezTo>
                    <a:pt x="1038" y="697"/>
                    <a:pt x="1037" y="699"/>
                    <a:pt x="1036" y="700"/>
                  </a:cubicBezTo>
                  <a:cubicBezTo>
                    <a:pt x="1034" y="701"/>
                    <a:pt x="1033" y="704"/>
                    <a:pt x="1032" y="707"/>
                  </a:cubicBezTo>
                  <a:cubicBezTo>
                    <a:pt x="1030" y="711"/>
                    <a:pt x="1028" y="716"/>
                    <a:pt x="1024" y="721"/>
                  </a:cubicBezTo>
                  <a:lnTo>
                    <a:pt x="1022" y="722"/>
                  </a:lnTo>
                  <a:lnTo>
                    <a:pt x="1022" y="727"/>
                  </a:lnTo>
                  <a:cubicBezTo>
                    <a:pt x="1021" y="730"/>
                    <a:pt x="1019" y="732"/>
                    <a:pt x="1018" y="734"/>
                  </a:cubicBezTo>
                  <a:cubicBezTo>
                    <a:pt x="1016" y="736"/>
                    <a:pt x="1016" y="736"/>
                    <a:pt x="1016" y="737"/>
                  </a:cubicBezTo>
                  <a:cubicBezTo>
                    <a:pt x="1017" y="740"/>
                    <a:pt x="1017" y="741"/>
                    <a:pt x="1019" y="741"/>
                  </a:cubicBezTo>
                  <a:cubicBezTo>
                    <a:pt x="1021" y="743"/>
                    <a:pt x="1023" y="744"/>
                    <a:pt x="1023" y="746"/>
                  </a:cubicBezTo>
                  <a:cubicBezTo>
                    <a:pt x="1025" y="747"/>
                    <a:pt x="1026" y="747"/>
                    <a:pt x="1027" y="748"/>
                  </a:cubicBezTo>
                  <a:cubicBezTo>
                    <a:pt x="1030" y="748"/>
                    <a:pt x="1031" y="749"/>
                    <a:pt x="1033" y="750"/>
                  </a:cubicBezTo>
                  <a:lnTo>
                    <a:pt x="1035" y="752"/>
                  </a:lnTo>
                  <a:cubicBezTo>
                    <a:pt x="1037" y="752"/>
                    <a:pt x="1039" y="753"/>
                    <a:pt x="1040" y="755"/>
                  </a:cubicBezTo>
                  <a:cubicBezTo>
                    <a:pt x="1042" y="756"/>
                    <a:pt x="1044" y="758"/>
                    <a:pt x="1045" y="760"/>
                  </a:cubicBezTo>
                  <a:cubicBezTo>
                    <a:pt x="1047" y="760"/>
                    <a:pt x="1050" y="762"/>
                    <a:pt x="1051" y="765"/>
                  </a:cubicBezTo>
                  <a:lnTo>
                    <a:pt x="1051" y="766"/>
                  </a:lnTo>
                  <a:cubicBezTo>
                    <a:pt x="1052" y="767"/>
                    <a:pt x="1052" y="768"/>
                    <a:pt x="1052" y="770"/>
                  </a:cubicBezTo>
                  <a:lnTo>
                    <a:pt x="1055" y="773"/>
                  </a:lnTo>
                  <a:cubicBezTo>
                    <a:pt x="1057" y="777"/>
                    <a:pt x="1056" y="780"/>
                    <a:pt x="1055" y="782"/>
                  </a:cubicBezTo>
                  <a:lnTo>
                    <a:pt x="1056" y="785"/>
                  </a:lnTo>
                  <a:lnTo>
                    <a:pt x="1056" y="785"/>
                  </a:lnTo>
                  <a:lnTo>
                    <a:pt x="1057" y="789"/>
                  </a:lnTo>
                  <a:lnTo>
                    <a:pt x="1061" y="792"/>
                  </a:lnTo>
                  <a:cubicBezTo>
                    <a:pt x="1063" y="794"/>
                    <a:pt x="1063" y="798"/>
                    <a:pt x="1060" y="801"/>
                  </a:cubicBezTo>
                  <a:lnTo>
                    <a:pt x="1060" y="803"/>
                  </a:lnTo>
                  <a:lnTo>
                    <a:pt x="1061" y="805"/>
                  </a:lnTo>
                  <a:lnTo>
                    <a:pt x="1064" y="807"/>
                  </a:lnTo>
                  <a:cubicBezTo>
                    <a:pt x="1066" y="808"/>
                    <a:pt x="1067" y="811"/>
                    <a:pt x="1068" y="813"/>
                  </a:cubicBezTo>
                  <a:lnTo>
                    <a:pt x="1067" y="816"/>
                  </a:lnTo>
                  <a:lnTo>
                    <a:pt x="1068" y="816"/>
                  </a:lnTo>
                  <a:cubicBezTo>
                    <a:pt x="1070" y="818"/>
                    <a:pt x="1072" y="820"/>
                    <a:pt x="1073" y="823"/>
                  </a:cubicBezTo>
                  <a:cubicBezTo>
                    <a:pt x="1073" y="825"/>
                    <a:pt x="1073" y="826"/>
                    <a:pt x="1072" y="827"/>
                  </a:cubicBezTo>
                  <a:cubicBezTo>
                    <a:pt x="1073" y="830"/>
                    <a:pt x="1072" y="833"/>
                    <a:pt x="1070" y="835"/>
                  </a:cubicBezTo>
                  <a:cubicBezTo>
                    <a:pt x="1068" y="837"/>
                    <a:pt x="1067" y="838"/>
                    <a:pt x="1065" y="839"/>
                  </a:cubicBezTo>
                  <a:lnTo>
                    <a:pt x="1065" y="839"/>
                  </a:lnTo>
                  <a:lnTo>
                    <a:pt x="1062" y="842"/>
                  </a:lnTo>
                  <a:lnTo>
                    <a:pt x="1059" y="844"/>
                  </a:lnTo>
                  <a:lnTo>
                    <a:pt x="1055" y="846"/>
                  </a:lnTo>
                  <a:cubicBezTo>
                    <a:pt x="1054" y="848"/>
                    <a:pt x="1052" y="850"/>
                    <a:pt x="1050" y="850"/>
                  </a:cubicBezTo>
                  <a:lnTo>
                    <a:pt x="1047" y="852"/>
                  </a:lnTo>
                  <a:cubicBezTo>
                    <a:pt x="1046" y="855"/>
                    <a:pt x="1044" y="857"/>
                    <a:pt x="1042" y="858"/>
                  </a:cubicBezTo>
                  <a:lnTo>
                    <a:pt x="1042" y="858"/>
                  </a:lnTo>
                  <a:cubicBezTo>
                    <a:pt x="1041" y="860"/>
                    <a:pt x="1038" y="862"/>
                    <a:pt x="1036" y="862"/>
                  </a:cubicBezTo>
                  <a:lnTo>
                    <a:pt x="1035" y="862"/>
                  </a:lnTo>
                  <a:lnTo>
                    <a:pt x="1035" y="862"/>
                  </a:lnTo>
                  <a:lnTo>
                    <a:pt x="1035" y="864"/>
                  </a:lnTo>
                  <a:lnTo>
                    <a:pt x="1034" y="865"/>
                  </a:lnTo>
                  <a:lnTo>
                    <a:pt x="1034" y="866"/>
                  </a:lnTo>
                  <a:cubicBezTo>
                    <a:pt x="1033" y="868"/>
                    <a:pt x="1032" y="870"/>
                    <a:pt x="1029" y="871"/>
                  </a:cubicBezTo>
                  <a:lnTo>
                    <a:pt x="1028" y="875"/>
                  </a:lnTo>
                  <a:cubicBezTo>
                    <a:pt x="1027" y="877"/>
                    <a:pt x="1024" y="878"/>
                    <a:pt x="1022" y="878"/>
                  </a:cubicBezTo>
                  <a:lnTo>
                    <a:pt x="1022" y="879"/>
                  </a:lnTo>
                  <a:lnTo>
                    <a:pt x="1022" y="883"/>
                  </a:lnTo>
                  <a:cubicBezTo>
                    <a:pt x="1023" y="885"/>
                    <a:pt x="1023" y="889"/>
                    <a:pt x="1020" y="891"/>
                  </a:cubicBezTo>
                  <a:lnTo>
                    <a:pt x="1018" y="892"/>
                  </a:lnTo>
                  <a:cubicBezTo>
                    <a:pt x="1017" y="894"/>
                    <a:pt x="1015" y="895"/>
                    <a:pt x="1013" y="896"/>
                  </a:cubicBezTo>
                  <a:lnTo>
                    <a:pt x="1010" y="897"/>
                  </a:lnTo>
                  <a:lnTo>
                    <a:pt x="1009" y="897"/>
                  </a:lnTo>
                  <a:lnTo>
                    <a:pt x="1005" y="896"/>
                  </a:lnTo>
                  <a:lnTo>
                    <a:pt x="1004" y="898"/>
                  </a:lnTo>
                  <a:lnTo>
                    <a:pt x="1004" y="902"/>
                  </a:lnTo>
                  <a:lnTo>
                    <a:pt x="1004" y="905"/>
                  </a:lnTo>
                  <a:lnTo>
                    <a:pt x="1004" y="907"/>
                  </a:lnTo>
                  <a:lnTo>
                    <a:pt x="1004" y="907"/>
                  </a:lnTo>
                  <a:cubicBezTo>
                    <a:pt x="1006" y="908"/>
                    <a:pt x="1006" y="909"/>
                    <a:pt x="1007" y="911"/>
                  </a:cubicBezTo>
                  <a:lnTo>
                    <a:pt x="1007" y="914"/>
                  </a:lnTo>
                  <a:lnTo>
                    <a:pt x="1010" y="915"/>
                  </a:lnTo>
                  <a:cubicBezTo>
                    <a:pt x="1014" y="914"/>
                    <a:pt x="1017" y="913"/>
                    <a:pt x="1021" y="913"/>
                  </a:cubicBezTo>
                  <a:cubicBezTo>
                    <a:pt x="1033" y="913"/>
                    <a:pt x="1043" y="921"/>
                    <a:pt x="1049" y="933"/>
                  </a:cubicBezTo>
                  <a:lnTo>
                    <a:pt x="1049" y="937"/>
                  </a:lnTo>
                  <a:cubicBezTo>
                    <a:pt x="1049" y="939"/>
                    <a:pt x="1048" y="940"/>
                    <a:pt x="1048" y="942"/>
                  </a:cubicBezTo>
                  <a:cubicBezTo>
                    <a:pt x="1048" y="946"/>
                    <a:pt x="1047" y="953"/>
                    <a:pt x="1040" y="956"/>
                  </a:cubicBezTo>
                  <a:lnTo>
                    <a:pt x="1038" y="960"/>
                  </a:lnTo>
                  <a:lnTo>
                    <a:pt x="1037" y="962"/>
                  </a:lnTo>
                  <a:cubicBezTo>
                    <a:pt x="1038" y="964"/>
                    <a:pt x="1038" y="964"/>
                    <a:pt x="1037" y="966"/>
                  </a:cubicBezTo>
                  <a:lnTo>
                    <a:pt x="1035" y="969"/>
                  </a:lnTo>
                  <a:lnTo>
                    <a:pt x="1034" y="973"/>
                  </a:lnTo>
                  <a:cubicBezTo>
                    <a:pt x="1034" y="974"/>
                    <a:pt x="1033" y="975"/>
                    <a:pt x="1032" y="976"/>
                  </a:cubicBezTo>
                  <a:lnTo>
                    <a:pt x="1033" y="981"/>
                  </a:lnTo>
                  <a:lnTo>
                    <a:pt x="1033" y="983"/>
                  </a:lnTo>
                  <a:cubicBezTo>
                    <a:pt x="1034" y="984"/>
                    <a:pt x="1036" y="987"/>
                    <a:pt x="1035" y="990"/>
                  </a:cubicBezTo>
                  <a:lnTo>
                    <a:pt x="1036" y="991"/>
                  </a:lnTo>
                  <a:cubicBezTo>
                    <a:pt x="1038" y="994"/>
                    <a:pt x="1040" y="997"/>
                    <a:pt x="1040" y="1002"/>
                  </a:cubicBezTo>
                  <a:cubicBezTo>
                    <a:pt x="1042" y="1004"/>
                    <a:pt x="1044" y="1007"/>
                    <a:pt x="1044" y="1009"/>
                  </a:cubicBezTo>
                  <a:cubicBezTo>
                    <a:pt x="1046" y="1011"/>
                    <a:pt x="1046" y="1014"/>
                    <a:pt x="1046" y="1016"/>
                  </a:cubicBezTo>
                  <a:cubicBezTo>
                    <a:pt x="1044" y="1022"/>
                    <a:pt x="1039" y="1024"/>
                    <a:pt x="1034" y="1025"/>
                  </a:cubicBezTo>
                  <a:lnTo>
                    <a:pt x="1034" y="1025"/>
                  </a:lnTo>
                  <a:lnTo>
                    <a:pt x="1031" y="1029"/>
                  </a:lnTo>
                  <a:cubicBezTo>
                    <a:pt x="1030" y="1030"/>
                    <a:pt x="1028" y="1031"/>
                    <a:pt x="1027" y="1032"/>
                  </a:cubicBezTo>
                  <a:lnTo>
                    <a:pt x="1026" y="1033"/>
                  </a:lnTo>
                  <a:cubicBezTo>
                    <a:pt x="1025" y="1036"/>
                    <a:pt x="1023" y="1037"/>
                    <a:pt x="1021" y="1037"/>
                  </a:cubicBezTo>
                  <a:lnTo>
                    <a:pt x="1020" y="1038"/>
                  </a:lnTo>
                  <a:lnTo>
                    <a:pt x="1018" y="1041"/>
                  </a:lnTo>
                  <a:lnTo>
                    <a:pt x="1014" y="1042"/>
                  </a:lnTo>
                  <a:lnTo>
                    <a:pt x="1012" y="1042"/>
                  </a:lnTo>
                  <a:lnTo>
                    <a:pt x="1011" y="1042"/>
                  </a:lnTo>
                  <a:lnTo>
                    <a:pt x="1011" y="1042"/>
                  </a:lnTo>
                  <a:cubicBezTo>
                    <a:pt x="1011" y="1045"/>
                    <a:pt x="1008" y="1047"/>
                    <a:pt x="1005" y="1047"/>
                  </a:cubicBezTo>
                  <a:lnTo>
                    <a:pt x="1005" y="1047"/>
                  </a:lnTo>
                  <a:lnTo>
                    <a:pt x="1003" y="1048"/>
                  </a:lnTo>
                  <a:cubicBezTo>
                    <a:pt x="1003" y="1051"/>
                    <a:pt x="1000" y="1054"/>
                    <a:pt x="997" y="1054"/>
                  </a:cubicBezTo>
                  <a:lnTo>
                    <a:pt x="997" y="1054"/>
                  </a:lnTo>
                  <a:cubicBezTo>
                    <a:pt x="995" y="1054"/>
                    <a:pt x="993" y="1053"/>
                    <a:pt x="992" y="1052"/>
                  </a:cubicBezTo>
                  <a:lnTo>
                    <a:pt x="990" y="1054"/>
                  </a:lnTo>
                  <a:lnTo>
                    <a:pt x="987" y="1058"/>
                  </a:lnTo>
                  <a:cubicBezTo>
                    <a:pt x="988" y="1060"/>
                    <a:pt x="989" y="1062"/>
                    <a:pt x="988" y="1064"/>
                  </a:cubicBezTo>
                  <a:cubicBezTo>
                    <a:pt x="987" y="1067"/>
                    <a:pt x="985" y="1069"/>
                    <a:pt x="982" y="1071"/>
                  </a:cubicBezTo>
                  <a:lnTo>
                    <a:pt x="979" y="1072"/>
                  </a:lnTo>
                  <a:lnTo>
                    <a:pt x="978" y="1071"/>
                  </a:lnTo>
                  <a:lnTo>
                    <a:pt x="977" y="1073"/>
                  </a:lnTo>
                  <a:cubicBezTo>
                    <a:pt x="976" y="1074"/>
                    <a:pt x="974" y="1076"/>
                    <a:pt x="972" y="1078"/>
                  </a:cubicBezTo>
                  <a:lnTo>
                    <a:pt x="968" y="1080"/>
                  </a:lnTo>
                  <a:lnTo>
                    <a:pt x="968" y="1080"/>
                  </a:lnTo>
                  <a:lnTo>
                    <a:pt x="966" y="1080"/>
                  </a:lnTo>
                  <a:lnTo>
                    <a:pt x="964" y="1082"/>
                  </a:lnTo>
                  <a:cubicBezTo>
                    <a:pt x="963" y="1084"/>
                    <a:pt x="959" y="1087"/>
                    <a:pt x="954" y="1087"/>
                  </a:cubicBezTo>
                  <a:lnTo>
                    <a:pt x="951" y="1087"/>
                  </a:lnTo>
                  <a:lnTo>
                    <a:pt x="949" y="1089"/>
                  </a:lnTo>
                  <a:lnTo>
                    <a:pt x="945" y="1091"/>
                  </a:lnTo>
                  <a:lnTo>
                    <a:pt x="944" y="1094"/>
                  </a:lnTo>
                  <a:cubicBezTo>
                    <a:pt x="942" y="1096"/>
                    <a:pt x="940" y="1097"/>
                    <a:pt x="936" y="1097"/>
                  </a:cubicBezTo>
                  <a:lnTo>
                    <a:pt x="932" y="1097"/>
                  </a:lnTo>
                  <a:cubicBezTo>
                    <a:pt x="930" y="1099"/>
                    <a:pt x="927" y="1101"/>
                    <a:pt x="923" y="1101"/>
                  </a:cubicBezTo>
                  <a:cubicBezTo>
                    <a:pt x="921" y="1101"/>
                    <a:pt x="918" y="1100"/>
                    <a:pt x="917" y="1099"/>
                  </a:cubicBezTo>
                  <a:lnTo>
                    <a:pt x="915" y="1096"/>
                  </a:lnTo>
                  <a:lnTo>
                    <a:pt x="915" y="1095"/>
                  </a:lnTo>
                  <a:lnTo>
                    <a:pt x="914" y="1094"/>
                  </a:lnTo>
                  <a:cubicBezTo>
                    <a:pt x="911" y="1093"/>
                    <a:pt x="909" y="1092"/>
                    <a:pt x="907" y="1088"/>
                  </a:cubicBezTo>
                  <a:lnTo>
                    <a:pt x="906" y="1087"/>
                  </a:lnTo>
                  <a:cubicBezTo>
                    <a:pt x="904" y="1088"/>
                    <a:pt x="902" y="1089"/>
                    <a:pt x="900" y="1089"/>
                  </a:cubicBezTo>
                  <a:cubicBezTo>
                    <a:pt x="897" y="1089"/>
                    <a:pt x="894" y="1088"/>
                    <a:pt x="891" y="1087"/>
                  </a:cubicBezTo>
                  <a:cubicBezTo>
                    <a:pt x="886" y="1086"/>
                    <a:pt x="883" y="1080"/>
                    <a:pt x="883" y="1078"/>
                  </a:cubicBezTo>
                  <a:lnTo>
                    <a:pt x="881" y="1077"/>
                  </a:lnTo>
                  <a:lnTo>
                    <a:pt x="881" y="1078"/>
                  </a:lnTo>
                  <a:lnTo>
                    <a:pt x="880" y="1078"/>
                  </a:lnTo>
                  <a:cubicBezTo>
                    <a:pt x="878" y="1078"/>
                    <a:pt x="874" y="1077"/>
                    <a:pt x="871" y="1074"/>
                  </a:cubicBezTo>
                  <a:lnTo>
                    <a:pt x="870" y="1073"/>
                  </a:lnTo>
                  <a:lnTo>
                    <a:pt x="869" y="1073"/>
                  </a:lnTo>
                  <a:cubicBezTo>
                    <a:pt x="870" y="1074"/>
                    <a:pt x="869" y="1076"/>
                    <a:pt x="869" y="1077"/>
                  </a:cubicBezTo>
                  <a:cubicBezTo>
                    <a:pt x="867" y="1081"/>
                    <a:pt x="862" y="1081"/>
                    <a:pt x="861" y="1081"/>
                  </a:cubicBezTo>
                  <a:cubicBezTo>
                    <a:pt x="858" y="1081"/>
                    <a:pt x="856" y="1080"/>
                    <a:pt x="854" y="1078"/>
                  </a:cubicBezTo>
                  <a:lnTo>
                    <a:pt x="852" y="1078"/>
                  </a:lnTo>
                  <a:lnTo>
                    <a:pt x="848" y="1079"/>
                  </a:lnTo>
                  <a:lnTo>
                    <a:pt x="845" y="1079"/>
                  </a:lnTo>
                  <a:cubicBezTo>
                    <a:pt x="844" y="1078"/>
                    <a:pt x="842" y="1077"/>
                    <a:pt x="841" y="1076"/>
                  </a:cubicBezTo>
                  <a:cubicBezTo>
                    <a:pt x="840" y="1077"/>
                    <a:pt x="838" y="1077"/>
                    <a:pt x="836" y="1078"/>
                  </a:cubicBezTo>
                  <a:lnTo>
                    <a:pt x="832" y="1080"/>
                  </a:lnTo>
                  <a:lnTo>
                    <a:pt x="829" y="1079"/>
                  </a:lnTo>
                  <a:lnTo>
                    <a:pt x="826" y="1076"/>
                  </a:lnTo>
                  <a:lnTo>
                    <a:pt x="825" y="1076"/>
                  </a:lnTo>
                  <a:cubicBezTo>
                    <a:pt x="820" y="1076"/>
                    <a:pt x="816" y="1074"/>
                    <a:pt x="814" y="1071"/>
                  </a:cubicBezTo>
                  <a:lnTo>
                    <a:pt x="814" y="1071"/>
                  </a:lnTo>
                  <a:cubicBezTo>
                    <a:pt x="811" y="1071"/>
                    <a:pt x="808" y="1072"/>
                    <a:pt x="805" y="1072"/>
                  </a:cubicBezTo>
                  <a:cubicBezTo>
                    <a:pt x="801" y="1074"/>
                    <a:pt x="797" y="1075"/>
                    <a:pt x="792" y="1075"/>
                  </a:cubicBezTo>
                  <a:cubicBezTo>
                    <a:pt x="790" y="1075"/>
                    <a:pt x="787" y="1075"/>
                    <a:pt x="785" y="1074"/>
                  </a:cubicBezTo>
                  <a:lnTo>
                    <a:pt x="781" y="1076"/>
                  </a:lnTo>
                  <a:cubicBezTo>
                    <a:pt x="779" y="1078"/>
                    <a:pt x="777" y="1079"/>
                    <a:pt x="774" y="1079"/>
                  </a:cubicBezTo>
                  <a:cubicBezTo>
                    <a:pt x="769" y="1079"/>
                    <a:pt x="766" y="1075"/>
                    <a:pt x="765" y="1071"/>
                  </a:cubicBezTo>
                  <a:cubicBezTo>
                    <a:pt x="761" y="1070"/>
                    <a:pt x="758" y="1068"/>
                    <a:pt x="755" y="1068"/>
                  </a:cubicBezTo>
                  <a:cubicBezTo>
                    <a:pt x="754" y="1068"/>
                    <a:pt x="752" y="1068"/>
                    <a:pt x="750" y="1072"/>
                  </a:cubicBezTo>
                  <a:cubicBezTo>
                    <a:pt x="750" y="1076"/>
                    <a:pt x="747" y="1079"/>
                    <a:pt x="742" y="1079"/>
                  </a:cubicBezTo>
                  <a:lnTo>
                    <a:pt x="741" y="1078"/>
                  </a:lnTo>
                  <a:lnTo>
                    <a:pt x="740" y="1079"/>
                  </a:lnTo>
                  <a:cubicBezTo>
                    <a:pt x="738" y="1082"/>
                    <a:pt x="736" y="1086"/>
                    <a:pt x="731" y="1086"/>
                  </a:cubicBezTo>
                  <a:lnTo>
                    <a:pt x="727" y="1085"/>
                  </a:lnTo>
                  <a:cubicBezTo>
                    <a:pt x="724" y="1085"/>
                    <a:pt x="722" y="1084"/>
                    <a:pt x="720" y="1083"/>
                  </a:cubicBezTo>
                  <a:cubicBezTo>
                    <a:pt x="719" y="1084"/>
                    <a:pt x="717" y="1085"/>
                    <a:pt x="716" y="1086"/>
                  </a:cubicBezTo>
                  <a:lnTo>
                    <a:pt x="716" y="1087"/>
                  </a:lnTo>
                  <a:cubicBezTo>
                    <a:pt x="715" y="1090"/>
                    <a:pt x="714" y="1092"/>
                    <a:pt x="711" y="1093"/>
                  </a:cubicBezTo>
                  <a:lnTo>
                    <a:pt x="709" y="1094"/>
                  </a:lnTo>
                  <a:lnTo>
                    <a:pt x="708" y="1097"/>
                  </a:lnTo>
                  <a:cubicBezTo>
                    <a:pt x="707" y="1100"/>
                    <a:pt x="704" y="1105"/>
                    <a:pt x="698" y="1107"/>
                  </a:cubicBezTo>
                  <a:cubicBezTo>
                    <a:pt x="697" y="1110"/>
                    <a:pt x="695" y="1114"/>
                    <a:pt x="689" y="1114"/>
                  </a:cubicBezTo>
                  <a:lnTo>
                    <a:pt x="689" y="1114"/>
                  </a:lnTo>
                  <a:lnTo>
                    <a:pt x="688" y="1116"/>
                  </a:lnTo>
                  <a:cubicBezTo>
                    <a:pt x="686" y="1120"/>
                    <a:pt x="682" y="1127"/>
                    <a:pt x="675" y="1128"/>
                  </a:cubicBezTo>
                  <a:lnTo>
                    <a:pt x="674" y="1128"/>
                  </a:lnTo>
                  <a:cubicBezTo>
                    <a:pt x="672" y="1128"/>
                    <a:pt x="671" y="1127"/>
                    <a:pt x="670" y="1126"/>
                  </a:cubicBezTo>
                  <a:cubicBezTo>
                    <a:pt x="661" y="1119"/>
                    <a:pt x="656" y="1112"/>
                    <a:pt x="653" y="1105"/>
                  </a:cubicBezTo>
                  <a:lnTo>
                    <a:pt x="650" y="1109"/>
                  </a:lnTo>
                  <a:lnTo>
                    <a:pt x="646" y="1110"/>
                  </a:lnTo>
                  <a:lnTo>
                    <a:pt x="644" y="1110"/>
                  </a:lnTo>
                  <a:cubicBezTo>
                    <a:pt x="642" y="1110"/>
                    <a:pt x="641" y="1109"/>
                    <a:pt x="639" y="1109"/>
                  </a:cubicBezTo>
                  <a:lnTo>
                    <a:pt x="638" y="1110"/>
                  </a:lnTo>
                  <a:lnTo>
                    <a:pt x="638" y="1111"/>
                  </a:lnTo>
                  <a:cubicBezTo>
                    <a:pt x="639" y="1113"/>
                    <a:pt x="638" y="1116"/>
                    <a:pt x="636" y="1118"/>
                  </a:cubicBezTo>
                  <a:lnTo>
                    <a:pt x="632" y="1120"/>
                  </a:lnTo>
                  <a:lnTo>
                    <a:pt x="628" y="1119"/>
                  </a:lnTo>
                  <a:lnTo>
                    <a:pt x="626" y="1118"/>
                  </a:lnTo>
                  <a:cubicBezTo>
                    <a:pt x="624" y="1118"/>
                    <a:pt x="621" y="1119"/>
                    <a:pt x="619" y="1121"/>
                  </a:cubicBezTo>
                  <a:lnTo>
                    <a:pt x="615" y="1122"/>
                  </a:lnTo>
                  <a:lnTo>
                    <a:pt x="614" y="1122"/>
                  </a:lnTo>
                  <a:lnTo>
                    <a:pt x="613" y="1122"/>
                  </a:lnTo>
                  <a:cubicBezTo>
                    <a:pt x="613" y="1125"/>
                    <a:pt x="610" y="1127"/>
                    <a:pt x="607" y="1127"/>
                  </a:cubicBezTo>
                  <a:lnTo>
                    <a:pt x="604" y="1126"/>
                  </a:lnTo>
                  <a:cubicBezTo>
                    <a:pt x="600" y="1126"/>
                    <a:pt x="595" y="1126"/>
                    <a:pt x="591" y="1122"/>
                  </a:cubicBezTo>
                  <a:lnTo>
                    <a:pt x="591" y="1122"/>
                  </a:lnTo>
                  <a:lnTo>
                    <a:pt x="588" y="1122"/>
                  </a:lnTo>
                  <a:cubicBezTo>
                    <a:pt x="586" y="1123"/>
                    <a:pt x="584" y="1123"/>
                    <a:pt x="582" y="1123"/>
                  </a:cubicBezTo>
                  <a:lnTo>
                    <a:pt x="581" y="1123"/>
                  </a:lnTo>
                  <a:cubicBezTo>
                    <a:pt x="577" y="1123"/>
                    <a:pt x="574" y="1122"/>
                    <a:pt x="572" y="1121"/>
                  </a:cubicBezTo>
                  <a:lnTo>
                    <a:pt x="569" y="1120"/>
                  </a:lnTo>
                  <a:cubicBezTo>
                    <a:pt x="563" y="1133"/>
                    <a:pt x="548" y="1133"/>
                    <a:pt x="542" y="1133"/>
                  </a:cubicBezTo>
                  <a:cubicBezTo>
                    <a:pt x="540" y="1133"/>
                    <a:pt x="531" y="1132"/>
                    <a:pt x="531" y="1132"/>
                  </a:cubicBezTo>
                  <a:lnTo>
                    <a:pt x="527" y="1133"/>
                  </a:lnTo>
                  <a:cubicBezTo>
                    <a:pt x="522" y="1133"/>
                    <a:pt x="519" y="1137"/>
                    <a:pt x="516" y="1144"/>
                  </a:cubicBezTo>
                  <a:cubicBezTo>
                    <a:pt x="513" y="1149"/>
                    <a:pt x="510" y="1155"/>
                    <a:pt x="505" y="1158"/>
                  </a:cubicBezTo>
                  <a:cubicBezTo>
                    <a:pt x="503" y="1159"/>
                    <a:pt x="501" y="1161"/>
                    <a:pt x="500" y="1164"/>
                  </a:cubicBezTo>
                  <a:cubicBezTo>
                    <a:pt x="498" y="1168"/>
                    <a:pt x="495" y="1174"/>
                    <a:pt x="489" y="1177"/>
                  </a:cubicBezTo>
                  <a:cubicBezTo>
                    <a:pt x="492" y="1190"/>
                    <a:pt x="488" y="1200"/>
                    <a:pt x="481" y="1207"/>
                  </a:cubicBezTo>
                  <a:cubicBezTo>
                    <a:pt x="476" y="1215"/>
                    <a:pt x="464" y="1215"/>
                    <a:pt x="459" y="1215"/>
                  </a:cubicBezTo>
                  <a:cubicBezTo>
                    <a:pt x="457" y="1220"/>
                    <a:pt x="452" y="1221"/>
                    <a:pt x="450" y="1222"/>
                  </a:cubicBezTo>
                  <a:lnTo>
                    <a:pt x="448" y="1223"/>
                  </a:lnTo>
                  <a:cubicBezTo>
                    <a:pt x="448" y="1230"/>
                    <a:pt x="442" y="1234"/>
                    <a:pt x="438" y="1237"/>
                  </a:cubicBezTo>
                  <a:cubicBezTo>
                    <a:pt x="435" y="1238"/>
                    <a:pt x="433" y="1239"/>
                    <a:pt x="433" y="1241"/>
                  </a:cubicBezTo>
                  <a:cubicBezTo>
                    <a:pt x="431" y="1247"/>
                    <a:pt x="430" y="1250"/>
                    <a:pt x="429" y="1253"/>
                  </a:cubicBezTo>
                  <a:cubicBezTo>
                    <a:pt x="426" y="1259"/>
                    <a:pt x="426" y="1259"/>
                    <a:pt x="432" y="1266"/>
                  </a:cubicBezTo>
                  <a:cubicBezTo>
                    <a:pt x="434" y="1267"/>
                    <a:pt x="434" y="1269"/>
                    <a:pt x="434" y="1271"/>
                  </a:cubicBezTo>
                  <a:cubicBezTo>
                    <a:pt x="434" y="1273"/>
                    <a:pt x="433" y="1275"/>
                    <a:pt x="431" y="1276"/>
                  </a:cubicBezTo>
                  <a:cubicBezTo>
                    <a:pt x="428" y="1278"/>
                    <a:pt x="425" y="1279"/>
                    <a:pt x="422" y="1279"/>
                  </a:cubicBezTo>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pt-BR"/>
            </a:p>
          </p:txBody>
        </p:sp>
        <p:sp>
          <p:nvSpPr>
            <p:cNvPr id="630" name="Freeform 179">
              <a:extLst>
                <a:ext uri="{FF2B5EF4-FFF2-40B4-BE49-F238E27FC236}">
                  <a16:creationId xmlns:a16="http://schemas.microsoft.com/office/drawing/2014/main" id="{94D28993-A55E-D012-4475-FD12E0C49F7E}"/>
                </a:ext>
              </a:extLst>
            </p:cNvPr>
            <p:cNvSpPr>
              <a:spLocks/>
            </p:cNvSpPr>
            <p:nvPr/>
          </p:nvSpPr>
          <p:spPr bwMode="auto">
            <a:xfrm>
              <a:off x="1633535" y="3474400"/>
              <a:ext cx="501937" cy="497788"/>
            </a:xfrm>
            <a:custGeom>
              <a:avLst/>
              <a:gdLst>
                <a:gd name="T0" fmla="*/ 615 w 1250"/>
                <a:gd name="T1" fmla="*/ 1207 h 1240"/>
                <a:gd name="T2" fmla="*/ 585 w 1250"/>
                <a:gd name="T3" fmla="*/ 1206 h 1240"/>
                <a:gd name="T4" fmla="*/ 557 w 1250"/>
                <a:gd name="T5" fmla="*/ 1213 h 1240"/>
                <a:gd name="T6" fmla="*/ 441 w 1250"/>
                <a:gd name="T7" fmla="*/ 1114 h 1240"/>
                <a:gd name="T8" fmla="*/ 386 w 1250"/>
                <a:gd name="T9" fmla="*/ 925 h 1240"/>
                <a:gd name="T10" fmla="*/ 87 w 1250"/>
                <a:gd name="T11" fmla="*/ 897 h 1240"/>
                <a:gd name="T12" fmla="*/ 68 w 1250"/>
                <a:gd name="T13" fmla="*/ 892 h 1240"/>
                <a:gd name="T14" fmla="*/ 33 w 1250"/>
                <a:gd name="T15" fmla="*/ 640 h 1240"/>
                <a:gd name="T16" fmla="*/ 10 w 1250"/>
                <a:gd name="T17" fmla="*/ 519 h 1240"/>
                <a:gd name="T18" fmla="*/ 49 w 1250"/>
                <a:gd name="T19" fmla="*/ 343 h 1240"/>
                <a:gd name="T20" fmla="*/ 85 w 1250"/>
                <a:gd name="T21" fmla="*/ 175 h 1240"/>
                <a:gd name="T22" fmla="*/ 58 w 1250"/>
                <a:gd name="T23" fmla="*/ 104 h 1240"/>
                <a:gd name="T24" fmla="*/ 57 w 1250"/>
                <a:gd name="T25" fmla="*/ 68 h 1240"/>
                <a:gd name="T26" fmla="*/ 94 w 1250"/>
                <a:gd name="T27" fmla="*/ 111 h 1240"/>
                <a:gd name="T28" fmla="*/ 119 w 1250"/>
                <a:gd name="T29" fmla="*/ 119 h 1240"/>
                <a:gd name="T30" fmla="*/ 153 w 1250"/>
                <a:gd name="T31" fmla="*/ 109 h 1240"/>
                <a:gd name="T32" fmla="*/ 188 w 1250"/>
                <a:gd name="T33" fmla="*/ 87 h 1240"/>
                <a:gd name="T34" fmla="*/ 210 w 1250"/>
                <a:gd name="T35" fmla="*/ 58 h 1240"/>
                <a:gd name="T36" fmla="*/ 226 w 1250"/>
                <a:gd name="T37" fmla="*/ 34 h 1240"/>
                <a:gd name="T38" fmla="*/ 257 w 1250"/>
                <a:gd name="T39" fmla="*/ 27 h 1240"/>
                <a:gd name="T40" fmla="*/ 293 w 1250"/>
                <a:gd name="T41" fmla="*/ 23 h 1240"/>
                <a:gd name="T42" fmla="*/ 322 w 1250"/>
                <a:gd name="T43" fmla="*/ 8 h 1240"/>
                <a:gd name="T44" fmla="*/ 345 w 1250"/>
                <a:gd name="T45" fmla="*/ 0 h 1240"/>
                <a:gd name="T46" fmla="*/ 370 w 1250"/>
                <a:gd name="T47" fmla="*/ 14 h 1240"/>
                <a:gd name="T48" fmla="*/ 385 w 1250"/>
                <a:gd name="T49" fmla="*/ 17 h 1240"/>
                <a:gd name="T50" fmla="*/ 417 w 1250"/>
                <a:gd name="T51" fmla="*/ 29 h 1240"/>
                <a:gd name="T52" fmla="*/ 434 w 1250"/>
                <a:gd name="T53" fmla="*/ 35 h 1240"/>
                <a:gd name="T54" fmla="*/ 464 w 1250"/>
                <a:gd name="T55" fmla="*/ 60 h 1240"/>
                <a:gd name="T56" fmla="*/ 491 w 1250"/>
                <a:gd name="T57" fmla="*/ 69 h 1240"/>
                <a:gd name="T58" fmla="*/ 513 w 1250"/>
                <a:gd name="T59" fmla="*/ 84 h 1240"/>
                <a:gd name="T60" fmla="*/ 549 w 1250"/>
                <a:gd name="T61" fmla="*/ 77 h 1240"/>
                <a:gd name="T62" fmla="*/ 592 w 1250"/>
                <a:gd name="T63" fmla="*/ 58 h 1240"/>
                <a:gd name="T64" fmla="*/ 650 w 1250"/>
                <a:gd name="T65" fmla="*/ 84 h 1240"/>
                <a:gd name="T66" fmla="*/ 691 w 1250"/>
                <a:gd name="T67" fmla="*/ 78 h 1240"/>
                <a:gd name="T68" fmla="*/ 766 w 1250"/>
                <a:gd name="T69" fmla="*/ 11 h 1240"/>
                <a:gd name="T70" fmla="*/ 746 w 1250"/>
                <a:gd name="T71" fmla="*/ 142 h 1240"/>
                <a:gd name="T72" fmla="*/ 785 w 1250"/>
                <a:gd name="T73" fmla="*/ 149 h 1240"/>
                <a:gd name="T74" fmla="*/ 813 w 1250"/>
                <a:gd name="T75" fmla="*/ 147 h 1240"/>
                <a:gd name="T76" fmla="*/ 872 w 1250"/>
                <a:gd name="T77" fmla="*/ 169 h 1240"/>
                <a:gd name="T78" fmla="*/ 880 w 1250"/>
                <a:gd name="T79" fmla="*/ 204 h 1240"/>
                <a:gd name="T80" fmla="*/ 896 w 1250"/>
                <a:gd name="T81" fmla="*/ 253 h 1240"/>
                <a:gd name="T82" fmla="*/ 961 w 1250"/>
                <a:gd name="T83" fmla="*/ 264 h 1240"/>
                <a:gd name="T84" fmla="*/ 1002 w 1250"/>
                <a:gd name="T85" fmla="*/ 296 h 1240"/>
                <a:gd name="T86" fmla="*/ 1026 w 1250"/>
                <a:gd name="T87" fmla="*/ 299 h 1240"/>
                <a:gd name="T88" fmla="*/ 1055 w 1250"/>
                <a:gd name="T89" fmla="*/ 320 h 1240"/>
                <a:gd name="T90" fmla="*/ 1106 w 1250"/>
                <a:gd name="T91" fmla="*/ 345 h 1240"/>
                <a:gd name="T92" fmla="*/ 1151 w 1250"/>
                <a:gd name="T93" fmla="*/ 355 h 1240"/>
                <a:gd name="T94" fmla="*/ 1185 w 1250"/>
                <a:gd name="T95" fmla="*/ 373 h 1240"/>
                <a:gd name="T96" fmla="*/ 1236 w 1250"/>
                <a:gd name="T97" fmla="*/ 403 h 1240"/>
                <a:gd name="T98" fmla="*/ 1238 w 1250"/>
                <a:gd name="T99" fmla="*/ 444 h 1240"/>
                <a:gd name="T100" fmla="*/ 1234 w 1250"/>
                <a:gd name="T101" fmla="*/ 509 h 1240"/>
                <a:gd name="T102" fmla="*/ 1122 w 1250"/>
                <a:gd name="T103" fmla="*/ 685 h 1240"/>
                <a:gd name="T104" fmla="*/ 1088 w 1250"/>
                <a:gd name="T105" fmla="*/ 737 h 1240"/>
                <a:gd name="T106" fmla="*/ 1053 w 1250"/>
                <a:gd name="T107" fmla="*/ 806 h 1240"/>
                <a:gd name="T108" fmla="*/ 912 w 1250"/>
                <a:gd name="T109" fmla="*/ 949 h 1240"/>
                <a:gd name="T110" fmla="*/ 779 w 1250"/>
                <a:gd name="T111" fmla="*/ 1066 h 1240"/>
                <a:gd name="T112" fmla="*/ 697 w 1250"/>
                <a:gd name="T113" fmla="*/ 1219 h 1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50" h="1240">
                  <a:moveTo>
                    <a:pt x="661" y="1240"/>
                  </a:moveTo>
                  <a:cubicBezTo>
                    <a:pt x="658" y="1240"/>
                    <a:pt x="654" y="1239"/>
                    <a:pt x="651" y="1237"/>
                  </a:cubicBezTo>
                  <a:cubicBezTo>
                    <a:pt x="649" y="1235"/>
                    <a:pt x="648" y="1233"/>
                    <a:pt x="649" y="1231"/>
                  </a:cubicBezTo>
                  <a:lnTo>
                    <a:pt x="649" y="1231"/>
                  </a:lnTo>
                  <a:cubicBezTo>
                    <a:pt x="646" y="1230"/>
                    <a:pt x="644" y="1229"/>
                    <a:pt x="642" y="1227"/>
                  </a:cubicBezTo>
                  <a:cubicBezTo>
                    <a:pt x="635" y="1222"/>
                    <a:pt x="632" y="1218"/>
                    <a:pt x="630" y="1215"/>
                  </a:cubicBezTo>
                  <a:cubicBezTo>
                    <a:pt x="627" y="1211"/>
                    <a:pt x="626" y="1209"/>
                    <a:pt x="615" y="1207"/>
                  </a:cubicBezTo>
                  <a:lnTo>
                    <a:pt x="612" y="1207"/>
                  </a:lnTo>
                  <a:cubicBezTo>
                    <a:pt x="608" y="1207"/>
                    <a:pt x="606" y="1204"/>
                    <a:pt x="605" y="1202"/>
                  </a:cubicBezTo>
                  <a:cubicBezTo>
                    <a:pt x="601" y="1202"/>
                    <a:pt x="598" y="1200"/>
                    <a:pt x="595" y="1199"/>
                  </a:cubicBezTo>
                  <a:lnTo>
                    <a:pt x="595" y="1198"/>
                  </a:lnTo>
                  <a:lnTo>
                    <a:pt x="595" y="1199"/>
                  </a:lnTo>
                  <a:lnTo>
                    <a:pt x="593" y="1202"/>
                  </a:lnTo>
                  <a:cubicBezTo>
                    <a:pt x="591" y="1205"/>
                    <a:pt x="588" y="1206"/>
                    <a:pt x="585" y="1206"/>
                  </a:cubicBezTo>
                  <a:cubicBezTo>
                    <a:pt x="582" y="1206"/>
                    <a:pt x="581" y="1205"/>
                    <a:pt x="579" y="1205"/>
                  </a:cubicBezTo>
                  <a:lnTo>
                    <a:pt x="579" y="1205"/>
                  </a:lnTo>
                  <a:cubicBezTo>
                    <a:pt x="577" y="1206"/>
                    <a:pt x="574" y="1207"/>
                    <a:pt x="572" y="1208"/>
                  </a:cubicBezTo>
                  <a:lnTo>
                    <a:pt x="568" y="1209"/>
                  </a:lnTo>
                  <a:lnTo>
                    <a:pt x="567" y="1210"/>
                  </a:lnTo>
                  <a:cubicBezTo>
                    <a:pt x="566" y="1212"/>
                    <a:pt x="564" y="1213"/>
                    <a:pt x="561" y="1213"/>
                  </a:cubicBezTo>
                  <a:lnTo>
                    <a:pt x="557" y="1213"/>
                  </a:lnTo>
                  <a:lnTo>
                    <a:pt x="556" y="1213"/>
                  </a:lnTo>
                  <a:cubicBezTo>
                    <a:pt x="555" y="1215"/>
                    <a:pt x="552" y="1217"/>
                    <a:pt x="549" y="1217"/>
                  </a:cubicBezTo>
                  <a:lnTo>
                    <a:pt x="546" y="1217"/>
                  </a:lnTo>
                  <a:cubicBezTo>
                    <a:pt x="518" y="1213"/>
                    <a:pt x="489" y="1210"/>
                    <a:pt x="467" y="1181"/>
                  </a:cubicBezTo>
                  <a:cubicBezTo>
                    <a:pt x="456" y="1165"/>
                    <a:pt x="447" y="1146"/>
                    <a:pt x="440" y="1120"/>
                  </a:cubicBezTo>
                  <a:lnTo>
                    <a:pt x="440" y="1117"/>
                  </a:lnTo>
                  <a:lnTo>
                    <a:pt x="441" y="1114"/>
                  </a:lnTo>
                  <a:lnTo>
                    <a:pt x="441" y="1111"/>
                  </a:lnTo>
                  <a:cubicBezTo>
                    <a:pt x="452" y="1062"/>
                    <a:pt x="437" y="997"/>
                    <a:pt x="404" y="947"/>
                  </a:cubicBezTo>
                  <a:cubicBezTo>
                    <a:pt x="403" y="946"/>
                    <a:pt x="402" y="944"/>
                    <a:pt x="403" y="942"/>
                  </a:cubicBezTo>
                  <a:lnTo>
                    <a:pt x="403" y="942"/>
                  </a:lnTo>
                  <a:cubicBezTo>
                    <a:pt x="401" y="942"/>
                    <a:pt x="399" y="941"/>
                    <a:pt x="398" y="939"/>
                  </a:cubicBezTo>
                  <a:cubicBezTo>
                    <a:pt x="394" y="935"/>
                    <a:pt x="391" y="931"/>
                    <a:pt x="387" y="927"/>
                  </a:cubicBezTo>
                  <a:lnTo>
                    <a:pt x="386" y="925"/>
                  </a:lnTo>
                  <a:lnTo>
                    <a:pt x="385" y="924"/>
                  </a:lnTo>
                  <a:lnTo>
                    <a:pt x="383" y="922"/>
                  </a:lnTo>
                  <a:cubicBezTo>
                    <a:pt x="353" y="892"/>
                    <a:pt x="315" y="878"/>
                    <a:pt x="263" y="878"/>
                  </a:cubicBezTo>
                  <a:cubicBezTo>
                    <a:pt x="235" y="878"/>
                    <a:pt x="206" y="882"/>
                    <a:pt x="178" y="886"/>
                  </a:cubicBezTo>
                  <a:cubicBezTo>
                    <a:pt x="165" y="887"/>
                    <a:pt x="153" y="889"/>
                    <a:pt x="141" y="890"/>
                  </a:cubicBezTo>
                  <a:cubicBezTo>
                    <a:pt x="136" y="891"/>
                    <a:pt x="130" y="892"/>
                    <a:pt x="124" y="893"/>
                  </a:cubicBezTo>
                  <a:cubicBezTo>
                    <a:pt x="112" y="894"/>
                    <a:pt x="100" y="896"/>
                    <a:pt x="87" y="897"/>
                  </a:cubicBezTo>
                  <a:lnTo>
                    <a:pt x="87" y="897"/>
                  </a:lnTo>
                  <a:cubicBezTo>
                    <a:pt x="85" y="897"/>
                    <a:pt x="84" y="896"/>
                    <a:pt x="82" y="895"/>
                  </a:cubicBezTo>
                  <a:lnTo>
                    <a:pt x="80" y="892"/>
                  </a:lnTo>
                  <a:lnTo>
                    <a:pt x="77" y="892"/>
                  </a:lnTo>
                  <a:cubicBezTo>
                    <a:pt x="75" y="892"/>
                    <a:pt x="73" y="891"/>
                    <a:pt x="71" y="890"/>
                  </a:cubicBezTo>
                  <a:lnTo>
                    <a:pt x="69" y="891"/>
                  </a:lnTo>
                  <a:lnTo>
                    <a:pt x="68" y="892"/>
                  </a:lnTo>
                  <a:cubicBezTo>
                    <a:pt x="67" y="894"/>
                    <a:pt x="65" y="895"/>
                    <a:pt x="63" y="895"/>
                  </a:cubicBezTo>
                  <a:lnTo>
                    <a:pt x="62" y="895"/>
                  </a:lnTo>
                  <a:cubicBezTo>
                    <a:pt x="48" y="891"/>
                    <a:pt x="39" y="884"/>
                    <a:pt x="35" y="873"/>
                  </a:cubicBezTo>
                  <a:cubicBezTo>
                    <a:pt x="25" y="847"/>
                    <a:pt x="33" y="812"/>
                    <a:pt x="40" y="777"/>
                  </a:cubicBezTo>
                  <a:cubicBezTo>
                    <a:pt x="45" y="755"/>
                    <a:pt x="49" y="734"/>
                    <a:pt x="48" y="717"/>
                  </a:cubicBezTo>
                  <a:cubicBezTo>
                    <a:pt x="47" y="688"/>
                    <a:pt x="40" y="663"/>
                    <a:pt x="33" y="644"/>
                  </a:cubicBezTo>
                  <a:lnTo>
                    <a:pt x="33" y="640"/>
                  </a:lnTo>
                  <a:lnTo>
                    <a:pt x="32" y="639"/>
                  </a:lnTo>
                  <a:lnTo>
                    <a:pt x="31" y="637"/>
                  </a:lnTo>
                  <a:cubicBezTo>
                    <a:pt x="28" y="628"/>
                    <a:pt x="25" y="619"/>
                    <a:pt x="21" y="610"/>
                  </a:cubicBezTo>
                  <a:cubicBezTo>
                    <a:pt x="15" y="592"/>
                    <a:pt x="8" y="574"/>
                    <a:pt x="2" y="555"/>
                  </a:cubicBezTo>
                  <a:cubicBezTo>
                    <a:pt x="2" y="553"/>
                    <a:pt x="1" y="550"/>
                    <a:pt x="0" y="548"/>
                  </a:cubicBezTo>
                  <a:cubicBezTo>
                    <a:pt x="0" y="546"/>
                    <a:pt x="0" y="543"/>
                    <a:pt x="1" y="542"/>
                  </a:cubicBezTo>
                  <a:cubicBezTo>
                    <a:pt x="6" y="535"/>
                    <a:pt x="9" y="527"/>
                    <a:pt x="10" y="519"/>
                  </a:cubicBezTo>
                  <a:cubicBezTo>
                    <a:pt x="11" y="517"/>
                    <a:pt x="12" y="515"/>
                    <a:pt x="15" y="514"/>
                  </a:cubicBezTo>
                  <a:cubicBezTo>
                    <a:pt x="27" y="510"/>
                    <a:pt x="32" y="507"/>
                    <a:pt x="33" y="506"/>
                  </a:cubicBezTo>
                  <a:cubicBezTo>
                    <a:pt x="31" y="504"/>
                    <a:pt x="27" y="501"/>
                    <a:pt x="23" y="498"/>
                  </a:cubicBezTo>
                  <a:cubicBezTo>
                    <a:pt x="21" y="497"/>
                    <a:pt x="18" y="495"/>
                    <a:pt x="16" y="494"/>
                  </a:cubicBezTo>
                  <a:cubicBezTo>
                    <a:pt x="14" y="492"/>
                    <a:pt x="13" y="490"/>
                    <a:pt x="13" y="487"/>
                  </a:cubicBezTo>
                  <a:cubicBezTo>
                    <a:pt x="17" y="451"/>
                    <a:pt x="28" y="417"/>
                    <a:pt x="38" y="383"/>
                  </a:cubicBezTo>
                  <a:cubicBezTo>
                    <a:pt x="41" y="369"/>
                    <a:pt x="45" y="356"/>
                    <a:pt x="49" y="343"/>
                  </a:cubicBezTo>
                  <a:lnTo>
                    <a:pt x="50" y="341"/>
                  </a:lnTo>
                  <a:cubicBezTo>
                    <a:pt x="53" y="336"/>
                    <a:pt x="57" y="333"/>
                    <a:pt x="60" y="330"/>
                  </a:cubicBezTo>
                  <a:cubicBezTo>
                    <a:pt x="56" y="321"/>
                    <a:pt x="58" y="309"/>
                    <a:pt x="58" y="303"/>
                  </a:cubicBezTo>
                  <a:cubicBezTo>
                    <a:pt x="59" y="295"/>
                    <a:pt x="60" y="288"/>
                    <a:pt x="61" y="280"/>
                  </a:cubicBezTo>
                  <a:cubicBezTo>
                    <a:pt x="65" y="260"/>
                    <a:pt x="79" y="208"/>
                    <a:pt x="97" y="192"/>
                  </a:cubicBezTo>
                  <a:cubicBezTo>
                    <a:pt x="93" y="189"/>
                    <a:pt x="89" y="186"/>
                    <a:pt x="86" y="182"/>
                  </a:cubicBezTo>
                  <a:cubicBezTo>
                    <a:pt x="84" y="180"/>
                    <a:pt x="84" y="177"/>
                    <a:pt x="85" y="175"/>
                  </a:cubicBezTo>
                  <a:cubicBezTo>
                    <a:pt x="85" y="172"/>
                    <a:pt x="78" y="160"/>
                    <a:pt x="74" y="152"/>
                  </a:cubicBezTo>
                  <a:cubicBezTo>
                    <a:pt x="64" y="136"/>
                    <a:pt x="60" y="127"/>
                    <a:pt x="64" y="120"/>
                  </a:cubicBezTo>
                  <a:lnTo>
                    <a:pt x="64" y="120"/>
                  </a:lnTo>
                  <a:lnTo>
                    <a:pt x="62" y="118"/>
                  </a:lnTo>
                  <a:cubicBezTo>
                    <a:pt x="59" y="116"/>
                    <a:pt x="59" y="112"/>
                    <a:pt x="61" y="109"/>
                  </a:cubicBezTo>
                  <a:lnTo>
                    <a:pt x="60" y="107"/>
                  </a:lnTo>
                  <a:lnTo>
                    <a:pt x="58" y="104"/>
                  </a:lnTo>
                  <a:cubicBezTo>
                    <a:pt x="52" y="99"/>
                    <a:pt x="51" y="92"/>
                    <a:pt x="50" y="88"/>
                  </a:cubicBezTo>
                  <a:lnTo>
                    <a:pt x="50" y="86"/>
                  </a:lnTo>
                  <a:cubicBezTo>
                    <a:pt x="49" y="85"/>
                    <a:pt x="48" y="83"/>
                    <a:pt x="48" y="81"/>
                  </a:cubicBezTo>
                  <a:lnTo>
                    <a:pt x="48" y="79"/>
                  </a:lnTo>
                  <a:cubicBezTo>
                    <a:pt x="47" y="77"/>
                    <a:pt x="47" y="74"/>
                    <a:pt x="48" y="72"/>
                  </a:cubicBezTo>
                  <a:cubicBezTo>
                    <a:pt x="50" y="69"/>
                    <a:pt x="53" y="68"/>
                    <a:pt x="55" y="68"/>
                  </a:cubicBezTo>
                  <a:lnTo>
                    <a:pt x="57" y="68"/>
                  </a:lnTo>
                  <a:cubicBezTo>
                    <a:pt x="59" y="66"/>
                    <a:pt x="61" y="64"/>
                    <a:pt x="65" y="64"/>
                  </a:cubicBezTo>
                  <a:cubicBezTo>
                    <a:pt x="73" y="64"/>
                    <a:pt x="75" y="73"/>
                    <a:pt x="77" y="82"/>
                  </a:cubicBezTo>
                  <a:cubicBezTo>
                    <a:pt x="78" y="85"/>
                    <a:pt x="79" y="89"/>
                    <a:pt x="79" y="90"/>
                  </a:cubicBezTo>
                  <a:cubicBezTo>
                    <a:pt x="82" y="92"/>
                    <a:pt x="82" y="95"/>
                    <a:pt x="81" y="97"/>
                  </a:cubicBezTo>
                  <a:cubicBezTo>
                    <a:pt x="88" y="99"/>
                    <a:pt x="90" y="104"/>
                    <a:pt x="90" y="107"/>
                  </a:cubicBezTo>
                  <a:lnTo>
                    <a:pt x="90" y="107"/>
                  </a:lnTo>
                  <a:cubicBezTo>
                    <a:pt x="92" y="108"/>
                    <a:pt x="93" y="110"/>
                    <a:pt x="94" y="111"/>
                  </a:cubicBezTo>
                  <a:lnTo>
                    <a:pt x="94" y="113"/>
                  </a:lnTo>
                  <a:lnTo>
                    <a:pt x="97" y="115"/>
                  </a:lnTo>
                  <a:cubicBezTo>
                    <a:pt x="101" y="117"/>
                    <a:pt x="103" y="120"/>
                    <a:pt x="104" y="122"/>
                  </a:cubicBezTo>
                  <a:lnTo>
                    <a:pt x="106" y="122"/>
                  </a:lnTo>
                  <a:cubicBezTo>
                    <a:pt x="109" y="122"/>
                    <a:pt x="111" y="123"/>
                    <a:pt x="112" y="124"/>
                  </a:cubicBezTo>
                  <a:lnTo>
                    <a:pt x="116" y="122"/>
                  </a:lnTo>
                  <a:lnTo>
                    <a:pt x="119" y="119"/>
                  </a:lnTo>
                  <a:lnTo>
                    <a:pt x="121" y="118"/>
                  </a:lnTo>
                  <a:cubicBezTo>
                    <a:pt x="123" y="117"/>
                    <a:pt x="124" y="116"/>
                    <a:pt x="127" y="116"/>
                  </a:cubicBezTo>
                  <a:lnTo>
                    <a:pt x="131" y="117"/>
                  </a:lnTo>
                  <a:cubicBezTo>
                    <a:pt x="133" y="115"/>
                    <a:pt x="136" y="114"/>
                    <a:pt x="139" y="114"/>
                  </a:cubicBezTo>
                  <a:lnTo>
                    <a:pt x="141" y="114"/>
                  </a:lnTo>
                  <a:lnTo>
                    <a:pt x="142" y="114"/>
                  </a:lnTo>
                  <a:cubicBezTo>
                    <a:pt x="145" y="110"/>
                    <a:pt x="153" y="109"/>
                    <a:pt x="153" y="109"/>
                  </a:cubicBezTo>
                  <a:cubicBezTo>
                    <a:pt x="156" y="108"/>
                    <a:pt x="159" y="108"/>
                    <a:pt x="162" y="108"/>
                  </a:cubicBezTo>
                  <a:cubicBezTo>
                    <a:pt x="169" y="107"/>
                    <a:pt x="170" y="107"/>
                    <a:pt x="172" y="103"/>
                  </a:cubicBezTo>
                  <a:cubicBezTo>
                    <a:pt x="173" y="101"/>
                    <a:pt x="175" y="99"/>
                    <a:pt x="178" y="99"/>
                  </a:cubicBezTo>
                  <a:lnTo>
                    <a:pt x="178" y="100"/>
                  </a:lnTo>
                  <a:lnTo>
                    <a:pt x="180" y="97"/>
                  </a:lnTo>
                  <a:cubicBezTo>
                    <a:pt x="181" y="95"/>
                    <a:pt x="183" y="91"/>
                    <a:pt x="187" y="89"/>
                  </a:cubicBezTo>
                  <a:lnTo>
                    <a:pt x="188" y="87"/>
                  </a:lnTo>
                  <a:cubicBezTo>
                    <a:pt x="188" y="85"/>
                    <a:pt x="188" y="83"/>
                    <a:pt x="188" y="82"/>
                  </a:cubicBezTo>
                  <a:lnTo>
                    <a:pt x="188" y="82"/>
                  </a:lnTo>
                  <a:cubicBezTo>
                    <a:pt x="187" y="79"/>
                    <a:pt x="187" y="77"/>
                    <a:pt x="189" y="75"/>
                  </a:cubicBezTo>
                  <a:cubicBezTo>
                    <a:pt x="193" y="71"/>
                    <a:pt x="198" y="69"/>
                    <a:pt x="202" y="67"/>
                  </a:cubicBezTo>
                  <a:cubicBezTo>
                    <a:pt x="204" y="66"/>
                    <a:pt x="206" y="65"/>
                    <a:pt x="208" y="64"/>
                  </a:cubicBezTo>
                  <a:lnTo>
                    <a:pt x="208" y="61"/>
                  </a:lnTo>
                  <a:cubicBezTo>
                    <a:pt x="208" y="60"/>
                    <a:pt x="209" y="59"/>
                    <a:pt x="210" y="58"/>
                  </a:cubicBezTo>
                  <a:lnTo>
                    <a:pt x="210" y="57"/>
                  </a:lnTo>
                  <a:lnTo>
                    <a:pt x="212" y="54"/>
                  </a:lnTo>
                  <a:lnTo>
                    <a:pt x="211" y="51"/>
                  </a:lnTo>
                  <a:cubicBezTo>
                    <a:pt x="211" y="49"/>
                    <a:pt x="211" y="46"/>
                    <a:pt x="213" y="45"/>
                  </a:cubicBezTo>
                  <a:lnTo>
                    <a:pt x="215" y="43"/>
                  </a:lnTo>
                  <a:cubicBezTo>
                    <a:pt x="216" y="41"/>
                    <a:pt x="219" y="38"/>
                    <a:pt x="223" y="37"/>
                  </a:cubicBezTo>
                  <a:cubicBezTo>
                    <a:pt x="224" y="36"/>
                    <a:pt x="225" y="35"/>
                    <a:pt x="226" y="34"/>
                  </a:cubicBezTo>
                  <a:cubicBezTo>
                    <a:pt x="227" y="32"/>
                    <a:pt x="229" y="25"/>
                    <a:pt x="239" y="25"/>
                  </a:cubicBezTo>
                  <a:cubicBezTo>
                    <a:pt x="240" y="25"/>
                    <a:pt x="242" y="25"/>
                    <a:pt x="243" y="26"/>
                  </a:cubicBezTo>
                  <a:lnTo>
                    <a:pt x="245" y="25"/>
                  </a:lnTo>
                  <a:lnTo>
                    <a:pt x="248" y="26"/>
                  </a:lnTo>
                  <a:lnTo>
                    <a:pt x="250" y="27"/>
                  </a:lnTo>
                  <a:lnTo>
                    <a:pt x="253" y="27"/>
                  </a:lnTo>
                  <a:cubicBezTo>
                    <a:pt x="255" y="27"/>
                    <a:pt x="256" y="27"/>
                    <a:pt x="257" y="27"/>
                  </a:cubicBezTo>
                  <a:lnTo>
                    <a:pt x="260" y="28"/>
                  </a:lnTo>
                  <a:cubicBezTo>
                    <a:pt x="262" y="27"/>
                    <a:pt x="264" y="26"/>
                    <a:pt x="265" y="26"/>
                  </a:cubicBezTo>
                  <a:lnTo>
                    <a:pt x="268" y="26"/>
                  </a:lnTo>
                  <a:lnTo>
                    <a:pt x="271" y="25"/>
                  </a:lnTo>
                  <a:cubicBezTo>
                    <a:pt x="272" y="23"/>
                    <a:pt x="275" y="22"/>
                    <a:pt x="277" y="22"/>
                  </a:cubicBezTo>
                  <a:cubicBezTo>
                    <a:pt x="281" y="22"/>
                    <a:pt x="285" y="24"/>
                    <a:pt x="288" y="26"/>
                  </a:cubicBezTo>
                  <a:lnTo>
                    <a:pt x="293" y="23"/>
                  </a:lnTo>
                  <a:cubicBezTo>
                    <a:pt x="295" y="21"/>
                    <a:pt x="297" y="19"/>
                    <a:pt x="299" y="18"/>
                  </a:cubicBezTo>
                  <a:lnTo>
                    <a:pt x="303" y="17"/>
                  </a:lnTo>
                  <a:cubicBezTo>
                    <a:pt x="304" y="17"/>
                    <a:pt x="306" y="17"/>
                    <a:pt x="307" y="18"/>
                  </a:cubicBezTo>
                  <a:lnTo>
                    <a:pt x="309" y="18"/>
                  </a:lnTo>
                  <a:cubicBezTo>
                    <a:pt x="310" y="15"/>
                    <a:pt x="312" y="13"/>
                    <a:pt x="313" y="13"/>
                  </a:cubicBezTo>
                  <a:cubicBezTo>
                    <a:pt x="314" y="11"/>
                    <a:pt x="316" y="8"/>
                    <a:pt x="322" y="8"/>
                  </a:cubicBezTo>
                  <a:lnTo>
                    <a:pt x="322" y="8"/>
                  </a:lnTo>
                  <a:lnTo>
                    <a:pt x="325" y="8"/>
                  </a:lnTo>
                  <a:lnTo>
                    <a:pt x="325" y="8"/>
                  </a:lnTo>
                  <a:cubicBezTo>
                    <a:pt x="325" y="7"/>
                    <a:pt x="326" y="5"/>
                    <a:pt x="327" y="4"/>
                  </a:cubicBezTo>
                  <a:cubicBezTo>
                    <a:pt x="328" y="3"/>
                    <a:pt x="330" y="2"/>
                    <a:pt x="332" y="2"/>
                  </a:cubicBezTo>
                  <a:lnTo>
                    <a:pt x="335" y="3"/>
                  </a:lnTo>
                  <a:lnTo>
                    <a:pt x="336" y="2"/>
                  </a:lnTo>
                  <a:cubicBezTo>
                    <a:pt x="338" y="1"/>
                    <a:pt x="341" y="0"/>
                    <a:pt x="345" y="0"/>
                  </a:cubicBezTo>
                  <a:cubicBezTo>
                    <a:pt x="346" y="0"/>
                    <a:pt x="348" y="0"/>
                    <a:pt x="350" y="0"/>
                  </a:cubicBezTo>
                  <a:lnTo>
                    <a:pt x="353" y="0"/>
                  </a:lnTo>
                  <a:cubicBezTo>
                    <a:pt x="357" y="0"/>
                    <a:pt x="359" y="1"/>
                    <a:pt x="360" y="2"/>
                  </a:cubicBezTo>
                  <a:cubicBezTo>
                    <a:pt x="361" y="3"/>
                    <a:pt x="362" y="3"/>
                    <a:pt x="363" y="4"/>
                  </a:cubicBezTo>
                  <a:cubicBezTo>
                    <a:pt x="365" y="4"/>
                    <a:pt x="366" y="6"/>
                    <a:pt x="367" y="7"/>
                  </a:cubicBezTo>
                  <a:cubicBezTo>
                    <a:pt x="368" y="10"/>
                    <a:pt x="368" y="11"/>
                    <a:pt x="368" y="13"/>
                  </a:cubicBezTo>
                  <a:lnTo>
                    <a:pt x="370" y="14"/>
                  </a:lnTo>
                  <a:lnTo>
                    <a:pt x="372" y="14"/>
                  </a:lnTo>
                  <a:cubicBezTo>
                    <a:pt x="373" y="14"/>
                    <a:pt x="375" y="14"/>
                    <a:pt x="376" y="15"/>
                  </a:cubicBezTo>
                  <a:lnTo>
                    <a:pt x="377" y="15"/>
                  </a:lnTo>
                  <a:lnTo>
                    <a:pt x="380" y="16"/>
                  </a:lnTo>
                  <a:lnTo>
                    <a:pt x="381" y="16"/>
                  </a:lnTo>
                  <a:lnTo>
                    <a:pt x="385" y="17"/>
                  </a:lnTo>
                  <a:lnTo>
                    <a:pt x="385" y="17"/>
                  </a:lnTo>
                  <a:cubicBezTo>
                    <a:pt x="387" y="17"/>
                    <a:pt x="391" y="19"/>
                    <a:pt x="394" y="21"/>
                  </a:cubicBezTo>
                  <a:lnTo>
                    <a:pt x="395" y="22"/>
                  </a:lnTo>
                  <a:lnTo>
                    <a:pt x="396" y="22"/>
                  </a:lnTo>
                  <a:cubicBezTo>
                    <a:pt x="400" y="22"/>
                    <a:pt x="402" y="24"/>
                    <a:pt x="403" y="26"/>
                  </a:cubicBezTo>
                  <a:cubicBezTo>
                    <a:pt x="406" y="27"/>
                    <a:pt x="409" y="28"/>
                    <a:pt x="411" y="29"/>
                  </a:cubicBezTo>
                  <a:lnTo>
                    <a:pt x="413" y="30"/>
                  </a:lnTo>
                  <a:lnTo>
                    <a:pt x="417" y="29"/>
                  </a:lnTo>
                  <a:lnTo>
                    <a:pt x="417" y="29"/>
                  </a:lnTo>
                  <a:lnTo>
                    <a:pt x="421" y="30"/>
                  </a:lnTo>
                  <a:lnTo>
                    <a:pt x="424" y="29"/>
                  </a:lnTo>
                  <a:lnTo>
                    <a:pt x="426" y="29"/>
                  </a:lnTo>
                  <a:cubicBezTo>
                    <a:pt x="428" y="29"/>
                    <a:pt x="430" y="30"/>
                    <a:pt x="431" y="32"/>
                  </a:cubicBezTo>
                  <a:cubicBezTo>
                    <a:pt x="432" y="35"/>
                    <a:pt x="433" y="35"/>
                    <a:pt x="433" y="35"/>
                  </a:cubicBezTo>
                  <a:lnTo>
                    <a:pt x="434" y="35"/>
                  </a:lnTo>
                  <a:cubicBezTo>
                    <a:pt x="437" y="35"/>
                    <a:pt x="440" y="36"/>
                    <a:pt x="441" y="39"/>
                  </a:cubicBezTo>
                  <a:cubicBezTo>
                    <a:pt x="442" y="41"/>
                    <a:pt x="442" y="43"/>
                    <a:pt x="442" y="45"/>
                  </a:cubicBezTo>
                  <a:cubicBezTo>
                    <a:pt x="442" y="48"/>
                    <a:pt x="448" y="55"/>
                    <a:pt x="450" y="55"/>
                  </a:cubicBezTo>
                  <a:lnTo>
                    <a:pt x="454" y="54"/>
                  </a:lnTo>
                  <a:lnTo>
                    <a:pt x="455" y="54"/>
                  </a:lnTo>
                  <a:cubicBezTo>
                    <a:pt x="458" y="54"/>
                    <a:pt x="459" y="56"/>
                    <a:pt x="460" y="58"/>
                  </a:cubicBezTo>
                  <a:cubicBezTo>
                    <a:pt x="460" y="59"/>
                    <a:pt x="460" y="59"/>
                    <a:pt x="464" y="60"/>
                  </a:cubicBezTo>
                  <a:cubicBezTo>
                    <a:pt x="465" y="60"/>
                    <a:pt x="468" y="60"/>
                    <a:pt x="470" y="61"/>
                  </a:cubicBezTo>
                  <a:lnTo>
                    <a:pt x="471" y="61"/>
                  </a:lnTo>
                  <a:cubicBezTo>
                    <a:pt x="475" y="61"/>
                    <a:pt x="478" y="63"/>
                    <a:pt x="479" y="66"/>
                  </a:cubicBezTo>
                  <a:lnTo>
                    <a:pt x="480" y="66"/>
                  </a:lnTo>
                  <a:lnTo>
                    <a:pt x="482" y="66"/>
                  </a:lnTo>
                  <a:lnTo>
                    <a:pt x="485" y="66"/>
                  </a:lnTo>
                  <a:cubicBezTo>
                    <a:pt x="487" y="66"/>
                    <a:pt x="490" y="67"/>
                    <a:pt x="491" y="69"/>
                  </a:cubicBezTo>
                  <a:lnTo>
                    <a:pt x="492" y="69"/>
                  </a:lnTo>
                  <a:cubicBezTo>
                    <a:pt x="494" y="70"/>
                    <a:pt x="496" y="73"/>
                    <a:pt x="497" y="74"/>
                  </a:cubicBezTo>
                  <a:lnTo>
                    <a:pt x="500" y="76"/>
                  </a:lnTo>
                  <a:lnTo>
                    <a:pt x="501" y="77"/>
                  </a:lnTo>
                  <a:cubicBezTo>
                    <a:pt x="502" y="78"/>
                    <a:pt x="504" y="79"/>
                    <a:pt x="506" y="80"/>
                  </a:cubicBezTo>
                  <a:cubicBezTo>
                    <a:pt x="508" y="81"/>
                    <a:pt x="510" y="82"/>
                    <a:pt x="512" y="83"/>
                  </a:cubicBezTo>
                  <a:lnTo>
                    <a:pt x="513" y="84"/>
                  </a:lnTo>
                  <a:cubicBezTo>
                    <a:pt x="515" y="82"/>
                    <a:pt x="517" y="81"/>
                    <a:pt x="520" y="81"/>
                  </a:cubicBezTo>
                  <a:cubicBezTo>
                    <a:pt x="522" y="81"/>
                    <a:pt x="524" y="82"/>
                    <a:pt x="525" y="82"/>
                  </a:cubicBezTo>
                  <a:lnTo>
                    <a:pt x="528" y="81"/>
                  </a:lnTo>
                  <a:lnTo>
                    <a:pt x="531" y="82"/>
                  </a:lnTo>
                  <a:lnTo>
                    <a:pt x="534" y="81"/>
                  </a:lnTo>
                  <a:lnTo>
                    <a:pt x="536" y="81"/>
                  </a:lnTo>
                  <a:cubicBezTo>
                    <a:pt x="540" y="79"/>
                    <a:pt x="544" y="77"/>
                    <a:pt x="549" y="77"/>
                  </a:cubicBezTo>
                  <a:cubicBezTo>
                    <a:pt x="552" y="77"/>
                    <a:pt x="554" y="78"/>
                    <a:pt x="557" y="79"/>
                  </a:cubicBezTo>
                  <a:cubicBezTo>
                    <a:pt x="562" y="79"/>
                    <a:pt x="564" y="78"/>
                    <a:pt x="565" y="76"/>
                  </a:cubicBezTo>
                  <a:lnTo>
                    <a:pt x="568" y="73"/>
                  </a:lnTo>
                  <a:lnTo>
                    <a:pt x="571" y="72"/>
                  </a:lnTo>
                  <a:lnTo>
                    <a:pt x="573" y="71"/>
                  </a:lnTo>
                  <a:cubicBezTo>
                    <a:pt x="573" y="69"/>
                    <a:pt x="573" y="67"/>
                    <a:pt x="574" y="66"/>
                  </a:cubicBezTo>
                  <a:cubicBezTo>
                    <a:pt x="581" y="60"/>
                    <a:pt x="587" y="59"/>
                    <a:pt x="592" y="58"/>
                  </a:cubicBezTo>
                  <a:cubicBezTo>
                    <a:pt x="596" y="57"/>
                    <a:pt x="600" y="57"/>
                    <a:pt x="604" y="55"/>
                  </a:cubicBezTo>
                  <a:cubicBezTo>
                    <a:pt x="606" y="54"/>
                    <a:pt x="608" y="53"/>
                    <a:pt x="609" y="53"/>
                  </a:cubicBezTo>
                  <a:cubicBezTo>
                    <a:pt x="611" y="53"/>
                    <a:pt x="613" y="54"/>
                    <a:pt x="614" y="55"/>
                  </a:cubicBezTo>
                  <a:lnTo>
                    <a:pt x="618" y="54"/>
                  </a:lnTo>
                  <a:lnTo>
                    <a:pt x="620" y="54"/>
                  </a:lnTo>
                  <a:cubicBezTo>
                    <a:pt x="627" y="56"/>
                    <a:pt x="631" y="58"/>
                    <a:pt x="633" y="64"/>
                  </a:cubicBezTo>
                  <a:cubicBezTo>
                    <a:pt x="648" y="67"/>
                    <a:pt x="650" y="78"/>
                    <a:pt x="650" y="84"/>
                  </a:cubicBezTo>
                  <a:lnTo>
                    <a:pt x="650" y="84"/>
                  </a:lnTo>
                  <a:lnTo>
                    <a:pt x="652" y="85"/>
                  </a:lnTo>
                  <a:lnTo>
                    <a:pt x="655" y="86"/>
                  </a:lnTo>
                  <a:cubicBezTo>
                    <a:pt x="658" y="86"/>
                    <a:pt x="661" y="85"/>
                    <a:pt x="664" y="83"/>
                  </a:cubicBezTo>
                  <a:cubicBezTo>
                    <a:pt x="669" y="80"/>
                    <a:pt x="675" y="77"/>
                    <a:pt x="682" y="77"/>
                  </a:cubicBezTo>
                  <a:cubicBezTo>
                    <a:pt x="685" y="77"/>
                    <a:pt x="688" y="78"/>
                    <a:pt x="691" y="78"/>
                  </a:cubicBezTo>
                  <a:lnTo>
                    <a:pt x="691" y="78"/>
                  </a:lnTo>
                  <a:cubicBezTo>
                    <a:pt x="692" y="77"/>
                    <a:pt x="692" y="75"/>
                    <a:pt x="693" y="74"/>
                  </a:cubicBezTo>
                  <a:lnTo>
                    <a:pt x="693" y="72"/>
                  </a:lnTo>
                  <a:cubicBezTo>
                    <a:pt x="694" y="65"/>
                    <a:pt x="694" y="63"/>
                    <a:pt x="699" y="57"/>
                  </a:cubicBezTo>
                  <a:lnTo>
                    <a:pt x="703" y="54"/>
                  </a:lnTo>
                  <a:cubicBezTo>
                    <a:pt x="719" y="49"/>
                    <a:pt x="732" y="34"/>
                    <a:pt x="741" y="23"/>
                  </a:cubicBezTo>
                  <a:cubicBezTo>
                    <a:pt x="749" y="14"/>
                    <a:pt x="754" y="8"/>
                    <a:pt x="760" y="8"/>
                  </a:cubicBezTo>
                  <a:cubicBezTo>
                    <a:pt x="762" y="8"/>
                    <a:pt x="765" y="9"/>
                    <a:pt x="766" y="11"/>
                  </a:cubicBezTo>
                  <a:cubicBezTo>
                    <a:pt x="771" y="17"/>
                    <a:pt x="773" y="26"/>
                    <a:pt x="766" y="94"/>
                  </a:cubicBezTo>
                  <a:cubicBezTo>
                    <a:pt x="766" y="97"/>
                    <a:pt x="764" y="99"/>
                    <a:pt x="762" y="100"/>
                  </a:cubicBezTo>
                  <a:cubicBezTo>
                    <a:pt x="759" y="101"/>
                    <a:pt x="755" y="101"/>
                    <a:pt x="752" y="102"/>
                  </a:cubicBezTo>
                  <a:cubicBezTo>
                    <a:pt x="747" y="102"/>
                    <a:pt x="743" y="103"/>
                    <a:pt x="739" y="105"/>
                  </a:cubicBezTo>
                  <a:cubicBezTo>
                    <a:pt x="738" y="109"/>
                    <a:pt x="735" y="113"/>
                    <a:pt x="732" y="118"/>
                  </a:cubicBezTo>
                  <a:cubicBezTo>
                    <a:pt x="730" y="121"/>
                    <a:pt x="727" y="128"/>
                    <a:pt x="725" y="132"/>
                  </a:cubicBezTo>
                  <a:cubicBezTo>
                    <a:pt x="736" y="132"/>
                    <a:pt x="742" y="138"/>
                    <a:pt x="746" y="142"/>
                  </a:cubicBezTo>
                  <a:lnTo>
                    <a:pt x="750" y="146"/>
                  </a:lnTo>
                  <a:lnTo>
                    <a:pt x="751" y="147"/>
                  </a:lnTo>
                  <a:lnTo>
                    <a:pt x="753" y="147"/>
                  </a:lnTo>
                  <a:lnTo>
                    <a:pt x="757" y="147"/>
                  </a:lnTo>
                  <a:lnTo>
                    <a:pt x="761" y="147"/>
                  </a:lnTo>
                  <a:cubicBezTo>
                    <a:pt x="764" y="144"/>
                    <a:pt x="767" y="143"/>
                    <a:pt x="771" y="143"/>
                  </a:cubicBezTo>
                  <a:cubicBezTo>
                    <a:pt x="776" y="143"/>
                    <a:pt x="781" y="146"/>
                    <a:pt x="785" y="149"/>
                  </a:cubicBezTo>
                  <a:lnTo>
                    <a:pt x="788" y="150"/>
                  </a:lnTo>
                  <a:cubicBezTo>
                    <a:pt x="791" y="151"/>
                    <a:pt x="794" y="151"/>
                    <a:pt x="797" y="153"/>
                  </a:cubicBezTo>
                  <a:lnTo>
                    <a:pt x="797" y="152"/>
                  </a:lnTo>
                  <a:cubicBezTo>
                    <a:pt x="798" y="150"/>
                    <a:pt x="800" y="147"/>
                    <a:pt x="804" y="145"/>
                  </a:cubicBezTo>
                  <a:lnTo>
                    <a:pt x="807" y="144"/>
                  </a:lnTo>
                  <a:cubicBezTo>
                    <a:pt x="809" y="144"/>
                    <a:pt x="811" y="145"/>
                    <a:pt x="813" y="147"/>
                  </a:cubicBezTo>
                  <a:lnTo>
                    <a:pt x="813" y="147"/>
                  </a:lnTo>
                  <a:cubicBezTo>
                    <a:pt x="814" y="147"/>
                    <a:pt x="816" y="147"/>
                    <a:pt x="819" y="147"/>
                  </a:cubicBezTo>
                  <a:lnTo>
                    <a:pt x="826" y="147"/>
                  </a:lnTo>
                  <a:cubicBezTo>
                    <a:pt x="833" y="147"/>
                    <a:pt x="840" y="148"/>
                    <a:pt x="847" y="150"/>
                  </a:cubicBezTo>
                  <a:lnTo>
                    <a:pt x="850" y="153"/>
                  </a:lnTo>
                  <a:cubicBezTo>
                    <a:pt x="852" y="154"/>
                    <a:pt x="858" y="154"/>
                    <a:pt x="861" y="154"/>
                  </a:cubicBezTo>
                  <a:cubicBezTo>
                    <a:pt x="868" y="155"/>
                    <a:pt x="873" y="155"/>
                    <a:pt x="875" y="160"/>
                  </a:cubicBezTo>
                  <a:cubicBezTo>
                    <a:pt x="876" y="163"/>
                    <a:pt x="874" y="167"/>
                    <a:pt x="872" y="169"/>
                  </a:cubicBezTo>
                  <a:cubicBezTo>
                    <a:pt x="871" y="170"/>
                    <a:pt x="869" y="170"/>
                    <a:pt x="868" y="170"/>
                  </a:cubicBezTo>
                  <a:lnTo>
                    <a:pt x="868" y="170"/>
                  </a:lnTo>
                  <a:cubicBezTo>
                    <a:pt x="865" y="170"/>
                    <a:pt x="865" y="171"/>
                    <a:pt x="865" y="171"/>
                  </a:cubicBezTo>
                  <a:cubicBezTo>
                    <a:pt x="864" y="173"/>
                    <a:pt x="866" y="182"/>
                    <a:pt x="868" y="187"/>
                  </a:cubicBezTo>
                  <a:cubicBezTo>
                    <a:pt x="870" y="194"/>
                    <a:pt x="872" y="201"/>
                    <a:pt x="871" y="207"/>
                  </a:cubicBezTo>
                  <a:lnTo>
                    <a:pt x="873" y="209"/>
                  </a:lnTo>
                  <a:cubicBezTo>
                    <a:pt x="874" y="209"/>
                    <a:pt x="878" y="206"/>
                    <a:pt x="880" y="204"/>
                  </a:cubicBezTo>
                  <a:lnTo>
                    <a:pt x="884" y="202"/>
                  </a:lnTo>
                  <a:cubicBezTo>
                    <a:pt x="887" y="201"/>
                    <a:pt x="890" y="201"/>
                    <a:pt x="895" y="201"/>
                  </a:cubicBezTo>
                  <a:cubicBezTo>
                    <a:pt x="908" y="201"/>
                    <a:pt x="925" y="203"/>
                    <a:pt x="929" y="213"/>
                  </a:cubicBezTo>
                  <a:cubicBezTo>
                    <a:pt x="930" y="216"/>
                    <a:pt x="931" y="221"/>
                    <a:pt x="925" y="227"/>
                  </a:cubicBezTo>
                  <a:cubicBezTo>
                    <a:pt x="923" y="235"/>
                    <a:pt x="915" y="236"/>
                    <a:pt x="910" y="236"/>
                  </a:cubicBezTo>
                  <a:cubicBezTo>
                    <a:pt x="907" y="242"/>
                    <a:pt x="902" y="247"/>
                    <a:pt x="898" y="251"/>
                  </a:cubicBezTo>
                  <a:lnTo>
                    <a:pt x="896" y="253"/>
                  </a:lnTo>
                  <a:cubicBezTo>
                    <a:pt x="900" y="264"/>
                    <a:pt x="915" y="269"/>
                    <a:pt x="928" y="269"/>
                  </a:cubicBezTo>
                  <a:cubicBezTo>
                    <a:pt x="931" y="269"/>
                    <a:pt x="934" y="269"/>
                    <a:pt x="937" y="269"/>
                  </a:cubicBezTo>
                  <a:lnTo>
                    <a:pt x="938" y="268"/>
                  </a:lnTo>
                  <a:lnTo>
                    <a:pt x="941" y="269"/>
                  </a:lnTo>
                  <a:lnTo>
                    <a:pt x="945" y="270"/>
                  </a:lnTo>
                  <a:cubicBezTo>
                    <a:pt x="947" y="270"/>
                    <a:pt x="950" y="269"/>
                    <a:pt x="954" y="267"/>
                  </a:cubicBezTo>
                  <a:cubicBezTo>
                    <a:pt x="956" y="266"/>
                    <a:pt x="958" y="265"/>
                    <a:pt x="961" y="264"/>
                  </a:cubicBezTo>
                  <a:lnTo>
                    <a:pt x="963" y="264"/>
                  </a:lnTo>
                  <a:lnTo>
                    <a:pt x="967" y="265"/>
                  </a:lnTo>
                  <a:cubicBezTo>
                    <a:pt x="969" y="266"/>
                    <a:pt x="971" y="267"/>
                    <a:pt x="973" y="269"/>
                  </a:cubicBezTo>
                  <a:cubicBezTo>
                    <a:pt x="980" y="271"/>
                    <a:pt x="988" y="275"/>
                    <a:pt x="990" y="285"/>
                  </a:cubicBezTo>
                  <a:lnTo>
                    <a:pt x="994" y="288"/>
                  </a:lnTo>
                  <a:cubicBezTo>
                    <a:pt x="996" y="290"/>
                    <a:pt x="999" y="292"/>
                    <a:pt x="1000" y="295"/>
                  </a:cubicBezTo>
                  <a:lnTo>
                    <a:pt x="1002" y="296"/>
                  </a:lnTo>
                  <a:lnTo>
                    <a:pt x="1004" y="295"/>
                  </a:lnTo>
                  <a:lnTo>
                    <a:pt x="1007" y="294"/>
                  </a:lnTo>
                  <a:lnTo>
                    <a:pt x="1009" y="295"/>
                  </a:lnTo>
                  <a:cubicBezTo>
                    <a:pt x="1011" y="295"/>
                    <a:pt x="1012" y="295"/>
                    <a:pt x="1014" y="296"/>
                  </a:cubicBezTo>
                  <a:cubicBezTo>
                    <a:pt x="1016" y="297"/>
                    <a:pt x="1019" y="298"/>
                    <a:pt x="1021" y="298"/>
                  </a:cubicBezTo>
                  <a:lnTo>
                    <a:pt x="1023" y="298"/>
                  </a:lnTo>
                  <a:lnTo>
                    <a:pt x="1026" y="299"/>
                  </a:lnTo>
                  <a:cubicBezTo>
                    <a:pt x="1029" y="301"/>
                    <a:pt x="1030" y="302"/>
                    <a:pt x="1031" y="304"/>
                  </a:cubicBezTo>
                  <a:cubicBezTo>
                    <a:pt x="1033" y="306"/>
                    <a:pt x="1034" y="307"/>
                    <a:pt x="1035" y="308"/>
                  </a:cubicBezTo>
                  <a:lnTo>
                    <a:pt x="1036" y="308"/>
                  </a:lnTo>
                  <a:cubicBezTo>
                    <a:pt x="1039" y="308"/>
                    <a:pt x="1042" y="309"/>
                    <a:pt x="1043" y="315"/>
                  </a:cubicBezTo>
                  <a:lnTo>
                    <a:pt x="1046" y="316"/>
                  </a:lnTo>
                  <a:cubicBezTo>
                    <a:pt x="1048" y="317"/>
                    <a:pt x="1050" y="317"/>
                    <a:pt x="1052" y="318"/>
                  </a:cubicBezTo>
                  <a:lnTo>
                    <a:pt x="1055" y="320"/>
                  </a:lnTo>
                  <a:lnTo>
                    <a:pt x="1057" y="320"/>
                  </a:lnTo>
                  <a:cubicBezTo>
                    <a:pt x="1059" y="320"/>
                    <a:pt x="1061" y="320"/>
                    <a:pt x="1063" y="321"/>
                  </a:cubicBezTo>
                  <a:lnTo>
                    <a:pt x="1066" y="321"/>
                  </a:lnTo>
                  <a:lnTo>
                    <a:pt x="1067" y="321"/>
                  </a:lnTo>
                  <a:cubicBezTo>
                    <a:pt x="1069" y="321"/>
                    <a:pt x="1072" y="322"/>
                    <a:pt x="1073" y="324"/>
                  </a:cubicBezTo>
                  <a:cubicBezTo>
                    <a:pt x="1084" y="335"/>
                    <a:pt x="1089" y="338"/>
                    <a:pt x="1102" y="341"/>
                  </a:cubicBezTo>
                  <a:cubicBezTo>
                    <a:pt x="1104" y="342"/>
                    <a:pt x="1105" y="343"/>
                    <a:pt x="1106" y="345"/>
                  </a:cubicBezTo>
                  <a:cubicBezTo>
                    <a:pt x="1108" y="346"/>
                    <a:pt x="1112" y="347"/>
                    <a:pt x="1114" y="348"/>
                  </a:cubicBezTo>
                  <a:cubicBezTo>
                    <a:pt x="1117" y="348"/>
                    <a:pt x="1119" y="349"/>
                    <a:pt x="1122" y="350"/>
                  </a:cubicBezTo>
                  <a:cubicBezTo>
                    <a:pt x="1124" y="349"/>
                    <a:pt x="1125" y="349"/>
                    <a:pt x="1128" y="349"/>
                  </a:cubicBezTo>
                  <a:cubicBezTo>
                    <a:pt x="1132" y="349"/>
                    <a:pt x="1135" y="350"/>
                    <a:pt x="1139" y="352"/>
                  </a:cubicBezTo>
                  <a:cubicBezTo>
                    <a:pt x="1140" y="352"/>
                    <a:pt x="1143" y="353"/>
                    <a:pt x="1144" y="353"/>
                  </a:cubicBezTo>
                  <a:lnTo>
                    <a:pt x="1146" y="353"/>
                  </a:lnTo>
                  <a:cubicBezTo>
                    <a:pt x="1148" y="353"/>
                    <a:pt x="1149" y="354"/>
                    <a:pt x="1151" y="355"/>
                  </a:cubicBezTo>
                  <a:lnTo>
                    <a:pt x="1151" y="355"/>
                  </a:lnTo>
                  <a:lnTo>
                    <a:pt x="1153" y="355"/>
                  </a:lnTo>
                  <a:cubicBezTo>
                    <a:pt x="1156" y="355"/>
                    <a:pt x="1160" y="356"/>
                    <a:pt x="1162" y="360"/>
                  </a:cubicBezTo>
                  <a:cubicBezTo>
                    <a:pt x="1164" y="361"/>
                    <a:pt x="1167" y="362"/>
                    <a:pt x="1169" y="364"/>
                  </a:cubicBezTo>
                  <a:lnTo>
                    <a:pt x="1169" y="364"/>
                  </a:lnTo>
                  <a:cubicBezTo>
                    <a:pt x="1175" y="364"/>
                    <a:pt x="1179" y="368"/>
                    <a:pt x="1182" y="371"/>
                  </a:cubicBezTo>
                  <a:lnTo>
                    <a:pt x="1185" y="373"/>
                  </a:lnTo>
                  <a:cubicBezTo>
                    <a:pt x="1186" y="373"/>
                    <a:pt x="1187" y="372"/>
                    <a:pt x="1189" y="372"/>
                  </a:cubicBezTo>
                  <a:cubicBezTo>
                    <a:pt x="1197" y="372"/>
                    <a:pt x="1206" y="377"/>
                    <a:pt x="1214" y="382"/>
                  </a:cubicBezTo>
                  <a:cubicBezTo>
                    <a:pt x="1217" y="383"/>
                    <a:pt x="1219" y="384"/>
                    <a:pt x="1221" y="385"/>
                  </a:cubicBezTo>
                  <a:lnTo>
                    <a:pt x="1223" y="387"/>
                  </a:lnTo>
                  <a:cubicBezTo>
                    <a:pt x="1227" y="390"/>
                    <a:pt x="1228" y="394"/>
                    <a:pt x="1229" y="397"/>
                  </a:cubicBezTo>
                  <a:cubicBezTo>
                    <a:pt x="1231" y="398"/>
                    <a:pt x="1232" y="399"/>
                    <a:pt x="1233" y="400"/>
                  </a:cubicBezTo>
                  <a:lnTo>
                    <a:pt x="1236" y="403"/>
                  </a:lnTo>
                  <a:lnTo>
                    <a:pt x="1236" y="403"/>
                  </a:lnTo>
                  <a:cubicBezTo>
                    <a:pt x="1239" y="404"/>
                    <a:pt x="1242" y="407"/>
                    <a:pt x="1244" y="409"/>
                  </a:cubicBezTo>
                  <a:lnTo>
                    <a:pt x="1245" y="412"/>
                  </a:lnTo>
                  <a:cubicBezTo>
                    <a:pt x="1246" y="416"/>
                    <a:pt x="1244" y="419"/>
                    <a:pt x="1242" y="420"/>
                  </a:cubicBezTo>
                  <a:cubicBezTo>
                    <a:pt x="1246" y="427"/>
                    <a:pt x="1250" y="433"/>
                    <a:pt x="1247" y="439"/>
                  </a:cubicBezTo>
                  <a:cubicBezTo>
                    <a:pt x="1246" y="440"/>
                    <a:pt x="1243" y="444"/>
                    <a:pt x="1238" y="444"/>
                  </a:cubicBezTo>
                  <a:lnTo>
                    <a:pt x="1238" y="444"/>
                  </a:lnTo>
                  <a:lnTo>
                    <a:pt x="1235" y="443"/>
                  </a:lnTo>
                  <a:cubicBezTo>
                    <a:pt x="1234" y="445"/>
                    <a:pt x="1233" y="447"/>
                    <a:pt x="1232" y="449"/>
                  </a:cubicBezTo>
                  <a:cubicBezTo>
                    <a:pt x="1231" y="452"/>
                    <a:pt x="1230" y="455"/>
                    <a:pt x="1228" y="457"/>
                  </a:cubicBezTo>
                  <a:cubicBezTo>
                    <a:pt x="1227" y="465"/>
                    <a:pt x="1229" y="473"/>
                    <a:pt x="1232" y="482"/>
                  </a:cubicBezTo>
                  <a:cubicBezTo>
                    <a:pt x="1233" y="486"/>
                    <a:pt x="1234" y="490"/>
                    <a:pt x="1235" y="494"/>
                  </a:cubicBezTo>
                  <a:lnTo>
                    <a:pt x="1235" y="497"/>
                  </a:lnTo>
                  <a:cubicBezTo>
                    <a:pt x="1234" y="500"/>
                    <a:pt x="1234" y="504"/>
                    <a:pt x="1234" y="509"/>
                  </a:cubicBezTo>
                  <a:cubicBezTo>
                    <a:pt x="1232" y="534"/>
                    <a:pt x="1229" y="573"/>
                    <a:pt x="1190" y="573"/>
                  </a:cubicBezTo>
                  <a:lnTo>
                    <a:pt x="1187" y="573"/>
                  </a:lnTo>
                  <a:cubicBezTo>
                    <a:pt x="1174" y="575"/>
                    <a:pt x="1165" y="588"/>
                    <a:pt x="1156" y="601"/>
                  </a:cubicBezTo>
                  <a:cubicBezTo>
                    <a:pt x="1149" y="611"/>
                    <a:pt x="1142" y="622"/>
                    <a:pt x="1131" y="629"/>
                  </a:cubicBezTo>
                  <a:cubicBezTo>
                    <a:pt x="1124" y="636"/>
                    <a:pt x="1125" y="644"/>
                    <a:pt x="1127" y="657"/>
                  </a:cubicBezTo>
                  <a:cubicBezTo>
                    <a:pt x="1128" y="665"/>
                    <a:pt x="1129" y="673"/>
                    <a:pt x="1127" y="681"/>
                  </a:cubicBezTo>
                  <a:cubicBezTo>
                    <a:pt x="1126" y="683"/>
                    <a:pt x="1124" y="684"/>
                    <a:pt x="1122" y="685"/>
                  </a:cubicBezTo>
                  <a:cubicBezTo>
                    <a:pt x="1105" y="691"/>
                    <a:pt x="1105" y="692"/>
                    <a:pt x="1103" y="696"/>
                  </a:cubicBezTo>
                  <a:cubicBezTo>
                    <a:pt x="1102" y="700"/>
                    <a:pt x="1100" y="705"/>
                    <a:pt x="1094" y="712"/>
                  </a:cubicBezTo>
                  <a:lnTo>
                    <a:pt x="1091" y="714"/>
                  </a:lnTo>
                  <a:cubicBezTo>
                    <a:pt x="1084" y="717"/>
                    <a:pt x="1082" y="719"/>
                    <a:pt x="1082" y="719"/>
                  </a:cubicBezTo>
                  <a:cubicBezTo>
                    <a:pt x="1082" y="719"/>
                    <a:pt x="1083" y="722"/>
                    <a:pt x="1084" y="725"/>
                  </a:cubicBezTo>
                  <a:cubicBezTo>
                    <a:pt x="1085" y="727"/>
                    <a:pt x="1086" y="730"/>
                    <a:pt x="1088" y="734"/>
                  </a:cubicBezTo>
                  <a:lnTo>
                    <a:pt x="1088" y="737"/>
                  </a:lnTo>
                  <a:cubicBezTo>
                    <a:pt x="1085" y="752"/>
                    <a:pt x="1073" y="777"/>
                    <a:pt x="1059" y="785"/>
                  </a:cubicBezTo>
                  <a:lnTo>
                    <a:pt x="1056" y="786"/>
                  </a:lnTo>
                  <a:lnTo>
                    <a:pt x="1055" y="786"/>
                  </a:lnTo>
                  <a:cubicBezTo>
                    <a:pt x="1052" y="786"/>
                    <a:pt x="1049" y="786"/>
                    <a:pt x="1047" y="786"/>
                  </a:cubicBezTo>
                  <a:lnTo>
                    <a:pt x="1046" y="786"/>
                  </a:lnTo>
                  <a:cubicBezTo>
                    <a:pt x="1046" y="788"/>
                    <a:pt x="1047" y="790"/>
                    <a:pt x="1048" y="792"/>
                  </a:cubicBezTo>
                  <a:cubicBezTo>
                    <a:pt x="1050" y="796"/>
                    <a:pt x="1052" y="801"/>
                    <a:pt x="1053" y="806"/>
                  </a:cubicBezTo>
                  <a:lnTo>
                    <a:pt x="1053" y="808"/>
                  </a:lnTo>
                  <a:cubicBezTo>
                    <a:pt x="1050" y="820"/>
                    <a:pt x="1041" y="826"/>
                    <a:pt x="1033" y="830"/>
                  </a:cubicBezTo>
                  <a:cubicBezTo>
                    <a:pt x="1030" y="840"/>
                    <a:pt x="1022" y="852"/>
                    <a:pt x="1012" y="857"/>
                  </a:cubicBezTo>
                  <a:cubicBezTo>
                    <a:pt x="1009" y="861"/>
                    <a:pt x="1006" y="867"/>
                    <a:pt x="1004" y="872"/>
                  </a:cubicBezTo>
                  <a:cubicBezTo>
                    <a:pt x="997" y="886"/>
                    <a:pt x="991" y="900"/>
                    <a:pt x="976" y="909"/>
                  </a:cubicBezTo>
                  <a:cubicBezTo>
                    <a:pt x="968" y="914"/>
                    <a:pt x="959" y="918"/>
                    <a:pt x="950" y="923"/>
                  </a:cubicBezTo>
                  <a:cubicBezTo>
                    <a:pt x="936" y="930"/>
                    <a:pt x="921" y="937"/>
                    <a:pt x="912" y="949"/>
                  </a:cubicBezTo>
                  <a:lnTo>
                    <a:pt x="909" y="951"/>
                  </a:lnTo>
                  <a:cubicBezTo>
                    <a:pt x="890" y="958"/>
                    <a:pt x="871" y="966"/>
                    <a:pt x="867" y="984"/>
                  </a:cubicBezTo>
                  <a:lnTo>
                    <a:pt x="866" y="987"/>
                  </a:lnTo>
                  <a:cubicBezTo>
                    <a:pt x="856" y="1001"/>
                    <a:pt x="843" y="1005"/>
                    <a:pt x="828" y="1009"/>
                  </a:cubicBezTo>
                  <a:lnTo>
                    <a:pt x="824" y="1012"/>
                  </a:lnTo>
                  <a:cubicBezTo>
                    <a:pt x="814" y="1019"/>
                    <a:pt x="804" y="1026"/>
                    <a:pt x="792" y="1031"/>
                  </a:cubicBezTo>
                  <a:cubicBezTo>
                    <a:pt x="781" y="1042"/>
                    <a:pt x="777" y="1053"/>
                    <a:pt x="779" y="1066"/>
                  </a:cubicBezTo>
                  <a:cubicBezTo>
                    <a:pt x="780" y="1068"/>
                    <a:pt x="779" y="1069"/>
                    <a:pt x="778" y="1071"/>
                  </a:cubicBezTo>
                  <a:cubicBezTo>
                    <a:pt x="774" y="1077"/>
                    <a:pt x="771" y="1083"/>
                    <a:pt x="768" y="1089"/>
                  </a:cubicBezTo>
                  <a:cubicBezTo>
                    <a:pt x="759" y="1107"/>
                    <a:pt x="750" y="1126"/>
                    <a:pt x="719" y="1130"/>
                  </a:cubicBezTo>
                  <a:cubicBezTo>
                    <a:pt x="715" y="1134"/>
                    <a:pt x="714" y="1141"/>
                    <a:pt x="713" y="1149"/>
                  </a:cubicBezTo>
                  <a:cubicBezTo>
                    <a:pt x="712" y="1156"/>
                    <a:pt x="710" y="1164"/>
                    <a:pt x="707" y="1170"/>
                  </a:cubicBezTo>
                  <a:cubicBezTo>
                    <a:pt x="704" y="1177"/>
                    <a:pt x="703" y="1185"/>
                    <a:pt x="702" y="1193"/>
                  </a:cubicBezTo>
                  <a:cubicBezTo>
                    <a:pt x="701" y="1201"/>
                    <a:pt x="700" y="1210"/>
                    <a:pt x="697" y="1219"/>
                  </a:cubicBezTo>
                  <a:lnTo>
                    <a:pt x="694" y="1222"/>
                  </a:lnTo>
                  <a:cubicBezTo>
                    <a:pt x="692" y="1223"/>
                    <a:pt x="689" y="1225"/>
                    <a:pt x="686" y="1228"/>
                  </a:cubicBezTo>
                  <a:cubicBezTo>
                    <a:pt x="679" y="1234"/>
                    <a:pt x="670" y="1240"/>
                    <a:pt x="661" y="1240"/>
                  </a:cubicBezTo>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pt-BR"/>
            </a:p>
          </p:txBody>
        </p:sp>
        <p:sp>
          <p:nvSpPr>
            <p:cNvPr id="631" name="Freeform 201">
              <a:extLst>
                <a:ext uri="{FF2B5EF4-FFF2-40B4-BE49-F238E27FC236}">
                  <a16:creationId xmlns:a16="http://schemas.microsoft.com/office/drawing/2014/main" id="{B08DEAAE-C973-0CF3-F7C4-658942C2448F}"/>
                </a:ext>
              </a:extLst>
            </p:cNvPr>
            <p:cNvSpPr>
              <a:spLocks/>
            </p:cNvSpPr>
            <p:nvPr/>
          </p:nvSpPr>
          <p:spPr bwMode="auto">
            <a:xfrm>
              <a:off x="2312808" y="3354101"/>
              <a:ext cx="73632" cy="45631"/>
            </a:xfrm>
            <a:custGeom>
              <a:avLst/>
              <a:gdLst>
                <a:gd name="T0" fmla="*/ 52 w 182"/>
                <a:gd name="T1" fmla="*/ 114 h 114"/>
                <a:gd name="T2" fmla="*/ 7 w 182"/>
                <a:gd name="T3" fmla="*/ 112 h 114"/>
                <a:gd name="T4" fmla="*/ 1 w 182"/>
                <a:gd name="T5" fmla="*/ 106 h 114"/>
                <a:gd name="T6" fmla="*/ 4 w 182"/>
                <a:gd name="T7" fmla="*/ 95 h 114"/>
                <a:gd name="T8" fmla="*/ 5 w 182"/>
                <a:gd name="T9" fmla="*/ 90 h 114"/>
                <a:gd name="T10" fmla="*/ 1 w 182"/>
                <a:gd name="T11" fmla="*/ 77 h 114"/>
                <a:gd name="T12" fmla="*/ 0 w 182"/>
                <a:gd name="T13" fmla="*/ 69 h 114"/>
                <a:gd name="T14" fmla="*/ 0 w 182"/>
                <a:gd name="T15" fmla="*/ 64 h 114"/>
                <a:gd name="T16" fmla="*/ 8 w 182"/>
                <a:gd name="T17" fmla="*/ 55 h 114"/>
                <a:gd name="T18" fmla="*/ 12 w 182"/>
                <a:gd name="T19" fmla="*/ 51 h 114"/>
                <a:gd name="T20" fmla="*/ 7 w 182"/>
                <a:gd name="T21" fmla="*/ 44 h 114"/>
                <a:gd name="T22" fmla="*/ 11 w 182"/>
                <a:gd name="T23" fmla="*/ 28 h 114"/>
                <a:gd name="T24" fmla="*/ 14 w 182"/>
                <a:gd name="T25" fmla="*/ 10 h 114"/>
                <a:gd name="T26" fmla="*/ 16 w 182"/>
                <a:gd name="T27" fmla="*/ 4 h 114"/>
                <a:gd name="T28" fmla="*/ 21 w 182"/>
                <a:gd name="T29" fmla="*/ 2 h 114"/>
                <a:gd name="T30" fmla="*/ 21 w 182"/>
                <a:gd name="T31" fmla="*/ 2 h 114"/>
                <a:gd name="T32" fmla="*/ 41 w 182"/>
                <a:gd name="T33" fmla="*/ 3 h 114"/>
                <a:gd name="T34" fmla="*/ 76 w 182"/>
                <a:gd name="T35" fmla="*/ 1 h 114"/>
                <a:gd name="T36" fmla="*/ 112 w 182"/>
                <a:gd name="T37" fmla="*/ 0 h 114"/>
                <a:gd name="T38" fmla="*/ 167 w 182"/>
                <a:gd name="T39" fmla="*/ 15 h 114"/>
                <a:gd name="T40" fmla="*/ 170 w 182"/>
                <a:gd name="T41" fmla="*/ 17 h 114"/>
                <a:gd name="T42" fmla="*/ 179 w 182"/>
                <a:gd name="T43" fmla="*/ 22 h 114"/>
                <a:gd name="T44" fmla="*/ 178 w 182"/>
                <a:gd name="T45" fmla="*/ 32 h 114"/>
                <a:gd name="T46" fmla="*/ 178 w 182"/>
                <a:gd name="T47" fmla="*/ 37 h 114"/>
                <a:gd name="T48" fmla="*/ 181 w 182"/>
                <a:gd name="T49" fmla="*/ 44 h 114"/>
                <a:gd name="T50" fmla="*/ 180 w 182"/>
                <a:gd name="T51" fmla="*/ 49 h 114"/>
                <a:gd name="T52" fmla="*/ 180 w 182"/>
                <a:gd name="T53" fmla="*/ 55 h 114"/>
                <a:gd name="T54" fmla="*/ 178 w 182"/>
                <a:gd name="T55" fmla="*/ 58 h 114"/>
                <a:gd name="T56" fmla="*/ 171 w 182"/>
                <a:gd name="T57" fmla="*/ 70 h 114"/>
                <a:gd name="T58" fmla="*/ 171 w 182"/>
                <a:gd name="T59" fmla="*/ 71 h 114"/>
                <a:gd name="T60" fmla="*/ 171 w 182"/>
                <a:gd name="T61" fmla="*/ 77 h 114"/>
                <a:gd name="T62" fmla="*/ 171 w 182"/>
                <a:gd name="T63" fmla="*/ 88 h 114"/>
                <a:gd name="T64" fmla="*/ 171 w 182"/>
                <a:gd name="T65" fmla="*/ 93 h 114"/>
                <a:gd name="T66" fmla="*/ 182 w 182"/>
                <a:gd name="T67" fmla="*/ 104 h 114"/>
                <a:gd name="T68" fmla="*/ 181 w 182"/>
                <a:gd name="T69" fmla="*/ 110 h 114"/>
                <a:gd name="T70" fmla="*/ 175 w 182"/>
                <a:gd name="T71" fmla="*/ 112 h 114"/>
                <a:gd name="T72" fmla="*/ 175 w 182"/>
                <a:gd name="T73" fmla="*/ 112 h 114"/>
                <a:gd name="T74" fmla="*/ 154 w 182"/>
                <a:gd name="T75" fmla="*/ 112 h 114"/>
                <a:gd name="T76" fmla="*/ 104 w 182"/>
                <a:gd name="T77" fmla="*/ 113 h 114"/>
                <a:gd name="T78" fmla="*/ 52 w 182"/>
                <a:gd name="T79"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2" h="114">
                  <a:moveTo>
                    <a:pt x="52" y="114"/>
                  </a:moveTo>
                  <a:cubicBezTo>
                    <a:pt x="34" y="114"/>
                    <a:pt x="20" y="113"/>
                    <a:pt x="7" y="112"/>
                  </a:cubicBezTo>
                  <a:cubicBezTo>
                    <a:pt x="4" y="112"/>
                    <a:pt x="1" y="109"/>
                    <a:pt x="1" y="106"/>
                  </a:cubicBezTo>
                  <a:cubicBezTo>
                    <a:pt x="1" y="102"/>
                    <a:pt x="2" y="98"/>
                    <a:pt x="4" y="95"/>
                  </a:cubicBezTo>
                  <a:lnTo>
                    <a:pt x="5" y="90"/>
                  </a:lnTo>
                  <a:cubicBezTo>
                    <a:pt x="1" y="88"/>
                    <a:pt x="1" y="81"/>
                    <a:pt x="1" y="77"/>
                  </a:cubicBezTo>
                  <a:cubicBezTo>
                    <a:pt x="1" y="74"/>
                    <a:pt x="1" y="71"/>
                    <a:pt x="0" y="69"/>
                  </a:cubicBezTo>
                  <a:cubicBezTo>
                    <a:pt x="0" y="68"/>
                    <a:pt x="0" y="66"/>
                    <a:pt x="0" y="64"/>
                  </a:cubicBezTo>
                  <a:cubicBezTo>
                    <a:pt x="2" y="61"/>
                    <a:pt x="5" y="58"/>
                    <a:pt x="8" y="55"/>
                  </a:cubicBezTo>
                  <a:lnTo>
                    <a:pt x="12" y="51"/>
                  </a:lnTo>
                  <a:cubicBezTo>
                    <a:pt x="9" y="50"/>
                    <a:pt x="7" y="47"/>
                    <a:pt x="7" y="44"/>
                  </a:cubicBezTo>
                  <a:cubicBezTo>
                    <a:pt x="7" y="38"/>
                    <a:pt x="9" y="33"/>
                    <a:pt x="11" y="28"/>
                  </a:cubicBezTo>
                  <a:cubicBezTo>
                    <a:pt x="14" y="22"/>
                    <a:pt x="16" y="17"/>
                    <a:pt x="14" y="10"/>
                  </a:cubicBezTo>
                  <a:cubicBezTo>
                    <a:pt x="14" y="8"/>
                    <a:pt x="14" y="5"/>
                    <a:pt x="16" y="4"/>
                  </a:cubicBezTo>
                  <a:cubicBezTo>
                    <a:pt x="17" y="2"/>
                    <a:pt x="19" y="2"/>
                    <a:pt x="21" y="2"/>
                  </a:cubicBezTo>
                  <a:lnTo>
                    <a:pt x="21" y="2"/>
                  </a:lnTo>
                  <a:cubicBezTo>
                    <a:pt x="27" y="3"/>
                    <a:pt x="33" y="3"/>
                    <a:pt x="41" y="3"/>
                  </a:cubicBezTo>
                  <a:cubicBezTo>
                    <a:pt x="52" y="3"/>
                    <a:pt x="64" y="2"/>
                    <a:pt x="76" y="1"/>
                  </a:cubicBezTo>
                  <a:cubicBezTo>
                    <a:pt x="88" y="0"/>
                    <a:pt x="101" y="0"/>
                    <a:pt x="112" y="0"/>
                  </a:cubicBezTo>
                  <a:cubicBezTo>
                    <a:pt x="131" y="0"/>
                    <a:pt x="154" y="1"/>
                    <a:pt x="167" y="15"/>
                  </a:cubicBezTo>
                  <a:lnTo>
                    <a:pt x="170" y="17"/>
                  </a:lnTo>
                  <a:cubicBezTo>
                    <a:pt x="173" y="17"/>
                    <a:pt x="177" y="18"/>
                    <a:pt x="179" y="22"/>
                  </a:cubicBezTo>
                  <a:cubicBezTo>
                    <a:pt x="181" y="26"/>
                    <a:pt x="180" y="29"/>
                    <a:pt x="178" y="32"/>
                  </a:cubicBezTo>
                  <a:cubicBezTo>
                    <a:pt x="179" y="34"/>
                    <a:pt x="179" y="36"/>
                    <a:pt x="178" y="37"/>
                  </a:cubicBezTo>
                  <a:cubicBezTo>
                    <a:pt x="180" y="39"/>
                    <a:pt x="181" y="42"/>
                    <a:pt x="181" y="44"/>
                  </a:cubicBezTo>
                  <a:cubicBezTo>
                    <a:pt x="180" y="46"/>
                    <a:pt x="180" y="48"/>
                    <a:pt x="180" y="49"/>
                  </a:cubicBezTo>
                  <a:cubicBezTo>
                    <a:pt x="180" y="52"/>
                    <a:pt x="180" y="53"/>
                    <a:pt x="180" y="55"/>
                  </a:cubicBezTo>
                  <a:lnTo>
                    <a:pt x="178" y="58"/>
                  </a:lnTo>
                  <a:cubicBezTo>
                    <a:pt x="177" y="62"/>
                    <a:pt x="174" y="66"/>
                    <a:pt x="171" y="70"/>
                  </a:cubicBezTo>
                  <a:lnTo>
                    <a:pt x="171" y="71"/>
                  </a:lnTo>
                  <a:cubicBezTo>
                    <a:pt x="172" y="72"/>
                    <a:pt x="172" y="74"/>
                    <a:pt x="171" y="77"/>
                  </a:cubicBezTo>
                  <a:cubicBezTo>
                    <a:pt x="173" y="81"/>
                    <a:pt x="172" y="85"/>
                    <a:pt x="171" y="88"/>
                  </a:cubicBezTo>
                  <a:cubicBezTo>
                    <a:pt x="171" y="90"/>
                    <a:pt x="170" y="91"/>
                    <a:pt x="171" y="93"/>
                  </a:cubicBezTo>
                  <a:cubicBezTo>
                    <a:pt x="175" y="95"/>
                    <a:pt x="180" y="98"/>
                    <a:pt x="182" y="104"/>
                  </a:cubicBezTo>
                  <a:cubicBezTo>
                    <a:pt x="182" y="106"/>
                    <a:pt x="182" y="108"/>
                    <a:pt x="181" y="110"/>
                  </a:cubicBezTo>
                  <a:cubicBezTo>
                    <a:pt x="180" y="111"/>
                    <a:pt x="178" y="112"/>
                    <a:pt x="175" y="112"/>
                  </a:cubicBezTo>
                  <a:lnTo>
                    <a:pt x="175" y="112"/>
                  </a:lnTo>
                  <a:cubicBezTo>
                    <a:pt x="168" y="112"/>
                    <a:pt x="161" y="112"/>
                    <a:pt x="154" y="112"/>
                  </a:cubicBezTo>
                  <a:cubicBezTo>
                    <a:pt x="138" y="112"/>
                    <a:pt x="121" y="113"/>
                    <a:pt x="104" y="113"/>
                  </a:cubicBezTo>
                  <a:cubicBezTo>
                    <a:pt x="86" y="113"/>
                    <a:pt x="69" y="114"/>
                    <a:pt x="52" y="114"/>
                  </a:cubicBezTo>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pt-BR"/>
            </a:p>
          </p:txBody>
        </p:sp>
      </p:grpSp>
      <p:sp>
        <p:nvSpPr>
          <p:cNvPr id="632" name="Freeform 202">
            <a:extLst>
              <a:ext uri="{FF2B5EF4-FFF2-40B4-BE49-F238E27FC236}">
                <a16:creationId xmlns:a16="http://schemas.microsoft.com/office/drawing/2014/main" id="{8A59022C-962E-D7C3-893F-D9BD1832E96D}"/>
              </a:ext>
            </a:extLst>
          </p:cNvPr>
          <p:cNvSpPr>
            <a:spLocks noEditPoints="1"/>
          </p:cNvSpPr>
          <p:nvPr/>
        </p:nvSpPr>
        <p:spPr bwMode="auto">
          <a:xfrm>
            <a:off x="2401772" y="3782790"/>
            <a:ext cx="78816" cy="50816"/>
          </a:xfrm>
          <a:custGeom>
            <a:avLst/>
            <a:gdLst>
              <a:gd name="T0" fmla="*/ 119 w 196"/>
              <a:gd name="T1" fmla="*/ 0 h 128"/>
              <a:gd name="T2" fmla="*/ 82 w 196"/>
              <a:gd name="T3" fmla="*/ 2 h 128"/>
              <a:gd name="T4" fmla="*/ 48 w 196"/>
              <a:gd name="T5" fmla="*/ 3 h 128"/>
              <a:gd name="T6" fmla="*/ 29 w 196"/>
              <a:gd name="T7" fmla="*/ 2 h 128"/>
              <a:gd name="T8" fmla="*/ 28 w 196"/>
              <a:gd name="T9" fmla="*/ 2 h 128"/>
              <a:gd name="T10" fmla="*/ 18 w 196"/>
              <a:gd name="T11" fmla="*/ 6 h 128"/>
              <a:gd name="T12" fmla="*/ 15 w 196"/>
              <a:gd name="T13" fmla="*/ 18 h 128"/>
              <a:gd name="T14" fmla="*/ 12 w 196"/>
              <a:gd name="T15" fmla="*/ 33 h 128"/>
              <a:gd name="T16" fmla="*/ 7 w 196"/>
              <a:gd name="T17" fmla="*/ 51 h 128"/>
              <a:gd name="T18" fmla="*/ 9 w 196"/>
              <a:gd name="T19" fmla="*/ 59 h 128"/>
              <a:gd name="T20" fmla="*/ 1 w 196"/>
              <a:gd name="T21" fmla="*/ 68 h 128"/>
              <a:gd name="T22" fmla="*/ 1 w 196"/>
              <a:gd name="T23" fmla="*/ 78 h 128"/>
              <a:gd name="T24" fmla="*/ 1 w 196"/>
              <a:gd name="T25" fmla="*/ 84 h 128"/>
              <a:gd name="T26" fmla="*/ 5 w 196"/>
              <a:gd name="T27" fmla="*/ 99 h 128"/>
              <a:gd name="T28" fmla="*/ 4 w 196"/>
              <a:gd name="T29" fmla="*/ 99 h 128"/>
              <a:gd name="T30" fmla="*/ 1 w 196"/>
              <a:gd name="T31" fmla="*/ 113 h 128"/>
              <a:gd name="T32" fmla="*/ 14 w 196"/>
              <a:gd name="T33" fmla="*/ 126 h 128"/>
              <a:gd name="T34" fmla="*/ 59 w 196"/>
              <a:gd name="T35" fmla="*/ 128 h 128"/>
              <a:gd name="T36" fmla="*/ 111 w 196"/>
              <a:gd name="T37" fmla="*/ 127 h 128"/>
              <a:gd name="T38" fmla="*/ 161 w 196"/>
              <a:gd name="T39" fmla="*/ 126 h 128"/>
              <a:gd name="T40" fmla="*/ 182 w 196"/>
              <a:gd name="T41" fmla="*/ 126 h 128"/>
              <a:gd name="T42" fmla="*/ 182 w 196"/>
              <a:gd name="T43" fmla="*/ 126 h 128"/>
              <a:gd name="T44" fmla="*/ 193 w 196"/>
              <a:gd name="T45" fmla="*/ 121 h 128"/>
              <a:gd name="T46" fmla="*/ 195 w 196"/>
              <a:gd name="T47" fmla="*/ 109 h 128"/>
              <a:gd name="T48" fmla="*/ 185 w 196"/>
              <a:gd name="T49" fmla="*/ 96 h 128"/>
              <a:gd name="T50" fmla="*/ 185 w 196"/>
              <a:gd name="T51" fmla="*/ 83 h 128"/>
              <a:gd name="T52" fmla="*/ 185 w 196"/>
              <a:gd name="T53" fmla="*/ 79 h 128"/>
              <a:gd name="T54" fmla="*/ 191 w 196"/>
              <a:gd name="T55" fmla="*/ 69 h 128"/>
              <a:gd name="T56" fmla="*/ 193 w 196"/>
              <a:gd name="T57" fmla="*/ 64 h 128"/>
              <a:gd name="T58" fmla="*/ 194 w 196"/>
              <a:gd name="T59" fmla="*/ 57 h 128"/>
              <a:gd name="T60" fmla="*/ 194 w 196"/>
              <a:gd name="T61" fmla="*/ 52 h 128"/>
              <a:gd name="T62" fmla="*/ 192 w 196"/>
              <a:gd name="T63" fmla="*/ 42 h 128"/>
              <a:gd name="T64" fmla="*/ 192 w 196"/>
              <a:gd name="T65" fmla="*/ 40 h 128"/>
              <a:gd name="T66" fmla="*/ 192 w 196"/>
              <a:gd name="T67" fmla="*/ 27 h 128"/>
              <a:gd name="T68" fmla="*/ 178 w 196"/>
              <a:gd name="T69" fmla="*/ 17 h 128"/>
              <a:gd name="T70" fmla="*/ 119 w 196"/>
              <a:gd name="T71" fmla="*/ 0 h 128"/>
              <a:gd name="T72" fmla="*/ 119 w 196"/>
              <a:gd name="T73" fmla="*/ 13 h 128"/>
              <a:gd name="T74" fmla="*/ 170 w 196"/>
              <a:gd name="T75" fmla="*/ 27 h 128"/>
              <a:gd name="T76" fmla="*/ 178 w 196"/>
              <a:gd name="T77" fmla="*/ 39 h 128"/>
              <a:gd name="T78" fmla="*/ 181 w 196"/>
              <a:gd name="T79" fmla="*/ 49 h 128"/>
              <a:gd name="T80" fmla="*/ 180 w 196"/>
              <a:gd name="T81" fmla="*/ 61 h 128"/>
              <a:gd name="T82" fmla="*/ 180 w 196"/>
              <a:gd name="T83" fmla="*/ 60 h 128"/>
              <a:gd name="T84" fmla="*/ 172 w 196"/>
              <a:gd name="T85" fmla="*/ 74 h 128"/>
              <a:gd name="T86" fmla="*/ 170 w 196"/>
              <a:gd name="T87" fmla="*/ 83 h 128"/>
              <a:gd name="T88" fmla="*/ 172 w 196"/>
              <a:gd name="T89" fmla="*/ 105 h 128"/>
              <a:gd name="T90" fmla="*/ 182 w 196"/>
              <a:gd name="T91" fmla="*/ 113 h 128"/>
              <a:gd name="T92" fmla="*/ 161 w 196"/>
              <a:gd name="T93" fmla="*/ 112 h 128"/>
              <a:gd name="T94" fmla="*/ 59 w 196"/>
              <a:gd name="T95" fmla="*/ 114 h 128"/>
              <a:gd name="T96" fmla="*/ 15 w 196"/>
              <a:gd name="T97" fmla="*/ 113 h 128"/>
              <a:gd name="T98" fmla="*/ 17 w 196"/>
              <a:gd name="T99" fmla="*/ 92 h 128"/>
              <a:gd name="T100" fmla="*/ 16 w 196"/>
              <a:gd name="T101" fmla="*/ 92 h 128"/>
              <a:gd name="T102" fmla="*/ 13 w 196"/>
              <a:gd name="T103" fmla="*/ 74 h 128"/>
              <a:gd name="T104" fmla="*/ 20 w 196"/>
              <a:gd name="T105" fmla="*/ 52 h 128"/>
              <a:gd name="T106" fmla="*/ 28 w 196"/>
              <a:gd name="T107" fmla="*/ 15 h 128"/>
              <a:gd name="T108" fmla="*/ 48 w 196"/>
              <a:gd name="T109" fmla="*/ 17 h 128"/>
              <a:gd name="T110" fmla="*/ 119 w 196"/>
              <a:gd name="T111" fmla="*/ 1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6" h="128">
                <a:moveTo>
                  <a:pt x="119" y="0"/>
                </a:moveTo>
                <a:cubicBezTo>
                  <a:pt x="107" y="0"/>
                  <a:pt x="95" y="1"/>
                  <a:pt x="82" y="2"/>
                </a:cubicBezTo>
                <a:cubicBezTo>
                  <a:pt x="70" y="3"/>
                  <a:pt x="59" y="3"/>
                  <a:pt x="48" y="3"/>
                </a:cubicBezTo>
                <a:cubicBezTo>
                  <a:pt x="41" y="3"/>
                  <a:pt x="35" y="3"/>
                  <a:pt x="29" y="2"/>
                </a:cubicBezTo>
                <a:lnTo>
                  <a:pt x="28" y="2"/>
                </a:lnTo>
                <a:cubicBezTo>
                  <a:pt x="24" y="2"/>
                  <a:pt x="20" y="4"/>
                  <a:pt x="18" y="6"/>
                </a:cubicBezTo>
                <a:cubicBezTo>
                  <a:pt x="15" y="10"/>
                  <a:pt x="14" y="14"/>
                  <a:pt x="15" y="18"/>
                </a:cubicBezTo>
                <a:cubicBezTo>
                  <a:pt x="16" y="23"/>
                  <a:pt x="14" y="26"/>
                  <a:pt x="12" y="33"/>
                </a:cubicBezTo>
                <a:cubicBezTo>
                  <a:pt x="10" y="38"/>
                  <a:pt x="8" y="44"/>
                  <a:pt x="7" y="51"/>
                </a:cubicBezTo>
                <a:cubicBezTo>
                  <a:pt x="7" y="54"/>
                  <a:pt x="8" y="56"/>
                  <a:pt x="9" y="59"/>
                </a:cubicBezTo>
                <a:cubicBezTo>
                  <a:pt x="6" y="62"/>
                  <a:pt x="3" y="65"/>
                  <a:pt x="1" y="68"/>
                </a:cubicBezTo>
                <a:cubicBezTo>
                  <a:pt x="0" y="71"/>
                  <a:pt x="0" y="75"/>
                  <a:pt x="1" y="78"/>
                </a:cubicBezTo>
                <a:cubicBezTo>
                  <a:pt x="1" y="79"/>
                  <a:pt x="1" y="82"/>
                  <a:pt x="1" y="84"/>
                </a:cubicBezTo>
                <a:cubicBezTo>
                  <a:pt x="1" y="90"/>
                  <a:pt x="2" y="95"/>
                  <a:pt x="5" y="99"/>
                </a:cubicBezTo>
                <a:lnTo>
                  <a:pt x="4" y="99"/>
                </a:lnTo>
                <a:cubicBezTo>
                  <a:pt x="3" y="103"/>
                  <a:pt x="1" y="108"/>
                  <a:pt x="1" y="113"/>
                </a:cubicBezTo>
                <a:cubicBezTo>
                  <a:pt x="1" y="120"/>
                  <a:pt x="7" y="125"/>
                  <a:pt x="14" y="126"/>
                </a:cubicBezTo>
                <a:cubicBezTo>
                  <a:pt x="26" y="127"/>
                  <a:pt x="41" y="128"/>
                  <a:pt x="59" y="128"/>
                </a:cubicBezTo>
                <a:cubicBezTo>
                  <a:pt x="76" y="128"/>
                  <a:pt x="94" y="127"/>
                  <a:pt x="111" y="127"/>
                </a:cubicBezTo>
                <a:cubicBezTo>
                  <a:pt x="128" y="126"/>
                  <a:pt x="145" y="126"/>
                  <a:pt x="161" y="126"/>
                </a:cubicBezTo>
                <a:cubicBezTo>
                  <a:pt x="168" y="126"/>
                  <a:pt x="175" y="126"/>
                  <a:pt x="182" y="126"/>
                </a:cubicBezTo>
                <a:lnTo>
                  <a:pt x="182" y="126"/>
                </a:lnTo>
                <a:cubicBezTo>
                  <a:pt x="187" y="126"/>
                  <a:pt x="191" y="124"/>
                  <a:pt x="193" y="121"/>
                </a:cubicBezTo>
                <a:cubicBezTo>
                  <a:pt x="196" y="117"/>
                  <a:pt x="196" y="113"/>
                  <a:pt x="195" y="109"/>
                </a:cubicBezTo>
                <a:cubicBezTo>
                  <a:pt x="193" y="103"/>
                  <a:pt x="189" y="99"/>
                  <a:pt x="185" y="96"/>
                </a:cubicBezTo>
                <a:cubicBezTo>
                  <a:pt x="185" y="94"/>
                  <a:pt x="186" y="89"/>
                  <a:pt x="185" y="83"/>
                </a:cubicBezTo>
                <a:cubicBezTo>
                  <a:pt x="185" y="82"/>
                  <a:pt x="185" y="81"/>
                  <a:pt x="185" y="79"/>
                </a:cubicBezTo>
                <a:cubicBezTo>
                  <a:pt x="188" y="76"/>
                  <a:pt x="189" y="72"/>
                  <a:pt x="191" y="69"/>
                </a:cubicBezTo>
                <a:cubicBezTo>
                  <a:pt x="192" y="67"/>
                  <a:pt x="193" y="66"/>
                  <a:pt x="193" y="64"/>
                </a:cubicBezTo>
                <a:cubicBezTo>
                  <a:pt x="194" y="61"/>
                  <a:pt x="194" y="59"/>
                  <a:pt x="194" y="57"/>
                </a:cubicBezTo>
                <a:cubicBezTo>
                  <a:pt x="194" y="55"/>
                  <a:pt x="194" y="54"/>
                  <a:pt x="194" y="52"/>
                </a:cubicBezTo>
                <a:cubicBezTo>
                  <a:pt x="195" y="49"/>
                  <a:pt x="194" y="45"/>
                  <a:pt x="192" y="42"/>
                </a:cubicBezTo>
                <a:lnTo>
                  <a:pt x="192" y="40"/>
                </a:lnTo>
                <a:cubicBezTo>
                  <a:pt x="194" y="37"/>
                  <a:pt x="195" y="32"/>
                  <a:pt x="192" y="27"/>
                </a:cubicBezTo>
                <a:cubicBezTo>
                  <a:pt x="189" y="19"/>
                  <a:pt x="181" y="18"/>
                  <a:pt x="178" y="17"/>
                </a:cubicBezTo>
                <a:cubicBezTo>
                  <a:pt x="163" y="2"/>
                  <a:pt x="139" y="0"/>
                  <a:pt x="119" y="0"/>
                </a:cubicBezTo>
                <a:close/>
                <a:moveTo>
                  <a:pt x="119" y="13"/>
                </a:moveTo>
                <a:cubicBezTo>
                  <a:pt x="141" y="13"/>
                  <a:pt x="159" y="16"/>
                  <a:pt x="170" y="27"/>
                </a:cubicBezTo>
                <a:cubicBezTo>
                  <a:pt x="173" y="33"/>
                  <a:pt x="186" y="27"/>
                  <a:pt x="178" y="39"/>
                </a:cubicBezTo>
                <a:cubicBezTo>
                  <a:pt x="181" y="43"/>
                  <a:pt x="176" y="47"/>
                  <a:pt x="181" y="49"/>
                </a:cubicBezTo>
                <a:cubicBezTo>
                  <a:pt x="180" y="54"/>
                  <a:pt x="181" y="57"/>
                  <a:pt x="180" y="61"/>
                </a:cubicBezTo>
                <a:lnTo>
                  <a:pt x="180" y="60"/>
                </a:lnTo>
                <a:cubicBezTo>
                  <a:pt x="178" y="65"/>
                  <a:pt x="176" y="71"/>
                  <a:pt x="172" y="74"/>
                </a:cubicBezTo>
                <a:cubicBezTo>
                  <a:pt x="171" y="78"/>
                  <a:pt x="173" y="82"/>
                  <a:pt x="170" y="83"/>
                </a:cubicBezTo>
                <a:cubicBezTo>
                  <a:pt x="176" y="90"/>
                  <a:pt x="168" y="95"/>
                  <a:pt x="172" y="105"/>
                </a:cubicBezTo>
                <a:cubicBezTo>
                  <a:pt x="176" y="107"/>
                  <a:pt x="181" y="109"/>
                  <a:pt x="182" y="113"/>
                </a:cubicBezTo>
                <a:cubicBezTo>
                  <a:pt x="176" y="113"/>
                  <a:pt x="169" y="112"/>
                  <a:pt x="161" y="112"/>
                </a:cubicBezTo>
                <a:cubicBezTo>
                  <a:pt x="128" y="112"/>
                  <a:pt x="92" y="114"/>
                  <a:pt x="59" y="114"/>
                </a:cubicBezTo>
                <a:cubicBezTo>
                  <a:pt x="43" y="114"/>
                  <a:pt x="28" y="114"/>
                  <a:pt x="15" y="113"/>
                </a:cubicBezTo>
                <a:cubicBezTo>
                  <a:pt x="15" y="105"/>
                  <a:pt x="23" y="96"/>
                  <a:pt x="17" y="92"/>
                </a:cubicBezTo>
                <a:lnTo>
                  <a:pt x="16" y="92"/>
                </a:lnTo>
                <a:cubicBezTo>
                  <a:pt x="13" y="92"/>
                  <a:pt x="15" y="80"/>
                  <a:pt x="13" y="74"/>
                </a:cubicBezTo>
                <a:cubicBezTo>
                  <a:pt x="17" y="67"/>
                  <a:pt x="38" y="55"/>
                  <a:pt x="20" y="52"/>
                </a:cubicBezTo>
                <a:cubicBezTo>
                  <a:pt x="22" y="39"/>
                  <a:pt x="31" y="30"/>
                  <a:pt x="28" y="15"/>
                </a:cubicBezTo>
                <a:cubicBezTo>
                  <a:pt x="34" y="16"/>
                  <a:pt x="41" y="17"/>
                  <a:pt x="48" y="17"/>
                </a:cubicBezTo>
                <a:cubicBezTo>
                  <a:pt x="70" y="17"/>
                  <a:pt x="96" y="13"/>
                  <a:pt x="119"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633" name="Freeform 204">
            <a:extLst>
              <a:ext uri="{FF2B5EF4-FFF2-40B4-BE49-F238E27FC236}">
                <a16:creationId xmlns:a16="http://schemas.microsoft.com/office/drawing/2014/main" id="{B5F20FDC-3310-CA27-4B03-49662E1B44A9}"/>
              </a:ext>
            </a:extLst>
          </p:cNvPr>
          <p:cNvSpPr>
            <a:spLocks noEditPoints="1"/>
          </p:cNvSpPr>
          <p:nvPr/>
        </p:nvSpPr>
        <p:spPr bwMode="auto">
          <a:xfrm>
            <a:off x="2882967" y="3194777"/>
            <a:ext cx="461492" cy="168004"/>
          </a:xfrm>
          <a:custGeom>
            <a:avLst/>
            <a:gdLst>
              <a:gd name="T0" fmla="*/ 690 w 1148"/>
              <a:gd name="T1" fmla="*/ 15 h 420"/>
              <a:gd name="T2" fmla="*/ 587 w 1148"/>
              <a:gd name="T3" fmla="*/ 86 h 420"/>
              <a:gd name="T4" fmla="*/ 500 w 1148"/>
              <a:gd name="T5" fmla="*/ 84 h 420"/>
              <a:gd name="T6" fmla="*/ 441 w 1148"/>
              <a:gd name="T7" fmla="*/ 79 h 420"/>
              <a:gd name="T8" fmla="*/ 388 w 1148"/>
              <a:gd name="T9" fmla="*/ 75 h 420"/>
              <a:gd name="T10" fmla="*/ 245 w 1148"/>
              <a:gd name="T11" fmla="*/ 23 h 420"/>
              <a:gd name="T12" fmla="*/ 128 w 1148"/>
              <a:gd name="T13" fmla="*/ 115 h 420"/>
              <a:gd name="T14" fmla="*/ 98 w 1148"/>
              <a:gd name="T15" fmla="*/ 193 h 420"/>
              <a:gd name="T16" fmla="*/ 28 w 1148"/>
              <a:gd name="T17" fmla="*/ 247 h 420"/>
              <a:gd name="T18" fmla="*/ 68 w 1148"/>
              <a:gd name="T19" fmla="*/ 305 h 420"/>
              <a:gd name="T20" fmla="*/ 119 w 1148"/>
              <a:gd name="T21" fmla="*/ 356 h 420"/>
              <a:gd name="T22" fmla="*/ 140 w 1148"/>
              <a:gd name="T23" fmla="*/ 420 h 420"/>
              <a:gd name="T24" fmla="*/ 211 w 1148"/>
              <a:gd name="T25" fmla="*/ 360 h 420"/>
              <a:gd name="T26" fmla="*/ 318 w 1148"/>
              <a:gd name="T27" fmla="*/ 272 h 420"/>
              <a:gd name="T28" fmla="*/ 434 w 1148"/>
              <a:gd name="T29" fmla="*/ 298 h 420"/>
              <a:gd name="T30" fmla="*/ 526 w 1148"/>
              <a:gd name="T31" fmla="*/ 341 h 420"/>
              <a:gd name="T32" fmla="*/ 639 w 1148"/>
              <a:gd name="T33" fmla="*/ 329 h 420"/>
              <a:gd name="T34" fmla="*/ 728 w 1148"/>
              <a:gd name="T35" fmla="*/ 377 h 420"/>
              <a:gd name="T36" fmla="*/ 800 w 1148"/>
              <a:gd name="T37" fmla="*/ 386 h 420"/>
              <a:gd name="T38" fmla="*/ 867 w 1148"/>
              <a:gd name="T39" fmla="*/ 375 h 420"/>
              <a:gd name="T40" fmla="*/ 913 w 1148"/>
              <a:gd name="T41" fmla="*/ 344 h 420"/>
              <a:gd name="T42" fmla="*/ 986 w 1148"/>
              <a:gd name="T43" fmla="*/ 319 h 420"/>
              <a:gd name="T44" fmla="*/ 1082 w 1148"/>
              <a:gd name="T45" fmla="*/ 315 h 420"/>
              <a:gd name="T46" fmla="*/ 1130 w 1148"/>
              <a:gd name="T47" fmla="*/ 46 h 420"/>
              <a:gd name="T48" fmla="*/ 1048 w 1148"/>
              <a:gd name="T49" fmla="*/ 27 h 420"/>
              <a:gd name="T50" fmla="*/ 992 w 1148"/>
              <a:gd name="T51" fmla="*/ 76 h 420"/>
              <a:gd name="T52" fmla="*/ 923 w 1148"/>
              <a:gd name="T53" fmla="*/ 91 h 420"/>
              <a:gd name="T54" fmla="*/ 846 w 1148"/>
              <a:gd name="T55" fmla="*/ 112 h 420"/>
              <a:gd name="T56" fmla="*/ 771 w 1148"/>
              <a:gd name="T57" fmla="*/ 182 h 420"/>
              <a:gd name="T58" fmla="*/ 744 w 1148"/>
              <a:gd name="T59" fmla="*/ 126 h 420"/>
              <a:gd name="T60" fmla="*/ 782 w 1148"/>
              <a:gd name="T61" fmla="*/ 48 h 420"/>
              <a:gd name="T62" fmla="*/ 734 w 1148"/>
              <a:gd name="T63" fmla="*/ 17 h 420"/>
              <a:gd name="T64" fmla="*/ 726 w 1148"/>
              <a:gd name="T65" fmla="*/ 116 h 420"/>
              <a:gd name="T66" fmla="*/ 743 w 1148"/>
              <a:gd name="T67" fmla="*/ 164 h 420"/>
              <a:gd name="T68" fmla="*/ 832 w 1148"/>
              <a:gd name="T69" fmla="*/ 152 h 420"/>
              <a:gd name="T70" fmla="*/ 910 w 1148"/>
              <a:gd name="T71" fmla="*/ 104 h 420"/>
              <a:gd name="T72" fmla="*/ 1015 w 1148"/>
              <a:gd name="T73" fmla="*/ 81 h 420"/>
              <a:gd name="T74" fmla="*/ 1053 w 1148"/>
              <a:gd name="T75" fmla="*/ 39 h 420"/>
              <a:gd name="T76" fmla="*/ 1121 w 1148"/>
              <a:gd name="T77" fmla="*/ 61 h 420"/>
              <a:gd name="T78" fmla="*/ 1034 w 1148"/>
              <a:gd name="T79" fmla="*/ 292 h 420"/>
              <a:gd name="T80" fmla="*/ 977 w 1148"/>
              <a:gd name="T81" fmla="*/ 294 h 420"/>
              <a:gd name="T82" fmla="*/ 910 w 1148"/>
              <a:gd name="T83" fmla="*/ 328 h 420"/>
              <a:gd name="T84" fmla="*/ 866 w 1148"/>
              <a:gd name="T85" fmla="*/ 360 h 420"/>
              <a:gd name="T86" fmla="*/ 777 w 1148"/>
              <a:gd name="T87" fmla="*/ 389 h 420"/>
              <a:gd name="T88" fmla="*/ 687 w 1148"/>
              <a:gd name="T89" fmla="*/ 326 h 420"/>
              <a:gd name="T90" fmla="*/ 623 w 1148"/>
              <a:gd name="T91" fmla="*/ 308 h 420"/>
              <a:gd name="T92" fmla="*/ 487 w 1148"/>
              <a:gd name="T93" fmla="*/ 318 h 420"/>
              <a:gd name="T94" fmla="*/ 369 w 1148"/>
              <a:gd name="T95" fmla="*/ 243 h 420"/>
              <a:gd name="T96" fmla="*/ 178 w 1148"/>
              <a:gd name="T97" fmla="*/ 384 h 420"/>
              <a:gd name="T98" fmla="*/ 102 w 1148"/>
              <a:gd name="T99" fmla="*/ 318 h 420"/>
              <a:gd name="T100" fmla="*/ 41 w 1148"/>
              <a:gd name="T101" fmla="*/ 255 h 420"/>
              <a:gd name="T102" fmla="*/ 92 w 1148"/>
              <a:gd name="T103" fmla="*/ 220 h 420"/>
              <a:gd name="T104" fmla="*/ 145 w 1148"/>
              <a:gd name="T105" fmla="*/ 169 h 420"/>
              <a:gd name="T106" fmla="*/ 300 w 1148"/>
              <a:gd name="T107" fmla="*/ 21 h 420"/>
              <a:gd name="T108" fmla="*/ 406 w 1148"/>
              <a:gd name="T109" fmla="*/ 111 h 420"/>
              <a:gd name="T110" fmla="*/ 441 w 1148"/>
              <a:gd name="T111" fmla="*/ 98 h 420"/>
              <a:gd name="T112" fmla="*/ 499 w 1148"/>
              <a:gd name="T113" fmla="*/ 99 h 420"/>
              <a:gd name="T114" fmla="*/ 565 w 1148"/>
              <a:gd name="T115" fmla="*/ 105 h 420"/>
              <a:gd name="T116" fmla="*/ 613 w 1148"/>
              <a:gd name="T117" fmla="*/ 90 h 420"/>
              <a:gd name="T118" fmla="*/ 695 w 1148"/>
              <a:gd name="T119" fmla="*/ 28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48" h="420">
                <a:moveTo>
                  <a:pt x="725" y="0"/>
                </a:moveTo>
                <a:lnTo>
                  <a:pt x="725" y="0"/>
                </a:lnTo>
                <a:cubicBezTo>
                  <a:pt x="722" y="0"/>
                  <a:pt x="718" y="1"/>
                  <a:pt x="716" y="2"/>
                </a:cubicBezTo>
                <a:cubicBezTo>
                  <a:pt x="714" y="2"/>
                  <a:pt x="713" y="3"/>
                  <a:pt x="712" y="3"/>
                </a:cubicBezTo>
                <a:lnTo>
                  <a:pt x="710" y="3"/>
                </a:lnTo>
                <a:cubicBezTo>
                  <a:pt x="707" y="3"/>
                  <a:pt x="703" y="4"/>
                  <a:pt x="700" y="7"/>
                </a:cubicBezTo>
                <a:cubicBezTo>
                  <a:pt x="698" y="10"/>
                  <a:pt x="697" y="13"/>
                  <a:pt x="696" y="15"/>
                </a:cubicBezTo>
                <a:lnTo>
                  <a:pt x="695" y="15"/>
                </a:lnTo>
                <a:lnTo>
                  <a:pt x="693" y="15"/>
                </a:lnTo>
                <a:lnTo>
                  <a:pt x="690" y="15"/>
                </a:lnTo>
                <a:cubicBezTo>
                  <a:pt x="677" y="15"/>
                  <a:pt x="671" y="23"/>
                  <a:pt x="669" y="31"/>
                </a:cubicBezTo>
                <a:cubicBezTo>
                  <a:pt x="667" y="33"/>
                  <a:pt x="666" y="36"/>
                  <a:pt x="665" y="39"/>
                </a:cubicBezTo>
                <a:cubicBezTo>
                  <a:pt x="660" y="40"/>
                  <a:pt x="657" y="43"/>
                  <a:pt x="655" y="45"/>
                </a:cubicBezTo>
                <a:lnTo>
                  <a:pt x="654" y="45"/>
                </a:lnTo>
                <a:lnTo>
                  <a:pt x="653" y="45"/>
                </a:lnTo>
                <a:cubicBezTo>
                  <a:pt x="643" y="45"/>
                  <a:pt x="637" y="53"/>
                  <a:pt x="632" y="60"/>
                </a:cubicBezTo>
                <a:lnTo>
                  <a:pt x="630" y="63"/>
                </a:lnTo>
                <a:cubicBezTo>
                  <a:pt x="621" y="65"/>
                  <a:pt x="608" y="72"/>
                  <a:pt x="603" y="79"/>
                </a:cubicBezTo>
                <a:cubicBezTo>
                  <a:pt x="599" y="80"/>
                  <a:pt x="596" y="84"/>
                  <a:pt x="595" y="87"/>
                </a:cubicBezTo>
                <a:cubicBezTo>
                  <a:pt x="593" y="87"/>
                  <a:pt x="590" y="86"/>
                  <a:pt x="587" y="86"/>
                </a:cubicBezTo>
                <a:cubicBezTo>
                  <a:pt x="586" y="86"/>
                  <a:pt x="579" y="86"/>
                  <a:pt x="574" y="92"/>
                </a:cubicBezTo>
                <a:cubicBezTo>
                  <a:pt x="572" y="91"/>
                  <a:pt x="569" y="90"/>
                  <a:pt x="567" y="90"/>
                </a:cubicBezTo>
                <a:cubicBezTo>
                  <a:pt x="562" y="90"/>
                  <a:pt x="558" y="92"/>
                  <a:pt x="556" y="95"/>
                </a:cubicBezTo>
                <a:cubicBezTo>
                  <a:pt x="555" y="93"/>
                  <a:pt x="555" y="91"/>
                  <a:pt x="553" y="89"/>
                </a:cubicBezTo>
                <a:cubicBezTo>
                  <a:pt x="552" y="77"/>
                  <a:pt x="544" y="75"/>
                  <a:pt x="540" y="75"/>
                </a:cubicBezTo>
                <a:cubicBezTo>
                  <a:pt x="538" y="74"/>
                  <a:pt x="536" y="73"/>
                  <a:pt x="533" y="73"/>
                </a:cubicBezTo>
                <a:cubicBezTo>
                  <a:pt x="528" y="73"/>
                  <a:pt x="523" y="76"/>
                  <a:pt x="519" y="80"/>
                </a:cubicBezTo>
                <a:lnTo>
                  <a:pt x="517" y="80"/>
                </a:lnTo>
                <a:cubicBezTo>
                  <a:pt x="511" y="80"/>
                  <a:pt x="506" y="82"/>
                  <a:pt x="502" y="85"/>
                </a:cubicBezTo>
                <a:lnTo>
                  <a:pt x="500" y="84"/>
                </a:lnTo>
                <a:lnTo>
                  <a:pt x="499" y="84"/>
                </a:lnTo>
                <a:cubicBezTo>
                  <a:pt x="497" y="80"/>
                  <a:pt x="493" y="74"/>
                  <a:pt x="488" y="71"/>
                </a:cubicBezTo>
                <a:cubicBezTo>
                  <a:pt x="485" y="67"/>
                  <a:pt x="480" y="62"/>
                  <a:pt x="473" y="62"/>
                </a:cubicBezTo>
                <a:cubicBezTo>
                  <a:pt x="465" y="62"/>
                  <a:pt x="461" y="67"/>
                  <a:pt x="458" y="69"/>
                </a:cubicBezTo>
                <a:lnTo>
                  <a:pt x="457" y="70"/>
                </a:lnTo>
                <a:lnTo>
                  <a:pt x="457" y="70"/>
                </a:lnTo>
                <a:lnTo>
                  <a:pt x="453" y="70"/>
                </a:lnTo>
                <a:cubicBezTo>
                  <a:pt x="451" y="70"/>
                  <a:pt x="448" y="70"/>
                  <a:pt x="446" y="72"/>
                </a:cubicBezTo>
                <a:cubicBezTo>
                  <a:pt x="443" y="73"/>
                  <a:pt x="442" y="76"/>
                  <a:pt x="441" y="79"/>
                </a:cubicBezTo>
                <a:lnTo>
                  <a:pt x="441" y="79"/>
                </a:lnTo>
                <a:cubicBezTo>
                  <a:pt x="437" y="80"/>
                  <a:pt x="435" y="82"/>
                  <a:pt x="433" y="84"/>
                </a:cubicBezTo>
                <a:lnTo>
                  <a:pt x="431" y="85"/>
                </a:lnTo>
                <a:cubicBezTo>
                  <a:pt x="429" y="86"/>
                  <a:pt x="428" y="87"/>
                  <a:pt x="426" y="88"/>
                </a:cubicBezTo>
                <a:cubicBezTo>
                  <a:pt x="423" y="90"/>
                  <a:pt x="421" y="94"/>
                  <a:pt x="420" y="97"/>
                </a:cubicBezTo>
                <a:lnTo>
                  <a:pt x="416" y="97"/>
                </a:lnTo>
                <a:cubicBezTo>
                  <a:pt x="415" y="95"/>
                  <a:pt x="414" y="93"/>
                  <a:pt x="413" y="91"/>
                </a:cubicBezTo>
                <a:lnTo>
                  <a:pt x="411" y="88"/>
                </a:lnTo>
                <a:cubicBezTo>
                  <a:pt x="409" y="84"/>
                  <a:pt x="405" y="81"/>
                  <a:pt x="400" y="80"/>
                </a:cubicBezTo>
                <a:lnTo>
                  <a:pt x="399" y="79"/>
                </a:lnTo>
                <a:cubicBezTo>
                  <a:pt x="396" y="78"/>
                  <a:pt x="392" y="76"/>
                  <a:pt x="388" y="75"/>
                </a:cubicBezTo>
                <a:lnTo>
                  <a:pt x="388" y="75"/>
                </a:lnTo>
                <a:cubicBezTo>
                  <a:pt x="389" y="69"/>
                  <a:pt x="386" y="63"/>
                  <a:pt x="381" y="61"/>
                </a:cubicBezTo>
                <a:cubicBezTo>
                  <a:pt x="376" y="46"/>
                  <a:pt x="361" y="36"/>
                  <a:pt x="346" y="32"/>
                </a:cubicBezTo>
                <a:cubicBezTo>
                  <a:pt x="339" y="25"/>
                  <a:pt x="328" y="15"/>
                  <a:pt x="315" y="10"/>
                </a:cubicBezTo>
                <a:lnTo>
                  <a:pt x="314" y="9"/>
                </a:lnTo>
                <a:cubicBezTo>
                  <a:pt x="310" y="8"/>
                  <a:pt x="305" y="7"/>
                  <a:pt x="300" y="7"/>
                </a:cubicBezTo>
                <a:cubicBezTo>
                  <a:pt x="288" y="7"/>
                  <a:pt x="275" y="10"/>
                  <a:pt x="267" y="12"/>
                </a:cubicBezTo>
                <a:lnTo>
                  <a:pt x="266" y="12"/>
                </a:lnTo>
                <a:cubicBezTo>
                  <a:pt x="258" y="12"/>
                  <a:pt x="253" y="17"/>
                  <a:pt x="250" y="20"/>
                </a:cubicBezTo>
                <a:cubicBezTo>
                  <a:pt x="247" y="22"/>
                  <a:pt x="247" y="23"/>
                  <a:pt x="245" y="23"/>
                </a:cubicBezTo>
                <a:lnTo>
                  <a:pt x="242" y="23"/>
                </a:lnTo>
                <a:cubicBezTo>
                  <a:pt x="237" y="24"/>
                  <a:pt x="232" y="25"/>
                  <a:pt x="226" y="25"/>
                </a:cubicBezTo>
                <a:cubicBezTo>
                  <a:pt x="218" y="25"/>
                  <a:pt x="210" y="24"/>
                  <a:pt x="201" y="22"/>
                </a:cubicBezTo>
                <a:cubicBezTo>
                  <a:pt x="191" y="21"/>
                  <a:pt x="182" y="20"/>
                  <a:pt x="172" y="20"/>
                </a:cubicBezTo>
                <a:cubicBezTo>
                  <a:pt x="155" y="20"/>
                  <a:pt x="141" y="24"/>
                  <a:pt x="128" y="33"/>
                </a:cubicBezTo>
                <a:cubicBezTo>
                  <a:pt x="119" y="35"/>
                  <a:pt x="116" y="40"/>
                  <a:pt x="114" y="43"/>
                </a:cubicBezTo>
                <a:cubicBezTo>
                  <a:pt x="109" y="54"/>
                  <a:pt x="117" y="65"/>
                  <a:pt x="122" y="73"/>
                </a:cubicBezTo>
                <a:lnTo>
                  <a:pt x="124" y="76"/>
                </a:lnTo>
                <a:lnTo>
                  <a:pt x="122" y="80"/>
                </a:lnTo>
                <a:cubicBezTo>
                  <a:pt x="120" y="87"/>
                  <a:pt x="114" y="103"/>
                  <a:pt x="128" y="115"/>
                </a:cubicBezTo>
                <a:cubicBezTo>
                  <a:pt x="130" y="116"/>
                  <a:pt x="133" y="117"/>
                  <a:pt x="135" y="117"/>
                </a:cubicBezTo>
                <a:cubicBezTo>
                  <a:pt x="141" y="118"/>
                  <a:pt x="143" y="119"/>
                  <a:pt x="143" y="119"/>
                </a:cubicBezTo>
                <a:cubicBezTo>
                  <a:pt x="144" y="122"/>
                  <a:pt x="141" y="132"/>
                  <a:pt x="139" y="137"/>
                </a:cubicBezTo>
                <a:cubicBezTo>
                  <a:pt x="137" y="143"/>
                  <a:pt x="134" y="149"/>
                  <a:pt x="133" y="156"/>
                </a:cubicBezTo>
                <a:lnTo>
                  <a:pt x="132" y="157"/>
                </a:lnTo>
                <a:lnTo>
                  <a:pt x="130" y="159"/>
                </a:lnTo>
                <a:cubicBezTo>
                  <a:pt x="127" y="160"/>
                  <a:pt x="125" y="161"/>
                  <a:pt x="124" y="164"/>
                </a:cubicBezTo>
                <a:cubicBezTo>
                  <a:pt x="121" y="168"/>
                  <a:pt x="119" y="171"/>
                  <a:pt x="117" y="172"/>
                </a:cubicBezTo>
                <a:cubicBezTo>
                  <a:pt x="106" y="176"/>
                  <a:pt x="103" y="182"/>
                  <a:pt x="102" y="190"/>
                </a:cubicBezTo>
                <a:lnTo>
                  <a:pt x="98" y="193"/>
                </a:lnTo>
                <a:lnTo>
                  <a:pt x="97" y="193"/>
                </a:lnTo>
                <a:cubicBezTo>
                  <a:pt x="94" y="193"/>
                  <a:pt x="88" y="194"/>
                  <a:pt x="83" y="201"/>
                </a:cubicBezTo>
                <a:lnTo>
                  <a:pt x="79" y="200"/>
                </a:lnTo>
                <a:cubicBezTo>
                  <a:pt x="75" y="200"/>
                  <a:pt x="72" y="202"/>
                  <a:pt x="69" y="204"/>
                </a:cubicBezTo>
                <a:lnTo>
                  <a:pt x="67" y="206"/>
                </a:lnTo>
                <a:cubicBezTo>
                  <a:pt x="64" y="208"/>
                  <a:pt x="60" y="211"/>
                  <a:pt x="57" y="216"/>
                </a:cubicBezTo>
                <a:cubicBezTo>
                  <a:pt x="54" y="217"/>
                  <a:pt x="51" y="220"/>
                  <a:pt x="50" y="225"/>
                </a:cubicBezTo>
                <a:cubicBezTo>
                  <a:pt x="46" y="225"/>
                  <a:pt x="40" y="228"/>
                  <a:pt x="38" y="236"/>
                </a:cubicBezTo>
                <a:lnTo>
                  <a:pt x="38" y="236"/>
                </a:lnTo>
                <a:cubicBezTo>
                  <a:pt x="35" y="238"/>
                  <a:pt x="30" y="241"/>
                  <a:pt x="28" y="247"/>
                </a:cubicBezTo>
                <a:lnTo>
                  <a:pt x="24" y="249"/>
                </a:lnTo>
                <a:cubicBezTo>
                  <a:pt x="19" y="252"/>
                  <a:pt x="15" y="254"/>
                  <a:pt x="11" y="255"/>
                </a:cubicBezTo>
                <a:cubicBezTo>
                  <a:pt x="6" y="257"/>
                  <a:pt x="3" y="260"/>
                  <a:pt x="1" y="265"/>
                </a:cubicBezTo>
                <a:cubicBezTo>
                  <a:pt x="0" y="270"/>
                  <a:pt x="2" y="275"/>
                  <a:pt x="5" y="278"/>
                </a:cubicBezTo>
                <a:cubicBezTo>
                  <a:pt x="11" y="283"/>
                  <a:pt x="18" y="286"/>
                  <a:pt x="26" y="286"/>
                </a:cubicBezTo>
                <a:cubicBezTo>
                  <a:pt x="31" y="286"/>
                  <a:pt x="36" y="285"/>
                  <a:pt x="40" y="282"/>
                </a:cubicBezTo>
                <a:lnTo>
                  <a:pt x="41" y="282"/>
                </a:lnTo>
                <a:lnTo>
                  <a:pt x="43" y="282"/>
                </a:lnTo>
                <a:cubicBezTo>
                  <a:pt x="48" y="292"/>
                  <a:pt x="55" y="295"/>
                  <a:pt x="60" y="295"/>
                </a:cubicBezTo>
                <a:cubicBezTo>
                  <a:pt x="61" y="300"/>
                  <a:pt x="64" y="303"/>
                  <a:pt x="68" y="305"/>
                </a:cubicBezTo>
                <a:cubicBezTo>
                  <a:pt x="69" y="306"/>
                  <a:pt x="71" y="306"/>
                  <a:pt x="73" y="306"/>
                </a:cubicBezTo>
                <a:cubicBezTo>
                  <a:pt x="76" y="306"/>
                  <a:pt x="78" y="305"/>
                  <a:pt x="81" y="304"/>
                </a:cubicBezTo>
                <a:lnTo>
                  <a:pt x="82" y="304"/>
                </a:lnTo>
                <a:cubicBezTo>
                  <a:pt x="83" y="308"/>
                  <a:pt x="85" y="310"/>
                  <a:pt x="86" y="312"/>
                </a:cubicBezTo>
                <a:cubicBezTo>
                  <a:pt x="88" y="315"/>
                  <a:pt x="89" y="317"/>
                  <a:pt x="89" y="318"/>
                </a:cubicBezTo>
                <a:cubicBezTo>
                  <a:pt x="89" y="320"/>
                  <a:pt x="89" y="321"/>
                  <a:pt x="90" y="323"/>
                </a:cubicBezTo>
                <a:cubicBezTo>
                  <a:pt x="93" y="329"/>
                  <a:pt x="94" y="332"/>
                  <a:pt x="94" y="335"/>
                </a:cubicBezTo>
                <a:cubicBezTo>
                  <a:pt x="97" y="345"/>
                  <a:pt x="101" y="348"/>
                  <a:pt x="112" y="354"/>
                </a:cubicBezTo>
                <a:lnTo>
                  <a:pt x="116" y="355"/>
                </a:lnTo>
                <a:lnTo>
                  <a:pt x="119" y="356"/>
                </a:lnTo>
                <a:cubicBezTo>
                  <a:pt x="118" y="358"/>
                  <a:pt x="118" y="360"/>
                  <a:pt x="118" y="362"/>
                </a:cubicBezTo>
                <a:cubicBezTo>
                  <a:pt x="116" y="363"/>
                  <a:pt x="115" y="363"/>
                  <a:pt x="113" y="364"/>
                </a:cubicBezTo>
                <a:cubicBezTo>
                  <a:pt x="109" y="366"/>
                  <a:pt x="107" y="370"/>
                  <a:pt x="106" y="374"/>
                </a:cubicBezTo>
                <a:cubicBezTo>
                  <a:pt x="105" y="377"/>
                  <a:pt x="106" y="382"/>
                  <a:pt x="108" y="385"/>
                </a:cubicBezTo>
                <a:lnTo>
                  <a:pt x="106" y="389"/>
                </a:lnTo>
                <a:cubicBezTo>
                  <a:pt x="105" y="392"/>
                  <a:pt x="104" y="395"/>
                  <a:pt x="103" y="398"/>
                </a:cubicBezTo>
                <a:cubicBezTo>
                  <a:pt x="101" y="403"/>
                  <a:pt x="103" y="409"/>
                  <a:pt x="107" y="412"/>
                </a:cubicBezTo>
                <a:cubicBezTo>
                  <a:pt x="109" y="414"/>
                  <a:pt x="112" y="415"/>
                  <a:pt x="115" y="415"/>
                </a:cubicBezTo>
                <a:cubicBezTo>
                  <a:pt x="117" y="415"/>
                  <a:pt x="119" y="415"/>
                  <a:pt x="121" y="414"/>
                </a:cubicBezTo>
                <a:cubicBezTo>
                  <a:pt x="128" y="418"/>
                  <a:pt x="134" y="420"/>
                  <a:pt x="140" y="420"/>
                </a:cubicBezTo>
                <a:cubicBezTo>
                  <a:pt x="151" y="420"/>
                  <a:pt x="158" y="414"/>
                  <a:pt x="162" y="410"/>
                </a:cubicBezTo>
                <a:lnTo>
                  <a:pt x="163" y="409"/>
                </a:lnTo>
                <a:cubicBezTo>
                  <a:pt x="165" y="409"/>
                  <a:pt x="166" y="409"/>
                  <a:pt x="168" y="409"/>
                </a:cubicBezTo>
                <a:lnTo>
                  <a:pt x="172" y="409"/>
                </a:lnTo>
                <a:cubicBezTo>
                  <a:pt x="175" y="408"/>
                  <a:pt x="178" y="406"/>
                  <a:pt x="180" y="402"/>
                </a:cubicBezTo>
                <a:lnTo>
                  <a:pt x="181" y="401"/>
                </a:lnTo>
                <a:lnTo>
                  <a:pt x="181" y="400"/>
                </a:lnTo>
                <a:cubicBezTo>
                  <a:pt x="182" y="401"/>
                  <a:pt x="184" y="401"/>
                  <a:pt x="186" y="401"/>
                </a:cubicBezTo>
                <a:cubicBezTo>
                  <a:pt x="188" y="401"/>
                  <a:pt x="191" y="401"/>
                  <a:pt x="193" y="399"/>
                </a:cubicBezTo>
                <a:cubicBezTo>
                  <a:pt x="207" y="389"/>
                  <a:pt x="209" y="373"/>
                  <a:pt x="211" y="360"/>
                </a:cubicBezTo>
                <a:cubicBezTo>
                  <a:pt x="211" y="356"/>
                  <a:pt x="211" y="352"/>
                  <a:pt x="212" y="349"/>
                </a:cubicBezTo>
                <a:cubicBezTo>
                  <a:pt x="219" y="352"/>
                  <a:pt x="223" y="353"/>
                  <a:pt x="227" y="353"/>
                </a:cubicBezTo>
                <a:cubicBezTo>
                  <a:pt x="233" y="353"/>
                  <a:pt x="238" y="349"/>
                  <a:pt x="240" y="348"/>
                </a:cubicBezTo>
                <a:cubicBezTo>
                  <a:pt x="241" y="346"/>
                  <a:pt x="242" y="345"/>
                  <a:pt x="249" y="345"/>
                </a:cubicBezTo>
                <a:cubicBezTo>
                  <a:pt x="251" y="345"/>
                  <a:pt x="253" y="345"/>
                  <a:pt x="254" y="344"/>
                </a:cubicBezTo>
                <a:cubicBezTo>
                  <a:pt x="283" y="332"/>
                  <a:pt x="283" y="312"/>
                  <a:pt x="282" y="302"/>
                </a:cubicBezTo>
                <a:lnTo>
                  <a:pt x="283" y="302"/>
                </a:lnTo>
                <a:lnTo>
                  <a:pt x="287" y="301"/>
                </a:lnTo>
                <a:cubicBezTo>
                  <a:pt x="293" y="299"/>
                  <a:pt x="298" y="298"/>
                  <a:pt x="301" y="297"/>
                </a:cubicBezTo>
                <a:cubicBezTo>
                  <a:pt x="319" y="294"/>
                  <a:pt x="320" y="283"/>
                  <a:pt x="318" y="272"/>
                </a:cubicBezTo>
                <a:cubicBezTo>
                  <a:pt x="329" y="269"/>
                  <a:pt x="338" y="263"/>
                  <a:pt x="346" y="258"/>
                </a:cubicBezTo>
                <a:cubicBezTo>
                  <a:pt x="349" y="256"/>
                  <a:pt x="353" y="254"/>
                  <a:pt x="356" y="253"/>
                </a:cubicBezTo>
                <a:cubicBezTo>
                  <a:pt x="358" y="254"/>
                  <a:pt x="361" y="255"/>
                  <a:pt x="364" y="256"/>
                </a:cubicBezTo>
                <a:cubicBezTo>
                  <a:pt x="366" y="260"/>
                  <a:pt x="367" y="261"/>
                  <a:pt x="366" y="262"/>
                </a:cubicBezTo>
                <a:cubicBezTo>
                  <a:pt x="366" y="265"/>
                  <a:pt x="366" y="267"/>
                  <a:pt x="367" y="269"/>
                </a:cubicBezTo>
                <a:cubicBezTo>
                  <a:pt x="369" y="277"/>
                  <a:pt x="377" y="283"/>
                  <a:pt x="386" y="283"/>
                </a:cubicBezTo>
                <a:cubicBezTo>
                  <a:pt x="388" y="283"/>
                  <a:pt x="390" y="282"/>
                  <a:pt x="392" y="282"/>
                </a:cubicBezTo>
                <a:cubicBezTo>
                  <a:pt x="397" y="284"/>
                  <a:pt x="401" y="285"/>
                  <a:pt x="405" y="285"/>
                </a:cubicBezTo>
                <a:lnTo>
                  <a:pt x="409" y="286"/>
                </a:lnTo>
                <a:cubicBezTo>
                  <a:pt x="418" y="294"/>
                  <a:pt x="425" y="298"/>
                  <a:pt x="434" y="298"/>
                </a:cubicBezTo>
                <a:cubicBezTo>
                  <a:pt x="436" y="298"/>
                  <a:pt x="439" y="298"/>
                  <a:pt x="441" y="297"/>
                </a:cubicBezTo>
                <a:cubicBezTo>
                  <a:pt x="443" y="297"/>
                  <a:pt x="446" y="297"/>
                  <a:pt x="449" y="297"/>
                </a:cubicBezTo>
                <a:lnTo>
                  <a:pt x="453" y="297"/>
                </a:lnTo>
                <a:cubicBezTo>
                  <a:pt x="458" y="299"/>
                  <a:pt x="460" y="303"/>
                  <a:pt x="462" y="311"/>
                </a:cubicBezTo>
                <a:cubicBezTo>
                  <a:pt x="465" y="318"/>
                  <a:pt x="470" y="331"/>
                  <a:pt x="485" y="331"/>
                </a:cubicBezTo>
                <a:cubicBezTo>
                  <a:pt x="487" y="331"/>
                  <a:pt x="489" y="331"/>
                  <a:pt x="491" y="330"/>
                </a:cubicBezTo>
                <a:cubicBezTo>
                  <a:pt x="493" y="330"/>
                  <a:pt x="496" y="328"/>
                  <a:pt x="497" y="326"/>
                </a:cubicBezTo>
                <a:cubicBezTo>
                  <a:pt x="502" y="332"/>
                  <a:pt x="510" y="336"/>
                  <a:pt x="519" y="340"/>
                </a:cubicBezTo>
                <a:cubicBezTo>
                  <a:pt x="521" y="341"/>
                  <a:pt x="523" y="342"/>
                  <a:pt x="525" y="342"/>
                </a:cubicBezTo>
                <a:lnTo>
                  <a:pt x="526" y="341"/>
                </a:lnTo>
                <a:cubicBezTo>
                  <a:pt x="526" y="345"/>
                  <a:pt x="527" y="348"/>
                  <a:pt x="529" y="350"/>
                </a:cubicBezTo>
                <a:cubicBezTo>
                  <a:pt x="530" y="352"/>
                  <a:pt x="532" y="359"/>
                  <a:pt x="533" y="363"/>
                </a:cubicBezTo>
                <a:cubicBezTo>
                  <a:pt x="537" y="374"/>
                  <a:pt x="541" y="390"/>
                  <a:pt x="556" y="390"/>
                </a:cubicBezTo>
                <a:cubicBezTo>
                  <a:pt x="562" y="390"/>
                  <a:pt x="567" y="388"/>
                  <a:pt x="573" y="382"/>
                </a:cubicBezTo>
                <a:lnTo>
                  <a:pt x="576" y="379"/>
                </a:lnTo>
                <a:cubicBezTo>
                  <a:pt x="582" y="365"/>
                  <a:pt x="585" y="365"/>
                  <a:pt x="590" y="363"/>
                </a:cubicBezTo>
                <a:cubicBezTo>
                  <a:pt x="600" y="360"/>
                  <a:pt x="610" y="356"/>
                  <a:pt x="622" y="338"/>
                </a:cubicBezTo>
                <a:lnTo>
                  <a:pt x="624" y="336"/>
                </a:lnTo>
                <a:cubicBezTo>
                  <a:pt x="627" y="333"/>
                  <a:pt x="631" y="329"/>
                  <a:pt x="634" y="324"/>
                </a:cubicBezTo>
                <a:cubicBezTo>
                  <a:pt x="635" y="326"/>
                  <a:pt x="637" y="328"/>
                  <a:pt x="639" y="329"/>
                </a:cubicBezTo>
                <a:cubicBezTo>
                  <a:pt x="640" y="330"/>
                  <a:pt x="642" y="332"/>
                  <a:pt x="646" y="333"/>
                </a:cubicBezTo>
                <a:cubicBezTo>
                  <a:pt x="649" y="336"/>
                  <a:pt x="653" y="337"/>
                  <a:pt x="658" y="337"/>
                </a:cubicBezTo>
                <a:cubicBezTo>
                  <a:pt x="663" y="337"/>
                  <a:pt x="668" y="335"/>
                  <a:pt x="671" y="331"/>
                </a:cubicBezTo>
                <a:lnTo>
                  <a:pt x="672" y="329"/>
                </a:lnTo>
                <a:cubicBezTo>
                  <a:pt x="674" y="332"/>
                  <a:pt x="676" y="335"/>
                  <a:pt x="680" y="337"/>
                </a:cubicBezTo>
                <a:cubicBezTo>
                  <a:pt x="681" y="338"/>
                  <a:pt x="683" y="339"/>
                  <a:pt x="685" y="339"/>
                </a:cubicBezTo>
                <a:cubicBezTo>
                  <a:pt x="696" y="341"/>
                  <a:pt x="708" y="350"/>
                  <a:pt x="714" y="361"/>
                </a:cubicBezTo>
                <a:lnTo>
                  <a:pt x="715" y="363"/>
                </a:lnTo>
                <a:cubicBezTo>
                  <a:pt x="714" y="369"/>
                  <a:pt x="719" y="375"/>
                  <a:pt x="725" y="376"/>
                </a:cubicBezTo>
                <a:lnTo>
                  <a:pt x="728" y="377"/>
                </a:lnTo>
                <a:lnTo>
                  <a:pt x="728" y="377"/>
                </a:lnTo>
                <a:cubicBezTo>
                  <a:pt x="731" y="381"/>
                  <a:pt x="737" y="383"/>
                  <a:pt x="740" y="383"/>
                </a:cubicBezTo>
                <a:cubicBezTo>
                  <a:pt x="742" y="383"/>
                  <a:pt x="744" y="382"/>
                  <a:pt x="746" y="382"/>
                </a:cubicBezTo>
                <a:cubicBezTo>
                  <a:pt x="748" y="387"/>
                  <a:pt x="753" y="389"/>
                  <a:pt x="755" y="390"/>
                </a:cubicBezTo>
                <a:lnTo>
                  <a:pt x="756" y="390"/>
                </a:lnTo>
                <a:cubicBezTo>
                  <a:pt x="764" y="397"/>
                  <a:pt x="770" y="402"/>
                  <a:pt x="777" y="402"/>
                </a:cubicBezTo>
                <a:cubicBezTo>
                  <a:pt x="782" y="402"/>
                  <a:pt x="786" y="400"/>
                  <a:pt x="788" y="397"/>
                </a:cubicBezTo>
                <a:cubicBezTo>
                  <a:pt x="790" y="395"/>
                  <a:pt x="792" y="392"/>
                  <a:pt x="792" y="388"/>
                </a:cubicBezTo>
                <a:cubicBezTo>
                  <a:pt x="792" y="386"/>
                  <a:pt x="793" y="385"/>
                  <a:pt x="793" y="384"/>
                </a:cubicBezTo>
                <a:cubicBezTo>
                  <a:pt x="795" y="385"/>
                  <a:pt x="798" y="385"/>
                  <a:pt x="800" y="386"/>
                </a:cubicBezTo>
                <a:lnTo>
                  <a:pt x="803" y="386"/>
                </a:lnTo>
                <a:cubicBezTo>
                  <a:pt x="806" y="386"/>
                  <a:pt x="809" y="385"/>
                  <a:pt x="812" y="383"/>
                </a:cubicBezTo>
                <a:lnTo>
                  <a:pt x="812" y="383"/>
                </a:lnTo>
                <a:cubicBezTo>
                  <a:pt x="813" y="383"/>
                  <a:pt x="817" y="385"/>
                  <a:pt x="819" y="387"/>
                </a:cubicBezTo>
                <a:cubicBezTo>
                  <a:pt x="822" y="388"/>
                  <a:pt x="825" y="390"/>
                  <a:pt x="828" y="391"/>
                </a:cubicBezTo>
                <a:cubicBezTo>
                  <a:pt x="831" y="394"/>
                  <a:pt x="834" y="395"/>
                  <a:pt x="838" y="395"/>
                </a:cubicBezTo>
                <a:cubicBezTo>
                  <a:pt x="844" y="395"/>
                  <a:pt x="849" y="392"/>
                  <a:pt x="852" y="387"/>
                </a:cubicBezTo>
                <a:cubicBezTo>
                  <a:pt x="853" y="386"/>
                  <a:pt x="854" y="384"/>
                  <a:pt x="854" y="383"/>
                </a:cubicBezTo>
                <a:cubicBezTo>
                  <a:pt x="858" y="381"/>
                  <a:pt x="862" y="378"/>
                  <a:pt x="866" y="376"/>
                </a:cubicBezTo>
                <a:lnTo>
                  <a:pt x="867" y="375"/>
                </a:lnTo>
                <a:lnTo>
                  <a:pt x="869" y="374"/>
                </a:lnTo>
                <a:cubicBezTo>
                  <a:pt x="870" y="374"/>
                  <a:pt x="872" y="374"/>
                  <a:pt x="874" y="374"/>
                </a:cubicBezTo>
                <a:cubicBezTo>
                  <a:pt x="877" y="374"/>
                  <a:pt x="881" y="374"/>
                  <a:pt x="884" y="372"/>
                </a:cubicBezTo>
                <a:cubicBezTo>
                  <a:pt x="886" y="371"/>
                  <a:pt x="888" y="370"/>
                  <a:pt x="889" y="369"/>
                </a:cubicBezTo>
                <a:lnTo>
                  <a:pt x="891" y="368"/>
                </a:lnTo>
                <a:lnTo>
                  <a:pt x="893" y="366"/>
                </a:lnTo>
                <a:lnTo>
                  <a:pt x="895" y="366"/>
                </a:lnTo>
                <a:lnTo>
                  <a:pt x="897" y="366"/>
                </a:lnTo>
                <a:cubicBezTo>
                  <a:pt x="908" y="366"/>
                  <a:pt x="912" y="361"/>
                  <a:pt x="914" y="357"/>
                </a:cubicBezTo>
                <a:cubicBezTo>
                  <a:pt x="916" y="352"/>
                  <a:pt x="915" y="348"/>
                  <a:pt x="913" y="344"/>
                </a:cubicBezTo>
                <a:lnTo>
                  <a:pt x="915" y="342"/>
                </a:lnTo>
                <a:cubicBezTo>
                  <a:pt x="927" y="340"/>
                  <a:pt x="932" y="331"/>
                  <a:pt x="934" y="328"/>
                </a:cubicBezTo>
                <a:cubicBezTo>
                  <a:pt x="936" y="326"/>
                  <a:pt x="936" y="323"/>
                  <a:pt x="936" y="320"/>
                </a:cubicBezTo>
                <a:cubicBezTo>
                  <a:pt x="938" y="319"/>
                  <a:pt x="940" y="319"/>
                  <a:pt x="942" y="318"/>
                </a:cubicBezTo>
                <a:cubicBezTo>
                  <a:pt x="949" y="316"/>
                  <a:pt x="956" y="314"/>
                  <a:pt x="962" y="309"/>
                </a:cubicBezTo>
                <a:lnTo>
                  <a:pt x="964" y="310"/>
                </a:lnTo>
                <a:lnTo>
                  <a:pt x="968" y="311"/>
                </a:lnTo>
                <a:lnTo>
                  <a:pt x="970" y="311"/>
                </a:lnTo>
                <a:lnTo>
                  <a:pt x="971" y="313"/>
                </a:lnTo>
                <a:cubicBezTo>
                  <a:pt x="974" y="316"/>
                  <a:pt x="978" y="319"/>
                  <a:pt x="986" y="319"/>
                </a:cubicBezTo>
                <a:cubicBezTo>
                  <a:pt x="995" y="319"/>
                  <a:pt x="1006" y="313"/>
                  <a:pt x="1016" y="307"/>
                </a:cubicBezTo>
                <a:cubicBezTo>
                  <a:pt x="1018" y="306"/>
                  <a:pt x="1022" y="304"/>
                  <a:pt x="1024" y="303"/>
                </a:cubicBezTo>
                <a:lnTo>
                  <a:pt x="1027" y="303"/>
                </a:lnTo>
                <a:cubicBezTo>
                  <a:pt x="1029" y="304"/>
                  <a:pt x="1030" y="305"/>
                  <a:pt x="1032" y="305"/>
                </a:cubicBezTo>
                <a:lnTo>
                  <a:pt x="1036" y="306"/>
                </a:lnTo>
                <a:cubicBezTo>
                  <a:pt x="1040" y="306"/>
                  <a:pt x="1043" y="307"/>
                  <a:pt x="1047" y="309"/>
                </a:cubicBezTo>
                <a:lnTo>
                  <a:pt x="1051" y="310"/>
                </a:lnTo>
                <a:cubicBezTo>
                  <a:pt x="1054" y="310"/>
                  <a:pt x="1057" y="311"/>
                  <a:pt x="1061" y="312"/>
                </a:cubicBezTo>
                <a:cubicBezTo>
                  <a:pt x="1068" y="314"/>
                  <a:pt x="1075" y="315"/>
                  <a:pt x="1082" y="315"/>
                </a:cubicBezTo>
                <a:lnTo>
                  <a:pt x="1082" y="315"/>
                </a:lnTo>
                <a:cubicBezTo>
                  <a:pt x="1087" y="315"/>
                  <a:pt x="1092" y="312"/>
                  <a:pt x="1094" y="308"/>
                </a:cubicBezTo>
                <a:cubicBezTo>
                  <a:pt x="1102" y="290"/>
                  <a:pt x="1109" y="272"/>
                  <a:pt x="1114" y="255"/>
                </a:cubicBezTo>
                <a:cubicBezTo>
                  <a:pt x="1116" y="250"/>
                  <a:pt x="1118" y="245"/>
                  <a:pt x="1120" y="241"/>
                </a:cubicBezTo>
                <a:lnTo>
                  <a:pt x="1122" y="238"/>
                </a:lnTo>
                <a:cubicBezTo>
                  <a:pt x="1129" y="215"/>
                  <a:pt x="1138" y="188"/>
                  <a:pt x="1142" y="160"/>
                </a:cubicBezTo>
                <a:cubicBezTo>
                  <a:pt x="1148" y="125"/>
                  <a:pt x="1148" y="88"/>
                  <a:pt x="1147" y="59"/>
                </a:cubicBezTo>
                <a:cubicBezTo>
                  <a:pt x="1147" y="54"/>
                  <a:pt x="1144" y="50"/>
                  <a:pt x="1139" y="48"/>
                </a:cubicBezTo>
                <a:lnTo>
                  <a:pt x="1138" y="47"/>
                </a:lnTo>
                <a:cubicBezTo>
                  <a:pt x="1136" y="46"/>
                  <a:pt x="1134" y="46"/>
                  <a:pt x="1132" y="46"/>
                </a:cubicBezTo>
                <a:lnTo>
                  <a:pt x="1130" y="46"/>
                </a:lnTo>
                <a:cubicBezTo>
                  <a:pt x="1130" y="44"/>
                  <a:pt x="1129" y="42"/>
                  <a:pt x="1128" y="41"/>
                </a:cubicBezTo>
                <a:cubicBezTo>
                  <a:pt x="1127" y="38"/>
                  <a:pt x="1124" y="35"/>
                  <a:pt x="1121" y="34"/>
                </a:cubicBezTo>
                <a:lnTo>
                  <a:pt x="1118" y="31"/>
                </a:lnTo>
                <a:cubicBezTo>
                  <a:pt x="1114" y="28"/>
                  <a:pt x="1109" y="22"/>
                  <a:pt x="1101" y="22"/>
                </a:cubicBezTo>
                <a:cubicBezTo>
                  <a:pt x="1099" y="22"/>
                  <a:pt x="1097" y="22"/>
                  <a:pt x="1095" y="23"/>
                </a:cubicBezTo>
                <a:cubicBezTo>
                  <a:pt x="1093" y="23"/>
                  <a:pt x="1090" y="22"/>
                  <a:pt x="1087" y="21"/>
                </a:cubicBezTo>
                <a:cubicBezTo>
                  <a:pt x="1082" y="20"/>
                  <a:pt x="1077" y="19"/>
                  <a:pt x="1072" y="19"/>
                </a:cubicBezTo>
                <a:cubicBezTo>
                  <a:pt x="1067" y="19"/>
                  <a:pt x="1063" y="20"/>
                  <a:pt x="1059" y="21"/>
                </a:cubicBezTo>
                <a:lnTo>
                  <a:pt x="1055" y="24"/>
                </a:lnTo>
                <a:cubicBezTo>
                  <a:pt x="1053" y="24"/>
                  <a:pt x="1051" y="25"/>
                  <a:pt x="1048" y="27"/>
                </a:cubicBezTo>
                <a:cubicBezTo>
                  <a:pt x="1045" y="28"/>
                  <a:pt x="1043" y="30"/>
                  <a:pt x="1042" y="32"/>
                </a:cubicBezTo>
                <a:lnTo>
                  <a:pt x="1040" y="33"/>
                </a:lnTo>
                <a:lnTo>
                  <a:pt x="1040" y="33"/>
                </a:lnTo>
                <a:cubicBezTo>
                  <a:pt x="1037" y="32"/>
                  <a:pt x="1034" y="31"/>
                  <a:pt x="1031" y="31"/>
                </a:cubicBezTo>
                <a:cubicBezTo>
                  <a:pt x="1016" y="31"/>
                  <a:pt x="1013" y="46"/>
                  <a:pt x="1012" y="55"/>
                </a:cubicBezTo>
                <a:cubicBezTo>
                  <a:pt x="1011" y="57"/>
                  <a:pt x="1010" y="59"/>
                  <a:pt x="1010" y="60"/>
                </a:cubicBezTo>
                <a:lnTo>
                  <a:pt x="1009" y="63"/>
                </a:lnTo>
                <a:cubicBezTo>
                  <a:pt x="1009" y="64"/>
                  <a:pt x="1008" y="66"/>
                  <a:pt x="1008" y="67"/>
                </a:cubicBezTo>
                <a:cubicBezTo>
                  <a:pt x="1003" y="67"/>
                  <a:pt x="998" y="70"/>
                  <a:pt x="996" y="75"/>
                </a:cubicBezTo>
                <a:lnTo>
                  <a:pt x="992" y="76"/>
                </a:lnTo>
                <a:cubicBezTo>
                  <a:pt x="989" y="76"/>
                  <a:pt x="984" y="77"/>
                  <a:pt x="979" y="79"/>
                </a:cubicBezTo>
                <a:cubicBezTo>
                  <a:pt x="977" y="80"/>
                  <a:pt x="975" y="81"/>
                  <a:pt x="974" y="83"/>
                </a:cubicBezTo>
                <a:cubicBezTo>
                  <a:pt x="973" y="84"/>
                  <a:pt x="970" y="84"/>
                  <a:pt x="968" y="84"/>
                </a:cubicBezTo>
                <a:cubicBezTo>
                  <a:pt x="966" y="85"/>
                  <a:pt x="965" y="85"/>
                  <a:pt x="963" y="85"/>
                </a:cubicBezTo>
                <a:cubicBezTo>
                  <a:pt x="958" y="86"/>
                  <a:pt x="954" y="88"/>
                  <a:pt x="952" y="91"/>
                </a:cubicBezTo>
                <a:lnTo>
                  <a:pt x="952" y="91"/>
                </a:lnTo>
                <a:cubicBezTo>
                  <a:pt x="949" y="91"/>
                  <a:pt x="947" y="91"/>
                  <a:pt x="945" y="93"/>
                </a:cubicBezTo>
                <a:cubicBezTo>
                  <a:pt x="942" y="95"/>
                  <a:pt x="940" y="95"/>
                  <a:pt x="940" y="95"/>
                </a:cubicBezTo>
                <a:lnTo>
                  <a:pt x="938" y="94"/>
                </a:lnTo>
                <a:cubicBezTo>
                  <a:pt x="935" y="93"/>
                  <a:pt x="930" y="91"/>
                  <a:pt x="923" y="91"/>
                </a:cubicBezTo>
                <a:lnTo>
                  <a:pt x="921" y="91"/>
                </a:lnTo>
                <a:lnTo>
                  <a:pt x="918" y="90"/>
                </a:lnTo>
                <a:cubicBezTo>
                  <a:pt x="916" y="90"/>
                  <a:pt x="915" y="91"/>
                  <a:pt x="913" y="91"/>
                </a:cubicBezTo>
                <a:cubicBezTo>
                  <a:pt x="912" y="90"/>
                  <a:pt x="910" y="89"/>
                  <a:pt x="909" y="88"/>
                </a:cubicBezTo>
                <a:cubicBezTo>
                  <a:pt x="907" y="88"/>
                  <a:pt x="906" y="87"/>
                  <a:pt x="904" y="87"/>
                </a:cubicBezTo>
                <a:cubicBezTo>
                  <a:pt x="902" y="87"/>
                  <a:pt x="900" y="88"/>
                  <a:pt x="898" y="89"/>
                </a:cubicBezTo>
                <a:cubicBezTo>
                  <a:pt x="893" y="91"/>
                  <a:pt x="891" y="93"/>
                  <a:pt x="889" y="96"/>
                </a:cubicBezTo>
                <a:cubicBezTo>
                  <a:pt x="884" y="95"/>
                  <a:pt x="880" y="95"/>
                  <a:pt x="877" y="95"/>
                </a:cubicBezTo>
                <a:cubicBezTo>
                  <a:pt x="864" y="95"/>
                  <a:pt x="856" y="101"/>
                  <a:pt x="854" y="113"/>
                </a:cubicBezTo>
                <a:cubicBezTo>
                  <a:pt x="851" y="112"/>
                  <a:pt x="849" y="112"/>
                  <a:pt x="846" y="112"/>
                </a:cubicBezTo>
                <a:cubicBezTo>
                  <a:pt x="839" y="112"/>
                  <a:pt x="834" y="115"/>
                  <a:pt x="830" y="120"/>
                </a:cubicBezTo>
                <a:lnTo>
                  <a:pt x="829" y="122"/>
                </a:lnTo>
                <a:cubicBezTo>
                  <a:pt x="827" y="123"/>
                  <a:pt x="825" y="124"/>
                  <a:pt x="824" y="126"/>
                </a:cubicBezTo>
                <a:cubicBezTo>
                  <a:pt x="821" y="129"/>
                  <a:pt x="820" y="132"/>
                  <a:pt x="820" y="136"/>
                </a:cubicBezTo>
                <a:cubicBezTo>
                  <a:pt x="819" y="140"/>
                  <a:pt x="819" y="143"/>
                  <a:pt x="819" y="146"/>
                </a:cubicBezTo>
                <a:cubicBezTo>
                  <a:pt x="816" y="148"/>
                  <a:pt x="814" y="151"/>
                  <a:pt x="814" y="156"/>
                </a:cubicBezTo>
                <a:lnTo>
                  <a:pt x="813" y="157"/>
                </a:lnTo>
                <a:lnTo>
                  <a:pt x="809" y="160"/>
                </a:lnTo>
                <a:cubicBezTo>
                  <a:pt x="807" y="161"/>
                  <a:pt x="805" y="163"/>
                  <a:pt x="802" y="164"/>
                </a:cubicBezTo>
                <a:cubicBezTo>
                  <a:pt x="790" y="166"/>
                  <a:pt x="779" y="175"/>
                  <a:pt x="771" y="182"/>
                </a:cubicBezTo>
                <a:lnTo>
                  <a:pt x="770" y="182"/>
                </a:lnTo>
                <a:cubicBezTo>
                  <a:pt x="768" y="181"/>
                  <a:pt x="764" y="179"/>
                  <a:pt x="762" y="178"/>
                </a:cubicBezTo>
                <a:lnTo>
                  <a:pt x="760" y="175"/>
                </a:lnTo>
                <a:cubicBezTo>
                  <a:pt x="759" y="171"/>
                  <a:pt x="758" y="169"/>
                  <a:pt x="756" y="167"/>
                </a:cubicBezTo>
                <a:lnTo>
                  <a:pt x="756" y="163"/>
                </a:lnTo>
                <a:cubicBezTo>
                  <a:pt x="756" y="160"/>
                  <a:pt x="756" y="157"/>
                  <a:pt x="755" y="155"/>
                </a:cubicBezTo>
                <a:lnTo>
                  <a:pt x="754" y="153"/>
                </a:lnTo>
                <a:lnTo>
                  <a:pt x="755" y="152"/>
                </a:lnTo>
                <a:cubicBezTo>
                  <a:pt x="756" y="146"/>
                  <a:pt x="756" y="137"/>
                  <a:pt x="747" y="131"/>
                </a:cubicBezTo>
                <a:cubicBezTo>
                  <a:pt x="746" y="130"/>
                  <a:pt x="746" y="128"/>
                  <a:pt x="744" y="126"/>
                </a:cubicBezTo>
                <a:cubicBezTo>
                  <a:pt x="743" y="125"/>
                  <a:pt x="741" y="123"/>
                  <a:pt x="739" y="123"/>
                </a:cubicBezTo>
                <a:lnTo>
                  <a:pt x="741" y="119"/>
                </a:lnTo>
                <a:cubicBezTo>
                  <a:pt x="747" y="118"/>
                  <a:pt x="750" y="115"/>
                  <a:pt x="752" y="113"/>
                </a:cubicBezTo>
                <a:cubicBezTo>
                  <a:pt x="753" y="111"/>
                  <a:pt x="754" y="109"/>
                  <a:pt x="755" y="106"/>
                </a:cubicBezTo>
                <a:cubicBezTo>
                  <a:pt x="756" y="103"/>
                  <a:pt x="756" y="101"/>
                  <a:pt x="757" y="99"/>
                </a:cubicBezTo>
                <a:cubicBezTo>
                  <a:pt x="758" y="91"/>
                  <a:pt x="753" y="84"/>
                  <a:pt x="749" y="79"/>
                </a:cubicBezTo>
                <a:lnTo>
                  <a:pt x="749" y="79"/>
                </a:lnTo>
                <a:lnTo>
                  <a:pt x="749" y="76"/>
                </a:lnTo>
                <a:cubicBezTo>
                  <a:pt x="750" y="73"/>
                  <a:pt x="757" y="71"/>
                  <a:pt x="762" y="69"/>
                </a:cubicBezTo>
                <a:cubicBezTo>
                  <a:pt x="770" y="66"/>
                  <a:pt x="782" y="61"/>
                  <a:pt x="782" y="48"/>
                </a:cubicBezTo>
                <a:cubicBezTo>
                  <a:pt x="782" y="44"/>
                  <a:pt x="781" y="41"/>
                  <a:pt x="778" y="38"/>
                </a:cubicBezTo>
                <a:cubicBezTo>
                  <a:pt x="778" y="34"/>
                  <a:pt x="777" y="25"/>
                  <a:pt x="766" y="19"/>
                </a:cubicBezTo>
                <a:lnTo>
                  <a:pt x="762" y="18"/>
                </a:lnTo>
                <a:cubicBezTo>
                  <a:pt x="761" y="17"/>
                  <a:pt x="759" y="16"/>
                  <a:pt x="758" y="15"/>
                </a:cubicBezTo>
                <a:cubicBezTo>
                  <a:pt x="756" y="15"/>
                  <a:pt x="754" y="14"/>
                  <a:pt x="753" y="14"/>
                </a:cubicBezTo>
                <a:cubicBezTo>
                  <a:pt x="750" y="14"/>
                  <a:pt x="750" y="14"/>
                  <a:pt x="746" y="10"/>
                </a:cubicBezTo>
                <a:lnTo>
                  <a:pt x="743" y="7"/>
                </a:lnTo>
                <a:cubicBezTo>
                  <a:pt x="737" y="3"/>
                  <a:pt x="732" y="0"/>
                  <a:pt x="725" y="0"/>
                </a:cubicBezTo>
                <a:close/>
                <a:moveTo>
                  <a:pt x="725" y="14"/>
                </a:moveTo>
                <a:cubicBezTo>
                  <a:pt x="728" y="14"/>
                  <a:pt x="731" y="15"/>
                  <a:pt x="734" y="17"/>
                </a:cubicBezTo>
                <a:cubicBezTo>
                  <a:pt x="740" y="23"/>
                  <a:pt x="743" y="28"/>
                  <a:pt x="752" y="28"/>
                </a:cubicBezTo>
                <a:cubicBezTo>
                  <a:pt x="755" y="29"/>
                  <a:pt x="756" y="32"/>
                  <a:pt x="757" y="32"/>
                </a:cubicBezTo>
                <a:lnTo>
                  <a:pt x="760" y="31"/>
                </a:lnTo>
                <a:cubicBezTo>
                  <a:pt x="769" y="36"/>
                  <a:pt x="761" y="42"/>
                  <a:pt x="769" y="48"/>
                </a:cubicBezTo>
                <a:cubicBezTo>
                  <a:pt x="769" y="57"/>
                  <a:pt x="738" y="56"/>
                  <a:pt x="736" y="75"/>
                </a:cubicBezTo>
                <a:cubicBezTo>
                  <a:pt x="727" y="82"/>
                  <a:pt x="751" y="94"/>
                  <a:pt x="741" y="102"/>
                </a:cubicBezTo>
                <a:cubicBezTo>
                  <a:pt x="742" y="105"/>
                  <a:pt x="741" y="106"/>
                  <a:pt x="739" y="106"/>
                </a:cubicBezTo>
                <a:lnTo>
                  <a:pt x="736" y="106"/>
                </a:lnTo>
                <a:lnTo>
                  <a:pt x="734" y="106"/>
                </a:lnTo>
                <a:cubicBezTo>
                  <a:pt x="719" y="110"/>
                  <a:pt x="735" y="112"/>
                  <a:pt x="726" y="116"/>
                </a:cubicBezTo>
                <a:cubicBezTo>
                  <a:pt x="728" y="126"/>
                  <a:pt x="709" y="124"/>
                  <a:pt x="714" y="129"/>
                </a:cubicBezTo>
                <a:cubicBezTo>
                  <a:pt x="717" y="131"/>
                  <a:pt x="710" y="133"/>
                  <a:pt x="708" y="133"/>
                </a:cubicBezTo>
                <a:cubicBezTo>
                  <a:pt x="706" y="137"/>
                  <a:pt x="708" y="138"/>
                  <a:pt x="710" y="138"/>
                </a:cubicBezTo>
                <a:cubicBezTo>
                  <a:pt x="713" y="138"/>
                  <a:pt x="718" y="137"/>
                  <a:pt x="722" y="137"/>
                </a:cubicBezTo>
                <a:cubicBezTo>
                  <a:pt x="724" y="137"/>
                  <a:pt x="725" y="137"/>
                  <a:pt x="727" y="138"/>
                </a:cubicBezTo>
                <a:lnTo>
                  <a:pt x="727" y="138"/>
                </a:lnTo>
                <a:cubicBezTo>
                  <a:pt x="728" y="138"/>
                  <a:pt x="731" y="135"/>
                  <a:pt x="733" y="135"/>
                </a:cubicBezTo>
                <a:cubicBezTo>
                  <a:pt x="734" y="135"/>
                  <a:pt x="735" y="136"/>
                  <a:pt x="735" y="139"/>
                </a:cubicBezTo>
                <a:cubicBezTo>
                  <a:pt x="738" y="142"/>
                  <a:pt x="743" y="142"/>
                  <a:pt x="742" y="149"/>
                </a:cubicBezTo>
                <a:cubicBezTo>
                  <a:pt x="740" y="154"/>
                  <a:pt x="743" y="159"/>
                  <a:pt x="743" y="164"/>
                </a:cubicBezTo>
                <a:cubicBezTo>
                  <a:pt x="742" y="166"/>
                  <a:pt x="739" y="171"/>
                  <a:pt x="741" y="173"/>
                </a:cubicBezTo>
                <a:lnTo>
                  <a:pt x="741" y="173"/>
                </a:lnTo>
                <a:cubicBezTo>
                  <a:pt x="750" y="173"/>
                  <a:pt x="744" y="180"/>
                  <a:pt x="751" y="185"/>
                </a:cubicBezTo>
                <a:cubicBezTo>
                  <a:pt x="753" y="189"/>
                  <a:pt x="766" y="196"/>
                  <a:pt x="773" y="196"/>
                </a:cubicBezTo>
                <a:lnTo>
                  <a:pt x="775" y="196"/>
                </a:lnTo>
                <a:cubicBezTo>
                  <a:pt x="782" y="190"/>
                  <a:pt x="794" y="178"/>
                  <a:pt x="806" y="178"/>
                </a:cubicBezTo>
                <a:lnTo>
                  <a:pt x="809" y="178"/>
                </a:lnTo>
                <a:cubicBezTo>
                  <a:pt x="812" y="169"/>
                  <a:pt x="823" y="174"/>
                  <a:pt x="821" y="167"/>
                </a:cubicBezTo>
                <a:cubicBezTo>
                  <a:pt x="827" y="163"/>
                  <a:pt x="837" y="165"/>
                  <a:pt x="829" y="157"/>
                </a:cubicBezTo>
                <a:cubicBezTo>
                  <a:pt x="825" y="157"/>
                  <a:pt x="831" y="153"/>
                  <a:pt x="832" y="152"/>
                </a:cubicBezTo>
                <a:cubicBezTo>
                  <a:pt x="833" y="149"/>
                  <a:pt x="831" y="142"/>
                  <a:pt x="833" y="139"/>
                </a:cubicBezTo>
                <a:cubicBezTo>
                  <a:pt x="833" y="135"/>
                  <a:pt x="834" y="134"/>
                  <a:pt x="836" y="134"/>
                </a:cubicBezTo>
                <a:cubicBezTo>
                  <a:pt x="837" y="134"/>
                  <a:pt x="839" y="135"/>
                  <a:pt x="840" y="135"/>
                </a:cubicBezTo>
                <a:lnTo>
                  <a:pt x="842" y="135"/>
                </a:lnTo>
                <a:cubicBezTo>
                  <a:pt x="839" y="128"/>
                  <a:pt x="842" y="125"/>
                  <a:pt x="846" y="125"/>
                </a:cubicBezTo>
                <a:cubicBezTo>
                  <a:pt x="848" y="125"/>
                  <a:pt x="852" y="126"/>
                  <a:pt x="855" y="129"/>
                </a:cubicBezTo>
                <a:cubicBezTo>
                  <a:pt x="875" y="127"/>
                  <a:pt x="859" y="108"/>
                  <a:pt x="877" y="108"/>
                </a:cubicBezTo>
                <a:cubicBezTo>
                  <a:pt x="881" y="108"/>
                  <a:pt x="888" y="109"/>
                  <a:pt x="898" y="112"/>
                </a:cubicBezTo>
                <a:cubicBezTo>
                  <a:pt x="899" y="107"/>
                  <a:pt x="896" y="104"/>
                  <a:pt x="904" y="101"/>
                </a:cubicBezTo>
                <a:cubicBezTo>
                  <a:pt x="905" y="104"/>
                  <a:pt x="907" y="104"/>
                  <a:pt x="910" y="104"/>
                </a:cubicBezTo>
                <a:cubicBezTo>
                  <a:pt x="912" y="104"/>
                  <a:pt x="915" y="104"/>
                  <a:pt x="918" y="104"/>
                </a:cubicBezTo>
                <a:lnTo>
                  <a:pt x="920" y="104"/>
                </a:lnTo>
                <a:lnTo>
                  <a:pt x="923" y="104"/>
                </a:lnTo>
                <a:cubicBezTo>
                  <a:pt x="931" y="104"/>
                  <a:pt x="934" y="108"/>
                  <a:pt x="940" y="108"/>
                </a:cubicBezTo>
                <a:cubicBezTo>
                  <a:pt x="943" y="108"/>
                  <a:pt x="947" y="107"/>
                  <a:pt x="952" y="104"/>
                </a:cubicBezTo>
                <a:cubicBezTo>
                  <a:pt x="954" y="105"/>
                  <a:pt x="955" y="105"/>
                  <a:pt x="956" y="105"/>
                </a:cubicBezTo>
                <a:cubicBezTo>
                  <a:pt x="960" y="105"/>
                  <a:pt x="961" y="99"/>
                  <a:pt x="965" y="98"/>
                </a:cubicBezTo>
                <a:cubicBezTo>
                  <a:pt x="971" y="97"/>
                  <a:pt x="981" y="98"/>
                  <a:pt x="985" y="91"/>
                </a:cubicBezTo>
                <a:cubicBezTo>
                  <a:pt x="993" y="87"/>
                  <a:pt x="1003" y="92"/>
                  <a:pt x="1008" y="81"/>
                </a:cubicBezTo>
                <a:cubicBezTo>
                  <a:pt x="1011" y="81"/>
                  <a:pt x="1013" y="81"/>
                  <a:pt x="1015" y="81"/>
                </a:cubicBezTo>
                <a:cubicBezTo>
                  <a:pt x="1019" y="81"/>
                  <a:pt x="1022" y="81"/>
                  <a:pt x="1025" y="79"/>
                </a:cubicBezTo>
                <a:cubicBezTo>
                  <a:pt x="1022" y="78"/>
                  <a:pt x="1020" y="72"/>
                  <a:pt x="1024" y="72"/>
                </a:cubicBezTo>
                <a:cubicBezTo>
                  <a:pt x="1024" y="70"/>
                  <a:pt x="1024" y="69"/>
                  <a:pt x="1024" y="69"/>
                </a:cubicBezTo>
                <a:lnTo>
                  <a:pt x="1023" y="70"/>
                </a:lnTo>
                <a:lnTo>
                  <a:pt x="1021" y="69"/>
                </a:lnTo>
                <a:cubicBezTo>
                  <a:pt x="1023" y="66"/>
                  <a:pt x="1023" y="61"/>
                  <a:pt x="1025" y="58"/>
                </a:cubicBezTo>
                <a:cubicBezTo>
                  <a:pt x="1026" y="47"/>
                  <a:pt x="1028" y="44"/>
                  <a:pt x="1031" y="44"/>
                </a:cubicBezTo>
                <a:cubicBezTo>
                  <a:pt x="1033" y="44"/>
                  <a:pt x="1037" y="47"/>
                  <a:pt x="1041" y="47"/>
                </a:cubicBezTo>
                <a:cubicBezTo>
                  <a:pt x="1043" y="47"/>
                  <a:pt x="1046" y="46"/>
                  <a:pt x="1048" y="44"/>
                </a:cubicBezTo>
                <a:cubicBezTo>
                  <a:pt x="1051" y="42"/>
                  <a:pt x="1054" y="44"/>
                  <a:pt x="1053" y="39"/>
                </a:cubicBezTo>
                <a:lnTo>
                  <a:pt x="1053" y="39"/>
                </a:lnTo>
                <a:lnTo>
                  <a:pt x="1055" y="40"/>
                </a:lnTo>
                <a:lnTo>
                  <a:pt x="1056" y="38"/>
                </a:lnTo>
                <a:cubicBezTo>
                  <a:pt x="1055" y="36"/>
                  <a:pt x="1062" y="38"/>
                  <a:pt x="1065" y="34"/>
                </a:cubicBezTo>
                <a:cubicBezTo>
                  <a:pt x="1067" y="33"/>
                  <a:pt x="1069" y="32"/>
                  <a:pt x="1072" y="32"/>
                </a:cubicBezTo>
                <a:cubicBezTo>
                  <a:pt x="1079" y="32"/>
                  <a:pt x="1087" y="36"/>
                  <a:pt x="1095" y="36"/>
                </a:cubicBezTo>
                <a:lnTo>
                  <a:pt x="1099" y="36"/>
                </a:lnTo>
                <a:lnTo>
                  <a:pt x="1101" y="35"/>
                </a:lnTo>
                <a:cubicBezTo>
                  <a:pt x="1106" y="35"/>
                  <a:pt x="1111" y="45"/>
                  <a:pt x="1116" y="47"/>
                </a:cubicBezTo>
                <a:cubicBezTo>
                  <a:pt x="1114" y="52"/>
                  <a:pt x="1118" y="56"/>
                  <a:pt x="1121" y="61"/>
                </a:cubicBezTo>
                <a:lnTo>
                  <a:pt x="1124" y="59"/>
                </a:lnTo>
                <a:cubicBezTo>
                  <a:pt x="1127" y="59"/>
                  <a:pt x="1129" y="61"/>
                  <a:pt x="1131" y="61"/>
                </a:cubicBezTo>
                <a:lnTo>
                  <a:pt x="1133" y="59"/>
                </a:lnTo>
                <a:lnTo>
                  <a:pt x="1133" y="60"/>
                </a:lnTo>
                <a:cubicBezTo>
                  <a:pt x="1134" y="93"/>
                  <a:pt x="1134" y="126"/>
                  <a:pt x="1129" y="158"/>
                </a:cubicBezTo>
                <a:cubicBezTo>
                  <a:pt x="1125" y="184"/>
                  <a:pt x="1117" y="209"/>
                  <a:pt x="1109" y="234"/>
                </a:cubicBezTo>
                <a:cubicBezTo>
                  <a:pt x="1106" y="239"/>
                  <a:pt x="1103" y="245"/>
                  <a:pt x="1102" y="251"/>
                </a:cubicBezTo>
                <a:cubicBezTo>
                  <a:pt x="1096" y="269"/>
                  <a:pt x="1090" y="286"/>
                  <a:pt x="1082" y="302"/>
                </a:cubicBezTo>
                <a:cubicBezTo>
                  <a:pt x="1074" y="302"/>
                  <a:pt x="1061" y="298"/>
                  <a:pt x="1053" y="296"/>
                </a:cubicBezTo>
                <a:cubicBezTo>
                  <a:pt x="1045" y="293"/>
                  <a:pt x="1041" y="293"/>
                  <a:pt x="1034" y="292"/>
                </a:cubicBezTo>
                <a:cubicBezTo>
                  <a:pt x="1034" y="289"/>
                  <a:pt x="1034" y="288"/>
                  <a:pt x="1033" y="288"/>
                </a:cubicBezTo>
                <a:cubicBezTo>
                  <a:pt x="1032" y="288"/>
                  <a:pt x="1030" y="290"/>
                  <a:pt x="1028" y="290"/>
                </a:cubicBezTo>
                <a:lnTo>
                  <a:pt x="1027" y="289"/>
                </a:lnTo>
                <a:lnTo>
                  <a:pt x="1025" y="288"/>
                </a:lnTo>
                <a:cubicBezTo>
                  <a:pt x="1018" y="288"/>
                  <a:pt x="997" y="306"/>
                  <a:pt x="986" y="306"/>
                </a:cubicBezTo>
                <a:cubicBezTo>
                  <a:pt x="981" y="306"/>
                  <a:pt x="979" y="303"/>
                  <a:pt x="979" y="296"/>
                </a:cubicBezTo>
                <a:lnTo>
                  <a:pt x="979" y="295"/>
                </a:lnTo>
                <a:lnTo>
                  <a:pt x="979" y="296"/>
                </a:lnTo>
                <a:lnTo>
                  <a:pt x="979" y="296"/>
                </a:lnTo>
                <a:lnTo>
                  <a:pt x="977" y="294"/>
                </a:lnTo>
                <a:lnTo>
                  <a:pt x="977" y="294"/>
                </a:lnTo>
                <a:cubicBezTo>
                  <a:pt x="976" y="296"/>
                  <a:pt x="975" y="296"/>
                  <a:pt x="974" y="296"/>
                </a:cubicBezTo>
                <a:lnTo>
                  <a:pt x="973" y="296"/>
                </a:lnTo>
                <a:cubicBezTo>
                  <a:pt x="972" y="296"/>
                  <a:pt x="971" y="296"/>
                  <a:pt x="971" y="298"/>
                </a:cubicBezTo>
                <a:cubicBezTo>
                  <a:pt x="967" y="297"/>
                  <a:pt x="963" y="296"/>
                  <a:pt x="960" y="296"/>
                </a:cubicBezTo>
                <a:cubicBezTo>
                  <a:pt x="959" y="296"/>
                  <a:pt x="957" y="296"/>
                  <a:pt x="956" y="296"/>
                </a:cubicBezTo>
                <a:cubicBezTo>
                  <a:pt x="951" y="305"/>
                  <a:pt x="930" y="304"/>
                  <a:pt x="919" y="313"/>
                </a:cubicBezTo>
                <a:cubicBezTo>
                  <a:pt x="915" y="317"/>
                  <a:pt x="922" y="318"/>
                  <a:pt x="923" y="321"/>
                </a:cubicBezTo>
                <a:cubicBezTo>
                  <a:pt x="920" y="326"/>
                  <a:pt x="917" y="328"/>
                  <a:pt x="912" y="328"/>
                </a:cubicBezTo>
                <a:lnTo>
                  <a:pt x="910" y="328"/>
                </a:lnTo>
                <a:cubicBezTo>
                  <a:pt x="903" y="330"/>
                  <a:pt x="905" y="339"/>
                  <a:pt x="898" y="339"/>
                </a:cubicBezTo>
                <a:cubicBezTo>
                  <a:pt x="884" y="340"/>
                  <a:pt x="912" y="353"/>
                  <a:pt x="897" y="353"/>
                </a:cubicBezTo>
                <a:lnTo>
                  <a:pt x="896" y="353"/>
                </a:lnTo>
                <a:cubicBezTo>
                  <a:pt x="895" y="352"/>
                  <a:pt x="893" y="351"/>
                  <a:pt x="892" y="351"/>
                </a:cubicBezTo>
                <a:cubicBezTo>
                  <a:pt x="889" y="351"/>
                  <a:pt x="885" y="353"/>
                  <a:pt x="884" y="356"/>
                </a:cubicBezTo>
                <a:lnTo>
                  <a:pt x="881" y="357"/>
                </a:lnTo>
                <a:lnTo>
                  <a:pt x="880" y="357"/>
                </a:lnTo>
                <a:cubicBezTo>
                  <a:pt x="880" y="357"/>
                  <a:pt x="880" y="358"/>
                  <a:pt x="879" y="360"/>
                </a:cubicBezTo>
                <a:cubicBezTo>
                  <a:pt x="877" y="361"/>
                  <a:pt x="875" y="361"/>
                  <a:pt x="874" y="361"/>
                </a:cubicBezTo>
                <a:cubicBezTo>
                  <a:pt x="871" y="361"/>
                  <a:pt x="869" y="360"/>
                  <a:pt x="866" y="360"/>
                </a:cubicBezTo>
                <a:cubicBezTo>
                  <a:pt x="865" y="360"/>
                  <a:pt x="863" y="361"/>
                  <a:pt x="860" y="363"/>
                </a:cubicBezTo>
                <a:cubicBezTo>
                  <a:pt x="858" y="365"/>
                  <a:pt x="849" y="372"/>
                  <a:pt x="842" y="373"/>
                </a:cubicBezTo>
                <a:cubicBezTo>
                  <a:pt x="843" y="378"/>
                  <a:pt x="841" y="382"/>
                  <a:pt x="838" y="382"/>
                </a:cubicBezTo>
                <a:cubicBezTo>
                  <a:pt x="837" y="382"/>
                  <a:pt x="835" y="381"/>
                  <a:pt x="835" y="379"/>
                </a:cubicBezTo>
                <a:lnTo>
                  <a:pt x="834" y="379"/>
                </a:lnTo>
                <a:cubicBezTo>
                  <a:pt x="829" y="379"/>
                  <a:pt x="821" y="369"/>
                  <a:pt x="812" y="369"/>
                </a:cubicBezTo>
                <a:cubicBezTo>
                  <a:pt x="809" y="369"/>
                  <a:pt x="806" y="370"/>
                  <a:pt x="803" y="373"/>
                </a:cubicBezTo>
                <a:cubicBezTo>
                  <a:pt x="798" y="371"/>
                  <a:pt x="794" y="370"/>
                  <a:pt x="791" y="370"/>
                </a:cubicBezTo>
                <a:cubicBezTo>
                  <a:pt x="784" y="370"/>
                  <a:pt x="782" y="374"/>
                  <a:pt x="778" y="386"/>
                </a:cubicBezTo>
                <a:cubicBezTo>
                  <a:pt x="779" y="388"/>
                  <a:pt x="778" y="389"/>
                  <a:pt x="777" y="389"/>
                </a:cubicBezTo>
                <a:cubicBezTo>
                  <a:pt x="773" y="389"/>
                  <a:pt x="761" y="376"/>
                  <a:pt x="758" y="375"/>
                </a:cubicBezTo>
                <a:lnTo>
                  <a:pt x="758" y="377"/>
                </a:lnTo>
                <a:cubicBezTo>
                  <a:pt x="758" y="377"/>
                  <a:pt x="758" y="368"/>
                  <a:pt x="755" y="367"/>
                </a:cubicBezTo>
                <a:cubicBezTo>
                  <a:pt x="754" y="365"/>
                  <a:pt x="752" y="364"/>
                  <a:pt x="751" y="364"/>
                </a:cubicBezTo>
                <a:cubicBezTo>
                  <a:pt x="747" y="364"/>
                  <a:pt x="742" y="370"/>
                  <a:pt x="740" y="370"/>
                </a:cubicBezTo>
                <a:cubicBezTo>
                  <a:pt x="739" y="370"/>
                  <a:pt x="738" y="369"/>
                  <a:pt x="738" y="366"/>
                </a:cubicBezTo>
                <a:cubicBezTo>
                  <a:pt x="742" y="363"/>
                  <a:pt x="738" y="360"/>
                  <a:pt x="734" y="360"/>
                </a:cubicBezTo>
                <a:cubicBezTo>
                  <a:pt x="731" y="360"/>
                  <a:pt x="729" y="361"/>
                  <a:pt x="728" y="363"/>
                </a:cubicBezTo>
                <a:cubicBezTo>
                  <a:pt x="728" y="359"/>
                  <a:pt x="728" y="358"/>
                  <a:pt x="726" y="355"/>
                </a:cubicBezTo>
                <a:cubicBezTo>
                  <a:pt x="718" y="341"/>
                  <a:pt x="703" y="328"/>
                  <a:pt x="687" y="326"/>
                </a:cubicBezTo>
                <a:cubicBezTo>
                  <a:pt x="680" y="321"/>
                  <a:pt x="687" y="315"/>
                  <a:pt x="677" y="314"/>
                </a:cubicBezTo>
                <a:lnTo>
                  <a:pt x="676" y="314"/>
                </a:lnTo>
                <a:cubicBezTo>
                  <a:pt x="672" y="314"/>
                  <a:pt x="666" y="315"/>
                  <a:pt x="662" y="319"/>
                </a:cubicBezTo>
                <a:cubicBezTo>
                  <a:pt x="663" y="322"/>
                  <a:pt x="660" y="324"/>
                  <a:pt x="658" y="324"/>
                </a:cubicBezTo>
                <a:cubicBezTo>
                  <a:pt x="655" y="324"/>
                  <a:pt x="653" y="322"/>
                  <a:pt x="654" y="319"/>
                </a:cubicBezTo>
                <a:cubicBezTo>
                  <a:pt x="652" y="320"/>
                  <a:pt x="651" y="320"/>
                  <a:pt x="650" y="320"/>
                </a:cubicBezTo>
                <a:lnTo>
                  <a:pt x="647" y="319"/>
                </a:lnTo>
                <a:cubicBezTo>
                  <a:pt x="652" y="315"/>
                  <a:pt x="648" y="313"/>
                  <a:pt x="646" y="309"/>
                </a:cubicBezTo>
                <a:cubicBezTo>
                  <a:pt x="642" y="301"/>
                  <a:pt x="638" y="297"/>
                  <a:pt x="634" y="297"/>
                </a:cubicBezTo>
                <a:cubicBezTo>
                  <a:pt x="631" y="297"/>
                  <a:pt x="627" y="301"/>
                  <a:pt x="623" y="308"/>
                </a:cubicBezTo>
                <a:cubicBezTo>
                  <a:pt x="628" y="318"/>
                  <a:pt x="614" y="325"/>
                  <a:pt x="611" y="331"/>
                </a:cubicBezTo>
                <a:cubicBezTo>
                  <a:pt x="589" y="363"/>
                  <a:pt x="581" y="337"/>
                  <a:pt x="564" y="373"/>
                </a:cubicBezTo>
                <a:cubicBezTo>
                  <a:pt x="561" y="375"/>
                  <a:pt x="558" y="377"/>
                  <a:pt x="556" y="377"/>
                </a:cubicBezTo>
                <a:cubicBezTo>
                  <a:pt x="547" y="377"/>
                  <a:pt x="547" y="350"/>
                  <a:pt x="539" y="341"/>
                </a:cubicBezTo>
                <a:cubicBezTo>
                  <a:pt x="545" y="337"/>
                  <a:pt x="534" y="335"/>
                  <a:pt x="544" y="331"/>
                </a:cubicBezTo>
                <a:cubicBezTo>
                  <a:pt x="545" y="323"/>
                  <a:pt x="542" y="320"/>
                  <a:pt x="537" y="320"/>
                </a:cubicBezTo>
                <a:cubicBezTo>
                  <a:pt x="533" y="320"/>
                  <a:pt x="528" y="323"/>
                  <a:pt x="525" y="328"/>
                </a:cubicBezTo>
                <a:cubicBezTo>
                  <a:pt x="501" y="317"/>
                  <a:pt x="503" y="316"/>
                  <a:pt x="514" y="296"/>
                </a:cubicBezTo>
                <a:cubicBezTo>
                  <a:pt x="510" y="292"/>
                  <a:pt x="506" y="290"/>
                  <a:pt x="503" y="290"/>
                </a:cubicBezTo>
                <a:cubicBezTo>
                  <a:pt x="493" y="290"/>
                  <a:pt x="489" y="307"/>
                  <a:pt x="487" y="318"/>
                </a:cubicBezTo>
                <a:lnTo>
                  <a:pt x="485" y="318"/>
                </a:lnTo>
                <a:cubicBezTo>
                  <a:pt x="472" y="318"/>
                  <a:pt x="478" y="291"/>
                  <a:pt x="456" y="284"/>
                </a:cubicBezTo>
                <a:cubicBezTo>
                  <a:pt x="453" y="283"/>
                  <a:pt x="451" y="283"/>
                  <a:pt x="449" y="283"/>
                </a:cubicBezTo>
                <a:cubicBezTo>
                  <a:pt x="442" y="283"/>
                  <a:pt x="438" y="285"/>
                  <a:pt x="434" y="285"/>
                </a:cubicBezTo>
                <a:cubicBezTo>
                  <a:pt x="429" y="285"/>
                  <a:pt x="425" y="283"/>
                  <a:pt x="416" y="274"/>
                </a:cubicBezTo>
                <a:cubicBezTo>
                  <a:pt x="408" y="271"/>
                  <a:pt x="398" y="273"/>
                  <a:pt x="393" y="266"/>
                </a:cubicBezTo>
                <a:cubicBezTo>
                  <a:pt x="391" y="268"/>
                  <a:pt x="389" y="269"/>
                  <a:pt x="386" y="269"/>
                </a:cubicBezTo>
                <a:cubicBezTo>
                  <a:pt x="383" y="269"/>
                  <a:pt x="380" y="268"/>
                  <a:pt x="379" y="265"/>
                </a:cubicBezTo>
                <a:cubicBezTo>
                  <a:pt x="381" y="255"/>
                  <a:pt x="376" y="251"/>
                  <a:pt x="372" y="242"/>
                </a:cubicBezTo>
                <a:lnTo>
                  <a:pt x="369" y="243"/>
                </a:lnTo>
                <a:cubicBezTo>
                  <a:pt x="364" y="243"/>
                  <a:pt x="360" y="239"/>
                  <a:pt x="356" y="238"/>
                </a:cubicBezTo>
                <a:cubicBezTo>
                  <a:pt x="340" y="244"/>
                  <a:pt x="326" y="260"/>
                  <a:pt x="306" y="260"/>
                </a:cubicBezTo>
                <a:lnTo>
                  <a:pt x="303" y="260"/>
                </a:lnTo>
                <a:cubicBezTo>
                  <a:pt x="307" y="291"/>
                  <a:pt x="309" y="279"/>
                  <a:pt x="283" y="288"/>
                </a:cubicBezTo>
                <a:cubicBezTo>
                  <a:pt x="281" y="288"/>
                  <a:pt x="279" y="288"/>
                  <a:pt x="278" y="288"/>
                </a:cubicBezTo>
                <a:cubicBezTo>
                  <a:pt x="252" y="288"/>
                  <a:pt x="289" y="315"/>
                  <a:pt x="249" y="332"/>
                </a:cubicBezTo>
                <a:cubicBezTo>
                  <a:pt x="231" y="332"/>
                  <a:pt x="232" y="340"/>
                  <a:pt x="227" y="340"/>
                </a:cubicBezTo>
                <a:cubicBezTo>
                  <a:pt x="224" y="340"/>
                  <a:pt x="218" y="337"/>
                  <a:pt x="207" y="330"/>
                </a:cubicBezTo>
                <a:cubicBezTo>
                  <a:pt x="192" y="345"/>
                  <a:pt x="203" y="376"/>
                  <a:pt x="186" y="388"/>
                </a:cubicBezTo>
                <a:cubicBezTo>
                  <a:pt x="183" y="385"/>
                  <a:pt x="180" y="384"/>
                  <a:pt x="178" y="384"/>
                </a:cubicBezTo>
                <a:cubicBezTo>
                  <a:pt x="174" y="384"/>
                  <a:pt x="171" y="390"/>
                  <a:pt x="168" y="396"/>
                </a:cubicBezTo>
                <a:cubicBezTo>
                  <a:pt x="166" y="395"/>
                  <a:pt x="164" y="394"/>
                  <a:pt x="163" y="394"/>
                </a:cubicBezTo>
                <a:cubicBezTo>
                  <a:pt x="155" y="394"/>
                  <a:pt x="151" y="407"/>
                  <a:pt x="140" y="407"/>
                </a:cubicBezTo>
                <a:cubicBezTo>
                  <a:pt x="136" y="407"/>
                  <a:pt x="132" y="405"/>
                  <a:pt x="126" y="401"/>
                </a:cubicBezTo>
                <a:lnTo>
                  <a:pt x="123" y="400"/>
                </a:lnTo>
                <a:cubicBezTo>
                  <a:pt x="120" y="400"/>
                  <a:pt x="117" y="401"/>
                  <a:pt x="115" y="402"/>
                </a:cubicBezTo>
                <a:cubicBezTo>
                  <a:pt x="119" y="393"/>
                  <a:pt x="126" y="385"/>
                  <a:pt x="119" y="376"/>
                </a:cubicBezTo>
                <a:cubicBezTo>
                  <a:pt x="124" y="374"/>
                  <a:pt x="125" y="375"/>
                  <a:pt x="131" y="370"/>
                </a:cubicBezTo>
                <a:cubicBezTo>
                  <a:pt x="130" y="355"/>
                  <a:pt x="142" y="348"/>
                  <a:pt x="119" y="342"/>
                </a:cubicBezTo>
                <a:cubicBezTo>
                  <a:pt x="103" y="333"/>
                  <a:pt x="112" y="338"/>
                  <a:pt x="102" y="318"/>
                </a:cubicBezTo>
                <a:cubicBezTo>
                  <a:pt x="102" y="309"/>
                  <a:pt x="95" y="304"/>
                  <a:pt x="93" y="296"/>
                </a:cubicBezTo>
                <a:cubicBezTo>
                  <a:pt x="90" y="293"/>
                  <a:pt x="85" y="290"/>
                  <a:pt x="81" y="290"/>
                </a:cubicBezTo>
                <a:cubicBezTo>
                  <a:pt x="78" y="290"/>
                  <a:pt x="76" y="291"/>
                  <a:pt x="73" y="293"/>
                </a:cubicBezTo>
                <a:cubicBezTo>
                  <a:pt x="71" y="273"/>
                  <a:pt x="59" y="291"/>
                  <a:pt x="54" y="273"/>
                </a:cubicBezTo>
                <a:cubicBezTo>
                  <a:pt x="57" y="269"/>
                  <a:pt x="55" y="268"/>
                  <a:pt x="52" y="268"/>
                </a:cubicBezTo>
                <a:cubicBezTo>
                  <a:pt x="49" y="268"/>
                  <a:pt x="45" y="269"/>
                  <a:pt x="41" y="269"/>
                </a:cubicBezTo>
                <a:cubicBezTo>
                  <a:pt x="39" y="269"/>
                  <a:pt x="38" y="269"/>
                  <a:pt x="37" y="268"/>
                </a:cubicBezTo>
                <a:cubicBezTo>
                  <a:pt x="34" y="271"/>
                  <a:pt x="30" y="273"/>
                  <a:pt x="26" y="273"/>
                </a:cubicBezTo>
                <a:cubicBezTo>
                  <a:pt x="22" y="273"/>
                  <a:pt x="18" y="271"/>
                  <a:pt x="14" y="268"/>
                </a:cubicBezTo>
                <a:cubicBezTo>
                  <a:pt x="24" y="266"/>
                  <a:pt x="32" y="259"/>
                  <a:pt x="41" y="255"/>
                </a:cubicBezTo>
                <a:cubicBezTo>
                  <a:pt x="36" y="247"/>
                  <a:pt x="50" y="249"/>
                  <a:pt x="51" y="240"/>
                </a:cubicBezTo>
                <a:cubicBezTo>
                  <a:pt x="51" y="238"/>
                  <a:pt x="51" y="238"/>
                  <a:pt x="52" y="238"/>
                </a:cubicBezTo>
                <a:cubicBezTo>
                  <a:pt x="53" y="238"/>
                  <a:pt x="54" y="239"/>
                  <a:pt x="55" y="239"/>
                </a:cubicBezTo>
                <a:cubicBezTo>
                  <a:pt x="58" y="238"/>
                  <a:pt x="59" y="235"/>
                  <a:pt x="61" y="234"/>
                </a:cubicBezTo>
                <a:cubicBezTo>
                  <a:pt x="64" y="231"/>
                  <a:pt x="62" y="228"/>
                  <a:pt x="64" y="228"/>
                </a:cubicBezTo>
                <a:cubicBezTo>
                  <a:pt x="65" y="228"/>
                  <a:pt x="66" y="228"/>
                  <a:pt x="67" y="228"/>
                </a:cubicBezTo>
                <a:cubicBezTo>
                  <a:pt x="67" y="220"/>
                  <a:pt x="73" y="218"/>
                  <a:pt x="78" y="214"/>
                </a:cubicBezTo>
                <a:lnTo>
                  <a:pt x="79" y="214"/>
                </a:lnTo>
                <a:cubicBezTo>
                  <a:pt x="82" y="214"/>
                  <a:pt x="86" y="222"/>
                  <a:pt x="89" y="222"/>
                </a:cubicBezTo>
                <a:lnTo>
                  <a:pt x="92" y="220"/>
                </a:lnTo>
                <a:cubicBezTo>
                  <a:pt x="92" y="216"/>
                  <a:pt x="97" y="210"/>
                  <a:pt x="94" y="208"/>
                </a:cubicBezTo>
                <a:cubicBezTo>
                  <a:pt x="95" y="207"/>
                  <a:pt x="96" y="206"/>
                  <a:pt x="97" y="206"/>
                </a:cubicBezTo>
                <a:cubicBezTo>
                  <a:pt x="99" y="206"/>
                  <a:pt x="102" y="211"/>
                  <a:pt x="104" y="211"/>
                </a:cubicBezTo>
                <a:cubicBezTo>
                  <a:pt x="106" y="211"/>
                  <a:pt x="107" y="210"/>
                  <a:pt x="108" y="207"/>
                </a:cubicBezTo>
                <a:cubicBezTo>
                  <a:pt x="105" y="200"/>
                  <a:pt x="113" y="200"/>
                  <a:pt x="114" y="196"/>
                </a:cubicBezTo>
                <a:cubicBezTo>
                  <a:pt x="115" y="189"/>
                  <a:pt x="115" y="187"/>
                  <a:pt x="122" y="184"/>
                </a:cubicBezTo>
                <a:cubicBezTo>
                  <a:pt x="128" y="181"/>
                  <a:pt x="132" y="176"/>
                  <a:pt x="135" y="171"/>
                </a:cubicBezTo>
                <a:lnTo>
                  <a:pt x="137" y="171"/>
                </a:lnTo>
                <a:cubicBezTo>
                  <a:pt x="139" y="171"/>
                  <a:pt x="138" y="169"/>
                  <a:pt x="140" y="167"/>
                </a:cubicBezTo>
                <a:cubicBezTo>
                  <a:pt x="143" y="168"/>
                  <a:pt x="144" y="169"/>
                  <a:pt x="145" y="169"/>
                </a:cubicBezTo>
                <a:lnTo>
                  <a:pt x="147" y="167"/>
                </a:lnTo>
                <a:cubicBezTo>
                  <a:pt x="141" y="147"/>
                  <a:pt x="178" y="108"/>
                  <a:pt x="136" y="104"/>
                </a:cubicBezTo>
                <a:cubicBezTo>
                  <a:pt x="125" y="95"/>
                  <a:pt x="139" y="83"/>
                  <a:pt x="138" y="72"/>
                </a:cubicBezTo>
                <a:cubicBezTo>
                  <a:pt x="135" y="65"/>
                  <a:pt x="116" y="47"/>
                  <a:pt x="133" y="45"/>
                </a:cubicBezTo>
                <a:cubicBezTo>
                  <a:pt x="146" y="36"/>
                  <a:pt x="159" y="33"/>
                  <a:pt x="172" y="33"/>
                </a:cubicBezTo>
                <a:cubicBezTo>
                  <a:pt x="190" y="33"/>
                  <a:pt x="208" y="38"/>
                  <a:pt x="226" y="38"/>
                </a:cubicBezTo>
                <a:cubicBezTo>
                  <a:pt x="233" y="38"/>
                  <a:pt x="239" y="38"/>
                  <a:pt x="246" y="36"/>
                </a:cubicBezTo>
                <a:cubicBezTo>
                  <a:pt x="258" y="36"/>
                  <a:pt x="260" y="25"/>
                  <a:pt x="266" y="25"/>
                </a:cubicBezTo>
                <a:lnTo>
                  <a:pt x="268" y="25"/>
                </a:lnTo>
                <a:cubicBezTo>
                  <a:pt x="276" y="23"/>
                  <a:pt x="289" y="21"/>
                  <a:pt x="300" y="21"/>
                </a:cubicBezTo>
                <a:cubicBezTo>
                  <a:pt x="304" y="21"/>
                  <a:pt x="307" y="21"/>
                  <a:pt x="310" y="22"/>
                </a:cubicBezTo>
                <a:cubicBezTo>
                  <a:pt x="321" y="27"/>
                  <a:pt x="331" y="35"/>
                  <a:pt x="339" y="44"/>
                </a:cubicBezTo>
                <a:cubicBezTo>
                  <a:pt x="351" y="47"/>
                  <a:pt x="366" y="55"/>
                  <a:pt x="369" y="66"/>
                </a:cubicBezTo>
                <a:cubicBezTo>
                  <a:pt x="371" y="69"/>
                  <a:pt x="372" y="71"/>
                  <a:pt x="375" y="72"/>
                </a:cubicBezTo>
                <a:cubicBezTo>
                  <a:pt x="370" y="73"/>
                  <a:pt x="367" y="83"/>
                  <a:pt x="371" y="83"/>
                </a:cubicBezTo>
                <a:cubicBezTo>
                  <a:pt x="372" y="83"/>
                  <a:pt x="373" y="83"/>
                  <a:pt x="375" y="82"/>
                </a:cubicBezTo>
                <a:cubicBezTo>
                  <a:pt x="380" y="85"/>
                  <a:pt x="378" y="90"/>
                  <a:pt x="381" y="90"/>
                </a:cubicBezTo>
                <a:cubicBezTo>
                  <a:pt x="382" y="89"/>
                  <a:pt x="384" y="88"/>
                  <a:pt x="385" y="88"/>
                </a:cubicBezTo>
                <a:cubicBezTo>
                  <a:pt x="390" y="88"/>
                  <a:pt x="394" y="93"/>
                  <a:pt x="399" y="93"/>
                </a:cubicBezTo>
                <a:cubicBezTo>
                  <a:pt x="402" y="99"/>
                  <a:pt x="407" y="104"/>
                  <a:pt x="406" y="111"/>
                </a:cubicBezTo>
                <a:cubicBezTo>
                  <a:pt x="407" y="114"/>
                  <a:pt x="406" y="116"/>
                  <a:pt x="407" y="116"/>
                </a:cubicBezTo>
                <a:cubicBezTo>
                  <a:pt x="407" y="116"/>
                  <a:pt x="408" y="115"/>
                  <a:pt x="411" y="113"/>
                </a:cubicBezTo>
                <a:cubicBezTo>
                  <a:pt x="413" y="111"/>
                  <a:pt x="414" y="110"/>
                  <a:pt x="416" y="110"/>
                </a:cubicBezTo>
                <a:cubicBezTo>
                  <a:pt x="419" y="110"/>
                  <a:pt x="422" y="115"/>
                  <a:pt x="426" y="115"/>
                </a:cubicBezTo>
                <a:lnTo>
                  <a:pt x="429" y="115"/>
                </a:lnTo>
                <a:cubicBezTo>
                  <a:pt x="432" y="109"/>
                  <a:pt x="430" y="102"/>
                  <a:pt x="434" y="98"/>
                </a:cubicBezTo>
                <a:lnTo>
                  <a:pt x="436" y="99"/>
                </a:lnTo>
                <a:cubicBezTo>
                  <a:pt x="437" y="99"/>
                  <a:pt x="437" y="97"/>
                  <a:pt x="438" y="97"/>
                </a:cubicBezTo>
                <a:lnTo>
                  <a:pt x="439" y="97"/>
                </a:lnTo>
                <a:lnTo>
                  <a:pt x="441" y="98"/>
                </a:lnTo>
                <a:cubicBezTo>
                  <a:pt x="443" y="98"/>
                  <a:pt x="442" y="92"/>
                  <a:pt x="445" y="91"/>
                </a:cubicBezTo>
                <a:cubicBezTo>
                  <a:pt x="447" y="92"/>
                  <a:pt x="449" y="93"/>
                  <a:pt x="450" y="93"/>
                </a:cubicBezTo>
                <a:cubicBezTo>
                  <a:pt x="455" y="93"/>
                  <a:pt x="454" y="87"/>
                  <a:pt x="453" y="83"/>
                </a:cubicBezTo>
                <a:cubicBezTo>
                  <a:pt x="454" y="83"/>
                  <a:pt x="456" y="84"/>
                  <a:pt x="458" y="84"/>
                </a:cubicBezTo>
                <a:lnTo>
                  <a:pt x="460" y="83"/>
                </a:lnTo>
                <a:cubicBezTo>
                  <a:pt x="466" y="83"/>
                  <a:pt x="469" y="75"/>
                  <a:pt x="473" y="75"/>
                </a:cubicBezTo>
                <a:cubicBezTo>
                  <a:pt x="475" y="75"/>
                  <a:pt x="477" y="77"/>
                  <a:pt x="479" y="82"/>
                </a:cubicBezTo>
                <a:cubicBezTo>
                  <a:pt x="486" y="82"/>
                  <a:pt x="489" y="99"/>
                  <a:pt x="493" y="99"/>
                </a:cubicBezTo>
                <a:lnTo>
                  <a:pt x="496" y="97"/>
                </a:lnTo>
                <a:cubicBezTo>
                  <a:pt x="495" y="99"/>
                  <a:pt x="497" y="99"/>
                  <a:pt x="499" y="99"/>
                </a:cubicBezTo>
                <a:cubicBezTo>
                  <a:pt x="502" y="99"/>
                  <a:pt x="506" y="98"/>
                  <a:pt x="509" y="98"/>
                </a:cubicBezTo>
                <a:lnTo>
                  <a:pt x="510" y="98"/>
                </a:lnTo>
                <a:cubicBezTo>
                  <a:pt x="510" y="94"/>
                  <a:pt x="513" y="93"/>
                  <a:pt x="517" y="93"/>
                </a:cubicBezTo>
                <a:cubicBezTo>
                  <a:pt x="520" y="93"/>
                  <a:pt x="523" y="94"/>
                  <a:pt x="525" y="95"/>
                </a:cubicBezTo>
                <a:cubicBezTo>
                  <a:pt x="525" y="93"/>
                  <a:pt x="530" y="87"/>
                  <a:pt x="533" y="87"/>
                </a:cubicBezTo>
                <a:cubicBezTo>
                  <a:pt x="534" y="87"/>
                  <a:pt x="535" y="87"/>
                  <a:pt x="535" y="89"/>
                </a:cubicBezTo>
                <a:lnTo>
                  <a:pt x="538" y="88"/>
                </a:lnTo>
                <a:cubicBezTo>
                  <a:pt x="541" y="88"/>
                  <a:pt x="539" y="94"/>
                  <a:pt x="542" y="97"/>
                </a:cubicBezTo>
                <a:cubicBezTo>
                  <a:pt x="541" y="106"/>
                  <a:pt x="543" y="112"/>
                  <a:pt x="550" y="112"/>
                </a:cubicBezTo>
                <a:cubicBezTo>
                  <a:pt x="554" y="112"/>
                  <a:pt x="559" y="110"/>
                  <a:pt x="565" y="105"/>
                </a:cubicBezTo>
                <a:lnTo>
                  <a:pt x="567" y="104"/>
                </a:lnTo>
                <a:cubicBezTo>
                  <a:pt x="571" y="104"/>
                  <a:pt x="578" y="113"/>
                  <a:pt x="581" y="113"/>
                </a:cubicBezTo>
                <a:cubicBezTo>
                  <a:pt x="583" y="113"/>
                  <a:pt x="583" y="111"/>
                  <a:pt x="582" y="108"/>
                </a:cubicBezTo>
                <a:cubicBezTo>
                  <a:pt x="582" y="101"/>
                  <a:pt x="584" y="99"/>
                  <a:pt x="587" y="99"/>
                </a:cubicBezTo>
                <a:cubicBezTo>
                  <a:pt x="590" y="99"/>
                  <a:pt x="595" y="102"/>
                  <a:pt x="599" y="102"/>
                </a:cubicBezTo>
                <a:lnTo>
                  <a:pt x="602" y="101"/>
                </a:lnTo>
                <a:cubicBezTo>
                  <a:pt x="605" y="98"/>
                  <a:pt x="609" y="95"/>
                  <a:pt x="608" y="91"/>
                </a:cubicBezTo>
                <a:lnTo>
                  <a:pt x="609" y="91"/>
                </a:lnTo>
                <a:lnTo>
                  <a:pt x="612" y="91"/>
                </a:lnTo>
                <a:lnTo>
                  <a:pt x="613" y="90"/>
                </a:lnTo>
                <a:cubicBezTo>
                  <a:pt x="611" y="86"/>
                  <a:pt x="627" y="77"/>
                  <a:pt x="632" y="77"/>
                </a:cubicBezTo>
                <a:lnTo>
                  <a:pt x="634" y="77"/>
                </a:lnTo>
                <a:cubicBezTo>
                  <a:pt x="635" y="82"/>
                  <a:pt x="636" y="83"/>
                  <a:pt x="637" y="83"/>
                </a:cubicBezTo>
                <a:cubicBezTo>
                  <a:pt x="639" y="83"/>
                  <a:pt x="640" y="79"/>
                  <a:pt x="637" y="75"/>
                </a:cubicBezTo>
                <a:cubicBezTo>
                  <a:pt x="642" y="71"/>
                  <a:pt x="648" y="59"/>
                  <a:pt x="653" y="59"/>
                </a:cubicBezTo>
                <a:lnTo>
                  <a:pt x="655" y="59"/>
                </a:lnTo>
                <a:cubicBezTo>
                  <a:pt x="662" y="59"/>
                  <a:pt x="664" y="52"/>
                  <a:pt x="673" y="50"/>
                </a:cubicBezTo>
                <a:cubicBezTo>
                  <a:pt x="679" y="50"/>
                  <a:pt x="675" y="40"/>
                  <a:pt x="681" y="39"/>
                </a:cubicBezTo>
                <a:cubicBezTo>
                  <a:pt x="682" y="29"/>
                  <a:pt x="685" y="28"/>
                  <a:pt x="690" y="28"/>
                </a:cubicBezTo>
                <a:cubicBezTo>
                  <a:pt x="692" y="28"/>
                  <a:pt x="693" y="28"/>
                  <a:pt x="695" y="28"/>
                </a:cubicBezTo>
                <a:cubicBezTo>
                  <a:pt x="697" y="28"/>
                  <a:pt x="699" y="28"/>
                  <a:pt x="701" y="28"/>
                </a:cubicBezTo>
                <a:cubicBezTo>
                  <a:pt x="708" y="26"/>
                  <a:pt x="706" y="21"/>
                  <a:pt x="710" y="16"/>
                </a:cubicBezTo>
                <a:lnTo>
                  <a:pt x="712" y="16"/>
                </a:lnTo>
                <a:cubicBezTo>
                  <a:pt x="717" y="16"/>
                  <a:pt x="721" y="14"/>
                  <a:pt x="725"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634" name="Freeform 207">
            <a:extLst>
              <a:ext uri="{FF2B5EF4-FFF2-40B4-BE49-F238E27FC236}">
                <a16:creationId xmlns:a16="http://schemas.microsoft.com/office/drawing/2014/main" id="{20F0318C-A9B0-CD9A-DA55-DEAA8FC2C68B}"/>
              </a:ext>
            </a:extLst>
          </p:cNvPr>
          <p:cNvSpPr>
            <a:spLocks noEditPoints="1"/>
          </p:cNvSpPr>
          <p:nvPr/>
        </p:nvSpPr>
        <p:spPr bwMode="auto">
          <a:xfrm>
            <a:off x="2369623" y="2761287"/>
            <a:ext cx="494677" cy="657495"/>
          </a:xfrm>
          <a:custGeom>
            <a:avLst/>
            <a:gdLst>
              <a:gd name="T0" fmla="*/ 423 w 1232"/>
              <a:gd name="T1" fmla="*/ 120 h 1637"/>
              <a:gd name="T2" fmla="*/ 397 w 1232"/>
              <a:gd name="T3" fmla="*/ 223 h 1637"/>
              <a:gd name="T4" fmla="*/ 361 w 1232"/>
              <a:gd name="T5" fmla="*/ 317 h 1637"/>
              <a:gd name="T6" fmla="*/ 318 w 1232"/>
              <a:gd name="T7" fmla="*/ 389 h 1637"/>
              <a:gd name="T8" fmla="*/ 291 w 1232"/>
              <a:gd name="T9" fmla="*/ 473 h 1637"/>
              <a:gd name="T10" fmla="*/ 6 w 1232"/>
              <a:gd name="T11" fmla="*/ 738 h 1637"/>
              <a:gd name="T12" fmla="*/ 149 w 1232"/>
              <a:gd name="T13" fmla="*/ 741 h 1637"/>
              <a:gd name="T14" fmla="*/ 216 w 1232"/>
              <a:gd name="T15" fmla="*/ 998 h 1637"/>
              <a:gd name="T16" fmla="*/ 202 w 1232"/>
              <a:gd name="T17" fmla="*/ 1117 h 1637"/>
              <a:gd name="T18" fmla="*/ 270 w 1232"/>
              <a:gd name="T19" fmla="*/ 1201 h 1637"/>
              <a:gd name="T20" fmla="*/ 360 w 1232"/>
              <a:gd name="T21" fmla="*/ 1223 h 1637"/>
              <a:gd name="T22" fmla="*/ 344 w 1232"/>
              <a:gd name="T23" fmla="*/ 1279 h 1637"/>
              <a:gd name="T24" fmla="*/ 306 w 1232"/>
              <a:gd name="T25" fmla="*/ 1380 h 1637"/>
              <a:gd name="T26" fmla="*/ 341 w 1232"/>
              <a:gd name="T27" fmla="*/ 1466 h 1637"/>
              <a:gd name="T28" fmla="*/ 394 w 1232"/>
              <a:gd name="T29" fmla="*/ 1561 h 1637"/>
              <a:gd name="T30" fmla="*/ 487 w 1232"/>
              <a:gd name="T31" fmla="*/ 1636 h 1637"/>
              <a:gd name="T32" fmla="*/ 532 w 1232"/>
              <a:gd name="T33" fmla="*/ 1501 h 1637"/>
              <a:gd name="T34" fmla="*/ 506 w 1232"/>
              <a:gd name="T35" fmla="*/ 1383 h 1637"/>
              <a:gd name="T36" fmla="*/ 581 w 1232"/>
              <a:gd name="T37" fmla="*/ 1216 h 1637"/>
              <a:gd name="T38" fmla="*/ 653 w 1232"/>
              <a:gd name="T39" fmla="*/ 1145 h 1637"/>
              <a:gd name="T40" fmla="*/ 818 w 1232"/>
              <a:gd name="T41" fmla="*/ 1030 h 1637"/>
              <a:gd name="T42" fmla="*/ 904 w 1232"/>
              <a:gd name="T43" fmla="*/ 1011 h 1637"/>
              <a:gd name="T44" fmla="*/ 1044 w 1232"/>
              <a:gd name="T45" fmla="*/ 939 h 1637"/>
              <a:gd name="T46" fmla="*/ 1017 w 1232"/>
              <a:gd name="T47" fmla="*/ 792 h 1637"/>
              <a:gd name="T48" fmla="*/ 1044 w 1232"/>
              <a:gd name="T49" fmla="*/ 585 h 1637"/>
              <a:gd name="T50" fmla="*/ 1101 w 1232"/>
              <a:gd name="T51" fmla="*/ 429 h 1637"/>
              <a:gd name="T52" fmla="*/ 1178 w 1232"/>
              <a:gd name="T53" fmla="*/ 386 h 1637"/>
              <a:gd name="T54" fmla="*/ 1202 w 1232"/>
              <a:gd name="T55" fmla="*/ 266 h 1637"/>
              <a:gd name="T56" fmla="*/ 1127 w 1232"/>
              <a:gd name="T57" fmla="*/ 260 h 1637"/>
              <a:gd name="T58" fmla="*/ 969 w 1232"/>
              <a:gd name="T59" fmla="*/ 201 h 1637"/>
              <a:gd name="T60" fmla="*/ 826 w 1232"/>
              <a:gd name="T61" fmla="*/ 221 h 1637"/>
              <a:gd name="T62" fmla="*/ 666 w 1232"/>
              <a:gd name="T63" fmla="*/ 75 h 1637"/>
              <a:gd name="T64" fmla="*/ 465 w 1232"/>
              <a:gd name="T65" fmla="*/ 13 h 1637"/>
              <a:gd name="T66" fmla="*/ 586 w 1232"/>
              <a:gd name="T67" fmla="*/ 70 h 1637"/>
              <a:gd name="T68" fmla="*/ 604 w 1232"/>
              <a:gd name="T69" fmla="*/ 84 h 1637"/>
              <a:gd name="T70" fmla="*/ 775 w 1232"/>
              <a:gd name="T71" fmla="*/ 211 h 1637"/>
              <a:gd name="T72" fmla="*/ 837 w 1232"/>
              <a:gd name="T73" fmla="*/ 255 h 1637"/>
              <a:gd name="T74" fmla="*/ 1060 w 1232"/>
              <a:gd name="T75" fmla="*/ 254 h 1637"/>
              <a:gd name="T76" fmla="*/ 1162 w 1232"/>
              <a:gd name="T77" fmla="*/ 275 h 1637"/>
              <a:gd name="T78" fmla="*/ 1164 w 1232"/>
              <a:gd name="T79" fmla="*/ 382 h 1637"/>
              <a:gd name="T80" fmla="*/ 1065 w 1232"/>
              <a:gd name="T81" fmla="*/ 450 h 1637"/>
              <a:gd name="T82" fmla="*/ 1032 w 1232"/>
              <a:gd name="T83" fmla="*/ 754 h 1637"/>
              <a:gd name="T84" fmla="*/ 1003 w 1232"/>
              <a:gd name="T85" fmla="*/ 999 h 1637"/>
              <a:gd name="T86" fmla="*/ 848 w 1232"/>
              <a:gd name="T87" fmla="*/ 1001 h 1637"/>
              <a:gd name="T88" fmla="*/ 701 w 1232"/>
              <a:gd name="T89" fmla="*/ 1108 h 1637"/>
              <a:gd name="T90" fmla="*/ 580 w 1232"/>
              <a:gd name="T91" fmla="*/ 1170 h 1637"/>
              <a:gd name="T92" fmla="*/ 512 w 1232"/>
              <a:gd name="T93" fmla="*/ 1351 h 1637"/>
              <a:gd name="T94" fmla="*/ 499 w 1232"/>
              <a:gd name="T95" fmla="*/ 1623 h 1637"/>
              <a:gd name="T96" fmla="*/ 385 w 1232"/>
              <a:gd name="T97" fmla="*/ 1515 h 1637"/>
              <a:gd name="T98" fmla="*/ 318 w 1232"/>
              <a:gd name="T99" fmla="*/ 1412 h 1637"/>
              <a:gd name="T100" fmla="*/ 344 w 1232"/>
              <a:gd name="T101" fmla="*/ 1316 h 1637"/>
              <a:gd name="T102" fmla="*/ 343 w 1232"/>
              <a:gd name="T103" fmla="*/ 1213 h 1637"/>
              <a:gd name="T104" fmla="*/ 275 w 1232"/>
              <a:gd name="T105" fmla="*/ 1186 h 1637"/>
              <a:gd name="T106" fmla="*/ 218 w 1232"/>
              <a:gd name="T107" fmla="*/ 1122 h 1637"/>
              <a:gd name="T108" fmla="*/ 180 w 1232"/>
              <a:gd name="T109" fmla="*/ 755 h 1637"/>
              <a:gd name="T110" fmla="*/ 235 w 1232"/>
              <a:gd name="T111" fmla="*/ 564 h 1637"/>
              <a:gd name="T112" fmla="*/ 327 w 1232"/>
              <a:gd name="T113" fmla="*/ 415 h 1637"/>
              <a:gd name="T114" fmla="*/ 349 w 1232"/>
              <a:gd name="T115" fmla="*/ 377 h 1637"/>
              <a:gd name="T116" fmla="*/ 377 w 1232"/>
              <a:gd name="T117" fmla="*/ 328 h 1637"/>
              <a:gd name="T118" fmla="*/ 377 w 1232"/>
              <a:gd name="T119" fmla="*/ 282 h 1637"/>
              <a:gd name="T120" fmla="*/ 416 w 1232"/>
              <a:gd name="T121" fmla="*/ 210 h 1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32" h="1637">
                <a:moveTo>
                  <a:pt x="465" y="0"/>
                </a:moveTo>
                <a:cubicBezTo>
                  <a:pt x="463" y="0"/>
                  <a:pt x="461" y="0"/>
                  <a:pt x="459" y="2"/>
                </a:cubicBezTo>
                <a:cubicBezTo>
                  <a:pt x="455" y="4"/>
                  <a:pt x="453" y="7"/>
                  <a:pt x="452" y="11"/>
                </a:cubicBezTo>
                <a:lnTo>
                  <a:pt x="452" y="13"/>
                </a:lnTo>
                <a:cubicBezTo>
                  <a:pt x="450" y="15"/>
                  <a:pt x="449" y="17"/>
                  <a:pt x="449" y="19"/>
                </a:cubicBezTo>
                <a:cubicBezTo>
                  <a:pt x="448" y="22"/>
                  <a:pt x="448" y="26"/>
                  <a:pt x="450" y="29"/>
                </a:cubicBezTo>
                <a:lnTo>
                  <a:pt x="451" y="30"/>
                </a:lnTo>
                <a:cubicBezTo>
                  <a:pt x="452" y="32"/>
                  <a:pt x="453" y="35"/>
                  <a:pt x="455" y="37"/>
                </a:cubicBezTo>
                <a:cubicBezTo>
                  <a:pt x="453" y="41"/>
                  <a:pt x="452" y="44"/>
                  <a:pt x="451" y="48"/>
                </a:cubicBezTo>
                <a:cubicBezTo>
                  <a:pt x="447" y="53"/>
                  <a:pt x="447" y="60"/>
                  <a:pt x="451" y="68"/>
                </a:cubicBezTo>
                <a:cubicBezTo>
                  <a:pt x="453" y="72"/>
                  <a:pt x="454" y="75"/>
                  <a:pt x="450" y="85"/>
                </a:cubicBezTo>
                <a:lnTo>
                  <a:pt x="450" y="88"/>
                </a:lnTo>
                <a:lnTo>
                  <a:pt x="447" y="88"/>
                </a:lnTo>
                <a:cubicBezTo>
                  <a:pt x="439" y="89"/>
                  <a:pt x="429" y="91"/>
                  <a:pt x="424" y="100"/>
                </a:cubicBezTo>
                <a:cubicBezTo>
                  <a:pt x="420" y="106"/>
                  <a:pt x="420" y="113"/>
                  <a:pt x="423" y="120"/>
                </a:cubicBezTo>
                <a:cubicBezTo>
                  <a:pt x="425" y="125"/>
                  <a:pt x="429" y="128"/>
                  <a:pt x="434" y="128"/>
                </a:cubicBezTo>
                <a:lnTo>
                  <a:pt x="437" y="129"/>
                </a:lnTo>
                <a:lnTo>
                  <a:pt x="437" y="129"/>
                </a:lnTo>
                <a:cubicBezTo>
                  <a:pt x="437" y="132"/>
                  <a:pt x="437" y="134"/>
                  <a:pt x="438" y="136"/>
                </a:cubicBezTo>
                <a:cubicBezTo>
                  <a:pt x="438" y="139"/>
                  <a:pt x="438" y="139"/>
                  <a:pt x="438" y="140"/>
                </a:cubicBezTo>
                <a:lnTo>
                  <a:pt x="437" y="143"/>
                </a:lnTo>
                <a:cubicBezTo>
                  <a:pt x="436" y="145"/>
                  <a:pt x="435" y="147"/>
                  <a:pt x="434" y="149"/>
                </a:cubicBezTo>
                <a:cubicBezTo>
                  <a:pt x="432" y="154"/>
                  <a:pt x="430" y="160"/>
                  <a:pt x="430" y="168"/>
                </a:cubicBezTo>
                <a:lnTo>
                  <a:pt x="429" y="170"/>
                </a:lnTo>
                <a:cubicBezTo>
                  <a:pt x="427" y="172"/>
                  <a:pt x="424" y="176"/>
                  <a:pt x="422" y="180"/>
                </a:cubicBezTo>
                <a:lnTo>
                  <a:pt x="419" y="179"/>
                </a:lnTo>
                <a:lnTo>
                  <a:pt x="418" y="180"/>
                </a:lnTo>
                <a:cubicBezTo>
                  <a:pt x="403" y="181"/>
                  <a:pt x="403" y="197"/>
                  <a:pt x="403" y="202"/>
                </a:cubicBezTo>
                <a:lnTo>
                  <a:pt x="403" y="204"/>
                </a:lnTo>
                <a:cubicBezTo>
                  <a:pt x="399" y="208"/>
                  <a:pt x="394" y="215"/>
                  <a:pt x="397" y="223"/>
                </a:cubicBezTo>
                <a:cubicBezTo>
                  <a:pt x="398" y="225"/>
                  <a:pt x="400" y="227"/>
                  <a:pt x="401" y="229"/>
                </a:cubicBezTo>
                <a:cubicBezTo>
                  <a:pt x="401" y="231"/>
                  <a:pt x="401" y="233"/>
                  <a:pt x="401" y="235"/>
                </a:cubicBezTo>
                <a:cubicBezTo>
                  <a:pt x="398" y="236"/>
                  <a:pt x="396" y="237"/>
                  <a:pt x="394" y="240"/>
                </a:cubicBezTo>
                <a:cubicBezTo>
                  <a:pt x="392" y="243"/>
                  <a:pt x="390" y="246"/>
                  <a:pt x="391" y="250"/>
                </a:cubicBezTo>
                <a:cubicBezTo>
                  <a:pt x="389" y="250"/>
                  <a:pt x="386" y="251"/>
                  <a:pt x="385" y="251"/>
                </a:cubicBezTo>
                <a:lnTo>
                  <a:pt x="383" y="252"/>
                </a:lnTo>
                <a:lnTo>
                  <a:pt x="380" y="253"/>
                </a:lnTo>
                <a:cubicBezTo>
                  <a:pt x="376" y="254"/>
                  <a:pt x="372" y="258"/>
                  <a:pt x="371" y="262"/>
                </a:cubicBezTo>
                <a:cubicBezTo>
                  <a:pt x="363" y="267"/>
                  <a:pt x="360" y="274"/>
                  <a:pt x="361" y="282"/>
                </a:cubicBezTo>
                <a:cubicBezTo>
                  <a:pt x="361" y="286"/>
                  <a:pt x="363" y="289"/>
                  <a:pt x="364" y="290"/>
                </a:cubicBezTo>
                <a:lnTo>
                  <a:pt x="366" y="292"/>
                </a:lnTo>
                <a:lnTo>
                  <a:pt x="368" y="294"/>
                </a:lnTo>
                <a:lnTo>
                  <a:pt x="368" y="296"/>
                </a:lnTo>
                <a:cubicBezTo>
                  <a:pt x="363" y="299"/>
                  <a:pt x="361" y="303"/>
                  <a:pt x="360" y="305"/>
                </a:cubicBezTo>
                <a:cubicBezTo>
                  <a:pt x="358" y="309"/>
                  <a:pt x="359" y="313"/>
                  <a:pt x="361" y="317"/>
                </a:cubicBezTo>
                <a:lnTo>
                  <a:pt x="361" y="317"/>
                </a:lnTo>
                <a:cubicBezTo>
                  <a:pt x="361" y="320"/>
                  <a:pt x="361" y="322"/>
                  <a:pt x="362" y="324"/>
                </a:cubicBezTo>
                <a:cubicBezTo>
                  <a:pt x="361" y="326"/>
                  <a:pt x="361" y="328"/>
                  <a:pt x="361" y="329"/>
                </a:cubicBezTo>
                <a:cubicBezTo>
                  <a:pt x="359" y="332"/>
                  <a:pt x="359" y="335"/>
                  <a:pt x="359" y="337"/>
                </a:cubicBezTo>
                <a:cubicBezTo>
                  <a:pt x="357" y="338"/>
                  <a:pt x="356" y="339"/>
                  <a:pt x="355" y="340"/>
                </a:cubicBezTo>
                <a:cubicBezTo>
                  <a:pt x="351" y="343"/>
                  <a:pt x="348" y="346"/>
                  <a:pt x="348" y="351"/>
                </a:cubicBezTo>
                <a:lnTo>
                  <a:pt x="345" y="355"/>
                </a:lnTo>
                <a:cubicBezTo>
                  <a:pt x="344" y="357"/>
                  <a:pt x="343" y="359"/>
                  <a:pt x="344" y="361"/>
                </a:cubicBezTo>
                <a:cubicBezTo>
                  <a:pt x="342" y="363"/>
                  <a:pt x="341" y="364"/>
                  <a:pt x="340" y="366"/>
                </a:cubicBezTo>
                <a:lnTo>
                  <a:pt x="336" y="370"/>
                </a:lnTo>
                <a:cubicBezTo>
                  <a:pt x="335" y="372"/>
                  <a:pt x="335" y="373"/>
                  <a:pt x="335" y="375"/>
                </a:cubicBezTo>
                <a:lnTo>
                  <a:pt x="332" y="377"/>
                </a:lnTo>
                <a:cubicBezTo>
                  <a:pt x="329" y="378"/>
                  <a:pt x="327" y="380"/>
                  <a:pt x="325" y="382"/>
                </a:cubicBezTo>
                <a:lnTo>
                  <a:pt x="325" y="382"/>
                </a:lnTo>
                <a:cubicBezTo>
                  <a:pt x="322" y="384"/>
                  <a:pt x="319" y="386"/>
                  <a:pt x="318" y="389"/>
                </a:cubicBezTo>
                <a:lnTo>
                  <a:pt x="316" y="391"/>
                </a:lnTo>
                <a:cubicBezTo>
                  <a:pt x="314" y="393"/>
                  <a:pt x="313" y="396"/>
                  <a:pt x="313" y="400"/>
                </a:cubicBezTo>
                <a:lnTo>
                  <a:pt x="313" y="401"/>
                </a:lnTo>
                <a:cubicBezTo>
                  <a:pt x="313" y="402"/>
                  <a:pt x="312" y="404"/>
                  <a:pt x="312" y="407"/>
                </a:cubicBezTo>
                <a:lnTo>
                  <a:pt x="311" y="408"/>
                </a:lnTo>
                <a:lnTo>
                  <a:pt x="309" y="412"/>
                </a:lnTo>
                <a:cubicBezTo>
                  <a:pt x="309" y="413"/>
                  <a:pt x="308" y="414"/>
                  <a:pt x="308" y="416"/>
                </a:cubicBezTo>
                <a:cubicBezTo>
                  <a:pt x="305" y="418"/>
                  <a:pt x="302" y="421"/>
                  <a:pt x="300" y="424"/>
                </a:cubicBezTo>
                <a:cubicBezTo>
                  <a:pt x="298" y="427"/>
                  <a:pt x="298" y="430"/>
                  <a:pt x="298" y="433"/>
                </a:cubicBezTo>
                <a:cubicBezTo>
                  <a:pt x="297" y="436"/>
                  <a:pt x="296" y="439"/>
                  <a:pt x="296" y="441"/>
                </a:cubicBezTo>
                <a:cubicBezTo>
                  <a:pt x="296" y="443"/>
                  <a:pt x="296" y="445"/>
                  <a:pt x="296" y="447"/>
                </a:cubicBezTo>
                <a:lnTo>
                  <a:pt x="296" y="448"/>
                </a:lnTo>
                <a:cubicBezTo>
                  <a:pt x="294" y="452"/>
                  <a:pt x="295" y="455"/>
                  <a:pt x="295" y="457"/>
                </a:cubicBezTo>
                <a:cubicBezTo>
                  <a:pt x="295" y="459"/>
                  <a:pt x="294" y="462"/>
                  <a:pt x="293" y="465"/>
                </a:cubicBezTo>
                <a:cubicBezTo>
                  <a:pt x="292" y="467"/>
                  <a:pt x="291" y="470"/>
                  <a:pt x="291" y="473"/>
                </a:cubicBezTo>
                <a:cubicBezTo>
                  <a:pt x="289" y="475"/>
                  <a:pt x="287" y="476"/>
                  <a:pt x="286" y="478"/>
                </a:cubicBezTo>
                <a:cubicBezTo>
                  <a:pt x="282" y="481"/>
                  <a:pt x="277" y="485"/>
                  <a:pt x="273" y="494"/>
                </a:cubicBezTo>
                <a:cubicBezTo>
                  <a:pt x="271" y="496"/>
                  <a:pt x="268" y="498"/>
                  <a:pt x="265" y="501"/>
                </a:cubicBezTo>
                <a:cubicBezTo>
                  <a:pt x="256" y="506"/>
                  <a:pt x="242" y="514"/>
                  <a:pt x="244" y="534"/>
                </a:cubicBezTo>
                <a:cubicBezTo>
                  <a:pt x="242" y="536"/>
                  <a:pt x="240" y="540"/>
                  <a:pt x="239" y="544"/>
                </a:cubicBezTo>
                <a:cubicBezTo>
                  <a:pt x="239" y="546"/>
                  <a:pt x="236" y="547"/>
                  <a:pt x="234" y="549"/>
                </a:cubicBezTo>
                <a:cubicBezTo>
                  <a:pt x="232" y="550"/>
                  <a:pt x="230" y="551"/>
                  <a:pt x="227" y="553"/>
                </a:cubicBezTo>
                <a:cubicBezTo>
                  <a:pt x="224" y="555"/>
                  <a:pt x="222" y="559"/>
                  <a:pt x="222" y="563"/>
                </a:cubicBezTo>
                <a:cubicBezTo>
                  <a:pt x="221" y="572"/>
                  <a:pt x="210" y="589"/>
                  <a:pt x="197" y="601"/>
                </a:cubicBezTo>
                <a:cubicBezTo>
                  <a:pt x="195" y="601"/>
                  <a:pt x="192" y="600"/>
                  <a:pt x="189" y="600"/>
                </a:cubicBezTo>
                <a:cubicBezTo>
                  <a:pt x="172" y="600"/>
                  <a:pt x="159" y="613"/>
                  <a:pt x="148" y="623"/>
                </a:cubicBezTo>
                <a:cubicBezTo>
                  <a:pt x="142" y="628"/>
                  <a:pt x="137" y="633"/>
                  <a:pt x="133" y="636"/>
                </a:cubicBezTo>
                <a:lnTo>
                  <a:pt x="132" y="637"/>
                </a:lnTo>
                <a:cubicBezTo>
                  <a:pt x="116" y="649"/>
                  <a:pt x="100" y="662"/>
                  <a:pt x="85" y="674"/>
                </a:cubicBezTo>
                <a:cubicBezTo>
                  <a:pt x="58" y="695"/>
                  <a:pt x="33" y="715"/>
                  <a:pt x="6" y="738"/>
                </a:cubicBezTo>
                <a:cubicBezTo>
                  <a:pt x="2" y="741"/>
                  <a:pt x="0" y="746"/>
                  <a:pt x="2" y="751"/>
                </a:cubicBezTo>
                <a:cubicBezTo>
                  <a:pt x="3" y="756"/>
                  <a:pt x="7" y="760"/>
                  <a:pt x="12" y="761"/>
                </a:cubicBezTo>
                <a:cubicBezTo>
                  <a:pt x="14" y="761"/>
                  <a:pt x="16" y="762"/>
                  <a:pt x="18" y="762"/>
                </a:cubicBezTo>
                <a:cubicBezTo>
                  <a:pt x="23" y="762"/>
                  <a:pt x="28" y="761"/>
                  <a:pt x="32" y="756"/>
                </a:cubicBezTo>
                <a:lnTo>
                  <a:pt x="35" y="758"/>
                </a:lnTo>
                <a:cubicBezTo>
                  <a:pt x="36" y="758"/>
                  <a:pt x="38" y="759"/>
                  <a:pt x="40" y="759"/>
                </a:cubicBezTo>
                <a:cubicBezTo>
                  <a:pt x="43" y="759"/>
                  <a:pt x="45" y="758"/>
                  <a:pt x="48" y="757"/>
                </a:cubicBezTo>
                <a:cubicBezTo>
                  <a:pt x="57" y="751"/>
                  <a:pt x="58" y="741"/>
                  <a:pt x="59" y="735"/>
                </a:cubicBezTo>
                <a:lnTo>
                  <a:pt x="60" y="733"/>
                </a:lnTo>
                <a:cubicBezTo>
                  <a:pt x="64" y="732"/>
                  <a:pt x="69" y="731"/>
                  <a:pt x="73" y="731"/>
                </a:cubicBezTo>
                <a:cubicBezTo>
                  <a:pt x="79" y="731"/>
                  <a:pt x="84" y="732"/>
                  <a:pt x="88" y="734"/>
                </a:cubicBezTo>
                <a:cubicBezTo>
                  <a:pt x="102" y="743"/>
                  <a:pt x="116" y="748"/>
                  <a:pt x="129" y="748"/>
                </a:cubicBezTo>
                <a:cubicBezTo>
                  <a:pt x="133" y="748"/>
                  <a:pt x="136" y="747"/>
                  <a:pt x="139" y="747"/>
                </a:cubicBezTo>
                <a:cubicBezTo>
                  <a:pt x="142" y="746"/>
                  <a:pt x="145" y="744"/>
                  <a:pt x="147" y="742"/>
                </a:cubicBezTo>
                <a:lnTo>
                  <a:pt x="149" y="741"/>
                </a:lnTo>
                <a:cubicBezTo>
                  <a:pt x="152" y="741"/>
                  <a:pt x="154" y="742"/>
                  <a:pt x="154" y="743"/>
                </a:cubicBezTo>
                <a:cubicBezTo>
                  <a:pt x="154" y="746"/>
                  <a:pt x="154" y="749"/>
                  <a:pt x="155" y="752"/>
                </a:cubicBezTo>
                <a:cubicBezTo>
                  <a:pt x="158" y="759"/>
                  <a:pt x="165" y="768"/>
                  <a:pt x="180" y="768"/>
                </a:cubicBezTo>
                <a:cubicBezTo>
                  <a:pt x="182" y="768"/>
                  <a:pt x="184" y="768"/>
                  <a:pt x="186" y="767"/>
                </a:cubicBezTo>
                <a:cubicBezTo>
                  <a:pt x="189" y="769"/>
                  <a:pt x="193" y="771"/>
                  <a:pt x="196" y="773"/>
                </a:cubicBezTo>
                <a:cubicBezTo>
                  <a:pt x="221" y="786"/>
                  <a:pt x="226" y="792"/>
                  <a:pt x="220" y="808"/>
                </a:cubicBezTo>
                <a:lnTo>
                  <a:pt x="220" y="810"/>
                </a:lnTo>
                <a:cubicBezTo>
                  <a:pt x="218" y="819"/>
                  <a:pt x="223" y="828"/>
                  <a:pt x="226" y="835"/>
                </a:cubicBezTo>
                <a:cubicBezTo>
                  <a:pt x="228" y="837"/>
                  <a:pt x="229" y="840"/>
                  <a:pt x="230" y="842"/>
                </a:cubicBezTo>
                <a:cubicBezTo>
                  <a:pt x="230" y="845"/>
                  <a:pt x="230" y="848"/>
                  <a:pt x="229" y="850"/>
                </a:cubicBezTo>
                <a:cubicBezTo>
                  <a:pt x="228" y="869"/>
                  <a:pt x="227" y="890"/>
                  <a:pt x="238" y="910"/>
                </a:cubicBezTo>
                <a:cubicBezTo>
                  <a:pt x="238" y="913"/>
                  <a:pt x="236" y="917"/>
                  <a:pt x="235" y="921"/>
                </a:cubicBezTo>
                <a:cubicBezTo>
                  <a:pt x="232" y="929"/>
                  <a:pt x="228" y="939"/>
                  <a:pt x="230" y="949"/>
                </a:cubicBezTo>
                <a:cubicBezTo>
                  <a:pt x="224" y="959"/>
                  <a:pt x="222" y="970"/>
                  <a:pt x="221" y="980"/>
                </a:cubicBezTo>
                <a:cubicBezTo>
                  <a:pt x="220" y="987"/>
                  <a:pt x="218" y="993"/>
                  <a:pt x="216" y="998"/>
                </a:cubicBezTo>
                <a:cubicBezTo>
                  <a:pt x="210" y="1008"/>
                  <a:pt x="214" y="1017"/>
                  <a:pt x="216" y="1022"/>
                </a:cubicBezTo>
                <a:lnTo>
                  <a:pt x="216" y="1023"/>
                </a:lnTo>
                <a:lnTo>
                  <a:pt x="216" y="1024"/>
                </a:lnTo>
                <a:cubicBezTo>
                  <a:pt x="215" y="1031"/>
                  <a:pt x="211" y="1037"/>
                  <a:pt x="206" y="1044"/>
                </a:cubicBezTo>
                <a:cubicBezTo>
                  <a:pt x="204" y="1047"/>
                  <a:pt x="201" y="1051"/>
                  <a:pt x="199" y="1054"/>
                </a:cubicBezTo>
                <a:lnTo>
                  <a:pt x="197" y="1054"/>
                </a:lnTo>
                <a:lnTo>
                  <a:pt x="195" y="1054"/>
                </a:lnTo>
                <a:cubicBezTo>
                  <a:pt x="193" y="1054"/>
                  <a:pt x="191" y="1054"/>
                  <a:pt x="189" y="1055"/>
                </a:cubicBezTo>
                <a:cubicBezTo>
                  <a:pt x="186" y="1057"/>
                  <a:pt x="176" y="1062"/>
                  <a:pt x="175" y="1073"/>
                </a:cubicBezTo>
                <a:cubicBezTo>
                  <a:pt x="174" y="1083"/>
                  <a:pt x="181" y="1090"/>
                  <a:pt x="186" y="1094"/>
                </a:cubicBezTo>
                <a:cubicBezTo>
                  <a:pt x="188" y="1095"/>
                  <a:pt x="191" y="1097"/>
                  <a:pt x="191" y="1099"/>
                </a:cubicBezTo>
                <a:cubicBezTo>
                  <a:pt x="192" y="1103"/>
                  <a:pt x="195" y="1106"/>
                  <a:pt x="198" y="1108"/>
                </a:cubicBezTo>
                <a:cubicBezTo>
                  <a:pt x="200" y="1109"/>
                  <a:pt x="202" y="1110"/>
                  <a:pt x="205" y="1110"/>
                </a:cubicBezTo>
                <a:lnTo>
                  <a:pt x="206" y="1110"/>
                </a:lnTo>
                <a:cubicBezTo>
                  <a:pt x="205" y="1112"/>
                  <a:pt x="203" y="1114"/>
                  <a:pt x="202" y="1117"/>
                </a:cubicBezTo>
                <a:cubicBezTo>
                  <a:pt x="201" y="1123"/>
                  <a:pt x="203" y="1130"/>
                  <a:pt x="209" y="1133"/>
                </a:cubicBezTo>
                <a:cubicBezTo>
                  <a:pt x="212" y="1134"/>
                  <a:pt x="215" y="1135"/>
                  <a:pt x="218" y="1135"/>
                </a:cubicBezTo>
                <a:lnTo>
                  <a:pt x="220" y="1135"/>
                </a:lnTo>
                <a:lnTo>
                  <a:pt x="221" y="1138"/>
                </a:lnTo>
                <a:cubicBezTo>
                  <a:pt x="221" y="1140"/>
                  <a:pt x="222" y="1142"/>
                  <a:pt x="223" y="1144"/>
                </a:cubicBezTo>
                <a:cubicBezTo>
                  <a:pt x="226" y="1147"/>
                  <a:pt x="229" y="1150"/>
                  <a:pt x="233" y="1150"/>
                </a:cubicBezTo>
                <a:cubicBezTo>
                  <a:pt x="234" y="1152"/>
                  <a:pt x="236" y="1153"/>
                  <a:pt x="237" y="1154"/>
                </a:cubicBezTo>
                <a:cubicBezTo>
                  <a:pt x="238" y="1164"/>
                  <a:pt x="243" y="1170"/>
                  <a:pt x="249" y="1172"/>
                </a:cubicBezTo>
                <a:lnTo>
                  <a:pt x="250" y="1173"/>
                </a:lnTo>
                <a:cubicBezTo>
                  <a:pt x="250" y="1174"/>
                  <a:pt x="250" y="1176"/>
                  <a:pt x="251" y="1178"/>
                </a:cubicBezTo>
                <a:cubicBezTo>
                  <a:pt x="254" y="1183"/>
                  <a:pt x="257" y="1185"/>
                  <a:pt x="260" y="1186"/>
                </a:cubicBezTo>
                <a:lnTo>
                  <a:pt x="261" y="1187"/>
                </a:lnTo>
                <a:cubicBezTo>
                  <a:pt x="261" y="1190"/>
                  <a:pt x="262" y="1192"/>
                  <a:pt x="263" y="1194"/>
                </a:cubicBezTo>
                <a:cubicBezTo>
                  <a:pt x="265" y="1196"/>
                  <a:pt x="266" y="1198"/>
                  <a:pt x="269" y="1200"/>
                </a:cubicBezTo>
                <a:lnTo>
                  <a:pt x="270" y="1201"/>
                </a:lnTo>
                <a:lnTo>
                  <a:pt x="275" y="1203"/>
                </a:lnTo>
                <a:cubicBezTo>
                  <a:pt x="276" y="1205"/>
                  <a:pt x="278" y="1206"/>
                  <a:pt x="279" y="1208"/>
                </a:cubicBezTo>
                <a:lnTo>
                  <a:pt x="279" y="1208"/>
                </a:lnTo>
                <a:cubicBezTo>
                  <a:pt x="279" y="1213"/>
                  <a:pt x="282" y="1217"/>
                  <a:pt x="286" y="1220"/>
                </a:cubicBezTo>
                <a:cubicBezTo>
                  <a:pt x="288" y="1223"/>
                  <a:pt x="290" y="1226"/>
                  <a:pt x="294" y="1229"/>
                </a:cubicBezTo>
                <a:lnTo>
                  <a:pt x="294" y="1229"/>
                </a:lnTo>
                <a:cubicBezTo>
                  <a:pt x="297" y="1238"/>
                  <a:pt x="306" y="1244"/>
                  <a:pt x="316" y="1244"/>
                </a:cubicBezTo>
                <a:cubicBezTo>
                  <a:pt x="320" y="1244"/>
                  <a:pt x="324" y="1244"/>
                  <a:pt x="327" y="1242"/>
                </a:cubicBezTo>
                <a:cubicBezTo>
                  <a:pt x="329" y="1241"/>
                  <a:pt x="331" y="1239"/>
                  <a:pt x="332" y="1238"/>
                </a:cubicBezTo>
                <a:cubicBezTo>
                  <a:pt x="334" y="1236"/>
                  <a:pt x="336" y="1233"/>
                  <a:pt x="337" y="1231"/>
                </a:cubicBezTo>
                <a:cubicBezTo>
                  <a:pt x="339" y="1231"/>
                  <a:pt x="341" y="1230"/>
                  <a:pt x="343" y="1228"/>
                </a:cubicBezTo>
                <a:lnTo>
                  <a:pt x="344" y="1228"/>
                </a:lnTo>
                <a:cubicBezTo>
                  <a:pt x="347" y="1228"/>
                  <a:pt x="349" y="1227"/>
                  <a:pt x="351" y="1226"/>
                </a:cubicBezTo>
                <a:lnTo>
                  <a:pt x="352" y="1226"/>
                </a:lnTo>
                <a:cubicBezTo>
                  <a:pt x="354" y="1226"/>
                  <a:pt x="357" y="1225"/>
                  <a:pt x="360" y="1223"/>
                </a:cubicBezTo>
                <a:cubicBezTo>
                  <a:pt x="362" y="1223"/>
                  <a:pt x="364" y="1221"/>
                  <a:pt x="366" y="1220"/>
                </a:cubicBezTo>
                <a:lnTo>
                  <a:pt x="369" y="1218"/>
                </a:lnTo>
                <a:lnTo>
                  <a:pt x="372" y="1218"/>
                </a:lnTo>
                <a:cubicBezTo>
                  <a:pt x="375" y="1218"/>
                  <a:pt x="379" y="1218"/>
                  <a:pt x="383" y="1216"/>
                </a:cubicBezTo>
                <a:lnTo>
                  <a:pt x="386" y="1219"/>
                </a:lnTo>
                <a:cubicBezTo>
                  <a:pt x="388" y="1221"/>
                  <a:pt x="391" y="1224"/>
                  <a:pt x="394" y="1226"/>
                </a:cubicBezTo>
                <a:lnTo>
                  <a:pt x="395" y="1229"/>
                </a:lnTo>
                <a:lnTo>
                  <a:pt x="395" y="1231"/>
                </a:lnTo>
                <a:cubicBezTo>
                  <a:pt x="391" y="1236"/>
                  <a:pt x="389" y="1243"/>
                  <a:pt x="389" y="1249"/>
                </a:cubicBezTo>
                <a:cubicBezTo>
                  <a:pt x="389" y="1251"/>
                  <a:pt x="389" y="1254"/>
                  <a:pt x="390" y="1256"/>
                </a:cubicBezTo>
                <a:cubicBezTo>
                  <a:pt x="389" y="1259"/>
                  <a:pt x="389" y="1262"/>
                  <a:pt x="389" y="1265"/>
                </a:cubicBezTo>
                <a:cubicBezTo>
                  <a:pt x="387" y="1265"/>
                  <a:pt x="385" y="1265"/>
                  <a:pt x="383" y="1265"/>
                </a:cubicBezTo>
                <a:cubicBezTo>
                  <a:pt x="377" y="1266"/>
                  <a:pt x="367" y="1266"/>
                  <a:pt x="359" y="1274"/>
                </a:cubicBezTo>
                <a:lnTo>
                  <a:pt x="357" y="1274"/>
                </a:lnTo>
                <a:cubicBezTo>
                  <a:pt x="352" y="1274"/>
                  <a:pt x="347" y="1276"/>
                  <a:pt x="344" y="1279"/>
                </a:cubicBezTo>
                <a:cubicBezTo>
                  <a:pt x="341" y="1284"/>
                  <a:pt x="340" y="1289"/>
                  <a:pt x="340" y="1292"/>
                </a:cubicBezTo>
                <a:lnTo>
                  <a:pt x="340" y="1292"/>
                </a:lnTo>
                <a:cubicBezTo>
                  <a:pt x="337" y="1293"/>
                  <a:pt x="335" y="1295"/>
                  <a:pt x="334" y="1297"/>
                </a:cubicBezTo>
                <a:cubicBezTo>
                  <a:pt x="331" y="1301"/>
                  <a:pt x="330" y="1306"/>
                  <a:pt x="330" y="1310"/>
                </a:cubicBezTo>
                <a:cubicBezTo>
                  <a:pt x="328" y="1311"/>
                  <a:pt x="326" y="1313"/>
                  <a:pt x="324" y="1315"/>
                </a:cubicBezTo>
                <a:cubicBezTo>
                  <a:pt x="321" y="1317"/>
                  <a:pt x="318" y="1322"/>
                  <a:pt x="318" y="1326"/>
                </a:cubicBezTo>
                <a:cubicBezTo>
                  <a:pt x="318" y="1328"/>
                  <a:pt x="318" y="1329"/>
                  <a:pt x="319" y="1331"/>
                </a:cubicBezTo>
                <a:lnTo>
                  <a:pt x="318" y="1334"/>
                </a:lnTo>
                <a:cubicBezTo>
                  <a:pt x="318" y="1337"/>
                  <a:pt x="318" y="1339"/>
                  <a:pt x="319" y="1342"/>
                </a:cubicBezTo>
                <a:cubicBezTo>
                  <a:pt x="317" y="1347"/>
                  <a:pt x="317" y="1354"/>
                  <a:pt x="320" y="1361"/>
                </a:cubicBezTo>
                <a:lnTo>
                  <a:pt x="320" y="1362"/>
                </a:lnTo>
                <a:lnTo>
                  <a:pt x="320" y="1363"/>
                </a:lnTo>
                <a:cubicBezTo>
                  <a:pt x="319" y="1363"/>
                  <a:pt x="318" y="1363"/>
                  <a:pt x="316" y="1364"/>
                </a:cubicBezTo>
                <a:cubicBezTo>
                  <a:pt x="312" y="1364"/>
                  <a:pt x="308" y="1367"/>
                  <a:pt x="306" y="1371"/>
                </a:cubicBezTo>
                <a:cubicBezTo>
                  <a:pt x="305" y="1374"/>
                  <a:pt x="305" y="1377"/>
                  <a:pt x="306" y="1380"/>
                </a:cubicBezTo>
                <a:lnTo>
                  <a:pt x="305" y="1381"/>
                </a:lnTo>
                <a:cubicBezTo>
                  <a:pt x="303" y="1383"/>
                  <a:pt x="302" y="1385"/>
                  <a:pt x="302" y="1387"/>
                </a:cubicBezTo>
                <a:lnTo>
                  <a:pt x="300" y="1389"/>
                </a:lnTo>
                <a:lnTo>
                  <a:pt x="298" y="1391"/>
                </a:lnTo>
                <a:cubicBezTo>
                  <a:pt x="294" y="1393"/>
                  <a:pt x="292" y="1398"/>
                  <a:pt x="292" y="1403"/>
                </a:cubicBezTo>
                <a:lnTo>
                  <a:pt x="293" y="1407"/>
                </a:lnTo>
                <a:cubicBezTo>
                  <a:pt x="293" y="1409"/>
                  <a:pt x="293" y="1412"/>
                  <a:pt x="294" y="1414"/>
                </a:cubicBezTo>
                <a:cubicBezTo>
                  <a:pt x="298" y="1425"/>
                  <a:pt x="311" y="1426"/>
                  <a:pt x="317" y="1426"/>
                </a:cubicBezTo>
                <a:lnTo>
                  <a:pt x="318" y="1428"/>
                </a:lnTo>
                <a:cubicBezTo>
                  <a:pt x="320" y="1433"/>
                  <a:pt x="325" y="1436"/>
                  <a:pt x="330" y="1436"/>
                </a:cubicBezTo>
                <a:lnTo>
                  <a:pt x="331" y="1436"/>
                </a:lnTo>
                <a:cubicBezTo>
                  <a:pt x="331" y="1438"/>
                  <a:pt x="332" y="1440"/>
                  <a:pt x="334" y="1442"/>
                </a:cubicBezTo>
                <a:cubicBezTo>
                  <a:pt x="332" y="1444"/>
                  <a:pt x="331" y="1447"/>
                  <a:pt x="331" y="1449"/>
                </a:cubicBezTo>
                <a:cubicBezTo>
                  <a:pt x="330" y="1455"/>
                  <a:pt x="332" y="1460"/>
                  <a:pt x="335" y="1462"/>
                </a:cubicBezTo>
                <a:cubicBezTo>
                  <a:pt x="336" y="1464"/>
                  <a:pt x="339" y="1466"/>
                  <a:pt x="341" y="1466"/>
                </a:cubicBezTo>
                <a:cubicBezTo>
                  <a:pt x="343" y="1468"/>
                  <a:pt x="344" y="1469"/>
                  <a:pt x="345" y="1470"/>
                </a:cubicBezTo>
                <a:cubicBezTo>
                  <a:pt x="345" y="1473"/>
                  <a:pt x="345" y="1476"/>
                  <a:pt x="347" y="1479"/>
                </a:cubicBezTo>
                <a:cubicBezTo>
                  <a:pt x="349" y="1483"/>
                  <a:pt x="354" y="1485"/>
                  <a:pt x="358" y="1485"/>
                </a:cubicBezTo>
                <a:lnTo>
                  <a:pt x="359" y="1485"/>
                </a:lnTo>
                <a:cubicBezTo>
                  <a:pt x="362" y="1485"/>
                  <a:pt x="365" y="1485"/>
                  <a:pt x="367" y="1484"/>
                </a:cubicBezTo>
                <a:cubicBezTo>
                  <a:pt x="368" y="1487"/>
                  <a:pt x="371" y="1490"/>
                  <a:pt x="374" y="1491"/>
                </a:cubicBezTo>
                <a:cubicBezTo>
                  <a:pt x="376" y="1492"/>
                  <a:pt x="377" y="1492"/>
                  <a:pt x="378" y="1493"/>
                </a:cubicBezTo>
                <a:lnTo>
                  <a:pt x="378" y="1494"/>
                </a:lnTo>
                <a:lnTo>
                  <a:pt x="379" y="1496"/>
                </a:lnTo>
                <a:cubicBezTo>
                  <a:pt x="376" y="1499"/>
                  <a:pt x="373" y="1504"/>
                  <a:pt x="372" y="1510"/>
                </a:cubicBezTo>
                <a:cubicBezTo>
                  <a:pt x="363" y="1518"/>
                  <a:pt x="362" y="1528"/>
                  <a:pt x="368" y="1538"/>
                </a:cubicBezTo>
                <a:cubicBezTo>
                  <a:pt x="370" y="1541"/>
                  <a:pt x="374" y="1543"/>
                  <a:pt x="378" y="1544"/>
                </a:cubicBezTo>
                <a:cubicBezTo>
                  <a:pt x="379" y="1550"/>
                  <a:pt x="384" y="1554"/>
                  <a:pt x="387" y="1555"/>
                </a:cubicBezTo>
                <a:cubicBezTo>
                  <a:pt x="389" y="1556"/>
                  <a:pt x="390" y="1557"/>
                  <a:pt x="392" y="1557"/>
                </a:cubicBezTo>
                <a:cubicBezTo>
                  <a:pt x="393" y="1558"/>
                  <a:pt x="393" y="1560"/>
                  <a:pt x="394" y="1561"/>
                </a:cubicBezTo>
                <a:lnTo>
                  <a:pt x="395" y="1562"/>
                </a:lnTo>
                <a:cubicBezTo>
                  <a:pt x="395" y="1564"/>
                  <a:pt x="395" y="1565"/>
                  <a:pt x="395" y="1566"/>
                </a:cubicBezTo>
                <a:cubicBezTo>
                  <a:pt x="394" y="1574"/>
                  <a:pt x="396" y="1581"/>
                  <a:pt x="398" y="1585"/>
                </a:cubicBezTo>
                <a:lnTo>
                  <a:pt x="399" y="1589"/>
                </a:lnTo>
                <a:lnTo>
                  <a:pt x="400" y="1592"/>
                </a:lnTo>
                <a:cubicBezTo>
                  <a:pt x="403" y="1598"/>
                  <a:pt x="407" y="1601"/>
                  <a:pt x="410" y="1604"/>
                </a:cubicBezTo>
                <a:lnTo>
                  <a:pt x="413" y="1607"/>
                </a:lnTo>
                <a:cubicBezTo>
                  <a:pt x="413" y="1611"/>
                  <a:pt x="415" y="1615"/>
                  <a:pt x="418" y="1617"/>
                </a:cubicBezTo>
                <a:cubicBezTo>
                  <a:pt x="423" y="1621"/>
                  <a:pt x="428" y="1623"/>
                  <a:pt x="435" y="1623"/>
                </a:cubicBezTo>
                <a:cubicBezTo>
                  <a:pt x="438" y="1623"/>
                  <a:pt x="442" y="1622"/>
                  <a:pt x="445" y="1622"/>
                </a:cubicBezTo>
                <a:cubicBezTo>
                  <a:pt x="446" y="1621"/>
                  <a:pt x="448" y="1621"/>
                  <a:pt x="450" y="1621"/>
                </a:cubicBezTo>
                <a:cubicBezTo>
                  <a:pt x="452" y="1625"/>
                  <a:pt x="456" y="1628"/>
                  <a:pt x="460" y="1628"/>
                </a:cubicBezTo>
                <a:lnTo>
                  <a:pt x="464" y="1629"/>
                </a:lnTo>
                <a:cubicBezTo>
                  <a:pt x="469" y="1629"/>
                  <a:pt x="473" y="1628"/>
                  <a:pt x="477" y="1626"/>
                </a:cubicBezTo>
                <a:cubicBezTo>
                  <a:pt x="478" y="1631"/>
                  <a:pt x="482" y="1635"/>
                  <a:pt x="487" y="1636"/>
                </a:cubicBezTo>
                <a:lnTo>
                  <a:pt x="490" y="1637"/>
                </a:lnTo>
                <a:cubicBezTo>
                  <a:pt x="491" y="1637"/>
                  <a:pt x="493" y="1636"/>
                  <a:pt x="494" y="1636"/>
                </a:cubicBezTo>
                <a:cubicBezTo>
                  <a:pt x="496" y="1636"/>
                  <a:pt x="497" y="1637"/>
                  <a:pt x="499" y="1637"/>
                </a:cubicBezTo>
                <a:cubicBezTo>
                  <a:pt x="501" y="1637"/>
                  <a:pt x="503" y="1636"/>
                  <a:pt x="504" y="1636"/>
                </a:cubicBezTo>
                <a:cubicBezTo>
                  <a:pt x="510" y="1633"/>
                  <a:pt x="513" y="1627"/>
                  <a:pt x="512" y="1621"/>
                </a:cubicBezTo>
                <a:lnTo>
                  <a:pt x="512" y="1620"/>
                </a:lnTo>
                <a:cubicBezTo>
                  <a:pt x="521" y="1611"/>
                  <a:pt x="523" y="1601"/>
                  <a:pt x="524" y="1593"/>
                </a:cubicBezTo>
                <a:cubicBezTo>
                  <a:pt x="525" y="1589"/>
                  <a:pt x="526" y="1585"/>
                  <a:pt x="527" y="1583"/>
                </a:cubicBezTo>
                <a:lnTo>
                  <a:pt x="528" y="1580"/>
                </a:lnTo>
                <a:cubicBezTo>
                  <a:pt x="531" y="1572"/>
                  <a:pt x="530" y="1564"/>
                  <a:pt x="529" y="1558"/>
                </a:cubicBezTo>
                <a:cubicBezTo>
                  <a:pt x="528" y="1554"/>
                  <a:pt x="528" y="1552"/>
                  <a:pt x="528" y="1550"/>
                </a:cubicBezTo>
                <a:cubicBezTo>
                  <a:pt x="531" y="1547"/>
                  <a:pt x="533" y="1544"/>
                  <a:pt x="534" y="1540"/>
                </a:cubicBezTo>
                <a:cubicBezTo>
                  <a:pt x="536" y="1533"/>
                  <a:pt x="534" y="1527"/>
                  <a:pt x="532" y="1523"/>
                </a:cubicBezTo>
                <a:cubicBezTo>
                  <a:pt x="535" y="1515"/>
                  <a:pt x="533" y="1508"/>
                  <a:pt x="532" y="1503"/>
                </a:cubicBezTo>
                <a:lnTo>
                  <a:pt x="532" y="1501"/>
                </a:lnTo>
                <a:lnTo>
                  <a:pt x="533" y="1499"/>
                </a:lnTo>
                <a:cubicBezTo>
                  <a:pt x="538" y="1491"/>
                  <a:pt x="543" y="1482"/>
                  <a:pt x="537" y="1468"/>
                </a:cubicBezTo>
                <a:lnTo>
                  <a:pt x="537" y="1467"/>
                </a:lnTo>
                <a:cubicBezTo>
                  <a:pt x="533" y="1460"/>
                  <a:pt x="527" y="1454"/>
                  <a:pt x="521" y="1451"/>
                </a:cubicBezTo>
                <a:cubicBezTo>
                  <a:pt x="522" y="1446"/>
                  <a:pt x="521" y="1442"/>
                  <a:pt x="520" y="1438"/>
                </a:cubicBezTo>
                <a:lnTo>
                  <a:pt x="520" y="1437"/>
                </a:lnTo>
                <a:cubicBezTo>
                  <a:pt x="522" y="1431"/>
                  <a:pt x="519" y="1425"/>
                  <a:pt x="517" y="1421"/>
                </a:cubicBezTo>
                <a:lnTo>
                  <a:pt x="517" y="1420"/>
                </a:lnTo>
                <a:lnTo>
                  <a:pt x="517" y="1419"/>
                </a:lnTo>
                <a:cubicBezTo>
                  <a:pt x="518" y="1414"/>
                  <a:pt x="516" y="1410"/>
                  <a:pt x="515" y="1407"/>
                </a:cubicBezTo>
                <a:cubicBezTo>
                  <a:pt x="515" y="1405"/>
                  <a:pt x="514" y="1402"/>
                  <a:pt x="513" y="1400"/>
                </a:cubicBezTo>
                <a:cubicBezTo>
                  <a:pt x="512" y="1398"/>
                  <a:pt x="511" y="1395"/>
                  <a:pt x="509" y="1393"/>
                </a:cubicBezTo>
                <a:cubicBezTo>
                  <a:pt x="505" y="1387"/>
                  <a:pt x="505" y="1386"/>
                  <a:pt x="506" y="1384"/>
                </a:cubicBezTo>
                <a:lnTo>
                  <a:pt x="506" y="1383"/>
                </a:lnTo>
                <a:lnTo>
                  <a:pt x="506" y="1383"/>
                </a:lnTo>
                <a:cubicBezTo>
                  <a:pt x="508" y="1380"/>
                  <a:pt x="513" y="1376"/>
                  <a:pt x="513" y="1368"/>
                </a:cubicBezTo>
                <a:lnTo>
                  <a:pt x="514" y="1367"/>
                </a:lnTo>
                <a:cubicBezTo>
                  <a:pt x="516" y="1365"/>
                  <a:pt x="518" y="1364"/>
                  <a:pt x="521" y="1361"/>
                </a:cubicBezTo>
                <a:cubicBezTo>
                  <a:pt x="526" y="1358"/>
                  <a:pt x="532" y="1351"/>
                  <a:pt x="534" y="1343"/>
                </a:cubicBezTo>
                <a:lnTo>
                  <a:pt x="536" y="1342"/>
                </a:lnTo>
                <a:cubicBezTo>
                  <a:pt x="544" y="1337"/>
                  <a:pt x="544" y="1331"/>
                  <a:pt x="544" y="1327"/>
                </a:cubicBezTo>
                <a:lnTo>
                  <a:pt x="543" y="1326"/>
                </a:lnTo>
                <a:cubicBezTo>
                  <a:pt x="547" y="1319"/>
                  <a:pt x="549" y="1312"/>
                  <a:pt x="548" y="1303"/>
                </a:cubicBezTo>
                <a:cubicBezTo>
                  <a:pt x="549" y="1301"/>
                  <a:pt x="550" y="1299"/>
                  <a:pt x="551" y="1298"/>
                </a:cubicBezTo>
                <a:cubicBezTo>
                  <a:pt x="555" y="1291"/>
                  <a:pt x="559" y="1283"/>
                  <a:pt x="561" y="1272"/>
                </a:cubicBezTo>
                <a:cubicBezTo>
                  <a:pt x="573" y="1261"/>
                  <a:pt x="576" y="1246"/>
                  <a:pt x="577" y="1235"/>
                </a:cubicBezTo>
                <a:lnTo>
                  <a:pt x="578" y="1232"/>
                </a:lnTo>
                <a:cubicBezTo>
                  <a:pt x="580" y="1230"/>
                  <a:pt x="582" y="1226"/>
                  <a:pt x="582" y="1223"/>
                </a:cubicBezTo>
                <a:cubicBezTo>
                  <a:pt x="582" y="1221"/>
                  <a:pt x="581" y="1219"/>
                  <a:pt x="581" y="1218"/>
                </a:cubicBezTo>
                <a:lnTo>
                  <a:pt x="581" y="1216"/>
                </a:lnTo>
                <a:cubicBezTo>
                  <a:pt x="584" y="1214"/>
                  <a:pt x="587" y="1209"/>
                  <a:pt x="586" y="1205"/>
                </a:cubicBezTo>
                <a:lnTo>
                  <a:pt x="586" y="1203"/>
                </a:lnTo>
                <a:cubicBezTo>
                  <a:pt x="587" y="1201"/>
                  <a:pt x="587" y="1199"/>
                  <a:pt x="586" y="1196"/>
                </a:cubicBezTo>
                <a:cubicBezTo>
                  <a:pt x="588" y="1192"/>
                  <a:pt x="589" y="1188"/>
                  <a:pt x="591" y="1184"/>
                </a:cubicBezTo>
                <a:cubicBezTo>
                  <a:pt x="593" y="1181"/>
                  <a:pt x="593" y="1179"/>
                  <a:pt x="593" y="1176"/>
                </a:cubicBezTo>
                <a:lnTo>
                  <a:pt x="594" y="1175"/>
                </a:lnTo>
                <a:lnTo>
                  <a:pt x="597" y="1172"/>
                </a:lnTo>
                <a:cubicBezTo>
                  <a:pt x="599" y="1170"/>
                  <a:pt x="602" y="1167"/>
                  <a:pt x="604" y="1164"/>
                </a:cubicBezTo>
                <a:cubicBezTo>
                  <a:pt x="608" y="1163"/>
                  <a:pt x="611" y="1160"/>
                  <a:pt x="613" y="1158"/>
                </a:cubicBezTo>
                <a:lnTo>
                  <a:pt x="614" y="1157"/>
                </a:lnTo>
                <a:lnTo>
                  <a:pt x="615" y="1157"/>
                </a:lnTo>
                <a:cubicBezTo>
                  <a:pt x="617" y="1157"/>
                  <a:pt x="620" y="1157"/>
                  <a:pt x="623" y="1156"/>
                </a:cubicBezTo>
                <a:lnTo>
                  <a:pt x="626" y="1156"/>
                </a:lnTo>
                <a:cubicBezTo>
                  <a:pt x="629" y="1156"/>
                  <a:pt x="634" y="1155"/>
                  <a:pt x="638" y="1150"/>
                </a:cubicBezTo>
                <a:cubicBezTo>
                  <a:pt x="641" y="1147"/>
                  <a:pt x="646" y="1146"/>
                  <a:pt x="653" y="1145"/>
                </a:cubicBezTo>
                <a:cubicBezTo>
                  <a:pt x="659" y="1145"/>
                  <a:pt x="667" y="1143"/>
                  <a:pt x="674" y="1140"/>
                </a:cubicBezTo>
                <a:cubicBezTo>
                  <a:pt x="682" y="1139"/>
                  <a:pt x="687" y="1134"/>
                  <a:pt x="689" y="1130"/>
                </a:cubicBezTo>
                <a:cubicBezTo>
                  <a:pt x="693" y="1128"/>
                  <a:pt x="696" y="1126"/>
                  <a:pt x="699" y="1122"/>
                </a:cubicBezTo>
                <a:lnTo>
                  <a:pt x="701" y="1122"/>
                </a:lnTo>
                <a:lnTo>
                  <a:pt x="702" y="1122"/>
                </a:lnTo>
                <a:cubicBezTo>
                  <a:pt x="706" y="1125"/>
                  <a:pt x="710" y="1126"/>
                  <a:pt x="715" y="1126"/>
                </a:cubicBezTo>
                <a:lnTo>
                  <a:pt x="720" y="1126"/>
                </a:lnTo>
                <a:cubicBezTo>
                  <a:pt x="725" y="1125"/>
                  <a:pt x="729" y="1121"/>
                  <a:pt x="730" y="1115"/>
                </a:cubicBezTo>
                <a:cubicBezTo>
                  <a:pt x="733" y="1105"/>
                  <a:pt x="767" y="1076"/>
                  <a:pt x="778" y="1076"/>
                </a:cubicBezTo>
                <a:cubicBezTo>
                  <a:pt x="780" y="1077"/>
                  <a:pt x="781" y="1077"/>
                  <a:pt x="783" y="1077"/>
                </a:cubicBezTo>
                <a:cubicBezTo>
                  <a:pt x="786" y="1077"/>
                  <a:pt x="789" y="1076"/>
                  <a:pt x="791" y="1074"/>
                </a:cubicBezTo>
                <a:cubicBezTo>
                  <a:pt x="799" y="1068"/>
                  <a:pt x="800" y="1059"/>
                  <a:pt x="801" y="1054"/>
                </a:cubicBezTo>
                <a:lnTo>
                  <a:pt x="802" y="1053"/>
                </a:lnTo>
                <a:cubicBezTo>
                  <a:pt x="810" y="1048"/>
                  <a:pt x="813" y="1040"/>
                  <a:pt x="816" y="1034"/>
                </a:cubicBezTo>
                <a:lnTo>
                  <a:pt x="818" y="1030"/>
                </a:lnTo>
                <a:cubicBezTo>
                  <a:pt x="822" y="1030"/>
                  <a:pt x="827" y="1027"/>
                  <a:pt x="830" y="1022"/>
                </a:cubicBezTo>
                <a:cubicBezTo>
                  <a:pt x="833" y="1021"/>
                  <a:pt x="836" y="1018"/>
                  <a:pt x="838" y="1012"/>
                </a:cubicBezTo>
                <a:lnTo>
                  <a:pt x="839" y="1012"/>
                </a:lnTo>
                <a:lnTo>
                  <a:pt x="839" y="1012"/>
                </a:lnTo>
                <a:cubicBezTo>
                  <a:pt x="841" y="1013"/>
                  <a:pt x="843" y="1014"/>
                  <a:pt x="845" y="1014"/>
                </a:cubicBezTo>
                <a:lnTo>
                  <a:pt x="848" y="1015"/>
                </a:lnTo>
                <a:cubicBezTo>
                  <a:pt x="851" y="1015"/>
                  <a:pt x="853" y="1014"/>
                  <a:pt x="856" y="1012"/>
                </a:cubicBezTo>
                <a:cubicBezTo>
                  <a:pt x="857" y="1011"/>
                  <a:pt x="861" y="1010"/>
                  <a:pt x="863" y="1010"/>
                </a:cubicBezTo>
                <a:cubicBezTo>
                  <a:pt x="866" y="1009"/>
                  <a:pt x="869" y="1008"/>
                  <a:pt x="872" y="1007"/>
                </a:cubicBezTo>
                <a:cubicBezTo>
                  <a:pt x="874" y="1006"/>
                  <a:pt x="876" y="1005"/>
                  <a:pt x="877" y="1003"/>
                </a:cubicBezTo>
                <a:lnTo>
                  <a:pt x="878" y="1003"/>
                </a:lnTo>
                <a:cubicBezTo>
                  <a:pt x="879" y="1003"/>
                  <a:pt x="882" y="1003"/>
                  <a:pt x="884" y="1003"/>
                </a:cubicBezTo>
                <a:cubicBezTo>
                  <a:pt x="886" y="1003"/>
                  <a:pt x="888" y="1004"/>
                  <a:pt x="890" y="1004"/>
                </a:cubicBezTo>
                <a:lnTo>
                  <a:pt x="891" y="1004"/>
                </a:lnTo>
                <a:cubicBezTo>
                  <a:pt x="895" y="1008"/>
                  <a:pt x="900" y="1010"/>
                  <a:pt x="904" y="1011"/>
                </a:cubicBezTo>
                <a:cubicBezTo>
                  <a:pt x="907" y="1014"/>
                  <a:pt x="910" y="1016"/>
                  <a:pt x="913" y="1018"/>
                </a:cubicBezTo>
                <a:cubicBezTo>
                  <a:pt x="916" y="1024"/>
                  <a:pt x="923" y="1028"/>
                  <a:pt x="931" y="1028"/>
                </a:cubicBezTo>
                <a:cubicBezTo>
                  <a:pt x="934" y="1028"/>
                  <a:pt x="937" y="1027"/>
                  <a:pt x="940" y="1027"/>
                </a:cubicBezTo>
                <a:lnTo>
                  <a:pt x="942" y="1026"/>
                </a:lnTo>
                <a:cubicBezTo>
                  <a:pt x="946" y="1026"/>
                  <a:pt x="949" y="1024"/>
                  <a:pt x="951" y="1021"/>
                </a:cubicBezTo>
                <a:lnTo>
                  <a:pt x="953" y="1021"/>
                </a:lnTo>
                <a:cubicBezTo>
                  <a:pt x="958" y="1020"/>
                  <a:pt x="965" y="1019"/>
                  <a:pt x="971" y="1014"/>
                </a:cubicBezTo>
                <a:cubicBezTo>
                  <a:pt x="973" y="1014"/>
                  <a:pt x="975" y="1015"/>
                  <a:pt x="977" y="1015"/>
                </a:cubicBezTo>
                <a:cubicBezTo>
                  <a:pt x="979" y="1015"/>
                  <a:pt x="982" y="1015"/>
                  <a:pt x="985" y="1015"/>
                </a:cubicBezTo>
                <a:cubicBezTo>
                  <a:pt x="990" y="1015"/>
                  <a:pt x="994" y="1014"/>
                  <a:pt x="999" y="1012"/>
                </a:cubicBezTo>
                <a:lnTo>
                  <a:pt x="1003" y="1013"/>
                </a:lnTo>
                <a:cubicBezTo>
                  <a:pt x="1010" y="1013"/>
                  <a:pt x="1018" y="1009"/>
                  <a:pt x="1024" y="1002"/>
                </a:cubicBezTo>
                <a:cubicBezTo>
                  <a:pt x="1031" y="996"/>
                  <a:pt x="1037" y="985"/>
                  <a:pt x="1038" y="974"/>
                </a:cubicBezTo>
                <a:cubicBezTo>
                  <a:pt x="1044" y="963"/>
                  <a:pt x="1045" y="951"/>
                  <a:pt x="1044" y="941"/>
                </a:cubicBezTo>
                <a:lnTo>
                  <a:pt x="1044" y="939"/>
                </a:lnTo>
                <a:cubicBezTo>
                  <a:pt x="1048" y="935"/>
                  <a:pt x="1053" y="926"/>
                  <a:pt x="1048" y="916"/>
                </a:cubicBezTo>
                <a:cubicBezTo>
                  <a:pt x="1049" y="913"/>
                  <a:pt x="1048" y="909"/>
                  <a:pt x="1047" y="906"/>
                </a:cubicBezTo>
                <a:cubicBezTo>
                  <a:pt x="1044" y="896"/>
                  <a:pt x="1034" y="892"/>
                  <a:pt x="1029" y="889"/>
                </a:cubicBezTo>
                <a:lnTo>
                  <a:pt x="1026" y="888"/>
                </a:lnTo>
                <a:cubicBezTo>
                  <a:pt x="1023" y="879"/>
                  <a:pt x="1018" y="875"/>
                  <a:pt x="1012" y="872"/>
                </a:cubicBezTo>
                <a:cubicBezTo>
                  <a:pt x="1013" y="871"/>
                  <a:pt x="1013" y="869"/>
                  <a:pt x="1014" y="867"/>
                </a:cubicBezTo>
                <a:cubicBezTo>
                  <a:pt x="1014" y="859"/>
                  <a:pt x="1010" y="853"/>
                  <a:pt x="1007" y="851"/>
                </a:cubicBezTo>
                <a:lnTo>
                  <a:pt x="1006" y="850"/>
                </a:lnTo>
                <a:lnTo>
                  <a:pt x="1007" y="847"/>
                </a:lnTo>
                <a:cubicBezTo>
                  <a:pt x="1007" y="841"/>
                  <a:pt x="1007" y="834"/>
                  <a:pt x="1006" y="826"/>
                </a:cubicBezTo>
                <a:cubicBezTo>
                  <a:pt x="1009" y="822"/>
                  <a:pt x="1009" y="817"/>
                  <a:pt x="1009" y="813"/>
                </a:cubicBezTo>
                <a:lnTo>
                  <a:pt x="1007" y="810"/>
                </a:lnTo>
                <a:lnTo>
                  <a:pt x="1007" y="807"/>
                </a:lnTo>
                <a:cubicBezTo>
                  <a:pt x="1007" y="806"/>
                  <a:pt x="1008" y="804"/>
                  <a:pt x="1007" y="802"/>
                </a:cubicBezTo>
                <a:cubicBezTo>
                  <a:pt x="1013" y="799"/>
                  <a:pt x="1016" y="796"/>
                  <a:pt x="1017" y="792"/>
                </a:cubicBezTo>
                <a:cubicBezTo>
                  <a:pt x="1021" y="788"/>
                  <a:pt x="1023" y="783"/>
                  <a:pt x="1024" y="778"/>
                </a:cubicBezTo>
                <a:lnTo>
                  <a:pt x="1025" y="776"/>
                </a:lnTo>
                <a:cubicBezTo>
                  <a:pt x="1030" y="774"/>
                  <a:pt x="1033" y="770"/>
                  <a:pt x="1034" y="767"/>
                </a:cubicBezTo>
                <a:lnTo>
                  <a:pt x="1035" y="767"/>
                </a:lnTo>
                <a:cubicBezTo>
                  <a:pt x="1038" y="766"/>
                  <a:pt x="1040" y="764"/>
                  <a:pt x="1042" y="762"/>
                </a:cubicBezTo>
                <a:lnTo>
                  <a:pt x="1044" y="760"/>
                </a:lnTo>
                <a:cubicBezTo>
                  <a:pt x="1049" y="755"/>
                  <a:pt x="1058" y="745"/>
                  <a:pt x="1054" y="731"/>
                </a:cubicBezTo>
                <a:cubicBezTo>
                  <a:pt x="1058" y="720"/>
                  <a:pt x="1056" y="710"/>
                  <a:pt x="1053" y="700"/>
                </a:cubicBezTo>
                <a:lnTo>
                  <a:pt x="1053" y="699"/>
                </a:lnTo>
                <a:lnTo>
                  <a:pt x="1052" y="696"/>
                </a:lnTo>
                <a:cubicBezTo>
                  <a:pt x="1049" y="691"/>
                  <a:pt x="1048" y="685"/>
                  <a:pt x="1046" y="678"/>
                </a:cubicBezTo>
                <a:cubicBezTo>
                  <a:pt x="1043" y="667"/>
                  <a:pt x="1040" y="656"/>
                  <a:pt x="1033" y="646"/>
                </a:cubicBezTo>
                <a:cubicBezTo>
                  <a:pt x="1036" y="640"/>
                  <a:pt x="1035" y="635"/>
                  <a:pt x="1033" y="631"/>
                </a:cubicBezTo>
                <a:cubicBezTo>
                  <a:pt x="1038" y="626"/>
                  <a:pt x="1046" y="617"/>
                  <a:pt x="1045" y="606"/>
                </a:cubicBezTo>
                <a:cubicBezTo>
                  <a:pt x="1048" y="598"/>
                  <a:pt x="1048" y="591"/>
                  <a:pt x="1044" y="585"/>
                </a:cubicBezTo>
                <a:cubicBezTo>
                  <a:pt x="1043" y="582"/>
                  <a:pt x="1043" y="579"/>
                  <a:pt x="1042" y="577"/>
                </a:cubicBezTo>
                <a:cubicBezTo>
                  <a:pt x="1039" y="571"/>
                  <a:pt x="1033" y="567"/>
                  <a:pt x="1027" y="565"/>
                </a:cubicBezTo>
                <a:lnTo>
                  <a:pt x="1026" y="561"/>
                </a:lnTo>
                <a:cubicBezTo>
                  <a:pt x="1025" y="553"/>
                  <a:pt x="1024" y="551"/>
                  <a:pt x="1026" y="549"/>
                </a:cubicBezTo>
                <a:cubicBezTo>
                  <a:pt x="1029" y="549"/>
                  <a:pt x="1036" y="548"/>
                  <a:pt x="1039" y="541"/>
                </a:cubicBezTo>
                <a:cubicBezTo>
                  <a:pt x="1040" y="540"/>
                  <a:pt x="1041" y="538"/>
                  <a:pt x="1041" y="535"/>
                </a:cubicBezTo>
                <a:cubicBezTo>
                  <a:pt x="1045" y="530"/>
                  <a:pt x="1047" y="524"/>
                  <a:pt x="1048" y="519"/>
                </a:cubicBezTo>
                <a:lnTo>
                  <a:pt x="1048" y="519"/>
                </a:lnTo>
                <a:cubicBezTo>
                  <a:pt x="1052" y="517"/>
                  <a:pt x="1055" y="514"/>
                  <a:pt x="1057" y="509"/>
                </a:cubicBezTo>
                <a:cubicBezTo>
                  <a:pt x="1062" y="505"/>
                  <a:pt x="1070" y="499"/>
                  <a:pt x="1070" y="489"/>
                </a:cubicBezTo>
                <a:cubicBezTo>
                  <a:pt x="1078" y="477"/>
                  <a:pt x="1078" y="465"/>
                  <a:pt x="1078" y="456"/>
                </a:cubicBezTo>
                <a:lnTo>
                  <a:pt x="1078" y="455"/>
                </a:lnTo>
                <a:cubicBezTo>
                  <a:pt x="1080" y="453"/>
                  <a:pt x="1081" y="451"/>
                  <a:pt x="1083" y="450"/>
                </a:cubicBezTo>
                <a:cubicBezTo>
                  <a:pt x="1089" y="443"/>
                  <a:pt x="1095" y="437"/>
                  <a:pt x="1100" y="429"/>
                </a:cubicBezTo>
                <a:lnTo>
                  <a:pt x="1101" y="429"/>
                </a:lnTo>
                <a:cubicBezTo>
                  <a:pt x="1104" y="429"/>
                  <a:pt x="1107" y="428"/>
                  <a:pt x="1109" y="427"/>
                </a:cubicBezTo>
                <a:lnTo>
                  <a:pt x="1111" y="427"/>
                </a:lnTo>
                <a:cubicBezTo>
                  <a:pt x="1116" y="427"/>
                  <a:pt x="1119" y="425"/>
                  <a:pt x="1121" y="423"/>
                </a:cubicBezTo>
                <a:lnTo>
                  <a:pt x="1125" y="422"/>
                </a:lnTo>
                <a:cubicBezTo>
                  <a:pt x="1127" y="423"/>
                  <a:pt x="1128" y="423"/>
                  <a:pt x="1130" y="423"/>
                </a:cubicBezTo>
                <a:lnTo>
                  <a:pt x="1132" y="423"/>
                </a:lnTo>
                <a:cubicBezTo>
                  <a:pt x="1134" y="423"/>
                  <a:pt x="1137" y="422"/>
                  <a:pt x="1140" y="421"/>
                </a:cubicBezTo>
                <a:lnTo>
                  <a:pt x="1143" y="420"/>
                </a:lnTo>
                <a:lnTo>
                  <a:pt x="1145" y="420"/>
                </a:lnTo>
                <a:lnTo>
                  <a:pt x="1147" y="420"/>
                </a:lnTo>
                <a:cubicBezTo>
                  <a:pt x="1151" y="420"/>
                  <a:pt x="1154" y="419"/>
                  <a:pt x="1157" y="416"/>
                </a:cubicBezTo>
                <a:cubicBezTo>
                  <a:pt x="1159" y="414"/>
                  <a:pt x="1160" y="412"/>
                  <a:pt x="1160" y="410"/>
                </a:cubicBezTo>
                <a:cubicBezTo>
                  <a:pt x="1164" y="408"/>
                  <a:pt x="1167" y="405"/>
                  <a:pt x="1168" y="402"/>
                </a:cubicBezTo>
                <a:cubicBezTo>
                  <a:pt x="1170" y="400"/>
                  <a:pt x="1172" y="398"/>
                  <a:pt x="1172" y="395"/>
                </a:cubicBezTo>
                <a:cubicBezTo>
                  <a:pt x="1175" y="393"/>
                  <a:pt x="1177" y="390"/>
                  <a:pt x="1178" y="386"/>
                </a:cubicBezTo>
                <a:cubicBezTo>
                  <a:pt x="1180" y="386"/>
                  <a:pt x="1181" y="386"/>
                  <a:pt x="1182" y="386"/>
                </a:cubicBezTo>
                <a:lnTo>
                  <a:pt x="1183" y="386"/>
                </a:lnTo>
                <a:cubicBezTo>
                  <a:pt x="1186" y="386"/>
                  <a:pt x="1188" y="385"/>
                  <a:pt x="1190" y="383"/>
                </a:cubicBezTo>
                <a:cubicBezTo>
                  <a:pt x="1193" y="381"/>
                  <a:pt x="1195" y="378"/>
                  <a:pt x="1196" y="376"/>
                </a:cubicBezTo>
                <a:lnTo>
                  <a:pt x="1200" y="374"/>
                </a:lnTo>
                <a:cubicBezTo>
                  <a:pt x="1204" y="371"/>
                  <a:pt x="1206" y="366"/>
                  <a:pt x="1206" y="362"/>
                </a:cubicBezTo>
                <a:cubicBezTo>
                  <a:pt x="1206" y="358"/>
                  <a:pt x="1208" y="355"/>
                  <a:pt x="1215" y="348"/>
                </a:cubicBezTo>
                <a:lnTo>
                  <a:pt x="1220" y="344"/>
                </a:lnTo>
                <a:lnTo>
                  <a:pt x="1221" y="343"/>
                </a:lnTo>
                <a:cubicBezTo>
                  <a:pt x="1232" y="328"/>
                  <a:pt x="1232" y="316"/>
                  <a:pt x="1220" y="305"/>
                </a:cubicBezTo>
                <a:lnTo>
                  <a:pt x="1218" y="304"/>
                </a:lnTo>
                <a:cubicBezTo>
                  <a:pt x="1219" y="304"/>
                  <a:pt x="1219" y="301"/>
                  <a:pt x="1223" y="293"/>
                </a:cubicBezTo>
                <a:cubicBezTo>
                  <a:pt x="1228" y="285"/>
                  <a:pt x="1227" y="279"/>
                  <a:pt x="1225" y="276"/>
                </a:cubicBezTo>
                <a:cubicBezTo>
                  <a:pt x="1221" y="266"/>
                  <a:pt x="1210" y="266"/>
                  <a:pt x="1206" y="266"/>
                </a:cubicBezTo>
                <a:lnTo>
                  <a:pt x="1202" y="266"/>
                </a:lnTo>
                <a:lnTo>
                  <a:pt x="1199" y="266"/>
                </a:lnTo>
                <a:lnTo>
                  <a:pt x="1197" y="266"/>
                </a:lnTo>
                <a:lnTo>
                  <a:pt x="1196" y="266"/>
                </a:lnTo>
                <a:lnTo>
                  <a:pt x="1195" y="266"/>
                </a:lnTo>
                <a:lnTo>
                  <a:pt x="1195" y="266"/>
                </a:lnTo>
                <a:cubicBezTo>
                  <a:pt x="1193" y="266"/>
                  <a:pt x="1192" y="266"/>
                  <a:pt x="1190" y="266"/>
                </a:cubicBezTo>
                <a:cubicBezTo>
                  <a:pt x="1188" y="266"/>
                  <a:pt x="1187" y="266"/>
                  <a:pt x="1185" y="266"/>
                </a:cubicBezTo>
                <a:lnTo>
                  <a:pt x="1182" y="266"/>
                </a:lnTo>
                <a:cubicBezTo>
                  <a:pt x="1180" y="263"/>
                  <a:pt x="1176" y="260"/>
                  <a:pt x="1171" y="260"/>
                </a:cubicBezTo>
                <a:cubicBezTo>
                  <a:pt x="1169" y="260"/>
                  <a:pt x="1168" y="261"/>
                  <a:pt x="1166" y="261"/>
                </a:cubicBezTo>
                <a:cubicBezTo>
                  <a:pt x="1166" y="261"/>
                  <a:pt x="1165" y="261"/>
                  <a:pt x="1162" y="261"/>
                </a:cubicBezTo>
                <a:cubicBezTo>
                  <a:pt x="1158" y="261"/>
                  <a:pt x="1155" y="261"/>
                  <a:pt x="1152" y="261"/>
                </a:cubicBezTo>
                <a:cubicBezTo>
                  <a:pt x="1149" y="258"/>
                  <a:pt x="1146" y="257"/>
                  <a:pt x="1142" y="257"/>
                </a:cubicBezTo>
                <a:cubicBezTo>
                  <a:pt x="1137" y="257"/>
                  <a:pt x="1134" y="259"/>
                  <a:pt x="1131" y="261"/>
                </a:cubicBezTo>
                <a:lnTo>
                  <a:pt x="1127" y="260"/>
                </a:lnTo>
                <a:cubicBezTo>
                  <a:pt x="1124" y="260"/>
                  <a:pt x="1121" y="261"/>
                  <a:pt x="1119" y="263"/>
                </a:cubicBezTo>
                <a:cubicBezTo>
                  <a:pt x="1118" y="264"/>
                  <a:pt x="1117" y="265"/>
                  <a:pt x="1114" y="265"/>
                </a:cubicBezTo>
                <a:cubicBezTo>
                  <a:pt x="1109" y="265"/>
                  <a:pt x="1104" y="262"/>
                  <a:pt x="1101" y="261"/>
                </a:cubicBezTo>
                <a:lnTo>
                  <a:pt x="1099" y="260"/>
                </a:lnTo>
                <a:cubicBezTo>
                  <a:pt x="1098" y="260"/>
                  <a:pt x="1096" y="259"/>
                  <a:pt x="1094" y="259"/>
                </a:cubicBezTo>
                <a:cubicBezTo>
                  <a:pt x="1092" y="259"/>
                  <a:pt x="1091" y="260"/>
                  <a:pt x="1089" y="260"/>
                </a:cubicBezTo>
                <a:cubicBezTo>
                  <a:pt x="1087" y="259"/>
                  <a:pt x="1082" y="255"/>
                  <a:pt x="1070" y="243"/>
                </a:cubicBezTo>
                <a:cubicBezTo>
                  <a:pt x="1066" y="239"/>
                  <a:pt x="1063" y="236"/>
                  <a:pt x="1057" y="236"/>
                </a:cubicBezTo>
                <a:lnTo>
                  <a:pt x="1057" y="236"/>
                </a:lnTo>
                <a:lnTo>
                  <a:pt x="1055" y="236"/>
                </a:lnTo>
                <a:lnTo>
                  <a:pt x="1051" y="236"/>
                </a:lnTo>
                <a:cubicBezTo>
                  <a:pt x="1049" y="236"/>
                  <a:pt x="1047" y="236"/>
                  <a:pt x="1046" y="237"/>
                </a:cubicBezTo>
                <a:cubicBezTo>
                  <a:pt x="1037" y="234"/>
                  <a:pt x="1026" y="228"/>
                  <a:pt x="1014" y="222"/>
                </a:cubicBezTo>
                <a:cubicBezTo>
                  <a:pt x="1001" y="215"/>
                  <a:pt x="988" y="207"/>
                  <a:pt x="974" y="202"/>
                </a:cubicBezTo>
                <a:lnTo>
                  <a:pt x="969" y="201"/>
                </a:lnTo>
                <a:cubicBezTo>
                  <a:pt x="967" y="201"/>
                  <a:pt x="965" y="202"/>
                  <a:pt x="964" y="203"/>
                </a:cubicBezTo>
                <a:cubicBezTo>
                  <a:pt x="957" y="206"/>
                  <a:pt x="949" y="207"/>
                  <a:pt x="941" y="207"/>
                </a:cubicBezTo>
                <a:cubicBezTo>
                  <a:pt x="939" y="207"/>
                  <a:pt x="936" y="207"/>
                  <a:pt x="933" y="207"/>
                </a:cubicBezTo>
                <a:cubicBezTo>
                  <a:pt x="931" y="207"/>
                  <a:pt x="929" y="206"/>
                  <a:pt x="927" y="206"/>
                </a:cubicBezTo>
                <a:cubicBezTo>
                  <a:pt x="913" y="206"/>
                  <a:pt x="900" y="212"/>
                  <a:pt x="888" y="217"/>
                </a:cubicBezTo>
                <a:cubicBezTo>
                  <a:pt x="879" y="221"/>
                  <a:pt x="870" y="224"/>
                  <a:pt x="862" y="225"/>
                </a:cubicBezTo>
                <a:cubicBezTo>
                  <a:pt x="860" y="225"/>
                  <a:pt x="858" y="225"/>
                  <a:pt x="856" y="225"/>
                </a:cubicBezTo>
                <a:cubicBezTo>
                  <a:pt x="854" y="225"/>
                  <a:pt x="853" y="225"/>
                  <a:pt x="851" y="225"/>
                </a:cubicBezTo>
                <a:lnTo>
                  <a:pt x="850" y="225"/>
                </a:lnTo>
                <a:lnTo>
                  <a:pt x="847" y="225"/>
                </a:lnTo>
                <a:lnTo>
                  <a:pt x="844" y="225"/>
                </a:lnTo>
                <a:cubicBezTo>
                  <a:pt x="840" y="224"/>
                  <a:pt x="835" y="223"/>
                  <a:pt x="830" y="222"/>
                </a:cubicBezTo>
                <a:lnTo>
                  <a:pt x="829" y="222"/>
                </a:lnTo>
                <a:lnTo>
                  <a:pt x="828" y="221"/>
                </a:lnTo>
                <a:lnTo>
                  <a:pt x="826" y="221"/>
                </a:lnTo>
                <a:lnTo>
                  <a:pt x="825" y="220"/>
                </a:lnTo>
                <a:lnTo>
                  <a:pt x="824" y="220"/>
                </a:lnTo>
                <a:cubicBezTo>
                  <a:pt x="821" y="219"/>
                  <a:pt x="818" y="218"/>
                  <a:pt x="815" y="217"/>
                </a:cubicBezTo>
                <a:cubicBezTo>
                  <a:pt x="813" y="216"/>
                  <a:pt x="812" y="216"/>
                  <a:pt x="810" y="216"/>
                </a:cubicBezTo>
                <a:cubicBezTo>
                  <a:pt x="808" y="216"/>
                  <a:pt x="806" y="217"/>
                  <a:pt x="804" y="217"/>
                </a:cubicBezTo>
                <a:lnTo>
                  <a:pt x="800" y="219"/>
                </a:lnTo>
                <a:cubicBezTo>
                  <a:pt x="795" y="222"/>
                  <a:pt x="788" y="226"/>
                  <a:pt x="784" y="226"/>
                </a:cubicBezTo>
                <a:lnTo>
                  <a:pt x="784" y="226"/>
                </a:lnTo>
                <a:cubicBezTo>
                  <a:pt x="785" y="224"/>
                  <a:pt x="785" y="222"/>
                  <a:pt x="786" y="220"/>
                </a:cubicBezTo>
                <a:cubicBezTo>
                  <a:pt x="787" y="218"/>
                  <a:pt x="788" y="215"/>
                  <a:pt x="788" y="213"/>
                </a:cubicBezTo>
                <a:cubicBezTo>
                  <a:pt x="788" y="211"/>
                  <a:pt x="788" y="208"/>
                  <a:pt x="787" y="206"/>
                </a:cubicBezTo>
                <a:cubicBezTo>
                  <a:pt x="786" y="204"/>
                  <a:pt x="784" y="201"/>
                  <a:pt x="782" y="200"/>
                </a:cubicBezTo>
                <a:cubicBezTo>
                  <a:pt x="751" y="179"/>
                  <a:pt x="724" y="152"/>
                  <a:pt x="708" y="132"/>
                </a:cubicBezTo>
                <a:cubicBezTo>
                  <a:pt x="704" y="128"/>
                  <a:pt x="699" y="120"/>
                  <a:pt x="694" y="112"/>
                </a:cubicBezTo>
                <a:cubicBezTo>
                  <a:pt x="686" y="97"/>
                  <a:pt x="677" y="83"/>
                  <a:pt x="666" y="75"/>
                </a:cubicBezTo>
                <a:cubicBezTo>
                  <a:pt x="655" y="67"/>
                  <a:pt x="640" y="63"/>
                  <a:pt x="624" y="60"/>
                </a:cubicBezTo>
                <a:lnTo>
                  <a:pt x="622" y="60"/>
                </a:lnTo>
                <a:lnTo>
                  <a:pt x="617" y="60"/>
                </a:lnTo>
                <a:cubicBezTo>
                  <a:pt x="616" y="59"/>
                  <a:pt x="613" y="58"/>
                  <a:pt x="611" y="57"/>
                </a:cubicBezTo>
                <a:cubicBezTo>
                  <a:pt x="608" y="57"/>
                  <a:pt x="606" y="56"/>
                  <a:pt x="603" y="55"/>
                </a:cubicBezTo>
                <a:lnTo>
                  <a:pt x="603" y="55"/>
                </a:lnTo>
                <a:lnTo>
                  <a:pt x="602" y="55"/>
                </a:lnTo>
                <a:cubicBezTo>
                  <a:pt x="597" y="54"/>
                  <a:pt x="593" y="53"/>
                  <a:pt x="590" y="52"/>
                </a:cubicBezTo>
                <a:lnTo>
                  <a:pt x="589" y="52"/>
                </a:lnTo>
                <a:lnTo>
                  <a:pt x="589" y="52"/>
                </a:lnTo>
                <a:lnTo>
                  <a:pt x="588" y="51"/>
                </a:lnTo>
                <a:cubicBezTo>
                  <a:pt x="558" y="40"/>
                  <a:pt x="528" y="27"/>
                  <a:pt x="498" y="14"/>
                </a:cubicBezTo>
                <a:cubicBezTo>
                  <a:pt x="489" y="9"/>
                  <a:pt x="480" y="5"/>
                  <a:pt x="471" y="1"/>
                </a:cubicBezTo>
                <a:cubicBezTo>
                  <a:pt x="469" y="0"/>
                  <a:pt x="467" y="0"/>
                  <a:pt x="465" y="0"/>
                </a:cubicBezTo>
                <a:close/>
                <a:moveTo>
                  <a:pt x="465" y="13"/>
                </a:moveTo>
                <a:cubicBezTo>
                  <a:pt x="505" y="31"/>
                  <a:pt x="543" y="49"/>
                  <a:pt x="584" y="64"/>
                </a:cubicBezTo>
                <a:lnTo>
                  <a:pt x="585" y="64"/>
                </a:lnTo>
                <a:lnTo>
                  <a:pt x="581" y="68"/>
                </a:lnTo>
                <a:lnTo>
                  <a:pt x="581" y="68"/>
                </a:lnTo>
                <a:lnTo>
                  <a:pt x="580" y="68"/>
                </a:lnTo>
                <a:lnTo>
                  <a:pt x="579" y="68"/>
                </a:lnTo>
                <a:lnTo>
                  <a:pt x="579" y="67"/>
                </a:lnTo>
                <a:lnTo>
                  <a:pt x="579" y="68"/>
                </a:lnTo>
                <a:lnTo>
                  <a:pt x="580" y="69"/>
                </a:lnTo>
                <a:lnTo>
                  <a:pt x="580" y="70"/>
                </a:lnTo>
                <a:lnTo>
                  <a:pt x="580" y="69"/>
                </a:lnTo>
                <a:lnTo>
                  <a:pt x="581" y="68"/>
                </a:lnTo>
                <a:lnTo>
                  <a:pt x="581" y="68"/>
                </a:lnTo>
                <a:lnTo>
                  <a:pt x="581" y="68"/>
                </a:lnTo>
                <a:lnTo>
                  <a:pt x="586" y="70"/>
                </a:lnTo>
                <a:cubicBezTo>
                  <a:pt x="585" y="68"/>
                  <a:pt x="586" y="67"/>
                  <a:pt x="586" y="65"/>
                </a:cubicBezTo>
                <a:cubicBezTo>
                  <a:pt x="590" y="66"/>
                  <a:pt x="594" y="67"/>
                  <a:pt x="599" y="68"/>
                </a:cubicBezTo>
                <a:lnTo>
                  <a:pt x="598" y="70"/>
                </a:lnTo>
                <a:lnTo>
                  <a:pt x="598" y="70"/>
                </a:lnTo>
                <a:lnTo>
                  <a:pt x="594" y="75"/>
                </a:lnTo>
                <a:lnTo>
                  <a:pt x="595" y="74"/>
                </a:lnTo>
                <a:cubicBezTo>
                  <a:pt x="596" y="73"/>
                  <a:pt x="597" y="71"/>
                  <a:pt x="598" y="70"/>
                </a:cubicBezTo>
                <a:lnTo>
                  <a:pt x="599" y="70"/>
                </a:lnTo>
                <a:lnTo>
                  <a:pt x="600" y="68"/>
                </a:lnTo>
                <a:cubicBezTo>
                  <a:pt x="603" y="69"/>
                  <a:pt x="606" y="70"/>
                  <a:pt x="608" y="70"/>
                </a:cubicBezTo>
                <a:cubicBezTo>
                  <a:pt x="608" y="74"/>
                  <a:pt x="606" y="78"/>
                  <a:pt x="604" y="80"/>
                </a:cubicBezTo>
                <a:cubicBezTo>
                  <a:pt x="605" y="83"/>
                  <a:pt x="605" y="84"/>
                  <a:pt x="604" y="84"/>
                </a:cubicBezTo>
                <a:lnTo>
                  <a:pt x="601" y="83"/>
                </a:lnTo>
                <a:lnTo>
                  <a:pt x="601" y="85"/>
                </a:lnTo>
                <a:lnTo>
                  <a:pt x="604" y="84"/>
                </a:lnTo>
                <a:cubicBezTo>
                  <a:pt x="607" y="84"/>
                  <a:pt x="601" y="90"/>
                  <a:pt x="597" y="95"/>
                </a:cubicBezTo>
                <a:cubicBezTo>
                  <a:pt x="596" y="96"/>
                  <a:pt x="594" y="97"/>
                  <a:pt x="593" y="99"/>
                </a:cubicBezTo>
                <a:cubicBezTo>
                  <a:pt x="593" y="98"/>
                  <a:pt x="595" y="97"/>
                  <a:pt x="597" y="95"/>
                </a:cubicBezTo>
                <a:lnTo>
                  <a:pt x="598" y="94"/>
                </a:lnTo>
                <a:cubicBezTo>
                  <a:pt x="599" y="94"/>
                  <a:pt x="599" y="96"/>
                  <a:pt x="597" y="100"/>
                </a:cubicBezTo>
                <a:cubicBezTo>
                  <a:pt x="599" y="99"/>
                  <a:pt x="598" y="94"/>
                  <a:pt x="601" y="94"/>
                </a:cubicBezTo>
                <a:lnTo>
                  <a:pt x="601" y="94"/>
                </a:lnTo>
                <a:cubicBezTo>
                  <a:pt x="602" y="101"/>
                  <a:pt x="602" y="104"/>
                  <a:pt x="603" y="104"/>
                </a:cubicBezTo>
                <a:cubicBezTo>
                  <a:pt x="604" y="104"/>
                  <a:pt x="607" y="79"/>
                  <a:pt x="613" y="79"/>
                </a:cubicBezTo>
                <a:cubicBezTo>
                  <a:pt x="614" y="79"/>
                  <a:pt x="616" y="81"/>
                  <a:pt x="618" y="85"/>
                </a:cubicBezTo>
                <a:cubicBezTo>
                  <a:pt x="622" y="84"/>
                  <a:pt x="618" y="79"/>
                  <a:pt x="620" y="75"/>
                </a:cubicBezTo>
                <a:lnTo>
                  <a:pt x="622" y="73"/>
                </a:lnTo>
                <a:cubicBezTo>
                  <a:pt x="636" y="76"/>
                  <a:pt x="649" y="80"/>
                  <a:pt x="658" y="86"/>
                </a:cubicBezTo>
                <a:cubicBezTo>
                  <a:pt x="673" y="96"/>
                  <a:pt x="685" y="127"/>
                  <a:pt x="698" y="141"/>
                </a:cubicBezTo>
                <a:cubicBezTo>
                  <a:pt x="719" y="166"/>
                  <a:pt x="746" y="192"/>
                  <a:pt x="775" y="211"/>
                </a:cubicBezTo>
                <a:lnTo>
                  <a:pt x="775" y="212"/>
                </a:lnTo>
                <a:cubicBezTo>
                  <a:pt x="761" y="219"/>
                  <a:pt x="779" y="211"/>
                  <a:pt x="769" y="224"/>
                </a:cubicBezTo>
                <a:lnTo>
                  <a:pt x="767" y="224"/>
                </a:lnTo>
                <a:cubicBezTo>
                  <a:pt x="763" y="224"/>
                  <a:pt x="769" y="231"/>
                  <a:pt x="773" y="233"/>
                </a:cubicBezTo>
                <a:cubicBezTo>
                  <a:pt x="775" y="237"/>
                  <a:pt x="779" y="239"/>
                  <a:pt x="784" y="239"/>
                </a:cubicBezTo>
                <a:cubicBezTo>
                  <a:pt x="792" y="239"/>
                  <a:pt x="803" y="233"/>
                  <a:pt x="810" y="229"/>
                </a:cubicBezTo>
                <a:cubicBezTo>
                  <a:pt x="813" y="231"/>
                  <a:pt x="817" y="232"/>
                  <a:pt x="820" y="233"/>
                </a:cubicBezTo>
                <a:cubicBezTo>
                  <a:pt x="818" y="234"/>
                  <a:pt x="816" y="234"/>
                  <a:pt x="816" y="235"/>
                </a:cubicBezTo>
                <a:cubicBezTo>
                  <a:pt x="819" y="234"/>
                  <a:pt x="820" y="234"/>
                  <a:pt x="822" y="234"/>
                </a:cubicBezTo>
                <a:lnTo>
                  <a:pt x="822" y="234"/>
                </a:lnTo>
                <a:lnTo>
                  <a:pt x="825" y="234"/>
                </a:lnTo>
                <a:lnTo>
                  <a:pt x="825" y="235"/>
                </a:lnTo>
                <a:lnTo>
                  <a:pt x="827" y="235"/>
                </a:lnTo>
                <a:cubicBezTo>
                  <a:pt x="832" y="236"/>
                  <a:pt x="837" y="237"/>
                  <a:pt x="843" y="238"/>
                </a:cubicBezTo>
                <a:cubicBezTo>
                  <a:pt x="843" y="242"/>
                  <a:pt x="835" y="255"/>
                  <a:pt x="837" y="255"/>
                </a:cubicBezTo>
                <a:lnTo>
                  <a:pt x="839" y="254"/>
                </a:lnTo>
                <a:cubicBezTo>
                  <a:pt x="843" y="251"/>
                  <a:pt x="846" y="245"/>
                  <a:pt x="850" y="238"/>
                </a:cubicBezTo>
                <a:cubicBezTo>
                  <a:pt x="852" y="238"/>
                  <a:pt x="854" y="239"/>
                  <a:pt x="856" y="239"/>
                </a:cubicBezTo>
                <a:cubicBezTo>
                  <a:pt x="859" y="239"/>
                  <a:pt x="861" y="238"/>
                  <a:pt x="863" y="238"/>
                </a:cubicBezTo>
                <a:cubicBezTo>
                  <a:pt x="883" y="237"/>
                  <a:pt x="906" y="220"/>
                  <a:pt x="927" y="220"/>
                </a:cubicBezTo>
                <a:cubicBezTo>
                  <a:pt x="928" y="220"/>
                  <a:pt x="930" y="220"/>
                  <a:pt x="931" y="220"/>
                </a:cubicBezTo>
                <a:cubicBezTo>
                  <a:pt x="935" y="221"/>
                  <a:pt x="938" y="221"/>
                  <a:pt x="941" y="221"/>
                </a:cubicBezTo>
                <a:cubicBezTo>
                  <a:pt x="952" y="221"/>
                  <a:pt x="961" y="219"/>
                  <a:pt x="969" y="215"/>
                </a:cubicBezTo>
                <a:cubicBezTo>
                  <a:pt x="1000" y="226"/>
                  <a:pt x="1032" y="251"/>
                  <a:pt x="1053" y="251"/>
                </a:cubicBezTo>
                <a:lnTo>
                  <a:pt x="1053" y="251"/>
                </a:lnTo>
                <a:cubicBezTo>
                  <a:pt x="1051" y="250"/>
                  <a:pt x="1051" y="249"/>
                  <a:pt x="1051" y="249"/>
                </a:cubicBezTo>
                <a:cubicBezTo>
                  <a:pt x="1052" y="249"/>
                  <a:pt x="1055" y="251"/>
                  <a:pt x="1054" y="255"/>
                </a:cubicBezTo>
                <a:cubicBezTo>
                  <a:pt x="1061" y="257"/>
                  <a:pt x="1065" y="257"/>
                  <a:pt x="1060" y="266"/>
                </a:cubicBezTo>
                <a:lnTo>
                  <a:pt x="1061" y="266"/>
                </a:lnTo>
                <a:cubicBezTo>
                  <a:pt x="1064" y="266"/>
                  <a:pt x="1064" y="257"/>
                  <a:pt x="1060" y="254"/>
                </a:cubicBezTo>
                <a:lnTo>
                  <a:pt x="1058" y="255"/>
                </a:lnTo>
                <a:cubicBezTo>
                  <a:pt x="1056" y="255"/>
                  <a:pt x="1056" y="252"/>
                  <a:pt x="1058" y="252"/>
                </a:cubicBezTo>
                <a:lnTo>
                  <a:pt x="1059" y="253"/>
                </a:lnTo>
                <a:cubicBezTo>
                  <a:pt x="1057" y="250"/>
                  <a:pt x="1057" y="249"/>
                  <a:pt x="1057" y="249"/>
                </a:cubicBezTo>
                <a:cubicBezTo>
                  <a:pt x="1058" y="249"/>
                  <a:pt x="1078" y="274"/>
                  <a:pt x="1090" y="274"/>
                </a:cubicBezTo>
                <a:lnTo>
                  <a:pt x="1094" y="273"/>
                </a:lnTo>
                <a:cubicBezTo>
                  <a:pt x="1097" y="274"/>
                  <a:pt x="1105" y="278"/>
                  <a:pt x="1114" y="278"/>
                </a:cubicBezTo>
                <a:cubicBezTo>
                  <a:pt x="1118" y="278"/>
                  <a:pt x="1123" y="277"/>
                  <a:pt x="1127" y="274"/>
                </a:cubicBezTo>
                <a:lnTo>
                  <a:pt x="1131" y="276"/>
                </a:lnTo>
                <a:cubicBezTo>
                  <a:pt x="1135" y="276"/>
                  <a:pt x="1140" y="271"/>
                  <a:pt x="1142" y="271"/>
                </a:cubicBezTo>
                <a:cubicBezTo>
                  <a:pt x="1143" y="271"/>
                  <a:pt x="1144" y="271"/>
                  <a:pt x="1143" y="274"/>
                </a:cubicBezTo>
                <a:lnTo>
                  <a:pt x="1143" y="274"/>
                </a:lnTo>
                <a:lnTo>
                  <a:pt x="1143" y="274"/>
                </a:lnTo>
                <a:lnTo>
                  <a:pt x="1144" y="274"/>
                </a:lnTo>
                <a:cubicBezTo>
                  <a:pt x="1147" y="274"/>
                  <a:pt x="1155" y="275"/>
                  <a:pt x="1162" y="275"/>
                </a:cubicBezTo>
                <a:cubicBezTo>
                  <a:pt x="1165" y="275"/>
                  <a:pt x="1168" y="275"/>
                  <a:pt x="1170" y="274"/>
                </a:cubicBezTo>
                <a:lnTo>
                  <a:pt x="1171" y="274"/>
                </a:lnTo>
                <a:cubicBezTo>
                  <a:pt x="1173" y="274"/>
                  <a:pt x="1174" y="284"/>
                  <a:pt x="1177" y="287"/>
                </a:cubicBezTo>
                <a:cubicBezTo>
                  <a:pt x="1178" y="280"/>
                  <a:pt x="1181" y="279"/>
                  <a:pt x="1185" y="279"/>
                </a:cubicBezTo>
                <a:cubicBezTo>
                  <a:pt x="1188" y="279"/>
                  <a:pt x="1191" y="280"/>
                  <a:pt x="1195" y="280"/>
                </a:cubicBezTo>
                <a:lnTo>
                  <a:pt x="1196" y="280"/>
                </a:lnTo>
                <a:lnTo>
                  <a:pt x="1199" y="280"/>
                </a:lnTo>
                <a:cubicBezTo>
                  <a:pt x="1201" y="280"/>
                  <a:pt x="1204" y="280"/>
                  <a:pt x="1206" y="280"/>
                </a:cubicBezTo>
                <a:cubicBezTo>
                  <a:pt x="1212" y="280"/>
                  <a:pt x="1216" y="280"/>
                  <a:pt x="1211" y="285"/>
                </a:cubicBezTo>
                <a:cubicBezTo>
                  <a:pt x="1191" y="323"/>
                  <a:pt x="1230" y="309"/>
                  <a:pt x="1210" y="335"/>
                </a:cubicBezTo>
                <a:cubicBezTo>
                  <a:pt x="1202" y="343"/>
                  <a:pt x="1191" y="350"/>
                  <a:pt x="1193" y="363"/>
                </a:cubicBezTo>
                <a:lnTo>
                  <a:pt x="1190" y="362"/>
                </a:lnTo>
                <a:cubicBezTo>
                  <a:pt x="1186" y="362"/>
                  <a:pt x="1186" y="369"/>
                  <a:pt x="1182" y="372"/>
                </a:cubicBezTo>
                <a:lnTo>
                  <a:pt x="1182" y="372"/>
                </a:lnTo>
                <a:cubicBezTo>
                  <a:pt x="1177" y="372"/>
                  <a:pt x="1146" y="380"/>
                  <a:pt x="1164" y="382"/>
                </a:cubicBezTo>
                <a:cubicBezTo>
                  <a:pt x="1165" y="386"/>
                  <a:pt x="1163" y="384"/>
                  <a:pt x="1161" y="386"/>
                </a:cubicBezTo>
                <a:cubicBezTo>
                  <a:pt x="1159" y="389"/>
                  <a:pt x="1161" y="393"/>
                  <a:pt x="1157" y="393"/>
                </a:cubicBezTo>
                <a:cubicBezTo>
                  <a:pt x="1156" y="400"/>
                  <a:pt x="1151" y="397"/>
                  <a:pt x="1149" y="400"/>
                </a:cubicBezTo>
                <a:lnTo>
                  <a:pt x="1149" y="400"/>
                </a:lnTo>
                <a:cubicBezTo>
                  <a:pt x="1147" y="400"/>
                  <a:pt x="1148" y="407"/>
                  <a:pt x="1147" y="407"/>
                </a:cubicBezTo>
                <a:lnTo>
                  <a:pt x="1147" y="406"/>
                </a:lnTo>
                <a:cubicBezTo>
                  <a:pt x="1143" y="408"/>
                  <a:pt x="1136" y="406"/>
                  <a:pt x="1132" y="410"/>
                </a:cubicBezTo>
                <a:cubicBezTo>
                  <a:pt x="1128" y="410"/>
                  <a:pt x="1126" y="407"/>
                  <a:pt x="1124" y="407"/>
                </a:cubicBezTo>
                <a:cubicBezTo>
                  <a:pt x="1123" y="407"/>
                  <a:pt x="1121" y="408"/>
                  <a:pt x="1120" y="410"/>
                </a:cubicBezTo>
                <a:lnTo>
                  <a:pt x="1117" y="409"/>
                </a:lnTo>
                <a:cubicBezTo>
                  <a:pt x="1114" y="409"/>
                  <a:pt x="1113" y="414"/>
                  <a:pt x="1111" y="414"/>
                </a:cubicBezTo>
                <a:cubicBezTo>
                  <a:pt x="1110" y="414"/>
                  <a:pt x="1109" y="413"/>
                  <a:pt x="1108" y="411"/>
                </a:cubicBezTo>
                <a:cubicBezTo>
                  <a:pt x="1105" y="414"/>
                  <a:pt x="1103" y="416"/>
                  <a:pt x="1101" y="416"/>
                </a:cubicBezTo>
                <a:cubicBezTo>
                  <a:pt x="1099" y="416"/>
                  <a:pt x="1098" y="412"/>
                  <a:pt x="1095" y="409"/>
                </a:cubicBezTo>
                <a:cubicBezTo>
                  <a:pt x="1090" y="426"/>
                  <a:pt x="1076" y="437"/>
                  <a:pt x="1065" y="450"/>
                </a:cubicBezTo>
                <a:cubicBezTo>
                  <a:pt x="1065" y="462"/>
                  <a:pt x="1067" y="474"/>
                  <a:pt x="1057" y="485"/>
                </a:cubicBezTo>
                <a:cubicBezTo>
                  <a:pt x="1059" y="493"/>
                  <a:pt x="1051" y="497"/>
                  <a:pt x="1046" y="500"/>
                </a:cubicBezTo>
                <a:cubicBezTo>
                  <a:pt x="1044" y="505"/>
                  <a:pt x="1045" y="507"/>
                  <a:pt x="1042" y="507"/>
                </a:cubicBezTo>
                <a:lnTo>
                  <a:pt x="1039" y="506"/>
                </a:lnTo>
                <a:cubicBezTo>
                  <a:pt x="1034" y="514"/>
                  <a:pt x="1035" y="526"/>
                  <a:pt x="1026" y="530"/>
                </a:cubicBezTo>
                <a:cubicBezTo>
                  <a:pt x="1024" y="535"/>
                  <a:pt x="1031" y="535"/>
                  <a:pt x="1025" y="535"/>
                </a:cubicBezTo>
                <a:lnTo>
                  <a:pt x="1021" y="535"/>
                </a:lnTo>
                <a:cubicBezTo>
                  <a:pt x="1004" y="547"/>
                  <a:pt x="1015" y="560"/>
                  <a:pt x="1015" y="575"/>
                </a:cubicBezTo>
                <a:cubicBezTo>
                  <a:pt x="1019" y="576"/>
                  <a:pt x="1034" y="579"/>
                  <a:pt x="1030" y="588"/>
                </a:cubicBezTo>
                <a:cubicBezTo>
                  <a:pt x="1035" y="594"/>
                  <a:pt x="1035" y="597"/>
                  <a:pt x="1031" y="604"/>
                </a:cubicBezTo>
                <a:cubicBezTo>
                  <a:pt x="1035" y="615"/>
                  <a:pt x="1021" y="622"/>
                  <a:pt x="1017" y="630"/>
                </a:cubicBezTo>
                <a:cubicBezTo>
                  <a:pt x="1026" y="640"/>
                  <a:pt x="1020" y="638"/>
                  <a:pt x="1018" y="648"/>
                </a:cubicBezTo>
                <a:cubicBezTo>
                  <a:pt x="1033" y="663"/>
                  <a:pt x="1032" y="685"/>
                  <a:pt x="1040" y="702"/>
                </a:cubicBezTo>
                <a:cubicBezTo>
                  <a:pt x="1043" y="713"/>
                  <a:pt x="1045" y="721"/>
                  <a:pt x="1039" y="730"/>
                </a:cubicBezTo>
                <a:cubicBezTo>
                  <a:pt x="1046" y="741"/>
                  <a:pt x="1037" y="747"/>
                  <a:pt x="1032" y="754"/>
                </a:cubicBezTo>
                <a:cubicBezTo>
                  <a:pt x="1022" y="754"/>
                  <a:pt x="1024" y="765"/>
                  <a:pt x="1015" y="765"/>
                </a:cubicBezTo>
                <a:cubicBezTo>
                  <a:pt x="1011" y="771"/>
                  <a:pt x="1011" y="781"/>
                  <a:pt x="1005" y="785"/>
                </a:cubicBezTo>
                <a:cubicBezTo>
                  <a:pt x="1006" y="794"/>
                  <a:pt x="987" y="790"/>
                  <a:pt x="993" y="799"/>
                </a:cubicBezTo>
                <a:cubicBezTo>
                  <a:pt x="996" y="803"/>
                  <a:pt x="992" y="812"/>
                  <a:pt x="995" y="816"/>
                </a:cubicBezTo>
                <a:cubicBezTo>
                  <a:pt x="996" y="820"/>
                  <a:pt x="991" y="817"/>
                  <a:pt x="991" y="822"/>
                </a:cubicBezTo>
                <a:cubicBezTo>
                  <a:pt x="994" y="832"/>
                  <a:pt x="993" y="841"/>
                  <a:pt x="993" y="850"/>
                </a:cubicBezTo>
                <a:cubicBezTo>
                  <a:pt x="992" y="857"/>
                  <a:pt x="1000" y="860"/>
                  <a:pt x="1000" y="866"/>
                </a:cubicBezTo>
                <a:cubicBezTo>
                  <a:pt x="994" y="874"/>
                  <a:pt x="997" y="873"/>
                  <a:pt x="1000" y="882"/>
                </a:cubicBezTo>
                <a:cubicBezTo>
                  <a:pt x="1008" y="886"/>
                  <a:pt x="1012" y="885"/>
                  <a:pt x="1014" y="896"/>
                </a:cubicBezTo>
                <a:cubicBezTo>
                  <a:pt x="1020" y="902"/>
                  <a:pt x="1033" y="903"/>
                  <a:pt x="1034" y="912"/>
                </a:cubicBezTo>
                <a:cubicBezTo>
                  <a:pt x="1038" y="914"/>
                  <a:pt x="1031" y="923"/>
                  <a:pt x="1034" y="923"/>
                </a:cubicBezTo>
                <a:lnTo>
                  <a:pt x="1037" y="923"/>
                </a:lnTo>
                <a:cubicBezTo>
                  <a:pt x="1039" y="926"/>
                  <a:pt x="1031" y="934"/>
                  <a:pt x="1030" y="939"/>
                </a:cubicBezTo>
                <a:cubicBezTo>
                  <a:pt x="1033" y="949"/>
                  <a:pt x="1030" y="961"/>
                  <a:pt x="1025" y="971"/>
                </a:cubicBezTo>
                <a:cubicBezTo>
                  <a:pt x="1025" y="981"/>
                  <a:pt x="1014" y="999"/>
                  <a:pt x="1003" y="999"/>
                </a:cubicBezTo>
                <a:cubicBezTo>
                  <a:pt x="1001" y="999"/>
                  <a:pt x="999" y="999"/>
                  <a:pt x="998" y="998"/>
                </a:cubicBezTo>
                <a:cubicBezTo>
                  <a:pt x="993" y="1001"/>
                  <a:pt x="988" y="1002"/>
                  <a:pt x="985" y="1002"/>
                </a:cubicBezTo>
                <a:cubicBezTo>
                  <a:pt x="980" y="1002"/>
                  <a:pt x="976" y="1001"/>
                  <a:pt x="970" y="1001"/>
                </a:cubicBezTo>
                <a:cubicBezTo>
                  <a:pt x="969" y="1001"/>
                  <a:pt x="967" y="1001"/>
                  <a:pt x="965" y="1001"/>
                </a:cubicBezTo>
                <a:cubicBezTo>
                  <a:pt x="959" y="1011"/>
                  <a:pt x="943" y="1005"/>
                  <a:pt x="940" y="1013"/>
                </a:cubicBezTo>
                <a:cubicBezTo>
                  <a:pt x="937" y="1014"/>
                  <a:pt x="934" y="1014"/>
                  <a:pt x="931" y="1014"/>
                </a:cubicBezTo>
                <a:cubicBezTo>
                  <a:pt x="927" y="1014"/>
                  <a:pt x="924" y="1013"/>
                  <a:pt x="923" y="1008"/>
                </a:cubicBezTo>
                <a:cubicBezTo>
                  <a:pt x="917" y="1006"/>
                  <a:pt x="914" y="1004"/>
                  <a:pt x="912" y="998"/>
                </a:cubicBezTo>
                <a:lnTo>
                  <a:pt x="909" y="998"/>
                </a:lnTo>
                <a:cubicBezTo>
                  <a:pt x="906" y="998"/>
                  <a:pt x="901" y="995"/>
                  <a:pt x="898" y="992"/>
                </a:cubicBezTo>
                <a:cubicBezTo>
                  <a:pt x="897" y="991"/>
                  <a:pt x="895" y="990"/>
                  <a:pt x="893" y="990"/>
                </a:cubicBezTo>
                <a:lnTo>
                  <a:pt x="890" y="990"/>
                </a:lnTo>
                <a:cubicBezTo>
                  <a:pt x="888" y="990"/>
                  <a:pt x="887" y="990"/>
                  <a:pt x="886" y="988"/>
                </a:cubicBezTo>
                <a:cubicBezTo>
                  <a:pt x="879" y="992"/>
                  <a:pt x="871" y="987"/>
                  <a:pt x="868" y="994"/>
                </a:cubicBezTo>
                <a:cubicBezTo>
                  <a:pt x="860" y="997"/>
                  <a:pt x="852" y="998"/>
                  <a:pt x="848" y="1001"/>
                </a:cubicBezTo>
                <a:cubicBezTo>
                  <a:pt x="846" y="998"/>
                  <a:pt x="844" y="997"/>
                  <a:pt x="842" y="997"/>
                </a:cubicBezTo>
                <a:cubicBezTo>
                  <a:pt x="837" y="997"/>
                  <a:pt x="832" y="1001"/>
                  <a:pt x="827" y="1001"/>
                </a:cubicBezTo>
                <a:cubicBezTo>
                  <a:pt x="825" y="1004"/>
                  <a:pt x="825" y="1011"/>
                  <a:pt x="824" y="1011"/>
                </a:cubicBezTo>
                <a:cubicBezTo>
                  <a:pt x="823" y="1011"/>
                  <a:pt x="822" y="1010"/>
                  <a:pt x="821" y="1007"/>
                </a:cubicBezTo>
                <a:lnTo>
                  <a:pt x="818" y="1007"/>
                </a:lnTo>
                <a:cubicBezTo>
                  <a:pt x="814" y="1007"/>
                  <a:pt x="817" y="1011"/>
                  <a:pt x="819" y="1014"/>
                </a:cubicBezTo>
                <a:cubicBezTo>
                  <a:pt x="819" y="1016"/>
                  <a:pt x="818" y="1017"/>
                  <a:pt x="817" y="1017"/>
                </a:cubicBezTo>
                <a:cubicBezTo>
                  <a:pt x="816" y="1017"/>
                  <a:pt x="815" y="1015"/>
                  <a:pt x="816" y="1013"/>
                </a:cubicBezTo>
                <a:cubicBezTo>
                  <a:pt x="804" y="1020"/>
                  <a:pt x="805" y="1037"/>
                  <a:pt x="792" y="1042"/>
                </a:cubicBezTo>
                <a:cubicBezTo>
                  <a:pt x="787" y="1045"/>
                  <a:pt x="790" y="1058"/>
                  <a:pt x="783" y="1064"/>
                </a:cubicBezTo>
                <a:cubicBezTo>
                  <a:pt x="782" y="1063"/>
                  <a:pt x="780" y="1063"/>
                  <a:pt x="778" y="1063"/>
                </a:cubicBezTo>
                <a:cubicBezTo>
                  <a:pt x="759" y="1063"/>
                  <a:pt x="720" y="1098"/>
                  <a:pt x="717" y="1113"/>
                </a:cubicBezTo>
                <a:lnTo>
                  <a:pt x="715" y="1113"/>
                </a:lnTo>
                <a:cubicBezTo>
                  <a:pt x="712" y="1113"/>
                  <a:pt x="709" y="1111"/>
                  <a:pt x="708" y="1107"/>
                </a:cubicBezTo>
                <a:cubicBezTo>
                  <a:pt x="705" y="1108"/>
                  <a:pt x="703" y="1108"/>
                  <a:pt x="701" y="1108"/>
                </a:cubicBezTo>
                <a:lnTo>
                  <a:pt x="699" y="1108"/>
                </a:lnTo>
                <a:cubicBezTo>
                  <a:pt x="695" y="1108"/>
                  <a:pt x="693" y="1108"/>
                  <a:pt x="689" y="1112"/>
                </a:cubicBezTo>
                <a:cubicBezTo>
                  <a:pt x="687" y="1116"/>
                  <a:pt x="684" y="1118"/>
                  <a:pt x="680" y="1119"/>
                </a:cubicBezTo>
                <a:cubicBezTo>
                  <a:pt x="678" y="1124"/>
                  <a:pt x="676" y="1127"/>
                  <a:pt x="670" y="1127"/>
                </a:cubicBezTo>
                <a:cubicBezTo>
                  <a:pt x="656" y="1135"/>
                  <a:pt x="640" y="1130"/>
                  <a:pt x="628" y="1141"/>
                </a:cubicBezTo>
                <a:lnTo>
                  <a:pt x="626" y="1143"/>
                </a:lnTo>
                <a:cubicBezTo>
                  <a:pt x="625" y="1143"/>
                  <a:pt x="624" y="1141"/>
                  <a:pt x="621" y="1141"/>
                </a:cubicBezTo>
                <a:cubicBezTo>
                  <a:pt x="619" y="1145"/>
                  <a:pt x="615" y="1143"/>
                  <a:pt x="611" y="1144"/>
                </a:cubicBezTo>
                <a:lnTo>
                  <a:pt x="609" y="1144"/>
                </a:lnTo>
                <a:cubicBezTo>
                  <a:pt x="604" y="1144"/>
                  <a:pt x="602" y="1152"/>
                  <a:pt x="598" y="1152"/>
                </a:cubicBezTo>
                <a:lnTo>
                  <a:pt x="595" y="1151"/>
                </a:lnTo>
                <a:cubicBezTo>
                  <a:pt x="593" y="1158"/>
                  <a:pt x="589" y="1162"/>
                  <a:pt x="585" y="1162"/>
                </a:cubicBezTo>
                <a:lnTo>
                  <a:pt x="584" y="1162"/>
                </a:lnTo>
                <a:cubicBezTo>
                  <a:pt x="584" y="1165"/>
                  <a:pt x="588" y="1165"/>
                  <a:pt x="582" y="1166"/>
                </a:cubicBezTo>
                <a:cubicBezTo>
                  <a:pt x="583" y="1167"/>
                  <a:pt x="582" y="1170"/>
                  <a:pt x="580" y="1170"/>
                </a:cubicBezTo>
                <a:cubicBezTo>
                  <a:pt x="578" y="1171"/>
                  <a:pt x="580" y="1176"/>
                  <a:pt x="580" y="1176"/>
                </a:cubicBezTo>
                <a:lnTo>
                  <a:pt x="579" y="1175"/>
                </a:lnTo>
                <a:cubicBezTo>
                  <a:pt x="577" y="1183"/>
                  <a:pt x="576" y="1187"/>
                  <a:pt x="571" y="1196"/>
                </a:cubicBezTo>
                <a:cubicBezTo>
                  <a:pt x="567" y="1196"/>
                  <a:pt x="574" y="1199"/>
                  <a:pt x="573" y="1201"/>
                </a:cubicBezTo>
                <a:cubicBezTo>
                  <a:pt x="566" y="1202"/>
                  <a:pt x="573" y="1202"/>
                  <a:pt x="573" y="1205"/>
                </a:cubicBezTo>
                <a:cubicBezTo>
                  <a:pt x="566" y="1208"/>
                  <a:pt x="570" y="1215"/>
                  <a:pt x="565" y="1220"/>
                </a:cubicBezTo>
                <a:cubicBezTo>
                  <a:pt x="567" y="1220"/>
                  <a:pt x="570" y="1223"/>
                  <a:pt x="567" y="1223"/>
                </a:cubicBezTo>
                <a:lnTo>
                  <a:pt x="566" y="1223"/>
                </a:lnTo>
                <a:cubicBezTo>
                  <a:pt x="563" y="1237"/>
                  <a:pt x="564" y="1255"/>
                  <a:pt x="548" y="1265"/>
                </a:cubicBezTo>
                <a:cubicBezTo>
                  <a:pt x="548" y="1281"/>
                  <a:pt x="540" y="1289"/>
                  <a:pt x="534" y="1301"/>
                </a:cubicBezTo>
                <a:cubicBezTo>
                  <a:pt x="536" y="1310"/>
                  <a:pt x="534" y="1320"/>
                  <a:pt x="526" y="1325"/>
                </a:cubicBezTo>
                <a:cubicBezTo>
                  <a:pt x="525" y="1329"/>
                  <a:pt x="534" y="1327"/>
                  <a:pt x="528" y="1331"/>
                </a:cubicBezTo>
                <a:lnTo>
                  <a:pt x="526" y="1330"/>
                </a:lnTo>
                <a:cubicBezTo>
                  <a:pt x="522" y="1330"/>
                  <a:pt x="522" y="1337"/>
                  <a:pt x="521" y="1339"/>
                </a:cubicBezTo>
                <a:cubicBezTo>
                  <a:pt x="520" y="1345"/>
                  <a:pt x="514" y="1350"/>
                  <a:pt x="512" y="1351"/>
                </a:cubicBezTo>
                <a:cubicBezTo>
                  <a:pt x="507" y="1357"/>
                  <a:pt x="502" y="1359"/>
                  <a:pt x="497" y="1366"/>
                </a:cubicBezTo>
                <a:cubicBezTo>
                  <a:pt x="504" y="1370"/>
                  <a:pt x="493" y="1374"/>
                  <a:pt x="493" y="1379"/>
                </a:cubicBezTo>
                <a:cubicBezTo>
                  <a:pt x="489" y="1390"/>
                  <a:pt x="497" y="1397"/>
                  <a:pt x="501" y="1406"/>
                </a:cubicBezTo>
                <a:cubicBezTo>
                  <a:pt x="499" y="1410"/>
                  <a:pt x="505" y="1413"/>
                  <a:pt x="504" y="1417"/>
                </a:cubicBezTo>
                <a:cubicBezTo>
                  <a:pt x="498" y="1420"/>
                  <a:pt x="509" y="1431"/>
                  <a:pt x="507" y="1433"/>
                </a:cubicBezTo>
                <a:cubicBezTo>
                  <a:pt x="504" y="1435"/>
                  <a:pt x="512" y="1450"/>
                  <a:pt x="506" y="1451"/>
                </a:cubicBezTo>
                <a:cubicBezTo>
                  <a:pt x="506" y="1455"/>
                  <a:pt x="511" y="1457"/>
                  <a:pt x="508" y="1460"/>
                </a:cubicBezTo>
                <a:cubicBezTo>
                  <a:pt x="515" y="1461"/>
                  <a:pt x="521" y="1466"/>
                  <a:pt x="525" y="1473"/>
                </a:cubicBezTo>
                <a:cubicBezTo>
                  <a:pt x="529" y="1483"/>
                  <a:pt x="524" y="1487"/>
                  <a:pt x="518" y="1499"/>
                </a:cubicBezTo>
                <a:cubicBezTo>
                  <a:pt x="519" y="1508"/>
                  <a:pt x="523" y="1514"/>
                  <a:pt x="518" y="1524"/>
                </a:cubicBezTo>
                <a:cubicBezTo>
                  <a:pt x="520" y="1527"/>
                  <a:pt x="525" y="1537"/>
                  <a:pt x="518" y="1541"/>
                </a:cubicBezTo>
                <a:cubicBezTo>
                  <a:pt x="510" y="1553"/>
                  <a:pt x="519" y="1564"/>
                  <a:pt x="516" y="1576"/>
                </a:cubicBezTo>
                <a:cubicBezTo>
                  <a:pt x="509" y="1588"/>
                  <a:pt x="513" y="1602"/>
                  <a:pt x="501" y="1611"/>
                </a:cubicBezTo>
                <a:lnTo>
                  <a:pt x="501" y="1611"/>
                </a:lnTo>
                <a:cubicBezTo>
                  <a:pt x="497" y="1611"/>
                  <a:pt x="499" y="1620"/>
                  <a:pt x="499" y="1623"/>
                </a:cubicBezTo>
                <a:cubicBezTo>
                  <a:pt x="498" y="1622"/>
                  <a:pt x="496" y="1621"/>
                  <a:pt x="495" y="1621"/>
                </a:cubicBezTo>
                <a:cubicBezTo>
                  <a:pt x="493" y="1621"/>
                  <a:pt x="491" y="1622"/>
                  <a:pt x="490" y="1623"/>
                </a:cubicBezTo>
                <a:cubicBezTo>
                  <a:pt x="487" y="1612"/>
                  <a:pt x="485" y="1609"/>
                  <a:pt x="483" y="1609"/>
                </a:cubicBezTo>
                <a:cubicBezTo>
                  <a:pt x="479" y="1609"/>
                  <a:pt x="474" y="1615"/>
                  <a:pt x="464" y="1615"/>
                </a:cubicBezTo>
                <a:lnTo>
                  <a:pt x="462" y="1615"/>
                </a:lnTo>
                <a:cubicBezTo>
                  <a:pt x="459" y="1609"/>
                  <a:pt x="455" y="1608"/>
                  <a:pt x="450" y="1608"/>
                </a:cubicBezTo>
                <a:cubicBezTo>
                  <a:pt x="445" y="1608"/>
                  <a:pt x="440" y="1609"/>
                  <a:pt x="435" y="1609"/>
                </a:cubicBezTo>
                <a:cubicBezTo>
                  <a:pt x="432" y="1609"/>
                  <a:pt x="429" y="1609"/>
                  <a:pt x="426" y="1607"/>
                </a:cubicBezTo>
                <a:cubicBezTo>
                  <a:pt x="427" y="1596"/>
                  <a:pt x="415" y="1594"/>
                  <a:pt x="412" y="1587"/>
                </a:cubicBezTo>
                <a:cubicBezTo>
                  <a:pt x="411" y="1581"/>
                  <a:pt x="405" y="1571"/>
                  <a:pt x="410" y="1566"/>
                </a:cubicBezTo>
                <a:cubicBezTo>
                  <a:pt x="404" y="1563"/>
                  <a:pt x="413" y="1555"/>
                  <a:pt x="405" y="1554"/>
                </a:cubicBezTo>
                <a:cubicBezTo>
                  <a:pt x="407" y="1548"/>
                  <a:pt x="405" y="1542"/>
                  <a:pt x="399" y="1542"/>
                </a:cubicBezTo>
                <a:cubicBezTo>
                  <a:pt x="397" y="1542"/>
                  <a:pt x="395" y="1543"/>
                  <a:pt x="393" y="1543"/>
                </a:cubicBezTo>
                <a:cubicBezTo>
                  <a:pt x="384" y="1538"/>
                  <a:pt x="401" y="1533"/>
                  <a:pt x="379" y="1531"/>
                </a:cubicBezTo>
                <a:cubicBezTo>
                  <a:pt x="374" y="1522"/>
                  <a:pt x="381" y="1521"/>
                  <a:pt x="385" y="1515"/>
                </a:cubicBezTo>
                <a:cubicBezTo>
                  <a:pt x="384" y="1505"/>
                  <a:pt x="392" y="1502"/>
                  <a:pt x="397" y="1496"/>
                </a:cubicBezTo>
                <a:cubicBezTo>
                  <a:pt x="381" y="1487"/>
                  <a:pt x="407" y="1490"/>
                  <a:pt x="379" y="1479"/>
                </a:cubicBezTo>
                <a:cubicBezTo>
                  <a:pt x="380" y="1471"/>
                  <a:pt x="377" y="1469"/>
                  <a:pt x="374" y="1469"/>
                </a:cubicBezTo>
                <a:cubicBezTo>
                  <a:pt x="369" y="1469"/>
                  <a:pt x="364" y="1472"/>
                  <a:pt x="358" y="1472"/>
                </a:cubicBezTo>
                <a:cubicBezTo>
                  <a:pt x="363" y="1463"/>
                  <a:pt x="350" y="1461"/>
                  <a:pt x="350" y="1453"/>
                </a:cubicBezTo>
                <a:lnTo>
                  <a:pt x="350" y="1453"/>
                </a:lnTo>
                <a:lnTo>
                  <a:pt x="346" y="1454"/>
                </a:lnTo>
                <a:cubicBezTo>
                  <a:pt x="345" y="1454"/>
                  <a:pt x="344" y="1453"/>
                  <a:pt x="344" y="1451"/>
                </a:cubicBezTo>
                <a:cubicBezTo>
                  <a:pt x="349" y="1446"/>
                  <a:pt x="348" y="1440"/>
                  <a:pt x="348" y="1433"/>
                </a:cubicBezTo>
                <a:lnTo>
                  <a:pt x="345" y="1434"/>
                </a:lnTo>
                <a:cubicBezTo>
                  <a:pt x="342" y="1434"/>
                  <a:pt x="345" y="1427"/>
                  <a:pt x="342" y="1425"/>
                </a:cubicBezTo>
                <a:cubicBezTo>
                  <a:pt x="336" y="1424"/>
                  <a:pt x="337" y="1422"/>
                  <a:pt x="334" y="1422"/>
                </a:cubicBezTo>
                <a:cubicBezTo>
                  <a:pt x="333" y="1422"/>
                  <a:pt x="332" y="1422"/>
                  <a:pt x="330" y="1423"/>
                </a:cubicBezTo>
                <a:cubicBezTo>
                  <a:pt x="327" y="1415"/>
                  <a:pt x="333" y="1416"/>
                  <a:pt x="331" y="1411"/>
                </a:cubicBezTo>
                <a:cubicBezTo>
                  <a:pt x="327" y="1412"/>
                  <a:pt x="323" y="1412"/>
                  <a:pt x="318" y="1412"/>
                </a:cubicBezTo>
                <a:cubicBezTo>
                  <a:pt x="310" y="1412"/>
                  <a:pt x="304" y="1411"/>
                  <a:pt x="308" y="1407"/>
                </a:cubicBezTo>
                <a:cubicBezTo>
                  <a:pt x="310" y="1401"/>
                  <a:pt x="311" y="1404"/>
                  <a:pt x="305" y="1401"/>
                </a:cubicBezTo>
                <a:cubicBezTo>
                  <a:pt x="308" y="1400"/>
                  <a:pt x="312" y="1400"/>
                  <a:pt x="311" y="1396"/>
                </a:cubicBezTo>
                <a:lnTo>
                  <a:pt x="313" y="1397"/>
                </a:lnTo>
                <a:cubicBezTo>
                  <a:pt x="315" y="1397"/>
                  <a:pt x="313" y="1390"/>
                  <a:pt x="316" y="1390"/>
                </a:cubicBezTo>
                <a:lnTo>
                  <a:pt x="316" y="1390"/>
                </a:lnTo>
                <a:cubicBezTo>
                  <a:pt x="323" y="1385"/>
                  <a:pt x="323" y="1383"/>
                  <a:pt x="318" y="1377"/>
                </a:cubicBezTo>
                <a:cubicBezTo>
                  <a:pt x="324" y="1376"/>
                  <a:pt x="326" y="1374"/>
                  <a:pt x="331" y="1373"/>
                </a:cubicBezTo>
                <a:cubicBezTo>
                  <a:pt x="331" y="1371"/>
                  <a:pt x="334" y="1369"/>
                  <a:pt x="332" y="1367"/>
                </a:cubicBezTo>
                <a:cubicBezTo>
                  <a:pt x="339" y="1356"/>
                  <a:pt x="322" y="1352"/>
                  <a:pt x="337" y="1343"/>
                </a:cubicBezTo>
                <a:cubicBezTo>
                  <a:pt x="334" y="1338"/>
                  <a:pt x="336" y="1338"/>
                  <a:pt x="331" y="1336"/>
                </a:cubicBezTo>
                <a:cubicBezTo>
                  <a:pt x="332" y="1331"/>
                  <a:pt x="338" y="1327"/>
                  <a:pt x="331" y="1326"/>
                </a:cubicBezTo>
                <a:cubicBezTo>
                  <a:pt x="335" y="1326"/>
                  <a:pt x="335" y="1325"/>
                  <a:pt x="336" y="1322"/>
                </a:cubicBezTo>
                <a:lnTo>
                  <a:pt x="337" y="1323"/>
                </a:lnTo>
                <a:cubicBezTo>
                  <a:pt x="339" y="1323"/>
                  <a:pt x="341" y="1318"/>
                  <a:pt x="344" y="1316"/>
                </a:cubicBezTo>
                <a:cubicBezTo>
                  <a:pt x="343" y="1311"/>
                  <a:pt x="342" y="1304"/>
                  <a:pt x="347" y="1304"/>
                </a:cubicBezTo>
                <a:lnTo>
                  <a:pt x="349" y="1304"/>
                </a:lnTo>
                <a:cubicBezTo>
                  <a:pt x="354" y="1297"/>
                  <a:pt x="352" y="1292"/>
                  <a:pt x="355" y="1288"/>
                </a:cubicBezTo>
                <a:lnTo>
                  <a:pt x="357" y="1287"/>
                </a:lnTo>
                <a:cubicBezTo>
                  <a:pt x="358" y="1287"/>
                  <a:pt x="361" y="1288"/>
                  <a:pt x="363" y="1288"/>
                </a:cubicBezTo>
                <a:cubicBezTo>
                  <a:pt x="365" y="1288"/>
                  <a:pt x="366" y="1287"/>
                  <a:pt x="367" y="1285"/>
                </a:cubicBezTo>
                <a:cubicBezTo>
                  <a:pt x="376" y="1272"/>
                  <a:pt x="396" y="1286"/>
                  <a:pt x="403" y="1269"/>
                </a:cubicBezTo>
                <a:cubicBezTo>
                  <a:pt x="401" y="1264"/>
                  <a:pt x="402" y="1259"/>
                  <a:pt x="406" y="1256"/>
                </a:cubicBezTo>
                <a:cubicBezTo>
                  <a:pt x="398" y="1252"/>
                  <a:pt x="404" y="1237"/>
                  <a:pt x="410" y="1235"/>
                </a:cubicBezTo>
                <a:cubicBezTo>
                  <a:pt x="407" y="1229"/>
                  <a:pt x="408" y="1223"/>
                  <a:pt x="405" y="1217"/>
                </a:cubicBezTo>
                <a:cubicBezTo>
                  <a:pt x="395" y="1213"/>
                  <a:pt x="392" y="1202"/>
                  <a:pt x="382" y="1202"/>
                </a:cubicBezTo>
                <a:cubicBezTo>
                  <a:pt x="378" y="1206"/>
                  <a:pt x="370" y="1204"/>
                  <a:pt x="365" y="1205"/>
                </a:cubicBezTo>
                <a:cubicBezTo>
                  <a:pt x="359" y="1207"/>
                  <a:pt x="357" y="1211"/>
                  <a:pt x="354" y="1211"/>
                </a:cubicBezTo>
                <a:cubicBezTo>
                  <a:pt x="353" y="1213"/>
                  <a:pt x="346" y="1213"/>
                  <a:pt x="344" y="1215"/>
                </a:cubicBezTo>
                <a:lnTo>
                  <a:pt x="343" y="1213"/>
                </a:lnTo>
                <a:lnTo>
                  <a:pt x="340" y="1214"/>
                </a:lnTo>
                <a:lnTo>
                  <a:pt x="340" y="1213"/>
                </a:lnTo>
                <a:cubicBezTo>
                  <a:pt x="336" y="1214"/>
                  <a:pt x="336" y="1218"/>
                  <a:pt x="334" y="1218"/>
                </a:cubicBezTo>
                <a:lnTo>
                  <a:pt x="331" y="1217"/>
                </a:lnTo>
                <a:cubicBezTo>
                  <a:pt x="332" y="1221"/>
                  <a:pt x="327" y="1220"/>
                  <a:pt x="325" y="1222"/>
                </a:cubicBezTo>
                <a:cubicBezTo>
                  <a:pt x="326" y="1227"/>
                  <a:pt x="322" y="1227"/>
                  <a:pt x="321" y="1230"/>
                </a:cubicBezTo>
                <a:cubicBezTo>
                  <a:pt x="320" y="1231"/>
                  <a:pt x="318" y="1231"/>
                  <a:pt x="316" y="1231"/>
                </a:cubicBezTo>
                <a:cubicBezTo>
                  <a:pt x="312" y="1231"/>
                  <a:pt x="307" y="1229"/>
                  <a:pt x="307" y="1222"/>
                </a:cubicBezTo>
                <a:cubicBezTo>
                  <a:pt x="299" y="1215"/>
                  <a:pt x="298" y="1218"/>
                  <a:pt x="298" y="1209"/>
                </a:cubicBezTo>
                <a:lnTo>
                  <a:pt x="298" y="1210"/>
                </a:lnTo>
                <a:cubicBezTo>
                  <a:pt x="297" y="1210"/>
                  <a:pt x="296" y="1207"/>
                  <a:pt x="295" y="1207"/>
                </a:cubicBezTo>
                <a:lnTo>
                  <a:pt x="293" y="1208"/>
                </a:lnTo>
                <a:cubicBezTo>
                  <a:pt x="294" y="1202"/>
                  <a:pt x="288" y="1199"/>
                  <a:pt x="286" y="1195"/>
                </a:cubicBezTo>
                <a:cubicBezTo>
                  <a:pt x="285" y="1193"/>
                  <a:pt x="279" y="1190"/>
                  <a:pt x="275" y="1188"/>
                </a:cubicBezTo>
                <a:cubicBezTo>
                  <a:pt x="274" y="1186"/>
                  <a:pt x="281" y="1186"/>
                  <a:pt x="275" y="1186"/>
                </a:cubicBezTo>
                <a:cubicBezTo>
                  <a:pt x="276" y="1184"/>
                  <a:pt x="275" y="1177"/>
                  <a:pt x="273" y="1177"/>
                </a:cubicBezTo>
                <a:lnTo>
                  <a:pt x="271" y="1179"/>
                </a:lnTo>
                <a:cubicBezTo>
                  <a:pt x="275" y="1168"/>
                  <a:pt x="256" y="1180"/>
                  <a:pt x="266" y="1166"/>
                </a:cubicBezTo>
                <a:cubicBezTo>
                  <a:pt x="250" y="1162"/>
                  <a:pt x="270" y="1163"/>
                  <a:pt x="256" y="1153"/>
                </a:cubicBezTo>
                <a:lnTo>
                  <a:pt x="255" y="1153"/>
                </a:lnTo>
                <a:cubicBezTo>
                  <a:pt x="250" y="1153"/>
                  <a:pt x="255" y="1156"/>
                  <a:pt x="256" y="1157"/>
                </a:cubicBezTo>
                <a:lnTo>
                  <a:pt x="253" y="1159"/>
                </a:lnTo>
                <a:cubicBezTo>
                  <a:pt x="249" y="1159"/>
                  <a:pt x="251" y="1145"/>
                  <a:pt x="248" y="1143"/>
                </a:cubicBezTo>
                <a:cubicBezTo>
                  <a:pt x="238" y="1142"/>
                  <a:pt x="247" y="1139"/>
                  <a:pt x="242" y="1135"/>
                </a:cubicBezTo>
                <a:lnTo>
                  <a:pt x="241" y="1135"/>
                </a:lnTo>
                <a:cubicBezTo>
                  <a:pt x="238" y="1135"/>
                  <a:pt x="237" y="1137"/>
                  <a:pt x="235" y="1137"/>
                </a:cubicBezTo>
                <a:lnTo>
                  <a:pt x="234" y="1136"/>
                </a:lnTo>
                <a:cubicBezTo>
                  <a:pt x="233" y="1132"/>
                  <a:pt x="232" y="1121"/>
                  <a:pt x="228" y="1120"/>
                </a:cubicBezTo>
                <a:lnTo>
                  <a:pt x="228" y="1120"/>
                </a:lnTo>
                <a:cubicBezTo>
                  <a:pt x="224" y="1120"/>
                  <a:pt x="221" y="1122"/>
                  <a:pt x="218" y="1122"/>
                </a:cubicBezTo>
                <a:lnTo>
                  <a:pt x="215" y="1121"/>
                </a:lnTo>
                <a:cubicBezTo>
                  <a:pt x="218" y="1111"/>
                  <a:pt x="236" y="1114"/>
                  <a:pt x="235" y="1102"/>
                </a:cubicBezTo>
                <a:cubicBezTo>
                  <a:pt x="231" y="1093"/>
                  <a:pt x="227" y="1090"/>
                  <a:pt x="221" y="1090"/>
                </a:cubicBezTo>
                <a:cubicBezTo>
                  <a:pt x="216" y="1090"/>
                  <a:pt x="210" y="1093"/>
                  <a:pt x="205" y="1096"/>
                </a:cubicBezTo>
                <a:cubicBezTo>
                  <a:pt x="203" y="1083"/>
                  <a:pt x="175" y="1078"/>
                  <a:pt x="195" y="1067"/>
                </a:cubicBezTo>
                <a:cubicBezTo>
                  <a:pt x="198" y="1067"/>
                  <a:pt x="201" y="1068"/>
                  <a:pt x="203" y="1068"/>
                </a:cubicBezTo>
                <a:cubicBezTo>
                  <a:pt x="206" y="1068"/>
                  <a:pt x="208" y="1067"/>
                  <a:pt x="209" y="1064"/>
                </a:cubicBezTo>
                <a:cubicBezTo>
                  <a:pt x="216" y="1051"/>
                  <a:pt x="226" y="1041"/>
                  <a:pt x="229" y="1026"/>
                </a:cubicBezTo>
                <a:cubicBezTo>
                  <a:pt x="232" y="1018"/>
                  <a:pt x="222" y="1012"/>
                  <a:pt x="228" y="1005"/>
                </a:cubicBezTo>
                <a:cubicBezTo>
                  <a:pt x="236" y="988"/>
                  <a:pt x="232" y="965"/>
                  <a:pt x="246" y="951"/>
                </a:cubicBezTo>
                <a:cubicBezTo>
                  <a:pt x="237" y="936"/>
                  <a:pt x="255" y="920"/>
                  <a:pt x="250" y="905"/>
                </a:cubicBezTo>
                <a:cubicBezTo>
                  <a:pt x="238" y="885"/>
                  <a:pt x="242" y="862"/>
                  <a:pt x="243" y="841"/>
                </a:cubicBezTo>
                <a:cubicBezTo>
                  <a:pt x="242" y="832"/>
                  <a:pt x="231" y="821"/>
                  <a:pt x="233" y="812"/>
                </a:cubicBezTo>
                <a:cubicBezTo>
                  <a:pt x="246" y="777"/>
                  <a:pt x="213" y="768"/>
                  <a:pt x="189" y="754"/>
                </a:cubicBezTo>
                <a:cubicBezTo>
                  <a:pt x="186" y="754"/>
                  <a:pt x="183" y="755"/>
                  <a:pt x="180" y="755"/>
                </a:cubicBezTo>
                <a:cubicBezTo>
                  <a:pt x="175" y="755"/>
                  <a:pt x="170" y="753"/>
                  <a:pt x="167" y="747"/>
                </a:cubicBezTo>
                <a:cubicBezTo>
                  <a:pt x="170" y="735"/>
                  <a:pt x="160" y="728"/>
                  <a:pt x="149" y="728"/>
                </a:cubicBezTo>
                <a:cubicBezTo>
                  <a:pt x="144" y="728"/>
                  <a:pt x="139" y="730"/>
                  <a:pt x="137" y="734"/>
                </a:cubicBezTo>
                <a:cubicBezTo>
                  <a:pt x="134" y="734"/>
                  <a:pt x="132" y="734"/>
                  <a:pt x="129" y="734"/>
                </a:cubicBezTo>
                <a:cubicBezTo>
                  <a:pt x="117" y="734"/>
                  <a:pt x="104" y="729"/>
                  <a:pt x="94" y="722"/>
                </a:cubicBezTo>
                <a:cubicBezTo>
                  <a:pt x="88" y="719"/>
                  <a:pt x="81" y="718"/>
                  <a:pt x="73" y="718"/>
                </a:cubicBezTo>
                <a:cubicBezTo>
                  <a:pt x="66" y="718"/>
                  <a:pt x="58" y="719"/>
                  <a:pt x="51" y="722"/>
                </a:cubicBezTo>
                <a:cubicBezTo>
                  <a:pt x="44" y="728"/>
                  <a:pt x="48" y="740"/>
                  <a:pt x="40" y="745"/>
                </a:cubicBezTo>
                <a:cubicBezTo>
                  <a:pt x="34" y="743"/>
                  <a:pt x="30" y="742"/>
                  <a:pt x="28" y="742"/>
                </a:cubicBezTo>
                <a:cubicBezTo>
                  <a:pt x="22" y="742"/>
                  <a:pt x="26" y="748"/>
                  <a:pt x="18" y="748"/>
                </a:cubicBezTo>
                <a:cubicBezTo>
                  <a:pt x="17" y="748"/>
                  <a:pt x="16" y="748"/>
                  <a:pt x="14" y="748"/>
                </a:cubicBezTo>
                <a:cubicBezTo>
                  <a:pt x="56" y="713"/>
                  <a:pt x="97" y="682"/>
                  <a:pt x="140" y="647"/>
                </a:cubicBezTo>
                <a:cubicBezTo>
                  <a:pt x="157" y="636"/>
                  <a:pt x="172" y="614"/>
                  <a:pt x="189" y="614"/>
                </a:cubicBezTo>
                <a:cubicBezTo>
                  <a:pt x="193" y="614"/>
                  <a:pt x="196" y="614"/>
                  <a:pt x="200" y="616"/>
                </a:cubicBezTo>
                <a:cubicBezTo>
                  <a:pt x="216" y="604"/>
                  <a:pt x="234" y="580"/>
                  <a:pt x="235" y="564"/>
                </a:cubicBezTo>
                <a:cubicBezTo>
                  <a:pt x="244" y="558"/>
                  <a:pt x="252" y="555"/>
                  <a:pt x="253" y="546"/>
                </a:cubicBezTo>
                <a:cubicBezTo>
                  <a:pt x="254" y="538"/>
                  <a:pt x="260" y="541"/>
                  <a:pt x="257" y="535"/>
                </a:cubicBezTo>
                <a:cubicBezTo>
                  <a:pt x="254" y="515"/>
                  <a:pt x="275" y="514"/>
                  <a:pt x="284" y="501"/>
                </a:cubicBezTo>
                <a:cubicBezTo>
                  <a:pt x="290" y="489"/>
                  <a:pt x="295" y="489"/>
                  <a:pt x="303" y="479"/>
                </a:cubicBezTo>
                <a:cubicBezTo>
                  <a:pt x="304" y="473"/>
                  <a:pt x="308" y="463"/>
                  <a:pt x="309" y="456"/>
                </a:cubicBezTo>
                <a:cubicBezTo>
                  <a:pt x="305" y="452"/>
                  <a:pt x="312" y="449"/>
                  <a:pt x="310" y="447"/>
                </a:cubicBezTo>
                <a:lnTo>
                  <a:pt x="309" y="448"/>
                </a:lnTo>
                <a:lnTo>
                  <a:pt x="310" y="443"/>
                </a:lnTo>
                <a:lnTo>
                  <a:pt x="310" y="443"/>
                </a:lnTo>
                <a:cubicBezTo>
                  <a:pt x="308" y="441"/>
                  <a:pt x="314" y="435"/>
                  <a:pt x="311" y="431"/>
                </a:cubicBezTo>
                <a:cubicBezTo>
                  <a:pt x="314" y="427"/>
                  <a:pt x="320" y="423"/>
                  <a:pt x="323" y="422"/>
                </a:cubicBezTo>
                <a:cubicBezTo>
                  <a:pt x="321" y="419"/>
                  <a:pt x="320" y="417"/>
                  <a:pt x="322" y="417"/>
                </a:cubicBezTo>
                <a:lnTo>
                  <a:pt x="324" y="418"/>
                </a:lnTo>
                <a:cubicBezTo>
                  <a:pt x="324" y="416"/>
                  <a:pt x="323" y="414"/>
                  <a:pt x="324" y="414"/>
                </a:cubicBezTo>
                <a:lnTo>
                  <a:pt x="327" y="415"/>
                </a:lnTo>
                <a:cubicBezTo>
                  <a:pt x="327" y="411"/>
                  <a:pt x="324" y="410"/>
                  <a:pt x="328" y="410"/>
                </a:cubicBezTo>
                <a:cubicBezTo>
                  <a:pt x="326" y="407"/>
                  <a:pt x="325" y="407"/>
                  <a:pt x="327" y="404"/>
                </a:cubicBezTo>
                <a:lnTo>
                  <a:pt x="327" y="405"/>
                </a:lnTo>
                <a:lnTo>
                  <a:pt x="327" y="399"/>
                </a:lnTo>
                <a:cubicBezTo>
                  <a:pt x="328" y="398"/>
                  <a:pt x="332" y="395"/>
                  <a:pt x="330" y="395"/>
                </a:cubicBezTo>
                <a:cubicBezTo>
                  <a:pt x="336" y="394"/>
                  <a:pt x="333" y="394"/>
                  <a:pt x="336" y="390"/>
                </a:cubicBezTo>
                <a:lnTo>
                  <a:pt x="337" y="389"/>
                </a:lnTo>
                <a:lnTo>
                  <a:pt x="339" y="391"/>
                </a:lnTo>
                <a:lnTo>
                  <a:pt x="341" y="389"/>
                </a:lnTo>
                <a:lnTo>
                  <a:pt x="340" y="387"/>
                </a:lnTo>
                <a:lnTo>
                  <a:pt x="343" y="390"/>
                </a:lnTo>
                <a:lnTo>
                  <a:pt x="343" y="390"/>
                </a:lnTo>
                <a:cubicBezTo>
                  <a:pt x="342" y="386"/>
                  <a:pt x="346" y="386"/>
                  <a:pt x="350" y="385"/>
                </a:cubicBezTo>
                <a:cubicBezTo>
                  <a:pt x="348" y="381"/>
                  <a:pt x="351" y="380"/>
                  <a:pt x="348" y="377"/>
                </a:cubicBezTo>
                <a:lnTo>
                  <a:pt x="349" y="377"/>
                </a:lnTo>
                <a:cubicBezTo>
                  <a:pt x="353" y="377"/>
                  <a:pt x="350" y="372"/>
                  <a:pt x="353" y="372"/>
                </a:cubicBezTo>
                <a:lnTo>
                  <a:pt x="355" y="372"/>
                </a:lnTo>
                <a:cubicBezTo>
                  <a:pt x="355" y="366"/>
                  <a:pt x="357" y="368"/>
                  <a:pt x="359" y="368"/>
                </a:cubicBezTo>
                <a:cubicBezTo>
                  <a:pt x="360" y="365"/>
                  <a:pt x="355" y="366"/>
                  <a:pt x="359" y="364"/>
                </a:cubicBezTo>
                <a:cubicBezTo>
                  <a:pt x="357" y="361"/>
                  <a:pt x="357" y="360"/>
                  <a:pt x="357" y="360"/>
                </a:cubicBezTo>
                <a:cubicBezTo>
                  <a:pt x="357" y="360"/>
                  <a:pt x="359" y="362"/>
                  <a:pt x="361" y="362"/>
                </a:cubicBezTo>
                <a:lnTo>
                  <a:pt x="362" y="362"/>
                </a:lnTo>
                <a:cubicBezTo>
                  <a:pt x="359" y="356"/>
                  <a:pt x="364" y="360"/>
                  <a:pt x="365" y="356"/>
                </a:cubicBezTo>
                <a:cubicBezTo>
                  <a:pt x="365" y="353"/>
                  <a:pt x="359" y="353"/>
                  <a:pt x="362" y="351"/>
                </a:cubicBezTo>
                <a:cubicBezTo>
                  <a:pt x="364" y="350"/>
                  <a:pt x="365" y="349"/>
                  <a:pt x="366" y="349"/>
                </a:cubicBezTo>
                <a:cubicBezTo>
                  <a:pt x="367" y="349"/>
                  <a:pt x="366" y="352"/>
                  <a:pt x="367" y="352"/>
                </a:cubicBezTo>
                <a:lnTo>
                  <a:pt x="369" y="351"/>
                </a:lnTo>
                <a:cubicBezTo>
                  <a:pt x="366" y="344"/>
                  <a:pt x="376" y="346"/>
                  <a:pt x="372" y="336"/>
                </a:cubicBezTo>
                <a:cubicBezTo>
                  <a:pt x="377" y="334"/>
                  <a:pt x="372" y="331"/>
                  <a:pt x="375" y="328"/>
                </a:cubicBezTo>
                <a:lnTo>
                  <a:pt x="377" y="328"/>
                </a:lnTo>
                <a:cubicBezTo>
                  <a:pt x="379" y="328"/>
                  <a:pt x="375" y="324"/>
                  <a:pt x="377" y="324"/>
                </a:cubicBezTo>
                <a:lnTo>
                  <a:pt x="378" y="324"/>
                </a:lnTo>
                <a:cubicBezTo>
                  <a:pt x="378" y="321"/>
                  <a:pt x="373" y="323"/>
                  <a:pt x="375" y="318"/>
                </a:cubicBezTo>
                <a:cubicBezTo>
                  <a:pt x="379" y="317"/>
                  <a:pt x="375" y="310"/>
                  <a:pt x="372" y="310"/>
                </a:cubicBezTo>
                <a:cubicBezTo>
                  <a:pt x="373" y="308"/>
                  <a:pt x="375" y="308"/>
                  <a:pt x="377" y="308"/>
                </a:cubicBezTo>
                <a:lnTo>
                  <a:pt x="378" y="308"/>
                </a:lnTo>
                <a:cubicBezTo>
                  <a:pt x="380" y="308"/>
                  <a:pt x="381" y="307"/>
                  <a:pt x="379" y="303"/>
                </a:cubicBezTo>
                <a:lnTo>
                  <a:pt x="382" y="304"/>
                </a:lnTo>
                <a:cubicBezTo>
                  <a:pt x="385" y="304"/>
                  <a:pt x="384" y="299"/>
                  <a:pt x="385" y="299"/>
                </a:cubicBezTo>
                <a:cubicBezTo>
                  <a:pt x="386" y="299"/>
                  <a:pt x="387" y="300"/>
                  <a:pt x="389" y="302"/>
                </a:cubicBezTo>
                <a:cubicBezTo>
                  <a:pt x="392" y="297"/>
                  <a:pt x="385" y="301"/>
                  <a:pt x="386" y="291"/>
                </a:cubicBezTo>
                <a:cubicBezTo>
                  <a:pt x="385" y="293"/>
                  <a:pt x="384" y="294"/>
                  <a:pt x="383" y="294"/>
                </a:cubicBezTo>
                <a:cubicBezTo>
                  <a:pt x="381" y="294"/>
                  <a:pt x="380" y="290"/>
                  <a:pt x="381" y="285"/>
                </a:cubicBezTo>
                <a:lnTo>
                  <a:pt x="379" y="286"/>
                </a:lnTo>
                <a:cubicBezTo>
                  <a:pt x="377" y="286"/>
                  <a:pt x="377" y="284"/>
                  <a:pt x="377" y="282"/>
                </a:cubicBezTo>
                <a:lnTo>
                  <a:pt x="377" y="281"/>
                </a:lnTo>
                <a:lnTo>
                  <a:pt x="375" y="282"/>
                </a:lnTo>
                <a:lnTo>
                  <a:pt x="375" y="281"/>
                </a:lnTo>
                <a:cubicBezTo>
                  <a:pt x="373" y="272"/>
                  <a:pt x="384" y="274"/>
                  <a:pt x="384" y="266"/>
                </a:cubicBezTo>
                <a:cubicBezTo>
                  <a:pt x="387" y="268"/>
                  <a:pt x="388" y="269"/>
                  <a:pt x="388" y="269"/>
                </a:cubicBezTo>
                <a:cubicBezTo>
                  <a:pt x="389" y="269"/>
                  <a:pt x="387" y="265"/>
                  <a:pt x="391" y="263"/>
                </a:cubicBezTo>
                <a:lnTo>
                  <a:pt x="393" y="263"/>
                </a:lnTo>
                <a:cubicBezTo>
                  <a:pt x="400" y="263"/>
                  <a:pt x="401" y="259"/>
                  <a:pt x="404" y="255"/>
                </a:cubicBezTo>
                <a:cubicBezTo>
                  <a:pt x="407" y="255"/>
                  <a:pt x="406" y="251"/>
                  <a:pt x="404" y="250"/>
                </a:cubicBezTo>
                <a:cubicBezTo>
                  <a:pt x="403" y="247"/>
                  <a:pt x="406" y="247"/>
                  <a:pt x="408" y="247"/>
                </a:cubicBezTo>
                <a:lnTo>
                  <a:pt x="412" y="247"/>
                </a:lnTo>
                <a:cubicBezTo>
                  <a:pt x="415" y="247"/>
                  <a:pt x="418" y="247"/>
                  <a:pt x="418" y="244"/>
                </a:cubicBezTo>
                <a:cubicBezTo>
                  <a:pt x="411" y="238"/>
                  <a:pt x="415" y="225"/>
                  <a:pt x="419" y="216"/>
                </a:cubicBezTo>
                <a:cubicBezTo>
                  <a:pt x="416" y="218"/>
                  <a:pt x="413" y="219"/>
                  <a:pt x="411" y="219"/>
                </a:cubicBezTo>
                <a:cubicBezTo>
                  <a:pt x="409" y="219"/>
                  <a:pt x="409" y="217"/>
                  <a:pt x="416" y="210"/>
                </a:cubicBezTo>
                <a:cubicBezTo>
                  <a:pt x="418" y="204"/>
                  <a:pt x="415" y="193"/>
                  <a:pt x="419" y="193"/>
                </a:cubicBezTo>
                <a:cubicBezTo>
                  <a:pt x="420" y="195"/>
                  <a:pt x="421" y="195"/>
                  <a:pt x="422" y="195"/>
                </a:cubicBezTo>
                <a:cubicBezTo>
                  <a:pt x="429" y="195"/>
                  <a:pt x="442" y="173"/>
                  <a:pt x="444" y="172"/>
                </a:cubicBezTo>
                <a:cubicBezTo>
                  <a:pt x="441" y="162"/>
                  <a:pt x="447" y="155"/>
                  <a:pt x="450" y="146"/>
                </a:cubicBezTo>
                <a:cubicBezTo>
                  <a:pt x="455" y="135"/>
                  <a:pt x="446" y="129"/>
                  <a:pt x="455" y="121"/>
                </a:cubicBezTo>
                <a:cubicBezTo>
                  <a:pt x="453" y="116"/>
                  <a:pt x="449" y="115"/>
                  <a:pt x="445" y="115"/>
                </a:cubicBezTo>
                <a:cubicBezTo>
                  <a:pt x="442" y="115"/>
                  <a:pt x="439" y="115"/>
                  <a:pt x="437" y="115"/>
                </a:cubicBezTo>
                <a:lnTo>
                  <a:pt x="436" y="115"/>
                </a:lnTo>
                <a:cubicBezTo>
                  <a:pt x="427" y="93"/>
                  <a:pt x="468" y="109"/>
                  <a:pt x="463" y="90"/>
                </a:cubicBezTo>
                <a:cubicBezTo>
                  <a:pt x="474" y="61"/>
                  <a:pt x="452" y="61"/>
                  <a:pt x="466" y="52"/>
                </a:cubicBezTo>
                <a:cubicBezTo>
                  <a:pt x="461" y="47"/>
                  <a:pt x="472" y="41"/>
                  <a:pt x="472" y="32"/>
                </a:cubicBezTo>
                <a:lnTo>
                  <a:pt x="470" y="32"/>
                </a:lnTo>
                <a:cubicBezTo>
                  <a:pt x="466" y="32"/>
                  <a:pt x="464" y="27"/>
                  <a:pt x="462" y="23"/>
                </a:cubicBezTo>
                <a:cubicBezTo>
                  <a:pt x="466" y="20"/>
                  <a:pt x="465" y="16"/>
                  <a:pt x="465"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nvGrpSpPr>
          <p:cNvPr id="635" name="Agrupar 634">
            <a:extLst>
              <a:ext uri="{FF2B5EF4-FFF2-40B4-BE49-F238E27FC236}">
                <a16:creationId xmlns:a16="http://schemas.microsoft.com/office/drawing/2014/main" id="{2AB26E29-0594-3185-61B9-BF302A86507A}"/>
              </a:ext>
            </a:extLst>
          </p:cNvPr>
          <p:cNvGrpSpPr/>
          <p:nvPr/>
        </p:nvGrpSpPr>
        <p:grpSpPr>
          <a:xfrm>
            <a:off x="637821" y="2301870"/>
            <a:ext cx="1926855" cy="1167728"/>
            <a:chOff x="542549" y="1870070"/>
            <a:chExt cx="1926855" cy="1167728"/>
          </a:xfrm>
        </p:grpSpPr>
        <p:sp>
          <p:nvSpPr>
            <p:cNvPr id="636" name="Freeform 165">
              <a:extLst>
                <a:ext uri="{FF2B5EF4-FFF2-40B4-BE49-F238E27FC236}">
                  <a16:creationId xmlns:a16="http://schemas.microsoft.com/office/drawing/2014/main" id="{CCD85331-344F-2560-86EB-3BE99B73A72A}"/>
                </a:ext>
              </a:extLst>
            </p:cNvPr>
            <p:cNvSpPr>
              <a:spLocks noEditPoints="1"/>
            </p:cNvSpPr>
            <p:nvPr/>
          </p:nvSpPr>
          <p:spPr bwMode="auto">
            <a:xfrm>
              <a:off x="542549" y="2755718"/>
              <a:ext cx="501937" cy="282080"/>
            </a:xfrm>
            <a:custGeom>
              <a:avLst/>
              <a:gdLst>
                <a:gd name="T0" fmla="*/ 558 w 1250"/>
                <a:gd name="T1" fmla="*/ 428 h 701"/>
                <a:gd name="T2" fmla="*/ 560 w 1250"/>
                <a:gd name="T3" fmla="*/ 426 h 701"/>
                <a:gd name="T4" fmla="*/ 564 w 1250"/>
                <a:gd name="T5" fmla="*/ 422 h 701"/>
                <a:gd name="T6" fmla="*/ 855 w 1250"/>
                <a:gd name="T7" fmla="*/ 701 h 701"/>
                <a:gd name="T8" fmla="*/ 839 w 1250"/>
                <a:gd name="T9" fmla="*/ 700 h 701"/>
                <a:gd name="T10" fmla="*/ 830 w 1250"/>
                <a:gd name="T11" fmla="*/ 699 h 701"/>
                <a:gd name="T12" fmla="*/ 825 w 1250"/>
                <a:gd name="T13" fmla="*/ 698 h 701"/>
                <a:gd name="T14" fmla="*/ 820 w 1250"/>
                <a:gd name="T15" fmla="*/ 697 h 701"/>
                <a:gd name="T16" fmla="*/ 813 w 1250"/>
                <a:gd name="T17" fmla="*/ 697 h 701"/>
                <a:gd name="T18" fmla="*/ 798 w 1250"/>
                <a:gd name="T19" fmla="*/ 693 h 701"/>
                <a:gd name="T20" fmla="*/ 786 w 1250"/>
                <a:gd name="T21" fmla="*/ 693 h 701"/>
                <a:gd name="T22" fmla="*/ 781 w 1250"/>
                <a:gd name="T23" fmla="*/ 691 h 701"/>
                <a:gd name="T24" fmla="*/ 755 w 1250"/>
                <a:gd name="T25" fmla="*/ 686 h 701"/>
                <a:gd name="T26" fmla="*/ 616 w 1250"/>
                <a:gd name="T27" fmla="*/ 682 h 701"/>
                <a:gd name="T28" fmla="*/ 547 w 1250"/>
                <a:gd name="T29" fmla="*/ 646 h 701"/>
                <a:gd name="T30" fmla="*/ 546 w 1250"/>
                <a:gd name="T31" fmla="*/ 581 h 701"/>
                <a:gd name="T32" fmla="*/ 562 w 1250"/>
                <a:gd name="T33" fmla="*/ 464 h 701"/>
                <a:gd name="T34" fmla="*/ 552 w 1250"/>
                <a:gd name="T35" fmla="*/ 445 h 701"/>
                <a:gd name="T36" fmla="*/ 551 w 1250"/>
                <a:gd name="T37" fmla="*/ 436 h 701"/>
                <a:gd name="T38" fmla="*/ 549 w 1250"/>
                <a:gd name="T39" fmla="*/ 436 h 701"/>
                <a:gd name="T40" fmla="*/ 542 w 1250"/>
                <a:gd name="T41" fmla="*/ 440 h 701"/>
                <a:gd name="T42" fmla="*/ 536 w 1250"/>
                <a:gd name="T43" fmla="*/ 445 h 701"/>
                <a:gd name="T44" fmla="*/ 529 w 1250"/>
                <a:gd name="T45" fmla="*/ 453 h 701"/>
                <a:gd name="T46" fmla="*/ 521 w 1250"/>
                <a:gd name="T47" fmla="*/ 459 h 701"/>
                <a:gd name="T48" fmla="*/ 511 w 1250"/>
                <a:gd name="T49" fmla="*/ 467 h 701"/>
                <a:gd name="T50" fmla="*/ 496 w 1250"/>
                <a:gd name="T51" fmla="*/ 482 h 701"/>
                <a:gd name="T52" fmla="*/ 482 w 1250"/>
                <a:gd name="T53" fmla="*/ 491 h 701"/>
                <a:gd name="T54" fmla="*/ 471 w 1250"/>
                <a:gd name="T55" fmla="*/ 496 h 701"/>
                <a:gd name="T56" fmla="*/ 464 w 1250"/>
                <a:gd name="T57" fmla="*/ 499 h 701"/>
                <a:gd name="T58" fmla="*/ 380 w 1250"/>
                <a:gd name="T59" fmla="*/ 509 h 701"/>
                <a:gd name="T60" fmla="*/ 274 w 1250"/>
                <a:gd name="T61" fmla="*/ 476 h 701"/>
                <a:gd name="T62" fmla="*/ 264 w 1250"/>
                <a:gd name="T63" fmla="*/ 460 h 701"/>
                <a:gd name="T64" fmla="*/ 259 w 1250"/>
                <a:gd name="T65" fmla="*/ 443 h 701"/>
                <a:gd name="T66" fmla="*/ 258 w 1250"/>
                <a:gd name="T67" fmla="*/ 441 h 701"/>
                <a:gd name="T68" fmla="*/ 250 w 1250"/>
                <a:gd name="T69" fmla="*/ 438 h 701"/>
                <a:gd name="T70" fmla="*/ 205 w 1250"/>
                <a:gd name="T71" fmla="*/ 407 h 701"/>
                <a:gd name="T72" fmla="*/ 152 w 1250"/>
                <a:gd name="T73" fmla="*/ 356 h 701"/>
                <a:gd name="T74" fmla="*/ 144 w 1250"/>
                <a:gd name="T75" fmla="*/ 341 h 701"/>
                <a:gd name="T76" fmla="*/ 136 w 1250"/>
                <a:gd name="T77" fmla="*/ 327 h 701"/>
                <a:gd name="T78" fmla="*/ 118 w 1250"/>
                <a:gd name="T79" fmla="*/ 298 h 701"/>
                <a:gd name="T80" fmla="*/ 111 w 1250"/>
                <a:gd name="T81" fmla="*/ 287 h 701"/>
                <a:gd name="T82" fmla="*/ 72 w 1250"/>
                <a:gd name="T83" fmla="*/ 231 h 701"/>
                <a:gd name="T84" fmla="*/ 16 w 1250"/>
                <a:gd name="T85" fmla="*/ 130 h 701"/>
                <a:gd name="T86" fmla="*/ 14 w 1250"/>
                <a:gd name="T87" fmla="*/ 121 h 701"/>
                <a:gd name="T88" fmla="*/ 1 w 1250"/>
                <a:gd name="T89" fmla="*/ 42 h 701"/>
                <a:gd name="T90" fmla="*/ 14 w 1250"/>
                <a:gd name="T91" fmla="*/ 34 h 701"/>
                <a:gd name="T92" fmla="*/ 5 w 1250"/>
                <a:gd name="T93" fmla="*/ 13 h 701"/>
                <a:gd name="T94" fmla="*/ 10 w 1250"/>
                <a:gd name="T95" fmla="*/ 1 h 701"/>
                <a:gd name="T96" fmla="*/ 16 w 1250"/>
                <a:gd name="T97" fmla="*/ 1 h 701"/>
                <a:gd name="T98" fmla="*/ 612 w 1250"/>
                <a:gd name="T99" fmla="*/ 186 h 701"/>
                <a:gd name="T100" fmla="*/ 1020 w 1250"/>
                <a:gd name="T101" fmla="*/ 392 h 701"/>
                <a:gd name="T102" fmla="*/ 1247 w 1250"/>
                <a:gd name="T103" fmla="*/ 505 h 701"/>
                <a:gd name="T104" fmla="*/ 1088 w 1250"/>
                <a:gd name="T105" fmla="*/ 598 h 701"/>
                <a:gd name="T106" fmla="*/ 1029 w 1250"/>
                <a:gd name="T107" fmla="*/ 636 h 701"/>
                <a:gd name="T108" fmla="*/ 1024 w 1250"/>
                <a:gd name="T109" fmla="*/ 637 h 701"/>
                <a:gd name="T110" fmla="*/ 1015 w 1250"/>
                <a:gd name="T111" fmla="*/ 639 h 701"/>
                <a:gd name="T112" fmla="*/ 1007 w 1250"/>
                <a:gd name="T113" fmla="*/ 639 h 701"/>
                <a:gd name="T114" fmla="*/ 1000 w 1250"/>
                <a:gd name="T115" fmla="*/ 642 h 701"/>
                <a:gd name="T116" fmla="*/ 995 w 1250"/>
                <a:gd name="T117" fmla="*/ 646 h 701"/>
                <a:gd name="T118" fmla="*/ 991 w 1250"/>
                <a:gd name="T119" fmla="*/ 659 h 701"/>
                <a:gd name="T120" fmla="*/ 869 w 1250"/>
                <a:gd name="T121" fmla="*/ 700 h 701"/>
                <a:gd name="T122" fmla="*/ 855 w 1250"/>
                <a:gd name="T123" fmla="*/ 701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50" h="701">
                  <a:moveTo>
                    <a:pt x="564" y="422"/>
                  </a:moveTo>
                  <a:cubicBezTo>
                    <a:pt x="559" y="425"/>
                    <a:pt x="558" y="425"/>
                    <a:pt x="558" y="428"/>
                  </a:cubicBezTo>
                  <a:lnTo>
                    <a:pt x="558" y="428"/>
                  </a:lnTo>
                  <a:lnTo>
                    <a:pt x="560" y="426"/>
                  </a:lnTo>
                  <a:lnTo>
                    <a:pt x="561" y="426"/>
                  </a:lnTo>
                  <a:cubicBezTo>
                    <a:pt x="561" y="424"/>
                    <a:pt x="563" y="423"/>
                    <a:pt x="564" y="422"/>
                  </a:cubicBezTo>
                  <a:lnTo>
                    <a:pt x="564" y="422"/>
                  </a:lnTo>
                  <a:close/>
                  <a:moveTo>
                    <a:pt x="855" y="701"/>
                  </a:moveTo>
                  <a:cubicBezTo>
                    <a:pt x="850" y="701"/>
                    <a:pt x="846" y="700"/>
                    <a:pt x="841" y="700"/>
                  </a:cubicBezTo>
                  <a:lnTo>
                    <a:pt x="839" y="700"/>
                  </a:lnTo>
                  <a:lnTo>
                    <a:pt x="838" y="700"/>
                  </a:lnTo>
                  <a:cubicBezTo>
                    <a:pt x="838" y="700"/>
                    <a:pt x="831" y="699"/>
                    <a:pt x="830" y="699"/>
                  </a:cubicBezTo>
                  <a:lnTo>
                    <a:pt x="826" y="698"/>
                  </a:lnTo>
                  <a:lnTo>
                    <a:pt x="825" y="698"/>
                  </a:lnTo>
                  <a:cubicBezTo>
                    <a:pt x="824" y="698"/>
                    <a:pt x="822" y="697"/>
                    <a:pt x="821" y="697"/>
                  </a:cubicBezTo>
                  <a:lnTo>
                    <a:pt x="820" y="697"/>
                  </a:lnTo>
                  <a:lnTo>
                    <a:pt x="817" y="696"/>
                  </a:lnTo>
                  <a:cubicBezTo>
                    <a:pt x="815" y="696"/>
                    <a:pt x="814" y="697"/>
                    <a:pt x="813" y="697"/>
                  </a:cubicBezTo>
                  <a:cubicBezTo>
                    <a:pt x="811" y="697"/>
                    <a:pt x="808" y="696"/>
                    <a:pt x="807" y="695"/>
                  </a:cubicBezTo>
                  <a:cubicBezTo>
                    <a:pt x="804" y="694"/>
                    <a:pt x="801" y="693"/>
                    <a:pt x="798" y="693"/>
                  </a:cubicBezTo>
                  <a:cubicBezTo>
                    <a:pt x="796" y="692"/>
                    <a:pt x="793" y="691"/>
                    <a:pt x="791" y="691"/>
                  </a:cubicBezTo>
                  <a:cubicBezTo>
                    <a:pt x="790" y="692"/>
                    <a:pt x="788" y="693"/>
                    <a:pt x="786" y="693"/>
                  </a:cubicBezTo>
                  <a:lnTo>
                    <a:pt x="785" y="692"/>
                  </a:lnTo>
                  <a:lnTo>
                    <a:pt x="781" y="691"/>
                  </a:lnTo>
                  <a:lnTo>
                    <a:pt x="779" y="691"/>
                  </a:lnTo>
                  <a:lnTo>
                    <a:pt x="755" y="686"/>
                  </a:lnTo>
                  <a:cubicBezTo>
                    <a:pt x="730" y="681"/>
                    <a:pt x="706" y="679"/>
                    <a:pt x="679" y="679"/>
                  </a:cubicBezTo>
                  <a:cubicBezTo>
                    <a:pt x="661" y="679"/>
                    <a:pt x="642" y="680"/>
                    <a:pt x="616" y="682"/>
                  </a:cubicBezTo>
                  <a:cubicBezTo>
                    <a:pt x="613" y="683"/>
                    <a:pt x="610" y="683"/>
                    <a:pt x="607" y="683"/>
                  </a:cubicBezTo>
                  <a:cubicBezTo>
                    <a:pt x="573" y="683"/>
                    <a:pt x="557" y="663"/>
                    <a:pt x="547" y="646"/>
                  </a:cubicBezTo>
                  <a:cubicBezTo>
                    <a:pt x="546" y="645"/>
                    <a:pt x="546" y="643"/>
                    <a:pt x="546" y="642"/>
                  </a:cubicBezTo>
                  <a:cubicBezTo>
                    <a:pt x="548" y="628"/>
                    <a:pt x="547" y="605"/>
                    <a:pt x="546" y="581"/>
                  </a:cubicBezTo>
                  <a:cubicBezTo>
                    <a:pt x="543" y="531"/>
                    <a:pt x="540" y="485"/>
                    <a:pt x="561" y="472"/>
                  </a:cubicBezTo>
                  <a:cubicBezTo>
                    <a:pt x="562" y="469"/>
                    <a:pt x="563" y="466"/>
                    <a:pt x="562" y="464"/>
                  </a:cubicBezTo>
                  <a:lnTo>
                    <a:pt x="560" y="463"/>
                  </a:lnTo>
                  <a:cubicBezTo>
                    <a:pt x="552" y="457"/>
                    <a:pt x="552" y="449"/>
                    <a:pt x="552" y="445"/>
                  </a:cubicBezTo>
                  <a:lnTo>
                    <a:pt x="552" y="442"/>
                  </a:lnTo>
                  <a:cubicBezTo>
                    <a:pt x="550" y="440"/>
                    <a:pt x="550" y="438"/>
                    <a:pt x="551" y="436"/>
                  </a:cubicBezTo>
                  <a:lnTo>
                    <a:pt x="551" y="436"/>
                  </a:lnTo>
                  <a:lnTo>
                    <a:pt x="549" y="436"/>
                  </a:lnTo>
                  <a:cubicBezTo>
                    <a:pt x="548" y="436"/>
                    <a:pt x="547" y="437"/>
                    <a:pt x="546" y="438"/>
                  </a:cubicBezTo>
                  <a:lnTo>
                    <a:pt x="542" y="440"/>
                  </a:lnTo>
                  <a:lnTo>
                    <a:pt x="542" y="441"/>
                  </a:lnTo>
                  <a:cubicBezTo>
                    <a:pt x="541" y="443"/>
                    <a:pt x="539" y="445"/>
                    <a:pt x="536" y="445"/>
                  </a:cubicBezTo>
                  <a:cubicBezTo>
                    <a:pt x="536" y="448"/>
                    <a:pt x="533" y="450"/>
                    <a:pt x="531" y="452"/>
                  </a:cubicBezTo>
                  <a:lnTo>
                    <a:pt x="529" y="453"/>
                  </a:lnTo>
                  <a:cubicBezTo>
                    <a:pt x="529" y="455"/>
                    <a:pt x="527" y="457"/>
                    <a:pt x="525" y="457"/>
                  </a:cubicBezTo>
                  <a:lnTo>
                    <a:pt x="521" y="459"/>
                  </a:lnTo>
                  <a:cubicBezTo>
                    <a:pt x="519" y="460"/>
                    <a:pt x="517" y="461"/>
                    <a:pt x="515" y="461"/>
                  </a:cubicBezTo>
                  <a:cubicBezTo>
                    <a:pt x="514" y="463"/>
                    <a:pt x="513" y="465"/>
                    <a:pt x="511" y="467"/>
                  </a:cubicBezTo>
                  <a:cubicBezTo>
                    <a:pt x="509" y="470"/>
                    <a:pt x="505" y="475"/>
                    <a:pt x="499" y="477"/>
                  </a:cubicBezTo>
                  <a:cubicBezTo>
                    <a:pt x="498" y="479"/>
                    <a:pt x="497" y="480"/>
                    <a:pt x="496" y="482"/>
                  </a:cubicBezTo>
                  <a:cubicBezTo>
                    <a:pt x="495" y="483"/>
                    <a:pt x="495" y="485"/>
                    <a:pt x="494" y="486"/>
                  </a:cubicBezTo>
                  <a:cubicBezTo>
                    <a:pt x="491" y="490"/>
                    <a:pt x="486" y="491"/>
                    <a:pt x="482" y="491"/>
                  </a:cubicBezTo>
                  <a:cubicBezTo>
                    <a:pt x="478" y="491"/>
                    <a:pt x="476" y="492"/>
                    <a:pt x="475" y="493"/>
                  </a:cubicBezTo>
                  <a:cubicBezTo>
                    <a:pt x="474" y="494"/>
                    <a:pt x="473" y="495"/>
                    <a:pt x="471" y="496"/>
                  </a:cubicBezTo>
                  <a:lnTo>
                    <a:pt x="467" y="498"/>
                  </a:lnTo>
                  <a:lnTo>
                    <a:pt x="464" y="499"/>
                  </a:lnTo>
                  <a:cubicBezTo>
                    <a:pt x="462" y="499"/>
                    <a:pt x="460" y="499"/>
                    <a:pt x="457" y="500"/>
                  </a:cubicBezTo>
                  <a:cubicBezTo>
                    <a:pt x="433" y="506"/>
                    <a:pt x="405" y="509"/>
                    <a:pt x="380" y="509"/>
                  </a:cubicBezTo>
                  <a:cubicBezTo>
                    <a:pt x="351" y="509"/>
                    <a:pt x="310" y="504"/>
                    <a:pt x="283" y="484"/>
                  </a:cubicBezTo>
                  <a:cubicBezTo>
                    <a:pt x="279" y="481"/>
                    <a:pt x="277" y="479"/>
                    <a:pt x="274" y="476"/>
                  </a:cubicBezTo>
                  <a:cubicBezTo>
                    <a:pt x="271" y="473"/>
                    <a:pt x="268" y="469"/>
                    <a:pt x="265" y="464"/>
                  </a:cubicBezTo>
                  <a:cubicBezTo>
                    <a:pt x="264" y="463"/>
                    <a:pt x="264" y="461"/>
                    <a:pt x="264" y="460"/>
                  </a:cubicBezTo>
                  <a:cubicBezTo>
                    <a:pt x="265" y="452"/>
                    <a:pt x="264" y="451"/>
                    <a:pt x="263" y="451"/>
                  </a:cubicBezTo>
                  <a:cubicBezTo>
                    <a:pt x="259" y="450"/>
                    <a:pt x="258" y="446"/>
                    <a:pt x="259" y="443"/>
                  </a:cubicBezTo>
                  <a:lnTo>
                    <a:pt x="259" y="440"/>
                  </a:lnTo>
                  <a:lnTo>
                    <a:pt x="258" y="441"/>
                  </a:lnTo>
                  <a:lnTo>
                    <a:pt x="256" y="441"/>
                  </a:lnTo>
                  <a:cubicBezTo>
                    <a:pt x="254" y="441"/>
                    <a:pt x="252" y="440"/>
                    <a:pt x="250" y="438"/>
                  </a:cubicBezTo>
                  <a:cubicBezTo>
                    <a:pt x="246" y="430"/>
                    <a:pt x="242" y="425"/>
                    <a:pt x="238" y="421"/>
                  </a:cubicBezTo>
                  <a:cubicBezTo>
                    <a:pt x="229" y="414"/>
                    <a:pt x="217" y="410"/>
                    <a:pt x="205" y="407"/>
                  </a:cubicBezTo>
                  <a:cubicBezTo>
                    <a:pt x="195" y="404"/>
                    <a:pt x="184" y="402"/>
                    <a:pt x="176" y="395"/>
                  </a:cubicBezTo>
                  <a:cubicBezTo>
                    <a:pt x="168" y="390"/>
                    <a:pt x="161" y="376"/>
                    <a:pt x="152" y="356"/>
                  </a:cubicBezTo>
                  <a:cubicBezTo>
                    <a:pt x="149" y="351"/>
                    <a:pt x="147" y="346"/>
                    <a:pt x="145" y="343"/>
                  </a:cubicBezTo>
                  <a:lnTo>
                    <a:pt x="144" y="341"/>
                  </a:lnTo>
                  <a:cubicBezTo>
                    <a:pt x="143" y="336"/>
                    <a:pt x="141" y="332"/>
                    <a:pt x="137" y="329"/>
                  </a:cubicBezTo>
                  <a:lnTo>
                    <a:pt x="136" y="327"/>
                  </a:lnTo>
                  <a:lnTo>
                    <a:pt x="133" y="322"/>
                  </a:lnTo>
                  <a:cubicBezTo>
                    <a:pt x="128" y="314"/>
                    <a:pt x="123" y="306"/>
                    <a:pt x="118" y="298"/>
                  </a:cubicBezTo>
                  <a:cubicBezTo>
                    <a:pt x="115" y="293"/>
                    <a:pt x="114" y="290"/>
                    <a:pt x="112" y="289"/>
                  </a:cubicBezTo>
                  <a:lnTo>
                    <a:pt x="111" y="287"/>
                  </a:lnTo>
                  <a:cubicBezTo>
                    <a:pt x="105" y="278"/>
                    <a:pt x="99" y="270"/>
                    <a:pt x="93" y="261"/>
                  </a:cubicBezTo>
                  <a:cubicBezTo>
                    <a:pt x="86" y="251"/>
                    <a:pt x="79" y="241"/>
                    <a:pt x="72" y="231"/>
                  </a:cubicBezTo>
                  <a:cubicBezTo>
                    <a:pt x="50" y="202"/>
                    <a:pt x="28" y="171"/>
                    <a:pt x="16" y="136"/>
                  </a:cubicBezTo>
                  <a:cubicBezTo>
                    <a:pt x="15" y="134"/>
                    <a:pt x="15" y="132"/>
                    <a:pt x="16" y="130"/>
                  </a:cubicBezTo>
                  <a:cubicBezTo>
                    <a:pt x="17" y="129"/>
                    <a:pt x="18" y="125"/>
                    <a:pt x="17" y="123"/>
                  </a:cubicBezTo>
                  <a:cubicBezTo>
                    <a:pt x="16" y="121"/>
                    <a:pt x="15" y="121"/>
                    <a:pt x="14" y="121"/>
                  </a:cubicBezTo>
                  <a:cubicBezTo>
                    <a:pt x="12" y="120"/>
                    <a:pt x="10" y="118"/>
                    <a:pt x="9" y="116"/>
                  </a:cubicBezTo>
                  <a:cubicBezTo>
                    <a:pt x="3" y="92"/>
                    <a:pt x="0" y="66"/>
                    <a:pt x="1" y="42"/>
                  </a:cubicBezTo>
                  <a:cubicBezTo>
                    <a:pt x="2" y="39"/>
                    <a:pt x="4" y="36"/>
                    <a:pt x="8" y="36"/>
                  </a:cubicBezTo>
                  <a:cubicBezTo>
                    <a:pt x="12" y="35"/>
                    <a:pt x="14" y="34"/>
                    <a:pt x="14" y="34"/>
                  </a:cubicBezTo>
                  <a:cubicBezTo>
                    <a:pt x="14" y="32"/>
                    <a:pt x="8" y="21"/>
                    <a:pt x="5" y="18"/>
                  </a:cubicBezTo>
                  <a:cubicBezTo>
                    <a:pt x="5" y="16"/>
                    <a:pt x="4" y="15"/>
                    <a:pt x="5" y="13"/>
                  </a:cubicBezTo>
                  <a:cubicBezTo>
                    <a:pt x="5" y="11"/>
                    <a:pt x="6" y="8"/>
                    <a:pt x="6" y="5"/>
                  </a:cubicBezTo>
                  <a:cubicBezTo>
                    <a:pt x="7" y="3"/>
                    <a:pt x="8" y="1"/>
                    <a:pt x="10" y="1"/>
                  </a:cubicBezTo>
                  <a:lnTo>
                    <a:pt x="13" y="0"/>
                  </a:lnTo>
                  <a:lnTo>
                    <a:pt x="16" y="1"/>
                  </a:lnTo>
                  <a:cubicBezTo>
                    <a:pt x="142" y="71"/>
                    <a:pt x="285" y="105"/>
                    <a:pt x="424" y="138"/>
                  </a:cubicBezTo>
                  <a:cubicBezTo>
                    <a:pt x="486" y="153"/>
                    <a:pt x="550" y="168"/>
                    <a:pt x="612" y="186"/>
                  </a:cubicBezTo>
                  <a:lnTo>
                    <a:pt x="630" y="196"/>
                  </a:lnTo>
                  <a:cubicBezTo>
                    <a:pt x="756" y="266"/>
                    <a:pt x="887" y="338"/>
                    <a:pt x="1020" y="392"/>
                  </a:cubicBezTo>
                  <a:cubicBezTo>
                    <a:pt x="1034" y="401"/>
                    <a:pt x="1070" y="415"/>
                    <a:pt x="1108" y="430"/>
                  </a:cubicBezTo>
                  <a:cubicBezTo>
                    <a:pt x="1215" y="471"/>
                    <a:pt x="1250" y="488"/>
                    <a:pt x="1247" y="505"/>
                  </a:cubicBezTo>
                  <a:cubicBezTo>
                    <a:pt x="1246" y="507"/>
                    <a:pt x="1245" y="509"/>
                    <a:pt x="1243" y="510"/>
                  </a:cubicBezTo>
                  <a:cubicBezTo>
                    <a:pt x="1189" y="532"/>
                    <a:pt x="1138" y="566"/>
                    <a:pt x="1088" y="598"/>
                  </a:cubicBezTo>
                  <a:cubicBezTo>
                    <a:pt x="1070" y="610"/>
                    <a:pt x="1053" y="621"/>
                    <a:pt x="1035" y="632"/>
                  </a:cubicBezTo>
                  <a:lnTo>
                    <a:pt x="1029" y="636"/>
                  </a:lnTo>
                  <a:lnTo>
                    <a:pt x="1025" y="637"/>
                  </a:lnTo>
                  <a:lnTo>
                    <a:pt x="1024" y="637"/>
                  </a:lnTo>
                  <a:cubicBezTo>
                    <a:pt x="1022" y="638"/>
                    <a:pt x="1020" y="639"/>
                    <a:pt x="1018" y="639"/>
                  </a:cubicBezTo>
                  <a:lnTo>
                    <a:pt x="1015" y="639"/>
                  </a:lnTo>
                  <a:lnTo>
                    <a:pt x="1011" y="639"/>
                  </a:lnTo>
                  <a:cubicBezTo>
                    <a:pt x="1010" y="639"/>
                    <a:pt x="1008" y="639"/>
                    <a:pt x="1007" y="639"/>
                  </a:cubicBezTo>
                  <a:lnTo>
                    <a:pt x="1005" y="639"/>
                  </a:lnTo>
                  <a:cubicBezTo>
                    <a:pt x="1003" y="641"/>
                    <a:pt x="1002" y="641"/>
                    <a:pt x="1000" y="642"/>
                  </a:cubicBezTo>
                  <a:cubicBezTo>
                    <a:pt x="999" y="642"/>
                    <a:pt x="999" y="642"/>
                    <a:pt x="997" y="645"/>
                  </a:cubicBezTo>
                  <a:lnTo>
                    <a:pt x="995" y="646"/>
                  </a:lnTo>
                  <a:cubicBezTo>
                    <a:pt x="997" y="650"/>
                    <a:pt x="996" y="653"/>
                    <a:pt x="993" y="657"/>
                  </a:cubicBezTo>
                  <a:lnTo>
                    <a:pt x="991" y="659"/>
                  </a:lnTo>
                  <a:cubicBezTo>
                    <a:pt x="958" y="677"/>
                    <a:pt x="931" y="689"/>
                    <a:pt x="903" y="695"/>
                  </a:cubicBezTo>
                  <a:cubicBezTo>
                    <a:pt x="893" y="698"/>
                    <a:pt x="881" y="699"/>
                    <a:pt x="869" y="700"/>
                  </a:cubicBezTo>
                  <a:lnTo>
                    <a:pt x="863" y="700"/>
                  </a:lnTo>
                  <a:lnTo>
                    <a:pt x="855" y="701"/>
                  </a:lnTo>
                </a:path>
              </a:pathLst>
            </a:custGeom>
            <a:solidFill>
              <a:schemeClr val="accent1">
                <a:lumMod val="75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pt-BR"/>
            </a:p>
          </p:txBody>
        </p:sp>
        <p:grpSp>
          <p:nvGrpSpPr>
            <p:cNvPr id="637" name="Agrupar 636">
              <a:extLst>
                <a:ext uri="{FF2B5EF4-FFF2-40B4-BE49-F238E27FC236}">
                  <a16:creationId xmlns:a16="http://schemas.microsoft.com/office/drawing/2014/main" id="{CEA8098E-696C-E1F9-3836-39D33EBE105C}"/>
                </a:ext>
              </a:extLst>
            </p:cNvPr>
            <p:cNvGrpSpPr/>
            <p:nvPr/>
          </p:nvGrpSpPr>
          <p:grpSpPr>
            <a:xfrm>
              <a:off x="544623" y="1870070"/>
              <a:ext cx="1924781" cy="1083727"/>
              <a:chOff x="544623" y="1870070"/>
              <a:chExt cx="1924781" cy="1083727"/>
            </a:xfrm>
          </p:grpSpPr>
          <p:sp>
            <p:nvSpPr>
              <p:cNvPr id="638" name="Freeform 167">
                <a:extLst>
                  <a:ext uri="{FF2B5EF4-FFF2-40B4-BE49-F238E27FC236}">
                    <a16:creationId xmlns:a16="http://schemas.microsoft.com/office/drawing/2014/main" id="{5E06B9E8-EB00-1EB7-BD5D-7487344336AF}"/>
                  </a:ext>
                </a:extLst>
              </p:cNvPr>
              <p:cNvSpPr>
                <a:spLocks/>
              </p:cNvSpPr>
              <p:nvPr/>
            </p:nvSpPr>
            <p:spPr bwMode="auto">
              <a:xfrm>
                <a:off x="544623" y="2083704"/>
                <a:ext cx="1232026" cy="868018"/>
              </a:xfrm>
              <a:custGeom>
                <a:avLst/>
                <a:gdLst>
                  <a:gd name="T0" fmla="*/ 62 w 3066"/>
                  <a:gd name="T1" fmla="*/ 1585 h 2161"/>
                  <a:gd name="T2" fmla="*/ 102 w 3066"/>
                  <a:gd name="T3" fmla="*/ 1534 h 2161"/>
                  <a:gd name="T4" fmla="*/ 590 w 3066"/>
                  <a:gd name="T5" fmla="*/ 1181 h 2161"/>
                  <a:gd name="T6" fmla="*/ 720 w 3066"/>
                  <a:gd name="T7" fmla="*/ 549 h 2161"/>
                  <a:gd name="T8" fmla="*/ 681 w 3066"/>
                  <a:gd name="T9" fmla="*/ 476 h 2161"/>
                  <a:gd name="T10" fmla="*/ 724 w 3066"/>
                  <a:gd name="T11" fmla="*/ 282 h 2161"/>
                  <a:gd name="T12" fmla="*/ 781 w 3066"/>
                  <a:gd name="T13" fmla="*/ 287 h 2161"/>
                  <a:gd name="T14" fmla="*/ 789 w 3066"/>
                  <a:gd name="T15" fmla="*/ 245 h 2161"/>
                  <a:gd name="T16" fmla="*/ 725 w 3066"/>
                  <a:gd name="T17" fmla="*/ 219 h 2161"/>
                  <a:gd name="T18" fmla="*/ 675 w 3066"/>
                  <a:gd name="T19" fmla="*/ 195 h 2161"/>
                  <a:gd name="T20" fmla="*/ 949 w 3066"/>
                  <a:gd name="T21" fmla="*/ 84 h 2161"/>
                  <a:gd name="T22" fmla="*/ 1046 w 3066"/>
                  <a:gd name="T23" fmla="*/ 38 h 2161"/>
                  <a:gd name="T24" fmla="*/ 1166 w 3066"/>
                  <a:gd name="T25" fmla="*/ 154 h 2161"/>
                  <a:gd name="T26" fmla="*/ 1348 w 3066"/>
                  <a:gd name="T27" fmla="*/ 256 h 2161"/>
                  <a:gd name="T28" fmla="*/ 1439 w 3066"/>
                  <a:gd name="T29" fmla="*/ 254 h 2161"/>
                  <a:gd name="T30" fmla="*/ 1454 w 3066"/>
                  <a:gd name="T31" fmla="*/ 244 h 2161"/>
                  <a:gd name="T32" fmla="*/ 1624 w 3066"/>
                  <a:gd name="T33" fmla="*/ 154 h 2161"/>
                  <a:gd name="T34" fmla="*/ 1697 w 3066"/>
                  <a:gd name="T35" fmla="*/ 51 h 2161"/>
                  <a:gd name="T36" fmla="*/ 1743 w 3066"/>
                  <a:gd name="T37" fmla="*/ 36 h 2161"/>
                  <a:gd name="T38" fmla="*/ 1790 w 3066"/>
                  <a:gd name="T39" fmla="*/ 17 h 2161"/>
                  <a:gd name="T40" fmla="*/ 1877 w 3066"/>
                  <a:gd name="T41" fmla="*/ 38 h 2161"/>
                  <a:gd name="T42" fmla="*/ 1942 w 3066"/>
                  <a:gd name="T43" fmla="*/ 177 h 2161"/>
                  <a:gd name="T44" fmla="*/ 1967 w 3066"/>
                  <a:gd name="T45" fmla="*/ 367 h 2161"/>
                  <a:gd name="T46" fmla="*/ 1993 w 3066"/>
                  <a:gd name="T47" fmla="*/ 499 h 2161"/>
                  <a:gd name="T48" fmla="*/ 1968 w 3066"/>
                  <a:gd name="T49" fmla="*/ 543 h 2161"/>
                  <a:gd name="T50" fmla="*/ 2040 w 3066"/>
                  <a:gd name="T51" fmla="*/ 606 h 2161"/>
                  <a:gd name="T52" fmla="*/ 2104 w 3066"/>
                  <a:gd name="T53" fmla="*/ 603 h 2161"/>
                  <a:gd name="T54" fmla="*/ 2178 w 3066"/>
                  <a:gd name="T55" fmla="*/ 491 h 2161"/>
                  <a:gd name="T56" fmla="*/ 2237 w 3066"/>
                  <a:gd name="T57" fmla="*/ 515 h 2161"/>
                  <a:gd name="T58" fmla="*/ 2270 w 3066"/>
                  <a:gd name="T59" fmla="*/ 558 h 2161"/>
                  <a:gd name="T60" fmla="*/ 2316 w 3066"/>
                  <a:gd name="T61" fmla="*/ 519 h 2161"/>
                  <a:gd name="T62" fmla="*/ 2325 w 3066"/>
                  <a:gd name="T63" fmla="*/ 446 h 2161"/>
                  <a:gd name="T64" fmla="*/ 2362 w 3066"/>
                  <a:gd name="T65" fmla="*/ 378 h 2161"/>
                  <a:gd name="T66" fmla="*/ 2589 w 3066"/>
                  <a:gd name="T67" fmla="*/ 467 h 2161"/>
                  <a:gd name="T68" fmla="*/ 2649 w 3066"/>
                  <a:gd name="T69" fmla="*/ 554 h 2161"/>
                  <a:gd name="T70" fmla="*/ 2667 w 3066"/>
                  <a:gd name="T71" fmla="*/ 589 h 2161"/>
                  <a:gd name="T72" fmla="*/ 2722 w 3066"/>
                  <a:gd name="T73" fmla="*/ 596 h 2161"/>
                  <a:gd name="T74" fmla="*/ 2771 w 3066"/>
                  <a:gd name="T75" fmla="*/ 669 h 2161"/>
                  <a:gd name="T76" fmla="*/ 2805 w 3066"/>
                  <a:gd name="T77" fmla="*/ 686 h 2161"/>
                  <a:gd name="T78" fmla="*/ 2846 w 3066"/>
                  <a:gd name="T79" fmla="*/ 707 h 2161"/>
                  <a:gd name="T80" fmla="*/ 2882 w 3066"/>
                  <a:gd name="T81" fmla="*/ 717 h 2161"/>
                  <a:gd name="T82" fmla="*/ 2951 w 3066"/>
                  <a:gd name="T83" fmla="*/ 787 h 2161"/>
                  <a:gd name="T84" fmla="*/ 3003 w 3066"/>
                  <a:gd name="T85" fmla="*/ 786 h 2161"/>
                  <a:gd name="T86" fmla="*/ 2786 w 3066"/>
                  <a:gd name="T87" fmla="*/ 1347 h 2161"/>
                  <a:gd name="T88" fmla="*/ 2711 w 3066"/>
                  <a:gd name="T89" fmla="*/ 1720 h 2161"/>
                  <a:gd name="T90" fmla="*/ 2676 w 3066"/>
                  <a:gd name="T91" fmla="*/ 1898 h 2161"/>
                  <a:gd name="T92" fmla="*/ 2577 w 3066"/>
                  <a:gd name="T93" fmla="*/ 1983 h 2161"/>
                  <a:gd name="T94" fmla="*/ 2073 w 3066"/>
                  <a:gd name="T95" fmla="*/ 1972 h 2161"/>
                  <a:gd name="T96" fmla="*/ 1996 w 3066"/>
                  <a:gd name="T97" fmla="*/ 1944 h 2161"/>
                  <a:gd name="T98" fmla="*/ 1947 w 3066"/>
                  <a:gd name="T99" fmla="*/ 1906 h 2161"/>
                  <a:gd name="T100" fmla="*/ 1728 w 3066"/>
                  <a:gd name="T101" fmla="*/ 1898 h 2161"/>
                  <a:gd name="T102" fmla="*/ 1698 w 3066"/>
                  <a:gd name="T103" fmla="*/ 1947 h 2161"/>
                  <a:gd name="T104" fmla="*/ 1669 w 3066"/>
                  <a:gd name="T105" fmla="*/ 2009 h 2161"/>
                  <a:gd name="T106" fmla="*/ 1542 w 3066"/>
                  <a:gd name="T107" fmla="*/ 2022 h 2161"/>
                  <a:gd name="T108" fmla="*/ 1494 w 3066"/>
                  <a:gd name="T109" fmla="*/ 2096 h 2161"/>
                  <a:gd name="T110" fmla="*/ 1443 w 3066"/>
                  <a:gd name="T111" fmla="*/ 2101 h 2161"/>
                  <a:gd name="T112" fmla="*/ 1347 w 3066"/>
                  <a:gd name="T113" fmla="*/ 2090 h 2161"/>
                  <a:gd name="T114" fmla="*/ 1286 w 3066"/>
                  <a:gd name="T115" fmla="*/ 2093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66" h="2161">
                    <a:moveTo>
                      <a:pt x="1207" y="2161"/>
                    </a:moveTo>
                    <a:cubicBezTo>
                      <a:pt x="1198" y="2161"/>
                      <a:pt x="1185" y="2155"/>
                      <a:pt x="1168" y="2146"/>
                    </a:cubicBezTo>
                    <a:cubicBezTo>
                      <a:pt x="1164" y="2144"/>
                      <a:pt x="1158" y="2141"/>
                      <a:pt x="1155" y="2140"/>
                    </a:cubicBezTo>
                    <a:lnTo>
                      <a:pt x="1153" y="2139"/>
                    </a:lnTo>
                    <a:cubicBezTo>
                      <a:pt x="954" y="2058"/>
                      <a:pt x="769" y="1968"/>
                      <a:pt x="601" y="1871"/>
                    </a:cubicBezTo>
                    <a:cubicBezTo>
                      <a:pt x="541" y="1854"/>
                      <a:pt x="477" y="1839"/>
                      <a:pt x="415" y="1824"/>
                    </a:cubicBezTo>
                    <a:cubicBezTo>
                      <a:pt x="275" y="1791"/>
                      <a:pt x="131" y="1757"/>
                      <a:pt x="3" y="1685"/>
                    </a:cubicBezTo>
                    <a:cubicBezTo>
                      <a:pt x="1" y="1684"/>
                      <a:pt x="0" y="1681"/>
                      <a:pt x="0" y="1678"/>
                    </a:cubicBezTo>
                    <a:cubicBezTo>
                      <a:pt x="2" y="1669"/>
                      <a:pt x="4" y="1662"/>
                      <a:pt x="7" y="1655"/>
                    </a:cubicBezTo>
                    <a:cubicBezTo>
                      <a:pt x="17" y="1628"/>
                      <a:pt x="36" y="1609"/>
                      <a:pt x="54" y="1592"/>
                    </a:cubicBezTo>
                    <a:lnTo>
                      <a:pt x="60" y="1587"/>
                    </a:lnTo>
                    <a:lnTo>
                      <a:pt x="62" y="1585"/>
                    </a:lnTo>
                    <a:lnTo>
                      <a:pt x="64" y="1584"/>
                    </a:lnTo>
                    <a:lnTo>
                      <a:pt x="65" y="1582"/>
                    </a:lnTo>
                    <a:cubicBezTo>
                      <a:pt x="67" y="1579"/>
                      <a:pt x="71" y="1575"/>
                      <a:pt x="76" y="1575"/>
                    </a:cubicBezTo>
                    <a:lnTo>
                      <a:pt x="79" y="1575"/>
                    </a:lnTo>
                    <a:cubicBezTo>
                      <a:pt x="83" y="1574"/>
                      <a:pt x="87" y="1574"/>
                      <a:pt x="90" y="1574"/>
                    </a:cubicBezTo>
                    <a:cubicBezTo>
                      <a:pt x="92" y="1573"/>
                      <a:pt x="95" y="1573"/>
                      <a:pt x="96" y="1573"/>
                    </a:cubicBezTo>
                    <a:cubicBezTo>
                      <a:pt x="96" y="1571"/>
                      <a:pt x="96" y="1569"/>
                      <a:pt x="98" y="1568"/>
                    </a:cubicBezTo>
                    <a:lnTo>
                      <a:pt x="98" y="1568"/>
                    </a:lnTo>
                    <a:cubicBezTo>
                      <a:pt x="100" y="1565"/>
                      <a:pt x="102" y="1563"/>
                      <a:pt x="105" y="1562"/>
                    </a:cubicBezTo>
                    <a:cubicBezTo>
                      <a:pt x="106" y="1560"/>
                      <a:pt x="107" y="1558"/>
                      <a:pt x="109" y="1555"/>
                    </a:cubicBezTo>
                    <a:cubicBezTo>
                      <a:pt x="110" y="1551"/>
                      <a:pt x="110" y="1549"/>
                      <a:pt x="106" y="1543"/>
                    </a:cubicBezTo>
                    <a:cubicBezTo>
                      <a:pt x="104" y="1540"/>
                      <a:pt x="103" y="1536"/>
                      <a:pt x="102" y="1534"/>
                    </a:cubicBezTo>
                    <a:cubicBezTo>
                      <a:pt x="102" y="1532"/>
                      <a:pt x="102" y="1531"/>
                      <a:pt x="103" y="1529"/>
                    </a:cubicBezTo>
                    <a:cubicBezTo>
                      <a:pt x="123" y="1489"/>
                      <a:pt x="132" y="1443"/>
                      <a:pt x="140" y="1399"/>
                    </a:cubicBezTo>
                    <a:lnTo>
                      <a:pt x="141" y="1395"/>
                    </a:lnTo>
                    <a:lnTo>
                      <a:pt x="142" y="1393"/>
                    </a:lnTo>
                    <a:cubicBezTo>
                      <a:pt x="189" y="1298"/>
                      <a:pt x="287" y="1228"/>
                      <a:pt x="397" y="1212"/>
                    </a:cubicBezTo>
                    <a:cubicBezTo>
                      <a:pt x="445" y="1205"/>
                      <a:pt x="474" y="1196"/>
                      <a:pt x="509" y="1167"/>
                    </a:cubicBezTo>
                    <a:cubicBezTo>
                      <a:pt x="513" y="1162"/>
                      <a:pt x="519" y="1158"/>
                      <a:pt x="525" y="1153"/>
                    </a:cubicBezTo>
                    <a:lnTo>
                      <a:pt x="529" y="1151"/>
                    </a:lnTo>
                    <a:lnTo>
                      <a:pt x="532" y="1152"/>
                    </a:lnTo>
                    <a:cubicBezTo>
                      <a:pt x="534" y="1153"/>
                      <a:pt x="536" y="1154"/>
                      <a:pt x="538" y="1155"/>
                    </a:cubicBezTo>
                    <a:cubicBezTo>
                      <a:pt x="545" y="1158"/>
                      <a:pt x="552" y="1162"/>
                      <a:pt x="560" y="1166"/>
                    </a:cubicBezTo>
                    <a:cubicBezTo>
                      <a:pt x="570" y="1172"/>
                      <a:pt x="579" y="1177"/>
                      <a:pt x="590" y="1181"/>
                    </a:cubicBezTo>
                    <a:cubicBezTo>
                      <a:pt x="597" y="1184"/>
                      <a:pt x="605" y="1186"/>
                      <a:pt x="611" y="1186"/>
                    </a:cubicBezTo>
                    <a:cubicBezTo>
                      <a:pt x="623" y="1186"/>
                      <a:pt x="633" y="1182"/>
                      <a:pt x="641" y="1173"/>
                    </a:cubicBezTo>
                    <a:cubicBezTo>
                      <a:pt x="642" y="1172"/>
                      <a:pt x="644" y="1171"/>
                      <a:pt x="646" y="1171"/>
                    </a:cubicBezTo>
                    <a:lnTo>
                      <a:pt x="648" y="1172"/>
                    </a:lnTo>
                    <a:lnTo>
                      <a:pt x="648" y="1172"/>
                    </a:lnTo>
                    <a:cubicBezTo>
                      <a:pt x="664" y="1172"/>
                      <a:pt x="680" y="1054"/>
                      <a:pt x="687" y="1004"/>
                    </a:cubicBezTo>
                    <a:cubicBezTo>
                      <a:pt x="693" y="962"/>
                      <a:pt x="697" y="929"/>
                      <a:pt x="702" y="917"/>
                    </a:cubicBezTo>
                    <a:cubicBezTo>
                      <a:pt x="707" y="881"/>
                      <a:pt x="715" y="841"/>
                      <a:pt x="722" y="802"/>
                    </a:cubicBezTo>
                    <a:cubicBezTo>
                      <a:pt x="729" y="761"/>
                      <a:pt x="737" y="717"/>
                      <a:pt x="743" y="678"/>
                    </a:cubicBezTo>
                    <a:cubicBezTo>
                      <a:pt x="743" y="676"/>
                      <a:pt x="744" y="674"/>
                      <a:pt x="745" y="673"/>
                    </a:cubicBezTo>
                    <a:cubicBezTo>
                      <a:pt x="764" y="660"/>
                      <a:pt x="770" y="639"/>
                      <a:pt x="762" y="616"/>
                    </a:cubicBezTo>
                    <a:cubicBezTo>
                      <a:pt x="751" y="587"/>
                      <a:pt x="737" y="569"/>
                      <a:pt x="720" y="549"/>
                    </a:cubicBezTo>
                    <a:lnTo>
                      <a:pt x="715" y="542"/>
                    </a:lnTo>
                    <a:cubicBezTo>
                      <a:pt x="714" y="541"/>
                      <a:pt x="713" y="539"/>
                      <a:pt x="714" y="537"/>
                    </a:cubicBezTo>
                    <a:cubicBezTo>
                      <a:pt x="714" y="534"/>
                      <a:pt x="716" y="531"/>
                      <a:pt x="719" y="528"/>
                    </a:cubicBezTo>
                    <a:cubicBezTo>
                      <a:pt x="720" y="526"/>
                      <a:pt x="722" y="524"/>
                      <a:pt x="722" y="522"/>
                    </a:cubicBezTo>
                    <a:cubicBezTo>
                      <a:pt x="720" y="520"/>
                      <a:pt x="718" y="518"/>
                      <a:pt x="717" y="515"/>
                    </a:cubicBezTo>
                    <a:cubicBezTo>
                      <a:pt x="717" y="513"/>
                      <a:pt x="717" y="511"/>
                      <a:pt x="717" y="508"/>
                    </a:cubicBezTo>
                    <a:cubicBezTo>
                      <a:pt x="716" y="506"/>
                      <a:pt x="715" y="504"/>
                      <a:pt x="715" y="501"/>
                    </a:cubicBezTo>
                    <a:cubicBezTo>
                      <a:pt x="712" y="499"/>
                      <a:pt x="710" y="498"/>
                      <a:pt x="706" y="496"/>
                    </a:cubicBezTo>
                    <a:cubicBezTo>
                      <a:pt x="704" y="495"/>
                      <a:pt x="700" y="493"/>
                      <a:pt x="697" y="491"/>
                    </a:cubicBezTo>
                    <a:lnTo>
                      <a:pt x="695" y="490"/>
                    </a:lnTo>
                    <a:cubicBezTo>
                      <a:pt x="692" y="486"/>
                      <a:pt x="689" y="483"/>
                      <a:pt x="684" y="480"/>
                    </a:cubicBezTo>
                    <a:cubicBezTo>
                      <a:pt x="682" y="479"/>
                      <a:pt x="681" y="478"/>
                      <a:pt x="681" y="476"/>
                    </a:cubicBezTo>
                    <a:cubicBezTo>
                      <a:pt x="674" y="447"/>
                      <a:pt x="673" y="416"/>
                      <a:pt x="672" y="388"/>
                    </a:cubicBezTo>
                    <a:cubicBezTo>
                      <a:pt x="671" y="381"/>
                      <a:pt x="671" y="374"/>
                      <a:pt x="671" y="367"/>
                    </a:cubicBezTo>
                    <a:cubicBezTo>
                      <a:pt x="670" y="348"/>
                      <a:pt x="669" y="328"/>
                      <a:pt x="669" y="304"/>
                    </a:cubicBezTo>
                    <a:cubicBezTo>
                      <a:pt x="669" y="301"/>
                      <a:pt x="672" y="298"/>
                      <a:pt x="676" y="298"/>
                    </a:cubicBezTo>
                    <a:lnTo>
                      <a:pt x="678" y="297"/>
                    </a:lnTo>
                    <a:cubicBezTo>
                      <a:pt x="680" y="296"/>
                      <a:pt x="683" y="295"/>
                      <a:pt x="685" y="295"/>
                    </a:cubicBezTo>
                    <a:lnTo>
                      <a:pt x="688" y="296"/>
                    </a:lnTo>
                    <a:lnTo>
                      <a:pt x="689" y="296"/>
                    </a:lnTo>
                    <a:cubicBezTo>
                      <a:pt x="691" y="293"/>
                      <a:pt x="694" y="291"/>
                      <a:pt x="698" y="290"/>
                    </a:cubicBezTo>
                    <a:cubicBezTo>
                      <a:pt x="702" y="285"/>
                      <a:pt x="706" y="282"/>
                      <a:pt x="711" y="282"/>
                    </a:cubicBezTo>
                    <a:cubicBezTo>
                      <a:pt x="714" y="282"/>
                      <a:pt x="718" y="283"/>
                      <a:pt x="721" y="286"/>
                    </a:cubicBezTo>
                    <a:cubicBezTo>
                      <a:pt x="722" y="285"/>
                      <a:pt x="723" y="284"/>
                      <a:pt x="724" y="282"/>
                    </a:cubicBezTo>
                    <a:cubicBezTo>
                      <a:pt x="725" y="280"/>
                      <a:pt x="727" y="278"/>
                      <a:pt x="730" y="278"/>
                    </a:cubicBezTo>
                    <a:lnTo>
                      <a:pt x="731" y="278"/>
                    </a:lnTo>
                    <a:lnTo>
                      <a:pt x="732" y="277"/>
                    </a:lnTo>
                    <a:cubicBezTo>
                      <a:pt x="734" y="274"/>
                      <a:pt x="737" y="270"/>
                      <a:pt x="744" y="269"/>
                    </a:cubicBezTo>
                    <a:lnTo>
                      <a:pt x="745" y="269"/>
                    </a:lnTo>
                    <a:lnTo>
                      <a:pt x="746" y="269"/>
                    </a:lnTo>
                    <a:cubicBezTo>
                      <a:pt x="753" y="271"/>
                      <a:pt x="757" y="276"/>
                      <a:pt x="760" y="282"/>
                    </a:cubicBezTo>
                    <a:cubicBezTo>
                      <a:pt x="762" y="284"/>
                      <a:pt x="764" y="287"/>
                      <a:pt x="766" y="289"/>
                    </a:cubicBezTo>
                    <a:cubicBezTo>
                      <a:pt x="767" y="288"/>
                      <a:pt x="768" y="287"/>
                      <a:pt x="770" y="287"/>
                    </a:cubicBezTo>
                    <a:lnTo>
                      <a:pt x="771" y="287"/>
                    </a:lnTo>
                    <a:cubicBezTo>
                      <a:pt x="772" y="286"/>
                      <a:pt x="774" y="285"/>
                      <a:pt x="776" y="285"/>
                    </a:cubicBezTo>
                    <a:cubicBezTo>
                      <a:pt x="778" y="285"/>
                      <a:pt x="780" y="285"/>
                      <a:pt x="781" y="287"/>
                    </a:cubicBezTo>
                    <a:cubicBezTo>
                      <a:pt x="783" y="288"/>
                      <a:pt x="784" y="290"/>
                      <a:pt x="784" y="292"/>
                    </a:cubicBezTo>
                    <a:lnTo>
                      <a:pt x="787" y="292"/>
                    </a:lnTo>
                    <a:lnTo>
                      <a:pt x="787" y="291"/>
                    </a:lnTo>
                    <a:cubicBezTo>
                      <a:pt x="787" y="289"/>
                      <a:pt x="788" y="287"/>
                      <a:pt x="790" y="285"/>
                    </a:cubicBezTo>
                    <a:lnTo>
                      <a:pt x="794" y="284"/>
                    </a:lnTo>
                    <a:cubicBezTo>
                      <a:pt x="790" y="280"/>
                      <a:pt x="787" y="276"/>
                      <a:pt x="789" y="271"/>
                    </a:cubicBezTo>
                    <a:cubicBezTo>
                      <a:pt x="790" y="269"/>
                      <a:pt x="792" y="267"/>
                      <a:pt x="794" y="267"/>
                    </a:cubicBezTo>
                    <a:lnTo>
                      <a:pt x="795" y="266"/>
                    </a:lnTo>
                    <a:lnTo>
                      <a:pt x="794" y="265"/>
                    </a:lnTo>
                    <a:cubicBezTo>
                      <a:pt x="793" y="262"/>
                      <a:pt x="792" y="259"/>
                      <a:pt x="792" y="256"/>
                    </a:cubicBezTo>
                    <a:cubicBezTo>
                      <a:pt x="792" y="254"/>
                      <a:pt x="793" y="253"/>
                      <a:pt x="793" y="252"/>
                    </a:cubicBezTo>
                    <a:cubicBezTo>
                      <a:pt x="791" y="250"/>
                      <a:pt x="789" y="248"/>
                      <a:pt x="789" y="245"/>
                    </a:cubicBezTo>
                    <a:cubicBezTo>
                      <a:pt x="788" y="244"/>
                      <a:pt x="788" y="242"/>
                      <a:pt x="788" y="239"/>
                    </a:cubicBezTo>
                    <a:cubicBezTo>
                      <a:pt x="786" y="238"/>
                      <a:pt x="784" y="236"/>
                      <a:pt x="783" y="232"/>
                    </a:cubicBezTo>
                    <a:lnTo>
                      <a:pt x="784" y="228"/>
                    </a:lnTo>
                    <a:cubicBezTo>
                      <a:pt x="778" y="223"/>
                      <a:pt x="772" y="219"/>
                      <a:pt x="768" y="219"/>
                    </a:cubicBezTo>
                    <a:cubicBezTo>
                      <a:pt x="766" y="219"/>
                      <a:pt x="763" y="220"/>
                      <a:pt x="761" y="223"/>
                    </a:cubicBezTo>
                    <a:cubicBezTo>
                      <a:pt x="759" y="225"/>
                      <a:pt x="758" y="226"/>
                      <a:pt x="755" y="226"/>
                    </a:cubicBezTo>
                    <a:lnTo>
                      <a:pt x="755" y="226"/>
                    </a:lnTo>
                    <a:cubicBezTo>
                      <a:pt x="753" y="226"/>
                      <a:pt x="751" y="225"/>
                      <a:pt x="750" y="223"/>
                    </a:cubicBezTo>
                    <a:cubicBezTo>
                      <a:pt x="749" y="222"/>
                      <a:pt x="747" y="221"/>
                      <a:pt x="742" y="221"/>
                    </a:cubicBezTo>
                    <a:cubicBezTo>
                      <a:pt x="740" y="221"/>
                      <a:pt x="738" y="221"/>
                      <a:pt x="736" y="221"/>
                    </a:cubicBezTo>
                    <a:cubicBezTo>
                      <a:pt x="734" y="221"/>
                      <a:pt x="730" y="221"/>
                      <a:pt x="730" y="221"/>
                    </a:cubicBezTo>
                    <a:cubicBezTo>
                      <a:pt x="728" y="221"/>
                      <a:pt x="726" y="221"/>
                      <a:pt x="725" y="219"/>
                    </a:cubicBezTo>
                    <a:cubicBezTo>
                      <a:pt x="724" y="218"/>
                      <a:pt x="723" y="218"/>
                      <a:pt x="722" y="218"/>
                    </a:cubicBezTo>
                    <a:cubicBezTo>
                      <a:pt x="721" y="218"/>
                      <a:pt x="719" y="218"/>
                      <a:pt x="718" y="219"/>
                    </a:cubicBezTo>
                    <a:cubicBezTo>
                      <a:pt x="715" y="219"/>
                      <a:pt x="713" y="220"/>
                      <a:pt x="710" y="220"/>
                    </a:cubicBezTo>
                    <a:lnTo>
                      <a:pt x="706" y="221"/>
                    </a:lnTo>
                    <a:cubicBezTo>
                      <a:pt x="704" y="221"/>
                      <a:pt x="702" y="220"/>
                      <a:pt x="700" y="218"/>
                    </a:cubicBezTo>
                    <a:lnTo>
                      <a:pt x="699" y="214"/>
                    </a:lnTo>
                    <a:lnTo>
                      <a:pt x="698" y="214"/>
                    </a:lnTo>
                    <a:lnTo>
                      <a:pt x="697" y="216"/>
                    </a:lnTo>
                    <a:cubicBezTo>
                      <a:pt x="694" y="219"/>
                      <a:pt x="691" y="223"/>
                      <a:pt x="686" y="223"/>
                    </a:cubicBezTo>
                    <a:cubicBezTo>
                      <a:pt x="684" y="223"/>
                      <a:pt x="682" y="222"/>
                      <a:pt x="681" y="222"/>
                    </a:cubicBezTo>
                    <a:cubicBezTo>
                      <a:pt x="679" y="221"/>
                      <a:pt x="677" y="219"/>
                      <a:pt x="677" y="216"/>
                    </a:cubicBezTo>
                    <a:cubicBezTo>
                      <a:pt x="676" y="211"/>
                      <a:pt x="676" y="203"/>
                      <a:pt x="675" y="195"/>
                    </a:cubicBezTo>
                    <a:lnTo>
                      <a:pt x="676" y="190"/>
                    </a:lnTo>
                    <a:lnTo>
                      <a:pt x="676" y="185"/>
                    </a:lnTo>
                    <a:cubicBezTo>
                      <a:pt x="680" y="159"/>
                      <a:pt x="684" y="128"/>
                      <a:pt x="710" y="110"/>
                    </a:cubicBezTo>
                    <a:cubicBezTo>
                      <a:pt x="724" y="101"/>
                      <a:pt x="742" y="96"/>
                      <a:pt x="766" y="96"/>
                    </a:cubicBezTo>
                    <a:cubicBezTo>
                      <a:pt x="777" y="96"/>
                      <a:pt x="789" y="97"/>
                      <a:pt x="800" y="98"/>
                    </a:cubicBezTo>
                    <a:cubicBezTo>
                      <a:pt x="810" y="99"/>
                      <a:pt x="819" y="100"/>
                      <a:pt x="828" y="100"/>
                    </a:cubicBezTo>
                    <a:cubicBezTo>
                      <a:pt x="847" y="99"/>
                      <a:pt x="863" y="97"/>
                      <a:pt x="878" y="93"/>
                    </a:cubicBezTo>
                    <a:lnTo>
                      <a:pt x="880" y="92"/>
                    </a:lnTo>
                    <a:lnTo>
                      <a:pt x="889" y="93"/>
                    </a:lnTo>
                    <a:cubicBezTo>
                      <a:pt x="915" y="93"/>
                      <a:pt x="936" y="92"/>
                      <a:pt x="953" y="91"/>
                    </a:cubicBezTo>
                    <a:cubicBezTo>
                      <a:pt x="952" y="90"/>
                      <a:pt x="952" y="88"/>
                      <a:pt x="952" y="86"/>
                    </a:cubicBezTo>
                    <a:cubicBezTo>
                      <a:pt x="951" y="85"/>
                      <a:pt x="950" y="84"/>
                      <a:pt x="949" y="84"/>
                    </a:cubicBezTo>
                    <a:cubicBezTo>
                      <a:pt x="948" y="82"/>
                      <a:pt x="948" y="78"/>
                      <a:pt x="949" y="75"/>
                    </a:cubicBezTo>
                    <a:lnTo>
                      <a:pt x="949" y="73"/>
                    </a:lnTo>
                    <a:cubicBezTo>
                      <a:pt x="951" y="66"/>
                      <a:pt x="953" y="57"/>
                      <a:pt x="960" y="52"/>
                    </a:cubicBezTo>
                    <a:cubicBezTo>
                      <a:pt x="966" y="48"/>
                      <a:pt x="970" y="47"/>
                      <a:pt x="974" y="47"/>
                    </a:cubicBezTo>
                    <a:cubicBezTo>
                      <a:pt x="982" y="47"/>
                      <a:pt x="985" y="53"/>
                      <a:pt x="987" y="57"/>
                    </a:cubicBezTo>
                    <a:cubicBezTo>
                      <a:pt x="989" y="61"/>
                      <a:pt x="989" y="61"/>
                      <a:pt x="990" y="61"/>
                    </a:cubicBezTo>
                    <a:lnTo>
                      <a:pt x="992" y="61"/>
                    </a:lnTo>
                    <a:cubicBezTo>
                      <a:pt x="994" y="61"/>
                      <a:pt x="996" y="62"/>
                      <a:pt x="998" y="64"/>
                    </a:cubicBezTo>
                    <a:cubicBezTo>
                      <a:pt x="1005" y="73"/>
                      <a:pt x="1008" y="73"/>
                      <a:pt x="1008" y="73"/>
                    </a:cubicBezTo>
                    <a:cubicBezTo>
                      <a:pt x="1009" y="73"/>
                      <a:pt x="1012" y="69"/>
                      <a:pt x="1014" y="67"/>
                    </a:cubicBezTo>
                    <a:cubicBezTo>
                      <a:pt x="1016" y="63"/>
                      <a:pt x="1020" y="58"/>
                      <a:pt x="1025" y="54"/>
                    </a:cubicBezTo>
                    <a:cubicBezTo>
                      <a:pt x="1030" y="43"/>
                      <a:pt x="1036" y="38"/>
                      <a:pt x="1046" y="38"/>
                    </a:cubicBezTo>
                    <a:cubicBezTo>
                      <a:pt x="1048" y="38"/>
                      <a:pt x="1051" y="38"/>
                      <a:pt x="1054" y="39"/>
                    </a:cubicBezTo>
                    <a:cubicBezTo>
                      <a:pt x="1057" y="39"/>
                      <a:pt x="1060" y="40"/>
                      <a:pt x="1063" y="40"/>
                    </a:cubicBezTo>
                    <a:cubicBezTo>
                      <a:pt x="1064" y="38"/>
                      <a:pt x="1065" y="36"/>
                      <a:pt x="1067" y="33"/>
                    </a:cubicBezTo>
                    <a:cubicBezTo>
                      <a:pt x="1072" y="23"/>
                      <a:pt x="1078" y="12"/>
                      <a:pt x="1092" y="8"/>
                    </a:cubicBezTo>
                    <a:cubicBezTo>
                      <a:pt x="1097" y="3"/>
                      <a:pt x="1101" y="0"/>
                      <a:pt x="1106" y="0"/>
                    </a:cubicBezTo>
                    <a:cubicBezTo>
                      <a:pt x="1119" y="0"/>
                      <a:pt x="1122" y="20"/>
                      <a:pt x="1124" y="40"/>
                    </a:cubicBezTo>
                    <a:cubicBezTo>
                      <a:pt x="1125" y="48"/>
                      <a:pt x="1126" y="57"/>
                      <a:pt x="1127" y="60"/>
                    </a:cubicBezTo>
                    <a:lnTo>
                      <a:pt x="1128" y="62"/>
                    </a:lnTo>
                    <a:cubicBezTo>
                      <a:pt x="1129" y="68"/>
                      <a:pt x="1130" y="68"/>
                      <a:pt x="1137" y="69"/>
                    </a:cubicBezTo>
                    <a:cubicBezTo>
                      <a:pt x="1140" y="69"/>
                      <a:pt x="1144" y="69"/>
                      <a:pt x="1148" y="71"/>
                    </a:cubicBezTo>
                    <a:lnTo>
                      <a:pt x="1152" y="73"/>
                    </a:lnTo>
                    <a:cubicBezTo>
                      <a:pt x="1168" y="98"/>
                      <a:pt x="1167" y="126"/>
                      <a:pt x="1166" y="154"/>
                    </a:cubicBezTo>
                    <a:cubicBezTo>
                      <a:pt x="1165" y="167"/>
                      <a:pt x="1164" y="179"/>
                      <a:pt x="1166" y="191"/>
                    </a:cubicBezTo>
                    <a:cubicBezTo>
                      <a:pt x="1171" y="190"/>
                      <a:pt x="1177" y="187"/>
                      <a:pt x="1182" y="185"/>
                    </a:cubicBezTo>
                    <a:cubicBezTo>
                      <a:pt x="1190" y="182"/>
                      <a:pt x="1194" y="181"/>
                      <a:pt x="1197" y="181"/>
                    </a:cubicBezTo>
                    <a:cubicBezTo>
                      <a:pt x="1199" y="181"/>
                      <a:pt x="1201" y="181"/>
                      <a:pt x="1202" y="183"/>
                    </a:cubicBezTo>
                    <a:lnTo>
                      <a:pt x="1202" y="183"/>
                    </a:lnTo>
                    <a:cubicBezTo>
                      <a:pt x="1207" y="187"/>
                      <a:pt x="1219" y="198"/>
                      <a:pt x="1247" y="224"/>
                    </a:cubicBezTo>
                    <a:lnTo>
                      <a:pt x="1256" y="232"/>
                    </a:lnTo>
                    <a:cubicBezTo>
                      <a:pt x="1282" y="257"/>
                      <a:pt x="1290" y="264"/>
                      <a:pt x="1323" y="266"/>
                    </a:cubicBezTo>
                    <a:cubicBezTo>
                      <a:pt x="1324" y="265"/>
                      <a:pt x="1326" y="265"/>
                      <a:pt x="1327" y="264"/>
                    </a:cubicBezTo>
                    <a:cubicBezTo>
                      <a:pt x="1328" y="261"/>
                      <a:pt x="1330" y="258"/>
                      <a:pt x="1333" y="257"/>
                    </a:cubicBezTo>
                    <a:cubicBezTo>
                      <a:pt x="1336" y="257"/>
                      <a:pt x="1339" y="257"/>
                      <a:pt x="1342" y="257"/>
                    </a:cubicBezTo>
                    <a:cubicBezTo>
                      <a:pt x="1344" y="257"/>
                      <a:pt x="1346" y="257"/>
                      <a:pt x="1348" y="256"/>
                    </a:cubicBezTo>
                    <a:lnTo>
                      <a:pt x="1350" y="253"/>
                    </a:lnTo>
                    <a:cubicBezTo>
                      <a:pt x="1350" y="250"/>
                      <a:pt x="1351" y="248"/>
                      <a:pt x="1352" y="246"/>
                    </a:cubicBezTo>
                    <a:cubicBezTo>
                      <a:pt x="1353" y="244"/>
                      <a:pt x="1356" y="243"/>
                      <a:pt x="1358" y="243"/>
                    </a:cubicBezTo>
                    <a:lnTo>
                      <a:pt x="1358" y="243"/>
                    </a:lnTo>
                    <a:cubicBezTo>
                      <a:pt x="1362" y="243"/>
                      <a:pt x="1366" y="243"/>
                      <a:pt x="1371" y="243"/>
                    </a:cubicBezTo>
                    <a:cubicBezTo>
                      <a:pt x="1390" y="243"/>
                      <a:pt x="1409" y="241"/>
                      <a:pt x="1429" y="238"/>
                    </a:cubicBezTo>
                    <a:lnTo>
                      <a:pt x="1430" y="237"/>
                    </a:lnTo>
                    <a:lnTo>
                      <a:pt x="1434" y="239"/>
                    </a:lnTo>
                    <a:cubicBezTo>
                      <a:pt x="1436" y="240"/>
                      <a:pt x="1437" y="241"/>
                      <a:pt x="1437" y="243"/>
                    </a:cubicBezTo>
                    <a:lnTo>
                      <a:pt x="1437" y="244"/>
                    </a:lnTo>
                    <a:cubicBezTo>
                      <a:pt x="1438" y="244"/>
                      <a:pt x="1439" y="245"/>
                      <a:pt x="1440" y="247"/>
                    </a:cubicBezTo>
                    <a:cubicBezTo>
                      <a:pt x="1441" y="250"/>
                      <a:pt x="1440" y="252"/>
                      <a:pt x="1439" y="254"/>
                    </a:cubicBezTo>
                    <a:cubicBezTo>
                      <a:pt x="1439" y="256"/>
                      <a:pt x="1439" y="258"/>
                      <a:pt x="1438" y="261"/>
                    </a:cubicBezTo>
                    <a:lnTo>
                      <a:pt x="1435" y="263"/>
                    </a:lnTo>
                    <a:cubicBezTo>
                      <a:pt x="1434" y="265"/>
                      <a:pt x="1433" y="268"/>
                      <a:pt x="1430" y="270"/>
                    </a:cubicBezTo>
                    <a:lnTo>
                      <a:pt x="1429" y="271"/>
                    </a:lnTo>
                    <a:cubicBezTo>
                      <a:pt x="1425" y="277"/>
                      <a:pt x="1424" y="277"/>
                      <a:pt x="1427" y="281"/>
                    </a:cubicBezTo>
                    <a:cubicBezTo>
                      <a:pt x="1429" y="280"/>
                      <a:pt x="1432" y="280"/>
                      <a:pt x="1434" y="279"/>
                    </a:cubicBezTo>
                    <a:cubicBezTo>
                      <a:pt x="1438" y="279"/>
                      <a:pt x="1439" y="278"/>
                      <a:pt x="1439" y="277"/>
                    </a:cubicBezTo>
                    <a:lnTo>
                      <a:pt x="1440" y="276"/>
                    </a:lnTo>
                    <a:lnTo>
                      <a:pt x="1441" y="273"/>
                    </a:lnTo>
                    <a:cubicBezTo>
                      <a:pt x="1441" y="270"/>
                      <a:pt x="1441" y="268"/>
                      <a:pt x="1443" y="267"/>
                    </a:cubicBezTo>
                    <a:cubicBezTo>
                      <a:pt x="1443" y="261"/>
                      <a:pt x="1443" y="253"/>
                      <a:pt x="1451" y="248"/>
                    </a:cubicBezTo>
                    <a:cubicBezTo>
                      <a:pt x="1452" y="247"/>
                      <a:pt x="1453" y="245"/>
                      <a:pt x="1454" y="244"/>
                    </a:cubicBezTo>
                    <a:cubicBezTo>
                      <a:pt x="1456" y="239"/>
                      <a:pt x="1459" y="232"/>
                      <a:pt x="1469" y="232"/>
                    </a:cubicBezTo>
                    <a:cubicBezTo>
                      <a:pt x="1471" y="232"/>
                      <a:pt x="1472" y="232"/>
                      <a:pt x="1474" y="233"/>
                    </a:cubicBezTo>
                    <a:cubicBezTo>
                      <a:pt x="1475" y="233"/>
                      <a:pt x="1477" y="234"/>
                      <a:pt x="1478" y="235"/>
                    </a:cubicBezTo>
                    <a:lnTo>
                      <a:pt x="1479" y="235"/>
                    </a:lnTo>
                    <a:lnTo>
                      <a:pt x="1481" y="235"/>
                    </a:lnTo>
                    <a:lnTo>
                      <a:pt x="1483" y="236"/>
                    </a:lnTo>
                    <a:lnTo>
                      <a:pt x="1484" y="233"/>
                    </a:lnTo>
                    <a:cubicBezTo>
                      <a:pt x="1485" y="232"/>
                      <a:pt x="1485" y="230"/>
                      <a:pt x="1486" y="228"/>
                    </a:cubicBezTo>
                    <a:lnTo>
                      <a:pt x="1486" y="228"/>
                    </a:lnTo>
                    <a:cubicBezTo>
                      <a:pt x="1486" y="225"/>
                      <a:pt x="1488" y="222"/>
                      <a:pt x="1491" y="221"/>
                    </a:cubicBezTo>
                    <a:cubicBezTo>
                      <a:pt x="1509" y="215"/>
                      <a:pt x="1526" y="208"/>
                      <a:pt x="1545" y="199"/>
                    </a:cubicBezTo>
                    <a:cubicBezTo>
                      <a:pt x="1576" y="186"/>
                      <a:pt x="1602" y="171"/>
                      <a:pt x="1624" y="154"/>
                    </a:cubicBezTo>
                    <a:lnTo>
                      <a:pt x="1627" y="153"/>
                    </a:lnTo>
                    <a:lnTo>
                      <a:pt x="1629" y="153"/>
                    </a:lnTo>
                    <a:cubicBezTo>
                      <a:pt x="1629" y="151"/>
                      <a:pt x="1630" y="150"/>
                      <a:pt x="1631" y="149"/>
                    </a:cubicBezTo>
                    <a:cubicBezTo>
                      <a:pt x="1638" y="143"/>
                      <a:pt x="1644" y="137"/>
                      <a:pt x="1650" y="131"/>
                    </a:cubicBezTo>
                    <a:cubicBezTo>
                      <a:pt x="1652" y="130"/>
                      <a:pt x="1653" y="129"/>
                      <a:pt x="1654" y="127"/>
                    </a:cubicBezTo>
                    <a:lnTo>
                      <a:pt x="1660" y="121"/>
                    </a:lnTo>
                    <a:cubicBezTo>
                      <a:pt x="1661" y="120"/>
                      <a:pt x="1662" y="119"/>
                      <a:pt x="1664" y="119"/>
                    </a:cubicBezTo>
                    <a:lnTo>
                      <a:pt x="1667" y="119"/>
                    </a:lnTo>
                    <a:cubicBezTo>
                      <a:pt x="1668" y="117"/>
                      <a:pt x="1668" y="115"/>
                      <a:pt x="1670" y="114"/>
                    </a:cubicBezTo>
                    <a:cubicBezTo>
                      <a:pt x="1672" y="111"/>
                      <a:pt x="1673" y="109"/>
                      <a:pt x="1673" y="106"/>
                    </a:cubicBezTo>
                    <a:lnTo>
                      <a:pt x="1674" y="103"/>
                    </a:lnTo>
                    <a:cubicBezTo>
                      <a:pt x="1685" y="87"/>
                      <a:pt x="1693" y="69"/>
                      <a:pt x="1697" y="51"/>
                    </a:cubicBezTo>
                    <a:cubicBezTo>
                      <a:pt x="1697" y="49"/>
                      <a:pt x="1699" y="47"/>
                      <a:pt x="1702" y="46"/>
                    </a:cubicBezTo>
                    <a:cubicBezTo>
                      <a:pt x="1705" y="46"/>
                      <a:pt x="1706" y="45"/>
                      <a:pt x="1708" y="45"/>
                    </a:cubicBezTo>
                    <a:cubicBezTo>
                      <a:pt x="1710" y="45"/>
                      <a:pt x="1712" y="46"/>
                      <a:pt x="1713" y="46"/>
                    </a:cubicBezTo>
                    <a:cubicBezTo>
                      <a:pt x="1715" y="47"/>
                      <a:pt x="1716" y="48"/>
                      <a:pt x="1717" y="48"/>
                    </a:cubicBezTo>
                    <a:cubicBezTo>
                      <a:pt x="1719" y="47"/>
                      <a:pt x="1721" y="46"/>
                      <a:pt x="1722" y="46"/>
                    </a:cubicBezTo>
                    <a:lnTo>
                      <a:pt x="1723" y="46"/>
                    </a:lnTo>
                    <a:lnTo>
                      <a:pt x="1726" y="46"/>
                    </a:lnTo>
                    <a:lnTo>
                      <a:pt x="1726" y="46"/>
                    </a:lnTo>
                    <a:cubicBezTo>
                      <a:pt x="1727" y="45"/>
                      <a:pt x="1729" y="44"/>
                      <a:pt x="1731" y="44"/>
                    </a:cubicBezTo>
                    <a:lnTo>
                      <a:pt x="1732" y="44"/>
                    </a:lnTo>
                    <a:lnTo>
                      <a:pt x="1733" y="43"/>
                    </a:lnTo>
                    <a:cubicBezTo>
                      <a:pt x="1735" y="40"/>
                      <a:pt x="1738" y="36"/>
                      <a:pt x="1743" y="36"/>
                    </a:cubicBezTo>
                    <a:lnTo>
                      <a:pt x="1744" y="36"/>
                    </a:lnTo>
                    <a:lnTo>
                      <a:pt x="1745" y="35"/>
                    </a:lnTo>
                    <a:cubicBezTo>
                      <a:pt x="1746" y="34"/>
                      <a:pt x="1747" y="32"/>
                      <a:pt x="1750" y="32"/>
                    </a:cubicBezTo>
                    <a:cubicBezTo>
                      <a:pt x="1754" y="26"/>
                      <a:pt x="1759" y="24"/>
                      <a:pt x="1765" y="21"/>
                    </a:cubicBezTo>
                    <a:lnTo>
                      <a:pt x="1768" y="20"/>
                    </a:lnTo>
                    <a:lnTo>
                      <a:pt x="1768" y="20"/>
                    </a:lnTo>
                    <a:cubicBezTo>
                      <a:pt x="1773" y="20"/>
                      <a:pt x="1776" y="22"/>
                      <a:pt x="1778" y="23"/>
                    </a:cubicBezTo>
                    <a:lnTo>
                      <a:pt x="1778" y="23"/>
                    </a:lnTo>
                    <a:cubicBezTo>
                      <a:pt x="1780" y="21"/>
                      <a:pt x="1782" y="20"/>
                      <a:pt x="1785" y="20"/>
                    </a:cubicBezTo>
                    <a:lnTo>
                      <a:pt x="1789" y="20"/>
                    </a:lnTo>
                    <a:lnTo>
                      <a:pt x="1790" y="20"/>
                    </a:lnTo>
                    <a:lnTo>
                      <a:pt x="1790" y="17"/>
                    </a:lnTo>
                    <a:cubicBezTo>
                      <a:pt x="1789" y="15"/>
                      <a:pt x="1790" y="13"/>
                      <a:pt x="1791" y="11"/>
                    </a:cubicBezTo>
                    <a:cubicBezTo>
                      <a:pt x="1792" y="9"/>
                      <a:pt x="1794" y="8"/>
                      <a:pt x="1796" y="8"/>
                    </a:cubicBezTo>
                    <a:lnTo>
                      <a:pt x="1796" y="8"/>
                    </a:lnTo>
                    <a:cubicBezTo>
                      <a:pt x="1804" y="9"/>
                      <a:pt x="1808" y="11"/>
                      <a:pt x="1812" y="13"/>
                    </a:cubicBezTo>
                    <a:cubicBezTo>
                      <a:pt x="1815" y="14"/>
                      <a:pt x="1817" y="15"/>
                      <a:pt x="1821" y="15"/>
                    </a:cubicBezTo>
                    <a:cubicBezTo>
                      <a:pt x="1824" y="15"/>
                      <a:pt x="1828" y="14"/>
                      <a:pt x="1834" y="12"/>
                    </a:cubicBezTo>
                    <a:lnTo>
                      <a:pt x="1836" y="12"/>
                    </a:lnTo>
                    <a:lnTo>
                      <a:pt x="1839" y="13"/>
                    </a:lnTo>
                    <a:cubicBezTo>
                      <a:pt x="1844" y="15"/>
                      <a:pt x="1847" y="21"/>
                      <a:pt x="1850" y="27"/>
                    </a:cubicBezTo>
                    <a:cubicBezTo>
                      <a:pt x="1854" y="35"/>
                      <a:pt x="1858" y="41"/>
                      <a:pt x="1862" y="41"/>
                    </a:cubicBezTo>
                    <a:lnTo>
                      <a:pt x="1866" y="40"/>
                    </a:lnTo>
                    <a:cubicBezTo>
                      <a:pt x="1869" y="39"/>
                      <a:pt x="1873" y="38"/>
                      <a:pt x="1877" y="38"/>
                    </a:cubicBezTo>
                    <a:cubicBezTo>
                      <a:pt x="1887" y="38"/>
                      <a:pt x="1896" y="43"/>
                      <a:pt x="1904" y="47"/>
                    </a:cubicBezTo>
                    <a:cubicBezTo>
                      <a:pt x="1908" y="49"/>
                      <a:pt x="1912" y="51"/>
                      <a:pt x="1916" y="52"/>
                    </a:cubicBezTo>
                    <a:lnTo>
                      <a:pt x="1919" y="54"/>
                    </a:lnTo>
                    <a:cubicBezTo>
                      <a:pt x="1925" y="63"/>
                      <a:pt x="1923" y="74"/>
                      <a:pt x="1920" y="85"/>
                    </a:cubicBezTo>
                    <a:cubicBezTo>
                      <a:pt x="1918" y="92"/>
                      <a:pt x="1917" y="99"/>
                      <a:pt x="1918" y="103"/>
                    </a:cubicBezTo>
                    <a:cubicBezTo>
                      <a:pt x="1918" y="105"/>
                      <a:pt x="1917" y="108"/>
                      <a:pt x="1915" y="110"/>
                    </a:cubicBezTo>
                    <a:cubicBezTo>
                      <a:pt x="1911" y="112"/>
                      <a:pt x="1907" y="117"/>
                      <a:pt x="1905" y="120"/>
                    </a:cubicBezTo>
                    <a:lnTo>
                      <a:pt x="1908" y="122"/>
                    </a:lnTo>
                    <a:cubicBezTo>
                      <a:pt x="1910" y="125"/>
                      <a:pt x="1912" y="127"/>
                      <a:pt x="1914" y="130"/>
                    </a:cubicBezTo>
                    <a:cubicBezTo>
                      <a:pt x="1918" y="137"/>
                      <a:pt x="1922" y="142"/>
                      <a:pt x="1928" y="144"/>
                    </a:cubicBezTo>
                    <a:cubicBezTo>
                      <a:pt x="1930" y="144"/>
                      <a:pt x="1932" y="145"/>
                      <a:pt x="1932" y="147"/>
                    </a:cubicBezTo>
                    <a:cubicBezTo>
                      <a:pt x="1937" y="155"/>
                      <a:pt x="1939" y="166"/>
                      <a:pt x="1942" y="177"/>
                    </a:cubicBezTo>
                    <a:cubicBezTo>
                      <a:pt x="1944" y="187"/>
                      <a:pt x="1947" y="198"/>
                      <a:pt x="1951" y="207"/>
                    </a:cubicBezTo>
                    <a:cubicBezTo>
                      <a:pt x="1955" y="207"/>
                      <a:pt x="1958" y="208"/>
                      <a:pt x="1960" y="210"/>
                    </a:cubicBezTo>
                    <a:cubicBezTo>
                      <a:pt x="1963" y="214"/>
                      <a:pt x="1962" y="218"/>
                      <a:pt x="1962" y="223"/>
                    </a:cubicBezTo>
                    <a:lnTo>
                      <a:pt x="1963" y="224"/>
                    </a:lnTo>
                    <a:cubicBezTo>
                      <a:pt x="1965" y="228"/>
                      <a:pt x="1970" y="235"/>
                      <a:pt x="1965" y="243"/>
                    </a:cubicBezTo>
                    <a:cubicBezTo>
                      <a:pt x="1960" y="251"/>
                      <a:pt x="1960" y="252"/>
                      <a:pt x="1961" y="253"/>
                    </a:cubicBezTo>
                    <a:cubicBezTo>
                      <a:pt x="1966" y="262"/>
                      <a:pt x="1965" y="269"/>
                      <a:pt x="1951" y="288"/>
                    </a:cubicBezTo>
                    <a:cubicBezTo>
                      <a:pt x="1953" y="296"/>
                      <a:pt x="1953" y="304"/>
                      <a:pt x="1953" y="312"/>
                    </a:cubicBezTo>
                    <a:cubicBezTo>
                      <a:pt x="1954" y="315"/>
                      <a:pt x="1954" y="318"/>
                      <a:pt x="1954" y="321"/>
                    </a:cubicBezTo>
                    <a:cubicBezTo>
                      <a:pt x="1958" y="321"/>
                      <a:pt x="1962" y="324"/>
                      <a:pt x="1964" y="329"/>
                    </a:cubicBezTo>
                    <a:cubicBezTo>
                      <a:pt x="1967" y="334"/>
                      <a:pt x="1967" y="341"/>
                      <a:pt x="1964" y="346"/>
                    </a:cubicBezTo>
                    <a:cubicBezTo>
                      <a:pt x="1963" y="353"/>
                      <a:pt x="1965" y="359"/>
                      <a:pt x="1967" y="367"/>
                    </a:cubicBezTo>
                    <a:cubicBezTo>
                      <a:pt x="1969" y="373"/>
                      <a:pt x="1971" y="380"/>
                      <a:pt x="1971" y="388"/>
                    </a:cubicBezTo>
                    <a:cubicBezTo>
                      <a:pt x="1972" y="389"/>
                      <a:pt x="1974" y="390"/>
                      <a:pt x="1975" y="392"/>
                    </a:cubicBezTo>
                    <a:cubicBezTo>
                      <a:pt x="1981" y="396"/>
                      <a:pt x="1988" y="401"/>
                      <a:pt x="1988" y="413"/>
                    </a:cubicBezTo>
                    <a:cubicBezTo>
                      <a:pt x="1987" y="420"/>
                      <a:pt x="1993" y="429"/>
                      <a:pt x="1999" y="433"/>
                    </a:cubicBezTo>
                    <a:cubicBezTo>
                      <a:pt x="2002" y="434"/>
                      <a:pt x="2003" y="437"/>
                      <a:pt x="2002" y="440"/>
                    </a:cubicBezTo>
                    <a:lnTo>
                      <a:pt x="2001" y="447"/>
                    </a:lnTo>
                    <a:lnTo>
                      <a:pt x="2003" y="450"/>
                    </a:lnTo>
                    <a:cubicBezTo>
                      <a:pt x="2004" y="453"/>
                      <a:pt x="2003" y="455"/>
                      <a:pt x="2002" y="457"/>
                    </a:cubicBezTo>
                    <a:cubicBezTo>
                      <a:pt x="2004" y="457"/>
                      <a:pt x="2007" y="459"/>
                      <a:pt x="2009" y="460"/>
                    </a:cubicBezTo>
                    <a:cubicBezTo>
                      <a:pt x="2011" y="462"/>
                      <a:pt x="2012" y="464"/>
                      <a:pt x="2012" y="467"/>
                    </a:cubicBezTo>
                    <a:cubicBezTo>
                      <a:pt x="2010" y="478"/>
                      <a:pt x="2004" y="485"/>
                      <a:pt x="2000" y="490"/>
                    </a:cubicBezTo>
                    <a:cubicBezTo>
                      <a:pt x="1997" y="493"/>
                      <a:pt x="1994" y="496"/>
                      <a:pt x="1993" y="499"/>
                    </a:cubicBezTo>
                    <a:cubicBezTo>
                      <a:pt x="1992" y="501"/>
                      <a:pt x="1991" y="502"/>
                      <a:pt x="1990" y="503"/>
                    </a:cubicBezTo>
                    <a:lnTo>
                      <a:pt x="1991" y="508"/>
                    </a:lnTo>
                    <a:cubicBezTo>
                      <a:pt x="1993" y="509"/>
                      <a:pt x="1994" y="511"/>
                      <a:pt x="1994" y="513"/>
                    </a:cubicBezTo>
                    <a:cubicBezTo>
                      <a:pt x="1994" y="514"/>
                      <a:pt x="1994" y="516"/>
                      <a:pt x="1993" y="517"/>
                    </a:cubicBezTo>
                    <a:cubicBezTo>
                      <a:pt x="1995" y="523"/>
                      <a:pt x="1993" y="527"/>
                      <a:pt x="1987" y="530"/>
                    </a:cubicBezTo>
                    <a:lnTo>
                      <a:pt x="1985" y="531"/>
                    </a:lnTo>
                    <a:lnTo>
                      <a:pt x="1982" y="533"/>
                    </a:lnTo>
                    <a:cubicBezTo>
                      <a:pt x="1982" y="535"/>
                      <a:pt x="1980" y="538"/>
                      <a:pt x="1979" y="539"/>
                    </a:cubicBezTo>
                    <a:lnTo>
                      <a:pt x="1975" y="540"/>
                    </a:lnTo>
                    <a:lnTo>
                      <a:pt x="1973" y="540"/>
                    </a:lnTo>
                    <a:lnTo>
                      <a:pt x="1971" y="542"/>
                    </a:lnTo>
                    <a:lnTo>
                      <a:pt x="1968" y="543"/>
                    </a:lnTo>
                    <a:lnTo>
                      <a:pt x="1965" y="542"/>
                    </a:lnTo>
                    <a:cubicBezTo>
                      <a:pt x="1963" y="541"/>
                      <a:pt x="1962" y="540"/>
                      <a:pt x="1961" y="538"/>
                    </a:cubicBezTo>
                    <a:cubicBezTo>
                      <a:pt x="1961" y="537"/>
                      <a:pt x="1959" y="536"/>
                      <a:pt x="1957" y="536"/>
                    </a:cubicBezTo>
                    <a:cubicBezTo>
                      <a:pt x="1956" y="540"/>
                      <a:pt x="1957" y="542"/>
                      <a:pt x="1957" y="542"/>
                    </a:cubicBezTo>
                    <a:lnTo>
                      <a:pt x="1961" y="543"/>
                    </a:lnTo>
                    <a:cubicBezTo>
                      <a:pt x="1965" y="544"/>
                      <a:pt x="1973" y="546"/>
                      <a:pt x="1979" y="554"/>
                    </a:cubicBezTo>
                    <a:lnTo>
                      <a:pt x="1980" y="557"/>
                    </a:lnTo>
                    <a:cubicBezTo>
                      <a:pt x="1982" y="564"/>
                      <a:pt x="1991" y="570"/>
                      <a:pt x="2001" y="575"/>
                    </a:cubicBezTo>
                    <a:cubicBezTo>
                      <a:pt x="2005" y="577"/>
                      <a:pt x="2009" y="580"/>
                      <a:pt x="2013" y="582"/>
                    </a:cubicBezTo>
                    <a:cubicBezTo>
                      <a:pt x="2019" y="586"/>
                      <a:pt x="2022" y="589"/>
                      <a:pt x="2025" y="596"/>
                    </a:cubicBezTo>
                    <a:lnTo>
                      <a:pt x="2027" y="597"/>
                    </a:lnTo>
                    <a:cubicBezTo>
                      <a:pt x="2031" y="598"/>
                      <a:pt x="2036" y="600"/>
                      <a:pt x="2040" y="606"/>
                    </a:cubicBezTo>
                    <a:cubicBezTo>
                      <a:pt x="2043" y="612"/>
                      <a:pt x="2046" y="619"/>
                      <a:pt x="2048" y="625"/>
                    </a:cubicBezTo>
                    <a:cubicBezTo>
                      <a:pt x="2052" y="635"/>
                      <a:pt x="2056" y="645"/>
                      <a:pt x="2063" y="650"/>
                    </a:cubicBezTo>
                    <a:cubicBezTo>
                      <a:pt x="2065" y="650"/>
                      <a:pt x="2066" y="650"/>
                      <a:pt x="2068" y="649"/>
                    </a:cubicBezTo>
                    <a:cubicBezTo>
                      <a:pt x="2070" y="648"/>
                      <a:pt x="2073" y="646"/>
                      <a:pt x="2077" y="646"/>
                    </a:cubicBezTo>
                    <a:cubicBezTo>
                      <a:pt x="2080" y="646"/>
                      <a:pt x="2083" y="647"/>
                      <a:pt x="2086" y="649"/>
                    </a:cubicBezTo>
                    <a:cubicBezTo>
                      <a:pt x="2090" y="651"/>
                      <a:pt x="2094" y="652"/>
                      <a:pt x="2098" y="654"/>
                    </a:cubicBezTo>
                    <a:cubicBezTo>
                      <a:pt x="2098" y="652"/>
                      <a:pt x="2100" y="650"/>
                      <a:pt x="2101" y="648"/>
                    </a:cubicBezTo>
                    <a:lnTo>
                      <a:pt x="2102" y="648"/>
                    </a:lnTo>
                    <a:cubicBezTo>
                      <a:pt x="2094" y="640"/>
                      <a:pt x="2098" y="629"/>
                      <a:pt x="2101" y="623"/>
                    </a:cubicBezTo>
                    <a:cubicBezTo>
                      <a:pt x="2102" y="619"/>
                      <a:pt x="2104" y="615"/>
                      <a:pt x="2104" y="612"/>
                    </a:cubicBezTo>
                    <a:lnTo>
                      <a:pt x="2105" y="608"/>
                    </a:lnTo>
                    <a:cubicBezTo>
                      <a:pt x="2104" y="607"/>
                      <a:pt x="2104" y="605"/>
                      <a:pt x="2104" y="603"/>
                    </a:cubicBezTo>
                    <a:lnTo>
                      <a:pt x="2104" y="603"/>
                    </a:lnTo>
                    <a:cubicBezTo>
                      <a:pt x="2104" y="601"/>
                      <a:pt x="2104" y="599"/>
                      <a:pt x="2105" y="597"/>
                    </a:cubicBezTo>
                    <a:cubicBezTo>
                      <a:pt x="2106" y="595"/>
                      <a:pt x="2108" y="594"/>
                      <a:pt x="2109" y="593"/>
                    </a:cubicBezTo>
                    <a:cubicBezTo>
                      <a:pt x="2100" y="580"/>
                      <a:pt x="2104" y="568"/>
                      <a:pt x="2109" y="557"/>
                    </a:cubicBezTo>
                    <a:cubicBezTo>
                      <a:pt x="2108" y="554"/>
                      <a:pt x="2108" y="551"/>
                      <a:pt x="2109" y="548"/>
                    </a:cubicBezTo>
                    <a:cubicBezTo>
                      <a:pt x="2110" y="541"/>
                      <a:pt x="2116" y="535"/>
                      <a:pt x="2121" y="531"/>
                    </a:cubicBezTo>
                    <a:cubicBezTo>
                      <a:pt x="2123" y="524"/>
                      <a:pt x="2127" y="519"/>
                      <a:pt x="2132" y="517"/>
                    </a:cubicBezTo>
                    <a:cubicBezTo>
                      <a:pt x="2138" y="509"/>
                      <a:pt x="2149" y="506"/>
                      <a:pt x="2159" y="504"/>
                    </a:cubicBezTo>
                    <a:cubicBezTo>
                      <a:pt x="2161" y="503"/>
                      <a:pt x="2165" y="502"/>
                      <a:pt x="2165" y="502"/>
                    </a:cubicBezTo>
                    <a:cubicBezTo>
                      <a:pt x="2165" y="499"/>
                      <a:pt x="2165" y="495"/>
                      <a:pt x="2168" y="492"/>
                    </a:cubicBezTo>
                    <a:cubicBezTo>
                      <a:pt x="2169" y="491"/>
                      <a:pt x="2172" y="490"/>
                      <a:pt x="2174" y="490"/>
                    </a:cubicBezTo>
                    <a:cubicBezTo>
                      <a:pt x="2175" y="490"/>
                      <a:pt x="2176" y="490"/>
                      <a:pt x="2178" y="491"/>
                    </a:cubicBezTo>
                    <a:cubicBezTo>
                      <a:pt x="2181" y="491"/>
                      <a:pt x="2183" y="490"/>
                      <a:pt x="2185" y="490"/>
                    </a:cubicBezTo>
                    <a:cubicBezTo>
                      <a:pt x="2187" y="490"/>
                      <a:pt x="2190" y="489"/>
                      <a:pt x="2193" y="489"/>
                    </a:cubicBezTo>
                    <a:lnTo>
                      <a:pt x="2196" y="490"/>
                    </a:lnTo>
                    <a:cubicBezTo>
                      <a:pt x="2197" y="490"/>
                      <a:pt x="2199" y="490"/>
                      <a:pt x="2200" y="491"/>
                    </a:cubicBezTo>
                    <a:cubicBezTo>
                      <a:pt x="2205" y="496"/>
                      <a:pt x="2210" y="500"/>
                      <a:pt x="2215" y="500"/>
                    </a:cubicBezTo>
                    <a:lnTo>
                      <a:pt x="2219" y="500"/>
                    </a:lnTo>
                    <a:lnTo>
                      <a:pt x="2221" y="499"/>
                    </a:lnTo>
                    <a:lnTo>
                      <a:pt x="2222" y="499"/>
                    </a:lnTo>
                    <a:cubicBezTo>
                      <a:pt x="2226" y="499"/>
                      <a:pt x="2228" y="500"/>
                      <a:pt x="2229" y="502"/>
                    </a:cubicBezTo>
                    <a:cubicBezTo>
                      <a:pt x="2233" y="505"/>
                      <a:pt x="2233" y="510"/>
                      <a:pt x="2233" y="514"/>
                    </a:cubicBezTo>
                    <a:lnTo>
                      <a:pt x="2234" y="514"/>
                    </a:lnTo>
                    <a:lnTo>
                      <a:pt x="2237" y="515"/>
                    </a:lnTo>
                    <a:cubicBezTo>
                      <a:pt x="2239" y="516"/>
                      <a:pt x="2240" y="517"/>
                      <a:pt x="2240" y="519"/>
                    </a:cubicBezTo>
                    <a:cubicBezTo>
                      <a:pt x="2241" y="523"/>
                      <a:pt x="2242" y="523"/>
                      <a:pt x="2243" y="524"/>
                    </a:cubicBezTo>
                    <a:cubicBezTo>
                      <a:pt x="2248" y="525"/>
                      <a:pt x="2253" y="527"/>
                      <a:pt x="2252" y="536"/>
                    </a:cubicBezTo>
                    <a:cubicBezTo>
                      <a:pt x="2254" y="536"/>
                      <a:pt x="2257" y="538"/>
                      <a:pt x="2258" y="542"/>
                    </a:cubicBezTo>
                    <a:lnTo>
                      <a:pt x="2258" y="546"/>
                    </a:lnTo>
                    <a:cubicBezTo>
                      <a:pt x="2259" y="548"/>
                      <a:pt x="2259" y="551"/>
                      <a:pt x="2259" y="553"/>
                    </a:cubicBezTo>
                    <a:lnTo>
                      <a:pt x="2259" y="554"/>
                    </a:lnTo>
                    <a:lnTo>
                      <a:pt x="2259" y="554"/>
                    </a:lnTo>
                    <a:lnTo>
                      <a:pt x="2261" y="554"/>
                    </a:lnTo>
                    <a:lnTo>
                      <a:pt x="2264" y="555"/>
                    </a:lnTo>
                    <a:lnTo>
                      <a:pt x="2267" y="556"/>
                    </a:lnTo>
                    <a:lnTo>
                      <a:pt x="2270" y="558"/>
                    </a:lnTo>
                    <a:cubicBezTo>
                      <a:pt x="2269" y="558"/>
                      <a:pt x="2271" y="556"/>
                      <a:pt x="2273" y="555"/>
                    </a:cubicBezTo>
                    <a:cubicBezTo>
                      <a:pt x="2276" y="554"/>
                      <a:pt x="2278" y="553"/>
                      <a:pt x="2280" y="553"/>
                    </a:cubicBezTo>
                    <a:cubicBezTo>
                      <a:pt x="2283" y="553"/>
                      <a:pt x="2285" y="554"/>
                      <a:pt x="2287" y="555"/>
                    </a:cubicBezTo>
                    <a:lnTo>
                      <a:pt x="2288" y="555"/>
                    </a:lnTo>
                    <a:cubicBezTo>
                      <a:pt x="2288" y="552"/>
                      <a:pt x="2290" y="550"/>
                      <a:pt x="2292" y="549"/>
                    </a:cubicBezTo>
                    <a:cubicBezTo>
                      <a:pt x="2291" y="547"/>
                      <a:pt x="2292" y="544"/>
                      <a:pt x="2293" y="542"/>
                    </a:cubicBezTo>
                    <a:cubicBezTo>
                      <a:pt x="2295" y="540"/>
                      <a:pt x="2298" y="538"/>
                      <a:pt x="2301" y="538"/>
                    </a:cubicBezTo>
                    <a:cubicBezTo>
                      <a:pt x="2312" y="537"/>
                      <a:pt x="2323" y="534"/>
                      <a:pt x="2324" y="530"/>
                    </a:cubicBezTo>
                    <a:lnTo>
                      <a:pt x="2324" y="528"/>
                    </a:lnTo>
                    <a:lnTo>
                      <a:pt x="2322" y="525"/>
                    </a:lnTo>
                    <a:lnTo>
                      <a:pt x="2320" y="523"/>
                    </a:lnTo>
                    <a:cubicBezTo>
                      <a:pt x="2318" y="523"/>
                      <a:pt x="2317" y="521"/>
                      <a:pt x="2316" y="519"/>
                    </a:cubicBezTo>
                    <a:lnTo>
                      <a:pt x="2313" y="518"/>
                    </a:lnTo>
                    <a:cubicBezTo>
                      <a:pt x="2311" y="516"/>
                      <a:pt x="2310" y="513"/>
                      <a:pt x="2311" y="510"/>
                    </a:cubicBezTo>
                    <a:lnTo>
                      <a:pt x="2311" y="510"/>
                    </a:lnTo>
                    <a:lnTo>
                      <a:pt x="2310" y="508"/>
                    </a:lnTo>
                    <a:cubicBezTo>
                      <a:pt x="2308" y="506"/>
                      <a:pt x="2305" y="498"/>
                      <a:pt x="2310" y="493"/>
                    </a:cubicBezTo>
                    <a:cubicBezTo>
                      <a:pt x="2311" y="488"/>
                      <a:pt x="2314" y="485"/>
                      <a:pt x="2317" y="482"/>
                    </a:cubicBezTo>
                    <a:cubicBezTo>
                      <a:pt x="2317" y="477"/>
                      <a:pt x="2319" y="474"/>
                      <a:pt x="2321" y="470"/>
                    </a:cubicBezTo>
                    <a:lnTo>
                      <a:pt x="2322" y="469"/>
                    </a:lnTo>
                    <a:cubicBezTo>
                      <a:pt x="2322" y="465"/>
                      <a:pt x="2323" y="462"/>
                      <a:pt x="2325" y="460"/>
                    </a:cubicBezTo>
                    <a:lnTo>
                      <a:pt x="2326" y="460"/>
                    </a:lnTo>
                    <a:cubicBezTo>
                      <a:pt x="2325" y="457"/>
                      <a:pt x="2325" y="455"/>
                      <a:pt x="2325" y="452"/>
                    </a:cubicBezTo>
                    <a:cubicBezTo>
                      <a:pt x="2325" y="450"/>
                      <a:pt x="2325" y="448"/>
                      <a:pt x="2325" y="446"/>
                    </a:cubicBezTo>
                    <a:cubicBezTo>
                      <a:pt x="2324" y="444"/>
                      <a:pt x="2325" y="442"/>
                      <a:pt x="2326" y="441"/>
                    </a:cubicBezTo>
                    <a:cubicBezTo>
                      <a:pt x="2327" y="439"/>
                      <a:pt x="2329" y="438"/>
                      <a:pt x="2331" y="438"/>
                    </a:cubicBezTo>
                    <a:lnTo>
                      <a:pt x="2333" y="435"/>
                    </a:lnTo>
                    <a:cubicBezTo>
                      <a:pt x="2334" y="434"/>
                      <a:pt x="2335" y="431"/>
                      <a:pt x="2337" y="429"/>
                    </a:cubicBezTo>
                    <a:cubicBezTo>
                      <a:pt x="2336" y="428"/>
                      <a:pt x="2336" y="426"/>
                      <a:pt x="2337" y="424"/>
                    </a:cubicBezTo>
                    <a:lnTo>
                      <a:pt x="2338" y="421"/>
                    </a:lnTo>
                    <a:cubicBezTo>
                      <a:pt x="2340" y="419"/>
                      <a:pt x="2341" y="416"/>
                      <a:pt x="2341" y="414"/>
                    </a:cubicBezTo>
                    <a:cubicBezTo>
                      <a:pt x="2341" y="412"/>
                      <a:pt x="2342" y="410"/>
                      <a:pt x="2343" y="408"/>
                    </a:cubicBezTo>
                    <a:lnTo>
                      <a:pt x="2347" y="404"/>
                    </a:lnTo>
                    <a:cubicBezTo>
                      <a:pt x="2353" y="398"/>
                      <a:pt x="2355" y="396"/>
                      <a:pt x="2353" y="390"/>
                    </a:cubicBezTo>
                    <a:cubicBezTo>
                      <a:pt x="2352" y="388"/>
                      <a:pt x="2353" y="385"/>
                      <a:pt x="2355" y="384"/>
                    </a:cubicBezTo>
                    <a:cubicBezTo>
                      <a:pt x="2357" y="381"/>
                      <a:pt x="2360" y="379"/>
                      <a:pt x="2362" y="378"/>
                    </a:cubicBezTo>
                    <a:cubicBezTo>
                      <a:pt x="2367" y="374"/>
                      <a:pt x="2369" y="372"/>
                      <a:pt x="2368" y="367"/>
                    </a:cubicBezTo>
                    <a:cubicBezTo>
                      <a:pt x="2368" y="364"/>
                      <a:pt x="2370" y="361"/>
                      <a:pt x="2373" y="360"/>
                    </a:cubicBezTo>
                    <a:cubicBezTo>
                      <a:pt x="2388" y="354"/>
                      <a:pt x="2410" y="352"/>
                      <a:pt x="2444" y="352"/>
                    </a:cubicBezTo>
                    <a:cubicBezTo>
                      <a:pt x="2462" y="352"/>
                      <a:pt x="2481" y="353"/>
                      <a:pt x="2499" y="353"/>
                    </a:cubicBezTo>
                    <a:cubicBezTo>
                      <a:pt x="2516" y="354"/>
                      <a:pt x="2533" y="354"/>
                      <a:pt x="2547" y="354"/>
                    </a:cubicBezTo>
                    <a:cubicBezTo>
                      <a:pt x="2558" y="354"/>
                      <a:pt x="2567" y="354"/>
                      <a:pt x="2574" y="353"/>
                    </a:cubicBezTo>
                    <a:lnTo>
                      <a:pt x="2574" y="353"/>
                    </a:lnTo>
                    <a:cubicBezTo>
                      <a:pt x="2576" y="353"/>
                      <a:pt x="2578" y="354"/>
                      <a:pt x="2579" y="356"/>
                    </a:cubicBezTo>
                    <a:cubicBezTo>
                      <a:pt x="2581" y="357"/>
                      <a:pt x="2581" y="359"/>
                      <a:pt x="2581" y="361"/>
                    </a:cubicBezTo>
                    <a:cubicBezTo>
                      <a:pt x="2578" y="375"/>
                      <a:pt x="2580" y="390"/>
                      <a:pt x="2582" y="405"/>
                    </a:cubicBezTo>
                    <a:cubicBezTo>
                      <a:pt x="2585" y="420"/>
                      <a:pt x="2587" y="435"/>
                      <a:pt x="2583" y="449"/>
                    </a:cubicBezTo>
                    <a:cubicBezTo>
                      <a:pt x="2584" y="465"/>
                      <a:pt x="2586" y="466"/>
                      <a:pt x="2589" y="467"/>
                    </a:cubicBezTo>
                    <a:cubicBezTo>
                      <a:pt x="2593" y="469"/>
                      <a:pt x="2599" y="471"/>
                      <a:pt x="2605" y="478"/>
                    </a:cubicBezTo>
                    <a:cubicBezTo>
                      <a:pt x="2607" y="479"/>
                      <a:pt x="2608" y="480"/>
                      <a:pt x="2609" y="481"/>
                    </a:cubicBezTo>
                    <a:cubicBezTo>
                      <a:pt x="2611" y="484"/>
                      <a:pt x="2610" y="489"/>
                      <a:pt x="2610" y="491"/>
                    </a:cubicBezTo>
                    <a:lnTo>
                      <a:pt x="2609" y="492"/>
                    </a:lnTo>
                    <a:cubicBezTo>
                      <a:pt x="2613" y="495"/>
                      <a:pt x="2614" y="501"/>
                      <a:pt x="2613" y="505"/>
                    </a:cubicBezTo>
                    <a:cubicBezTo>
                      <a:pt x="2612" y="508"/>
                      <a:pt x="2611" y="510"/>
                      <a:pt x="2610" y="511"/>
                    </a:cubicBezTo>
                    <a:cubicBezTo>
                      <a:pt x="2611" y="519"/>
                      <a:pt x="2614" y="526"/>
                      <a:pt x="2618" y="527"/>
                    </a:cubicBezTo>
                    <a:lnTo>
                      <a:pt x="2621" y="529"/>
                    </a:lnTo>
                    <a:cubicBezTo>
                      <a:pt x="2624" y="531"/>
                      <a:pt x="2626" y="534"/>
                      <a:pt x="2628" y="536"/>
                    </a:cubicBezTo>
                    <a:cubicBezTo>
                      <a:pt x="2632" y="540"/>
                      <a:pt x="2636" y="545"/>
                      <a:pt x="2641" y="548"/>
                    </a:cubicBezTo>
                    <a:lnTo>
                      <a:pt x="2642" y="548"/>
                    </a:lnTo>
                    <a:cubicBezTo>
                      <a:pt x="2646" y="548"/>
                      <a:pt x="2648" y="552"/>
                      <a:pt x="2649" y="554"/>
                    </a:cubicBezTo>
                    <a:lnTo>
                      <a:pt x="2649" y="554"/>
                    </a:lnTo>
                    <a:lnTo>
                      <a:pt x="2651" y="556"/>
                    </a:lnTo>
                    <a:lnTo>
                      <a:pt x="2652" y="556"/>
                    </a:lnTo>
                    <a:cubicBezTo>
                      <a:pt x="2654" y="556"/>
                      <a:pt x="2658" y="557"/>
                      <a:pt x="2660" y="563"/>
                    </a:cubicBezTo>
                    <a:cubicBezTo>
                      <a:pt x="2661" y="565"/>
                      <a:pt x="2661" y="567"/>
                      <a:pt x="2660" y="568"/>
                    </a:cubicBezTo>
                    <a:lnTo>
                      <a:pt x="2659" y="570"/>
                    </a:lnTo>
                    <a:lnTo>
                      <a:pt x="2660" y="572"/>
                    </a:lnTo>
                    <a:cubicBezTo>
                      <a:pt x="2662" y="574"/>
                      <a:pt x="2663" y="576"/>
                      <a:pt x="2664" y="578"/>
                    </a:cubicBezTo>
                    <a:cubicBezTo>
                      <a:pt x="2665" y="580"/>
                      <a:pt x="2664" y="583"/>
                      <a:pt x="2663" y="584"/>
                    </a:cubicBezTo>
                    <a:lnTo>
                      <a:pt x="2662" y="587"/>
                    </a:lnTo>
                    <a:lnTo>
                      <a:pt x="2664" y="587"/>
                    </a:lnTo>
                    <a:lnTo>
                      <a:pt x="2667" y="589"/>
                    </a:lnTo>
                    <a:cubicBezTo>
                      <a:pt x="2670" y="592"/>
                      <a:pt x="2672" y="596"/>
                      <a:pt x="2673" y="600"/>
                    </a:cubicBezTo>
                    <a:cubicBezTo>
                      <a:pt x="2675" y="601"/>
                      <a:pt x="2676" y="602"/>
                      <a:pt x="2678" y="604"/>
                    </a:cubicBezTo>
                    <a:cubicBezTo>
                      <a:pt x="2679" y="603"/>
                      <a:pt x="2682" y="603"/>
                      <a:pt x="2682" y="603"/>
                    </a:cubicBezTo>
                    <a:lnTo>
                      <a:pt x="2685" y="602"/>
                    </a:lnTo>
                    <a:cubicBezTo>
                      <a:pt x="2687" y="602"/>
                      <a:pt x="2688" y="603"/>
                      <a:pt x="2690" y="604"/>
                    </a:cubicBezTo>
                    <a:lnTo>
                      <a:pt x="2691" y="608"/>
                    </a:lnTo>
                    <a:lnTo>
                      <a:pt x="2693" y="608"/>
                    </a:lnTo>
                    <a:cubicBezTo>
                      <a:pt x="2694" y="609"/>
                      <a:pt x="2697" y="610"/>
                      <a:pt x="2698" y="612"/>
                    </a:cubicBezTo>
                    <a:cubicBezTo>
                      <a:pt x="2699" y="614"/>
                      <a:pt x="2700" y="616"/>
                      <a:pt x="2700" y="617"/>
                    </a:cubicBezTo>
                    <a:cubicBezTo>
                      <a:pt x="2702" y="615"/>
                      <a:pt x="2704" y="613"/>
                      <a:pt x="2705" y="611"/>
                    </a:cubicBezTo>
                    <a:cubicBezTo>
                      <a:pt x="2709" y="605"/>
                      <a:pt x="2713" y="600"/>
                      <a:pt x="2719" y="597"/>
                    </a:cubicBezTo>
                    <a:lnTo>
                      <a:pt x="2722" y="596"/>
                    </a:lnTo>
                    <a:lnTo>
                      <a:pt x="2722" y="596"/>
                    </a:lnTo>
                    <a:cubicBezTo>
                      <a:pt x="2726" y="596"/>
                      <a:pt x="2731" y="598"/>
                      <a:pt x="2733" y="606"/>
                    </a:cubicBezTo>
                    <a:cubicBezTo>
                      <a:pt x="2736" y="607"/>
                      <a:pt x="2739" y="608"/>
                      <a:pt x="2740" y="611"/>
                    </a:cubicBezTo>
                    <a:cubicBezTo>
                      <a:pt x="2741" y="613"/>
                      <a:pt x="2741" y="615"/>
                      <a:pt x="2741" y="616"/>
                    </a:cubicBezTo>
                    <a:cubicBezTo>
                      <a:pt x="2742" y="623"/>
                      <a:pt x="2740" y="629"/>
                      <a:pt x="2738" y="635"/>
                    </a:cubicBezTo>
                    <a:cubicBezTo>
                      <a:pt x="2737" y="638"/>
                      <a:pt x="2737" y="641"/>
                      <a:pt x="2736" y="644"/>
                    </a:cubicBezTo>
                    <a:cubicBezTo>
                      <a:pt x="2738" y="646"/>
                      <a:pt x="2740" y="647"/>
                      <a:pt x="2741" y="650"/>
                    </a:cubicBezTo>
                    <a:cubicBezTo>
                      <a:pt x="2746" y="650"/>
                      <a:pt x="2749" y="652"/>
                      <a:pt x="2750" y="654"/>
                    </a:cubicBezTo>
                    <a:lnTo>
                      <a:pt x="2752" y="654"/>
                    </a:lnTo>
                    <a:cubicBezTo>
                      <a:pt x="2755" y="654"/>
                      <a:pt x="2757" y="655"/>
                      <a:pt x="2759" y="656"/>
                    </a:cubicBezTo>
                    <a:lnTo>
                      <a:pt x="2761" y="657"/>
                    </a:lnTo>
                    <a:cubicBezTo>
                      <a:pt x="2763" y="659"/>
                      <a:pt x="2768" y="664"/>
                      <a:pt x="2771" y="669"/>
                    </a:cubicBezTo>
                    <a:cubicBezTo>
                      <a:pt x="2773" y="669"/>
                      <a:pt x="2775" y="668"/>
                      <a:pt x="2777" y="668"/>
                    </a:cubicBezTo>
                    <a:lnTo>
                      <a:pt x="2778" y="668"/>
                    </a:lnTo>
                    <a:cubicBezTo>
                      <a:pt x="2780" y="668"/>
                      <a:pt x="2781" y="668"/>
                      <a:pt x="2783" y="669"/>
                    </a:cubicBezTo>
                    <a:cubicBezTo>
                      <a:pt x="2784" y="671"/>
                      <a:pt x="2785" y="673"/>
                      <a:pt x="2785" y="675"/>
                    </a:cubicBezTo>
                    <a:cubicBezTo>
                      <a:pt x="2785" y="677"/>
                      <a:pt x="2786" y="680"/>
                      <a:pt x="2786" y="682"/>
                    </a:cubicBezTo>
                    <a:lnTo>
                      <a:pt x="2787" y="683"/>
                    </a:lnTo>
                    <a:lnTo>
                      <a:pt x="2788" y="683"/>
                    </a:lnTo>
                    <a:cubicBezTo>
                      <a:pt x="2790" y="683"/>
                      <a:pt x="2792" y="682"/>
                      <a:pt x="2793" y="682"/>
                    </a:cubicBezTo>
                    <a:cubicBezTo>
                      <a:pt x="2794" y="680"/>
                      <a:pt x="2796" y="680"/>
                      <a:pt x="2797" y="680"/>
                    </a:cubicBezTo>
                    <a:lnTo>
                      <a:pt x="2797" y="680"/>
                    </a:lnTo>
                    <a:cubicBezTo>
                      <a:pt x="2799" y="680"/>
                      <a:pt x="2801" y="680"/>
                      <a:pt x="2802" y="682"/>
                    </a:cubicBezTo>
                    <a:cubicBezTo>
                      <a:pt x="2804" y="684"/>
                      <a:pt x="2805" y="685"/>
                      <a:pt x="2805" y="686"/>
                    </a:cubicBezTo>
                    <a:lnTo>
                      <a:pt x="2807" y="687"/>
                    </a:lnTo>
                    <a:cubicBezTo>
                      <a:pt x="2809" y="687"/>
                      <a:pt x="2811" y="688"/>
                      <a:pt x="2812" y="689"/>
                    </a:cubicBezTo>
                    <a:cubicBezTo>
                      <a:pt x="2814" y="691"/>
                      <a:pt x="2815" y="692"/>
                      <a:pt x="2816" y="694"/>
                    </a:cubicBezTo>
                    <a:lnTo>
                      <a:pt x="2819" y="695"/>
                    </a:lnTo>
                    <a:cubicBezTo>
                      <a:pt x="2820" y="696"/>
                      <a:pt x="2822" y="697"/>
                      <a:pt x="2824" y="698"/>
                    </a:cubicBezTo>
                    <a:lnTo>
                      <a:pt x="2825" y="698"/>
                    </a:lnTo>
                    <a:lnTo>
                      <a:pt x="2829" y="699"/>
                    </a:lnTo>
                    <a:lnTo>
                      <a:pt x="2831" y="699"/>
                    </a:lnTo>
                    <a:cubicBezTo>
                      <a:pt x="2833" y="699"/>
                      <a:pt x="2837" y="700"/>
                      <a:pt x="2838" y="702"/>
                    </a:cubicBezTo>
                    <a:cubicBezTo>
                      <a:pt x="2839" y="703"/>
                      <a:pt x="2839" y="705"/>
                      <a:pt x="2840" y="706"/>
                    </a:cubicBezTo>
                    <a:lnTo>
                      <a:pt x="2843" y="706"/>
                    </a:lnTo>
                    <a:cubicBezTo>
                      <a:pt x="2844" y="706"/>
                      <a:pt x="2845" y="706"/>
                      <a:pt x="2846" y="707"/>
                    </a:cubicBezTo>
                    <a:lnTo>
                      <a:pt x="2850" y="705"/>
                    </a:lnTo>
                    <a:lnTo>
                      <a:pt x="2851" y="706"/>
                    </a:lnTo>
                    <a:lnTo>
                      <a:pt x="2853" y="706"/>
                    </a:lnTo>
                    <a:cubicBezTo>
                      <a:pt x="2854" y="704"/>
                      <a:pt x="2856" y="703"/>
                      <a:pt x="2858" y="703"/>
                    </a:cubicBezTo>
                    <a:lnTo>
                      <a:pt x="2860" y="703"/>
                    </a:lnTo>
                    <a:cubicBezTo>
                      <a:pt x="2862" y="704"/>
                      <a:pt x="2863" y="705"/>
                      <a:pt x="2864" y="707"/>
                    </a:cubicBezTo>
                    <a:lnTo>
                      <a:pt x="2868" y="707"/>
                    </a:lnTo>
                    <a:cubicBezTo>
                      <a:pt x="2869" y="707"/>
                      <a:pt x="2870" y="707"/>
                      <a:pt x="2871" y="707"/>
                    </a:cubicBezTo>
                    <a:lnTo>
                      <a:pt x="2873" y="707"/>
                    </a:lnTo>
                    <a:cubicBezTo>
                      <a:pt x="2875" y="707"/>
                      <a:pt x="2877" y="708"/>
                      <a:pt x="2878" y="709"/>
                    </a:cubicBezTo>
                    <a:cubicBezTo>
                      <a:pt x="2880" y="711"/>
                      <a:pt x="2880" y="713"/>
                      <a:pt x="2880" y="715"/>
                    </a:cubicBezTo>
                    <a:lnTo>
                      <a:pt x="2882" y="717"/>
                    </a:lnTo>
                    <a:lnTo>
                      <a:pt x="2884" y="716"/>
                    </a:lnTo>
                    <a:lnTo>
                      <a:pt x="2885" y="716"/>
                    </a:lnTo>
                    <a:lnTo>
                      <a:pt x="2889" y="717"/>
                    </a:lnTo>
                    <a:cubicBezTo>
                      <a:pt x="2896" y="723"/>
                      <a:pt x="2897" y="729"/>
                      <a:pt x="2897" y="734"/>
                    </a:cubicBezTo>
                    <a:cubicBezTo>
                      <a:pt x="2898" y="736"/>
                      <a:pt x="2898" y="739"/>
                      <a:pt x="2900" y="741"/>
                    </a:cubicBezTo>
                    <a:lnTo>
                      <a:pt x="2900" y="741"/>
                    </a:lnTo>
                    <a:cubicBezTo>
                      <a:pt x="2907" y="741"/>
                      <a:pt x="2912" y="745"/>
                      <a:pt x="2914" y="751"/>
                    </a:cubicBezTo>
                    <a:cubicBezTo>
                      <a:pt x="2921" y="752"/>
                      <a:pt x="2928" y="755"/>
                      <a:pt x="2931" y="761"/>
                    </a:cubicBezTo>
                    <a:cubicBezTo>
                      <a:pt x="2933" y="761"/>
                      <a:pt x="2934" y="760"/>
                      <a:pt x="2936" y="760"/>
                    </a:cubicBezTo>
                    <a:cubicBezTo>
                      <a:pt x="2938" y="759"/>
                      <a:pt x="2941" y="759"/>
                      <a:pt x="2943" y="759"/>
                    </a:cubicBezTo>
                    <a:cubicBezTo>
                      <a:pt x="2948" y="759"/>
                      <a:pt x="2952" y="761"/>
                      <a:pt x="2954" y="765"/>
                    </a:cubicBezTo>
                    <a:cubicBezTo>
                      <a:pt x="2959" y="775"/>
                      <a:pt x="2954" y="782"/>
                      <a:pt x="2951" y="787"/>
                    </a:cubicBezTo>
                    <a:lnTo>
                      <a:pt x="2950" y="789"/>
                    </a:lnTo>
                    <a:cubicBezTo>
                      <a:pt x="2953" y="790"/>
                      <a:pt x="2957" y="792"/>
                      <a:pt x="2960" y="795"/>
                    </a:cubicBezTo>
                    <a:lnTo>
                      <a:pt x="2960" y="794"/>
                    </a:lnTo>
                    <a:cubicBezTo>
                      <a:pt x="2962" y="794"/>
                      <a:pt x="2963" y="794"/>
                      <a:pt x="2965" y="793"/>
                    </a:cubicBezTo>
                    <a:cubicBezTo>
                      <a:pt x="2966" y="789"/>
                      <a:pt x="2969" y="787"/>
                      <a:pt x="2972" y="787"/>
                    </a:cubicBezTo>
                    <a:lnTo>
                      <a:pt x="2974" y="788"/>
                    </a:lnTo>
                    <a:lnTo>
                      <a:pt x="2975" y="787"/>
                    </a:lnTo>
                    <a:cubicBezTo>
                      <a:pt x="2976" y="785"/>
                      <a:pt x="2979" y="782"/>
                      <a:pt x="2984" y="782"/>
                    </a:cubicBezTo>
                    <a:lnTo>
                      <a:pt x="2986" y="781"/>
                    </a:lnTo>
                    <a:cubicBezTo>
                      <a:pt x="2989" y="781"/>
                      <a:pt x="2992" y="783"/>
                      <a:pt x="2993" y="785"/>
                    </a:cubicBezTo>
                    <a:lnTo>
                      <a:pt x="2997" y="785"/>
                    </a:lnTo>
                    <a:cubicBezTo>
                      <a:pt x="2999" y="785"/>
                      <a:pt x="3001" y="785"/>
                      <a:pt x="3003" y="786"/>
                    </a:cubicBezTo>
                    <a:lnTo>
                      <a:pt x="3004" y="786"/>
                    </a:lnTo>
                    <a:cubicBezTo>
                      <a:pt x="3006" y="784"/>
                      <a:pt x="3009" y="782"/>
                      <a:pt x="3014" y="782"/>
                    </a:cubicBezTo>
                    <a:lnTo>
                      <a:pt x="3016" y="782"/>
                    </a:lnTo>
                    <a:cubicBezTo>
                      <a:pt x="3024" y="773"/>
                      <a:pt x="3034" y="765"/>
                      <a:pt x="3048" y="764"/>
                    </a:cubicBezTo>
                    <a:cubicBezTo>
                      <a:pt x="3051" y="763"/>
                      <a:pt x="3053" y="762"/>
                      <a:pt x="3055" y="762"/>
                    </a:cubicBezTo>
                    <a:cubicBezTo>
                      <a:pt x="3058" y="762"/>
                      <a:pt x="3061" y="764"/>
                      <a:pt x="3063" y="767"/>
                    </a:cubicBezTo>
                    <a:cubicBezTo>
                      <a:pt x="3066" y="773"/>
                      <a:pt x="3062" y="779"/>
                      <a:pt x="3049" y="795"/>
                    </a:cubicBezTo>
                    <a:lnTo>
                      <a:pt x="3047" y="798"/>
                    </a:lnTo>
                    <a:cubicBezTo>
                      <a:pt x="3040" y="805"/>
                      <a:pt x="3033" y="808"/>
                      <a:pt x="3026" y="811"/>
                    </a:cubicBezTo>
                    <a:cubicBezTo>
                      <a:pt x="3016" y="815"/>
                      <a:pt x="3011" y="818"/>
                      <a:pt x="3009" y="825"/>
                    </a:cubicBezTo>
                    <a:cubicBezTo>
                      <a:pt x="2984" y="923"/>
                      <a:pt x="2929" y="1038"/>
                      <a:pt x="2876" y="1149"/>
                    </a:cubicBezTo>
                    <a:cubicBezTo>
                      <a:pt x="2844" y="1215"/>
                      <a:pt x="2811" y="1284"/>
                      <a:pt x="2786" y="1347"/>
                    </a:cubicBezTo>
                    <a:cubicBezTo>
                      <a:pt x="2780" y="1359"/>
                      <a:pt x="2773" y="1375"/>
                      <a:pt x="2766" y="1393"/>
                    </a:cubicBezTo>
                    <a:cubicBezTo>
                      <a:pt x="2737" y="1459"/>
                      <a:pt x="2699" y="1548"/>
                      <a:pt x="2673" y="1581"/>
                    </a:cubicBezTo>
                    <a:lnTo>
                      <a:pt x="2671" y="1583"/>
                    </a:lnTo>
                    <a:cubicBezTo>
                      <a:pt x="2657" y="1589"/>
                      <a:pt x="2653" y="1600"/>
                      <a:pt x="2653" y="1608"/>
                    </a:cubicBezTo>
                    <a:cubicBezTo>
                      <a:pt x="2652" y="1624"/>
                      <a:pt x="2662" y="1642"/>
                      <a:pt x="2676" y="1648"/>
                    </a:cubicBezTo>
                    <a:lnTo>
                      <a:pt x="2679" y="1652"/>
                    </a:lnTo>
                    <a:cubicBezTo>
                      <a:pt x="2681" y="1657"/>
                      <a:pt x="2686" y="1662"/>
                      <a:pt x="2690" y="1667"/>
                    </a:cubicBezTo>
                    <a:cubicBezTo>
                      <a:pt x="2695" y="1671"/>
                      <a:pt x="2700" y="1676"/>
                      <a:pt x="2703" y="1683"/>
                    </a:cubicBezTo>
                    <a:lnTo>
                      <a:pt x="2704" y="1685"/>
                    </a:lnTo>
                    <a:cubicBezTo>
                      <a:pt x="2705" y="1688"/>
                      <a:pt x="2705" y="1692"/>
                      <a:pt x="2706" y="1696"/>
                    </a:cubicBezTo>
                    <a:cubicBezTo>
                      <a:pt x="2706" y="1703"/>
                      <a:pt x="2707" y="1711"/>
                      <a:pt x="2710" y="1715"/>
                    </a:cubicBezTo>
                    <a:cubicBezTo>
                      <a:pt x="2711" y="1717"/>
                      <a:pt x="2711" y="1719"/>
                      <a:pt x="2711" y="1720"/>
                    </a:cubicBezTo>
                    <a:cubicBezTo>
                      <a:pt x="2711" y="1722"/>
                      <a:pt x="2710" y="1724"/>
                      <a:pt x="2708" y="1725"/>
                    </a:cubicBezTo>
                    <a:cubicBezTo>
                      <a:pt x="2699" y="1730"/>
                      <a:pt x="2699" y="1737"/>
                      <a:pt x="2699" y="1749"/>
                    </a:cubicBezTo>
                    <a:cubicBezTo>
                      <a:pt x="2700" y="1758"/>
                      <a:pt x="2700" y="1767"/>
                      <a:pt x="2694" y="1774"/>
                    </a:cubicBezTo>
                    <a:cubicBezTo>
                      <a:pt x="2684" y="1795"/>
                      <a:pt x="2677" y="1801"/>
                      <a:pt x="2672" y="1805"/>
                    </a:cubicBezTo>
                    <a:lnTo>
                      <a:pt x="2670" y="1806"/>
                    </a:lnTo>
                    <a:cubicBezTo>
                      <a:pt x="2670" y="1808"/>
                      <a:pt x="2674" y="1817"/>
                      <a:pt x="2679" y="1830"/>
                    </a:cubicBezTo>
                    <a:cubicBezTo>
                      <a:pt x="2680" y="1833"/>
                      <a:pt x="2681" y="1835"/>
                      <a:pt x="2681" y="1837"/>
                    </a:cubicBezTo>
                    <a:cubicBezTo>
                      <a:pt x="2685" y="1843"/>
                      <a:pt x="2688" y="1851"/>
                      <a:pt x="2685" y="1858"/>
                    </a:cubicBezTo>
                    <a:cubicBezTo>
                      <a:pt x="2685" y="1860"/>
                      <a:pt x="2683" y="1862"/>
                      <a:pt x="2680" y="1864"/>
                    </a:cubicBezTo>
                    <a:cubicBezTo>
                      <a:pt x="2680" y="1870"/>
                      <a:pt x="2680" y="1876"/>
                      <a:pt x="2681" y="1881"/>
                    </a:cubicBezTo>
                    <a:cubicBezTo>
                      <a:pt x="2681" y="1885"/>
                      <a:pt x="2681" y="1888"/>
                      <a:pt x="2681" y="1891"/>
                    </a:cubicBezTo>
                    <a:cubicBezTo>
                      <a:pt x="2681" y="1894"/>
                      <a:pt x="2679" y="1897"/>
                      <a:pt x="2676" y="1898"/>
                    </a:cubicBezTo>
                    <a:lnTo>
                      <a:pt x="2675" y="1901"/>
                    </a:lnTo>
                    <a:cubicBezTo>
                      <a:pt x="2674" y="1905"/>
                      <a:pt x="2673" y="1910"/>
                      <a:pt x="2668" y="1914"/>
                    </a:cubicBezTo>
                    <a:cubicBezTo>
                      <a:pt x="2663" y="1920"/>
                      <a:pt x="2663" y="1928"/>
                      <a:pt x="2667" y="1935"/>
                    </a:cubicBezTo>
                    <a:cubicBezTo>
                      <a:pt x="2668" y="1937"/>
                      <a:pt x="2668" y="1939"/>
                      <a:pt x="2667" y="1941"/>
                    </a:cubicBezTo>
                    <a:cubicBezTo>
                      <a:pt x="2665" y="1945"/>
                      <a:pt x="2664" y="1949"/>
                      <a:pt x="2663" y="1952"/>
                    </a:cubicBezTo>
                    <a:lnTo>
                      <a:pt x="2662" y="1952"/>
                    </a:lnTo>
                    <a:cubicBezTo>
                      <a:pt x="2665" y="1952"/>
                      <a:pt x="2669" y="1953"/>
                      <a:pt x="2673" y="1953"/>
                    </a:cubicBezTo>
                    <a:cubicBezTo>
                      <a:pt x="2675" y="1953"/>
                      <a:pt x="2677" y="1954"/>
                      <a:pt x="2679" y="1956"/>
                    </a:cubicBezTo>
                    <a:cubicBezTo>
                      <a:pt x="2680" y="1958"/>
                      <a:pt x="2680" y="1960"/>
                      <a:pt x="2679" y="1962"/>
                    </a:cubicBezTo>
                    <a:cubicBezTo>
                      <a:pt x="2671" y="1982"/>
                      <a:pt x="2641" y="1984"/>
                      <a:pt x="2616" y="1984"/>
                    </a:cubicBezTo>
                    <a:lnTo>
                      <a:pt x="2616" y="1984"/>
                    </a:lnTo>
                    <a:cubicBezTo>
                      <a:pt x="2603" y="1984"/>
                      <a:pt x="2590" y="1983"/>
                      <a:pt x="2577" y="1983"/>
                    </a:cubicBezTo>
                    <a:cubicBezTo>
                      <a:pt x="2567" y="1982"/>
                      <a:pt x="2557" y="1981"/>
                      <a:pt x="2549" y="1981"/>
                    </a:cubicBezTo>
                    <a:cubicBezTo>
                      <a:pt x="2543" y="1981"/>
                      <a:pt x="2539" y="1982"/>
                      <a:pt x="2536" y="1982"/>
                    </a:cubicBezTo>
                    <a:cubicBezTo>
                      <a:pt x="2492" y="1982"/>
                      <a:pt x="2442" y="1982"/>
                      <a:pt x="2392" y="1982"/>
                    </a:cubicBezTo>
                    <a:cubicBezTo>
                      <a:pt x="2338" y="1982"/>
                      <a:pt x="2282" y="1982"/>
                      <a:pt x="2236" y="1981"/>
                    </a:cubicBezTo>
                    <a:cubicBezTo>
                      <a:pt x="2234" y="1981"/>
                      <a:pt x="2231" y="1981"/>
                      <a:pt x="2229" y="1981"/>
                    </a:cubicBezTo>
                    <a:cubicBezTo>
                      <a:pt x="2222" y="1981"/>
                      <a:pt x="2214" y="1981"/>
                      <a:pt x="2205" y="1982"/>
                    </a:cubicBezTo>
                    <a:cubicBezTo>
                      <a:pt x="2193" y="1982"/>
                      <a:pt x="2179" y="1983"/>
                      <a:pt x="2166" y="1983"/>
                    </a:cubicBezTo>
                    <a:cubicBezTo>
                      <a:pt x="2122" y="1983"/>
                      <a:pt x="2098" y="1977"/>
                      <a:pt x="2090" y="1966"/>
                    </a:cubicBezTo>
                    <a:lnTo>
                      <a:pt x="2087" y="1964"/>
                    </a:lnTo>
                    <a:cubicBezTo>
                      <a:pt x="2086" y="1966"/>
                      <a:pt x="2085" y="1968"/>
                      <a:pt x="2083" y="1969"/>
                    </a:cubicBezTo>
                    <a:lnTo>
                      <a:pt x="2081" y="1970"/>
                    </a:lnTo>
                    <a:cubicBezTo>
                      <a:pt x="2078" y="1971"/>
                      <a:pt x="2076" y="1972"/>
                      <a:pt x="2073" y="1972"/>
                    </a:cubicBezTo>
                    <a:lnTo>
                      <a:pt x="2070" y="1972"/>
                    </a:lnTo>
                    <a:cubicBezTo>
                      <a:pt x="2070" y="1975"/>
                      <a:pt x="2069" y="1979"/>
                      <a:pt x="2068" y="1985"/>
                    </a:cubicBezTo>
                    <a:cubicBezTo>
                      <a:pt x="2068" y="1987"/>
                      <a:pt x="2067" y="1989"/>
                      <a:pt x="2065" y="1990"/>
                    </a:cubicBezTo>
                    <a:cubicBezTo>
                      <a:pt x="2057" y="1994"/>
                      <a:pt x="2052" y="1996"/>
                      <a:pt x="2048" y="1996"/>
                    </a:cubicBezTo>
                    <a:cubicBezTo>
                      <a:pt x="2041" y="1996"/>
                      <a:pt x="2037" y="1992"/>
                      <a:pt x="2034" y="1988"/>
                    </a:cubicBezTo>
                    <a:cubicBezTo>
                      <a:pt x="2032" y="1986"/>
                      <a:pt x="2030" y="1984"/>
                      <a:pt x="2028" y="1982"/>
                    </a:cubicBezTo>
                    <a:cubicBezTo>
                      <a:pt x="2026" y="1983"/>
                      <a:pt x="2024" y="1983"/>
                      <a:pt x="2022" y="1983"/>
                    </a:cubicBezTo>
                    <a:cubicBezTo>
                      <a:pt x="2009" y="1983"/>
                      <a:pt x="2006" y="1971"/>
                      <a:pt x="2004" y="1963"/>
                    </a:cubicBezTo>
                    <a:cubicBezTo>
                      <a:pt x="2003" y="1960"/>
                      <a:pt x="2002" y="1957"/>
                      <a:pt x="2001" y="1955"/>
                    </a:cubicBezTo>
                    <a:cubicBezTo>
                      <a:pt x="1999" y="1952"/>
                      <a:pt x="1996" y="1950"/>
                      <a:pt x="1997" y="1945"/>
                    </a:cubicBezTo>
                    <a:lnTo>
                      <a:pt x="1997" y="1944"/>
                    </a:lnTo>
                    <a:lnTo>
                      <a:pt x="1996" y="1944"/>
                    </a:lnTo>
                    <a:lnTo>
                      <a:pt x="1996" y="1947"/>
                    </a:lnTo>
                    <a:cubicBezTo>
                      <a:pt x="1995" y="1950"/>
                      <a:pt x="1993" y="1952"/>
                      <a:pt x="1990" y="1953"/>
                    </a:cubicBezTo>
                    <a:lnTo>
                      <a:pt x="1988" y="1953"/>
                    </a:lnTo>
                    <a:lnTo>
                      <a:pt x="1985" y="1953"/>
                    </a:lnTo>
                    <a:cubicBezTo>
                      <a:pt x="1972" y="1947"/>
                      <a:pt x="1972" y="1940"/>
                      <a:pt x="1973" y="1933"/>
                    </a:cubicBezTo>
                    <a:lnTo>
                      <a:pt x="1974" y="1929"/>
                    </a:lnTo>
                    <a:cubicBezTo>
                      <a:pt x="1972" y="1928"/>
                      <a:pt x="1970" y="1927"/>
                      <a:pt x="1969" y="1926"/>
                    </a:cubicBezTo>
                    <a:cubicBezTo>
                      <a:pt x="1966" y="1921"/>
                      <a:pt x="1967" y="1915"/>
                      <a:pt x="1968" y="1911"/>
                    </a:cubicBezTo>
                    <a:lnTo>
                      <a:pt x="1969" y="1907"/>
                    </a:lnTo>
                    <a:cubicBezTo>
                      <a:pt x="1965" y="1906"/>
                      <a:pt x="1961" y="1904"/>
                      <a:pt x="1958" y="1902"/>
                    </a:cubicBezTo>
                    <a:lnTo>
                      <a:pt x="1957" y="1902"/>
                    </a:lnTo>
                    <a:cubicBezTo>
                      <a:pt x="1953" y="1905"/>
                      <a:pt x="1950" y="1906"/>
                      <a:pt x="1947" y="1906"/>
                    </a:cubicBezTo>
                    <a:cubicBezTo>
                      <a:pt x="1939" y="1906"/>
                      <a:pt x="1937" y="1898"/>
                      <a:pt x="1936" y="1894"/>
                    </a:cubicBezTo>
                    <a:cubicBezTo>
                      <a:pt x="1936" y="1892"/>
                      <a:pt x="1935" y="1890"/>
                      <a:pt x="1935" y="1888"/>
                    </a:cubicBezTo>
                    <a:cubicBezTo>
                      <a:pt x="1916" y="1878"/>
                      <a:pt x="1914" y="1870"/>
                      <a:pt x="1914" y="1862"/>
                    </a:cubicBezTo>
                    <a:cubicBezTo>
                      <a:pt x="1914" y="1856"/>
                      <a:pt x="1914" y="1850"/>
                      <a:pt x="1889" y="1837"/>
                    </a:cubicBezTo>
                    <a:cubicBezTo>
                      <a:pt x="1882" y="1835"/>
                      <a:pt x="1870" y="1833"/>
                      <a:pt x="1852" y="1833"/>
                    </a:cubicBezTo>
                    <a:cubicBezTo>
                      <a:pt x="1841" y="1833"/>
                      <a:pt x="1829" y="1834"/>
                      <a:pt x="1817" y="1834"/>
                    </a:cubicBezTo>
                    <a:cubicBezTo>
                      <a:pt x="1806" y="1835"/>
                      <a:pt x="1794" y="1836"/>
                      <a:pt x="1784" y="1836"/>
                    </a:cubicBezTo>
                    <a:cubicBezTo>
                      <a:pt x="1776" y="1836"/>
                      <a:pt x="1769" y="1835"/>
                      <a:pt x="1763" y="1835"/>
                    </a:cubicBezTo>
                    <a:cubicBezTo>
                      <a:pt x="1761" y="1849"/>
                      <a:pt x="1753" y="1860"/>
                      <a:pt x="1744" y="1870"/>
                    </a:cubicBezTo>
                    <a:cubicBezTo>
                      <a:pt x="1748" y="1880"/>
                      <a:pt x="1738" y="1890"/>
                      <a:pt x="1734" y="1895"/>
                    </a:cubicBezTo>
                    <a:cubicBezTo>
                      <a:pt x="1733" y="1897"/>
                      <a:pt x="1730" y="1898"/>
                      <a:pt x="1729" y="1898"/>
                    </a:cubicBezTo>
                    <a:lnTo>
                      <a:pt x="1728" y="1898"/>
                    </a:lnTo>
                    <a:cubicBezTo>
                      <a:pt x="1727" y="1898"/>
                      <a:pt x="1725" y="1897"/>
                      <a:pt x="1724" y="1896"/>
                    </a:cubicBezTo>
                    <a:cubicBezTo>
                      <a:pt x="1719" y="1891"/>
                      <a:pt x="1717" y="1891"/>
                      <a:pt x="1717" y="1891"/>
                    </a:cubicBezTo>
                    <a:lnTo>
                      <a:pt x="1714" y="1893"/>
                    </a:lnTo>
                    <a:cubicBezTo>
                      <a:pt x="1712" y="1894"/>
                      <a:pt x="1711" y="1895"/>
                      <a:pt x="1708" y="1896"/>
                    </a:cubicBezTo>
                    <a:cubicBezTo>
                      <a:pt x="1708" y="1899"/>
                      <a:pt x="1707" y="1902"/>
                      <a:pt x="1706" y="1905"/>
                    </a:cubicBezTo>
                    <a:cubicBezTo>
                      <a:pt x="1707" y="1906"/>
                      <a:pt x="1708" y="1908"/>
                      <a:pt x="1708" y="1911"/>
                    </a:cubicBezTo>
                    <a:cubicBezTo>
                      <a:pt x="1709" y="1915"/>
                      <a:pt x="1707" y="1919"/>
                      <a:pt x="1705" y="1921"/>
                    </a:cubicBezTo>
                    <a:lnTo>
                      <a:pt x="1706" y="1924"/>
                    </a:lnTo>
                    <a:cubicBezTo>
                      <a:pt x="1709" y="1928"/>
                      <a:pt x="1712" y="1932"/>
                      <a:pt x="1711" y="1937"/>
                    </a:cubicBezTo>
                    <a:cubicBezTo>
                      <a:pt x="1710" y="1941"/>
                      <a:pt x="1707" y="1944"/>
                      <a:pt x="1704" y="1946"/>
                    </a:cubicBezTo>
                    <a:lnTo>
                      <a:pt x="1700" y="1947"/>
                    </a:lnTo>
                    <a:lnTo>
                      <a:pt x="1698" y="1947"/>
                    </a:lnTo>
                    <a:lnTo>
                      <a:pt x="1697" y="1947"/>
                    </a:lnTo>
                    <a:cubicBezTo>
                      <a:pt x="1695" y="1951"/>
                      <a:pt x="1693" y="1957"/>
                      <a:pt x="1694" y="1959"/>
                    </a:cubicBezTo>
                    <a:cubicBezTo>
                      <a:pt x="1694" y="1962"/>
                      <a:pt x="1693" y="1964"/>
                      <a:pt x="1692" y="1966"/>
                    </a:cubicBezTo>
                    <a:cubicBezTo>
                      <a:pt x="1691" y="1967"/>
                      <a:pt x="1689" y="1967"/>
                      <a:pt x="1687" y="1967"/>
                    </a:cubicBezTo>
                    <a:lnTo>
                      <a:pt x="1685" y="1967"/>
                    </a:lnTo>
                    <a:cubicBezTo>
                      <a:pt x="1684" y="1967"/>
                      <a:pt x="1682" y="1966"/>
                      <a:pt x="1681" y="1966"/>
                    </a:cubicBezTo>
                    <a:cubicBezTo>
                      <a:pt x="1677" y="1966"/>
                      <a:pt x="1674" y="1968"/>
                      <a:pt x="1674" y="1969"/>
                    </a:cubicBezTo>
                    <a:cubicBezTo>
                      <a:pt x="1673" y="1969"/>
                      <a:pt x="1674" y="1970"/>
                      <a:pt x="1675" y="1972"/>
                    </a:cubicBezTo>
                    <a:cubicBezTo>
                      <a:pt x="1677" y="1975"/>
                      <a:pt x="1677" y="1979"/>
                      <a:pt x="1674" y="1981"/>
                    </a:cubicBezTo>
                    <a:cubicBezTo>
                      <a:pt x="1672" y="1983"/>
                      <a:pt x="1672" y="1986"/>
                      <a:pt x="1673" y="1993"/>
                    </a:cubicBezTo>
                    <a:cubicBezTo>
                      <a:pt x="1673" y="1996"/>
                      <a:pt x="1674" y="2000"/>
                      <a:pt x="1674" y="2003"/>
                    </a:cubicBezTo>
                    <a:cubicBezTo>
                      <a:pt x="1674" y="2006"/>
                      <a:pt x="1672" y="2008"/>
                      <a:pt x="1669" y="2009"/>
                    </a:cubicBezTo>
                    <a:cubicBezTo>
                      <a:pt x="1668" y="2010"/>
                      <a:pt x="1666" y="2010"/>
                      <a:pt x="1665" y="2011"/>
                    </a:cubicBezTo>
                    <a:cubicBezTo>
                      <a:pt x="1658" y="2014"/>
                      <a:pt x="1649" y="2017"/>
                      <a:pt x="1643" y="2017"/>
                    </a:cubicBezTo>
                    <a:cubicBezTo>
                      <a:pt x="1636" y="2017"/>
                      <a:pt x="1633" y="2014"/>
                      <a:pt x="1632" y="2012"/>
                    </a:cubicBezTo>
                    <a:lnTo>
                      <a:pt x="1630" y="2008"/>
                    </a:lnTo>
                    <a:cubicBezTo>
                      <a:pt x="1618" y="2011"/>
                      <a:pt x="1607" y="2014"/>
                      <a:pt x="1597" y="2015"/>
                    </a:cubicBezTo>
                    <a:cubicBezTo>
                      <a:pt x="1594" y="2018"/>
                      <a:pt x="1591" y="2020"/>
                      <a:pt x="1586" y="2020"/>
                    </a:cubicBezTo>
                    <a:cubicBezTo>
                      <a:pt x="1582" y="2020"/>
                      <a:pt x="1578" y="2019"/>
                      <a:pt x="1574" y="2017"/>
                    </a:cubicBezTo>
                    <a:lnTo>
                      <a:pt x="1572" y="2017"/>
                    </a:lnTo>
                    <a:cubicBezTo>
                      <a:pt x="1570" y="2019"/>
                      <a:pt x="1567" y="2021"/>
                      <a:pt x="1563" y="2021"/>
                    </a:cubicBezTo>
                    <a:cubicBezTo>
                      <a:pt x="1559" y="2021"/>
                      <a:pt x="1556" y="2019"/>
                      <a:pt x="1553" y="2017"/>
                    </a:cubicBezTo>
                    <a:cubicBezTo>
                      <a:pt x="1552" y="2016"/>
                      <a:pt x="1550" y="2016"/>
                      <a:pt x="1549" y="2016"/>
                    </a:cubicBezTo>
                    <a:cubicBezTo>
                      <a:pt x="1548" y="2016"/>
                      <a:pt x="1546" y="2017"/>
                      <a:pt x="1542" y="2022"/>
                    </a:cubicBezTo>
                    <a:lnTo>
                      <a:pt x="1540" y="2024"/>
                    </a:lnTo>
                    <a:lnTo>
                      <a:pt x="1539" y="2027"/>
                    </a:lnTo>
                    <a:cubicBezTo>
                      <a:pt x="1539" y="2030"/>
                      <a:pt x="1538" y="2033"/>
                      <a:pt x="1537" y="2036"/>
                    </a:cubicBezTo>
                    <a:lnTo>
                      <a:pt x="1537" y="2038"/>
                    </a:lnTo>
                    <a:cubicBezTo>
                      <a:pt x="1539" y="2045"/>
                      <a:pt x="1540" y="2052"/>
                      <a:pt x="1536" y="2060"/>
                    </a:cubicBezTo>
                    <a:cubicBezTo>
                      <a:pt x="1534" y="2065"/>
                      <a:pt x="1530" y="2067"/>
                      <a:pt x="1526" y="2069"/>
                    </a:cubicBezTo>
                    <a:lnTo>
                      <a:pt x="1525" y="2069"/>
                    </a:lnTo>
                    <a:cubicBezTo>
                      <a:pt x="1524" y="2072"/>
                      <a:pt x="1523" y="2076"/>
                      <a:pt x="1520" y="2078"/>
                    </a:cubicBezTo>
                    <a:cubicBezTo>
                      <a:pt x="1519" y="2085"/>
                      <a:pt x="1512" y="2088"/>
                      <a:pt x="1510" y="2089"/>
                    </a:cubicBezTo>
                    <a:lnTo>
                      <a:pt x="1508" y="2090"/>
                    </a:lnTo>
                    <a:cubicBezTo>
                      <a:pt x="1507" y="2092"/>
                      <a:pt x="1507" y="2092"/>
                      <a:pt x="1505" y="2093"/>
                    </a:cubicBezTo>
                    <a:cubicBezTo>
                      <a:pt x="1501" y="2096"/>
                      <a:pt x="1496" y="2096"/>
                      <a:pt x="1494" y="2096"/>
                    </a:cubicBezTo>
                    <a:cubicBezTo>
                      <a:pt x="1488" y="2096"/>
                      <a:pt x="1483" y="2093"/>
                      <a:pt x="1481" y="2089"/>
                    </a:cubicBezTo>
                    <a:cubicBezTo>
                      <a:pt x="1480" y="2088"/>
                      <a:pt x="1480" y="2085"/>
                      <a:pt x="1481" y="2082"/>
                    </a:cubicBezTo>
                    <a:cubicBezTo>
                      <a:pt x="1480" y="2079"/>
                      <a:pt x="1479" y="2076"/>
                      <a:pt x="1479" y="2073"/>
                    </a:cubicBezTo>
                    <a:cubicBezTo>
                      <a:pt x="1478" y="2069"/>
                      <a:pt x="1477" y="2066"/>
                      <a:pt x="1476" y="2064"/>
                    </a:cubicBezTo>
                    <a:cubicBezTo>
                      <a:pt x="1473" y="2065"/>
                      <a:pt x="1469" y="2068"/>
                      <a:pt x="1466" y="2070"/>
                    </a:cubicBezTo>
                    <a:cubicBezTo>
                      <a:pt x="1462" y="2073"/>
                      <a:pt x="1458" y="2076"/>
                      <a:pt x="1453" y="2077"/>
                    </a:cubicBezTo>
                    <a:lnTo>
                      <a:pt x="1451" y="2078"/>
                    </a:lnTo>
                    <a:lnTo>
                      <a:pt x="1448" y="2077"/>
                    </a:lnTo>
                    <a:cubicBezTo>
                      <a:pt x="1448" y="2081"/>
                      <a:pt x="1449" y="2086"/>
                      <a:pt x="1450" y="2089"/>
                    </a:cubicBezTo>
                    <a:lnTo>
                      <a:pt x="1451" y="2091"/>
                    </a:lnTo>
                    <a:cubicBezTo>
                      <a:pt x="1452" y="2094"/>
                      <a:pt x="1450" y="2097"/>
                      <a:pt x="1449" y="2098"/>
                    </a:cubicBezTo>
                    <a:cubicBezTo>
                      <a:pt x="1448" y="2100"/>
                      <a:pt x="1445" y="2101"/>
                      <a:pt x="1443" y="2101"/>
                    </a:cubicBezTo>
                    <a:lnTo>
                      <a:pt x="1440" y="2100"/>
                    </a:lnTo>
                    <a:cubicBezTo>
                      <a:pt x="1438" y="2102"/>
                      <a:pt x="1436" y="2102"/>
                      <a:pt x="1434" y="2102"/>
                    </a:cubicBezTo>
                    <a:cubicBezTo>
                      <a:pt x="1432" y="2102"/>
                      <a:pt x="1429" y="2100"/>
                      <a:pt x="1428" y="2099"/>
                    </a:cubicBezTo>
                    <a:cubicBezTo>
                      <a:pt x="1427" y="2097"/>
                      <a:pt x="1423" y="2094"/>
                      <a:pt x="1419" y="2092"/>
                    </a:cubicBezTo>
                    <a:lnTo>
                      <a:pt x="1418" y="2091"/>
                    </a:lnTo>
                    <a:cubicBezTo>
                      <a:pt x="1412" y="2091"/>
                      <a:pt x="1410" y="2095"/>
                      <a:pt x="1406" y="2102"/>
                    </a:cubicBezTo>
                    <a:cubicBezTo>
                      <a:pt x="1403" y="2108"/>
                      <a:pt x="1398" y="2116"/>
                      <a:pt x="1389" y="2118"/>
                    </a:cubicBezTo>
                    <a:cubicBezTo>
                      <a:pt x="1387" y="2121"/>
                      <a:pt x="1384" y="2121"/>
                      <a:pt x="1382" y="2121"/>
                    </a:cubicBezTo>
                    <a:cubicBezTo>
                      <a:pt x="1376" y="2121"/>
                      <a:pt x="1373" y="2116"/>
                      <a:pt x="1371" y="2112"/>
                    </a:cubicBezTo>
                    <a:lnTo>
                      <a:pt x="1368" y="2110"/>
                    </a:lnTo>
                    <a:lnTo>
                      <a:pt x="1366" y="2107"/>
                    </a:lnTo>
                    <a:cubicBezTo>
                      <a:pt x="1358" y="2101"/>
                      <a:pt x="1351" y="2096"/>
                      <a:pt x="1347" y="2090"/>
                    </a:cubicBezTo>
                    <a:lnTo>
                      <a:pt x="1346" y="2090"/>
                    </a:lnTo>
                    <a:cubicBezTo>
                      <a:pt x="1343" y="2090"/>
                      <a:pt x="1341" y="2090"/>
                      <a:pt x="1339" y="2091"/>
                    </a:cubicBezTo>
                    <a:cubicBezTo>
                      <a:pt x="1336" y="2091"/>
                      <a:pt x="1333" y="2091"/>
                      <a:pt x="1330" y="2091"/>
                    </a:cubicBezTo>
                    <a:cubicBezTo>
                      <a:pt x="1328" y="2091"/>
                      <a:pt x="1327" y="2091"/>
                      <a:pt x="1325" y="2091"/>
                    </a:cubicBezTo>
                    <a:cubicBezTo>
                      <a:pt x="1322" y="2093"/>
                      <a:pt x="1318" y="2094"/>
                      <a:pt x="1313" y="2094"/>
                    </a:cubicBezTo>
                    <a:cubicBezTo>
                      <a:pt x="1309" y="2094"/>
                      <a:pt x="1306" y="2094"/>
                      <a:pt x="1302" y="2092"/>
                    </a:cubicBezTo>
                    <a:lnTo>
                      <a:pt x="1301" y="2093"/>
                    </a:lnTo>
                    <a:lnTo>
                      <a:pt x="1297" y="2095"/>
                    </a:lnTo>
                    <a:lnTo>
                      <a:pt x="1295" y="2095"/>
                    </a:lnTo>
                    <a:cubicBezTo>
                      <a:pt x="1292" y="2095"/>
                      <a:pt x="1290" y="2094"/>
                      <a:pt x="1288" y="2093"/>
                    </a:cubicBezTo>
                    <a:lnTo>
                      <a:pt x="1287" y="2093"/>
                    </a:lnTo>
                    <a:lnTo>
                      <a:pt x="1286" y="2093"/>
                    </a:lnTo>
                    <a:cubicBezTo>
                      <a:pt x="1287" y="2103"/>
                      <a:pt x="1279" y="2110"/>
                      <a:pt x="1274" y="2115"/>
                    </a:cubicBezTo>
                    <a:cubicBezTo>
                      <a:pt x="1271" y="2118"/>
                      <a:pt x="1267" y="2121"/>
                      <a:pt x="1266" y="2124"/>
                    </a:cubicBezTo>
                    <a:cubicBezTo>
                      <a:pt x="1266" y="2126"/>
                      <a:pt x="1265" y="2127"/>
                      <a:pt x="1264" y="2128"/>
                    </a:cubicBezTo>
                    <a:cubicBezTo>
                      <a:pt x="1259" y="2131"/>
                      <a:pt x="1254" y="2133"/>
                      <a:pt x="1248" y="2135"/>
                    </a:cubicBezTo>
                    <a:cubicBezTo>
                      <a:pt x="1243" y="2137"/>
                      <a:pt x="1239" y="2139"/>
                      <a:pt x="1234" y="2142"/>
                    </a:cubicBezTo>
                    <a:cubicBezTo>
                      <a:pt x="1232" y="2148"/>
                      <a:pt x="1226" y="2152"/>
                      <a:pt x="1218" y="2153"/>
                    </a:cubicBezTo>
                    <a:cubicBezTo>
                      <a:pt x="1218" y="2154"/>
                      <a:pt x="1217" y="2156"/>
                      <a:pt x="1216" y="2157"/>
                    </a:cubicBezTo>
                    <a:cubicBezTo>
                      <a:pt x="1215" y="2159"/>
                      <a:pt x="1212" y="2161"/>
                      <a:pt x="1207" y="2161"/>
                    </a:cubicBezTo>
                  </a:path>
                </a:pathLst>
              </a:custGeom>
              <a:solidFill>
                <a:schemeClr val="accent1">
                  <a:lumMod val="75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pt-BR"/>
              </a:p>
            </p:txBody>
          </p:sp>
          <p:sp>
            <p:nvSpPr>
              <p:cNvPr id="639" name="Freeform 169">
                <a:extLst>
                  <a:ext uri="{FF2B5EF4-FFF2-40B4-BE49-F238E27FC236}">
                    <a16:creationId xmlns:a16="http://schemas.microsoft.com/office/drawing/2014/main" id="{104892AB-5A8A-8D98-44BD-87543968F61D}"/>
                  </a:ext>
                </a:extLst>
              </p:cNvPr>
              <p:cNvSpPr>
                <a:spLocks/>
              </p:cNvSpPr>
              <p:nvPr/>
            </p:nvSpPr>
            <p:spPr bwMode="auto">
              <a:xfrm>
                <a:off x="1163747" y="1870070"/>
                <a:ext cx="420009" cy="492603"/>
              </a:xfrm>
              <a:custGeom>
                <a:avLst/>
                <a:gdLst>
                  <a:gd name="T0" fmla="*/ 495 w 1047"/>
                  <a:gd name="T1" fmla="*/ 1161 h 1226"/>
                  <a:gd name="T2" fmla="*/ 425 w 1047"/>
                  <a:gd name="T3" fmla="*/ 1091 h 1226"/>
                  <a:gd name="T4" fmla="*/ 403 w 1047"/>
                  <a:gd name="T5" fmla="*/ 1062 h 1226"/>
                  <a:gd name="T6" fmla="*/ 418 w 1047"/>
                  <a:gd name="T7" fmla="*/ 1054 h 1226"/>
                  <a:gd name="T8" fmla="*/ 439 w 1047"/>
                  <a:gd name="T9" fmla="*/ 1046 h 1226"/>
                  <a:gd name="T10" fmla="*/ 452 w 1047"/>
                  <a:gd name="T11" fmla="*/ 1010 h 1226"/>
                  <a:gd name="T12" fmla="*/ 446 w 1047"/>
                  <a:gd name="T13" fmla="*/ 980 h 1226"/>
                  <a:gd name="T14" fmla="*/ 414 w 1047"/>
                  <a:gd name="T15" fmla="*/ 908 h 1226"/>
                  <a:gd name="T16" fmla="*/ 407 w 1047"/>
                  <a:gd name="T17" fmla="*/ 866 h 1226"/>
                  <a:gd name="T18" fmla="*/ 406 w 1047"/>
                  <a:gd name="T19" fmla="*/ 800 h 1226"/>
                  <a:gd name="T20" fmla="*/ 393 w 1047"/>
                  <a:gd name="T21" fmla="*/ 729 h 1226"/>
                  <a:gd name="T22" fmla="*/ 360 w 1047"/>
                  <a:gd name="T23" fmla="*/ 667 h 1226"/>
                  <a:gd name="T24" fmla="*/ 322 w 1047"/>
                  <a:gd name="T25" fmla="*/ 585 h 1226"/>
                  <a:gd name="T26" fmla="*/ 275 w 1047"/>
                  <a:gd name="T27" fmla="*/ 561 h 1226"/>
                  <a:gd name="T28" fmla="*/ 197 w 1047"/>
                  <a:gd name="T29" fmla="*/ 517 h 1226"/>
                  <a:gd name="T30" fmla="*/ 145 w 1047"/>
                  <a:gd name="T31" fmla="*/ 446 h 1226"/>
                  <a:gd name="T32" fmla="*/ 95 w 1047"/>
                  <a:gd name="T33" fmla="*/ 285 h 1226"/>
                  <a:gd name="T34" fmla="*/ 3 w 1047"/>
                  <a:gd name="T35" fmla="*/ 179 h 1226"/>
                  <a:gd name="T36" fmla="*/ 73 w 1047"/>
                  <a:gd name="T37" fmla="*/ 196 h 1226"/>
                  <a:gd name="T38" fmla="*/ 170 w 1047"/>
                  <a:gd name="T39" fmla="*/ 230 h 1226"/>
                  <a:gd name="T40" fmla="*/ 223 w 1047"/>
                  <a:gd name="T41" fmla="*/ 238 h 1226"/>
                  <a:gd name="T42" fmla="*/ 234 w 1047"/>
                  <a:gd name="T43" fmla="*/ 243 h 1226"/>
                  <a:gd name="T44" fmla="*/ 315 w 1047"/>
                  <a:gd name="T45" fmla="*/ 276 h 1226"/>
                  <a:gd name="T46" fmla="*/ 340 w 1047"/>
                  <a:gd name="T47" fmla="*/ 277 h 1226"/>
                  <a:gd name="T48" fmla="*/ 403 w 1047"/>
                  <a:gd name="T49" fmla="*/ 242 h 1226"/>
                  <a:gd name="T50" fmla="*/ 696 w 1047"/>
                  <a:gd name="T51" fmla="*/ 103 h 1226"/>
                  <a:gd name="T52" fmla="*/ 727 w 1047"/>
                  <a:gd name="T53" fmla="*/ 61 h 1226"/>
                  <a:gd name="T54" fmla="*/ 721 w 1047"/>
                  <a:gd name="T55" fmla="*/ 21 h 1226"/>
                  <a:gd name="T56" fmla="*/ 748 w 1047"/>
                  <a:gd name="T57" fmla="*/ 5 h 1226"/>
                  <a:gd name="T58" fmla="*/ 784 w 1047"/>
                  <a:gd name="T59" fmla="*/ 3 h 1226"/>
                  <a:gd name="T60" fmla="*/ 850 w 1047"/>
                  <a:gd name="T61" fmla="*/ 59 h 1226"/>
                  <a:gd name="T62" fmla="*/ 825 w 1047"/>
                  <a:gd name="T63" fmla="*/ 127 h 1226"/>
                  <a:gd name="T64" fmla="*/ 847 w 1047"/>
                  <a:gd name="T65" fmla="*/ 129 h 1226"/>
                  <a:gd name="T66" fmla="*/ 864 w 1047"/>
                  <a:gd name="T67" fmla="*/ 133 h 1226"/>
                  <a:gd name="T68" fmla="*/ 882 w 1047"/>
                  <a:gd name="T69" fmla="*/ 139 h 1226"/>
                  <a:gd name="T70" fmla="*/ 897 w 1047"/>
                  <a:gd name="T71" fmla="*/ 173 h 1226"/>
                  <a:gd name="T72" fmla="*/ 904 w 1047"/>
                  <a:gd name="T73" fmla="*/ 223 h 1226"/>
                  <a:gd name="T74" fmla="*/ 876 w 1047"/>
                  <a:gd name="T75" fmla="*/ 310 h 1226"/>
                  <a:gd name="T76" fmla="*/ 895 w 1047"/>
                  <a:gd name="T77" fmla="*/ 582 h 1226"/>
                  <a:gd name="T78" fmla="*/ 906 w 1047"/>
                  <a:gd name="T79" fmla="*/ 605 h 1226"/>
                  <a:gd name="T80" fmla="*/ 912 w 1047"/>
                  <a:gd name="T81" fmla="*/ 624 h 1226"/>
                  <a:gd name="T82" fmla="*/ 1031 w 1047"/>
                  <a:gd name="T83" fmla="*/ 702 h 1226"/>
                  <a:gd name="T84" fmla="*/ 1028 w 1047"/>
                  <a:gd name="T85" fmla="*/ 886 h 1226"/>
                  <a:gd name="T86" fmla="*/ 874 w 1047"/>
                  <a:gd name="T87" fmla="*/ 896 h 1226"/>
                  <a:gd name="T88" fmla="*/ 811 w 1047"/>
                  <a:gd name="T89" fmla="*/ 958 h 1226"/>
                  <a:gd name="T90" fmla="*/ 798 w 1047"/>
                  <a:gd name="T91" fmla="*/ 991 h 1226"/>
                  <a:gd name="T92" fmla="*/ 786 w 1047"/>
                  <a:gd name="T93" fmla="*/ 1042 h 1226"/>
                  <a:gd name="T94" fmla="*/ 744 w 1047"/>
                  <a:gd name="T95" fmla="*/ 1098 h 1226"/>
                  <a:gd name="T96" fmla="*/ 727 w 1047"/>
                  <a:gd name="T97" fmla="*/ 1104 h 1226"/>
                  <a:gd name="T98" fmla="*/ 704 w 1047"/>
                  <a:gd name="T99" fmla="*/ 1083 h 1226"/>
                  <a:gd name="T100" fmla="*/ 677 w 1047"/>
                  <a:gd name="T101" fmla="*/ 1044 h 1226"/>
                  <a:gd name="T102" fmla="*/ 651 w 1047"/>
                  <a:gd name="T103" fmla="*/ 1034 h 1226"/>
                  <a:gd name="T104" fmla="*/ 586 w 1047"/>
                  <a:gd name="T105" fmla="*/ 1074 h 1226"/>
                  <a:gd name="T106" fmla="*/ 582 w 1047"/>
                  <a:gd name="T107" fmla="*/ 1124 h 1226"/>
                  <a:gd name="T108" fmla="*/ 576 w 1047"/>
                  <a:gd name="T109" fmla="*/ 1146 h 1226"/>
                  <a:gd name="T110" fmla="*/ 587 w 1047"/>
                  <a:gd name="T111" fmla="*/ 1201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47" h="1226">
                    <a:moveTo>
                      <a:pt x="586" y="1226"/>
                    </a:moveTo>
                    <a:cubicBezTo>
                      <a:pt x="578" y="1226"/>
                      <a:pt x="569" y="1211"/>
                      <a:pt x="566" y="1205"/>
                    </a:cubicBezTo>
                    <a:cubicBezTo>
                      <a:pt x="560" y="1201"/>
                      <a:pt x="551" y="1198"/>
                      <a:pt x="544" y="1195"/>
                    </a:cubicBezTo>
                    <a:cubicBezTo>
                      <a:pt x="540" y="1193"/>
                      <a:pt x="537" y="1192"/>
                      <a:pt x="534" y="1191"/>
                    </a:cubicBezTo>
                    <a:cubicBezTo>
                      <a:pt x="530" y="1193"/>
                      <a:pt x="526" y="1194"/>
                      <a:pt x="523" y="1194"/>
                    </a:cubicBezTo>
                    <a:cubicBezTo>
                      <a:pt x="508" y="1194"/>
                      <a:pt x="501" y="1176"/>
                      <a:pt x="495" y="1161"/>
                    </a:cubicBezTo>
                    <a:cubicBezTo>
                      <a:pt x="493" y="1154"/>
                      <a:pt x="490" y="1148"/>
                      <a:pt x="488" y="1145"/>
                    </a:cubicBezTo>
                    <a:lnTo>
                      <a:pt x="487" y="1143"/>
                    </a:lnTo>
                    <a:lnTo>
                      <a:pt x="482" y="1141"/>
                    </a:lnTo>
                    <a:cubicBezTo>
                      <a:pt x="478" y="1140"/>
                      <a:pt x="470" y="1137"/>
                      <a:pt x="470" y="1129"/>
                    </a:cubicBezTo>
                    <a:cubicBezTo>
                      <a:pt x="465" y="1124"/>
                      <a:pt x="459" y="1121"/>
                      <a:pt x="453" y="1117"/>
                    </a:cubicBezTo>
                    <a:cubicBezTo>
                      <a:pt x="442" y="1111"/>
                      <a:pt x="430" y="1105"/>
                      <a:pt x="425" y="1091"/>
                    </a:cubicBezTo>
                    <a:cubicBezTo>
                      <a:pt x="423" y="1089"/>
                      <a:pt x="421" y="1088"/>
                      <a:pt x="418" y="1087"/>
                    </a:cubicBezTo>
                    <a:cubicBezTo>
                      <a:pt x="415" y="1087"/>
                      <a:pt x="411" y="1086"/>
                      <a:pt x="407" y="1083"/>
                    </a:cubicBezTo>
                    <a:cubicBezTo>
                      <a:pt x="405" y="1082"/>
                      <a:pt x="404" y="1081"/>
                      <a:pt x="404" y="1079"/>
                    </a:cubicBezTo>
                    <a:cubicBezTo>
                      <a:pt x="403" y="1076"/>
                      <a:pt x="403" y="1073"/>
                      <a:pt x="403" y="1071"/>
                    </a:cubicBezTo>
                    <a:cubicBezTo>
                      <a:pt x="403" y="1069"/>
                      <a:pt x="403" y="1069"/>
                      <a:pt x="403" y="1067"/>
                    </a:cubicBezTo>
                    <a:cubicBezTo>
                      <a:pt x="402" y="1065"/>
                      <a:pt x="402" y="1063"/>
                      <a:pt x="403" y="1062"/>
                    </a:cubicBezTo>
                    <a:lnTo>
                      <a:pt x="405" y="1059"/>
                    </a:lnTo>
                    <a:cubicBezTo>
                      <a:pt x="405" y="1058"/>
                      <a:pt x="406" y="1055"/>
                      <a:pt x="409" y="1053"/>
                    </a:cubicBezTo>
                    <a:lnTo>
                      <a:pt x="410" y="1053"/>
                    </a:lnTo>
                    <a:lnTo>
                      <a:pt x="413" y="1052"/>
                    </a:lnTo>
                    <a:cubicBezTo>
                      <a:pt x="414" y="1052"/>
                      <a:pt x="416" y="1053"/>
                      <a:pt x="417" y="1053"/>
                    </a:cubicBezTo>
                    <a:lnTo>
                      <a:pt x="418" y="1054"/>
                    </a:lnTo>
                    <a:lnTo>
                      <a:pt x="420" y="1054"/>
                    </a:lnTo>
                    <a:cubicBezTo>
                      <a:pt x="422" y="1055"/>
                      <a:pt x="424" y="1055"/>
                      <a:pt x="427" y="1057"/>
                    </a:cubicBezTo>
                    <a:lnTo>
                      <a:pt x="428" y="1055"/>
                    </a:lnTo>
                    <a:cubicBezTo>
                      <a:pt x="430" y="1052"/>
                      <a:pt x="433" y="1052"/>
                      <a:pt x="434" y="1052"/>
                    </a:cubicBezTo>
                    <a:lnTo>
                      <a:pt x="438" y="1049"/>
                    </a:lnTo>
                    <a:lnTo>
                      <a:pt x="439" y="1046"/>
                    </a:lnTo>
                    <a:cubicBezTo>
                      <a:pt x="436" y="1042"/>
                      <a:pt x="436" y="1037"/>
                      <a:pt x="437" y="1034"/>
                    </a:cubicBezTo>
                    <a:lnTo>
                      <a:pt x="437" y="1031"/>
                    </a:lnTo>
                    <a:cubicBezTo>
                      <a:pt x="436" y="1029"/>
                      <a:pt x="437" y="1026"/>
                      <a:pt x="439" y="1024"/>
                    </a:cubicBezTo>
                    <a:lnTo>
                      <a:pt x="442" y="1020"/>
                    </a:lnTo>
                    <a:cubicBezTo>
                      <a:pt x="442" y="1015"/>
                      <a:pt x="448" y="1012"/>
                      <a:pt x="450" y="1011"/>
                    </a:cubicBezTo>
                    <a:lnTo>
                      <a:pt x="452" y="1010"/>
                    </a:lnTo>
                    <a:cubicBezTo>
                      <a:pt x="452" y="1008"/>
                      <a:pt x="453" y="1007"/>
                      <a:pt x="454" y="1006"/>
                    </a:cubicBezTo>
                    <a:cubicBezTo>
                      <a:pt x="456" y="1004"/>
                      <a:pt x="457" y="1001"/>
                      <a:pt x="456" y="1000"/>
                    </a:cubicBezTo>
                    <a:lnTo>
                      <a:pt x="456" y="1000"/>
                    </a:lnTo>
                    <a:cubicBezTo>
                      <a:pt x="453" y="1000"/>
                      <a:pt x="449" y="998"/>
                      <a:pt x="448" y="995"/>
                    </a:cubicBezTo>
                    <a:cubicBezTo>
                      <a:pt x="447" y="992"/>
                      <a:pt x="446" y="988"/>
                      <a:pt x="447" y="984"/>
                    </a:cubicBezTo>
                    <a:cubicBezTo>
                      <a:pt x="446" y="983"/>
                      <a:pt x="446" y="981"/>
                      <a:pt x="446" y="980"/>
                    </a:cubicBezTo>
                    <a:cubicBezTo>
                      <a:pt x="445" y="977"/>
                      <a:pt x="446" y="975"/>
                      <a:pt x="447" y="973"/>
                    </a:cubicBezTo>
                    <a:lnTo>
                      <a:pt x="447" y="972"/>
                    </a:lnTo>
                    <a:cubicBezTo>
                      <a:pt x="445" y="971"/>
                      <a:pt x="442" y="968"/>
                      <a:pt x="440" y="964"/>
                    </a:cubicBezTo>
                    <a:cubicBezTo>
                      <a:pt x="435" y="958"/>
                      <a:pt x="434" y="951"/>
                      <a:pt x="434" y="946"/>
                    </a:cubicBezTo>
                    <a:cubicBezTo>
                      <a:pt x="433" y="943"/>
                      <a:pt x="433" y="940"/>
                      <a:pt x="432" y="937"/>
                    </a:cubicBezTo>
                    <a:cubicBezTo>
                      <a:pt x="419" y="932"/>
                      <a:pt x="416" y="918"/>
                      <a:pt x="414" y="908"/>
                    </a:cubicBezTo>
                    <a:cubicBezTo>
                      <a:pt x="413" y="902"/>
                      <a:pt x="413" y="896"/>
                      <a:pt x="410" y="892"/>
                    </a:cubicBezTo>
                    <a:lnTo>
                      <a:pt x="409" y="888"/>
                    </a:lnTo>
                    <a:cubicBezTo>
                      <a:pt x="409" y="886"/>
                      <a:pt x="410" y="883"/>
                      <a:pt x="410" y="880"/>
                    </a:cubicBezTo>
                    <a:cubicBezTo>
                      <a:pt x="411" y="876"/>
                      <a:pt x="412" y="867"/>
                      <a:pt x="411" y="865"/>
                    </a:cubicBezTo>
                    <a:lnTo>
                      <a:pt x="409" y="866"/>
                    </a:lnTo>
                    <a:lnTo>
                      <a:pt x="407" y="866"/>
                    </a:lnTo>
                    <a:lnTo>
                      <a:pt x="403" y="865"/>
                    </a:lnTo>
                    <a:cubicBezTo>
                      <a:pt x="401" y="864"/>
                      <a:pt x="400" y="862"/>
                      <a:pt x="400" y="860"/>
                    </a:cubicBezTo>
                    <a:lnTo>
                      <a:pt x="399" y="845"/>
                    </a:lnTo>
                    <a:cubicBezTo>
                      <a:pt x="399" y="835"/>
                      <a:pt x="398" y="824"/>
                      <a:pt x="398" y="815"/>
                    </a:cubicBezTo>
                    <a:lnTo>
                      <a:pt x="398" y="812"/>
                    </a:lnTo>
                    <a:cubicBezTo>
                      <a:pt x="400" y="807"/>
                      <a:pt x="403" y="804"/>
                      <a:pt x="406" y="800"/>
                    </a:cubicBezTo>
                    <a:cubicBezTo>
                      <a:pt x="411" y="794"/>
                      <a:pt x="412" y="793"/>
                      <a:pt x="407" y="787"/>
                    </a:cubicBezTo>
                    <a:cubicBezTo>
                      <a:pt x="406" y="786"/>
                      <a:pt x="406" y="784"/>
                      <a:pt x="406" y="783"/>
                    </a:cubicBezTo>
                    <a:cubicBezTo>
                      <a:pt x="406" y="778"/>
                      <a:pt x="408" y="774"/>
                      <a:pt x="410" y="771"/>
                    </a:cubicBezTo>
                    <a:cubicBezTo>
                      <a:pt x="411" y="769"/>
                      <a:pt x="413" y="767"/>
                      <a:pt x="413" y="766"/>
                    </a:cubicBezTo>
                    <a:cubicBezTo>
                      <a:pt x="408" y="762"/>
                      <a:pt x="407" y="755"/>
                      <a:pt x="408" y="751"/>
                    </a:cubicBezTo>
                    <a:cubicBezTo>
                      <a:pt x="397" y="749"/>
                      <a:pt x="395" y="737"/>
                      <a:pt x="393" y="729"/>
                    </a:cubicBezTo>
                    <a:cubicBezTo>
                      <a:pt x="392" y="725"/>
                      <a:pt x="391" y="720"/>
                      <a:pt x="390" y="718"/>
                    </a:cubicBezTo>
                    <a:lnTo>
                      <a:pt x="388" y="715"/>
                    </a:lnTo>
                    <a:lnTo>
                      <a:pt x="388" y="713"/>
                    </a:lnTo>
                    <a:cubicBezTo>
                      <a:pt x="385" y="697"/>
                      <a:pt x="383" y="685"/>
                      <a:pt x="370" y="679"/>
                    </a:cubicBezTo>
                    <a:lnTo>
                      <a:pt x="367" y="676"/>
                    </a:lnTo>
                    <a:cubicBezTo>
                      <a:pt x="365" y="673"/>
                      <a:pt x="362" y="670"/>
                      <a:pt x="360" y="667"/>
                    </a:cubicBezTo>
                    <a:cubicBezTo>
                      <a:pt x="350" y="655"/>
                      <a:pt x="347" y="646"/>
                      <a:pt x="364" y="631"/>
                    </a:cubicBezTo>
                    <a:cubicBezTo>
                      <a:pt x="363" y="624"/>
                      <a:pt x="365" y="616"/>
                      <a:pt x="366" y="610"/>
                    </a:cubicBezTo>
                    <a:cubicBezTo>
                      <a:pt x="368" y="604"/>
                      <a:pt x="369" y="598"/>
                      <a:pt x="368" y="595"/>
                    </a:cubicBezTo>
                    <a:cubicBezTo>
                      <a:pt x="366" y="594"/>
                      <a:pt x="363" y="593"/>
                      <a:pt x="361" y="591"/>
                    </a:cubicBezTo>
                    <a:cubicBezTo>
                      <a:pt x="351" y="587"/>
                      <a:pt x="343" y="583"/>
                      <a:pt x="333" y="583"/>
                    </a:cubicBezTo>
                    <a:cubicBezTo>
                      <a:pt x="330" y="583"/>
                      <a:pt x="326" y="584"/>
                      <a:pt x="322" y="585"/>
                    </a:cubicBezTo>
                    <a:lnTo>
                      <a:pt x="320" y="586"/>
                    </a:lnTo>
                    <a:lnTo>
                      <a:pt x="317" y="585"/>
                    </a:lnTo>
                    <a:cubicBezTo>
                      <a:pt x="306" y="580"/>
                      <a:pt x="301" y="571"/>
                      <a:pt x="297" y="565"/>
                    </a:cubicBezTo>
                    <a:cubicBezTo>
                      <a:pt x="293" y="558"/>
                      <a:pt x="292" y="556"/>
                      <a:pt x="289" y="556"/>
                    </a:cubicBezTo>
                    <a:cubicBezTo>
                      <a:pt x="288" y="556"/>
                      <a:pt x="284" y="557"/>
                      <a:pt x="278" y="560"/>
                    </a:cubicBezTo>
                    <a:lnTo>
                      <a:pt x="275" y="561"/>
                    </a:lnTo>
                    <a:lnTo>
                      <a:pt x="273" y="561"/>
                    </a:lnTo>
                    <a:cubicBezTo>
                      <a:pt x="262" y="557"/>
                      <a:pt x="251" y="546"/>
                      <a:pt x="247" y="534"/>
                    </a:cubicBezTo>
                    <a:cubicBezTo>
                      <a:pt x="244" y="525"/>
                      <a:pt x="244" y="517"/>
                      <a:pt x="247" y="510"/>
                    </a:cubicBezTo>
                    <a:lnTo>
                      <a:pt x="244" y="509"/>
                    </a:lnTo>
                    <a:cubicBezTo>
                      <a:pt x="241" y="509"/>
                      <a:pt x="236" y="511"/>
                      <a:pt x="230" y="512"/>
                    </a:cubicBezTo>
                    <a:cubicBezTo>
                      <a:pt x="221" y="514"/>
                      <a:pt x="210" y="517"/>
                      <a:pt x="197" y="517"/>
                    </a:cubicBezTo>
                    <a:cubicBezTo>
                      <a:pt x="185" y="517"/>
                      <a:pt x="174" y="515"/>
                      <a:pt x="162" y="511"/>
                    </a:cubicBezTo>
                    <a:cubicBezTo>
                      <a:pt x="160" y="510"/>
                      <a:pt x="158" y="508"/>
                      <a:pt x="158" y="505"/>
                    </a:cubicBezTo>
                    <a:cubicBezTo>
                      <a:pt x="156" y="489"/>
                      <a:pt x="152" y="472"/>
                      <a:pt x="148" y="455"/>
                    </a:cubicBezTo>
                    <a:lnTo>
                      <a:pt x="145" y="448"/>
                    </a:lnTo>
                    <a:lnTo>
                      <a:pt x="145" y="447"/>
                    </a:lnTo>
                    <a:lnTo>
                      <a:pt x="145" y="446"/>
                    </a:lnTo>
                    <a:cubicBezTo>
                      <a:pt x="138" y="424"/>
                      <a:pt x="128" y="404"/>
                      <a:pt x="118" y="388"/>
                    </a:cubicBezTo>
                    <a:cubicBezTo>
                      <a:pt x="115" y="384"/>
                      <a:pt x="113" y="380"/>
                      <a:pt x="109" y="377"/>
                    </a:cubicBezTo>
                    <a:cubicBezTo>
                      <a:pt x="108" y="376"/>
                      <a:pt x="107" y="373"/>
                      <a:pt x="107" y="371"/>
                    </a:cubicBezTo>
                    <a:cubicBezTo>
                      <a:pt x="109" y="365"/>
                      <a:pt x="107" y="357"/>
                      <a:pt x="105" y="350"/>
                    </a:cubicBezTo>
                    <a:cubicBezTo>
                      <a:pt x="102" y="337"/>
                      <a:pt x="98" y="320"/>
                      <a:pt x="113" y="312"/>
                    </a:cubicBezTo>
                    <a:cubicBezTo>
                      <a:pt x="112" y="302"/>
                      <a:pt x="103" y="293"/>
                      <a:pt x="95" y="285"/>
                    </a:cubicBezTo>
                    <a:cubicBezTo>
                      <a:pt x="93" y="283"/>
                      <a:pt x="91" y="281"/>
                      <a:pt x="90" y="280"/>
                    </a:cubicBezTo>
                    <a:cubicBezTo>
                      <a:pt x="87" y="275"/>
                      <a:pt x="82" y="274"/>
                      <a:pt x="76" y="272"/>
                    </a:cubicBezTo>
                    <a:cubicBezTo>
                      <a:pt x="70" y="271"/>
                      <a:pt x="63" y="269"/>
                      <a:pt x="58" y="262"/>
                    </a:cubicBezTo>
                    <a:cubicBezTo>
                      <a:pt x="54" y="255"/>
                      <a:pt x="49" y="249"/>
                      <a:pt x="43" y="242"/>
                    </a:cubicBezTo>
                    <a:cubicBezTo>
                      <a:pt x="35" y="233"/>
                      <a:pt x="26" y="224"/>
                      <a:pt x="21" y="210"/>
                    </a:cubicBezTo>
                    <a:cubicBezTo>
                      <a:pt x="9" y="203"/>
                      <a:pt x="0" y="189"/>
                      <a:pt x="3" y="179"/>
                    </a:cubicBezTo>
                    <a:cubicBezTo>
                      <a:pt x="4" y="172"/>
                      <a:pt x="9" y="168"/>
                      <a:pt x="16" y="168"/>
                    </a:cubicBezTo>
                    <a:cubicBezTo>
                      <a:pt x="21" y="168"/>
                      <a:pt x="27" y="171"/>
                      <a:pt x="35" y="175"/>
                    </a:cubicBezTo>
                    <a:lnTo>
                      <a:pt x="37" y="177"/>
                    </a:lnTo>
                    <a:cubicBezTo>
                      <a:pt x="46" y="192"/>
                      <a:pt x="52" y="199"/>
                      <a:pt x="60" y="199"/>
                    </a:cubicBezTo>
                    <a:cubicBezTo>
                      <a:pt x="63" y="199"/>
                      <a:pt x="66" y="198"/>
                      <a:pt x="71" y="196"/>
                    </a:cubicBezTo>
                    <a:lnTo>
                      <a:pt x="73" y="196"/>
                    </a:lnTo>
                    <a:cubicBezTo>
                      <a:pt x="75" y="196"/>
                      <a:pt x="77" y="196"/>
                      <a:pt x="78" y="198"/>
                    </a:cubicBezTo>
                    <a:cubicBezTo>
                      <a:pt x="92" y="212"/>
                      <a:pt x="112" y="220"/>
                      <a:pt x="143" y="226"/>
                    </a:cubicBezTo>
                    <a:cubicBezTo>
                      <a:pt x="145" y="226"/>
                      <a:pt x="146" y="227"/>
                      <a:pt x="147" y="229"/>
                    </a:cubicBezTo>
                    <a:cubicBezTo>
                      <a:pt x="152" y="231"/>
                      <a:pt x="155" y="234"/>
                      <a:pt x="157" y="237"/>
                    </a:cubicBezTo>
                    <a:cubicBezTo>
                      <a:pt x="160" y="235"/>
                      <a:pt x="163" y="233"/>
                      <a:pt x="166" y="231"/>
                    </a:cubicBezTo>
                    <a:lnTo>
                      <a:pt x="170" y="230"/>
                    </a:lnTo>
                    <a:lnTo>
                      <a:pt x="176" y="231"/>
                    </a:lnTo>
                    <a:cubicBezTo>
                      <a:pt x="184" y="232"/>
                      <a:pt x="193" y="233"/>
                      <a:pt x="201" y="234"/>
                    </a:cubicBezTo>
                    <a:cubicBezTo>
                      <a:pt x="203" y="235"/>
                      <a:pt x="204" y="235"/>
                      <a:pt x="205" y="235"/>
                    </a:cubicBezTo>
                    <a:lnTo>
                      <a:pt x="206" y="235"/>
                    </a:lnTo>
                    <a:lnTo>
                      <a:pt x="207" y="235"/>
                    </a:lnTo>
                    <a:cubicBezTo>
                      <a:pt x="213" y="236"/>
                      <a:pt x="218" y="237"/>
                      <a:pt x="223" y="238"/>
                    </a:cubicBezTo>
                    <a:lnTo>
                      <a:pt x="225" y="239"/>
                    </a:lnTo>
                    <a:lnTo>
                      <a:pt x="225" y="239"/>
                    </a:lnTo>
                    <a:lnTo>
                      <a:pt x="227" y="239"/>
                    </a:lnTo>
                    <a:lnTo>
                      <a:pt x="229" y="240"/>
                    </a:lnTo>
                    <a:cubicBezTo>
                      <a:pt x="231" y="240"/>
                      <a:pt x="233" y="241"/>
                      <a:pt x="234" y="243"/>
                    </a:cubicBezTo>
                    <a:lnTo>
                      <a:pt x="234" y="243"/>
                    </a:lnTo>
                    <a:lnTo>
                      <a:pt x="235" y="243"/>
                    </a:lnTo>
                    <a:lnTo>
                      <a:pt x="238" y="242"/>
                    </a:lnTo>
                    <a:lnTo>
                      <a:pt x="240" y="243"/>
                    </a:lnTo>
                    <a:cubicBezTo>
                      <a:pt x="249" y="245"/>
                      <a:pt x="255" y="248"/>
                      <a:pt x="261" y="251"/>
                    </a:cubicBezTo>
                    <a:lnTo>
                      <a:pt x="264" y="253"/>
                    </a:lnTo>
                    <a:cubicBezTo>
                      <a:pt x="282" y="263"/>
                      <a:pt x="298" y="272"/>
                      <a:pt x="315" y="276"/>
                    </a:cubicBezTo>
                    <a:lnTo>
                      <a:pt x="317" y="277"/>
                    </a:lnTo>
                    <a:lnTo>
                      <a:pt x="320" y="278"/>
                    </a:lnTo>
                    <a:cubicBezTo>
                      <a:pt x="322" y="278"/>
                      <a:pt x="324" y="280"/>
                      <a:pt x="325" y="282"/>
                    </a:cubicBezTo>
                    <a:cubicBezTo>
                      <a:pt x="327" y="287"/>
                      <a:pt x="328" y="288"/>
                      <a:pt x="328" y="288"/>
                    </a:cubicBezTo>
                    <a:cubicBezTo>
                      <a:pt x="329" y="287"/>
                      <a:pt x="333" y="283"/>
                      <a:pt x="335" y="280"/>
                    </a:cubicBezTo>
                    <a:cubicBezTo>
                      <a:pt x="336" y="278"/>
                      <a:pt x="338" y="277"/>
                      <a:pt x="340" y="277"/>
                    </a:cubicBezTo>
                    <a:cubicBezTo>
                      <a:pt x="346" y="276"/>
                      <a:pt x="352" y="275"/>
                      <a:pt x="359" y="272"/>
                    </a:cubicBezTo>
                    <a:lnTo>
                      <a:pt x="361" y="272"/>
                    </a:lnTo>
                    <a:lnTo>
                      <a:pt x="363" y="272"/>
                    </a:lnTo>
                    <a:lnTo>
                      <a:pt x="366" y="269"/>
                    </a:lnTo>
                    <a:cubicBezTo>
                      <a:pt x="374" y="265"/>
                      <a:pt x="380" y="260"/>
                      <a:pt x="387" y="254"/>
                    </a:cubicBezTo>
                    <a:cubicBezTo>
                      <a:pt x="392" y="250"/>
                      <a:pt x="397" y="246"/>
                      <a:pt x="403" y="242"/>
                    </a:cubicBezTo>
                    <a:cubicBezTo>
                      <a:pt x="425" y="229"/>
                      <a:pt x="446" y="227"/>
                      <a:pt x="467" y="226"/>
                    </a:cubicBezTo>
                    <a:cubicBezTo>
                      <a:pt x="473" y="225"/>
                      <a:pt x="478" y="225"/>
                      <a:pt x="484" y="224"/>
                    </a:cubicBezTo>
                    <a:cubicBezTo>
                      <a:pt x="529" y="220"/>
                      <a:pt x="552" y="206"/>
                      <a:pt x="587" y="184"/>
                    </a:cubicBezTo>
                    <a:lnTo>
                      <a:pt x="600" y="176"/>
                    </a:lnTo>
                    <a:cubicBezTo>
                      <a:pt x="609" y="171"/>
                      <a:pt x="617" y="166"/>
                      <a:pt x="625" y="162"/>
                    </a:cubicBezTo>
                    <a:cubicBezTo>
                      <a:pt x="654" y="146"/>
                      <a:pt x="679" y="133"/>
                      <a:pt x="696" y="103"/>
                    </a:cubicBezTo>
                    <a:cubicBezTo>
                      <a:pt x="698" y="100"/>
                      <a:pt x="700" y="95"/>
                      <a:pt x="702" y="88"/>
                    </a:cubicBezTo>
                    <a:cubicBezTo>
                      <a:pt x="702" y="86"/>
                      <a:pt x="704" y="85"/>
                      <a:pt x="706" y="84"/>
                    </a:cubicBezTo>
                    <a:lnTo>
                      <a:pt x="710" y="83"/>
                    </a:lnTo>
                    <a:cubicBezTo>
                      <a:pt x="712" y="80"/>
                      <a:pt x="714" y="78"/>
                      <a:pt x="717" y="76"/>
                    </a:cubicBezTo>
                    <a:cubicBezTo>
                      <a:pt x="721" y="72"/>
                      <a:pt x="723" y="70"/>
                      <a:pt x="723" y="68"/>
                    </a:cubicBezTo>
                    <a:cubicBezTo>
                      <a:pt x="723" y="65"/>
                      <a:pt x="724" y="62"/>
                      <a:pt x="727" y="61"/>
                    </a:cubicBezTo>
                    <a:cubicBezTo>
                      <a:pt x="729" y="60"/>
                      <a:pt x="732" y="59"/>
                      <a:pt x="733" y="56"/>
                    </a:cubicBezTo>
                    <a:cubicBezTo>
                      <a:pt x="733" y="55"/>
                      <a:pt x="733" y="51"/>
                      <a:pt x="728" y="43"/>
                    </a:cubicBezTo>
                    <a:cubicBezTo>
                      <a:pt x="724" y="40"/>
                      <a:pt x="724" y="34"/>
                      <a:pt x="724" y="30"/>
                    </a:cubicBezTo>
                    <a:lnTo>
                      <a:pt x="723" y="28"/>
                    </a:lnTo>
                    <a:cubicBezTo>
                      <a:pt x="722" y="26"/>
                      <a:pt x="722" y="24"/>
                      <a:pt x="722" y="22"/>
                    </a:cubicBezTo>
                    <a:lnTo>
                      <a:pt x="721" y="21"/>
                    </a:lnTo>
                    <a:cubicBezTo>
                      <a:pt x="720" y="19"/>
                      <a:pt x="720" y="16"/>
                      <a:pt x="721" y="14"/>
                    </a:cubicBezTo>
                    <a:cubicBezTo>
                      <a:pt x="723" y="10"/>
                      <a:pt x="726" y="6"/>
                      <a:pt x="729" y="3"/>
                    </a:cubicBezTo>
                    <a:cubicBezTo>
                      <a:pt x="730" y="1"/>
                      <a:pt x="732" y="0"/>
                      <a:pt x="734" y="0"/>
                    </a:cubicBezTo>
                    <a:lnTo>
                      <a:pt x="736" y="1"/>
                    </a:lnTo>
                    <a:cubicBezTo>
                      <a:pt x="739" y="2"/>
                      <a:pt x="742" y="3"/>
                      <a:pt x="745" y="5"/>
                    </a:cubicBezTo>
                    <a:lnTo>
                      <a:pt x="748" y="5"/>
                    </a:lnTo>
                    <a:cubicBezTo>
                      <a:pt x="751" y="4"/>
                      <a:pt x="755" y="4"/>
                      <a:pt x="758" y="4"/>
                    </a:cubicBezTo>
                    <a:cubicBezTo>
                      <a:pt x="762" y="4"/>
                      <a:pt x="765" y="4"/>
                      <a:pt x="767" y="6"/>
                    </a:cubicBezTo>
                    <a:cubicBezTo>
                      <a:pt x="768" y="4"/>
                      <a:pt x="770" y="2"/>
                      <a:pt x="774" y="1"/>
                    </a:cubicBezTo>
                    <a:lnTo>
                      <a:pt x="776" y="1"/>
                    </a:lnTo>
                    <a:cubicBezTo>
                      <a:pt x="778" y="1"/>
                      <a:pt x="779" y="1"/>
                      <a:pt x="780" y="2"/>
                    </a:cubicBezTo>
                    <a:lnTo>
                      <a:pt x="784" y="3"/>
                    </a:lnTo>
                    <a:cubicBezTo>
                      <a:pt x="785" y="1"/>
                      <a:pt x="786" y="0"/>
                      <a:pt x="788" y="0"/>
                    </a:cubicBezTo>
                    <a:lnTo>
                      <a:pt x="791" y="1"/>
                    </a:lnTo>
                    <a:cubicBezTo>
                      <a:pt x="803" y="5"/>
                      <a:pt x="815" y="11"/>
                      <a:pt x="822" y="16"/>
                    </a:cubicBezTo>
                    <a:cubicBezTo>
                      <a:pt x="833" y="25"/>
                      <a:pt x="842" y="35"/>
                      <a:pt x="850" y="49"/>
                    </a:cubicBezTo>
                    <a:lnTo>
                      <a:pt x="850" y="52"/>
                    </a:lnTo>
                    <a:cubicBezTo>
                      <a:pt x="851" y="54"/>
                      <a:pt x="851" y="56"/>
                      <a:pt x="850" y="59"/>
                    </a:cubicBezTo>
                    <a:cubicBezTo>
                      <a:pt x="849" y="63"/>
                      <a:pt x="848" y="66"/>
                      <a:pt x="847" y="70"/>
                    </a:cubicBezTo>
                    <a:cubicBezTo>
                      <a:pt x="844" y="81"/>
                      <a:pt x="842" y="91"/>
                      <a:pt x="844" y="98"/>
                    </a:cubicBezTo>
                    <a:cubicBezTo>
                      <a:pt x="844" y="101"/>
                      <a:pt x="843" y="104"/>
                      <a:pt x="841" y="106"/>
                    </a:cubicBezTo>
                    <a:cubicBezTo>
                      <a:pt x="838" y="108"/>
                      <a:pt x="837" y="110"/>
                      <a:pt x="836" y="113"/>
                    </a:cubicBezTo>
                    <a:cubicBezTo>
                      <a:pt x="834" y="117"/>
                      <a:pt x="832" y="123"/>
                      <a:pt x="825" y="125"/>
                    </a:cubicBezTo>
                    <a:lnTo>
                      <a:pt x="825" y="127"/>
                    </a:lnTo>
                    <a:lnTo>
                      <a:pt x="828" y="126"/>
                    </a:lnTo>
                    <a:lnTo>
                      <a:pt x="831" y="127"/>
                    </a:lnTo>
                    <a:cubicBezTo>
                      <a:pt x="833" y="127"/>
                      <a:pt x="834" y="128"/>
                      <a:pt x="835" y="130"/>
                    </a:cubicBezTo>
                    <a:lnTo>
                      <a:pt x="837" y="130"/>
                    </a:lnTo>
                    <a:cubicBezTo>
                      <a:pt x="839" y="130"/>
                      <a:pt x="841" y="130"/>
                      <a:pt x="843" y="131"/>
                    </a:cubicBezTo>
                    <a:cubicBezTo>
                      <a:pt x="844" y="130"/>
                      <a:pt x="846" y="129"/>
                      <a:pt x="847" y="129"/>
                    </a:cubicBezTo>
                    <a:lnTo>
                      <a:pt x="847" y="129"/>
                    </a:lnTo>
                    <a:cubicBezTo>
                      <a:pt x="850" y="129"/>
                      <a:pt x="851" y="129"/>
                      <a:pt x="852" y="130"/>
                    </a:cubicBezTo>
                    <a:lnTo>
                      <a:pt x="854" y="130"/>
                    </a:lnTo>
                    <a:lnTo>
                      <a:pt x="855" y="130"/>
                    </a:lnTo>
                    <a:cubicBezTo>
                      <a:pt x="857" y="130"/>
                      <a:pt x="859" y="132"/>
                      <a:pt x="860" y="135"/>
                    </a:cubicBezTo>
                    <a:lnTo>
                      <a:pt x="864" y="133"/>
                    </a:lnTo>
                    <a:lnTo>
                      <a:pt x="866" y="134"/>
                    </a:lnTo>
                    <a:cubicBezTo>
                      <a:pt x="868" y="134"/>
                      <a:pt x="870" y="136"/>
                      <a:pt x="870" y="137"/>
                    </a:cubicBezTo>
                    <a:lnTo>
                      <a:pt x="871" y="138"/>
                    </a:lnTo>
                    <a:lnTo>
                      <a:pt x="871" y="138"/>
                    </a:lnTo>
                    <a:cubicBezTo>
                      <a:pt x="873" y="137"/>
                      <a:pt x="874" y="136"/>
                      <a:pt x="877" y="136"/>
                    </a:cubicBezTo>
                    <a:cubicBezTo>
                      <a:pt x="879" y="136"/>
                      <a:pt x="881" y="137"/>
                      <a:pt x="882" y="139"/>
                    </a:cubicBezTo>
                    <a:lnTo>
                      <a:pt x="885" y="141"/>
                    </a:lnTo>
                    <a:lnTo>
                      <a:pt x="882" y="147"/>
                    </a:lnTo>
                    <a:lnTo>
                      <a:pt x="887" y="142"/>
                    </a:lnTo>
                    <a:lnTo>
                      <a:pt x="889" y="145"/>
                    </a:lnTo>
                    <a:cubicBezTo>
                      <a:pt x="892" y="153"/>
                      <a:pt x="894" y="162"/>
                      <a:pt x="897" y="170"/>
                    </a:cubicBezTo>
                    <a:lnTo>
                      <a:pt x="897" y="173"/>
                    </a:lnTo>
                    <a:lnTo>
                      <a:pt x="898" y="175"/>
                    </a:lnTo>
                    <a:cubicBezTo>
                      <a:pt x="899" y="178"/>
                      <a:pt x="898" y="182"/>
                      <a:pt x="896" y="183"/>
                    </a:cubicBezTo>
                    <a:cubicBezTo>
                      <a:pt x="895" y="184"/>
                      <a:pt x="895" y="184"/>
                      <a:pt x="896" y="187"/>
                    </a:cubicBezTo>
                    <a:cubicBezTo>
                      <a:pt x="896" y="190"/>
                      <a:pt x="896" y="190"/>
                      <a:pt x="898" y="191"/>
                    </a:cubicBezTo>
                    <a:cubicBezTo>
                      <a:pt x="900" y="192"/>
                      <a:pt x="902" y="194"/>
                      <a:pt x="902" y="196"/>
                    </a:cubicBezTo>
                    <a:cubicBezTo>
                      <a:pt x="904" y="207"/>
                      <a:pt x="904" y="215"/>
                      <a:pt x="904" y="223"/>
                    </a:cubicBezTo>
                    <a:cubicBezTo>
                      <a:pt x="902" y="250"/>
                      <a:pt x="891" y="275"/>
                      <a:pt x="882" y="296"/>
                    </a:cubicBezTo>
                    <a:cubicBezTo>
                      <a:pt x="881" y="298"/>
                      <a:pt x="879" y="300"/>
                      <a:pt x="876" y="300"/>
                    </a:cubicBezTo>
                    <a:lnTo>
                      <a:pt x="874" y="300"/>
                    </a:lnTo>
                    <a:lnTo>
                      <a:pt x="873" y="301"/>
                    </a:lnTo>
                    <a:lnTo>
                      <a:pt x="874" y="302"/>
                    </a:lnTo>
                    <a:cubicBezTo>
                      <a:pt x="876" y="304"/>
                      <a:pt x="877" y="307"/>
                      <a:pt x="876" y="310"/>
                    </a:cubicBezTo>
                    <a:cubicBezTo>
                      <a:pt x="867" y="329"/>
                      <a:pt x="857" y="350"/>
                      <a:pt x="853" y="371"/>
                    </a:cubicBezTo>
                    <a:cubicBezTo>
                      <a:pt x="843" y="416"/>
                      <a:pt x="847" y="461"/>
                      <a:pt x="865" y="507"/>
                    </a:cubicBezTo>
                    <a:cubicBezTo>
                      <a:pt x="866" y="508"/>
                      <a:pt x="866" y="511"/>
                      <a:pt x="865" y="513"/>
                    </a:cubicBezTo>
                    <a:cubicBezTo>
                      <a:pt x="867" y="513"/>
                      <a:pt x="868" y="514"/>
                      <a:pt x="868" y="516"/>
                    </a:cubicBezTo>
                    <a:lnTo>
                      <a:pt x="873" y="526"/>
                    </a:lnTo>
                    <a:cubicBezTo>
                      <a:pt x="880" y="545"/>
                      <a:pt x="887" y="564"/>
                      <a:pt x="895" y="582"/>
                    </a:cubicBezTo>
                    <a:cubicBezTo>
                      <a:pt x="896" y="584"/>
                      <a:pt x="896" y="587"/>
                      <a:pt x="894" y="589"/>
                    </a:cubicBezTo>
                    <a:cubicBezTo>
                      <a:pt x="893" y="591"/>
                      <a:pt x="892" y="597"/>
                      <a:pt x="892" y="601"/>
                    </a:cubicBezTo>
                    <a:cubicBezTo>
                      <a:pt x="894" y="601"/>
                      <a:pt x="896" y="602"/>
                      <a:pt x="898" y="602"/>
                    </a:cubicBezTo>
                    <a:lnTo>
                      <a:pt x="899" y="602"/>
                    </a:lnTo>
                    <a:lnTo>
                      <a:pt x="900" y="602"/>
                    </a:lnTo>
                    <a:cubicBezTo>
                      <a:pt x="902" y="602"/>
                      <a:pt x="905" y="603"/>
                      <a:pt x="906" y="605"/>
                    </a:cubicBezTo>
                    <a:lnTo>
                      <a:pt x="907" y="608"/>
                    </a:lnTo>
                    <a:cubicBezTo>
                      <a:pt x="908" y="610"/>
                      <a:pt x="909" y="613"/>
                      <a:pt x="908" y="615"/>
                    </a:cubicBezTo>
                    <a:lnTo>
                      <a:pt x="905" y="619"/>
                    </a:lnTo>
                    <a:lnTo>
                      <a:pt x="904" y="621"/>
                    </a:lnTo>
                    <a:cubicBezTo>
                      <a:pt x="906" y="621"/>
                      <a:pt x="908" y="623"/>
                      <a:pt x="910" y="624"/>
                    </a:cubicBezTo>
                    <a:lnTo>
                      <a:pt x="912" y="624"/>
                    </a:lnTo>
                    <a:cubicBezTo>
                      <a:pt x="914" y="624"/>
                      <a:pt x="916" y="625"/>
                      <a:pt x="918" y="627"/>
                    </a:cubicBezTo>
                    <a:lnTo>
                      <a:pt x="920" y="630"/>
                    </a:lnTo>
                    <a:cubicBezTo>
                      <a:pt x="933" y="652"/>
                      <a:pt x="951" y="669"/>
                      <a:pt x="972" y="681"/>
                    </a:cubicBezTo>
                    <a:lnTo>
                      <a:pt x="973" y="683"/>
                    </a:lnTo>
                    <a:cubicBezTo>
                      <a:pt x="975" y="684"/>
                      <a:pt x="977" y="685"/>
                      <a:pt x="979" y="686"/>
                    </a:cubicBezTo>
                    <a:cubicBezTo>
                      <a:pt x="996" y="694"/>
                      <a:pt x="1013" y="699"/>
                      <a:pt x="1031" y="702"/>
                    </a:cubicBezTo>
                    <a:cubicBezTo>
                      <a:pt x="1033" y="702"/>
                      <a:pt x="1034" y="703"/>
                      <a:pt x="1035" y="704"/>
                    </a:cubicBezTo>
                    <a:cubicBezTo>
                      <a:pt x="1037" y="706"/>
                      <a:pt x="1038" y="707"/>
                      <a:pt x="1039" y="709"/>
                    </a:cubicBezTo>
                    <a:cubicBezTo>
                      <a:pt x="1040" y="711"/>
                      <a:pt x="1040" y="714"/>
                      <a:pt x="1039" y="716"/>
                    </a:cubicBezTo>
                    <a:lnTo>
                      <a:pt x="1040" y="719"/>
                    </a:lnTo>
                    <a:cubicBezTo>
                      <a:pt x="1037" y="742"/>
                      <a:pt x="1039" y="767"/>
                      <a:pt x="1041" y="791"/>
                    </a:cubicBezTo>
                    <a:cubicBezTo>
                      <a:pt x="1044" y="829"/>
                      <a:pt x="1047" y="865"/>
                      <a:pt x="1028" y="886"/>
                    </a:cubicBezTo>
                    <a:cubicBezTo>
                      <a:pt x="1017" y="897"/>
                      <a:pt x="1002" y="902"/>
                      <a:pt x="980" y="902"/>
                    </a:cubicBezTo>
                    <a:lnTo>
                      <a:pt x="980" y="902"/>
                    </a:lnTo>
                    <a:cubicBezTo>
                      <a:pt x="969" y="902"/>
                      <a:pt x="956" y="901"/>
                      <a:pt x="941" y="898"/>
                    </a:cubicBezTo>
                    <a:cubicBezTo>
                      <a:pt x="938" y="898"/>
                      <a:pt x="935" y="899"/>
                      <a:pt x="931" y="899"/>
                    </a:cubicBezTo>
                    <a:cubicBezTo>
                      <a:pt x="925" y="899"/>
                      <a:pt x="916" y="898"/>
                      <a:pt x="907" y="898"/>
                    </a:cubicBezTo>
                    <a:cubicBezTo>
                      <a:pt x="897" y="897"/>
                      <a:pt x="885" y="896"/>
                      <a:pt x="874" y="896"/>
                    </a:cubicBezTo>
                    <a:cubicBezTo>
                      <a:pt x="849" y="896"/>
                      <a:pt x="840" y="900"/>
                      <a:pt x="838" y="903"/>
                    </a:cubicBezTo>
                    <a:cubicBezTo>
                      <a:pt x="837" y="904"/>
                      <a:pt x="836" y="906"/>
                      <a:pt x="837" y="909"/>
                    </a:cubicBezTo>
                    <a:cubicBezTo>
                      <a:pt x="838" y="913"/>
                      <a:pt x="835" y="917"/>
                      <a:pt x="832" y="917"/>
                    </a:cubicBezTo>
                    <a:cubicBezTo>
                      <a:pt x="826" y="919"/>
                      <a:pt x="825" y="922"/>
                      <a:pt x="825" y="933"/>
                    </a:cubicBezTo>
                    <a:cubicBezTo>
                      <a:pt x="825" y="936"/>
                      <a:pt x="823" y="939"/>
                      <a:pt x="820" y="940"/>
                    </a:cubicBezTo>
                    <a:cubicBezTo>
                      <a:pt x="815" y="941"/>
                      <a:pt x="813" y="949"/>
                      <a:pt x="811" y="958"/>
                    </a:cubicBezTo>
                    <a:cubicBezTo>
                      <a:pt x="810" y="961"/>
                      <a:pt x="809" y="964"/>
                      <a:pt x="808" y="966"/>
                    </a:cubicBezTo>
                    <a:cubicBezTo>
                      <a:pt x="808" y="968"/>
                      <a:pt x="806" y="969"/>
                      <a:pt x="805" y="970"/>
                    </a:cubicBezTo>
                    <a:lnTo>
                      <a:pt x="804" y="972"/>
                    </a:lnTo>
                    <a:cubicBezTo>
                      <a:pt x="803" y="975"/>
                      <a:pt x="801" y="979"/>
                      <a:pt x="797" y="980"/>
                    </a:cubicBezTo>
                    <a:cubicBezTo>
                      <a:pt x="797" y="982"/>
                      <a:pt x="798" y="984"/>
                      <a:pt x="798" y="985"/>
                    </a:cubicBezTo>
                    <a:cubicBezTo>
                      <a:pt x="798" y="987"/>
                      <a:pt x="798" y="989"/>
                      <a:pt x="798" y="991"/>
                    </a:cubicBezTo>
                    <a:lnTo>
                      <a:pt x="797" y="994"/>
                    </a:lnTo>
                    <a:cubicBezTo>
                      <a:pt x="796" y="997"/>
                      <a:pt x="795" y="999"/>
                      <a:pt x="794" y="1001"/>
                    </a:cubicBezTo>
                    <a:cubicBezTo>
                      <a:pt x="793" y="1004"/>
                      <a:pt x="792" y="1007"/>
                      <a:pt x="790" y="1011"/>
                    </a:cubicBezTo>
                    <a:cubicBezTo>
                      <a:pt x="790" y="1018"/>
                      <a:pt x="785" y="1024"/>
                      <a:pt x="781" y="1029"/>
                    </a:cubicBezTo>
                    <a:lnTo>
                      <a:pt x="779" y="1031"/>
                    </a:lnTo>
                    <a:cubicBezTo>
                      <a:pt x="780" y="1035"/>
                      <a:pt x="782" y="1038"/>
                      <a:pt x="786" y="1042"/>
                    </a:cubicBezTo>
                    <a:cubicBezTo>
                      <a:pt x="790" y="1046"/>
                      <a:pt x="795" y="1051"/>
                      <a:pt x="796" y="1059"/>
                    </a:cubicBezTo>
                    <a:cubicBezTo>
                      <a:pt x="798" y="1063"/>
                      <a:pt x="797" y="1066"/>
                      <a:pt x="796" y="1067"/>
                    </a:cubicBezTo>
                    <a:cubicBezTo>
                      <a:pt x="794" y="1075"/>
                      <a:pt x="784" y="1077"/>
                      <a:pt x="773" y="1080"/>
                    </a:cubicBezTo>
                    <a:cubicBezTo>
                      <a:pt x="770" y="1080"/>
                      <a:pt x="766" y="1081"/>
                      <a:pt x="764" y="1082"/>
                    </a:cubicBezTo>
                    <a:cubicBezTo>
                      <a:pt x="762" y="1088"/>
                      <a:pt x="759" y="1100"/>
                      <a:pt x="750" y="1100"/>
                    </a:cubicBezTo>
                    <a:cubicBezTo>
                      <a:pt x="747" y="1100"/>
                      <a:pt x="745" y="1099"/>
                      <a:pt x="744" y="1098"/>
                    </a:cubicBezTo>
                    <a:lnTo>
                      <a:pt x="742" y="1099"/>
                    </a:lnTo>
                    <a:lnTo>
                      <a:pt x="740" y="1099"/>
                    </a:lnTo>
                    <a:lnTo>
                      <a:pt x="737" y="1099"/>
                    </a:lnTo>
                    <a:lnTo>
                      <a:pt x="733" y="1101"/>
                    </a:lnTo>
                    <a:lnTo>
                      <a:pt x="731" y="1103"/>
                    </a:lnTo>
                    <a:lnTo>
                      <a:pt x="727" y="1104"/>
                    </a:lnTo>
                    <a:lnTo>
                      <a:pt x="724" y="1104"/>
                    </a:lnTo>
                    <a:cubicBezTo>
                      <a:pt x="722" y="1103"/>
                      <a:pt x="721" y="1101"/>
                      <a:pt x="720" y="1098"/>
                    </a:cubicBezTo>
                    <a:lnTo>
                      <a:pt x="719" y="1099"/>
                    </a:lnTo>
                    <a:lnTo>
                      <a:pt x="718" y="1099"/>
                    </a:lnTo>
                    <a:cubicBezTo>
                      <a:pt x="714" y="1098"/>
                      <a:pt x="706" y="1097"/>
                      <a:pt x="705" y="1089"/>
                    </a:cubicBezTo>
                    <a:cubicBezTo>
                      <a:pt x="705" y="1086"/>
                      <a:pt x="705" y="1085"/>
                      <a:pt x="704" y="1083"/>
                    </a:cubicBezTo>
                    <a:cubicBezTo>
                      <a:pt x="703" y="1082"/>
                      <a:pt x="702" y="1079"/>
                      <a:pt x="703" y="1076"/>
                    </a:cubicBezTo>
                    <a:cubicBezTo>
                      <a:pt x="701" y="1075"/>
                      <a:pt x="698" y="1072"/>
                      <a:pt x="698" y="1068"/>
                    </a:cubicBezTo>
                    <a:cubicBezTo>
                      <a:pt x="693" y="1066"/>
                      <a:pt x="691" y="1063"/>
                      <a:pt x="690" y="1061"/>
                    </a:cubicBezTo>
                    <a:lnTo>
                      <a:pt x="689" y="1061"/>
                    </a:lnTo>
                    <a:lnTo>
                      <a:pt x="685" y="1059"/>
                    </a:lnTo>
                    <a:cubicBezTo>
                      <a:pt x="678" y="1053"/>
                      <a:pt x="678" y="1047"/>
                      <a:pt x="677" y="1044"/>
                    </a:cubicBezTo>
                    <a:cubicBezTo>
                      <a:pt x="675" y="1044"/>
                      <a:pt x="673" y="1044"/>
                      <a:pt x="671" y="1044"/>
                    </a:cubicBezTo>
                    <a:lnTo>
                      <a:pt x="669" y="1044"/>
                    </a:lnTo>
                    <a:lnTo>
                      <a:pt x="666" y="1043"/>
                    </a:lnTo>
                    <a:lnTo>
                      <a:pt x="663" y="1042"/>
                    </a:lnTo>
                    <a:cubicBezTo>
                      <a:pt x="660" y="1042"/>
                      <a:pt x="655" y="1040"/>
                      <a:pt x="653" y="1034"/>
                    </a:cubicBezTo>
                    <a:lnTo>
                      <a:pt x="651" y="1034"/>
                    </a:lnTo>
                    <a:cubicBezTo>
                      <a:pt x="649" y="1034"/>
                      <a:pt x="648" y="1034"/>
                      <a:pt x="647" y="1034"/>
                    </a:cubicBezTo>
                    <a:cubicBezTo>
                      <a:pt x="645" y="1034"/>
                      <a:pt x="642" y="1035"/>
                      <a:pt x="640" y="1035"/>
                    </a:cubicBezTo>
                    <a:lnTo>
                      <a:pt x="637" y="1035"/>
                    </a:lnTo>
                    <a:lnTo>
                      <a:pt x="637" y="1037"/>
                    </a:lnTo>
                    <a:cubicBezTo>
                      <a:pt x="638" y="1040"/>
                      <a:pt x="635" y="1044"/>
                      <a:pt x="632" y="1044"/>
                    </a:cubicBezTo>
                    <a:cubicBezTo>
                      <a:pt x="610" y="1049"/>
                      <a:pt x="598" y="1056"/>
                      <a:pt x="586" y="1074"/>
                    </a:cubicBezTo>
                    <a:lnTo>
                      <a:pt x="583" y="1077"/>
                    </a:lnTo>
                    <a:cubicBezTo>
                      <a:pt x="582" y="1077"/>
                      <a:pt x="581" y="1077"/>
                      <a:pt x="582" y="1083"/>
                    </a:cubicBezTo>
                    <a:cubicBezTo>
                      <a:pt x="582" y="1086"/>
                      <a:pt x="582" y="1090"/>
                      <a:pt x="580" y="1094"/>
                    </a:cubicBezTo>
                    <a:cubicBezTo>
                      <a:pt x="579" y="1098"/>
                      <a:pt x="578" y="1101"/>
                      <a:pt x="577" y="1103"/>
                    </a:cubicBezTo>
                    <a:cubicBezTo>
                      <a:pt x="576" y="1107"/>
                      <a:pt x="575" y="1108"/>
                      <a:pt x="575" y="1110"/>
                    </a:cubicBezTo>
                    <a:cubicBezTo>
                      <a:pt x="580" y="1114"/>
                      <a:pt x="582" y="1119"/>
                      <a:pt x="582" y="1124"/>
                    </a:cubicBezTo>
                    <a:cubicBezTo>
                      <a:pt x="582" y="1127"/>
                      <a:pt x="581" y="1131"/>
                      <a:pt x="578" y="1134"/>
                    </a:cubicBezTo>
                    <a:lnTo>
                      <a:pt x="577" y="1136"/>
                    </a:lnTo>
                    <a:cubicBezTo>
                      <a:pt x="578" y="1137"/>
                      <a:pt x="579" y="1139"/>
                      <a:pt x="579" y="1141"/>
                    </a:cubicBezTo>
                    <a:cubicBezTo>
                      <a:pt x="578" y="1143"/>
                      <a:pt x="577" y="1144"/>
                      <a:pt x="576" y="1145"/>
                    </a:cubicBezTo>
                    <a:lnTo>
                      <a:pt x="576" y="1145"/>
                    </a:lnTo>
                    <a:lnTo>
                      <a:pt x="576" y="1146"/>
                    </a:lnTo>
                    <a:cubicBezTo>
                      <a:pt x="576" y="1149"/>
                      <a:pt x="576" y="1153"/>
                      <a:pt x="573" y="1156"/>
                    </a:cubicBezTo>
                    <a:cubicBezTo>
                      <a:pt x="568" y="1167"/>
                      <a:pt x="570" y="1168"/>
                      <a:pt x="571" y="1169"/>
                    </a:cubicBezTo>
                    <a:cubicBezTo>
                      <a:pt x="575" y="1174"/>
                      <a:pt x="575" y="1179"/>
                      <a:pt x="573" y="1184"/>
                    </a:cubicBezTo>
                    <a:cubicBezTo>
                      <a:pt x="578" y="1187"/>
                      <a:pt x="585" y="1191"/>
                      <a:pt x="583" y="1199"/>
                    </a:cubicBezTo>
                    <a:lnTo>
                      <a:pt x="584" y="1199"/>
                    </a:lnTo>
                    <a:lnTo>
                      <a:pt x="587" y="1201"/>
                    </a:lnTo>
                    <a:cubicBezTo>
                      <a:pt x="590" y="1203"/>
                      <a:pt x="598" y="1209"/>
                      <a:pt x="594" y="1217"/>
                    </a:cubicBezTo>
                    <a:cubicBezTo>
                      <a:pt x="594" y="1219"/>
                      <a:pt x="593" y="1221"/>
                      <a:pt x="591" y="1223"/>
                    </a:cubicBezTo>
                    <a:cubicBezTo>
                      <a:pt x="590" y="1224"/>
                      <a:pt x="588" y="1226"/>
                      <a:pt x="586" y="1226"/>
                    </a:cubicBezTo>
                  </a:path>
                </a:pathLst>
              </a:custGeom>
              <a:solidFill>
                <a:schemeClr val="accent1">
                  <a:lumMod val="75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pt-BR"/>
              </a:p>
            </p:txBody>
          </p:sp>
          <p:sp>
            <p:nvSpPr>
              <p:cNvPr id="768" name="Freeform 171">
                <a:extLst>
                  <a:ext uri="{FF2B5EF4-FFF2-40B4-BE49-F238E27FC236}">
                    <a16:creationId xmlns:a16="http://schemas.microsoft.com/office/drawing/2014/main" id="{5EE829BB-00BA-31E2-9809-3B09B8FFD1B0}"/>
                  </a:ext>
                </a:extLst>
              </p:cNvPr>
              <p:cNvSpPr>
                <a:spLocks/>
              </p:cNvSpPr>
              <p:nvPr/>
            </p:nvSpPr>
            <p:spPr bwMode="auto">
              <a:xfrm>
                <a:off x="1853391" y="1927108"/>
                <a:ext cx="354674" cy="410675"/>
              </a:xfrm>
              <a:custGeom>
                <a:avLst/>
                <a:gdLst>
                  <a:gd name="T0" fmla="*/ 464 w 883"/>
                  <a:gd name="T1" fmla="*/ 1002 h 1022"/>
                  <a:gd name="T2" fmla="*/ 427 w 883"/>
                  <a:gd name="T3" fmla="*/ 981 h 1022"/>
                  <a:gd name="T4" fmla="*/ 432 w 883"/>
                  <a:gd name="T5" fmla="*/ 953 h 1022"/>
                  <a:gd name="T6" fmla="*/ 412 w 883"/>
                  <a:gd name="T7" fmla="*/ 939 h 1022"/>
                  <a:gd name="T8" fmla="*/ 413 w 883"/>
                  <a:gd name="T9" fmla="*/ 908 h 1022"/>
                  <a:gd name="T10" fmla="*/ 383 w 883"/>
                  <a:gd name="T11" fmla="*/ 854 h 1022"/>
                  <a:gd name="T12" fmla="*/ 331 w 883"/>
                  <a:gd name="T13" fmla="*/ 792 h 1022"/>
                  <a:gd name="T14" fmla="*/ 311 w 883"/>
                  <a:gd name="T15" fmla="*/ 752 h 1022"/>
                  <a:gd name="T16" fmla="*/ 308 w 883"/>
                  <a:gd name="T17" fmla="*/ 677 h 1022"/>
                  <a:gd name="T18" fmla="*/ 274 w 883"/>
                  <a:gd name="T19" fmla="*/ 644 h 1022"/>
                  <a:gd name="T20" fmla="*/ 258 w 883"/>
                  <a:gd name="T21" fmla="*/ 584 h 1022"/>
                  <a:gd name="T22" fmla="*/ 236 w 883"/>
                  <a:gd name="T23" fmla="*/ 572 h 1022"/>
                  <a:gd name="T24" fmla="*/ 223 w 883"/>
                  <a:gd name="T25" fmla="*/ 563 h 1022"/>
                  <a:gd name="T26" fmla="*/ 208 w 883"/>
                  <a:gd name="T27" fmla="*/ 554 h 1022"/>
                  <a:gd name="T28" fmla="*/ 192 w 883"/>
                  <a:gd name="T29" fmla="*/ 554 h 1022"/>
                  <a:gd name="T30" fmla="*/ 177 w 883"/>
                  <a:gd name="T31" fmla="*/ 545 h 1022"/>
                  <a:gd name="T32" fmla="*/ 157 w 883"/>
                  <a:gd name="T33" fmla="*/ 534 h 1022"/>
                  <a:gd name="T34" fmla="*/ 141 w 883"/>
                  <a:gd name="T35" fmla="*/ 525 h 1022"/>
                  <a:gd name="T36" fmla="*/ 129 w 883"/>
                  <a:gd name="T37" fmla="*/ 511 h 1022"/>
                  <a:gd name="T38" fmla="*/ 110 w 883"/>
                  <a:gd name="T39" fmla="*/ 496 h 1022"/>
                  <a:gd name="T40" fmla="*/ 88 w 883"/>
                  <a:gd name="T41" fmla="*/ 488 h 1022"/>
                  <a:gd name="T42" fmla="*/ 49 w 883"/>
                  <a:gd name="T43" fmla="*/ 487 h 1022"/>
                  <a:gd name="T44" fmla="*/ 27 w 883"/>
                  <a:gd name="T45" fmla="*/ 468 h 1022"/>
                  <a:gd name="T46" fmla="*/ 22 w 883"/>
                  <a:gd name="T47" fmla="*/ 404 h 1022"/>
                  <a:gd name="T48" fmla="*/ 33 w 883"/>
                  <a:gd name="T49" fmla="*/ 349 h 1022"/>
                  <a:gd name="T50" fmla="*/ 58 w 883"/>
                  <a:gd name="T51" fmla="*/ 372 h 1022"/>
                  <a:gd name="T52" fmla="*/ 174 w 883"/>
                  <a:gd name="T53" fmla="*/ 379 h 1022"/>
                  <a:gd name="T54" fmla="*/ 192 w 883"/>
                  <a:gd name="T55" fmla="*/ 370 h 1022"/>
                  <a:gd name="T56" fmla="*/ 216 w 883"/>
                  <a:gd name="T57" fmla="*/ 374 h 1022"/>
                  <a:gd name="T58" fmla="*/ 242 w 883"/>
                  <a:gd name="T59" fmla="*/ 385 h 1022"/>
                  <a:gd name="T60" fmla="*/ 258 w 883"/>
                  <a:gd name="T61" fmla="*/ 381 h 1022"/>
                  <a:gd name="T62" fmla="*/ 285 w 883"/>
                  <a:gd name="T63" fmla="*/ 372 h 1022"/>
                  <a:gd name="T64" fmla="*/ 302 w 883"/>
                  <a:gd name="T65" fmla="*/ 391 h 1022"/>
                  <a:gd name="T66" fmla="*/ 332 w 883"/>
                  <a:gd name="T67" fmla="*/ 402 h 1022"/>
                  <a:gd name="T68" fmla="*/ 348 w 883"/>
                  <a:gd name="T69" fmla="*/ 399 h 1022"/>
                  <a:gd name="T70" fmla="*/ 368 w 883"/>
                  <a:gd name="T71" fmla="*/ 379 h 1022"/>
                  <a:gd name="T72" fmla="*/ 408 w 883"/>
                  <a:gd name="T73" fmla="*/ 335 h 1022"/>
                  <a:gd name="T74" fmla="*/ 433 w 883"/>
                  <a:gd name="T75" fmla="*/ 275 h 1022"/>
                  <a:gd name="T76" fmla="*/ 443 w 883"/>
                  <a:gd name="T77" fmla="*/ 243 h 1022"/>
                  <a:gd name="T78" fmla="*/ 458 w 883"/>
                  <a:gd name="T79" fmla="*/ 210 h 1022"/>
                  <a:gd name="T80" fmla="*/ 468 w 883"/>
                  <a:gd name="T81" fmla="*/ 205 h 1022"/>
                  <a:gd name="T82" fmla="*/ 515 w 883"/>
                  <a:gd name="T83" fmla="*/ 120 h 1022"/>
                  <a:gd name="T84" fmla="*/ 560 w 883"/>
                  <a:gd name="T85" fmla="*/ 72 h 1022"/>
                  <a:gd name="T86" fmla="*/ 643 w 883"/>
                  <a:gd name="T87" fmla="*/ 47 h 1022"/>
                  <a:gd name="T88" fmla="*/ 673 w 883"/>
                  <a:gd name="T89" fmla="*/ 122 h 1022"/>
                  <a:gd name="T90" fmla="*/ 693 w 883"/>
                  <a:gd name="T91" fmla="*/ 274 h 1022"/>
                  <a:gd name="T92" fmla="*/ 715 w 883"/>
                  <a:gd name="T93" fmla="*/ 332 h 1022"/>
                  <a:gd name="T94" fmla="*/ 738 w 883"/>
                  <a:gd name="T95" fmla="*/ 396 h 1022"/>
                  <a:gd name="T96" fmla="*/ 815 w 883"/>
                  <a:gd name="T97" fmla="*/ 461 h 1022"/>
                  <a:gd name="T98" fmla="*/ 872 w 883"/>
                  <a:gd name="T99" fmla="*/ 599 h 1022"/>
                  <a:gd name="T100" fmla="*/ 851 w 883"/>
                  <a:gd name="T101" fmla="*/ 648 h 1022"/>
                  <a:gd name="T102" fmla="*/ 774 w 883"/>
                  <a:gd name="T103" fmla="*/ 717 h 1022"/>
                  <a:gd name="T104" fmla="*/ 666 w 883"/>
                  <a:gd name="T105" fmla="*/ 817 h 1022"/>
                  <a:gd name="T106" fmla="*/ 593 w 883"/>
                  <a:gd name="T107" fmla="*/ 905 h 1022"/>
                  <a:gd name="T108" fmla="*/ 533 w 883"/>
                  <a:gd name="T109" fmla="*/ 1009 h 1022"/>
                  <a:gd name="T110" fmla="*/ 507 w 883"/>
                  <a:gd name="T111" fmla="*/ 1010 h 1022"/>
                  <a:gd name="T112" fmla="*/ 495 w 883"/>
                  <a:gd name="T113" fmla="*/ 1022 h 1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83" h="1022">
                    <a:moveTo>
                      <a:pt x="495" y="1022"/>
                    </a:moveTo>
                    <a:cubicBezTo>
                      <a:pt x="485" y="1022"/>
                      <a:pt x="483" y="1012"/>
                      <a:pt x="483" y="1008"/>
                    </a:cubicBezTo>
                    <a:lnTo>
                      <a:pt x="482" y="1006"/>
                    </a:lnTo>
                    <a:lnTo>
                      <a:pt x="480" y="1005"/>
                    </a:lnTo>
                    <a:cubicBezTo>
                      <a:pt x="476" y="1003"/>
                      <a:pt x="470" y="1003"/>
                      <a:pt x="464" y="1002"/>
                    </a:cubicBezTo>
                    <a:cubicBezTo>
                      <a:pt x="459" y="1001"/>
                      <a:pt x="454" y="1001"/>
                      <a:pt x="449" y="1000"/>
                    </a:cubicBezTo>
                    <a:cubicBezTo>
                      <a:pt x="447" y="999"/>
                      <a:pt x="445" y="997"/>
                      <a:pt x="444" y="994"/>
                    </a:cubicBezTo>
                    <a:cubicBezTo>
                      <a:pt x="444" y="990"/>
                      <a:pt x="443" y="990"/>
                      <a:pt x="438" y="989"/>
                    </a:cubicBezTo>
                    <a:cubicBezTo>
                      <a:pt x="436" y="988"/>
                      <a:pt x="433" y="988"/>
                      <a:pt x="430" y="986"/>
                    </a:cubicBezTo>
                    <a:cubicBezTo>
                      <a:pt x="428" y="985"/>
                      <a:pt x="427" y="983"/>
                      <a:pt x="427" y="981"/>
                    </a:cubicBezTo>
                    <a:cubicBezTo>
                      <a:pt x="427" y="979"/>
                      <a:pt x="428" y="977"/>
                      <a:pt x="429" y="975"/>
                    </a:cubicBezTo>
                    <a:lnTo>
                      <a:pt x="428" y="970"/>
                    </a:lnTo>
                    <a:cubicBezTo>
                      <a:pt x="427" y="967"/>
                      <a:pt x="426" y="964"/>
                      <a:pt x="426" y="961"/>
                    </a:cubicBezTo>
                    <a:cubicBezTo>
                      <a:pt x="425" y="958"/>
                      <a:pt x="427" y="955"/>
                      <a:pt x="430" y="954"/>
                    </a:cubicBezTo>
                    <a:lnTo>
                      <a:pt x="432" y="953"/>
                    </a:lnTo>
                    <a:lnTo>
                      <a:pt x="432" y="953"/>
                    </a:lnTo>
                    <a:cubicBezTo>
                      <a:pt x="431" y="953"/>
                      <a:pt x="431" y="952"/>
                      <a:pt x="429" y="951"/>
                    </a:cubicBezTo>
                    <a:cubicBezTo>
                      <a:pt x="426" y="953"/>
                      <a:pt x="422" y="954"/>
                      <a:pt x="418" y="954"/>
                    </a:cubicBezTo>
                    <a:cubicBezTo>
                      <a:pt x="412" y="954"/>
                      <a:pt x="410" y="950"/>
                      <a:pt x="410" y="949"/>
                    </a:cubicBezTo>
                    <a:cubicBezTo>
                      <a:pt x="408" y="945"/>
                      <a:pt x="410" y="942"/>
                      <a:pt x="412" y="939"/>
                    </a:cubicBezTo>
                    <a:cubicBezTo>
                      <a:pt x="410" y="935"/>
                      <a:pt x="412" y="931"/>
                      <a:pt x="414" y="928"/>
                    </a:cubicBezTo>
                    <a:lnTo>
                      <a:pt x="415" y="925"/>
                    </a:lnTo>
                    <a:lnTo>
                      <a:pt x="415" y="923"/>
                    </a:lnTo>
                    <a:cubicBezTo>
                      <a:pt x="415" y="922"/>
                      <a:pt x="415" y="920"/>
                      <a:pt x="414" y="918"/>
                    </a:cubicBezTo>
                    <a:cubicBezTo>
                      <a:pt x="413" y="915"/>
                      <a:pt x="412" y="912"/>
                      <a:pt x="413" y="908"/>
                    </a:cubicBezTo>
                    <a:cubicBezTo>
                      <a:pt x="413" y="904"/>
                      <a:pt x="412" y="903"/>
                      <a:pt x="412" y="903"/>
                    </a:cubicBezTo>
                    <a:cubicBezTo>
                      <a:pt x="412" y="904"/>
                      <a:pt x="411" y="904"/>
                      <a:pt x="409" y="905"/>
                    </a:cubicBezTo>
                    <a:cubicBezTo>
                      <a:pt x="407" y="905"/>
                      <a:pt x="404" y="906"/>
                      <a:pt x="401" y="906"/>
                    </a:cubicBezTo>
                    <a:cubicBezTo>
                      <a:pt x="396" y="906"/>
                      <a:pt x="392" y="904"/>
                      <a:pt x="389" y="900"/>
                    </a:cubicBezTo>
                    <a:cubicBezTo>
                      <a:pt x="383" y="893"/>
                      <a:pt x="381" y="879"/>
                      <a:pt x="383" y="854"/>
                    </a:cubicBezTo>
                    <a:cubicBezTo>
                      <a:pt x="381" y="851"/>
                      <a:pt x="378" y="849"/>
                      <a:pt x="375" y="846"/>
                    </a:cubicBezTo>
                    <a:cubicBezTo>
                      <a:pt x="369" y="841"/>
                      <a:pt x="363" y="836"/>
                      <a:pt x="358" y="830"/>
                    </a:cubicBezTo>
                    <a:cubicBezTo>
                      <a:pt x="339" y="827"/>
                      <a:pt x="335" y="812"/>
                      <a:pt x="333" y="797"/>
                    </a:cubicBezTo>
                    <a:lnTo>
                      <a:pt x="333" y="794"/>
                    </a:lnTo>
                    <a:lnTo>
                      <a:pt x="331" y="792"/>
                    </a:lnTo>
                    <a:lnTo>
                      <a:pt x="328" y="789"/>
                    </a:lnTo>
                    <a:cubicBezTo>
                      <a:pt x="326" y="787"/>
                      <a:pt x="326" y="785"/>
                      <a:pt x="326" y="783"/>
                    </a:cubicBezTo>
                    <a:cubicBezTo>
                      <a:pt x="327" y="778"/>
                      <a:pt x="322" y="771"/>
                      <a:pt x="314" y="765"/>
                    </a:cubicBezTo>
                    <a:lnTo>
                      <a:pt x="312" y="762"/>
                    </a:lnTo>
                    <a:cubicBezTo>
                      <a:pt x="311" y="758"/>
                      <a:pt x="311" y="755"/>
                      <a:pt x="311" y="752"/>
                    </a:cubicBezTo>
                    <a:lnTo>
                      <a:pt x="311" y="748"/>
                    </a:lnTo>
                    <a:cubicBezTo>
                      <a:pt x="309" y="747"/>
                      <a:pt x="306" y="743"/>
                      <a:pt x="306" y="740"/>
                    </a:cubicBezTo>
                    <a:lnTo>
                      <a:pt x="304" y="737"/>
                    </a:lnTo>
                    <a:cubicBezTo>
                      <a:pt x="302" y="734"/>
                      <a:pt x="297" y="728"/>
                      <a:pt x="301" y="721"/>
                    </a:cubicBezTo>
                    <a:cubicBezTo>
                      <a:pt x="299" y="705"/>
                      <a:pt x="302" y="694"/>
                      <a:pt x="308" y="677"/>
                    </a:cubicBezTo>
                    <a:lnTo>
                      <a:pt x="305" y="675"/>
                    </a:lnTo>
                    <a:lnTo>
                      <a:pt x="304" y="673"/>
                    </a:lnTo>
                    <a:cubicBezTo>
                      <a:pt x="301" y="666"/>
                      <a:pt x="294" y="660"/>
                      <a:pt x="288" y="656"/>
                    </a:cubicBezTo>
                    <a:lnTo>
                      <a:pt x="286" y="654"/>
                    </a:lnTo>
                    <a:cubicBezTo>
                      <a:pt x="283" y="650"/>
                      <a:pt x="279" y="647"/>
                      <a:pt x="274" y="644"/>
                    </a:cubicBezTo>
                    <a:cubicBezTo>
                      <a:pt x="268" y="641"/>
                      <a:pt x="261" y="636"/>
                      <a:pt x="257" y="629"/>
                    </a:cubicBezTo>
                    <a:cubicBezTo>
                      <a:pt x="257" y="627"/>
                      <a:pt x="256" y="626"/>
                      <a:pt x="257" y="624"/>
                    </a:cubicBezTo>
                    <a:cubicBezTo>
                      <a:pt x="258" y="621"/>
                      <a:pt x="257" y="618"/>
                      <a:pt x="254" y="612"/>
                    </a:cubicBezTo>
                    <a:cubicBezTo>
                      <a:pt x="252" y="607"/>
                      <a:pt x="249" y="601"/>
                      <a:pt x="250" y="594"/>
                    </a:cubicBezTo>
                    <a:cubicBezTo>
                      <a:pt x="251" y="587"/>
                      <a:pt x="255" y="584"/>
                      <a:pt x="258" y="584"/>
                    </a:cubicBezTo>
                    <a:lnTo>
                      <a:pt x="258" y="582"/>
                    </a:lnTo>
                    <a:cubicBezTo>
                      <a:pt x="249" y="585"/>
                      <a:pt x="245" y="585"/>
                      <a:pt x="243" y="585"/>
                    </a:cubicBezTo>
                    <a:cubicBezTo>
                      <a:pt x="241" y="585"/>
                      <a:pt x="237" y="584"/>
                      <a:pt x="236" y="582"/>
                    </a:cubicBezTo>
                    <a:cubicBezTo>
                      <a:pt x="234" y="578"/>
                      <a:pt x="236" y="574"/>
                      <a:pt x="236" y="572"/>
                    </a:cubicBezTo>
                    <a:lnTo>
                      <a:pt x="236" y="572"/>
                    </a:lnTo>
                    <a:cubicBezTo>
                      <a:pt x="235" y="571"/>
                      <a:pt x="233" y="570"/>
                      <a:pt x="232" y="568"/>
                    </a:cubicBezTo>
                    <a:cubicBezTo>
                      <a:pt x="231" y="566"/>
                      <a:pt x="231" y="563"/>
                      <a:pt x="232" y="562"/>
                    </a:cubicBezTo>
                    <a:lnTo>
                      <a:pt x="231" y="561"/>
                    </a:lnTo>
                    <a:lnTo>
                      <a:pt x="228" y="561"/>
                    </a:lnTo>
                    <a:cubicBezTo>
                      <a:pt x="226" y="562"/>
                      <a:pt x="225" y="563"/>
                      <a:pt x="223" y="563"/>
                    </a:cubicBezTo>
                    <a:cubicBezTo>
                      <a:pt x="221" y="563"/>
                      <a:pt x="219" y="561"/>
                      <a:pt x="217" y="560"/>
                    </a:cubicBezTo>
                    <a:lnTo>
                      <a:pt x="216" y="556"/>
                    </a:lnTo>
                    <a:lnTo>
                      <a:pt x="216" y="556"/>
                    </a:lnTo>
                    <a:cubicBezTo>
                      <a:pt x="214" y="555"/>
                      <a:pt x="212" y="555"/>
                      <a:pt x="210" y="554"/>
                    </a:cubicBezTo>
                    <a:lnTo>
                      <a:pt x="208" y="554"/>
                    </a:lnTo>
                    <a:cubicBezTo>
                      <a:pt x="206" y="554"/>
                      <a:pt x="205" y="553"/>
                      <a:pt x="204" y="553"/>
                    </a:cubicBezTo>
                    <a:lnTo>
                      <a:pt x="202" y="553"/>
                    </a:lnTo>
                    <a:lnTo>
                      <a:pt x="200" y="552"/>
                    </a:lnTo>
                    <a:cubicBezTo>
                      <a:pt x="198" y="553"/>
                      <a:pt x="196" y="554"/>
                      <a:pt x="194" y="554"/>
                    </a:cubicBezTo>
                    <a:lnTo>
                      <a:pt x="192" y="554"/>
                    </a:lnTo>
                    <a:lnTo>
                      <a:pt x="190" y="553"/>
                    </a:lnTo>
                    <a:lnTo>
                      <a:pt x="188" y="554"/>
                    </a:lnTo>
                    <a:cubicBezTo>
                      <a:pt x="186" y="554"/>
                      <a:pt x="184" y="553"/>
                      <a:pt x="183" y="551"/>
                    </a:cubicBezTo>
                    <a:cubicBezTo>
                      <a:pt x="180" y="550"/>
                      <a:pt x="179" y="549"/>
                      <a:pt x="178" y="548"/>
                    </a:cubicBezTo>
                    <a:lnTo>
                      <a:pt x="177" y="545"/>
                    </a:lnTo>
                    <a:lnTo>
                      <a:pt x="174" y="546"/>
                    </a:lnTo>
                    <a:cubicBezTo>
                      <a:pt x="171" y="546"/>
                      <a:pt x="168" y="544"/>
                      <a:pt x="167" y="541"/>
                    </a:cubicBezTo>
                    <a:lnTo>
                      <a:pt x="166" y="538"/>
                    </a:lnTo>
                    <a:cubicBezTo>
                      <a:pt x="164" y="538"/>
                      <a:pt x="160" y="538"/>
                      <a:pt x="157" y="534"/>
                    </a:cubicBezTo>
                    <a:lnTo>
                      <a:pt x="157" y="534"/>
                    </a:lnTo>
                    <a:lnTo>
                      <a:pt x="156" y="534"/>
                    </a:lnTo>
                    <a:cubicBezTo>
                      <a:pt x="153" y="535"/>
                      <a:pt x="150" y="536"/>
                      <a:pt x="148" y="536"/>
                    </a:cubicBezTo>
                    <a:cubicBezTo>
                      <a:pt x="146" y="536"/>
                      <a:pt x="143" y="535"/>
                      <a:pt x="142" y="533"/>
                    </a:cubicBezTo>
                    <a:cubicBezTo>
                      <a:pt x="141" y="532"/>
                      <a:pt x="140" y="529"/>
                      <a:pt x="141" y="527"/>
                    </a:cubicBezTo>
                    <a:lnTo>
                      <a:pt x="141" y="525"/>
                    </a:lnTo>
                    <a:lnTo>
                      <a:pt x="140" y="523"/>
                    </a:lnTo>
                    <a:cubicBezTo>
                      <a:pt x="138" y="522"/>
                      <a:pt x="137" y="521"/>
                      <a:pt x="136" y="519"/>
                    </a:cubicBezTo>
                    <a:lnTo>
                      <a:pt x="136" y="515"/>
                    </a:lnTo>
                    <a:cubicBezTo>
                      <a:pt x="135" y="513"/>
                      <a:pt x="134" y="510"/>
                      <a:pt x="133" y="510"/>
                    </a:cubicBezTo>
                    <a:cubicBezTo>
                      <a:pt x="132" y="511"/>
                      <a:pt x="130" y="511"/>
                      <a:pt x="129" y="511"/>
                    </a:cubicBezTo>
                    <a:cubicBezTo>
                      <a:pt x="127" y="511"/>
                      <a:pt x="124" y="510"/>
                      <a:pt x="123" y="508"/>
                    </a:cubicBezTo>
                    <a:cubicBezTo>
                      <a:pt x="121" y="504"/>
                      <a:pt x="119" y="502"/>
                      <a:pt x="118" y="502"/>
                    </a:cubicBezTo>
                    <a:lnTo>
                      <a:pt x="116" y="503"/>
                    </a:lnTo>
                    <a:lnTo>
                      <a:pt x="112" y="501"/>
                    </a:lnTo>
                    <a:cubicBezTo>
                      <a:pt x="110" y="500"/>
                      <a:pt x="110" y="498"/>
                      <a:pt x="110" y="496"/>
                    </a:cubicBezTo>
                    <a:cubicBezTo>
                      <a:pt x="109" y="496"/>
                      <a:pt x="108" y="495"/>
                      <a:pt x="107" y="493"/>
                    </a:cubicBezTo>
                    <a:lnTo>
                      <a:pt x="107" y="493"/>
                    </a:lnTo>
                    <a:lnTo>
                      <a:pt x="104" y="491"/>
                    </a:lnTo>
                    <a:cubicBezTo>
                      <a:pt x="103" y="491"/>
                      <a:pt x="101" y="490"/>
                      <a:pt x="99" y="490"/>
                    </a:cubicBezTo>
                    <a:cubicBezTo>
                      <a:pt x="95" y="489"/>
                      <a:pt x="91" y="488"/>
                      <a:pt x="88" y="488"/>
                    </a:cubicBezTo>
                    <a:cubicBezTo>
                      <a:pt x="85" y="488"/>
                      <a:pt x="82" y="489"/>
                      <a:pt x="80" y="490"/>
                    </a:cubicBezTo>
                    <a:lnTo>
                      <a:pt x="77" y="491"/>
                    </a:lnTo>
                    <a:lnTo>
                      <a:pt x="73" y="489"/>
                    </a:lnTo>
                    <a:cubicBezTo>
                      <a:pt x="68" y="486"/>
                      <a:pt x="63" y="484"/>
                      <a:pt x="59" y="484"/>
                    </a:cubicBezTo>
                    <a:cubicBezTo>
                      <a:pt x="56" y="484"/>
                      <a:pt x="53" y="485"/>
                      <a:pt x="49" y="487"/>
                    </a:cubicBezTo>
                    <a:lnTo>
                      <a:pt x="46" y="487"/>
                    </a:lnTo>
                    <a:lnTo>
                      <a:pt x="44" y="487"/>
                    </a:lnTo>
                    <a:lnTo>
                      <a:pt x="41" y="486"/>
                    </a:lnTo>
                    <a:cubicBezTo>
                      <a:pt x="35" y="485"/>
                      <a:pt x="28" y="484"/>
                      <a:pt x="26" y="477"/>
                    </a:cubicBezTo>
                    <a:cubicBezTo>
                      <a:pt x="25" y="474"/>
                      <a:pt x="25" y="471"/>
                      <a:pt x="27" y="468"/>
                    </a:cubicBezTo>
                    <a:cubicBezTo>
                      <a:pt x="23" y="461"/>
                      <a:pt x="22" y="451"/>
                      <a:pt x="24" y="444"/>
                    </a:cubicBezTo>
                    <a:lnTo>
                      <a:pt x="23" y="442"/>
                    </a:lnTo>
                    <a:cubicBezTo>
                      <a:pt x="20" y="439"/>
                      <a:pt x="16" y="435"/>
                      <a:pt x="15" y="429"/>
                    </a:cubicBezTo>
                    <a:cubicBezTo>
                      <a:pt x="15" y="423"/>
                      <a:pt x="16" y="416"/>
                      <a:pt x="17" y="412"/>
                    </a:cubicBezTo>
                    <a:cubicBezTo>
                      <a:pt x="18" y="408"/>
                      <a:pt x="20" y="405"/>
                      <a:pt x="22" y="404"/>
                    </a:cubicBezTo>
                    <a:cubicBezTo>
                      <a:pt x="16" y="397"/>
                      <a:pt x="16" y="387"/>
                      <a:pt x="17" y="381"/>
                    </a:cubicBezTo>
                    <a:lnTo>
                      <a:pt x="13" y="377"/>
                    </a:lnTo>
                    <a:cubicBezTo>
                      <a:pt x="9" y="373"/>
                      <a:pt x="0" y="364"/>
                      <a:pt x="7" y="356"/>
                    </a:cubicBezTo>
                    <a:lnTo>
                      <a:pt x="10" y="354"/>
                    </a:lnTo>
                    <a:cubicBezTo>
                      <a:pt x="20" y="351"/>
                      <a:pt x="27" y="349"/>
                      <a:pt x="33" y="349"/>
                    </a:cubicBezTo>
                    <a:cubicBezTo>
                      <a:pt x="48" y="349"/>
                      <a:pt x="49" y="362"/>
                      <a:pt x="50" y="367"/>
                    </a:cubicBezTo>
                    <a:cubicBezTo>
                      <a:pt x="50" y="369"/>
                      <a:pt x="50" y="371"/>
                      <a:pt x="50" y="372"/>
                    </a:cubicBezTo>
                    <a:cubicBezTo>
                      <a:pt x="50" y="372"/>
                      <a:pt x="51" y="372"/>
                      <a:pt x="53" y="372"/>
                    </a:cubicBezTo>
                    <a:cubicBezTo>
                      <a:pt x="54" y="372"/>
                      <a:pt x="55" y="372"/>
                      <a:pt x="57" y="372"/>
                    </a:cubicBezTo>
                    <a:lnTo>
                      <a:pt x="58" y="372"/>
                    </a:lnTo>
                    <a:cubicBezTo>
                      <a:pt x="60" y="372"/>
                      <a:pt x="62" y="373"/>
                      <a:pt x="63" y="374"/>
                    </a:cubicBezTo>
                    <a:cubicBezTo>
                      <a:pt x="74" y="388"/>
                      <a:pt x="102" y="399"/>
                      <a:pt x="129" y="399"/>
                    </a:cubicBezTo>
                    <a:cubicBezTo>
                      <a:pt x="149" y="399"/>
                      <a:pt x="164" y="393"/>
                      <a:pt x="168" y="383"/>
                    </a:cubicBezTo>
                    <a:cubicBezTo>
                      <a:pt x="169" y="381"/>
                      <a:pt x="171" y="379"/>
                      <a:pt x="173" y="379"/>
                    </a:cubicBezTo>
                    <a:lnTo>
                      <a:pt x="174" y="379"/>
                    </a:lnTo>
                    <a:lnTo>
                      <a:pt x="177" y="379"/>
                    </a:lnTo>
                    <a:cubicBezTo>
                      <a:pt x="178" y="377"/>
                      <a:pt x="181" y="376"/>
                      <a:pt x="184" y="375"/>
                    </a:cubicBezTo>
                    <a:lnTo>
                      <a:pt x="185" y="375"/>
                    </a:lnTo>
                    <a:cubicBezTo>
                      <a:pt x="187" y="373"/>
                      <a:pt x="189" y="371"/>
                      <a:pt x="191" y="370"/>
                    </a:cubicBezTo>
                    <a:lnTo>
                      <a:pt x="192" y="370"/>
                    </a:lnTo>
                    <a:lnTo>
                      <a:pt x="195" y="368"/>
                    </a:lnTo>
                    <a:cubicBezTo>
                      <a:pt x="198" y="366"/>
                      <a:pt x="201" y="364"/>
                      <a:pt x="205" y="364"/>
                    </a:cubicBezTo>
                    <a:cubicBezTo>
                      <a:pt x="208" y="364"/>
                      <a:pt x="211" y="366"/>
                      <a:pt x="213" y="368"/>
                    </a:cubicBezTo>
                    <a:lnTo>
                      <a:pt x="214" y="370"/>
                    </a:lnTo>
                    <a:lnTo>
                      <a:pt x="216" y="374"/>
                    </a:lnTo>
                    <a:lnTo>
                      <a:pt x="216" y="377"/>
                    </a:lnTo>
                    <a:lnTo>
                      <a:pt x="217" y="378"/>
                    </a:lnTo>
                    <a:lnTo>
                      <a:pt x="220" y="377"/>
                    </a:lnTo>
                    <a:cubicBezTo>
                      <a:pt x="223" y="377"/>
                      <a:pt x="226" y="379"/>
                      <a:pt x="227" y="381"/>
                    </a:cubicBezTo>
                    <a:cubicBezTo>
                      <a:pt x="232" y="382"/>
                      <a:pt x="237" y="382"/>
                      <a:pt x="242" y="385"/>
                    </a:cubicBezTo>
                    <a:cubicBezTo>
                      <a:pt x="243" y="385"/>
                      <a:pt x="245" y="385"/>
                      <a:pt x="246" y="385"/>
                    </a:cubicBezTo>
                    <a:lnTo>
                      <a:pt x="248" y="385"/>
                    </a:lnTo>
                    <a:lnTo>
                      <a:pt x="249" y="384"/>
                    </a:lnTo>
                    <a:cubicBezTo>
                      <a:pt x="250" y="382"/>
                      <a:pt x="253" y="380"/>
                      <a:pt x="255" y="380"/>
                    </a:cubicBezTo>
                    <a:lnTo>
                      <a:pt x="258" y="381"/>
                    </a:lnTo>
                    <a:cubicBezTo>
                      <a:pt x="260" y="380"/>
                      <a:pt x="262" y="379"/>
                      <a:pt x="263" y="378"/>
                    </a:cubicBezTo>
                    <a:lnTo>
                      <a:pt x="266" y="377"/>
                    </a:lnTo>
                    <a:cubicBezTo>
                      <a:pt x="266" y="374"/>
                      <a:pt x="267" y="372"/>
                      <a:pt x="269" y="370"/>
                    </a:cubicBezTo>
                    <a:cubicBezTo>
                      <a:pt x="271" y="369"/>
                      <a:pt x="274" y="368"/>
                      <a:pt x="276" y="368"/>
                    </a:cubicBezTo>
                    <a:cubicBezTo>
                      <a:pt x="279" y="368"/>
                      <a:pt x="282" y="370"/>
                      <a:pt x="285" y="372"/>
                    </a:cubicBezTo>
                    <a:cubicBezTo>
                      <a:pt x="286" y="373"/>
                      <a:pt x="287" y="375"/>
                      <a:pt x="287" y="377"/>
                    </a:cubicBezTo>
                    <a:cubicBezTo>
                      <a:pt x="289" y="377"/>
                      <a:pt x="291" y="378"/>
                      <a:pt x="292" y="380"/>
                    </a:cubicBezTo>
                    <a:lnTo>
                      <a:pt x="293" y="382"/>
                    </a:lnTo>
                    <a:lnTo>
                      <a:pt x="294" y="382"/>
                    </a:lnTo>
                    <a:cubicBezTo>
                      <a:pt x="297" y="384"/>
                      <a:pt x="302" y="386"/>
                      <a:pt x="302" y="391"/>
                    </a:cubicBezTo>
                    <a:cubicBezTo>
                      <a:pt x="302" y="393"/>
                      <a:pt x="301" y="394"/>
                      <a:pt x="301" y="396"/>
                    </a:cubicBezTo>
                    <a:cubicBezTo>
                      <a:pt x="306" y="395"/>
                      <a:pt x="311" y="394"/>
                      <a:pt x="318" y="394"/>
                    </a:cubicBezTo>
                    <a:lnTo>
                      <a:pt x="318" y="394"/>
                    </a:lnTo>
                    <a:cubicBezTo>
                      <a:pt x="325" y="394"/>
                      <a:pt x="328" y="398"/>
                      <a:pt x="330" y="400"/>
                    </a:cubicBezTo>
                    <a:lnTo>
                      <a:pt x="332" y="402"/>
                    </a:lnTo>
                    <a:lnTo>
                      <a:pt x="334" y="401"/>
                    </a:lnTo>
                    <a:lnTo>
                      <a:pt x="338" y="403"/>
                    </a:lnTo>
                    <a:lnTo>
                      <a:pt x="339" y="403"/>
                    </a:lnTo>
                    <a:lnTo>
                      <a:pt x="341" y="402"/>
                    </a:lnTo>
                    <a:cubicBezTo>
                      <a:pt x="343" y="400"/>
                      <a:pt x="345" y="399"/>
                      <a:pt x="348" y="399"/>
                    </a:cubicBezTo>
                    <a:lnTo>
                      <a:pt x="348" y="399"/>
                    </a:lnTo>
                    <a:lnTo>
                      <a:pt x="348" y="396"/>
                    </a:lnTo>
                    <a:cubicBezTo>
                      <a:pt x="350" y="394"/>
                      <a:pt x="351" y="390"/>
                      <a:pt x="355" y="388"/>
                    </a:cubicBezTo>
                    <a:lnTo>
                      <a:pt x="355" y="387"/>
                    </a:lnTo>
                    <a:cubicBezTo>
                      <a:pt x="357" y="382"/>
                      <a:pt x="363" y="380"/>
                      <a:pt x="368" y="379"/>
                    </a:cubicBezTo>
                    <a:lnTo>
                      <a:pt x="371" y="378"/>
                    </a:lnTo>
                    <a:lnTo>
                      <a:pt x="373" y="376"/>
                    </a:lnTo>
                    <a:cubicBezTo>
                      <a:pt x="384" y="371"/>
                      <a:pt x="390" y="363"/>
                      <a:pt x="395" y="355"/>
                    </a:cubicBezTo>
                    <a:cubicBezTo>
                      <a:pt x="398" y="350"/>
                      <a:pt x="401" y="346"/>
                      <a:pt x="405" y="342"/>
                    </a:cubicBezTo>
                    <a:cubicBezTo>
                      <a:pt x="405" y="339"/>
                      <a:pt x="407" y="337"/>
                      <a:pt x="408" y="335"/>
                    </a:cubicBezTo>
                    <a:cubicBezTo>
                      <a:pt x="407" y="334"/>
                      <a:pt x="406" y="333"/>
                      <a:pt x="406" y="331"/>
                    </a:cubicBezTo>
                    <a:cubicBezTo>
                      <a:pt x="405" y="324"/>
                      <a:pt x="408" y="320"/>
                      <a:pt x="411" y="316"/>
                    </a:cubicBezTo>
                    <a:cubicBezTo>
                      <a:pt x="413" y="314"/>
                      <a:pt x="414" y="312"/>
                      <a:pt x="415" y="308"/>
                    </a:cubicBezTo>
                    <a:cubicBezTo>
                      <a:pt x="417" y="305"/>
                      <a:pt x="418" y="302"/>
                      <a:pt x="419" y="298"/>
                    </a:cubicBezTo>
                    <a:cubicBezTo>
                      <a:pt x="421" y="290"/>
                      <a:pt x="425" y="279"/>
                      <a:pt x="433" y="275"/>
                    </a:cubicBezTo>
                    <a:lnTo>
                      <a:pt x="433" y="271"/>
                    </a:lnTo>
                    <a:cubicBezTo>
                      <a:pt x="433" y="269"/>
                      <a:pt x="434" y="268"/>
                      <a:pt x="435" y="266"/>
                    </a:cubicBezTo>
                    <a:cubicBezTo>
                      <a:pt x="436" y="266"/>
                      <a:pt x="437" y="263"/>
                      <a:pt x="437" y="261"/>
                    </a:cubicBezTo>
                    <a:cubicBezTo>
                      <a:pt x="438" y="258"/>
                      <a:pt x="439" y="254"/>
                      <a:pt x="441" y="251"/>
                    </a:cubicBezTo>
                    <a:cubicBezTo>
                      <a:pt x="443" y="248"/>
                      <a:pt x="443" y="245"/>
                      <a:pt x="443" y="243"/>
                    </a:cubicBezTo>
                    <a:cubicBezTo>
                      <a:pt x="441" y="242"/>
                      <a:pt x="440" y="240"/>
                      <a:pt x="440" y="238"/>
                    </a:cubicBezTo>
                    <a:cubicBezTo>
                      <a:pt x="440" y="235"/>
                      <a:pt x="441" y="234"/>
                      <a:pt x="442" y="232"/>
                    </a:cubicBezTo>
                    <a:cubicBezTo>
                      <a:pt x="443" y="229"/>
                      <a:pt x="445" y="225"/>
                      <a:pt x="448" y="223"/>
                    </a:cubicBezTo>
                    <a:cubicBezTo>
                      <a:pt x="449" y="218"/>
                      <a:pt x="453" y="214"/>
                      <a:pt x="456" y="212"/>
                    </a:cubicBezTo>
                    <a:lnTo>
                      <a:pt x="458" y="210"/>
                    </a:lnTo>
                    <a:cubicBezTo>
                      <a:pt x="459" y="208"/>
                      <a:pt x="461" y="207"/>
                      <a:pt x="463" y="207"/>
                    </a:cubicBezTo>
                    <a:lnTo>
                      <a:pt x="464" y="208"/>
                    </a:lnTo>
                    <a:lnTo>
                      <a:pt x="465" y="208"/>
                    </a:lnTo>
                    <a:lnTo>
                      <a:pt x="466" y="208"/>
                    </a:lnTo>
                    <a:lnTo>
                      <a:pt x="468" y="205"/>
                    </a:lnTo>
                    <a:cubicBezTo>
                      <a:pt x="473" y="195"/>
                      <a:pt x="478" y="186"/>
                      <a:pt x="484" y="177"/>
                    </a:cubicBezTo>
                    <a:cubicBezTo>
                      <a:pt x="493" y="161"/>
                      <a:pt x="502" y="147"/>
                      <a:pt x="507" y="130"/>
                    </a:cubicBezTo>
                    <a:cubicBezTo>
                      <a:pt x="507" y="128"/>
                      <a:pt x="509" y="126"/>
                      <a:pt x="511" y="126"/>
                    </a:cubicBezTo>
                    <a:lnTo>
                      <a:pt x="514" y="125"/>
                    </a:lnTo>
                    <a:lnTo>
                      <a:pt x="515" y="120"/>
                    </a:lnTo>
                    <a:cubicBezTo>
                      <a:pt x="515" y="117"/>
                      <a:pt x="517" y="115"/>
                      <a:pt x="519" y="114"/>
                    </a:cubicBezTo>
                    <a:cubicBezTo>
                      <a:pt x="524" y="112"/>
                      <a:pt x="527" y="109"/>
                      <a:pt x="530" y="105"/>
                    </a:cubicBezTo>
                    <a:cubicBezTo>
                      <a:pt x="532" y="103"/>
                      <a:pt x="535" y="101"/>
                      <a:pt x="537" y="99"/>
                    </a:cubicBezTo>
                    <a:cubicBezTo>
                      <a:pt x="538" y="97"/>
                      <a:pt x="538" y="95"/>
                      <a:pt x="539" y="93"/>
                    </a:cubicBezTo>
                    <a:cubicBezTo>
                      <a:pt x="542" y="83"/>
                      <a:pt x="545" y="78"/>
                      <a:pt x="560" y="72"/>
                    </a:cubicBezTo>
                    <a:cubicBezTo>
                      <a:pt x="568" y="65"/>
                      <a:pt x="571" y="49"/>
                      <a:pt x="573" y="33"/>
                    </a:cubicBezTo>
                    <a:cubicBezTo>
                      <a:pt x="574" y="23"/>
                      <a:pt x="576" y="14"/>
                      <a:pt x="579" y="5"/>
                    </a:cubicBezTo>
                    <a:cubicBezTo>
                      <a:pt x="579" y="4"/>
                      <a:pt x="581" y="2"/>
                      <a:pt x="582" y="1"/>
                    </a:cubicBezTo>
                    <a:cubicBezTo>
                      <a:pt x="585" y="0"/>
                      <a:pt x="587" y="0"/>
                      <a:pt x="590" y="0"/>
                    </a:cubicBezTo>
                    <a:cubicBezTo>
                      <a:pt x="609" y="0"/>
                      <a:pt x="627" y="23"/>
                      <a:pt x="643" y="47"/>
                    </a:cubicBezTo>
                    <a:lnTo>
                      <a:pt x="648" y="53"/>
                    </a:lnTo>
                    <a:cubicBezTo>
                      <a:pt x="654" y="59"/>
                      <a:pt x="655" y="68"/>
                      <a:pt x="655" y="76"/>
                    </a:cubicBezTo>
                    <a:cubicBezTo>
                      <a:pt x="656" y="85"/>
                      <a:pt x="657" y="89"/>
                      <a:pt x="661" y="91"/>
                    </a:cubicBezTo>
                    <a:cubicBezTo>
                      <a:pt x="667" y="92"/>
                      <a:pt x="670" y="94"/>
                      <a:pt x="671" y="96"/>
                    </a:cubicBezTo>
                    <a:cubicBezTo>
                      <a:pt x="677" y="102"/>
                      <a:pt x="675" y="113"/>
                      <a:pt x="673" y="122"/>
                    </a:cubicBezTo>
                    <a:cubicBezTo>
                      <a:pt x="673" y="126"/>
                      <a:pt x="672" y="130"/>
                      <a:pt x="672" y="131"/>
                    </a:cubicBezTo>
                    <a:cubicBezTo>
                      <a:pt x="675" y="146"/>
                      <a:pt x="674" y="161"/>
                      <a:pt x="674" y="174"/>
                    </a:cubicBezTo>
                    <a:cubicBezTo>
                      <a:pt x="674" y="181"/>
                      <a:pt x="673" y="187"/>
                      <a:pt x="674" y="193"/>
                    </a:cubicBezTo>
                    <a:cubicBezTo>
                      <a:pt x="680" y="208"/>
                      <a:pt x="682" y="223"/>
                      <a:pt x="684" y="237"/>
                    </a:cubicBezTo>
                    <a:cubicBezTo>
                      <a:pt x="686" y="250"/>
                      <a:pt x="688" y="262"/>
                      <a:pt x="693" y="274"/>
                    </a:cubicBezTo>
                    <a:cubicBezTo>
                      <a:pt x="697" y="279"/>
                      <a:pt x="697" y="284"/>
                      <a:pt x="697" y="288"/>
                    </a:cubicBezTo>
                    <a:lnTo>
                      <a:pt x="698" y="290"/>
                    </a:lnTo>
                    <a:cubicBezTo>
                      <a:pt x="701" y="291"/>
                      <a:pt x="704" y="293"/>
                      <a:pt x="704" y="296"/>
                    </a:cubicBezTo>
                    <a:cubicBezTo>
                      <a:pt x="704" y="301"/>
                      <a:pt x="706" y="306"/>
                      <a:pt x="709" y="311"/>
                    </a:cubicBezTo>
                    <a:cubicBezTo>
                      <a:pt x="711" y="317"/>
                      <a:pt x="715" y="324"/>
                      <a:pt x="715" y="332"/>
                    </a:cubicBezTo>
                    <a:cubicBezTo>
                      <a:pt x="716" y="335"/>
                      <a:pt x="717" y="339"/>
                      <a:pt x="717" y="343"/>
                    </a:cubicBezTo>
                    <a:cubicBezTo>
                      <a:pt x="727" y="345"/>
                      <a:pt x="728" y="358"/>
                      <a:pt x="730" y="368"/>
                    </a:cubicBezTo>
                    <a:cubicBezTo>
                      <a:pt x="730" y="374"/>
                      <a:pt x="731" y="382"/>
                      <a:pt x="734" y="384"/>
                    </a:cubicBezTo>
                    <a:cubicBezTo>
                      <a:pt x="736" y="386"/>
                      <a:pt x="736" y="389"/>
                      <a:pt x="735" y="391"/>
                    </a:cubicBezTo>
                    <a:cubicBezTo>
                      <a:pt x="736" y="392"/>
                      <a:pt x="737" y="395"/>
                      <a:pt x="738" y="396"/>
                    </a:cubicBezTo>
                    <a:cubicBezTo>
                      <a:pt x="740" y="398"/>
                      <a:pt x="741" y="401"/>
                      <a:pt x="742" y="403"/>
                    </a:cubicBezTo>
                    <a:lnTo>
                      <a:pt x="746" y="401"/>
                    </a:lnTo>
                    <a:cubicBezTo>
                      <a:pt x="753" y="398"/>
                      <a:pt x="762" y="395"/>
                      <a:pt x="770" y="395"/>
                    </a:cubicBezTo>
                    <a:cubicBezTo>
                      <a:pt x="775" y="395"/>
                      <a:pt x="779" y="396"/>
                      <a:pt x="783" y="399"/>
                    </a:cubicBezTo>
                    <a:cubicBezTo>
                      <a:pt x="799" y="419"/>
                      <a:pt x="806" y="439"/>
                      <a:pt x="815" y="461"/>
                    </a:cubicBezTo>
                    <a:lnTo>
                      <a:pt x="817" y="466"/>
                    </a:lnTo>
                    <a:lnTo>
                      <a:pt x="821" y="466"/>
                    </a:lnTo>
                    <a:cubicBezTo>
                      <a:pt x="843" y="466"/>
                      <a:pt x="869" y="481"/>
                      <a:pt x="876" y="494"/>
                    </a:cubicBezTo>
                    <a:lnTo>
                      <a:pt x="877" y="496"/>
                    </a:lnTo>
                    <a:cubicBezTo>
                      <a:pt x="883" y="536"/>
                      <a:pt x="882" y="571"/>
                      <a:pt x="872" y="599"/>
                    </a:cubicBezTo>
                    <a:lnTo>
                      <a:pt x="870" y="601"/>
                    </a:lnTo>
                    <a:cubicBezTo>
                      <a:pt x="870" y="603"/>
                      <a:pt x="870" y="605"/>
                      <a:pt x="870" y="606"/>
                    </a:cubicBezTo>
                    <a:cubicBezTo>
                      <a:pt x="871" y="613"/>
                      <a:pt x="872" y="625"/>
                      <a:pt x="862" y="630"/>
                    </a:cubicBezTo>
                    <a:cubicBezTo>
                      <a:pt x="862" y="630"/>
                      <a:pt x="860" y="634"/>
                      <a:pt x="859" y="636"/>
                    </a:cubicBezTo>
                    <a:cubicBezTo>
                      <a:pt x="857" y="640"/>
                      <a:pt x="855" y="646"/>
                      <a:pt x="851" y="648"/>
                    </a:cubicBezTo>
                    <a:cubicBezTo>
                      <a:pt x="851" y="651"/>
                      <a:pt x="851" y="654"/>
                      <a:pt x="849" y="656"/>
                    </a:cubicBezTo>
                    <a:lnTo>
                      <a:pt x="848" y="656"/>
                    </a:lnTo>
                    <a:cubicBezTo>
                      <a:pt x="841" y="676"/>
                      <a:pt x="828" y="677"/>
                      <a:pt x="817" y="678"/>
                    </a:cubicBezTo>
                    <a:cubicBezTo>
                      <a:pt x="808" y="679"/>
                      <a:pt x="799" y="680"/>
                      <a:pt x="788" y="688"/>
                    </a:cubicBezTo>
                    <a:cubicBezTo>
                      <a:pt x="783" y="697"/>
                      <a:pt x="778" y="707"/>
                      <a:pt x="774" y="717"/>
                    </a:cubicBezTo>
                    <a:cubicBezTo>
                      <a:pt x="763" y="743"/>
                      <a:pt x="752" y="769"/>
                      <a:pt x="721" y="781"/>
                    </a:cubicBezTo>
                    <a:lnTo>
                      <a:pt x="719" y="782"/>
                    </a:lnTo>
                    <a:cubicBezTo>
                      <a:pt x="701" y="782"/>
                      <a:pt x="691" y="793"/>
                      <a:pt x="680" y="805"/>
                    </a:cubicBezTo>
                    <a:cubicBezTo>
                      <a:pt x="677" y="809"/>
                      <a:pt x="674" y="812"/>
                      <a:pt x="670" y="815"/>
                    </a:cubicBezTo>
                    <a:cubicBezTo>
                      <a:pt x="669" y="816"/>
                      <a:pt x="668" y="817"/>
                      <a:pt x="666" y="817"/>
                    </a:cubicBezTo>
                    <a:cubicBezTo>
                      <a:pt x="652" y="817"/>
                      <a:pt x="646" y="826"/>
                      <a:pt x="637" y="838"/>
                    </a:cubicBezTo>
                    <a:cubicBezTo>
                      <a:pt x="635" y="841"/>
                      <a:pt x="632" y="844"/>
                      <a:pt x="630" y="847"/>
                    </a:cubicBezTo>
                    <a:cubicBezTo>
                      <a:pt x="628" y="850"/>
                      <a:pt x="627" y="853"/>
                      <a:pt x="626" y="856"/>
                    </a:cubicBezTo>
                    <a:cubicBezTo>
                      <a:pt x="624" y="862"/>
                      <a:pt x="623" y="869"/>
                      <a:pt x="616" y="873"/>
                    </a:cubicBezTo>
                    <a:cubicBezTo>
                      <a:pt x="611" y="886"/>
                      <a:pt x="602" y="896"/>
                      <a:pt x="593" y="905"/>
                    </a:cubicBezTo>
                    <a:cubicBezTo>
                      <a:pt x="585" y="914"/>
                      <a:pt x="577" y="923"/>
                      <a:pt x="572" y="934"/>
                    </a:cubicBezTo>
                    <a:cubicBezTo>
                      <a:pt x="566" y="946"/>
                      <a:pt x="567" y="962"/>
                      <a:pt x="569" y="976"/>
                    </a:cubicBezTo>
                    <a:lnTo>
                      <a:pt x="569" y="978"/>
                    </a:lnTo>
                    <a:lnTo>
                      <a:pt x="568" y="982"/>
                    </a:lnTo>
                    <a:cubicBezTo>
                      <a:pt x="563" y="993"/>
                      <a:pt x="548" y="1009"/>
                      <a:pt x="533" y="1009"/>
                    </a:cubicBezTo>
                    <a:cubicBezTo>
                      <a:pt x="529" y="1009"/>
                      <a:pt x="525" y="1008"/>
                      <a:pt x="522" y="1006"/>
                    </a:cubicBezTo>
                    <a:cubicBezTo>
                      <a:pt x="520" y="1008"/>
                      <a:pt x="518" y="1009"/>
                      <a:pt x="515" y="1009"/>
                    </a:cubicBezTo>
                    <a:lnTo>
                      <a:pt x="514" y="1009"/>
                    </a:lnTo>
                    <a:lnTo>
                      <a:pt x="510" y="1010"/>
                    </a:lnTo>
                    <a:lnTo>
                      <a:pt x="507" y="1010"/>
                    </a:lnTo>
                    <a:lnTo>
                      <a:pt x="507" y="1010"/>
                    </a:lnTo>
                    <a:lnTo>
                      <a:pt x="507" y="1011"/>
                    </a:lnTo>
                    <a:cubicBezTo>
                      <a:pt x="507" y="1014"/>
                      <a:pt x="506" y="1017"/>
                      <a:pt x="504" y="1019"/>
                    </a:cubicBezTo>
                    <a:lnTo>
                      <a:pt x="501" y="1021"/>
                    </a:lnTo>
                    <a:cubicBezTo>
                      <a:pt x="499" y="1022"/>
                      <a:pt x="497" y="1022"/>
                      <a:pt x="495" y="1022"/>
                    </a:cubicBezTo>
                  </a:path>
                </a:pathLst>
              </a:custGeom>
              <a:solidFill>
                <a:schemeClr val="accent1">
                  <a:lumMod val="75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pt-BR"/>
              </a:p>
            </p:txBody>
          </p:sp>
          <p:sp>
            <p:nvSpPr>
              <p:cNvPr id="769" name="Freeform 208">
                <a:extLst>
                  <a:ext uri="{FF2B5EF4-FFF2-40B4-BE49-F238E27FC236}">
                    <a16:creationId xmlns:a16="http://schemas.microsoft.com/office/drawing/2014/main" id="{3B2B9CE3-34D3-82BA-40FB-074263C0513E}"/>
                  </a:ext>
                </a:extLst>
              </p:cNvPr>
              <p:cNvSpPr>
                <a:spLocks/>
              </p:cNvSpPr>
              <p:nvPr/>
            </p:nvSpPr>
            <p:spPr bwMode="auto">
              <a:xfrm>
                <a:off x="1575459" y="2058815"/>
                <a:ext cx="893945" cy="894982"/>
              </a:xfrm>
              <a:custGeom>
                <a:avLst/>
                <a:gdLst>
                  <a:gd name="T0" fmla="*/ 294 w 2224"/>
                  <a:gd name="T1" fmla="*/ 2062 h 2228"/>
                  <a:gd name="T2" fmla="*/ 255 w 2224"/>
                  <a:gd name="T3" fmla="*/ 2040 h 2228"/>
                  <a:gd name="T4" fmla="*/ 215 w 2224"/>
                  <a:gd name="T5" fmla="*/ 1978 h 2228"/>
                  <a:gd name="T6" fmla="*/ 204 w 2224"/>
                  <a:gd name="T7" fmla="*/ 1922 h 2228"/>
                  <a:gd name="T8" fmla="*/ 123 w 2224"/>
                  <a:gd name="T9" fmla="*/ 1749 h 2228"/>
                  <a:gd name="T10" fmla="*/ 437 w 2224"/>
                  <a:gd name="T11" fmla="*/ 868 h 2228"/>
                  <a:gd name="T12" fmla="*/ 425 w 2224"/>
                  <a:gd name="T13" fmla="*/ 860 h 2228"/>
                  <a:gd name="T14" fmla="*/ 376 w 2224"/>
                  <a:gd name="T15" fmla="*/ 834 h 2228"/>
                  <a:gd name="T16" fmla="*/ 319 w 2224"/>
                  <a:gd name="T17" fmla="*/ 804 h 2228"/>
                  <a:gd name="T18" fmla="*/ 290 w 2224"/>
                  <a:gd name="T19" fmla="*/ 780 h 2228"/>
                  <a:gd name="T20" fmla="*/ 259 w 2224"/>
                  <a:gd name="T21" fmla="*/ 775 h 2228"/>
                  <a:gd name="T22" fmla="*/ 237 w 2224"/>
                  <a:gd name="T23" fmla="*/ 761 h 2228"/>
                  <a:gd name="T24" fmla="*/ 194 w 2224"/>
                  <a:gd name="T25" fmla="*/ 739 h 2228"/>
                  <a:gd name="T26" fmla="*/ 159 w 2224"/>
                  <a:gd name="T27" fmla="*/ 690 h 2228"/>
                  <a:gd name="T28" fmla="*/ 106 w 2224"/>
                  <a:gd name="T29" fmla="*/ 679 h 2228"/>
                  <a:gd name="T30" fmla="*/ 71 w 2224"/>
                  <a:gd name="T31" fmla="*/ 622 h 2228"/>
                  <a:gd name="T32" fmla="*/ 3 w 2224"/>
                  <a:gd name="T33" fmla="*/ 509 h 2228"/>
                  <a:gd name="T34" fmla="*/ 29 w 2224"/>
                  <a:gd name="T35" fmla="*/ 248 h 2228"/>
                  <a:gd name="T36" fmla="*/ 72 w 2224"/>
                  <a:gd name="T37" fmla="*/ 233 h 2228"/>
                  <a:gd name="T38" fmla="*/ 369 w 2224"/>
                  <a:gd name="T39" fmla="*/ 135 h 2228"/>
                  <a:gd name="T40" fmla="*/ 470 w 2224"/>
                  <a:gd name="T41" fmla="*/ 123 h 2228"/>
                  <a:gd name="T42" fmla="*/ 514 w 2224"/>
                  <a:gd name="T43" fmla="*/ 121 h 2228"/>
                  <a:gd name="T44" fmla="*/ 499 w 2224"/>
                  <a:gd name="T45" fmla="*/ 79 h 2228"/>
                  <a:gd name="T46" fmla="*/ 565 w 2224"/>
                  <a:gd name="T47" fmla="*/ 31 h 2228"/>
                  <a:gd name="T48" fmla="*/ 631 w 2224"/>
                  <a:gd name="T49" fmla="*/ 12 h 2228"/>
                  <a:gd name="T50" fmla="*/ 726 w 2224"/>
                  <a:gd name="T51" fmla="*/ 71 h 2228"/>
                  <a:gd name="T52" fmla="*/ 746 w 2224"/>
                  <a:gd name="T53" fmla="*/ 144 h 2228"/>
                  <a:gd name="T54" fmla="*/ 793 w 2224"/>
                  <a:gd name="T55" fmla="*/ 149 h 2228"/>
                  <a:gd name="T56" fmla="*/ 819 w 2224"/>
                  <a:gd name="T57" fmla="*/ 166 h 2228"/>
                  <a:gd name="T58" fmla="*/ 852 w 2224"/>
                  <a:gd name="T59" fmla="*/ 191 h 2228"/>
                  <a:gd name="T60" fmla="*/ 896 w 2224"/>
                  <a:gd name="T61" fmla="*/ 212 h 2228"/>
                  <a:gd name="T62" fmla="*/ 936 w 2224"/>
                  <a:gd name="T63" fmla="*/ 222 h 2228"/>
                  <a:gd name="T64" fmla="*/ 954 w 2224"/>
                  <a:gd name="T65" fmla="*/ 269 h 2228"/>
                  <a:gd name="T66" fmla="*/ 1005 w 2224"/>
                  <a:gd name="T67" fmla="*/ 377 h 2228"/>
                  <a:gd name="T68" fmla="*/ 1039 w 2224"/>
                  <a:gd name="T69" fmla="*/ 476 h 2228"/>
                  <a:gd name="T70" fmla="*/ 1089 w 2224"/>
                  <a:gd name="T71" fmla="*/ 543 h 2228"/>
                  <a:gd name="T72" fmla="*/ 1116 w 2224"/>
                  <a:gd name="T73" fmla="*/ 608 h 2228"/>
                  <a:gd name="T74" fmla="*/ 1158 w 2224"/>
                  <a:gd name="T75" fmla="*/ 662 h 2228"/>
                  <a:gd name="T76" fmla="*/ 1213 w 2224"/>
                  <a:gd name="T77" fmla="*/ 663 h 2228"/>
                  <a:gd name="T78" fmla="*/ 1371 w 2224"/>
                  <a:gd name="T79" fmla="*/ 457 h 2228"/>
                  <a:gd name="T80" fmla="*/ 1550 w 2224"/>
                  <a:gd name="T81" fmla="*/ 403 h 2228"/>
                  <a:gd name="T82" fmla="*/ 1641 w 2224"/>
                  <a:gd name="T83" fmla="*/ 450 h 2228"/>
                  <a:gd name="T84" fmla="*/ 1760 w 2224"/>
                  <a:gd name="T85" fmla="*/ 503 h 2228"/>
                  <a:gd name="T86" fmla="*/ 2193 w 2224"/>
                  <a:gd name="T87" fmla="*/ 671 h 2228"/>
                  <a:gd name="T88" fmla="*/ 2218 w 2224"/>
                  <a:gd name="T89" fmla="*/ 721 h 2228"/>
                  <a:gd name="T90" fmla="*/ 2198 w 2224"/>
                  <a:gd name="T91" fmla="*/ 782 h 2228"/>
                  <a:gd name="T92" fmla="*/ 2177 w 2224"/>
                  <a:gd name="T93" fmla="*/ 870 h 2228"/>
                  <a:gd name="T94" fmla="*/ 2155 w 2224"/>
                  <a:gd name="T95" fmla="*/ 936 h 2228"/>
                  <a:gd name="T96" fmla="*/ 2133 w 2224"/>
                  <a:gd name="T97" fmla="*/ 959 h 2228"/>
                  <a:gd name="T98" fmla="*/ 2129 w 2224"/>
                  <a:gd name="T99" fmla="*/ 986 h 2228"/>
                  <a:gd name="T100" fmla="*/ 2121 w 2224"/>
                  <a:gd name="T101" fmla="*/ 1026 h 2228"/>
                  <a:gd name="T102" fmla="*/ 2102 w 2224"/>
                  <a:gd name="T103" fmla="*/ 1053 h 2228"/>
                  <a:gd name="T104" fmla="*/ 2080 w 2224"/>
                  <a:gd name="T105" fmla="*/ 1080 h 2228"/>
                  <a:gd name="T106" fmla="*/ 2063 w 2224"/>
                  <a:gd name="T107" fmla="*/ 1114 h 2228"/>
                  <a:gd name="T108" fmla="*/ 2010 w 2224"/>
                  <a:gd name="T109" fmla="*/ 1216 h 2228"/>
                  <a:gd name="T110" fmla="*/ 1930 w 2224"/>
                  <a:gd name="T111" fmla="*/ 1292 h 2228"/>
                  <a:gd name="T112" fmla="*/ 1796 w 2224"/>
                  <a:gd name="T113" fmla="*/ 1428 h 2228"/>
                  <a:gd name="T114" fmla="*/ 1846 w 2224"/>
                  <a:gd name="T115" fmla="*/ 1497 h 2228"/>
                  <a:gd name="T116" fmla="*/ 1831 w 2224"/>
                  <a:gd name="T117" fmla="*/ 1595 h 2228"/>
                  <a:gd name="T118" fmla="*/ 1767 w 2224"/>
                  <a:gd name="T119" fmla="*/ 1666 h 2228"/>
                  <a:gd name="T120" fmla="*/ 1656 w 2224"/>
                  <a:gd name="T121" fmla="*/ 1993 h 2228"/>
                  <a:gd name="T122" fmla="*/ 1535 w 2224"/>
                  <a:gd name="T123" fmla="*/ 2167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24" h="2228">
                    <a:moveTo>
                      <a:pt x="1506" y="2228"/>
                    </a:moveTo>
                    <a:cubicBezTo>
                      <a:pt x="1332" y="2220"/>
                      <a:pt x="1152" y="2205"/>
                      <a:pt x="978" y="2190"/>
                    </a:cubicBezTo>
                    <a:cubicBezTo>
                      <a:pt x="779" y="2174"/>
                      <a:pt x="572" y="2156"/>
                      <a:pt x="376" y="2150"/>
                    </a:cubicBezTo>
                    <a:cubicBezTo>
                      <a:pt x="372" y="2150"/>
                      <a:pt x="369" y="2147"/>
                      <a:pt x="369" y="2144"/>
                    </a:cubicBezTo>
                    <a:cubicBezTo>
                      <a:pt x="368" y="2120"/>
                      <a:pt x="360" y="2120"/>
                      <a:pt x="348" y="2120"/>
                    </a:cubicBezTo>
                    <a:cubicBezTo>
                      <a:pt x="337" y="2120"/>
                      <a:pt x="321" y="2120"/>
                      <a:pt x="318" y="2098"/>
                    </a:cubicBezTo>
                    <a:cubicBezTo>
                      <a:pt x="317" y="2096"/>
                      <a:pt x="318" y="2094"/>
                      <a:pt x="319" y="2093"/>
                    </a:cubicBezTo>
                    <a:cubicBezTo>
                      <a:pt x="321" y="2089"/>
                      <a:pt x="319" y="2086"/>
                      <a:pt x="308" y="2076"/>
                    </a:cubicBezTo>
                    <a:cubicBezTo>
                      <a:pt x="303" y="2072"/>
                      <a:pt x="299" y="2067"/>
                      <a:pt x="296" y="2063"/>
                    </a:cubicBezTo>
                    <a:lnTo>
                      <a:pt x="294" y="2062"/>
                    </a:lnTo>
                    <a:lnTo>
                      <a:pt x="290" y="2063"/>
                    </a:lnTo>
                    <a:cubicBezTo>
                      <a:pt x="288" y="2063"/>
                      <a:pt x="285" y="2063"/>
                      <a:pt x="283" y="2064"/>
                    </a:cubicBezTo>
                    <a:lnTo>
                      <a:pt x="283" y="2064"/>
                    </a:lnTo>
                    <a:cubicBezTo>
                      <a:pt x="280" y="2064"/>
                      <a:pt x="278" y="2062"/>
                      <a:pt x="277" y="2059"/>
                    </a:cubicBezTo>
                    <a:cubicBezTo>
                      <a:pt x="277" y="2058"/>
                      <a:pt x="276" y="2058"/>
                      <a:pt x="272" y="2057"/>
                    </a:cubicBezTo>
                    <a:cubicBezTo>
                      <a:pt x="268" y="2057"/>
                      <a:pt x="262" y="2056"/>
                      <a:pt x="258" y="2051"/>
                    </a:cubicBezTo>
                    <a:lnTo>
                      <a:pt x="257" y="2048"/>
                    </a:lnTo>
                    <a:cubicBezTo>
                      <a:pt x="256" y="2045"/>
                      <a:pt x="256" y="2043"/>
                      <a:pt x="256" y="2041"/>
                    </a:cubicBezTo>
                    <a:lnTo>
                      <a:pt x="256" y="2040"/>
                    </a:lnTo>
                    <a:lnTo>
                      <a:pt x="255" y="2040"/>
                    </a:lnTo>
                    <a:cubicBezTo>
                      <a:pt x="253" y="2040"/>
                      <a:pt x="251" y="2039"/>
                      <a:pt x="250" y="2038"/>
                    </a:cubicBezTo>
                    <a:cubicBezTo>
                      <a:pt x="248" y="2035"/>
                      <a:pt x="246" y="2034"/>
                      <a:pt x="242" y="2034"/>
                    </a:cubicBezTo>
                    <a:cubicBezTo>
                      <a:pt x="240" y="2034"/>
                      <a:pt x="237" y="2035"/>
                      <a:pt x="235" y="2035"/>
                    </a:cubicBezTo>
                    <a:lnTo>
                      <a:pt x="234" y="2035"/>
                    </a:lnTo>
                    <a:cubicBezTo>
                      <a:pt x="231" y="2035"/>
                      <a:pt x="227" y="2033"/>
                      <a:pt x="226" y="2030"/>
                    </a:cubicBezTo>
                    <a:cubicBezTo>
                      <a:pt x="226" y="2028"/>
                      <a:pt x="225" y="2025"/>
                      <a:pt x="225" y="2022"/>
                    </a:cubicBezTo>
                    <a:cubicBezTo>
                      <a:pt x="224" y="2016"/>
                      <a:pt x="223" y="2005"/>
                      <a:pt x="220" y="2003"/>
                    </a:cubicBezTo>
                    <a:lnTo>
                      <a:pt x="217" y="2000"/>
                    </a:lnTo>
                    <a:cubicBezTo>
                      <a:pt x="215" y="1995"/>
                      <a:pt x="216" y="1991"/>
                      <a:pt x="218" y="1988"/>
                    </a:cubicBezTo>
                    <a:cubicBezTo>
                      <a:pt x="214" y="1985"/>
                      <a:pt x="215" y="1981"/>
                      <a:pt x="215" y="1978"/>
                    </a:cubicBezTo>
                    <a:cubicBezTo>
                      <a:pt x="212" y="1975"/>
                      <a:pt x="208" y="1972"/>
                      <a:pt x="210" y="1966"/>
                    </a:cubicBezTo>
                    <a:lnTo>
                      <a:pt x="211" y="1964"/>
                    </a:lnTo>
                    <a:cubicBezTo>
                      <a:pt x="213" y="1961"/>
                      <a:pt x="213" y="1960"/>
                      <a:pt x="212" y="1956"/>
                    </a:cubicBezTo>
                    <a:lnTo>
                      <a:pt x="211" y="1953"/>
                    </a:lnTo>
                    <a:lnTo>
                      <a:pt x="211" y="1949"/>
                    </a:lnTo>
                    <a:cubicBezTo>
                      <a:pt x="212" y="1948"/>
                      <a:pt x="212" y="1946"/>
                      <a:pt x="213" y="1944"/>
                    </a:cubicBezTo>
                    <a:cubicBezTo>
                      <a:pt x="215" y="1940"/>
                      <a:pt x="217" y="1935"/>
                      <a:pt x="217" y="1931"/>
                    </a:cubicBezTo>
                    <a:lnTo>
                      <a:pt x="216" y="1931"/>
                    </a:lnTo>
                    <a:lnTo>
                      <a:pt x="214" y="1931"/>
                    </a:lnTo>
                    <a:cubicBezTo>
                      <a:pt x="211" y="1929"/>
                      <a:pt x="206" y="1928"/>
                      <a:pt x="204" y="1922"/>
                    </a:cubicBezTo>
                    <a:lnTo>
                      <a:pt x="204" y="1920"/>
                    </a:lnTo>
                    <a:cubicBezTo>
                      <a:pt x="203" y="1914"/>
                      <a:pt x="198" y="1908"/>
                      <a:pt x="193" y="1901"/>
                    </a:cubicBezTo>
                    <a:cubicBezTo>
                      <a:pt x="190" y="1898"/>
                      <a:pt x="188" y="1896"/>
                      <a:pt x="186" y="1893"/>
                    </a:cubicBezTo>
                    <a:lnTo>
                      <a:pt x="185" y="1890"/>
                    </a:lnTo>
                    <a:cubicBezTo>
                      <a:pt x="183" y="1873"/>
                      <a:pt x="177" y="1850"/>
                      <a:pt x="170" y="1836"/>
                    </a:cubicBezTo>
                    <a:cubicBezTo>
                      <a:pt x="167" y="1832"/>
                      <a:pt x="164" y="1825"/>
                      <a:pt x="161" y="1817"/>
                    </a:cubicBezTo>
                    <a:cubicBezTo>
                      <a:pt x="155" y="1803"/>
                      <a:pt x="148" y="1787"/>
                      <a:pt x="138" y="1785"/>
                    </a:cubicBezTo>
                    <a:lnTo>
                      <a:pt x="135" y="1784"/>
                    </a:lnTo>
                    <a:cubicBezTo>
                      <a:pt x="126" y="1778"/>
                      <a:pt x="126" y="1768"/>
                      <a:pt x="126" y="1761"/>
                    </a:cubicBezTo>
                    <a:cubicBezTo>
                      <a:pt x="126" y="1755"/>
                      <a:pt x="126" y="1751"/>
                      <a:pt x="123" y="1749"/>
                    </a:cubicBezTo>
                    <a:lnTo>
                      <a:pt x="121" y="1746"/>
                    </a:lnTo>
                    <a:cubicBezTo>
                      <a:pt x="117" y="1737"/>
                      <a:pt x="109" y="1730"/>
                      <a:pt x="101" y="1723"/>
                    </a:cubicBezTo>
                    <a:cubicBezTo>
                      <a:pt x="90" y="1712"/>
                      <a:pt x="77" y="1700"/>
                      <a:pt x="75" y="1681"/>
                    </a:cubicBezTo>
                    <a:lnTo>
                      <a:pt x="75" y="1677"/>
                    </a:lnTo>
                    <a:cubicBezTo>
                      <a:pt x="165" y="1501"/>
                      <a:pt x="258" y="1291"/>
                      <a:pt x="349" y="1088"/>
                    </a:cubicBezTo>
                    <a:cubicBezTo>
                      <a:pt x="376" y="1028"/>
                      <a:pt x="403" y="968"/>
                      <a:pt x="429" y="910"/>
                    </a:cubicBezTo>
                    <a:cubicBezTo>
                      <a:pt x="427" y="909"/>
                      <a:pt x="425" y="907"/>
                      <a:pt x="424" y="904"/>
                    </a:cubicBezTo>
                    <a:cubicBezTo>
                      <a:pt x="421" y="898"/>
                      <a:pt x="425" y="891"/>
                      <a:pt x="429" y="884"/>
                    </a:cubicBezTo>
                    <a:cubicBezTo>
                      <a:pt x="431" y="881"/>
                      <a:pt x="433" y="876"/>
                      <a:pt x="434" y="873"/>
                    </a:cubicBezTo>
                    <a:cubicBezTo>
                      <a:pt x="434" y="871"/>
                      <a:pt x="435" y="869"/>
                      <a:pt x="437" y="868"/>
                    </a:cubicBezTo>
                    <a:cubicBezTo>
                      <a:pt x="441" y="866"/>
                      <a:pt x="445" y="864"/>
                      <a:pt x="449" y="862"/>
                    </a:cubicBezTo>
                    <a:cubicBezTo>
                      <a:pt x="461" y="856"/>
                      <a:pt x="473" y="851"/>
                      <a:pt x="478" y="840"/>
                    </a:cubicBezTo>
                    <a:lnTo>
                      <a:pt x="478" y="839"/>
                    </a:lnTo>
                    <a:cubicBezTo>
                      <a:pt x="473" y="841"/>
                      <a:pt x="467" y="844"/>
                      <a:pt x="462" y="847"/>
                    </a:cubicBezTo>
                    <a:cubicBezTo>
                      <a:pt x="460" y="851"/>
                      <a:pt x="456" y="857"/>
                      <a:pt x="448" y="857"/>
                    </a:cubicBezTo>
                    <a:lnTo>
                      <a:pt x="445" y="857"/>
                    </a:lnTo>
                    <a:cubicBezTo>
                      <a:pt x="443" y="859"/>
                      <a:pt x="440" y="862"/>
                      <a:pt x="436" y="862"/>
                    </a:cubicBezTo>
                    <a:lnTo>
                      <a:pt x="433" y="862"/>
                    </a:lnTo>
                    <a:lnTo>
                      <a:pt x="429" y="860"/>
                    </a:lnTo>
                    <a:cubicBezTo>
                      <a:pt x="428" y="860"/>
                      <a:pt x="426" y="860"/>
                      <a:pt x="425" y="860"/>
                    </a:cubicBezTo>
                    <a:cubicBezTo>
                      <a:pt x="422" y="860"/>
                      <a:pt x="420" y="859"/>
                      <a:pt x="418" y="857"/>
                    </a:cubicBezTo>
                    <a:lnTo>
                      <a:pt x="417" y="858"/>
                    </a:lnTo>
                    <a:cubicBezTo>
                      <a:pt x="415" y="860"/>
                      <a:pt x="412" y="862"/>
                      <a:pt x="409" y="862"/>
                    </a:cubicBezTo>
                    <a:cubicBezTo>
                      <a:pt x="406" y="866"/>
                      <a:pt x="402" y="869"/>
                      <a:pt x="395" y="869"/>
                    </a:cubicBezTo>
                    <a:cubicBezTo>
                      <a:pt x="391" y="869"/>
                      <a:pt x="386" y="867"/>
                      <a:pt x="382" y="864"/>
                    </a:cubicBezTo>
                    <a:cubicBezTo>
                      <a:pt x="379" y="863"/>
                      <a:pt x="376" y="862"/>
                      <a:pt x="372" y="860"/>
                    </a:cubicBezTo>
                    <a:cubicBezTo>
                      <a:pt x="371" y="860"/>
                      <a:pt x="369" y="859"/>
                      <a:pt x="369" y="857"/>
                    </a:cubicBezTo>
                    <a:cubicBezTo>
                      <a:pt x="368" y="855"/>
                      <a:pt x="368" y="853"/>
                      <a:pt x="368" y="852"/>
                    </a:cubicBezTo>
                    <a:cubicBezTo>
                      <a:pt x="369" y="849"/>
                      <a:pt x="371" y="846"/>
                      <a:pt x="372" y="843"/>
                    </a:cubicBezTo>
                    <a:cubicBezTo>
                      <a:pt x="373" y="840"/>
                      <a:pt x="375" y="836"/>
                      <a:pt x="376" y="834"/>
                    </a:cubicBezTo>
                    <a:lnTo>
                      <a:pt x="375" y="833"/>
                    </a:lnTo>
                    <a:cubicBezTo>
                      <a:pt x="372" y="833"/>
                      <a:pt x="369" y="834"/>
                      <a:pt x="365" y="835"/>
                    </a:cubicBezTo>
                    <a:lnTo>
                      <a:pt x="364" y="835"/>
                    </a:lnTo>
                    <a:cubicBezTo>
                      <a:pt x="357" y="835"/>
                      <a:pt x="353" y="831"/>
                      <a:pt x="351" y="828"/>
                    </a:cubicBezTo>
                    <a:lnTo>
                      <a:pt x="349" y="826"/>
                    </a:lnTo>
                    <a:lnTo>
                      <a:pt x="349" y="826"/>
                    </a:lnTo>
                    <a:cubicBezTo>
                      <a:pt x="341" y="826"/>
                      <a:pt x="336" y="819"/>
                      <a:pt x="333" y="815"/>
                    </a:cubicBezTo>
                    <a:lnTo>
                      <a:pt x="333" y="815"/>
                    </a:lnTo>
                    <a:lnTo>
                      <a:pt x="331" y="815"/>
                    </a:lnTo>
                    <a:cubicBezTo>
                      <a:pt x="328" y="814"/>
                      <a:pt x="321" y="813"/>
                      <a:pt x="319" y="804"/>
                    </a:cubicBezTo>
                    <a:cubicBezTo>
                      <a:pt x="318" y="802"/>
                      <a:pt x="316" y="800"/>
                      <a:pt x="316" y="797"/>
                    </a:cubicBezTo>
                    <a:lnTo>
                      <a:pt x="316" y="794"/>
                    </a:lnTo>
                    <a:lnTo>
                      <a:pt x="315" y="794"/>
                    </a:lnTo>
                    <a:lnTo>
                      <a:pt x="314" y="794"/>
                    </a:lnTo>
                    <a:cubicBezTo>
                      <a:pt x="310" y="793"/>
                      <a:pt x="308" y="791"/>
                      <a:pt x="308" y="787"/>
                    </a:cubicBezTo>
                    <a:lnTo>
                      <a:pt x="305" y="788"/>
                    </a:lnTo>
                    <a:cubicBezTo>
                      <a:pt x="303" y="788"/>
                      <a:pt x="302" y="788"/>
                      <a:pt x="301" y="786"/>
                    </a:cubicBezTo>
                    <a:lnTo>
                      <a:pt x="299" y="782"/>
                    </a:lnTo>
                    <a:lnTo>
                      <a:pt x="296" y="782"/>
                    </a:lnTo>
                    <a:cubicBezTo>
                      <a:pt x="294" y="782"/>
                      <a:pt x="292" y="781"/>
                      <a:pt x="290" y="780"/>
                    </a:cubicBezTo>
                    <a:lnTo>
                      <a:pt x="288" y="781"/>
                    </a:lnTo>
                    <a:lnTo>
                      <a:pt x="287" y="780"/>
                    </a:lnTo>
                    <a:cubicBezTo>
                      <a:pt x="285" y="783"/>
                      <a:pt x="282" y="783"/>
                      <a:pt x="282" y="783"/>
                    </a:cubicBezTo>
                    <a:lnTo>
                      <a:pt x="278" y="782"/>
                    </a:lnTo>
                    <a:lnTo>
                      <a:pt x="275" y="783"/>
                    </a:lnTo>
                    <a:cubicBezTo>
                      <a:pt x="273" y="783"/>
                      <a:pt x="271" y="782"/>
                      <a:pt x="270" y="781"/>
                    </a:cubicBezTo>
                    <a:lnTo>
                      <a:pt x="268" y="782"/>
                    </a:lnTo>
                    <a:lnTo>
                      <a:pt x="267" y="782"/>
                    </a:lnTo>
                    <a:lnTo>
                      <a:pt x="263" y="781"/>
                    </a:lnTo>
                    <a:cubicBezTo>
                      <a:pt x="261" y="780"/>
                      <a:pt x="260" y="777"/>
                      <a:pt x="259" y="775"/>
                    </a:cubicBezTo>
                    <a:lnTo>
                      <a:pt x="255" y="774"/>
                    </a:lnTo>
                    <a:lnTo>
                      <a:pt x="254" y="774"/>
                    </a:lnTo>
                    <a:lnTo>
                      <a:pt x="253" y="774"/>
                    </a:lnTo>
                    <a:lnTo>
                      <a:pt x="250" y="773"/>
                    </a:lnTo>
                    <a:cubicBezTo>
                      <a:pt x="248" y="772"/>
                      <a:pt x="247" y="771"/>
                      <a:pt x="246" y="769"/>
                    </a:cubicBezTo>
                    <a:lnTo>
                      <a:pt x="246" y="769"/>
                    </a:lnTo>
                    <a:lnTo>
                      <a:pt x="243" y="769"/>
                    </a:lnTo>
                    <a:lnTo>
                      <a:pt x="239" y="768"/>
                    </a:lnTo>
                    <a:cubicBezTo>
                      <a:pt x="237" y="766"/>
                      <a:pt x="236" y="763"/>
                      <a:pt x="237" y="761"/>
                    </a:cubicBezTo>
                    <a:lnTo>
                      <a:pt x="237" y="761"/>
                    </a:lnTo>
                    <a:cubicBezTo>
                      <a:pt x="233" y="760"/>
                      <a:pt x="230" y="759"/>
                      <a:pt x="229" y="757"/>
                    </a:cubicBezTo>
                    <a:cubicBezTo>
                      <a:pt x="227" y="757"/>
                      <a:pt x="225" y="758"/>
                      <a:pt x="223" y="758"/>
                    </a:cubicBezTo>
                    <a:cubicBezTo>
                      <a:pt x="218" y="758"/>
                      <a:pt x="214" y="756"/>
                      <a:pt x="211" y="755"/>
                    </a:cubicBezTo>
                    <a:cubicBezTo>
                      <a:pt x="208" y="754"/>
                      <a:pt x="206" y="751"/>
                      <a:pt x="206" y="749"/>
                    </a:cubicBezTo>
                    <a:cubicBezTo>
                      <a:pt x="206" y="747"/>
                      <a:pt x="206" y="744"/>
                      <a:pt x="206" y="743"/>
                    </a:cubicBezTo>
                    <a:lnTo>
                      <a:pt x="205" y="743"/>
                    </a:lnTo>
                    <a:lnTo>
                      <a:pt x="202" y="743"/>
                    </a:lnTo>
                    <a:lnTo>
                      <a:pt x="201" y="743"/>
                    </a:lnTo>
                    <a:cubicBezTo>
                      <a:pt x="199" y="743"/>
                      <a:pt x="197" y="743"/>
                      <a:pt x="196" y="741"/>
                    </a:cubicBezTo>
                    <a:lnTo>
                      <a:pt x="194" y="739"/>
                    </a:lnTo>
                    <a:lnTo>
                      <a:pt x="191" y="736"/>
                    </a:lnTo>
                    <a:cubicBezTo>
                      <a:pt x="189" y="731"/>
                      <a:pt x="187" y="729"/>
                      <a:pt x="185" y="728"/>
                    </a:cubicBezTo>
                    <a:cubicBezTo>
                      <a:pt x="184" y="729"/>
                      <a:pt x="182" y="730"/>
                      <a:pt x="180" y="730"/>
                    </a:cubicBezTo>
                    <a:cubicBezTo>
                      <a:pt x="176" y="730"/>
                      <a:pt x="173" y="728"/>
                      <a:pt x="171" y="724"/>
                    </a:cubicBezTo>
                    <a:lnTo>
                      <a:pt x="170" y="724"/>
                    </a:lnTo>
                    <a:cubicBezTo>
                      <a:pt x="168" y="724"/>
                      <a:pt x="166" y="724"/>
                      <a:pt x="165" y="722"/>
                    </a:cubicBezTo>
                    <a:lnTo>
                      <a:pt x="163" y="719"/>
                    </a:lnTo>
                    <a:cubicBezTo>
                      <a:pt x="161" y="718"/>
                      <a:pt x="160" y="716"/>
                      <a:pt x="159" y="713"/>
                    </a:cubicBezTo>
                    <a:lnTo>
                      <a:pt x="157" y="711"/>
                    </a:lnTo>
                    <a:cubicBezTo>
                      <a:pt x="153" y="705"/>
                      <a:pt x="156" y="697"/>
                      <a:pt x="159" y="690"/>
                    </a:cubicBezTo>
                    <a:cubicBezTo>
                      <a:pt x="160" y="689"/>
                      <a:pt x="161" y="687"/>
                      <a:pt x="161" y="685"/>
                    </a:cubicBezTo>
                    <a:cubicBezTo>
                      <a:pt x="160" y="683"/>
                      <a:pt x="160" y="680"/>
                      <a:pt x="160" y="678"/>
                    </a:cubicBezTo>
                    <a:cubicBezTo>
                      <a:pt x="157" y="677"/>
                      <a:pt x="155" y="675"/>
                      <a:pt x="154" y="672"/>
                    </a:cubicBezTo>
                    <a:cubicBezTo>
                      <a:pt x="153" y="674"/>
                      <a:pt x="151" y="677"/>
                      <a:pt x="149" y="679"/>
                    </a:cubicBezTo>
                    <a:cubicBezTo>
                      <a:pt x="148" y="681"/>
                      <a:pt x="146" y="683"/>
                      <a:pt x="145" y="685"/>
                    </a:cubicBezTo>
                    <a:cubicBezTo>
                      <a:pt x="142" y="689"/>
                      <a:pt x="138" y="691"/>
                      <a:pt x="134" y="691"/>
                    </a:cubicBezTo>
                    <a:cubicBezTo>
                      <a:pt x="128" y="691"/>
                      <a:pt x="124" y="687"/>
                      <a:pt x="121" y="683"/>
                    </a:cubicBezTo>
                    <a:cubicBezTo>
                      <a:pt x="118" y="680"/>
                      <a:pt x="115" y="677"/>
                      <a:pt x="112" y="677"/>
                    </a:cubicBezTo>
                    <a:lnTo>
                      <a:pt x="109" y="678"/>
                    </a:lnTo>
                    <a:lnTo>
                      <a:pt x="106" y="679"/>
                    </a:lnTo>
                    <a:cubicBezTo>
                      <a:pt x="104" y="679"/>
                      <a:pt x="102" y="678"/>
                      <a:pt x="101" y="677"/>
                    </a:cubicBezTo>
                    <a:lnTo>
                      <a:pt x="99" y="673"/>
                    </a:lnTo>
                    <a:cubicBezTo>
                      <a:pt x="97" y="671"/>
                      <a:pt x="94" y="669"/>
                      <a:pt x="93" y="666"/>
                    </a:cubicBezTo>
                    <a:lnTo>
                      <a:pt x="92" y="662"/>
                    </a:lnTo>
                    <a:lnTo>
                      <a:pt x="91" y="659"/>
                    </a:lnTo>
                    <a:cubicBezTo>
                      <a:pt x="87" y="659"/>
                      <a:pt x="85" y="657"/>
                      <a:pt x="83" y="655"/>
                    </a:cubicBezTo>
                    <a:cubicBezTo>
                      <a:pt x="81" y="651"/>
                      <a:pt x="82" y="646"/>
                      <a:pt x="83" y="643"/>
                    </a:cubicBezTo>
                    <a:cubicBezTo>
                      <a:pt x="80" y="639"/>
                      <a:pt x="77" y="634"/>
                      <a:pt x="77" y="629"/>
                    </a:cubicBezTo>
                    <a:lnTo>
                      <a:pt x="78" y="628"/>
                    </a:lnTo>
                    <a:cubicBezTo>
                      <a:pt x="75" y="627"/>
                      <a:pt x="73" y="626"/>
                      <a:pt x="71" y="622"/>
                    </a:cubicBezTo>
                    <a:cubicBezTo>
                      <a:pt x="66" y="621"/>
                      <a:pt x="61" y="617"/>
                      <a:pt x="58" y="612"/>
                    </a:cubicBezTo>
                    <a:lnTo>
                      <a:pt x="56" y="610"/>
                    </a:lnTo>
                    <a:cubicBezTo>
                      <a:pt x="46" y="602"/>
                      <a:pt x="34" y="593"/>
                      <a:pt x="29" y="579"/>
                    </a:cubicBezTo>
                    <a:cubicBezTo>
                      <a:pt x="29" y="578"/>
                      <a:pt x="29" y="576"/>
                      <a:pt x="29" y="575"/>
                    </a:cubicBezTo>
                    <a:lnTo>
                      <a:pt x="30" y="572"/>
                    </a:lnTo>
                    <a:cubicBezTo>
                      <a:pt x="30" y="569"/>
                      <a:pt x="30" y="566"/>
                      <a:pt x="32" y="563"/>
                    </a:cubicBezTo>
                    <a:cubicBezTo>
                      <a:pt x="31" y="561"/>
                      <a:pt x="31" y="558"/>
                      <a:pt x="30" y="556"/>
                    </a:cubicBezTo>
                    <a:cubicBezTo>
                      <a:pt x="30" y="554"/>
                      <a:pt x="30" y="551"/>
                      <a:pt x="29" y="550"/>
                    </a:cubicBezTo>
                    <a:cubicBezTo>
                      <a:pt x="25" y="544"/>
                      <a:pt x="22" y="543"/>
                      <a:pt x="19" y="541"/>
                    </a:cubicBezTo>
                    <a:cubicBezTo>
                      <a:pt x="8" y="537"/>
                      <a:pt x="3" y="531"/>
                      <a:pt x="3" y="509"/>
                    </a:cubicBezTo>
                    <a:cubicBezTo>
                      <a:pt x="0" y="459"/>
                      <a:pt x="1" y="339"/>
                      <a:pt x="1" y="268"/>
                    </a:cubicBezTo>
                    <a:lnTo>
                      <a:pt x="1" y="248"/>
                    </a:lnTo>
                    <a:cubicBezTo>
                      <a:pt x="1" y="247"/>
                      <a:pt x="1" y="245"/>
                      <a:pt x="3" y="243"/>
                    </a:cubicBezTo>
                    <a:cubicBezTo>
                      <a:pt x="4" y="242"/>
                      <a:pt x="6" y="242"/>
                      <a:pt x="7" y="242"/>
                    </a:cubicBezTo>
                    <a:lnTo>
                      <a:pt x="8" y="242"/>
                    </a:lnTo>
                    <a:cubicBezTo>
                      <a:pt x="14" y="243"/>
                      <a:pt x="17" y="247"/>
                      <a:pt x="18" y="249"/>
                    </a:cubicBezTo>
                    <a:lnTo>
                      <a:pt x="19" y="249"/>
                    </a:lnTo>
                    <a:lnTo>
                      <a:pt x="23" y="251"/>
                    </a:lnTo>
                    <a:lnTo>
                      <a:pt x="25" y="249"/>
                    </a:lnTo>
                    <a:lnTo>
                      <a:pt x="29" y="248"/>
                    </a:lnTo>
                    <a:lnTo>
                      <a:pt x="31" y="248"/>
                    </a:lnTo>
                    <a:lnTo>
                      <a:pt x="31" y="248"/>
                    </a:lnTo>
                    <a:lnTo>
                      <a:pt x="31" y="245"/>
                    </a:lnTo>
                    <a:cubicBezTo>
                      <a:pt x="31" y="242"/>
                      <a:pt x="32" y="239"/>
                      <a:pt x="34" y="236"/>
                    </a:cubicBezTo>
                    <a:cubicBezTo>
                      <a:pt x="35" y="234"/>
                      <a:pt x="37" y="233"/>
                      <a:pt x="39" y="233"/>
                    </a:cubicBezTo>
                    <a:cubicBezTo>
                      <a:pt x="42" y="233"/>
                      <a:pt x="44" y="232"/>
                      <a:pt x="47" y="232"/>
                    </a:cubicBezTo>
                    <a:lnTo>
                      <a:pt x="50" y="232"/>
                    </a:lnTo>
                    <a:cubicBezTo>
                      <a:pt x="53" y="232"/>
                      <a:pt x="56" y="232"/>
                      <a:pt x="60" y="234"/>
                    </a:cubicBezTo>
                    <a:cubicBezTo>
                      <a:pt x="61" y="232"/>
                      <a:pt x="64" y="231"/>
                      <a:pt x="66" y="231"/>
                    </a:cubicBezTo>
                    <a:cubicBezTo>
                      <a:pt x="68" y="231"/>
                      <a:pt x="70" y="232"/>
                      <a:pt x="72" y="233"/>
                    </a:cubicBezTo>
                    <a:lnTo>
                      <a:pt x="73" y="231"/>
                    </a:lnTo>
                    <a:cubicBezTo>
                      <a:pt x="74" y="229"/>
                      <a:pt x="76" y="227"/>
                      <a:pt x="78" y="227"/>
                    </a:cubicBezTo>
                    <a:cubicBezTo>
                      <a:pt x="78" y="227"/>
                      <a:pt x="83" y="225"/>
                      <a:pt x="85" y="225"/>
                    </a:cubicBezTo>
                    <a:cubicBezTo>
                      <a:pt x="112" y="217"/>
                      <a:pt x="139" y="204"/>
                      <a:pt x="164" y="191"/>
                    </a:cubicBezTo>
                    <a:cubicBezTo>
                      <a:pt x="179" y="183"/>
                      <a:pt x="194" y="176"/>
                      <a:pt x="209" y="169"/>
                    </a:cubicBezTo>
                    <a:cubicBezTo>
                      <a:pt x="218" y="166"/>
                      <a:pt x="226" y="163"/>
                      <a:pt x="233" y="160"/>
                    </a:cubicBezTo>
                    <a:lnTo>
                      <a:pt x="236" y="159"/>
                    </a:lnTo>
                    <a:lnTo>
                      <a:pt x="237" y="159"/>
                    </a:lnTo>
                    <a:lnTo>
                      <a:pt x="240" y="157"/>
                    </a:lnTo>
                    <a:cubicBezTo>
                      <a:pt x="283" y="142"/>
                      <a:pt x="322" y="135"/>
                      <a:pt x="369" y="135"/>
                    </a:cubicBezTo>
                    <a:cubicBezTo>
                      <a:pt x="377" y="135"/>
                      <a:pt x="386" y="135"/>
                      <a:pt x="396" y="136"/>
                    </a:cubicBezTo>
                    <a:lnTo>
                      <a:pt x="399" y="136"/>
                    </a:lnTo>
                    <a:cubicBezTo>
                      <a:pt x="415" y="136"/>
                      <a:pt x="429" y="130"/>
                      <a:pt x="438" y="119"/>
                    </a:cubicBezTo>
                    <a:lnTo>
                      <a:pt x="442" y="116"/>
                    </a:lnTo>
                    <a:cubicBezTo>
                      <a:pt x="443" y="116"/>
                      <a:pt x="445" y="116"/>
                      <a:pt x="446" y="116"/>
                    </a:cubicBezTo>
                    <a:cubicBezTo>
                      <a:pt x="448" y="116"/>
                      <a:pt x="450" y="116"/>
                      <a:pt x="452" y="117"/>
                    </a:cubicBezTo>
                    <a:lnTo>
                      <a:pt x="453" y="117"/>
                    </a:lnTo>
                    <a:cubicBezTo>
                      <a:pt x="455" y="119"/>
                      <a:pt x="457" y="120"/>
                      <a:pt x="459" y="121"/>
                    </a:cubicBezTo>
                    <a:cubicBezTo>
                      <a:pt x="460" y="122"/>
                      <a:pt x="462" y="124"/>
                      <a:pt x="464" y="125"/>
                    </a:cubicBezTo>
                    <a:cubicBezTo>
                      <a:pt x="466" y="123"/>
                      <a:pt x="469" y="123"/>
                      <a:pt x="470" y="123"/>
                    </a:cubicBezTo>
                    <a:lnTo>
                      <a:pt x="473" y="123"/>
                    </a:lnTo>
                    <a:cubicBezTo>
                      <a:pt x="474" y="122"/>
                      <a:pt x="476" y="122"/>
                      <a:pt x="477" y="122"/>
                    </a:cubicBezTo>
                    <a:lnTo>
                      <a:pt x="478" y="122"/>
                    </a:lnTo>
                    <a:cubicBezTo>
                      <a:pt x="480" y="122"/>
                      <a:pt x="482" y="123"/>
                      <a:pt x="483" y="125"/>
                    </a:cubicBezTo>
                    <a:cubicBezTo>
                      <a:pt x="488" y="131"/>
                      <a:pt x="490" y="131"/>
                      <a:pt x="495" y="131"/>
                    </a:cubicBezTo>
                    <a:cubicBezTo>
                      <a:pt x="498" y="132"/>
                      <a:pt x="502" y="132"/>
                      <a:pt x="507" y="134"/>
                    </a:cubicBezTo>
                    <a:cubicBezTo>
                      <a:pt x="508" y="133"/>
                      <a:pt x="510" y="132"/>
                      <a:pt x="512" y="132"/>
                    </a:cubicBezTo>
                    <a:lnTo>
                      <a:pt x="516" y="129"/>
                    </a:lnTo>
                    <a:lnTo>
                      <a:pt x="515" y="127"/>
                    </a:lnTo>
                    <a:cubicBezTo>
                      <a:pt x="514" y="125"/>
                      <a:pt x="514" y="123"/>
                      <a:pt x="514" y="121"/>
                    </a:cubicBezTo>
                    <a:cubicBezTo>
                      <a:pt x="514" y="119"/>
                      <a:pt x="513" y="117"/>
                      <a:pt x="513" y="115"/>
                    </a:cubicBezTo>
                    <a:cubicBezTo>
                      <a:pt x="512" y="112"/>
                      <a:pt x="513" y="109"/>
                      <a:pt x="515" y="107"/>
                    </a:cubicBezTo>
                    <a:lnTo>
                      <a:pt x="516" y="106"/>
                    </a:lnTo>
                    <a:lnTo>
                      <a:pt x="514" y="102"/>
                    </a:lnTo>
                    <a:lnTo>
                      <a:pt x="513" y="102"/>
                    </a:lnTo>
                    <a:cubicBezTo>
                      <a:pt x="511" y="102"/>
                      <a:pt x="508" y="101"/>
                      <a:pt x="507" y="99"/>
                    </a:cubicBezTo>
                    <a:cubicBezTo>
                      <a:pt x="506" y="97"/>
                      <a:pt x="506" y="95"/>
                      <a:pt x="505" y="93"/>
                    </a:cubicBezTo>
                    <a:lnTo>
                      <a:pt x="504" y="89"/>
                    </a:lnTo>
                    <a:cubicBezTo>
                      <a:pt x="502" y="88"/>
                      <a:pt x="500" y="87"/>
                      <a:pt x="499" y="85"/>
                    </a:cubicBezTo>
                    <a:cubicBezTo>
                      <a:pt x="499" y="83"/>
                      <a:pt x="499" y="81"/>
                      <a:pt x="499" y="79"/>
                    </a:cubicBezTo>
                    <a:cubicBezTo>
                      <a:pt x="504" y="69"/>
                      <a:pt x="505" y="57"/>
                      <a:pt x="503" y="44"/>
                    </a:cubicBezTo>
                    <a:cubicBezTo>
                      <a:pt x="503" y="42"/>
                      <a:pt x="504" y="39"/>
                      <a:pt x="506" y="38"/>
                    </a:cubicBezTo>
                    <a:cubicBezTo>
                      <a:pt x="507" y="36"/>
                      <a:pt x="509" y="35"/>
                      <a:pt x="511" y="34"/>
                    </a:cubicBezTo>
                    <a:cubicBezTo>
                      <a:pt x="520" y="29"/>
                      <a:pt x="528" y="26"/>
                      <a:pt x="536" y="23"/>
                    </a:cubicBezTo>
                    <a:lnTo>
                      <a:pt x="538" y="22"/>
                    </a:lnTo>
                    <a:lnTo>
                      <a:pt x="539" y="22"/>
                    </a:lnTo>
                    <a:lnTo>
                      <a:pt x="542" y="23"/>
                    </a:lnTo>
                    <a:cubicBezTo>
                      <a:pt x="548" y="24"/>
                      <a:pt x="553" y="25"/>
                      <a:pt x="556" y="32"/>
                    </a:cubicBezTo>
                    <a:cubicBezTo>
                      <a:pt x="558" y="31"/>
                      <a:pt x="559" y="30"/>
                      <a:pt x="562" y="30"/>
                    </a:cubicBezTo>
                    <a:lnTo>
                      <a:pt x="565" y="31"/>
                    </a:lnTo>
                    <a:cubicBezTo>
                      <a:pt x="570" y="30"/>
                      <a:pt x="574" y="29"/>
                      <a:pt x="579" y="27"/>
                    </a:cubicBezTo>
                    <a:lnTo>
                      <a:pt x="581" y="27"/>
                    </a:lnTo>
                    <a:cubicBezTo>
                      <a:pt x="583" y="27"/>
                      <a:pt x="584" y="28"/>
                      <a:pt x="585" y="29"/>
                    </a:cubicBezTo>
                    <a:cubicBezTo>
                      <a:pt x="587" y="28"/>
                      <a:pt x="590" y="28"/>
                      <a:pt x="592" y="28"/>
                    </a:cubicBezTo>
                    <a:cubicBezTo>
                      <a:pt x="595" y="27"/>
                      <a:pt x="599" y="27"/>
                      <a:pt x="602" y="27"/>
                    </a:cubicBezTo>
                    <a:cubicBezTo>
                      <a:pt x="605" y="27"/>
                      <a:pt x="607" y="27"/>
                      <a:pt x="609" y="27"/>
                    </a:cubicBezTo>
                    <a:lnTo>
                      <a:pt x="611" y="28"/>
                    </a:lnTo>
                    <a:lnTo>
                      <a:pt x="613" y="29"/>
                    </a:lnTo>
                    <a:cubicBezTo>
                      <a:pt x="613" y="29"/>
                      <a:pt x="614" y="27"/>
                      <a:pt x="615" y="25"/>
                    </a:cubicBezTo>
                    <a:cubicBezTo>
                      <a:pt x="618" y="20"/>
                      <a:pt x="622" y="12"/>
                      <a:pt x="631" y="12"/>
                    </a:cubicBezTo>
                    <a:cubicBezTo>
                      <a:pt x="633" y="12"/>
                      <a:pt x="636" y="13"/>
                      <a:pt x="638" y="14"/>
                    </a:cubicBezTo>
                    <a:cubicBezTo>
                      <a:pt x="644" y="7"/>
                      <a:pt x="649" y="5"/>
                      <a:pt x="654" y="5"/>
                    </a:cubicBezTo>
                    <a:cubicBezTo>
                      <a:pt x="658" y="5"/>
                      <a:pt x="660" y="6"/>
                      <a:pt x="662" y="7"/>
                    </a:cubicBezTo>
                    <a:lnTo>
                      <a:pt x="665" y="8"/>
                    </a:lnTo>
                    <a:lnTo>
                      <a:pt x="666" y="7"/>
                    </a:lnTo>
                    <a:cubicBezTo>
                      <a:pt x="671" y="2"/>
                      <a:pt x="675" y="0"/>
                      <a:pt x="680" y="0"/>
                    </a:cubicBezTo>
                    <a:cubicBezTo>
                      <a:pt x="694" y="0"/>
                      <a:pt x="701" y="17"/>
                      <a:pt x="706" y="28"/>
                    </a:cubicBezTo>
                    <a:lnTo>
                      <a:pt x="708" y="31"/>
                    </a:lnTo>
                    <a:cubicBezTo>
                      <a:pt x="720" y="46"/>
                      <a:pt x="721" y="52"/>
                      <a:pt x="721" y="59"/>
                    </a:cubicBezTo>
                    <a:cubicBezTo>
                      <a:pt x="721" y="62"/>
                      <a:pt x="720" y="64"/>
                      <a:pt x="726" y="71"/>
                    </a:cubicBezTo>
                    <a:cubicBezTo>
                      <a:pt x="731" y="78"/>
                      <a:pt x="725" y="84"/>
                      <a:pt x="723" y="87"/>
                    </a:cubicBezTo>
                    <a:lnTo>
                      <a:pt x="720" y="90"/>
                    </a:lnTo>
                    <a:cubicBezTo>
                      <a:pt x="722" y="93"/>
                      <a:pt x="722" y="95"/>
                      <a:pt x="719" y="97"/>
                    </a:cubicBezTo>
                    <a:cubicBezTo>
                      <a:pt x="718" y="100"/>
                      <a:pt x="723" y="108"/>
                      <a:pt x="727" y="110"/>
                    </a:cubicBezTo>
                    <a:cubicBezTo>
                      <a:pt x="729" y="112"/>
                      <a:pt x="730" y="115"/>
                      <a:pt x="729" y="118"/>
                    </a:cubicBezTo>
                    <a:lnTo>
                      <a:pt x="729" y="120"/>
                    </a:lnTo>
                    <a:cubicBezTo>
                      <a:pt x="727" y="124"/>
                      <a:pt x="727" y="125"/>
                      <a:pt x="728" y="128"/>
                    </a:cubicBezTo>
                    <a:cubicBezTo>
                      <a:pt x="731" y="137"/>
                      <a:pt x="732" y="140"/>
                      <a:pt x="731" y="146"/>
                    </a:cubicBezTo>
                    <a:lnTo>
                      <a:pt x="734" y="146"/>
                    </a:lnTo>
                    <a:cubicBezTo>
                      <a:pt x="738" y="146"/>
                      <a:pt x="742" y="145"/>
                      <a:pt x="746" y="144"/>
                    </a:cubicBezTo>
                    <a:lnTo>
                      <a:pt x="749" y="143"/>
                    </a:lnTo>
                    <a:lnTo>
                      <a:pt x="750" y="143"/>
                    </a:lnTo>
                    <a:cubicBezTo>
                      <a:pt x="754" y="144"/>
                      <a:pt x="757" y="145"/>
                      <a:pt x="760" y="146"/>
                    </a:cubicBezTo>
                    <a:cubicBezTo>
                      <a:pt x="765" y="148"/>
                      <a:pt x="770" y="149"/>
                      <a:pt x="775" y="149"/>
                    </a:cubicBezTo>
                    <a:cubicBezTo>
                      <a:pt x="777" y="149"/>
                      <a:pt x="780" y="149"/>
                      <a:pt x="783" y="148"/>
                    </a:cubicBezTo>
                    <a:lnTo>
                      <a:pt x="784" y="148"/>
                    </a:lnTo>
                    <a:lnTo>
                      <a:pt x="786" y="147"/>
                    </a:lnTo>
                    <a:lnTo>
                      <a:pt x="788" y="147"/>
                    </a:lnTo>
                    <a:lnTo>
                      <a:pt x="791" y="148"/>
                    </a:lnTo>
                    <a:lnTo>
                      <a:pt x="793" y="149"/>
                    </a:lnTo>
                    <a:cubicBezTo>
                      <a:pt x="794" y="150"/>
                      <a:pt x="796" y="151"/>
                      <a:pt x="797" y="151"/>
                    </a:cubicBezTo>
                    <a:lnTo>
                      <a:pt x="798" y="151"/>
                    </a:lnTo>
                    <a:cubicBezTo>
                      <a:pt x="800" y="151"/>
                      <a:pt x="803" y="152"/>
                      <a:pt x="805" y="154"/>
                    </a:cubicBezTo>
                    <a:lnTo>
                      <a:pt x="805" y="154"/>
                    </a:lnTo>
                    <a:cubicBezTo>
                      <a:pt x="808" y="154"/>
                      <a:pt x="810" y="156"/>
                      <a:pt x="811" y="158"/>
                    </a:cubicBezTo>
                    <a:lnTo>
                      <a:pt x="812" y="159"/>
                    </a:lnTo>
                    <a:lnTo>
                      <a:pt x="813" y="160"/>
                    </a:lnTo>
                    <a:lnTo>
                      <a:pt x="814" y="163"/>
                    </a:lnTo>
                    <a:lnTo>
                      <a:pt x="814" y="163"/>
                    </a:lnTo>
                    <a:cubicBezTo>
                      <a:pt x="816" y="164"/>
                      <a:pt x="817" y="165"/>
                      <a:pt x="819" y="166"/>
                    </a:cubicBezTo>
                    <a:lnTo>
                      <a:pt x="822" y="166"/>
                    </a:lnTo>
                    <a:lnTo>
                      <a:pt x="823" y="166"/>
                    </a:lnTo>
                    <a:cubicBezTo>
                      <a:pt x="825" y="166"/>
                      <a:pt x="826" y="167"/>
                      <a:pt x="827" y="169"/>
                    </a:cubicBezTo>
                    <a:cubicBezTo>
                      <a:pt x="831" y="169"/>
                      <a:pt x="833" y="171"/>
                      <a:pt x="834" y="173"/>
                    </a:cubicBezTo>
                    <a:cubicBezTo>
                      <a:pt x="836" y="174"/>
                      <a:pt x="837" y="176"/>
                      <a:pt x="838" y="179"/>
                    </a:cubicBezTo>
                    <a:lnTo>
                      <a:pt x="841" y="182"/>
                    </a:lnTo>
                    <a:cubicBezTo>
                      <a:pt x="842" y="183"/>
                      <a:pt x="842" y="185"/>
                      <a:pt x="842" y="187"/>
                    </a:cubicBezTo>
                    <a:lnTo>
                      <a:pt x="843" y="187"/>
                    </a:lnTo>
                    <a:cubicBezTo>
                      <a:pt x="844" y="189"/>
                      <a:pt x="845" y="191"/>
                      <a:pt x="845" y="193"/>
                    </a:cubicBezTo>
                    <a:cubicBezTo>
                      <a:pt x="847" y="192"/>
                      <a:pt x="849" y="191"/>
                      <a:pt x="852" y="191"/>
                    </a:cubicBezTo>
                    <a:cubicBezTo>
                      <a:pt x="853" y="191"/>
                      <a:pt x="856" y="193"/>
                      <a:pt x="858" y="194"/>
                    </a:cubicBezTo>
                    <a:lnTo>
                      <a:pt x="860" y="197"/>
                    </a:lnTo>
                    <a:cubicBezTo>
                      <a:pt x="862" y="197"/>
                      <a:pt x="863" y="198"/>
                      <a:pt x="865" y="199"/>
                    </a:cubicBezTo>
                    <a:lnTo>
                      <a:pt x="868" y="200"/>
                    </a:lnTo>
                    <a:cubicBezTo>
                      <a:pt x="870" y="200"/>
                      <a:pt x="871" y="201"/>
                      <a:pt x="872" y="203"/>
                    </a:cubicBezTo>
                    <a:cubicBezTo>
                      <a:pt x="875" y="203"/>
                      <a:pt x="877" y="204"/>
                      <a:pt x="878" y="206"/>
                    </a:cubicBezTo>
                    <a:lnTo>
                      <a:pt x="880" y="210"/>
                    </a:lnTo>
                    <a:cubicBezTo>
                      <a:pt x="883" y="208"/>
                      <a:pt x="886" y="208"/>
                      <a:pt x="887" y="208"/>
                    </a:cubicBezTo>
                    <a:lnTo>
                      <a:pt x="891" y="209"/>
                    </a:lnTo>
                    <a:cubicBezTo>
                      <a:pt x="893" y="211"/>
                      <a:pt x="895" y="212"/>
                      <a:pt x="896" y="212"/>
                    </a:cubicBezTo>
                    <a:cubicBezTo>
                      <a:pt x="898" y="207"/>
                      <a:pt x="901" y="206"/>
                      <a:pt x="903" y="206"/>
                    </a:cubicBezTo>
                    <a:cubicBezTo>
                      <a:pt x="907" y="206"/>
                      <a:pt x="909" y="208"/>
                      <a:pt x="911" y="210"/>
                    </a:cubicBezTo>
                    <a:lnTo>
                      <a:pt x="912" y="211"/>
                    </a:lnTo>
                    <a:lnTo>
                      <a:pt x="914" y="210"/>
                    </a:lnTo>
                    <a:cubicBezTo>
                      <a:pt x="916" y="210"/>
                      <a:pt x="920" y="211"/>
                      <a:pt x="922" y="217"/>
                    </a:cubicBezTo>
                    <a:lnTo>
                      <a:pt x="922" y="220"/>
                    </a:lnTo>
                    <a:cubicBezTo>
                      <a:pt x="924" y="220"/>
                      <a:pt x="926" y="221"/>
                      <a:pt x="927" y="221"/>
                    </a:cubicBezTo>
                    <a:lnTo>
                      <a:pt x="929" y="221"/>
                    </a:lnTo>
                    <a:lnTo>
                      <a:pt x="932" y="221"/>
                    </a:lnTo>
                    <a:cubicBezTo>
                      <a:pt x="933" y="221"/>
                      <a:pt x="935" y="221"/>
                      <a:pt x="936" y="222"/>
                    </a:cubicBezTo>
                    <a:cubicBezTo>
                      <a:pt x="939" y="224"/>
                      <a:pt x="940" y="227"/>
                      <a:pt x="940" y="229"/>
                    </a:cubicBezTo>
                    <a:cubicBezTo>
                      <a:pt x="941" y="231"/>
                      <a:pt x="940" y="234"/>
                      <a:pt x="939" y="235"/>
                    </a:cubicBezTo>
                    <a:lnTo>
                      <a:pt x="939" y="236"/>
                    </a:lnTo>
                    <a:cubicBezTo>
                      <a:pt x="941" y="238"/>
                      <a:pt x="942" y="240"/>
                      <a:pt x="942" y="243"/>
                    </a:cubicBezTo>
                    <a:cubicBezTo>
                      <a:pt x="945" y="242"/>
                      <a:pt x="948" y="241"/>
                      <a:pt x="948" y="240"/>
                    </a:cubicBezTo>
                    <a:lnTo>
                      <a:pt x="952" y="240"/>
                    </a:lnTo>
                    <a:lnTo>
                      <a:pt x="954" y="240"/>
                    </a:lnTo>
                    <a:cubicBezTo>
                      <a:pt x="956" y="240"/>
                      <a:pt x="957" y="242"/>
                      <a:pt x="958" y="243"/>
                    </a:cubicBezTo>
                    <a:cubicBezTo>
                      <a:pt x="964" y="255"/>
                      <a:pt x="966" y="260"/>
                      <a:pt x="963" y="265"/>
                    </a:cubicBezTo>
                    <a:cubicBezTo>
                      <a:pt x="960" y="269"/>
                      <a:pt x="956" y="269"/>
                      <a:pt x="954" y="269"/>
                    </a:cubicBezTo>
                    <a:cubicBezTo>
                      <a:pt x="953" y="271"/>
                      <a:pt x="954" y="272"/>
                      <a:pt x="956" y="276"/>
                    </a:cubicBezTo>
                    <a:cubicBezTo>
                      <a:pt x="957" y="278"/>
                      <a:pt x="959" y="280"/>
                      <a:pt x="960" y="283"/>
                    </a:cubicBezTo>
                    <a:lnTo>
                      <a:pt x="960" y="285"/>
                    </a:lnTo>
                    <a:cubicBezTo>
                      <a:pt x="959" y="292"/>
                      <a:pt x="961" y="300"/>
                      <a:pt x="968" y="304"/>
                    </a:cubicBezTo>
                    <a:cubicBezTo>
                      <a:pt x="980" y="310"/>
                      <a:pt x="990" y="320"/>
                      <a:pt x="998" y="328"/>
                    </a:cubicBezTo>
                    <a:cubicBezTo>
                      <a:pt x="1003" y="334"/>
                      <a:pt x="1008" y="338"/>
                      <a:pt x="1012" y="342"/>
                    </a:cubicBezTo>
                    <a:cubicBezTo>
                      <a:pt x="1014" y="343"/>
                      <a:pt x="1015" y="346"/>
                      <a:pt x="1015" y="349"/>
                    </a:cubicBezTo>
                    <a:cubicBezTo>
                      <a:pt x="1014" y="352"/>
                      <a:pt x="1012" y="356"/>
                      <a:pt x="1011" y="359"/>
                    </a:cubicBezTo>
                    <a:cubicBezTo>
                      <a:pt x="1008" y="363"/>
                      <a:pt x="1006" y="367"/>
                      <a:pt x="1007" y="369"/>
                    </a:cubicBezTo>
                    <a:cubicBezTo>
                      <a:pt x="1009" y="372"/>
                      <a:pt x="1008" y="375"/>
                      <a:pt x="1005" y="377"/>
                    </a:cubicBezTo>
                    <a:cubicBezTo>
                      <a:pt x="1005" y="380"/>
                      <a:pt x="1006" y="384"/>
                      <a:pt x="1005" y="388"/>
                    </a:cubicBezTo>
                    <a:cubicBezTo>
                      <a:pt x="1006" y="392"/>
                      <a:pt x="1005" y="396"/>
                      <a:pt x="1004" y="399"/>
                    </a:cubicBezTo>
                    <a:lnTo>
                      <a:pt x="1004" y="401"/>
                    </a:lnTo>
                    <a:cubicBezTo>
                      <a:pt x="1012" y="410"/>
                      <a:pt x="1016" y="417"/>
                      <a:pt x="1016" y="424"/>
                    </a:cubicBezTo>
                    <a:lnTo>
                      <a:pt x="1015" y="426"/>
                    </a:lnTo>
                    <a:cubicBezTo>
                      <a:pt x="1015" y="428"/>
                      <a:pt x="1015" y="428"/>
                      <a:pt x="1019" y="432"/>
                    </a:cubicBezTo>
                    <a:cubicBezTo>
                      <a:pt x="1021" y="434"/>
                      <a:pt x="1023" y="436"/>
                      <a:pt x="1025" y="439"/>
                    </a:cubicBezTo>
                    <a:cubicBezTo>
                      <a:pt x="1027" y="443"/>
                      <a:pt x="1028" y="447"/>
                      <a:pt x="1029" y="450"/>
                    </a:cubicBezTo>
                    <a:cubicBezTo>
                      <a:pt x="1030" y="452"/>
                      <a:pt x="1031" y="454"/>
                      <a:pt x="1031" y="456"/>
                    </a:cubicBezTo>
                    <a:cubicBezTo>
                      <a:pt x="1037" y="461"/>
                      <a:pt x="1038" y="469"/>
                      <a:pt x="1039" y="476"/>
                    </a:cubicBezTo>
                    <a:cubicBezTo>
                      <a:pt x="1042" y="487"/>
                      <a:pt x="1043" y="489"/>
                      <a:pt x="1047" y="489"/>
                    </a:cubicBezTo>
                    <a:lnTo>
                      <a:pt x="1050" y="488"/>
                    </a:lnTo>
                    <a:lnTo>
                      <a:pt x="1052" y="488"/>
                    </a:lnTo>
                    <a:cubicBezTo>
                      <a:pt x="1054" y="488"/>
                      <a:pt x="1056" y="489"/>
                      <a:pt x="1057" y="491"/>
                    </a:cubicBezTo>
                    <a:cubicBezTo>
                      <a:pt x="1062" y="497"/>
                      <a:pt x="1068" y="503"/>
                      <a:pt x="1075" y="509"/>
                    </a:cubicBezTo>
                    <a:cubicBezTo>
                      <a:pt x="1079" y="513"/>
                      <a:pt x="1083" y="516"/>
                      <a:pt x="1086" y="520"/>
                    </a:cubicBezTo>
                    <a:cubicBezTo>
                      <a:pt x="1087" y="521"/>
                      <a:pt x="1088" y="522"/>
                      <a:pt x="1088" y="524"/>
                    </a:cubicBezTo>
                    <a:cubicBezTo>
                      <a:pt x="1088" y="527"/>
                      <a:pt x="1087" y="530"/>
                      <a:pt x="1086" y="533"/>
                    </a:cubicBezTo>
                    <a:cubicBezTo>
                      <a:pt x="1085" y="537"/>
                      <a:pt x="1086" y="537"/>
                      <a:pt x="1086" y="538"/>
                    </a:cubicBezTo>
                    <a:cubicBezTo>
                      <a:pt x="1088" y="539"/>
                      <a:pt x="1089" y="541"/>
                      <a:pt x="1089" y="543"/>
                    </a:cubicBezTo>
                    <a:cubicBezTo>
                      <a:pt x="1089" y="545"/>
                      <a:pt x="1088" y="547"/>
                      <a:pt x="1086" y="548"/>
                    </a:cubicBezTo>
                    <a:cubicBezTo>
                      <a:pt x="1086" y="549"/>
                      <a:pt x="1086" y="549"/>
                      <a:pt x="1086" y="552"/>
                    </a:cubicBezTo>
                    <a:lnTo>
                      <a:pt x="1086" y="555"/>
                    </a:lnTo>
                    <a:cubicBezTo>
                      <a:pt x="1088" y="562"/>
                      <a:pt x="1091" y="566"/>
                      <a:pt x="1093" y="566"/>
                    </a:cubicBezTo>
                    <a:cubicBezTo>
                      <a:pt x="1094" y="566"/>
                      <a:pt x="1095" y="565"/>
                      <a:pt x="1097" y="565"/>
                    </a:cubicBezTo>
                    <a:cubicBezTo>
                      <a:pt x="1099" y="564"/>
                      <a:pt x="1101" y="563"/>
                      <a:pt x="1104" y="563"/>
                    </a:cubicBezTo>
                    <a:cubicBezTo>
                      <a:pt x="1110" y="563"/>
                      <a:pt x="1115" y="568"/>
                      <a:pt x="1117" y="577"/>
                    </a:cubicBezTo>
                    <a:lnTo>
                      <a:pt x="1117" y="579"/>
                    </a:lnTo>
                    <a:cubicBezTo>
                      <a:pt x="1117" y="581"/>
                      <a:pt x="1117" y="584"/>
                      <a:pt x="1118" y="587"/>
                    </a:cubicBezTo>
                    <a:cubicBezTo>
                      <a:pt x="1119" y="593"/>
                      <a:pt x="1121" y="601"/>
                      <a:pt x="1116" y="608"/>
                    </a:cubicBezTo>
                    <a:lnTo>
                      <a:pt x="1117" y="612"/>
                    </a:lnTo>
                    <a:lnTo>
                      <a:pt x="1120" y="612"/>
                    </a:lnTo>
                    <a:cubicBezTo>
                      <a:pt x="1126" y="612"/>
                      <a:pt x="1130" y="614"/>
                      <a:pt x="1133" y="617"/>
                    </a:cubicBezTo>
                    <a:cubicBezTo>
                      <a:pt x="1136" y="621"/>
                      <a:pt x="1137" y="626"/>
                      <a:pt x="1136" y="632"/>
                    </a:cubicBezTo>
                    <a:cubicBezTo>
                      <a:pt x="1135" y="635"/>
                      <a:pt x="1134" y="636"/>
                      <a:pt x="1132" y="637"/>
                    </a:cubicBezTo>
                    <a:cubicBezTo>
                      <a:pt x="1133" y="639"/>
                      <a:pt x="1134" y="642"/>
                      <a:pt x="1134" y="645"/>
                    </a:cubicBezTo>
                    <a:cubicBezTo>
                      <a:pt x="1134" y="646"/>
                      <a:pt x="1134" y="647"/>
                      <a:pt x="1134" y="648"/>
                    </a:cubicBezTo>
                    <a:cubicBezTo>
                      <a:pt x="1139" y="650"/>
                      <a:pt x="1142" y="654"/>
                      <a:pt x="1145" y="657"/>
                    </a:cubicBezTo>
                    <a:cubicBezTo>
                      <a:pt x="1148" y="660"/>
                      <a:pt x="1150" y="662"/>
                      <a:pt x="1152" y="662"/>
                    </a:cubicBezTo>
                    <a:cubicBezTo>
                      <a:pt x="1154" y="662"/>
                      <a:pt x="1156" y="662"/>
                      <a:pt x="1158" y="662"/>
                    </a:cubicBezTo>
                    <a:cubicBezTo>
                      <a:pt x="1168" y="663"/>
                      <a:pt x="1179" y="663"/>
                      <a:pt x="1184" y="671"/>
                    </a:cubicBezTo>
                    <a:lnTo>
                      <a:pt x="1186" y="673"/>
                    </a:lnTo>
                    <a:lnTo>
                      <a:pt x="1190" y="671"/>
                    </a:lnTo>
                    <a:cubicBezTo>
                      <a:pt x="1192" y="671"/>
                      <a:pt x="1194" y="671"/>
                      <a:pt x="1195" y="670"/>
                    </a:cubicBezTo>
                    <a:cubicBezTo>
                      <a:pt x="1194" y="669"/>
                      <a:pt x="1194" y="666"/>
                      <a:pt x="1196" y="664"/>
                    </a:cubicBezTo>
                    <a:cubicBezTo>
                      <a:pt x="1198" y="662"/>
                      <a:pt x="1200" y="661"/>
                      <a:pt x="1202" y="661"/>
                    </a:cubicBezTo>
                    <a:cubicBezTo>
                      <a:pt x="1204" y="661"/>
                      <a:pt x="1205" y="662"/>
                      <a:pt x="1207" y="662"/>
                    </a:cubicBezTo>
                    <a:lnTo>
                      <a:pt x="1210" y="664"/>
                    </a:lnTo>
                    <a:lnTo>
                      <a:pt x="1212" y="663"/>
                    </a:lnTo>
                    <a:lnTo>
                      <a:pt x="1213" y="663"/>
                    </a:lnTo>
                    <a:cubicBezTo>
                      <a:pt x="1215" y="663"/>
                      <a:pt x="1217" y="664"/>
                      <a:pt x="1218" y="666"/>
                    </a:cubicBezTo>
                    <a:cubicBezTo>
                      <a:pt x="1220" y="669"/>
                      <a:pt x="1222" y="669"/>
                      <a:pt x="1223" y="669"/>
                    </a:cubicBezTo>
                    <a:cubicBezTo>
                      <a:pt x="1230" y="669"/>
                      <a:pt x="1240" y="661"/>
                      <a:pt x="1246" y="652"/>
                    </a:cubicBezTo>
                    <a:cubicBezTo>
                      <a:pt x="1246" y="648"/>
                      <a:pt x="1246" y="643"/>
                      <a:pt x="1246" y="638"/>
                    </a:cubicBezTo>
                    <a:cubicBezTo>
                      <a:pt x="1246" y="629"/>
                      <a:pt x="1246" y="619"/>
                      <a:pt x="1247" y="609"/>
                    </a:cubicBezTo>
                    <a:lnTo>
                      <a:pt x="1247" y="607"/>
                    </a:lnTo>
                    <a:cubicBezTo>
                      <a:pt x="1254" y="592"/>
                      <a:pt x="1265" y="579"/>
                      <a:pt x="1276" y="567"/>
                    </a:cubicBezTo>
                    <a:cubicBezTo>
                      <a:pt x="1289" y="553"/>
                      <a:pt x="1300" y="539"/>
                      <a:pt x="1305" y="523"/>
                    </a:cubicBezTo>
                    <a:cubicBezTo>
                      <a:pt x="1322" y="489"/>
                      <a:pt x="1334" y="484"/>
                      <a:pt x="1345" y="480"/>
                    </a:cubicBezTo>
                    <a:cubicBezTo>
                      <a:pt x="1353" y="477"/>
                      <a:pt x="1360" y="474"/>
                      <a:pt x="1371" y="457"/>
                    </a:cubicBezTo>
                    <a:lnTo>
                      <a:pt x="1374" y="455"/>
                    </a:lnTo>
                    <a:cubicBezTo>
                      <a:pt x="1415" y="438"/>
                      <a:pt x="1441" y="427"/>
                      <a:pt x="1455" y="385"/>
                    </a:cubicBezTo>
                    <a:cubicBezTo>
                      <a:pt x="1456" y="353"/>
                      <a:pt x="1487" y="336"/>
                      <a:pt x="1517" y="336"/>
                    </a:cubicBezTo>
                    <a:lnTo>
                      <a:pt x="1520" y="336"/>
                    </a:lnTo>
                    <a:cubicBezTo>
                      <a:pt x="1539" y="336"/>
                      <a:pt x="1544" y="364"/>
                      <a:pt x="1545" y="377"/>
                    </a:cubicBezTo>
                    <a:lnTo>
                      <a:pt x="1545" y="379"/>
                    </a:lnTo>
                    <a:lnTo>
                      <a:pt x="1545" y="381"/>
                    </a:lnTo>
                    <a:cubicBezTo>
                      <a:pt x="1543" y="388"/>
                      <a:pt x="1541" y="400"/>
                      <a:pt x="1543" y="403"/>
                    </a:cubicBezTo>
                    <a:lnTo>
                      <a:pt x="1545" y="403"/>
                    </a:lnTo>
                    <a:cubicBezTo>
                      <a:pt x="1547" y="403"/>
                      <a:pt x="1548" y="403"/>
                      <a:pt x="1550" y="403"/>
                    </a:cubicBezTo>
                    <a:lnTo>
                      <a:pt x="1552" y="403"/>
                    </a:lnTo>
                    <a:lnTo>
                      <a:pt x="1555" y="404"/>
                    </a:lnTo>
                    <a:cubicBezTo>
                      <a:pt x="1557" y="405"/>
                      <a:pt x="1558" y="405"/>
                      <a:pt x="1559" y="405"/>
                    </a:cubicBezTo>
                    <a:cubicBezTo>
                      <a:pt x="1562" y="405"/>
                      <a:pt x="1566" y="404"/>
                      <a:pt x="1569" y="403"/>
                    </a:cubicBezTo>
                    <a:cubicBezTo>
                      <a:pt x="1572" y="402"/>
                      <a:pt x="1575" y="401"/>
                      <a:pt x="1578" y="401"/>
                    </a:cubicBezTo>
                    <a:lnTo>
                      <a:pt x="1579" y="401"/>
                    </a:lnTo>
                    <a:cubicBezTo>
                      <a:pt x="1581" y="401"/>
                      <a:pt x="1583" y="402"/>
                      <a:pt x="1584" y="403"/>
                    </a:cubicBezTo>
                    <a:cubicBezTo>
                      <a:pt x="1593" y="414"/>
                      <a:pt x="1606" y="420"/>
                      <a:pt x="1621" y="423"/>
                    </a:cubicBezTo>
                    <a:cubicBezTo>
                      <a:pt x="1623" y="423"/>
                      <a:pt x="1625" y="424"/>
                      <a:pt x="1626" y="426"/>
                    </a:cubicBezTo>
                    <a:cubicBezTo>
                      <a:pt x="1630" y="434"/>
                      <a:pt x="1636" y="443"/>
                      <a:pt x="1641" y="450"/>
                    </a:cubicBezTo>
                    <a:lnTo>
                      <a:pt x="1641" y="450"/>
                    </a:lnTo>
                    <a:cubicBezTo>
                      <a:pt x="1642" y="450"/>
                      <a:pt x="1643" y="450"/>
                      <a:pt x="1645" y="451"/>
                    </a:cubicBezTo>
                    <a:cubicBezTo>
                      <a:pt x="1648" y="452"/>
                      <a:pt x="1653" y="453"/>
                      <a:pt x="1657" y="458"/>
                    </a:cubicBezTo>
                    <a:lnTo>
                      <a:pt x="1658" y="462"/>
                    </a:lnTo>
                    <a:lnTo>
                      <a:pt x="1658" y="462"/>
                    </a:lnTo>
                    <a:cubicBezTo>
                      <a:pt x="1668" y="466"/>
                      <a:pt x="1680" y="472"/>
                      <a:pt x="1693" y="479"/>
                    </a:cubicBezTo>
                    <a:cubicBezTo>
                      <a:pt x="1713" y="490"/>
                      <a:pt x="1734" y="502"/>
                      <a:pt x="1746" y="502"/>
                    </a:cubicBezTo>
                    <a:lnTo>
                      <a:pt x="1749" y="501"/>
                    </a:lnTo>
                    <a:lnTo>
                      <a:pt x="1752" y="501"/>
                    </a:lnTo>
                    <a:cubicBezTo>
                      <a:pt x="1755" y="501"/>
                      <a:pt x="1758" y="502"/>
                      <a:pt x="1760" y="503"/>
                    </a:cubicBezTo>
                    <a:lnTo>
                      <a:pt x="1766" y="508"/>
                    </a:lnTo>
                    <a:cubicBezTo>
                      <a:pt x="1775" y="514"/>
                      <a:pt x="1783" y="520"/>
                      <a:pt x="1792" y="527"/>
                    </a:cubicBezTo>
                    <a:cubicBezTo>
                      <a:pt x="1800" y="533"/>
                      <a:pt x="1808" y="539"/>
                      <a:pt x="1816" y="545"/>
                    </a:cubicBezTo>
                    <a:cubicBezTo>
                      <a:pt x="1818" y="547"/>
                      <a:pt x="1819" y="550"/>
                      <a:pt x="1818" y="553"/>
                    </a:cubicBezTo>
                    <a:lnTo>
                      <a:pt x="1817" y="554"/>
                    </a:lnTo>
                    <a:cubicBezTo>
                      <a:pt x="1823" y="556"/>
                      <a:pt x="1830" y="558"/>
                      <a:pt x="1838" y="560"/>
                    </a:cubicBezTo>
                    <a:lnTo>
                      <a:pt x="1839" y="561"/>
                    </a:lnTo>
                    <a:cubicBezTo>
                      <a:pt x="1854" y="570"/>
                      <a:pt x="1867" y="577"/>
                      <a:pt x="1881" y="582"/>
                    </a:cubicBezTo>
                    <a:cubicBezTo>
                      <a:pt x="1929" y="601"/>
                      <a:pt x="1980" y="613"/>
                      <a:pt x="2029" y="624"/>
                    </a:cubicBezTo>
                    <a:cubicBezTo>
                      <a:pt x="2084" y="636"/>
                      <a:pt x="2140" y="649"/>
                      <a:pt x="2193" y="671"/>
                    </a:cubicBezTo>
                    <a:cubicBezTo>
                      <a:pt x="2198" y="673"/>
                      <a:pt x="2203" y="675"/>
                      <a:pt x="2208" y="678"/>
                    </a:cubicBezTo>
                    <a:lnTo>
                      <a:pt x="2214" y="680"/>
                    </a:lnTo>
                    <a:cubicBezTo>
                      <a:pt x="2217" y="681"/>
                      <a:pt x="2218" y="685"/>
                      <a:pt x="2217" y="688"/>
                    </a:cubicBezTo>
                    <a:cubicBezTo>
                      <a:pt x="2218" y="689"/>
                      <a:pt x="2219" y="691"/>
                      <a:pt x="2219" y="692"/>
                    </a:cubicBezTo>
                    <a:cubicBezTo>
                      <a:pt x="2219" y="694"/>
                      <a:pt x="2218" y="695"/>
                      <a:pt x="2216" y="696"/>
                    </a:cubicBezTo>
                    <a:lnTo>
                      <a:pt x="2216" y="697"/>
                    </a:lnTo>
                    <a:lnTo>
                      <a:pt x="2217" y="698"/>
                    </a:lnTo>
                    <a:cubicBezTo>
                      <a:pt x="2220" y="700"/>
                      <a:pt x="2223" y="702"/>
                      <a:pt x="2224" y="706"/>
                    </a:cubicBezTo>
                    <a:lnTo>
                      <a:pt x="2223" y="710"/>
                    </a:lnTo>
                    <a:cubicBezTo>
                      <a:pt x="2223" y="715"/>
                      <a:pt x="2220" y="718"/>
                      <a:pt x="2218" y="721"/>
                    </a:cubicBezTo>
                    <a:lnTo>
                      <a:pt x="2218" y="721"/>
                    </a:lnTo>
                    <a:lnTo>
                      <a:pt x="2219" y="725"/>
                    </a:lnTo>
                    <a:cubicBezTo>
                      <a:pt x="2219" y="727"/>
                      <a:pt x="2218" y="729"/>
                      <a:pt x="2216" y="730"/>
                    </a:cubicBezTo>
                    <a:lnTo>
                      <a:pt x="2215" y="731"/>
                    </a:lnTo>
                    <a:lnTo>
                      <a:pt x="2215" y="731"/>
                    </a:lnTo>
                    <a:cubicBezTo>
                      <a:pt x="2216" y="732"/>
                      <a:pt x="2217" y="734"/>
                      <a:pt x="2218" y="736"/>
                    </a:cubicBezTo>
                    <a:cubicBezTo>
                      <a:pt x="2219" y="745"/>
                      <a:pt x="2220" y="751"/>
                      <a:pt x="2216" y="759"/>
                    </a:cubicBezTo>
                    <a:cubicBezTo>
                      <a:pt x="2216" y="764"/>
                      <a:pt x="2216" y="770"/>
                      <a:pt x="2213" y="774"/>
                    </a:cubicBezTo>
                    <a:cubicBezTo>
                      <a:pt x="2211" y="776"/>
                      <a:pt x="2209" y="777"/>
                      <a:pt x="2205" y="778"/>
                    </a:cubicBezTo>
                    <a:cubicBezTo>
                      <a:pt x="2203" y="780"/>
                      <a:pt x="2201" y="781"/>
                      <a:pt x="2198" y="782"/>
                    </a:cubicBezTo>
                    <a:cubicBezTo>
                      <a:pt x="2203" y="784"/>
                      <a:pt x="2205" y="787"/>
                      <a:pt x="2205" y="789"/>
                    </a:cubicBezTo>
                    <a:cubicBezTo>
                      <a:pt x="2207" y="793"/>
                      <a:pt x="2206" y="798"/>
                      <a:pt x="2203" y="802"/>
                    </a:cubicBezTo>
                    <a:cubicBezTo>
                      <a:pt x="2206" y="808"/>
                      <a:pt x="2204" y="816"/>
                      <a:pt x="2202" y="821"/>
                    </a:cubicBezTo>
                    <a:cubicBezTo>
                      <a:pt x="2198" y="831"/>
                      <a:pt x="2196" y="839"/>
                      <a:pt x="2195" y="846"/>
                    </a:cubicBezTo>
                    <a:lnTo>
                      <a:pt x="2194" y="850"/>
                    </a:lnTo>
                    <a:cubicBezTo>
                      <a:pt x="2194" y="852"/>
                      <a:pt x="2194" y="855"/>
                      <a:pt x="2192" y="857"/>
                    </a:cubicBezTo>
                    <a:cubicBezTo>
                      <a:pt x="2191" y="858"/>
                      <a:pt x="2189" y="859"/>
                      <a:pt x="2188" y="860"/>
                    </a:cubicBezTo>
                    <a:cubicBezTo>
                      <a:pt x="2185" y="862"/>
                      <a:pt x="2184" y="863"/>
                      <a:pt x="2184" y="863"/>
                    </a:cubicBezTo>
                    <a:cubicBezTo>
                      <a:pt x="2184" y="867"/>
                      <a:pt x="2181" y="870"/>
                      <a:pt x="2177" y="870"/>
                    </a:cubicBezTo>
                    <a:lnTo>
                      <a:pt x="2177" y="870"/>
                    </a:lnTo>
                    <a:lnTo>
                      <a:pt x="2177" y="871"/>
                    </a:lnTo>
                    <a:cubicBezTo>
                      <a:pt x="2175" y="873"/>
                      <a:pt x="2173" y="875"/>
                      <a:pt x="2169" y="876"/>
                    </a:cubicBezTo>
                    <a:cubicBezTo>
                      <a:pt x="2169" y="878"/>
                      <a:pt x="2169" y="881"/>
                      <a:pt x="2169" y="883"/>
                    </a:cubicBezTo>
                    <a:lnTo>
                      <a:pt x="2170" y="885"/>
                    </a:lnTo>
                    <a:cubicBezTo>
                      <a:pt x="2172" y="887"/>
                      <a:pt x="2173" y="890"/>
                      <a:pt x="2171" y="892"/>
                    </a:cubicBezTo>
                    <a:cubicBezTo>
                      <a:pt x="2168" y="898"/>
                      <a:pt x="2164" y="908"/>
                      <a:pt x="2169" y="914"/>
                    </a:cubicBezTo>
                    <a:cubicBezTo>
                      <a:pt x="2172" y="917"/>
                      <a:pt x="2171" y="921"/>
                      <a:pt x="2168" y="924"/>
                    </a:cubicBezTo>
                    <a:cubicBezTo>
                      <a:pt x="2165" y="926"/>
                      <a:pt x="2161" y="927"/>
                      <a:pt x="2159" y="927"/>
                    </a:cubicBezTo>
                    <a:cubicBezTo>
                      <a:pt x="2158" y="930"/>
                      <a:pt x="2157" y="931"/>
                      <a:pt x="2155" y="933"/>
                    </a:cubicBezTo>
                    <a:lnTo>
                      <a:pt x="2155" y="936"/>
                    </a:lnTo>
                    <a:cubicBezTo>
                      <a:pt x="2154" y="938"/>
                      <a:pt x="2152" y="940"/>
                      <a:pt x="2150" y="940"/>
                    </a:cubicBezTo>
                    <a:lnTo>
                      <a:pt x="2146" y="941"/>
                    </a:lnTo>
                    <a:cubicBezTo>
                      <a:pt x="2140" y="942"/>
                      <a:pt x="2140" y="942"/>
                      <a:pt x="2140" y="944"/>
                    </a:cubicBezTo>
                    <a:cubicBezTo>
                      <a:pt x="2140" y="947"/>
                      <a:pt x="2138" y="949"/>
                      <a:pt x="2135" y="950"/>
                    </a:cubicBezTo>
                    <a:lnTo>
                      <a:pt x="2134" y="950"/>
                    </a:lnTo>
                    <a:lnTo>
                      <a:pt x="2131" y="949"/>
                    </a:lnTo>
                    <a:lnTo>
                      <a:pt x="2129" y="952"/>
                    </a:lnTo>
                    <a:lnTo>
                      <a:pt x="2129" y="953"/>
                    </a:lnTo>
                    <a:lnTo>
                      <a:pt x="2131" y="954"/>
                    </a:lnTo>
                    <a:cubicBezTo>
                      <a:pt x="2132" y="955"/>
                      <a:pt x="2133" y="957"/>
                      <a:pt x="2133" y="959"/>
                    </a:cubicBezTo>
                    <a:cubicBezTo>
                      <a:pt x="2135" y="959"/>
                      <a:pt x="2138" y="961"/>
                      <a:pt x="2139" y="966"/>
                    </a:cubicBezTo>
                    <a:lnTo>
                      <a:pt x="2139" y="966"/>
                    </a:lnTo>
                    <a:cubicBezTo>
                      <a:pt x="2141" y="967"/>
                      <a:pt x="2142" y="969"/>
                      <a:pt x="2143" y="971"/>
                    </a:cubicBezTo>
                    <a:lnTo>
                      <a:pt x="2143" y="972"/>
                    </a:lnTo>
                    <a:cubicBezTo>
                      <a:pt x="2143" y="974"/>
                      <a:pt x="2144" y="976"/>
                      <a:pt x="2142" y="978"/>
                    </a:cubicBezTo>
                    <a:cubicBezTo>
                      <a:pt x="2141" y="979"/>
                      <a:pt x="2138" y="981"/>
                      <a:pt x="2136" y="981"/>
                    </a:cubicBezTo>
                    <a:lnTo>
                      <a:pt x="2135" y="981"/>
                    </a:lnTo>
                    <a:lnTo>
                      <a:pt x="2132" y="983"/>
                    </a:lnTo>
                    <a:lnTo>
                      <a:pt x="2131" y="984"/>
                    </a:lnTo>
                    <a:lnTo>
                      <a:pt x="2129" y="986"/>
                    </a:lnTo>
                    <a:lnTo>
                      <a:pt x="2129" y="987"/>
                    </a:lnTo>
                    <a:cubicBezTo>
                      <a:pt x="2130" y="989"/>
                      <a:pt x="2130" y="991"/>
                      <a:pt x="2129" y="992"/>
                    </a:cubicBezTo>
                    <a:lnTo>
                      <a:pt x="2130" y="994"/>
                    </a:lnTo>
                    <a:cubicBezTo>
                      <a:pt x="2131" y="995"/>
                      <a:pt x="2131" y="997"/>
                      <a:pt x="2131" y="999"/>
                    </a:cubicBezTo>
                    <a:lnTo>
                      <a:pt x="2130" y="1003"/>
                    </a:lnTo>
                    <a:cubicBezTo>
                      <a:pt x="2130" y="1005"/>
                      <a:pt x="2128" y="1006"/>
                      <a:pt x="2127" y="1007"/>
                    </a:cubicBezTo>
                    <a:cubicBezTo>
                      <a:pt x="2127" y="1009"/>
                      <a:pt x="2126" y="1010"/>
                      <a:pt x="2126" y="1012"/>
                    </a:cubicBezTo>
                    <a:cubicBezTo>
                      <a:pt x="2125" y="1014"/>
                      <a:pt x="2125" y="1016"/>
                      <a:pt x="2125" y="1019"/>
                    </a:cubicBezTo>
                    <a:cubicBezTo>
                      <a:pt x="2125" y="1021"/>
                      <a:pt x="2124" y="1024"/>
                      <a:pt x="2122" y="1025"/>
                    </a:cubicBezTo>
                    <a:lnTo>
                      <a:pt x="2121" y="1026"/>
                    </a:lnTo>
                    <a:cubicBezTo>
                      <a:pt x="2120" y="1027"/>
                      <a:pt x="2120" y="1029"/>
                      <a:pt x="2118" y="1030"/>
                    </a:cubicBezTo>
                    <a:lnTo>
                      <a:pt x="2118" y="1031"/>
                    </a:lnTo>
                    <a:lnTo>
                      <a:pt x="2118" y="1032"/>
                    </a:lnTo>
                    <a:cubicBezTo>
                      <a:pt x="2117" y="1034"/>
                      <a:pt x="2116" y="1035"/>
                      <a:pt x="2114" y="1036"/>
                    </a:cubicBezTo>
                    <a:lnTo>
                      <a:pt x="2113" y="1039"/>
                    </a:lnTo>
                    <a:lnTo>
                      <a:pt x="2112" y="1040"/>
                    </a:lnTo>
                    <a:cubicBezTo>
                      <a:pt x="2112" y="1042"/>
                      <a:pt x="2112" y="1044"/>
                      <a:pt x="2110" y="1046"/>
                    </a:cubicBezTo>
                    <a:lnTo>
                      <a:pt x="2107" y="1048"/>
                    </a:lnTo>
                    <a:cubicBezTo>
                      <a:pt x="2106" y="1049"/>
                      <a:pt x="2105" y="1051"/>
                      <a:pt x="2103" y="1051"/>
                    </a:cubicBezTo>
                    <a:lnTo>
                      <a:pt x="2102" y="1053"/>
                    </a:lnTo>
                    <a:cubicBezTo>
                      <a:pt x="2103" y="1056"/>
                      <a:pt x="2103" y="1059"/>
                      <a:pt x="2101" y="1061"/>
                    </a:cubicBezTo>
                    <a:cubicBezTo>
                      <a:pt x="2100" y="1063"/>
                      <a:pt x="2098" y="1064"/>
                      <a:pt x="2096" y="1065"/>
                    </a:cubicBezTo>
                    <a:lnTo>
                      <a:pt x="2095" y="1066"/>
                    </a:lnTo>
                    <a:lnTo>
                      <a:pt x="2094" y="1067"/>
                    </a:lnTo>
                    <a:cubicBezTo>
                      <a:pt x="2093" y="1068"/>
                      <a:pt x="2091" y="1069"/>
                      <a:pt x="2089" y="1069"/>
                    </a:cubicBezTo>
                    <a:lnTo>
                      <a:pt x="2086" y="1070"/>
                    </a:lnTo>
                    <a:lnTo>
                      <a:pt x="2086" y="1070"/>
                    </a:lnTo>
                    <a:cubicBezTo>
                      <a:pt x="2084" y="1072"/>
                      <a:pt x="2083" y="1073"/>
                      <a:pt x="2081" y="1073"/>
                    </a:cubicBezTo>
                    <a:lnTo>
                      <a:pt x="2080" y="1075"/>
                    </a:lnTo>
                    <a:cubicBezTo>
                      <a:pt x="2080" y="1077"/>
                      <a:pt x="2080" y="1078"/>
                      <a:pt x="2080" y="1080"/>
                    </a:cubicBezTo>
                    <a:cubicBezTo>
                      <a:pt x="2081" y="1082"/>
                      <a:pt x="2081" y="1084"/>
                      <a:pt x="2080" y="1086"/>
                    </a:cubicBezTo>
                    <a:lnTo>
                      <a:pt x="2079" y="1087"/>
                    </a:lnTo>
                    <a:lnTo>
                      <a:pt x="2079" y="1088"/>
                    </a:lnTo>
                    <a:cubicBezTo>
                      <a:pt x="2079" y="1090"/>
                      <a:pt x="2078" y="1092"/>
                      <a:pt x="2076" y="1093"/>
                    </a:cubicBezTo>
                    <a:lnTo>
                      <a:pt x="2076" y="1094"/>
                    </a:lnTo>
                    <a:lnTo>
                      <a:pt x="2075" y="1095"/>
                    </a:lnTo>
                    <a:cubicBezTo>
                      <a:pt x="2075" y="1098"/>
                      <a:pt x="2074" y="1100"/>
                      <a:pt x="2072" y="1101"/>
                    </a:cubicBezTo>
                    <a:cubicBezTo>
                      <a:pt x="2070" y="1101"/>
                      <a:pt x="2067" y="1104"/>
                      <a:pt x="2065" y="1106"/>
                    </a:cubicBezTo>
                    <a:cubicBezTo>
                      <a:pt x="2065" y="1109"/>
                      <a:pt x="2063" y="1112"/>
                      <a:pt x="2063" y="1114"/>
                    </a:cubicBezTo>
                    <a:lnTo>
                      <a:pt x="2063" y="1114"/>
                    </a:lnTo>
                    <a:cubicBezTo>
                      <a:pt x="2063" y="1116"/>
                      <a:pt x="2063" y="1118"/>
                      <a:pt x="2062" y="1119"/>
                    </a:cubicBezTo>
                    <a:cubicBezTo>
                      <a:pt x="2062" y="1120"/>
                      <a:pt x="2061" y="1123"/>
                      <a:pt x="2061" y="1126"/>
                    </a:cubicBezTo>
                    <a:cubicBezTo>
                      <a:pt x="2060" y="1136"/>
                      <a:pt x="2059" y="1151"/>
                      <a:pt x="2050" y="1160"/>
                    </a:cubicBezTo>
                    <a:cubicBezTo>
                      <a:pt x="2050" y="1162"/>
                      <a:pt x="2047" y="1164"/>
                      <a:pt x="2045" y="1166"/>
                    </a:cubicBezTo>
                    <a:cubicBezTo>
                      <a:pt x="2041" y="1170"/>
                      <a:pt x="2038" y="1172"/>
                      <a:pt x="2037" y="1178"/>
                    </a:cubicBezTo>
                    <a:cubicBezTo>
                      <a:pt x="2036" y="1181"/>
                      <a:pt x="2034" y="1183"/>
                      <a:pt x="2031" y="1183"/>
                    </a:cubicBezTo>
                    <a:cubicBezTo>
                      <a:pt x="2030" y="1184"/>
                      <a:pt x="2026" y="1187"/>
                      <a:pt x="2023" y="1189"/>
                    </a:cubicBezTo>
                    <a:cubicBezTo>
                      <a:pt x="2019" y="1192"/>
                      <a:pt x="2016" y="1195"/>
                      <a:pt x="2012" y="1196"/>
                    </a:cubicBezTo>
                    <a:cubicBezTo>
                      <a:pt x="2010" y="1201"/>
                      <a:pt x="2009" y="1205"/>
                      <a:pt x="2011" y="1210"/>
                    </a:cubicBezTo>
                    <a:cubicBezTo>
                      <a:pt x="2012" y="1212"/>
                      <a:pt x="2011" y="1214"/>
                      <a:pt x="2010" y="1216"/>
                    </a:cubicBezTo>
                    <a:lnTo>
                      <a:pt x="2006" y="1218"/>
                    </a:lnTo>
                    <a:lnTo>
                      <a:pt x="2006" y="1220"/>
                    </a:lnTo>
                    <a:cubicBezTo>
                      <a:pt x="2005" y="1223"/>
                      <a:pt x="2005" y="1227"/>
                      <a:pt x="2001" y="1230"/>
                    </a:cubicBezTo>
                    <a:cubicBezTo>
                      <a:pt x="1998" y="1234"/>
                      <a:pt x="1995" y="1236"/>
                      <a:pt x="1992" y="1237"/>
                    </a:cubicBezTo>
                    <a:cubicBezTo>
                      <a:pt x="1989" y="1239"/>
                      <a:pt x="1988" y="1240"/>
                      <a:pt x="1987" y="1241"/>
                    </a:cubicBezTo>
                    <a:cubicBezTo>
                      <a:pt x="1986" y="1251"/>
                      <a:pt x="1978" y="1263"/>
                      <a:pt x="1970" y="1274"/>
                    </a:cubicBezTo>
                    <a:cubicBezTo>
                      <a:pt x="1968" y="1277"/>
                      <a:pt x="1965" y="1280"/>
                      <a:pt x="1963" y="1284"/>
                    </a:cubicBezTo>
                    <a:cubicBezTo>
                      <a:pt x="1957" y="1291"/>
                      <a:pt x="1950" y="1295"/>
                      <a:pt x="1943" y="1295"/>
                    </a:cubicBezTo>
                    <a:cubicBezTo>
                      <a:pt x="1940" y="1295"/>
                      <a:pt x="1937" y="1294"/>
                      <a:pt x="1934" y="1293"/>
                    </a:cubicBezTo>
                    <a:cubicBezTo>
                      <a:pt x="1933" y="1293"/>
                      <a:pt x="1931" y="1292"/>
                      <a:pt x="1930" y="1292"/>
                    </a:cubicBezTo>
                    <a:cubicBezTo>
                      <a:pt x="1930" y="1292"/>
                      <a:pt x="1929" y="1292"/>
                      <a:pt x="1928" y="1294"/>
                    </a:cubicBezTo>
                    <a:lnTo>
                      <a:pt x="1927" y="1296"/>
                    </a:lnTo>
                    <a:cubicBezTo>
                      <a:pt x="1906" y="1314"/>
                      <a:pt x="1882" y="1332"/>
                      <a:pt x="1859" y="1349"/>
                    </a:cubicBezTo>
                    <a:cubicBezTo>
                      <a:pt x="1828" y="1373"/>
                      <a:pt x="1798" y="1396"/>
                      <a:pt x="1774" y="1420"/>
                    </a:cubicBezTo>
                    <a:cubicBezTo>
                      <a:pt x="1776" y="1421"/>
                      <a:pt x="1778" y="1421"/>
                      <a:pt x="1780" y="1422"/>
                    </a:cubicBezTo>
                    <a:cubicBezTo>
                      <a:pt x="1783" y="1423"/>
                      <a:pt x="1784" y="1425"/>
                      <a:pt x="1786" y="1426"/>
                    </a:cubicBezTo>
                    <a:lnTo>
                      <a:pt x="1787" y="1427"/>
                    </a:lnTo>
                    <a:lnTo>
                      <a:pt x="1789" y="1427"/>
                    </a:lnTo>
                    <a:lnTo>
                      <a:pt x="1790" y="1427"/>
                    </a:lnTo>
                    <a:cubicBezTo>
                      <a:pt x="1792" y="1428"/>
                      <a:pt x="1794" y="1428"/>
                      <a:pt x="1796" y="1428"/>
                    </a:cubicBezTo>
                    <a:cubicBezTo>
                      <a:pt x="1800" y="1428"/>
                      <a:pt x="1805" y="1427"/>
                      <a:pt x="1809" y="1426"/>
                    </a:cubicBezTo>
                    <a:cubicBezTo>
                      <a:pt x="1813" y="1425"/>
                      <a:pt x="1817" y="1424"/>
                      <a:pt x="1821" y="1424"/>
                    </a:cubicBezTo>
                    <a:cubicBezTo>
                      <a:pt x="1834" y="1424"/>
                      <a:pt x="1839" y="1435"/>
                      <a:pt x="1841" y="1445"/>
                    </a:cubicBezTo>
                    <a:cubicBezTo>
                      <a:pt x="1843" y="1446"/>
                      <a:pt x="1848" y="1449"/>
                      <a:pt x="1852" y="1450"/>
                    </a:cubicBezTo>
                    <a:cubicBezTo>
                      <a:pt x="1861" y="1455"/>
                      <a:pt x="1873" y="1460"/>
                      <a:pt x="1874" y="1470"/>
                    </a:cubicBezTo>
                    <a:cubicBezTo>
                      <a:pt x="1875" y="1480"/>
                      <a:pt x="1867" y="1488"/>
                      <a:pt x="1861" y="1493"/>
                    </a:cubicBezTo>
                    <a:lnTo>
                      <a:pt x="1858" y="1494"/>
                    </a:lnTo>
                    <a:cubicBezTo>
                      <a:pt x="1856" y="1495"/>
                      <a:pt x="1853" y="1495"/>
                      <a:pt x="1850" y="1495"/>
                    </a:cubicBezTo>
                    <a:cubicBezTo>
                      <a:pt x="1849" y="1495"/>
                      <a:pt x="1847" y="1495"/>
                      <a:pt x="1845" y="1495"/>
                    </a:cubicBezTo>
                    <a:lnTo>
                      <a:pt x="1846" y="1497"/>
                    </a:lnTo>
                    <a:lnTo>
                      <a:pt x="1846" y="1499"/>
                    </a:lnTo>
                    <a:cubicBezTo>
                      <a:pt x="1845" y="1503"/>
                      <a:pt x="1848" y="1507"/>
                      <a:pt x="1851" y="1512"/>
                    </a:cubicBezTo>
                    <a:cubicBezTo>
                      <a:pt x="1855" y="1517"/>
                      <a:pt x="1859" y="1524"/>
                      <a:pt x="1856" y="1530"/>
                    </a:cubicBezTo>
                    <a:cubicBezTo>
                      <a:pt x="1853" y="1536"/>
                      <a:pt x="1846" y="1538"/>
                      <a:pt x="1840" y="1539"/>
                    </a:cubicBezTo>
                    <a:lnTo>
                      <a:pt x="1840" y="1539"/>
                    </a:lnTo>
                    <a:lnTo>
                      <a:pt x="1840" y="1540"/>
                    </a:lnTo>
                    <a:cubicBezTo>
                      <a:pt x="1844" y="1542"/>
                      <a:pt x="1852" y="1549"/>
                      <a:pt x="1846" y="1559"/>
                    </a:cubicBezTo>
                    <a:cubicBezTo>
                      <a:pt x="1840" y="1567"/>
                      <a:pt x="1834" y="1568"/>
                      <a:pt x="1829" y="1569"/>
                    </a:cubicBezTo>
                    <a:cubicBezTo>
                      <a:pt x="1825" y="1570"/>
                      <a:pt x="1824" y="1570"/>
                      <a:pt x="1822" y="1572"/>
                    </a:cubicBezTo>
                    <a:cubicBezTo>
                      <a:pt x="1822" y="1581"/>
                      <a:pt x="1825" y="1587"/>
                      <a:pt x="1831" y="1595"/>
                    </a:cubicBezTo>
                    <a:lnTo>
                      <a:pt x="1833" y="1599"/>
                    </a:lnTo>
                    <a:cubicBezTo>
                      <a:pt x="1833" y="1601"/>
                      <a:pt x="1833" y="1605"/>
                      <a:pt x="1830" y="1608"/>
                    </a:cubicBezTo>
                    <a:cubicBezTo>
                      <a:pt x="1828" y="1610"/>
                      <a:pt x="1826" y="1611"/>
                      <a:pt x="1823" y="1611"/>
                    </a:cubicBezTo>
                    <a:cubicBezTo>
                      <a:pt x="1820" y="1611"/>
                      <a:pt x="1817" y="1609"/>
                      <a:pt x="1814" y="1608"/>
                    </a:cubicBezTo>
                    <a:cubicBezTo>
                      <a:pt x="1812" y="1607"/>
                      <a:pt x="1809" y="1606"/>
                      <a:pt x="1808" y="1605"/>
                    </a:cubicBezTo>
                    <a:cubicBezTo>
                      <a:pt x="1805" y="1610"/>
                      <a:pt x="1801" y="1613"/>
                      <a:pt x="1797" y="1617"/>
                    </a:cubicBezTo>
                    <a:cubicBezTo>
                      <a:pt x="1786" y="1627"/>
                      <a:pt x="1780" y="1634"/>
                      <a:pt x="1784" y="1643"/>
                    </a:cubicBezTo>
                    <a:lnTo>
                      <a:pt x="1785" y="1645"/>
                    </a:lnTo>
                    <a:cubicBezTo>
                      <a:pt x="1785" y="1650"/>
                      <a:pt x="1784" y="1655"/>
                      <a:pt x="1781" y="1659"/>
                    </a:cubicBezTo>
                    <a:cubicBezTo>
                      <a:pt x="1778" y="1662"/>
                      <a:pt x="1773" y="1665"/>
                      <a:pt x="1767" y="1666"/>
                    </a:cubicBezTo>
                    <a:cubicBezTo>
                      <a:pt x="1762" y="1674"/>
                      <a:pt x="1755" y="1678"/>
                      <a:pt x="1747" y="1678"/>
                    </a:cubicBezTo>
                    <a:lnTo>
                      <a:pt x="1743" y="1677"/>
                    </a:lnTo>
                    <a:cubicBezTo>
                      <a:pt x="1727" y="1678"/>
                      <a:pt x="1708" y="1688"/>
                      <a:pt x="1688" y="1707"/>
                    </a:cubicBezTo>
                    <a:cubicBezTo>
                      <a:pt x="1698" y="1748"/>
                      <a:pt x="1689" y="1778"/>
                      <a:pt x="1658" y="1807"/>
                    </a:cubicBezTo>
                    <a:cubicBezTo>
                      <a:pt x="1655" y="1822"/>
                      <a:pt x="1666" y="1831"/>
                      <a:pt x="1683" y="1844"/>
                    </a:cubicBezTo>
                    <a:cubicBezTo>
                      <a:pt x="1687" y="1848"/>
                      <a:pt x="1692" y="1851"/>
                      <a:pt x="1696" y="1855"/>
                    </a:cubicBezTo>
                    <a:cubicBezTo>
                      <a:pt x="1697" y="1856"/>
                      <a:pt x="1698" y="1858"/>
                      <a:pt x="1698" y="1860"/>
                    </a:cubicBezTo>
                    <a:cubicBezTo>
                      <a:pt x="1695" y="1889"/>
                      <a:pt x="1690" y="1924"/>
                      <a:pt x="1675" y="1963"/>
                    </a:cubicBezTo>
                    <a:lnTo>
                      <a:pt x="1672" y="1966"/>
                    </a:lnTo>
                    <a:cubicBezTo>
                      <a:pt x="1660" y="1973"/>
                      <a:pt x="1655" y="1982"/>
                      <a:pt x="1656" y="1993"/>
                    </a:cubicBezTo>
                    <a:cubicBezTo>
                      <a:pt x="1656" y="1995"/>
                      <a:pt x="1655" y="1997"/>
                      <a:pt x="1654" y="1998"/>
                    </a:cubicBezTo>
                    <a:cubicBezTo>
                      <a:pt x="1648" y="2004"/>
                      <a:pt x="1643" y="2011"/>
                      <a:pt x="1639" y="2019"/>
                    </a:cubicBezTo>
                    <a:cubicBezTo>
                      <a:pt x="1636" y="2023"/>
                      <a:pt x="1633" y="2028"/>
                      <a:pt x="1630" y="2032"/>
                    </a:cubicBezTo>
                    <a:cubicBezTo>
                      <a:pt x="1626" y="2044"/>
                      <a:pt x="1616" y="2048"/>
                      <a:pt x="1608" y="2051"/>
                    </a:cubicBezTo>
                    <a:cubicBezTo>
                      <a:pt x="1601" y="2054"/>
                      <a:pt x="1596" y="2056"/>
                      <a:pt x="1592" y="2062"/>
                    </a:cubicBezTo>
                    <a:cubicBezTo>
                      <a:pt x="1586" y="2070"/>
                      <a:pt x="1581" y="2079"/>
                      <a:pt x="1576" y="2087"/>
                    </a:cubicBezTo>
                    <a:cubicBezTo>
                      <a:pt x="1566" y="2103"/>
                      <a:pt x="1557" y="2118"/>
                      <a:pt x="1543" y="2129"/>
                    </a:cubicBezTo>
                    <a:cubicBezTo>
                      <a:pt x="1543" y="2136"/>
                      <a:pt x="1540" y="2143"/>
                      <a:pt x="1537" y="2149"/>
                    </a:cubicBezTo>
                    <a:cubicBezTo>
                      <a:pt x="1534" y="2155"/>
                      <a:pt x="1532" y="2160"/>
                      <a:pt x="1534" y="2163"/>
                    </a:cubicBezTo>
                    <a:lnTo>
                      <a:pt x="1535" y="2167"/>
                    </a:lnTo>
                    <a:cubicBezTo>
                      <a:pt x="1533" y="2179"/>
                      <a:pt x="1527" y="2191"/>
                      <a:pt x="1521" y="2203"/>
                    </a:cubicBezTo>
                    <a:cubicBezTo>
                      <a:pt x="1518" y="2210"/>
                      <a:pt x="1515" y="2216"/>
                      <a:pt x="1512" y="2223"/>
                    </a:cubicBezTo>
                    <a:cubicBezTo>
                      <a:pt x="1511" y="2226"/>
                      <a:pt x="1509" y="2228"/>
                      <a:pt x="1506" y="2228"/>
                    </a:cubicBezTo>
                    <a:lnTo>
                      <a:pt x="1506" y="2228"/>
                    </a:lnTo>
                  </a:path>
                </a:pathLst>
              </a:custGeom>
              <a:solidFill>
                <a:schemeClr val="accent1">
                  <a:lumMod val="75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pt-BR"/>
              </a:p>
            </p:txBody>
          </p:sp>
        </p:grpSp>
      </p:grpSp>
      <p:sp>
        <p:nvSpPr>
          <p:cNvPr id="770" name="Freeform 209">
            <a:extLst>
              <a:ext uri="{FF2B5EF4-FFF2-40B4-BE49-F238E27FC236}">
                <a16:creationId xmlns:a16="http://schemas.microsoft.com/office/drawing/2014/main" id="{FF32A51F-E1B8-D387-9D8C-D725CDDF5199}"/>
              </a:ext>
            </a:extLst>
          </p:cNvPr>
          <p:cNvSpPr>
            <a:spLocks noEditPoints="1"/>
          </p:cNvSpPr>
          <p:nvPr/>
        </p:nvSpPr>
        <p:spPr bwMode="auto">
          <a:xfrm>
            <a:off x="1665460" y="2487504"/>
            <a:ext cx="899130" cy="901204"/>
          </a:xfrm>
          <a:custGeom>
            <a:avLst/>
            <a:gdLst>
              <a:gd name="T0" fmla="*/ 565 w 2237"/>
              <a:gd name="T1" fmla="*/ 31 h 2241"/>
              <a:gd name="T2" fmla="*/ 512 w 2237"/>
              <a:gd name="T3" fmla="*/ 124 h 2241"/>
              <a:gd name="T4" fmla="*/ 446 w 2237"/>
              <a:gd name="T5" fmla="*/ 117 h 2241"/>
              <a:gd name="T6" fmla="*/ 65 w 2237"/>
              <a:gd name="T7" fmla="*/ 233 h 2241"/>
              <a:gd name="T8" fmla="*/ 2 w 2237"/>
              <a:gd name="T9" fmla="*/ 517 h 2241"/>
              <a:gd name="T10" fmla="*/ 93 w 2237"/>
              <a:gd name="T11" fmla="*/ 675 h 2241"/>
              <a:gd name="T12" fmla="*/ 174 w 2237"/>
              <a:gd name="T13" fmla="*/ 738 h 2241"/>
              <a:gd name="T14" fmla="*/ 260 w 2237"/>
              <a:gd name="T15" fmla="*/ 788 h 2241"/>
              <a:gd name="T16" fmla="*/ 371 w 2237"/>
              <a:gd name="T17" fmla="*/ 849 h 2241"/>
              <a:gd name="T18" fmla="*/ 427 w 2237"/>
              <a:gd name="T19" fmla="*/ 919 h 2241"/>
              <a:gd name="T20" fmla="*/ 203 w 2237"/>
              <a:gd name="T21" fmla="*/ 1927 h 2241"/>
              <a:gd name="T22" fmla="*/ 226 w 2237"/>
              <a:gd name="T23" fmla="*/ 2038 h 2241"/>
              <a:gd name="T24" fmla="*/ 310 w 2237"/>
              <a:gd name="T25" fmla="*/ 2088 h 2241"/>
              <a:gd name="T26" fmla="*/ 1588 w 2237"/>
              <a:gd name="T27" fmla="*/ 2097 h 2241"/>
              <a:gd name="T28" fmla="*/ 1750 w 2237"/>
              <a:gd name="T29" fmla="*/ 1691 h 2241"/>
              <a:gd name="T30" fmla="*/ 1857 w 2237"/>
              <a:gd name="T31" fmla="*/ 1571 h 2241"/>
              <a:gd name="T32" fmla="*/ 1796 w 2237"/>
              <a:gd name="T33" fmla="*/ 1427 h 2241"/>
              <a:gd name="T34" fmla="*/ 2023 w 2237"/>
              <a:gd name="T35" fmla="*/ 1215 h 2241"/>
              <a:gd name="T36" fmla="*/ 2092 w 2237"/>
              <a:gd name="T37" fmla="*/ 1095 h 2241"/>
              <a:gd name="T38" fmla="*/ 2132 w 2237"/>
              <a:gd name="T39" fmla="*/ 1037 h 2241"/>
              <a:gd name="T40" fmla="*/ 2153 w 2237"/>
              <a:gd name="T41" fmla="*/ 955 h 2241"/>
              <a:gd name="T42" fmla="*/ 2207 w 2237"/>
              <a:gd name="T43" fmla="*/ 858 h 2241"/>
              <a:gd name="T44" fmla="*/ 2231 w 2237"/>
              <a:gd name="T45" fmla="*/ 702 h 2241"/>
              <a:gd name="T46" fmla="*/ 1768 w 2237"/>
              <a:gd name="T47" fmla="*/ 504 h 2241"/>
              <a:gd name="T48" fmla="*/ 1565 w 2237"/>
              <a:gd name="T49" fmla="*/ 405 h 2241"/>
              <a:gd name="T50" fmla="*/ 1277 w 2237"/>
              <a:gd name="T51" fmla="*/ 570 h 2241"/>
              <a:gd name="T52" fmla="*/ 1164 w 2237"/>
              <a:gd name="T53" fmla="*/ 663 h 2241"/>
              <a:gd name="T54" fmla="*/ 1098 w 2237"/>
              <a:gd name="T55" fmla="*/ 561 h 2241"/>
              <a:gd name="T56" fmla="*/ 1036 w 2237"/>
              <a:gd name="T57" fmla="*/ 442 h 2241"/>
              <a:gd name="T58" fmla="*/ 969 w 2237"/>
              <a:gd name="T59" fmla="*/ 281 h 2241"/>
              <a:gd name="T60" fmla="*/ 894 w 2237"/>
              <a:gd name="T61" fmla="*/ 208 h 2241"/>
              <a:gd name="T62" fmla="*/ 828 w 2237"/>
              <a:gd name="T63" fmla="*/ 166 h 2241"/>
              <a:gd name="T64" fmla="*/ 758 w 2237"/>
              <a:gd name="T65" fmla="*/ 144 h 2241"/>
              <a:gd name="T66" fmla="*/ 733 w 2237"/>
              <a:gd name="T67" fmla="*/ 66 h 2241"/>
              <a:gd name="T68" fmla="*/ 755 w 2237"/>
              <a:gd name="T69" fmla="*/ 157 h 2241"/>
              <a:gd name="T70" fmla="*/ 835 w 2237"/>
              <a:gd name="T71" fmla="*/ 185 h 2241"/>
              <a:gd name="T72" fmla="*/ 877 w 2237"/>
              <a:gd name="T73" fmla="*/ 217 h 2241"/>
              <a:gd name="T74" fmla="*/ 927 w 2237"/>
              <a:gd name="T75" fmla="*/ 234 h 2241"/>
              <a:gd name="T76" fmla="*/ 1032 w 2237"/>
              <a:gd name="T77" fmla="*/ 467 h 2241"/>
              <a:gd name="T78" fmla="*/ 1133 w 2237"/>
              <a:gd name="T79" fmla="*/ 663 h 2241"/>
              <a:gd name="T80" fmla="*/ 1467 w 2237"/>
              <a:gd name="T81" fmla="*/ 393 h 2241"/>
              <a:gd name="T82" fmla="*/ 1758 w 2237"/>
              <a:gd name="T83" fmla="*/ 515 h 2241"/>
              <a:gd name="T84" fmla="*/ 2200 w 2237"/>
              <a:gd name="T85" fmla="*/ 782 h 2241"/>
              <a:gd name="T86" fmla="*/ 2170 w 2237"/>
              <a:gd name="T87" fmla="*/ 926 h 2241"/>
              <a:gd name="T88" fmla="*/ 2143 w 2237"/>
              <a:gd name="T89" fmla="*/ 981 h 2241"/>
              <a:gd name="T90" fmla="*/ 2114 w 2237"/>
              <a:gd name="T91" fmla="*/ 1031 h 2241"/>
              <a:gd name="T92" fmla="*/ 2095 w 2237"/>
              <a:gd name="T93" fmla="*/ 1066 h 2241"/>
              <a:gd name="T94" fmla="*/ 2075 w 2237"/>
              <a:gd name="T95" fmla="*/ 1102 h 2241"/>
              <a:gd name="T96" fmla="*/ 1768 w 2237"/>
              <a:gd name="T97" fmla="*/ 1431 h 2241"/>
              <a:gd name="T98" fmla="*/ 1810 w 2237"/>
              <a:gd name="T99" fmla="*/ 1606 h 2241"/>
              <a:gd name="T100" fmla="*/ 382 w 2237"/>
              <a:gd name="T101" fmla="*/ 2151 h 2241"/>
              <a:gd name="T102" fmla="*/ 229 w 2237"/>
              <a:gd name="T103" fmla="*/ 1938 h 2241"/>
              <a:gd name="T104" fmla="*/ 440 w 2237"/>
              <a:gd name="T105" fmla="*/ 862 h 2241"/>
              <a:gd name="T106" fmla="*/ 331 w 2237"/>
              <a:gd name="T107" fmla="*/ 807 h 2241"/>
              <a:gd name="T108" fmla="*/ 289 w 2237"/>
              <a:gd name="T109" fmla="*/ 780 h 2241"/>
              <a:gd name="T110" fmla="*/ 249 w 2237"/>
              <a:gd name="T111" fmla="*/ 769 h 2241"/>
              <a:gd name="T112" fmla="*/ 179 w 2237"/>
              <a:gd name="T113" fmla="*/ 724 h 2241"/>
              <a:gd name="T114" fmla="*/ 93 w 2237"/>
              <a:gd name="T115" fmla="*/ 632 h 2241"/>
              <a:gd name="T116" fmla="*/ 55 w 2237"/>
              <a:gd name="T117" fmla="*/ 246 h 2241"/>
              <a:gd name="T118" fmla="*/ 375 w 2237"/>
              <a:gd name="T119" fmla="*/ 149 h 2241"/>
              <a:gd name="T120" fmla="*/ 522 w 2237"/>
              <a:gd name="T121" fmla="*/ 102 h 2241"/>
              <a:gd name="T122" fmla="*/ 637 w 2237"/>
              <a:gd name="T123" fmla="*/ 26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37" h="2241">
                <a:moveTo>
                  <a:pt x="686" y="0"/>
                </a:moveTo>
                <a:lnTo>
                  <a:pt x="686" y="0"/>
                </a:lnTo>
                <a:cubicBezTo>
                  <a:pt x="680" y="0"/>
                  <a:pt x="675" y="3"/>
                  <a:pt x="670" y="7"/>
                </a:cubicBezTo>
                <a:cubicBezTo>
                  <a:pt x="667" y="6"/>
                  <a:pt x="664" y="5"/>
                  <a:pt x="660" y="5"/>
                </a:cubicBezTo>
                <a:cubicBezTo>
                  <a:pt x="653" y="5"/>
                  <a:pt x="647" y="8"/>
                  <a:pt x="642" y="13"/>
                </a:cubicBezTo>
                <a:cubicBezTo>
                  <a:pt x="641" y="13"/>
                  <a:pt x="639" y="13"/>
                  <a:pt x="637" y="13"/>
                </a:cubicBezTo>
                <a:cubicBezTo>
                  <a:pt x="625" y="13"/>
                  <a:pt x="619" y="22"/>
                  <a:pt x="616" y="28"/>
                </a:cubicBezTo>
                <a:cubicBezTo>
                  <a:pt x="613" y="27"/>
                  <a:pt x="611" y="27"/>
                  <a:pt x="608" y="27"/>
                </a:cubicBezTo>
                <a:cubicBezTo>
                  <a:pt x="604" y="27"/>
                  <a:pt x="600" y="27"/>
                  <a:pt x="597" y="28"/>
                </a:cubicBezTo>
                <a:cubicBezTo>
                  <a:pt x="595" y="28"/>
                  <a:pt x="594" y="28"/>
                  <a:pt x="592" y="29"/>
                </a:cubicBezTo>
                <a:cubicBezTo>
                  <a:pt x="591" y="28"/>
                  <a:pt x="589" y="27"/>
                  <a:pt x="587" y="27"/>
                </a:cubicBezTo>
                <a:cubicBezTo>
                  <a:pt x="586" y="27"/>
                  <a:pt x="584" y="28"/>
                  <a:pt x="583" y="28"/>
                </a:cubicBezTo>
                <a:cubicBezTo>
                  <a:pt x="579" y="30"/>
                  <a:pt x="575" y="30"/>
                  <a:pt x="571" y="31"/>
                </a:cubicBezTo>
                <a:lnTo>
                  <a:pt x="568" y="30"/>
                </a:lnTo>
                <a:lnTo>
                  <a:pt x="565" y="31"/>
                </a:lnTo>
                <a:cubicBezTo>
                  <a:pt x="560" y="25"/>
                  <a:pt x="554" y="24"/>
                  <a:pt x="549" y="23"/>
                </a:cubicBezTo>
                <a:lnTo>
                  <a:pt x="546" y="23"/>
                </a:lnTo>
                <a:lnTo>
                  <a:pt x="544" y="23"/>
                </a:lnTo>
                <a:cubicBezTo>
                  <a:pt x="542" y="23"/>
                  <a:pt x="541" y="23"/>
                  <a:pt x="539" y="24"/>
                </a:cubicBezTo>
                <a:cubicBezTo>
                  <a:pt x="531" y="26"/>
                  <a:pt x="524" y="30"/>
                  <a:pt x="514" y="35"/>
                </a:cubicBezTo>
                <a:lnTo>
                  <a:pt x="514" y="35"/>
                </a:lnTo>
                <a:cubicBezTo>
                  <a:pt x="512" y="36"/>
                  <a:pt x="510" y="38"/>
                  <a:pt x="507" y="40"/>
                </a:cubicBezTo>
                <a:cubicBezTo>
                  <a:pt x="504" y="43"/>
                  <a:pt x="502" y="47"/>
                  <a:pt x="503" y="52"/>
                </a:cubicBezTo>
                <a:cubicBezTo>
                  <a:pt x="505" y="63"/>
                  <a:pt x="503" y="74"/>
                  <a:pt x="499" y="84"/>
                </a:cubicBezTo>
                <a:cubicBezTo>
                  <a:pt x="498" y="87"/>
                  <a:pt x="498" y="91"/>
                  <a:pt x="499" y="95"/>
                </a:cubicBezTo>
                <a:cubicBezTo>
                  <a:pt x="500" y="97"/>
                  <a:pt x="502" y="99"/>
                  <a:pt x="504" y="101"/>
                </a:cubicBezTo>
                <a:lnTo>
                  <a:pt x="505" y="102"/>
                </a:lnTo>
                <a:cubicBezTo>
                  <a:pt x="505" y="104"/>
                  <a:pt x="506" y="106"/>
                  <a:pt x="507" y="108"/>
                </a:cubicBezTo>
                <a:cubicBezTo>
                  <a:pt x="508" y="111"/>
                  <a:pt x="510" y="113"/>
                  <a:pt x="512" y="115"/>
                </a:cubicBezTo>
                <a:cubicBezTo>
                  <a:pt x="511" y="117"/>
                  <a:pt x="511" y="121"/>
                  <a:pt x="512" y="124"/>
                </a:cubicBezTo>
                <a:cubicBezTo>
                  <a:pt x="513" y="125"/>
                  <a:pt x="513" y="127"/>
                  <a:pt x="513" y="129"/>
                </a:cubicBezTo>
                <a:lnTo>
                  <a:pt x="514" y="133"/>
                </a:lnTo>
                <a:lnTo>
                  <a:pt x="513" y="134"/>
                </a:lnTo>
                <a:cubicBezTo>
                  <a:pt x="508" y="132"/>
                  <a:pt x="504" y="132"/>
                  <a:pt x="501" y="132"/>
                </a:cubicBezTo>
                <a:cubicBezTo>
                  <a:pt x="497" y="131"/>
                  <a:pt x="497" y="131"/>
                  <a:pt x="494" y="127"/>
                </a:cubicBezTo>
                <a:cubicBezTo>
                  <a:pt x="492" y="125"/>
                  <a:pt x="488" y="123"/>
                  <a:pt x="485" y="123"/>
                </a:cubicBezTo>
                <a:lnTo>
                  <a:pt x="484" y="123"/>
                </a:lnTo>
                <a:cubicBezTo>
                  <a:pt x="482" y="123"/>
                  <a:pt x="481" y="123"/>
                  <a:pt x="479" y="123"/>
                </a:cubicBezTo>
                <a:lnTo>
                  <a:pt x="476" y="123"/>
                </a:lnTo>
                <a:cubicBezTo>
                  <a:pt x="474" y="123"/>
                  <a:pt x="472" y="123"/>
                  <a:pt x="470" y="124"/>
                </a:cubicBezTo>
                <a:lnTo>
                  <a:pt x="469" y="123"/>
                </a:lnTo>
                <a:cubicBezTo>
                  <a:pt x="467" y="121"/>
                  <a:pt x="465" y="120"/>
                  <a:pt x="463" y="119"/>
                </a:cubicBezTo>
                <a:lnTo>
                  <a:pt x="460" y="117"/>
                </a:lnTo>
                <a:cubicBezTo>
                  <a:pt x="457" y="116"/>
                  <a:pt x="455" y="116"/>
                  <a:pt x="452" y="116"/>
                </a:cubicBezTo>
                <a:cubicBezTo>
                  <a:pt x="450" y="116"/>
                  <a:pt x="448" y="116"/>
                  <a:pt x="446" y="117"/>
                </a:cubicBezTo>
                <a:cubicBezTo>
                  <a:pt x="443" y="118"/>
                  <a:pt x="441" y="119"/>
                  <a:pt x="439" y="121"/>
                </a:cubicBezTo>
                <a:cubicBezTo>
                  <a:pt x="431" y="131"/>
                  <a:pt x="420" y="136"/>
                  <a:pt x="405" y="136"/>
                </a:cubicBezTo>
                <a:lnTo>
                  <a:pt x="402" y="136"/>
                </a:lnTo>
                <a:cubicBezTo>
                  <a:pt x="393" y="136"/>
                  <a:pt x="383" y="135"/>
                  <a:pt x="375" y="135"/>
                </a:cubicBezTo>
                <a:cubicBezTo>
                  <a:pt x="328" y="135"/>
                  <a:pt x="287" y="143"/>
                  <a:pt x="243" y="158"/>
                </a:cubicBezTo>
                <a:lnTo>
                  <a:pt x="241" y="160"/>
                </a:lnTo>
                <a:lnTo>
                  <a:pt x="237" y="160"/>
                </a:lnTo>
                <a:cubicBezTo>
                  <a:pt x="229" y="163"/>
                  <a:pt x="221" y="167"/>
                  <a:pt x="213" y="170"/>
                </a:cubicBezTo>
                <a:cubicBezTo>
                  <a:pt x="197" y="177"/>
                  <a:pt x="182" y="185"/>
                  <a:pt x="167" y="192"/>
                </a:cubicBezTo>
                <a:cubicBezTo>
                  <a:pt x="142" y="205"/>
                  <a:pt x="116" y="218"/>
                  <a:pt x="89" y="226"/>
                </a:cubicBezTo>
                <a:lnTo>
                  <a:pt x="85" y="227"/>
                </a:lnTo>
                <a:lnTo>
                  <a:pt x="82" y="227"/>
                </a:lnTo>
                <a:cubicBezTo>
                  <a:pt x="79" y="228"/>
                  <a:pt x="77" y="230"/>
                  <a:pt x="75" y="232"/>
                </a:cubicBezTo>
                <a:lnTo>
                  <a:pt x="72" y="232"/>
                </a:lnTo>
                <a:cubicBezTo>
                  <a:pt x="69" y="232"/>
                  <a:pt x="67" y="232"/>
                  <a:pt x="65" y="233"/>
                </a:cubicBezTo>
                <a:cubicBezTo>
                  <a:pt x="61" y="232"/>
                  <a:pt x="58" y="232"/>
                  <a:pt x="57" y="232"/>
                </a:cubicBezTo>
                <a:lnTo>
                  <a:pt x="55" y="232"/>
                </a:lnTo>
                <a:lnTo>
                  <a:pt x="54" y="232"/>
                </a:lnTo>
                <a:lnTo>
                  <a:pt x="53" y="232"/>
                </a:lnTo>
                <a:lnTo>
                  <a:pt x="52" y="232"/>
                </a:lnTo>
                <a:cubicBezTo>
                  <a:pt x="50" y="233"/>
                  <a:pt x="47" y="233"/>
                  <a:pt x="45" y="233"/>
                </a:cubicBezTo>
                <a:cubicBezTo>
                  <a:pt x="40" y="233"/>
                  <a:pt x="37" y="235"/>
                  <a:pt x="34" y="239"/>
                </a:cubicBezTo>
                <a:cubicBezTo>
                  <a:pt x="32" y="242"/>
                  <a:pt x="31" y="246"/>
                  <a:pt x="31" y="249"/>
                </a:cubicBezTo>
                <a:lnTo>
                  <a:pt x="28" y="250"/>
                </a:lnTo>
                <a:cubicBezTo>
                  <a:pt x="26" y="247"/>
                  <a:pt x="22" y="243"/>
                  <a:pt x="15" y="242"/>
                </a:cubicBezTo>
                <a:lnTo>
                  <a:pt x="13" y="242"/>
                </a:lnTo>
                <a:cubicBezTo>
                  <a:pt x="10" y="242"/>
                  <a:pt x="7" y="243"/>
                  <a:pt x="5" y="245"/>
                </a:cubicBezTo>
                <a:cubicBezTo>
                  <a:pt x="2" y="248"/>
                  <a:pt x="0" y="252"/>
                  <a:pt x="0" y="255"/>
                </a:cubicBezTo>
                <a:lnTo>
                  <a:pt x="0" y="275"/>
                </a:lnTo>
                <a:cubicBezTo>
                  <a:pt x="0" y="346"/>
                  <a:pt x="0" y="466"/>
                  <a:pt x="2" y="517"/>
                </a:cubicBezTo>
                <a:cubicBezTo>
                  <a:pt x="2" y="539"/>
                  <a:pt x="7" y="549"/>
                  <a:pt x="22" y="555"/>
                </a:cubicBezTo>
                <a:cubicBezTo>
                  <a:pt x="26" y="556"/>
                  <a:pt x="27" y="557"/>
                  <a:pt x="29" y="560"/>
                </a:cubicBezTo>
                <a:lnTo>
                  <a:pt x="29" y="560"/>
                </a:lnTo>
                <a:lnTo>
                  <a:pt x="30" y="564"/>
                </a:lnTo>
                <a:cubicBezTo>
                  <a:pt x="30" y="566"/>
                  <a:pt x="30" y="567"/>
                  <a:pt x="31" y="569"/>
                </a:cubicBezTo>
                <a:cubicBezTo>
                  <a:pt x="29" y="573"/>
                  <a:pt x="29" y="577"/>
                  <a:pt x="29" y="579"/>
                </a:cubicBezTo>
                <a:cubicBezTo>
                  <a:pt x="28" y="582"/>
                  <a:pt x="28" y="585"/>
                  <a:pt x="29" y="589"/>
                </a:cubicBezTo>
                <a:cubicBezTo>
                  <a:pt x="35" y="604"/>
                  <a:pt x="47" y="614"/>
                  <a:pt x="58" y="623"/>
                </a:cubicBezTo>
                <a:lnTo>
                  <a:pt x="59" y="623"/>
                </a:lnTo>
                <a:cubicBezTo>
                  <a:pt x="62" y="629"/>
                  <a:pt x="67" y="633"/>
                  <a:pt x="73" y="635"/>
                </a:cubicBezTo>
                <a:cubicBezTo>
                  <a:pt x="74" y="636"/>
                  <a:pt x="75" y="638"/>
                  <a:pt x="77" y="639"/>
                </a:cubicBezTo>
                <a:cubicBezTo>
                  <a:pt x="77" y="643"/>
                  <a:pt x="79" y="648"/>
                  <a:pt x="82" y="651"/>
                </a:cubicBezTo>
                <a:cubicBezTo>
                  <a:pt x="81" y="655"/>
                  <a:pt x="81" y="661"/>
                  <a:pt x="84" y="666"/>
                </a:cubicBezTo>
                <a:cubicBezTo>
                  <a:pt x="86" y="669"/>
                  <a:pt x="89" y="671"/>
                  <a:pt x="92" y="673"/>
                </a:cubicBezTo>
                <a:lnTo>
                  <a:pt x="93" y="675"/>
                </a:lnTo>
                <a:cubicBezTo>
                  <a:pt x="94" y="678"/>
                  <a:pt x="96" y="681"/>
                  <a:pt x="99" y="684"/>
                </a:cubicBezTo>
                <a:cubicBezTo>
                  <a:pt x="100" y="685"/>
                  <a:pt x="101" y="687"/>
                  <a:pt x="102" y="688"/>
                </a:cubicBezTo>
                <a:cubicBezTo>
                  <a:pt x="105" y="691"/>
                  <a:pt x="108" y="693"/>
                  <a:pt x="112" y="693"/>
                </a:cubicBezTo>
                <a:cubicBezTo>
                  <a:pt x="114" y="693"/>
                  <a:pt x="116" y="692"/>
                  <a:pt x="118" y="691"/>
                </a:cubicBezTo>
                <a:lnTo>
                  <a:pt x="122" y="695"/>
                </a:lnTo>
                <a:cubicBezTo>
                  <a:pt x="126" y="699"/>
                  <a:pt x="131" y="705"/>
                  <a:pt x="140" y="705"/>
                </a:cubicBezTo>
                <a:cubicBezTo>
                  <a:pt x="144" y="705"/>
                  <a:pt x="150" y="703"/>
                  <a:pt x="156" y="696"/>
                </a:cubicBezTo>
                <a:cubicBezTo>
                  <a:pt x="157" y="695"/>
                  <a:pt x="159" y="693"/>
                  <a:pt x="160" y="691"/>
                </a:cubicBezTo>
                <a:lnTo>
                  <a:pt x="160" y="692"/>
                </a:lnTo>
                <a:lnTo>
                  <a:pt x="159" y="695"/>
                </a:lnTo>
                <a:cubicBezTo>
                  <a:pt x="156" y="703"/>
                  <a:pt x="152" y="712"/>
                  <a:pt x="157" y="721"/>
                </a:cubicBezTo>
                <a:lnTo>
                  <a:pt x="159" y="724"/>
                </a:lnTo>
                <a:cubicBezTo>
                  <a:pt x="160" y="726"/>
                  <a:pt x="161" y="728"/>
                  <a:pt x="163" y="729"/>
                </a:cubicBezTo>
                <a:cubicBezTo>
                  <a:pt x="163" y="731"/>
                  <a:pt x="164" y="733"/>
                  <a:pt x="166" y="734"/>
                </a:cubicBezTo>
                <a:cubicBezTo>
                  <a:pt x="168" y="737"/>
                  <a:pt x="171" y="738"/>
                  <a:pt x="174" y="738"/>
                </a:cubicBezTo>
                <a:cubicBezTo>
                  <a:pt x="178" y="742"/>
                  <a:pt x="182" y="744"/>
                  <a:pt x="186" y="744"/>
                </a:cubicBezTo>
                <a:lnTo>
                  <a:pt x="190" y="743"/>
                </a:lnTo>
                <a:lnTo>
                  <a:pt x="192" y="746"/>
                </a:lnTo>
                <a:lnTo>
                  <a:pt x="194" y="749"/>
                </a:lnTo>
                <a:lnTo>
                  <a:pt x="196" y="753"/>
                </a:lnTo>
                <a:cubicBezTo>
                  <a:pt x="199" y="756"/>
                  <a:pt x="202" y="757"/>
                  <a:pt x="205" y="757"/>
                </a:cubicBezTo>
                <a:cubicBezTo>
                  <a:pt x="206" y="762"/>
                  <a:pt x="209" y="766"/>
                  <a:pt x="214" y="768"/>
                </a:cubicBezTo>
                <a:cubicBezTo>
                  <a:pt x="218" y="769"/>
                  <a:pt x="223" y="771"/>
                  <a:pt x="229" y="771"/>
                </a:cubicBezTo>
                <a:lnTo>
                  <a:pt x="233" y="771"/>
                </a:lnTo>
                <a:lnTo>
                  <a:pt x="236" y="773"/>
                </a:lnTo>
                <a:cubicBezTo>
                  <a:pt x="237" y="776"/>
                  <a:pt x="239" y="778"/>
                  <a:pt x="241" y="780"/>
                </a:cubicBezTo>
                <a:cubicBezTo>
                  <a:pt x="243" y="782"/>
                  <a:pt x="246" y="783"/>
                  <a:pt x="249" y="783"/>
                </a:cubicBezTo>
                <a:cubicBezTo>
                  <a:pt x="250" y="784"/>
                  <a:pt x="251" y="785"/>
                  <a:pt x="253" y="786"/>
                </a:cubicBezTo>
                <a:cubicBezTo>
                  <a:pt x="255" y="787"/>
                  <a:pt x="257" y="787"/>
                  <a:pt x="259" y="787"/>
                </a:cubicBezTo>
                <a:lnTo>
                  <a:pt x="260" y="788"/>
                </a:lnTo>
                <a:cubicBezTo>
                  <a:pt x="261" y="790"/>
                  <a:pt x="263" y="792"/>
                  <a:pt x="265" y="793"/>
                </a:cubicBezTo>
                <a:cubicBezTo>
                  <a:pt x="267" y="795"/>
                  <a:pt x="270" y="796"/>
                  <a:pt x="273" y="796"/>
                </a:cubicBezTo>
                <a:lnTo>
                  <a:pt x="276" y="795"/>
                </a:lnTo>
                <a:cubicBezTo>
                  <a:pt x="277" y="796"/>
                  <a:pt x="279" y="796"/>
                  <a:pt x="281" y="796"/>
                </a:cubicBezTo>
                <a:lnTo>
                  <a:pt x="284" y="796"/>
                </a:lnTo>
                <a:lnTo>
                  <a:pt x="288" y="796"/>
                </a:lnTo>
                <a:cubicBezTo>
                  <a:pt x="290" y="796"/>
                  <a:pt x="293" y="796"/>
                  <a:pt x="295" y="794"/>
                </a:cubicBezTo>
                <a:cubicBezTo>
                  <a:pt x="297" y="795"/>
                  <a:pt x="299" y="796"/>
                  <a:pt x="301" y="796"/>
                </a:cubicBezTo>
                <a:cubicBezTo>
                  <a:pt x="303" y="800"/>
                  <a:pt x="307" y="802"/>
                  <a:pt x="310" y="803"/>
                </a:cubicBezTo>
                <a:cubicBezTo>
                  <a:pt x="312" y="804"/>
                  <a:pt x="314" y="806"/>
                  <a:pt x="316" y="806"/>
                </a:cubicBezTo>
                <a:cubicBezTo>
                  <a:pt x="316" y="809"/>
                  <a:pt x="318" y="812"/>
                  <a:pt x="319" y="814"/>
                </a:cubicBezTo>
                <a:cubicBezTo>
                  <a:pt x="323" y="825"/>
                  <a:pt x="331" y="827"/>
                  <a:pt x="335" y="828"/>
                </a:cubicBezTo>
                <a:cubicBezTo>
                  <a:pt x="339" y="833"/>
                  <a:pt x="344" y="838"/>
                  <a:pt x="352" y="839"/>
                </a:cubicBezTo>
                <a:cubicBezTo>
                  <a:pt x="355" y="843"/>
                  <a:pt x="361" y="849"/>
                  <a:pt x="370" y="849"/>
                </a:cubicBezTo>
                <a:lnTo>
                  <a:pt x="371" y="849"/>
                </a:lnTo>
                <a:lnTo>
                  <a:pt x="371" y="848"/>
                </a:lnTo>
                <a:cubicBezTo>
                  <a:pt x="370" y="851"/>
                  <a:pt x="369" y="854"/>
                  <a:pt x="368" y="857"/>
                </a:cubicBezTo>
                <a:cubicBezTo>
                  <a:pt x="367" y="860"/>
                  <a:pt x="367" y="864"/>
                  <a:pt x="369" y="867"/>
                </a:cubicBezTo>
                <a:cubicBezTo>
                  <a:pt x="370" y="870"/>
                  <a:pt x="373" y="872"/>
                  <a:pt x="376" y="874"/>
                </a:cubicBezTo>
                <a:cubicBezTo>
                  <a:pt x="379" y="875"/>
                  <a:pt x="382" y="876"/>
                  <a:pt x="385" y="877"/>
                </a:cubicBezTo>
                <a:cubicBezTo>
                  <a:pt x="390" y="880"/>
                  <a:pt x="395" y="883"/>
                  <a:pt x="401" y="883"/>
                </a:cubicBezTo>
                <a:cubicBezTo>
                  <a:pt x="409" y="883"/>
                  <a:pt x="415" y="879"/>
                  <a:pt x="419" y="875"/>
                </a:cubicBezTo>
                <a:cubicBezTo>
                  <a:pt x="421" y="875"/>
                  <a:pt x="422" y="874"/>
                  <a:pt x="424" y="873"/>
                </a:cubicBezTo>
                <a:cubicBezTo>
                  <a:pt x="426" y="874"/>
                  <a:pt x="429" y="874"/>
                  <a:pt x="431" y="874"/>
                </a:cubicBezTo>
                <a:lnTo>
                  <a:pt x="434" y="874"/>
                </a:lnTo>
                <a:lnTo>
                  <a:pt x="435" y="874"/>
                </a:lnTo>
                <a:cubicBezTo>
                  <a:pt x="434" y="876"/>
                  <a:pt x="433" y="878"/>
                  <a:pt x="433" y="879"/>
                </a:cubicBezTo>
                <a:cubicBezTo>
                  <a:pt x="433" y="881"/>
                  <a:pt x="430" y="885"/>
                  <a:pt x="429" y="888"/>
                </a:cubicBezTo>
                <a:cubicBezTo>
                  <a:pt x="424" y="895"/>
                  <a:pt x="419" y="905"/>
                  <a:pt x="424" y="914"/>
                </a:cubicBezTo>
                <a:cubicBezTo>
                  <a:pt x="425" y="916"/>
                  <a:pt x="425" y="917"/>
                  <a:pt x="427" y="919"/>
                </a:cubicBezTo>
                <a:cubicBezTo>
                  <a:pt x="401" y="975"/>
                  <a:pt x="375" y="1033"/>
                  <a:pt x="349" y="1093"/>
                </a:cubicBezTo>
                <a:cubicBezTo>
                  <a:pt x="258" y="1295"/>
                  <a:pt x="165" y="1505"/>
                  <a:pt x="75" y="1681"/>
                </a:cubicBezTo>
                <a:cubicBezTo>
                  <a:pt x="74" y="1683"/>
                  <a:pt x="74" y="1686"/>
                  <a:pt x="74" y="1689"/>
                </a:cubicBezTo>
                <a:cubicBezTo>
                  <a:pt x="77" y="1711"/>
                  <a:pt x="90" y="1723"/>
                  <a:pt x="103" y="1735"/>
                </a:cubicBezTo>
                <a:cubicBezTo>
                  <a:pt x="110" y="1742"/>
                  <a:pt x="117" y="1748"/>
                  <a:pt x="121" y="1756"/>
                </a:cubicBezTo>
                <a:cubicBezTo>
                  <a:pt x="122" y="1758"/>
                  <a:pt x="123" y="1760"/>
                  <a:pt x="125" y="1761"/>
                </a:cubicBezTo>
                <a:cubicBezTo>
                  <a:pt x="125" y="1762"/>
                  <a:pt x="125" y="1765"/>
                  <a:pt x="125" y="1768"/>
                </a:cubicBezTo>
                <a:cubicBezTo>
                  <a:pt x="125" y="1776"/>
                  <a:pt x="125" y="1789"/>
                  <a:pt x="137" y="1797"/>
                </a:cubicBezTo>
                <a:cubicBezTo>
                  <a:pt x="139" y="1798"/>
                  <a:pt x="141" y="1799"/>
                  <a:pt x="143" y="1799"/>
                </a:cubicBezTo>
                <a:cubicBezTo>
                  <a:pt x="149" y="1800"/>
                  <a:pt x="157" y="1817"/>
                  <a:pt x="161" y="1827"/>
                </a:cubicBezTo>
                <a:cubicBezTo>
                  <a:pt x="164" y="1834"/>
                  <a:pt x="167" y="1841"/>
                  <a:pt x="171" y="1847"/>
                </a:cubicBezTo>
                <a:cubicBezTo>
                  <a:pt x="177" y="1861"/>
                  <a:pt x="183" y="1882"/>
                  <a:pt x="184" y="1897"/>
                </a:cubicBezTo>
                <a:cubicBezTo>
                  <a:pt x="184" y="1900"/>
                  <a:pt x="185" y="1902"/>
                  <a:pt x="187" y="1904"/>
                </a:cubicBezTo>
                <a:cubicBezTo>
                  <a:pt x="189" y="1907"/>
                  <a:pt x="191" y="1910"/>
                  <a:pt x="194" y="1913"/>
                </a:cubicBezTo>
                <a:cubicBezTo>
                  <a:pt x="198" y="1917"/>
                  <a:pt x="203" y="1924"/>
                  <a:pt x="203" y="1927"/>
                </a:cubicBezTo>
                <a:lnTo>
                  <a:pt x="204" y="1930"/>
                </a:lnTo>
                <a:cubicBezTo>
                  <a:pt x="206" y="1938"/>
                  <a:pt x="211" y="1941"/>
                  <a:pt x="215" y="1943"/>
                </a:cubicBezTo>
                <a:cubicBezTo>
                  <a:pt x="214" y="1945"/>
                  <a:pt x="213" y="1947"/>
                  <a:pt x="213" y="1949"/>
                </a:cubicBezTo>
                <a:cubicBezTo>
                  <a:pt x="212" y="1950"/>
                  <a:pt x="211" y="1952"/>
                  <a:pt x="211" y="1954"/>
                </a:cubicBezTo>
                <a:cubicBezTo>
                  <a:pt x="210" y="1956"/>
                  <a:pt x="210" y="1959"/>
                  <a:pt x="210" y="1961"/>
                </a:cubicBezTo>
                <a:lnTo>
                  <a:pt x="211" y="1964"/>
                </a:lnTo>
                <a:lnTo>
                  <a:pt x="212" y="1966"/>
                </a:lnTo>
                <a:lnTo>
                  <a:pt x="211" y="1967"/>
                </a:lnTo>
                <a:lnTo>
                  <a:pt x="209" y="1972"/>
                </a:lnTo>
                <a:cubicBezTo>
                  <a:pt x="208" y="1977"/>
                  <a:pt x="209" y="1983"/>
                  <a:pt x="214" y="1988"/>
                </a:cubicBezTo>
                <a:cubicBezTo>
                  <a:pt x="214" y="1990"/>
                  <a:pt x="214" y="1993"/>
                  <a:pt x="216" y="1996"/>
                </a:cubicBezTo>
                <a:cubicBezTo>
                  <a:pt x="215" y="2000"/>
                  <a:pt x="215" y="2005"/>
                  <a:pt x="217" y="2010"/>
                </a:cubicBezTo>
                <a:cubicBezTo>
                  <a:pt x="218" y="2012"/>
                  <a:pt x="219" y="2013"/>
                  <a:pt x="221" y="2015"/>
                </a:cubicBezTo>
                <a:cubicBezTo>
                  <a:pt x="223" y="2017"/>
                  <a:pt x="224" y="2026"/>
                  <a:pt x="224" y="2030"/>
                </a:cubicBezTo>
                <a:cubicBezTo>
                  <a:pt x="225" y="2033"/>
                  <a:pt x="225" y="2036"/>
                  <a:pt x="226" y="2038"/>
                </a:cubicBezTo>
                <a:cubicBezTo>
                  <a:pt x="227" y="2045"/>
                  <a:pt x="232" y="2049"/>
                  <a:pt x="239" y="2049"/>
                </a:cubicBezTo>
                <a:lnTo>
                  <a:pt x="240" y="2049"/>
                </a:lnTo>
                <a:lnTo>
                  <a:pt x="242" y="2049"/>
                </a:lnTo>
                <a:cubicBezTo>
                  <a:pt x="244" y="2048"/>
                  <a:pt x="246" y="2048"/>
                  <a:pt x="248" y="2048"/>
                </a:cubicBezTo>
                <a:cubicBezTo>
                  <a:pt x="250" y="2048"/>
                  <a:pt x="250" y="2048"/>
                  <a:pt x="251" y="2049"/>
                </a:cubicBezTo>
                <a:cubicBezTo>
                  <a:pt x="252" y="2051"/>
                  <a:pt x="254" y="2052"/>
                  <a:pt x="256" y="2053"/>
                </a:cubicBezTo>
                <a:lnTo>
                  <a:pt x="256" y="2057"/>
                </a:lnTo>
                <a:cubicBezTo>
                  <a:pt x="257" y="2059"/>
                  <a:pt x="258" y="2060"/>
                  <a:pt x="259" y="2062"/>
                </a:cubicBezTo>
                <a:cubicBezTo>
                  <a:pt x="265" y="2069"/>
                  <a:pt x="272" y="2070"/>
                  <a:pt x="277" y="2071"/>
                </a:cubicBezTo>
                <a:lnTo>
                  <a:pt x="278" y="2071"/>
                </a:lnTo>
                <a:cubicBezTo>
                  <a:pt x="280" y="2075"/>
                  <a:pt x="284" y="2077"/>
                  <a:pt x="289" y="2077"/>
                </a:cubicBezTo>
                <a:lnTo>
                  <a:pt x="289" y="2077"/>
                </a:lnTo>
                <a:cubicBezTo>
                  <a:pt x="292" y="2077"/>
                  <a:pt x="295" y="2077"/>
                  <a:pt x="297" y="2076"/>
                </a:cubicBezTo>
                <a:lnTo>
                  <a:pt x="298" y="2076"/>
                </a:lnTo>
                <a:cubicBezTo>
                  <a:pt x="301" y="2080"/>
                  <a:pt x="306" y="2084"/>
                  <a:pt x="310" y="2088"/>
                </a:cubicBezTo>
                <a:cubicBezTo>
                  <a:pt x="312" y="2090"/>
                  <a:pt x="317" y="2094"/>
                  <a:pt x="319" y="2097"/>
                </a:cubicBezTo>
                <a:cubicBezTo>
                  <a:pt x="317" y="2100"/>
                  <a:pt x="316" y="2103"/>
                  <a:pt x="317" y="2106"/>
                </a:cubicBezTo>
                <a:cubicBezTo>
                  <a:pt x="321" y="2134"/>
                  <a:pt x="343" y="2134"/>
                  <a:pt x="354" y="2134"/>
                </a:cubicBezTo>
                <a:cubicBezTo>
                  <a:pt x="365" y="2134"/>
                  <a:pt x="368" y="2134"/>
                  <a:pt x="368" y="2151"/>
                </a:cubicBezTo>
                <a:cubicBezTo>
                  <a:pt x="369" y="2158"/>
                  <a:pt x="374" y="2164"/>
                  <a:pt x="381" y="2164"/>
                </a:cubicBezTo>
                <a:cubicBezTo>
                  <a:pt x="578" y="2170"/>
                  <a:pt x="784" y="2187"/>
                  <a:pt x="983" y="2204"/>
                </a:cubicBezTo>
                <a:cubicBezTo>
                  <a:pt x="1157" y="2219"/>
                  <a:pt x="1337" y="2234"/>
                  <a:pt x="1511" y="2241"/>
                </a:cubicBezTo>
                <a:lnTo>
                  <a:pt x="1512" y="2241"/>
                </a:lnTo>
                <a:cubicBezTo>
                  <a:pt x="1517" y="2241"/>
                  <a:pt x="1522" y="2238"/>
                  <a:pt x="1524" y="2233"/>
                </a:cubicBezTo>
                <a:cubicBezTo>
                  <a:pt x="1527" y="2226"/>
                  <a:pt x="1530" y="2220"/>
                  <a:pt x="1533" y="2213"/>
                </a:cubicBezTo>
                <a:cubicBezTo>
                  <a:pt x="1539" y="2201"/>
                  <a:pt x="1546" y="2188"/>
                  <a:pt x="1547" y="2175"/>
                </a:cubicBezTo>
                <a:cubicBezTo>
                  <a:pt x="1548" y="2172"/>
                  <a:pt x="1547" y="2169"/>
                  <a:pt x="1546" y="2167"/>
                </a:cubicBezTo>
                <a:cubicBezTo>
                  <a:pt x="1546" y="2166"/>
                  <a:pt x="1548" y="2161"/>
                  <a:pt x="1549" y="2158"/>
                </a:cubicBezTo>
                <a:cubicBezTo>
                  <a:pt x="1552" y="2153"/>
                  <a:pt x="1555" y="2147"/>
                  <a:pt x="1556" y="2140"/>
                </a:cubicBezTo>
                <a:cubicBezTo>
                  <a:pt x="1569" y="2128"/>
                  <a:pt x="1579" y="2112"/>
                  <a:pt x="1588" y="2097"/>
                </a:cubicBezTo>
                <a:cubicBezTo>
                  <a:pt x="1593" y="2089"/>
                  <a:pt x="1598" y="2081"/>
                  <a:pt x="1603" y="2073"/>
                </a:cubicBezTo>
                <a:lnTo>
                  <a:pt x="1604" y="2072"/>
                </a:lnTo>
                <a:cubicBezTo>
                  <a:pt x="1606" y="2069"/>
                  <a:pt x="1610" y="2067"/>
                  <a:pt x="1616" y="2065"/>
                </a:cubicBezTo>
                <a:cubicBezTo>
                  <a:pt x="1625" y="2061"/>
                  <a:pt x="1636" y="2056"/>
                  <a:pt x="1642" y="2042"/>
                </a:cubicBezTo>
                <a:cubicBezTo>
                  <a:pt x="1645" y="2038"/>
                  <a:pt x="1648" y="2034"/>
                  <a:pt x="1650" y="2029"/>
                </a:cubicBezTo>
                <a:cubicBezTo>
                  <a:pt x="1655" y="2022"/>
                  <a:pt x="1659" y="2015"/>
                  <a:pt x="1664" y="2010"/>
                </a:cubicBezTo>
                <a:cubicBezTo>
                  <a:pt x="1667" y="2007"/>
                  <a:pt x="1669" y="2003"/>
                  <a:pt x="1668" y="1999"/>
                </a:cubicBezTo>
                <a:cubicBezTo>
                  <a:pt x="1668" y="1993"/>
                  <a:pt x="1669" y="1986"/>
                  <a:pt x="1681" y="1979"/>
                </a:cubicBezTo>
                <a:cubicBezTo>
                  <a:pt x="1684" y="1978"/>
                  <a:pt x="1686" y="1975"/>
                  <a:pt x="1687" y="1972"/>
                </a:cubicBezTo>
                <a:cubicBezTo>
                  <a:pt x="1703" y="1933"/>
                  <a:pt x="1708" y="1898"/>
                  <a:pt x="1711" y="1868"/>
                </a:cubicBezTo>
                <a:cubicBezTo>
                  <a:pt x="1711" y="1864"/>
                  <a:pt x="1709" y="1860"/>
                  <a:pt x="1707" y="1857"/>
                </a:cubicBezTo>
                <a:cubicBezTo>
                  <a:pt x="1702" y="1853"/>
                  <a:pt x="1698" y="1850"/>
                  <a:pt x="1693" y="1846"/>
                </a:cubicBezTo>
                <a:cubicBezTo>
                  <a:pt x="1677" y="1834"/>
                  <a:pt x="1669" y="1827"/>
                  <a:pt x="1671" y="1817"/>
                </a:cubicBezTo>
                <a:cubicBezTo>
                  <a:pt x="1701" y="1788"/>
                  <a:pt x="1710" y="1757"/>
                  <a:pt x="1701" y="1716"/>
                </a:cubicBezTo>
                <a:cubicBezTo>
                  <a:pt x="1719" y="1701"/>
                  <a:pt x="1735" y="1692"/>
                  <a:pt x="1750" y="1691"/>
                </a:cubicBezTo>
                <a:lnTo>
                  <a:pt x="1753" y="1691"/>
                </a:lnTo>
                <a:cubicBezTo>
                  <a:pt x="1762" y="1691"/>
                  <a:pt x="1771" y="1687"/>
                  <a:pt x="1777" y="1679"/>
                </a:cubicBezTo>
                <a:cubicBezTo>
                  <a:pt x="1783" y="1677"/>
                  <a:pt x="1789" y="1674"/>
                  <a:pt x="1792" y="1670"/>
                </a:cubicBezTo>
                <a:cubicBezTo>
                  <a:pt x="1796" y="1665"/>
                  <a:pt x="1798" y="1658"/>
                  <a:pt x="1797" y="1652"/>
                </a:cubicBezTo>
                <a:lnTo>
                  <a:pt x="1796" y="1648"/>
                </a:lnTo>
                <a:cubicBezTo>
                  <a:pt x="1794" y="1643"/>
                  <a:pt x="1796" y="1640"/>
                  <a:pt x="1807" y="1629"/>
                </a:cubicBezTo>
                <a:cubicBezTo>
                  <a:pt x="1810" y="1626"/>
                  <a:pt x="1813" y="1623"/>
                  <a:pt x="1816" y="1620"/>
                </a:cubicBezTo>
                <a:lnTo>
                  <a:pt x="1817" y="1621"/>
                </a:lnTo>
                <a:cubicBezTo>
                  <a:pt x="1820" y="1622"/>
                  <a:pt x="1825" y="1624"/>
                  <a:pt x="1829" y="1624"/>
                </a:cubicBezTo>
                <a:cubicBezTo>
                  <a:pt x="1834" y="1624"/>
                  <a:pt x="1838" y="1623"/>
                  <a:pt x="1841" y="1620"/>
                </a:cubicBezTo>
                <a:cubicBezTo>
                  <a:pt x="1844" y="1616"/>
                  <a:pt x="1846" y="1612"/>
                  <a:pt x="1845" y="1606"/>
                </a:cubicBezTo>
                <a:cubicBezTo>
                  <a:pt x="1845" y="1603"/>
                  <a:pt x="1844" y="1600"/>
                  <a:pt x="1843" y="1598"/>
                </a:cubicBezTo>
                <a:cubicBezTo>
                  <a:pt x="1838" y="1593"/>
                  <a:pt x="1836" y="1588"/>
                  <a:pt x="1835" y="1583"/>
                </a:cubicBezTo>
                <a:lnTo>
                  <a:pt x="1836" y="1583"/>
                </a:lnTo>
                <a:cubicBezTo>
                  <a:pt x="1841" y="1582"/>
                  <a:pt x="1850" y="1580"/>
                  <a:pt x="1857" y="1571"/>
                </a:cubicBezTo>
                <a:lnTo>
                  <a:pt x="1858" y="1569"/>
                </a:lnTo>
                <a:cubicBezTo>
                  <a:pt x="1861" y="1564"/>
                  <a:pt x="1863" y="1557"/>
                  <a:pt x="1858" y="1549"/>
                </a:cubicBezTo>
                <a:cubicBezTo>
                  <a:pt x="1862" y="1548"/>
                  <a:pt x="1866" y="1545"/>
                  <a:pt x="1868" y="1540"/>
                </a:cubicBezTo>
                <a:cubicBezTo>
                  <a:pt x="1872" y="1530"/>
                  <a:pt x="1867" y="1521"/>
                  <a:pt x="1863" y="1515"/>
                </a:cubicBezTo>
                <a:cubicBezTo>
                  <a:pt x="1862" y="1513"/>
                  <a:pt x="1860" y="1510"/>
                  <a:pt x="1859" y="1508"/>
                </a:cubicBezTo>
                <a:cubicBezTo>
                  <a:pt x="1861" y="1508"/>
                  <a:pt x="1863" y="1508"/>
                  <a:pt x="1865" y="1508"/>
                </a:cubicBezTo>
                <a:cubicBezTo>
                  <a:pt x="1867" y="1507"/>
                  <a:pt x="1869" y="1506"/>
                  <a:pt x="1871" y="1505"/>
                </a:cubicBezTo>
                <a:cubicBezTo>
                  <a:pt x="1875" y="1501"/>
                  <a:pt x="1888" y="1491"/>
                  <a:pt x="1887" y="1476"/>
                </a:cubicBezTo>
                <a:cubicBezTo>
                  <a:pt x="1885" y="1462"/>
                  <a:pt x="1871" y="1456"/>
                  <a:pt x="1860" y="1451"/>
                </a:cubicBezTo>
                <a:cubicBezTo>
                  <a:pt x="1858" y="1450"/>
                  <a:pt x="1855" y="1449"/>
                  <a:pt x="1852" y="1448"/>
                </a:cubicBezTo>
                <a:cubicBezTo>
                  <a:pt x="1849" y="1432"/>
                  <a:pt x="1840" y="1424"/>
                  <a:pt x="1827" y="1424"/>
                </a:cubicBezTo>
                <a:cubicBezTo>
                  <a:pt x="1822" y="1424"/>
                  <a:pt x="1818" y="1425"/>
                  <a:pt x="1814" y="1426"/>
                </a:cubicBezTo>
                <a:cubicBezTo>
                  <a:pt x="1809" y="1427"/>
                  <a:pt x="1806" y="1428"/>
                  <a:pt x="1802" y="1428"/>
                </a:cubicBezTo>
                <a:cubicBezTo>
                  <a:pt x="1800" y="1428"/>
                  <a:pt x="1799" y="1428"/>
                  <a:pt x="1798" y="1428"/>
                </a:cubicBezTo>
                <a:lnTo>
                  <a:pt x="1796" y="1427"/>
                </a:lnTo>
                <a:lnTo>
                  <a:pt x="1793" y="1425"/>
                </a:lnTo>
                <a:cubicBezTo>
                  <a:pt x="1815" y="1403"/>
                  <a:pt x="1841" y="1383"/>
                  <a:pt x="1869" y="1362"/>
                </a:cubicBezTo>
                <a:cubicBezTo>
                  <a:pt x="1892" y="1344"/>
                  <a:pt x="1916" y="1327"/>
                  <a:pt x="1937" y="1308"/>
                </a:cubicBezTo>
                <a:lnTo>
                  <a:pt x="1938" y="1307"/>
                </a:lnTo>
                <a:lnTo>
                  <a:pt x="1938" y="1307"/>
                </a:lnTo>
                <a:cubicBezTo>
                  <a:pt x="1941" y="1308"/>
                  <a:pt x="1945" y="1309"/>
                  <a:pt x="1949" y="1309"/>
                </a:cubicBezTo>
                <a:cubicBezTo>
                  <a:pt x="1958" y="1309"/>
                  <a:pt x="1967" y="1304"/>
                  <a:pt x="1974" y="1296"/>
                </a:cubicBezTo>
                <a:lnTo>
                  <a:pt x="1975" y="1294"/>
                </a:lnTo>
                <a:cubicBezTo>
                  <a:pt x="1977" y="1291"/>
                  <a:pt x="1979" y="1288"/>
                  <a:pt x="1981" y="1285"/>
                </a:cubicBezTo>
                <a:cubicBezTo>
                  <a:pt x="1989" y="1274"/>
                  <a:pt x="1997" y="1263"/>
                  <a:pt x="2000" y="1251"/>
                </a:cubicBezTo>
                <a:lnTo>
                  <a:pt x="2001" y="1250"/>
                </a:lnTo>
                <a:cubicBezTo>
                  <a:pt x="2004" y="1249"/>
                  <a:pt x="2008" y="1246"/>
                  <a:pt x="2012" y="1242"/>
                </a:cubicBezTo>
                <a:cubicBezTo>
                  <a:pt x="2016" y="1238"/>
                  <a:pt x="2017" y="1234"/>
                  <a:pt x="2018" y="1230"/>
                </a:cubicBezTo>
                <a:lnTo>
                  <a:pt x="2021" y="1227"/>
                </a:lnTo>
                <a:cubicBezTo>
                  <a:pt x="2024" y="1224"/>
                  <a:pt x="2025" y="1219"/>
                  <a:pt x="2023" y="1215"/>
                </a:cubicBezTo>
                <a:cubicBezTo>
                  <a:pt x="2023" y="1213"/>
                  <a:pt x="2022" y="1211"/>
                  <a:pt x="2023" y="1209"/>
                </a:cubicBezTo>
                <a:cubicBezTo>
                  <a:pt x="2027" y="1207"/>
                  <a:pt x="2030" y="1204"/>
                  <a:pt x="2034" y="1201"/>
                </a:cubicBezTo>
                <a:cubicBezTo>
                  <a:pt x="2035" y="1200"/>
                  <a:pt x="2038" y="1198"/>
                  <a:pt x="2039" y="1197"/>
                </a:cubicBezTo>
                <a:cubicBezTo>
                  <a:pt x="2045" y="1196"/>
                  <a:pt x="2049" y="1191"/>
                  <a:pt x="2050" y="1186"/>
                </a:cubicBezTo>
                <a:cubicBezTo>
                  <a:pt x="2050" y="1183"/>
                  <a:pt x="2051" y="1182"/>
                  <a:pt x="2055" y="1178"/>
                </a:cubicBezTo>
                <a:cubicBezTo>
                  <a:pt x="2057" y="1177"/>
                  <a:pt x="2060" y="1174"/>
                  <a:pt x="2062" y="1171"/>
                </a:cubicBezTo>
                <a:cubicBezTo>
                  <a:pt x="2072" y="1160"/>
                  <a:pt x="2073" y="1144"/>
                  <a:pt x="2074" y="1134"/>
                </a:cubicBezTo>
                <a:cubicBezTo>
                  <a:pt x="2074" y="1132"/>
                  <a:pt x="2074" y="1129"/>
                  <a:pt x="2074" y="1128"/>
                </a:cubicBezTo>
                <a:cubicBezTo>
                  <a:pt x="2075" y="1126"/>
                  <a:pt x="2076" y="1124"/>
                  <a:pt x="2076" y="1122"/>
                </a:cubicBezTo>
                <a:cubicBezTo>
                  <a:pt x="2076" y="1120"/>
                  <a:pt x="2077" y="1118"/>
                  <a:pt x="2077" y="1116"/>
                </a:cubicBezTo>
                <a:lnTo>
                  <a:pt x="2081" y="1114"/>
                </a:lnTo>
                <a:cubicBezTo>
                  <a:pt x="2085" y="1112"/>
                  <a:pt x="2087" y="1108"/>
                  <a:pt x="2088" y="1104"/>
                </a:cubicBezTo>
                <a:lnTo>
                  <a:pt x="2088" y="1104"/>
                </a:lnTo>
                <a:cubicBezTo>
                  <a:pt x="2090" y="1101"/>
                  <a:pt x="2092" y="1098"/>
                  <a:pt x="2092" y="1095"/>
                </a:cubicBezTo>
                <a:lnTo>
                  <a:pt x="2092" y="1095"/>
                </a:lnTo>
                <a:cubicBezTo>
                  <a:pt x="2093" y="1092"/>
                  <a:pt x="2093" y="1089"/>
                  <a:pt x="2092" y="1086"/>
                </a:cubicBezTo>
                <a:lnTo>
                  <a:pt x="2092" y="1085"/>
                </a:lnTo>
                <a:lnTo>
                  <a:pt x="2095" y="1083"/>
                </a:lnTo>
                <a:lnTo>
                  <a:pt x="2097" y="1083"/>
                </a:lnTo>
                <a:cubicBezTo>
                  <a:pt x="2100" y="1082"/>
                  <a:pt x="2103" y="1081"/>
                  <a:pt x="2105" y="1078"/>
                </a:cubicBezTo>
                <a:lnTo>
                  <a:pt x="2105" y="1078"/>
                </a:lnTo>
                <a:lnTo>
                  <a:pt x="2106" y="1078"/>
                </a:lnTo>
                <a:cubicBezTo>
                  <a:pt x="2109" y="1076"/>
                  <a:pt x="2111" y="1074"/>
                  <a:pt x="2113" y="1072"/>
                </a:cubicBezTo>
                <a:cubicBezTo>
                  <a:pt x="2115" y="1068"/>
                  <a:pt x="2115" y="1065"/>
                  <a:pt x="2115" y="1062"/>
                </a:cubicBezTo>
                <a:lnTo>
                  <a:pt x="2117" y="1060"/>
                </a:lnTo>
                <a:cubicBezTo>
                  <a:pt x="2119" y="1059"/>
                  <a:pt x="2120" y="1058"/>
                  <a:pt x="2121" y="1057"/>
                </a:cubicBezTo>
                <a:cubicBezTo>
                  <a:pt x="2123" y="1056"/>
                  <a:pt x="2125" y="1053"/>
                  <a:pt x="2125" y="1049"/>
                </a:cubicBezTo>
                <a:lnTo>
                  <a:pt x="2126" y="1047"/>
                </a:lnTo>
                <a:cubicBezTo>
                  <a:pt x="2128" y="1046"/>
                  <a:pt x="2129" y="1044"/>
                  <a:pt x="2130" y="1041"/>
                </a:cubicBezTo>
                <a:lnTo>
                  <a:pt x="2132" y="1037"/>
                </a:lnTo>
                <a:cubicBezTo>
                  <a:pt x="2136" y="1034"/>
                  <a:pt x="2138" y="1029"/>
                  <a:pt x="2138" y="1025"/>
                </a:cubicBezTo>
                <a:cubicBezTo>
                  <a:pt x="2137" y="1024"/>
                  <a:pt x="2138" y="1022"/>
                  <a:pt x="2138" y="1020"/>
                </a:cubicBezTo>
                <a:lnTo>
                  <a:pt x="2139" y="1018"/>
                </a:lnTo>
                <a:cubicBezTo>
                  <a:pt x="2140" y="1016"/>
                  <a:pt x="2142" y="1015"/>
                  <a:pt x="2143" y="1012"/>
                </a:cubicBezTo>
                <a:cubicBezTo>
                  <a:pt x="2143" y="1011"/>
                  <a:pt x="2144" y="1009"/>
                  <a:pt x="2143" y="1006"/>
                </a:cubicBezTo>
                <a:cubicBezTo>
                  <a:pt x="2144" y="1003"/>
                  <a:pt x="2143" y="1001"/>
                  <a:pt x="2142" y="998"/>
                </a:cubicBezTo>
                <a:lnTo>
                  <a:pt x="2142" y="995"/>
                </a:lnTo>
                <a:lnTo>
                  <a:pt x="2144" y="994"/>
                </a:lnTo>
                <a:cubicBezTo>
                  <a:pt x="2148" y="994"/>
                  <a:pt x="2151" y="992"/>
                  <a:pt x="2154" y="989"/>
                </a:cubicBezTo>
                <a:cubicBezTo>
                  <a:pt x="2156" y="986"/>
                  <a:pt x="2157" y="982"/>
                  <a:pt x="2156" y="978"/>
                </a:cubicBezTo>
                <a:lnTo>
                  <a:pt x="2154" y="974"/>
                </a:lnTo>
                <a:cubicBezTo>
                  <a:pt x="2154" y="972"/>
                  <a:pt x="2152" y="970"/>
                  <a:pt x="2151" y="968"/>
                </a:cubicBezTo>
                <a:cubicBezTo>
                  <a:pt x="2150" y="965"/>
                  <a:pt x="2148" y="963"/>
                  <a:pt x="2146" y="962"/>
                </a:cubicBezTo>
                <a:cubicBezTo>
                  <a:pt x="2149" y="960"/>
                  <a:pt x="2151" y="958"/>
                  <a:pt x="2152" y="955"/>
                </a:cubicBezTo>
                <a:lnTo>
                  <a:pt x="2153" y="955"/>
                </a:lnTo>
                <a:cubicBezTo>
                  <a:pt x="2155" y="954"/>
                  <a:pt x="2156" y="954"/>
                  <a:pt x="2158" y="954"/>
                </a:cubicBezTo>
                <a:cubicBezTo>
                  <a:pt x="2162" y="953"/>
                  <a:pt x="2166" y="950"/>
                  <a:pt x="2167" y="946"/>
                </a:cubicBezTo>
                <a:lnTo>
                  <a:pt x="2168" y="942"/>
                </a:lnTo>
                <a:lnTo>
                  <a:pt x="2169" y="940"/>
                </a:lnTo>
                <a:cubicBezTo>
                  <a:pt x="2172" y="939"/>
                  <a:pt x="2176" y="938"/>
                  <a:pt x="2179" y="936"/>
                </a:cubicBezTo>
                <a:cubicBezTo>
                  <a:pt x="2184" y="931"/>
                  <a:pt x="2185" y="923"/>
                  <a:pt x="2181" y="917"/>
                </a:cubicBezTo>
                <a:cubicBezTo>
                  <a:pt x="2179" y="915"/>
                  <a:pt x="2180" y="909"/>
                  <a:pt x="2183" y="902"/>
                </a:cubicBezTo>
                <a:cubicBezTo>
                  <a:pt x="2186" y="898"/>
                  <a:pt x="2185" y="892"/>
                  <a:pt x="2182" y="888"/>
                </a:cubicBezTo>
                <a:lnTo>
                  <a:pt x="2182" y="887"/>
                </a:lnTo>
                <a:cubicBezTo>
                  <a:pt x="2184" y="886"/>
                  <a:pt x="2186" y="884"/>
                  <a:pt x="2187" y="883"/>
                </a:cubicBezTo>
                <a:lnTo>
                  <a:pt x="2187" y="883"/>
                </a:lnTo>
                <a:cubicBezTo>
                  <a:pt x="2192" y="882"/>
                  <a:pt x="2195" y="878"/>
                  <a:pt x="2196" y="873"/>
                </a:cubicBezTo>
                <a:lnTo>
                  <a:pt x="2197" y="873"/>
                </a:lnTo>
                <a:cubicBezTo>
                  <a:pt x="2199" y="872"/>
                  <a:pt x="2201" y="870"/>
                  <a:pt x="2203" y="868"/>
                </a:cubicBezTo>
                <a:cubicBezTo>
                  <a:pt x="2206" y="866"/>
                  <a:pt x="2207" y="862"/>
                  <a:pt x="2207" y="858"/>
                </a:cubicBezTo>
                <a:cubicBezTo>
                  <a:pt x="2208" y="857"/>
                  <a:pt x="2208" y="855"/>
                  <a:pt x="2208" y="854"/>
                </a:cubicBezTo>
                <a:cubicBezTo>
                  <a:pt x="2208" y="847"/>
                  <a:pt x="2210" y="840"/>
                  <a:pt x="2214" y="831"/>
                </a:cubicBezTo>
                <a:lnTo>
                  <a:pt x="2215" y="829"/>
                </a:lnTo>
                <a:cubicBezTo>
                  <a:pt x="2216" y="826"/>
                  <a:pt x="2218" y="818"/>
                  <a:pt x="2216" y="810"/>
                </a:cubicBezTo>
                <a:cubicBezTo>
                  <a:pt x="2219" y="805"/>
                  <a:pt x="2219" y="799"/>
                  <a:pt x="2217" y="794"/>
                </a:cubicBezTo>
                <a:lnTo>
                  <a:pt x="2216" y="791"/>
                </a:lnTo>
                <a:cubicBezTo>
                  <a:pt x="2220" y="789"/>
                  <a:pt x="2222" y="787"/>
                  <a:pt x="2224" y="785"/>
                </a:cubicBezTo>
                <a:cubicBezTo>
                  <a:pt x="2229" y="780"/>
                  <a:pt x="2229" y="773"/>
                  <a:pt x="2229" y="767"/>
                </a:cubicBezTo>
                <a:cubicBezTo>
                  <a:pt x="2233" y="758"/>
                  <a:pt x="2232" y="751"/>
                  <a:pt x="2230" y="741"/>
                </a:cubicBezTo>
                <a:lnTo>
                  <a:pt x="2230" y="739"/>
                </a:lnTo>
                <a:cubicBezTo>
                  <a:pt x="2231" y="737"/>
                  <a:pt x="2231" y="735"/>
                  <a:pt x="2232" y="733"/>
                </a:cubicBezTo>
                <a:lnTo>
                  <a:pt x="2231" y="729"/>
                </a:lnTo>
                <a:cubicBezTo>
                  <a:pt x="2233" y="727"/>
                  <a:pt x="2235" y="724"/>
                  <a:pt x="2236" y="720"/>
                </a:cubicBezTo>
                <a:cubicBezTo>
                  <a:pt x="2237" y="717"/>
                  <a:pt x="2237" y="715"/>
                  <a:pt x="2237" y="712"/>
                </a:cubicBezTo>
                <a:cubicBezTo>
                  <a:pt x="2236" y="708"/>
                  <a:pt x="2233" y="704"/>
                  <a:pt x="2231" y="702"/>
                </a:cubicBezTo>
                <a:lnTo>
                  <a:pt x="2231" y="700"/>
                </a:lnTo>
                <a:cubicBezTo>
                  <a:pt x="2231" y="697"/>
                  <a:pt x="2231" y="694"/>
                  <a:pt x="2230" y="692"/>
                </a:cubicBezTo>
                <a:cubicBezTo>
                  <a:pt x="2230" y="687"/>
                  <a:pt x="2227" y="683"/>
                  <a:pt x="2222" y="681"/>
                </a:cubicBezTo>
                <a:lnTo>
                  <a:pt x="2217" y="679"/>
                </a:lnTo>
                <a:cubicBezTo>
                  <a:pt x="2212" y="676"/>
                  <a:pt x="2207" y="674"/>
                  <a:pt x="2202" y="672"/>
                </a:cubicBezTo>
                <a:cubicBezTo>
                  <a:pt x="2148" y="649"/>
                  <a:pt x="2092" y="636"/>
                  <a:pt x="2037" y="624"/>
                </a:cubicBezTo>
                <a:cubicBezTo>
                  <a:pt x="1987" y="613"/>
                  <a:pt x="1937" y="602"/>
                  <a:pt x="1889" y="583"/>
                </a:cubicBezTo>
                <a:cubicBezTo>
                  <a:pt x="1876" y="578"/>
                  <a:pt x="1863" y="571"/>
                  <a:pt x="1849" y="562"/>
                </a:cubicBezTo>
                <a:lnTo>
                  <a:pt x="1845" y="561"/>
                </a:lnTo>
                <a:cubicBezTo>
                  <a:pt x="1841" y="559"/>
                  <a:pt x="1836" y="558"/>
                  <a:pt x="1831" y="556"/>
                </a:cubicBezTo>
                <a:cubicBezTo>
                  <a:pt x="1831" y="552"/>
                  <a:pt x="1829" y="549"/>
                  <a:pt x="1826" y="546"/>
                </a:cubicBezTo>
                <a:cubicBezTo>
                  <a:pt x="1818" y="541"/>
                  <a:pt x="1810" y="535"/>
                  <a:pt x="1802" y="529"/>
                </a:cubicBezTo>
                <a:cubicBezTo>
                  <a:pt x="1793" y="522"/>
                  <a:pt x="1785" y="516"/>
                  <a:pt x="1776" y="509"/>
                </a:cubicBezTo>
                <a:cubicBezTo>
                  <a:pt x="1774" y="508"/>
                  <a:pt x="1772" y="507"/>
                  <a:pt x="1771" y="505"/>
                </a:cubicBezTo>
                <a:lnTo>
                  <a:pt x="1768" y="504"/>
                </a:lnTo>
                <a:cubicBezTo>
                  <a:pt x="1766" y="503"/>
                  <a:pt x="1762" y="501"/>
                  <a:pt x="1758" y="501"/>
                </a:cubicBezTo>
                <a:cubicBezTo>
                  <a:pt x="1756" y="501"/>
                  <a:pt x="1755" y="501"/>
                  <a:pt x="1753" y="502"/>
                </a:cubicBezTo>
                <a:lnTo>
                  <a:pt x="1752" y="502"/>
                </a:lnTo>
                <a:cubicBezTo>
                  <a:pt x="1742" y="502"/>
                  <a:pt x="1719" y="490"/>
                  <a:pt x="1702" y="481"/>
                </a:cubicBezTo>
                <a:cubicBezTo>
                  <a:pt x="1691" y="474"/>
                  <a:pt x="1679" y="468"/>
                  <a:pt x="1670" y="464"/>
                </a:cubicBezTo>
                <a:lnTo>
                  <a:pt x="1668" y="461"/>
                </a:lnTo>
                <a:cubicBezTo>
                  <a:pt x="1663" y="455"/>
                  <a:pt x="1657" y="452"/>
                  <a:pt x="1653" y="451"/>
                </a:cubicBezTo>
                <a:lnTo>
                  <a:pt x="1651" y="451"/>
                </a:lnTo>
                <a:cubicBezTo>
                  <a:pt x="1646" y="444"/>
                  <a:pt x="1642" y="436"/>
                  <a:pt x="1638" y="429"/>
                </a:cubicBezTo>
                <a:cubicBezTo>
                  <a:pt x="1635" y="426"/>
                  <a:pt x="1632" y="424"/>
                  <a:pt x="1628" y="423"/>
                </a:cubicBezTo>
                <a:cubicBezTo>
                  <a:pt x="1615" y="421"/>
                  <a:pt x="1603" y="415"/>
                  <a:pt x="1595" y="406"/>
                </a:cubicBezTo>
                <a:cubicBezTo>
                  <a:pt x="1593" y="403"/>
                  <a:pt x="1589" y="401"/>
                  <a:pt x="1585" y="401"/>
                </a:cubicBezTo>
                <a:lnTo>
                  <a:pt x="1583" y="401"/>
                </a:lnTo>
                <a:cubicBezTo>
                  <a:pt x="1580" y="402"/>
                  <a:pt x="1576" y="403"/>
                  <a:pt x="1573" y="403"/>
                </a:cubicBezTo>
                <a:cubicBezTo>
                  <a:pt x="1570" y="404"/>
                  <a:pt x="1567" y="405"/>
                  <a:pt x="1565" y="405"/>
                </a:cubicBezTo>
                <a:cubicBezTo>
                  <a:pt x="1563" y="404"/>
                  <a:pt x="1560" y="403"/>
                  <a:pt x="1558" y="403"/>
                </a:cubicBezTo>
                <a:lnTo>
                  <a:pt x="1555" y="403"/>
                </a:lnTo>
                <a:cubicBezTo>
                  <a:pt x="1555" y="399"/>
                  <a:pt x="1557" y="393"/>
                  <a:pt x="1557" y="390"/>
                </a:cubicBezTo>
                <a:lnTo>
                  <a:pt x="1558" y="387"/>
                </a:lnTo>
                <a:cubicBezTo>
                  <a:pt x="1558" y="386"/>
                  <a:pt x="1558" y="384"/>
                  <a:pt x="1558" y="383"/>
                </a:cubicBezTo>
                <a:cubicBezTo>
                  <a:pt x="1556" y="369"/>
                  <a:pt x="1551" y="336"/>
                  <a:pt x="1526" y="336"/>
                </a:cubicBezTo>
                <a:lnTo>
                  <a:pt x="1523" y="336"/>
                </a:lnTo>
                <a:cubicBezTo>
                  <a:pt x="1490" y="336"/>
                  <a:pt x="1456" y="355"/>
                  <a:pt x="1454" y="390"/>
                </a:cubicBezTo>
                <a:cubicBezTo>
                  <a:pt x="1441" y="429"/>
                  <a:pt x="1417" y="439"/>
                  <a:pt x="1379" y="455"/>
                </a:cubicBezTo>
                <a:lnTo>
                  <a:pt x="1378" y="456"/>
                </a:lnTo>
                <a:cubicBezTo>
                  <a:pt x="1375" y="457"/>
                  <a:pt x="1373" y="458"/>
                  <a:pt x="1372" y="461"/>
                </a:cubicBezTo>
                <a:cubicBezTo>
                  <a:pt x="1362" y="476"/>
                  <a:pt x="1356" y="478"/>
                  <a:pt x="1348" y="481"/>
                </a:cubicBezTo>
                <a:cubicBezTo>
                  <a:pt x="1334" y="486"/>
                  <a:pt x="1322" y="493"/>
                  <a:pt x="1305" y="525"/>
                </a:cubicBezTo>
                <a:lnTo>
                  <a:pt x="1304" y="528"/>
                </a:lnTo>
                <a:cubicBezTo>
                  <a:pt x="1300" y="543"/>
                  <a:pt x="1289" y="556"/>
                  <a:pt x="1277" y="570"/>
                </a:cubicBezTo>
                <a:cubicBezTo>
                  <a:pt x="1266" y="582"/>
                  <a:pt x="1254" y="595"/>
                  <a:pt x="1247" y="612"/>
                </a:cubicBezTo>
                <a:lnTo>
                  <a:pt x="1246" y="615"/>
                </a:lnTo>
                <a:cubicBezTo>
                  <a:pt x="1245" y="626"/>
                  <a:pt x="1245" y="635"/>
                  <a:pt x="1245" y="645"/>
                </a:cubicBezTo>
                <a:cubicBezTo>
                  <a:pt x="1245" y="649"/>
                  <a:pt x="1245" y="653"/>
                  <a:pt x="1245" y="657"/>
                </a:cubicBezTo>
                <a:cubicBezTo>
                  <a:pt x="1240" y="664"/>
                  <a:pt x="1233" y="669"/>
                  <a:pt x="1230" y="669"/>
                </a:cubicBezTo>
                <a:lnTo>
                  <a:pt x="1229" y="669"/>
                </a:lnTo>
                <a:cubicBezTo>
                  <a:pt x="1227" y="666"/>
                  <a:pt x="1223" y="664"/>
                  <a:pt x="1219" y="664"/>
                </a:cubicBezTo>
                <a:lnTo>
                  <a:pt x="1218" y="663"/>
                </a:lnTo>
                <a:lnTo>
                  <a:pt x="1217" y="664"/>
                </a:lnTo>
                <a:lnTo>
                  <a:pt x="1215" y="663"/>
                </a:lnTo>
                <a:cubicBezTo>
                  <a:pt x="1213" y="662"/>
                  <a:pt x="1210" y="662"/>
                  <a:pt x="1208" y="662"/>
                </a:cubicBezTo>
                <a:cubicBezTo>
                  <a:pt x="1204" y="662"/>
                  <a:pt x="1200" y="663"/>
                  <a:pt x="1197" y="667"/>
                </a:cubicBezTo>
                <a:cubicBezTo>
                  <a:pt x="1196" y="668"/>
                  <a:pt x="1195" y="670"/>
                  <a:pt x="1194" y="672"/>
                </a:cubicBezTo>
                <a:lnTo>
                  <a:pt x="1194" y="672"/>
                </a:lnTo>
                <a:cubicBezTo>
                  <a:pt x="1186" y="664"/>
                  <a:pt x="1174" y="663"/>
                  <a:pt x="1164" y="663"/>
                </a:cubicBezTo>
                <a:cubicBezTo>
                  <a:pt x="1162" y="663"/>
                  <a:pt x="1160" y="663"/>
                  <a:pt x="1159" y="662"/>
                </a:cubicBezTo>
                <a:lnTo>
                  <a:pt x="1156" y="659"/>
                </a:lnTo>
                <a:cubicBezTo>
                  <a:pt x="1154" y="657"/>
                  <a:pt x="1151" y="653"/>
                  <a:pt x="1146" y="651"/>
                </a:cubicBezTo>
                <a:lnTo>
                  <a:pt x="1146" y="650"/>
                </a:lnTo>
                <a:lnTo>
                  <a:pt x="1145" y="646"/>
                </a:lnTo>
                <a:cubicBezTo>
                  <a:pt x="1147" y="645"/>
                  <a:pt x="1148" y="643"/>
                  <a:pt x="1148" y="641"/>
                </a:cubicBezTo>
                <a:cubicBezTo>
                  <a:pt x="1150" y="632"/>
                  <a:pt x="1148" y="625"/>
                  <a:pt x="1144" y="620"/>
                </a:cubicBezTo>
                <a:cubicBezTo>
                  <a:pt x="1142" y="617"/>
                  <a:pt x="1138" y="614"/>
                  <a:pt x="1131" y="612"/>
                </a:cubicBezTo>
                <a:cubicBezTo>
                  <a:pt x="1133" y="605"/>
                  <a:pt x="1132" y="598"/>
                  <a:pt x="1131" y="593"/>
                </a:cubicBezTo>
                <a:cubicBezTo>
                  <a:pt x="1130" y="591"/>
                  <a:pt x="1129" y="588"/>
                  <a:pt x="1130" y="587"/>
                </a:cubicBezTo>
                <a:lnTo>
                  <a:pt x="1129" y="582"/>
                </a:lnTo>
                <a:cubicBezTo>
                  <a:pt x="1126" y="566"/>
                  <a:pt x="1115" y="564"/>
                  <a:pt x="1110" y="563"/>
                </a:cubicBezTo>
                <a:cubicBezTo>
                  <a:pt x="1106" y="563"/>
                  <a:pt x="1103" y="565"/>
                  <a:pt x="1101" y="565"/>
                </a:cubicBezTo>
                <a:lnTo>
                  <a:pt x="1100" y="565"/>
                </a:lnTo>
                <a:cubicBezTo>
                  <a:pt x="1100" y="565"/>
                  <a:pt x="1099" y="563"/>
                  <a:pt x="1098" y="561"/>
                </a:cubicBezTo>
                <a:lnTo>
                  <a:pt x="1098" y="559"/>
                </a:lnTo>
                <a:cubicBezTo>
                  <a:pt x="1100" y="556"/>
                  <a:pt x="1101" y="554"/>
                  <a:pt x="1102" y="550"/>
                </a:cubicBezTo>
                <a:cubicBezTo>
                  <a:pt x="1102" y="547"/>
                  <a:pt x="1101" y="544"/>
                  <a:pt x="1099" y="542"/>
                </a:cubicBezTo>
                <a:lnTo>
                  <a:pt x="1099" y="541"/>
                </a:lnTo>
                <a:cubicBezTo>
                  <a:pt x="1100" y="539"/>
                  <a:pt x="1101" y="535"/>
                  <a:pt x="1100" y="530"/>
                </a:cubicBezTo>
                <a:cubicBezTo>
                  <a:pt x="1100" y="527"/>
                  <a:pt x="1099" y="524"/>
                  <a:pt x="1097" y="522"/>
                </a:cubicBezTo>
                <a:cubicBezTo>
                  <a:pt x="1093" y="518"/>
                  <a:pt x="1089" y="515"/>
                  <a:pt x="1085" y="511"/>
                </a:cubicBezTo>
                <a:cubicBezTo>
                  <a:pt x="1079" y="506"/>
                  <a:pt x="1073" y="500"/>
                  <a:pt x="1068" y="494"/>
                </a:cubicBezTo>
                <a:cubicBezTo>
                  <a:pt x="1066" y="491"/>
                  <a:pt x="1062" y="489"/>
                  <a:pt x="1058" y="489"/>
                </a:cubicBezTo>
                <a:lnTo>
                  <a:pt x="1055" y="489"/>
                </a:lnTo>
                <a:lnTo>
                  <a:pt x="1054" y="489"/>
                </a:lnTo>
                <a:cubicBezTo>
                  <a:pt x="1053" y="487"/>
                  <a:pt x="1052" y="484"/>
                  <a:pt x="1052" y="481"/>
                </a:cubicBezTo>
                <a:cubicBezTo>
                  <a:pt x="1051" y="474"/>
                  <a:pt x="1049" y="466"/>
                  <a:pt x="1043" y="459"/>
                </a:cubicBezTo>
                <a:lnTo>
                  <a:pt x="1042" y="455"/>
                </a:lnTo>
                <a:cubicBezTo>
                  <a:pt x="1041" y="452"/>
                  <a:pt x="1039" y="447"/>
                  <a:pt x="1036" y="442"/>
                </a:cubicBezTo>
                <a:cubicBezTo>
                  <a:pt x="1034" y="439"/>
                  <a:pt x="1032" y="436"/>
                  <a:pt x="1030" y="434"/>
                </a:cubicBezTo>
                <a:lnTo>
                  <a:pt x="1028" y="433"/>
                </a:lnTo>
                <a:lnTo>
                  <a:pt x="1029" y="431"/>
                </a:lnTo>
                <a:cubicBezTo>
                  <a:pt x="1029" y="423"/>
                  <a:pt x="1025" y="416"/>
                  <a:pt x="1017" y="406"/>
                </a:cubicBezTo>
                <a:cubicBezTo>
                  <a:pt x="1018" y="403"/>
                  <a:pt x="1019" y="400"/>
                  <a:pt x="1018" y="395"/>
                </a:cubicBezTo>
                <a:cubicBezTo>
                  <a:pt x="1019" y="392"/>
                  <a:pt x="1018" y="389"/>
                  <a:pt x="1018" y="386"/>
                </a:cubicBezTo>
                <a:cubicBezTo>
                  <a:pt x="1020" y="383"/>
                  <a:pt x="1021" y="378"/>
                  <a:pt x="1020" y="374"/>
                </a:cubicBezTo>
                <a:cubicBezTo>
                  <a:pt x="1020" y="373"/>
                  <a:pt x="1021" y="371"/>
                  <a:pt x="1022" y="369"/>
                </a:cubicBezTo>
                <a:cubicBezTo>
                  <a:pt x="1024" y="365"/>
                  <a:pt x="1026" y="362"/>
                  <a:pt x="1027" y="357"/>
                </a:cubicBezTo>
                <a:cubicBezTo>
                  <a:pt x="1029" y="352"/>
                  <a:pt x="1027" y="347"/>
                  <a:pt x="1022" y="343"/>
                </a:cubicBezTo>
                <a:cubicBezTo>
                  <a:pt x="1018" y="340"/>
                  <a:pt x="1014" y="336"/>
                  <a:pt x="1009" y="331"/>
                </a:cubicBezTo>
                <a:cubicBezTo>
                  <a:pt x="1000" y="322"/>
                  <a:pt x="990" y="311"/>
                  <a:pt x="977" y="305"/>
                </a:cubicBezTo>
                <a:cubicBezTo>
                  <a:pt x="972" y="302"/>
                  <a:pt x="972" y="294"/>
                  <a:pt x="972" y="293"/>
                </a:cubicBezTo>
                <a:lnTo>
                  <a:pt x="972" y="288"/>
                </a:lnTo>
                <a:cubicBezTo>
                  <a:pt x="971" y="286"/>
                  <a:pt x="970" y="283"/>
                  <a:pt x="969" y="281"/>
                </a:cubicBezTo>
                <a:cubicBezTo>
                  <a:pt x="971" y="280"/>
                  <a:pt x="973" y="278"/>
                  <a:pt x="975" y="276"/>
                </a:cubicBezTo>
                <a:cubicBezTo>
                  <a:pt x="979" y="268"/>
                  <a:pt x="976" y="259"/>
                  <a:pt x="970" y="247"/>
                </a:cubicBezTo>
                <a:cubicBezTo>
                  <a:pt x="968" y="244"/>
                  <a:pt x="965" y="241"/>
                  <a:pt x="962" y="240"/>
                </a:cubicBezTo>
                <a:lnTo>
                  <a:pt x="958" y="240"/>
                </a:lnTo>
                <a:cubicBezTo>
                  <a:pt x="956" y="240"/>
                  <a:pt x="954" y="240"/>
                  <a:pt x="952" y="241"/>
                </a:cubicBezTo>
                <a:cubicBezTo>
                  <a:pt x="953" y="239"/>
                  <a:pt x="953" y="237"/>
                  <a:pt x="953" y="235"/>
                </a:cubicBezTo>
                <a:cubicBezTo>
                  <a:pt x="952" y="230"/>
                  <a:pt x="950" y="226"/>
                  <a:pt x="946" y="224"/>
                </a:cubicBezTo>
                <a:cubicBezTo>
                  <a:pt x="944" y="222"/>
                  <a:pt x="941" y="221"/>
                  <a:pt x="938" y="221"/>
                </a:cubicBezTo>
                <a:lnTo>
                  <a:pt x="934" y="222"/>
                </a:lnTo>
                <a:lnTo>
                  <a:pt x="934" y="222"/>
                </a:lnTo>
                <a:cubicBezTo>
                  <a:pt x="930" y="212"/>
                  <a:pt x="923" y="211"/>
                  <a:pt x="920" y="211"/>
                </a:cubicBezTo>
                <a:cubicBezTo>
                  <a:pt x="918" y="209"/>
                  <a:pt x="914" y="207"/>
                  <a:pt x="909" y="207"/>
                </a:cubicBezTo>
                <a:cubicBezTo>
                  <a:pt x="908" y="207"/>
                  <a:pt x="904" y="207"/>
                  <a:pt x="900" y="210"/>
                </a:cubicBezTo>
                <a:cubicBezTo>
                  <a:pt x="898" y="209"/>
                  <a:pt x="896" y="208"/>
                  <a:pt x="894" y="208"/>
                </a:cubicBezTo>
                <a:lnTo>
                  <a:pt x="894" y="208"/>
                </a:lnTo>
                <a:cubicBezTo>
                  <a:pt x="892" y="208"/>
                  <a:pt x="891" y="208"/>
                  <a:pt x="889" y="209"/>
                </a:cubicBezTo>
                <a:cubicBezTo>
                  <a:pt x="887" y="206"/>
                  <a:pt x="885" y="205"/>
                  <a:pt x="882" y="204"/>
                </a:cubicBezTo>
                <a:cubicBezTo>
                  <a:pt x="880" y="202"/>
                  <a:pt x="878" y="201"/>
                  <a:pt x="875" y="200"/>
                </a:cubicBezTo>
                <a:lnTo>
                  <a:pt x="873" y="200"/>
                </a:lnTo>
                <a:lnTo>
                  <a:pt x="870" y="198"/>
                </a:lnTo>
                <a:lnTo>
                  <a:pt x="869" y="196"/>
                </a:lnTo>
                <a:cubicBezTo>
                  <a:pt x="866" y="193"/>
                  <a:pt x="862" y="192"/>
                  <a:pt x="858" y="192"/>
                </a:cubicBezTo>
                <a:lnTo>
                  <a:pt x="855" y="192"/>
                </a:lnTo>
                <a:lnTo>
                  <a:pt x="854" y="191"/>
                </a:lnTo>
                <a:cubicBezTo>
                  <a:pt x="854" y="189"/>
                  <a:pt x="854" y="187"/>
                  <a:pt x="853" y="185"/>
                </a:cubicBezTo>
                <a:lnTo>
                  <a:pt x="849" y="182"/>
                </a:lnTo>
                <a:cubicBezTo>
                  <a:pt x="848" y="179"/>
                  <a:pt x="847" y="177"/>
                  <a:pt x="846" y="176"/>
                </a:cubicBezTo>
                <a:cubicBezTo>
                  <a:pt x="844" y="173"/>
                  <a:pt x="841" y="170"/>
                  <a:pt x="836" y="169"/>
                </a:cubicBezTo>
                <a:cubicBezTo>
                  <a:pt x="835" y="168"/>
                  <a:pt x="833" y="167"/>
                  <a:pt x="831" y="166"/>
                </a:cubicBezTo>
                <a:lnTo>
                  <a:pt x="828" y="166"/>
                </a:lnTo>
                <a:lnTo>
                  <a:pt x="827" y="166"/>
                </a:lnTo>
                <a:lnTo>
                  <a:pt x="825" y="165"/>
                </a:lnTo>
                <a:lnTo>
                  <a:pt x="824" y="163"/>
                </a:lnTo>
                <a:lnTo>
                  <a:pt x="823" y="162"/>
                </a:lnTo>
                <a:cubicBezTo>
                  <a:pt x="822" y="158"/>
                  <a:pt x="818" y="155"/>
                  <a:pt x="813" y="154"/>
                </a:cubicBezTo>
                <a:cubicBezTo>
                  <a:pt x="810" y="152"/>
                  <a:pt x="807" y="152"/>
                  <a:pt x="805" y="152"/>
                </a:cubicBezTo>
                <a:lnTo>
                  <a:pt x="802" y="150"/>
                </a:lnTo>
                <a:lnTo>
                  <a:pt x="801" y="149"/>
                </a:lnTo>
                <a:cubicBezTo>
                  <a:pt x="799" y="148"/>
                  <a:pt x="796" y="147"/>
                  <a:pt x="794" y="147"/>
                </a:cubicBezTo>
                <a:lnTo>
                  <a:pt x="791" y="148"/>
                </a:lnTo>
                <a:lnTo>
                  <a:pt x="788" y="149"/>
                </a:lnTo>
                <a:lnTo>
                  <a:pt x="787" y="149"/>
                </a:lnTo>
                <a:cubicBezTo>
                  <a:pt x="785" y="149"/>
                  <a:pt x="783" y="149"/>
                  <a:pt x="781" y="149"/>
                </a:cubicBezTo>
                <a:cubicBezTo>
                  <a:pt x="777" y="149"/>
                  <a:pt x="773" y="148"/>
                  <a:pt x="768" y="147"/>
                </a:cubicBezTo>
                <a:cubicBezTo>
                  <a:pt x="765" y="146"/>
                  <a:pt x="762" y="145"/>
                  <a:pt x="758" y="144"/>
                </a:cubicBezTo>
                <a:lnTo>
                  <a:pt x="755" y="144"/>
                </a:lnTo>
                <a:lnTo>
                  <a:pt x="751" y="144"/>
                </a:lnTo>
                <a:lnTo>
                  <a:pt x="750" y="144"/>
                </a:lnTo>
                <a:cubicBezTo>
                  <a:pt x="748" y="145"/>
                  <a:pt x="746" y="146"/>
                  <a:pt x="744" y="146"/>
                </a:cubicBezTo>
                <a:cubicBezTo>
                  <a:pt x="743" y="143"/>
                  <a:pt x="742" y="139"/>
                  <a:pt x="740" y="134"/>
                </a:cubicBezTo>
                <a:lnTo>
                  <a:pt x="740" y="133"/>
                </a:lnTo>
                <a:lnTo>
                  <a:pt x="740" y="132"/>
                </a:lnTo>
                <a:lnTo>
                  <a:pt x="741" y="130"/>
                </a:lnTo>
                <a:lnTo>
                  <a:pt x="742" y="128"/>
                </a:lnTo>
                <a:cubicBezTo>
                  <a:pt x="744" y="122"/>
                  <a:pt x="742" y="115"/>
                  <a:pt x="736" y="112"/>
                </a:cubicBezTo>
                <a:cubicBezTo>
                  <a:pt x="735" y="111"/>
                  <a:pt x="733" y="108"/>
                  <a:pt x="732" y="106"/>
                </a:cubicBezTo>
                <a:cubicBezTo>
                  <a:pt x="734" y="104"/>
                  <a:pt x="734" y="101"/>
                  <a:pt x="734" y="98"/>
                </a:cubicBezTo>
                <a:cubicBezTo>
                  <a:pt x="744" y="87"/>
                  <a:pt x="741" y="79"/>
                  <a:pt x="737" y="74"/>
                </a:cubicBezTo>
                <a:cubicBezTo>
                  <a:pt x="734" y="69"/>
                  <a:pt x="733" y="68"/>
                  <a:pt x="733" y="68"/>
                </a:cubicBezTo>
                <a:lnTo>
                  <a:pt x="733" y="66"/>
                </a:lnTo>
                <a:cubicBezTo>
                  <a:pt x="734" y="57"/>
                  <a:pt x="732" y="49"/>
                  <a:pt x="719" y="35"/>
                </a:cubicBezTo>
                <a:lnTo>
                  <a:pt x="718" y="32"/>
                </a:lnTo>
                <a:cubicBezTo>
                  <a:pt x="712" y="19"/>
                  <a:pt x="704" y="0"/>
                  <a:pt x="686" y="0"/>
                </a:cubicBezTo>
                <a:close/>
                <a:moveTo>
                  <a:pt x="249" y="769"/>
                </a:moveTo>
                <a:lnTo>
                  <a:pt x="249" y="770"/>
                </a:lnTo>
                <a:lnTo>
                  <a:pt x="249" y="769"/>
                </a:lnTo>
                <a:close/>
                <a:moveTo>
                  <a:pt x="686" y="13"/>
                </a:moveTo>
                <a:cubicBezTo>
                  <a:pt x="697" y="13"/>
                  <a:pt x="704" y="34"/>
                  <a:pt x="708" y="42"/>
                </a:cubicBezTo>
                <a:cubicBezTo>
                  <a:pt x="731" y="68"/>
                  <a:pt x="711" y="62"/>
                  <a:pt x="727" y="82"/>
                </a:cubicBezTo>
                <a:cubicBezTo>
                  <a:pt x="731" y="87"/>
                  <a:pt x="715" y="92"/>
                  <a:pt x="721" y="99"/>
                </a:cubicBezTo>
                <a:cubicBezTo>
                  <a:pt x="714" y="105"/>
                  <a:pt x="724" y="120"/>
                  <a:pt x="729" y="123"/>
                </a:cubicBezTo>
                <a:cubicBezTo>
                  <a:pt x="727" y="128"/>
                  <a:pt x="725" y="131"/>
                  <a:pt x="728" y="138"/>
                </a:cubicBezTo>
                <a:cubicBezTo>
                  <a:pt x="731" y="147"/>
                  <a:pt x="731" y="149"/>
                  <a:pt x="729" y="156"/>
                </a:cubicBezTo>
                <a:cubicBezTo>
                  <a:pt x="732" y="159"/>
                  <a:pt x="736" y="160"/>
                  <a:pt x="740" y="160"/>
                </a:cubicBezTo>
                <a:cubicBezTo>
                  <a:pt x="745" y="160"/>
                  <a:pt x="751" y="158"/>
                  <a:pt x="755" y="157"/>
                </a:cubicBezTo>
                <a:cubicBezTo>
                  <a:pt x="765" y="159"/>
                  <a:pt x="772" y="163"/>
                  <a:pt x="781" y="163"/>
                </a:cubicBezTo>
                <a:cubicBezTo>
                  <a:pt x="784" y="163"/>
                  <a:pt x="787" y="162"/>
                  <a:pt x="790" y="162"/>
                </a:cubicBezTo>
                <a:lnTo>
                  <a:pt x="792" y="164"/>
                </a:lnTo>
                <a:cubicBezTo>
                  <a:pt x="793" y="164"/>
                  <a:pt x="793" y="162"/>
                  <a:pt x="794" y="160"/>
                </a:cubicBezTo>
                <a:cubicBezTo>
                  <a:pt x="798" y="163"/>
                  <a:pt x="801" y="165"/>
                  <a:pt x="803" y="165"/>
                </a:cubicBezTo>
                <a:lnTo>
                  <a:pt x="804" y="165"/>
                </a:lnTo>
                <a:cubicBezTo>
                  <a:pt x="807" y="165"/>
                  <a:pt x="805" y="167"/>
                  <a:pt x="809" y="168"/>
                </a:cubicBezTo>
                <a:lnTo>
                  <a:pt x="809" y="168"/>
                </a:lnTo>
                <a:lnTo>
                  <a:pt x="811" y="168"/>
                </a:lnTo>
                <a:lnTo>
                  <a:pt x="810" y="169"/>
                </a:lnTo>
                <a:cubicBezTo>
                  <a:pt x="808" y="172"/>
                  <a:pt x="814" y="169"/>
                  <a:pt x="814" y="172"/>
                </a:cubicBezTo>
                <a:cubicBezTo>
                  <a:pt x="811" y="176"/>
                  <a:pt x="825" y="176"/>
                  <a:pt x="825" y="184"/>
                </a:cubicBezTo>
                <a:lnTo>
                  <a:pt x="826" y="185"/>
                </a:lnTo>
                <a:lnTo>
                  <a:pt x="828" y="179"/>
                </a:lnTo>
                <a:cubicBezTo>
                  <a:pt x="830" y="183"/>
                  <a:pt x="835" y="180"/>
                  <a:pt x="835" y="185"/>
                </a:cubicBezTo>
                <a:lnTo>
                  <a:pt x="835" y="185"/>
                </a:lnTo>
                <a:cubicBezTo>
                  <a:pt x="838" y="185"/>
                  <a:pt x="837" y="191"/>
                  <a:pt x="838" y="191"/>
                </a:cubicBezTo>
                <a:lnTo>
                  <a:pt x="838" y="191"/>
                </a:lnTo>
                <a:cubicBezTo>
                  <a:pt x="842" y="195"/>
                  <a:pt x="842" y="189"/>
                  <a:pt x="839" y="198"/>
                </a:cubicBezTo>
                <a:lnTo>
                  <a:pt x="841" y="198"/>
                </a:lnTo>
                <a:cubicBezTo>
                  <a:pt x="848" y="198"/>
                  <a:pt x="841" y="210"/>
                  <a:pt x="846" y="210"/>
                </a:cubicBezTo>
                <a:lnTo>
                  <a:pt x="846" y="210"/>
                </a:lnTo>
                <a:cubicBezTo>
                  <a:pt x="845" y="209"/>
                  <a:pt x="846" y="208"/>
                  <a:pt x="847" y="208"/>
                </a:cubicBezTo>
                <a:lnTo>
                  <a:pt x="849" y="209"/>
                </a:lnTo>
                <a:cubicBezTo>
                  <a:pt x="852" y="208"/>
                  <a:pt x="856" y="205"/>
                  <a:pt x="858" y="205"/>
                </a:cubicBezTo>
                <a:cubicBezTo>
                  <a:pt x="859" y="205"/>
                  <a:pt x="860" y="207"/>
                  <a:pt x="859" y="212"/>
                </a:cubicBezTo>
                <a:cubicBezTo>
                  <a:pt x="862" y="211"/>
                  <a:pt x="863" y="211"/>
                  <a:pt x="864" y="211"/>
                </a:cubicBezTo>
                <a:cubicBezTo>
                  <a:pt x="867" y="211"/>
                  <a:pt x="868" y="212"/>
                  <a:pt x="872" y="213"/>
                </a:cubicBezTo>
                <a:cubicBezTo>
                  <a:pt x="870" y="217"/>
                  <a:pt x="870" y="218"/>
                  <a:pt x="871" y="218"/>
                </a:cubicBezTo>
                <a:cubicBezTo>
                  <a:pt x="872" y="218"/>
                  <a:pt x="875" y="217"/>
                  <a:pt x="877" y="217"/>
                </a:cubicBezTo>
                <a:cubicBezTo>
                  <a:pt x="879" y="217"/>
                  <a:pt x="881" y="218"/>
                  <a:pt x="879" y="225"/>
                </a:cubicBezTo>
                <a:lnTo>
                  <a:pt x="882" y="224"/>
                </a:lnTo>
                <a:cubicBezTo>
                  <a:pt x="885" y="224"/>
                  <a:pt x="886" y="227"/>
                  <a:pt x="892" y="227"/>
                </a:cubicBezTo>
                <a:lnTo>
                  <a:pt x="892" y="227"/>
                </a:lnTo>
                <a:cubicBezTo>
                  <a:pt x="895" y="225"/>
                  <a:pt x="886" y="221"/>
                  <a:pt x="893" y="221"/>
                </a:cubicBezTo>
                <a:lnTo>
                  <a:pt x="893" y="221"/>
                </a:lnTo>
                <a:cubicBezTo>
                  <a:pt x="899" y="226"/>
                  <a:pt x="902" y="227"/>
                  <a:pt x="904" y="227"/>
                </a:cubicBezTo>
                <a:cubicBezTo>
                  <a:pt x="909" y="227"/>
                  <a:pt x="907" y="220"/>
                  <a:pt x="909" y="220"/>
                </a:cubicBezTo>
                <a:lnTo>
                  <a:pt x="912" y="221"/>
                </a:lnTo>
                <a:cubicBezTo>
                  <a:pt x="906" y="231"/>
                  <a:pt x="911" y="228"/>
                  <a:pt x="917" y="230"/>
                </a:cubicBezTo>
                <a:cubicBezTo>
                  <a:pt x="917" y="228"/>
                  <a:pt x="918" y="224"/>
                  <a:pt x="920" y="224"/>
                </a:cubicBezTo>
                <a:cubicBezTo>
                  <a:pt x="920" y="224"/>
                  <a:pt x="921" y="225"/>
                  <a:pt x="922" y="226"/>
                </a:cubicBezTo>
                <a:cubicBezTo>
                  <a:pt x="921" y="229"/>
                  <a:pt x="918" y="237"/>
                  <a:pt x="920" y="237"/>
                </a:cubicBezTo>
                <a:cubicBezTo>
                  <a:pt x="920" y="237"/>
                  <a:pt x="921" y="236"/>
                  <a:pt x="923" y="234"/>
                </a:cubicBezTo>
                <a:cubicBezTo>
                  <a:pt x="924" y="234"/>
                  <a:pt x="926" y="234"/>
                  <a:pt x="927" y="234"/>
                </a:cubicBezTo>
                <a:cubicBezTo>
                  <a:pt x="930" y="234"/>
                  <a:pt x="932" y="235"/>
                  <a:pt x="935" y="235"/>
                </a:cubicBezTo>
                <a:lnTo>
                  <a:pt x="938" y="234"/>
                </a:lnTo>
                <a:cubicBezTo>
                  <a:pt x="945" y="239"/>
                  <a:pt x="927" y="245"/>
                  <a:pt x="940" y="247"/>
                </a:cubicBezTo>
                <a:cubicBezTo>
                  <a:pt x="944" y="252"/>
                  <a:pt x="935" y="255"/>
                  <a:pt x="939" y="259"/>
                </a:cubicBezTo>
                <a:cubicBezTo>
                  <a:pt x="945" y="257"/>
                  <a:pt x="955" y="255"/>
                  <a:pt x="958" y="253"/>
                </a:cubicBezTo>
                <a:cubicBezTo>
                  <a:pt x="971" y="280"/>
                  <a:pt x="956" y="263"/>
                  <a:pt x="953" y="274"/>
                </a:cubicBezTo>
                <a:cubicBezTo>
                  <a:pt x="951" y="282"/>
                  <a:pt x="958" y="286"/>
                  <a:pt x="959" y="292"/>
                </a:cubicBezTo>
                <a:cubicBezTo>
                  <a:pt x="958" y="301"/>
                  <a:pt x="961" y="311"/>
                  <a:pt x="971" y="317"/>
                </a:cubicBezTo>
                <a:cubicBezTo>
                  <a:pt x="989" y="325"/>
                  <a:pt x="1002" y="345"/>
                  <a:pt x="1014" y="354"/>
                </a:cubicBezTo>
                <a:cubicBezTo>
                  <a:pt x="1012" y="362"/>
                  <a:pt x="1004" y="370"/>
                  <a:pt x="1007" y="379"/>
                </a:cubicBezTo>
                <a:cubicBezTo>
                  <a:pt x="1000" y="384"/>
                  <a:pt x="1008" y="388"/>
                  <a:pt x="1004" y="395"/>
                </a:cubicBezTo>
                <a:cubicBezTo>
                  <a:pt x="1007" y="401"/>
                  <a:pt x="1002" y="406"/>
                  <a:pt x="1004" y="410"/>
                </a:cubicBezTo>
                <a:cubicBezTo>
                  <a:pt x="1008" y="415"/>
                  <a:pt x="1016" y="425"/>
                  <a:pt x="1015" y="430"/>
                </a:cubicBezTo>
                <a:cubicBezTo>
                  <a:pt x="1011" y="439"/>
                  <a:pt x="1021" y="443"/>
                  <a:pt x="1025" y="449"/>
                </a:cubicBezTo>
                <a:cubicBezTo>
                  <a:pt x="1029" y="455"/>
                  <a:pt x="1029" y="461"/>
                  <a:pt x="1032" y="467"/>
                </a:cubicBezTo>
                <a:cubicBezTo>
                  <a:pt x="1042" y="476"/>
                  <a:pt x="1035" y="502"/>
                  <a:pt x="1053" y="502"/>
                </a:cubicBezTo>
                <a:cubicBezTo>
                  <a:pt x="1054" y="502"/>
                  <a:pt x="1056" y="502"/>
                  <a:pt x="1058" y="502"/>
                </a:cubicBezTo>
                <a:cubicBezTo>
                  <a:pt x="1066" y="513"/>
                  <a:pt x="1078" y="522"/>
                  <a:pt x="1087" y="531"/>
                </a:cubicBezTo>
                <a:cubicBezTo>
                  <a:pt x="1087" y="538"/>
                  <a:pt x="1081" y="545"/>
                  <a:pt x="1088" y="550"/>
                </a:cubicBezTo>
                <a:cubicBezTo>
                  <a:pt x="1083" y="554"/>
                  <a:pt x="1086" y="559"/>
                  <a:pt x="1085" y="563"/>
                </a:cubicBezTo>
                <a:cubicBezTo>
                  <a:pt x="1089" y="576"/>
                  <a:pt x="1094" y="579"/>
                  <a:pt x="1099" y="579"/>
                </a:cubicBezTo>
                <a:cubicBezTo>
                  <a:pt x="1103" y="579"/>
                  <a:pt x="1107" y="577"/>
                  <a:pt x="1110" y="577"/>
                </a:cubicBezTo>
                <a:cubicBezTo>
                  <a:pt x="1113" y="577"/>
                  <a:pt x="1115" y="579"/>
                  <a:pt x="1116" y="585"/>
                </a:cubicBezTo>
                <a:cubicBezTo>
                  <a:pt x="1115" y="595"/>
                  <a:pt x="1123" y="605"/>
                  <a:pt x="1115" y="613"/>
                </a:cubicBezTo>
                <a:cubicBezTo>
                  <a:pt x="1117" y="620"/>
                  <a:pt x="1116" y="622"/>
                  <a:pt x="1112" y="628"/>
                </a:cubicBezTo>
                <a:cubicBezTo>
                  <a:pt x="1116" y="627"/>
                  <a:pt x="1122" y="625"/>
                  <a:pt x="1126" y="625"/>
                </a:cubicBezTo>
                <a:cubicBezTo>
                  <a:pt x="1132" y="625"/>
                  <a:pt x="1137" y="628"/>
                  <a:pt x="1135" y="638"/>
                </a:cubicBezTo>
                <a:lnTo>
                  <a:pt x="1134" y="638"/>
                </a:lnTo>
                <a:cubicBezTo>
                  <a:pt x="1124" y="638"/>
                  <a:pt x="1135" y="648"/>
                  <a:pt x="1133" y="653"/>
                </a:cubicBezTo>
                <a:cubicBezTo>
                  <a:pt x="1137" y="657"/>
                  <a:pt x="1127" y="660"/>
                  <a:pt x="1133" y="663"/>
                </a:cubicBezTo>
                <a:lnTo>
                  <a:pt x="1137" y="662"/>
                </a:lnTo>
                <a:cubicBezTo>
                  <a:pt x="1144" y="662"/>
                  <a:pt x="1148" y="675"/>
                  <a:pt x="1157" y="676"/>
                </a:cubicBezTo>
                <a:cubicBezTo>
                  <a:pt x="1170" y="677"/>
                  <a:pt x="1191" y="674"/>
                  <a:pt x="1186" y="692"/>
                </a:cubicBezTo>
                <a:cubicBezTo>
                  <a:pt x="1190" y="694"/>
                  <a:pt x="1193" y="695"/>
                  <a:pt x="1195" y="695"/>
                </a:cubicBezTo>
                <a:cubicBezTo>
                  <a:pt x="1199" y="695"/>
                  <a:pt x="1193" y="688"/>
                  <a:pt x="1196" y="685"/>
                </a:cubicBezTo>
                <a:cubicBezTo>
                  <a:pt x="1214" y="683"/>
                  <a:pt x="1204" y="675"/>
                  <a:pt x="1208" y="675"/>
                </a:cubicBezTo>
                <a:cubicBezTo>
                  <a:pt x="1209" y="675"/>
                  <a:pt x="1210" y="675"/>
                  <a:pt x="1211" y="676"/>
                </a:cubicBezTo>
                <a:cubicBezTo>
                  <a:pt x="1211" y="681"/>
                  <a:pt x="1211" y="682"/>
                  <a:pt x="1212" y="682"/>
                </a:cubicBezTo>
                <a:cubicBezTo>
                  <a:pt x="1213" y="682"/>
                  <a:pt x="1215" y="680"/>
                  <a:pt x="1218" y="677"/>
                </a:cubicBezTo>
                <a:cubicBezTo>
                  <a:pt x="1222" y="681"/>
                  <a:pt x="1225" y="683"/>
                  <a:pt x="1229" y="683"/>
                </a:cubicBezTo>
                <a:cubicBezTo>
                  <a:pt x="1240" y="683"/>
                  <a:pt x="1253" y="670"/>
                  <a:pt x="1258" y="662"/>
                </a:cubicBezTo>
                <a:cubicBezTo>
                  <a:pt x="1259" y="647"/>
                  <a:pt x="1257" y="632"/>
                  <a:pt x="1260" y="617"/>
                </a:cubicBezTo>
                <a:cubicBezTo>
                  <a:pt x="1273" y="585"/>
                  <a:pt x="1309" y="564"/>
                  <a:pt x="1317" y="531"/>
                </a:cubicBezTo>
                <a:cubicBezTo>
                  <a:pt x="1346" y="476"/>
                  <a:pt x="1356" y="509"/>
                  <a:pt x="1383" y="468"/>
                </a:cubicBezTo>
                <a:cubicBezTo>
                  <a:pt x="1423" y="451"/>
                  <a:pt x="1452" y="439"/>
                  <a:pt x="1467" y="393"/>
                </a:cubicBezTo>
                <a:cubicBezTo>
                  <a:pt x="1468" y="364"/>
                  <a:pt x="1497" y="349"/>
                  <a:pt x="1523" y="349"/>
                </a:cubicBezTo>
                <a:lnTo>
                  <a:pt x="1524" y="349"/>
                </a:lnTo>
                <a:lnTo>
                  <a:pt x="1526" y="349"/>
                </a:lnTo>
                <a:cubicBezTo>
                  <a:pt x="1539" y="349"/>
                  <a:pt x="1543" y="372"/>
                  <a:pt x="1545" y="385"/>
                </a:cubicBezTo>
                <a:cubicBezTo>
                  <a:pt x="1542" y="399"/>
                  <a:pt x="1537" y="417"/>
                  <a:pt x="1551" y="417"/>
                </a:cubicBezTo>
                <a:cubicBezTo>
                  <a:pt x="1553" y="417"/>
                  <a:pt x="1555" y="417"/>
                  <a:pt x="1558" y="416"/>
                </a:cubicBezTo>
                <a:cubicBezTo>
                  <a:pt x="1560" y="418"/>
                  <a:pt x="1563" y="419"/>
                  <a:pt x="1565" y="419"/>
                </a:cubicBezTo>
                <a:cubicBezTo>
                  <a:pt x="1572" y="419"/>
                  <a:pt x="1579" y="415"/>
                  <a:pt x="1585" y="414"/>
                </a:cubicBezTo>
                <a:cubicBezTo>
                  <a:pt x="1595" y="425"/>
                  <a:pt x="1608" y="434"/>
                  <a:pt x="1626" y="436"/>
                </a:cubicBezTo>
                <a:cubicBezTo>
                  <a:pt x="1631" y="445"/>
                  <a:pt x="1636" y="454"/>
                  <a:pt x="1642" y="461"/>
                </a:cubicBezTo>
                <a:cubicBezTo>
                  <a:pt x="1647" y="465"/>
                  <a:pt x="1653" y="464"/>
                  <a:pt x="1657" y="469"/>
                </a:cubicBezTo>
                <a:cubicBezTo>
                  <a:pt x="1652" y="475"/>
                  <a:pt x="1658" y="470"/>
                  <a:pt x="1660" y="475"/>
                </a:cubicBezTo>
                <a:cubicBezTo>
                  <a:pt x="1683" y="482"/>
                  <a:pt x="1730" y="515"/>
                  <a:pt x="1752" y="515"/>
                </a:cubicBezTo>
                <a:lnTo>
                  <a:pt x="1756" y="515"/>
                </a:lnTo>
                <a:lnTo>
                  <a:pt x="1758" y="515"/>
                </a:lnTo>
                <a:cubicBezTo>
                  <a:pt x="1759" y="515"/>
                  <a:pt x="1761" y="515"/>
                  <a:pt x="1763" y="516"/>
                </a:cubicBezTo>
                <a:cubicBezTo>
                  <a:pt x="1765" y="517"/>
                  <a:pt x="1766" y="519"/>
                  <a:pt x="1768" y="520"/>
                </a:cubicBezTo>
                <a:cubicBezTo>
                  <a:pt x="1785" y="532"/>
                  <a:pt x="1801" y="545"/>
                  <a:pt x="1818" y="557"/>
                </a:cubicBezTo>
                <a:cubicBezTo>
                  <a:pt x="1816" y="560"/>
                  <a:pt x="1815" y="562"/>
                  <a:pt x="1815" y="564"/>
                </a:cubicBezTo>
                <a:cubicBezTo>
                  <a:pt x="1821" y="567"/>
                  <a:pt x="1831" y="570"/>
                  <a:pt x="1842" y="574"/>
                </a:cubicBezTo>
                <a:cubicBezTo>
                  <a:pt x="1855" y="582"/>
                  <a:pt x="1869" y="590"/>
                  <a:pt x="1884" y="595"/>
                </a:cubicBezTo>
                <a:cubicBezTo>
                  <a:pt x="1986" y="635"/>
                  <a:pt x="2096" y="642"/>
                  <a:pt x="2197" y="684"/>
                </a:cubicBezTo>
                <a:cubicBezTo>
                  <a:pt x="2203" y="687"/>
                  <a:pt x="2210" y="690"/>
                  <a:pt x="2217" y="693"/>
                </a:cubicBezTo>
                <a:cubicBezTo>
                  <a:pt x="2216" y="694"/>
                  <a:pt x="2217" y="696"/>
                  <a:pt x="2218" y="698"/>
                </a:cubicBezTo>
                <a:cubicBezTo>
                  <a:pt x="2205" y="707"/>
                  <a:pt x="2227" y="711"/>
                  <a:pt x="2223" y="716"/>
                </a:cubicBezTo>
                <a:cubicBezTo>
                  <a:pt x="2222" y="723"/>
                  <a:pt x="2213" y="727"/>
                  <a:pt x="2218" y="732"/>
                </a:cubicBezTo>
                <a:cubicBezTo>
                  <a:pt x="2212" y="737"/>
                  <a:pt x="2210" y="738"/>
                  <a:pt x="2217" y="744"/>
                </a:cubicBezTo>
                <a:cubicBezTo>
                  <a:pt x="2219" y="753"/>
                  <a:pt x="2219" y="758"/>
                  <a:pt x="2215" y="765"/>
                </a:cubicBezTo>
                <a:cubicBezTo>
                  <a:pt x="2216" y="771"/>
                  <a:pt x="2217" y="779"/>
                  <a:pt x="2208" y="779"/>
                </a:cubicBezTo>
                <a:cubicBezTo>
                  <a:pt x="2206" y="782"/>
                  <a:pt x="2204" y="782"/>
                  <a:pt x="2200" y="782"/>
                </a:cubicBezTo>
                <a:cubicBezTo>
                  <a:pt x="2198" y="782"/>
                  <a:pt x="2196" y="782"/>
                  <a:pt x="2193" y="782"/>
                </a:cubicBezTo>
                <a:lnTo>
                  <a:pt x="2190" y="782"/>
                </a:lnTo>
                <a:cubicBezTo>
                  <a:pt x="2184" y="789"/>
                  <a:pt x="2186" y="796"/>
                  <a:pt x="2192" y="796"/>
                </a:cubicBezTo>
                <a:cubicBezTo>
                  <a:pt x="2194" y="796"/>
                  <a:pt x="2195" y="795"/>
                  <a:pt x="2197" y="794"/>
                </a:cubicBezTo>
                <a:cubicBezTo>
                  <a:pt x="2208" y="795"/>
                  <a:pt x="2207" y="803"/>
                  <a:pt x="2201" y="809"/>
                </a:cubicBezTo>
                <a:cubicBezTo>
                  <a:pt x="2206" y="811"/>
                  <a:pt x="2203" y="820"/>
                  <a:pt x="2202" y="826"/>
                </a:cubicBezTo>
                <a:cubicBezTo>
                  <a:pt x="2198" y="835"/>
                  <a:pt x="2195" y="844"/>
                  <a:pt x="2195" y="853"/>
                </a:cubicBezTo>
                <a:cubicBezTo>
                  <a:pt x="2193" y="855"/>
                  <a:pt x="2189" y="858"/>
                  <a:pt x="2194" y="859"/>
                </a:cubicBezTo>
                <a:cubicBezTo>
                  <a:pt x="2190" y="862"/>
                  <a:pt x="2183" y="864"/>
                  <a:pt x="2183" y="870"/>
                </a:cubicBezTo>
                <a:cubicBezTo>
                  <a:pt x="2179" y="871"/>
                  <a:pt x="2177" y="876"/>
                  <a:pt x="2174" y="876"/>
                </a:cubicBezTo>
                <a:cubicBezTo>
                  <a:pt x="2173" y="876"/>
                  <a:pt x="2172" y="875"/>
                  <a:pt x="2171" y="873"/>
                </a:cubicBezTo>
                <a:cubicBezTo>
                  <a:pt x="2167" y="873"/>
                  <a:pt x="2170" y="884"/>
                  <a:pt x="2168" y="890"/>
                </a:cubicBezTo>
                <a:cubicBezTo>
                  <a:pt x="2161" y="897"/>
                  <a:pt x="2161" y="899"/>
                  <a:pt x="2163" y="899"/>
                </a:cubicBezTo>
                <a:cubicBezTo>
                  <a:pt x="2165" y="899"/>
                  <a:pt x="2168" y="897"/>
                  <a:pt x="2171" y="896"/>
                </a:cubicBezTo>
                <a:cubicBezTo>
                  <a:pt x="2166" y="906"/>
                  <a:pt x="2164" y="918"/>
                  <a:pt x="2170" y="926"/>
                </a:cubicBezTo>
                <a:cubicBezTo>
                  <a:pt x="2169" y="927"/>
                  <a:pt x="2166" y="927"/>
                  <a:pt x="2163" y="927"/>
                </a:cubicBezTo>
                <a:lnTo>
                  <a:pt x="2162" y="927"/>
                </a:lnTo>
                <a:cubicBezTo>
                  <a:pt x="2158" y="927"/>
                  <a:pt x="2156" y="927"/>
                  <a:pt x="2156" y="930"/>
                </a:cubicBezTo>
                <a:cubicBezTo>
                  <a:pt x="2162" y="935"/>
                  <a:pt x="2151" y="935"/>
                  <a:pt x="2155" y="941"/>
                </a:cubicBezTo>
                <a:cubicBezTo>
                  <a:pt x="2147" y="943"/>
                  <a:pt x="2141" y="942"/>
                  <a:pt x="2140" y="950"/>
                </a:cubicBezTo>
                <a:cubicBezTo>
                  <a:pt x="2139" y="947"/>
                  <a:pt x="2138" y="946"/>
                  <a:pt x="2137" y="946"/>
                </a:cubicBezTo>
                <a:cubicBezTo>
                  <a:pt x="2134" y="946"/>
                  <a:pt x="2133" y="955"/>
                  <a:pt x="2128" y="955"/>
                </a:cubicBezTo>
                <a:lnTo>
                  <a:pt x="2128" y="955"/>
                </a:lnTo>
                <a:cubicBezTo>
                  <a:pt x="2123" y="961"/>
                  <a:pt x="2130" y="960"/>
                  <a:pt x="2130" y="967"/>
                </a:cubicBezTo>
                <a:lnTo>
                  <a:pt x="2132" y="966"/>
                </a:lnTo>
                <a:cubicBezTo>
                  <a:pt x="2134" y="966"/>
                  <a:pt x="2132" y="973"/>
                  <a:pt x="2134" y="975"/>
                </a:cubicBezTo>
                <a:cubicBezTo>
                  <a:pt x="2136" y="973"/>
                  <a:pt x="2137" y="972"/>
                  <a:pt x="2138" y="972"/>
                </a:cubicBezTo>
                <a:cubicBezTo>
                  <a:pt x="2140" y="972"/>
                  <a:pt x="2138" y="979"/>
                  <a:pt x="2140" y="979"/>
                </a:cubicBezTo>
                <a:lnTo>
                  <a:pt x="2142" y="978"/>
                </a:lnTo>
                <a:cubicBezTo>
                  <a:pt x="2142" y="980"/>
                  <a:pt x="2140" y="979"/>
                  <a:pt x="2143" y="981"/>
                </a:cubicBezTo>
                <a:lnTo>
                  <a:pt x="2142" y="981"/>
                </a:lnTo>
                <a:cubicBezTo>
                  <a:pt x="2140" y="981"/>
                  <a:pt x="2137" y="980"/>
                  <a:pt x="2136" y="980"/>
                </a:cubicBezTo>
                <a:lnTo>
                  <a:pt x="2136" y="981"/>
                </a:lnTo>
                <a:cubicBezTo>
                  <a:pt x="2137" y="983"/>
                  <a:pt x="2137" y="984"/>
                  <a:pt x="2135" y="984"/>
                </a:cubicBezTo>
                <a:lnTo>
                  <a:pt x="2131" y="983"/>
                </a:lnTo>
                <a:cubicBezTo>
                  <a:pt x="2133" y="986"/>
                  <a:pt x="2132" y="988"/>
                  <a:pt x="2129" y="988"/>
                </a:cubicBezTo>
                <a:lnTo>
                  <a:pt x="2127" y="988"/>
                </a:lnTo>
                <a:cubicBezTo>
                  <a:pt x="2122" y="990"/>
                  <a:pt x="2128" y="992"/>
                  <a:pt x="2129" y="996"/>
                </a:cubicBezTo>
                <a:cubicBezTo>
                  <a:pt x="2125" y="1000"/>
                  <a:pt x="2128" y="1000"/>
                  <a:pt x="2130" y="1004"/>
                </a:cubicBezTo>
                <a:cubicBezTo>
                  <a:pt x="2124" y="1004"/>
                  <a:pt x="2136" y="1008"/>
                  <a:pt x="2126" y="1009"/>
                </a:cubicBezTo>
                <a:cubicBezTo>
                  <a:pt x="2128" y="1014"/>
                  <a:pt x="2123" y="1018"/>
                  <a:pt x="2124" y="1026"/>
                </a:cubicBezTo>
                <a:lnTo>
                  <a:pt x="2122" y="1025"/>
                </a:lnTo>
                <a:cubicBezTo>
                  <a:pt x="2119" y="1025"/>
                  <a:pt x="2121" y="1031"/>
                  <a:pt x="2120" y="1032"/>
                </a:cubicBezTo>
                <a:cubicBezTo>
                  <a:pt x="2118" y="1030"/>
                  <a:pt x="2118" y="1030"/>
                  <a:pt x="2118" y="1030"/>
                </a:cubicBezTo>
                <a:cubicBezTo>
                  <a:pt x="2117" y="1030"/>
                  <a:pt x="2117" y="1031"/>
                  <a:pt x="2114" y="1031"/>
                </a:cubicBezTo>
                <a:cubicBezTo>
                  <a:pt x="2110" y="1033"/>
                  <a:pt x="2124" y="1037"/>
                  <a:pt x="2113" y="1038"/>
                </a:cubicBezTo>
                <a:cubicBezTo>
                  <a:pt x="2114" y="1041"/>
                  <a:pt x="2114" y="1042"/>
                  <a:pt x="2113" y="1042"/>
                </a:cubicBezTo>
                <a:cubicBezTo>
                  <a:pt x="2112" y="1042"/>
                  <a:pt x="2110" y="1041"/>
                  <a:pt x="2108" y="1041"/>
                </a:cubicBezTo>
                <a:cubicBezTo>
                  <a:pt x="2114" y="1043"/>
                  <a:pt x="2109" y="1044"/>
                  <a:pt x="2111" y="1048"/>
                </a:cubicBezTo>
                <a:lnTo>
                  <a:pt x="2111" y="1048"/>
                </a:lnTo>
                <a:lnTo>
                  <a:pt x="2108" y="1048"/>
                </a:lnTo>
                <a:lnTo>
                  <a:pt x="2107" y="1049"/>
                </a:lnTo>
                <a:cubicBezTo>
                  <a:pt x="2109" y="1050"/>
                  <a:pt x="2107" y="1052"/>
                  <a:pt x="2106" y="1052"/>
                </a:cubicBezTo>
                <a:lnTo>
                  <a:pt x="2104" y="1051"/>
                </a:lnTo>
                <a:cubicBezTo>
                  <a:pt x="2102" y="1053"/>
                  <a:pt x="2105" y="1057"/>
                  <a:pt x="2101" y="1057"/>
                </a:cubicBezTo>
                <a:lnTo>
                  <a:pt x="2100" y="1057"/>
                </a:lnTo>
                <a:cubicBezTo>
                  <a:pt x="2101" y="1060"/>
                  <a:pt x="2104" y="1065"/>
                  <a:pt x="2100" y="1065"/>
                </a:cubicBezTo>
                <a:lnTo>
                  <a:pt x="2099" y="1065"/>
                </a:lnTo>
                <a:lnTo>
                  <a:pt x="2097" y="1067"/>
                </a:lnTo>
                <a:lnTo>
                  <a:pt x="2095" y="1066"/>
                </a:lnTo>
                <a:cubicBezTo>
                  <a:pt x="2095" y="1069"/>
                  <a:pt x="2095" y="1070"/>
                  <a:pt x="2095" y="1070"/>
                </a:cubicBezTo>
                <a:lnTo>
                  <a:pt x="2092" y="1068"/>
                </a:lnTo>
                <a:cubicBezTo>
                  <a:pt x="2093" y="1070"/>
                  <a:pt x="2093" y="1070"/>
                  <a:pt x="2092" y="1070"/>
                </a:cubicBezTo>
                <a:lnTo>
                  <a:pt x="2089" y="1070"/>
                </a:lnTo>
                <a:lnTo>
                  <a:pt x="2088" y="1070"/>
                </a:lnTo>
                <a:cubicBezTo>
                  <a:pt x="2085" y="1074"/>
                  <a:pt x="2088" y="1074"/>
                  <a:pt x="2082" y="1075"/>
                </a:cubicBezTo>
                <a:cubicBezTo>
                  <a:pt x="2084" y="1075"/>
                  <a:pt x="2080" y="1078"/>
                  <a:pt x="2079" y="1079"/>
                </a:cubicBezTo>
                <a:lnTo>
                  <a:pt x="2079" y="1085"/>
                </a:lnTo>
                <a:lnTo>
                  <a:pt x="2079" y="1084"/>
                </a:lnTo>
                <a:cubicBezTo>
                  <a:pt x="2077" y="1087"/>
                  <a:pt x="2078" y="1087"/>
                  <a:pt x="2080" y="1090"/>
                </a:cubicBezTo>
                <a:cubicBezTo>
                  <a:pt x="2076" y="1090"/>
                  <a:pt x="2079" y="1091"/>
                  <a:pt x="2079" y="1095"/>
                </a:cubicBezTo>
                <a:cubicBezTo>
                  <a:pt x="2077" y="1094"/>
                  <a:pt x="2076" y="1093"/>
                  <a:pt x="2076" y="1093"/>
                </a:cubicBezTo>
                <a:cubicBezTo>
                  <a:pt x="2074" y="1093"/>
                  <a:pt x="2078" y="1098"/>
                  <a:pt x="2075" y="1098"/>
                </a:cubicBezTo>
                <a:lnTo>
                  <a:pt x="2073" y="1097"/>
                </a:lnTo>
                <a:lnTo>
                  <a:pt x="2075" y="1102"/>
                </a:lnTo>
                <a:cubicBezTo>
                  <a:pt x="2072" y="1103"/>
                  <a:pt x="2066" y="1107"/>
                  <a:pt x="2063" y="1111"/>
                </a:cubicBezTo>
                <a:cubicBezTo>
                  <a:pt x="2066" y="1115"/>
                  <a:pt x="2060" y="1121"/>
                  <a:pt x="2062" y="1123"/>
                </a:cubicBezTo>
                <a:cubicBezTo>
                  <a:pt x="2059" y="1127"/>
                  <a:pt x="2062" y="1152"/>
                  <a:pt x="2052" y="1163"/>
                </a:cubicBezTo>
                <a:cubicBezTo>
                  <a:pt x="2048" y="1169"/>
                  <a:pt x="2038" y="1171"/>
                  <a:pt x="2036" y="1184"/>
                </a:cubicBezTo>
                <a:cubicBezTo>
                  <a:pt x="2030" y="1185"/>
                  <a:pt x="2020" y="1197"/>
                  <a:pt x="2015" y="1197"/>
                </a:cubicBezTo>
                <a:lnTo>
                  <a:pt x="2014" y="1197"/>
                </a:lnTo>
                <a:cubicBezTo>
                  <a:pt x="2010" y="1204"/>
                  <a:pt x="2008" y="1211"/>
                  <a:pt x="2011" y="1219"/>
                </a:cubicBezTo>
                <a:lnTo>
                  <a:pt x="2010" y="1219"/>
                </a:lnTo>
                <a:cubicBezTo>
                  <a:pt x="2003" y="1219"/>
                  <a:pt x="2007" y="1230"/>
                  <a:pt x="2002" y="1232"/>
                </a:cubicBezTo>
                <a:cubicBezTo>
                  <a:pt x="1998" y="1239"/>
                  <a:pt x="1990" y="1239"/>
                  <a:pt x="1987" y="1246"/>
                </a:cubicBezTo>
                <a:cubicBezTo>
                  <a:pt x="1985" y="1259"/>
                  <a:pt x="1972" y="1274"/>
                  <a:pt x="1964" y="1287"/>
                </a:cubicBezTo>
                <a:cubicBezTo>
                  <a:pt x="1958" y="1293"/>
                  <a:pt x="1954" y="1295"/>
                  <a:pt x="1949" y="1295"/>
                </a:cubicBezTo>
                <a:cubicBezTo>
                  <a:pt x="1944" y="1295"/>
                  <a:pt x="1940" y="1293"/>
                  <a:pt x="1936" y="1293"/>
                </a:cubicBezTo>
                <a:cubicBezTo>
                  <a:pt x="1933" y="1293"/>
                  <a:pt x="1931" y="1294"/>
                  <a:pt x="1928" y="1298"/>
                </a:cubicBezTo>
                <a:cubicBezTo>
                  <a:pt x="1876" y="1344"/>
                  <a:pt x="1810" y="1384"/>
                  <a:pt x="1768" y="1431"/>
                </a:cubicBezTo>
                <a:cubicBezTo>
                  <a:pt x="1772" y="1434"/>
                  <a:pt x="1778" y="1433"/>
                  <a:pt x="1784" y="1435"/>
                </a:cubicBezTo>
                <a:cubicBezTo>
                  <a:pt x="1787" y="1436"/>
                  <a:pt x="1789" y="1441"/>
                  <a:pt x="1793" y="1441"/>
                </a:cubicBezTo>
                <a:lnTo>
                  <a:pt x="1795" y="1441"/>
                </a:lnTo>
                <a:cubicBezTo>
                  <a:pt x="1797" y="1441"/>
                  <a:pt x="1799" y="1441"/>
                  <a:pt x="1802" y="1441"/>
                </a:cubicBezTo>
                <a:cubicBezTo>
                  <a:pt x="1811" y="1441"/>
                  <a:pt x="1820" y="1438"/>
                  <a:pt x="1827" y="1438"/>
                </a:cubicBezTo>
                <a:cubicBezTo>
                  <a:pt x="1833" y="1438"/>
                  <a:pt x="1838" y="1441"/>
                  <a:pt x="1840" y="1455"/>
                </a:cubicBezTo>
                <a:cubicBezTo>
                  <a:pt x="1849" y="1466"/>
                  <a:pt x="1893" y="1469"/>
                  <a:pt x="1863" y="1495"/>
                </a:cubicBezTo>
                <a:cubicBezTo>
                  <a:pt x="1854" y="1496"/>
                  <a:pt x="1843" y="1492"/>
                  <a:pt x="1845" y="1505"/>
                </a:cubicBezTo>
                <a:cubicBezTo>
                  <a:pt x="1843" y="1521"/>
                  <a:pt x="1872" y="1536"/>
                  <a:pt x="1844" y="1539"/>
                </a:cubicBezTo>
                <a:cubicBezTo>
                  <a:pt x="1827" y="1550"/>
                  <a:pt x="1853" y="1551"/>
                  <a:pt x="1846" y="1563"/>
                </a:cubicBezTo>
                <a:cubicBezTo>
                  <a:pt x="1839" y="1573"/>
                  <a:pt x="1828" y="1567"/>
                  <a:pt x="1822" y="1576"/>
                </a:cubicBezTo>
                <a:cubicBezTo>
                  <a:pt x="1820" y="1589"/>
                  <a:pt x="1826" y="1598"/>
                  <a:pt x="1832" y="1606"/>
                </a:cubicBezTo>
                <a:cubicBezTo>
                  <a:pt x="1832" y="1610"/>
                  <a:pt x="1831" y="1611"/>
                  <a:pt x="1829" y="1611"/>
                </a:cubicBezTo>
                <a:cubicBezTo>
                  <a:pt x="1826" y="1611"/>
                  <a:pt x="1819" y="1605"/>
                  <a:pt x="1813" y="1605"/>
                </a:cubicBezTo>
                <a:lnTo>
                  <a:pt x="1810" y="1606"/>
                </a:lnTo>
                <a:cubicBezTo>
                  <a:pt x="1801" y="1621"/>
                  <a:pt x="1775" y="1633"/>
                  <a:pt x="1784" y="1653"/>
                </a:cubicBezTo>
                <a:cubicBezTo>
                  <a:pt x="1785" y="1662"/>
                  <a:pt x="1777" y="1666"/>
                  <a:pt x="1769" y="1667"/>
                </a:cubicBezTo>
                <a:cubicBezTo>
                  <a:pt x="1766" y="1674"/>
                  <a:pt x="1760" y="1678"/>
                  <a:pt x="1753" y="1678"/>
                </a:cubicBezTo>
                <a:lnTo>
                  <a:pt x="1750" y="1678"/>
                </a:lnTo>
                <a:cubicBezTo>
                  <a:pt x="1726" y="1679"/>
                  <a:pt x="1703" y="1696"/>
                  <a:pt x="1687" y="1712"/>
                </a:cubicBezTo>
                <a:cubicBezTo>
                  <a:pt x="1697" y="1752"/>
                  <a:pt x="1690" y="1782"/>
                  <a:pt x="1659" y="1810"/>
                </a:cubicBezTo>
                <a:cubicBezTo>
                  <a:pt x="1650" y="1839"/>
                  <a:pt x="1683" y="1852"/>
                  <a:pt x="1697" y="1867"/>
                </a:cubicBezTo>
                <a:cubicBezTo>
                  <a:pt x="1694" y="1902"/>
                  <a:pt x="1688" y="1933"/>
                  <a:pt x="1675" y="1968"/>
                </a:cubicBezTo>
                <a:cubicBezTo>
                  <a:pt x="1662" y="1975"/>
                  <a:pt x="1654" y="1985"/>
                  <a:pt x="1655" y="2000"/>
                </a:cubicBezTo>
                <a:cubicBezTo>
                  <a:pt x="1645" y="2010"/>
                  <a:pt x="1639" y="2024"/>
                  <a:pt x="1630" y="2036"/>
                </a:cubicBezTo>
                <a:cubicBezTo>
                  <a:pt x="1624" y="2054"/>
                  <a:pt x="1603" y="2050"/>
                  <a:pt x="1593" y="2065"/>
                </a:cubicBezTo>
                <a:cubicBezTo>
                  <a:pt x="1575" y="2089"/>
                  <a:pt x="1565" y="2117"/>
                  <a:pt x="1542" y="2133"/>
                </a:cubicBezTo>
                <a:cubicBezTo>
                  <a:pt x="1544" y="2148"/>
                  <a:pt x="1528" y="2161"/>
                  <a:pt x="1534" y="2173"/>
                </a:cubicBezTo>
                <a:cubicBezTo>
                  <a:pt x="1532" y="2191"/>
                  <a:pt x="1519" y="2209"/>
                  <a:pt x="1512" y="2228"/>
                </a:cubicBezTo>
                <a:cubicBezTo>
                  <a:pt x="1139" y="2212"/>
                  <a:pt x="750" y="2162"/>
                  <a:pt x="382" y="2151"/>
                </a:cubicBezTo>
                <a:cubicBezTo>
                  <a:pt x="379" y="2096"/>
                  <a:pt x="336" y="2141"/>
                  <a:pt x="330" y="2104"/>
                </a:cubicBezTo>
                <a:cubicBezTo>
                  <a:pt x="340" y="2090"/>
                  <a:pt x="314" y="2078"/>
                  <a:pt x="307" y="2065"/>
                </a:cubicBezTo>
                <a:cubicBezTo>
                  <a:pt x="304" y="2063"/>
                  <a:pt x="302" y="2063"/>
                  <a:pt x="300" y="2063"/>
                </a:cubicBezTo>
                <a:cubicBezTo>
                  <a:pt x="296" y="2063"/>
                  <a:pt x="293" y="2064"/>
                  <a:pt x="289" y="2064"/>
                </a:cubicBezTo>
                <a:cubicBezTo>
                  <a:pt x="286" y="2055"/>
                  <a:pt x="275" y="2060"/>
                  <a:pt x="269" y="2053"/>
                </a:cubicBezTo>
                <a:cubicBezTo>
                  <a:pt x="268" y="2048"/>
                  <a:pt x="271" y="2040"/>
                  <a:pt x="264" y="2040"/>
                </a:cubicBezTo>
                <a:lnTo>
                  <a:pt x="261" y="2040"/>
                </a:lnTo>
                <a:cubicBezTo>
                  <a:pt x="257" y="2036"/>
                  <a:pt x="253" y="2035"/>
                  <a:pt x="248" y="2035"/>
                </a:cubicBezTo>
                <a:cubicBezTo>
                  <a:pt x="245" y="2035"/>
                  <a:pt x="242" y="2035"/>
                  <a:pt x="239" y="2036"/>
                </a:cubicBezTo>
                <a:cubicBezTo>
                  <a:pt x="237" y="2026"/>
                  <a:pt x="237" y="2009"/>
                  <a:pt x="229" y="2004"/>
                </a:cubicBezTo>
                <a:cubicBezTo>
                  <a:pt x="227" y="1999"/>
                  <a:pt x="233" y="1996"/>
                  <a:pt x="230" y="1992"/>
                </a:cubicBezTo>
                <a:cubicBezTo>
                  <a:pt x="226" y="1990"/>
                  <a:pt x="227" y="1988"/>
                  <a:pt x="228" y="1984"/>
                </a:cubicBezTo>
                <a:cubicBezTo>
                  <a:pt x="228" y="1980"/>
                  <a:pt x="221" y="1979"/>
                  <a:pt x="222" y="1975"/>
                </a:cubicBezTo>
                <a:cubicBezTo>
                  <a:pt x="227" y="1968"/>
                  <a:pt x="225" y="1965"/>
                  <a:pt x="223" y="1958"/>
                </a:cubicBezTo>
                <a:cubicBezTo>
                  <a:pt x="225" y="1952"/>
                  <a:pt x="229" y="1945"/>
                  <a:pt x="229" y="1938"/>
                </a:cubicBezTo>
                <a:cubicBezTo>
                  <a:pt x="228" y="1930"/>
                  <a:pt x="218" y="1933"/>
                  <a:pt x="216" y="1927"/>
                </a:cubicBezTo>
                <a:cubicBezTo>
                  <a:pt x="216" y="1915"/>
                  <a:pt x="204" y="1905"/>
                  <a:pt x="198" y="1896"/>
                </a:cubicBezTo>
                <a:cubicBezTo>
                  <a:pt x="196" y="1878"/>
                  <a:pt x="189" y="1855"/>
                  <a:pt x="182" y="1840"/>
                </a:cubicBezTo>
                <a:cubicBezTo>
                  <a:pt x="172" y="1827"/>
                  <a:pt x="165" y="1789"/>
                  <a:pt x="145" y="1786"/>
                </a:cubicBezTo>
                <a:cubicBezTo>
                  <a:pt x="132" y="1777"/>
                  <a:pt x="144" y="1759"/>
                  <a:pt x="133" y="1751"/>
                </a:cubicBezTo>
                <a:cubicBezTo>
                  <a:pt x="123" y="1727"/>
                  <a:pt x="91" y="1717"/>
                  <a:pt x="87" y="1687"/>
                </a:cubicBezTo>
                <a:cubicBezTo>
                  <a:pt x="205" y="1456"/>
                  <a:pt x="330" y="1165"/>
                  <a:pt x="444" y="913"/>
                </a:cubicBezTo>
                <a:cubicBezTo>
                  <a:pt x="424" y="910"/>
                  <a:pt x="445" y="894"/>
                  <a:pt x="446" y="881"/>
                </a:cubicBezTo>
                <a:cubicBezTo>
                  <a:pt x="461" y="873"/>
                  <a:pt x="482" y="867"/>
                  <a:pt x="490" y="849"/>
                </a:cubicBezTo>
                <a:cubicBezTo>
                  <a:pt x="497" y="840"/>
                  <a:pt x="496" y="837"/>
                  <a:pt x="492" y="837"/>
                </a:cubicBezTo>
                <a:cubicBezTo>
                  <a:pt x="485" y="837"/>
                  <a:pt x="469" y="846"/>
                  <a:pt x="463" y="849"/>
                </a:cubicBezTo>
                <a:cubicBezTo>
                  <a:pt x="461" y="853"/>
                  <a:pt x="459" y="858"/>
                  <a:pt x="454" y="858"/>
                </a:cubicBezTo>
                <a:cubicBezTo>
                  <a:pt x="453" y="858"/>
                  <a:pt x="452" y="857"/>
                  <a:pt x="450" y="856"/>
                </a:cubicBezTo>
                <a:cubicBezTo>
                  <a:pt x="447" y="857"/>
                  <a:pt x="445" y="862"/>
                  <a:pt x="442" y="862"/>
                </a:cubicBezTo>
                <a:lnTo>
                  <a:pt x="440" y="862"/>
                </a:lnTo>
                <a:cubicBezTo>
                  <a:pt x="439" y="860"/>
                  <a:pt x="438" y="859"/>
                  <a:pt x="436" y="859"/>
                </a:cubicBezTo>
                <a:cubicBezTo>
                  <a:pt x="434" y="859"/>
                  <a:pt x="433" y="861"/>
                  <a:pt x="431" y="861"/>
                </a:cubicBezTo>
                <a:cubicBezTo>
                  <a:pt x="429" y="861"/>
                  <a:pt x="428" y="860"/>
                  <a:pt x="426" y="856"/>
                </a:cubicBezTo>
                <a:lnTo>
                  <a:pt x="425" y="856"/>
                </a:lnTo>
                <a:cubicBezTo>
                  <a:pt x="421" y="856"/>
                  <a:pt x="417" y="863"/>
                  <a:pt x="414" y="863"/>
                </a:cubicBezTo>
                <a:lnTo>
                  <a:pt x="412" y="862"/>
                </a:lnTo>
                <a:cubicBezTo>
                  <a:pt x="408" y="867"/>
                  <a:pt x="405" y="869"/>
                  <a:pt x="401" y="869"/>
                </a:cubicBezTo>
                <a:cubicBezTo>
                  <a:pt x="396" y="869"/>
                  <a:pt x="390" y="864"/>
                  <a:pt x="381" y="861"/>
                </a:cubicBezTo>
                <a:cubicBezTo>
                  <a:pt x="385" y="848"/>
                  <a:pt x="396" y="834"/>
                  <a:pt x="381" y="834"/>
                </a:cubicBezTo>
                <a:cubicBezTo>
                  <a:pt x="378" y="834"/>
                  <a:pt x="374" y="834"/>
                  <a:pt x="370" y="835"/>
                </a:cubicBezTo>
                <a:lnTo>
                  <a:pt x="370" y="835"/>
                </a:lnTo>
                <a:cubicBezTo>
                  <a:pt x="364" y="835"/>
                  <a:pt x="362" y="828"/>
                  <a:pt x="357" y="826"/>
                </a:cubicBezTo>
                <a:lnTo>
                  <a:pt x="355" y="826"/>
                </a:lnTo>
                <a:cubicBezTo>
                  <a:pt x="350" y="826"/>
                  <a:pt x="347" y="821"/>
                  <a:pt x="344" y="818"/>
                </a:cubicBezTo>
                <a:cubicBezTo>
                  <a:pt x="339" y="813"/>
                  <a:pt x="333" y="818"/>
                  <a:pt x="331" y="807"/>
                </a:cubicBezTo>
                <a:cubicBezTo>
                  <a:pt x="328" y="805"/>
                  <a:pt x="328" y="800"/>
                  <a:pt x="330" y="798"/>
                </a:cubicBezTo>
                <a:cubicBezTo>
                  <a:pt x="329" y="796"/>
                  <a:pt x="326" y="796"/>
                  <a:pt x="327" y="793"/>
                </a:cubicBezTo>
                <a:lnTo>
                  <a:pt x="324" y="792"/>
                </a:lnTo>
                <a:cubicBezTo>
                  <a:pt x="323" y="792"/>
                  <a:pt x="321" y="792"/>
                  <a:pt x="321" y="794"/>
                </a:cubicBezTo>
                <a:cubicBezTo>
                  <a:pt x="321" y="792"/>
                  <a:pt x="318" y="789"/>
                  <a:pt x="314" y="789"/>
                </a:cubicBezTo>
                <a:lnTo>
                  <a:pt x="313" y="789"/>
                </a:lnTo>
                <a:cubicBezTo>
                  <a:pt x="311" y="787"/>
                  <a:pt x="312" y="784"/>
                  <a:pt x="313" y="781"/>
                </a:cubicBezTo>
                <a:lnTo>
                  <a:pt x="309" y="783"/>
                </a:lnTo>
                <a:cubicBezTo>
                  <a:pt x="308" y="783"/>
                  <a:pt x="306" y="782"/>
                  <a:pt x="305" y="780"/>
                </a:cubicBezTo>
                <a:cubicBezTo>
                  <a:pt x="304" y="782"/>
                  <a:pt x="303" y="783"/>
                  <a:pt x="302" y="783"/>
                </a:cubicBezTo>
                <a:cubicBezTo>
                  <a:pt x="299" y="783"/>
                  <a:pt x="298" y="778"/>
                  <a:pt x="297" y="778"/>
                </a:cubicBezTo>
                <a:lnTo>
                  <a:pt x="296" y="779"/>
                </a:lnTo>
                <a:cubicBezTo>
                  <a:pt x="296" y="780"/>
                  <a:pt x="295" y="781"/>
                  <a:pt x="294" y="781"/>
                </a:cubicBezTo>
                <a:cubicBezTo>
                  <a:pt x="293" y="781"/>
                  <a:pt x="292" y="780"/>
                  <a:pt x="290" y="780"/>
                </a:cubicBezTo>
                <a:lnTo>
                  <a:pt x="289" y="780"/>
                </a:lnTo>
                <a:cubicBezTo>
                  <a:pt x="289" y="782"/>
                  <a:pt x="288" y="783"/>
                  <a:pt x="288" y="783"/>
                </a:cubicBezTo>
                <a:cubicBezTo>
                  <a:pt x="286" y="783"/>
                  <a:pt x="283" y="780"/>
                  <a:pt x="281" y="780"/>
                </a:cubicBezTo>
                <a:lnTo>
                  <a:pt x="281" y="780"/>
                </a:lnTo>
                <a:cubicBezTo>
                  <a:pt x="282" y="782"/>
                  <a:pt x="282" y="783"/>
                  <a:pt x="281" y="783"/>
                </a:cubicBezTo>
                <a:cubicBezTo>
                  <a:pt x="280" y="783"/>
                  <a:pt x="277" y="781"/>
                  <a:pt x="275" y="781"/>
                </a:cubicBezTo>
                <a:lnTo>
                  <a:pt x="273" y="782"/>
                </a:lnTo>
                <a:cubicBezTo>
                  <a:pt x="270" y="780"/>
                  <a:pt x="277" y="778"/>
                  <a:pt x="273" y="777"/>
                </a:cubicBezTo>
                <a:cubicBezTo>
                  <a:pt x="272" y="774"/>
                  <a:pt x="271" y="773"/>
                  <a:pt x="271" y="773"/>
                </a:cubicBezTo>
                <a:cubicBezTo>
                  <a:pt x="269" y="773"/>
                  <a:pt x="268" y="776"/>
                  <a:pt x="266" y="776"/>
                </a:cubicBezTo>
                <a:lnTo>
                  <a:pt x="264" y="775"/>
                </a:lnTo>
                <a:cubicBezTo>
                  <a:pt x="267" y="773"/>
                  <a:pt x="266" y="772"/>
                  <a:pt x="265" y="772"/>
                </a:cubicBezTo>
                <a:cubicBezTo>
                  <a:pt x="263" y="772"/>
                  <a:pt x="259" y="774"/>
                  <a:pt x="259" y="774"/>
                </a:cubicBezTo>
                <a:cubicBezTo>
                  <a:pt x="258" y="771"/>
                  <a:pt x="257" y="770"/>
                  <a:pt x="254" y="770"/>
                </a:cubicBezTo>
                <a:lnTo>
                  <a:pt x="252" y="768"/>
                </a:lnTo>
                <a:lnTo>
                  <a:pt x="249" y="769"/>
                </a:lnTo>
                <a:cubicBezTo>
                  <a:pt x="252" y="765"/>
                  <a:pt x="247" y="765"/>
                  <a:pt x="247" y="761"/>
                </a:cubicBezTo>
                <a:lnTo>
                  <a:pt x="245" y="761"/>
                </a:lnTo>
                <a:cubicBezTo>
                  <a:pt x="240" y="761"/>
                  <a:pt x="238" y="758"/>
                  <a:pt x="236" y="754"/>
                </a:cubicBezTo>
                <a:cubicBezTo>
                  <a:pt x="234" y="757"/>
                  <a:pt x="232" y="758"/>
                  <a:pt x="229" y="758"/>
                </a:cubicBezTo>
                <a:cubicBezTo>
                  <a:pt x="225" y="758"/>
                  <a:pt x="221" y="756"/>
                  <a:pt x="219" y="755"/>
                </a:cubicBezTo>
                <a:cubicBezTo>
                  <a:pt x="219" y="752"/>
                  <a:pt x="219" y="743"/>
                  <a:pt x="216" y="743"/>
                </a:cubicBezTo>
                <a:lnTo>
                  <a:pt x="215" y="744"/>
                </a:lnTo>
                <a:cubicBezTo>
                  <a:pt x="214" y="743"/>
                  <a:pt x="212" y="743"/>
                  <a:pt x="211" y="743"/>
                </a:cubicBezTo>
                <a:cubicBezTo>
                  <a:pt x="210" y="743"/>
                  <a:pt x="208" y="743"/>
                  <a:pt x="206" y="744"/>
                </a:cubicBezTo>
                <a:cubicBezTo>
                  <a:pt x="206" y="742"/>
                  <a:pt x="206" y="740"/>
                  <a:pt x="204" y="740"/>
                </a:cubicBezTo>
                <a:lnTo>
                  <a:pt x="203" y="740"/>
                </a:lnTo>
                <a:cubicBezTo>
                  <a:pt x="200" y="734"/>
                  <a:pt x="197" y="729"/>
                  <a:pt x="189" y="728"/>
                </a:cubicBezTo>
                <a:lnTo>
                  <a:pt x="186" y="730"/>
                </a:lnTo>
                <a:cubicBezTo>
                  <a:pt x="184" y="730"/>
                  <a:pt x="183" y="727"/>
                  <a:pt x="182" y="725"/>
                </a:cubicBezTo>
                <a:lnTo>
                  <a:pt x="179" y="724"/>
                </a:lnTo>
                <a:lnTo>
                  <a:pt x="175" y="725"/>
                </a:lnTo>
                <a:cubicBezTo>
                  <a:pt x="177" y="720"/>
                  <a:pt x="168" y="721"/>
                  <a:pt x="173" y="717"/>
                </a:cubicBezTo>
                <a:cubicBezTo>
                  <a:pt x="161" y="715"/>
                  <a:pt x="175" y="697"/>
                  <a:pt x="174" y="690"/>
                </a:cubicBezTo>
                <a:cubicBezTo>
                  <a:pt x="171" y="689"/>
                  <a:pt x="173" y="684"/>
                  <a:pt x="173" y="682"/>
                </a:cubicBezTo>
                <a:cubicBezTo>
                  <a:pt x="170" y="679"/>
                  <a:pt x="165" y="680"/>
                  <a:pt x="166" y="674"/>
                </a:cubicBezTo>
                <a:cubicBezTo>
                  <a:pt x="164" y="672"/>
                  <a:pt x="163" y="671"/>
                  <a:pt x="161" y="671"/>
                </a:cubicBezTo>
                <a:cubicBezTo>
                  <a:pt x="155" y="671"/>
                  <a:pt x="149" y="685"/>
                  <a:pt x="146" y="687"/>
                </a:cubicBezTo>
                <a:cubicBezTo>
                  <a:pt x="144" y="691"/>
                  <a:pt x="142" y="692"/>
                  <a:pt x="140" y="692"/>
                </a:cubicBezTo>
                <a:cubicBezTo>
                  <a:pt x="133" y="692"/>
                  <a:pt x="128" y="677"/>
                  <a:pt x="118" y="677"/>
                </a:cubicBezTo>
                <a:cubicBezTo>
                  <a:pt x="116" y="677"/>
                  <a:pt x="114" y="678"/>
                  <a:pt x="112" y="679"/>
                </a:cubicBezTo>
                <a:cubicBezTo>
                  <a:pt x="114" y="675"/>
                  <a:pt x="106" y="674"/>
                  <a:pt x="106" y="671"/>
                </a:cubicBezTo>
                <a:cubicBezTo>
                  <a:pt x="104" y="667"/>
                  <a:pt x="104" y="660"/>
                  <a:pt x="98" y="660"/>
                </a:cubicBezTo>
                <a:lnTo>
                  <a:pt x="98" y="660"/>
                </a:lnTo>
                <a:cubicBezTo>
                  <a:pt x="91" y="659"/>
                  <a:pt x="96" y="651"/>
                  <a:pt x="97" y="647"/>
                </a:cubicBezTo>
                <a:cubicBezTo>
                  <a:pt x="92" y="644"/>
                  <a:pt x="87" y="636"/>
                  <a:pt x="93" y="632"/>
                </a:cubicBezTo>
                <a:cubicBezTo>
                  <a:pt x="89" y="627"/>
                  <a:pt x="82" y="631"/>
                  <a:pt x="83" y="623"/>
                </a:cubicBezTo>
                <a:lnTo>
                  <a:pt x="80" y="623"/>
                </a:lnTo>
                <a:cubicBezTo>
                  <a:pt x="77" y="623"/>
                  <a:pt x="71" y="620"/>
                  <a:pt x="70" y="615"/>
                </a:cubicBezTo>
                <a:cubicBezTo>
                  <a:pt x="59" y="606"/>
                  <a:pt x="46" y="598"/>
                  <a:pt x="41" y="584"/>
                </a:cubicBezTo>
                <a:cubicBezTo>
                  <a:pt x="44" y="579"/>
                  <a:pt x="40" y="577"/>
                  <a:pt x="45" y="571"/>
                </a:cubicBezTo>
                <a:cubicBezTo>
                  <a:pt x="43" y="566"/>
                  <a:pt x="43" y="555"/>
                  <a:pt x="40" y="552"/>
                </a:cubicBezTo>
                <a:cubicBezTo>
                  <a:pt x="28" y="535"/>
                  <a:pt x="16" y="551"/>
                  <a:pt x="16" y="516"/>
                </a:cubicBezTo>
                <a:cubicBezTo>
                  <a:pt x="13" y="460"/>
                  <a:pt x="13" y="319"/>
                  <a:pt x="13" y="256"/>
                </a:cubicBezTo>
                <a:cubicBezTo>
                  <a:pt x="19" y="257"/>
                  <a:pt x="18" y="264"/>
                  <a:pt x="24" y="264"/>
                </a:cubicBezTo>
                <a:lnTo>
                  <a:pt x="25" y="264"/>
                </a:lnTo>
                <a:lnTo>
                  <a:pt x="26" y="266"/>
                </a:lnTo>
                <a:cubicBezTo>
                  <a:pt x="29" y="266"/>
                  <a:pt x="35" y="262"/>
                  <a:pt x="36" y="261"/>
                </a:cubicBezTo>
                <a:cubicBezTo>
                  <a:pt x="47" y="261"/>
                  <a:pt x="42" y="252"/>
                  <a:pt x="45" y="246"/>
                </a:cubicBezTo>
                <a:cubicBezTo>
                  <a:pt x="48" y="246"/>
                  <a:pt x="51" y="246"/>
                  <a:pt x="53" y="246"/>
                </a:cubicBezTo>
                <a:lnTo>
                  <a:pt x="55" y="246"/>
                </a:lnTo>
                <a:lnTo>
                  <a:pt x="57" y="246"/>
                </a:lnTo>
                <a:cubicBezTo>
                  <a:pt x="60" y="246"/>
                  <a:pt x="63" y="246"/>
                  <a:pt x="66" y="250"/>
                </a:cubicBezTo>
                <a:cubicBezTo>
                  <a:pt x="69" y="246"/>
                  <a:pt x="71" y="245"/>
                  <a:pt x="72" y="245"/>
                </a:cubicBezTo>
                <a:cubicBezTo>
                  <a:pt x="74" y="245"/>
                  <a:pt x="75" y="247"/>
                  <a:pt x="78" y="251"/>
                </a:cubicBezTo>
                <a:cubicBezTo>
                  <a:pt x="78" y="248"/>
                  <a:pt x="78" y="248"/>
                  <a:pt x="79" y="248"/>
                </a:cubicBezTo>
                <a:lnTo>
                  <a:pt x="83" y="249"/>
                </a:lnTo>
                <a:cubicBezTo>
                  <a:pt x="83" y="246"/>
                  <a:pt x="82" y="243"/>
                  <a:pt x="85" y="243"/>
                </a:cubicBezTo>
                <a:lnTo>
                  <a:pt x="85" y="240"/>
                </a:lnTo>
                <a:cubicBezTo>
                  <a:pt x="88" y="240"/>
                  <a:pt x="90" y="239"/>
                  <a:pt x="93" y="238"/>
                </a:cubicBezTo>
                <a:cubicBezTo>
                  <a:pt x="137" y="226"/>
                  <a:pt x="177" y="200"/>
                  <a:pt x="218" y="182"/>
                </a:cubicBezTo>
                <a:cubicBezTo>
                  <a:pt x="226" y="179"/>
                  <a:pt x="234" y="176"/>
                  <a:pt x="242" y="173"/>
                </a:cubicBezTo>
                <a:lnTo>
                  <a:pt x="243" y="173"/>
                </a:lnTo>
                <a:lnTo>
                  <a:pt x="246" y="173"/>
                </a:lnTo>
                <a:cubicBezTo>
                  <a:pt x="248" y="173"/>
                  <a:pt x="248" y="172"/>
                  <a:pt x="248" y="171"/>
                </a:cubicBezTo>
                <a:cubicBezTo>
                  <a:pt x="290" y="155"/>
                  <a:pt x="329" y="149"/>
                  <a:pt x="375" y="149"/>
                </a:cubicBezTo>
                <a:cubicBezTo>
                  <a:pt x="383" y="149"/>
                  <a:pt x="392" y="149"/>
                  <a:pt x="401" y="150"/>
                </a:cubicBezTo>
                <a:lnTo>
                  <a:pt x="405" y="150"/>
                </a:lnTo>
                <a:cubicBezTo>
                  <a:pt x="425" y="150"/>
                  <a:pt x="440" y="142"/>
                  <a:pt x="449" y="130"/>
                </a:cubicBezTo>
                <a:lnTo>
                  <a:pt x="452" y="129"/>
                </a:lnTo>
                <a:lnTo>
                  <a:pt x="456" y="130"/>
                </a:lnTo>
                <a:cubicBezTo>
                  <a:pt x="461" y="133"/>
                  <a:pt x="466" y="138"/>
                  <a:pt x="472" y="141"/>
                </a:cubicBezTo>
                <a:cubicBezTo>
                  <a:pt x="473" y="137"/>
                  <a:pt x="474" y="137"/>
                  <a:pt x="476" y="137"/>
                </a:cubicBezTo>
                <a:cubicBezTo>
                  <a:pt x="477" y="137"/>
                  <a:pt x="479" y="137"/>
                  <a:pt x="481" y="137"/>
                </a:cubicBezTo>
                <a:lnTo>
                  <a:pt x="484" y="136"/>
                </a:lnTo>
                <a:cubicBezTo>
                  <a:pt x="495" y="150"/>
                  <a:pt x="499" y="141"/>
                  <a:pt x="514" y="149"/>
                </a:cubicBezTo>
                <a:cubicBezTo>
                  <a:pt x="515" y="145"/>
                  <a:pt x="540" y="140"/>
                  <a:pt x="527" y="132"/>
                </a:cubicBezTo>
                <a:cubicBezTo>
                  <a:pt x="526" y="128"/>
                  <a:pt x="527" y="124"/>
                  <a:pt x="525" y="119"/>
                </a:cubicBezTo>
                <a:lnTo>
                  <a:pt x="527" y="120"/>
                </a:lnTo>
                <a:cubicBezTo>
                  <a:pt x="530" y="120"/>
                  <a:pt x="532" y="113"/>
                  <a:pt x="530" y="110"/>
                </a:cubicBezTo>
                <a:cubicBezTo>
                  <a:pt x="524" y="109"/>
                  <a:pt x="526" y="102"/>
                  <a:pt x="522" y="102"/>
                </a:cubicBezTo>
                <a:lnTo>
                  <a:pt x="519" y="103"/>
                </a:lnTo>
                <a:cubicBezTo>
                  <a:pt x="517" y="98"/>
                  <a:pt x="517" y="91"/>
                  <a:pt x="511" y="89"/>
                </a:cubicBezTo>
                <a:cubicBezTo>
                  <a:pt x="517" y="77"/>
                  <a:pt x="518" y="63"/>
                  <a:pt x="516" y="50"/>
                </a:cubicBezTo>
                <a:cubicBezTo>
                  <a:pt x="517" y="49"/>
                  <a:pt x="519" y="47"/>
                  <a:pt x="520" y="46"/>
                </a:cubicBezTo>
                <a:cubicBezTo>
                  <a:pt x="529" y="42"/>
                  <a:pt x="536" y="39"/>
                  <a:pt x="544" y="36"/>
                </a:cubicBezTo>
                <a:cubicBezTo>
                  <a:pt x="551" y="37"/>
                  <a:pt x="555" y="36"/>
                  <a:pt x="558" y="45"/>
                </a:cubicBezTo>
                <a:cubicBezTo>
                  <a:pt x="559" y="46"/>
                  <a:pt x="561" y="47"/>
                  <a:pt x="562" y="47"/>
                </a:cubicBezTo>
                <a:cubicBezTo>
                  <a:pt x="564" y="47"/>
                  <a:pt x="565" y="44"/>
                  <a:pt x="568" y="44"/>
                </a:cubicBezTo>
                <a:lnTo>
                  <a:pt x="570" y="44"/>
                </a:lnTo>
                <a:cubicBezTo>
                  <a:pt x="576" y="44"/>
                  <a:pt x="582" y="43"/>
                  <a:pt x="587" y="41"/>
                </a:cubicBezTo>
                <a:cubicBezTo>
                  <a:pt x="588" y="42"/>
                  <a:pt x="590" y="42"/>
                  <a:pt x="592" y="42"/>
                </a:cubicBezTo>
                <a:cubicBezTo>
                  <a:pt x="596" y="42"/>
                  <a:pt x="602" y="40"/>
                  <a:pt x="608" y="40"/>
                </a:cubicBezTo>
                <a:cubicBezTo>
                  <a:pt x="610" y="40"/>
                  <a:pt x="611" y="40"/>
                  <a:pt x="613" y="41"/>
                </a:cubicBezTo>
                <a:cubicBezTo>
                  <a:pt x="615" y="42"/>
                  <a:pt x="617" y="43"/>
                  <a:pt x="619" y="43"/>
                </a:cubicBezTo>
                <a:cubicBezTo>
                  <a:pt x="627" y="43"/>
                  <a:pt x="627" y="26"/>
                  <a:pt x="637" y="26"/>
                </a:cubicBezTo>
                <a:cubicBezTo>
                  <a:pt x="639" y="26"/>
                  <a:pt x="642" y="27"/>
                  <a:pt x="646" y="29"/>
                </a:cubicBezTo>
                <a:cubicBezTo>
                  <a:pt x="653" y="21"/>
                  <a:pt x="657" y="18"/>
                  <a:pt x="660" y="18"/>
                </a:cubicBezTo>
                <a:cubicBezTo>
                  <a:pt x="664" y="18"/>
                  <a:pt x="666" y="22"/>
                  <a:pt x="671" y="22"/>
                </a:cubicBezTo>
                <a:cubicBezTo>
                  <a:pt x="672" y="22"/>
                  <a:pt x="674" y="21"/>
                  <a:pt x="676" y="20"/>
                </a:cubicBezTo>
                <a:cubicBezTo>
                  <a:pt x="680" y="15"/>
                  <a:pt x="683" y="13"/>
                  <a:pt x="686"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71" name="Freeform 211">
            <a:extLst>
              <a:ext uri="{FF2B5EF4-FFF2-40B4-BE49-F238E27FC236}">
                <a16:creationId xmlns:a16="http://schemas.microsoft.com/office/drawing/2014/main" id="{6E33F347-7435-BC56-F04F-D3C73EDB1AB1}"/>
              </a:ext>
            </a:extLst>
          </p:cNvPr>
          <p:cNvSpPr>
            <a:spLocks/>
          </p:cNvSpPr>
          <p:nvPr/>
        </p:nvSpPr>
        <p:spPr bwMode="auto">
          <a:xfrm>
            <a:off x="2069913" y="4092871"/>
            <a:ext cx="626384" cy="395120"/>
          </a:xfrm>
          <a:custGeom>
            <a:avLst/>
            <a:gdLst>
              <a:gd name="T0" fmla="*/ 1459 w 1557"/>
              <a:gd name="T1" fmla="*/ 572 h 981"/>
              <a:gd name="T2" fmla="*/ 1542 w 1557"/>
              <a:gd name="T3" fmla="*/ 538 h 981"/>
              <a:gd name="T4" fmla="*/ 1497 w 1557"/>
              <a:gd name="T5" fmla="*/ 502 h 981"/>
              <a:gd name="T6" fmla="*/ 1486 w 1557"/>
              <a:gd name="T7" fmla="*/ 503 h 981"/>
              <a:gd name="T8" fmla="*/ 1355 w 1557"/>
              <a:gd name="T9" fmla="*/ 508 h 981"/>
              <a:gd name="T10" fmla="*/ 1318 w 1557"/>
              <a:gd name="T11" fmla="*/ 511 h 981"/>
              <a:gd name="T12" fmla="*/ 1277 w 1557"/>
              <a:gd name="T13" fmla="*/ 537 h 981"/>
              <a:gd name="T14" fmla="*/ 1260 w 1557"/>
              <a:gd name="T15" fmla="*/ 553 h 981"/>
              <a:gd name="T16" fmla="*/ 1176 w 1557"/>
              <a:gd name="T17" fmla="*/ 554 h 981"/>
              <a:gd name="T18" fmla="*/ 1149 w 1557"/>
              <a:gd name="T19" fmla="*/ 491 h 981"/>
              <a:gd name="T20" fmla="*/ 1109 w 1557"/>
              <a:gd name="T21" fmla="*/ 456 h 981"/>
              <a:gd name="T22" fmla="*/ 1126 w 1557"/>
              <a:gd name="T23" fmla="*/ 385 h 981"/>
              <a:gd name="T24" fmla="*/ 1144 w 1557"/>
              <a:gd name="T25" fmla="*/ 295 h 981"/>
              <a:gd name="T26" fmla="*/ 1048 w 1557"/>
              <a:gd name="T27" fmla="*/ 254 h 981"/>
              <a:gd name="T28" fmla="*/ 1018 w 1557"/>
              <a:gd name="T29" fmla="*/ 122 h 981"/>
              <a:gd name="T30" fmla="*/ 905 w 1557"/>
              <a:gd name="T31" fmla="*/ 53 h 981"/>
              <a:gd name="T32" fmla="*/ 772 w 1557"/>
              <a:gd name="T33" fmla="*/ 67 h 981"/>
              <a:gd name="T34" fmla="*/ 352 w 1557"/>
              <a:gd name="T35" fmla="*/ 87 h 981"/>
              <a:gd name="T36" fmla="*/ 95 w 1557"/>
              <a:gd name="T37" fmla="*/ 506 h 981"/>
              <a:gd name="T38" fmla="*/ 308 w 1557"/>
              <a:gd name="T39" fmla="*/ 525 h 981"/>
              <a:gd name="T40" fmla="*/ 462 w 1557"/>
              <a:gd name="T41" fmla="*/ 575 h 981"/>
              <a:gd name="T42" fmla="*/ 543 w 1557"/>
              <a:gd name="T43" fmla="*/ 567 h 981"/>
              <a:gd name="T44" fmla="*/ 602 w 1557"/>
              <a:gd name="T45" fmla="*/ 646 h 981"/>
              <a:gd name="T46" fmla="*/ 606 w 1557"/>
              <a:gd name="T47" fmla="*/ 677 h 981"/>
              <a:gd name="T48" fmla="*/ 626 w 1557"/>
              <a:gd name="T49" fmla="*/ 739 h 981"/>
              <a:gd name="T50" fmla="*/ 630 w 1557"/>
              <a:gd name="T51" fmla="*/ 753 h 981"/>
              <a:gd name="T52" fmla="*/ 663 w 1557"/>
              <a:gd name="T53" fmla="*/ 817 h 981"/>
              <a:gd name="T54" fmla="*/ 688 w 1557"/>
              <a:gd name="T55" fmla="*/ 883 h 981"/>
              <a:gd name="T56" fmla="*/ 742 w 1557"/>
              <a:gd name="T57" fmla="*/ 873 h 981"/>
              <a:gd name="T58" fmla="*/ 764 w 1557"/>
              <a:gd name="T59" fmla="*/ 886 h 981"/>
              <a:gd name="T60" fmla="*/ 795 w 1557"/>
              <a:gd name="T61" fmla="*/ 889 h 981"/>
              <a:gd name="T62" fmla="*/ 838 w 1557"/>
              <a:gd name="T63" fmla="*/ 945 h 981"/>
              <a:gd name="T64" fmla="*/ 831 w 1557"/>
              <a:gd name="T65" fmla="*/ 947 h 981"/>
              <a:gd name="T66" fmla="*/ 797 w 1557"/>
              <a:gd name="T67" fmla="*/ 922 h 981"/>
              <a:gd name="T68" fmla="*/ 763 w 1557"/>
              <a:gd name="T69" fmla="*/ 874 h 981"/>
              <a:gd name="T70" fmla="*/ 714 w 1557"/>
              <a:gd name="T71" fmla="*/ 874 h 981"/>
              <a:gd name="T72" fmla="*/ 670 w 1557"/>
              <a:gd name="T73" fmla="*/ 849 h 981"/>
              <a:gd name="T74" fmla="*/ 646 w 1557"/>
              <a:gd name="T75" fmla="*/ 767 h 981"/>
              <a:gd name="T76" fmla="*/ 619 w 1557"/>
              <a:gd name="T77" fmla="*/ 738 h 981"/>
              <a:gd name="T78" fmla="*/ 623 w 1557"/>
              <a:gd name="T79" fmla="*/ 714 h 981"/>
              <a:gd name="T80" fmla="*/ 620 w 1557"/>
              <a:gd name="T81" fmla="*/ 651 h 981"/>
              <a:gd name="T82" fmla="*/ 563 w 1557"/>
              <a:gd name="T83" fmla="*/ 585 h 981"/>
              <a:gd name="T84" fmla="*/ 457 w 1557"/>
              <a:gd name="T85" fmla="*/ 564 h 981"/>
              <a:gd name="T86" fmla="*/ 279 w 1557"/>
              <a:gd name="T87" fmla="*/ 517 h 981"/>
              <a:gd name="T88" fmla="*/ 9 w 1557"/>
              <a:gd name="T89" fmla="*/ 509 h 981"/>
              <a:gd name="T90" fmla="*/ 365 w 1557"/>
              <a:gd name="T91" fmla="*/ 90 h 981"/>
              <a:gd name="T92" fmla="*/ 746 w 1557"/>
              <a:gd name="T93" fmla="*/ 86 h 981"/>
              <a:gd name="T94" fmla="*/ 915 w 1557"/>
              <a:gd name="T95" fmla="*/ 48 h 981"/>
              <a:gd name="T96" fmla="*/ 1038 w 1557"/>
              <a:gd name="T97" fmla="*/ 162 h 981"/>
              <a:gd name="T98" fmla="*/ 1048 w 1557"/>
              <a:gd name="T99" fmla="*/ 272 h 981"/>
              <a:gd name="T100" fmla="*/ 1136 w 1557"/>
              <a:gd name="T101" fmla="*/ 305 h 981"/>
              <a:gd name="T102" fmla="*/ 1114 w 1557"/>
              <a:gd name="T103" fmla="*/ 416 h 981"/>
              <a:gd name="T104" fmla="*/ 1106 w 1557"/>
              <a:gd name="T105" fmla="*/ 452 h 981"/>
              <a:gd name="T106" fmla="*/ 1156 w 1557"/>
              <a:gd name="T107" fmla="*/ 498 h 981"/>
              <a:gd name="T108" fmla="*/ 1174 w 1557"/>
              <a:gd name="T109" fmla="*/ 542 h 981"/>
              <a:gd name="T110" fmla="*/ 1244 w 1557"/>
              <a:gd name="T111" fmla="*/ 547 h 981"/>
              <a:gd name="T112" fmla="*/ 1287 w 1557"/>
              <a:gd name="T113" fmla="*/ 539 h 981"/>
              <a:gd name="T114" fmla="*/ 1287 w 1557"/>
              <a:gd name="T115" fmla="*/ 508 h 981"/>
              <a:gd name="T116" fmla="*/ 1343 w 1557"/>
              <a:gd name="T117" fmla="*/ 522 h 981"/>
              <a:gd name="T118" fmla="*/ 1481 w 1557"/>
              <a:gd name="T119" fmla="*/ 514 h 981"/>
              <a:gd name="T120" fmla="*/ 1507 w 1557"/>
              <a:gd name="T121" fmla="*/ 514 h 981"/>
              <a:gd name="T122" fmla="*/ 1544 w 1557"/>
              <a:gd name="T123" fmla="*/ 521 h 981"/>
              <a:gd name="T124" fmla="*/ 1447 w 1557"/>
              <a:gd name="T125" fmla="*/ 569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57" h="981">
                <a:moveTo>
                  <a:pt x="862" y="961"/>
                </a:moveTo>
                <a:lnTo>
                  <a:pt x="856" y="959"/>
                </a:lnTo>
                <a:lnTo>
                  <a:pt x="858" y="960"/>
                </a:lnTo>
                <a:lnTo>
                  <a:pt x="856" y="958"/>
                </a:lnTo>
                <a:lnTo>
                  <a:pt x="856" y="959"/>
                </a:lnTo>
                <a:lnTo>
                  <a:pt x="858" y="960"/>
                </a:lnTo>
                <a:lnTo>
                  <a:pt x="856" y="958"/>
                </a:lnTo>
                <a:lnTo>
                  <a:pt x="856" y="959"/>
                </a:lnTo>
                <a:lnTo>
                  <a:pt x="853" y="962"/>
                </a:lnTo>
                <a:lnTo>
                  <a:pt x="850" y="965"/>
                </a:lnTo>
                <a:cubicBezTo>
                  <a:pt x="850" y="966"/>
                  <a:pt x="849" y="967"/>
                  <a:pt x="849" y="970"/>
                </a:cubicBezTo>
                <a:cubicBezTo>
                  <a:pt x="849" y="972"/>
                  <a:pt x="850" y="975"/>
                  <a:pt x="852" y="976"/>
                </a:cubicBezTo>
                <a:cubicBezTo>
                  <a:pt x="853" y="977"/>
                  <a:pt x="855" y="978"/>
                  <a:pt x="856" y="978"/>
                </a:cubicBezTo>
                <a:lnTo>
                  <a:pt x="858" y="972"/>
                </a:lnTo>
                <a:lnTo>
                  <a:pt x="854" y="977"/>
                </a:lnTo>
                <a:lnTo>
                  <a:pt x="856" y="979"/>
                </a:lnTo>
                <a:cubicBezTo>
                  <a:pt x="859" y="981"/>
                  <a:pt x="863" y="981"/>
                  <a:pt x="865" y="978"/>
                </a:cubicBezTo>
                <a:lnTo>
                  <a:pt x="868" y="975"/>
                </a:lnTo>
                <a:lnTo>
                  <a:pt x="863" y="970"/>
                </a:lnTo>
                <a:lnTo>
                  <a:pt x="868" y="975"/>
                </a:lnTo>
                <a:cubicBezTo>
                  <a:pt x="940" y="905"/>
                  <a:pt x="995" y="818"/>
                  <a:pt x="1080" y="766"/>
                </a:cubicBezTo>
                <a:cubicBezTo>
                  <a:pt x="1160" y="718"/>
                  <a:pt x="1248" y="689"/>
                  <a:pt x="1336" y="658"/>
                </a:cubicBezTo>
                <a:cubicBezTo>
                  <a:pt x="1367" y="647"/>
                  <a:pt x="1398" y="636"/>
                  <a:pt x="1430" y="626"/>
                </a:cubicBezTo>
                <a:cubicBezTo>
                  <a:pt x="1432" y="625"/>
                  <a:pt x="1433" y="623"/>
                  <a:pt x="1434" y="621"/>
                </a:cubicBezTo>
                <a:cubicBezTo>
                  <a:pt x="1434" y="619"/>
                  <a:pt x="1434" y="617"/>
                  <a:pt x="1433" y="615"/>
                </a:cubicBezTo>
                <a:lnTo>
                  <a:pt x="1432" y="616"/>
                </a:lnTo>
                <a:lnTo>
                  <a:pt x="1433" y="616"/>
                </a:lnTo>
                <a:lnTo>
                  <a:pt x="1433" y="615"/>
                </a:lnTo>
                <a:lnTo>
                  <a:pt x="1432" y="616"/>
                </a:lnTo>
                <a:lnTo>
                  <a:pt x="1433" y="616"/>
                </a:lnTo>
                <a:lnTo>
                  <a:pt x="1430" y="617"/>
                </a:lnTo>
                <a:lnTo>
                  <a:pt x="1433" y="617"/>
                </a:lnTo>
                <a:lnTo>
                  <a:pt x="1433" y="616"/>
                </a:lnTo>
                <a:lnTo>
                  <a:pt x="1430" y="617"/>
                </a:lnTo>
                <a:lnTo>
                  <a:pt x="1433" y="617"/>
                </a:lnTo>
                <a:lnTo>
                  <a:pt x="1431" y="617"/>
                </a:lnTo>
                <a:lnTo>
                  <a:pt x="1433" y="618"/>
                </a:lnTo>
                <a:lnTo>
                  <a:pt x="1433" y="617"/>
                </a:lnTo>
                <a:lnTo>
                  <a:pt x="1431" y="617"/>
                </a:lnTo>
                <a:lnTo>
                  <a:pt x="1433" y="618"/>
                </a:lnTo>
                <a:lnTo>
                  <a:pt x="1433" y="618"/>
                </a:lnTo>
                <a:cubicBezTo>
                  <a:pt x="1433" y="618"/>
                  <a:pt x="1436" y="616"/>
                  <a:pt x="1441" y="613"/>
                </a:cubicBezTo>
                <a:cubicBezTo>
                  <a:pt x="1444" y="612"/>
                  <a:pt x="1445" y="608"/>
                  <a:pt x="1444" y="604"/>
                </a:cubicBezTo>
                <a:lnTo>
                  <a:pt x="1442" y="605"/>
                </a:lnTo>
                <a:lnTo>
                  <a:pt x="1444" y="605"/>
                </a:lnTo>
                <a:lnTo>
                  <a:pt x="1444" y="604"/>
                </a:lnTo>
                <a:lnTo>
                  <a:pt x="1442" y="605"/>
                </a:lnTo>
                <a:lnTo>
                  <a:pt x="1444" y="605"/>
                </a:lnTo>
                <a:lnTo>
                  <a:pt x="1443" y="605"/>
                </a:lnTo>
                <a:lnTo>
                  <a:pt x="1444" y="606"/>
                </a:lnTo>
                <a:lnTo>
                  <a:pt x="1444" y="605"/>
                </a:lnTo>
                <a:lnTo>
                  <a:pt x="1443" y="605"/>
                </a:lnTo>
                <a:lnTo>
                  <a:pt x="1444" y="606"/>
                </a:lnTo>
                <a:lnTo>
                  <a:pt x="1444" y="605"/>
                </a:lnTo>
                <a:lnTo>
                  <a:pt x="1446" y="603"/>
                </a:lnTo>
                <a:cubicBezTo>
                  <a:pt x="1446" y="602"/>
                  <a:pt x="1447" y="600"/>
                  <a:pt x="1447" y="598"/>
                </a:cubicBezTo>
                <a:cubicBezTo>
                  <a:pt x="1447" y="596"/>
                  <a:pt x="1446" y="594"/>
                  <a:pt x="1445" y="593"/>
                </a:cubicBezTo>
                <a:cubicBezTo>
                  <a:pt x="1444" y="591"/>
                  <a:pt x="1442" y="590"/>
                  <a:pt x="1441" y="589"/>
                </a:cubicBezTo>
                <a:lnTo>
                  <a:pt x="1438" y="595"/>
                </a:lnTo>
                <a:lnTo>
                  <a:pt x="1444" y="598"/>
                </a:lnTo>
                <a:cubicBezTo>
                  <a:pt x="1448" y="591"/>
                  <a:pt x="1448" y="583"/>
                  <a:pt x="1449" y="579"/>
                </a:cubicBezTo>
                <a:lnTo>
                  <a:pt x="1449" y="576"/>
                </a:lnTo>
                <a:lnTo>
                  <a:pt x="1446" y="577"/>
                </a:lnTo>
                <a:lnTo>
                  <a:pt x="1449" y="577"/>
                </a:lnTo>
                <a:lnTo>
                  <a:pt x="1449" y="576"/>
                </a:lnTo>
                <a:lnTo>
                  <a:pt x="1446" y="577"/>
                </a:lnTo>
                <a:lnTo>
                  <a:pt x="1449" y="577"/>
                </a:lnTo>
                <a:lnTo>
                  <a:pt x="1444" y="577"/>
                </a:lnTo>
                <a:lnTo>
                  <a:pt x="1449" y="579"/>
                </a:lnTo>
                <a:lnTo>
                  <a:pt x="1449" y="577"/>
                </a:lnTo>
                <a:lnTo>
                  <a:pt x="1444" y="577"/>
                </a:lnTo>
                <a:lnTo>
                  <a:pt x="1449" y="579"/>
                </a:lnTo>
                <a:lnTo>
                  <a:pt x="1444" y="577"/>
                </a:lnTo>
                <a:lnTo>
                  <a:pt x="1445" y="582"/>
                </a:lnTo>
                <a:lnTo>
                  <a:pt x="1449" y="579"/>
                </a:lnTo>
                <a:lnTo>
                  <a:pt x="1444" y="577"/>
                </a:lnTo>
                <a:lnTo>
                  <a:pt x="1445" y="582"/>
                </a:lnTo>
                <a:lnTo>
                  <a:pt x="1445" y="579"/>
                </a:lnTo>
                <a:lnTo>
                  <a:pt x="1445" y="582"/>
                </a:lnTo>
                <a:lnTo>
                  <a:pt x="1445" y="582"/>
                </a:lnTo>
                <a:lnTo>
                  <a:pt x="1445" y="579"/>
                </a:lnTo>
                <a:lnTo>
                  <a:pt x="1445" y="582"/>
                </a:lnTo>
                <a:cubicBezTo>
                  <a:pt x="1445" y="582"/>
                  <a:pt x="1446" y="582"/>
                  <a:pt x="1448" y="582"/>
                </a:cubicBezTo>
                <a:lnTo>
                  <a:pt x="1450" y="582"/>
                </a:lnTo>
                <a:lnTo>
                  <a:pt x="1453" y="580"/>
                </a:lnTo>
                <a:cubicBezTo>
                  <a:pt x="1456" y="578"/>
                  <a:pt x="1456" y="576"/>
                  <a:pt x="1457" y="574"/>
                </a:cubicBezTo>
                <a:lnTo>
                  <a:pt x="1459" y="572"/>
                </a:lnTo>
                <a:lnTo>
                  <a:pt x="1457" y="566"/>
                </a:lnTo>
                <a:lnTo>
                  <a:pt x="1454" y="572"/>
                </a:lnTo>
                <a:cubicBezTo>
                  <a:pt x="1456" y="573"/>
                  <a:pt x="1458" y="573"/>
                  <a:pt x="1460" y="573"/>
                </a:cubicBezTo>
                <a:cubicBezTo>
                  <a:pt x="1465" y="573"/>
                  <a:pt x="1469" y="571"/>
                  <a:pt x="1471" y="570"/>
                </a:cubicBezTo>
                <a:cubicBezTo>
                  <a:pt x="1474" y="568"/>
                  <a:pt x="1476" y="566"/>
                  <a:pt x="1478" y="565"/>
                </a:cubicBezTo>
                <a:lnTo>
                  <a:pt x="1475" y="559"/>
                </a:lnTo>
                <a:lnTo>
                  <a:pt x="1477" y="566"/>
                </a:lnTo>
                <a:cubicBezTo>
                  <a:pt x="1480" y="565"/>
                  <a:pt x="1483" y="565"/>
                  <a:pt x="1487" y="563"/>
                </a:cubicBezTo>
                <a:cubicBezTo>
                  <a:pt x="1491" y="562"/>
                  <a:pt x="1495" y="560"/>
                  <a:pt x="1498" y="557"/>
                </a:cubicBezTo>
                <a:lnTo>
                  <a:pt x="1494" y="552"/>
                </a:lnTo>
                <a:lnTo>
                  <a:pt x="1495" y="559"/>
                </a:lnTo>
                <a:lnTo>
                  <a:pt x="1494" y="554"/>
                </a:lnTo>
                <a:lnTo>
                  <a:pt x="1494" y="559"/>
                </a:lnTo>
                <a:lnTo>
                  <a:pt x="1495" y="559"/>
                </a:lnTo>
                <a:lnTo>
                  <a:pt x="1494" y="554"/>
                </a:lnTo>
                <a:lnTo>
                  <a:pt x="1494" y="559"/>
                </a:lnTo>
                <a:lnTo>
                  <a:pt x="1494" y="555"/>
                </a:lnTo>
                <a:lnTo>
                  <a:pt x="1492" y="558"/>
                </a:lnTo>
                <a:lnTo>
                  <a:pt x="1494" y="559"/>
                </a:lnTo>
                <a:lnTo>
                  <a:pt x="1494" y="555"/>
                </a:lnTo>
                <a:lnTo>
                  <a:pt x="1492" y="558"/>
                </a:lnTo>
                <a:lnTo>
                  <a:pt x="1493" y="557"/>
                </a:lnTo>
                <a:lnTo>
                  <a:pt x="1492" y="558"/>
                </a:lnTo>
                <a:lnTo>
                  <a:pt x="1492" y="558"/>
                </a:lnTo>
                <a:lnTo>
                  <a:pt x="1493" y="557"/>
                </a:lnTo>
                <a:lnTo>
                  <a:pt x="1492" y="558"/>
                </a:lnTo>
                <a:lnTo>
                  <a:pt x="1493" y="560"/>
                </a:lnTo>
                <a:lnTo>
                  <a:pt x="1495" y="562"/>
                </a:lnTo>
                <a:cubicBezTo>
                  <a:pt x="1497" y="563"/>
                  <a:pt x="1499" y="564"/>
                  <a:pt x="1501" y="564"/>
                </a:cubicBezTo>
                <a:cubicBezTo>
                  <a:pt x="1504" y="564"/>
                  <a:pt x="1506" y="563"/>
                  <a:pt x="1507" y="562"/>
                </a:cubicBezTo>
                <a:cubicBezTo>
                  <a:pt x="1509" y="560"/>
                  <a:pt x="1510" y="559"/>
                  <a:pt x="1511" y="557"/>
                </a:cubicBezTo>
                <a:lnTo>
                  <a:pt x="1506" y="553"/>
                </a:lnTo>
                <a:lnTo>
                  <a:pt x="1511" y="558"/>
                </a:lnTo>
                <a:lnTo>
                  <a:pt x="1509" y="556"/>
                </a:lnTo>
                <a:lnTo>
                  <a:pt x="1510" y="558"/>
                </a:lnTo>
                <a:lnTo>
                  <a:pt x="1511" y="558"/>
                </a:lnTo>
                <a:lnTo>
                  <a:pt x="1509" y="556"/>
                </a:lnTo>
                <a:lnTo>
                  <a:pt x="1510" y="558"/>
                </a:lnTo>
                <a:lnTo>
                  <a:pt x="1508" y="555"/>
                </a:lnTo>
                <a:lnTo>
                  <a:pt x="1508" y="559"/>
                </a:lnTo>
                <a:lnTo>
                  <a:pt x="1510" y="558"/>
                </a:lnTo>
                <a:lnTo>
                  <a:pt x="1508" y="555"/>
                </a:lnTo>
                <a:lnTo>
                  <a:pt x="1508" y="559"/>
                </a:lnTo>
                <a:lnTo>
                  <a:pt x="1508" y="556"/>
                </a:lnTo>
                <a:lnTo>
                  <a:pt x="1508" y="558"/>
                </a:lnTo>
                <a:lnTo>
                  <a:pt x="1508" y="559"/>
                </a:lnTo>
                <a:lnTo>
                  <a:pt x="1508" y="556"/>
                </a:lnTo>
                <a:lnTo>
                  <a:pt x="1508" y="558"/>
                </a:lnTo>
                <a:cubicBezTo>
                  <a:pt x="1508" y="558"/>
                  <a:pt x="1510" y="560"/>
                  <a:pt x="1514" y="560"/>
                </a:cubicBezTo>
                <a:lnTo>
                  <a:pt x="1517" y="560"/>
                </a:lnTo>
                <a:lnTo>
                  <a:pt x="1519" y="559"/>
                </a:lnTo>
                <a:lnTo>
                  <a:pt x="1524" y="557"/>
                </a:lnTo>
                <a:lnTo>
                  <a:pt x="1524" y="553"/>
                </a:lnTo>
                <a:lnTo>
                  <a:pt x="1523" y="557"/>
                </a:lnTo>
                <a:lnTo>
                  <a:pt x="1524" y="557"/>
                </a:lnTo>
                <a:lnTo>
                  <a:pt x="1524" y="553"/>
                </a:lnTo>
                <a:lnTo>
                  <a:pt x="1523" y="557"/>
                </a:lnTo>
                <a:lnTo>
                  <a:pt x="1525" y="551"/>
                </a:lnTo>
                <a:lnTo>
                  <a:pt x="1521" y="556"/>
                </a:lnTo>
                <a:lnTo>
                  <a:pt x="1523" y="557"/>
                </a:lnTo>
                <a:lnTo>
                  <a:pt x="1525" y="551"/>
                </a:lnTo>
                <a:lnTo>
                  <a:pt x="1521" y="556"/>
                </a:lnTo>
                <a:lnTo>
                  <a:pt x="1525" y="551"/>
                </a:lnTo>
                <a:lnTo>
                  <a:pt x="1520" y="554"/>
                </a:lnTo>
                <a:lnTo>
                  <a:pt x="1521" y="556"/>
                </a:lnTo>
                <a:lnTo>
                  <a:pt x="1525" y="551"/>
                </a:lnTo>
                <a:lnTo>
                  <a:pt x="1520" y="554"/>
                </a:lnTo>
                <a:lnTo>
                  <a:pt x="1525" y="551"/>
                </a:lnTo>
                <a:lnTo>
                  <a:pt x="1518" y="551"/>
                </a:lnTo>
                <a:lnTo>
                  <a:pt x="1520" y="554"/>
                </a:lnTo>
                <a:lnTo>
                  <a:pt x="1525" y="551"/>
                </a:lnTo>
                <a:lnTo>
                  <a:pt x="1518" y="551"/>
                </a:lnTo>
                <a:lnTo>
                  <a:pt x="1525" y="551"/>
                </a:lnTo>
                <a:lnTo>
                  <a:pt x="1520" y="546"/>
                </a:lnTo>
                <a:cubicBezTo>
                  <a:pt x="1520" y="547"/>
                  <a:pt x="1518" y="548"/>
                  <a:pt x="1518" y="551"/>
                </a:cubicBezTo>
                <a:lnTo>
                  <a:pt x="1525" y="551"/>
                </a:lnTo>
                <a:lnTo>
                  <a:pt x="1520" y="546"/>
                </a:lnTo>
                <a:lnTo>
                  <a:pt x="1524" y="550"/>
                </a:lnTo>
                <a:lnTo>
                  <a:pt x="1521" y="545"/>
                </a:lnTo>
                <a:lnTo>
                  <a:pt x="1520" y="546"/>
                </a:lnTo>
                <a:lnTo>
                  <a:pt x="1524" y="550"/>
                </a:lnTo>
                <a:lnTo>
                  <a:pt x="1521" y="545"/>
                </a:lnTo>
                <a:cubicBezTo>
                  <a:pt x="1518" y="547"/>
                  <a:pt x="1517" y="551"/>
                  <a:pt x="1519" y="554"/>
                </a:cubicBezTo>
                <a:cubicBezTo>
                  <a:pt x="1520" y="557"/>
                  <a:pt x="1524" y="558"/>
                  <a:pt x="1527" y="557"/>
                </a:cubicBezTo>
                <a:cubicBezTo>
                  <a:pt x="1530" y="556"/>
                  <a:pt x="1533" y="555"/>
                  <a:pt x="1535" y="553"/>
                </a:cubicBezTo>
                <a:cubicBezTo>
                  <a:pt x="1538" y="552"/>
                  <a:pt x="1541" y="550"/>
                  <a:pt x="1543" y="547"/>
                </a:cubicBezTo>
                <a:cubicBezTo>
                  <a:pt x="1545" y="544"/>
                  <a:pt x="1545" y="540"/>
                  <a:pt x="1542" y="538"/>
                </a:cubicBezTo>
                <a:lnTo>
                  <a:pt x="1542" y="537"/>
                </a:lnTo>
                <a:lnTo>
                  <a:pt x="1542" y="537"/>
                </a:lnTo>
                <a:lnTo>
                  <a:pt x="1539" y="539"/>
                </a:lnTo>
                <a:lnTo>
                  <a:pt x="1542" y="539"/>
                </a:lnTo>
                <a:lnTo>
                  <a:pt x="1542" y="537"/>
                </a:lnTo>
                <a:lnTo>
                  <a:pt x="1539" y="539"/>
                </a:lnTo>
                <a:lnTo>
                  <a:pt x="1542" y="539"/>
                </a:lnTo>
                <a:lnTo>
                  <a:pt x="1539" y="539"/>
                </a:lnTo>
                <a:lnTo>
                  <a:pt x="1542" y="540"/>
                </a:lnTo>
                <a:lnTo>
                  <a:pt x="1542" y="539"/>
                </a:lnTo>
                <a:lnTo>
                  <a:pt x="1539" y="539"/>
                </a:lnTo>
                <a:lnTo>
                  <a:pt x="1542" y="540"/>
                </a:lnTo>
                <a:lnTo>
                  <a:pt x="1540" y="540"/>
                </a:lnTo>
                <a:lnTo>
                  <a:pt x="1542" y="540"/>
                </a:lnTo>
                <a:lnTo>
                  <a:pt x="1542" y="540"/>
                </a:lnTo>
                <a:lnTo>
                  <a:pt x="1540" y="540"/>
                </a:lnTo>
                <a:lnTo>
                  <a:pt x="1542" y="540"/>
                </a:lnTo>
                <a:lnTo>
                  <a:pt x="1542" y="540"/>
                </a:lnTo>
                <a:lnTo>
                  <a:pt x="1544" y="537"/>
                </a:lnTo>
                <a:lnTo>
                  <a:pt x="1538" y="534"/>
                </a:lnTo>
                <a:lnTo>
                  <a:pt x="1542" y="540"/>
                </a:lnTo>
                <a:cubicBezTo>
                  <a:pt x="1545" y="537"/>
                  <a:pt x="1548" y="536"/>
                  <a:pt x="1551" y="533"/>
                </a:cubicBezTo>
                <a:cubicBezTo>
                  <a:pt x="1552" y="532"/>
                  <a:pt x="1554" y="531"/>
                  <a:pt x="1555" y="529"/>
                </a:cubicBezTo>
                <a:cubicBezTo>
                  <a:pt x="1556" y="527"/>
                  <a:pt x="1557" y="524"/>
                  <a:pt x="1557" y="522"/>
                </a:cubicBezTo>
                <a:cubicBezTo>
                  <a:pt x="1557" y="517"/>
                  <a:pt x="1555" y="513"/>
                  <a:pt x="1552" y="509"/>
                </a:cubicBezTo>
                <a:lnTo>
                  <a:pt x="1550" y="507"/>
                </a:lnTo>
                <a:lnTo>
                  <a:pt x="1548" y="506"/>
                </a:lnTo>
                <a:cubicBezTo>
                  <a:pt x="1547" y="505"/>
                  <a:pt x="1545" y="503"/>
                  <a:pt x="1542" y="502"/>
                </a:cubicBezTo>
                <a:lnTo>
                  <a:pt x="1540" y="502"/>
                </a:lnTo>
                <a:lnTo>
                  <a:pt x="1536" y="502"/>
                </a:lnTo>
                <a:lnTo>
                  <a:pt x="1533" y="502"/>
                </a:lnTo>
                <a:lnTo>
                  <a:pt x="1533" y="502"/>
                </a:lnTo>
                <a:lnTo>
                  <a:pt x="1533" y="503"/>
                </a:lnTo>
                <a:lnTo>
                  <a:pt x="1533" y="502"/>
                </a:lnTo>
                <a:lnTo>
                  <a:pt x="1533" y="502"/>
                </a:lnTo>
                <a:lnTo>
                  <a:pt x="1533" y="503"/>
                </a:lnTo>
                <a:lnTo>
                  <a:pt x="1533" y="502"/>
                </a:lnTo>
                <a:lnTo>
                  <a:pt x="1531" y="506"/>
                </a:lnTo>
                <a:lnTo>
                  <a:pt x="1534" y="503"/>
                </a:lnTo>
                <a:lnTo>
                  <a:pt x="1533" y="502"/>
                </a:lnTo>
                <a:lnTo>
                  <a:pt x="1531" y="506"/>
                </a:lnTo>
                <a:lnTo>
                  <a:pt x="1534" y="503"/>
                </a:lnTo>
                <a:lnTo>
                  <a:pt x="1531" y="501"/>
                </a:lnTo>
                <a:cubicBezTo>
                  <a:pt x="1529" y="501"/>
                  <a:pt x="1528" y="500"/>
                  <a:pt x="1526" y="500"/>
                </a:cubicBezTo>
                <a:cubicBezTo>
                  <a:pt x="1525" y="500"/>
                  <a:pt x="1524" y="499"/>
                  <a:pt x="1522" y="499"/>
                </a:cubicBezTo>
                <a:lnTo>
                  <a:pt x="1518" y="500"/>
                </a:lnTo>
                <a:cubicBezTo>
                  <a:pt x="1516" y="501"/>
                  <a:pt x="1514" y="503"/>
                  <a:pt x="1513" y="504"/>
                </a:cubicBezTo>
                <a:cubicBezTo>
                  <a:pt x="1513" y="506"/>
                  <a:pt x="1512" y="508"/>
                  <a:pt x="1512" y="509"/>
                </a:cubicBezTo>
                <a:lnTo>
                  <a:pt x="1519" y="510"/>
                </a:lnTo>
                <a:lnTo>
                  <a:pt x="1523" y="505"/>
                </a:lnTo>
                <a:lnTo>
                  <a:pt x="1521" y="507"/>
                </a:lnTo>
                <a:lnTo>
                  <a:pt x="1524" y="506"/>
                </a:lnTo>
                <a:lnTo>
                  <a:pt x="1523" y="505"/>
                </a:lnTo>
                <a:lnTo>
                  <a:pt x="1521" y="507"/>
                </a:lnTo>
                <a:lnTo>
                  <a:pt x="1524" y="506"/>
                </a:lnTo>
                <a:lnTo>
                  <a:pt x="1524" y="506"/>
                </a:lnTo>
                <a:cubicBezTo>
                  <a:pt x="1524" y="505"/>
                  <a:pt x="1524" y="503"/>
                  <a:pt x="1522" y="500"/>
                </a:cubicBezTo>
                <a:lnTo>
                  <a:pt x="1518" y="497"/>
                </a:lnTo>
                <a:lnTo>
                  <a:pt x="1514" y="496"/>
                </a:lnTo>
                <a:lnTo>
                  <a:pt x="1511" y="496"/>
                </a:lnTo>
                <a:cubicBezTo>
                  <a:pt x="1509" y="497"/>
                  <a:pt x="1507" y="498"/>
                  <a:pt x="1506" y="499"/>
                </a:cubicBezTo>
                <a:cubicBezTo>
                  <a:pt x="1504" y="501"/>
                  <a:pt x="1503" y="504"/>
                  <a:pt x="1503" y="506"/>
                </a:cubicBezTo>
                <a:cubicBezTo>
                  <a:pt x="1503" y="508"/>
                  <a:pt x="1504" y="510"/>
                  <a:pt x="1505" y="512"/>
                </a:cubicBezTo>
                <a:lnTo>
                  <a:pt x="1511" y="509"/>
                </a:lnTo>
                <a:lnTo>
                  <a:pt x="1515" y="503"/>
                </a:lnTo>
                <a:cubicBezTo>
                  <a:pt x="1513" y="502"/>
                  <a:pt x="1510" y="501"/>
                  <a:pt x="1508" y="501"/>
                </a:cubicBezTo>
                <a:cubicBezTo>
                  <a:pt x="1504" y="501"/>
                  <a:pt x="1502" y="502"/>
                  <a:pt x="1500" y="503"/>
                </a:cubicBezTo>
                <a:lnTo>
                  <a:pt x="1499" y="504"/>
                </a:lnTo>
                <a:lnTo>
                  <a:pt x="1499" y="504"/>
                </a:lnTo>
                <a:lnTo>
                  <a:pt x="1499" y="504"/>
                </a:lnTo>
                <a:lnTo>
                  <a:pt x="1499" y="504"/>
                </a:lnTo>
                <a:lnTo>
                  <a:pt x="1499" y="504"/>
                </a:lnTo>
                <a:lnTo>
                  <a:pt x="1499" y="504"/>
                </a:lnTo>
                <a:lnTo>
                  <a:pt x="1500" y="506"/>
                </a:lnTo>
                <a:lnTo>
                  <a:pt x="1500" y="504"/>
                </a:lnTo>
                <a:lnTo>
                  <a:pt x="1499" y="504"/>
                </a:lnTo>
                <a:lnTo>
                  <a:pt x="1500" y="506"/>
                </a:lnTo>
                <a:lnTo>
                  <a:pt x="1500" y="504"/>
                </a:lnTo>
                <a:lnTo>
                  <a:pt x="1500" y="506"/>
                </a:lnTo>
                <a:lnTo>
                  <a:pt x="1501" y="504"/>
                </a:lnTo>
                <a:lnTo>
                  <a:pt x="1500" y="504"/>
                </a:lnTo>
                <a:lnTo>
                  <a:pt x="1500" y="506"/>
                </a:lnTo>
                <a:lnTo>
                  <a:pt x="1501" y="504"/>
                </a:lnTo>
                <a:lnTo>
                  <a:pt x="1498" y="510"/>
                </a:lnTo>
                <a:lnTo>
                  <a:pt x="1504" y="507"/>
                </a:lnTo>
                <a:lnTo>
                  <a:pt x="1502" y="505"/>
                </a:lnTo>
                <a:cubicBezTo>
                  <a:pt x="1502" y="504"/>
                  <a:pt x="1500" y="502"/>
                  <a:pt x="1497" y="502"/>
                </a:cubicBezTo>
                <a:cubicBezTo>
                  <a:pt x="1494" y="502"/>
                  <a:pt x="1492" y="504"/>
                  <a:pt x="1491" y="504"/>
                </a:cubicBezTo>
                <a:cubicBezTo>
                  <a:pt x="1490" y="506"/>
                  <a:pt x="1490" y="507"/>
                  <a:pt x="1489" y="508"/>
                </a:cubicBezTo>
                <a:lnTo>
                  <a:pt x="1489" y="510"/>
                </a:lnTo>
                <a:lnTo>
                  <a:pt x="1491" y="511"/>
                </a:lnTo>
                <a:lnTo>
                  <a:pt x="1489" y="509"/>
                </a:lnTo>
                <a:lnTo>
                  <a:pt x="1489" y="510"/>
                </a:lnTo>
                <a:lnTo>
                  <a:pt x="1491" y="511"/>
                </a:lnTo>
                <a:lnTo>
                  <a:pt x="1489" y="509"/>
                </a:lnTo>
                <a:lnTo>
                  <a:pt x="1493" y="513"/>
                </a:lnTo>
                <a:lnTo>
                  <a:pt x="1493" y="508"/>
                </a:lnTo>
                <a:cubicBezTo>
                  <a:pt x="1491" y="508"/>
                  <a:pt x="1490" y="508"/>
                  <a:pt x="1489" y="509"/>
                </a:cubicBezTo>
                <a:lnTo>
                  <a:pt x="1493" y="513"/>
                </a:lnTo>
                <a:lnTo>
                  <a:pt x="1493" y="508"/>
                </a:lnTo>
                <a:lnTo>
                  <a:pt x="1493" y="513"/>
                </a:lnTo>
                <a:lnTo>
                  <a:pt x="1495" y="508"/>
                </a:lnTo>
                <a:lnTo>
                  <a:pt x="1493" y="508"/>
                </a:lnTo>
                <a:lnTo>
                  <a:pt x="1493" y="513"/>
                </a:lnTo>
                <a:lnTo>
                  <a:pt x="1495" y="508"/>
                </a:lnTo>
                <a:lnTo>
                  <a:pt x="1494" y="510"/>
                </a:lnTo>
                <a:lnTo>
                  <a:pt x="1496" y="509"/>
                </a:lnTo>
                <a:lnTo>
                  <a:pt x="1495" y="508"/>
                </a:lnTo>
                <a:lnTo>
                  <a:pt x="1494" y="510"/>
                </a:lnTo>
                <a:lnTo>
                  <a:pt x="1496" y="509"/>
                </a:lnTo>
                <a:cubicBezTo>
                  <a:pt x="1494" y="507"/>
                  <a:pt x="1493" y="507"/>
                  <a:pt x="1491" y="507"/>
                </a:cubicBezTo>
                <a:lnTo>
                  <a:pt x="1490" y="507"/>
                </a:lnTo>
                <a:lnTo>
                  <a:pt x="1487" y="507"/>
                </a:lnTo>
                <a:lnTo>
                  <a:pt x="1487" y="507"/>
                </a:lnTo>
                <a:lnTo>
                  <a:pt x="1487" y="507"/>
                </a:lnTo>
                <a:lnTo>
                  <a:pt x="1487" y="507"/>
                </a:lnTo>
                <a:lnTo>
                  <a:pt x="1487" y="507"/>
                </a:lnTo>
                <a:lnTo>
                  <a:pt x="1487" y="507"/>
                </a:lnTo>
                <a:lnTo>
                  <a:pt x="1487" y="507"/>
                </a:lnTo>
                <a:lnTo>
                  <a:pt x="1487" y="512"/>
                </a:lnTo>
                <a:lnTo>
                  <a:pt x="1487" y="507"/>
                </a:lnTo>
                <a:lnTo>
                  <a:pt x="1487" y="507"/>
                </a:lnTo>
                <a:lnTo>
                  <a:pt x="1487" y="512"/>
                </a:lnTo>
                <a:lnTo>
                  <a:pt x="1487" y="507"/>
                </a:lnTo>
                <a:lnTo>
                  <a:pt x="1487" y="513"/>
                </a:lnTo>
                <a:lnTo>
                  <a:pt x="1490" y="507"/>
                </a:lnTo>
                <a:cubicBezTo>
                  <a:pt x="1488" y="507"/>
                  <a:pt x="1488" y="507"/>
                  <a:pt x="1487" y="507"/>
                </a:cubicBezTo>
                <a:lnTo>
                  <a:pt x="1487" y="513"/>
                </a:lnTo>
                <a:lnTo>
                  <a:pt x="1490" y="507"/>
                </a:lnTo>
                <a:lnTo>
                  <a:pt x="1487" y="513"/>
                </a:lnTo>
                <a:lnTo>
                  <a:pt x="1493" y="510"/>
                </a:lnTo>
                <a:lnTo>
                  <a:pt x="1490" y="507"/>
                </a:lnTo>
                <a:lnTo>
                  <a:pt x="1487" y="513"/>
                </a:lnTo>
                <a:lnTo>
                  <a:pt x="1493" y="510"/>
                </a:lnTo>
                <a:lnTo>
                  <a:pt x="1487" y="513"/>
                </a:lnTo>
                <a:lnTo>
                  <a:pt x="1494" y="513"/>
                </a:lnTo>
                <a:lnTo>
                  <a:pt x="1493" y="510"/>
                </a:lnTo>
                <a:lnTo>
                  <a:pt x="1487" y="513"/>
                </a:lnTo>
                <a:lnTo>
                  <a:pt x="1494" y="513"/>
                </a:lnTo>
                <a:lnTo>
                  <a:pt x="1487" y="513"/>
                </a:lnTo>
                <a:lnTo>
                  <a:pt x="1493" y="517"/>
                </a:lnTo>
                <a:cubicBezTo>
                  <a:pt x="1493" y="516"/>
                  <a:pt x="1494" y="516"/>
                  <a:pt x="1494" y="513"/>
                </a:cubicBezTo>
                <a:lnTo>
                  <a:pt x="1487" y="513"/>
                </a:lnTo>
                <a:lnTo>
                  <a:pt x="1493" y="517"/>
                </a:lnTo>
                <a:lnTo>
                  <a:pt x="1489" y="514"/>
                </a:lnTo>
                <a:lnTo>
                  <a:pt x="1492" y="517"/>
                </a:lnTo>
                <a:lnTo>
                  <a:pt x="1493" y="517"/>
                </a:lnTo>
                <a:lnTo>
                  <a:pt x="1489" y="514"/>
                </a:lnTo>
                <a:lnTo>
                  <a:pt x="1492" y="517"/>
                </a:lnTo>
                <a:lnTo>
                  <a:pt x="1495" y="515"/>
                </a:lnTo>
                <a:cubicBezTo>
                  <a:pt x="1496" y="513"/>
                  <a:pt x="1497" y="510"/>
                  <a:pt x="1495" y="507"/>
                </a:cubicBezTo>
                <a:cubicBezTo>
                  <a:pt x="1494" y="505"/>
                  <a:pt x="1491" y="504"/>
                  <a:pt x="1488" y="504"/>
                </a:cubicBezTo>
                <a:lnTo>
                  <a:pt x="1489" y="508"/>
                </a:lnTo>
                <a:lnTo>
                  <a:pt x="1489" y="504"/>
                </a:lnTo>
                <a:lnTo>
                  <a:pt x="1488" y="504"/>
                </a:lnTo>
                <a:lnTo>
                  <a:pt x="1489" y="508"/>
                </a:lnTo>
                <a:lnTo>
                  <a:pt x="1489" y="504"/>
                </a:lnTo>
                <a:lnTo>
                  <a:pt x="1489" y="508"/>
                </a:lnTo>
                <a:lnTo>
                  <a:pt x="1490" y="505"/>
                </a:lnTo>
                <a:lnTo>
                  <a:pt x="1489" y="504"/>
                </a:lnTo>
                <a:lnTo>
                  <a:pt x="1489" y="508"/>
                </a:lnTo>
                <a:lnTo>
                  <a:pt x="1490" y="505"/>
                </a:lnTo>
                <a:lnTo>
                  <a:pt x="1490" y="506"/>
                </a:lnTo>
                <a:lnTo>
                  <a:pt x="1491" y="505"/>
                </a:lnTo>
                <a:lnTo>
                  <a:pt x="1490" y="505"/>
                </a:lnTo>
                <a:lnTo>
                  <a:pt x="1490" y="506"/>
                </a:lnTo>
                <a:lnTo>
                  <a:pt x="1491" y="505"/>
                </a:lnTo>
                <a:lnTo>
                  <a:pt x="1489" y="504"/>
                </a:lnTo>
                <a:cubicBezTo>
                  <a:pt x="1488" y="503"/>
                  <a:pt x="1487" y="502"/>
                  <a:pt x="1484" y="502"/>
                </a:cubicBezTo>
                <a:cubicBezTo>
                  <a:pt x="1482" y="502"/>
                  <a:pt x="1479" y="504"/>
                  <a:pt x="1478" y="505"/>
                </a:cubicBezTo>
                <a:lnTo>
                  <a:pt x="1482" y="510"/>
                </a:lnTo>
                <a:lnTo>
                  <a:pt x="1489" y="508"/>
                </a:lnTo>
                <a:lnTo>
                  <a:pt x="1488" y="505"/>
                </a:lnTo>
                <a:lnTo>
                  <a:pt x="1486" y="503"/>
                </a:lnTo>
                <a:cubicBezTo>
                  <a:pt x="1485" y="502"/>
                  <a:pt x="1484" y="501"/>
                  <a:pt x="1481" y="501"/>
                </a:cubicBezTo>
                <a:cubicBezTo>
                  <a:pt x="1480" y="501"/>
                  <a:pt x="1478" y="501"/>
                  <a:pt x="1477" y="502"/>
                </a:cubicBezTo>
                <a:cubicBezTo>
                  <a:pt x="1476" y="503"/>
                  <a:pt x="1475" y="504"/>
                  <a:pt x="1475" y="505"/>
                </a:cubicBezTo>
                <a:lnTo>
                  <a:pt x="1474" y="507"/>
                </a:lnTo>
                <a:lnTo>
                  <a:pt x="1474" y="508"/>
                </a:lnTo>
                <a:lnTo>
                  <a:pt x="1474" y="508"/>
                </a:lnTo>
                <a:lnTo>
                  <a:pt x="1477" y="510"/>
                </a:lnTo>
                <a:lnTo>
                  <a:pt x="1474" y="507"/>
                </a:lnTo>
                <a:lnTo>
                  <a:pt x="1474" y="508"/>
                </a:lnTo>
                <a:lnTo>
                  <a:pt x="1477" y="510"/>
                </a:lnTo>
                <a:lnTo>
                  <a:pt x="1474" y="507"/>
                </a:lnTo>
                <a:lnTo>
                  <a:pt x="1478" y="511"/>
                </a:lnTo>
                <a:lnTo>
                  <a:pt x="1478" y="505"/>
                </a:lnTo>
                <a:cubicBezTo>
                  <a:pt x="1477" y="505"/>
                  <a:pt x="1475" y="506"/>
                  <a:pt x="1474" y="507"/>
                </a:cubicBezTo>
                <a:lnTo>
                  <a:pt x="1478" y="511"/>
                </a:lnTo>
                <a:lnTo>
                  <a:pt x="1478" y="505"/>
                </a:lnTo>
                <a:lnTo>
                  <a:pt x="1478" y="511"/>
                </a:lnTo>
                <a:lnTo>
                  <a:pt x="1480" y="506"/>
                </a:lnTo>
                <a:lnTo>
                  <a:pt x="1478" y="505"/>
                </a:lnTo>
                <a:lnTo>
                  <a:pt x="1478" y="511"/>
                </a:lnTo>
                <a:lnTo>
                  <a:pt x="1480" y="506"/>
                </a:lnTo>
                <a:lnTo>
                  <a:pt x="1478" y="512"/>
                </a:lnTo>
                <a:lnTo>
                  <a:pt x="1484" y="510"/>
                </a:lnTo>
                <a:cubicBezTo>
                  <a:pt x="1483" y="506"/>
                  <a:pt x="1480" y="504"/>
                  <a:pt x="1478" y="504"/>
                </a:cubicBezTo>
                <a:cubicBezTo>
                  <a:pt x="1475" y="503"/>
                  <a:pt x="1473" y="503"/>
                  <a:pt x="1473" y="502"/>
                </a:cubicBezTo>
                <a:lnTo>
                  <a:pt x="1472" y="504"/>
                </a:lnTo>
                <a:lnTo>
                  <a:pt x="1473" y="503"/>
                </a:lnTo>
                <a:lnTo>
                  <a:pt x="1473" y="502"/>
                </a:lnTo>
                <a:lnTo>
                  <a:pt x="1472" y="504"/>
                </a:lnTo>
                <a:lnTo>
                  <a:pt x="1473" y="503"/>
                </a:lnTo>
                <a:lnTo>
                  <a:pt x="1471" y="506"/>
                </a:lnTo>
                <a:lnTo>
                  <a:pt x="1474" y="504"/>
                </a:lnTo>
                <a:lnTo>
                  <a:pt x="1473" y="503"/>
                </a:lnTo>
                <a:lnTo>
                  <a:pt x="1471" y="506"/>
                </a:lnTo>
                <a:lnTo>
                  <a:pt x="1474" y="504"/>
                </a:lnTo>
                <a:lnTo>
                  <a:pt x="1472" y="506"/>
                </a:lnTo>
                <a:lnTo>
                  <a:pt x="1475" y="506"/>
                </a:lnTo>
                <a:lnTo>
                  <a:pt x="1474" y="504"/>
                </a:lnTo>
                <a:lnTo>
                  <a:pt x="1472" y="506"/>
                </a:lnTo>
                <a:lnTo>
                  <a:pt x="1475" y="506"/>
                </a:lnTo>
                <a:lnTo>
                  <a:pt x="1475" y="506"/>
                </a:lnTo>
                <a:lnTo>
                  <a:pt x="1476" y="503"/>
                </a:lnTo>
                <a:cubicBezTo>
                  <a:pt x="1476" y="501"/>
                  <a:pt x="1476" y="499"/>
                  <a:pt x="1476" y="498"/>
                </a:cubicBezTo>
                <a:cubicBezTo>
                  <a:pt x="1475" y="496"/>
                  <a:pt x="1474" y="495"/>
                  <a:pt x="1472" y="494"/>
                </a:cubicBezTo>
                <a:cubicBezTo>
                  <a:pt x="1470" y="493"/>
                  <a:pt x="1467" y="493"/>
                  <a:pt x="1466" y="493"/>
                </a:cubicBezTo>
                <a:lnTo>
                  <a:pt x="1465" y="493"/>
                </a:lnTo>
                <a:lnTo>
                  <a:pt x="1465" y="493"/>
                </a:lnTo>
                <a:lnTo>
                  <a:pt x="1465" y="497"/>
                </a:lnTo>
                <a:lnTo>
                  <a:pt x="1467" y="493"/>
                </a:lnTo>
                <a:lnTo>
                  <a:pt x="1465" y="493"/>
                </a:lnTo>
                <a:lnTo>
                  <a:pt x="1465" y="497"/>
                </a:lnTo>
                <a:lnTo>
                  <a:pt x="1467" y="493"/>
                </a:lnTo>
                <a:lnTo>
                  <a:pt x="1464" y="498"/>
                </a:lnTo>
                <a:lnTo>
                  <a:pt x="1469" y="495"/>
                </a:lnTo>
                <a:lnTo>
                  <a:pt x="1467" y="493"/>
                </a:lnTo>
                <a:lnTo>
                  <a:pt x="1464" y="498"/>
                </a:lnTo>
                <a:lnTo>
                  <a:pt x="1469" y="495"/>
                </a:lnTo>
                <a:lnTo>
                  <a:pt x="1465" y="498"/>
                </a:lnTo>
                <a:lnTo>
                  <a:pt x="1469" y="496"/>
                </a:lnTo>
                <a:lnTo>
                  <a:pt x="1469" y="495"/>
                </a:lnTo>
                <a:lnTo>
                  <a:pt x="1465" y="498"/>
                </a:lnTo>
                <a:lnTo>
                  <a:pt x="1469" y="496"/>
                </a:lnTo>
                <a:lnTo>
                  <a:pt x="1468" y="497"/>
                </a:lnTo>
                <a:lnTo>
                  <a:pt x="1469" y="496"/>
                </a:lnTo>
                <a:lnTo>
                  <a:pt x="1469" y="496"/>
                </a:lnTo>
                <a:lnTo>
                  <a:pt x="1468" y="497"/>
                </a:lnTo>
                <a:lnTo>
                  <a:pt x="1469" y="496"/>
                </a:lnTo>
                <a:lnTo>
                  <a:pt x="1469" y="494"/>
                </a:lnTo>
                <a:cubicBezTo>
                  <a:pt x="1469" y="492"/>
                  <a:pt x="1468" y="489"/>
                  <a:pt x="1465" y="488"/>
                </a:cubicBezTo>
                <a:cubicBezTo>
                  <a:pt x="1463" y="488"/>
                  <a:pt x="1463" y="487"/>
                  <a:pt x="1463" y="487"/>
                </a:cubicBezTo>
                <a:lnTo>
                  <a:pt x="1462" y="486"/>
                </a:lnTo>
                <a:cubicBezTo>
                  <a:pt x="1462" y="484"/>
                  <a:pt x="1462" y="482"/>
                  <a:pt x="1461" y="478"/>
                </a:cubicBezTo>
                <a:lnTo>
                  <a:pt x="1460" y="475"/>
                </a:lnTo>
                <a:cubicBezTo>
                  <a:pt x="1456" y="470"/>
                  <a:pt x="1450" y="467"/>
                  <a:pt x="1444" y="467"/>
                </a:cubicBezTo>
                <a:cubicBezTo>
                  <a:pt x="1439" y="467"/>
                  <a:pt x="1435" y="469"/>
                  <a:pt x="1431" y="472"/>
                </a:cubicBezTo>
                <a:lnTo>
                  <a:pt x="1436" y="477"/>
                </a:lnTo>
                <a:lnTo>
                  <a:pt x="1437" y="470"/>
                </a:lnTo>
                <a:cubicBezTo>
                  <a:pt x="1435" y="470"/>
                  <a:pt x="1433" y="470"/>
                  <a:pt x="1431" y="470"/>
                </a:cubicBezTo>
                <a:cubicBezTo>
                  <a:pt x="1429" y="470"/>
                  <a:pt x="1426" y="470"/>
                  <a:pt x="1423" y="472"/>
                </a:cubicBezTo>
                <a:cubicBezTo>
                  <a:pt x="1420" y="474"/>
                  <a:pt x="1419" y="477"/>
                  <a:pt x="1418" y="480"/>
                </a:cubicBezTo>
                <a:lnTo>
                  <a:pt x="1425" y="482"/>
                </a:lnTo>
                <a:lnTo>
                  <a:pt x="1424" y="475"/>
                </a:lnTo>
                <a:cubicBezTo>
                  <a:pt x="1408" y="477"/>
                  <a:pt x="1395" y="477"/>
                  <a:pt x="1379" y="485"/>
                </a:cubicBezTo>
                <a:cubicBezTo>
                  <a:pt x="1377" y="486"/>
                  <a:pt x="1376" y="487"/>
                  <a:pt x="1375" y="488"/>
                </a:cubicBezTo>
                <a:cubicBezTo>
                  <a:pt x="1374" y="492"/>
                  <a:pt x="1373" y="492"/>
                  <a:pt x="1371" y="494"/>
                </a:cubicBezTo>
                <a:cubicBezTo>
                  <a:pt x="1368" y="495"/>
                  <a:pt x="1364" y="496"/>
                  <a:pt x="1358" y="499"/>
                </a:cubicBezTo>
                <a:cubicBezTo>
                  <a:pt x="1355" y="501"/>
                  <a:pt x="1354" y="504"/>
                  <a:pt x="1355" y="508"/>
                </a:cubicBezTo>
                <a:lnTo>
                  <a:pt x="1356" y="507"/>
                </a:lnTo>
                <a:lnTo>
                  <a:pt x="1355" y="507"/>
                </a:lnTo>
                <a:lnTo>
                  <a:pt x="1355" y="508"/>
                </a:lnTo>
                <a:lnTo>
                  <a:pt x="1356" y="507"/>
                </a:lnTo>
                <a:lnTo>
                  <a:pt x="1355" y="507"/>
                </a:lnTo>
                <a:lnTo>
                  <a:pt x="1358" y="507"/>
                </a:lnTo>
                <a:lnTo>
                  <a:pt x="1355" y="507"/>
                </a:lnTo>
                <a:lnTo>
                  <a:pt x="1355" y="507"/>
                </a:lnTo>
                <a:lnTo>
                  <a:pt x="1358" y="507"/>
                </a:lnTo>
                <a:lnTo>
                  <a:pt x="1355" y="507"/>
                </a:lnTo>
                <a:lnTo>
                  <a:pt x="1359" y="507"/>
                </a:lnTo>
                <a:lnTo>
                  <a:pt x="1356" y="504"/>
                </a:lnTo>
                <a:lnTo>
                  <a:pt x="1355" y="507"/>
                </a:lnTo>
                <a:lnTo>
                  <a:pt x="1359" y="507"/>
                </a:lnTo>
                <a:lnTo>
                  <a:pt x="1356" y="504"/>
                </a:lnTo>
                <a:lnTo>
                  <a:pt x="1358" y="506"/>
                </a:lnTo>
                <a:lnTo>
                  <a:pt x="1357" y="504"/>
                </a:lnTo>
                <a:lnTo>
                  <a:pt x="1356" y="504"/>
                </a:lnTo>
                <a:lnTo>
                  <a:pt x="1358" y="506"/>
                </a:lnTo>
                <a:lnTo>
                  <a:pt x="1357" y="504"/>
                </a:lnTo>
                <a:cubicBezTo>
                  <a:pt x="1357" y="504"/>
                  <a:pt x="1353" y="504"/>
                  <a:pt x="1350" y="505"/>
                </a:cubicBezTo>
                <a:cubicBezTo>
                  <a:pt x="1348" y="505"/>
                  <a:pt x="1346" y="505"/>
                  <a:pt x="1344" y="506"/>
                </a:cubicBezTo>
                <a:cubicBezTo>
                  <a:pt x="1342" y="507"/>
                  <a:pt x="1340" y="508"/>
                  <a:pt x="1338" y="510"/>
                </a:cubicBezTo>
                <a:lnTo>
                  <a:pt x="1343" y="514"/>
                </a:lnTo>
                <a:lnTo>
                  <a:pt x="1339" y="509"/>
                </a:lnTo>
                <a:lnTo>
                  <a:pt x="1337" y="510"/>
                </a:lnTo>
                <a:lnTo>
                  <a:pt x="1337" y="510"/>
                </a:lnTo>
                <a:lnTo>
                  <a:pt x="1337" y="510"/>
                </a:lnTo>
                <a:lnTo>
                  <a:pt x="1337" y="510"/>
                </a:lnTo>
                <a:lnTo>
                  <a:pt x="1337" y="510"/>
                </a:lnTo>
                <a:lnTo>
                  <a:pt x="1337" y="510"/>
                </a:lnTo>
                <a:lnTo>
                  <a:pt x="1338" y="514"/>
                </a:lnTo>
                <a:lnTo>
                  <a:pt x="1338" y="510"/>
                </a:lnTo>
                <a:lnTo>
                  <a:pt x="1337" y="510"/>
                </a:lnTo>
                <a:lnTo>
                  <a:pt x="1338" y="514"/>
                </a:lnTo>
                <a:lnTo>
                  <a:pt x="1338" y="510"/>
                </a:lnTo>
                <a:lnTo>
                  <a:pt x="1338" y="516"/>
                </a:lnTo>
                <a:lnTo>
                  <a:pt x="1342" y="512"/>
                </a:lnTo>
                <a:lnTo>
                  <a:pt x="1338" y="510"/>
                </a:lnTo>
                <a:lnTo>
                  <a:pt x="1338" y="516"/>
                </a:lnTo>
                <a:lnTo>
                  <a:pt x="1342" y="512"/>
                </a:lnTo>
                <a:lnTo>
                  <a:pt x="1339" y="515"/>
                </a:lnTo>
                <a:lnTo>
                  <a:pt x="1343" y="513"/>
                </a:lnTo>
                <a:lnTo>
                  <a:pt x="1342" y="512"/>
                </a:lnTo>
                <a:lnTo>
                  <a:pt x="1339" y="515"/>
                </a:lnTo>
                <a:lnTo>
                  <a:pt x="1343" y="513"/>
                </a:lnTo>
                <a:lnTo>
                  <a:pt x="1341" y="514"/>
                </a:lnTo>
                <a:lnTo>
                  <a:pt x="1343" y="513"/>
                </a:lnTo>
                <a:lnTo>
                  <a:pt x="1343" y="513"/>
                </a:lnTo>
                <a:lnTo>
                  <a:pt x="1341" y="514"/>
                </a:lnTo>
                <a:lnTo>
                  <a:pt x="1343" y="513"/>
                </a:lnTo>
                <a:lnTo>
                  <a:pt x="1343" y="512"/>
                </a:lnTo>
                <a:lnTo>
                  <a:pt x="1342" y="510"/>
                </a:lnTo>
                <a:cubicBezTo>
                  <a:pt x="1342" y="509"/>
                  <a:pt x="1341" y="507"/>
                  <a:pt x="1339" y="506"/>
                </a:cubicBezTo>
                <a:cubicBezTo>
                  <a:pt x="1335" y="504"/>
                  <a:pt x="1332" y="503"/>
                  <a:pt x="1329" y="501"/>
                </a:cubicBezTo>
                <a:cubicBezTo>
                  <a:pt x="1327" y="499"/>
                  <a:pt x="1324" y="499"/>
                  <a:pt x="1322" y="500"/>
                </a:cubicBezTo>
                <a:cubicBezTo>
                  <a:pt x="1320" y="502"/>
                  <a:pt x="1318" y="504"/>
                  <a:pt x="1319" y="507"/>
                </a:cubicBezTo>
                <a:lnTo>
                  <a:pt x="1322" y="506"/>
                </a:lnTo>
                <a:lnTo>
                  <a:pt x="1319" y="506"/>
                </a:lnTo>
                <a:lnTo>
                  <a:pt x="1319" y="507"/>
                </a:lnTo>
                <a:lnTo>
                  <a:pt x="1322" y="506"/>
                </a:lnTo>
                <a:lnTo>
                  <a:pt x="1319" y="506"/>
                </a:lnTo>
                <a:lnTo>
                  <a:pt x="1321" y="506"/>
                </a:lnTo>
                <a:lnTo>
                  <a:pt x="1319" y="505"/>
                </a:lnTo>
                <a:lnTo>
                  <a:pt x="1319" y="506"/>
                </a:lnTo>
                <a:lnTo>
                  <a:pt x="1321" y="506"/>
                </a:lnTo>
                <a:lnTo>
                  <a:pt x="1319" y="505"/>
                </a:lnTo>
                <a:lnTo>
                  <a:pt x="1319" y="506"/>
                </a:lnTo>
                <a:cubicBezTo>
                  <a:pt x="1318" y="506"/>
                  <a:pt x="1316" y="508"/>
                  <a:pt x="1315" y="509"/>
                </a:cubicBezTo>
                <a:cubicBezTo>
                  <a:pt x="1313" y="510"/>
                  <a:pt x="1311" y="511"/>
                  <a:pt x="1310" y="511"/>
                </a:cubicBezTo>
                <a:lnTo>
                  <a:pt x="1309" y="510"/>
                </a:lnTo>
                <a:lnTo>
                  <a:pt x="1306" y="517"/>
                </a:lnTo>
                <a:lnTo>
                  <a:pt x="1313" y="516"/>
                </a:lnTo>
                <a:lnTo>
                  <a:pt x="1313" y="516"/>
                </a:lnTo>
                <a:lnTo>
                  <a:pt x="1307" y="517"/>
                </a:lnTo>
                <a:lnTo>
                  <a:pt x="1313" y="517"/>
                </a:lnTo>
                <a:lnTo>
                  <a:pt x="1313" y="516"/>
                </a:lnTo>
                <a:lnTo>
                  <a:pt x="1307" y="517"/>
                </a:lnTo>
                <a:lnTo>
                  <a:pt x="1313" y="517"/>
                </a:lnTo>
                <a:lnTo>
                  <a:pt x="1309" y="517"/>
                </a:lnTo>
                <a:lnTo>
                  <a:pt x="1312" y="519"/>
                </a:lnTo>
                <a:cubicBezTo>
                  <a:pt x="1312" y="519"/>
                  <a:pt x="1313" y="519"/>
                  <a:pt x="1313" y="517"/>
                </a:cubicBezTo>
                <a:lnTo>
                  <a:pt x="1309" y="517"/>
                </a:lnTo>
                <a:lnTo>
                  <a:pt x="1312" y="519"/>
                </a:lnTo>
                <a:lnTo>
                  <a:pt x="1314" y="518"/>
                </a:lnTo>
                <a:lnTo>
                  <a:pt x="1316" y="516"/>
                </a:lnTo>
                <a:cubicBezTo>
                  <a:pt x="1316" y="515"/>
                  <a:pt x="1317" y="514"/>
                  <a:pt x="1318" y="511"/>
                </a:cubicBezTo>
                <a:cubicBezTo>
                  <a:pt x="1318" y="509"/>
                  <a:pt x="1317" y="507"/>
                  <a:pt x="1316" y="506"/>
                </a:cubicBezTo>
                <a:cubicBezTo>
                  <a:pt x="1314" y="504"/>
                  <a:pt x="1313" y="504"/>
                  <a:pt x="1312" y="504"/>
                </a:cubicBezTo>
                <a:lnTo>
                  <a:pt x="1308" y="503"/>
                </a:lnTo>
                <a:lnTo>
                  <a:pt x="1308" y="510"/>
                </a:lnTo>
                <a:lnTo>
                  <a:pt x="1314" y="511"/>
                </a:lnTo>
                <a:lnTo>
                  <a:pt x="1314" y="509"/>
                </a:lnTo>
                <a:cubicBezTo>
                  <a:pt x="1314" y="508"/>
                  <a:pt x="1314" y="507"/>
                  <a:pt x="1313" y="505"/>
                </a:cubicBezTo>
                <a:cubicBezTo>
                  <a:pt x="1312" y="503"/>
                  <a:pt x="1309" y="502"/>
                  <a:pt x="1307" y="502"/>
                </a:cubicBezTo>
                <a:cubicBezTo>
                  <a:pt x="1305" y="502"/>
                  <a:pt x="1304" y="503"/>
                  <a:pt x="1303" y="503"/>
                </a:cubicBezTo>
                <a:cubicBezTo>
                  <a:pt x="1300" y="505"/>
                  <a:pt x="1299" y="506"/>
                  <a:pt x="1296" y="508"/>
                </a:cubicBezTo>
                <a:lnTo>
                  <a:pt x="1294" y="510"/>
                </a:lnTo>
                <a:lnTo>
                  <a:pt x="1292" y="510"/>
                </a:lnTo>
                <a:lnTo>
                  <a:pt x="1292" y="510"/>
                </a:lnTo>
                <a:lnTo>
                  <a:pt x="1292" y="517"/>
                </a:lnTo>
                <a:lnTo>
                  <a:pt x="1293" y="510"/>
                </a:lnTo>
                <a:lnTo>
                  <a:pt x="1293" y="514"/>
                </a:lnTo>
                <a:lnTo>
                  <a:pt x="1295" y="511"/>
                </a:lnTo>
                <a:lnTo>
                  <a:pt x="1293" y="510"/>
                </a:lnTo>
                <a:lnTo>
                  <a:pt x="1293" y="514"/>
                </a:lnTo>
                <a:lnTo>
                  <a:pt x="1295" y="511"/>
                </a:lnTo>
                <a:lnTo>
                  <a:pt x="1293" y="514"/>
                </a:lnTo>
                <a:lnTo>
                  <a:pt x="1296" y="514"/>
                </a:lnTo>
                <a:lnTo>
                  <a:pt x="1295" y="511"/>
                </a:lnTo>
                <a:lnTo>
                  <a:pt x="1293" y="514"/>
                </a:lnTo>
                <a:lnTo>
                  <a:pt x="1296" y="514"/>
                </a:lnTo>
                <a:lnTo>
                  <a:pt x="1295" y="514"/>
                </a:lnTo>
                <a:lnTo>
                  <a:pt x="1296" y="514"/>
                </a:lnTo>
                <a:lnTo>
                  <a:pt x="1296" y="514"/>
                </a:lnTo>
                <a:lnTo>
                  <a:pt x="1295" y="514"/>
                </a:lnTo>
                <a:lnTo>
                  <a:pt x="1296" y="514"/>
                </a:lnTo>
                <a:lnTo>
                  <a:pt x="1297" y="513"/>
                </a:lnTo>
                <a:lnTo>
                  <a:pt x="1297" y="513"/>
                </a:lnTo>
                <a:lnTo>
                  <a:pt x="1294" y="510"/>
                </a:lnTo>
                <a:lnTo>
                  <a:pt x="1294" y="514"/>
                </a:lnTo>
                <a:cubicBezTo>
                  <a:pt x="1297" y="514"/>
                  <a:pt x="1297" y="513"/>
                  <a:pt x="1297" y="513"/>
                </a:cubicBezTo>
                <a:lnTo>
                  <a:pt x="1294" y="510"/>
                </a:lnTo>
                <a:lnTo>
                  <a:pt x="1294" y="514"/>
                </a:lnTo>
                <a:cubicBezTo>
                  <a:pt x="1298" y="514"/>
                  <a:pt x="1300" y="511"/>
                  <a:pt x="1300" y="507"/>
                </a:cubicBezTo>
                <a:cubicBezTo>
                  <a:pt x="1300" y="504"/>
                  <a:pt x="1298" y="500"/>
                  <a:pt x="1296" y="499"/>
                </a:cubicBezTo>
                <a:cubicBezTo>
                  <a:pt x="1293" y="497"/>
                  <a:pt x="1291" y="497"/>
                  <a:pt x="1289" y="497"/>
                </a:cubicBezTo>
                <a:cubicBezTo>
                  <a:pt x="1285" y="497"/>
                  <a:pt x="1282" y="498"/>
                  <a:pt x="1280" y="499"/>
                </a:cubicBezTo>
                <a:lnTo>
                  <a:pt x="1276" y="502"/>
                </a:lnTo>
                <a:cubicBezTo>
                  <a:pt x="1275" y="504"/>
                  <a:pt x="1274" y="506"/>
                  <a:pt x="1274" y="508"/>
                </a:cubicBezTo>
                <a:cubicBezTo>
                  <a:pt x="1274" y="510"/>
                  <a:pt x="1274" y="512"/>
                  <a:pt x="1275" y="513"/>
                </a:cubicBezTo>
                <a:lnTo>
                  <a:pt x="1276" y="515"/>
                </a:lnTo>
                <a:cubicBezTo>
                  <a:pt x="1278" y="516"/>
                  <a:pt x="1279" y="517"/>
                  <a:pt x="1280" y="518"/>
                </a:cubicBezTo>
                <a:lnTo>
                  <a:pt x="1280" y="518"/>
                </a:lnTo>
                <a:lnTo>
                  <a:pt x="1281" y="517"/>
                </a:lnTo>
                <a:lnTo>
                  <a:pt x="1280" y="518"/>
                </a:lnTo>
                <a:lnTo>
                  <a:pt x="1280" y="518"/>
                </a:lnTo>
                <a:lnTo>
                  <a:pt x="1281" y="517"/>
                </a:lnTo>
                <a:lnTo>
                  <a:pt x="1280" y="518"/>
                </a:lnTo>
                <a:lnTo>
                  <a:pt x="1284" y="516"/>
                </a:lnTo>
                <a:lnTo>
                  <a:pt x="1279" y="516"/>
                </a:lnTo>
                <a:lnTo>
                  <a:pt x="1280" y="518"/>
                </a:lnTo>
                <a:lnTo>
                  <a:pt x="1284" y="516"/>
                </a:lnTo>
                <a:lnTo>
                  <a:pt x="1279" y="516"/>
                </a:lnTo>
                <a:lnTo>
                  <a:pt x="1285" y="516"/>
                </a:lnTo>
                <a:lnTo>
                  <a:pt x="1281" y="512"/>
                </a:lnTo>
                <a:lnTo>
                  <a:pt x="1279" y="516"/>
                </a:lnTo>
                <a:lnTo>
                  <a:pt x="1285" y="516"/>
                </a:lnTo>
                <a:lnTo>
                  <a:pt x="1281" y="512"/>
                </a:lnTo>
                <a:lnTo>
                  <a:pt x="1283" y="515"/>
                </a:lnTo>
                <a:lnTo>
                  <a:pt x="1282" y="512"/>
                </a:lnTo>
                <a:lnTo>
                  <a:pt x="1281" y="512"/>
                </a:lnTo>
                <a:lnTo>
                  <a:pt x="1283" y="515"/>
                </a:lnTo>
                <a:lnTo>
                  <a:pt x="1282" y="512"/>
                </a:lnTo>
                <a:lnTo>
                  <a:pt x="1282" y="512"/>
                </a:lnTo>
                <a:cubicBezTo>
                  <a:pt x="1279" y="512"/>
                  <a:pt x="1272" y="513"/>
                  <a:pt x="1266" y="519"/>
                </a:cubicBezTo>
                <a:lnTo>
                  <a:pt x="1271" y="524"/>
                </a:lnTo>
                <a:lnTo>
                  <a:pt x="1268" y="518"/>
                </a:lnTo>
                <a:cubicBezTo>
                  <a:pt x="1266" y="519"/>
                  <a:pt x="1264" y="520"/>
                  <a:pt x="1262" y="522"/>
                </a:cubicBezTo>
                <a:lnTo>
                  <a:pt x="1260" y="524"/>
                </a:lnTo>
                <a:cubicBezTo>
                  <a:pt x="1259" y="525"/>
                  <a:pt x="1258" y="527"/>
                  <a:pt x="1258" y="529"/>
                </a:cubicBezTo>
                <a:cubicBezTo>
                  <a:pt x="1258" y="532"/>
                  <a:pt x="1260" y="534"/>
                  <a:pt x="1262" y="535"/>
                </a:cubicBezTo>
                <a:cubicBezTo>
                  <a:pt x="1264" y="537"/>
                  <a:pt x="1265" y="537"/>
                  <a:pt x="1267" y="537"/>
                </a:cubicBezTo>
                <a:cubicBezTo>
                  <a:pt x="1268" y="537"/>
                  <a:pt x="1270" y="537"/>
                  <a:pt x="1271" y="537"/>
                </a:cubicBezTo>
                <a:cubicBezTo>
                  <a:pt x="1276" y="537"/>
                  <a:pt x="1280" y="537"/>
                  <a:pt x="1283" y="536"/>
                </a:cubicBezTo>
                <a:lnTo>
                  <a:pt x="1282" y="530"/>
                </a:lnTo>
                <a:lnTo>
                  <a:pt x="1275" y="529"/>
                </a:lnTo>
                <a:lnTo>
                  <a:pt x="1275" y="530"/>
                </a:lnTo>
                <a:cubicBezTo>
                  <a:pt x="1275" y="533"/>
                  <a:pt x="1276" y="535"/>
                  <a:pt x="1276" y="536"/>
                </a:cubicBezTo>
                <a:lnTo>
                  <a:pt x="1277" y="537"/>
                </a:lnTo>
                <a:lnTo>
                  <a:pt x="1277" y="537"/>
                </a:lnTo>
                <a:lnTo>
                  <a:pt x="1279" y="537"/>
                </a:lnTo>
                <a:lnTo>
                  <a:pt x="1277" y="536"/>
                </a:lnTo>
                <a:lnTo>
                  <a:pt x="1277" y="537"/>
                </a:lnTo>
                <a:lnTo>
                  <a:pt x="1279" y="537"/>
                </a:lnTo>
                <a:lnTo>
                  <a:pt x="1277" y="536"/>
                </a:lnTo>
                <a:lnTo>
                  <a:pt x="1278" y="536"/>
                </a:lnTo>
                <a:lnTo>
                  <a:pt x="1277" y="536"/>
                </a:lnTo>
                <a:lnTo>
                  <a:pt x="1277" y="536"/>
                </a:lnTo>
                <a:lnTo>
                  <a:pt x="1278" y="536"/>
                </a:lnTo>
                <a:lnTo>
                  <a:pt x="1277" y="536"/>
                </a:lnTo>
                <a:lnTo>
                  <a:pt x="1277" y="536"/>
                </a:lnTo>
                <a:cubicBezTo>
                  <a:pt x="1275" y="537"/>
                  <a:pt x="1274" y="539"/>
                  <a:pt x="1274" y="540"/>
                </a:cubicBezTo>
                <a:lnTo>
                  <a:pt x="1274" y="542"/>
                </a:lnTo>
                <a:cubicBezTo>
                  <a:pt x="1274" y="544"/>
                  <a:pt x="1275" y="546"/>
                  <a:pt x="1276" y="547"/>
                </a:cubicBezTo>
                <a:cubicBezTo>
                  <a:pt x="1277" y="549"/>
                  <a:pt x="1279" y="550"/>
                  <a:pt x="1279" y="550"/>
                </a:cubicBezTo>
                <a:lnTo>
                  <a:pt x="1280" y="550"/>
                </a:lnTo>
                <a:lnTo>
                  <a:pt x="1280" y="550"/>
                </a:lnTo>
                <a:lnTo>
                  <a:pt x="1282" y="547"/>
                </a:lnTo>
                <a:lnTo>
                  <a:pt x="1279" y="550"/>
                </a:lnTo>
                <a:lnTo>
                  <a:pt x="1280" y="550"/>
                </a:lnTo>
                <a:lnTo>
                  <a:pt x="1282" y="547"/>
                </a:lnTo>
                <a:lnTo>
                  <a:pt x="1279" y="550"/>
                </a:lnTo>
                <a:lnTo>
                  <a:pt x="1284" y="546"/>
                </a:lnTo>
                <a:lnTo>
                  <a:pt x="1277" y="546"/>
                </a:lnTo>
                <a:cubicBezTo>
                  <a:pt x="1277" y="548"/>
                  <a:pt x="1279" y="549"/>
                  <a:pt x="1279" y="550"/>
                </a:cubicBezTo>
                <a:lnTo>
                  <a:pt x="1284" y="546"/>
                </a:lnTo>
                <a:lnTo>
                  <a:pt x="1277" y="546"/>
                </a:lnTo>
                <a:lnTo>
                  <a:pt x="1284" y="546"/>
                </a:lnTo>
                <a:lnTo>
                  <a:pt x="1280" y="540"/>
                </a:lnTo>
                <a:cubicBezTo>
                  <a:pt x="1279" y="541"/>
                  <a:pt x="1277" y="543"/>
                  <a:pt x="1277" y="546"/>
                </a:cubicBezTo>
                <a:lnTo>
                  <a:pt x="1284" y="546"/>
                </a:lnTo>
                <a:lnTo>
                  <a:pt x="1280" y="540"/>
                </a:lnTo>
                <a:lnTo>
                  <a:pt x="1283" y="544"/>
                </a:lnTo>
                <a:lnTo>
                  <a:pt x="1282" y="539"/>
                </a:lnTo>
                <a:cubicBezTo>
                  <a:pt x="1282" y="539"/>
                  <a:pt x="1282" y="539"/>
                  <a:pt x="1280" y="540"/>
                </a:cubicBezTo>
                <a:lnTo>
                  <a:pt x="1283" y="544"/>
                </a:lnTo>
                <a:lnTo>
                  <a:pt x="1282" y="539"/>
                </a:lnTo>
                <a:lnTo>
                  <a:pt x="1282" y="539"/>
                </a:lnTo>
                <a:lnTo>
                  <a:pt x="1282" y="546"/>
                </a:lnTo>
                <a:lnTo>
                  <a:pt x="1287" y="542"/>
                </a:lnTo>
                <a:cubicBezTo>
                  <a:pt x="1285" y="540"/>
                  <a:pt x="1284" y="539"/>
                  <a:pt x="1283" y="538"/>
                </a:cubicBezTo>
                <a:cubicBezTo>
                  <a:pt x="1281" y="537"/>
                  <a:pt x="1280" y="535"/>
                  <a:pt x="1277" y="535"/>
                </a:cubicBezTo>
                <a:lnTo>
                  <a:pt x="1273" y="536"/>
                </a:lnTo>
                <a:cubicBezTo>
                  <a:pt x="1270" y="538"/>
                  <a:pt x="1270" y="540"/>
                  <a:pt x="1269" y="541"/>
                </a:cubicBezTo>
                <a:cubicBezTo>
                  <a:pt x="1269" y="543"/>
                  <a:pt x="1269" y="544"/>
                  <a:pt x="1268" y="545"/>
                </a:cubicBezTo>
                <a:lnTo>
                  <a:pt x="1268" y="547"/>
                </a:lnTo>
                <a:lnTo>
                  <a:pt x="1268" y="548"/>
                </a:lnTo>
                <a:lnTo>
                  <a:pt x="1269" y="548"/>
                </a:lnTo>
                <a:lnTo>
                  <a:pt x="1268" y="548"/>
                </a:lnTo>
                <a:lnTo>
                  <a:pt x="1268" y="548"/>
                </a:lnTo>
                <a:lnTo>
                  <a:pt x="1269" y="548"/>
                </a:lnTo>
                <a:lnTo>
                  <a:pt x="1268" y="548"/>
                </a:lnTo>
                <a:lnTo>
                  <a:pt x="1270" y="549"/>
                </a:lnTo>
                <a:lnTo>
                  <a:pt x="1269" y="547"/>
                </a:lnTo>
                <a:lnTo>
                  <a:pt x="1268" y="548"/>
                </a:lnTo>
                <a:lnTo>
                  <a:pt x="1270" y="549"/>
                </a:lnTo>
                <a:lnTo>
                  <a:pt x="1269" y="547"/>
                </a:lnTo>
                <a:lnTo>
                  <a:pt x="1270" y="548"/>
                </a:lnTo>
                <a:lnTo>
                  <a:pt x="1270" y="546"/>
                </a:lnTo>
                <a:lnTo>
                  <a:pt x="1269" y="547"/>
                </a:lnTo>
                <a:lnTo>
                  <a:pt x="1270" y="548"/>
                </a:lnTo>
                <a:lnTo>
                  <a:pt x="1270" y="546"/>
                </a:lnTo>
                <a:lnTo>
                  <a:pt x="1270" y="553"/>
                </a:lnTo>
                <a:lnTo>
                  <a:pt x="1276" y="550"/>
                </a:lnTo>
                <a:cubicBezTo>
                  <a:pt x="1275" y="548"/>
                  <a:pt x="1274" y="546"/>
                  <a:pt x="1272" y="545"/>
                </a:cubicBezTo>
                <a:cubicBezTo>
                  <a:pt x="1271" y="543"/>
                  <a:pt x="1268" y="542"/>
                  <a:pt x="1265" y="542"/>
                </a:cubicBezTo>
                <a:cubicBezTo>
                  <a:pt x="1262" y="542"/>
                  <a:pt x="1260" y="543"/>
                  <a:pt x="1258" y="544"/>
                </a:cubicBezTo>
                <a:cubicBezTo>
                  <a:pt x="1256" y="546"/>
                  <a:pt x="1255" y="548"/>
                  <a:pt x="1253" y="550"/>
                </a:cubicBezTo>
                <a:lnTo>
                  <a:pt x="1253" y="551"/>
                </a:lnTo>
                <a:lnTo>
                  <a:pt x="1254" y="553"/>
                </a:lnTo>
                <a:lnTo>
                  <a:pt x="1253" y="550"/>
                </a:lnTo>
                <a:lnTo>
                  <a:pt x="1253" y="551"/>
                </a:lnTo>
                <a:lnTo>
                  <a:pt x="1254" y="553"/>
                </a:lnTo>
                <a:lnTo>
                  <a:pt x="1253" y="550"/>
                </a:lnTo>
                <a:lnTo>
                  <a:pt x="1255" y="555"/>
                </a:lnTo>
                <a:lnTo>
                  <a:pt x="1255" y="550"/>
                </a:lnTo>
                <a:lnTo>
                  <a:pt x="1253" y="550"/>
                </a:lnTo>
                <a:lnTo>
                  <a:pt x="1255" y="555"/>
                </a:lnTo>
                <a:lnTo>
                  <a:pt x="1255" y="550"/>
                </a:lnTo>
                <a:lnTo>
                  <a:pt x="1255" y="555"/>
                </a:lnTo>
                <a:lnTo>
                  <a:pt x="1260" y="552"/>
                </a:lnTo>
                <a:cubicBezTo>
                  <a:pt x="1259" y="551"/>
                  <a:pt x="1257" y="550"/>
                  <a:pt x="1255" y="550"/>
                </a:cubicBezTo>
                <a:lnTo>
                  <a:pt x="1255" y="555"/>
                </a:lnTo>
                <a:lnTo>
                  <a:pt x="1260" y="552"/>
                </a:lnTo>
                <a:lnTo>
                  <a:pt x="1257" y="554"/>
                </a:lnTo>
                <a:lnTo>
                  <a:pt x="1260" y="552"/>
                </a:lnTo>
                <a:lnTo>
                  <a:pt x="1260" y="552"/>
                </a:lnTo>
                <a:lnTo>
                  <a:pt x="1257" y="554"/>
                </a:lnTo>
                <a:lnTo>
                  <a:pt x="1260" y="552"/>
                </a:lnTo>
                <a:lnTo>
                  <a:pt x="1260" y="553"/>
                </a:lnTo>
                <a:lnTo>
                  <a:pt x="1260" y="552"/>
                </a:lnTo>
                <a:lnTo>
                  <a:pt x="1260" y="552"/>
                </a:lnTo>
                <a:lnTo>
                  <a:pt x="1260" y="553"/>
                </a:lnTo>
                <a:lnTo>
                  <a:pt x="1260" y="552"/>
                </a:lnTo>
                <a:lnTo>
                  <a:pt x="1260" y="552"/>
                </a:lnTo>
                <a:lnTo>
                  <a:pt x="1258" y="549"/>
                </a:lnTo>
                <a:lnTo>
                  <a:pt x="1255" y="552"/>
                </a:lnTo>
                <a:lnTo>
                  <a:pt x="1259" y="551"/>
                </a:lnTo>
                <a:lnTo>
                  <a:pt x="1258" y="549"/>
                </a:lnTo>
                <a:lnTo>
                  <a:pt x="1255" y="552"/>
                </a:lnTo>
                <a:lnTo>
                  <a:pt x="1259" y="551"/>
                </a:lnTo>
                <a:lnTo>
                  <a:pt x="1259" y="551"/>
                </a:lnTo>
                <a:cubicBezTo>
                  <a:pt x="1259" y="550"/>
                  <a:pt x="1259" y="549"/>
                  <a:pt x="1258" y="547"/>
                </a:cubicBezTo>
                <a:cubicBezTo>
                  <a:pt x="1257" y="544"/>
                  <a:pt x="1253" y="543"/>
                  <a:pt x="1251" y="543"/>
                </a:cubicBezTo>
                <a:lnTo>
                  <a:pt x="1249" y="543"/>
                </a:lnTo>
                <a:lnTo>
                  <a:pt x="1250" y="550"/>
                </a:lnTo>
                <a:lnTo>
                  <a:pt x="1256" y="553"/>
                </a:lnTo>
                <a:cubicBezTo>
                  <a:pt x="1257" y="551"/>
                  <a:pt x="1257" y="549"/>
                  <a:pt x="1257" y="547"/>
                </a:cubicBezTo>
                <a:cubicBezTo>
                  <a:pt x="1257" y="546"/>
                  <a:pt x="1257" y="544"/>
                  <a:pt x="1256" y="543"/>
                </a:cubicBezTo>
                <a:cubicBezTo>
                  <a:pt x="1255" y="541"/>
                  <a:pt x="1252" y="539"/>
                  <a:pt x="1250" y="539"/>
                </a:cubicBezTo>
                <a:cubicBezTo>
                  <a:pt x="1246" y="539"/>
                  <a:pt x="1245" y="541"/>
                  <a:pt x="1243" y="543"/>
                </a:cubicBezTo>
                <a:lnTo>
                  <a:pt x="1243" y="543"/>
                </a:lnTo>
                <a:cubicBezTo>
                  <a:pt x="1237" y="550"/>
                  <a:pt x="1228" y="553"/>
                  <a:pt x="1217" y="553"/>
                </a:cubicBezTo>
                <a:lnTo>
                  <a:pt x="1213" y="555"/>
                </a:lnTo>
                <a:cubicBezTo>
                  <a:pt x="1212" y="556"/>
                  <a:pt x="1210" y="557"/>
                  <a:pt x="1210" y="557"/>
                </a:cubicBezTo>
                <a:lnTo>
                  <a:pt x="1209" y="558"/>
                </a:lnTo>
                <a:lnTo>
                  <a:pt x="1209" y="558"/>
                </a:lnTo>
                <a:lnTo>
                  <a:pt x="1211" y="561"/>
                </a:lnTo>
                <a:lnTo>
                  <a:pt x="1211" y="557"/>
                </a:lnTo>
                <a:lnTo>
                  <a:pt x="1209" y="558"/>
                </a:lnTo>
                <a:lnTo>
                  <a:pt x="1211" y="561"/>
                </a:lnTo>
                <a:lnTo>
                  <a:pt x="1211" y="557"/>
                </a:lnTo>
                <a:lnTo>
                  <a:pt x="1211" y="563"/>
                </a:lnTo>
                <a:lnTo>
                  <a:pt x="1214" y="558"/>
                </a:lnTo>
                <a:lnTo>
                  <a:pt x="1211" y="557"/>
                </a:lnTo>
                <a:lnTo>
                  <a:pt x="1211" y="563"/>
                </a:lnTo>
                <a:lnTo>
                  <a:pt x="1214" y="558"/>
                </a:lnTo>
                <a:lnTo>
                  <a:pt x="1211" y="562"/>
                </a:lnTo>
                <a:lnTo>
                  <a:pt x="1216" y="561"/>
                </a:lnTo>
                <a:cubicBezTo>
                  <a:pt x="1216" y="561"/>
                  <a:pt x="1216" y="560"/>
                  <a:pt x="1214" y="558"/>
                </a:cubicBezTo>
                <a:lnTo>
                  <a:pt x="1211" y="562"/>
                </a:lnTo>
                <a:lnTo>
                  <a:pt x="1216" y="561"/>
                </a:lnTo>
                <a:lnTo>
                  <a:pt x="1216" y="561"/>
                </a:lnTo>
                <a:lnTo>
                  <a:pt x="1216" y="561"/>
                </a:lnTo>
                <a:lnTo>
                  <a:pt x="1216" y="561"/>
                </a:lnTo>
                <a:lnTo>
                  <a:pt x="1216" y="561"/>
                </a:lnTo>
                <a:lnTo>
                  <a:pt x="1216" y="561"/>
                </a:lnTo>
                <a:cubicBezTo>
                  <a:pt x="1216" y="561"/>
                  <a:pt x="1216" y="557"/>
                  <a:pt x="1216" y="553"/>
                </a:cubicBezTo>
                <a:cubicBezTo>
                  <a:pt x="1215" y="551"/>
                  <a:pt x="1214" y="550"/>
                  <a:pt x="1213" y="549"/>
                </a:cubicBezTo>
                <a:cubicBezTo>
                  <a:pt x="1211" y="547"/>
                  <a:pt x="1209" y="547"/>
                  <a:pt x="1207" y="547"/>
                </a:cubicBezTo>
                <a:cubicBezTo>
                  <a:pt x="1203" y="547"/>
                  <a:pt x="1200" y="549"/>
                  <a:pt x="1196" y="550"/>
                </a:cubicBezTo>
                <a:cubicBezTo>
                  <a:pt x="1195" y="551"/>
                  <a:pt x="1193" y="552"/>
                  <a:pt x="1192" y="552"/>
                </a:cubicBezTo>
                <a:lnTo>
                  <a:pt x="1191" y="552"/>
                </a:lnTo>
                <a:lnTo>
                  <a:pt x="1191" y="552"/>
                </a:lnTo>
                <a:lnTo>
                  <a:pt x="1191" y="555"/>
                </a:lnTo>
                <a:lnTo>
                  <a:pt x="1191" y="552"/>
                </a:lnTo>
                <a:lnTo>
                  <a:pt x="1191" y="552"/>
                </a:lnTo>
                <a:lnTo>
                  <a:pt x="1191" y="555"/>
                </a:lnTo>
                <a:lnTo>
                  <a:pt x="1191" y="552"/>
                </a:lnTo>
                <a:lnTo>
                  <a:pt x="1191" y="559"/>
                </a:lnTo>
                <a:lnTo>
                  <a:pt x="1196" y="554"/>
                </a:lnTo>
                <a:cubicBezTo>
                  <a:pt x="1194" y="552"/>
                  <a:pt x="1191" y="550"/>
                  <a:pt x="1188" y="550"/>
                </a:cubicBezTo>
                <a:cubicBezTo>
                  <a:pt x="1186" y="550"/>
                  <a:pt x="1184" y="551"/>
                  <a:pt x="1183" y="552"/>
                </a:cubicBezTo>
                <a:cubicBezTo>
                  <a:pt x="1181" y="552"/>
                  <a:pt x="1181" y="553"/>
                  <a:pt x="1181" y="553"/>
                </a:cubicBezTo>
                <a:lnTo>
                  <a:pt x="1182" y="555"/>
                </a:lnTo>
                <a:lnTo>
                  <a:pt x="1182" y="553"/>
                </a:lnTo>
                <a:lnTo>
                  <a:pt x="1181" y="553"/>
                </a:lnTo>
                <a:lnTo>
                  <a:pt x="1182" y="555"/>
                </a:lnTo>
                <a:lnTo>
                  <a:pt x="1182" y="553"/>
                </a:lnTo>
                <a:lnTo>
                  <a:pt x="1182" y="553"/>
                </a:lnTo>
                <a:lnTo>
                  <a:pt x="1182" y="553"/>
                </a:lnTo>
                <a:lnTo>
                  <a:pt x="1182" y="553"/>
                </a:lnTo>
                <a:lnTo>
                  <a:pt x="1182" y="553"/>
                </a:lnTo>
                <a:lnTo>
                  <a:pt x="1182" y="553"/>
                </a:lnTo>
                <a:lnTo>
                  <a:pt x="1182" y="553"/>
                </a:lnTo>
                <a:cubicBezTo>
                  <a:pt x="1180" y="552"/>
                  <a:pt x="1178" y="552"/>
                  <a:pt x="1177" y="553"/>
                </a:cubicBezTo>
                <a:lnTo>
                  <a:pt x="1174" y="554"/>
                </a:lnTo>
                <a:lnTo>
                  <a:pt x="1174" y="555"/>
                </a:lnTo>
                <a:lnTo>
                  <a:pt x="1175" y="554"/>
                </a:lnTo>
                <a:lnTo>
                  <a:pt x="1174" y="554"/>
                </a:lnTo>
                <a:lnTo>
                  <a:pt x="1174" y="555"/>
                </a:lnTo>
                <a:lnTo>
                  <a:pt x="1175" y="554"/>
                </a:lnTo>
                <a:lnTo>
                  <a:pt x="1174" y="556"/>
                </a:lnTo>
                <a:lnTo>
                  <a:pt x="1176" y="554"/>
                </a:lnTo>
                <a:lnTo>
                  <a:pt x="1175" y="554"/>
                </a:lnTo>
                <a:lnTo>
                  <a:pt x="1174" y="556"/>
                </a:lnTo>
                <a:lnTo>
                  <a:pt x="1176" y="554"/>
                </a:lnTo>
                <a:lnTo>
                  <a:pt x="1175" y="555"/>
                </a:lnTo>
                <a:lnTo>
                  <a:pt x="1176" y="555"/>
                </a:lnTo>
                <a:lnTo>
                  <a:pt x="1176" y="554"/>
                </a:lnTo>
                <a:lnTo>
                  <a:pt x="1175" y="555"/>
                </a:lnTo>
                <a:lnTo>
                  <a:pt x="1176" y="555"/>
                </a:lnTo>
                <a:lnTo>
                  <a:pt x="1176" y="553"/>
                </a:lnTo>
                <a:cubicBezTo>
                  <a:pt x="1175" y="550"/>
                  <a:pt x="1177" y="545"/>
                  <a:pt x="1179" y="544"/>
                </a:cubicBezTo>
                <a:lnTo>
                  <a:pt x="1174" y="539"/>
                </a:lnTo>
                <a:lnTo>
                  <a:pt x="1175" y="546"/>
                </a:lnTo>
                <a:cubicBezTo>
                  <a:pt x="1177" y="545"/>
                  <a:pt x="1179" y="544"/>
                  <a:pt x="1180" y="543"/>
                </a:cubicBezTo>
                <a:cubicBezTo>
                  <a:pt x="1182" y="541"/>
                  <a:pt x="1183" y="539"/>
                  <a:pt x="1183" y="537"/>
                </a:cubicBezTo>
                <a:cubicBezTo>
                  <a:pt x="1182" y="532"/>
                  <a:pt x="1179" y="529"/>
                  <a:pt x="1174" y="528"/>
                </a:cubicBezTo>
                <a:cubicBezTo>
                  <a:pt x="1171" y="528"/>
                  <a:pt x="1168" y="531"/>
                  <a:pt x="1166" y="533"/>
                </a:cubicBezTo>
                <a:lnTo>
                  <a:pt x="1172" y="537"/>
                </a:lnTo>
                <a:lnTo>
                  <a:pt x="1177" y="533"/>
                </a:lnTo>
                <a:lnTo>
                  <a:pt x="1175" y="530"/>
                </a:lnTo>
                <a:lnTo>
                  <a:pt x="1173" y="528"/>
                </a:lnTo>
                <a:cubicBezTo>
                  <a:pt x="1172" y="527"/>
                  <a:pt x="1171" y="526"/>
                  <a:pt x="1168" y="526"/>
                </a:cubicBezTo>
                <a:cubicBezTo>
                  <a:pt x="1166" y="526"/>
                  <a:pt x="1164" y="526"/>
                  <a:pt x="1163" y="527"/>
                </a:cubicBezTo>
                <a:lnTo>
                  <a:pt x="1161" y="530"/>
                </a:lnTo>
                <a:lnTo>
                  <a:pt x="1167" y="533"/>
                </a:lnTo>
                <a:lnTo>
                  <a:pt x="1168" y="527"/>
                </a:lnTo>
                <a:cubicBezTo>
                  <a:pt x="1165" y="526"/>
                  <a:pt x="1162" y="525"/>
                  <a:pt x="1161" y="524"/>
                </a:cubicBezTo>
                <a:cubicBezTo>
                  <a:pt x="1159" y="523"/>
                  <a:pt x="1158" y="522"/>
                  <a:pt x="1158" y="520"/>
                </a:cubicBezTo>
                <a:lnTo>
                  <a:pt x="1152" y="521"/>
                </a:lnTo>
                <a:lnTo>
                  <a:pt x="1153" y="528"/>
                </a:lnTo>
                <a:cubicBezTo>
                  <a:pt x="1155" y="527"/>
                  <a:pt x="1157" y="526"/>
                  <a:pt x="1159" y="526"/>
                </a:cubicBezTo>
                <a:lnTo>
                  <a:pt x="1161" y="525"/>
                </a:lnTo>
                <a:lnTo>
                  <a:pt x="1162" y="525"/>
                </a:lnTo>
                <a:lnTo>
                  <a:pt x="1162" y="525"/>
                </a:lnTo>
                <a:lnTo>
                  <a:pt x="1162" y="522"/>
                </a:lnTo>
                <a:lnTo>
                  <a:pt x="1160" y="524"/>
                </a:lnTo>
                <a:lnTo>
                  <a:pt x="1162" y="525"/>
                </a:lnTo>
                <a:lnTo>
                  <a:pt x="1162" y="522"/>
                </a:lnTo>
                <a:lnTo>
                  <a:pt x="1160" y="524"/>
                </a:lnTo>
                <a:lnTo>
                  <a:pt x="1162" y="521"/>
                </a:lnTo>
                <a:lnTo>
                  <a:pt x="1158" y="522"/>
                </a:lnTo>
                <a:lnTo>
                  <a:pt x="1160" y="524"/>
                </a:lnTo>
                <a:lnTo>
                  <a:pt x="1162" y="521"/>
                </a:lnTo>
                <a:lnTo>
                  <a:pt x="1158" y="522"/>
                </a:lnTo>
                <a:cubicBezTo>
                  <a:pt x="1159" y="524"/>
                  <a:pt x="1160" y="526"/>
                  <a:pt x="1162" y="526"/>
                </a:cubicBezTo>
                <a:cubicBezTo>
                  <a:pt x="1164" y="527"/>
                  <a:pt x="1166" y="527"/>
                  <a:pt x="1168" y="526"/>
                </a:cubicBezTo>
                <a:lnTo>
                  <a:pt x="1171" y="523"/>
                </a:lnTo>
                <a:cubicBezTo>
                  <a:pt x="1172" y="522"/>
                  <a:pt x="1174" y="520"/>
                  <a:pt x="1174" y="518"/>
                </a:cubicBezTo>
                <a:cubicBezTo>
                  <a:pt x="1174" y="516"/>
                  <a:pt x="1173" y="514"/>
                  <a:pt x="1172" y="513"/>
                </a:cubicBezTo>
                <a:cubicBezTo>
                  <a:pt x="1171" y="511"/>
                  <a:pt x="1170" y="511"/>
                  <a:pt x="1169" y="510"/>
                </a:cubicBezTo>
                <a:lnTo>
                  <a:pt x="1167" y="509"/>
                </a:lnTo>
                <a:lnTo>
                  <a:pt x="1167" y="509"/>
                </a:lnTo>
                <a:lnTo>
                  <a:pt x="1165" y="511"/>
                </a:lnTo>
                <a:lnTo>
                  <a:pt x="1167" y="510"/>
                </a:lnTo>
                <a:lnTo>
                  <a:pt x="1167" y="509"/>
                </a:lnTo>
                <a:lnTo>
                  <a:pt x="1165" y="511"/>
                </a:lnTo>
                <a:lnTo>
                  <a:pt x="1167" y="510"/>
                </a:lnTo>
                <a:lnTo>
                  <a:pt x="1161" y="512"/>
                </a:lnTo>
                <a:lnTo>
                  <a:pt x="1163" y="518"/>
                </a:lnTo>
                <a:cubicBezTo>
                  <a:pt x="1164" y="518"/>
                  <a:pt x="1166" y="517"/>
                  <a:pt x="1167" y="516"/>
                </a:cubicBezTo>
                <a:cubicBezTo>
                  <a:pt x="1169" y="515"/>
                  <a:pt x="1170" y="512"/>
                  <a:pt x="1170" y="510"/>
                </a:cubicBezTo>
                <a:cubicBezTo>
                  <a:pt x="1170" y="508"/>
                  <a:pt x="1169" y="506"/>
                  <a:pt x="1169" y="505"/>
                </a:cubicBezTo>
                <a:cubicBezTo>
                  <a:pt x="1167" y="503"/>
                  <a:pt x="1166" y="502"/>
                  <a:pt x="1166" y="501"/>
                </a:cubicBezTo>
                <a:lnTo>
                  <a:pt x="1160" y="503"/>
                </a:lnTo>
                <a:lnTo>
                  <a:pt x="1164" y="508"/>
                </a:lnTo>
                <a:lnTo>
                  <a:pt x="1167" y="505"/>
                </a:lnTo>
                <a:cubicBezTo>
                  <a:pt x="1168" y="503"/>
                  <a:pt x="1170" y="502"/>
                  <a:pt x="1170" y="499"/>
                </a:cubicBezTo>
                <a:cubicBezTo>
                  <a:pt x="1170" y="496"/>
                  <a:pt x="1168" y="494"/>
                  <a:pt x="1167" y="493"/>
                </a:cubicBezTo>
                <a:cubicBezTo>
                  <a:pt x="1165" y="491"/>
                  <a:pt x="1164" y="491"/>
                  <a:pt x="1163" y="491"/>
                </a:cubicBezTo>
                <a:lnTo>
                  <a:pt x="1162" y="491"/>
                </a:lnTo>
                <a:lnTo>
                  <a:pt x="1161" y="491"/>
                </a:lnTo>
                <a:lnTo>
                  <a:pt x="1160" y="493"/>
                </a:lnTo>
                <a:lnTo>
                  <a:pt x="1162" y="492"/>
                </a:lnTo>
                <a:lnTo>
                  <a:pt x="1161" y="491"/>
                </a:lnTo>
                <a:lnTo>
                  <a:pt x="1160" y="493"/>
                </a:lnTo>
                <a:lnTo>
                  <a:pt x="1162" y="492"/>
                </a:lnTo>
                <a:lnTo>
                  <a:pt x="1160" y="493"/>
                </a:lnTo>
                <a:lnTo>
                  <a:pt x="1163" y="493"/>
                </a:lnTo>
                <a:lnTo>
                  <a:pt x="1162" y="492"/>
                </a:lnTo>
                <a:lnTo>
                  <a:pt x="1160" y="493"/>
                </a:lnTo>
                <a:lnTo>
                  <a:pt x="1163" y="493"/>
                </a:lnTo>
                <a:cubicBezTo>
                  <a:pt x="1163" y="490"/>
                  <a:pt x="1161" y="487"/>
                  <a:pt x="1158" y="487"/>
                </a:cubicBezTo>
                <a:lnTo>
                  <a:pt x="1154" y="486"/>
                </a:lnTo>
                <a:cubicBezTo>
                  <a:pt x="1152" y="486"/>
                  <a:pt x="1151" y="486"/>
                  <a:pt x="1150" y="486"/>
                </a:cubicBezTo>
                <a:lnTo>
                  <a:pt x="1150" y="486"/>
                </a:lnTo>
                <a:lnTo>
                  <a:pt x="1149" y="490"/>
                </a:lnTo>
                <a:lnTo>
                  <a:pt x="1152" y="487"/>
                </a:lnTo>
                <a:lnTo>
                  <a:pt x="1150" y="486"/>
                </a:lnTo>
                <a:lnTo>
                  <a:pt x="1149" y="490"/>
                </a:lnTo>
                <a:lnTo>
                  <a:pt x="1152" y="487"/>
                </a:lnTo>
                <a:lnTo>
                  <a:pt x="1149" y="491"/>
                </a:lnTo>
                <a:lnTo>
                  <a:pt x="1154" y="491"/>
                </a:lnTo>
                <a:lnTo>
                  <a:pt x="1152" y="487"/>
                </a:lnTo>
                <a:lnTo>
                  <a:pt x="1149" y="491"/>
                </a:lnTo>
                <a:lnTo>
                  <a:pt x="1154" y="491"/>
                </a:lnTo>
                <a:lnTo>
                  <a:pt x="1150" y="491"/>
                </a:lnTo>
                <a:lnTo>
                  <a:pt x="1154" y="491"/>
                </a:lnTo>
                <a:lnTo>
                  <a:pt x="1154" y="491"/>
                </a:lnTo>
                <a:lnTo>
                  <a:pt x="1150" y="491"/>
                </a:lnTo>
                <a:lnTo>
                  <a:pt x="1154" y="491"/>
                </a:lnTo>
                <a:cubicBezTo>
                  <a:pt x="1154" y="488"/>
                  <a:pt x="1152" y="486"/>
                  <a:pt x="1149" y="485"/>
                </a:cubicBezTo>
                <a:lnTo>
                  <a:pt x="1147" y="484"/>
                </a:lnTo>
                <a:lnTo>
                  <a:pt x="1147" y="484"/>
                </a:lnTo>
                <a:lnTo>
                  <a:pt x="1146" y="485"/>
                </a:lnTo>
                <a:lnTo>
                  <a:pt x="1147" y="484"/>
                </a:lnTo>
                <a:lnTo>
                  <a:pt x="1147" y="484"/>
                </a:lnTo>
                <a:lnTo>
                  <a:pt x="1146" y="485"/>
                </a:lnTo>
                <a:lnTo>
                  <a:pt x="1147" y="484"/>
                </a:lnTo>
                <a:lnTo>
                  <a:pt x="1144" y="487"/>
                </a:lnTo>
                <a:lnTo>
                  <a:pt x="1148" y="487"/>
                </a:lnTo>
                <a:lnTo>
                  <a:pt x="1147" y="484"/>
                </a:lnTo>
                <a:lnTo>
                  <a:pt x="1144" y="487"/>
                </a:lnTo>
                <a:lnTo>
                  <a:pt x="1148" y="487"/>
                </a:lnTo>
                <a:lnTo>
                  <a:pt x="1146" y="487"/>
                </a:lnTo>
                <a:lnTo>
                  <a:pt x="1148" y="488"/>
                </a:lnTo>
                <a:lnTo>
                  <a:pt x="1148" y="487"/>
                </a:lnTo>
                <a:lnTo>
                  <a:pt x="1146" y="487"/>
                </a:lnTo>
                <a:lnTo>
                  <a:pt x="1148" y="488"/>
                </a:lnTo>
                <a:lnTo>
                  <a:pt x="1148" y="488"/>
                </a:lnTo>
                <a:lnTo>
                  <a:pt x="1148" y="488"/>
                </a:lnTo>
                <a:lnTo>
                  <a:pt x="1148" y="488"/>
                </a:lnTo>
                <a:lnTo>
                  <a:pt x="1148" y="488"/>
                </a:lnTo>
                <a:lnTo>
                  <a:pt x="1148" y="488"/>
                </a:lnTo>
                <a:lnTo>
                  <a:pt x="1148" y="488"/>
                </a:lnTo>
                <a:cubicBezTo>
                  <a:pt x="1150" y="485"/>
                  <a:pt x="1149" y="481"/>
                  <a:pt x="1146" y="479"/>
                </a:cubicBezTo>
                <a:cubicBezTo>
                  <a:pt x="1144" y="478"/>
                  <a:pt x="1143" y="478"/>
                  <a:pt x="1143" y="478"/>
                </a:cubicBezTo>
                <a:lnTo>
                  <a:pt x="1142" y="478"/>
                </a:lnTo>
                <a:lnTo>
                  <a:pt x="1141" y="482"/>
                </a:lnTo>
                <a:lnTo>
                  <a:pt x="1143" y="479"/>
                </a:lnTo>
                <a:lnTo>
                  <a:pt x="1142" y="478"/>
                </a:lnTo>
                <a:lnTo>
                  <a:pt x="1141" y="482"/>
                </a:lnTo>
                <a:lnTo>
                  <a:pt x="1143" y="479"/>
                </a:lnTo>
                <a:lnTo>
                  <a:pt x="1139" y="483"/>
                </a:lnTo>
                <a:lnTo>
                  <a:pt x="1145" y="483"/>
                </a:lnTo>
                <a:cubicBezTo>
                  <a:pt x="1145" y="481"/>
                  <a:pt x="1144" y="479"/>
                  <a:pt x="1143" y="479"/>
                </a:cubicBezTo>
                <a:lnTo>
                  <a:pt x="1139" y="483"/>
                </a:lnTo>
                <a:lnTo>
                  <a:pt x="1145" y="483"/>
                </a:lnTo>
                <a:lnTo>
                  <a:pt x="1139" y="483"/>
                </a:lnTo>
                <a:lnTo>
                  <a:pt x="1144" y="487"/>
                </a:lnTo>
                <a:cubicBezTo>
                  <a:pt x="1144" y="486"/>
                  <a:pt x="1145" y="485"/>
                  <a:pt x="1145" y="483"/>
                </a:cubicBezTo>
                <a:lnTo>
                  <a:pt x="1139" y="483"/>
                </a:lnTo>
                <a:lnTo>
                  <a:pt x="1144" y="487"/>
                </a:lnTo>
                <a:lnTo>
                  <a:pt x="1141" y="484"/>
                </a:lnTo>
                <a:lnTo>
                  <a:pt x="1143" y="487"/>
                </a:lnTo>
                <a:lnTo>
                  <a:pt x="1144" y="487"/>
                </a:lnTo>
                <a:lnTo>
                  <a:pt x="1141" y="484"/>
                </a:lnTo>
                <a:lnTo>
                  <a:pt x="1143" y="487"/>
                </a:lnTo>
                <a:lnTo>
                  <a:pt x="1143" y="487"/>
                </a:lnTo>
                <a:lnTo>
                  <a:pt x="1143" y="487"/>
                </a:lnTo>
                <a:lnTo>
                  <a:pt x="1143" y="487"/>
                </a:lnTo>
                <a:lnTo>
                  <a:pt x="1143" y="487"/>
                </a:lnTo>
                <a:lnTo>
                  <a:pt x="1143" y="487"/>
                </a:lnTo>
                <a:cubicBezTo>
                  <a:pt x="1145" y="486"/>
                  <a:pt x="1147" y="484"/>
                  <a:pt x="1147" y="481"/>
                </a:cubicBezTo>
                <a:cubicBezTo>
                  <a:pt x="1146" y="479"/>
                  <a:pt x="1145" y="477"/>
                  <a:pt x="1143" y="476"/>
                </a:cubicBezTo>
                <a:cubicBezTo>
                  <a:pt x="1139" y="474"/>
                  <a:pt x="1136" y="473"/>
                  <a:pt x="1133" y="473"/>
                </a:cubicBezTo>
                <a:cubicBezTo>
                  <a:pt x="1131" y="472"/>
                  <a:pt x="1128" y="472"/>
                  <a:pt x="1126" y="472"/>
                </a:cubicBezTo>
                <a:lnTo>
                  <a:pt x="1125" y="478"/>
                </a:lnTo>
                <a:lnTo>
                  <a:pt x="1128" y="472"/>
                </a:lnTo>
                <a:lnTo>
                  <a:pt x="1126" y="471"/>
                </a:lnTo>
                <a:lnTo>
                  <a:pt x="1126" y="470"/>
                </a:lnTo>
                <a:lnTo>
                  <a:pt x="1126" y="470"/>
                </a:lnTo>
                <a:lnTo>
                  <a:pt x="1126" y="469"/>
                </a:lnTo>
                <a:cubicBezTo>
                  <a:pt x="1127" y="467"/>
                  <a:pt x="1127" y="465"/>
                  <a:pt x="1126" y="463"/>
                </a:cubicBezTo>
                <a:cubicBezTo>
                  <a:pt x="1125" y="461"/>
                  <a:pt x="1123" y="460"/>
                  <a:pt x="1121" y="460"/>
                </a:cubicBezTo>
                <a:lnTo>
                  <a:pt x="1120" y="460"/>
                </a:lnTo>
                <a:lnTo>
                  <a:pt x="1120" y="460"/>
                </a:lnTo>
                <a:lnTo>
                  <a:pt x="1121" y="460"/>
                </a:lnTo>
                <a:lnTo>
                  <a:pt x="1120" y="460"/>
                </a:lnTo>
                <a:lnTo>
                  <a:pt x="1120" y="460"/>
                </a:lnTo>
                <a:lnTo>
                  <a:pt x="1121" y="460"/>
                </a:lnTo>
                <a:lnTo>
                  <a:pt x="1120" y="460"/>
                </a:lnTo>
                <a:lnTo>
                  <a:pt x="1121" y="460"/>
                </a:lnTo>
                <a:lnTo>
                  <a:pt x="1121" y="460"/>
                </a:lnTo>
                <a:lnTo>
                  <a:pt x="1120" y="460"/>
                </a:lnTo>
                <a:lnTo>
                  <a:pt x="1121" y="460"/>
                </a:lnTo>
                <a:cubicBezTo>
                  <a:pt x="1121" y="460"/>
                  <a:pt x="1120" y="459"/>
                  <a:pt x="1119" y="457"/>
                </a:cubicBezTo>
                <a:cubicBezTo>
                  <a:pt x="1118" y="455"/>
                  <a:pt x="1116" y="451"/>
                  <a:pt x="1112" y="450"/>
                </a:cubicBezTo>
                <a:lnTo>
                  <a:pt x="1109" y="456"/>
                </a:lnTo>
                <a:lnTo>
                  <a:pt x="1110" y="462"/>
                </a:lnTo>
                <a:cubicBezTo>
                  <a:pt x="1113" y="462"/>
                  <a:pt x="1116" y="461"/>
                  <a:pt x="1117" y="458"/>
                </a:cubicBezTo>
                <a:cubicBezTo>
                  <a:pt x="1119" y="456"/>
                  <a:pt x="1119" y="454"/>
                  <a:pt x="1119" y="452"/>
                </a:cubicBezTo>
                <a:cubicBezTo>
                  <a:pt x="1119" y="449"/>
                  <a:pt x="1118" y="447"/>
                  <a:pt x="1118" y="446"/>
                </a:cubicBezTo>
                <a:lnTo>
                  <a:pt x="1112" y="447"/>
                </a:lnTo>
                <a:lnTo>
                  <a:pt x="1118" y="450"/>
                </a:lnTo>
                <a:lnTo>
                  <a:pt x="1118" y="450"/>
                </a:lnTo>
                <a:lnTo>
                  <a:pt x="1118" y="450"/>
                </a:lnTo>
                <a:lnTo>
                  <a:pt x="1118" y="450"/>
                </a:lnTo>
                <a:lnTo>
                  <a:pt x="1118" y="450"/>
                </a:lnTo>
                <a:lnTo>
                  <a:pt x="1118" y="450"/>
                </a:lnTo>
                <a:lnTo>
                  <a:pt x="1116" y="449"/>
                </a:lnTo>
                <a:lnTo>
                  <a:pt x="1117" y="451"/>
                </a:lnTo>
                <a:lnTo>
                  <a:pt x="1118" y="450"/>
                </a:lnTo>
                <a:lnTo>
                  <a:pt x="1116" y="449"/>
                </a:lnTo>
                <a:lnTo>
                  <a:pt x="1117" y="451"/>
                </a:lnTo>
                <a:lnTo>
                  <a:pt x="1116" y="449"/>
                </a:lnTo>
                <a:lnTo>
                  <a:pt x="1117" y="451"/>
                </a:lnTo>
                <a:lnTo>
                  <a:pt x="1117" y="451"/>
                </a:lnTo>
                <a:lnTo>
                  <a:pt x="1116" y="449"/>
                </a:lnTo>
                <a:lnTo>
                  <a:pt x="1117" y="451"/>
                </a:lnTo>
                <a:lnTo>
                  <a:pt x="1118" y="450"/>
                </a:lnTo>
                <a:lnTo>
                  <a:pt x="1120" y="448"/>
                </a:lnTo>
                <a:lnTo>
                  <a:pt x="1121" y="444"/>
                </a:lnTo>
                <a:cubicBezTo>
                  <a:pt x="1121" y="441"/>
                  <a:pt x="1120" y="440"/>
                  <a:pt x="1119" y="439"/>
                </a:cubicBezTo>
                <a:lnTo>
                  <a:pt x="1114" y="443"/>
                </a:lnTo>
                <a:lnTo>
                  <a:pt x="1117" y="449"/>
                </a:lnTo>
                <a:cubicBezTo>
                  <a:pt x="1120" y="447"/>
                  <a:pt x="1122" y="445"/>
                  <a:pt x="1123" y="442"/>
                </a:cubicBezTo>
                <a:cubicBezTo>
                  <a:pt x="1124" y="440"/>
                  <a:pt x="1125" y="438"/>
                  <a:pt x="1125" y="435"/>
                </a:cubicBezTo>
                <a:cubicBezTo>
                  <a:pt x="1125" y="433"/>
                  <a:pt x="1125" y="431"/>
                  <a:pt x="1123" y="429"/>
                </a:cubicBezTo>
                <a:lnTo>
                  <a:pt x="1118" y="432"/>
                </a:lnTo>
                <a:lnTo>
                  <a:pt x="1117" y="439"/>
                </a:lnTo>
                <a:lnTo>
                  <a:pt x="1118" y="439"/>
                </a:lnTo>
                <a:cubicBezTo>
                  <a:pt x="1123" y="439"/>
                  <a:pt x="1126" y="437"/>
                  <a:pt x="1128" y="435"/>
                </a:cubicBezTo>
                <a:cubicBezTo>
                  <a:pt x="1131" y="433"/>
                  <a:pt x="1132" y="432"/>
                  <a:pt x="1133" y="431"/>
                </a:cubicBezTo>
                <a:cubicBezTo>
                  <a:pt x="1137" y="430"/>
                  <a:pt x="1138" y="426"/>
                  <a:pt x="1137" y="423"/>
                </a:cubicBezTo>
                <a:cubicBezTo>
                  <a:pt x="1135" y="419"/>
                  <a:pt x="1132" y="416"/>
                  <a:pt x="1130" y="414"/>
                </a:cubicBezTo>
                <a:cubicBezTo>
                  <a:pt x="1125" y="412"/>
                  <a:pt x="1121" y="412"/>
                  <a:pt x="1119" y="411"/>
                </a:cubicBezTo>
                <a:cubicBezTo>
                  <a:pt x="1116" y="411"/>
                  <a:pt x="1114" y="410"/>
                  <a:pt x="1114" y="410"/>
                </a:cubicBezTo>
                <a:lnTo>
                  <a:pt x="1109" y="415"/>
                </a:lnTo>
                <a:lnTo>
                  <a:pt x="1110" y="421"/>
                </a:lnTo>
                <a:cubicBezTo>
                  <a:pt x="1114" y="421"/>
                  <a:pt x="1117" y="420"/>
                  <a:pt x="1119" y="419"/>
                </a:cubicBezTo>
                <a:lnTo>
                  <a:pt x="1123" y="418"/>
                </a:lnTo>
                <a:lnTo>
                  <a:pt x="1125" y="416"/>
                </a:lnTo>
                <a:lnTo>
                  <a:pt x="1126" y="412"/>
                </a:lnTo>
                <a:cubicBezTo>
                  <a:pt x="1126" y="410"/>
                  <a:pt x="1125" y="408"/>
                  <a:pt x="1125" y="408"/>
                </a:cubicBezTo>
                <a:lnTo>
                  <a:pt x="1123" y="405"/>
                </a:lnTo>
                <a:lnTo>
                  <a:pt x="1122" y="405"/>
                </a:lnTo>
                <a:lnTo>
                  <a:pt x="1122" y="405"/>
                </a:lnTo>
                <a:lnTo>
                  <a:pt x="1120" y="407"/>
                </a:lnTo>
                <a:lnTo>
                  <a:pt x="1122" y="405"/>
                </a:lnTo>
                <a:lnTo>
                  <a:pt x="1122" y="405"/>
                </a:lnTo>
                <a:lnTo>
                  <a:pt x="1120" y="407"/>
                </a:lnTo>
                <a:lnTo>
                  <a:pt x="1122" y="405"/>
                </a:lnTo>
                <a:lnTo>
                  <a:pt x="1118" y="408"/>
                </a:lnTo>
                <a:lnTo>
                  <a:pt x="1123" y="408"/>
                </a:lnTo>
                <a:lnTo>
                  <a:pt x="1122" y="405"/>
                </a:lnTo>
                <a:lnTo>
                  <a:pt x="1118" y="408"/>
                </a:lnTo>
                <a:lnTo>
                  <a:pt x="1123" y="408"/>
                </a:lnTo>
                <a:lnTo>
                  <a:pt x="1118" y="408"/>
                </a:lnTo>
                <a:lnTo>
                  <a:pt x="1122" y="410"/>
                </a:lnTo>
                <a:lnTo>
                  <a:pt x="1123" y="408"/>
                </a:lnTo>
                <a:lnTo>
                  <a:pt x="1118" y="408"/>
                </a:lnTo>
                <a:lnTo>
                  <a:pt x="1122" y="410"/>
                </a:lnTo>
                <a:lnTo>
                  <a:pt x="1121" y="409"/>
                </a:lnTo>
                <a:lnTo>
                  <a:pt x="1122" y="410"/>
                </a:lnTo>
                <a:lnTo>
                  <a:pt x="1122" y="410"/>
                </a:lnTo>
                <a:lnTo>
                  <a:pt x="1121" y="409"/>
                </a:lnTo>
                <a:lnTo>
                  <a:pt x="1122" y="410"/>
                </a:lnTo>
                <a:cubicBezTo>
                  <a:pt x="1122" y="410"/>
                  <a:pt x="1123" y="409"/>
                  <a:pt x="1126" y="408"/>
                </a:cubicBezTo>
                <a:lnTo>
                  <a:pt x="1123" y="402"/>
                </a:lnTo>
                <a:lnTo>
                  <a:pt x="1120" y="408"/>
                </a:lnTo>
                <a:lnTo>
                  <a:pt x="1124" y="409"/>
                </a:lnTo>
                <a:cubicBezTo>
                  <a:pt x="1125" y="409"/>
                  <a:pt x="1126" y="410"/>
                  <a:pt x="1127" y="410"/>
                </a:cubicBezTo>
                <a:cubicBezTo>
                  <a:pt x="1129" y="410"/>
                  <a:pt x="1130" y="410"/>
                  <a:pt x="1132" y="408"/>
                </a:cubicBezTo>
                <a:cubicBezTo>
                  <a:pt x="1134" y="407"/>
                  <a:pt x="1135" y="404"/>
                  <a:pt x="1135" y="403"/>
                </a:cubicBezTo>
                <a:cubicBezTo>
                  <a:pt x="1135" y="400"/>
                  <a:pt x="1134" y="399"/>
                  <a:pt x="1134" y="399"/>
                </a:cubicBezTo>
                <a:cubicBezTo>
                  <a:pt x="1132" y="396"/>
                  <a:pt x="1130" y="393"/>
                  <a:pt x="1128" y="390"/>
                </a:cubicBezTo>
                <a:cubicBezTo>
                  <a:pt x="1127" y="388"/>
                  <a:pt x="1126" y="385"/>
                  <a:pt x="1126" y="384"/>
                </a:cubicBezTo>
                <a:lnTo>
                  <a:pt x="1125" y="384"/>
                </a:lnTo>
                <a:lnTo>
                  <a:pt x="1126" y="385"/>
                </a:lnTo>
                <a:lnTo>
                  <a:pt x="1126" y="384"/>
                </a:lnTo>
                <a:lnTo>
                  <a:pt x="1125" y="384"/>
                </a:lnTo>
                <a:lnTo>
                  <a:pt x="1126" y="385"/>
                </a:lnTo>
                <a:lnTo>
                  <a:pt x="1124" y="384"/>
                </a:lnTo>
                <a:lnTo>
                  <a:pt x="1125" y="385"/>
                </a:lnTo>
                <a:lnTo>
                  <a:pt x="1126" y="385"/>
                </a:lnTo>
                <a:lnTo>
                  <a:pt x="1124" y="384"/>
                </a:lnTo>
                <a:lnTo>
                  <a:pt x="1125" y="385"/>
                </a:lnTo>
                <a:lnTo>
                  <a:pt x="1125" y="385"/>
                </a:lnTo>
                <a:lnTo>
                  <a:pt x="1125" y="385"/>
                </a:lnTo>
                <a:lnTo>
                  <a:pt x="1125" y="385"/>
                </a:lnTo>
                <a:lnTo>
                  <a:pt x="1125" y="385"/>
                </a:lnTo>
                <a:lnTo>
                  <a:pt x="1125" y="385"/>
                </a:lnTo>
                <a:lnTo>
                  <a:pt x="1125" y="385"/>
                </a:lnTo>
                <a:cubicBezTo>
                  <a:pt x="1128" y="384"/>
                  <a:pt x="1130" y="380"/>
                  <a:pt x="1128" y="377"/>
                </a:cubicBezTo>
                <a:cubicBezTo>
                  <a:pt x="1127" y="373"/>
                  <a:pt x="1124" y="371"/>
                  <a:pt x="1123" y="370"/>
                </a:cubicBezTo>
                <a:lnTo>
                  <a:pt x="1122" y="368"/>
                </a:lnTo>
                <a:lnTo>
                  <a:pt x="1119" y="371"/>
                </a:lnTo>
                <a:lnTo>
                  <a:pt x="1122" y="371"/>
                </a:lnTo>
                <a:lnTo>
                  <a:pt x="1122" y="368"/>
                </a:lnTo>
                <a:lnTo>
                  <a:pt x="1119" y="371"/>
                </a:lnTo>
                <a:lnTo>
                  <a:pt x="1122" y="371"/>
                </a:lnTo>
                <a:lnTo>
                  <a:pt x="1119" y="371"/>
                </a:lnTo>
                <a:lnTo>
                  <a:pt x="1122" y="373"/>
                </a:lnTo>
                <a:lnTo>
                  <a:pt x="1122" y="371"/>
                </a:lnTo>
                <a:lnTo>
                  <a:pt x="1119" y="371"/>
                </a:lnTo>
                <a:lnTo>
                  <a:pt x="1122" y="373"/>
                </a:lnTo>
                <a:lnTo>
                  <a:pt x="1122" y="373"/>
                </a:lnTo>
                <a:lnTo>
                  <a:pt x="1122" y="373"/>
                </a:lnTo>
                <a:lnTo>
                  <a:pt x="1122" y="373"/>
                </a:lnTo>
                <a:lnTo>
                  <a:pt x="1122" y="373"/>
                </a:lnTo>
                <a:lnTo>
                  <a:pt x="1122" y="373"/>
                </a:lnTo>
                <a:lnTo>
                  <a:pt x="1123" y="372"/>
                </a:lnTo>
                <a:lnTo>
                  <a:pt x="1124" y="371"/>
                </a:lnTo>
                <a:cubicBezTo>
                  <a:pt x="1126" y="368"/>
                  <a:pt x="1128" y="366"/>
                  <a:pt x="1130" y="363"/>
                </a:cubicBezTo>
                <a:cubicBezTo>
                  <a:pt x="1131" y="360"/>
                  <a:pt x="1133" y="357"/>
                  <a:pt x="1133" y="352"/>
                </a:cubicBezTo>
                <a:cubicBezTo>
                  <a:pt x="1133" y="350"/>
                  <a:pt x="1133" y="348"/>
                  <a:pt x="1132" y="346"/>
                </a:cubicBezTo>
                <a:lnTo>
                  <a:pt x="1126" y="348"/>
                </a:lnTo>
                <a:lnTo>
                  <a:pt x="1132" y="348"/>
                </a:lnTo>
                <a:lnTo>
                  <a:pt x="1132" y="348"/>
                </a:lnTo>
                <a:lnTo>
                  <a:pt x="1132" y="348"/>
                </a:lnTo>
                <a:lnTo>
                  <a:pt x="1132" y="348"/>
                </a:lnTo>
                <a:lnTo>
                  <a:pt x="1132" y="348"/>
                </a:lnTo>
                <a:lnTo>
                  <a:pt x="1132" y="348"/>
                </a:lnTo>
                <a:lnTo>
                  <a:pt x="1132" y="348"/>
                </a:lnTo>
                <a:lnTo>
                  <a:pt x="1129" y="347"/>
                </a:lnTo>
                <a:lnTo>
                  <a:pt x="1131" y="350"/>
                </a:lnTo>
                <a:lnTo>
                  <a:pt x="1132" y="348"/>
                </a:lnTo>
                <a:lnTo>
                  <a:pt x="1129" y="347"/>
                </a:lnTo>
                <a:lnTo>
                  <a:pt x="1131" y="350"/>
                </a:lnTo>
                <a:lnTo>
                  <a:pt x="1129" y="346"/>
                </a:lnTo>
                <a:lnTo>
                  <a:pt x="1129" y="350"/>
                </a:lnTo>
                <a:lnTo>
                  <a:pt x="1131" y="350"/>
                </a:lnTo>
                <a:lnTo>
                  <a:pt x="1129" y="346"/>
                </a:lnTo>
                <a:lnTo>
                  <a:pt x="1129" y="350"/>
                </a:lnTo>
                <a:lnTo>
                  <a:pt x="1129" y="349"/>
                </a:lnTo>
                <a:lnTo>
                  <a:pt x="1129" y="350"/>
                </a:lnTo>
                <a:lnTo>
                  <a:pt x="1129" y="350"/>
                </a:lnTo>
                <a:lnTo>
                  <a:pt x="1129" y="349"/>
                </a:lnTo>
                <a:lnTo>
                  <a:pt x="1129" y="350"/>
                </a:lnTo>
                <a:cubicBezTo>
                  <a:pt x="1129" y="350"/>
                  <a:pt x="1131" y="351"/>
                  <a:pt x="1133" y="351"/>
                </a:cubicBezTo>
                <a:cubicBezTo>
                  <a:pt x="1135" y="351"/>
                  <a:pt x="1137" y="350"/>
                  <a:pt x="1140" y="349"/>
                </a:cubicBezTo>
                <a:cubicBezTo>
                  <a:pt x="1141" y="348"/>
                  <a:pt x="1143" y="346"/>
                  <a:pt x="1143" y="344"/>
                </a:cubicBezTo>
                <a:cubicBezTo>
                  <a:pt x="1143" y="342"/>
                  <a:pt x="1143" y="342"/>
                  <a:pt x="1144" y="341"/>
                </a:cubicBezTo>
                <a:cubicBezTo>
                  <a:pt x="1145" y="340"/>
                  <a:pt x="1147" y="338"/>
                  <a:pt x="1149" y="336"/>
                </a:cubicBezTo>
                <a:cubicBezTo>
                  <a:pt x="1151" y="334"/>
                  <a:pt x="1152" y="331"/>
                  <a:pt x="1151" y="329"/>
                </a:cubicBezTo>
                <a:lnTo>
                  <a:pt x="1149" y="329"/>
                </a:lnTo>
                <a:lnTo>
                  <a:pt x="1151" y="329"/>
                </a:lnTo>
                <a:lnTo>
                  <a:pt x="1151" y="329"/>
                </a:lnTo>
                <a:lnTo>
                  <a:pt x="1149" y="329"/>
                </a:lnTo>
                <a:lnTo>
                  <a:pt x="1151" y="329"/>
                </a:lnTo>
                <a:lnTo>
                  <a:pt x="1151" y="329"/>
                </a:lnTo>
                <a:lnTo>
                  <a:pt x="1153" y="325"/>
                </a:lnTo>
                <a:cubicBezTo>
                  <a:pt x="1154" y="324"/>
                  <a:pt x="1155" y="322"/>
                  <a:pt x="1155" y="320"/>
                </a:cubicBezTo>
                <a:cubicBezTo>
                  <a:pt x="1154" y="318"/>
                  <a:pt x="1153" y="316"/>
                  <a:pt x="1152" y="315"/>
                </a:cubicBezTo>
                <a:lnTo>
                  <a:pt x="1151" y="315"/>
                </a:lnTo>
                <a:lnTo>
                  <a:pt x="1151" y="314"/>
                </a:lnTo>
                <a:lnTo>
                  <a:pt x="1150" y="315"/>
                </a:lnTo>
                <a:lnTo>
                  <a:pt x="1151" y="315"/>
                </a:lnTo>
                <a:lnTo>
                  <a:pt x="1151" y="314"/>
                </a:lnTo>
                <a:lnTo>
                  <a:pt x="1150" y="315"/>
                </a:lnTo>
                <a:lnTo>
                  <a:pt x="1151" y="315"/>
                </a:lnTo>
                <a:lnTo>
                  <a:pt x="1151" y="315"/>
                </a:lnTo>
                <a:lnTo>
                  <a:pt x="1151" y="315"/>
                </a:lnTo>
                <a:lnTo>
                  <a:pt x="1151" y="315"/>
                </a:lnTo>
                <a:lnTo>
                  <a:pt x="1151" y="315"/>
                </a:lnTo>
                <a:lnTo>
                  <a:pt x="1151" y="315"/>
                </a:lnTo>
                <a:cubicBezTo>
                  <a:pt x="1151" y="314"/>
                  <a:pt x="1152" y="311"/>
                  <a:pt x="1152" y="306"/>
                </a:cubicBezTo>
                <a:cubicBezTo>
                  <a:pt x="1152" y="304"/>
                  <a:pt x="1152" y="301"/>
                  <a:pt x="1150" y="299"/>
                </a:cubicBezTo>
                <a:cubicBezTo>
                  <a:pt x="1149" y="296"/>
                  <a:pt x="1146" y="295"/>
                  <a:pt x="1144" y="295"/>
                </a:cubicBezTo>
                <a:lnTo>
                  <a:pt x="1144" y="296"/>
                </a:lnTo>
                <a:lnTo>
                  <a:pt x="1144" y="295"/>
                </a:lnTo>
                <a:lnTo>
                  <a:pt x="1144" y="295"/>
                </a:lnTo>
                <a:lnTo>
                  <a:pt x="1144" y="296"/>
                </a:lnTo>
                <a:lnTo>
                  <a:pt x="1144" y="295"/>
                </a:lnTo>
                <a:cubicBezTo>
                  <a:pt x="1144" y="295"/>
                  <a:pt x="1143" y="295"/>
                  <a:pt x="1141" y="294"/>
                </a:cubicBezTo>
                <a:cubicBezTo>
                  <a:pt x="1139" y="294"/>
                  <a:pt x="1137" y="293"/>
                  <a:pt x="1134" y="293"/>
                </a:cubicBezTo>
                <a:cubicBezTo>
                  <a:pt x="1132" y="293"/>
                  <a:pt x="1130" y="293"/>
                  <a:pt x="1128" y="295"/>
                </a:cubicBezTo>
                <a:cubicBezTo>
                  <a:pt x="1126" y="296"/>
                  <a:pt x="1125" y="298"/>
                  <a:pt x="1124" y="300"/>
                </a:cubicBezTo>
                <a:lnTo>
                  <a:pt x="1130" y="302"/>
                </a:lnTo>
                <a:lnTo>
                  <a:pt x="1135" y="297"/>
                </a:lnTo>
                <a:cubicBezTo>
                  <a:pt x="1133" y="295"/>
                  <a:pt x="1131" y="294"/>
                  <a:pt x="1130" y="292"/>
                </a:cubicBezTo>
                <a:cubicBezTo>
                  <a:pt x="1129" y="291"/>
                  <a:pt x="1129" y="290"/>
                  <a:pt x="1129" y="288"/>
                </a:cubicBezTo>
                <a:lnTo>
                  <a:pt x="1129" y="287"/>
                </a:lnTo>
                <a:cubicBezTo>
                  <a:pt x="1129" y="284"/>
                  <a:pt x="1127" y="280"/>
                  <a:pt x="1123" y="280"/>
                </a:cubicBezTo>
                <a:lnTo>
                  <a:pt x="1122" y="280"/>
                </a:lnTo>
                <a:cubicBezTo>
                  <a:pt x="1117" y="280"/>
                  <a:pt x="1113" y="282"/>
                  <a:pt x="1111" y="285"/>
                </a:cubicBezTo>
                <a:cubicBezTo>
                  <a:pt x="1109" y="287"/>
                  <a:pt x="1107" y="289"/>
                  <a:pt x="1106" y="291"/>
                </a:cubicBezTo>
                <a:lnTo>
                  <a:pt x="1112" y="295"/>
                </a:lnTo>
                <a:lnTo>
                  <a:pt x="1118" y="293"/>
                </a:lnTo>
                <a:cubicBezTo>
                  <a:pt x="1118" y="291"/>
                  <a:pt x="1116" y="289"/>
                  <a:pt x="1114" y="287"/>
                </a:cubicBezTo>
                <a:cubicBezTo>
                  <a:pt x="1112" y="286"/>
                  <a:pt x="1110" y="286"/>
                  <a:pt x="1109" y="286"/>
                </a:cubicBezTo>
                <a:lnTo>
                  <a:pt x="1108" y="286"/>
                </a:lnTo>
                <a:lnTo>
                  <a:pt x="1108" y="286"/>
                </a:lnTo>
                <a:lnTo>
                  <a:pt x="1107" y="287"/>
                </a:lnTo>
                <a:lnTo>
                  <a:pt x="1108" y="286"/>
                </a:lnTo>
                <a:lnTo>
                  <a:pt x="1108" y="286"/>
                </a:lnTo>
                <a:lnTo>
                  <a:pt x="1107" y="287"/>
                </a:lnTo>
                <a:lnTo>
                  <a:pt x="1108" y="286"/>
                </a:lnTo>
                <a:lnTo>
                  <a:pt x="1107" y="287"/>
                </a:lnTo>
                <a:lnTo>
                  <a:pt x="1109" y="286"/>
                </a:lnTo>
                <a:lnTo>
                  <a:pt x="1108" y="286"/>
                </a:lnTo>
                <a:lnTo>
                  <a:pt x="1107" y="287"/>
                </a:lnTo>
                <a:lnTo>
                  <a:pt x="1109" y="286"/>
                </a:lnTo>
                <a:lnTo>
                  <a:pt x="1108" y="286"/>
                </a:lnTo>
                <a:lnTo>
                  <a:pt x="1109" y="286"/>
                </a:lnTo>
                <a:lnTo>
                  <a:pt x="1109" y="286"/>
                </a:lnTo>
                <a:lnTo>
                  <a:pt x="1108" y="286"/>
                </a:lnTo>
                <a:lnTo>
                  <a:pt x="1109" y="286"/>
                </a:lnTo>
                <a:lnTo>
                  <a:pt x="1103" y="290"/>
                </a:lnTo>
                <a:lnTo>
                  <a:pt x="1110" y="289"/>
                </a:lnTo>
                <a:cubicBezTo>
                  <a:pt x="1110" y="287"/>
                  <a:pt x="1109" y="286"/>
                  <a:pt x="1108" y="284"/>
                </a:cubicBezTo>
                <a:lnTo>
                  <a:pt x="1106" y="281"/>
                </a:lnTo>
                <a:cubicBezTo>
                  <a:pt x="1104" y="280"/>
                  <a:pt x="1103" y="280"/>
                  <a:pt x="1101" y="280"/>
                </a:cubicBezTo>
                <a:cubicBezTo>
                  <a:pt x="1099" y="280"/>
                  <a:pt x="1097" y="281"/>
                  <a:pt x="1096" y="282"/>
                </a:cubicBezTo>
                <a:lnTo>
                  <a:pt x="1092" y="285"/>
                </a:lnTo>
                <a:lnTo>
                  <a:pt x="1098" y="289"/>
                </a:lnTo>
                <a:lnTo>
                  <a:pt x="1100" y="283"/>
                </a:lnTo>
                <a:cubicBezTo>
                  <a:pt x="1098" y="282"/>
                  <a:pt x="1096" y="281"/>
                  <a:pt x="1094" y="281"/>
                </a:cubicBezTo>
                <a:cubicBezTo>
                  <a:pt x="1091" y="281"/>
                  <a:pt x="1088" y="282"/>
                  <a:pt x="1086" y="283"/>
                </a:cubicBezTo>
                <a:cubicBezTo>
                  <a:pt x="1084" y="285"/>
                  <a:pt x="1082" y="287"/>
                  <a:pt x="1081" y="288"/>
                </a:cubicBezTo>
                <a:lnTo>
                  <a:pt x="1078" y="290"/>
                </a:lnTo>
                <a:lnTo>
                  <a:pt x="1076" y="290"/>
                </a:lnTo>
                <a:cubicBezTo>
                  <a:pt x="1074" y="291"/>
                  <a:pt x="1071" y="292"/>
                  <a:pt x="1069" y="292"/>
                </a:cubicBezTo>
                <a:cubicBezTo>
                  <a:pt x="1066" y="292"/>
                  <a:pt x="1064" y="291"/>
                  <a:pt x="1062" y="290"/>
                </a:cubicBezTo>
                <a:lnTo>
                  <a:pt x="1059" y="296"/>
                </a:lnTo>
                <a:lnTo>
                  <a:pt x="1064" y="300"/>
                </a:lnTo>
                <a:cubicBezTo>
                  <a:pt x="1067" y="297"/>
                  <a:pt x="1068" y="293"/>
                  <a:pt x="1068" y="290"/>
                </a:cubicBezTo>
                <a:cubicBezTo>
                  <a:pt x="1068" y="284"/>
                  <a:pt x="1065" y="280"/>
                  <a:pt x="1064" y="276"/>
                </a:cubicBezTo>
                <a:cubicBezTo>
                  <a:pt x="1062" y="273"/>
                  <a:pt x="1060" y="269"/>
                  <a:pt x="1060" y="266"/>
                </a:cubicBezTo>
                <a:cubicBezTo>
                  <a:pt x="1059" y="264"/>
                  <a:pt x="1058" y="262"/>
                  <a:pt x="1056" y="261"/>
                </a:cubicBezTo>
                <a:cubicBezTo>
                  <a:pt x="1055" y="260"/>
                  <a:pt x="1053" y="260"/>
                  <a:pt x="1053" y="259"/>
                </a:cubicBezTo>
                <a:lnTo>
                  <a:pt x="1053" y="260"/>
                </a:lnTo>
                <a:lnTo>
                  <a:pt x="1053" y="259"/>
                </a:lnTo>
                <a:lnTo>
                  <a:pt x="1053" y="259"/>
                </a:lnTo>
                <a:lnTo>
                  <a:pt x="1053" y="260"/>
                </a:lnTo>
                <a:lnTo>
                  <a:pt x="1053" y="259"/>
                </a:lnTo>
                <a:lnTo>
                  <a:pt x="1051" y="263"/>
                </a:lnTo>
                <a:lnTo>
                  <a:pt x="1054" y="261"/>
                </a:lnTo>
                <a:lnTo>
                  <a:pt x="1053" y="259"/>
                </a:lnTo>
                <a:lnTo>
                  <a:pt x="1051" y="263"/>
                </a:lnTo>
                <a:lnTo>
                  <a:pt x="1054" y="261"/>
                </a:lnTo>
                <a:lnTo>
                  <a:pt x="1050" y="263"/>
                </a:lnTo>
                <a:lnTo>
                  <a:pt x="1055" y="263"/>
                </a:lnTo>
                <a:lnTo>
                  <a:pt x="1054" y="261"/>
                </a:lnTo>
                <a:lnTo>
                  <a:pt x="1050" y="263"/>
                </a:lnTo>
                <a:lnTo>
                  <a:pt x="1055" y="263"/>
                </a:lnTo>
                <a:lnTo>
                  <a:pt x="1052" y="263"/>
                </a:lnTo>
                <a:lnTo>
                  <a:pt x="1055" y="265"/>
                </a:lnTo>
                <a:lnTo>
                  <a:pt x="1055" y="263"/>
                </a:lnTo>
                <a:lnTo>
                  <a:pt x="1052" y="263"/>
                </a:lnTo>
                <a:lnTo>
                  <a:pt x="1055" y="265"/>
                </a:lnTo>
                <a:lnTo>
                  <a:pt x="1056" y="264"/>
                </a:lnTo>
                <a:cubicBezTo>
                  <a:pt x="1057" y="262"/>
                  <a:pt x="1058" y="259"/>
                  <a:pt x="1057" y="257"/>
                </a:cubicBezTo>
                <a:cubicBezTo>
                  <a:pt x="1055" y="254"/>
                  <a:pt x="1053" y="253"/>
                  <a:pt x="1050" y="253"/>
                </a:cubicBezTo>
                <a:lnTo>
                  <a:pt x="1048" y="253"/>
                </a:lnTo>
                <a:lnTo>
                  <a:pt x="1047" y="253"/>
                </a:lnTo>
                <a:lnTo>
                  <a:pt x="1047" y="253"/>
                </a:lnTo>
                <a:lnTo>
                  <a:pt x="1046" y="256"/>
                </a:lnTo>
                <a:lnTo>
                  <a:pt x="1048" y="254"/>
                </a:lnTo>
                <a:lnTo>
                  <a:pt x="1047" y="253"/>
                </a:lnTo>
                <a:lnTo>
                  <a:pt x="1046" y="256"/>
                </a:lnTo>
                <a:lnTo>
                  <a:pt x="1048" y="254"/>
                </a:lnTo>
                <a:lnTo>
                  <a:pt x="1048" y="255"/>
                </a:lnTo>
                <a:lnTo>
                  <a:pt x="1048" y="254"/>
                </a:lnTo>
                <a:lnTo>
                  <a:pt x="1048" y="254"/>
                </a:lnTo>
                <a:lnTo>
                  <a:pt x="1048" y="255"/>
                </a:lnTo>
                <a:lnTo>
                  <a:pt x="1048" y="254"/>
                </a:lnTo>
                <a:lnTo>
                  <a:pt x="1048" y="253"/>
                </a:lnTo>
                <a:lnTo>
                  <a:pt x="1041" y="254"/>
                </a:lnTo>
                <a:lnTo>
                  <a:pt x="1048" y="253"/>
                </a:lnTo>
                <a:cubicBezTo>
                  <a:pt x="1048" y="251"/>
                  <a:pt x="1047" y="249"/>
                  <a:pt x="1046" y="248"/>
                </a:cubicBezTo>
                <a:lnTo>
                  <a:pt x="1046" y="246"/>
                </a:lnTo>
                <a:lnTo>
                  <a:pt x="1046" y="246"/>
                </a:lnTo>
                <a:lnTo>
                  <a:pt x="1044" y="246"/>
                </a:lnTo>
                <a:lnTo>
                  <a:pt x="1046" y="246"/>
                </a:lnTo>
                <a:lnTo>
                  <a:pt x="1046" y="246"/>
                </a:lnTo>
                <a:lnTo>
                  <a:pt x="1044" y="246"/>
                </a:lnTo>
                <a:lnTo>
                  <a:pt x="1046" y="246"/>
                </a:lnTo>
                <a:lnTo>
                  <a:pt x="1041" y="246"/>
                </a:lnTo>
                <a:lnTo>
                  <a:pt x="1045" y="248"/>
                </a:lnTo>
                <a:lnTo>
                  <a:pt x="1046" y="246"/>
                </a:lnTo>
                <a:lnTo>
                  <a:pt x="1041" y="246"/>
                </a:lnTo>
                <a:lnTo>
                  <a:pt x="1045" y="248"/>
                </a:lnTo>
                <a:lnTo>
                  <a:pt x="1040" y="246"/>
                </a:lnTo>
                <a:lnTo>
                  <a:pt x="1042" y="251"/>
                </a:lnTo>
                <a:lnTo>
                  <a:pt x="1045" y="248"/>
                </a:lnTo>
                <a:lnTo>
                  <a:pt x="1040" y="246"/>
                </a:lnTo>
                <a:lnTo>
                  <a:pt x="1042" y="251"/>
                </a:lnTo>
                <a:cubicBezTo>
                  <a:pt x="1044" y="250"/>
                  <a:pt x="1045" y="249"/>
                  <a:pt x="1046" y="247"/>
                </a:cubicBezTo>
                <a:lnTo>
                  <a:pt x="1047" y="245"/>
                </a:lnTo>
                <a:cubicBezTo>
                  <a:pt x="1047" y="244"/>
                  <a:pt x="1048" y="243"/>
                  <a:pt x="1048" y="241"/>
                </a:cubicBezTo>
                <a:cubicBezTo>
                  <a:pt x="1048" y="239"/>
                  <a:pt x="1047" y="237"/>
                  <a:pt x="1046" y="236"/>
                </a:cubicBezTo>
                <a:cubicBezTo>
                  <a:pt x="1044" y="234"/>
                  <a:pt x="1043" y="234"/>
                  <a:pt x="1042" y="234"/>
                </a:cubicBezTo>
                <a:lnTo>
                  <a:pt x="1039" y="232"/>
                </a:lnTo>
                <a:lnTo>
                  <a:pt x="1037" y="239"/>
                </a:lnTo>
                <a:lnTo>
                  <a:pt x="1043" y="241"/>
                </a:lnTo>
                <a:cubicBezTo>
                  <a:pt x="1043" y="239"/>
                  <a:pt x="1044" y="237"/>
                  <a:pt x="1044" y="236"/>
                </a:cubicBezTo>
                <a:cubicBezTo>
                  <a:pt x="1044" y="232"/>
                  <a:pt x="1043" y="230"/>
                  <a:pt x="1042" y="228"/>
                </a:cubicBezTo>
                <a:cubicBezTo>
                  <a:pt x="1042" y="226"/>
                  <a:pt x="1042" y="225"/>
                  <a:pt x="1042" y="224"/>
                </a:cubicBezTo>
                <a:lnTo>
                  <a:pt x="1042" y="222"/>
                </a:lnTo>
                <a:cubicBezTo>
                  <a:pt x="1043" y="221"/>
                  <a:pt x="1044" y="219"/>
                  <a:pt x="1043" y="217"/>
                </a:cubicBezTo>
                <a:cubicBezTo>
                  <a:pt x="1042" y="215"/>
                  <a:pt x="1041" y="213"/>
                  <a:pt x="1039" y="213"/>
                </a:cubicBezTo>
                <a:cubicBezTo>
                  <a:pt x="1038" y="212"/>
                  <a:pt x="1037" y="211"/>
                  <a:pt x="1036" y="209"/>
                </a:cubicBezTo>
                <a:cubicBezTo>
                  <a:pt x="1035" y="208"/>
                  <a:pt x="1034" y="207"/>
                  <a:pt x="1032" y="205"/>
                </a:cubicBezTo>
                <a:cubicBezTo>
                  <a:pt x="1030" y="204"/>
                  <a:pt x="1028" y="203"/>
                  <a:pt x="1025" y="203"/>
                </a:cubicBezTo>
                <a:lnTo>
                  <a:pt x="1025" y="209"/>
                </a:lnTo>
                <a:lnTo>
                  <a:pt x="1029" y="204"/>
                </a:lnTo>
                <a:cubicBezTo>
                  <a:pt x="1028" y="203"/>
                  <a:pt x="1028" y="202"/>
                  <a:pt x="1028" y="200"/>
                </a:cubicBezTo>
                <a:cubicBezTo>
                  <a:pt x="1028" y="198"/>
                  <a:pt x="1029" y="194"/>
                  <a:pt x="1031" y="190"/>
                </a:cubicBezTo>
                <a:cubicBezTo>
                  <a:pt x="1033" y="185"/>
                  <a:pt x="1036" y="181"/>
                  <a:pt x="1036" y="175"/>
                </a:cubicBezTo>
                <a:lnTo>
                  <a:pt x="1036" y="173"/>
                </a:lnTo>
                <a:lnTo>
                  <a:pt x="1030" y="174"/>
                </a:lnTo>
                <a:lnTo>
                  <a:pt x="1036" y="177"/>
                </a:lnTo>
                <a:lnTo>
                  <a:pt x="1036" y="176"/>
                </a:lnTo>
                <a:lnTo>
                  <a:pt x="1034" y="176"/>
                </a:lnTo>
                <a:lnTo>
                  <a:pt x="1035" y="177"/>
                </a:lnTo>
                <a:lnTo>
                  <a:pt x="1036" y="176"/>
                </a:lnTo>
                <a:lnTo>
                  <a:pt x="1034" y="176"/>
                </a:lnTo>
                <a:lnTo>
                  <a:pt x="1035" y="177"/>
                </a:lnTo>
                <a:lnTo>
                  <a:pt x="1035" y="177"/>
                </a:lnTo>
                <a:lnTo>
                  <a:pt x="1036" y="177"/>
                </a:lnTo>
                <a:lnTo>
                  <a:pt x="1037" y="177"/>
                </a:lnTo>
                <a:cubicBezTo>
                  <a:pt x="1039" y="177"/>
                  <a:pt x="1041" y="177"/>
                  <a:pt x="1044" y="176"/>
                </a:cubicBezTo>
                <a:cubicBezTo>
                  <a:pt x="1047" y="174"/>
                  <a:pt x="1049" y="171"/>
                  <a:pt x="1050" y="168"/>
                </a:cubicBezTo>
                <a:lnTo>
                  <a:pt x="1044" y="166"/>
                </a:lnTo>
                <a:lnTo>
                  <a:pt x="1050" y="168"/>
                </a:lnTo>
                <a:cubicBezTo>
                  <a:pt x="1051" y="166"/>
                  <a:pt x="1051" y="164"/>
                  <a:pt x="1051" y="162"/>
                </a:cubicBezTo>
                <a:cubicBezTo>
                  <a:pt x="1051" y="154"/>
                  <a:pt x="1046" y="149"/>
                  <a:pt x="1045" y="146"/>
                </a:cubicBezTo>
                <a:lnTo>
                  <a:pt x="1039" y="149"/>
                </a:lnTo>
                <a:lnTo>
                  <a:pt x="1045" y="148"/>
                </a:lnTo>
                <a:cubicBezTo>
                  <a:pt x="1044" y="144"/>
                  <a:pt x="1044" y="140"/>
                  <a:pt x="1041" y="135"/>
                </a:cubicBezTo>
                <a:cubicBezTo>
                  <a:pt x="1039" y="133"/>
                  <a:pt x="1037" y="131"/>
                  <a:pt x="1034" y="130"/>
                </a:cubicBezTo>
                <a:cubicBezTo>
                  <a:pt x="1032" y="128"/>
                  <a:pt x="1028" y="128"/>
                  <a:pt x="1025" y="127"/>
                </a:cubicBezTo>
                <a:lnTo>
                  <a:pt x="1025" y="134"/>
                </a:lnTo>
                <a:lnTo>
                  <a:pt x="1030" y="130"/>
                </a:lnTo>
                <a:cubicBezTo>
                  <a:pt x="1026" y="126"/>
                  <a:pt x="1022" y="124"/>
                  <a:pt x="1020" y="122"/>
                </a:cubicBezTo>
                <a:lnTo>
                  <a:pt x="1017" y="121"/>
                </a:lnTo>
                <a:lnTo>
                  <a:pt x="1017" y="121"/>
                </a:lnTo>
                <a:lnTo>
                  <a:pt x="1015" y="122"/>
                </a:lnTo>
                <a:lnTo>
                  <a:pt x="1018" y="122"/>
                </a:lnTo>
                <a:lnTo>
                  <a:pt x="1017" y="121"/>
                </a:lnTo>
                <a:lnTo>
                  <a:pt x="1015" y="122"/>
                </a:lnTo>
                <a:lnTo>
                  <a:pt x="1018" y="122"/>
                </a:lnTo>
                <a:lnTo>
                  <a:pt x="1016" y="122"/>
                </a:lnTo>
                <a:lnTo>
                  <a:pt x="1017" y="123"/>
                </a:lnTo>
                <a:lnTo>
                  <a:pt x="1018" y="122"/>
                </a:lnTo>
                <a:lnTo>
                  <a:pt x="1016" y="122"/>
                </a:lnTo>
                <a:lnTo>
                  <a:pt x="1017" y="123"/>
                </a:lnTo>
                <a:lnTo>
                  <a:pt x="1018" y="122"/>
                </a:lnTo>
                <a:lnTo>
                  <a:pt x="1012" y="119"/>
                </a:lnTo>
                <a:lnTo>
                  <a:pt x="1005" y="118"/>
                </a:lnTo>
                <a:lnTo>
                  <a:pt x="1012" y="119"/>
                </a:lnTo>
                <a:lnTo>
                  <a:pt x="1006" y="116"/>
                </a:lnTo>
                <a:lnTo>
                  <a:pt x="1005" y="118"/>
                </a:lnTo>
                <a:lnTo>
                  <a:pt x="1012" y="119"/>
                </a:lnTo>
                <a:lnTo>
                  <a:pt x="1006" y="116"/>
                </a:lnTo>
                <a:lnTo>
                  <a:pt x="1012" y="119"/>
                </a:lnTo>
                <a:lnTo>
                  <a:pt x="1008" y="114"/>
                </a:lnTo>
                <a:lnTo>
                  <a:pt x="1006" y="116"/>
                </a:lnTo>
                <a:lnTo>
                  <a:pt x="1012" y="119"/>
                </a:lnTo>
                <a:lnTo>
                  <a:pt x="1008" y="114"/>
                </a:lnTo>
                <a:lnTo>
                  <a:pt x="1012" y="119"/>
                </a:lnTo>
                <a:lnTo>
                  <a:pt x="1012" y="112"/>
                </a:lnTo>
                <a:lnTo>
                  <a:pt x="1008" y="114"/>
                </a:lnTo>
                <a:lnTo>
                  <a:pt x="1012" y="119"/>
                </a:lnTo>
                <a:lnTo>
                  <a:pt x="1012" y="112"/>
                </a:lnTo>
                <a:lnTo>
                  <a:pt x="1012" y="119"/>
                </a:lnTo>
                <a:lnTo>
                  <a:pt x="1017" y="114"/>
                </a:lnTo>
                <a:cubicBezTo>
                  <a:pt x="1016" y="114"/>
                  <a:pt x="1015" y="112"/>
                  <a:pt x="1012" y="112"/>
                </a:cubicBezTo>
                <a:lnTo>
                  <a:pt x="1012" y="119"/>
                </a:lnTo>
                <a:lnTo>
                  <a:pt x="1017" y="114"/>
                </a:lnTo>
                <a:lnTo>
                  <a:pt x="1012" y="119"/>
                </a:lnTo>
                <a:lnTo>
                  <a:pt x="1018" y="116"/>
                </a:lnTo>
                <a:lnTo>
                  <a:pt x="1017" y="114"/>
                </a:lnTo>
                <a:lnTo>
                  <a:pt x="1012" y="119"/>
                </a:lnTo>
                <a:lnTo>
                  <a:pt x="1018" y="116"/>
                </a:lnTo>
                <a:lnTo>
                  <a:pt x="1014" y="118"/>
                </a:lnTo>
                <a:lnTo>
                  <a:pt x="1018" y="116"/>
                </a:lnTo>
                <a:lnTo>
                  <a:pt x="1018" y="116"/>
                </a:lnTo>
                <a:lnTo>
                  <a:pt x="1014" y="118"/>
                </a:lnTo>
                <a:lnTo>
                  <a:pt x="1018" y="116"/>
                </a:lnTo>
                <a:lnTo>
                  <a:pt x="1018" y="116"/>
                </a:lnTo>
                <a:cubicBezTo>
                  <a:pt x="1018" y="115"/>
                  <a:pt x="1017" y="112"/>
                  <a:pt x="1017" y="109"/>
                </a:cubicBezTo>
                <a:lnTo>
                  <a:pt x="1017" y="109"/>
                </a:lnTo>
                <a:lnTo>
                  <a:pt x="1017" y="108"/>
                </a:lnTo>
                <a:lnTo>
                  <a:pt x="1014" y="108"/>
                </a:lnTo>
                <a:lnTo>
                  <a:pt x="1017" y="109"/>
                </a:lnTo>
                <a:lnTo>
                  <a:pt x="1017" y="108"/>
                </a:lnTo>
                <a:lnTo>
                  <a:pt x="1014" y="108"/>
                </a:lnTo>
                <a:lnTo>
                  <a:pt x="1017" y="109"/>
                </a:lnTo>
                <a:lnTo>
                  <a:pt x="1013" y="106"/>
                </a:lnTo>
                <a:lnTo>
                  <a:pt x="1014" y="111"/>
                </a:lnTo>
                <a:lnTo>
                  <a:pt x="1017" y="109"/>
                </a:lnTo>
                <a:lnTo>
                  <a:pt x="1013" y="106"/>
                </a:lnTo>
                <a:lnTo>
                  <a:pt x="1014" y="111"/>
                </a:lnTo>
                <a:cubicBezTo>
                  <a:pt x="1017" y="110"/>
                  <a:pt x="1019" y="107"/>
                  <a:pt x="1019" y="104"/>
                </a:cubicBezTo>
                <a:lnTo>
                  <a:pt x="1018" y="104"/>
                </a:lnTo>
                <a:cubicBezTo>
                  <a:pt x="1018" y="103"/>
                  <a:pt x="1019" y="100"/>
                  <a:pt x="1022" y="97"/>
                </a:cubicBezTo>
                <a:cubicBezTo>
                  <a:pt x="1024" y="93"/>
                  <a:pt x="1027" y="89"/>
                  <a:pt x="1027" y="83"/>
                </a:cubicBezTo>
                <a:cubicBezTo>
                  <a:pt x="1027" y="80"/>
                  <a:pt x="1026" y="76"/>
                  <a:pt x="1024" y="73"/>
                </a:cubicBezTo>
                <a:cubicBezTo>
                  <a:pt x="1021" y="70"/>
                  <a:pt x="1018" y="68"/>
                  <a:pt x="1014" y="65"/>
                </a:cubicBezTo>
                <a:lnTo>
                  <a:pt x="1011" y="71"/>
                </a:lnTo>
                <a:lnTo>
                  <a:pt x="1017" y="68"/>
                </a:lnTo>
                <a:cubicBezTo>
                  <a:pt x="1015" y="64"/>
                  <a:pt x="1012" y="61"/>
                  <a:pt x="1009" y="59"/>
                </a:cubicBezTo>
                <a:cubicBezTo>
                  <a:pt x="1004" y="56"/>
                  <a:pt x="999" y="55"/>
                  <a:pt x="996" y="53"/>
                </a:cubicBezTo>
                <a:cubicBezTo>
                  <a:pt x="995" y="52"/>
                  <a:pt x="993" y="51"/>
                  <a:pt x="993" y="51"/>
                </a:cubicBezTo>
                <a:lnTo>
                  <a:pt x="991" y="49"/>
                </a:lnTo>
                <a:lnTo>
                  <a:pt x="985" y="51"/>
                </a:lnTo>
                <a:lnTo>
                  <a:pt x="989" y="56"/>
                </a:lnTo>
                <a:cubicBezTo>
                  <a:pt x="992" y="54"/>
                  <a:pt x="994" y="51"/>
                  <a:pt x="994" y="47"/>
                </a:cubicBezTo>
                <a:cubicBezTo>
                  <a:pt x="994" y="44"/>
                  <a:pt x="993" y="42"/>
                  <a:pt x="992" y="41"/>
                </a:cubicBezTo>
                <a:cubicBezTo>
                  <a:pt x="990" y="39"/>
                  <a:pt x="989" y="37"/>
                  <a:pt x="988" y="36"/>
                </a:cubicBezTo>
                <a:lnTo>
                  <a:pt x="987" y="35"/>
                </a:lnTo>
                <a:lnTo>
                  <a:pt x="987" y="35"/>
                </a:lnTo>
                <a:cubicBezTo>
                  <a:pt x="986" y="33"/>
                  <a:pt x="984" y="31"/>
                  <a:pt x="982" y="30"/>
                </a:cubicBezTo>
                <a:cubicBezTo>
                  <a:pt x="980" y="30"/>
                  <a:pt x="978" y="30"/>
                  <a:pt x="976" y="32"/>
                </a:cubicBezTo>
                <a:cubicBezTo>
                  <a:pt x="973" y="34"/>
                  <a:pt x="969" y="35"/>
                  <a:pt x="964" y="36"/>
                </a:cubicBezTo>
                <a:cubicBezTo>
                  <a:pt x="962" y="37"/>
                  <a:pt x="959" y="38"/>
                  <a:pt x="956" y="41"/>
                </a:cubicBezTo>
                <a:cubicBezTo>
                  <a:pt x="954" y="43"/>
                  <a:pt x="951" y="46"/>
                  <a:pt x="950" y="49"/>
                </a:cubicBezTo>
                <a:lnTo>
                  <a:pt x="956" y="52"/>
                </a:lnTo>
                <a:lnTo>
                  <a:pt x="957" y="46"/>
                </a:lnTo>
                <a:cubicBezTo>
                  <a:pt x="953" y="45"/>
                  <a:pt x="951" y="44"/>
                  <a:pt x="950" y="43"/>
                </a:cubicBezTo>
                <a:lnTo>
                  <a:pt x="950" y="43"/>
                </a:lnTo>
                <a:lnTo>
                  <a:pt x="949" y="41"/>
                </a:lnTo>
                <a:cubicBezTo>
                  <a:pt x="948" y="39"/>
                  <a:pt x="946" y="37"/>
                  <a:pt x="943" y="36"/>
                </a:cubicBezTo>
                <a:cubicBezTo>
                  <a:pt x="940" y="35"/>
                  <a:pt x="937" y="34"/>
                  <a:pt x="934" y="34"/>
                </a:cubicBezTo>
                <a:cubicBezTo>
                  <a:pt x="929" y="34"/>
                  <a:pt x="922" y="35"/>
                  <a:pt x="913" y="36"/>
                </a:cubicBezTo>
                <a:lnTo>
                  <a:pt x="909" y="38"/>
                </a:lnTo>
                <a:cubicBezTo>
                  <a:pt x="907" y="39"/>
                  <a:pt x="906" y="40"/>
                  <a:pt x="905" y="42"/>
                </a:cubicBezTo>
                <a:cubicBezTo>
                  <a:pt x="904" y="44"/>
                  <a:pt x="904" y="46"/>
                  <a:pt x="904" y="48"/>
                </a:cubicBezTo>
                <a:cubicBezTo>
                  <a:pt x="904" y="50"/>
                  <a:pt x="904" y="52"/>
                  <a:pt x="905" y="52"/>
                </a:cubicBezTo>
                <a:lnTo>
                  <a:pt x="905" y="53"/>
                </a:lnTo>
                <a:lnTo>
                  <a:pt x="905" y="53"/>
                </a:lnTo>
                <a:lnTo>
                  <a:pt x="906" y="53"/>
                </a:lnTo>
                <a:lnTo>
                  <a:pt x="905" y="53"/>
                </a:lnTo>
                <a:lnTo>
                  <a:pt x="905" y="53"/>
                </a:lnTo>
                <a:lnTo>
                  <a:pt x="906" y="53"/>
                </a:lnTo>
                <a:lnTo>
                  <a:pt x="905" y="53"/>
                </a:lnTo>
                <a:lnTo>
                  <a:pt x="905" y="53"/>
                </a:lnTo>
                <a:lnTo>
                  <a:pt x="905" y="53"/>
                </a:lnTo>
                <a:lnTo>
                  <a:pt x="905" y="53"/>
                </a:lnTo>
                <a:lnTo>
                  <a:pt x="905" y="53"/>
                </a:lnTo>
                <a:lnTo>
                  <a:pt x="905" y="53"/>
                </a:lnTo>
                <a:lnTo>
                  <a:pt x="904" y="55"/>
                </a:lnTo>
                <a:cubicBezTo>
                  <a:pt x="904" y="58"/>
                  <a:pt x="903" y="60"/>
                  <a:pt x="903" y="60"/>
                </a:cubicBezTo>
                <a:lnTo>
                  <a:pt x="903" y="60"/>
                </a:lnTo>
                <a:lnTo>
                  <a:pt x="906" y="62"/>
                </a:lnTo>
                <a:lnTo>
                  <a:pt x="904" y="60"/>
                </a:lnTo>
                <a:lnTo>
                  <a:pt x="903" y="60"/>
                </a:lnTo>
                <a:lnTo>
                  <a:pt x="906" y="62"/>
                </a:lnTo>
                <a:lnTo>
                  <a:pt x="904" y="60"/>
                </a:lnTo>
                <a:lnTo>
                  <a:pt x="906" y="63"/>
                </a:lnTo>
                <a:lnTo>
                  <a:pt x="906" y="59"/>
                </a:lnTo>
                <a:lnTo>
                  <a:pt x="904" y="60"/>
                </a:lnTo>
                <a:lnTo>
                  <a:pt x="906" y="63"/>
                </a:lnTo>
                <a:lnTo>
                  <a:pt x="906" y="59"/>
                </a:lnTo>
                <a:lnTo>
                  <a:pt x="906" y="62"/>
                </a:lnTo>
                <a:lnTo>
                  <a:pt x="908" y="59"/>
                </a:lnTo>
                <a:lnTo>
                  <a:pt x="906" y="59"/>
                </a:lnTo>
                <a:lnTo>
                  <a:pt x="906" y="62"/>
                </a:lnTo>
                <a:lnTo>
                  <a:pt x="908" y="59"/>
                </a:lnTo>
                <a:lnTo>
                  <a:pt x="907" y="59"/>
                </a:lnTo>
                <a:cubicBezTo>
                  <a:pt x="906" y="58"/>
                  <a:pt x="904" y="56"/>
                  <a:pt x="903" y="54"/>
                </a:cubicBezTo>
                <a:cubicBezTo>
                  <a:pt x="901" y="51"/>
                  <a:pt x="899" y="49"/>
                  <a:pt x="897" y="47"/>
                </a:cubicBezTo>
                <a:cubicBezTo>
                  <a:pt x="896" y="45"/>
                  <a:pt x="894" y="44"/>
                  <a:pt x="891" y="44"/>
                </a:cubicBezTo>
                <a:cubicBezTo>
                  <a:pt x="889" y="45"/>
                  <a:pt x="887" y="46"/>
                  <a:pt x="886" y="48"/>
                </a:cubicBezTo>
                <a:cubicBezTo>
                  <a:pt x="884" y="54"/>
                  <a:pt x="882" y="58"/>
                  <a:pt x="880" y="60"/>
                </a:cubicBezTo>
                <a:cubicBezTo>
                  <a:pt x="877" y="63"/>
                  <a:pt x="876" y="64"/>
                  <a:pt x="874" y="64"/>
                </a:cubicBezTo>
                <a:cubicBezTo>
                  <a:pt x="873" y="64"/>
                  <a:pt x="869" y="63"/>
                  <a:pt x="864" y="58"/>
                </a:cubicBezTo>
                <a:lnTo>
                  <a:pt x="859" y="63"/>
                </a:lnTo>
                <a:lnTo>
                  <a:pt x="866" y="60"/>
                </a:lnTo>
                <a:cubicBezTo>
                  <a:pt x="864" y="57"/>
                  <a:pt x="862" y="53"/>
                  <a:pt x="860" y="50"/>
                </a:cubicBezTo>
                <a:cubicBezTo>
                  <a:pt x="858" y="48"/>
                  <a:pt x="857" y="47"/>
                  <a:pt x="855" y="46"/>
                </a:cubicBezTo>
                <a:cubicBezTo>
                  <a:pt x="854" y="45"/>
                  <a:pt x="852" y="43"/>
                  <a:pt x="849" y="43"/>
                </a:cubicBezTo>
                <a:cubicBezTo>
                  <a:pt x="847" y="43"/>
                  <a:pt x="845" y="44"/>
                  <a:pt x="843" y="45"/>
                </a:cubicBezTo>
                <a:cubicBezTo>
                  <a:pt x="841" y="47"/>
                  <a:pt x="840" y="49"/>
                  <a:pt x="839" y="51"/>
                </a:cubicBezTo>
                <a:cubicBezTo>
                  <a:pt x="839" y="53"/>
                  <a:pt x="839" y="55"/>
                  <a:pt x="839" y="58"/>
                </a:cubicBezTo>
                <a:lnTo>
                  <a:pt x="845" y="58"/>
                </a:lnTo>
                <a:lnTo>
                  <a:pt x="839" y="57"/>
                </a:lnTo>
                <a:lnTo>
                  <a:pt x="839" y="58"/>
                </a:lnTo>
                <a:cubicBezTo>
                  <a:pt x="839" y="62"/>
                  <a:pt x="840" y="63"/>
                  <a:pt x="841" y="64"/>
                </a:cubicBezTo>
                <a:cubicBezTo>
                  <a:pt x="842" y="66"/>
                  <a:pt x="844" y="67"/>
                  <a:pt x="844" y="68"/>
                </a:cubicBezTo>
                <a:lnTo>
                  <a:pt x="845" y="69"/>
                </a:lnTo>
                <a:lnTo>
                  <a:pt x="848" y="67"/>
                </a:lnTo>
                <a:lnTo>
                  <a:pt x="845" y="67"/>
                </a:lnTo>
                <a:cubicBezTo>
                  <a:pt x="845" y="68"/>
                  <a:pt x="845" y="69"/>
                  <a:pt x="845" y="69"/>
                </a:cubicBezTo>
                <a:lnTo>
                  <a:pt x="848" y="67"/>
                </a:lnTo>
                <a:lnTo>
                  <a:pt x="845" y="67"/>
                </a:lnTo>
                <a:lnTo>
                  <a:pt x="850" y="67"/>
                </a:lnTo>
                <a:lnTo>
                  <a:pt x="846" y="63"/>
                </a:lnTo>
                <a:lnTo>
                  <a:pt x="845" y="67"/>
                </a:lnTo>
                <a:lnTo>
                  <a:pt x="850" y="67"/>
                </a:lnTo>
                <a:lnTo>
                  <a:pt x="846" y="63"/>
                </a:lnTo>
                <a:lnTo>
                  <a:pt x="849" y="65"/>
                </a:lnTo>
                <a:lnTo>
                  <a:pt x="847" y="62"/>
                </a:lnTo>
                <a:lnTo>
                  <a:pt x="846" y="63"/>
                </a:lnTo>
                <a:lnTo>
                  <a:pt x="849" y="65"/>
                </a:lnTo>
                <a:lnTo>
                  <a:pt x="847" y="62"/>
                </a:lnTo>
                <a:lnTo>
                  <a:pt x="847" y="62"/>
                </a:lnTo>
                <a:lnTo>
                  <a:pt x="847" y="62"/>
                </a:lnTo>
                <a:lnTo>
                  <a:pt x="847" y="62"/>
                </a:lnTo>
                <a:lnTo>
                  <a:pt x="847" y="62"/>
                </a:lnTo>
                <a:lnTo>
                  <a:pt x="847" y="62"/>
                </a:lnTo>
                <a:lnTo>
                  <a:pt x="845" y="63"/>
                </a:lnTo>
                <a:lnTo>
                  <a:pt x="845" y="63"/>
                </a:lnTo>
                <a:lnTo>
                  <a:pt x="845" y="64"/>
                </a:lnTo>
                <a:lnTo>
                  <a:pt x="845" y="63"/>
                </a:lnTo>
                <a:lnTo>
                  <a:pt x="845" y="63"/>
                </a:lnTo>
                <a:lnTo>
                  <a:pt x="845" y="64"/>
                </a:lnTo>
                <a:lnTo>
                  <a:pt x="845" y="63"/>
                </a:lnTo>
                <a:lnTo>
                  <a:pt x="845" y="63"/>
                </a:lnTo>
                <a:cubicBezTo>
                  <a:pt x="844" y="63"/>
                  <a:pt x="843" y="62"/>
                  <a:pt x="841" y="61"/>
                </a:cubicBezTo>
                <a:cubicBezTo>
                  <a:pt x="839" y="60"/>
                  <a:pt x="836" y="58"/>
                  <a:pt x="831" y="58"/>
                </a:cubicBezTo>
                <a:lnTo>
                  <a:pt x="829" y="58"/>
                </a:lnTo>
                <a:lnTo>
                  <a:pt x="830" y="65"/>
                </a:lnTo>
                <a:lnTo>
                  <a:pt x="830" y="58"/>
                </a:lnTo>
                <a:cubicBezTo>
                  <a:pt x="818" y="59"/>
                  <a:pt x="807" y="61"/>
                  <a:pt x="797" y="61"/>
                </a:cubicBezTo>
                <a:cubicBezTo>
                  <a:pt x="794" y="61"/>
                  <a:pt x="791" y="61"/>
                  <a:pt x="789" y="61"/>
                </a:cubicBezTo>
                <a:cubicBezTo>
                  <a:pt x="787" y="60"/>
                  <a:pt x="784" y="61"/>
                  <a:pt x="783" y="63"/>
                </a:cubicBezTo>
                <a:cubicBezTo>
                  <a:pt x="780" y="66"/>
                  <a:pt x="777" y="67"/>
                  <a:pt x="772" y="67"/>
                </a:cubicBezTo>
                <a:cubicBezTo>
                  <a:pt x="767" y="67"/>
                  <a:pt x="761" y="66"/>
                  <a:pt x="754" y="65"/>
                </a:cubicBezTo>
                <a:cubicBezTo>
                  <a:pt x="751" y="65"/>
                  <a:pt x="747" y="66"/>
                  <a:pt x="744" y="67"/>
                </a:cubicBezTo>
                <a:lnTo>
                  <a:pt x="743" y="67"/>
                </a:lnTo>
                <a:cubicBezTo>
                  <a:pt x="740" y="68"/>
                  <a:pt x="737" y="70"/>
                  <a:pt x="736" y="73"/>
                </a:cubicBezTo>
                <a:cubicBezTo>
                  <a:pt x="734" y="76"/>
                  <a:pt x="734" y="80"/>
                  <a:pt x="734" y="81"/>
                </a:cubicBezTo>
                <a:lnTo>
                  <a:pt x="734" y="82"/>
                </a:lnTo>
                <a:lnTo>
                  <a:pt x="734" y="82"/>
                </a:lnTo>
                <a:lnTo>
                  <a:pt x="734" y="82"/>
                </a:lnTo>
                <a:lnTo>
                  <a:pt x="734" y="82"/>
                </a:lnTo>
                <a:lnTo>
                  <a:pt x="734" y="82"/>
                </a:lnTo>
                <a:lnTo>
                  <a:pt x="734" y="82"/>
                </a:lnTo>
                <a:lnTo>
                  <a:pt x="734" y="82"/>
                </a:lnTo>
                <a:lnTo>
                  <a:pt x="734" y="82"/>
                </a:lnTo>
                <a:lnTo>
                  <a:pt x="734" y="82"/>
                </a:lnTo>
                <a:lnTo>
                  <a:pt x="734" y="82"/>
                </a:lnTo>
                <a:lnTo>
                  <a:pt x="734" y="82"/>
                </a:lnTo>
                <a:lnTo>
                  <a:pt x="732" y="84"/>
                </a:lnTo>
                <a:cubicBezTo>
                  <a:pt x="729" y="88"/>
                  <a:pt x="729" y="92"/>
                  <a:pt x="729" y="95"/>
                </a:cubicBezTo>
                <a:cubicBezTo>
                  <a:pt x="729" y="104"/>
                  <a:pt x="732" y="111"/>
                  <a:pt x="732" y="116"/>
                </a:cubicBezTo>
                <a:lnTo>
                  <a:pt x="732" y="116"/>
                </a:lnTo>
                <a:lnTo>
                  <a:pt x="739" y="117"/>
                </a:lnTo>
                <a:lnTo>
                  <a:pt x="734" y="112"/>
                </a:lnTo>
                <a:cubicBezTo>
                  <a:pt x="732" y="113"/>
                  <a:pt x="731" y="114"/>
                  <a:pt x="730" y="115"/>
                </a:cubicBezTo>
                <a:lnTo>
                  <a:pt x="730" y="115"/>
                </a:lnTo>
                <a:lnTo>
                  <a:pt x="730" y="115"/>
                </a:lnTo>
                <a:lnTo>
                  <a:pt x="730" y="116"/>
                </a:lnTo>
                <a:lnTo>
                  <a:pt x="730" y="115"/>
                </a:lnTo>
                <a:lnTo>
                  <a:pt x="730" y="115"/>
                </a:lnTo>
                <a:lnTo>
                  <a:pt x="730" y="116"/>
                </a:lnTo>
                <a:lnTo>
                  <a:pt x="730" y="115"/>
                </a:lnTo>
                <a:lnTo>
                  <a:pt x="730" y="117"/>
                </a:lnTo>
                <a:lnTo>
                  <a:pt x="731" y="116"/>
                </a:lnTo>
                <a:lnTo>
                  <a:pt x="730" y="115"/>
                </a:lnTo>
                <a:lnTo>
                  <a:pt x="730" y="117"/>
                </a:lnTo>
                <a:lnTo>
                  <a:pt x="731" y="116"/>
                </a:lnTo>
                <a:lnTo>
                  <a:pt x="731" y="114"/>
                </a:lnTo>
                <a:cubicBezTo>
                  <a:pt x="729" y="110"/>
                  <a:pt x="728" y="102"/>
                  <a:pt x="728" y="94"/>
                </a:cubicBezTo>
                <a:cubicBezTo>
                  <a:pt x="728" y="90"/>
                  <a:pt x="728" y="86"/>
                  <a:pt x="727" y="83"/>
                </a:cubicBezTo>
                <a:cubicBezTo>
                  <a:pt x="727" y="79"/>
                  <a:pt x="726" y="76"/>
                  <a:pt x="724" y="72"/>
                </a:cubicBezTo>
                <a:lnTo>
                  <a:pt x="723" y="71"/>
                </a:lnTo>
                <a:cubicBezTo>
                  <a:pt x="720" y="67"/>
                  <a:pt x="715" y="64"/>
                  <a:pt x="710" y="64"/>
                </a:cubicBezTo>
                <a:cubicBezTo>
                  <a:pt x="707" y="64"/>
                  <a:pt x="705" y="65"/>
                  <a:pt x="703" y="66"/>
                </a:cubicBezTo>
                <a:cubicBezTo>
                  <a:pt x="699" y="69"/>
                  <a:pt x="697" y="72"/>
                  <a:pt x="696" y="75"/>
                </a:cubicBezTo>
                <a:cubicBezTo>
                  <a:pt x="693" y="79"/>
                  <a:pt x="691" y="84"/>
                  <a:pt x="688" y="88"/>
                </a:cubicBezTo>
                <a:cubicBezTo>
                  <a:pt x="687" y="90"/>
                  <a:pt x="686" y="91"/>
                  <a:pt x="685" y="92"/>
                </a:cubicBezTo>
                <a:lnTo>
                  <a:pt x="683" y="94"/>
                </a:lnTo>
                <a:lnTo>
                  <a:pt x="685" y="100"/>
                </a:lnTo>
                <a:lnTo>
                  <a:pt x="686" y="94"/>
                </a:lnTo>
                <a:cubicBezTo>
                  <a:pt x="681" y="93"/>
                  <a:pt x="677" y="89"/>
                  <a:pt x="674" y="83"/>
                </a:cubicBezTo>
                <a:cubicBezTo>
                  <a:pt x="671" y="77"/>
                  <a:pt x="669" y="69"/>
                  <a:pt x="669" y="61"/>
                </a:cubicBezTo>
                <a:cubicBezTo>
                  <a:pt x="669" y="57"/>
                  <a:pt x="670" y="53"/>
                  <a:pt x="671" y="49"/>
                </a:cubicBezTo>
                <a:lnTo>
                  <a:pt x="665" y="47"/>
                </a:lnTo>
                <a:lnTo>
                  <a:pt x="667" y="53"/>
                </a:lnTo>
                <a:cubicBezTo>
                  <a:pt x="670" y="52"/>
                  <a:pt x="673" y="51"/>
                  <a:pt x="675" y="49"/>
                </a:cubicBezTo>
                <a:cubicBezTo>
                  <a:pt x="677" y="47"/>
                  <a:pt x="679" y="45"/>
                  <a:pt x="679" y="41"/>
                </a:cubicBezTo>
                <a:cubicBezTo>
                  <a:pt x="679" y="39"/>
                  <a:pt x="678" y="37"/>
                  <a:pt x="677" y="35"/>
                </a:cubicBezTo>
                <a:cubicBezTo>
                  <a:pt x="675" y="33"/>
                  <a:pt x="673" y="32"/>
                  <a:pt x="672" y="32"/>
                </a:cubicBezTo>
                <a:cubicBezTo>
                  <a:pt x="670" y="31"/>
                  <a:pt x="668" y="31"/>
                  <a:pt x="666" y="31"/>
                </a:cubicBezTo>
                <a:cubicBezTo>
                  <a:pt x="661" y="31"/>
                  <a:pt x="655" y="32"/>
                  <a:pt x="650" y="36"/>
                </a:cubicBezTo>
                <a:lnTo>
                  <a:pt x="654" y="41"/>
                </a:lnTo>
                <a:lnTo>
                  <a:pt x="653" y="35"/>
                </a:lnTo>
                <a:lnTo>
                  <a:pt x="649" y="35"/>
                </a:lnTo>
                <a:cubicBezTo>
                  <a:pt x="645" y="35"/>
                  <a:pt x="642" y="34"/>
                  <a:pt x="638" y="31"/>
                </a:cubicBezTo>
                <a:cubicBezTo>
                  <a:pt x="634" y="28"/>
                  <a:pt x="629" y="23"/>
                  <a:pt x="622" y="21"/>
                </a:cubicBezTo>
                <a:cubicBezTo>
                  <a:pt x="620" y="21"/>
                  <a:pt x="619" y="21"/>
                  <a:pt x="617" y="21"/>
                </a:cubicBezTo>
                <a:cubicBezTo>
                  <a:pt x="611" y="24"/>
                  <a:pt x="604" y="25"/>
                  <a:pt x="596" y="25"/>
                </a:cubicBezTo>
                <a:cubicBezTo>
                  <a:pt x="593" y="25"/>
                  <a:pt x="590" y="25"/>
                  <a:pt x="586" y="25"/>
                </a:cubicBezTo>
                <a:cubicBezTo>
                  <a:pt x="579" y="25"/>
                  <a:pt x="571" y="25"/>
                  <a:pt x="563" y="28"/>
                </a:cubicBezTo>
                <a:lnTo>
                  <a:pt x="565" y="34"/>
                </a:lnTo>
                <a:lnTo>
                  <a:pt x="567" y="28"/>
                </a:lnTo>
                <a:cubicBezTo>
                  <a:pt x="559" y="25"/>
                  <a:pt x="552" y="25"/>
                  <a:pt x="546" y="24"/>
                </a:cubicBezTo>
                <a:cubicBezTo>
                  <a:pt x="540" y="23"/>
                  <a:pt x="536" y="22"/>
                  <a:pt x="532" y="18"/>
                </a:cubicBezTo>
                <a:lnTo>
                  <a:pt x="529" y="16"/>
                </a:lnTo>
                <a:cubicBezTo>
                  <a:pt x="521" y="15"/>
                  <a:pt x="514" y="14"/>
                  <a:pt x="507" y="14"/>
                </a:cubicBezTo>
                <a:cubicBezTo>
                  <a:pt x="500" y="14"/>
                  <a:pt x="494" y="15"/>
                  <a:pt x="487" y="15"/>
                </a:cubicBezTo>
                <a:lnTo>
                  <a:pt x="487" y="22"/>
                </a:lnTo>
                <a:lnTo>
                  <a:pt x="488" y="15"/>
                </a:lnTo>
                <a:lnTo>
                  <a:pt x="485" y="14"/>
                </a:lnTo>
                <a:cubicBezTo>
                  <a:pt x="483" y="12"/>
                  <a:pt x="481" y="10"/>
                  <a:pt x="478" y="7"/>
                </a:cubicBezTo>
                <a:cubicBezTo>
                  <a:pt x="475" y="4"/>
                  <a:pt x="471" y="1"/>
                  <a:pt x="465" y="0"/>
                </a:cubicBezTo>
                <a:lnTo>
                  <a:pt x="464" y="0"/>
                </a:lnTo>
                <a:lnTo>
                  <a:pt x="462" y="0"/>
                </a:lnTo>
                <a:cubicBezTo>
                  <a:pt x="446" y="0"/>
                  <a:pt x="432" y="10"/>
                  <a:pt x="424" y="24"/>
                </a:cubicBezTo>
                <a:lnTo>
                  <a:pt x="430" y="27"/>
                </a:lnTo>
                <a:lnTo>
                  <a:pt x="429" y="21"/>
                </a:lnTo>
                <a:cubicBezTo>
                  <a:pt x="410" y="25"/>
                  <a:pt x="393" y="31"/>
                  <a:pt x="380" y="41"/>
                </a:cubicBezTo>
                <a:cubicBezTo>
                  <a:pt x="367" y="51"/>
                  <a:pt x="357" y="66"/>
                  <a:pt x="352" y="87"/>
                </a:cubicBezTo>
                <a:lnTo>
                  <a:pt x="358" y="88"/>
                </a:lnTo>
                <a:lnTo>
                  <a:pt x="353" y="85"/>
                </a:lnTo>
                <a:cubicBezTo>
                  <a:pt x="351" y="87"/>
                  <a:pt x="348" y="89"/>
                  <a:pt x="344" y="90"/>
                </a:cubicBezTo>
                <a:cubicBezTo>
                  <a:pt x="338" y="93"/>
                  <a:pt x="330" y="93"/>
                  <a:pt x="322" y="95"/>
                </a:cubicBezTo>
                <a:cubicBezTo>
                  <a:pt x="318" y="96"/>
                  <a:pt x="314" y="97"/>
                  <a:pt x="310" y="99"/>
                </a:cubicBezTo>
                <a:cubicBezTo>
                  <a:pt x="307" y="102"/>
                  <a:pt x="303" y="106"/>
                  <a:pt x="302" y="111"/>
                </a:cubicBezTo>
                <a:lnTo>
                  <a:pt x="308" y="113"/>
                </a:lnTo>
                <a:lnTo>
                  <a:pt x="302" y="109"/>
                </a:lnTo>
                <a:cubicBezTo>
                  <a:pt x="290" y="128"/>
                  <a:pt x="279" y="137"/>
                  <a:pt x="270" y="147"/>
                </a:cubicBezTo>
                <a:cubicBezTo>
                  <a:pt x="261" y="157"/>
                  <a:pt x="254" y="168"/>
                  <a:pt x="254" y="187"/>
                </a:cubicBezTo>
                <a:cubicBezTo>
                  <a:pt x="254" y="194"/>
                  <a:pt x="255" y="202"/>
                  <a:pt x="257" y="212"/>
                </a:cubicBezTo>
                <a:lnTo>
                  <a:pt x="263" y="210"/>
                </a:lnTo>
                <a:lnTo>
                  <a:pt x="257" y="208"/>
                </a:lnTo>
                <a:cubicBezTo>
                  <a:pt x="257" y="208"/>
                  <a:pt x="256" y="209"/>
                  <a:pt x="255" y="210"/>
                </a:cubicBezTo>
                <a:cubicBezTo>
                  <a:pt x="253" y="211"/>
                  <a:pt x="251" y="211"/>
                  <a:pt x="249" y="211"/>
                </a:cubicBezTo>
                <a:lnTo>
                  <a:pt x="248" y="211"/>
                </a:lnTo>
                <a:lnTo>
                  <a:pt x="244" y="212"/>
                </a:lnTo>
                <a:cubicBezTo>
                  <a:pt x="239" y="214"/>
                  <a:pt x="236" y="218"/>
                  <a:pt x="234" y="222"/>
                </a:cubicBezTo>
                <a:cubicBezTo>
                  <a:pt x="231" y="227"/>
                  <a:pt x="230" y="232"/>
                  <a:pt x="228" y="236"/>
                </a:cubicBezTo>
                <a:cubicBezTo>
                  <a:pt x="227" y="237"/>
                  <a:pt x="227" y="238"/>
                  <a:pt x="226" y="238"/>
                </a:cubicBezTo>
                <a:cubicBezTo>
                  <a:pt x="225" y="239"/>
                  <a:pt x="225" y="239"/>
                  <a:pt x="223" y="239"/>
                </a:cubicBezTo>
                <a:lnTo>
                  <a:pt x="221" y="239"/>
                </a:lnTo>
                <a:cubicBezTo>
                  <a:pt x="218" y="239"/>
                  <a:pt x="215" y="240"/>
                  <a:pt x="214" y="242"/>
                </a:cubicBezTo>
                <a:cubicBezTo>
                  <a:pt x="212" y="246"/>
                  <a:pt x="211" y="249"/>
                  <a:pt x="211" y="252"/>
                </a:cubicBezTo>
                <a:cubicBezTo>
                  <a:pt x="211" y="258"/>
                  <a:pt x="213" y="262"/>
                  <a:pt x="214" y="266"/>
                </a:cubicBezTo>
                <a:cubicBezTo>
                  <a:pt x="215" y="270"/>
                  <a:pt x="216" y="273"/>
                  <a:pt x="216" y="276"/>
                </a:cubicBezTo>
                <a:cubicBezTo>
                  <a:pt x="216" y="278"/>
                  <a:pt x="216" y="280"/>
                  <a:pt x="214" y="282"/>
                </a:cubicBezTo>
                <a:lnTo>
                  <a:pt x="220" y="286"/>
                </a:lnTo>
                <a:lnTo>
                  <a:pt x="217" y="279"/>
                </a:lnTo>
                <a:cubicBezTo>
                  <a:pt x="214" y="281"/>
                  <a:pt x="211" y="283"/>
                  <a:pt x="209" y="286"/>
                </a:cubicBezTo>
                <a:cubicBezTo>
                  <a:pt x="207" y="290"/>
                  <a:pt x="206" y="293"/>
                  <a:pt x="204" y="296"/>
                </a:cubicBezTo>
                <a:cubicBezTo>
                  <a:pt x="203" y="299"/>
                  <a:pt x="202" y="301"/>
                  <a:pt x="201" y="302"/>
                </a:cubicBezTo>
                <a:lnTo>
                  <a:pt x="200" y="304"/>
                </a:lnTo>
                <a:lnTo>
                  <a:pt x="197" y="306"/>
                </a:lnTo>
                <a:cubicBezTo>
                  <a:pt x="195" y="307"/>
                  <a:pt x="191" y="307"/>
                  <a:pt x="185" y="307"/>
                </a:cubicBezTo>
                <a:cubicBezTo>
                  <a:pt x="183" y="308"/>
                  <a:pt x="180" y="309"/>
                  <a:pt x="177" y="311"/>
                </a:cubicBezTo>
                <a:cubicBezTo>
                  <a:pt x="174" y="314"/>
                  <a:pt x="173" y="318"/>
                  <a:pt x="173" y="322"/>
                </a:cubicBezTo>
                <a:lnTo>
                  <a:pt x="173" y="325"/>
                </a:lnTo>
                <a:cubicBezTo>
                  <a:pt x="174" y="327"/>
                  <a:pt x="174" y="329"/>
                  <a:pt x="176" y="330"/>
                </a:cubicBezTo>
                <a:cubicBezTo>
                  <a:pt x="179" y="332"/>
                  <a:pt x="180" y="333"/>
                  <a:pt x="181" y="335"/>
                </a:cubicBezTo>
                <a:lnTo>
                  <a:pt x="182" y="337"/>
                </a:lnTo>
                <a:cubicBezTo>
                  <a:pt x="182" y="338"/>
                  <a:pt x="181" y="340"/>
                  <a:pt x="180" y="342"/>
                </a:cubicBezTo>
                <a:cubicBezTo>
                  <a:pt x="177" y="345"/>
                  <a:pt x="172" y="350"/>
                  <a:pt x="167" y="354"/>
                </a:cubicBezTo>
                <a:cubicBezTo>
                  <a:pt x="163" y="359"/>
                  <a:pt x="158" y="365"/>
                  <a:pt x="158" y="373"/>
                </a:cubicBezTo>
                <a:lnTo>
                  <a:pt x="165" y="374"/>
                </a:lnTo>
                <a:lnTo>
                  <a:pt x="162" y="367"/>
                </a:lnTo>
                <a:cubicBezTo>
                  <a:pt x="149" y="373"/>
                  <a:pt x="143" y="383"/>
                  <a:pt x="138" y="393"/>
                </a:cubicBezTo>
                <a:cubicBezTo>
                  <a:pt x="133" y="402"/>
                  <a:pt x="130" y="412"/>
                  <a:pt x="123" y="418"/>
                </a:cubicBezTo>
                <a:lnTo>
                  <a:pt x="123" y="419"/>
                </a:lnTo>
                <a:cubicBezTo>
                  <a:pt x="115" y="431"/>
                  <a:pt x="101" y="438"/>
                  <a:pt x="86" y="445"/>
                </a:cubicBezTo>
                <a:cubicBezTo>
                  <a:pt x="71" y="453"/>
                  <a:pt x="54" y="460"/>
                  <a:pt x="43" y="475"/>
                </a:cubicBezTo>
                <a:lnTo>
                  <a:pt x="49" y="479"/>
                </a:lnTo>
                <a:lnTo>
                  <a:pt x="46" y="473"/>
                </a:lnTo>
                <a:cubicBezTo>
                  <a:pt x="39" y="476"/>
                  <a:pt x="29" y="480"/>
                  <a:pt x="19" y="485"/>
                </a:cubicBezTo>
                <a:cubicBezTo>
                  <a:pt x="14" y="487"/>
                  <a:pt x="10" y="490"/>
                  <a:pt x="6" y="494"/>
                </a:cubicBezTo>
                <a:cubicBezTo>
                  <a:pt x="2" y="498"/>
                  <a:pt x="0" y="504"/>
                  <a:pt x="0" y="510"/>
                </a:cubicBezTo>
                <a:lnTo>
                  <a:pt x="0" y="511"/>
                </a:lnTo>
                <a:lnTo>
                  <a:pt x="0" y="512"/>
                </a:lnTo>
                <a:cubicBezTo>
                  <a:pt x="0" y="514"/>
                  <a:pt x="1" y="517"/>
                  <a:pt x="3" y="519"/>
                </a:cubicBezTo>
                <a:cubicBezTo>
                  <a:pt x="4" y="521"/>
                  <a:pt x="7" y="522"/>
                  <a:pt x="10" y="522"/>
                </a:cubicBezTo>
                <a:cubicBezTo>
                  <a:pt x="14" y="522"/>
                  <a:pt x="16" y="520"/>
                  <a:pt x="19" y="519"/>
                </a:cubicBezTo>
                <a:cubicBezTo>
                  <a:pt x="22" y="516"/>
                  <a:pt x="25" y="513"/>
                  <a:pt x="28" y="511"/>
                </a:cubicBezTo>
                <a:cubicBezTo>
                  <a:pt x="31" y="509"/>
                  <a:pt x="34" y="508"/>
                  <a:pt x="35" y="508"/>
                </a:cubicBezTo>
                <a:lnTo>
                  <a:pt x="35" y="508"/>
                </a:lnTo>
                <a:lnTo>
                  <a:pt x="35" y="508"/>
                </a:lnTo>
                <a:cubicBezTo>
                  <a:pt x="36" y="508"/>
                  <a:pt x="38" y="509"/>
                  <a:pt x="41" y="511"/>
                </a:cubicBezTo>
                <a:cubicBezTo>
                  <a:pt x="43" y="513"/>
                  <a:pt x="47" y="516"/>
                  <a:pt x="52" y="516"/>
                </a:cubicBezTo>
                <a:cubicBezTo>
                  <a:pt x="55" y="516"/>
                  <a:pt x="59" y="515"/>
                  <a:pt x="61" y="512"/>
                </a:cubicBezTo>
                <a:lnTo>
                  <a:pt x="57" y="507"/>
                </a:lnTo>
                <a:lnTo>
                  <a:pt x="58" y="514"/>
                </a:lnTo>
                <a:lnTo>
                  <a:pt x="58" y="514"/>
                </a:lnTo>
                <a:cubicBezTo>
                  <a:pt x="59" y="514"/>
                  <a:pt x="61" y="514"/>
                  <a:pt x="64" y="516"/>
                </a:cubicBezTo>
                <a:cubicBezTo>
                  <a:pt x="66" y="517"/>
                  <a:pt x="70" y="519"/>
                  <a:pt x="75" y="519"/>
                </a:cubicBezTo>
                <a:lnTo>
                  <a:pt x="76" y="519"/>
                </a:lnTo>
                <a:lnTo>
                  <a:pt x="76" y="512"/>
                </a:lnTo>
                <a:lnTo>
                  <a:pt x="75" y="519"/>
                </a:lnTo>
                <a:lnTo>
                  <a:pt x="76" y="519"/>
                </a:lnTo>
                <a:cubicBezTo>
                  <a:pt x="79" y="519"/>
                  <a:pt x="82" y="518"/>
                  <a:pt x="84" y="516"/>
                </a:cubicBezTo>
                <a:cubicBezTo>
                  <a:pt x="87" y="515"/>
                  <a:pt x="90" y="512"/>
                  <a:pt x="92" y="511"/>
                </a:cubicBezTo>
                <a:lnTo>
                  <a:pt x="95" y="509"/>
                </a:lnTo>
                <a:lnTo>
                  <a:pt x="95" y="509"/>
                </a:lnTo>
                <a:lnTo>
                  <a:pt x="95" y="508"/>
                </a:lnTo>
                <a:lnTo>
                  <a:pt x="95" y="509"/>
                </a:lnTo>
                <a:lnTo>
                  <a:pt x="95" y="509"/>
                </a:lnTo>
                <a:lnTo>
                  <a:pt x="95" y="508"/>
                </a:lnTo>
                <a:lnTo>
                  <a:pt x="95" y="509"/>
                </a:lnTo>
                <a:lnTo>
                  <a:pt x="95" y="506"/>
                </a:lnTo>
                <a:lnTo>
                  <a:pt x="93" y="508"/>
                </a:lnTo>
                <a:lnTo>
                  <a:pt x="95" y="509"/>
                </a:lnTo>
                <a:lnTo>
                  <a:pt x="95" y="506"/>
                </a:lnTo>
                <a:lnTo>
                  <a:pt x="93" y="508"/>
                </a:lnTo>
                <a:lnTo>
                  <a:pt x="95" y="506"/>
                </a:lnTo>
                <a:lnTo>
                  <a:pt x="93" y="508"/>
                </a:lnTo>
                <a:lnTo>
                  <a:pt x="93" y="508"/>
                </a:lnTo>
                <a:lnTo>
                  <a:pt x="95" y="506"/>
                </a:lnTo>
                <a:lnTo>
                  <a:pt x="93" y="508"/>
                </a:lnTo>
                <a:lnTo>
                  <a:pt x="93" y="508"/>
                </a:lnTo>
                <a:lnTo>
                  <a:pt x="93" y="508"/>
                </a:lnTo>
                <a:lnTo>
                  <a:pt x="93" y="508"/>
                </a:lnTo>
                <a:lnTo>
                  <a:pt x="93" y="508"/>
                </a:lnTo>
                <a:lnTo>
                  <a:pt x="93" y="508"/>
                </a:lnTo>
                <a:lnTo>
                  <a:pt x="93" y="508"/>
                </a:lnTo>
                <a:lnTo>
                  <a:pt x="94" y="509"/>
                </a:lnTo>
                <a:cubicBezTo>
                  <a:pt x="98" y="515"/>
                  <a:pt x="105" y="519"/>
                  <a:pt x="112" y="519"/>
                </a:cubicBezTo>
                <a:cubicBezTo>
                  <a:pt x="117" y="519"/>
                  <a:pt x="122" y="517"/>
                  <a:pt x="125" y="513"/>
                </a:cubicBezTo>
                <a:lnTo>
                  <a:pt x="120" y="508"/>
                </a:lnTo>
                <a:lnTo>
                  <a:pt x="119" y="515"/>
                </a:lnTo>
                <a:cubicBezTo>
                  <a:pt x="121" y="516"/>
                  <a:pt x="124" y="517"/>
                  <a:pt x="128" y="518"/>
                </a:cubicBezTo>
                <a:cubicBezTo>
                  <a:pt x="132" y="519"/>
                  <a:pt x="136" y="520"/>
                  <a:pt x="141" y="521"/>
                </a:cubicBezTo>
                <a:cubicBezTo>
                  <a:pt x="145" y="521"/>
                  <a:pt x="150" y="519"/>
                  <a:pt x="154" y="516"/>
                </a:cubicBezTo>
                <a:lnTo>
                  <a:pt x="149" y="511"/>
                </a:lnTo>
                <a:lnTo>
                  <a:pt x="153" y="517"/>
                </a:lnTo>
                <a:lnTo>
                  <a:pt x="153" y="517"/>
                </a:lnTo>
                <a:lnTo>
                  <a:pt x="152" y="515"/>
                </a:lnTo>
                <a:lnTo>
                  <a:pt x="152" y="517"/>
                </a:lnTo>
                <a:lnTo>
                  <a:pt x="153" y="517"/>
                </a:lnTo>
                <a:lnTo>
                  <a:pt x="152" y="515"/>
                </a:lnTo>
                <a:lnTo>
                  <a:pt x="152" y="517"/>
                </a:lnTo>
                <a:lnTo>
                  <a:pt x="152" y="514"/>
                </a:lnTo>
                <a:lnTo>
                  <a:pt x="151" y="516"/>
                </a:lnTo>
                <a:lnTo>
                  <a:pt x="152" y="517"/>
                </a:lnTo>
                <a:lnTo>
                  <a:pt x="152" y="514"/>
                </a:lnTo>
                <a:lnTo>
                  <a:pt x="151" y="516"/>
                </a:lnTo>
                <a:lnTo>
                  <a:pt x="152" y="515"/>
                </a:lnTo>
                <a:lnTo>
                  <a:pt x="151" y="516"/>
                </a:lnTo>
                <a:lnTo>
                  <a:pt x="151" y="516"/>
                </a:lnTo>
                <a:lnTo>
                  <a:pt x="152" y="515"/>
                </a:lnTo>
                <a:lnTo>
                  <a:pt x="151" y="516"/>
                </a:lnTo>
                <a:lnTo>
                  <a:pt x="151" y="518"/>
                </a:lnTo>
                <a:lnTo>
                  <a:pt x="151" y="519"/>
                </a:lnTo>
                <a:cubicBezTo>
                  <a:pt x="151" y="521"/>
                  <a:pt x="151" y="523"/>
                  <a:pt x="153" y="525"/>
                </a:cubicBezTo>
                <a:cubicBezTo>
                  <a:pt x="154" y="526"/>
                  <a:pt x="156" y="527"/>
                  <a:pt x="159" y="527"/>
                </a:cubicBezTo>
                <a:cubicBezTo>
                  <a:pt x="163" y="526"/>
                  <a:pt x="166" y="525"/>
                  <a:pt x="170" y="523"/>
                </a:cubicBezTo>
                <a:cubicBezTo>
                  <a:pt x="172" y="521"/>
                  <a:pt x="173" y="519"/>
                  <a:pt x="175" y="517"/>
                </a:cubicBezTo>
                <a:cubicBezTo>
                  <a:pt x="176" y="514"/>
                  <a:pt x="176" y="511"/>
                  <a:pt x="177" y="508"/>
                </a:cubicBezTo>
                <a:cubicBezTo>
                  <a:pt x="177" y="505"/>
                  <a:pt x="177" y="502"/>
                  <a:pt x="178" y="500"/>
                </a:cubicBezTo>
                <a:lnTo>
                  <a:pt x="172" y="498"/>
                </a:lnTo>
                <a:lnTo>
                  <a:pt x="177" y="501"/>
                </a:lnTo>
                <a:lnTo>
                  <a:pt x="178" y="500"/>
                </a:lnTo>
                <a:lnTo>
                  <a:pt x="181" y="500"/>
                </a:lnTo>
                <a:cubicBezTo>
                  <a:pt x="184" y="500"/>
                  <a:pt x="193" y="503"/>
                  <a:pt x="200" y="508"/>
                </a:cubicBezTo>
                <a:cubicBezTo>
                  <a:pt x="208" y="512"/>
                  <a:pt x="215" y="517"/>
                  <a:pt x="221" y="519"/>
                </a:cubicBezTo>
                <a:cubicBezTo>
                  <a:pt x="223" y="520"/>
                  <a:pt x="225" y="520"/>
                  <a:pt x="226" y="519"/>
                </a:cubicBezTo>
                <a:cubicBezTo>
                  <a:pt x="231" y="517"/>
                  <a:pt x="233" y="516"/>
                  <a:pt x="234" y="516"/>
                </a:cubicBezTo>
                <a:lnTo>
                  <a:pt x="235" y="517"/>
                </a:lnTo>
                <a:cubicBezTo>
                  <a:pt x="236" y="517"/>
                  <a:pt x="237" y="518"/>
                  <a:pt x="238" y="520"/>
                </a:cubicBezTo>
                <a:cubicBezTo>
                  <a:pt x="239" y="521"/>
                  <a:pt x="240" y="523"/>
                  <a:pt x="242" y="524"/>
                </a:cubicBezTo>
                <a:cubicBezTo>
                  <a:pt x="243" y="525"/>
                  <a:pt x="246" y="526"/>
                  <a:pt x="248" y="526"/>
                </a:cubicBezTo>
                <a:cubicBezTo>
                  <a:pt x="251" y="526"/>
                  <a:pt x="254" y="525"/>
                  <a:pt x="256" y="524"/>
                </a:cubicBezTo>
                <a:lnTo>
                  <a:pt x="253" y="518"/>
                </a:lnTo>
                <a:lnTo>
                  <a:pt x="253" y="525"/>
                </a:lnTo>
                <a:lnTo>
                  <a:pt x="254" y="525"/>
                </a:lnTo>
                <a:cubicBezTo>
                  <a:pt x="257" y="525"/>
                  <a:pt x="260" y="526"/>
                  <a:pt x="264" y="527"/>
                </a:cubicBezTo>
                <a:cubicBezTo>
                  <a:pt x="268" y="529"/>
                  <a:pt x="272" y="531"/>
                  <a:pt x="278" y="531"/>
                </a:cubicBezTo>
                <a:lnTo>
                  <a:pt x="282" y="530"/>
                </a:lnTo>
                <a:lnTo>
                  <a:pt x="281" y="524"/>
                </a:lnTo>
                <a:lnTo>
                  <a:pt x="280" y="530"/>
                </a:lnTo>
                <a:lnTo>
                  <a:pt x="282" y="530"/>
                </a:lnTo>
                <a:cubicBezTo>
                  <a:pt x="287" y="530"/>
                  <a:pt x="291" y="527"/>
                  <a:pt x="293" y="526"/>
                </a:cubicBezTo>
                <a:lnTo>
                  <a:pt x="296" y="524"/>
                </a:lnTo>
                <a:lnTo>
                  <a:pt x="296" y="523"/>
                </a:lnTo>
                <a:lnTo>
                  <a:pt x="296" y="523"/>
                </a:lnTo>
                <a:lnTo>
                  <a:pt x="296" y="524"/>
                </a:lnTo>
                <a:lnTo>
                  <a:pt x="296" y="523"/>
                </a:lnTo>
                <a:lnTo>
                  <a:pt x="296" y="523"/>
                </a:lnTo>
                <a:lnTo>
                  <a:pt x="296" y="524"/>
                </a:lnTo>
                <a:lnTo>
                  <a:pt x="296" y="523"/>
                </a:lnTo>
                <a:lnTo>
                  <a:pt x="296" y="523"/>
                </a:lnTo>
                <a:lnTo>
                  <a:pt x="296" y="524"/>
                </a:lnTo>
                <a:lnTo>
                  <a:pt x="296" y="523"/>
                </a:lnTo>
                <a:lnTo>
                  <a:pt x="296" y="523"/>
                </a:lnTo>
                <a:lnTo>
                  <a:pt x="296" y="524"/>
                </a:lnTo>
                <a:cubicBezTo>
                  <a:pt x="298" y="526"/>
                  <a:pt x="300" y="526"/>
                  <a:pt x="303" y="526"/>
                </a:cubicBezTo>
                <a:cubicBezTo>
                  <a:pt x="305" y="525"/>
                  <a:pt x="307" y="525"/>
                  <a:pt x="308" y="525"/>
                </a:cubicBezTo>
                <a:cubicBezTo>
                  <a:pt x="315" y="525"/>
                  <a:pt x="321" y="528"/>
                  <a:pt x="328" y="533"/>
                </a:cubicBezTo>
                <a:cubicBezTo>
                  <a:pt x="335" y="538"/>
                  <a:pt x="344" y="544"/>
                  <a:pt x="356" y="544"/>
                </a:cubicBezTo>
                <a:lnTo>
                  <a:pt x="360" y="543"/>
                </a:lnTo>
                <a:lnTo>
                  <a:pt x="359" y="537"/>
                </a:lnTo>
                <a:lnTo>
                  <a:pt x="356" y="542"/>
                </a:lnTo>
                <a:cubicBezTo>
                  <a:pt x="365" y="548"/>
                  <a:pt x="376" y="548"/>
                  <a:pt x="383" y="549"/>
                </a:cubicBezTo>
                <a:cubicBezTo>
                  <a:pt x="386" y="550"/>
                  <a:pt x="389" y="551"/>
                  <a:pt x="391" y="552"/>
                </a:cubicBezTo>
                <a:cubicBezTo>
                  <a:pt x="392" y="553"/>
                  <a:pt x="394" y="555"/>
                  <a:pt x="395" y="560"/>
                </a:cubicBezTo>
                <a:cubicBezTo>
                  <a:pt x="396" y="561"/>
                  <a:pt x="397" y="563"/>
                  <a:pt x="399" y="564"/>
                </a:cubicBezTo>
                <a:lnTo>
                  <a:pt x="399" y="564"/>
                </a:lnTo>
                <a:lnTo>
                  <a:pt x="400" y="563"/>
                </a:lnTo>
                <a:lnTo>
                  <a:pt x="399" y="564"/>
                </a:lnTo>
                <a:lnTo>
                  <a:pt x="399" y="564"/>
                </a:lnTo>
                <a:lnTo>
                  <a:pt x="400" y="563"/>
                </a:lnTo>
                <a:lnTo>
                  <a:pt x="399" y="564"/>
                </a:lnTo>
                <a:lnTo>
                  <a:pt x="401" y="562"/>
                </a:lnTo>
                <a:lnTo>
                  <a:pt x="399" y="563"/>
                </a:lnTo>
                <a:lnTo>
                  <a:pt x="399" y="564"/>
                </a:lnTo>
                <a:lnTo>
                  <a:pt x="401" y="562"/>
                </a:lnTo>
                <a:lnTo>
                  <a:pt x="399" y="563"/>
                </a:lnTo>
                <a:lnTo>
                  <a:pt x="400" y="563"/>
                </a:lnTo>
                <a:lnTo>
                  <a:pt x="398" y="563"/>
                </a:lnTo>
                <a:lnTo>
                  <a:pt x="399" y="563"/>
                </a:lnTo>
                <a:lnTo>
                  <a:pt x="400" y="563"/>
                </a:lnTo>
                <a:lnTo>
                  <a:pt x="398" y="563"/>
                </a:lnTo>
                <a:lnTo>
                  <a:pt x="398" y="563"/>
                </a:lnTo>
                <a:cubicBezTo>
                  <a:pt x="398" y="563"/>
                  <a:pt x="398" y="564"/>
                  <a:pt x="398" y="566"/>
                </a:cubicBezTo>
                <a:cubicBezTo>
                  <a:pt x="398" y="567"/>
                  <a:pt x="398" y="569"/>
                  <a:pt x="399" y="570"/>
                </a:cubicBezTo>
                <a:cubicBezTo>
                  <a:pt x="400" y="573"/>
                  <a:pt x="403" y="575"/>
                  <a:pt x="405" y="576"/>
                </a:cubicBezTo>
                <a:cubicBezTo>
                  <a:pt x="408" y="577"/>
                  <a:pt x="410" y="577"/>
                  <a:pt x="413" y="577"/>
                </a:cubicBezTo>
                <a:lnTo>
                  <a:pt x="413" y="571"/>
                </a:lnTo>
                <a:lnTo>
                  <a:pt x="409" y="576"/>
                </a:lnTo>
                <a:cubicBezTo>
                  <a:pt x="411" y="578"/>
                  <a:pt x="414" y="579"/>
                  <a:pt x="417" y="579"/>
                </a:cubicBezTo>
                <a:cubicBezTo>
                  <a:pt x="421" y="579"/>
                  <a:pt x="424" y="576"/>
                  <a:pt x="425" y="575"/>
                </a:cubicBezTo>
                <a:cubicBezTo>
                  <a:pt x="428" y="572"/>
                  <a:pt x="429" y="569"/>
                  <a:pt x="430" y="568"/>
                </a:cubicBezTo>
                <a:lnTo>
                  <a:pt x="431" y="566"/>
                </a:lnTo>
                <a:lnTo>
                  <a:pt x="430" y="565"/>
                </a:lnTo>
                <a:lnTo>
                  <a:pt x="431" y="566"/>
                </a:lnTo>
                <a:lnTo>
                  <a:pt x="431" y="566"/>
                </a:lnTo>
                <a:lnTo>
                  <a:pt x="430" y="565"/>
                </a:lnTo>
                <a:lnTo>
                  <a:pt x="431" y="566"/>
                </a:lnTo>
                <a:lnTo>
                  <a:pt x="430" y="564"/>
                </a:lnTo>
                <a:lnTo>
                  <a:pt x="430" y="567"/>
                </a:lnTo>
                <a:lnTo>
                  <a:pt x="431" y="566"/>
                </a:lnTo>
                <a:lnTo>
                  <a:pt x="430" y="564"/>
                </a:lnTo>
                <a:lnTo>
                  <a:pt x="430" y="567"/>
                </a:lnTo>
                <a:lnTo>
                  <a:pt x="430" y="565"/>
                </a:lnTo>
                <a:lnTo>
                  <a:pt x="429" y="567"/>
                </a:lnTo>
                <a:lnTo>
                  <a:pt x="430" y="567"/>
                </a:lnTo>
                <a:lnTo>
                  <a:pt x="430" y="565"/>
                </a:lnTo>
                <a:lnTo>
                  <a:pt x="429" y="567"/>
                </a:lnTo>
                <a:lnTo>
                  <a:pt x="431" y="560"/>
                </a:lnTo>
                <a:lnTo>
                  <a:pt x="425" y="563"/>
                </a:lnTo>
                <a:cubicBezTo>
                  <a:pt x="426" y="565"/>
                  <a:pt x="427" y="567"/>
                  <a:pt x="429" y="569"/>
                </a:cubicBezTo>
                <a:cubicBezTo>
                  <a:pt x="431" y="570"/>
                  <a:pt x="434" y="571"/>
                  <a:pt x="436" y="571"/>
                </a:cubicBezTo>
                <a:cubicBezTo>
                  <a:pt x="439" y="571"/>
                  <a:pt x="441" y="570"/>
                  <a:pt x="443" y="569"/>
                </a:cubicBezTo>
                <a:cubicBezTo>
                  <a:pt x="444" y="569"/>
                  <a:pt x="445" y="569"/>
                  <a:pt x="445" y="569"/>
                </a:cubicBezTo>
                <a:lnTo>
                  <a:pt x="445" y="568"/>
                </a:lnTo>
                <a:lnTo>
                  <a:pt x="445" y="569"/>
                </a:lnTo>
                <a:lnTo>
                  <a:pt x="445" y="569"/>
                </a:lnTo>
                <a:lnTo>
                  <a:pt x="445" y="568"/>
                </a:lnTo>
                <a:lnTo>
                  <a:pt x="445" y="569"/>
                </a:lnTo>
                <a:lnTo>
                  <a:pt x="446" y="569"/>
                </a:lnTo>
                <a:lnTo>
                  <a:pt x="446" y="567"/>
                </a:lnTo>
                <a:lnTo>
                  <a:pt x="445" y="569"/>
                </a:lnTo>
                <a:lnTo>
                  <a:pt x="446" y="569"/>
                </a:lnTo>
                <a:lnTo>
                  <a:pt x="446" y="567"/>
                </a:lnTo>
                <a:lnTo>
                  <a:pt x="445" y="569"/>
                </a:lnTo>
                <a:lnTo>
                  <a:pt x="446" y="568"/>
                </a:lnTo>
                <a:lnTo>
                  <a:pt x="445" y="569"/>
                </a:lnTo>
                <a:lnTo>
                  <a:pt x="445" y="569"/>
                </a:lnTo>
                <a:lnTo>
                  <a:pt x="446" y="568"/>
                </a:lnTo>
                <a:lnTo>
                  <a:pt x="445" y="569"/>
                </a:lnTo>
                <a:cubicBezTo>
                  <a:pt x="445" y="569"/>
                  <a:pt x="446" y="570"/>
                  <a:pt x="447" y="571"/>
                </a:cubicBezTo>
                <a:cubicBezTo>
                  <a:pt x="448" y="573"/>
                  <a:pt x="450" y="575"/>
                  <a:pt x="454" y="576"/>
                </a:cubicBezTo>
                <a:cubicBezTo>
                  <a:pt x="457" y="577"/>
                  <a:pt x="459" y="576"/>
                  <a:pt x="461" y="574"/>
                </a:cubicBezTo>
                <a:lnTo>
                  <a:pt x="459" y="572"/>
                </a:lnTo>
                <a:lnTo>
                  <a:pt x="460" y="574"/>
                </a:lnTo>
                <a:lnTo>
                  <a:pt x="461" y="574"/>
                </a:lnTo>
                <a:lnTo>
                  <a:pt x="459" y="572"/>
                </a:lnTo>
                <a:lnTo>
                  <a:pt x="460" y="574"/>
                </a:lnTo>
                <a:lnTo>
                  <a:pt x="459" y="572"/>
                </a:lnTo>
                <a:lnTo>
                  <a:pt x="459" y="574"/>
                </a:lnTo>
                <a:lnTo>
                  <a:pt x="460" y="574"/>
                </a:lnTo>
                <a:lnTo>
                  <a:pt x="459" y="572"/>
                </a:lnTo>
                <a:lnTo>
                  <a:pt x="459" y="574"/>
                </a:lnTo>
                <a:cubicBezTo>
                  <a:pt x="459" y="574"/>
                  <a:pt x="460" y="575"/>
                  <a:pt x="462" y="575"/>
                </a:cubicBezTo>
                <a:cubicBezTo>
                  <a:pt x="464" y="575"/>
                  <a:pt x="466" y="576"/>
                  <a:pt x="469" y="576"/>
                </a:cubicBezTo>
                <a:lnTo>
                  <a:pt x="469" y="573"/>
                </a:lnTo>
                <a:lnTo>
                  <a:pt x="468" y="576"/>
                </a:lnTo>
                <a:lnTo>
                  <a:pt x="469" y="576"/>
                </a:lnTo>
                <a:lnTo>
                  <a:pt x="469" y="573"/>
                </a:lnTo>
                <a:lnTo>
                  <a:pt x="468" y="576"/>
                </a:lnTo>
                <a:cubicBezTo>
                  <a:pt x="471" y="576"/>
                  <a:pt x="474" y="574"/>
                  <a:pt x="475" y="571"/>
                </a:cubicBezTo>
                <a:cubicBezTo>
                  <a:pt x="475" y="570"/>
                  <a:pt x="476" y="569"/>
                  <a:pt x="476" y="569"/>
                </a:cubicBezTo>
                <a:lnTo>
                  <a:pt x="476" y="569"/>
                </a:lnTo>
                <a:lnTo>
                  <a:pt x="476" y="568"/>
                </a:lnTo>
                <a:lnTo>
                  <a:pt x="476" y="569"/>
                </a:lnTo>
                <a:lnTo>
                  <a:pt x="476" y="569"/>
                </a:lnTo>
                <a:lnTo>
                  <a:pt x="476" y="568"/>
                </a:lnTo>
                <a:lnTo>
                  <a:pt x="476" y="569"/>
                </a:lnTo>
                <a:lnTo>
                  <a:pt x="476" y="568"/>
                </a:lnTo>
                <a:lnTo>
                  <a:pt x="476" y="569"/>
                </a:lnTo>
                <a:lnTo>
                  <a:pt x="476" y="569"/>
                </a:lnTo>
                <a:lnTo>
                  <a:pt x="476" y="568"/>
                </a:lnTo>
                <a:lnTo>
                  <a:pt x="476" y="569"/>
                </a:lnTo>
                <a:lnTo>
                  <a:pt x="476" y="569"/>
                </a:lnTo>
                <a:lnTo>
                  <a:pt x="478" y="572"/>
                </a:lnTo>
                <a:cubicBezTo>
                  <a:pt x="479" y="574"/>
                  <a:pt x="480" y="576"/>
                  <a:pt x="483" y="576"/>
                </a:cubicBezTo>
                <a:lnTo>
                  <a:pt x="485" y="576"/>
                </a:lnTo>
                <a:cubicBezTo>
                  <a:pt x="489" y="576"/>
                  <a:pt x="491" y="575"/>
                  <a:pt x="493" y="574"/>
                </a:cubicBezTo>
                <a:lnTo>
                  <a:pt x="496" y="573"/>
                </a:lnTo>
                <a:lnTo>
                  <a:pt x="496" y="573"/>
                </a:lnTo>
                <a:lnTo>
                  <a:pt x="497" y="573"/>
                </a:lnTo>
                <a:lnTo>
                  <a:pt x="497" y="571"/>
                </a:lnTo>
                <a:lnTo>
                  <a:pt x="495" y="573"/>
                </a:lnTo>
                <a:lnTo>
                  <a:pt x="497" y="573"/>
                </a:lnTo>
                <a:lnTo>
                  <a:pt x="497" y="571"/>
                </a:lnTo>
                <a:lnTo>
                  <a:pt x="495" y="573"/>
                </a:lnTo>
                <a:lnTo>
                  <a:pt x="496" y="572"/>
                </a:lnTo>
                <a:lnTo>
                  <a:pt x="495" y="573"/>
                </a:lnTo>
                <a:lnTo>
                  <a:pt x="495" y="573"/>
                </a:lnTo>
                <a:lnTo>
                  <a:pt x="496" y="572"/>
                </a:lnTo>
                <a:lnTo>
                  <a:pt x="495" y="573"/>
                </a:lnTo>
                <a:lnTo>
                  <a:pt x="495" y="573"/>
                </a:lnTo>
                <a:cubicBezTo>
                  <a:pt x="496" y="576"/>
                  <a:pt x="499" y="578"/>
                  <a:pt x="502" y="577"/>
                </a:cubicBezTo>
                <a:cubicBezTo>
                  <a:pt x="507" y="577"/>
                  <a:pt x="514" y="576"/>
                  <a:pt x="521" y="575"/>
                </a:cubicBezTo>
                <a:cubicBezTo>
                  <a:pt x="525" y="574"/>
                  <a:pt x="528" y="573"/>
                  <a:pt x="531" y="572"/>
                </a:cubicBezTo>
                <a:cubicBezTo>
                  <a:pt x="535" y="570"/>
                  <a:pt x="538" y="568"/>
                  <a:pt x="540" y="565"/>
                </a:cubicBezTo>
                <a:lnTo>
                  <a:pt x="534" y="561"/>
                </a:lnTo>
                <a:lnTo>
                  <a:pt x="535" y="568"/>
                </a:lnTo>
                <a:lnTo>
                  <a:pt x="535" y="564"/>
                </a:lnTo>
                <a:lnTo>
                  <a:pt x="535" y="568"/>
                </a:lnTo>
                <a:lnTo>
                  <a:pt x="535" y="568"/>
                </a:lnTo>
                <a:lnTo>
                  <a:pt x="535" y="564"/>
                </a:lnTo>
                <a:lnTo>
                  <a:pt x="535" y="568"/>
                </a:lnTo>
                <a:lnTo>
                  <a:pt x="535" y="565"/>
                </a:lnTo>
                <a:lnTo>
                  <a:pt x="534" y="568"/>
                </a:lnTo>
                <a:lnTo>
                  <a:pt x="535" y="568"/>
                </a:lnTo>
                <a:lnTo>
                  <a:pt x="535" y="565"/>
                </a:lnTo>
                <a:lnTo>
                  <a:pt x="534" y="568"/>
                </a:lnTo>
                <a:lnTo>
                  <a:pt x="534" y="568"/>
                </a:lnTo>
                <a:lnTo>
                  <a:pt x="537" y="570"/>
                </a:lnTo>
                <a:lnTo>
                  <a:pt x="539" y="571"/>
                </a:lnTo>
                <a:cubicBezTo>
                  <a:pt x="540" y="572"/>
                  <a:pt x="541" y="572"/>
                  <a:pt x="544" y="573"/>
                </a:cubicBezTo>
                <a:cubicBezTo>
                  <a:pt x="545" y="573"/>
                  <a:pt x="548" y="572"/>
                  <a:pt x="549" y="570"/>
                </a:cubicBezTo>
                <a:cubicBezTo>
                  <a:pt x="551" y="568"/>
                  <a:pt x="551" y="566"/>
                  <a:pt x="551" y="565"/>
                </a:cubicBezTo>
                <a:cubicBezTo>
                  <a:pt x="551" y="563"/>
                  <a:pt x="551" y="562"/>
                  <a:pt x="550" y="560"/>
                </a:cubicBezTo>
                <a:lnTo>
                  <a:pt x="544" y="562"/>
                </a:lnTo>
                <a:lnTo>
                  <a:pt x="550" y="566"/>
                </a:lnTo>
                <a:lnTo>
                  <a:pt x="549" y="566"/>
                </a:lnTo>
                <a:lnTo>
                  <a:pt x="550" y="566"/>
                </a:lnTo>
                <a:lnTo>
                  <a:pt x="550" y="566"/>
                </a:lnTo>
                <a:lnTo>
                  <a:pt x="549" y="566"/>
                </a:lnTo>
                <a:lnTo>
                  <a:pt x="550" y="566"/>
                </a:lnTo>
                <a:lnTo>
                  <a:pt x="546" y="563"/>
                </a:lnTo>
                <a:lnTo>
                  <a:pt x="546" y="567"/>
                </a:lnTo>
                <a:cubicBezTo>
                  <a:pt x="548" y="567"/>
                  <a:pt x="550" y="566"/>
                  <a:pt x="550" y="566"/>
                </a:cubicBezTo>
                <a:lnTo>
                  <a:pt x="546" y="563"/>
                </a:lnTo>
                <a:lnTo>
                  <a:pt x="546" y="567"/>
                </a:lnTo>
                <a:lnTo>
                  <a:pt x="546" y="562"/>
                </a:lnTo>
                <a:lnTo>
                  <a:pt x="542" y="566"/>
                </a:lnTo>
                <a:cubicBezTo>
                  <a:pt x="543" y="566"/>
                  <a:pt x="544" y="567"/>
                  <a:pt x="546" y="567"/>
                </a:cubicBezTo>
                <a:lnTo>
                  <a:pt x="546" y="562"/>
                </a:lnTo>
                <a:lnTo>
                  <a:pt x="542" y="566"/>
                </a:lnTo>
                <a:lnTo>
                  <a:pt x="544" y="564"/>
                </a:lnTo>
                <a:lnTo>
                  <a:pt x="542" y="565"/>
                </a:lnTo>
                <a:lnTo>
                  <a:pt x="542" y="566"/>
                </a:lnTo>
                <a:lnTo>
                  <a:pt x="544" y="564"/>
                </a:lnTo>
                <a:lnTo>
                  <a:pt x="542" y="565"/>
                </a:lnTo>
                <a:lnTo>
                  <a:pt x="542" y="567"/>
                </a:lnTo>
                <a:lnTo>
                  <a:pt x="542" y="568"/>
                </a:lnTo>
                <a:lnTo>
                  <a:pt x="544" y="569"/>
                </a:lnTo>
                <a:lnTo>
                  <a:pt x="543" y="567"/>
                </a:lnTo>
                <a:lnTo>
                  <a:pt x="542" y="568"/>
                </a:lnTo>
                <a:lnTo>
                  <a:pt x="544" y="569"/>
                </a:lnTo>
                <a:lnTo>
                  <a:pt x="543" y="567"/>
                </a:lnTo>
                <a:cubicBezTo>
                  <a:pt x="541" y="569"/>
                  <a:pt x="540" y="571"/>
                  <a:pt x="541" y="574"/>
                </a:cubicBezTo>
                <a:cubicBezTo>
                  <a:pt x="542" y="578"/>
                  <a:pt x="545" y="579"/>
                  <a:pt x="547" y="580"/>
                </a:cubicBezTo>
                <a:cubicBezTo>
                  <a:pt x="549" y="581"/>
                  <a:pt x="552" y="582"/>
                  <a:pt x="554" y="583"/>
                </a:cubicBezTo>
                <a:lnTo>
                  <a:pt x="555" y="583"/>
                </a:lnTo>
                <a:lnTo>
                  <a:pt x="555" y="583"/>
                </a:lnTo>
                <a:lnTo>
                  <a:pt x="557" y="581"/>
                </a:lnTo>
                <a:lnTo>
                  <a:pt x="555" y="583"/>
                </a:lnTo>
                <a:lnTo>
                  <a:pt x="555" y="583"/>
                </a:lnTo>
                <a:lnTo>
                  <a:pt x="557" y="581"/>
                </a:lnTo>
                <a:lnTo>
                  <a:pt x="555" y="583"/>
                </a:lnTo>
                <a:lnTo>
                  <a:pt x="559" y="579"/>
                </a:lnTo>
                <a:lnTo>
                  <a:pt x="553" y="579"/>
                </a:lnTo>
                <a:cubicBezTo>
                  <a:pt x="553" y="581"/>
                  <a:pt x="554" y="582"/>
                  <a:pt x="555" y="583"/>
                </a:cubicBezTo>
                <a:lnTo>
                  <a:pt x="559" y="579"/>
                </a:lnTo>
                <a:lnTo>
                  <a:pt x="553" y="579"/>
                </a:lnTo>
                <a:lnTo>
                  <a:pt x="558" y="579"/>
                </a:lnTo>
                <a:lnTo>
                  <a:pt x="555" y="575"/>
                </a:lnTo>
                <a:cubicBezTo>
                  <a:pt x="554" y="575"/>
                  <a:pt x="553" y="576"/>
                  <a:pt x="553" y="579"/>
                </a:cubicBezTo>
                <a:lnTo>
                  <a:pt x="558" y="579"/>
                </a:lnTo>
                <a:lnTo>
                  <a:pt x="555" y="575"/>
                </a:lnTo>
                <a:lnTo>
                  <a:pt x="553" y="577"/>
                </a:lnTo>
                <a:cubicBezTo>
                  <a:pt x="552" y="580"/>
                  <a:pt x="551" y="582"/>
                  <a:pt x="551" y="585"/>
                </a:cubicBezTo>
                <a:cubicBezTo>
                  <a:pt x="551" y="588"/>
                  <a:pt x="553" y="592"/>
                  <a:pt x="555" y="593"/>
                </a:cubicBezTo>
                <a:cubicBezTo>
                  <a:pt x="558" y="596"/>
                  <a:pt x="562" y="597"/>
                  <a:pt x="565" y="597"/>
                </a:cubicBezTo>
                <a:cubicBezTo>
                  <a:pt x="568" y="598"/>
                  <a:pt x="570" y="598"/>
                  <a:pt x="572" y="598"/>
                </a:cubicBezTo>
                <a:lnTo>
                  <a:pt x="573" y="592"/>
                </a:lnTo>
                <a:lnTo>
                  <a:pt x="567" y="595"/>
                </a:lnTo>
                <a:cubicBezTo>
                  <a:pt x="571" y="600"/>
                  <a:pt x="576" y="602"/>
                  <a:pt x="579" y="603"/>
                </a:cubicBezTo>
                <a:cubicBezTo>
                  <a:pt x="583" y="603"/>
                  <a:pt x="586" y="604"/>
                  <a:pt x="587" y="604"/>
                </a:cubicBezTo>
                <a:lnTo>
                  <a:pt x="589" y="598"/>
                </a:lnTo>
                <a:lnTo>
                  <a:pt x="583" y="596"/>
                </a:lnTo>
                <a:lnTo>
                  <a:pt x="582" y="600"/>
                </a:lnTo>
                <a:cubicBezTo>
                  <a:pt x="582" y="603"/>
                  <a:pt x="584" y="606"/>
                  <a:pt x="585" y="608"/>
                </a:cubicBezTo>
                <a:cubicBezTo>
                  <a:pt x="587" y="611"/>
                  <a:pt x="590" y="612"/>
                  <a:pt x="591" y="613"/>
                </a:cubicBezTo>
                <a:lnTo>
                  <a:pt x="593" y="614"/>
                </a:lnTo>
                <a:lnTo>
                  <a:pt x="594" y="612"/>
                </a:lnTo>
                <a:lnTo>
                  <a:pt x="592" y="613"/>
                </a:lnTo>
                <a:lnTo>
                  <a:pt x="593" y="614"/>
                </a:lnTo>
                <a:lnTo>
                  <a:pt x="594" y="612"/>
                </a:lnTo>
                <a:lnTo>
                  <a:pt x="592" y="613"/>
                </a:lnTo>
                <a:lnTo>
                  <a:pt x="596" y="610"/>
                </a:lnTo>
                <a:lnTo>
                  <a:pt x="591" y="612"/>
                </a:lnTo>
                <a:lnTo>
                  <a:pt x="592" y="613"/>
                </a:lnTo>
                <a:lnTo>
                  <a:pt x="596" y="610"/>
                </a:lnTo>
                <a:lnTo>
                  <a:pt x="591" y="612"/>
                </a:lnTo>
                <a:lnTo>
                  <a:pt x="592" y="613"/>
                </a:lnTo>
                <a:cubicBezTo>
                  <a:pt x="597" y="621"/>
                  <a:pt x="601" y="629"/>
                  <a:pt x="601" y="635"/>
                </a:cubicBezTo>
                <a:lnTo>
                  <a:pt x="601" y="639"/>
                </a:lnTo>
                <a:lnTo>
                  <a:pt x="607" y="640"/>
                </a:lnTo>
                <a:lnTo>
                  <a:pt x="607" y="633"/>
                </a:lnTo>
                <a:lnTo>
                  <a:pt x="604" y="634"/>
                </a:lnTo>
                <a:lnTo>
                  <a:pt x="601" y="636"/>
                </a:lnTo>
                <a:cubicBezTo>
                  <a:pt x="600" y="637"/>
                  <a:pt x="599" y="639"/>
                  <a:pt x="599" y="640"/>
                </a:cubicBezTo>
                <a:cubicBezTo>
                  <a:pt x="599" y="642"/>
                  <a:pt x="600" y="644"/>
                  <a:pt x="600" y="644"/>
                </a:cubicBezTo>
                <a:lnTo>
                  <a:pt x="603" y="647"/>
                </a:lnTo>
                <a:cubicBezTo>
                  <a:pt x="604" y="648"/>
                  <a:pt x="606" y="649"/>
                  <a:pt x="607" y="650"/>
                </a:cubicBezTo>
                <a:lnTo>
                  <a:pt x="609" y="650"/>
                </a:lnTo>
                <a:lnTo>
                  <a:pt x="610" y="648"/>
                </a:lnTo>
                <a:lnTo>
                  <a:pt x="608" y="650"/>
                </a:lnTo>
                <a:lnTo>
                  <a:pt x="609" y="650"/>
                </a:lnTo>
                <a:lnTo>
                  <a:pt x="610" y="648"/>
                </a:lnTo>
                <a:lnTo>
                  <a:pt x="608" y="650"/>
                </a:lnTo>
                <a:lnTo>
                  <a:pt x="613" y="647"/>
                </a:lnTo>
                <a:lnTo>
                  <a:pt x="607" y="647"/>
                </a:lnTo>
                <a:cubicBezTo>
                  <a:pt x="607" y="648"/>
                  <a:pt x="608" y="649"/>
                  <a:pt x="608" y="650"/>
                </a:cubicBezTo>
                <a:lnTo>
                  <a:pt x="613" y="647"/>
                </a:lnTo>
                <a:lnTo>
                  <a:pt x="607" y="647"/>
                </a:lnTo>
                <a:lnTo>
                  <a:pt x="613" y="647"/>
                </a:lnTo>
                <a:lnTo>
                  <a:pt x="609" y="642"/>
                </a:lnTo>
                <a:cubicBezTo>
                  <a:pt x="608" y="643"/>
                  <a:pt x="607" y="645"/>
                  <a:pt x="607" y="647"/>
                </a:cubicBezTo>
                <a:lnTo>
                  <a:pt x="613" y="647"/>
                </a:lnTo>
                <a:lnTo>
                  <a:pt x="609" y="642"/>
                </a:lnTo>
                <a:lnTo>
                  <a:pt x="612" y="646"/>
                </a:lnTo>
                <a:lnTo>
                  <a:pt x="611" y="641"/>
                </a:lnTo>
                <a:lnTo>
                  <a:pt x="609" y="642"/>
                </a:lnTo>
                <a:lnTo>
                  <a:pt x="612" y="646"/>
                </a:lnTo>
                <a:lnTo>
                  <a:pt x="611" y="641"/>
                </a:lnTo>
                <a:lnTo>
                  <a:pt x="611" y="642"/>
                </a:lnTo>
                <a:lnTo>
                  <a:pt x="611" y="641"/>
                </a:lnTo>
                <a:lnTo>
                  <a:pt x="611" y="641"/>
                </a:lnTo>
                <a:lnTo>
                  <a:pt x="611" y="642"/>
                </a:lnTo>
                <a:lnTo>
                  <a:pt x="611" y="641"/>
                </a:lnTo>
                <a:cubicBezTo>
                  <a:pt x="611" y="641"/>
                  <a:pt x="610" y="641"/>
                  <a:pt x="608" y="642"/>
                </a:cubicBezTo>
                <a:cubicBezTo>
                  <a:pt x="605" y="642"/>
                  <a:pt x="603" y="643"/>
                  <a:pt x="602" y="646"/>
                </a:cubicBezTo>
                <a:cubicBezTo>
                  <a:pt x="601" y="648"/>
                  <a:pt x="602" y="651"/>
                  <a:pt x="603" y="653"/>
                </a:cubicBezTo>
                <a:lnTo>
                  <a:pt x="606" y="655"/>
                </a:lnTo>
                <a:lnTo>
                  <a:pt x="610" y="658"/>
                </a:lnTo>
                <a:lnTo>
                  <a:pt x="611" y="658"/>
                </a:lnTo>
                <a:lnTo>
                  <a:pt x="611" y="659"/>
                </a:lnTo>
                <a:lnTo>
                  <a:pt x="614" y="656"/>
                </a:lnTo>
                <a:lnTo>
                  <a:pt x="610" y="656"/>
                </a:lnTo>
                <a:cubicBezTo>
                  <a:pt x="610" y="658"/>
                  <a:pt x="611" y="658"/>
                  <a:pt x="611" y="659"/>
                </a:cubicBezTo>
                <a:lnTo>
                  <a:pt x="614" y="656"/>
                </a:lnTo>
                <a:lnTo>
                  <a:pt x="610" y="656"/>
                </a:lnTo>
                <a:lnTo>
                  <a:pt x="615" y="656"/>
                </a:lnTo>
                <a:lnTo>
                  <a:pt x="611" y="653"/>
                </a:lnTo>
                <a:lnTo>
                  <a:pt x="610" y="656"/>
                </a:lnTo>
                <a:lnTo>
                  <a:pt x="615" y="656"/>
                </a:lnTo>
                <a:lnTo>
                  <a:pt x="611" y="653"/>
                </a:lnTo>
                <a:cubicBezTo>
                  <a:pt x="609" y="656"/>
                  <a:pt x="610" y="660"/>
                  <a:pt x="613" y="662"/>
                </a:cubicBezTo>
                <a:lnTo>
                  <a:pt x="615" y="658"/>
                </a:lnTo>
                <a:lnTo>
                  <a:pt x="612" y="661"/>
                </a:lnTo>
                <a:lnTo>
                  <a:pt x="613" y="662"/>
                </a:lnTo>
                <a:lnTo>
                  <a:pt x="615" y="658"/>
                </a:lnTo>
                <a:lnTo>
                  <a:pt x="612" y="661"/>
                </a:lnTo>
                <a:lnTo>
                  <a:pt x="617" y="657"/>
                </a:lnTo>
                <a:lnTo>
                  <a:pt x="610" y="657"/>
                </a:lnTo>
                <a:cubicBezTo>
                  <a:pt x="610" y="660"/>
                  <a:pt x="612" y="661"/>
                  <a:pt x="612" y="661"/>
                </a:cubicBezTo>
                <a:lnTo>
                  <a:pt x="617" y="657"/>
                </a:lnTo>
                <a:lnTo>
                  <a:pt x="610" y="657"/>
                </a:lnTo>
                <a:lnTo>
                  <a:pt x="617" y="657"/>
                </a:lnTo>
                <a:lnTo>
                  <a:pt x="613" y="651"/>
                </a:lnTo>
                <a:cubicBezTo>
                  <a:pt x="612" y="652"/>
                  <a:pt x="610" y="654"/>
                  <a:pt x="610" y="657"/>
                </a:cubicBezTo>
                <a:lnTo>
                  <a:pt x="617" y="657"/>
                </a:lnTo>
                <a:lnTo>
                  <a:pt x="613" y="651"/>
                </a:lnTo>
                <a:lnTo>
                  <a:pt x="616" y="656"/>
                </a:lnTo>
                <a:lnTo>
                  <a:pt x="616" y="650"/>
                </a:lnTo>
                <a:cubicBezTo>
                  <a:pt x="615" y="651"/>
                  <a:pt x="615" y="650"/>
                  <a:pt x="613" y="651"/>
                </a:cubicBezTo>
                <a:lnTo>
                  <a:pt x="616" y="656"/>
                </a:lnTo>
                <a:lnTo>
                  <a:pt x="616" y="650"/>
                </a:lnTo>
                <a:lnTo>
                  <a:pt x="616" y="651"/>
                </a:lnTo>
                <a:lnTo>
                  <a:pt x="616" y="650"/>
                </a:lnTo>
                <a:lnTo>
                  <a:pt x="616" y="650"/>
                </a:lnTo>
                <a:lnTo>
                  <a:pt x="616" y="651"/>
                </a:lnTo>
                <a:lnTo>
                  <a:pt x="616" y="650"/>
                </a:lnTo>
                <a:cubicBezTo>
                  <a:pt x="615" y="651"/>
                  <a:pt x="613" y="650"/>
                  <a:pt x="611" y="651"/>
                </a:cubicBezTo>
                <a:cubicBezTo>
                  <a:pt x="610" y="652"/>
                  <a:pt x="608" y="653"/>
                  <a:pt x="607" y="654"/>
                </a:cubicBezTo>
                <a:cubicBezTo>
                  <a:pt x="605" y="656"/>
                  <a:pt x="605" y="658"/>
                  <a:pt x="605" y="660"/>
                </a:cubicBezTo>
                <a:cubicBezTo>
                  <a:pt x="605" y="662"/>
                  <a:pt x="605" y="663"/>
                  <a:pt x="606" y="665"/>
                </a:cubicBezTo>
                <a:lnTo>
                  <a:pt x="612" y="662"/>
                </a:lnTo>
                <a:lnTo>
                  <a:pt x="605" y="663"/>
                </a:lnTo>
                <a:lnTo>
                  <a:pt x="605" y="664"/>
                </a:lnTo>
                <a:lnTo>
                  <a:pt x="608" y="663"/>
                </a:lnTo>
                <a:lnTo>
                  <a:pt x="605" y="663"/>
                </a:lnTo>
                <a:lnTo>
                  <a:pt x="605" y="664"/>
                </a:lnTo>
                <a:lnTo>
                  <a:pt x="608" y="663"/>
                </a:lnTo>
                <a:lnTo>
                  <a:pt x="605" y="663"/>
                </a:lnTo>
                <a:lnTo>
                  <a:pt x="611" y="663"/>
                </a:lnTo>
                <a:lnTo>
                  <a:pt x="606" y="660"/>
                </a:lnTo>
                <a:cubicBezTo>
                  <a:pt x="605" y="662"/>
                  <a:pt x="605" y="663"/>
                  <a:pt x="605" y="663"/>
                </a:cubicBezTo>
                <a:lnTo>
                  <a:pt x="611" y="663"/>
                </a:lnTo>
                <a:lnTo>
                  <a:pt x="606" y="660"/>
                </a:lnTo>
                <a:lnTo>
                  <a:pt x="611" y="664"/>
                </a:lnTo>
                <a:lnTo>
                  <a:pt x="611" y="658"/>
                </a:lnTo>
                <a:cubicBezTo>
                  <a:pt x="610" y="657"/>
                  <a:pt x="608" y="658"/>
                  <a:pt x="606" y="660"/>
                </a:cubicBezTo>
                <a:lnTo>
                  <a:pt x="611" y="664"/>
                </a:lnTo>
                <a:lnTo>
                  <a:pt x="611" y="658"/>
                </a:lnTo>
                <a:lnTo>
                  <a:pt x="611" y="663"/>
                </a:lnTo>
                <a:lnTo>
                  <a:pt x="613" y="658"/>
                </a:lnTo>
                <a:lnTo>
                  <a:pt x="611" y="658"/>
                </a:lnTo>
                <a:lnTo>
                  <a:pt x="611" y="663"/>
                </a:lnTo>
                <a:lnTo>
                  <a:pt x="613" y="658"/>
                </a:lnTo>
                <a:lnTo>
                  <a:pt x="612" y="659"/>
                </a:lnTo>
                <a:lnTo>
                  <a:pt x="613" y="658"/>
                </a:lnTo>
                <a:lnTo>
                  <a:pt x="613" y="658"/>
                </a:lnTo>
                <a:lnTo>
                  <a:pt x="612" y="659"/>
                </a:lnTo>
                <a:lnTo>
                  <a:pt x="613" y="658"/>
                </a:lnTo>
                <a:cubicBezTo>
                  <a:pt x="613" y="658"/>
                  <a:pt x="612" y="657"/>
                  <a:pt x="610" y="657"/>
                </a:cubicBezTo>
                <a:cubicBezTo>
                  <a:pt x="608" y="657"/>
                  <a:pt x="606" y="658"/>
                  <a:pt x="604" y="660"/>
                </a:cubicBezTo>
                <a:cubicBezTo>
                  <a:pt x="603" y="662"/>
                  <a:pt x="603" y="664"/>
                  <a:pt x="603" y="665"/>
                </a:cubicBezTo>
                <a:lnTo>
                  <a:pt x="603" y="667"/>
                </a:lnTo>
                <a:lnTo>
                  <a:pt x="609" y="666"/>
                </a:lnTo>
                <a:lnTo>
                  <a:pt x="603" y="663"/>
                </a:lnTo>
                <a:cubicBezTo>
                  <a:pt x="603" y="665"/>
                  <a:pt x="601" y="667"/>
                  <a:pt x="601" y="670"/>
                </a:cubicBezTo>
                <a:cubicBezTo>
                  <a:pt x="601" y="672"/>
                  <a:pt x="602" y="673"/>
                  <a:pt x="602" y="675"/>
                </a:cubicBezTo>
                <a:lnTo>
                  <a:pt x="605" y="677"/>
                </a:lnTo>
                <a:lnTo>
                  <a:pt x="605" y="677"/>
                </a:lnTo>
                <a:lnTo>
                  <a:pt x="606" y="677"/>
                </a:lnTo>
                <a:lnTo>
                  <a:pt x="605" y="677"/>
                </a:lnTo>
                <a:lnTo>
                  <a:pt x="605" y="677"/>
                </a:lnTo>
                <a:lnTo>
                  <a:pt x="606" y="677"/>
                </a:lnTo>
                <a:lnTo>
                  <a:pt x="605" y="677"/>
                </a:lnTo>
                <a:lnTo>
                  <a:pt x="605" y="677"/>
                </a:lnTo>
                <a:lnTo>
                  <a:pt x="605" y="678"/>
                </a:lnTo>
                <a:cubicBezTo>
                  <a:pt x="605" y="679"/>
                  <a:pt x="604" y="681"/>
                  <a:pt x="604" y="683"/>
                </a:cubicBezTo>
                <a:cubicBezTo>
                  <a:pt x="603" y="685"/>
                  <a:pt x="603" y="688"/>
                  <a:pt x="603" y="691"/>
                </a:cubicBezTo>
                <a:lnTo>
                  <a:pt x="603" y="694"/>
                </a:lnTo>
                <a:cubicBezTo>
                  <a:pt x="603" y="695"/>
                  <a:pt x="604" y="697"/>
                  <a:pt x="605" y="698"/>
                </a:cubicBezTo>
                <a:cubicBezTo>
                  <a:pt x="609" y="701"/>
                  <a:pt x="611" y="703"/>
                  <a:pt x="612" y="704"/>
                </a:cubicBezTo>
                <a:cubicBezTo>
                  <a:pt x="613" y="706"/>
                  <a:pt x="614" y="707"/>
                  <a:pt x="615" y="711"/>
                </a:cubicBezTo>
                <a:lnTo>
                  <a:pt x="621" y="710"/>
                </a:lnTo>
                <a:lnTo>
                  <a:pt x="624" y="704"/>
                </a:lnTo>
                <a:cubicBezTo>
                  <a:pt x="622" y="704"/>
                  <a:pt x="621" y="703"/>
                  <a:pt x="619" y="703"/>
                </a:cubicBezTo>
                <a:cubicBezTo>
                  <a:pt x="617" y="703"/>
                  <a:pt x="614" y="705"/>
                  <a:pt x="612" y="707"/>
                </a:cubicBezTo>
                <a:cubicBezTo>
                  <a:pt x="611" y="709"/>
                  <a:pt x="611" y="711"/>
                  <a:pt x="611" y="712"/>
                </a:cubicBezTo>
                <a:cubicBezTo>
                  <a:pt x="611" y="715"/>
                  <a:pt x="611" y="716"/>
                  <a:pt x="611" y="718"/>
                </a:cubicBezTo>
                <a:cubicBezTo>
                  <a:pt x="612" y="719"/>
                  <a:pt x="612" y="721"/>
                  <a:pt x="612" y="721"/>
                </a:cubicBezTo>
                <a:lnTo>
                  <a:pt x="613" y="722"/>
                </a:lnTo>
                <a:lnTo>
                  <a:pt x="614" y="722"/>
                </a:lnTo>
                <a:lnTo>
                  <a:pt x="613" y="722"/>
                </a:lnTo>
                <a:lnTo>
                  <a:pt x="613" y="722"/>
                </a:lnTo>
                <a:lnTo>
                  <a:pt x="614" y="722"/>
                </a:lnTo>
                <a:lnTo>
                  <a:pt x="613" y="722"/>
                </a:lnTo>
                <a:lnTo>
                  <a:pt x="616" y="722"/>
                </a:lnTo>
                <a:lnTo>
                  <a:pt x="613" y="719"/>
                </a:lnTo>
                <a:lnTo>
                  <a:pt x="613" y="722"/>
                </a:lnTo>
                <a:lnTo>
                  <a:pt x="616" y="722"/>
                </a:lnTo>
                <a:lnTo>
                  <a:pt x="613" y="719"/>
                </a:lnTo>
                <a:lnTo>
                  <a:pt x="614" y="720"/>
                </a:lnTo>
                <a:lnTo>
                  <a:pt x="614" y="719"/>
                </a:lnTo>
                <a:lnTo>
                  <a:pt x="613" y="719"/>
                </a:lnTo>
                <a:lnTo>
                  <a:pt x="614" y="720"/>
                </a:lnTo>
                <a:lnTo>
                  <a:pt x="614" y="719"/>
                </a:lnTo>
                <a:lnTo>
                  <a:pt x="611" y="721"/>
                </a:lnTo>
                <a:lnTo>
                  <a:pt x="609" y="722"/>
                </a:lnTo>
                <a:cubicBezTo>
                  <a:pt x="608" y="723"/>
                  <a:pt x="607" y="725"/>
                  <a:pt x="607" y="728"/>
                </a:cubicBezTo>
                <a:cubicBezTo>
                  <a:pt x="607" y="731"/>
                  <a:pt x="608" y="733"/>
                  <a:pt x="609" y="734"/>
                </a:cubicBezTo>
                <a:lnTo>
                  <a:pt x="614" y="729"/>
                </a:lnTo>
                <a:lnTo>
                  <a:pt x="618" y="724"/>
                </a:lnTo>
                <a:lnTo>
                  <a:pt x="616" y="722"/>
                </a:lnTo>
                <a:cubicBezTo>
                  <a:pt x="615" y="722"/>
                  <a:pt x="614" y="722"/>
                  <a:pt x="612" y="722"/>
                </a:cubicBezTo>
                <a:lnTo>
                  <a:pt x="608" y="723"/>
                </a:lnTo>
                <a:cubicBezTo>
                  <a:pt x="606" y="725"/>
                  <a:pt x="605" y="726"/>
                  <a:pt x="605" y="727"/>
                </a:cubicBezTo>
                <a:lnTo>
                  <a:pt x="605" y="730"/>
                </a:lnTo>
                <a:lnTo>
                  <a:pt x="605" y="733"/>
                </a:lnTo>
                <a:lnTo>
                  <a:pt x="605" y="734"/>
                </a:lnTo>
                <a:cubicBezTo>
                  <a:pt x="605" y="737"/>
                  <a:pt x="607" y="739"/>
                  <a:pt x="610" y="740"/>
                </a:cubicBezTo>
                <a:lnTo>
                  <a:pt x="610" y="738"/>
                </a:lnTo>
                <a:lnTo>
                  <a:pt x="609" y="740"/>
                </a:lnTo>
                <a:lnTo>
                  <a:pt x="610" y="740"/>
                </a:lnTo>
                <a:lnTo>
                  <a:pt x="610" y="738"/>
                </a:lnTo>
                <a:lnTo>
                  <a:pt x="609" y="740"/>
                </a:lnTo>
                <a:cubicBezTo>
                  <a:pt x="609" y="740"/>
                  <a:pt x="611" y="742"/>
                  <a:pt x="612" y="744"/>
                </a:cubicBezTo>
                <a:cubicBezTo>
                  <a:pt x="613" y="745"/>
                  <a:pt x="614" y="746"/>
                  <a:pt x="616" y="748"/>
                </a:cubicBezTo>
                <a:cubicBezTo>
                  <a:pt x="617" y="749"/>
                  <a:pt x="620" y="750"/>
                  <a:pt x="623" y="750"/>
                </a:cubicBezTo>
                <a:lnTo>
                  <a:pt x="625" y="750"/>
                </a:lnTo>
                <a:lnTo>
                  <a:pt x="628" y="748"/>
                </a:lnTo>
                <a:lnTo>
                  <a:pt x="625" y="745"/>
                </a:lnTo>
                <a:lnTo>
                  <a:pt x="625" y="749"/>
                </a:lnTo>
                <a:lnTo>
                  <a:pt x="628" y="748"/>
                </a:lnTo>
                <a:lnTo>
                  <a:pt x="625" y="745"/>
                </a:lnTo>
                <a:lnTo>
                  <a:pt x="625" y="749"/>
                </a:lnTo>
                <a:lnTo>
                  <a:pt x="625" y="745"/>
                </a:lnTo>
                <a:lnTo>
                  <a:pt x="622" y="748"/>
                </a:lnTo>
                <a:lnTo>
                  <a:pt x="625" y="749"/>
                </a:lnTo>
                <a:lnTo>
                  <a:pt x="625" y="745"/>
                </a:lnTo>
                <a:lnTo>
                  <a:pt x="622" y="748"/>
                </a:lnTo>
                <a:lnTo>
                  <a:pt x="625" y="745"/>
                </a:lnTo>
                <a:lnTo>
                  <a:pt x="621" y="745"/>
                </a:lnTo>
                <a:cubicBezTo>
                  <a:pt x="621" y="747"/>
                  <a:pt x="622" y="748"/>
                  <a:pt x="622" y="748"/>
                </a:cubicBezTo>
                <a:lnTo>
                  <a:pt x="625" y="745"/>
                </a:lnTo>
                <a:lnTo>
                  <a:pt x="621" y="745"/>
                </a:lnTo>
                <a:lnTo>
                  <a:pt x="627" y="745"/>
                </a:lnTo>
                <a:lnTo>
                  <a:pt x="623" y="740"/>
                </a:lnTo>
                <a:lnTo>
                  <a:pt x="621" y="745"/>
                </a:lnTo>
                <a:lnTo>
                  <a:pt x="627" y="745"/>
                </a:lnTo>
                <a:lnTo>
                  <a:pt x="623" y="740"/>
                </a:lnTo>
                <a:lnTo>
                  <a:pt x="626" y="744"/>
                </a:lnTo>
                <a:lnTo>
                  <a:pt x="626" y="739"/>
                </a:lnTo>
                <a:lnTo>
                  <a:pt x="623" y="740"/>
                </a:lnTo>
                <a:lnTo>
                  <a:pt x="626" y="744"/>
                </a:lnTo>
                <a:lnTo>
                  <a:pt x="626" y="739"/>
                </a:lnTo>
                <a:lnTo>
                  <a:pt x="626" y="741"/>
                </a:lnTo>
                <a:lnTo>
                  <a:pt x="626" y="739"/>
                </a:lnTo>
                <a:lnTo>
                  <a:pt x="626" y="739"/>
                </a:lnTo>
                <a:lnTo>
                  <a:pt x="626" y="741"/>
                </a:lnTo>
                <a:lnTo>
                  <a:pt x="626" y="739"/>
                </a:lnTo>
                <a:lnTo>
                  <a:pt x="626" y="739"/>
                </a:lnTo>
                <a:cubicBezTo>
                  <a:pt x="624" y="739"/>
                  <a:pt x="622" y="739"/>
                  <a:pt x="620" y="741"/>
                </a:cubicBezTo>
                <a:cubicBezTo>
                  <a:pt x="618" y="742"/>
                  <a:pt x="618" y="745"/>
                  <a:pt x="618" y="747"/>
                </a:cubicBezTo>
                <a:cubicBezTo>
                  <a:pt x="619" y="750"/>
                  <a:pt x="621" y="751"/>
                  <a:pt x="621" y="752"/>
                </a:cubicBezTo>
                <a:lnTo>
                  <a:pt x="624" y="754"/>
                </a:lnTo>
                <a:lnTo>
                  <a:pt x="625" y="754"/>
                </a:lnTo>
                <a:lnTo>
                  <a:pt x="625" y="754"/>
                </a:lnTo>
                <a:lnTo>
                  <a:pt x="625" y="754"/>
                </a:lnTo>
                <a:lnTo>
                  <a:pt x="625" y="754"/>
                </a:lnTo>
                <a:lnTo>
                  <a:pt x="625" y="754"/>
                </a:lnTo>
                <a:lnTo>
                  <a:pt x="625" y="754"/>
                </a:lnTo>
                <a:lnTo>
                  <a:pt x="627" y="751"/>
                </a:lnTo>
                <a:lnTo>
                  <a:pt x="624" y="753"/>
                </a:lnTo>
                <a:lnTo>
                  <a:pt x="625" y="754"/>
                </a:lnTo>
                <a:lnTo>
                  <a:pt x="627" y="751"/>
                </a:lnTo>
                <a:lnTo>
                  <a:pt x="624" y="753"/>
                </a:lnTo>
                <a:lnTo>
                  <a:pt x="629" y="750"/>
                </a:lnTo>
                <a:lnTo>
                  <a:pt x="623" y="750"/>
                </a:lnTo>
                <a:cubicBezTo>
                  <a:pt x="623" y="752"/>
                  <a:pt x="624" y="753"/>
                  <a:pt x="624" y="753"/>
                </a:cubicBezTo>
                <a:lnTo>
                  <a:pt x="629" y="750"/>
                </a:lnTo>
                <a:lnTo>
                  <a:pt x="623" y="750"/>
                </a:lnTo>
                <a:lnTo>
                  <a:pt x="629" y="750"/>
                </a:lnTo>
                <a:lnTo>
                  <a:pt x="625" y="745"/>
                </a:lnTo>
                <a:cubicBezTo>
                  <a:pt x="624" y="746"/>
                  <a:pt x="623" y="748"/>
                  <a:pt x="623" y="750"/>
                </a:cubicBezTo>
                <a:lnTo>
                  <a:pt x="629" y="750"/>
                </a:lnTo>
                <a:lnTo>
                  <a:pt x="625" y="745"/>
                </a:lnTo>
                <a:lnTo>
                  <a:pt x="628" y="749"/>
                </a:lnTo>
                <a:lnTo>
                  <a:pt x="627" y="744"/>
                </a:lnTo>
                <a:cubicBezTo>
                  <a:pt x="627" y="744"/>
                  <a:pt x="626" y="744"/>
                  <a:pt x="625" y="745"/>
                </a:cubicBezTo>
                <a:lnTo>
                  <a:pt x="628" y="749"/>
                </a:lnTo>
                <a:lnTo>
                  <a:pt x="627" y="744"/>
                </a:lnTo>
                <a:lnTo>
                  <a:pt x="627" y="744"/>
                </a:lnTo>
                <a:lnTo>
                  <a:pt x="627" y="744"/>
                </a:lnTo>
                <a:lnTo>
                  <a:pt x="627" y="744"/>
                </a:lnTo>
                <a:lnTo>
                  <a:pt x="627" y="744"/>
                </a:lnTo>
                <a:lnTo>
                  <a:pt x="627" y="744"/>
                </a:lnTo>
                <a:lnTo>
                  <a:pt x="627" y="744"/>
                </a:lnTo>
                <a:cubicBezTo>
                  <a:pt x="623" y="744"/>
                  <a:pt x="621" y="746"/>
                  <a:pt x="620" y="750"/>
                </a:cubicBezTo>
                <a:lnTo>
                  <a:pt x="620" y="750"/>
                </a:lnTo>
                <a:cubicBezTo>
                  <a:pt x="620" y="753"/>
                  <a:pt x="622" y="756"/>
                  <a:pt x="624" y="757"/>
                </a:cubicBezTo>
                <a:cubicBezTo>
                  <a:pt x="626" y="758"/>
                  <a:pt x="627" y="758"/>
                  <a:pt x="627" y="758"/>
                </a:cubicBezTo>
                <a:lnTo>
                  <a:pt x="628" y="755"/>
                </a:lnTo>
                <a:lnTo>
                  <a:pt x="626" y="758"/>
                </a:lnTo>
                <a:lnTo>
                  <a:pt x="627" y="758"/>
                </a:lnTo>
                <a:lnTo>
                  <a:pt x="628" y="755"/>
                </a:lnTo>
                <a:lnTo>
                  <a:pt x="626" y="758"/>
                </a:lnTo>
                <a:lnTo>
                  <a:pt x="630" y="753"/>
                </a:lnTo>
                <a:lnTo>
                  <a:pt x="624" y="753"/>
                </a:lnTo>
                <a:cubicBezTo>
                  <a:pt x="624" y="755"/>
                  <a:pt x="625" y="757"/>
                  <a:pt x="626" y="758"/>
                </a:cubicBezTo>
                <a:lnTo>
                  <a:pt x="630" y="753"/>
                </a:lnTo>
                <a:lnTo>
                  <a:pt x="624" y="753"/>
                </a:lnTo>
                <a:lnTo>
                  <a:pt x="629" y="753"/>
                </a:lnTo>
                <a:lnTo>
                  <a:pt x="625" y="750"/>
                </a:lnTo>
                <a:cubicBezTo>
                  <a:pt x="624" y="751"/>
                  <a:pt x="624" y="752"/>
                  <a:pt x="624" y="753"/>
                </a:cubicBezTo>
                <a:lnTo>
                  <a:pt x="629" y="753"/>
                </a:lnTo>
                <a:lnTo>
                  <a:pt x="625" y="750"/>
                </a:lnTo>
                <a:lnTo>
                  <a:pt x="627" y="752"/>
                </a:lnTo>
                <a:lnTo>
                  <a:pt x="625" y="750"/>
                </a:lnTo>
                <a:lnTo>
                  <a:pt x="625" y="750"/>
                </a:lnTo>
                <a:lnTo>
                  <a:pt x="627" y="752"/>
                </a:lnTo>
                <a:lnTo>
                  <a:pt x="625" y="750"/>
                </a:lnTo>
                <a:lnTo>
                  <a:pt x="625" y="750"/>
                </a:lnTo>
                <a:cubicBezTo>
                  <a:pt x="623" y="751"/>
                  <a:pt x="622" y="754"/>
                  <a:pt x="623" y="756"/>
                </a:cubicBezTo>
                <a:cubicBezTo>
                  <a:pt x="623" y="758"/>
                  <a:pt x="624" y="760"/>
                  <a:pt x="625" y="760"/>
                </a:cubicBezTo>
                <a:lnTo>
                  <a:pt x="627" y="762"/>
                </a:lnTo>
                <a:lnTo>
                  <a:pt x="627" y="762"/>
                </a:lnTo>
                <a:lnTo>
                  <a:pt x="630" y="760"/>
                </a:lnTo>
                <a:lnTo>
                  <a:pt x="627" y="762"/>
                </a:lnTo>
                <a:lnTo>
                  <a:pt x="627" y="762"/>
                </a:lnTo>
                <a:lnTo>
                  <a:pt x="630" y="760"/>
                </a:lnTo>
                <a:lnTo>
                  <a:pt x="627" y="762"/>
                </a:lnTo>
                <a:lnTo>
                  <a:pt x="632" y="759"/>
                </a:lnTo>
                <a:lnTo>
                  <a:pt x="626" y="759"/>
                </a:lnTo>
                <a:cubicBezTo>
                  <a:pt x="626" y="761"/>
                  <a:pt x="626" y="761"/>
                  <a:pt x="627" y="762"/>
                </a:cubicBezTo>
                <a:lnTo>
                  <a:pt x="632" y="759"/>
                </a:lnTo>
                <a:lnTo>
                  <a:pt x="626" y="759"/>
                </a:lnTo>
                <a:lnTo>
                  <a:pt x="632" y="759"/>
                </a:lnTo>
                <a:lnTo>
                  <a:pt x="627" y="755"/>
                </a:lnTo>
                <a:lnTo>
                  <a:pt x="626" y="759"/>
                </a:lnTo>
                <a:lnTo>
                  <a:pt x="632" y="759"/>
                </a:lnTo>
                <a:lnTo>
                  <a:pt x="627" y="755"/>
                </a:lnTo>
                <a:lnTo>
                  <a:pt x="631" y="758"/>
                </a:lnTo>
                <a:lnTo>
                  <a:pt x="630" y="753"/>
                </a:lnTo>
                <a:lnTo>
                  <a:pt x="627" y="755"/>
                </a:lnTo>
                <a:lnTo>
                  <a:pt x="631" y="758"/>
                </a:lnTo>
                <a:lnTo>
                  <a:pt x="630" y="753"/>
                </a:lnTo>
                <a:lnTo>
                  <a:pt x="630" y="755"/>
                </a:lnTo>
                <a:lnTo>
                  <a:pt x="630" y="753"/>
                </a:lnTo>
                <a:lnTo>
                  <a:pt x="630" y="753"/>
                </a:lnTo>
                <a:lnTo>
                  <a:pt x="630" y="755"/>
                </a:lnTo>
                <a:lnTo>
                  <a:pt x="630" y="753"/>
                </a:lnTo>
                <a:lnTo>
                  <a:pt x="630" y="753"/>
                </a:lnTo>
                <a:cubicBezTo>
                  <a:pt x="628" y="753"/>
                  <a:pt x="626" y="754"/>
                  <a:pt x="625" y="756"/>
                </a:cubicBezTo>
                <a:cubicBezTo>
                  <a:pt x="624" y="757"/>
                  <a:pt x="624" y="759"/>
                  <a:pt x="624" y="761"/>
                </a:cubicBezTo>
                <a:cubicBezTo>
                  <a:pt x="624" y="763"/>
                  <a:pt x="626" y="765"/>
                  <a:pt x="627" y="765"/>
                </a:cubicBezTo>
                <a:cubicBezTo>
                  <a:pt x="629" y="767"/>
                  <a:pt x="629" y="767"/>
                  <a:pt x="630" y="767"/>
                </a:cubicBezTo>
                <a:lnTo>
                  <a:pt x="631" y="767"/>
                </a:lnTo>
                <a:lnTo>
                  <a:pt x="631" y="766"/>
                </a:lnTo>
                <a:lnTo>
                  <a:pt x="630" y="767"/>
                </a:lnTo>
                <a:lnTo>
                  <a:pt x="631" y="767"/>
                </a:lnTo>
                <a:lnTo>
                  <a:pt x="631" y="766"/>
                </a:lnTo>
                <a:lnTo>
                  <a:pt x="630" y="767"/>
                </a:lnTo>
                <a:lnTo>
                  <a:pt x="632" y="764"/>
                </a:lnTo>
                <a:lnTo>
                  <a:pt x="629" y="766"/>
                </a:lnTo>
                <a:lnTo>
                  <a:pt x="630" y="767"/>
                </a:lnTo>
                <a:lnTo>
                  <a:pt x="632" y="764"/>
                </a:lnTo>
                <a:lnTo>
                  <a:pt x="629" y="766"/>
                </a:lnTo>
                <a:lnTo>
                  <a:pt x="632" y="764"/>
                </a:lnTo>
                <a:lnTo>
                  <a:pt x="629" y="764"/>
                </a:lnTo>
                <a:lnTo>
                  <a:pt x="629" y="766"/>
                </a:lnTo>
                <a:lnTo>
                  <a:pt x="632" y="764"/>
                </a:lnTo>
                <a:lnTo>
                  <a:pt x="629" y="764"/>
                </a:lnTo>
                <a:lnTo>
                  <a:pt x="630" y="764"/>
                </a:lnTo>
                <a:lnTo>
                  <a:pt x="629" y="764"/>
                </a:lnTo>
                <a:lnTo>
                  <a:pt x="629" y="764"/>
                </a:lnTo>
                <a:lnTo>
                  <a:pt x="630" y="764"/>
                </a:lnTo>
                <a:lnTo>
                  <a:pt x="629" y="764"/>
                </a:lnTo>
                <a:lnTo>
                  <a:pt x="630" y="768"/>
                </a:lnTo>
                <a:cubicBezTo>
                  <a:pt x="632" y="771"/>
                  <a:pt x="634" y="772"/>
                  <a:pt x="635" y="773"/>
                </a:cubicBezTo>
                <a:lnTo>
                  <a:pt x="635" y="773"/>
                </a:lnTo>
                <a:lnTo>
                  <a:pt x="635" y="773"/>
                </a:lnTo>
                <a:lnTo>
                  <a:pt x="638" y="771"/>
                </a:lnTo>
                <a:lnTo>
                  <a:pt x="635" y="772"/>
                </a:lnTo>
                <a:lnTo>
                  <a:pt x="635" y="773"/>
                </a:lnTo>
                <a:lnTo>
                  <a:pt x="638" y="771"/>
                </a:lnTo>
                <a:lnTo>
                  <a:pt x="635" y="772"/>
                </a:lnTo>
                <a:lnTo>
                  <a:pt x="639" y="769"/>
                </a:lnTo>
                <a:lnTo>
                  <a:pt x="634" y="769"/>
                </a:lnTo>
                <a:cubicBezTo>
                  <a:pt x="634" y="771"/>
                  <a:pt x="634" y="772"/>
                  <a:pt x="635" y="772"/>
                </a:cubicBezTo>
                <a:lnTo>
                  <a:pt x="639" y="769"/>
                </a:lnTo>
                <a:lnTo>
                  <a:pt x="634" y="769"/>
                </a:lnTo>
                <a:lnTo>
                  <a:pt x="640" y="769"/>
                </a:lnTo>
                <a:lnTo>
                  <a:pt x="635" y="766"/>
                </a:lnTo>
                <a:lnTo>
                  <a:pt x="634" y="769"/>
                </a:lnTo>
                <a:lnTo>
                  <a:pt x="640" y="769"/>
                </a:lnTo>
                <a:lnTo>
                  <a:pt x="635" y="766"/>
                </a:lnTo>
                <a:lnTo>
                  <a:pt x="639" y="769"/>
                </a:lnTo>
                <a:lnTo>
                  <a:pt x="636" y="765"/>
                </a:lnTo>
                <a:lnTo>
                  <a:pt x="635" y="766"/>
                </a:lnTo>
                <a:lnTo>
                  <a:pt x="639" y="769"/>
                </a:lnTo>
                <a:lnTo>
                  <a:pt x="636" y="765"/>
                </a:lnTo>
                <a:cubicBezTo>
                  <a:pt x="633" y="767"/>
                  <a:pt x="632" y="771"/>
                  <a:pt x="634" y="774"/>
                </a:cubicBezTo>
                <a:cubicBezTo>
                  <a:pt x="636" y="777"/>
                  <a:pt x="639" y="778"/>
                  <a:pt x="640" y="779"/>
                </a:cubicBezTo>
                <a:lnTo>
                  <a:pt x="641" y="779"/>
                </a:lnTo>
                <a:lnTo>
                  <a:pt x="641" y="779"/>
                </a:lnTo>
                <a:lnTo>
                  <a:pt x="643" y="776"/>
                </a:lnTo>
                <a:lnTo>
                  <a:pt x="640" y="779"/>
                </a:lnTo>
                <a:lnTo>
                  <a:pt x="641" y="779"/>
                </a:lnTo>
                <a:lnTo>
                  <a:pt x="643" y="776"/>
                </a:lnTo>
                <a:lnTo>
                  <a:pt x="640" y="779"/>
                </a:lnTo>
                <a:lnTo>
                  <a:pt x="644" y="775"/>
                </a:lnTo>
                <a:lnTo>
                  <a:pt x="639" y="775"/>
                </a:lnTo>
                <a:cubicBezTo>
                  <a:pt x="639" y="776"/>
                  <a:pt x="640" y="778"/>
                  <a:pt x="640" y="779"/>
                </a:cubicBezTo>
                <a:lnTo>
                  <a:pt x="644" y="775"/>
                </a:lnTo>
                <a:lnTo>
                  <a:pt x="639" y="775"/>
                </a:lnTo>
                <a:lnTo>
                  <a:pt x="643" y="775"/>
                </a:lnTo>
                <a:lnTo>
                  <a:pt x="640" y="771"/>
                </a:lnTo>
                <a:cubicBezTo>
                  <a:pt x="640" y="771"/>
                  <a:pt x="639" y="772"/>
                  <a:pt x="639" y="775"/>
                </a:cubicBezTo>
                <a:lnTo>
                  <a:pt x="643" y="775"/>
                </a:lnTo>
                <a:lnTo>
                  <a:pt x="640" y="771"/>
                </a:lnTo>
                <a:cubicBezTo>
                  <a:pt x="638" y="773"/>
                  <a:pt x="638" y="776"/>
                  <a:pt x="638" y="778"/>
                </a:cubicBezTo>
                <a:cubicBezTo>
                  <a:pt x="639" y="780"/>
                  <a:pt x="641" y="782"/>
                  <a:pt x="643" y="783"/>
                </a:cubicBezTo>
                <a:cubicBezTo>
                  <a:pt x="647" y="784"/>
                  <a:pt x="650" y="785"/>
                  <a:pt x="650" y="785"/>
                </a:cubicBezTo>
                <a:lnTo>
                  <a:pt x="650" y="785"/>
                </a:lnTo>
                <a:lnTo>
                  <a:pt x="650" y="785"/>
                </a:lnTo>
                <a:lnTo>
                  <a:pt x="650" y="785"/>
                </a:lnTo>
                <a:lnTo>
                  <a:pt x="650" y="785"/>
                </a:lnTo>
                <a:lnTo>
                  <a:pt x="650" y="785"/>
                </a:lnTo>
                <a:lnTo>
                  <a:pt x="650" y="785"/>
                </a:lnTo>
                <a:lnTo>
                  <a:pt x="650" y="786"/>
                </a:lnTo>
                <a:cubicBezTo>
                  <a:pt x="650" y="787"/>
                  <a:pt x="650" y="790"/>
                  <a:pt x="649" y="794"/>
                </a:cubicBezTo>
                <a:cubicBezTo>
                  <a:pt x="648" y="797"/>
                  <a:pt x="649" y="800"/>
                  <a:pt x="651" y="802"/>
                </a:cubicBezTo>
                <a:cubicBezTo>
                  <a:pt x="655" y="804"/>
                  <a:pt x="657" y="805"/>
                  <a:pt x="657" y="806"/>
                </a:cubicBezTo>
                <a:cubicBezTo>
                  <a:pt x="658" y="807"/>
                  <a:pt x="658" y="808"/>
                  <a:pt x="659" y="813"/>
                </a:cubicBezTo>
                <a:cubicBezTo>
                  <a:pt x="660" y="815"/>
                  <a:pt x="661" y="816"/>
                  <a:pt x="663" y="817"/>
                </a:cubicBezTo>
                <a:lnTo>
                  <a:pt x="666" y="819"/>
                </a:lnTo>
                <a:cubicBezTo>
                  <a:pt x="669" y="819"/>
                  <a:pt x="671" y="821"/>
                  <a:pt x="673" y="821"/>
                </a:cubicBezTo>
                <a:lnTo>
                  <a:pt x="674" y="822"/>
                </a:lnTo>
                <a:lnTo>
                  <a:pt x="676" y="821"/>
                </a:lnTo>
                <a:lnTo>
                  <a:pt x="674" y="822"/>
                </a:lnTo>
                <a:lnTo>
                  <a:pt x="674" y="822"/>
                </a:lnTo>
                <a:lnTo>
                  <a:pt x="676" y="821"/>
                </a:lnTo>
                <a:lnTo>
                  <a:pt x="674" y="822"/>
                </a:lnTo>
                <a:lnTo>
                  <a:pt x="678" y="819"/>
                </a:lnTo>
                <a:lnTo>
                  <a:pt x="673" y="819"/>
                </a:lnTo>
                <a:lnTo>
                  <a:pt x="674" y="822"/>
                </a:lnTo>
                <a:lnTo>
                  <a:pt x="678" y="819"/>
                </a:lnTo>
                <a:lnTo>
                  <a:pt x="673" y="819"/>
                </a:lnTo>
                <a:lnTo>
                  <a:pt x="678" y="819"/>
                </a:lnTo>
                <a:lnTo>
                  <a:pt x="675" y="815"/>
                </a:lnTo>
                <a:cubicBezTo>
                  <a:pt x="675" y="815"/>
                  <a:pt x="673" y="817"/>
                  <a:pt x="673" y="819"/>
                </a:cubicBezTo>
                <a:lnTo>
                  <a:pt x="678" y="819"/>
                </a:lnTo>
                <a:lnTo>
                  <a:pt x="675" y="815"/>
                </a:lnTo>
                <a:lnTo>
                  <a:pt x="676" y="817"/>
                </a:lnTo>
                <a:lnTo>
                  <a:pt x="675" y="815"/>
                </a:lnTo>
                <a:lnTo>
                  <a:pt x="675" y="815"/>
                </a:lnTo>
                <a:lnTo>
                  <a:pt x="676" y="817"/>
                </a:lnTo>
                <a:lnTo>
                  <a:pt x="675" y="815"/>
                </a:lnTo>
                <a:lnTo>
                  <a:pt x="674" y="815"/>
                </a:lnTo>
                <a:cubicBezTo>
                  <a:pt x="672" y="816"/>
                  <a:pt x="671" y="817"/>
                  <a:pt x="670" y="819"/>
                </a:cubicBezTo>
                <a:lnTo>
                  <a:pt x="668" y="822"/>
                </a:lnTo>
                <a:lnTo>
                  <a:pt x="666" y="824"/>
                </a:lnTo>
                <a:lnTo>
                  <a:pt x="665" y="826"/>
                </a:lnTo>
                <a:cubicBezTo>
                  <a:pt x="665" y="827"/>
                  <a:pt x="665" y="828"/>
                  <a:pt x="665" y="829"/>
                </a:cubicBezTo>
                <a:lnTo>
                  <a:pt x="666" y="834"/>
                </a:lnTo>
                <a:cubicBezTo>
                  <a:pt x="668" y="836"/>
                  <a:pt x="669" y="836"/>
                  <a:pt x="670" y="837"/>
                </a:cubicBezTo>
                <a:lnTo>
                  <a:pt x="673" y="837"/>
                </a:lnTo>
                <a:lnTo>
                  <a:pt x="676" y="837"/>
                </a:lnTo>
                <a:lnTo>
                  <a:pt x="675" y="830"/>
                </a:lnTo>
                <a:lnTo>
                  <a:pt x="669" y="827"/>
                </a:lnTo>
                <a:cubicBezTo>
                  <a:pt x="667" y="831"/>
                  <a:pt x="666" y="834"/>
                  <a:pt x="666" y="836"/>
                </a:cubicBezTo>
                <a:cubicBezTo>
                  <a:pt x="665" y="838"/>
                  <a:pt x="665" y="839"/>
                  <a:pt x="663" y="842"/>
                </a:cubicBezTo>
                <a:lnTo>
                  <a:pt x="669" y="845"/>
                </a:lnTo>
                <a:lnTo>
                  <a:pt x="669" y="839"/>
                </a:lnTo>
                <a:cubicBezTo>
                  <a:pt x="666" y="839"/>
                  <a:pt x="663" y="840"/>
                  <a:pt x="661" y="842"/>
                </a:cubicBezTo>
                <a:cubicBezTo>
                  <a:pt x="659" y="845"/>
                  <a:pt x="659" y="847"/>
                  <a:pt x="659" y="849"/>
                </a:cubicBezTo>
                <a:cubicBezTo>
                  <a:pt x="659" y="851"/>
                  <a:pt x="659" y="852"/>
                  <a:pt x="659" y="853"/>
                </a:cubicBezTo>
                <a:lnTo>
                  <a:pt x="661" y="853"/>
                </a:lnTo>
                <a:lnTo>
                  <a:pt x="659" y="852"/>
                </a:lnTo>
                <a:lnTo>
                  <a:pt x="659" y="853"/>
                </a:lnTo>
                <a:lnTo>
                  <a:pt x="661" y="853"/>
                </a:lnTo>
                <a:lnTo>
                  <a:pt x="659" y="852"/>
                </a:lnTo>
                <a:lnTo>
                  <a:pt x="663" y="853"/>
                </a:lnTo>
                <a:lnTo>
                  <a:pt x="661" y="850"/>
                </a:lnTo>
                <a:lnTo>
                  <a:pt x="659" y="852"/>
                </a:lnTo>
                <a:lnTo>
                  <a:pt x="663" y="853"/>
                </a:lnTo>
                <a:lnTo>
                  <a:pt x="661" y="850"/>
                </a:lnTo>
                <a:lnTo>
                  <a:pt x="663" y="852"/>
                </a:lnTo>
                <a:lnTo>
                  <a:pt x="662" y="849"/>
                </a:lnTo>
                <a:lnTo>
                  <a:pt x="661" y="850"/>
                </a:lnTo>
                <a:lnTo>
                  <a:pt x="663" y="852"/>
                </a:lnTo>
                <a:lnTo>
                  <a:pt x="662" y="849"/>
                </a:lnTo>
                <a:lnTo>
                  <a:pt x="662" y="849"/>
                </a:lnTo>
                <a:lnTo>
                  <a:pt x="661" y="849"/>
                </a:lnTo>
                <a:cubicBezTo>
                  <a:pt x="659" y="849"/>
                  <a:pt x="657" y="850"/>
                  <a:pt x="656" y="852"/>
                </a:cubicBezTo>
                <a:cubicBezTo>
                  <a:pt x="655" y="853"/>
                  <a:pt x="654" y="855"/>
                  <a:pt x="655" y="858"/>
                </a:cubicBezTo>
                <a:cubicBezTo>
                  <a:pt x="656" y="861"/>
                  <a:pt x="655" y="867"/>
                  <a:pt x="656" y="873"/>
                </a:cubicBezTo>
                <a:cubicBezTo>
                  <a:pt x="656" y="876"/>
                  <a:pt x="658" y="880"/>
                  <a:pt x="661" y="883"/>
                </a:cubicBezTo>
                <a:cubicBezTo>
                  <a:pt x="665" y="886"/>
                  <a:pt x="669" y="888"/>
                  <a:pt x="674" y="888"/>
                </a:cubicBezTo>
                <a:lnTo>
                  <a:pt x="675" y="882"/>
                </a:lnTo>
                <a:lnTo>
                  <a:pt x="674" y="888"/>
                </a:lnTo>
                <a:lnTo>
                  <a:pt x="677" y="889"/>
                </a:lnTo>
                <a:cubicBezTo>
                  <a:pt x="679" y="889"/>
                  <a:pt x="682" y="888"/>
                  <a:pt x="683" y="887"/>
                </a:cubicBezTo>
                <a:cubicBezTo>
                  <a:pt x="686" y="885"/>
                  <a:pt x="686" y="883"/>
                  <a:pt x="687" y="883"/>
                </a:cubicBezTo>
                <a:lnTo>
                  <a:pt x="686" y="883"/>
                </a:lnTo>
                <a:lnTo>
                  <a:pt x="686" y="883"/>
                </a:lnTo>
                <a:lnTo>
                  <a:pt x="687" y="883"/>
                </a:lnTo>
                <a:lnTo>
                  <a:pt x="686" y="883"/>
                </a:lnTo>
                <a:lnTo>
                  <a:pt x="686" y="883"/>
                </a:lnTo>
                <a:lnTo>
                  <a:pt x="685" y="882"/>
                </a:lnTo>
                <a:lnTo>
                  <a:pt x="685" y="884"/>
                </a:lnTo>
                <a:lnTo>
                  <a:pt x="686" y="883"/>
                </a:lnTo>
                <a:lnTo>
                  <a:pt x="685" y="882"/>
                </a:lnTo>
                <a:lnTo>
                  <a:pt x="685" y="884"/>
                </a:lnTo>
                <a:lnTo>
                  <a:pt x="685" y="882"/>
                </a:lnTo>
                <a:lnTo>
                  <a:pt x="685" y="884"/>
                </a:lnTo>
                <a:lnTo>
                  <a:pt x="685" y="884"/>
                </a:lnTo>
                <a:lnTo>
                  <a:pt x="685" y="882"/>
                </a:lnTo>
                <a:lnTo>
                  <a:pt x="685" y="884"/>
                </a:lnTo>
                <a:lnTo>
                  <a:pt x="689" y="883"/>
                </a:lnTo>
                <a:lnTo>
                  <a:pt x="688" y="881"/>
                </a:lnTo>
                <a:lnTo>
                  <a:pt x="688" y="883"/>
                </a:lnTo>
                <a:lnTo>
                  <a:pt x="689" y="883"/>
                </a:lnTo>
                <a:lnTo>
                  <a:pt x="688" y="881"/>
                </a:lnTo>
                <a:lnTo>
                  <a:pt x="688" y="883"/>
                </a:lnTo>
                <a:lnTo>
                  <a:pt x="688" y="883"/>
                </a:lnTo>
                <a:lnTo>
                  <a:pt x="690" y="884"/>
                </a:lnTo>
                <a:cubicBezTo>
                  <a:pt x="691" y="884"/>
                  <a:pt x="693" y="885"/>
                  <a:pt x="695" y="885"/>
                </a:cubicBezTo>
                <a:cubicBezTo>
                  <a:pt x="697" y="885"/>
                  <a:pt x="699" y="885"/>
                  <a:pt x="701" y="883"/>
                </a:cubicBezTo>
                <a:cubicBezTo>
                  <a:pt x="703" y="882"/>
                  <a:pt x="703" y="880"/>
                  <a:pt x="704" y="879"/>
                </a:cubicBezTo>
                <a:lnTo>
                  <a:pt x="697" y="877"/>
                </a:lnTo>
                <a:lnTo>
                  <a:pt x="695" y="883"/>
                </a:lnTo>
                <a:cubicBezTo>
                  <a:pt x="697" y="884"/>
                  <a:pt x="700" y="885"/>
                  <a:pt x="703" y="885"/>
                </a:cubicBezTo>
                <a:cubicBezTo>
                  <a:pt x="706" y="885"/>
                  <a:pt x="710" y="884"/>
                  <a:pt x="712" y="882"/>
                </a:cubicBezTo>
                <a:cubicBezTo>
                  <a:pt x="714" y="879"/>
                  <a:pt x="716" y="877"/>
                  <a:pt x="717" y="873"/>
                </a:cubicBezTo>
                <a:cubicBezTo>
                  <a:pt x="717" y="871"/>
                  <a:pt x="717" y="869"/>
                  <a:pt x="715" y="867"/>
                </a:cubicBezTo>
                <a:cubicBezTo>
                  <a:pt x="714" y="865"/>
                  <a:pt x="712" y="864"/>
                  <a:pt x="710" y="865"/>
                </a:cubicBezTo>
                <a:lnTo>
                  <a:pt x="709" y="865"/>
                </a:lnTo>
                <a:lnTo>
                  <a:pt x="709" y="865"/>
                </a:lnTo>
                <a:lnTo>
                  <a:pt x="709" y="870"/>
                </a:lnTo>
                <a:lnTo>
                  <a:pt x="710" y="865"/>
                </a:lnTo>
                <a:lnTo>
                  <a:pt x="709" y="865"/>
                </a:lnTo>
                <a:lnTo>
                  <a:pt x="709" y="870"/>
                </a:lnTo>
                <a:lnTo>
                  <a:pt x="710" y="865"/>
                </a:lnTo>
                <a:lnTo>
                  <a:pt x="709" y="871"/>
                </a:lnTo>
                <a:lnTo>
                  <a:pt x="712" y="866"/>
                </a:lnTo>
                <a:lnTo>
                  <a:pt x="710" y="865"/>
                </a:lnTo>
                <a:lnTo>
                  <a:pt x="709" y="871"/>
                </a:lnTo>
                <a:lnTo>
                  <a:pt x="712" y="866"/>
                </a:lnTo>
                <a:lnTo>
                  <a:pt x="708" y="871"/>
                </a:lnTo>
                <a:lnTo>
                  <a:pt x="714" y="867"/>
                </a:lnTo>
                <a:lnTo>
                  <a:pt x="712" y="866"/>
                </a:lnTo>
                <a:lnTo>
                  <a:pt x="708" y="871"/>
                </a:lnTo>
                <a:lnTo>
                  <a:pt x="714" y="867"/>
                </a:lnTo>
                <a:lnTo>
                  <a:pt x="708" y="871"/>
                </a:lnTo>
                <a:lnTo>
                  <a:pt x="715" y="871"/>
                </a:lnTo>
                <a:lnTo>
                  <a:pt x="714" y="867"/>
                </a:lnTo>
                <a:lnTo>
                  <a:pt x="708" y="871"/>
                </a:lnTo>
                <a:lnTo>
                  <a:pt x="715" y="871"/>
                </a:lnTo>
                <a:lnTo>
                  <a:pt x="708" y="871"/>
                </a:lnTo>
                <a:lnTo>
                  <a:pt x="713" y="876"/>
                </a:lnTo>
                <a:cubicBezTo>
                  <a:pt x="714" y="875"/>
                  <a:pt x="715" y="874"/>
                  <a:pt x="715" y="871"/>
                </a:cubicBezTo>
                <a:lnTo>
                  <a:pt x="708" y="871"/>
                </a:lnTo>
                <a:lnTo>
                  <a:pt x="713" y="876"/>
                </a:lnTo>
                <a:lnTo>
                  <a:pt x="709" y="871"/>
                </a:lnTo>
                <a:lnTo>
                  <a:pt x="711" y="877"/>
                </a:lnTo>
                <a:lnTo>
                  <a:pt x="713" y="876"/>
                </a:lnTo>
                <a:lnTo>
                  <a:pt x="709" y="871"/>
                </a:lnTo>
                <a:lnTo>
                  <a:pt x="711" y="877"/>
                </a:lnTo>
                <a:lnTo>
                  <a:pt x="710" y="874"/>
                </a:lnTo>
                <a:lnTo>
                  <a:pt x="711" y="877"/>
                </a:lnTo>
                <a:lnTo>
                  <a:pt x="711" y="877"/>
                </a:lnTo>
                <a:lnTo>
                  <a:pt x="710" y="874"/>
                </a:lnTo>
                <a:lnTo>
                  <a:pt x="711" y="877"/>
                </a:lnTo>
                <a:lnTo>
                  <a:pt x="716" y="877"/>
                </a:lnTo>
                <a:lnTo>
                  <a:pt x="716" y="875"/>
                </a:lnTo>
                <a:lnTo>
                  <a:pt x="716" y="877"/>
                </a:lnTo>
                <a:lnTo>
                  <a:pt x="716" y="877"/>
                </a:lnTo>
                <a:lnTo>
                  <a:pt x="716" y="875"/>
                </a:lnTo>
                <a:lnTo>
                  <a:pt x="716" y="877"/>
                </a:lnTo>
                <a:lnTo>
                  <a:pt x="716" y="870"/>
                </a:lnTo>
                <a:lnTo>
                  <a:pt x="710" y="868"/>
                </a:lnTo>
                <a:lnTo>
                  <a:pt x="711" y="868"/>
                </a:lnTo>
                <a:lnTo>
                  <a:pt x="710" y="867"/>
                </a:lnTo>
                <a:lnTo>
                  <a:pt x="710" y="868"/>
                </a:lnTo>
                <a:lnTo>
                  <a:pt x="711" y="868"/>
                </a:lnTo>
                <a:lnTo>
                  <a:pt x="710" y="867"/>
                </a:lnTo>
                <a:lnTo>
                  <a:pt x="709" y="869"/>
                </a:lnTo>
                <a:lnTo>
                  <a:pt x="708" y="870"/>
                </a:lnTo>
                <a:cubicBezTo>
                  <a:pt x="708" y="871"/>
                  <a:pt x="708" y="872"/>
                  <a:pt x="707" y="874"/>
                </a:cubicBezTo>
                <a:cubicBezTo>
                  <a:pt x="707" y="875"/>
                  <a:pt x="708" y="878"/>
                  <a:pt x="710" y="880"/>
                </a:cubicBezTo>
                <a:cubicBezTo>
                  <a:pt x="712" y="881"/>
                  <a:pt x="714" y="881"/>
                  <a:pt x="715" y="881"/>
                </a:cubicBezTo>
                <a:cubicBezTo>
                  <a:pt x="717" y="881"/>
                  <a:pt x="718" y="880"/>
                  <a:pt x="720" y="880"/>
                </a:cubicBezTo>
                <a:lnTo>
                  <a:pt x="717" y="873"/>
                </a:lnTo>
                <a:lnTo>
                  <a:pt x="711" y="875"/>
                </a:lnTo>
                <a:cubicBezTo>
                  <a:pt x="712" y="878"/>
                  <a:pt x="713" y="881"/>
                  <a:pt x="716" y="882"/>
                </a:cubicBezTo>
                <a:cubicBezTo>
                  <a:pt x="718" y="884"/>
                  <a:pt x="721" y="884"/>
                  <a:pt x="723" y="884"/>
                </a:cubicBezTo>
                <a:cubicBezTo>
                  <a:pt x="726" y="884"/>
                  <a:pt x="728" y="884"/>
                  <a:pt x="730" y="883"/>
                </a:cubicBezTo>
                <a:lnTo>
                  <a:pt x="728" y="877"/>
                </a:lnTo>
                <a:lnTo>
                  <a:pt x="725" y="883"/>
                </a:lnTo>
                <a:cubicBezTo>
                  <a:pt x="727" y="884"/>
                  <a:pt x="729" y="884"/>
                  <a:pt x="730" y="884"/>
                </a:cubicBezTo>
                <a:cubicBezTo>
                  <a:pt x="733" y="884"/>
                  <a:pt x="734" y="884"/>
                  <a:pt x="736" y="883"/>
                </a:cubicBezTo>
                <a:lnTo>
                  <a:pt x="738" y="883"/>
                </a:lnTo>
                <a:lnTo>
                  <a:pt x="739" y="883"/>
                </a:lnTo>
                <a:cubicBezTo>
                  <a:pt x="742" y="884"/>
                  <a:pt x="745" y="883"/>
                  <a:pt x="747" y="881"/>
                </a:cubicBezTo>
                <a:cubicBezTo>
                  <a:pt x="749" y="878"/>
                  <a:pt x="749" y="875"/>
                  <a:pt x="747" y="873"/>
                </a:cubicBezTo>
                <a:lnTo>
                  <a:pt x="746" y="871"/>
                </a:lnTo>
                <a:lnTo>
                  <a:pt x="746" y="871"/>
                </a:lnTo>
                <a:lnTo>
                  <a:pt x="742" y="873"/>
                </a:lnTo>
                <a:lnTo>
                  <a:pt x="746" y="872"/>
                </a:lnTo>
                <a:lnTo>
                  <a:pt x="746" y="871"/>
                </a:lnTo>
                <a:lnTo>
                  <a:pt x="742" y="873"/>
                </a:lnTo>
                <a:lnTo>
                  <a:pt x="746" y="872"/>
                </a:lnTo>
                <a:lnTo>
                  <a:pt x="740" y="874"/>
                </a:lnTo>
                <a:lnTo>
                  <a:pt x="747" y="874"/>
                </a:lnTo>
                <a:cubicBezTo>
                  <a:pt x="747" y="873"/>
                  <a:pt x="746" y="872"/>
                  <a:pt x="746" y="872"/>
                </a:cubicBezTo>
                <a:lnTo>
                  <a:pt x="740" y="874"/>
                </a:lnTo>
                <a:lnTo>
                  <a:pt x="747" y="874"/>
                </a:lnTo>
                <a:lnTo>
                  <a:pt x="740" y="874"/>
                </a:lnTo>
                <a:lnTo>
                  <a:pt x="744" y="880"/>
                </a:lnTo>
                <a:cubicBezTo>
                  <a:pt x="746" y="878"/>
                  <a:pt x="747" y="876"/>
                  <a:pt x="747" y="874"/>
                </a:cubicBezTo>
                <a:lnTo>
                  <a:pt x="740" y="874"/>
                </a:lnTo>
                <a:lnTo>
                  <a:pt x="744" y="880"/>
                </a:lnTo>
                <a:lnTo>
                  <a:pt x="740" y="874"/>
                </a:lnTo>
                <a:lnTo>
                  <a:pt x="740" y="881"/>
                </a:lnTo>
                <a:cubicBezTo>
                  <a:pt x="741" y="881"/>
                  <a:pt x="742" y="881"/>
                  <a:pt x="744" y="880"/>
                </a:cubicBezTo>
                <a:lnTo>
                  <a:pt x="740" y="874"/>
                </a:lnTo>
                <a:lnTo>
                  <a:pt x="740" y="881"/>
                </a:lnTo>
                <a:lnTo>
                  <a:pt x="740" y="876"/>
                </a:lnTo>
                <a:lnTo>
                  <a:pt x="739" y="881"/>
                </a:lnTo>
                <a:lnTo>
                  <a:pt x="740" y="881"/>
                </a:lnTo>
                <a:lnTo>
                  <a:pt x="740" y="876"/>
                </a:lnTo>
                <a:lnTo>
                  <a:pt x="739" y="881"/>
                </a:lnTo>
                <a:cubicBezTo>
                  <a:pt x="739" y="881"/>
                  <a:pt x="741" y="882"/>
                  <a:pt x="743" y="882"/>
                </a:cubicBezTo>
                <a:cubicBezTo>
                  <a:pt x="745" y="882"/>
                  <a:pt x="746" y="881"/>
                  <a:pt x="748" y="880"/>
                </a:cubicBezTo>
                <a:cubicBezTo>
                  <a:pt x="750" y="879"/>
                  <a:pt x="751" y="877"/>
                  <a:pt x="752" y="876"/>
                </a:cubicBezTo>
                <a:lnTo>
                  <a:pt x="746" y="873"/>
                </a:lnTo>
                <a:lnTo>
                  <a:pt x="739" y="876"/>
                </a:lnTo>
                <a:cubicBezTo>
                  <a:pt x="740" y="879"/>
                  <a:pt x="742" y="880"/>
                  <a:pt x="744" y="881"/>
                </a:cubicBezTo>
                <a:cubicBezTo>
                  <a:pt x="746" y="883"/>
                  <a:pt x="748" y="883"/>
                  <a:pt x="748" y="884"/>
                </a:cubicBezTo>
                <a:lnTo>
                  <a:pt x="748" y="883"/>
                </a:lnTo>
                <a:lnTo>
                  <a:pt x="748" y="883"/>
                </a:lnTo>
                <a:lnTo>
                  <a:pt x="748" y="884"/>
                </a:lnTo>
                <a:lnTo>
                  <a:pt x="748" y="883"/>
                </a:lnTo>
                <a:lnTo>
                  <a:pt x="748" y="883"/>
                </a:lnTo>
                <a:lnTo>
                  <a:pt x="749" y="882"/>
                </a:lnTo>
                <a:lnTo>
                  <a:pt x="747" y="883"/>
                </a:lnTo>
                <a:lnTo>
                  <a:pt x="748" y="883"/>
                </a:lnTo>
                <a:lnTo>
                  <a:pt x="749" y="882"/>
                </a:lnTo>
                <a:lnTo>
                  <a:pt x="747" y="883"/>
                </a:lnTo>
                <a:lnTo>
                  <a:pt x="749" y="882"/>
                </a:lnTo>
                <a:lnTo>
                  <a:pt x="747" y="882"/>
                </a:lnTo>
                <a:lnTo>
                  <a:pt x="747" y="883"/>
                </a:lnTo>
                <a:lnTo>
                  <a:pt x="749" y="882"/>
                </a:lnTo>
                <a:lnTo>
                  <a:pt x="747" y="882"/>
                </a:lnTo>
                <a:lnTo>
                  <a:pt x="747" y="882"/>
                </a:lnTo>
                <a:lnTo>
                  <a:pt x="747" y="882"/>
                </a:lnTo>
                <a:lnTo>
                  <a:pt x="747" y="882"/>
                </a:lnTo>
                <a:lnTo>
                  <a:pt x="747" y="882"/>
                </a:lnTo>
                <a:lnTo>
                  <a:pt x="747" y="882"/>
                </a:lnTo>
                <a:cubicBezTo>
                  <a:pt x="747" y="884"/>
                  <a:pt x="749" y="886"/>
                  <a:pt x="750" y="887"/>
                </a:cubicBezTo>
                <a:cubicBezTo>
                  <a:pt x="752" y="889"/>
                  <a:pt x="755" y="889"/>
                  <a:pt x="757" y="888"/>
                </a:cubicBezTo>
                <a:cubicBezTo>
                  <a:pt x="759" y="887"/>
                  <a:pt x="761" y="885"/>
                  <a:pt x="761" y="884"/>
                </a:cubicBezTo>
                <a:lnTo>
                  <a:pt x="762" y="884"/>
                </a:lnTo>
                <a:lnTo>
                  <a:pt x="762" y="884"/>
                </a:lnTo>
                <a:lnTo>
                  <a:pt x="759" y="881"/>
                </a:lnTo>
                <a:lnTo>
                  <a:pt x="761" y="884"/>
                </a:lnTo>
                <a:lnTo>
                  <a:pt x="762" y="884"/>
                </a:lnTo>
                <a:lnTo>
                  <a:pt x="759" y="881"/>
                </a:lnTo>
                <a:lnTo>
                  <a:pt x="761" y="884"/>
                </a:lnTo>
                <a:lnTo>
                  <a:pt x="758" y="879"/>
                </a:lnTo>
                <a:lnTo>
                  <a:pt x="758" y="885"/>
                </a:lnTo>
                <a:cubicBezTo>
                  <a:pt x="759" y="885"/>
                  <a:pt x="761" y="885"/>
                  <a:pt x="761" y="884"/>
                </a:cubicBezTo>
                <a:lnTo>
                  <a:pt x="758" y="879"/>
                </a:lnTo>
                <a:lnTo>
                  <a:pt x="758" y="885"/>
                </a:lnTo>
                <a:lnTo>
                  <a:pt x="758" y="879"/>
                </a:lnTo>
                <a:lnTo>
                  <a:pt x="755" y="885"/>
                </a:lnTo>
                <a:lnTo>
                  <a:pt x="758" y="885"/>
                </a:lnTo>
                <a:lnTo>
                  <a:pt x="758" y="879"/>
                </a:lnTo>
                <a:lnTo>
                  <a:pt x="755" y="885"/>
                </a:lnTo>
                <a:lnTo>
                  <a:pt x="757" y="881"/>
                </a:lnTo>
                <a:lnTo>
                  <a:pt x="754" y="884"/>
                </a:lnTo>
                <a:lnTo>
                  <a:pt x="755" y="885"/>
                </a:lnTo>
                <a:lnTo>
                  <a:pt x="757" y="881"/>
                </a:lnTo>
                <a:lnTo>
                  <a:pt x="754" y="884"/>
                </a:lnTo>
                <a:lnTo>
                  <a:pt x="754" y="885"/>
                </a:lnTo>
                <a:cubicBezTo>
                  <a:pt x="756" y="886"/>
                  <a:pt x="758" y="887"/>
                  <a:pt x="759" y="887"/>
                </a:cubicBezTo>
                <a:cubicBezTo>
                  <a:pt x="761" y="887"/>
                  <a:pt x="763" y="886"/>
                  <a:pt x="765" y="885"/>
                </a:cubicBezTo>
                <a:lnTo>
                  <a:pt x="763" y="884"/>
                </a:lnTo>
                <a:lnTo>
                  <a:pt x="764" y="886"/>
                </a:lnTo>
                <a:lnTo>
                  <a:pt x="765" y="885"/>
                </a:lnTo>
                <a:lnTo>
                  <a:pt x="763" y="884"/>
                </a:lnTo>
                <a:lnTo>
                  <a:pt x="764" y="886"/>
                </a:lnTo>
                <a:lnTo>
                  <a:pt x="763" y="885"/>
                </a:lnTo>
                <a:lnTo>
                  <a:pt x="764" y="886"/>
                </a:lnTo>
                <a:lnTo>
                  <a:pt x="764" y="886"/>
                </a:lnTo>
                <a:lnTo>
                  <a:pt x="763" y="885"/>
                </a:lnTo>
                <a:lnTo>
                  <a:pt x="764" y="886"/>
                </a:lnTo>
                <a:lnTo>
                  <a:pt x="764" y="886"/>
                </a:lnTo>
                <a:lnTo>
                  <a:pt x="765" y="886"/>
                </a:lnTo>
                <a:cubicBezTo>
                  <a:pt x="766" y="886"/>
                  <a:pt x="767" y="886"/>
                  <a:pt x="768" y="886"/>
                </a:cubicBezTo>
                <a:cubicBezTo>
                  <a:pt x="769" y="886"/>
                  <a:pt x="770" y="886"/>
                  <a:pt x="773" y="885"/>
                </a:cubicBezTo>
                <a:cubicBezTo>
                  <a:pt x="775" y="883"/>
                  <a:pt x="776" y="880"/>
                  <a:pt x="776" y="879"/>
                </a:cubicBezTo>
                <a:lnTo>
                  <a:pt x="775" y="876"/>
                </a:lnTo>
                <a:lnTo>
                  <a:pt x="769" y="878"/>
                </a:lnTo>
                <a:lnTo>
                  <a:pt x="775" y="881"/>
                </a:lnTo>
                <a:lnTo>
                  <a:pt x="775" y="881"/>
                </a:lnTo>
                <a:lnTo>
                  <a:pt x="773" y="879"/>
                </a:lnTo>
                <a:lnTo>
                  <a:pt x="775" y="881"/>
                </a:lnTo>
                <a:lnTo>
                  <a:pt x="775" y="881"/>
                </a:lnTo>
                <a:lnTo>
                  <a:pt x="773" y="879"/>
                </a:lnTo>
                <a:lnTo>
                  <a:pt x="775" y="881"/>
                </a:lnTo>
                <a:lnTo>
                  <a:pt x="771" y="877"/>
                </a:lnTo>
                <a:lnTo>
                  <a:pt x="771" y="883"/>
                </a:lnTo>
                <a:cubicBezTo>
                  <a:pt x="773" y="883"/>
                  <a:pt x="774" y="882"/>
                  <a:pt x="775" y="881"/>
                </a:cubicBezTo>
                <a:lnTo>
                  <a:pt x="771" y="877"/>
                </a:lnTo>
                <a:lnTo>
                  <a:pt x="771" y="883"/>
                </a:lnTo>
                <a:lnTo>
                  <a:pt x="771" y="877"/>
                </a:lnTo>
                <a:lnTo>
                  <a:pt x="767" y="882"/>
                </a:lnTo>
                <a:lnTo>
                  <a:pt x="771" y="883"/>
                </a:lnTo>
                <a:lnTo>
                  <a:pt x="771" y="877"/>
                </a:lnTo>
                <a:lnTo>
                  <a:pt x="767" y="882"/>
                </a:lnTo>
                <a:lnTo>
                  <a:pt x="770" y="877"/>
                </a:lnTo>
                <a:lnTo>
                  <a:pt x="765" y="880"/>
                </a:lnTo>
                <a:cubicBezTo>
                  <a:pt x="765" y="880"/>
                  <a:pt x="765" y="881"/>
                  <a:pt x="767" y="882"/>
                </a:cubicBezTo>
                <a:lnTo>
                  <a:pt x="770" y="877"/>
                </a:lnTo>
                <a:lnTo>
                  <a:pt x="765" y="880"/>
                </a:lnTo>
                <a:lnTo>
                  <a:pt x="768" y="878"/>
                </a:lnTo>
                <a:lnTo>
                  <a:pt x="765" y="879"/>
                </a:lnTo>
                <a:lnTo>
                  <a:pt x="765" y="880"/>
                </a:lnTo>
                <a:lnTo>
                  <a:pt x="768" y="878"/>
                </a:lnTo>
                <a:lnTo>
                  <a:pt x="765" y="879"/>
                </a:lnTo>
                <a:lnTo>
                  <a:pt x="765" y="880"/>
                </a:lnTo>
                <a:cubicBezTo>
                  <a:pt x="765" y="880"/>
                  <a:pt x="765" y="881"/>
                  <a:pt x="766" y="883"/>
                </a:cubicBezTo>
                <a:lnTo>
                  <a:pt x="767" y="886"/>
                </a:lnTo>
                <a:cubicBezTo>
                  <a:pt x="768" y="888"/>
                  <a:pt x="771" y="890"/>
                  <a:pt x="774" y="890"/>
                </a:cubicBezTo>
                <a:lnTo>
                  <a:pt x="774" y="890"/>
                </a:lnTo>
                <a:lnTo>
                  <a:pt x="774" y="884"/>
                </a:lnTo>
                <a:lnTo>
                  <a:pt x="774" y="890"/>
                </a:lnTo>
                <a:lnTo>
                  <a:pt x="774" y="890"/>
                </a:lnTo>
                <a:lnTo>
                  <a:pt x="774" y="884"/>
                </a:lnTo>
                <a:lnTo>
                  <a:pt x="774" y="890"/>
                </a:lnTo>
                <a:cubicBezTo>
                  <a:pt x="776" y="889"/>
                  <a:pt x="778" y="888"/>
                  <a:pt x="779" y="886"/>
                </a:cubicBezTo>
                <a:cubicBezTo>
                  <a:pt x="780" y="885"/>
                  <a:pt x="781" y="884"/>
                  <a:pt x="782" y="883"/>
                </a:cubicBezTo>
                <a:lnTo>
                  <a:pt x="782" y="883"/>
                </a:lnTo>
                <a:lnTo>
                  <a:pt x="782" y="883"/>
                </a:lnTo>
                <a:lnTo>
                  <a:pt x="782" y="883"/>
                </a:lnTo>
                <a:lnTo>
                  <a:pt x="782" y="883"/>
                </a:lnTo>
                <a:lnTo>
                  <a:pt x="782" y="883"/>
                </a:lnTo>
                <a:lnTo>
                  <a:pt x="782" y="883"/>
                </a:lnTo>
                <a:lnTo>
                  <a:pt x="782" y="883"/>
                </a:lnTo>
                <a:cubicBezTo>
                  <a:pt x="783" y="883"/>
                  <a:pt x="785" y="885"/>
                  <a:pt x="787" y="887"/>
                </a:cubicBezTo>
                <a:cubicBezTo>
                  <a:pt x="789" y="889"/>
                  <a:pt x="791" y="892"/>
                  <a:pt x="795" y="894"/>
                </a:cubicBezTo>
                <a:lnTo>
                  <a:pt x="799" y="895"/>
                </a:lnTo>
                <a:lnTo>
                  <a:pt x="798" y="891"/>
                </a:lnTo>
                <a:lnTo>
                  <a:pt x="798" y="895"/>
                </a:lnTo>
                <a:lnTo>
                  <a:pt x="799" y="895"/>
                </a:lnTo>
                <a:lnTo>
                  <a:pt x="798" y="891"/>
                </a:lnTo>
                <a:lnTo>
                  <a:pt x="798" y="895"/>
                </a:lnTo>
                <a:lnTo>
                  <a:pt x="799" y="895"/>
                </a:lnTo>
                <a:lnTo>
                  <a:pt x="799" y="894"/>
                </a:lnTo>
                <a:lnTo>
                  <a:pt x="798" y="895"/>
                </a:lnTo>
                <a:lnTo>
                  <a:pt x="799" y="895"/>
                </a:lnTo>
                <a:lnTo>
                  <a:pt x="799" y="894"/>
                </a:lnTo>
                <a:lnTo>
                  <a:pt x="798" y="895"/>
                </a:lnTo>
                <a:lnTo>
                  <a:pt x="800" y="891"/>
                </a:lnTo>
                <a:lnTo>
                  <a:pt x="796" y="894"/>
                </a:lnTo>
                <a:lnTo>
                  <a:pt x="798" y="895"/>
                </a:lnTo>
                <a:lnTo>
                  <a:pt x="800" y="891"/>
                </a:lnTo>
                <a:lnTo>
                  <a:pt x="796" y="894"/>
                </a:lnTo>
                <a:lnTo>
                  <a:pt x="800" y="890"/>
                </a:lnTo>
                <a:lnTo>
                  <a:pt x="795" y="890"/>
                </a:lnTo>
                <a:lnTo>
                  <a:pt x="796" y="894"/>
                </a:lnTo>
                <a:lnTo>
                  <a:pt x="800" y="890"/>
                </a:lnTo>
                <a:lnTo>
                  <a:pt x="795" y="890"/>
                </a:lnTo>
                <a:lnTo>
                  <a:pt x="799" y="890"/>
                </a:lnTo>
                <a:lnTo>
                  <a:pt x="795" y="889"/>
                </a:lnTo>
                <a:lnTo>
                  <a:pt x="795" y="890"/>
                </a:lnTo>
                <a:lnTo>
                  <a:pt x="799" y="890"/>
                </a:lnTo>
                <a:lnTo>
                  <a:pt x="795" y="889"/>
                </a:lnTo>
                <a:lnTo>
                  <a:pt x="796" y="889"/>
                </a:lnTo>
                <a:lnTo>
                  <a:pt x="795" y="889"/>
                </a:lnTo>
                <a:lnTo>
                  <a:pt x="795" y="889"/>
                </a:lnTo>
                <a:lnTo>
                  <a:pt x="796" y="889"/>
                </a:lnTo>
                <a:lnTo>
                  <a:pt x="795" y="889"/>
                </a:lnTo>
                <a:cubicBezTo>
                  <a:pt x="795" y="889"/>
                  <a:pt x="792" y="893"/>
                  <a:pt x="789" y="896"/>
                </a:cubicBezTo>
                <a:cubicBezTo>
                  <a:pt x="788" y="898"/>
                  <a:pt x="787" y="900"/>
                  <a:pt x="785" y="902"/>
                </a:cubicBezTo>
                <a:cubicBezTo>
                  <a:pt x="784" y="904"/>
                  <a:pt x="783" y="907"/>
                  <a:pt x="783" y="910"/>
                </a:cubicBezTo>
                <a:lnTo>
                  <a:pt x="784" y="913"/>
                </a:lnTo>
                <a:cubicBezTo>
                  <a:pt x="785" y="916"/>
                  <a:pt x="787" y="918"/>
                  <a:pt x="790" y="918"/>
                </a:cubicBezTo>
                <a:lnTo>
                  <a:pt x="790" y="913"/>
                </a:lnTo>
                <a:lnTo>
                  <a:pt x="790" y="918"/>
                </a:lnTo>
                <a:lnTo>
                  <a:pt x="790" y="918"/>
                </a:lnTo>
                <a:lnTo>
                  <a:pt x="790" y="913"/>
                </a:lnTo>
                <a:lnTo>
                  <a:pt x="790" y="918"/>
                </a:lnTo>
                <a:lnTo>
                  <a:pt x="791" y="918"/>
                </a:lnTo>
                <a:lnTo>
                  <a:pt x="791" y="918"/>
                </a:lnTo>
                <a:lnTo>
                  <a:pt x="791" y="914"/>
                </a:lnTo>
                <a:lnTo>
                  <a:pt x="788" y="917"/>
                </a:lnTo>
                <a:lnTo>
                  <a:pt x="791" y="918"/>
                </a:lnTo>
                <a:lnTo>
                  <a:pt x="791" y="914"/>
                </a:lnTo>
                <a:lnTo>
                  <a:pt x="788" y="917"/>
                </a:lnTo>
                <a:lnTo>
                  <a:pt x="792" y="913"/>
                </a:lnTo>
                <a:lnTo>
                  <a:pt x="787" y="913"/>
                </a:lnTo>
                <a:lnTo>
                  <a:pt x="788" y="917"/>
                </a:lnTo>
                <a:lnTo>
                  <a:pt x="792" y="913"/>
                </a:lnTo>
                <a:lnTo>
                  <a:pt x="787" y="913"/>
                </a:lnTo>
                <a:lnTo>
                  <a:pt x="790" y="913"/>
                </a:lnTo>
                <a:lnTo>
                  <a:pt x="787" y="912"/>
                </a:lnTo>
                <a:lnTo>
                  <a:pt x="787" y="913"/>
                </a:lnTo>
                <a:lnTo>
                  <a:pt x="790" y="913"/>
                </a:lnTo>
                <a:lnTo>
                  <a:pt x="787" y="912"/>
                </a:lnTo>
                <a:lnTo>
                  <a:pt x="787" y="912"/>
                </a:lnTo>
                <a:lnTo>
                  <a:pt x="787" y="912"/>
                </a:lnTo>
                <a:lnTo>
                  <a:pt x="787" y="912"/>
                </a:lnTo>
                <a:lnTo>
                  <a:pt x="787" y="912"/>
                </a:lnTo>
                <a:lnTo>
                  <a:pt x="787" y="912"/>
                </a:lnTo>
                <a:cubicBezTo>
                  <a:pt x="787" y="912"/>
                  <a:pt x="786" y="913"/>
                  <a:pt x="785" y="915"/>
                </a:cubicBezTo>
                <a:cubicBezTo>
                  <a:pt x="784" y="917"/>
                  <a:pt x="783" y="919"/>
                  <a:pt x="783" y="923"/>
                </a:cubicBezTo>
                <a:cubicBezTo>
                  <a:pt x="783" y="925"/>
                  <a:pt x="784" y="928"/>
                  <a:pt x="786" y="931"/>
                </a:cubicBezTo>
                <a:lnTo>
                  <a:pt x="791" y="926"/>
                </a:lnTo>
                <a:lnTo>
                  <a:pt x="785" y="923"/>
                </a:lnTo>
                <a:cubicBezTo>
                  <a:pt x="784" y="926"/>
                  <a:pt x="783" y="928"/>
                  <a:pt x="782" y="930"/>
                </a:cubicBezTo>
                <a:cubicBezTo>
                  <a:pt x="781" y="932"/>
                  <a:pt x="779" y="934"/>
                  <a:pt x="779" y="938"/>
                </a:cubicBezTo>
                <a:cubicBezTo>
                  <a:pt x="779" y="940"/>
                  <a:pt x="780" y="943"/>
                  <a:pt x="781" y="945"/>
                </a:cubicBezTo>
                <a:cubicBezTo>
                  <a:pt x="782" y="946"/>
                  <a:pt x="784" y="948"/>
                  <a:pt x="786" y="950"/>
                </a:cubicBezTo>
                <a:lnTo>
                  <a:pt x="790" y="945"/>
                </a:lnTo>
                <a:lnTo>
                  <a:pt x="784" y="948"/>
                </a:lnTo>
                <a:cubicBezTo>
                  <a:pt x="785" y="951"/>
                  <a:pt x="786" y="953"/>
                  <a:pt x="788" y="955"/>
                </a:cubicBezTo>
                <a:cubicBezTo>
                  <a:pt x="790" y="957"/>
                  <a:pt x="793" y="959"/>
                  <a:pt x="796" y="959"/>
                </a:cubicBezTo>
                <a:cubicBezTo>
                  <a:pt x="799" y="959"/>
                  <a:pt x="801" y="958"/>
                  <a:pt x="802" y="957"/>
                </a:cubicBezTo>
                <a:cubicBezTo>
                  <a:pt x="805" y="955"/>
                  <a:pt x="806" y="953"/>
                  <a:pt x="808" y="950"/>
                </a:cubicBezTo>
                <a:cubicBezTo>
                  <a:pt x="810" y="947"/>
                  <a:pt x="812" y="944"/>
                  <a:pt x="814" y="942"/>
                </a:cubicBezTo>
                <a:lnTo>
                  <a:pt x="816" y="939"/>
                </a:lnTo>
                <a:lnTo>
                  <a:pt x="817" y="939"/>
                </a:lnTo>
                <a:lnTo>
                  <a:pt x="818" y="939"/>
                </a:lnTo>
                <a:lnTo>
                  <a:pt x="819" y="940"/>
                </a:lnTo>
                <a:lnTo>
                  <a:pt x="819" y="940"/>
                </a:lnTo>
                <a:cubicBezTo>
                  <a:pt x="820" y="941"/>
                  <a:pt x="821" y="942"/>
                  <a:pt x="822" y="944"/>
                </a:cubicBezTo>
                <a:lnTo>
                  <a:pt x="825" y="947"/>
                </a:lnTo>
                <a:cubicBezTo>
                  <a:pt x="826" y="948"/>
                  <a:pt x="828" y="949"/>
                  <a:pt x="831" y="949"/>
                </a:cubicBezTo>
                <a:cubicBezTo>
                  <a:pt x="832" y="949"/>
                  <a:pt x="834" y="948"/>
                  <a:pt x="835" y="948"/>
                </a:cubicBezTo>
                <a:lnTo>
                  <a:pt x="832" y="942"/>
                </a:lnTo>
                <a:lnTo>
                  <a:pt x="826" y="943"/>
                </a:lnTo>
                <a:lnTo>
                  <a:pt x="829" y="942"/>
                </a:lnTo>
                <a:lnTo>
                  <a:pt x="826" y="942"/>
                </a:lnTo>
                <a:lnTo>
                  <a:pt x="826" y="943"/>
                </a:lnTo>
                <a:lnTo>
                  <a:pt x="829" y="942"/>
                </a:lnTo>
                <a:lnTo>
                  <a:pt x="826" y="942"/>
                </a:lnTo>
                <a:lnTo>
                  <a:pt x="827" y="942"/>
                </a:lnTo>
                <a:lnTo>
                  <a:pt x="826" y="942"/>
                </a:lnTo>
                <a:lnTo>
                  <a:pt x="826" y="942"/>
                </a:lnTo>
                <a:lnTo>
                  <a:pt x="827" y="942"/>
                </a:lnTo>
                <a:lnTo>
                  <a:pt x="826" y="942"/>
                </a:lnTo>
                <a:lnTo>
                  <a:pt x="825" y="943"/>
                </a:lnTo>
                <a:lnTo>
                  <a:pt x="825" y="944"/>
                </a:lnTo>
                <a:cubicBezTo>
                  <a:pt x="825" y="945"/>
                  <a:pt x="825" y="945"/>
                  <a:pt x="825" y="947"/>
                </a:cubicBezTo>
                <a:cubicBezTo>
                  <a:pt x="825" y="948"/>
                  <a:pt x="825" y="949"/>
                  <a:pt x="826" y="951"/>
                </a:cubicBezTo>
                <a:cubicBezTo>
                  <a:pt x="827" y="953"/>
                  <a:pt x="830" y="954"/>
                  <a:pt x="831" y="954"/>
                </a:cubicBezTo>
                <a:cubicBezTo>
                  <a:pt x="834" y="953"/>
                  <a:pt x="835" y="953"/>
                  <a:pt x="835" y="952"/>
                </a:cubicBezTo>
                <a:lnTo>
                  <a:pt x="838" y="950"/>
                </a:lnTo>
                <a:lnTo>
                  <a:pt x="840" y="948"/>
                </a:lnTo>
                <a:lnTo>
                  <a:pt x="840" y="946"/>
                </a:lnTo>
                <a:lnTo>
                  <a:pt x="840" y="946"/>
                </a:lnTo>
                <a:lnTo>
                  <a:pt x="838" y="944"/>
                </a:lnTo>
                <a:lnTo>
                  <a:pt x="839" y="947"/>
                </a:lnTo>
                <a:lnTo>
                  <a:pt x="840" y="946"/>
                </a:lnTo>
                <a:lnTo>
                  <a:pt x="838" y="944"/>
                </a:lnTo>
                <a:lnTo>
                  <a:pt x="839" y="947"/>
                </a:lnTo>
                <a:lnTo>
                  <a:pt x="838" y="945"/>
                </a:lnTo>
                <a:lnTo>
                  <a:pt x="839" y="947"/>
                </a:lnTo>
                <a:lnTo>
                  <a:pt x="839" y="947"/>
                </a:lnTo>
                <a:lnTo>
                  <a:pt x="838" y="945"/>
                </a:lnTo>
                <a:lnTo>
                  <a:pt x="839" y="947"/>
                </a:lnTo>
                <a:lnTo>
                  <a:pt x="841" y="947"/>
                </a:lnTo>
                <a:lnTo>
                  <a:pt x="844" y="945"/>
                </a:lnTo>
                <a:cubicBezTo>
                  <a:pt x="846" y="944"/>
                  <a:pt x="847" y="942"/>
                  <a:pt x="848" y="940"/>
                </a:cubicBezTo>
                <a:cubicBezTo>
                  <a:pt x="848" y="939"/>
                  <a:pt x="848" y="937"/>
                  <a:pt x="848" y="935"/>
                </a:cubicBezTo>
                <a:lnTo>
                  <a:pt x="842" y="934"/>
                </a:lnTo>
                <a:lnTo>
                  <a:pt x="846" y="940"/>
                </a:lnTo>
                <a:lnTo>
                  <a:pt x="846" y="939"/>
                </a:lnTo>
                <a:lnTo>
                  <a:pt x="846" y="938"/>
                </a:lnTo>
                <a:lnTo>
                  <a:pt x="846" y="940"/>
                </a:lnTo>
                <a:lnTo>
                  <a:pt x="846" y="939"/>
                </a:lnTo>
                <a:lnTo>
                  <a:pt x="846" y="938"/>
                </a:lnTo>
                <a:lnTo>
                  <a:pt x="846" y="940"/>
                </a:lnTo>
                <a:lnTo>
                  <a:pt x="846" y="936"/>
                </a:lnTo>
                <a:lnTo>
                  <a:pt x="843" y="938"/>
                </a:lnTo>
                <a:lnTo>
                  <a:pt x="846" y="940"/>
                </a:lnTo>
                <a:lnTo>
                  <a:pt x="846" y="936"/>
                </a:lnTo>
                <a:lnTo>
                  <a:pt x="843" y="938"/>
                </a:lnTo>
                <a:lnTo>
                  <a:pt x="844" y="937"/>
                </a:lnTo>
                <a:lnTo>
                  <a:pt x="843" y="938"/>
                </a:lnTo>
                <a:lnTo>
                  <a:pt x="843" y="938"/>
                </a:lnTo>
                <a:lnTo>
                  <a:pt x="844" y="937"/>
                </a:lnTo>
                <a:lnTo>
                  <a:pt x="843" y="938"/>
                </a:lnTo>
                <a:lnTo>
                  <a:pt x="843" y="938"/>
                </a:lnTo>
                <a:cubicBezTo>
                  <a:pt x="843" y="939"/>
                  <a:pt x="844" y="941"/>
                  <a:pt x="844" y="943"/>
                </a:cubicBezTo>
                <a:cubicBezTo>
                  <a:pt x="845" y="947"/>
                  <a:pt x="846" y="952"/>
                  <a:pt x="848" y="956"/>
                </a:cubicBezTo>
                <a:cubicBezTo>
                  <a:pt x="850" y="961"/>
                  <a:pt x="853" y="966"/>
                  <a:pt x="860" y="968"/>
                </a:cubicBezTo>
                <a:lnTo>
                  <a:pt x="862" y="961"/>
                </a:lnTo>
                <a:lnTo>
                  <a:pt x="856" y="959"/>
                </a:lnTo>
                <a:lnTo>
                  <a:pt x="862" y="961"/>
                </a:lnTo>
                <a:lnTo>
                  <a:pt x="864" y="955"/>
                </a:lnTo>
                <a:cubicBezTo>
                  <a:pt x="863" y="955"/>
                  <a:pt x="862" y="954"/>
                  <a:pt x="861" y="952"/>
                </a:cubicBezTo>
                <a:cubicBezTo>
                  <a:pt x="859" y="949"/>
                  <a:pt x="858" y="944"/>
                  <a:pt x="857" y="939"/>
                </a:cubicBezTo>
                <a:cubicBezTo>
                  <a:pt x="856" y="937"/>
                  <a:pt x="856" y="935"/>
                  <a:pt x="855" y="932"/>
                </a:cubicBezTo>
                <a:cubicBezTo>
                  <a:pt x="854" y="931"/>
                  <a:pt x="853" y="929"/>
                  <a:pt x="851" y="928"/>
                </a:cubicBezTo>
                <a:cubicBezTo>
                  <a:pt x="850" y="927"/>
                  <a:pt x="848" y="926"/>
                  <a:pt x="846" y="926"/>
                </a:cubicBezTo>
                <a:cubicBezTo>
                  <a:pt x="842" y="926"/>
                  <a:pt x="840" y="928"/>
                  <a:pt x="838" y="929"/>
                </a:cubicBezTo>
                <a:cubicBezTo>
                  <a:pt x="836" y="930"/>
                  <a:pt x="835" y="932"/>
                  <a:pt x="835" y="934"/>
                </a:cubicBezTo>
                <a:lnTo>
                  <a:pt x="835" y="936"/>
                </a:lnTo>
                <a:lnTo>
                  <a:pt x="835" y="937"/>
                </a:lnTo>
                <a:lnTo>
                  <a:pt x="838" y="938"/>
                </a:lnTo>
                <a:lnTo>
                  <a:pt x="836" y="935"/>
                </a:lnTo>
                <a:lnTo>
                  <a:pt x="835" y="937"/>
                </a:lnTo>
                <a:lnTo>
                  <a:pt x="838" y="938"/>
                </a:lnTo>
                <a:lnTo>
                  <a:pt x="836" y="935"/>
                </a:lnTo>
                <a:lnTo>
                  <a:pt x="839" y="939"/>
                </a:lnTo>
                <a:lnTo>
                  <a:pt x="838" y="934"/>
                </a:lnTo>
                <a:lnTo>
                  <a:pt x="836" y="935"/>
                </a:lnTo>
                <a:lnTo>
                  <a:pt x="839" y="939"/>
                </a:lnTo>
                <a:lnTo>
                  <a:pt x="838" y="934"/>
                </a:lnTo>
                <a:lnTo>
                  <a:pt x="839" y="938"/>
                </a:lnTo>
                <a:lnTo>
                  <a:pt x="839" y="934"/>
                </a:lnTo>
                <a:lnTo>
                  <a:pt x="838" y="934"/>
                </a:lnTo>
                <a:lnTo>
                  <a:pt x="839" y="938"/>
                </a:lnTo>
                <a:lnTo>
                  <a:pt x="839" y="934"/>
                </a:lnTo>
                <a:lnTo>
                  <a:pt x="839" y="935"/>
                </a:lnTo>
                <a:lnTo>
                  <a:pt x="839" y="934"/>
                </a:lnTo>
                <a:lnTo>
                  <a:pt x="839" y="934"/>
                </a:lnTo>
                <a:lnTo>
                  <a:pt x="839" y="935"/>
                </a:lnTo>
                <a:lnTo>
                  <a:pt x="839" y="934"/>
                </a:lnTo>
                <a:cubicBezTo>
                  <a:pt x="839" y="934"/>
                  <a:pt x="836" y="933"/>
                  <a:pt x="833" y="935"/>
                </a:cubicBezTo>
                <a:cubicBezTo>
                  <a:pt x="830" y="937"/>
                  <a:pt x="829" y="939"/>
                  <a:pt x="827" y="943"/>
                </a:cubicBezTo>
                <a:lnTo>
                  <a:pt x="834" y="945"/>
                </a:lnTo>
                <a:lnTo>
                  <a:pt x="829" y="940"/>
                </a:lnTo>
                <a:lnTo>
                  <a:pt x="828" y="941"/>
                </a:lnTo>
                <a:lnTo>
                  <a:pt x="828" y="942"/>
                </a:lnTo>
                <a:lnTo>
                  <a:pt x="828" y="941"/>
                </a:lnTo>
                <a:lnTo>
                  <a:pt x="828" y="941"/>
                </a:lnTo>
                <a:lnTo>
                  <a:pt x="828" y="942"/>
                </a:lnTo>
                <a:lnTo>
                  <a:pt x="828" y="941"/>
                </a:lnTo>
                <a:lnTo>
                  <a:pt x="830" y="945"/>
                </a:lnTo>
                <a:lnTo>
                  <a:pt x="828" y="941"/>
                </a:lnTo>
                <a:lnTo>
                  <a:pt x="828" y="941"/>
                </a:lnTo>
                <a:lnTo>
                  <a:pt x="830" y="945"/>
                </a:lnTo>
                <a:lnTo>
                  <a:pt x="828" y="941"/>
                </a:lnTo>
                <a:lnTo>
                  <a:pt x="831" y="947"/>
                </a:lnTo>
                <a:lnTo>
                  <a:pt x="831" y="940"/>
                </a:lnTo>
                <a:cubicBezTo>
                  <a:pt x="829" y="940"/>
                  <a:pt x="829" y="941"/>
                  <a:pt x="828" y="941"/>
                </a:cubicBezTo>
                <a:lnTo>
                  <a:pt x="831" y="947"/>
                </a:lnTo>
                <a:lnTo>
                  <a:pt x="831" y="940"/>
                </a:lnTo>
                <a:lnTo>
                  <a:pt x="831" y="947"/>
                </a:lnTo>
                <a:lnTo>
                  <a:pt x="837" y="943"/>
                </a:lnTo>
                <a:cubicBezTo>
                  <a:pt x="836" y="941"/>
                  <a:pt x="833" y="940"/>
                  <a:pt x="831" y="940"/>
                </a:cubicBezTo>
                <a:lnTo>
                  <a:pt x="831" y="947"/>
                </a:lnTo>
                <a:lnTo>
                  <a:pt x="837" y="943"/>
                </a:lnTo>
                <a:lnTo>
                  <a:pt x="831" y="947"/>
                </a:lnTo>
                <a:lnTo>
                  <a:pt x="838" y="947"/>
                </a:lnTo>
                <a:cubicBezTo>
                  <a:pt x="838" y="946"/>
                  <a:pt x="838" y="945"/>
                  <a:pt x="837" y="943"/>
                </a:cubicBezTo>
                <a:lnTo>
                  <a:pt x="831" y="947"/>
                </a:lnTo>
                <a:lnTo>
                  <a:pt x="838" y="947"/>
                </a:lnTo>
                <a:lnTo>
                  <a:pt x="832" y="947"/>
                </a:lnTo>
                <a:lnTo>
                  <a:pt x="838" y="948"/>
                </a:lnTo>
                <a:lnTo>
                  <a:pt x="838" y="947"/>
                </a:lnTo>
                <a:lnTo>
                  <a:pt x="832" y="947"/>
                </a:lnTo>
                <a:lnTo>
                  <a:pt x="838" y="948"/>
                </a:lnTo>
                <a:lnTo>
                  <a:pt x="835" y="948"/>
                </a:lnTo>
                <a:lnTo>
                  <a:pt x="838" y="948"/>
                </a:lnTo>
                <a:lnTo>
                  <a:pt x="838" y="948"/>
                </a:lnTo>
                <a:lnTo>
                  <a:pt x="835" y="948"/>
                </a:lnTo>
                <a:lnTo>
                  <a:pt x="838" y="948"/>
                </a:lnTo>
                <a:cubicBezTo>
                  <a:pt x="838" y="948"/>
                  <a:pt x="839" y="946"/>
                  <a:pt x="839" y="942"/>
                </a:cubicBezTo>
                <a:lnTo>
                  <a:pt x="839" y="940"/>
                </a:lnTo>
                <a:cubicBezTo>
                  <a:pt x="839" y="938"/>
                  <a:pt x="837" y="937"/>
                  <a:pt x="835" y="936"/>
                </a:cubicBezTo>
                <a:cubicBezTo>
                  <a:pt x="834" y="935"/>
                  <a:pt x="831" y="935"/>
                  <a:pt x="829" y="936"/>
                </a:cubicBezTo>
                <a:lnTo>
                  <a:pt x="831" y="938"/>
                </a:lnTo>
                <a:lnTo>
                  <a:pt x="831" y="935"/>
                </a:lnTo>
                <a:lnTo>
                  <a:pt x="829" y="936"/>
                </a:lnTo>
                <a:lnTo>
                  <a:pt x="831" y="938"/>
                </a:lnTo>
                <a:lnTo>
                  <a:pt x="831" y="935"/>
                </a:lnTo>
                <a:lnTo>
                  <a:pt x="831" y="939"/>
                </a:lnTo>
                <a:lnTo>
                  <a:pt x="832" y="936"/>
                </a:lnTo>
                <a:lnTo>
                  <a:pt x="831" y="935"/>
                </a:lnTo>
                <a:lnTo>
                  <a:pt x="831" y="939"/>
                </a:lnTo>
                <a:lnTo>
                  <a:pt x="832" y="936"/>
                </a:lnTo>
                <a:lnTo>
                  <a:pt x="831" y="938"/>
                </a:lnTo>
                <a:lnTo>
                  <a:pt x="833" y="936"/>
                </a:lnTo>
                <a:lnTo>
                  <a:pt x="832" y="936"/>
                </a:lnTo>
                <a:lnTo>
                  <a:pt x="831" y="938"/>
                </a:lnTo>
                <a:lnTo>
                  <a:pt x="833" y="936"/>
                </a:lnTo>
                <a:cubicBezTo>
                  <a:pt x="833" y="936"/>
                  <a:pt x="832" y="935"/>
                  <a:pt x="830" y="933"/>
                </a:cubicBezTo>
                <a:cubicBezTo>
                  <a:pt x="829" y="931"/>
                  <a:pt x="827" y="928"/>
                  <a:pt x="823" y="927"/>
                </a:cubicBezTo>
                <a:lnTo>
                  <a:pt x="821" y="933"/>
                </a:lnTo>
                <a:lnTo>
                  <a:pt x="824" y="927"/>
                </a:lnTo>
                <a:cubicBezTo>
                  <a:pt x="821" y="926"/>
                  <a:pt x="819" y="926"/>
                  <a:pt x="817" y="926"/>
                </a:cubicBezTo>
                <a:cubicBezTo>
                  <a:pt x="812" y="926"/>
                  <a:pt x="808" y="928"/>
                  <a:pt x="806" y="931"/>
                </a:cubicBezTo>
                <a:cubicBezTo>
                  <a:pt x="802" y="934"/>
                  <a:pt x="799" y="939"/>
                  <a:pt x="797" y="942"/>
                </a:cubicBezTo>
                <a:cubicBezTo>
                  <a:pt x="796" y="944"/>
                  <a:pt x="795" y="945"/>
                  <a:pt x="795" y="946"/>
                </a:cubicBezTo>
                <a:lnTo>
                  <a:pt x="794" y="946"/>
                </a:lnTo>
                <a:lnTo>
                  <a:pt x="795" y="947"/>
                </a:lnTo>
                <a:lnTo>
                  <a:pt x="795" y="946"/>
                </a:lnTo>
                <a:lnTo>
                  <a:pt x="794" y="946"/>
                </a:lnTo>
                <a:lnTo>
                  <a:pt x="795" y="947"/>
                </a:lnTo>
                <a:lnTo>
                  <a:pt x="795" y="946"/>
                </a:lnTo>
                <a:lnTo>
                  <a:pt x="796" y="949"/>
                </a:lnTo>
                <a:lnTo>
                  <a:pt x="796" y="945"/>
                </a:lnTo>
                <a:lnTo>
                  <a:pt x="795" y="946"/>
                </a:lnTo>
                <a:lnTo>
                  <a:pt x="796" y="949"/>
                </a:lnTo>
                <a:lnTo>
                  <a:pt x="796" y="945"/>
                </a:lnTo>
                <a:lnTo>
                  <a:pt x="796" y="949"/>
                </a:lnTo>
                <a:lnTo>
                  <a:pt x="798" y="946"/>
                </a:lnTo>
                <a:lnTo>
                  <a:pt x="796" y="945"/>
                </a:lnTo>
                <a:lnTo>
                  <a:pt x="796" y="949"/>
                </a:lnTo>
                <a:lnTo>
                  <a:pt x="798" y="946"/>
                </a:lnTo>
                <a:lnTo>
                  <a:pt x="797" y="947"/>
                </a:lnTo>
                <a:lnTo>
                  <a:pt x="798" y="946"/>
                </a:lnTo>
                <a:lnTo>
                  <a:pt x="798" y="946"/>
                </a:lnTo>
                <a:lnTo>
                  <a:pt x="797" y="947"/>
                </a:lnTo>
                <a:lnTo>
                  <a:pt x="798" y="946"/>
                </a:lnTo>
                <a:cubicBezTo>
                  <a:pt x="798" y="946"/>
                  <a:pt x="797" y="945"/>
                  <a:pt x="796" y="942"/>
                </a:cubicBezTo>
                <a:lnTo>
                  <a:pt x="795" y="940"/>
                </a:lnTo>
                <a:lnTo>
                  <a:pt x="793" y="938"/>
                </a:lnTo>
                <a:lnTo>
                  <a:pt x="792" y="938"/>
                </a:lnTo>
                <a:lnTo>
                  <a:pt x="791" y="938"/>
                </a:lnTo>
                <a:lnTo>
                  <a:pt x="792" y="938"/>
                </a:lnTo>
                <a:lnTo>
                  <a:pt x="792" y="938"/>
                </a:lnTo>
                <a:lnTo>
                  <a:pt x="791" y="938"/>
                </a:lnTo>
                <a:lnTo>
                  <a:pt x="792" y="938"/>
                </a:lnTo>
                <a:lnTo>
                  <a:pt x="792" y="938"/>
                </a:lnTo>
                <a:lnTo>
                  <a:pt x="792" y="938"/>
                </a:lnTo>
                <a:lnTo>
                  <a:pt x="792" y="938"/>
                </a:lnTo>
                <a:lnTo>
                  <a:pt x="792" y="938"/>
                </a:lnTo>
                <a:lnTo>
                  <a:pt x="792" y="938"/>
                </a:lnTo>
                <a:cubicBezTo>
                  <a:pt x="792" y="938"/>
                  <a:pt x="793" y="937"/>
                  <a:pt x="794" y="936"/>
                </a:cubicBezTo>
                <a:cubicBezTo>
                  <a:pt x="795" y="934"/>
                  <a:pt x="796" y="932"/>
                  <a:pt x="797" y="929"/>
                </a:cubicBezTo>
                <a:cubicBezTo>
                  <a:pt x="799" y="927"/>
                  <a:pt x="798" y="924"/>
                  <a:pt x="796" y="922"/>
                </a:cubicBezTo>
                <a:lnTo>
                  <a:pt x="795" y="923"/>
                </a:lnTo>
                <a:lnTo>
                  <a:pt x="797" y="923"/>
                </a:lnTo>
                <a:lnTo>
                  <a:pt x="796" y="922"/>
                </a:lnTo>
                <a:lnTo>
                  <a:pt x="795" y="923"/>
                </a:lnTo>
                <a:lnTo>
                  <a:pt x="797" y="923"/>
                </a:lnTo>
                <a:lnTo>
                  <a:pt x="797" y="922"/>
                </a:lnTo>
                <a:lnTo>
                  <a:pt x="798" y="919"/>
                </a:lnTo>
                <a:cubicBezTo>
                  <a:pt x="799" y="917"/>
                  <a:pt x="800" y="916"/>
                  <a:pt x="800" y="913"/>
                </a:cubicBezTo>
                <a:lnTo>
                  <a:pt x="799" y="909"/>
                </a:lnTo>
                <a:cubicBezTo>
                  <a:pt x="798" y="907"/>
                  <a:pt x="796" y="905"/>
                  <a:pt x="794" y="905"/>
                </a:cubicBezTo>
                <a:cubicBezTo>
                  <a:pt x="793" y="904"/>
                  <a:pt x="792" y="904"/>
                  <a:pt x="790" y="904"/>
                </a:cubicBezTo>
                <a:lnTo>
                  <a:pt x="790" y="904"/>
                </a:lnTo>
                <a:lnTo>
                  <a:pt x="790" y="911"/>
                </a:lnTo>
                <a:lnTo>
                  <a:pt x="797" y="909"/>
                </a:lnTo>
                <a:lnTo>
                  <a:pt x="795" y="910"/>
                </a:lnTo>
                <a:lnTo>
                  <a:pt x="797" y="910"/>
                </a:lnTo>
                <a:lnTo>
                  <a:pt x="797" y="909"/>
                </a:lnTo>
                <a:lnTo>
                  <a:pt x="795" y="910"/>
                </a:lnTo>
                <a:lnTo>
                  <a:pt x="797" y="910"/>
                </a:lnTo>
                <a:lnTo>
                  <a:pt x="796" y="910"/>
                </a:lnTo>
                <a:lnTo>
                  <a:pt x="797" y="910"/>
                </a:lnTo>
                <a:lnTo>
                  <a:pt x="797" y="910"/>
                </a:lnTo>
                <a:lnTo>
                  <a:pt x="796" y="910"/>
                </a:lnTo>
                <a:lnTo>
                  <a:pt x="797" y="910"/>
                </a:lnTo>
                <a:cubicBezTo>
                  <a:pt x="797" y="909"/>
                  <a:pt x="799" y="906"/>
                  <a:pt x="801" y="902"/>
                </a:cubicBezTo>
                <a:cubicBezTo>
                  <a:pt x="803" y="901"/>
                  <a:pt x="804" y="899"/>
                  <a:pt x="805" y="897"/>
                </a:cubicBezTo>
                <a:lnTo>
                  <a:pt x="807" y="895"/>
                </a:lnTo>
                <a:cubicBezTo>
                  <a:pt x="807" y="894"/>
                  <a:pt x="808" y="892"/>
                  <a:pt x="808" y="890"/>
                </a:cubicBezTo>
                <a:lnTo>
                  <a:pt x="807" y="886"/>
                </a:lnTo>
                <a:cubicBezTo>
                  <a:pt x="806" y="884"/>
                  <a:pt x="804" y="883"/>
                  <a:pt x="802" y="883"/>
                </a:cubicBezTo>
                <a:lnTo>
                  <a:pt x="798" y="882"/>
                </a:lnTo>
                <a:lnTo>
                  <a:pt x="798" y="882"/>
                </a:lnTo>
                <a:lnTo>
                  <a:pt x="798" y="889"/>
                </a:lnTo>
                <a:lnTo>
                  <a:pt x="802" y="883"/>
                </a:lnTo>
                <a:cubicBezTo>
                  <a:pt x="801" y="882"/>
                  <a:pt x="798" y="879"/>
                  <a:pt x="795" y="876"/>
                </a:cubicBezTo>
                <a:cubicBezTo>
                  <a:pt x="793" y="875"/>
                  <a:pt x="792" y="874"/>
                  <a:pt x="790" y="872"/>
                </a:cubicBezTo>
                <a:cubicBezTo>
                  <a:pt x="788" y="871"/>
                  <a:pt x="785" y="870"/>
                  <a:pt x="782" y="870"/>
                </a:cubicBezTo>
                <a:cubicBezTo>
                  <a:pt x="779" y="870"/>
                  <a:pt x="776" y="871"/>
                  <a:pt x="774" y="873"/>
                </a:cubicBezTo>
                <a:cubicBezTo>
                  <a:pt x="772" y="874"/>
                  <a:pt x="770" y="876"/>
                  <a:pt x="768" y="879"/>
                </a:cubicBezTo>
                <a:lnTo>
                  <a:pt x="774" y="883"/>
                </a:lnTo>
                <a:lnTo>
                  <a:pt x="774" y="876"/>
                </a:lnTo>
                <a:lnTo>
                  <a:pt x="774" y="879"/>
                </a:lnTo>
                <a:lnTo>
                  <a:pt x="774" y="876"/>
                </a:lnTo>
                <a:lnTo>
                  <a:pt x="774" y="876"/>
                </a:lnTo>
                <a:lnTo>
                  <a:pt x="774" y="879"/>
                </a:lnTo>
                <a:lnTo>
                  <a:pt x="774" y="876"/>
                </a:lnTo>
                <a:lnTo>
                  <a:pt x="774" y="882"/>
                </a:lnTo>
                <a:lnTo>
                  <a:pt x="778" y="878"/>
                </a:lnTo>
                <a:cubicBezTo>
                  <a:pt x="777" y="877"/>
                  <a:pt x="775" y="876"/>
                  <a:pt x="774" y="876"/>
                </a:cubicBezTo>
                <a:lnTo>
                  <a:pt x="774" y="882"/>
                </a:lnTo>
                <a:lnTo>
                  <a:pt x="778" y="878"/>
                </a:lnTo>
                <a:lnTo>
                  <a:pt x="775" y="881"/>
                </a:lnTo>
                <a:lnTo>
                  <a:pt x="779" y="879"/>
                </a:lnTo>
                <a:lnTo>
                  <a:pt x="778" y="878"/>
                </a:lnTo>
                <a:lnTo>
                  <a:pt x="775" y="881"/>
                </a:lnTo>
                <a:lnTo>
                  <a:pt x="779" y="879"/>
                </a:lnTo>
                <a:lnTo>
                  <a:pt x="777" y="880"/>
                </a:lnTo>
                <a:lnTo>
                  <a:pt x="779" y="879"/>
                </a:lnTo>
                <a:lnTo>
                  <a:pt x="779" y="879"/>
                </a:lnTo>
                <a:lnTo>
                  <a:pt x="777" y="880"/>
                </a:lnTo>
                <a:lnTo>
                  <a:pt x="779" y="879"/>
                </a:lnTo>
                <a:lnTo>
                  <a:pt x="778" y="877"/>
                </a:lnTo>
                <a:lnTo>
                  <a:pt x="777" y="874"/>
                </a:lnTo>
                <a:lnTo>
                  <a:pt x="776" y="872"/>
                </a:lnTo>
                <a:cubicBezTo>
                  <a:pt x="775" y="871"/>
                  <a:pt x="773" y="870"/>
                  <a:pt x="771" y="870"/>
                </a:cubicBezTo>
                <a:cubicBezTo>
                  <a:pt x="769" y="870"/>
                  <a:pt x="767" y="870"/>
                  <a:pt x="767" y="871"/>
                </a:cubicBezTo>
                <a:cubicBezTo>
                  <a:pt x="764" y="873"/>
                  <a:pt x="764" y="874"/>
                  <a:pt x="763" y="875"/>
                </a:cubicBezTo>
                <a:cubicBezTo>
                  <a:pt x="762" y="877"/>
                  <a:pt x="762" y="878"/>
                  <a:pt x="763" y="880"/>
                </a:cubicBezTo>
                <a:lnTo>
                  <a:pt x="767" y="879"/>
                </a:lnTo>
                <a:lnTo>
                  <a:pt x="762" y="879"/>
                </a:lnTo>
                <a:lnTo>
                  <a:pt x="763" y="880"/>
                </a:lnTo>
                <a:lnTo>
                  <a:pt x="767" y="879"/>
                </a:lnTo>
                <a:lnTo>
                  <a:pt x="762" y="879"/>
                </a:lnTo>
                <a:lnTo>
                  <a:pt x="768" y="879"/>
                </a:lnTo>
                <a:lnTo>
                  <a:pt x="765" y="874"/>
                </a:lnTo>
                <a:cubicBezTo>
                  <a:pt x="763" y="875"/>
                  <a:pt x="762" y="878"/>
                  <a:pt x="762" y="879"/>
                </a:cubicBezTo>
                <a:lnTo>
                  <a:pt x="768" y="879"/>
                </a:lnTo>
                <a:lnTo>
                  <a:pt x="765" y="874"/>
                </a:lnTo>
                <a:lnTo>
                  <a:pt x="768" y="878"/>
                </a:lnTo>
                <a:lnTo>
                  <a:pt x="768" y="873"/>
                </a:lnTo>
                <a:cubicBezTo>
                  <a:pt x="768" y="873"/>
                  <a:pt x="767" y="873"/>
                  <a:pt x="765" y="874"/>
                </a:cubicBezTo>
                <a:lnTo>
                  <a:pt x="768" y="878"/>
                </a:lnTo>
                <a:lnTo>
                  <a:pt x="768" y="873"/>
                </a:lnTo>
                <a:lnTo>
                  <a:pt x="768" y="875"/>
                </a:lnTo>
                <a:lnTo>
                  <a:pt x="768" y="873"/>
                </a:lnTo>
                <a:lnTo>
                  <a:pt x="768" y="873"/>
                </a:lnTo>
                <a:lnTo>
                  <a:pt x="768" y="875"/>
                </a:lnTo>
                <a:lnTo>
                  <a:pt x="768" y="873"/>
                </a:lnTo>
                <a:cubicBezTo>
                  <a:pt x="768" y="873"/>
                  <a:pt x="766" y="872"/>
                  <a:pt x="764" y="872"/>
                </a:cubicBezTo>
                <a:cubicBezTo>
                  <a:pt x="761" y="872"/>
                  <a:pt x="757" y="873"/>
                  <a:pt x="755" y="876"/>
                </a:cubicBezTo>
                <a:lnTo>
                  <a:pt x="760" y="881"/>
                </a:lnTo>
                <a:lnTo>
                  <a:pt x="765" y="876"/>
                </a:lnTo>
                <a:lnTo>
                  <a:pt x="763" y="874"/>
                </a:lnTo>
                <a:lnTo>
                  <a:pt x="761" y="873"/>
                </a:lnTo>
                <a:cubicBezTo>
                  <a:pt x="760" y="873"/>
                  <a:pt x="759" y="872"/>
                  <a:pt x="758" y="872"/>
                </a:cubicBezTo>
                <a:lnTo>
                  <a:pt x="754" y="873"/>
                </a:lnTo>
                <a:lnTo>
                  <a:pt x="752" y="875"/>
                </a:lnTo>
                <a:lnTo>
                  <a:pt x="751" y="876"/>
                </a:lnTo>
                <a:lnTo>
                  <a:pt x="754" y="882"/>
                </a:lnTo>
                <a:lnTo>
                  <a:pt x="760" y="881"/>
                </a:lnTo>
                <a:cubicBezTo>
                  <a:pt x="760" y="879"/>
                  <a:pt x="759" y="876"/>
                  <a:pt x="757" y="874"/>
                </a:cubicBezTo>
                <a:cubicBezTo>
                  <a:pt x="755" y="872"/>
                  <a:pt x="753" y="871"/>
                  <a:pt x="752" y="871"/>
                </a:cubicBezTo>
                <a:lnTo>
                  <a:pt x="751" y="870"/>
                </a:lnTo>
                <a:lnTo>
                  <a:pt x="751" y="870"/>
                </a:lnTo>
                <a:lnTo>
                  <a:pt x="750" y="871"/>
                </a:lnTo>
                <a:lnTo>
                  <a:pt x="752" y="871"/>
                </a:lnTo>
                <a:lnTo>
                  <a:pt x="751" y="870"/>
                </a:lnTo>
                <a:lnTo>
                  <a:pt x="750" y="871"/>
                </a:lnTo>
                <a:lnTo>
                  <a:pt x="752" y="871"/>
                </a:lnTo>
                <a:cubicBezTo>
                  <a:pt x="751" y="868"/>
                  <a:pt x="748" y="867"/>
                  <a:pt x="745" y="867"/>
                </a:cubicBezTo>
                <a:cubicBezTo>
                  <a:pt x="743" y="867"/>
                  <a:pt x="740" y="869"/>
                  <a:pt x="739" y="871"/>
                </a:cubicBezTo>
                <a:lnTo>
                  <a:pt x="744" y="873"/>
                </a:lnTo>
                <a:lnTo>
                  <a:pt x="741" y="869"/>
                </a:lnTo>
                <a:lnTo>
                  <a:pt x="739" y="871"/>
                </a:lnTo>
                <a:lnTo>
                  <a:pt x="744" y="873"/>
                </a:lnTo>
                <a:lnTo>
                  <a:pt x="741" y="869"/>
                </a:lnTo>
                <a:lnTo>
                  <a:pt x="743" y="873"/>
                </a:lnTo>
                <a:lnTo>
                  <a:pt x="743" y="868"/>
                </a:lnTo>
                <a:lnTo>
                  <a:pt x="741" y="869"/>
                </a:lnTo>
                <a:lnTo>
                  <a:pt x="743" y="873"/>
                </a:lnTo>
                <a:lnTo>
                  <a:pt x="743" y="868"/>
                </a:lnTo>
                <a:lnTo>
                  <a:pt x="743" y="870"/>
                </a:lnTo>
                <a:lnTo>
                  <a:pt x="744" y="868"/>
                </a:lnTo>
                <a:lnTo>
                  <a:pt x="743" y="868"/>
                </a:lnTo>
                <a:lnTo>
                  <a:pt x="743" y="870"/>
                </a:lnTo>
                <a:lnTo>
                  <a:pt x="744" y="868"/>
                </a:lnTo>
                <a:lnTo>
                  <a:pt x="743" y="868"/>
                </a:lnTo>
                <a:lnTo>
                  <a:pt x="742" y="868"/>
                </a:lnTo>
                <a:lnTo>
                  <a:pt x="740" y="868"/>
                </a:lnTo>
                <a:cubicBezTo>
                  <a:pt x="739" y="868"/>
                  <a:pt x="738" y="868"/>
                  <a:pt x="736" y="869"/>
                </a:cubicBezTo>
                <a:cubicBezTo>
                  <a:pt x="734" y="870"/>
                  <a:pt x="733" y="873"/>
                  <a:pt x="733" y="874"/>
                </a:cubicBezTo>
                <a:cubicBezTo>
                  <a:pt x="733" y="877"/>
                  <a:pt x="734" y="877"/>
                  <a:pt x="734" y="878"/>
                </a:cubicBezTo>
                <a:lnTo>
                  <a:pt x="737" y="881"/>
                </a:lnTo>
                <a:lnTo>
                  <a:pt x="742" y="877"/>
                </a:lnTo>
                <a:lnTo>
                  <a:pt x="745" y="871"/>
                </a:lnTo>
                <a:cubicBezTo>
                  <a:pt x="743" y="870"/>
                  <a:pt x="740" y="869"/>
                  <a:pt x="738" y="870"/>
                </a:cubicBezTo>
                <a:cubicBezTo>
                  <a:pt x="736" y="870"/>
                  <a:pt x="734" y="870"/>
                  <a:pt x="733" y="870"/>
                </a:cubicBezTo>
                <a:lnTo>
                  <a:pt x="730" y="871"/>
                </a:lnTo>
                <a:lnTo>
                  <a:pt x="730" y="872"/>
                </a:lnTo>
                <a:lnTo>
                  <a:pt x="731" y="871"/>
                </a:lnTo>
                <a:lnTo>
                  <a:pt x="730" y="871"/>
                </a:lnTo>
                <a:lnTo>
                  <a:pt x="730" y="872"/>
                </a:lnTo>
                <a:lnTo>
                  <a:pt x="731" y="871"/>
                </a:lnTo>
                <a:cubicBezTo>
                  <a:pt x="729" y="870"/>
                  <a:pt x="728" y="870"/>
                  <a:pt x="726" y="871"/>
                </a:cubicBezTo>
                <a:lnTo>
                  <a:pt x="723" y="871"/>
                </a:lnTo>
                <a:lnTo>
                  <a:pt x="723" y="871"/>
                </a:lnTo>
                <a:lnTo>
                  <a:pt x="723" y="872"/>
                </a:lnTo>
                <a:lnTo>
                  <a:pt x="724" y="871"/>
                </a:lnTo>
                <a:lnTo>
                  <a:pt x="723" y="871"/>
                </a:lnTo>
                <a:lnTo>
                  <a:pt x="723" y="872"/>
                </a:lnTo>
                <a:lnTo>
                  <a:pt x="724" y="871"/>
                </a:lnTo>
                <a:lnTo>
                  <a:pt x="722" y="873"/>
                </a:lnTo>
                <a:lnTo>
                  <a:pt x="724" y="872"/>
                </a:lnTo>
                <a:lnTo>
                  <a:pt x="724" y="871"/>
                </a:lnTo>
                <a:lnTo>
                  <a:pt x="722" y="873"/>
                </a:lnTo>
                <a:lnTo>
                  <a:pt x="724" y="872"/>
                </a:lnTo>
                <a:lnTo>
                  <a:pt x="723" y="872"/>
                </a:lnTo>
                <a:lnTo>
                  <a:pt x="724" y="872"/>
                </a:lnTo>
                <a:lnTo>
                  <a:pt x="724" y="872"/>
                </a:lnTo>
                <a:lnTo>
                  <a:pt x="723" y="872"/>
                </a:lnTo>
                <a:lnTo>
                  <a:pt x="724" y="872"/>
                </a:lnTo>
                <a:lnTo>
                  <a:pt x="724" y="872"/>
                </a:lnTo>
                <a:cubicBezTo>
                  <a:pt x="723" y="870"/>
                  <a:pt x="722" y="869"/>
                  <a:pt x="721" y="868"/>
                </a:cubicBezTo>
                <a:cubicBezTo>
                  <a:pt x="719" y="867"/>
                  <a:pt x="717" y="867"/>
                  <a:pt x="715" y="867"/>
                </a:cubicBezTo>
                <a:lnTo>
                  <a:pt x="714" y="868"/>
                </a:lnTo>
                <a:lnTo>
                  <a:pt x="714" y="868"/>
                </a:lnTo>
                <a:lnTo>
                  <a:pt x="715" y="871"/>
                </a:lnTo>
                <a:lnTo>
                  <a:pt x="715" y="867"/>
                </a:lnTo>
                <a:lnTo>
                  <a:pt x="714" y="868"/>
                </a:lnTo>
                <a:lnTo>
                  <a:pt x="715" y="871"/>
                </a:lnTo>
                <a:lnTo>
                  <a:pt x="715" y="867"/>
                </a:lnTo>
                <a:lnTo>
                  <a:pt x="715" y="873"/>
                </a:lnTo>
                <a:lnTo>
                  <a:pt x="718" y="869"/>
                </a:lnTo>
                <a:cubicBezTo>
                  <a:pt x="716" y="867"/>
                  <a:pt x="715" y="868"/>
                  <a:pt x="715" y="867"/>
                </a:cubicBezTo>
                <a:lnTo>
                  <a:pt x="715" y="873"/>
                </a:lnTo>
                <a:lnTo>
                  <a:pt x="718" y="869"/>
                </a:lnTo>
                <a:lnTo>
                  <a:pt x="714" y="874"/>
                </a:lnTo>
                <a:lnTo>
                  <a:pt x="721" y="874"/>
                </a:lnTo>
                <a:cubicBezTo>
                  <a:pt x="721" y="872"/>
                  <a:pt x="720" y="870"/>
                  <a:pt x="718" y="869"/>
                </a:cubicBezTo>
                <a:lnTo>
                  <a:pt x="714" y="874"/>
                </a:lnTo>
                <a:lnTo>
                  <a:pt x="721" y="874"/>
                </a:lnTo>
                <a:lnTo>
                  <a:pt x="716" y="874"/>
                </a:lnTo>
                <a:lnTo>
                  <a:pt x="720" y="876"/>
                </a:lnTo>
                <a:cubicBezTo>
                  <a:pt x="720" y="876"/>
                  <a:pt x="721" y="876"/>
                  <a:pt x="721" y="874"/>
                </a:cubicBezTo>
                <a:lnTo>
                  <a:pt x="716" y="874"/>
                </a:lnTo>
                <a:lnTo>
                  <a:pt x="720" y="876"/>
                </a:lnTo>
                <a:lnTo>
                  <a:pt x="720" y="876"/>
                </a:lnTo>
                <a:cubicBezTo>
                  <a:pt x="721" y="875"/>
                  <a:pt x="722" y="874"/>
                  <a:pt x="722" y="872"/>
                </a:cubicBezTo>
                <a:cubicBezTo>
                  <a:pt x="723" y="870"/>
                  <a:pt x="723" y="868"/>
                  <a:pt x="722" y="866"/>
                </a:cubicBezTo>
                <a:cubicBezTo>
                  <a:pt x="721" y="865"/>
                  <a:pt x="719" y="863"/>
                  <a:pt x="717" y="863"/>
                </a:cubicBezTo>
                <a:lnTo>
                  <a:pt x="716" y="863"/>
                </a:lnTo>
                <a:cubicBezTo>
                  <a:pt x="714" y="863"/>
                  <a:pt x="712" y="864"/>
                  <a:pt x="710" y="864"/>
                </a:cubicBezTo>
                <a:lnTo>
                  <a:pt x="708" y="864"/>
                </a:lnTo>
                <a:lnTo>
                  <a:pt x="706" y="865"/>
                </a:lnTo>
                <a:lnTo>
                  <a:pt x="705" y="865"/>
                </a:lnTo>
                <a:lnTo>
                  <a:pt x="704" y="866"/>
                </a:lnTo>
                <a:cubicBezTo>
                  <a:pt x="703" y="867"/>
                  <a:pt x="702" y="868"/>
                  <a:pt x="702" y="871"/>
                </a:cubicBezTo>
                <a:lnTo>
                  <a:pt x="703" y="875"/>
                </a:lnTo>
                <a:cubicBezTo>
                  <a:pt x="704" y="877"/>
                  <a:pt x="705" y="877"/>
                  <a:pt x="706" y="877"/>
                </a:cubicBezTo>
                <a:cubicBezTo>
                  <a:pt x="708" y="878"/>
                  <a:pt x="708" y="878"/>
                  <a:pt x="709" y="878"/>
                </a:cubicBezTo>
                <a:lnTo>
                  <a:pt x="711" y="878"/>
                </a:lnTo>
                <a:lnTo>
                  <a:pt x="710" y="871"/>
                </a:lnTo>
                <a:lnTo>
                  <a:pt x="704" y="869"/>
                </a:lnTo>
                <a:cubicBezTo>
                  <a:pt x="703" y="871"/>
                  <a:pt x="703" y="872"/>
                  <a:pt x="703" y="872"/>
                </a:cubicBezTo>
                <a:lnTo>
                  <a:pt x="703" y="873"/>
                </a:lnTo>
                <a:lnTo>
                  <a:pt x="703" y="872"/>
                </a:lnTo>
                <a:lnTo>
                  <a:pt x="703" y="872"/>
                </a:lnTo>
                <a:lnTo>
                  <a:pt x="703" y="873"/>
                </a:lnTo>
                <a:lnTo>
                  <a:pt x="703" y="872"/>
                </a:lnTo>
                <a:lnTo>
                  <a:pt x="703" y="873"/>
                </a:lnTo>
                <a:lnTo>
                  <a:pt x="703" y="872"/>
                </a:lnTo>
                <a:lnTo>
                  <a:pt x="703" y="872"/>
                </a:lnTo>
                <a:lnTo>
                  <a:pt x="703" y="873"/>
                </a:lnTo>
                <a:lnTo>
                  <a:pt x="703" y="872"/>
                </a:lnTo>
                <a:cubicBezTo>
                  <a:pt x="703" y="872"/>
                  <a:pt x="702" y="872"/>
                  <a:pt x="700" y="871"/>
                </a:cubicBezTo>
                <a:cubicBezTo>
                  <a:pt x="698" y="870"/>
                  <a:pt x="696" y="870"/>
                  <a:pt x="694" y="871"/>
                </a:cubicBezTo>
                <a:cubicBezTo>
                  <a:pt x="693" y="872"/>
                  <a:pt x="692" y="873"/>
                  <a:pt x="691" y="875"/>
                </a:cubicBezTo>
                <a:lnTo>
                  <a:pt x="695" y="876"/>
                </a:lnTo>
                <a:lnTo>
                  <a:pt x="693" y="873"/>
                </a:lnTo>
                <a:lnTo>
                  <a:pt x="691" y="875"/>
                </a:lnTo>
                <a:lnTo>
                  <a:pt x="695" y="876"/>
                </a:lnTo>
                <a:lnTo>
                  <a:pt x="693" y="873"/>
                </a:lnTo>
                <a:lnTo>
                  <a:pt x="695" y="877"/>
                </a:lnTo>
                <a:lnTo>
                  <a:pt x="695" y="872"/>
                </a:lnTo>
                <a:lnTo>
                  <a:pt x="693" y="873"/>
                </a:lnTo>
                <a:lnTo>
                  <a:pt x="695" y="877"/>
                </a:lnTo>
                <a:lnTo>
                  <a:pt x="695" y="872"/>
                </a:lnTo>
                <a:lnTo>
                  <a:pt x="695" y="875"/>
                </a:lnTo>
                <a:lnTo>
                  <a:pt x="696" y="872"/>
                </a:lnTo>
                <a:lnTo>
                  <a:pt x="695" y="872"/>
                </a:lnTo>
                <a:lnTo>
                  <a:pt x="695" y="875"/>
                </a:lnTo>
                <a:lnTo>
                  <a:pt x="696" y="872"/>
                </a:lnTo>
                <a:lnTo>
                  <a:pt x="695" y="872"/>
                </a:lnTo>
                <a:cubicBezTo>
                  <a:pt x="694" y="871"/>
                  <a:pt x="692" y="870"/>
                  <a:pt x="688" y="870"/>
                </a:cubicBezTo>
                <a:cubicBezTo>
                  <a:pt x="686" y="870"/>
                  <a:pt x="684" y="870"/>
                  <a:pt x="683" y="871"/>
                </a:cubicBezTo>
                <a:lnTo>
                  <a:pt x="686" y="877"/>
                </a:lnTo>
                <a:lnTo>
                  <a:pt x="686" y="870"/>
                </a:lnTo>
                <a:lnTo>
                  <a:pt x="685" y="870"/>
                </a:lnTo>
                <a:cubicBezTo>
                  <a:pt x="683" y="870"/>
                  <a:pt x="681" y="871"/>
                  <a:pt x="679" y="872"/>
                </a:cubicBezTo>
                <a:cubicBezTo>
                  <a:pt x="677" y="874"/>
                  <a:pt x="676" y="876"/>
                  <a:pt x="675" y="876"/>
                </a:cubicBezTo>
                <a:lnTo>
                  <a:pt x="675" y="876"/>
                </a:lnTo>
                <a:lnTo>
                  <a:pt x="677" y="878"/>
                </a:lnTo>
                <a:lnTo>
                  <a:pt x="677" y="875"/>
                </a:lnTo>
                <a:lnTo>
                  <a:pt x="675" y="876"/>
                </a:lnTo>
                <a:lnTo>
                  <a:pt x="677" y="878"/>
                </a:lnTo>
                <a:lnTo>
                  <a:pt x="677" y="875"/>
                </a:lnTo>
                <a:lnTo>
                  <a:pt x="677" y="876"/>
                </a:lnTo>
                <a:lnTo>
                  <a:pt x="677" y="875"/>
                </a:lnTo>
                <a:lnTo>
                  <a:pt x="677" y="875"/>
                </a:lnTo>
                <a:lnTo>
                  <a:pt x="677" y="876"/>
                </a:lnTo>
                <a:lnTo>
                  <a:pt x="677" y="875"/>
                </a:lnTo>
                <a:lnTo>
                  <a:pt x="677" y="875"/>
                </a:lnTo>
                <a:lnTo>
                  <a:pt x="676" y="875"/>
                </a:lnTo>
                <a:cubicBezTo>
                  <a:pt x="672" y="875"/>
                  <a:pt x="670" y="874"/>
                  <a:pt x="670" y="873"/>
                </a:cubicBezTo>
                <a:lnTo>
                  <a:pt x="669" y="872"/>
                </a:lnTo>
                <a:cubicBezTo>
                  <a:pt x="669" y="871"/>
                  <a:pt x="668" y="868"/>
                  <a:pt x="668" y="865"/>
                </a:cubicBezTo>
                <a:cubicBezTo>
                  <a:pt x="668" y="862"/>
                  <a:pt x="669" y="858"/>
                  <a:pt x="668" y="854"/>
                </a:cubicBezTo>
                <a:lnTo>
                  <a:pt x="661" y="856"/>
                </a:lnTo>
                <a:lnTo>
                  <a:pt x="661" y="863"/>
                </a:lnTo>
                <a:lnTo>
                  <a:pt x="662" y="863"/>
                </a:lnTo>
                <a:cubicBezTo>
                  <a:pt x="664" y="863"/>
                  <a:pt x="667" y="862"/>
                  <a:pt x="670" y="860"/>
                </a:cubicBezTo>
                <a:cubicBezTo>
                  <a:pt x="672" y="857"/>
                  <a:pt x="672" y="854"/>
                  <a:pt x="672" y="853"/>
                </a:cubicBezTo>
                <a:cubicBezTo>
                  <a:pt x="672" y="850"/>
                  <a:pt x="672" y="849"/>
                  <a:pt x="672" y="849"/>
                </a:cubicBezTo>
                <a:lnTo>
                  <a:pt x="670" y="849"/>
                </a:lnTo>
                <a:lnTo>
                  <a:pt x="672" y="849"/>
                </a:lnTo>
                <a:lnTo>
                  <a:pt x="672" y="849"/>
                </a:lnTo>
                <a:lnTo>
                  <a:pt x="670" y="849"/>
                </a:lnTo>
                <a:lnTo>
                  <a:pt x="672" y="849"/>
                </a:lnTo>
                <a:lnTo>
                  <a:pt x="668" y="848"/>
                </a:lnTo>
                <a:lnTo>
                  <a:pt x="671" y="852"/>
                </a:lnTo>
                <a:lnTo>
                  <a:pt x="672" y="849"/>
                </a:lnTo>
                <a:lnTo>
                  <a:pt x="668" y="848"/>
                </a:lnTo>
                <a:lnTo>
                  <a:pt x="671" y="852"/>
                </a:lnTo>
                <a:lnTo>
                  <a:pt x="669" y="849"/>
                </a:lnTo>
                <a:lnTo>
                  <a:pt x="670" y="852"/>
                </a:lnTo>
                <a:lnTo>
                  <a:pt x="671" y="852"/>
                </a:lnTo>
                <a:lnTo>
                  <a:pt x="669" y="849"/>
                </a:lnTo>
                <a:lnTo>
                  <a:pt x="670" y="852"/>
                </a:lnTo>
                <a:lnTo>
                  <a:pt x="670" y="851"/>
                </a:lnTo>
                <a:lnTo>
                  <a:pt x="670" y="852"/>
                </a:lnTo>
                <a:lnTo>
                  <a:pt x="670" y="852"/>
                </a:lnTo>
                <a:lnTo>
                  <a:pt x="670" y="851"/>
                </a:lnTo>
                <a:lnTo>
                  <a:pt x="670" y="852"/>
                </a:lnTo>
                <a:lnTo>
                  <a:pt x="670" y="852"/>
                </a:lnTo>
                <a:cubicBezTo>
                  <a:pt x="672" y="852"/>
                  <a:pt x="674" y="850"/>
                  <a:pt x="675" y="848"/>
                </a:cubicBezTo>
                <a:cubicBezTo>
                  <a:pt x="677" y="845"/>
                  <a:pt x="678" y="841"/>
                  <a:pt x="679" y="839"/>
                </a:cubicBezTo>
                <a:cubicBezTo>
                  <a:pt x="679" y="837"/>
                  <a:pt x="679" y="836"/>
                  <a:pt x="681" y="833"/>
                </a:cubicBezTo>
                <a:cubicBezTo>
                  <a:pt x="682" y="831"/>
                  <a:pt x="682" y="829"/>
                  <a:pt x="681" y="826"/>
                </a:cubicBezTo>
                <a:cubicBezTo>
                  <a:pt x="679" y="824"/>
                  <a:pt x="677" y="823"/>
                  <a:pt x="675" y="823"/>
                </a:cubicBezTo>
                <a:lnTo>
                  <a:pt x="673" y="823"/>
                </a:lnTo>
                <a:lnTo>
                  <a:pt x="673" y="823"/>
                </a:lnTo>
                <a:lnTo>
                  <a:pt x="673" y="827"/>
                </a:lnTo>
                <a:lnTo>
                  <a:pt x="674" y="824"/>
                </a:lnTo>
                <a:lnTo>
                  <a:pt x="673" y="823"/>
                </a:lnTo>
                <a:lnTo>
                  <a:pt x="673" y="827"/>
                </a:lnTo>
                <a:lnTo>
                  <a:pt x="674" y="824"/>
                </a:lnTo>
                <a:lnTo>
                  <a:pt x="672" y="829"/>
                </a:lnTo>
                <a:lnTo>
                  <a:pt x="677" y="826"/>
                </a:lnTo>
                <a:lnTo>
                  <a:pt x="674" y="824"/>
                </a:lnTo>
                <a:lnTo>
                  <a:pt x="672" y="829"/>
                </a:lnTo>
                <a:lnTo>
                  <a:pt x="677" y="826"/>
                </a:lnTo>
                <a:lnTo>
                  <a:pt x="672" y="829"/>
                </a:lnTo>
                <a:lnTo>
                  <a:pt x="678" y="829"/>
                </a:lnTo>
                <a:lnTo>
                  <a:pt x="677" y="826"/>
                </a:lnTo>
                <a:lnTo>
                  <a:pt x="672" y="829"/>
                </a:lnTo>
                <a:lnTo>
                  <a:pt x="678" y="829"/>
                </a:lnTo>
                <a:lnTo>
                  <a:pt x="672" y="829"/>
                </a:lnTo>
                <a:lnTo>
                  <a:pt x="677" y="832"/>
                </a:lnTo>
                <a:cubicBezTo>
                  <a:pt x="677" y="832"/>
                  <a:pt x="678" y="831"/>
                  <a:pt x="678" y="829"/>
                </a:cubicBezTo>
                <a:lnTo>
                  <a:pt x="672" y="829"/>
                </a:lnTo>
                <a:lnTo>
                  <a:pt x="677" y="832"/>
                </a:lnTo>
                <a:lnTo>
                  <a:pt x="675" y="831"/>
                </a:lnTo>
                <a:lnTo>
                  <a:pt x="677" y="832"/>
                </a:lnTo>
                <a:lnTo>
                  <a:pt x="677" y="832"/>
                </a:lnTo>
                <a:lnTo>
                  <a:pt x="675" y="831"/>
                </a:lnTo>
                <a:lnTo>
                  <a:pt x="677" y="832"/>
                </a:lnTo>
                <a:lnTo>
                  <a:pt x="679" y="830"/>
                </a:lnTo>
                <a:cubicBezTo>
                  <a:pt x="680" y="828"/>
                  <a:pt x="681" y="827"/>
                  <a:pt x="682" y="824"/>
                </a:cubicBezTo>
                <a:lnTo>
                  <a:pt x="676" y="822"/>
                </a:lnTo>
                <a:lnTo>
                  <a:pt x="678" y="828"/>
                </a:lnTo>
                <a:cubicBezTo>
                  <a:pt x="680" y="828"/>
                  <a:pt x="681" y="827"/>
                  <a:pt x="683" y="826"/>
                </a:cubicBezTo>
                <a:cubicBezTo>
                  <a:pt x="685" y="825"/>
                  <a:pt x="687" y="822"/>
                  <a:pt x="687" y="819"/>
                </a:cubicBezTo>
                <a:cubicBezTo>
                  <a:pt x="687" y="817"/>
                  <a:pt x="686" y="815"/>
                  <a:pt x="685" y="814"/>
                </a:cubicBezTo>
                <a:cubicBezTo>
                  <a:pt x="683" y="812"/>
                  <a:pt x="681" y="811"/>
                  <a:pt x="680" y="810"/>
                </a:cubicBezTo>
                <a:cubicBezTo>
                  <a:pt x="677" y="809"/>
                  <a:pt x="675" y="808"/>
                  <a:pt x="673" y="807"/>
                </a:cubicBezTo>
                <a:lnTo>
                  <a:pt x="670" y="806"/>
                </a:lnTo>
                <a:lnTo>
                  <a:pt x="669" y="805"/>
                </a:lnTo>
                <a:lnTo>
                  <a:pt x="669" y="805"/>
                </a:lnTo>
                <a:lnTo>
                  <a:pt x="668" y="806"/>
                </a:lnTo>
                <a:lnTo>
                  <a:pt x="669" y="805"/>
                </a:lnTo>
                <a:lnTo>
                  <a:pt x="669" y="805"/>
                </a:lnTo>
                <a:lnTo>
                  <a:pt x="668" y="806"/>
                </a:lnTo>
                <a:lnTo>
                  <a:pt x="669" y="805"/>
                </a:lnTo>
                <a:lnTo>
                  <a:pt x="666" y="811"/>
                </a:lnTo>
                <a:lnTo>
                  <a:pt x="672" y="810"/>
                </a:lnTo>
                <a:cubicBezTo>
                  <a:pt x="671" y="806"/>
                  <a:pt x="671" y="802"/>
                  <a:pt x="668" y="799"/>
                </a:cubicBezTo>
                <a:cubicBezTo>
                  <a:pt x="666" y="795"/>
                  <a:pt x="663" y="793"/>
                  <a:pt x="659" y="791"/>
                </a:cubicBezTo>
                <a:lnTo>
                  <a:pt x="655" y="796"/>
                </a:lnTo>
                <a:lnTo>
                  <a:pt x="662" y="798"/>
                </a:lnTo>
                <a:cubicBezTo>
                  <a:pt x="663" y="793"/>
                  <a:pt x="664" y="790"/>
                  <a:pt x="664" y="786"/>
                </a:cubicBezTo>
                <a:cubicBezTo>
                  <a:pt x="664" y="782"/>
                  <a:pt x="662" y="777"/>
                  <a:pt x="658" y="775"/>
                </a:cubicBezTo>
                <a:cubicBezTo>
                  <a:pt x="655" y="772"/>
                  <a:pt x="651" y="771"/>
                  <a:pt x="646" y="770"/>
                </a:cubicBezTo>
                <a:lnTo>
                  <a:pt x="645" y="776"/>
                </a:lnTo>
                <a:lnTo>
                  <a:pt x="649" y="781"/>
                </a:lnTo>
                <a:cubicBezTo>
                  <a:pt x="650" y="780"/>
                  <a:pt x="652" y="778"/>
                  <a:pt x="652" y="775"/>
                </a:cubicBezTo>
                <a:cubicBezTo>
                  <a:pt x="652" y="773"/>
                  <a:pt x="651" y="771"/>
                  <a:pt x="651" y="770"/>
                </a:cubicBezTo>
                <a:cubicBezTo>
                  <a:pt x="649" y="769"/>
                  <a:pt x="648" y="768"/>
                  <a:pt x="648" y="768"/>
                </a:cubicBezTo>
                <a:lnTo>
                  <a:pt x="646" y="767"/>
                </a:lnTo>
                <a:lnTo>
                  <a:pt x="645" y="766"/>
                </a:lnTo>
                <a:lnTo>
                  <a:pt x="644" y="767"/>
                </a:lnTo>
                <a:lnTo>
                  <a:pt x="646" y="767"/>
                </a:lnTo>
                <a:lnTo>
                  <a:pt x="645" y="766"/>
                </a:lnTo>
                <a:lnTo>
                  <a:pt x="644" y="767"/>
                </a:lnTo>
                <a:lnTo>
                  <a:pt x="646" y="767"/>
                </a:lnTo>
                <a:lnTo>
                  <a:pt x="640" y="770"/>
                </a:lnTo>
                <a:lnTo>
                  <a:pt x="644" y="776"/>
                </a:lnTo>
                <a:lnTo>
                  <a:pt x="646" y="773"/>
                </a:lnTo>
                <a:cubicBezTo>
                  <a:pt x="647" y="772"/>
                  <a:pt x="647" y="771"/>
                  <a:pt x="647" y="769"/>
                </a:cubicBezTo>
                <a:cubicBezTo>
                  <a:pt x="647" y="768"/>
                  <a:pt x="647" y="766"/>
                  <a:pt x="646" y="765"/>
                </a:cubicBezTo>
                <a:cubicBezTo>
                  <a:pt x="644" y="762"/>
                  <a:pt x="643" y="762"/>
                  <a:pt x="642" y="761"/>
                </a:cubicBezTo>
                <a:lnTo>
                  <a:pt x="641" y="760"/>
                </a:lnTo>
                <a:lnTo>
                  <a:pt x="641" y="760"/>
                </a:lnTo>
                <a:lnTo>
                  <a:pt x="639" y="762"/>
                </a:lnTo>
                <a:lnTo>
                  <a:pt x="641" y="761"/>
                </a:lnTo>
                <a:lnTo>
                  <a:pt x="641" y="760"/>
                </a:lnTo>
                <a:lnTo>
                  <a:pt x="639" y="762"/>
                </a:lnTo>
                <a:lnTo>
                  <a:pt x="641" y="761"/>
                </a:lnTo>
                <a:lnTo>
                  <a:pt x="635" y="764"/>
                </a:lnTo>
                <a:lnTo>
                  <a:pt x="642" y="765"/>
                </a:lnTo>
                <a:lnTo>
                  <a:pt x="642" y="764"/>
                </a:lnTo>
                <a:cubicBezTo>
                  <a:pt x="642" y="762"/>
                  <a:pt x="641" y="759"/>
                  <a:pt x="640" y="757"/>
                </a:cubicBezTo>
                <a:cubicBezTo>
                  <a:pt x="637" y="755"/>
                  <a:pt x="635" y="755"/>
                  <a:pt x="634" y="754"/>
                </a:cubicBezTo>
                <a:lnTo>
                  <a:pt x="634" y="754"/>
                </a:lnTo>
                <a:lnTo>
                  <a:pt x="633" y="758"/>
                </a:lnTo>
                <a:lnTo>
                  <a:pt x="635" y="755"/>
                </a:lnTo>
                <a:lnTo>
                  <a:pt x="634" y="754"/>
                </a:lnTo>
                <a:lnTo>
                  <a:pt x="633" y="758"/>
                </a:lnTo>
                <a:lnTo>
                  <a:pt x="635" y="755"/>
                </a:lnTo>
                <a:lnTo>
                  <a:pt x="631" y="759"/>
                </a:lnTo>
                <a:lnTo>
                  <a:pt x="637" y="758"/>
                </a:lnTo>
                <a:cubicBezTo>
                  <a:pt x="637" y="756"/>
                  <a:pt x="635" y="755"/>
                  <a:pt x="635" y="755"/>
                </a:cubicBezTo>
                <a:lnTo>
                  <a:pt x="631" y="759"/>
                </a:lnTo>
                <a:lnTo>
                  <a:pt x="637" y="758"/>
                </a:lnTo>
                <a:lnTo>
                  <a:pt x="631" y="760"/>
                </a:lnTo>
                <a:lnTo>
                  <a:pt x="631" y="766"/>
                </a:lnTo>
                <a:cubicBezTo>
                  <a:pt x="632" y="766"/>
                  <a:pt x="633" y="766"/>
                  <a:pt x="635" y="765"/>
                </a:cubicBezTo>
                <a:lnTo>
                  <a:pt x="638" y="763"/>
                </a:lnTo>
                <a:lnTo>
                  <a:pt x="639" y="759"/>
                </a:lnTo>
                <a:cubicBezTo>
                  <a:pt x="639" y="755"/>
                  <a:pt x="637" y="754"/>
                  <a:pt x="637" y="753"/>
                </a:cubicBezTo>
                <a:lnTo>
                  <a:pt x="635" y="752"/>
                </a:lnTo>
                <a:lnTo>
                  <a:pt x="635" y="752"/>
                </a:lnTo>
                <a:lnTo>
                  <a:pt x="632" y="755"/>
                </a:lnTo>
                <a:lnTo>
                  <a:pt x="636" y="754"/>
                </a:lnTo>
                <a:cubicBezTo>
                  <a:pt x="636" y="752"/>
                  <a:pt x="635" y="752"/>
                  <a:pt x="635" y="752"/>
                </a:cubicBezTo>
                <a:lnTo>
                  <a:pt x="632" y="755"/>
                </a:lnTo>
                <a:lnTo>
                  <a:pt x="636" y="754"/>
                </a:lnTo>
                <a:lnTo>
                  <a:pt x="629" y="755"/>
                </a:lnTo>
                <a:lnTo>
                  <a:pt x="634" y="760"/>
                </a:lnTo>
                <a:lnTo>
                  <a:pt x="636" y="758"/>
                </a:lnTo>
                <a:cubicBezTo>
                  <a:pt x="636" y="757"/>
                  <a:pt x="637" y="755"/>
                  <a:pt x="637" y="753"/>
                </a:cubicBezTo>
                <a:cubicBezTo>
                  <a:pt x="637" y="752"/>
                  <a:pt x="637" y="750"/>
                  <a:pt x="636" y="749"/>
                </a:cubicBezTo>
                <a:cubicBezTo>
                  <a:pt x="634" y="747"/>
                  <a:pt x="633" y="747"/>
                  <a:pt x="632" y="746"/>
                </a:cubicBezTo>
                <a:lnTo>
                  <a:pt x="631" y="746"/>
                </a:lnTo>
                <a:lnTo>
                  <a:pt x="631" y="746"/>
                </a:lnTo>
                <a:lnTo>
                  <a:pt x="629" y="749"/>
                </a:lnTo>
                <a:lnTo>
                  <a:pt x="632" y="746"/>
                </a:lnTo>
                <a:lnTo>
                  <a:pt x="631" y="746"/>
                </a:lnTo>
                <a:lnTo>
                  <a:pt x="629" y="749"/>
                </a:lnTo>
                <a:lnTo>
                  <a:pt x="632" y="746"/>
                </a:lnTo>
                <a:lnTo>
                  <a:pt x="628" y="750"/>
                </a:lnTo>
                <a:lnTo>
                  <a:pt x="634" y="750"/>
                </a:lnTo>
                <a:cubicBezTo>
                  <a:pt x="634" y="749"/>
                  <a:pt x="633" y="747"/>
                  <a:pt x="632" y="746"/>
                </a:cubicBezTo>
                <a:lnTo>
                  <a:pt x="628" y="750"/>
                </a:lnTo>
                <a:lnTo>
                  <a:pt x="634" y="750"/>
                </a:lnTo>
                <a:lnTo>
                  <a:pt x="628" y="750"/>
                </a:lnTo>
                <a:lnTo>
                  <a:pt x="634" y="751"/>
                </a:lnTo>
                <a:lnTo>
                  <a:pt x="634" y="750"/>
                </a:lnTo>
                <a:lnTo>
                  <a:pt x="628" y="750"/>
                </a:lnTo>
                <a:lnTo>
                  <a:pt x="634" y="751"/>
                </a:lnTo>
                <a:lnTo>
                  <a:pt x="627" y="750"/>
                </a:lnTo>
                <a:lnTo>
                  <a:pt x="627" y="757"/>
                </a:lnTo>
                <a:lnTo>
                  <a:pt x="631" y="756"/>
                </a:lnTo>
                <a:lnTo>
                  <a:pt x="634" y="755"/>
                </a:lnTo>
                <a:cubicBezTo>
                  <a:pt x="635" y="754"/>
                  <a:pt x="636" y="752"/>
                  <a:pt x="636" y="750"/>
                </a:cubicBezTo>
                <a:cubicBezTo>
                  <a:pt x="636" y="747"/>
                  <a:pt x="635" y="746"/>
                  <a:pt x="634" y="745"/>
                </a:cubicBezTo>
                <a:lnTo>
                  <a:pt x="632" y="743"/>
                </a:lnTo>
                <a:lnTo>
                  <a:pt x="630" y="742"/>
                </a:lnTo>
                <a:lnTo>
                  <a:pt x="630" y="741"/>
                </a:lnTo>
                <a:lnTo>
                  <a:pt x="627" y="745"/>
                </a:lnTo>
                <a:lnTo>
                  <a:pt x="631" y="744"/>
                </a:lnTo>
                <a:cubicBezTo>
                  <a:pt x="630" y="742"/>
                  <a:pt x="630" y="742"/>
                  <a:pt x="630" y="741"/>
                </a:cubicBezTo>
                <a:lnTo>
                  <a:pt x="627" y="745"/>
                </a:lnTo>
                <a:lnTo>
                  <a:pt x="631" y="744"/>
                </a:lnTo>
                <a:lnTo>
                  <a:pt x="625" y="746"/>
                </a:lnTo>
                <a:lnTo>
                  <a:pt x="623" y="752"/>
                </a:lnTo>
                <a:lnTo>
                  <a:pt x="626" y="752"/>
                </a:lnTo>
                <a:cubicBezTo>
                  <a:pt x="627" y="752"/>
                  <a:pt x="629" y="752"/>
                  <a:pt x="631" y="751"/>
                </a:cubicBezTo>
                <a:cubicBezTo>
                  <a:pt x="633" y="749"/>
                  <a:pt x="634" y="747"/>
                  <a:pt x="634" y="745"/>
                </a:cubicBezTo>
                <a:cubicBezTo>
                  <a:pt x="634" y="742"/>
                  <a:pt x="633" y="740"/>
                  <a:pt x="631" y="738"/>
                </a:cubicBezTo>
                <a:cubicBezTo>
                  <a:pt x="630" y="737"/>
                  <a:pt x="628" y="736"/>
                  <a:pt x="625" y="736"/>
                </a:cubicBezTo>
                <a:cubicBezTo>
                  <a:pt x="623" y="736"/>
                  <a:pt x="621" y="737"/>
                  <a:pt x="619" y="738"/>
                </a:cubicBezTo>
                <a:lnTo>
                  <a:pt x="624" y="743"/>
                </a:lnTo>
                <a:lnTo>
                  <a:pt x="622" y="737"/>
                </a:lnTo>
                <a:lnTo>
                  <a:pt x="623" y="739"/>
                </a:lnTo>
                <a:lnTo>
                  <a:pt x="623" y="737"/>
                </a:lnTo>
                <a:lnTo>
                  <a:pt x="622" y="737"/>
                </a:lnTo>
                <a:lnTo>
                  <a:pt x="623" y="739"/>
                </a:lnTo>
                <a:lnTo>
                  <a:pt x="623" y="737"/>
                </a:lnTo>
                <a:lnTo>
                  <a:pt x="623" y="739"/>
                </a:lnTo>
                <a:lnTo>
                  <a:pt x="624" y="737"/>
                </a:lnTo>
                <a:lnTo>
                  <a:pt x="623" y="737"/>
                </a:lnTo>
                <a:lnTo>
                  <a:pt x="623" y="739"/>
                </a:lnTo>
                <a:lnTo>
                  <a:pt x="624" y="737"/>
                </a:lnTo>
                <a:lnTo>
                  <a:pt x="623" y="738"/>
                </a:lnTo>
                <a:lnTo>
                  <a:pt x="624" y="737"/>
                </a:lnTo>
                <a:lnTo>
                  <a:pt x="624" y="737"/>
                </a:lnTo>
                <a:lnTo>
                  <a:pt x="623" y="738"/>
                </a:lnTo>
                <a:lnTo>
                  <a:pt x="624" y="737"/>
                </a:lnTo>
                <a:lnTo>
                  <a:pt x="624" y="737"/>
                </a:lnTo>
                <a:cubicBezTo>
                  <a:pt x="623" y="736"/>
                  <a:pt x="622" y="735"/>
                  <a:pt x="621" y="733"/>
                </a:cubicBezTo>
                <a:cubicBezTo>
                  <a:pt x="619" y="731"/>
                  <a:pt x="618" y="729"/>
                  <a:pt x="614" y="728"/>
                </a:cubicBezTo>
                <a:lnTo>
                  <a:pt x="612" y="734"/>
                </a:lnTo>
                <a:lnTo>
                  <a:pt x="618" y="734"/>
                </a:lnTo>
                <a:lnTo>
                  <a:pt x="618" y="733"/>
                </a:lnTo>
                <a:cubicBezTo>
                  <a:pt x="618" y="731"/>
                  <a:pt x="618" y="730"/>
                  <a:pt x="618" y="730"/>
                </a:cubicBezTo>
                <a:lnTo>
                  <a:pt x="617" y="730"/>
                </a:lnTo>
                <a:lnTo>
                  <a:pt x="618" y="730"/>
                </a:lnTo>
                <a:lnTo>
                  <a:pt x="618" y="730"/>
                </a:lnTo>
                <a:lnTo>
                  <a:pt x="617" y="730"/>
                </a:lnTo>
                <a:lnTo>
                  <a:pt x="618" y="730"/>
                </a:lnTo>
                <a:lnTo>
                  <a:pt x="613" y="729"/>
                </a:lnTo>
                <a:lnTo>
                  <a:pt x="617" y="732"/>
                </a:lnTo>
                <a:lnTo>
                  <a:pt x="618" y="730"/>
                </a:lnTo>
                <a:lnTo>
                  <a:pt x="613" y="729"/>
                </a:lnTo>
                <a:lnTo>
                  <a:pt x="617" y="732"/>
                </a:lnTo>
                <a:lnTo>
                  <a:pt x="612" y="729"/>
                </a:lnTo>
                <a:lnTo>
                  <a:pt x="612" y="735"/>
                </a:lnTo>
                <a:cubicBezTo>
                  <a:pt x="614" y="735"/>
                  <a:pt x="617" y="734"/>
                  <a:pt x="617" y="732"/>
                </a:cubicBezTo>
                <a:lnTo>
                  <a:pt x="612" y="729"/>
                </a:lnTo>
                <a:lnTo>
                  <a:pt x="612" y="735"/>
                </a:lnTo>
                <a:lnTo>
                  <a:pt x="612" y="730"/>
                </a:lnTo>
                <a:lnTo>
                  <a:pt x="610" y="734"/>
                </a:lnTo>
                <a:cubicBezTo>
                  <a:pt x="610" y="734"/>
                  <a:pt x="611" y="735"/>
                  <a:pt x="612" y="735"/>
                </a:cubicBezTo>
                <a:lnTo>
                  <a:pt x="612" y="730"/>
                </a:lnTo>
                <a:lnTo>
                  <a:pt x="610" y="734"/>
                </a:lnTo>
                <a:lnTo>
                  <a:pt x="610" y="734"/>
                </a:lnTo>
                <a:lnTo>
                  <a:pt x="610" y="734"/>
                </a:lnTo>
                <a:lnTo>
                  <a:pt x="610" y="734"/>
                </a:lnTo>
                <a:lnTo>
                  <a:pt x="610" y="734"/>
                </a:lnTo>
                <a:lnTo>
                  <a:pt x="610" y="734"/>
                </a:lnTo>
                <a:lnTo>
                  <a:pt x="610" y="735"/>
                </a:lnTo>
                <a:cubicBezTo>
                  <a:pt x="613" y="737"/>
                  <a:pt x="617" y="736"/>
                  <a:pt x="619" y="733"/>
                </a:cubicBezTo>
                <a:cubicBezTo>
                  <a:pt x="621" y="731"/>
                  <a:pt x="621" y="727"/>
                  <a:pt x="619" y="725"/>
                </a:cubicBezTo>
                <a:lnTo>
                  <a:pt x="615" y="728"/>
                </a:lnTo>
                <a:lnTo>
                  <a:pt x="620" y="728"/>
                </a:lnTo>
                <a:cubicBezTo>
                  <a:pt x="620" y="726"/>
                  <a:pt x="619" y="725"/>
                  <a:pt x="619" y="725"/>
                </a:cubicBezTo>
                <a:lnTo>
                  <a:pt x="615" y="728"/>
                </a:lnTo>
                <a:lnTo>
                  <a:pt x="620" y="728"/>
                </a:lnTo>
                <a:lnTo>
                  <a:pt x="615" y="728"/>
                </a:lnTo>
                <a:lnTo>
                  <a:pt x="619" y="731"/>
                </a:lnTo>
                <a:lnTo>
                  <a:pt x="620" y="728"/>
                </a:lnTo>
                <a:lnTo>
                  <a:pt x="615" y="728"/>
                </a:lnTo>
                <a:lnTo>
                  <a:pt x="619" y="731"/>
                </a:lnTo>
                <a:lnTo>
                  <a:pt x="616" y="729"/>
                </a:lnTo>
                <a:lnTo>
                  <a:pt x="618" y="732"/>
                </a:lnTo>
                <a:lnTo>
                  <a:pt x="619" y="731"/>
                </a:lnTo>
                <a:lnTo>
                  <a:pt x="616" y="729"/>
                </a:lnTo>
                <a:lnTo>
                  <a:pt x="618" y="732"/>
                </a:lnTo>
                <a:lnTo>
                  <a:pt x="618" y="732"/>
                </a:lnTo>
                <a:lnTo>
                  <a:pt x="618" y="732"/>
                </a:lnTo>
                <a:lnTo>
                  <a:pt x="618" y="732"/>
                </a:lnTo>
                <a:lnTo>
                  <a:pt x="618" y="732"/>
                </a:lnTo>
                <a:lnTo>
                  <a:pt x="618" y="732"/>
                </a:lnTo>
                <a:cubicBezTo>
                  <a:pt x="618" y="732"/>
                  <a:pt x="620" y="731"/>
                  <a:pt x="622" y="730"/>
                </a:cubicBezTo>
                <a:cubicBezTo>
                  <a:pt x="623" y="729"/>
                  <a:pt x="626" y="726"/>
                  <a:pt x="626" y="722"/>
                </a:cubicBezTo>
                <a:cubicBezTo>
                  <a:pt x="626" y="720"/>
                  <a:pt x="626" y="718"/>
                  <a:pt x="625" y="717"/>
                </a:cubicBezTo>
                <a:lnTo>
                  <a:pt x="619" y="720"/>
                </a:lnTo>
                <a:lnTo>
                  <a:pt x="625" y="718"/>
                </a:lnTo>
                <a:lnTo>
                  <a:pt x="624" y="714"/>
                </a:lnTo>
                <a:lnTo>
                  <a:pt x="624" y="712"/>
                </a:lnTo>
                <a:lnTo>
                  <a:pt x="620" y="712"/>
                </a:lnTo>
                <a:lnTo>
                  <a:pt x="623" y="714"/>
                </a:lnTo>
                <a:lnTo>
                  <a:pt x="624" y="712"/>
                </a:lnTo>
                <a:lnTo>
                  <a:pt x="620" y="712"/>
                </a:lnTo>
                <a:lnTo>
                  <a:pt x="623" y="714"/>
                </a:lnTo>
                <a:lnTo>
                  <a:pt x="619" y="712"/>
                </a:lnTo>
                <a:lnTo>
                  <a:pt x="619" y="717"/>
                </a:lnTo>
                <a:lnTo>
                  <a:pt x="623" y="714"/>
                </a:lnTo>
                <a:lnTo>
                  <a:pt x="619" y="712"/>
                </a:lnTo>
                <a:lnTo>
                  <a:pt x="619" y="717"/>
                </a:lnTo>
                <a:lnTo>
                  <a:pt x="619" y="714"/>
                </a:lnTo>
                <a:lnTo>
                  <a:pt x="619" y="716"/>
                </a:lnTo>
                <a:lnTo>
                  <a:pt x="619" y="717"/>
                </a:lnTo>
                <a:lnTo>
                  <a:pt x="619" y="714"/>
                </a:lnTo>
                <a:lnTo>
                  <a:pt x="619" y="716"/>
                </a:lnTo>
                <a:lnTo>
                  <a:pt x="619" y="717"/>
                </a:lnTo>
                <a:cubicBezTo>
                  <a:pt x="621" y="717"/>
                  <a:pt x="623" y="717"/>
                  <a:pt x="625" y="716"/>
                </a:cubicBezTo>
                <a:cubicBezTo>
                  <a:pt x="627" y="714"/>
                  <a:pt x="628" y="712"/>
                  <a:pt x="628" y="710"/>
                </a:cubicBezTo>
                <a:cubicBezTo>
                  <a:pt x="627" y="704"/>
                  <a:pt x="626" y="700"/>
                  <a:pt x="623" y="696"/>
                </a:cubicBezTo>
                <a:cubicBezTo>
                  <a:pt x="620" y="693"/>
                  <a:pt x="617" y="690"/>
                  <a:pt x="614" y="688"/>
                </a:cubicBezTo>
                <a:lnTo>
                  <a:pt x="609" y="693"/>
                </a:lnTo>
                <a:lnTo>
                  <a:pt x="616" y="692"/>
                </a:lnTo>
                <a:lnTo>
                  <a:pt x="616" y="691"/>
                </a:lnTo>
                <a:cubicBezTo>
                  <a:pt x="616" y="690"/>
                  <a:pt x="616" y="688"/>
                  <a:pt x="617" y="686"/>
                </a:cubicBezTo>
                <a:cubicBezTo>
                  <a:pt x="617" y="684"/>
                  <a:pt x="618" y="681"/>
                  <a:pt x="618" y="678"/>
                </a:cubicBezTo>
                <a:cubicBezTo>
                  <a:pt x="618" y="676"/>
                  <a:pt x="618" y="674"/>
                  <a:pt x="617" y="671"/>
                </a:cubicBezTo>
                <a:cubicBezTo>
                  <a:pt x="616" y="669"/>
                  <a:pt x="614" y="667"/>
                  <a:pt x="612" y="666"/>
                </a:cubicBezTo>
                <a:lnTo>
                  <a:pt x="608" y="672"/>
                </a:lnTo>
                <a:lnTo>
                  <a:pt x="614" y="668"/>
                </a:lnTo>
                <a:lnTo>
                  <a:pt x="610" y="670"/>
                </a:lnTo>
                <a:lnTo>
                  <a:pt x="615" y="670"/>
                </a:lnTo>
                <a:lnTo>
                  <a:pt x="614" y="668"/>
                </a:lnTo>
                <a:lnTo>
                  <a:pt x="610" y="670"/>
                </a:lnTo>
                <a:lnTo>
                  <a:pt x="615" y="670"/>
                </a:lnTo>
                <a:lnTo>
                  <a:pt x="613" y="670"/>
                </a:lnTo>
                <a:lnTo>
                  <a:pt x="615" y="671"/>
                </a:lnTo>
                <a:lnTo>
                  <a:pt x="615" y="670"/>
                </a:lnTo>
                <a:lnTo>
                  <a:pt x="613" y="670"/>
                </a:lnTo>
                <a:lnTo>
                  <a:pt x="615" y="671"/>
                </a:lnTo>
                <a:lnTo>
                  <a:pt x="615" y="669"/>
                </a:lnTo>
                <a:lnTo>
                  <a:pt x="616" y="664"/>
                </a:lnTo>
                <a:lnTo>
                  <a:pt x="616" y="664"/>
                </a:lnTo>
                <a:lnTo>
                  <a:pt x="613" y="665"/>
                </a:lnTo>
                <a:lnTo>
                  <a:pt x="616" y="665"/>
                </a:lnTo>
                <a:lnTo>
                  <a:pt x="616" y="664"/>
                </a:lnTo>
                <a:lnTo>
                  <a:pt x="613" y="665"/>
                </a:lnTo>
                <a:lnTo>
                  <a:pt x="616" y="665"/>
                </a:lnTo>
                <a:lnTo>
                  <a:pt x="610" y="665"/>
                </a:lnTo>
                <a:lnTo>
                  <a:pt x="615" y="668"/>
                </a:lnTo>
                <a:cubicBezTo>
                  <a:pt x="616" y="666"/>
                  <a:pt x="616" y="665"/>
                  <a:pt x="616" y="665"/>
                </a:cubicBezTo>
                <a:lnTo>
                  <a:pt x="610" y="665"/>
                </a:lnTo>
                <a:lnTo>
                  <a:pt x="615" y="668"/>
                </a:lnTo>
                <a:lnTo>
                  <a:pt x="610" y="664"/>
                </a:lnTo>
                <a:lnTo>
                  <a:pt x="610" y="670"/>
                </a:lnTo>
                <a:cubicBezTo>
                  <a:pt x="611" y="671"/>
                  <a:pt x="614" y="670"/>
                  <a:pt x="615" y="668"/>
                </a:cubicBezTo>
                <a:lnTo>
                  <a:pt x="610" y="664"/>
                </a:lnTo>
                <a:lnTo>
                  <a:pt x="610" y="670"/>
                </a:lnTo>
                <a:lnTo>
                  <a:pt x="610" y="665"/>
                </a:lnTo>
                <a:lnTo>
                  <a:pt x="608" y="670"/>
                </a:lnTo>
                <a:lnTo>
                  <a:pt x="610" y="670"/>
                </a:lnTo>
                <a:lnTo>
                  <a:pt x="610" y="665"/>
                </a:lnTo>
                <a:lnTo>
                  <a:pt x="608" y="670"/>
                </a:lnTo>
                <a:lnTo>
                  <a:pt x="609" y="668"/>
                </a:lnTo>
                <a:lnTo>
                  <a:pt x="608" y="670"/>
                </a:lnTo>
                <a:lnTo>
                  <a:pt x="608" y="670"/>
                </a:lnTo>
                <a:lnTo>
                  <a:pt x="609" y="668"/>
                </a:lnTo>
                <a:lnTo>
                  <a:pt x="608" y="670"/>
                </a:lnTo>
                <a:cubicBezTo>
                  <a:pt x="609" y="670"/>
                  <a:pt x="609" y="671"/>
                  <a:pt x="611" y="671"/>
                </a:cubicBezTo>
                <a:cubicBezTo>
                  <a:pt x="613" y="671"/>
                  <a:pt x="616" y="670"/>
                  <a:pt x="617" y="668"/>
                </a:cubicBezTo>
                <a:cubicBezTo>
                  <a:pt x="619" y="666"/>
                  <a:pt x="619" y="664"/>
                  <a:pt x="619" y="663"/>
                </a:cubicBezTo>
                <a:lnTo>
                  <a:pt x="618" y="661"/>
                </a:lnTo>
                <a:lnTo>
                  <a:pt x="618" y="660"/>
                </a:lnTo>
                <a:lnTo>
                  <a:pt x="618" y="660"/>
                </a:lnTo>
                <a:lnTo>
                  <a:pt x="616" y="660"/>
                </a:lnTo>
                <a:lnTo>
                  <a:pt x="618" y="660"/>
                </a:lnTo>
                <a:lnTo>
                  <a:pt x="618" y="660"/>
                </a:lnTo>
                <a:lnTo>
                  <a:pt x="616" y="660"/>
                </a:lnTo>
                <a:lnTo>
                  <a:pt x="618" y="660"/>
                </a:lnTo>
                <a:lnTo>
                  <a:pt x="614" y="660"/>
                </a:lnTo>
                <a:lnTo>
                  <a:pt x="616" y="663"/>
                </a:lnTo>
                <a:lnTo>
                  <a:pt x="618" y="660"/>
                </a:lnTo>
                <a:lnTo>
                  <a:pt x="614" y="660"/>
                </a:lnTo>
                <a:lnTo>
                  <a:pt x="616" y="663"/>
                </a:lnTo>
                <a:lnTo>
                  <a:pt x="615" y="661"/>
                </a:lnTo>
                <a:lnTo>
                  <a:pt x="615" y="664"/>
                </a:lnTo>
                <a:lnTo>
                  <a:pt x="616" y="663"/>
                </a:lnTo>
                <a:lnTo>
                  <a:pt x="615" y="661"/>
                </a:lnTo>
                <a:lnTo>
                  <a:pt x="615" y="664"/>
                </a:lnTo>
                <a:lnTo>
                  <a:pt x="615" y="664"/>
                </a:lnTo>
                <a:lnTo>
                  <a:pt x="617" y="664"/>
                </a:lnTo>
                <a:lnTo>
                  <a:pt x="619" y="663"/>
                </a:lnTo>
                <a:lnTo>
                  <a:pt x="621" y="662"/>
                </a:lnTo>
                <a:cubicBezTo>
                  <a:pt x="622" y="661"/>
                  <a:pt x="624" y="659"/>
                  <a:pt x="624" y="657"/>
                </a:cubicBezTo>
                <a:cubicBezTo>
                  <a:pt x="623" y="654"/>
                  <a:pt x="622" y="653"/>
                  <a:pt x="622" y="652"/>
                </a:cubicBezTo>
                <a:lnTo>
                  <a:pt x="620" y="651"/>
                </a:lnTo>
                <a:lnTo>
                  <a:pt x="616" y="656"/>
                </a:lnTo>
                <a:lnTo>
                  <a:pt x="622" y="660"/>
                </a:lnTo>
                <a:lnTo>
                  <a:pt x="623" y="656"/>
                </a:lnTo>
                <a:cubicBezTo>
                  <a:pt x="623" y="652"/>
                  <a:pt x="621" y="651"/>
                  <a:pt x="620" y="649"/>
                </a:cubicBezTo>
                <a:cubicBezTo>
                  <a:pt x="619" y="648"/>
                  <a:pt x="617" y="646"/>
                  <a:pt x="616" y="645"/>
                </a:cubicBezTo>
                <a:lnTo>
                  <a:pt x="614" y="644"/>
                </a:lnTo>
                <a:lnTo>
                  <a:pt x="613" y="644"/>
                </a:lnTo>
                <a:lnTo>
                  <a:pt x="613" y="644"/>
                </a:lnTo>
                <a:lnTo>
                  <a:pt x="612" y="644"/>
                </a:lnTo>
                <a:lnTo>
                  <a:pt x="613" y="644"/>
                </a:lnTo>
                <a:lnTo>
                  <a:pt x="613" y="644"/>
                </a:lnTo>
                <a:lnTo>
                  <a:pt x="612" y="644"/>
                </a:lnTo>
                <a:lnTo>
                  <a:pt x="613" y="644"/>
                </a:lnTo>
                <a:lnTo>
                  <a:pt x="608" y="648"/>
                </a:lnTo>
                <a:lnTo>
                  <a:pt x="608" y="655"/>
                </a:lnTo>
                <a:cubicBezTo>
                  <a:pt x="611" y="655"/>
                  <a:pt x="613" y="655"/>
                  <a:pt x="615" y="654"/>
                </a:cubicBezTo>
                <a:lnTo>
                  <a:pt x="618" y="652"/>
                </a:lnTo>
                <a:cubicBezTo>
                  <a:pt x="619" y="651"/>
                  <a:pt x="621" y="649"/>
                  <a:pt x="621" y="647"/>
                </a:cubicBezTo>
                <a:cubicBezTo>
                  <a:pt x="620" y="644"/>
                  <a:pt x="619" y="643"/>
                  <a:pt x="619" y="642"/>
                </a:cubicBezTo>
                <a:cubicBezTo>
                  <a:pt x="617" y="640"/>
                  <a:pt x="616" y="640"/>
                  <a:pt x="615" y="639"/>
                </a:cubicBezTo>
                <a:cubicBezTo>
                  <a:pt x="614" y="638"/>
                  <a:pt x="612" y="637"/>
                  <a:pt x="611" y="636"/>
                </a:cubicBezTo>
                <a:lnTo>
                  <a:pt x="611" y="636"/>
                </a:lnTo>
                <a:lnTo>
                  <a:pt x="611" y="636"/>
                </a:lnTo>
                <a:lnTo>
                  <a:pt x="611" y="636"/>
                </a:lnTo>
                <a:lnTo>
                  <a:pt x="611" y="636"/>
                </a:lnTo>
                <a:lnTo>
                  <a:pt x="611" y="636"/>
                </a:lnTo>
                <a:lnTo>
                  <a:pt x="611" y="636"/>
                </a:lnTo>
                <a:lnTo>
                  <a:pt x="607" y="640"/>
                </a:lnTo>
                <a:lnTo>
                  <a:pt x="612" y="637"/>
                </a:lnTo>
                <a:lnTo>
                  <a:pt x="611" y="636"/>
                </a:lnTo>
                <a:lnTo>
                  <a:pt x="607" y="640"/>
                </a:lnTo>
                <a:lnTo>
                  <a:pt x="612" y="637"/>
                </a:lnTo>
                <a:lnTo>
                  <a:pt x="606" y="640"/>
                </a:lnTo>
                <a:lnTo>
                  <a:pt x="613" y="640"/>
                </a:lnTo>
                <a:cubicBezTo>
                  <a:pt x="613" y="639"/>
                  <a:pt x="612" y="638"/>
                  <a:pt x="612" y="637"/>
                </a:cubicBezTo>
                <a:lnTo>
                  <a:pt x="606" y="640"/>
                </a:lnTo>
                <a:lnTo>
                  <a:pt x="613" y="640"/>
                </a:lnTo>
                <a:lnTo>
                  <a:pt x="606" y="640"/>
                </a:lnTo>
                <a:lnTo>
                  <a:pt x="611" y="645"/>
                </a:lnTo>
                <a:cubicBezTo>
                  <a:pt x="612" y="644"/>
                  <a:pt x="613" y="642"/>
                  <a:pt x="613" y="640"/>
                </a:cubicBezTo>
                <a:lnTo>
                  <a:pt x="606" y="640"/>
                </a:lnTo>
                <a:lnTo>
                  <a:pt x="611" y="645"/>
                </a:lnTo>
                <a:lnTo>
                  <a:pt x="606" y="641"/>
                </a:lnTo>
                <a:lnTo>
                  <a:pt x="608" y="647"/>
                </a:lnTo>
                <a:lnTo>
                  <a:pt x="611" y="645"/>
                </a:lnTo>
                <a:lnTo>
                  <a:pt x="606" y="641"/>
                </a:lnTo>
                <a:lnTo>
                  <a:pt x="608" y="647"/>
                </a:lnTo>
                <a:lnTo>
                  <a:pt x="607" y="644"/>
                </a:lnTo>
                <a:lnTo>
                  <a:pt x="607" y="647"/>
                </a:lnTo>
                <a:lnTo>
                  <a:pt x="608" y="647"/>
                </a:lnTo>
                <a:lnTo>
                  <a:pt x="607" y="644"/>
                </a:lnTo>
                <a:lnTo>
                  <a:pt x="607" y="647"/>
                </a:lnTo>
                <a:cubicBezTo>
                  <a:pt x="610" y="647"/>
                  <a:pt x="613" y="644"/>
                  <a:pt x="614" y="641"/>
                </a:cubicBezTo>
                <a:cubicBezTo>
                  <a:pt x="614" y="639"/>
                  <a:pt x="614" y="637"/>
                  <a:pt x="614" y="635"/>
                </a:cubicBezTo>
                <a:cubicBezTo>
                  <a:pt x="614" y="623"/>
                  <a:pt x="608" y="614"/>
                  <a:pt x="603" y="606"/>
                </a:cubicBezTo>
                <a:lnTo>
                  <a:pt x="598" y="609"/>
                </a:lnTo>
                <a:lnTo>
                  <a:pt x="604" y="607"/>
                </a:lnTo>
                <a:cubicBezTo>
                  <a:pt x="603" y="604"/>
                  <a:pt x="601" y="603"/>
                  <a:pt x="599" y="602"/>
                </a:cubicBezTo>
                <a:cubicBezTo>
                  <a:pt x="597" y="601"/>
                  <a:pt x="596" y="600"/>
                  <a:pt x="596" y="600"/>
                </a:cubicBezTo>
                <a:lnTo>
                  <a:pt x="596" y="600"/>
                </a:lnTo>
                <a:lnTo>
                  <a:pt x="595" y="600"/>
                </a:lnTo>
                <a:lnTo>
                  <a:pt x="596" y="600"/>
                </a:lnTo>
                <a:lnTo>
                  <a:pt x="596" y="600"/>
                </a:lnTo>
                <a:lnTo>
                  <a:pt x="595" y="600"/>
                </a:lnTo>
                <a:lnTo>
                  <a:pt x="596" y="600"/>
                </a:lnTo>
                <a:lnTo>
                  <a:pt x="595" y="600"/>
                </a:lnTo>
                <a:lnTo>
                  <a:pt x="596" y="600"/>
                </a:lnTo>
                <a:lnTo>
                  <a:pt x="596" y="600"/>
                </a:lnTo>
                <a:lnTo>
                  <a:pt x="595" y="600"/>
                </a:lnTo>
                <a:lnTo>
                  <a:pt x="596" y="600"/>
                </a:lnTo>
                <a:lnTo>
                  <a:pt x="596" y="600"/>
                </a:lnTo>
                <a:lnTo>
                  <a:pt x="596" y="599"/>
                </a:lnTo>
                <a:cubicBezTo>
                  <a:pt x="597" y="596"/>
                  <a:pt x="595" y="592"/>
                  <a:pt x="592" y="591"/>
                </a:cubicBezTo>
                <a:cubicBezTo>
                  <a:pt x="587" y="590"/>
                  <a:pt x="584" y="590"/>
                  <a:pt x="582" y="590"/>
                </a:cubicBezTo>
                <a:cubicBezTo>
                  <a:pt x="579" y="589"/>
                  <a:pt x="579" y="589"/>
                  <a:pt x="579" y="588"/>
                </a:cubicBezTo>
                <a:cubicBezTo>
                  <a:pt x="578" y="587"/>
                  <a:pt x="576" y="586"/>
                  <a:pt x="574" y="585"/>
                </a:cubicBezTo>
                <a:cubicBezTo>
                  <a:pt x="571" y="585"/>
                  <a:pt x="567" y="584"/>
                  <a:pt x="565" y="584"/>
                </a:cubicBezTo>
                <a:lnTo>
                  <a:pt x="564" y="584"/>
                </a:lnTo>
                <a:lnTo>
                  <a:pt x="564" y="583"/>
                </a:lnTo>
                <a:lnTo>
                  <a:pt x="563" y="585"/>
                </a:lnTo>
                <a:lnTo>
                  <a:pt x="564" y="585"/>
                </a:lnTo>
                <a:lnTo>
                  <a:pt x="564" y="583"/>
                </a:lnTo>
                <a:lnTo>
                  <a:pt x="563" y="585"/>
                </a:lnTo>
                <a:lnTo>
                  <a:pt x="564" y="585"/>
                </a:lnTo>
                <a:lnTo>
                  <a:pt x="565" y="583"/>
                </a:lnTo>
                <a:lnTo>
                  <a:pt x="559" y="580"/>
                </a:lnTo>
                <a:lnTo>
                  <a:pt x="563" y="585"/>
                </a:lnTo>
                <a:cubicBezTo>
                  <a:pt x="564" y="584"/>
                  <a:pt x="566" y="582"/>
                  <a:pt x="566" y="579"/>
                </a:cubicBezTo>
                <a:cubicBezTo>
                  <a:pt x="566" y="576"/>
                  <a:pt x="565" y="574"/>
                  <a:pt x="564" y="573"/>
                </a:cubicBezTo>
                <a:cubicBezTo>
                  <a:pt x="562" y="571"/>
                  <a:pt x="560" y="571"/>
                  <a:pt x="559" y="570"/>
                </a:cubicBezTo>
                <a:cubicBezTo>
                  <a:pt x="557" y="570"/>
                  <a:pt x="555" y="569"/>
                  <a:pt x="553" y="569"/>
                </a:cubicBezTo>
                <a:lnTo>
                  <a:pt x="552" y="568"/>
                </a:lnTo>
                <a:lnTo>
                  <a:pt x="550" y="571"/>
                </a:lnTo>
                <a:lnTo>
                  <a:pt x="554" y="570"/>
                </a:lnTo>
                <a:cubicBezTo>
                  <a:pt x="553" y="568"/>
                  <a:pt x="552" y="568"/>
                  <a:pt x="552" y="568"/>
                </a:cubicBezTo>
                <a:lnTo>
                  <a:pt x="550" y="571"/>
                </a:lnTo>
                <a:lnTo>
                  <a:pt x="554" y="570"/>
                </a:lnTo>
                <a:lnTo>
                  <a:pt x="547" y="572"/>
                </a:lnTo>
                <a:lnTo>
                  <a:pt x="552" y="577"/>
                </a:lnTo>
                <a:cubicBezTo>
                  <a:pt x="555" y="574"/>
                  <a:pt x="555" y="570"/>
                  <a:pt x="556" y="567"/>
                </a:cubicBezTo>
                <a:cubicBezTo>
                  <a:pt x="555" y="565"/>
                  <a:pt x="555" y="562"/>
                  <a:pt x="554" y="560"/>
                </a:cubicBezTo>
                <a:lnTo>
                  <a:pt x="552" y="557"/>
                </a:lnTo>
                <a:cubicBezTo>
                  <a:pt x="551" y="555"/>
                  <a:pt x="549" y="554"/>
                  <a:pt x="546" y="554"/>
                </a:cubicBezTo>
                <a:cubicBezTo>
                  <a:pt x="544" y="554"/>
                  <a:pt x="542" y="555"/>
                  <a:pt x="540" y="556"/>
                </a:cubicBezTo>
                <a:lnTo>
                  <a:pt x="538" y="559"/>
                </a:lnTo>
                <a:cubicBezTo>
                  <a:pt x="537" y="561"/>
                  <a:pt x="537" y="563"/>
                  <a:pt x="537" y="565"/>
                </a:cubicBezTo>
                <a:lnTo>
                  <a:pt x="538" y="565"/>
                </a:lnTo>
                <a:lnTo>
                  <a:pt x="538" y="565"/>
                </a:lnTo>
                <a:lnTo>
                  <a:pt x="541" y="565"/>
                </a:lnTo>
                <a:lnTo>
                  <a:pt x="538" y="565"/>
                </a:lnTo>
                <a:lnTo>
                  <a:pt x="538" y="565"/>
                </a:lnTo>
                <a:lnTo>
                  <a:pt x="541" y="565"/>
                </a:lnTo>
                <a:lnTo>
                  <a:pt x="538" y="565"/>
                </a:lnTo>
                <a:lnTo>
                  <a:pt x="543" y="565"/>
                </a:lnTo>
                <a:lnTo>
                  <a:pt x="539" y="562"/>
                </a:lnTo>
                <a:cubicBezTo>
                  <a:pt x="538" y="563"/>
                  <a:pt x="538" y="565"/>
                  <a:pt x="538" y="565"/>
                </a:cubicBezTo>
                <a:lnTo>
                  <a:pt x="543" y="565"/>
                </a:lnTo>
                <a:lnTo>
                  <a:pt x="539" y="562"/>
                </a:lnTo>
                <a:lnTo>
                  <a:pt x="544" y="565"/>
                </a:lnTo>
                <a:lnTo>
                  <a:pt x="544" y="559"/>
                </a:lnTo>
                <a:cubicBezTo>
                  <a:pt x="543" y="559"/>
                  <a:pt x="540" y="560"/>
                  <a:pt x="539" y="562"/>
                </a:cubicBezTo>
                <a:lnTo>
                  <a:pt x="544" y="565"/>
                </a:lnTo>
                <a:lnTo>
                  <a:pt x="544" y="559"/>
                </a:lnTo>
                <a:lnTo>
                  <a:pt x="544" y="564"/>
                </a:lnTo>
                <a:lnTo>
                  <a:pt x="546" y="560"/>
                </a:lnTo>
                <a:lnTo>
                  <a:pt x="544" y="559"/>
                </a:lnTo>
                <a:lnTo>
                  <a:pt x="544" y="564"/>
                </a:lnTo>
                <a:lnTo>
                  <a:pt x="546" y="560"/>
                </a:lnTo>
                <a:lnTo>
                  <a:pt x="545" y="560"/>
                </a:lnTo>
                <a:lnTo>
                  <a:pt x="546" y="560"/>
                </a:lnTo>
                <a:lnTo>
                  <a:pt x="546" y="560"/>
                </a:lnTo>
                <a:lnTo>
                  <a:pt x="545" y="560"/>
                </a:lnTo>
                <a:lnTo>
                  <a:pt x="546" y="560"/>
                </a:lnTo>
                <a:cubicBezTo>
                  <a:pt x="545" y="559"/>
                  <a:pt x="544" y="558"/>
                  <a:pt x="542" y="557"/>
                </a:cubicBezTo>
                <a:cubicBezTo>
                  <a:pt x="540" y="556"/>
                  <a:pt x="539" y="555"/>
                  <a:pt x="535" y="555"/>
                </a:cubicBezTo>
                <a:lnTo>
                  <a:pt x="534" y="555"/>
                </a:lnTo>
                <a:cubicBezTo>
                  <a:pt x="532" y="555"/>
                  <a:pt x="530" y="556"/>
                  <a:pt x="529" y="558"/>
                </a:cubicBezTo>
                <a:cubicBezTo>
                  <a:pt x="529" y="558"/>
                  <a:pt x="528" y="559"/>
                  <a:pt x="526" y="560"/>
                </a:cubicBezTo>
                <a:cubicBezTo>
                  <a:pt x="523" y="561"/>
                  <a:pt x="519" y="562"/>
                  <a:pt x="514" y="563"/>
                </a:cubicBezTo>
                <a:cubicBezTo>
                  <a:pt x="509" y="563"/>
                  <a:pt x="505" y="564"/>
                  <a:pt x="501" y="564"/>
                </a:cubicBezTo>
                <a:lnTo>
                  <a:pt x="501" y="571"/>
                </a:lnTo>
                <a:lnTo>
                  <a:pt x="508" y="568"/>
                </a:lnTo>
                <a:cubicBezTo>
                  <a:pt x="507" y="566"/>
                  <a:pt x="505" y="564"/>
                  <a:pt x="503" y="562"/>
                </a:cubicBezTo>
                <a:cubicBezTo>
                  <a:pt x="501" y="561"/>
                  <a:pt x="499" y="560"/>
                  <a:pt x="497" y="560"/>
                </a:cubicBezTo>
                <a:cubicBezTo>
                  <a:pt x="493" y="560"/>
                  <a:pt x="490" y="561"/>
                  <a:pt x="488" y="562"/>
                </a:cubicBezTo>
                <a:cubicBezTo>
                  <a:pt x="487" y="563"/>
                  <a:pt x="485" y="563"/>
                  <a:pt x="485" y="563"/>
                </a:cubicBezTo>
                <a:lnTo>
                  <a:pt x="485" y="564"/>
                </a:lnTo>
                <a:lnTo>
                  <a:pt x="485" y="563"/>
                </a:lnTo>
                <a:lnTo>
                  <a:pt x="485" y="563"/>
                </a:lnTo>
                <a:lnTo>
                  <a:pt x="485" y="564"/>
                </a:lnTo>
                <a:lnTo>
                  <a:pt x="485" y="563"/>
                </a:lnTo>
                <a:lnTo>
                  <a:pt x="484" y="570"/>
                </a:lnTo>
                <a:lnTo>
                  <a:pt x="490" y="567"/>
                </a:lnTo>
                <a:cubicBezTo>
                  <a:pt x="489" y="564"/>
                  <a:pt x="487" y="561"/>
                  <a:pt x="485" y="559"/>
                </a:cubicBezTo>
                <a:cubicBezTo>
                  <a:pt x="482" y="557"/>
                  <a:pt x="479" y="555"/>
                  <a:pt x="476" y="556"/>
                </a:cubicBezTo>
                <a:cubicBezTo>
                  <a:pt x="472" y="555"/>
                  <a:pt x="469" y="557"/>
                  <a:pt x="467" y="559"/>
                </a:cubicBezTo>
                <a:cubicBezTo>
                  <a:pt x="465" y="562"/>
                  <a:pt x="463" y="564"/>
                  <a:pt x="462" y="568"/>
                </a:cubicBezTo>
                <a:lnTo>
                  <a:pt x="469" y="570"/>
                </a:lnTo>
                <a:lnTo>
                  <a:pt x="469" y="563"/>
                </a:lnTo>
                <a:lnTo>
                  <a:pt x="469" y="563"/>
                </a:lnTo>
                <a:cubicBezTo>
                  <a:pt x="468" y="563"/>
                  <a:pt x="467" y="563"/>
                  <a:pt x="466" y="562"/>
                </a:cubicBezTo>
                <a:cubicBezTo>
                  <a:pt x="464" y="562"/>
                  <a:pt x="462" y="561"/>
                  <a:pt x="459" y="561"/>
                </a:cubicBezTo>
                <a:cubicBezTo>
                  <a:pt x="457" y="561"/>
                  <a:pt x="452" y="562"/>
                  <a:pt x="450" y="566"/>
                </a:cubicBezTo>
                <a:lnTo>
                  <a:pt x="456" y="570"/>
                </a:lnTo>
                <a:lnTo>
                  <a:pt x="457" y="563"/>
                </a:lnTo>
                <a:lnTo>
                  <a:pt x="457" y="565"/>
                </a:lnTo>
                <a:lnTo>
                  <a:pt x="458" y="563"/>
                </a:lnTo>
                <a:lnTo>
                  <a:pt x="457" y="563"/>
                </a:lnTo>
                <a:lnTo>
                  <a:pt x="457" y="565"/>
                </a:lnTo>
                <a:lnTo>
                  <a:pt x="458" y="563"/>
                </a:lnTo>
                <a:lnTo>
                  <a:pt x="457" y="564"/>
                </a:lnTo>
                <a:lnTo>
                  <a:pt x="458" y="563"/>
                </a:lnTo>
                <a:lnTo>
                  <a:pt x="458" y="563"/>
                </a:lnTo>
                <a:lnTo>
                  <a:pt x="457" y="564"/>
                </a:lnTo>
                <a:lnTo>
                  <a:pt x="458" y="563"/>
                </a:lnTo>
                <a:cubicBezTo>
                  <a:pt x="458" y="563"/>
                  <a:pt x="457" y="562"/>
                  <a:pt x="456" y="561"/>
                </a:cubicBezTo>
                <a:cubicBezTo>
                  <a:pt x="455" y="559"/>
                  <a:pt x="453" y="557"/>
                  <a:pt x="449" y="556"/>
                </a:cubicBezTo>
                <a:lnTo>
                  <a:pt x="447" y="562"/>
                </a:lnTo>
                <a:lnTo>
                  <a:pt x="450" y="556"/>
                </a:lnTo>
                <a:cubicBezTo>
                  <a:pt x="449" y="556"/>
                  <a:pt x="447" y="555"/>
                  <a:pt x="445" y="555"/>
                </a:cubicBezTo>
                <a:cubicBezTo>
                  <a:pt x="442" y="555"/>
                  <a:pt x="440" y="556"/>
                  <a:pt x="438" y="557"/>
                </a:cubicBezTo>
                <a:lnTo>
                  <a:pt x="437" y="557"/>
                </a:lnTo>
                <a:lnTo>
                  <a:pt x="436" y="557"/>
                </a:lnTo>
                <a:lnTo>
                  <a:pt x="436" y="557"/>
                </a:lnTo>
                <a:lnTo>
                  <a:pt x="436" y="559"/>
                </a:lnTo>
                <a:lnTo>
                  <a:pt x="437" y="558"/>
                </a:lnTo>
                <a:lnTo>
                  <a:pt x="436" y="557"/>
                </a:lnTo>
                <a:lnTo>
                  <a:pt x="436" y="559"/>
                </a:lnTo>
                <a:lnTo>
                  <a:pt x="437" y="558"/>
                </a:lnTo>
                <a:lnTo>
                  <a:pt x="437" y="559"/>
                </a:lnTo>
                <a:lnTo>
                  <a:pt x="437" y="558"/>
                </a:lnTo>
                <a:lnTo>
                  <a:pt x="437" y="558"/>
                </a:lnTo>
                <a:lnTo>
                  <a:pt x="437" y="559"/>
                </a:lnTo>
                <a:lnTo>
                  <a:pt x="437" y="558"/>
                </a:lnTo>
                <a:lnTo>
                  <a:pt x="437" y="557"/>
                </a:lnTo>
                <a:cubicBezTo>
                  <a:pt x="436" y="556"/>
                  <a:pt x="435" y="554"/>
                  <a:pt x="433" y="554"/>
                </a:cubicBezTo>
                <a:lnTo>
                  <a:pt x="430" y="553"/>
                </a:lnTo>
                <a:cubicBezTo>
                  <a:pt x="426" y="553"/>
                  <a:pt x="423" y="555"/>
                  <a:pt x="421" y="557"/>
                </a:cubicBezTo>
                <a:cubicBezTo>
                  <a:pt x="419" y="560"/>
                  <a:pt x="417" y="563"/>
                  <a:pt x="416" y="565"/>
                </a:cubicBezTo>
                <a:lnTo>
                  <a:pt x="415" y="566"/>
                </a:lnTo>
                <a:lnTo>
                  <a:pt x="416" y="567"/>
                </a:lnTo>
                <a:lnTo>
                  <a:pt x="416" y="566"/>
                </a:lnTo>
                <a:lnTo>
                  <a:pt x="415" y="566"/>
                </a:lnTo>
                <a:lnTo>
                  <a:pt x="416" y="567"/>
                </a:lnTo>
                <a:lnTo>
                  <a:pt x="416" y="566"/>
                </a:lnTo>
                <a:lnTo>
                  <a:pt x="417" y="569"/>
                </a:lnTo>
                <a:lnTo>
                  <a:pt x="417" y="565"/>
                </a:lnTo>
                <a:lnTo>
                  <a:pt x="416" y="566"/>
                </a:lnTo>
                <a:lnTo>
                  <a:pt x="417" y="569"/>
                </a:lnTo>
                <a:lnTo>
                  <a:pt x="417" y="565"/>
                </a:lnTo>
                <a:lnTo>
                  <a:pt x="417" y="568"/>
                </a:lnTo>
                <a:lnTo>
                  <a:pt x="418" y="566"/>
                </a:lnTo>
                <a:lnTo>
                  <a:pt x="417" y="565"/>
                </a:lnTo>
                <a:lnTo>
                  <a:pt x="417" y="568"/>
                </a:lnTo>
                <a:lnTo>
                  <a:pt x="418" y="566"/>
                </a:lnTo>
                <a:lnTo>
                  <a:pt x="418" y="566"/>
                </a:lnTo>
                <a:lnTo>
                  <a:pt x="418" y="566"/>
                </a:lnTo>
                <a:lnTo>
                  <a:pt x="418" y="566"/>
                </a:lnTo>
                <a:lnTo>
                  <a:pt x="418" y="566"/>
                </a:lnTo>
                <a:lnTo>
                  <a:pt x="418" y="566"/>
                </a:lnTo>
                <a:lnTo>
                  <a:pt x="418" y="565"/>
                </a:lnTo>
                <a:lnTo>
                  <a:pt x="414" y="564"/>
                </a:lnTo>
                <a:cubicBezTo>
                  <a:pt x="412" y="564"/>
                  <a:pt x="411" y="564"/>
                  <a:pt x="410" y="564"/>
                </a:cubicBezTo>
                <a:lnTo>
                  <a:pt x="410" y="564"/>
                </a:lnTo>
                <a:lnTo>
                  <a:pt x="410" y="564"/>
                </a:lnTo>
                <a:lnTo>
                  <a:pt x="409" y="566"/>
                </a:lnTo>
                <a:lnTo>
                  <a:pt x="411" y="565"/>
                </a:lnTo>
                <a:lnTo>
                  <a:pt x="410" y="564"/>
                </a:lnTo>
                <a:lnTo>
                  <a:pt x="409" y="566"/>
                </a:lnTo>
                <a:lnTo>
                  <a:pt x="411" y="565"/>
                </a:lnTo>
                <a:lnTo>
                  <a:pt x="408" y="567"/>
                </a:lnTo>
                <a:lnTo>
                  <a:pt x="412" y="566"/>
                </a:lnTo>
                <a:lnTo>
                  <a:pt x="411" y="565"/>
                </a:lnTo>
                <a:lnTo>
                  <a:pt x="408" y="567"/>
                </a:lnTo>
                <a:lnTo>
                  <a:pt x="412" y="566"/>
                </a:lnTo>
                <a:lnTo>
                  <a:pt x="411" y="566"/>
                </a:lnTo>
                <a:lnTo>
                  <a:pt x="412" y="566"/>
                </a:lnTo>
                <a:lnTo>
                  <a:pt x="412" y="566"/>
                </a:lnTo>
                <a:lnTo>
                  <a:pt x="411" y="566"/>
                </a:lnTo>
                <a:lnTo>
                  <a:pt x="412" y="566"/>
                </a:lnTo>
                <a:cubicBezTo>
                  <a:pt x="412" y="566"/>
                  <a:pt x="412" y="565"/>
                  <a:pt x="412" y="563"/>
                </a:cubicBezTo>
                <a:cubicBezTo>
                  <a:pt x="412" y="561"/>
                  <a:pt x="412" y="559"/>
                  <a:pt x="410" y="557"/>
                </a:cubicBezTo>
                <a:cubicBezTo>
                  <a:pt x="409" y="555"/>
                  <a:pt x="407" y="553"/>
                  <a:pt x="404" y="552"/>
                </a:cubicBezTo>
                <a:lnTo>
                  <a:pt x="402" y="558"/>
                </a:lnTo>
                <a:lnTo>
                  <a:pt x="408" y="556"/>
                </a:lnTo>
                <a:cubicBezTo>
                  <a:pt x="406" y="549"/>
                  <a:pt x="403" y="544"/>
                  <a:pt x="399" y="541"/>
                </a:cubicBezTo>
                <a:cubicBezTo>
                  <a:pt x="392" y="536"/>
                  <a:pt x="385" y="536"/>
                  <a:pt x="378" y="535"/>
                </a:cubicBezTo>
                <a:cubicBezTo>
                  <a:pt x="372" y="534"/>
                  <a:pt x="367" y="534"/>
                  <a:pt x="363" y="531"/>
                </a:cubicBezTo>
                <a:cubicBezTo>
                  <a:pt x="362" y="530"/>
                  <a:pt x="360" y="530"/>
                  <a:pt x="359" y="530"/>
                </a:cubicBezTo>
                <a:lnTo>
                  <a:pt x="356" y="530"/>
                </a:lnTo>
                <a:cubicBezTo>
                  <a:pt x="349" y="530"/>
                  <a:pt x="343" y="527"/>
                  <a:pt x="335" y="522"/>
                </a:cubicBezTo>
                <a:cubicBezTo>
                  <a:pt x="328" y="517"/>
                  <a:pt x="320" y="511"/>
                  <a:pt x="308" y="511"/>
                </a:cubicBezTo>
                <a:cubicBezTo>
                  <a:pt x="305" y="511"/>
                  <a:pt x="302" y="512"/>
                  <a:pt x="299" y="513"/>
                </a:cubicBezTo>
                <a:lnTo>
                  <a:pt x="301" y="519"/>
                </a:lnTo>
                <a:lnTo>
                  <a:pt x="305" y="514"/>
                </a:lnTo>
                <a:cubicBezTo>
                  <a:pt x="303" y="512"/>
                  <a:pt x="299" y="510"/>
                  <a:pt x="296" y="510"/>
                </a:cubicBezTo>
                <a:cubicBezTo>
                  <a:pt x="293" y="510"/>
                  <a:pt x="291" y="511"/>
                  <a:pt x="289" y="512"/>
                </a:cubicBezTo>
                <a:cubicBezTo>
                  <a:pt x="287" y="514"/>
                  <a:pt x="285" y="515"/>
                  <a:pt x="284" y="516"/>
                </a:cubicBezTo>
                <a:lnTo>
                  <a:pt x="282" y="517"/>
                </a:lnTo>
                <a:lnTo>
                  <a:pt x="281" y="517"/>
                </a:lnTo>
                <a:lnTo>
                  <a:pt x="279" y="517"/>
                </a:lnTo>
                <a:lnTo>
                  <a:pt x="278" y="517"/>
                </a:lnTo>
                <a:cubicBezTo>
                  <a:pt x="276" y="517"/>
                  <a:pt x="273" y="516"/>
                  <a:pt x="269" y="515"/>
                </a:cubicBezTo>
                <a:cubicBezTo>
                  <a:pt x="265" y="513"/>
                  <a:pt x="260" y="511"/>
                  <a:pt x="254" y="511"/>
                </a:cubicBezTo>
                <a:lnTo>
                  <a:pt x="252" y="511"/>
                </a:lnTo>
                <a:lnTo>
                  <a:pt x="249" y="512"/>
                </a:lnTo>
                <a:lnTo>
                  <a:pt x="248" y="513"/>
                </a:lnTo>
                <a:lnTo>
                  <a:pt x="248" y="513"/>
                </a:lnTo>
                <a:lnTo>
                  <a:pt x="248" y="514"/>
                </a:lnTo>
                <a:lnTo>
                  <a:pt x="248" y="513"/>
                </a:lnTo>
                <a:lnTo>
                  <a:pt x="248" y="513"/>
                </a:lnTo>
                <a:lnTo>
                  <a:pt x="248" y="514"/>
                </a:lnTo>
                <a:lnTo>
                  <a:pt x="248" y="513"/>
                </a:lnTo>
                <a:lnTo>
                  <a:pt x="248" y="515"/>
                </a:lnTo>
                <a:lnTo>
                  <a:pt x="249" y="513"/>
                </a:lnTo>
                <a:lnTo>
                  <a:pt x="248" y="513"/>
                </a:lnTo>
                <a:lnTo>
                  <a:pt x="248" y="515"/>
                </a:lnTo>
                <a:lnTo>
                  <a:pt x="249" y="513"/>
                </a:lnTo>
                <a:lnTo>
                  <a:pt x="249" y="514"/>
                </a:lnTo>
                <a:lnTo>
                  <a:pt x="250" y="513"/>
                </a:lnTo>
                <a:lnTo>
                  <a:pt x="249" y="513"/>
                </a:lnTo>
                <a:lnTo>
                  <a:pt x="249" y="514"/>
                </a:lnTo>
                <a:lnTo>
                  <a:pt x="250" y="513"/>
                </a:lnTo>
                <a:cubicBezTo>
                  <a:pt x="249" y="513"/>
                  <a:pt x="248" y="511"/>
                  <a:pt x="246" y="509"/>
                </a:cubicBezTo>
                <a:cubicBezTo>
                  <a:pt x="244" y="506"/>
                  <a:pt x="239" y="503"/>
                  <a:pt x="234" y="503"/>
                </a:cubicBezTo>
                <a:cubicBezTo>
                  <a:pt x="230" y="503"/>
                  <a:pt x="226" y="505"/>
                  <a:pt x="220" y="507"/>
                </a:cubicBezTo>
                <a:lnTo>
                  <a:pt x="223" y="513"/>
                </a:lnTo>
                <a:lnTo>
                  <a:pt x="226" y="507"/>
                </a:lnTo>
                <a:cubicBezTo>
                  <a:pt x="223" y="506"/>
                  <a:pt x="215" y="501"/>
                  <a:pt x="207" y="496"/>
                </a:cubicBezTo>
                <a:cubicBezTo>
                  <a:pt x="198" y="491"/>
                  <a:pt x="190" y="487"/>
                  <a:pt x="181" y="487"/>
                </a:cubicBezTo>
                <a:cubicBezTo>
                  <a:pt x="178" y="487"/>
                  <a:pt x="175" y="487"/>
                  <a:pt x="172" y="488"/>
                </a:cubicBezTo>
                <a:cubicBezTo>
                  <a:pt x="170" y="490"/>
                  <a:pt x="167" y="492"/>
                  <a:pt x="166" y="495"/>
                </a:cubicBezTo>
                <a:lnTo>
                  <a:pt x="165" y="496"/>
                </a:lnTo>
                <a:cubicBezTo>
                  <a:pt x="164" y="503"/>
                  <a:pt x="164" y="509"/>
                  <a:pt x="163" y="511"/>
                </a:cubicBezTo>
                <a:lnTo>
                  <a:pt x="162" y="512"/>
                </a:lnTo>
                <a:cubicBezTo>
                  <a:pt x="161" y="513"/>
                  <a:pt x="160" y="513"/>
                  <a:pt x="157" y="514"/>
                </a:cubicBezTo>
                <a:lnTo>
                  <a:pt x="158" y="520"/>
                </a:lnTo>
                <a:lnTo>
                  <a:pt x="164" y="522"/>
                </a:lnTo>
                <a:lnTo>
                  <a:pt x="165" y="518"/>
                </a:lnTo>
                <a:cubicBezTo>
                  <a:pt x="164" y="515"/>
                  <a:pt x="164" y="512"/>
                  <a:pt x="162" y="509"/>
                </a:cubicBezTo>
                <a:cubicBezTo>
                  <a:pt x="161" y="506"/>
                  <a:pt x="157" y="503"/>
                  <a:pt x="152" y="503"/>
                </a:cubicBezTo>
                <a:cubicBezTo>
                  <a:pt x="150" y="503"/>
                  <a:pt x="148" y="504"/>
                  <a:pt x="146" y="505"/>
                </a:cubicBezTo>
                <a:lnTo>
                  <a:pt x="145" y="506"/>
                </a:lnTo>
                <a:cubicBezTo>
                  <a:pt x="144" y="507"/>
                  <a:pt x="143" y="507"/>
                  <a:pt x="141" y="507"/>
                </a:cubicBezTo>
                <a:cubicBezTo>
                  <a:pt x="139" y="507"/>
                  <a:pt x="135" y="506"/>
                  <a:pt x="132" y="505"/>
                </a:cubicBezTo>
                <a:cubicBezTo>
                  <a:pt x="129" y="504"/>
                  <a:pt x="125" y="503"/>
                  <a:pt x="122" y="502"/>
                </a:cubicBezTo>
                <a:cubicBezTo>
                  <a:pt x="119" y="501"/>
                  <a:pt x="116" y="502"/>
                  <a:pt x="115" y="504"/>
                </a:cubicBezTo>
                <a:cubicBezTo>
                  <a:pt x="114" y="505"/>
                  <a:pt x="114" y="505"/>
                  <a:pt x="112" y="505"/>
                </a:cubicBezTo>
                <a:cubicBezTo>
                  <a:pt x="110" y="506"/>
                  <a:pt x="106" y="504"/>
                  <a:pt x="104" y="501"/>
                </a:cubicBezTo>
                <a:lnTo>
                  <a:pt x="99" y="505"/>
                </a:lnTo>
                <a:lnTo>
                  <a:pt x="105" y="502"/>
                </a:lnTo>
                <a:cubicBezTo>
                  <a:pt x="104" y="500"/>
                  <a:pt x="103" y="499"/>
                  <a:pt x="101" y="497"/>
                </a:cubicBezTo>
                <a:cubicBezTo>
                  <a:pt x="99" y="496"/>
                  <a:pt x="97" y="495"/>
                  <a:pt x="95" y="495"/>
                </a:cubicBezTo>
                <a:cubicBezTo>
                  <a:pt x="92" y="496"/>
                  <a:pt x="89" y="497"/>
                  <a:pt x="87" y="498"/>
                </a:cubicBezTo>
                <a:cubicBezTo>
                  <a:pt x="84" y="500"/>
                  <a:pt x="82" y="502"/>
                  <a:pt x="80" y="503"/>
                </a:cubicBezTo>
                <a:lnTo>
                  <a:pt x="77" y="505"/>
                </a:lnTo>
                <a:lnTo>
                  <a:pt x="76" y="505"/>
                </a:lnTo>
                <a:lnTo>
                  <a:pt x="76" y="505"/>
                </a:lnTo>
                <a:lnTo>
                  <a:pt x="76" y="505"/>
                </a:lnTo>
                <a:lnTo>
                  <a:pt x="76" y="505"/>
                </a:lnTo>
                <a:lnTo>
                  <a:pt x="76" y="505"/>
                </a:lnTo>
                <a:lnTo>
                  <a:pt x="76" y="505"/>
                </a:lnTo>
                <a:lnTo>
                  <a:pt x="76" y="507"/>
                </a:lnTo>
                <a:lnTo>
                  <a:pt x="76" y="505"/>
                </a:lnTo>
                <a:lnTo>
                  <a:pt x="76" y="505"/>
                </a:lnTo>
                <a:lnTo>
                  <a:pt x="76" y="507"/>
                </a:lnTo>
                <a:lnTo>
                  <a:pt x="76" y="505"/>
                </a:lnTo>
                <a:lnTo>
                  <a:pt x="75" y="505"/>
                </a:lnTo>
                <a:lnTo>
                  <a:pt x="75" y="505"/>
                </a:lnTo>
                <a:cubicBezTo>
                  <a:pt x="74" y="505"/>
                  <a:pt x="72" y="505"/>
                  <a:pt x="69" y="504"/>
                </a:cubicBezTo>
                <a:cubicBezTo>
                  <a:pt x="66" y="502"/>
                  <a:pt x="63" y="501"/>
                  <a:pt x="58" y="501"/>
                </a:cubicBezTo>
                <a:lnTo>
                  <a:pt x="56" y="501"/>
                </a:lnTo>
                <a:lnTo>
                  <a:pt x="52" y="502"/>
                </a:lnTo>
                <a:lnTo>
                  <a:pt x="52" y="503"/>
                </a:lnTo>
                <a:lnTo>
                  <a:pt x="52" y="503"/>
                </a:lnTo>
                <a:lnTo>
                  <a:pt x="52" y="503"/>
                </a:lnTo>
                <a:lnTo>
                  <a:pt x="52" y="503"/>
                </a:lnTo>
                <a:lnTo>
                  <a:pt x="52" y="503"/>
                </a:lnTo>
                <a:lnTo>
                  <a:pt x="52" y="503"/>
                </a:lnTo>
                <a:lnTo>
                  <a:pt x="52" y="502"/>
                </a:lnTo>
                <a:cubicBezTo>
                  <a:pt x="51" y="502"/>
                  <a:pt x="50" y="501"/>
                  <a:pt x="47" y="500"/>
                </a:cubicBezTo>
                <a:cubicBezTo>
                  <a:pt x="45" y="498"/>
                  <a:pt x="42" y="496"/>
                  <a:pt x="38" y="495"/>
                </a:cubicBezTo>
                <a:lnTo>
                  <a:pt x="37" y="501"/>
                </a:lnTo>
                <a:lnTo>
                  <a:pt x="38" y="495"/>
                </a:lnTo>
                <a:lnTo>
                  <a:pt x="35" y="495"/>
                </a:lnTo>
                <a:cubicBezTo>
                  <a:pt x="27" y="495"/>
                  <a:pt x="21" y="500"/>
                  <a:pt x="17" y="503"/>
                </a:cubicBezTo>
                <a:cubicBezTo>
                  <a:pt x="14" y="505"/>
                  <a:pt x="12" y="507"/>
                  <a:pt x="11" y="508"/>
                </a:cubicBezTo>
                <a:lnTo>
                  <a:pt x="9" y="509"/>
                </a:lnTo>
                <a:lnTo>
                  <a:pt x="9" y="509"/>
                </a:lnTo>
                <a:lnTo>
                  <a:pt x="10" y="511"/>
                </a:lnTo>
                <a:lnTo>
                  <a:pt x="10" y="509"/>
                </a:lnTo>
                <a:lnTo>
                  <a:pt x="9" y="509"/>
                </a:lnTo>
                <a:lnTo>
                  <a:pt x="10" y="511"/>
                </a:lnTo>
                <a:lnTo>
                  <a:pt x="10" y="509"/>
                </a:lnTo>
                <a:lnTo>
                  <a:pt x="10" y="513"/>
                </a:lnTo>
                <a:lnTo>
                  <a:pt x="13" y="510"/>
                </a:lnTo>
                <a:lnTo>
                  <a:pt x="10" y="509"/>
                </a:lnTo>
                <a:lnTo>
                  <a:pt x="10" y="513"/>
                </a:lnTo>
                <a:lnTo>
                  <a:pt x="13" y="510"/>
                </a:lnTo>
                <a:lnTo>
                  <a:pt x="11" y="512"/>
                </a:lnTo>
                <a:lnTo>
                  <a:pt x="13" y="511"/>
                </a:lnTo>
                <a:lnTo>
                  <a:pt x="13" y="510"/>
                </a:lnTo>
                <a:lnTo>
                  <a:pt x="11" y="512"/>
                </a:lnTo>
                <a:lnTo>
                  <a:pt x="13" y="511"/>
                </a:lnTo>
                <a:lnTo>
                  <a:pt x="13" y="511"/>
                </a:lnTo>
                <a:lnTo>
                  <a:pt x="13" y="511"/>
                </a:lnTo>
                <a:lnTo>
                  <a:pt x="13" y="511"/>
                </a:lnTo>
                <a:lnTo>
                  <a:pt x="13" y="511"/>
                </a:lnTo>
                <a:lnTo>
                  <a:pt x="13" y="511"/>
                </a:lnTo>
                <a:lnTo>
                  <a:pt x="13" y="510"/>
                </a:lnTo>
                <a:lnTo>
                  <a:pt x="6" y="511"/>
                </a:lnTo>
                <a:lnTo>
                  <a:pt x="13" y="510"/>
                </a:lnTo>
                <a:lnTo>
                  <a:pt x="13" y="510"/>
                </a:lnTo>
                <a:cubicBezTo>
                  <a:pt x="13" y="508"/>
                  <a:pt x="14" y="506"/>
                  <a:pt x="16" y="503"/>
                </a:cubicBezTo>
                <a:cubicBezTo>
                  <a:pt x="19" y="500"/>
                  <a:pt x="25" y="496"/>
                  <a:pt x="32" y="493"/>
                </a:cubicBezTo>
                <a:cubicBezTo>
                  <a:pt x="39" y="490"/>
                  <a:pt x="46" y="488"/>
                  <a:pt x="51" y="485"/>
                </a:cubicBezTo>
                <a:lnTo>
                  <a:pt x="54" y="483"/>
                </a:lnTo>
                <a:cubicBezTo>
                  <a:pt x="62" y="472"/>
                  <a:pt x="76" y="465"/>
                  <a:pt x="92" y="457"/>
                </a:cubicBezTo>
                <a:cubicBezTo>
                  <a:pt x="107" y="450"/>
                  <a:pt x="123" y="442"/>
                  <a:pt x="134" y="427"/>
                </a:cubicBezTo>
                <a:lnTo>
                  <a:pt x="128" y="423"/>
                </a:lnTo>
                <a:lnTo>
                  <a:pt x="133" y="427"/>
                </a:lnTo>
                <a:cubicBezTo>
                  <a:pt x="142" y="418"/>
                  <a:pt x="146" y="407"/>
                  <a:pt x="150" y="399"/>
                </a:cubicBezTo>
                <a:cubicBezTo>
                  <a:pt x="154" y="390"/>
                  <a:pt x="159" y="384"/>
                  <a:pt x="167" y="380"/>
                </a:cubicBezTo>
                <a:cubicBezTo>
                  <a:pt x="170" y="379"/>
                  <a:pt x="171" y="376"/>
                  <a:pt x="171" y="374"/>
                </a:cubicBezTo>
                <a:cubicBezTo>
                  <a:pt x="171" y="372"/>
                  <a:pt x="172" y="370"/>
                  <a:pt x="174" y="367"/>
                </a:cubicBezTo>
                <a:cubicBezTo>
                  <a:pt x="177" y="364"/>
                  <a:pt x="181" y="360"/>
                  <a:pt x="186" y="355"/>
                </a:cubicBezTo>
                <a:cubicBezTo>
                  <a:pt x="188" y="353"/>
                  <a:pt x="190" y="350"/>
                  <a:pt x="192" y="347"/>
                </a:cubicBezTo>
                <a:cubicBezTo>
                  <a:pt x="194" y="345"/>
                  <a:pt x="195" y="341"/>
                  <a:pt x="195" y="337"/>
                </a:cubicBezTo>
                <a:cubicBezTo>
                  <a:pt x="195" y="334"/>
                  <a:pt x="194" y="330"/>
                  <a:pt x="192" y="327"/>
                </a:cubicBezTo>
                <a:cubicBezTo>
                  <a:pt x="190" y="324"/>
                  <a:pt x="188" y="322"/>
                  <a:pt x="184" y="319"/>
                </a:cubicBezTo>
                <a:lnTo>
                  <a:pt x="180" y="324"/>
                </a:lnTo>
                <a:lnTo>
                  <a:pt x="187" y="323"/>
                </a:lnTo>
                <a:lnTo>
                  <a:pt x="186" y="322"/>
                </a:lnTo>
                <a:lnTo>
                  <a:pt x="186" y="321"/>
                </a:lnTo>
                <a:lnTo>
                  <a:pt x="187" y="321"/>
                </a:lnTo>
                <a:lnTo>
                  <a:pt x="186" y="320"/>
                </a:lnTo>
                <a:lnTo>
                  <a:pt x="186" y="321"/>
                </a:lnTo>
                <a:lnTo>
                  <a:pt x="187" y="321"/>
                </a:lnTo>
                <a:lnTo>
                  <a:pt x="186" y="320"/>
                </a:lnTo>
                <a:lnTo>
                  <a:pt x="186" y="321"/>
                </a:lnTo>
                <a:cubicBezTo>
                  <a:pt x="186" y="321"/>
                  <a:pt x="187" y="321"/>
                  <a:pt x="189" y="320"/>
                </a:cubicBezTo>
                <a:cubicBezTo>
                  <a:pt x="192" y="320"/>
                  <a:pt x="195" y="320"/>
                  <a:pt x="200" y="319"/>
                </a:cubicBezTo>
                <a:cubicBezTo>
                  <a:pt x="202" y="319"/>
                  <a:pt x="204" y="318"/>
                  <a:pt x="207" y="316"/>
                </a:cubicBezTo>
                <a:cubicBezTo>
                  <a:pt x="209" y="314"/>
                  <a:pt x="211" y="312"/>
                  <a:pt x="212" y="309"/>
                </a:cubicBezTo>
                <a:lnTo>
                  <a:pt x="206" y="307"/>
                </a:lnTo>
                <a:lnTo>
                  <a:pt x="210" y="312"/>
                </a:lnTo>
                <a:cubicBezTo>
                  <a:pt x="215" y="307"/>
                  <a:pt x="217" y="302"/>
                  <a:pt x="218" y="298"/>
                </a:cubicBezTo>
                <a:cubicBezTo>
                  <a:pt x="219" y="296"/>
                  <a:pt x="220" y="295"/>
                  <a:pt x="220" y="294"/>
                </a:cubicBezTo>
                <a:lnTo>
                  <a:pt x="223" y="292"/>
                </a:lnTo>
                <a:lnTo>
                  <a:pt x="225" y="289"/>
                </a:lnTo>
                <a:cubicBezTo>
                  <a:pt x="228" y="285"/>
                  <a:pt x="230" y="280"/>
                  <a:pt x="230" y="276"/>
                </a:cubicBezTo>
                <a:cubicBezTo>
                  <a:pt x="230" y="271"/>
                  <a:pt x="228" y="266"/>
                  <a:pt x="227" y="262"/>
                </a:cubicBezTo>
                <a:cubicBezTo>
                  <a:pt x="226" y="258"/>
                  <a:pt x="225" y="255"/>
                  <a:pt x="225" y="252"/>
                </a:cubicBezTo>
                <a:lnTo>
                  <a:pt x="226" y="249"/>
                </a:lnTo>
                <a:lnTo>
                  <a:pt x="220" y="246"/>
                </a:lnTo>
                <a:lnTo>
                  <a:pt x="219" y="252"/>
                </a:lnTo>
                <a:lnTo>
                  <a:pt x="223" y="253"/>
                </a:lnTo>
                <a:cubicBezTo>
                  <a:pt x="228" y="253"/>
                  <a:pt x="233" y="250"/>
                  <a:pt x="236" y="247"/>
                </a:cubicBezTo>
                <a:cubicBezTo>
                  <a:pt x="241" y="242"/>
                  <a:pt x="242" y="236"/>
                  <a:pt x="244" y="232"/>
                </a:cubicBezTo>
                <a:cubicBezTo>
                  <a:pt x="246" y="227"/>
                  <a:pt x="248" y="225"/>
                  <a:pt x="250" y="223"/>
                </a:cubicBezTo>
                <a:lnTo>
                  <a:pt x="247" y="217"/>
                </a:lnTo>
                <a:lnTo>
                  <a:pt x="246" y="224"/>
                </a:lnTo>
                <a:lnTo>
                  <a:pt x="249" y="224"/>
                </a:lnTo>
                <a:cubicBezTo>
                  <a:pt x="253" y="224"/>
                  <a:pt x="257" y="224"/>
                  <a:pt x="260" y="222"/>
                </a:cubicBezTo>
                <a:cubicBezTo>
                  <a:pt x="264" y="220"/>
                  <a:pt x="268" y="217"/>
                  <a:pt x="269" y="213"/>
                </a:cubicBezTo>
                <a:lnTo>
                  <a:pt x="270" y="209"/>
                </a:lnTo>
                <a:cubicBezTo>
                  <a:pt x="268" y="200"/>
                  <a:pt x="268" y="193"/>
                  <a:pt x="268" y="187"/>
                </a:cubicBezTo>
                <a:cubicBezTo>
                  <a:pt x="268" y="171"/>
                  <a:pt x="272" y="165"/>
                  <a:pt x="280" y="156"/>
                </a:cubicBezTo>
                <a:cubicBezTo>
                  <a:pt x="288" y="147"/>
                  <a:pt x="300" y="136"/>
                  <a:pt x="313" y="117"/>
                </a:cubicBezTo>
                <a:lnTo>
                  <a:pt x="314" y="115"/>
                </a:lnTo>
                <a:cubicBezTo>
                  <a:pt x="315" y="112"/>
                  <a:pt x="317" y="111"/>
                  <a:pt x="320" y="110"/>
                </a:cubicBezTo>
                <a:cubicBezTo>
                  <a:pt x="324" y="107"/>
                  <a:pt x="332" y="107"/>
                  <a:pt x="340" y="105"/>
                </a:cubicBezTo>
                <a:cubicBezTo>
                  <a:pt x="344" y="104"/>
                  <a:pt x="349" y="103"/>
                  <a:pt x="353" y="101"/>
                </a:cubicBezTo>
                <a:cubicBezTo>
                  <a:pt x="357" y="100"/>
                  <a:pt x="361" y="97"/>
                  <a:pt x="364" y="92"/>
                </a:cubicBezTo>
                <a:lnTo>
                  <a:pt x="365" y="90"/>
                </a:lnTo>
                <a:cubicBezTo>
                  <a:pt x="369" y="72"/>
                  <a:pt x="377" y="60"/>
                  <a:pt x="388" y="51"/>
                </a:cubicBezTo>
                <a:cubicBezTo>
                  <a:pt x="399" y="43"/>
                  <a:pt x="414" y="37"/>
                  <a:pt x="431" y="34"/>
                </a:cubicBezTo>
                <a:cubicBezTo>
                  <a:pt x="433" y="34"/>
                  <a:pt x="435" y="32"/>
                  <a:pt x="436" y="31"/>
                </a:cubicBezTo>
                <a:cubicBezTo>
                  <a:pt x="441" y="20"/>
                  <a:pt x="452" y="13"/>
                  <a:pt x="462" y="13"/>
                </a:cubicBezTo>
                <a:lnTo>
                  <a:pt x="464" y="13"/>
                </a:lnTo>
                <a:lnTo>
                  <a:pt x="464" y="6"/>
                </a:lnTo>
                <a:lnTo>
                  <a:pt x="463" y="13"/>
                </a:lnTo>
                <a:cubicBezTo>
                  <a:pt x="466" y="13"/>
                  <a:pt x="468" y="15"/>
                  <a:pt x="471" y="19"/>
                </a:cubicBezTo>
                <a:cubicBezTo>
                  <a:pt x="473" y="21"/>
                  <a:pt x="475" y="22"/>
                  <a:pt x="477" y="24"/>
                </a:cubicBezTo>
                <a:cubicBezTo>
                  <a:pt x="480" y="26"/>
                  <a:pt x="483" y="28"/>
                  <a:pt x="486" y="28"/>
                </a:cubicBezTo>
                <a:lnTo>
                  <a:pt x="487" y="28"/>
                </a:lnTo>
                <a:cubicBezTo>
                  <a:pt x="494" y="28"/>
                  <a:pt x="501" y="28"/>
                  <a:pt x="507" y="28"/>
                </a:cubicBezTo>
                <a:cubicBezTo>
                  <a:pt x="514" y="28"/>
                  <a:pt x="520" y="28"/>
                  <a:pt x="526" y="29"/>
                </a:cubicBezTo>
                <a:lnTo>
                  <a:pt x="527" y="23"/>
                </a:lnTo>
                <a:lnTo>
                  <a:pt x="522" y="27"/>
                </a:lnTo>
                <a:cubicBezTo>
                  <a:pt x="529" y="34"/>
                  <a:pt x="537" y="36"/>
                  <a:pt x="544" y="37"/>
                </a:cubicBezTo>
                <a:cubicBezTo>
                  <a:pt x="551" y="38"/>
                  <a:pt x="557" y="39"/>
                  <a:pt x="563" y="41"/>
                </a:cubicBezTo>
                <a:lnTo>
                  <a:pt x="567" y="41"/>
                </a:lnTo>
                <a:cubicBezTo>
                  <a:pt x="573" y="39"/>
                  <a:pt x="579" y="38"/>
                  <a:pt x="586" y="38"/>
                </a:cubicBezTo>
                <a:cubicBezTo>
                  <a:pt x="590" y="38"/>
                  <a:pt x="593" y="38"/>
                  <a:pt x="596" y="38"/>
                </a:cubicBezTo>
                <a:cubicBezTo>
                  <a:pt x="605" y="38"/>
                  <a:pt x="614" y="38"/>
                  <a:pt x="623" y="33"/>
                </a:cubicBezTo>
                <a:lnTo>
                  <a:pt x="620" y="27"/>
                </a:lnTo>
                <a:lnTo>
                  <a:pt x="618" y="34"/>
                </a:lnTo>
                <a:cubicBezTo>
                  <a:pt x="622" y="35"/>
                  <a:pt x="625" y="38"/>
                  <a:pt x="630" y="41"/>
                </a:cubicBezTo>
                <a:cubicBezTo>
                  <a:pt x="634" y="45"/>
                  <a:pt x="641" y="49"/>
                  <a:pt x="649" y="49"/>
                </a:cubicBezTo>
                <a:cubicBezTo>
                  <a:pt x="651" y="49"/>
                  <a:pt x="653" y="48"/>
                  <a:pt x="655" y="48"/>
                </a:cubicBezTo>
                <a:lnTo>
                  <a:pt x="658" y="47"/>
                </a:lnTo>
                <a:cubicBezTo>
                  <a:pt x="660" y="45"/>
                  <a:pt x="663" y="44"/>
                  <a:pt x="666" y="44"/>
                </a:cubicBezTo>
                <a:lnTo>
                  <a:pt x="668" y="45"/>
                </a:lnTo>
                <a:lnTo>
                  <a:pt x="669" y="42"/>
                </a:lnTo>
                <a:lnTo>
                  <a:pt x="667" y="44"/>
                </a:lnTo>
                <a:lnTo>
                  <a:pt x="668" y="45"/>
                </a:lnTo>
                <a:lnTo>
                  <a:pt x="669" y="42"/>
                </a:lnTo>
                <a:lnTo>
                  <a:pt x="667" y="44"/>
                </a:lnTo>
                <a:lnTo>
                  <a:pt x="670" y="41"/>
                </a:lnTo>
                <a:lnTo>
                  <a:pt x="666" y="41"/>
                </a:lnTo>
                <a:lnTo>
                  <a:pt x="667" y="44"/>
                </a:lnTo>
                <a:lnTo>
                  <a:pt x="670" y="41"/>
                </a:lnTo>
                <a:lnTo>
                  <a:pt x="666" y="41"/>
                </a:lnTo>
                <a:lnTo>
                  <a:pt x="670" y="41"/>
                </a:lnTo>
                <a:lnTo>
                  <a:pt x="666" y="39"/>
                </a:lnTo>
                <a:lnTo>
                  <a:pt x="666" y="41"/>
                </a:lnTo>
                <a:lnTo>
                  <a:pt x="670" y="41"/>
                </a:lnTo>
                <a:lnTo>
                  <a:pt x="666" y="39"/>
                </a:lnTo>
                <a:lnTo>
                  <a:pt x="668" y="40"/>
                </a:lnTo>
                <a:lnTo>
                  <a:pt x="667" y="39"/>
                </a:lnTo>
                <a:lnTo>
                  <a:pt x="666" y="39"/>
                </a:lnTo>
                <a:lnTo>
                  <a:pt x="668" y="40"/>
                </a:lnTo>
                <a:lnTo>
                  <a:pt x="667" y="39"/>
                </a:lnTo>
                <a:lnTo>
                  <a:pt x="666" y="39"/>
                </a:lnTo>
                <a:cubicBezTo>
                  <a:pt x="666" y="39"/>
                  <a:pt x="665" y="40"/>
                  <a:pt x="662" y="41"/>
                </a:cubicBezTo>
                <a:cubicBezTo>
                  <a:pt x="660" y="42"/>
                  <a:pt x="659" y="43"/>
                  <a:pt x="658" y="45"/>
                </a:cubicBezTo>
                <a:cubicBezTo>
                  <a:pt x="657" y="50"/>
                  <a:pt x="656" y="56"/>
                  <a:pt x="656" y="61"/>
                </a:cubicBezTo>
                <a:cubicBezTo>
                  <a:pt x="656" y="71"/>
                  <a:pt x="658" y="80"/>
                  <a:pt x="662" y="89"/>
                </a:cubicBezTo>
                <a:cubicBezTo>
                  <a:pt x="666" y="97"/>
                  <a:pt x="673" y="105"/>
                  <a:pt x="683" y="107"/>
                </a:cubicBezTo>
                <a:lnTo>
                  <a:pt x="686" y="107"/>
                </a:lnTo>
                <a:cubicBezTo>
                  <a:pt x="691" y="105"/>
                  <a:pt x="695" y="102"/>
                  <a:pt x="697" y="98"/>
                </a:cubicBezTo>
                <a:cubicBezTo>
                  <a:pt x="701" y="93"/>
                  <a:pt x="704" y="87"/>
                  <a:pt x="706" y="83"/>
                </a:cubicBezTo>
                <a:cubicBezTo>
                  <a:pt x="708" y="80"/>
                  <a:pt x="709" y="79"/>
                  <a:pt x="710" y="78"/>
                </a:cubicBezTo>
                <a:lnTo>
                  <a:pt x="710" y="77"/>
                </a:lnTo>
                <a:lnTo>
                  <a:pt x="710" y="77"/>
                </a:lnTo>
                <a:lnTo>
                  <a:pt x="710" y="77"/>
                </a:lnTo>
                <a:lnTo>
                  <a:pt x="710" y="77"/>
                </a:lnTo>
                <a:lnTo>
                  <a:pt x="710" y="77"/>
                </a:lnTo>
                <a:lnTo>
                  <a:pt x="710" y="77"/>
                </a:lnTo>
                <a:lnTo>
                  <a:pt x="710" y="77"/>
                </a:lnTo>
                <a:lnTo>
                  <a:pt x="710" y="77"/>
                </a:lnTo>
                <a:lnTo>
                  <a:pt x="710" y="77"/>
                </a:lnTo>
                <a:lnTo>
                  <a:pt x="710" y="77"/>
                </a:lnTo>
                <a:lnTo>
                  <a:pt x="710" y="77"/>
                </a:lnTo>
                <a:lnTo>
                  <a:pt x="710" y="77"/>
                </a:lnTo>
                <a:cubicBezTo>
                  <a:pt x="710" y="77"/>
                  <a:pt x="712" y="78"/>
                  <a:pt x="714" y="80"/>
                </a:cubicBezTo>
                <a:lnTo>
                  <a:pt x="719" y="76"/>
                </a:lnTo>
                <a:lnTo>
                  <a:pt x="713" y="79"/>
                </a:lnTo>
                <a:cubicBezTo>
                  <a:pt x="713" y="79"/>
                  <a:pt x="714" y="83"/>
                  <a:pt x="714" y="87"/>
                </a:cubicBezTo>
                <a:cubicBezTo>
                  <a:pt x="715" y="94"/>
                  <a:pt x="715" y="103"/>
                  <a:pt x="716" y="110"/>
                </a:cubicBezTo>
                <a:cubicBezTo>
                  <a:pt x="717" y="114"/>
                  <a:pt x="717" y="118"/>
                  <a:pt x="719" y="121"/>
                </a:cubicBezTo>
                <a:cubicBezTo>
                  <a:pt x="720" y="123"/>
                  <a:pt x="721" y="125"/>
                  <a:pt x="723" y="126"/>
                </a:cubicBezTo>
                <a:cubicBezTo>
                  <a:pt x="725" y="127"/>
                  <a:pt x="727" y="128"/>
                  <a:pt x="730" y="128"/>
                </a:cubicBezTo>
                <a:cubicBezTo>
                  <a:pt x="735" y="128"/>
                  <a:pt x="739" y="125"/>
                  <a:pt x="743" y="121"/>
                </a:cubicBezTo>
                <a:cubicBezTo>
                  <a:pt x="744" y="120"/>
                  <a:pt x="745" y="119"/>
                  <a:pt x="745" y="117"/>
                </a:cubicBezTo>
                <a:lnTo>
                  <a:pt x="745" y="116"/>
                </a:lnTo>
                <a:cubicBezTo>
                  <a:pt x="745" y="107"/>
                  <a:pt x="742" y="100"/>
                  <a:pt x="742" y="95"/>
                </a:cubicBezTo>
                <a:cubicBezTo>
                  <a:pt x="742" y="93"/>
                  <a:pt x="742" y="92"/>
                  <a:pt x="743" y="91"/>
                </a:cubicBezTo>
                <a:lnTo>
                  <a:pt x="737" y="87"/>
                </a:lnTo>
                <a:lnTo>
                  <a:pt x="741" y="93"/>
                </a:lnTo>
                <a:cubicBezTo>
                  <a:pt x="744" y="91"/>
                  <a:pt x="746" y="88"/>
                  <a:pt x="746" y="86"/>
                </a:cubicBezTo>
                <a:cubicBezTo>
                  <a:pt x="747" y="82"/>
                  <a:pt x="747" y="80"/>
                  <a:pt x="747" y="79"/>
                </a:cubicBezTo>
                <a:lnTo>
                  <a:pt x="747" y="79"/>
                </a:lnTo>
                <a:lnTo>
                  <a:pt x="747" y="79"/>
                </a:lnTo>
                <a:lnTo>
                  <a:pt x="747" y="80"/>
                </a:lnTo>
                <a:lnTo>
                  <a:pt x="747" y="79"/>
                </a:lnTo>
                <a:lnTo>
                  <a:pt x="747" y="79"/>
                </a:lnTo>
                <a:lnTo>
                  <a:pt x="747" y="80"/>
                </a:lnTo>
                <a:lnTo>
                  <a:pt x="747" y="80"/>
                </a:lnTo>
                <a:lnTo>
                  <a:pt x="748" y="79"/>
                </a:lnTo>
                <a:lnTo>
                  <a:pt x="746" y="73"/>
                </a:lnTo>
                <a:lnTo>
                  <a:pt x="747" y="80"/>
                </a:lnTo>
                <a:cubicBezTo>
                  <a:pt x="749" y="79"/>
                  <a:pt x="752" y="79"/>
                  <a:pt x="754" y="79"/>
                </a:cubicBezTo>
                <a:cubicBezTo>
                  <a:pt x="759" y="79"/>
                  <a:pt x="765" y="80"/>
                  <a:pt x="772" y="80"/>
                </a:cubicBezTo>
                <a:cubicBezTo>
                  <a:pt x="779" y="80"/>
                  <a:pt x="787" y="78"/>
                  <a:pt x="793" y="72"/>
                </a:cubicBezTo>
                <a:lnTo>
                  <a:pt x="788" y="67"/>
                </a:lnTo>
                <a:lnTo>
                  <a:pt x="787" y="74"/>
                </a:lnTo>
                <a:cubicBezTo>
                  <a:pt x="790" y="74"/>
                  <a:pt x="794" y="75"/>
                  <a:pt x="797" y="75"/>
                </a:cubicBezTo>
                <a:cubicBezTo>
                  <a:pt x="809" y="75"/>
                  <a:pt x="820" y="72"/>
                  <a:pt x="830" y="72"/>
                </a:cubicBezTo>
                <a:lnTo>
                  <a:pt x="831" y="71"/>
                </a:lnTo>
                <a:lnTo>
                  <a:pt x="831" y="71"/>
                </a:lnTo>
                <a:cubicBezTo>
                  <a:pt x="832" y="71"/>
                  <a:pt x="833" y="72"/>
                  <a:pt x="835" y="73"/>
                </a:cubicBezTo>
                <a:cubicBezTo>
                  <a:pt x="837" y="74"/>
                  <a:pt x="840" y="76"/>
                  <a:pt x="845" y="77"/>
                </a:cubicBezTo>
                <a:cubicBezTo>
                  <a:pt x="847" y="77"/>
                  <a:pt x="850" y="76"/>
                  <a:pt x="853" y="74"/>
                </a:cubicBezTo>
                <a:lnTo>
                  <a:pt x="849" y="68"/>
                </a:lnTo>
                <a:lnTo>
                  <a:pt x="850" y="75"/>
                </a:lnTo>
                <a:cubicBezTo>
                  <a:pt x="852" y="75"/>
                  <a:pt x="853" y="74"/>
                  <a:pt x="855" y="73"/>
                </a:cubicBezTo>
                <a:cubicBezTo>
                  <a:pt x="857" y="71"/>
                  <a:pt x="858" y="69"/>
                  <a:pt x="858" y="67"/>
                </a:cubicBezTo>
                <a:cubicBezTo>
                  <a:pt x="858" y="63"/>
                  <a:pt x="856" y="62"/>
                  <a:pt x="856" y="60"/>
                </a:cubicBezTo>
                <a:cubicBezTo>
                  <a:pt x="854" y="59"/>
                  <a:pt x="853" y="57"/>
                  <a:pt x="852" y="56"/>
                </a:cubicBezTo>
                <a:lnTo>
                  <a:pt x="851" y="56"/>
                </a:lnTo>
                <a:lnTo>
                  <a:pt x="848" y="58"/>
                </a:lnTo>
                <a:lnTo>
                  <a:pt x="852" y="58"/>
                </a:lnTo>
                <a:cubicBezTo>
                  <a:pt x="852" y="56"/>
                  <a:pt x="851" y="56"/>
                  <a:pt x="851" y="56"/>
                </a:cubicBezTo>
                <a:lnTo>
                  <a:pt x="848" y="58"/>
                </a:lnTo>
                <a:lnTo>
                  <a:pt x="852" y="58"/>
                </a:lnTo>
                <a:lnTo>
                  <a:pt x="846" y="58"/>
                </a:lnTo>
                <a:lnTo>
                  <a:pt x="852" y="59"/>
                </a:lnTo>
                <a:lnTo>
                  <a:pt x="852" y="58"/>
                </a:lnTo>
                <a:lnTo>
                  <a:pt x="846" y="58"/>
                </a:lnTo>
                <a:lnTo>
                  <a:pt x="852" y="59"/>
                </a:lnTo>
                <a:lnTo>
                  <a:pt x="852" y="58"/>
                </a:lnTo>
                <a:lnTo>
                  <a:pt x="852" y="55"/>
                </a:lnTo>
                <a:lnTo>
                  <a:pt x="852" y="54"/>
                </a:lnTo>
                <a:lnTo>
                  <a:pt x="851" y="54"/>
                </a:lnTo>
                <a:lnTo>
                  <a:pt x="852" y="55"/>
                </a:lnTo>
                <a:lnTo>
                  <a:pt x="852" y="54"/>
                </a:lnTo>
                <a:lnTo>
                  <a:pt x="851" y="54"/>
                </a:lnTo>
                <a:lnTo>
                  <a:pt x="852" y="55"/>
                </a:lnTo>
                <a:lnTo>
                  <a:pt x="849" y="52"/>
                </a:lnTo>
                <a:lnTo>
                  <a:pt x="849" y="57"/>
                </a:lnTo>
                <a:lnTo>
                  <a:pt x="852" y="55"/>
                </a:lnTo>
                <a:lnTo>
                  <a:pt x="849" y="52"/>
                </a:lnTo>
                <a:lnTo>
                  <a:pt x="849" y="57"/>
                </a:lnTo>
                <a:lnTo>
                  <a:pt x="849" y="53"/>
                </a:lnTo>
                <a:lnTo>
                  <a:pt x="847" y="56"/>
                </a:lnTo>
                <a:lnTo>
                  <a:pt x="849" y="57"/>
                </a:lnTo>
                <a:lnTo>
                  <a:pt x="849" y="53"/>
                </a:lnTo>
                <a:lnTo>
                  <a:pt x="847" y="56"/>
                </a:lnTo>
                <a:lnTo>
                  <a:pt x="848" y="56"/>
                </a:lnTo>
                <a:lnTo>
                  <a:pt x="847" y="56"/>
                </a:lnTo>
                <a:lnTo>
                  <a:pt x="847" y="56"/>
                </a:lnTo>
                <a:lnTo>
                  <a:pt x="848" y="56"/>
                </a:lnTo>
                <a:lnTo>
                  <a:pt x="847" y="56"/>
                </a:lnTo>
                <a:cubicBezTo>
                  <a:pt x="847" y="56"/>
                  <a:pt x="849" y="58"/>
                  <a:pt x="850" y="59"/>
                </a:cubicBezTo>
                <a:cubicBezTo>
                  <a:pt x="851" y="61"/>
                  <a:pt x="852" y="63"/>
                  <a:pt x="853" y="65"/>
                </a:cubicBezTo>
                <a:lnTo>
                  <a:pt x="855" y="67"/>
                </a:lnTo>
                <a:cubicBezTo>
                  <a:pt x="861" y="73"/>
                  <a:pt x="868" y="77"/>
                  <a:pt x="874" y="77"/>
                </a:cubicBezTo>
                <a:cubicBezTo>
                  <a:pt x="881" y="77"/>
                  <a:pt x="886" y="73"/>
                  <a:pt x="890" y="69"/>
                </a:cubicBezTo>
                <a:cubicBezTo>
                  <a:pt x="893" y="65"/>
                  <a:pt x="896" y="59"/>
                  <a:pt x="898" y="53"/>
                </a:cubicBezTo>
                <a:lnTo>
                  <a:pt x="892" y="51"/>
                </a:lnTo>
                <a:lnTo>
                  <a:pt x="887" y="55"/>
                </a:lnTo>
                <a:cubicBezTo>
                  <a:pt x="889" y="57"/>
                  <a:pt x="891" y="61"/>
                  <a:pt x="894" y="64"/>
                </a:cubicBezTo>
                <a:cubicBezTo>
                  <a:pt x="895" y="66"/>
                  <a:pt x="897" y="68"/>
                  <a:pt x="899" y="69"/>
                </a:cubicBezTo>
                <a:cubicBezTo>
                  <a:pt x="900" y="71"/>
                  <a:pt x="903" y="72"/>
                  <a:pt x="906" y="72"/>
                </a:cubicBezTo>
                <a:cubicBezTo>
                  <a:pt x="908" y="72"/>
                  <a:pt x="910" y="72"/>
                  <a:pt x="912" y="70"/>
                </a:cubicBezTo>
                <a:cubicBezTo>
                  <a:pt x="914" y="69"/>
                  <a:pt x="915" y="66"/>
                  <a:pt x="916" y="64"/>
                </a:cubicBezTo>
                <a:cubicBezTo>
                  <a:pt x="917" y="62"/>
                  <a:pt x="917" y="59"/>
                  <a:pt x="918" y="56"/>
                </a:cubicBezTo>
                <a:lnTo>
                  <a:pt x="911" y="56"/>
                </a:lnTo>
                <a:lnTo>
                  <a:pt x="917" y="58"/>
                </a:lnTo>
                <a:cubicBezTo>
                  <a:pt x="918" y="57"/>
                  <a:pt x="918" y="55"/>
                  <a:pt x="918" y="53"/>
                </a:cubicBezTo>
                <a:cubicBezTo>
                  <a:pt x="918" y="51"/>
                  <a:pt x="918" y="49"/>
                  <a:pt x="917" y="48"/>
                </a:cubicBezTo>
                <a:lnTo>
                  <a:pt x="917" y="47"/>
                </a:lnTo>
                <a:lnTo>
                  <a:pt x="917" y="47"/>
                </a:lnTo>
                <a:lnTo>
                  <a:pt x="915" y="48"/>
                </a:lnTo>
                <a:lnTo>
                  <a:pt x="917" y="48"/>
                </a:lnTo>
                <a:lnTo>
                  <a:pt x="917" y="47"/>
                </a:lnTo>
                <a:lnTo>
                  <a:pt x="915" y="48"/>
                </a:lnTo>
                <a:lnTo>
                  <a:pt x="917" y="48"/>
                </a:lnTo>
                <a:lnTo>
                  <a:pt x="915" y="48"/>
                </a:lnTo>
                <a:lnTo>
                  <a:pt x="917" y="49"/>
                </a:lnTo>
                <a:lnTo>
                  <a:pt x="917" y="48"/>
                </a:lnTo>
                <a:lnTo>
                  <a:pt x="915" y="48"/>
                </a:lnTo>
                <a:lnTo>
                  <a:pt x="917" y="49"/>
                </a:lnTo>
                <a:lnTo>
                  <a:pt x="917" y="48"/>
                </a:lnTo>
                <a:lnTo>
                  <a:pt x="918" y="48"/>
                </a:lnTo>
                <a:lnTo>
                  <a:pt x="913" y="43"/>
                </a:lnTo>
                <a:lnTo>
                  <a:pt x="914" y="49"/>
                </a:lnTo>
                <a:cubicBezTo>
                  <a:pt x="924" y="48"/>
                  <a:pt x="930" y="48"/>
                  <a:pt x="934" y="48"/>
                </a:cubicBezTo>
                <a:cubicBezTo>
                  <a:pt x="935" y="48"/>
                  <a:pt x="937" y="48"/>
                  <a:pt x="937" y="48"/>
                </a:cubicBezTo>
                <a:lnTo>
                  <a:pt x="938" y="48"/>
                </a:lnTo>
                <a:lnTo>
                  <a:pt x="938" y="48"/>
                </a:lnTo>
                <a:lnTo>
                  <a:pt x="939" y="46"/>
                </a:lnTo>
                <a:lnTo>
                  <a:pt x="938" y="48"/>
                </a:lnTo>
                <a:lnTo>
                  <a:pt x="938" y="48"/>
                </a:lnTo>
                <a:lnTo>
                  <a:pt x="939" y="46"/>
                </a:lnTo>
                <a:lnTo>
                  <a:pt x="938" y="48"/>
                </a:lnTo>
                <a:lnTo>
                  <a:pt x="939" y="46"/>
                </a:lnTo>
                <a:lnTo>
                  <a:pt x="937" y="47"/>
                </a:lnTo>
                <a:lnTo>
                  <a:pt x="938" y="48"/>
                </a:lnTo>
                <a:lnTo>
                  <a:pt x="939" y="46"/>
                </a:lnTo>
                <a:lnTo>
                  <a:pt x="937" y="47"/>
                </a:lnTo>
                <a:lnTo>
                  <a:pt x="938" y="49"/>
                </a:lnTo>
                <a:cubicBezTo>
                  <a:pt x="939" y="51"/>
                  <a:pt x="941" y="53"/>
                  <a:pt x="944" y="55"/>
                </a:cubicBezTo>
                <a:cubicBezTo>
                  <a:pt x="946" y="56"/>
                  <a:pt x="950" y="58"/>
                  <a:pt x="954" y="59"/>
                </a:cubicBezTo>
                <a:cubicBezTo>
                  <a:pt x="957" y="59"/>
                  <a:pt x="960" y="58"/>
                  <a:pt x="962" y="55"/>
                </a:cubicBezTo>
                <a:cubicBezTo>
                  <a:pt x="963" y="53"/>
                  <a:pt x="963" y="52"/>
                  <a:pt x="964" y="51"/>
                </a:cubicBezTo>
                <a:cubicBezTo>
                  <a:pt x="966" y="50"/>
                  <a:pt x="968" y="49"/>
                  <a:pt x="972" y="48"/>
                </a:cubicBezTo>
                <a:cubicBezTo>
                  <a:pt x="975" y="47"/>
                  <a:pt x="980" y="46"/>
                  <a:pt x="984" y="42"/>
                </a:cubicBezTo>
                <a:lnTo>
                  <a:pt x="980" y="37"/>
                </a:lnTo>
                <a:lnTo>
                  <a:pt x="974" y="39"/>
                </a:lnTo>
                <a:cubicBezTo>
                  <a:pt x="975" y="43"/>
                  <a:pt x="978" y="45"/>
                  <a:pt x="979" y="47"/>
                </a:cubicBezTo>
                <a:lnTo>
                  <a:pt x="981" y="48"/>
                </a:lnTo>
                <a:lnTo>
                  <a:pt x="981" y="48"/>
                </a:lnTo>
                <a:lnTo>
                  <a:pt x="983" y="47"/>
                </a:lnTo>
                <a:lnTo>
                  <a:pt x="981" y="47"/>
                </a:lnTo>
                <a:lnTo>
                  <a:pt x="981" y="48"/>
                </a:lnTo>
                <a:lnTo>
                  <a:pt x="983" y="47"/>
                </a:lnTo>
                <a:lnTo>
                  <a:pt x="981" y="47"/>
                </a:lnTo>
                <a:lnTo>
                  <a:pt x="984" y="47"/>
                </a:lnTo>
                <a:lnTo>
                  <a:pt x="981" y="46"/>
                </a:lnTo>
                <a:lnTo>
                  <a:pt x="981" y="47"/>
                </a:lnTo>
                <a:lnTo>
                  <a:pt x="984" y="47"/>
                </a:lnTo>
                <a:lnTo>
                  <a:pt x="981" y="46"/>
                </a:lnTo>
                <a:lnTo>
                  <a:pt x="981" y="46"/>
                </a:lnTo>
                <a:lnTo>
                  <a:pt x="981" y="45"/>
                </a:lnTo>
                <a:lnTo>
                  <a:pt x="981" y="46"/>
                </a:lnTo>
                <a:lnTo>
                  <a:pt x="981" y="46"/>
                </a:lnTo>
                <a:lnTo>
                  <a:pt x="981" y="45"/>
                </a:lnTo>
                <a:lnTo>
                  <a:pt x="981" y="46"/>
                </a:lnTo>
                <a:cubicBezTo>
                  <a:pt x="979" y="48"/>
                  <a:pt x="978" y="50"/>
                  <a:pt x="979" y="53"/>
                </a:cubicBezTo>
                <a:cubicBezTo>
                  <a:pt x="980" y="57"/>
                  <a:pt x="983" y="60"/>
                  <a:pt x="986" y="62"/>
                </a:cubicBezTo>
                <a:cubicBezTo>
                  <a:pt x="990" y="65"/>
                  <a:pt x="995" y="67"/>
                  <a:pt x="998" y="69"/>
                </a:cubicBezTo>
                <a:cubicBezTo>
                  <a:pt x="1002" y="70"/>
                  <a:pt x="1004" y="72"/>
                  <a:pt x="1005" y="74"/>
                </a:cubicBezTo>
                <a:lnTo>
                  <a:pt x="1007" y="77"/>
                </a:lnTo>
                <a:cubicBezTo>
                  <a:pt x="1011" y="78"/>
                  <a:pt x="1012" y="80"/>
                  <a:pt x="1013" y="81"/>
                </a:cubicBezTo>
                <a:lnTo>
                  <a:pt x="1014" y="83"/>
                </a:lnTo>
                <a:cubicBezTo>
                  <a:pt x="1014" y="84"/>
                  <a:pt x="1013" y="86"/>
                  <a:pt x="1011" y="90"/>
                </a:cubicBezTo>
                <a:cubicBezTo>
                  <a:pt x="1009" y="93"/>
                  <a:pt x="1005" y="97"/>
                  <a:pt x="1005" y="104"/>
                </a:cubicBezTo>
                <a:lnTo>
                  <a:pt x="1005" y="106"/>
                </a:lnTo>
                <a:lnTo>
                  <a:pt x="1012" y="105"/>
                </a:lnTo>
                <a:lnTo>
                  <a:pt x="1010" y="99"/>
                </a:lnTo>
                <a:cubicBezTo>
                  <a:pt x="1008" y="99"/>
                  <a:pt x="1007" y="100"/>
                  <a:pt x="1006" y="101"/>
                </a:cubicBezTo>
                <a:cubicBezTo>
                  <a:pt x="1004" y="105"/>
                  <a:pt x="1004" y="107"/>
                  <a:pt x="1004" y="109"/>
                </a:cubicBezTo>
                <a:cubicBezTo>
                  <a:pt x="1004" y="112"/>
                  <a:pt x="1004" y="115"/>
                  <a:pt x="1004" y="117"/>
                </a:cubicBezTo>
                <a:lnTo>
                  <a:pt x="1005" y="120"/>
                </a:lnTo>
                <a:lnTo>
                  <a:pt x="1006" y="121"/>
                </a:lnTo>
                <a:lnTo>
                  <a:pt x="1006" y="122"/>
                </a:lnTo>
                <a:lnTo>
                  <a:pt x="1007" y="124"/>
                </a:lnTo>
                <a:cubicBezTo>
                  <a:pt x="1008" y="124"/>
                  <a:pt x="1009" y="125"/>
                  <a:pt x="1012" y="126"/>
                </a:cubicBezTo>
                <a:lnTo>
                  <a:pt x="1016" y="124"/>
                </a:lnTo>
                <a:lnTo>
                  <a:pt x="1018" y="121"/>
                </a:lnTo>
                <a:lnTo>
                  <a:pt x="1019" y="120"/>
                </a:lnTo>
                <a:cubicBezTo>
                  <a:pt x="1019" y="117"/>
                  <a:pt x="1017" y="114"/>
                  <a:pt x="1014" y="113"/>
                </a:cubicBezTo>
                <a:cubicBezTo>
                  <a:pt x="1011" y="112"/>
                  <a:pt x="1008" y="113"/>
                  <a:pt x="1006" y="115"/>
                </a:cubicBezTo>
                <a:cubicBezTo>
                  <a:pt x="1005" y="117"/>
                  <a:pt x="1004" y="120"/>
                  <a:pt x="1004" y="122"/>
                </a:cubicBezTo>
                <a:cubicBezTo>
                  <a:pt x="1004" y="126"/>
                  <a:pt x="1006" y="128"/>
                  <a:pt x="1008" y="130"/>
                </a:cubicBezTo>
                <a:cubicBezTo>
                  <a:pt x="1010" y="133"/>
                  <a:pt x="1013" y="134"/>
                  <a:pt x="1015" y="135"/>
                </a:cubicBezTo>
                <a:cubicBezTo>
                  <a:pt x="1017" y="136"/>
                  <a:pt x="1019" y="138"/>
                  <a:pt x="1020" y="138"/>
                </a:cubicBezTo>
                <a:cubicBezTo>
                  <a:pt x="1021" y="140"/>
                  <a:pt x="1023" y="141"/>
                  <a:pt x="1025" y="141"/>
                </a:cubicBezTo>
                <a:cubicBezTo>
                  <a:pt x="1027" y="141"/>
                  <a:pt x="1028" y="141"/>
                  <a:pt x="1028" y="141"/>
                </a:cubicBezTo>
                <a:cubicBezTo>
                  <a:pt x="1029" y="142"/>
                  <a:pt x="1029" y="142"/>
                  <a:pt x="1030" y="144"/>
                </a:cubicBezTo>
                <a:cubicBezTo>
                  <a:pt x="1031" y="145"/>
                  <a:pt x="1032" y="148"/>
                  <a:pt x="1033" y="151"/>
                </a:cubicBezTo>
                <a:lnTo>
                  <a:pt x="1033" y="153"/>
                </a:lnTo>
                <a:cubicBezTo>
                  <a:pt x="1036" y="157"/>
                  <a:pt x="1038" y="160"/>
                  <a:pt x="1038" y="162"/>
                </a:cubicBezTo>
                <a:lnTo>
                  <a:pt x="1037" y="164"/>
                </a:lnTo>
                <a:lnTo>
                  <a:pt x="1037" y="164"/>
                </a:lnTo>
                <a:lnTo>
                  <a:pt x="1037" y="165"/>
                </a:lnTo>
                <a:lnTo>
                  <a:pt x="1037" y="165"/>
                </a:lnTo>
                <a:lnTo>
                  <a:pt x="1039" y="166"/>
                </a:lnTo>
                <a:lnTo>
                  <a:pt x="1038" y="164"/>
                </a:lnTo>
                <a:lnTo>
                  <a:pt x="1037" y="165"/>
                </a:lnTo>
                <a:lnTo>
                  <a:pt x="1039" y="166"/>
                </a:lnTo>
                <a:lnTo>
                  <a:pt x="1038" y="164"/>
                </a:lnTo>
                <a:lnTo>
                  <a:pt x="1038" y="164"/>
                </a:lnTo>
                <a:lnTo>
                  <a:pt x="1038" y="164"/>
                </a:lnTo>
                <a:lnTo>
                  <a:pt x="1038" y="164"/>
                </a:lnTo>
                <a:lnTo>
                  <a:pt x="1038" y="164"/>
                </a:lnTo>
                <a:lnTo>
                  <a:pt x="1038" y="164"/>
                </a:lnTo>
                <a:lnTo>
                  <a:pt x="1037" y="164"/>
                </a:lnTo>
                <a:lnTo>
                  <a:pt x="1036" y="164"/>
                </a:lnTo>
                <a:cubicBezTo>
                  <a:pt x="1034" y="164"/>
                  <a:pt x="1032" y="164"/>
                  <a:pt x="1030" y="165"/>
                </a:cubicBezTo>
                <a:cubicBezTo>
                  <a:pt x="1027" y="166"/>
                  <a:pt x="1025" y="169"/>
                  <a:pt x="1023" y="171"/>
                </a:cubicBezTo>
                <a:lnTo>
                  <a:pt x="1023" y="175"/>
                </a:lnTo>
                <a:lnTo>
                  <a:pt x="1023" y="175"/>
                </a:lnTo>
                <a:cubicBezTo>
                  <a:pt x="1023" y="175"/>
                  <a:pt x="1022" y="179"/>
                  <a:pt x="1019" y="184"/>
                </a:cubicBezTo>
                <a:cubicBezTo>
                  <a:pt x="1017" y="188"/>
                  <a:pt x="1014" y="194"/>
                  <a:pt x="1014" y="200"/>
                </a:cubicBezTo>
                <a:cubicBezTo>
                  <a:pt x="1014" y="205"/>
                  <a:pt x="1016" y="210"/>
                  <a:pt x="1020" y="214"/>
                </a:cubicBezTo>
                <a:cubicBezTo>
                  <a:pt x="1021" y="215"/>
                  <a:pt x="1023" y="216"/>
                  <a:pt x="1025" y="216"/>
                </a:cubicBezTo>
                <a:lnTo>
                  <a:pt x="1025" y="215"/>
                </a:lnTo>
                <a:lnTo>
                  <a:pt x="1024" y="216"/>
                </a:lnTo>
                <a:lnTo>
                  <a:pt x="1025" y="216"/>
                </a:lnTo>
                <a:lnTo>
                  <a:pt x="1025" y="215"/>
                </a:lnTo>
                <a:lnTo>
                  <a:pt x="1024" y="216"/>
                </a:lnTo>
                <a:lnTo>
                  <a:pt x="1024" y="215"/>
                </a:lnTo>
                <a:lnTo>
                  <a:pt x="1024" y="216"/>
                </a:lnTo>
                <a:lnTo>
                  <a:pt x="1024" y="216"/>
                </a:lnTo>
                <a:lnTo>
                  <a:pt x="1024" y="215"/>
                </a:lnTo>
                <a:lnTo>
                  <a:pt x="1024" y="216"/>
                </a:lnTo>
                <a:cubicBezTo>
                  <a:pt x="1024" y="216"/>
                  <a:pt x="1025" y="217"/>
                  <a:pt x="1026" y="219"/>
                </a:cubicBezTo>
                <a:cubicBezTo>
                  <a:pt x="1028" y="221"/>
                  <a:pt x="1030" y="223"/>
                  <a:pt x="1034" y="225"/>
                </a:cubicBezTo>
                <a:lnTo>
                  <a:pt x="1037" y="219"/>
                </a:lnTo>
                <a:lnTo>
                  <a:pt x="1031" y="215"/>
                </a:lnTo>
                <a:cubicBezTo>
                  <a:pt x="1029" y="218"/>
                  <a:pt x="1028" y="221"/>
                  <a:pt x="1028" y="224"/>
                </a:cubicBezTo>
                <a:cubicBezTo>
                  <a:pt x="1028" y="227"/>
                  <a:pt x="1029" y="230"/>
                  <a:pt x="1030" y="232"/>
                </a:cubicBezTo>
                <a:cubicBezTo>
                  <a:pt x="1030" y="234"/>
                  <a:pt x="1030" y="235"/>
                  <a:pt x="1030" y="236"/>
                </a:cubicBezTo>
                <a:lnTo>
                  <a:pt x="1030" y="237"/>
                </a:lnTo>
                <a:cubicBezTo>
                  <a:pt x="1029" y="240"/>
                  <a:pt x="1031" y="243"/>
                  <a:pt x="1034" y="245"/>
                </a:cubicBezTo>
                <a:cubicBezTo>
                  <a:pt x="1036" y="246"/>
                  <a:pt x="1037" y="246"/>
                  <a:pt x="1038" y="246"/>
                </a:cubicBezTo>
                <a:lnTo>
                  <a:pt x="1038" y="245"/>
                </a:lnTo>
                <a:lnTo>
                  <a:pt x="1037" y="246"/>
                </a:lnTo>
                <a:lnTo>
                  <a:pt x="1038" y="246"/>
                </a:lnTo>
                <a:lnTo>
                  <a:pt x="1038" y="245"/>
                </a:lnTo>
                <a:lnTo>
                  <a:pt x="1037" y="246"/>
                </a:lnTo>
                <a:lnTo>
                  <a:pt x="1040" y="242"/>
                </a:lnTo>
                <a:lnTo>
                  <a:pt x="1036" y="245"/>
                </a:lnTo>
                <a:lnTo>
                  <a:pt x="1037" y="246"/>
                </a:lnTo>
                <a:lnTo>
                  <a:pt x="1040" y="242"/>
                </a:lnTo>
                <a:lnTo>
                  <a:pt x="1036" y="245"/>
                </a:lnTo>
                <a:lnTo>
                  <a:pt x="1041" y="241"/>
                </a:lnTo>
                <a:lnTo>
                  <a:pt x="1035" y="241"/>
                </a:lnTo>
                <a:lnTo>
                  <a:pt x="1036" y="245"/>
                </a:lnTo>
                <a:lnTo>
                  <a:pt x="1041" y="241"/>
                </a:lnTo>
                <a:lnTo>
                  <a:pt x="1035" y="241"/>
                </a:lnTo>
                <a:lnTo>
                  <a:pt x="1040" y="241"/>
                </a:lnTo>
                <a:lnTo>
                  <a:pt x="1035" y="240"/>
                </a:lnTo>
                <a:lnTo>
                  <a:pt x="1035" y="241"/>
                </a:lnTo>
                <a:lnTo>
                  <a:pt x="1040" y="241"/>
                </a:lnTo>
                <a:lnTo>
                  <a:pt x="1035" y="240"/>
                </a:lnTo>
                <a:lnTo>
                  <a:pt x="1036" y="240"/>
                </a:lnTo>
                <a:lnTo>
                  <a:pt x="1035" y="240"/>
                </a:lnTo>
                <a:lnTo>
                  <a:pt x="1035" y="240"/>
                </a:lnTo>
                <a:lnTo>
                  <a:pt x="1036" y="240"/>
                </a:lnTo>
                <a:lnTo>
                  <a:pt x="1035" y="240"/>
                </a:lnTo>
                <a:lnTo>
                  <a:pt x="1034" y="242"/>
                </a:lnTo>
                <a:lnTo>
                  <a:pt x="1040" y="244"/>
                </a:lnTo>
                <a:lnTo>
                  <a:pt x="1039" y="238"/>
                </a:lnTo>
                <a:cubicBezTo>
                  <a:pt x="1037" y="238"/>
                  <a:pt x="1035" y="240"/>
                  <a:pt x="1034" y="242"/>
                </a:cubicBezTo>
                <a:cubicBezTo>
                  <a:pt x="1033" y="243"/>
                  <a:pt x="1032" y="245"/>
                  <a:pt x="1032" y="246"/>
                </a:cubicBezTo>
                <a:cubicBezTo>
                  <a:pt x="1033" y="249"/>
                  <a:pt x="1033" y="251"/>
                  <a:pt x="1034" y="252"/>
                </a:cubicBezTo>
                <a:lnTo>
                  <a:pt x="1034" y="254"/>
                </a:lnTo>
                <a:lnTo>
                  <a:pt x="1035" y="255"/>
                </a:lnTo>
                <a:lnTo>
                  <a:pt x="1035" y="255"/>
                </a:lnTo>
                <a:lnTo>
                  <a:pt x="1035" y="255"/>
                </a:lnTo>
                <a:cubicBezTo>
                  <a:pt x="1035" y="258"/>
                  <a:pt x="1036" y="261"/>
                  <a:pt x="1039" y="264"/>
                </a:cubicBezTo>
                <a:cubicBezTo>
                  <a:pt x="1042" y="266"/>
                  <a:pt x="1045" y="267"/>
                  <a:pt x="1048" y="267"/>
                </a:cubicBezTo>
                <a:lnTo>
                  <a:pt x="1051" y="266"/>
                </a:lnTo>
                <a:lnTo>
                  <a:pt x="1051" y="260"/>
                </a:lnTo>
                <a:lnTo>
                  <a:pt x="1046" y="255"/>
                </a:lnTo>
                <a:cubicBezTo>
                  <a:pt x="1044" y="257"/>
                  <a:pt x="1042" y="259"/>
                  <a:pt x="1042" y="263"/>
                </a:cubicBezTo>
                <a:cubicBezTo>
                  <a:pt x="1042" y="265"/>
                  <a:pt x="1043" y="268"/>
                  <a:pt x="1044" y="269"/>
                </a:cubicBezTo>
                <a:cubicBezTo>
                  <a:pt x="1045" y="271"/>
                  <a:pt x="1047" y="271"/>
                  <a:pt x="1048" y="272"/>
                </a:cubicBezTo>
                <a:lnTo>
                  <a:pt x="1050" y="273"/>
                </a:lnTo>
                <a:lnTo>
                  <a:pt x="1053" y="267"/>
                </a:lnTo>
                <a:lnTo>
                  <a:pt x="1046" y="268"/>
                </a:lnTo>
                <a:cubicBezTo>
                  <a:pt x="1047" y="274"/>
                  <a:pt x="1050" y="278"/>
                  <a:pt x="1052" y="282"/>
                </a:cubicBezTo>
                <a:cubicBezTo>
                  <a:pt x="1053" y="286"/>
                  <a:pt x="1054" y="289"/>
                  <a:pt x="1054" y="290"/>
                </a:cubicBezTo>
                <a:lnTo>
                  <a:pt x="1053" y="292"/>
                </a:lnTo>
                <a:cubicBezTo>
                  <a:pt x="1052" y="294"/>
                  <a:pt x="1052" y="296"/>
                  <a:pt x="1052" y="298"/>
                </a:cubicBezTo>
                <a:cubicBezTo>
                  <a:pt x="1053" y="300"/>
                  <a:pt x="1054" y="301"/>
                  <a:pt x="1056" y="302"/>
                </a:cubicBezTo>
                <a:cubicBezTo>
                  <a:pt x="1060" y="304"/>
                  <a:pt x="1064" y="305"/>
                  <a:pt x="1069" y="305"/>
                </a:cubicBezTo>
                <a:cubicBezTo>
                  <a:pt x="1073" y="305"/>
                  <a:pt x="1078" y="304"/>
                  <a:pt x="1082" y="302"/>
                </a:cubicBezTo>
                <a:lnTo>
                  <a:pt x="1079" y="296"/>
                </a:lnTo>
                <a:lnTo>
                  <a:pt x="1080" y="303"/>
                </a:lnTo>
                <a:cubicBezTo>
                  <a:pt x="1085" y="302"/>
                  <a:pt x="1089" y="298"/>
                  <a:pt x="1091" y="297"/>
                </a:cubicBezTo>
                <a:lnTo>
                  <a:pt x="1093" y="295"/>
                </a:lnTo>
                <a:lnTo>
                  <a:pt x="1094" y="295"/>
                </a:lnTo>
                <a:lnTo>
                  <a:pt x="1095" y="295"/>
                </a:lnTo>
                <a:cubicBezTo>
                  <a:pt x="1098" y="296"/>
                  <a:pt x="1101" y="296"/>
                  <a:pt x="1103" y="293"/>
                </a:cubicBezTo>
                <a:lnTo>
                  <a:pt x="1103" y="293"/>
                </a:lnTo>
                <a:lnTo>
                  <a:pt x="1103" y="293"/>
                </a:lnTo>
                <a:lnTo>
                  <a:pt x="1101" y="290"/>
                </a:lnTo>
                <a:lnTo>
                  <a:pt x="1101" y="293"/>
                </a:lnTo>
                <a:cubicBezTo>
                  <a:pt x="1103" y="293"/>
                  <a:pt x="1103" y="293"/>
                  <a:pt x="1103" y="293"/>
                </a:cubicBezTo>
                <a:lnTo>
                  <a:pt x="1101" y="290"/>
                </a:lnTo>
                <a:lnTo>
                  <a:pt x="1101" y="293"/>
                </a:lnTo>
                <a:lnTo>
                  <a:pt x="1101" y="288"/>
                </a:lnTo>
                <a:lnTo>
                  <a:pt x="1098" y="292"/>
                </a:lnTo>
                <a:lnTo>
                  <a:pt x="1101" y="293"/>
                </a:lnTo>
                <a:lnTo>
                  <a:pt x="1101" y="288"/>
                </a:lnTo>
                <a:lnTo>
                  <a:pt x="1098" y="292"/>
                </a:lnTo>
                <a:lnTo>
                  <a:pt x="1100" y="289"/>
                </a:lnTo>
                <a:lnTo>
                  <a:pt x="1097" y="291"/>
                </a:lnTo>
                <a:lnTo>
                  <a:pt x="1098" y="292"/>
                </a:lnTo>
                <a:lnTo>
                  <a:pt x="1100" y="289"/>
                </a:lnTo>
                <a:lnTo>
                  <a:pt x="1097" y="291"/>
                </a:lnTo>
                <a:lnTo>
                  <a:pt x="1097" y="291"/>
                </a:lnTo>
                <a:lnTo>
                  <a:pt x="1097" y="291"/>
                </a:lnTo>
                <a:lnTo>
                  <a:pt x="1098" y="295"/>
                </a:lnTo>
                <a:cubicBezTo>
                  <a:pt x="1100" y="296"/>
                  <a:pt x="1102" y="298"/>
                  <a:pt x="1104" y="298"/>
                </a:cubicBezTo>
                <a:lnTo>
                  <a:pt x="1108" y="299"/>
                </a:lnTo>
                <a:lnTo>
                  <a:pt x="1108" y="299"/>
                </a:lnTo>
                <a:lnTo>
                  <a:pt x="1109" y="295"/>
                </a:lnTo>
                <a:lnTo>
                  <a:pt x="1106" y="298"/>
                </a:lnTo>
                <a:lnTo>
                  <a:pt x="1108" y="299"/>
                </a:lnTo>
                <a:lnTo>
                  <a:pt x="1109" y="295"/>
                </a:lnTo>
                <a:lnTo>
                  <a:pt x="1106" y="298"/>
                </a:lnTo>
                <a:lnTo>
                  <a:pt x="1109" y="295"/>
                </a:lnTo>
                <a:lnTo>
                  <a:pt x="1105" y="297"/>
                </a:lnTo>
                <a:lnTo>
                  <a:pt x="1106" y="298"/>
                </a:lnTo>
                <a:lnTo>
                  <a:pt x="1109" y="295"/>
                </a:lnTo>
                <a:lnTo>
                  <a:pt x="1105" y="297"/>
                </a:lnTo>
                <a:lnTo>
                  <a:pt x="1107" y="296"/>
                </a:lnTo>
                <a:lnTo>
                  <a:pt x="1105" y="296"/>
                </a:lnTo>
                <a:lnTo>
                  <a:pt x="1105" y="297"/>
                </a:lnTo>
                <a:lnTo>
                  <a:pt x="1107" y="296"/>
                </a:lnTo>
                <a:lnTo>
                  <a:pt x="1105" y="296"/>
                </a:lnTo>
                <a:lnTo>
                  <a:pt x="1105" y="296"/>
                </a:lnTo>
                <a:cubicBezTo>
                  <a:pt x="1106" y="299"/>
                  <a:pt x="1108" y="301"/>
                  <a:pt x="1110" y="301"/>
                </a:cubicBezTo>
                <a:cubicBezTo>
                  <a:pt x="1113" y="302"/>
                  <a:pt x="1116" y="301"/>
                  <a:pt x="1117" y="299"/>
                </a:cubicBezTo>
                <a:cubicBezTo>
                  <a:pt x="1118" y="297"/>
                  <a:pt x="1120" y="295"/>
                  <a:pt x="1121" y="294"/>
                </a:cubicBezTo>
                <a:lnTo>
                  <a:pt x="1122" y="293"/>
                </a:lnTo>
                <a:lnTo>
                  <a:pt x="1122" y="293"/>
                </a:lnTo>
                <a:lnTo>
                  <a:pt x="1122" y="293"/>
                </a:lnTo>
                <a:lnTo>
                  <a:pt x="1122" y="293"/>
                </a:lnTo>
                <a:lnTo>
                  <a:pt x="1122" y="293"/>
                </a:lnTo>
                <a:lnTo>
                  <a:pt x="1122" y="293"/>
                </a:lnTo>
                <a:lnTo>
                  <a:pt x="1122" y="293"/>
                </a:lnTo>
                <a:lnTo>
                  <a:pt x="1122" y="293"/>
                </a:lnTo>
                <a:lnTo>
                  <a:pt x="1122" y="293"/>
                </a:lnTo>
                <a:lnTo>
                  <a:pt x="1122" y="293"/>
                </a:lnTo>
                <a:lnTo>
                  <a:pt x="1122" y="293"/>
                </a:lnTo>
                <a:lnTo>
                  <a:pt x="1122" y="293"/>
                </a:lnTo>
                <a:lnTo>
                  <a:pt x="1122" y="287"/>
                </a:lnTo>
                <a:lnTo>
                  <a:pt x="1116" y="286"/>
                </a:lnTo>
                <a:lnTo>
                  <a:pt x="1115" y="288"/>
                </a:lnTo>
                <a:cubicBezTo>
                  <a:pt x="1115" y="293"/>
                  <a:pt x="1117" y="297"/>
                  <a:pt x="1120" y="300"/>
                </a:cubicBezTo>
                <a:cubicBezTo>
                  <a:pt x="1122" y="303"/>
                  <a:pt x="1124" y="305"/>
                  <a:pt x="1126" y="307"/>
                </a:cubicBezTo>
                <a:cubicBezTo>
                  <a:pt x="1128" y="308"/>
                  <a:pt x="1130" y="309"/>
                  <a:pt x="1132" y="308"/>
                </a:cubicBezTo>
                <a:cubicBezTo>
                  <a:pt x="1134" y="308"/>
                  <a:pt x="1136" y="306"/>
                  <a:pt x="1137" y="304"/>
                </a:cubicBezTo>
                <a:lnTo>
                  <a:pt x="1137" y="304"/>
                </a:lnTo>
                <a:lnTo>
                  <a:pt x="1134" y="303"/>
                </a:lnTo>
                <a:lnTo>
                  <a:pt x="1136" y="305"/>
                </a:lnTo>
                <a:lnTo>
                  <a:pt x="1137" y="304"/>
                </a:lnTo>
                <a:lnTo>
                  <a:pt x="1134" y="303"/>
                </a:lnTo>
                <a:lnTo>
                  <a:pt x="1136" y="305"/>
                </a:lnTo>
                <a:lnTo>
                  <a:pt x="1134" y="302"/>
                </a:lnTo>
                <a:lnTo>
                  <a:pt x="1134" y="306"/>
                </a:lnTo>
                <a:lnTo>
                  <a:pt x="1136" y="305"/>
                </a:lnTo>
                <a:lnTo>
                  <a:pt x="1134" y="302"/>
                </a:lnTo>
                <a:lnTo>
                  <a:pt x="1134" y="306"/>
                </a:lnTo>
                <a:lnTo>
                  <a:pt x="1134" y="305"/>
                </a:lnTo>
                <a:lnTo>
                  <a:pt x="1133" y="306"/>
                </a:lnTo>
                <a:lnTo>
                  <a:pt x="1134" y="306"/>
                </a:lnTo>
                <a:lnTo>
                  <a:pt x="1134" y="305"/>
                </a:lnTo>
                <a:lnTo>
                  <a:pt x="1133" y="306"/>
                </a:lnTo>
                <a:cubicBezTo>
                  <a:pt x="1134" y="306"/>
                  <a:pt x="1135" y="306"/>
                  <a:pt x="1137" y="307"/>
                </a:cubicBezTo>
                <a:cubicBezTo>
                  <a:pt x="1138" y="308"/>
                  <a:pt x="1141" y="309"/>
                  <a:pt x="1144" y="309"/>
                </a:cubicBezTo>
                <a:lnTo>
                  <a:pt x="1145" y="309"/>
                </a:lnTo>
                <a:lnTo>
                  <a:pt x="1145" y="302"/>
                </a:lnTo>
                <a:lnTo>
                  <a:pt x="1139" y="305"/>
                </a:lnTo>
                <a:lnTo>
                  <a:pt x="1139" y="306"/>
                </a:lnTo>
                <a:cubicBezTo>
                  <a:pt x="1139" y="307"/>
                  <a:pt x="1138" y="310"/>
                  <a:pt x="1138" y="315"/>
                </a:cubicBezTo>
                <a:cubicBezTo>
                  <a:pt x="1138" y="317"/>
                  <a:pt x="1138" y="319"/>
                  <a:pt x="1139" y="321"/>
                </a:cubicBezTo>
                <a:cubicBezTo>
                  <a:pt x="1140" y="323"/>
                  <a:pt x="1142" y="325"/>
                  <a:pt x="1144" y="326"/>
                </a:cubicBezTo>
                <a:lnTo>
                  <a:pt x="1148" y="321"/>
                </a:lnTo>
                <a:lnTo>
                  <a:pt x="1143" y="317"/>
                </a:lnTo>
                <a:cubicBezTo>
                  <a:pt x="1142" y="318"/>
                  <a:pt x="1141" y="319"/>
                  <a:pt x="1140" y="321"/>
                </a:cubicBezTo>
                <a:cubicBezTo>
                  <a:pt x="1139" y="323"/>
                  <a:pt x="1137" y="326"/>
                  <a:pt x="1137" y="329"/>
                </a:cubicBezTo>
                <a:cubicBezTo>
                  <a:pt x="1137" y="331"/>
                  <a:pt x="1138" y="332"/>
                  <a:pt x="1138" y="334"/>
                </a:cubicBezTo>
                <a:lnTo>
                  <a:pt x="1145" y="331"/>
                </a:lnTo>
                <a:lnTo>
                  <a:pt x="1140" y="327"/>
                </a:lnTo>
                <a:cubicBezTo>
                  <a:pt x="1138" y="328"/>
                  <a:pt x="1136" y="330"/>
                  <a:pt x="1134" y="332"/>
                </a:cubicBezTo>
                <a:cubicBezTo>
                  <a:pt x="1132" y="334"/>
                  <a:pt x="1130" y="338"/>
                  <a:pt x="1130" y="342"/>
                </a:cubicBezTo>
                <a:lnTo>
                  <a:pt x="1136" y="343"/>
                </a:lnTo>
                <a:lnTo>
                  <a:pt x="1133" y="337"/>
                </a:lnTo>
                <a:lnTo>
                  <a:pt x="1133" y="338"/>
                </a:lnTo>
                <a:lnTo>
                  <a:pt x="1133" y="337"/>
                </a:lnTo>
                <a:lnTo>
                  <a:pt x="1133" y="337"/>
                </a:lnTo>
                <a:lnTo>
                  <a:pt x="1133" y="338"/>
                </a:lnTo>
                <a:lnTo>
                  <a:pt x="1133" y="337"/>
                </a:lnTo>
                <a:lnTo>
                  <a:pt x="1133" y="337"/>
                </a:lnTo>
                <a:cubicBezTo>
                  <a:pt x="1132" y="337"/>
                  <a:pt x="1131" y="337"/>
                  <a:pt x="1129" y="337"/>
                </a:cubicBezTo>
                <a:cubicBezTo>
                  <a:pt x="1128" y="337"/>
                  <a:pt x="1124" y="337"/>
                  <a:pt x="1122" y="340"/>
                </a:cubicBezTo>
                <a:cubicBezTo>
                  <a:pt x="1120" y="342"/>
                  <a:pt x="1119" y="345"/>
                  <a:pt x="1119" y="348"/>
                </a:cubicBezTo>
                <a:lnTo>
                  <a:pt x="1119" y="349"/>
                </a:lnTo>
                <a:lnTo>
                  <a:pt x="1120" y="352"/>
                </a:lnTo>
                <a:cubicBezTo>
                  <a:pt x="1120" y="354"/>
                  <a:pt x="1119" y="355"/>
                  <a:pt x="1118" y="356"/>
                </a:cubicBezTo>
                <a:cubicBezTo>
                  <a:pt x="1117" y="358"/>
                  <a:pt x="1116" y="360"/>
                  <a:pt x="1113" y="362"/>
                </a:cubicBezTo>
                <a:lnTo>
                  <a:pt x="1119" y="367"/>
                </a:lnTo>
                <a:lnTo>
                  <a:pt x="1115" y="361"/>
                </a:lnTo>
                <a:lnTo>
                  <a:pt x="1111" y="365"/>
                </a:lnTo>
                <a:cubicBezTo>
                  <a:pt x="1110" y="366"/>
                  <a:pt x="1109" y="368"/>
                  <a:pt x="1109" y="371"/>
                </a:cubicBezTo>
                <a:cubicBezTo>
                  <a:pt x="1109" y="373"/>
                  <a:pt x="1110" y="375"/>
                  <a:pt x="1111" y="377"/>
                </a:cubicBezTo>
                <a:cubicBezTo>
                  <a:pt x="1113" y="378"/>
                  <a:pt x="1114" y="379"/>
                  <a:pt x="1115" y="380"/>
                </a:cubicBezTo>
                <a:lnTo>
                  <a:pt x="1116" y="382"/>
                </a:lnTo>
                <a:lnTo>
                  <a:pt x="1122" y="379"/>
                </a:lnTo>
                <a:lnTo>
                  <a:pt x="1119" y="374"/>
                </a:lnTo>
                <a:cubicBezTo>
                  <a:pt x="1117" y="375"/>
                  <a:pt x="1115" y="376"/>
                  <a:pt x="1114" y="378"/>
                </a:cubicBezTo>
                <a:cubicBezTo>
                  <a:pt x="1113" y="380"/>
                  <a:pt x="1112" y="383"/>
                  <a:pt x="1112" y="384"/>
                </a:cubicBezTo>
                <a:cubicBezTo>
                  <a:pt x="1113" y="391"/>
                  <a:pt x="1116" y="395"/>
                  <a:pt x="1118" y="399"/>
                </a:cubicBezTo>
                <a:cubicBezTo>
                  <a:pt x="1119" y="401"/>
                  <a:pt x="1120" y="402"/>
                  <a:pt x="1121" y="404"/>
                </a:cubicBezTo>
                <a:lnTo>
                  <a:pt x="1122" y="405"/>
                </a:lnTo>
                <a:lnTo>
                  <a:pt x="1123" y="404"/>
                </a:lnTo>
                <a:lnTo>
                  <a:pt x="1122" y="404"/>
                </a:lnTo>
                <a:lnTo>
                  <a:pt x="1122" y="405"/>
                </a:lnTo>
                <a:lnTo>
                  <a:pt x="1123" y="404"/>
                </a:lnTo>
                <a:lnTo>
                  <a:pt x="1122" y="404"/>
                </a:lnTo>
                <a:lnTo>
                  <a:pt x="1127" y="403"/>
                </a:lnTo>
                <a:lnTo>
                  <a:pt x="1121" y="403"/>
                </a:lnTo>
                <a:lnTo>
                  <a:pt x="1122" y="404"/>
                </a:lnTo>
                <a:lnTo>
                  <a:pt x="1127" y="403"/>
                </a:lnTo>
                <a:lnTo>
                  <a:pt x="1121" y="403"/>
                </a:lnTo>
                <a:lnTo>
                  <a:pt x="1128" y="403"/>
                </a:lnTo>
                <a:lnTo>
                  <a:pt x="1124" y="398"/>
                </a:lnTo>
                <a:cubicBezTo>
                  <a:pt x="1122" y="399"/>
                  <a:pt x="1121" y="402"/>
                  <a:pt x="1121" y="403"/>
                </a:cubicBezTo>
                <a:lnTo>
                  <a:pt x="1128" y="403"/>
                </a:lnTo>
                <a:lnTo>
                  <a:pt x="1124" y="398"/>
                </a:lnTo>
                <a:lnTo>
                  <a:pt x="1127" y="403"/>
                </a:lnTo>
                <a:lnTo>
                  <a:pt x="1127" y="397"/>
                </a:lnTo>
                <a:cubicBezTo>
                  <a:pt x="1127" y="397"/>
                  <a:pt x="1125" y="397"/>
                  <a:pt x="1124" y="398"/>
                </a:cubicBezTo>
                <a:lnTo>
                  <a:pt x="1127" y="403"/>
                </a:lnTo>
                <a:lnTo>
                  <a:pt x="1127" y="397"/>
                </a:lnTo>
                <a:lnTo>
                  <a:pt x="1127" y="401"/>
                </a:lnTo>
                <a:lnTo>
                  <a:pt x="1128" y="397"/>
                </a:lnTo>
                <a:lnTo>
                  <a:pt x="1127" y="397"/>
                </a:lnTo>
                <a:lnTo>
                  <a:pt x="1127" y="401"/>
                </a:lnTo>
                <a:lnTo>
                  <a:pt x="1128" y="397"/>
                </a:lnTo>
                <a:lnTo>
                  <a:pt x="1128" y="397"/>
                </a:lnTo>
                <a:lnTo>
                  <a:pt x="1126" y="396"/>
                </a:lnTo>
                <a:cubicBezTo>
                  <a:pt x="1125" y="395"/>
                  <a:pt x="1122" y="395"/>
                  <a:pt x="1121" y="396"/>
                </a:cubicBezTo>
                <a:cubicBezTo>
                  <a:pt x="1117" y="397"/>
                  <a:pt x="1115" y="398"/>
                  <a:pt x="1113" y="400"/>
                </a:cubicBezTo>
                <a:cubicBezTo>
                  <a:pt x="1111" y="402"/>
                  <a:pt x="1109" y="404"/>
                  <a:pt x="1109" y="408"/>
                </a:cubicBezTo>
                <a:cubicBezTo>
                  <a:pt x="1109" y="410"/>
                  <a:pt x="1110" y="412"/>
                  <a:pt x="1111" y="413"/>
                </a:cubicBezTo>
                <a:cubicBezTo>
                  <a:pt x="1112" y="415"/>
                  <a:pt x="1114" y="415"/>
                  <a:pt x="1114" y="416"/>
                </a:cubicBezTo>
                <a:lnTo>
                  <a:pt x="1114" y="416"/>
                </a:lnTo>
                <a:lnTo>
                  <a:pt x="1117" y="413"/>
                </a:lnTo>
                <a:lnTo>
                  <a:pt x="1114" y="415"/>
                </a:lnTo>
                <a:lnTo>
                  <a:pt x="1114" y="416"/>
                </a:lnTo>
                <a:lnTo>
                  <a:pt x="1117" y="413"/>
                </a:lnTo>
                <a:lnTo>
                  <a:pt x="1114" y="415"/>
                </a:lnTo>
                <a:lnTo>
                  <a:pt x="1118" y="412"/>
                </a:lnTo>
                <a:lnTo>
                  <a:pt x="1112" y="412"/>
                </a:lnTo>
                <a:cubicBezTo>
                  <a:pt x="1113" y="413"/>
                  <a:pt x="1113" y="414"/>
                  <a:pt x="1114" y="415"/>
                </a:cubicBezTo>
                <a:lnTo>
                  <a:pt x="1118" y="412"/>
                </a:lnTo>
                <a:lnTo>
                  <a:pt x="1112" y="412"/>
                </a:lnTo>
                <a:lnTo>
                  <a:pt x="1119" y="412"/>
                </a:lnTo>
                <a:lnTo>
                  <a:pt x="1114" y="408"/>
                </a:lnTo>
                <a:lnTo>
                  <a:pt x="1112" y="412"/>
                </a:lnTo>
                <a:lnTo>
                  <a:pt x="1119" y="412"/>
                </a:lnTo>
                <a:lnTo>
                  <a:pt x="1114" y="408"/>
                </a:lnTo>
                <a:lnTo>
                  <a:pt x="1117" y="411"/>
                </a:lnTo>
                <a:lnTo>
                  <a:pt x="1115" y="407"/>
                </a:lnTo>
                <a:lnTo>
                  <a:pt x="1114" y="408"/>
                </a:lnTo>
                <a:lnTo>
                  <a:pt x="1117" y="411"/>
                </a:lnTo>
                <a:lnTo>
                  <a:pt x="1115" y="407"/>
                </a:lnTo>
                <a:lnTo>
                  <a:pt x="1115" y="407"/>
                </a:lnTo>
                <a:lnTo>
                  <a:pt x="1115" y="407"/>
                </a:lnTo>
                <a:lnTo>
                  <a:pt x="1115" y="407"/>
                </a:lnTo>
                <a:lnTo>
                  <a:pt x="1115" y="407"/>
                </a:lnTo>
                <a:lnTo>
                  <a:pt x="1115" y="407"/>
                </a:lnTo>
                <a:cubicBezTo>
                  <a:pt x="1115" y="407"/>
                  <a:pt x="1112" y="407"/>
                  <a:pt x="1108" y="408"/>
                </a:cubicBezTo>
                <a:cubicBezTo>
                  <a:pt x="1106" y="408"/>
                  <a:pt x="1104" y="410"/>
                  <a:pt x="1103" y="413"/>
                </a:cubicBezTo>
                <a:cubicBezTo>
                  <a:pt x="1102" y="415"/>
                  <a:pt x="1103" y="418"/>
                  <a:pt x="1105" y="420"/>
                </a:cubicBezTo>
                <a:cubicBezTo>
                  <a:pt x="1107" y="422"/>
                  <a:pt x="1110" y="423"/>
                  <a:pt x="1113" y="424"/>
                </a:cubicBezTo>
                <a:cubicBezTo>
                  <a:pt x="1117" y="425"/>
                  <a:pt x="1120" y="425"/>
                  <a:pt x="1122" y="425"/>
                </a:cubicBezTo>
                <a:cubicBezTo>
                  <a:pt x="1123" y="426"/>
                  <a:pt x="1123" y="426"/>
                  <a:pt x="1124" y="428"/>
                </a:cubicBezTo>
                <a:lnTo>
                  <a:pt x="1130" y="425"/>
                </a:lnTo>
                <a:lnTo>
                  <a:pt x="1127" y="419"/>
                </a:lnTo>
                <a:cubicBezTo>
                  <a:pt x="1124" y="421"/>
                  <a:pt x="1122" y="423"/>
                  <a:pt x="1120" y="424"/>
                </a:cubicBezTo>
                <a:cubicBezTo>
                  <a:pt x="1119" y="426"/>
                  <a:pt x="1118" y="426"/>
                  <a:pt x="1118" y="426"/>
                </a:cubicBezTo>
                <a:lnTo>
                  <a:pt x="1118" y="426"/>
                </a:lnTo>
                <a:cubicBezTo>
                  <a:pt x="1116" y="425"/>
                  <a:pt x="1113" y="427"/>
                  <a:pt x="1112" y="429"/>
                </a:cubicBezTo>
                <a:cubicBezTo>
                  <a:pt x="1111" y="431"/>
                  <a:pt x="1111" y="433"/>
                  <a:pt x="1112" y="436"/>
                </a:cubicBezTo>
                <a:lnTo>
                  <a:pt x="1114" y="434"/>
                </a:lnTo>
                <a:lnTo>
                  <a:pt x="1111" y="435"/>
                </a:lnTo>
                <a:lnTo>
                  <a:pt x="1112" y="436"/>
                </a:lnTo>
                <a:lnTo>
                  <a:pt x="1114" y="434"/>
                </a:lnTo>
                <a:lnTo>
                  <a:pt x="1111" y="435"/>
                </a:lnTo>
                <a:lnTo>
                  <a:pt x="1112" y="435"/>
                </a:lnTo>
                <a:lnTo>
                  <a:pt x="1111" y="435"/>
                </a:lnTo>
                <a:lnTo>
                  <a:pt x="1111" y="435"/>
                </a:lnTo>
                <a:lnTo>
                  <a:pt x="1112" y="435"/>
                </a:lnTo>
                <a:lnTo>
                  <a:pt x="1111" y="435"/>
                </a:lnTo>
                <a:lnTo>
                  <a:pt x="1111" y="437"/>
                </a:lnTo>
                <a:lnTo>
                  <a:pt x="1111" y="437"/>
                </a:lnTo>
                <a:lnTo>
                  <a:pt x="1112" y="439"/>
                </a:lnTo>
                <a:lnTo>
                  <a:pt x="1111" y="437"/>
                </a:lnTo>
                <a:lnTo>
                  <a:pt x="1111" y="437"/>
                </a:lnTo>
                <a:lnTo>
                  <a:pt x="1112" y="439"/>
                </a:lnTo>
                <a:lnTo>
                  <a:pt x="1111" y="437"/>
                </a:lnTo>
                <a:cubicBezTo>
                  <a:pt x="1110" y="437"/>
                  <a:pt x="1108" y="439"/>
                  <a:pt x="1108" y="441"/>
                </a:cubicBezTo>
                <a:cubicBezTo>
                  <a:pt x="1107" y="443"/>
                  <a:pt x="1107" y="445"/>
                  <a:pt x="1109" y="447"/>
                </a:cubicBezTo>
                <a:lnTo>
                  <a:pt x="1109" y="447"/>
                </a:lnTo>
                <a:lnTo>
                  <a:pt x="1111" y="445"/>
                </a:lnTo>
                <a:lnTo>
                  <a:pt x="1108" y="446"/>
                </a:lnTo>
                <a:lnTo>
                  <a:pt x="1109" y="447"/>
                </a:lnTo>
                <a:lnTo>
                  <a:pt x="1111" y="445"/>
                </a:lnTo>
                <a:lnTo>
                  <a:pt x="1108" y="446"/>
                </a:lnTo>
                <a:lnTo>
                  <a:pt x="1114" y="444"/>
                </a:lnTo>
                <a:lnTo>
                  <a:pt x="1108" y="444"/>
                </a:lnTo>
                <a:lnTo>
                  <a:pt x="1108" y="446"/>
                </a:lnTo>
                <a:lnTo>
                  <a:pt x="1114" y="444"/>
                </a:lnTo>
                <a:lnTo>
                  <a:pt x="1108" y="444"/>
                </a:lnTo>
                <a:lnTo>
                  <a:pt x="1114" y="444"/>
                </a:lnTo>
                <a:lnTo>
                  <a:pt x="1109" y="441"/>
                </a:lnTo>
                <a:lnTo>
                  <a:pt x="1108" y="444"/>
                </a:lnTo>
                <a:lnTo>
                  <a:pt x="1114" y="444"/>
                </a:lnTo>
                <a:lnTo>
                  <a:pt x="1109" y="441"/>
                </a:lnTo>
                <a:lnTo>
                  <a:pt x="1114" y="444"/>
                </a:lnTo>
                <a:lnTo>
                  <a:pt x="1111" y="439"/>
                </a:lnTo>
                <a:lnTo>
                  <a:pt x="1109" y="441"/>
                </a:lnTo>
                <a:lnTo>
                  <a:pt x="1114" y="444"/>
                </a:lnTo>
                <a:lnTo>
                  <a:pt x="1111" y="439"/>
                </a:lnTo>
                <a:lnTo>
                  <a:pt x="1113" y="443"/>
                </a:lnTo>
                <a:lnTo>
                  <a:pt x="1111" y="439"/>
                </a:lnTo>
                <a:lnTo>
                  <a:pt x="1111" y="439"/>
                </a:lnTo>
                <a:lnTo>
                  <a:pt x="1113" y="443"/>
                </a:lnTo>
                <a:lnTo>
                  <a:pt x="1111" y="439"/>
                </a:lnTo>
                <a:lnTo>
                  <a:pt x="1109" y="441"/>
                </a:lnTo>
                <a:cubicBezTo>
                  <a:pt x="1108" y="442"/>
                  <a:pt x="1106" y="443"/>
                  <a:pt x="1106" y="445"/>
                </a:cubicBezTo>
                <a:lnTo>
                  <a:pt x="1105" y="449"/>
                </a:lnTo>
                <a:lnTo>
                  <a:pt x="1106" y="452"/>
                </a:lnTo>
                <a:lnTo>
                  <a:pt x="1107" y="452"/>
                </a:lnTo>
                <a:lnTo>
                  <a:pt x="1106" y="452"/>
                </a:lnTo>
                <a:lnTo>
                  <a:pt x="1106" y="452"/>
                </a:lnTo>
                <a:lnTo>
                  <a:pt x="1107" y="452"/>
                </a:lnTo>
                <a:lnTo>
                  <a:pt x="1106" y="452"/>
                </a:lnTo>
                <a:lnTo>
                  <a:pt x="1109" y="453"/>
                </a:lnTo>
                <a:lnTo>
                  <a:pt x="1107" y="450"/>
                </a:lnTo>
                <a:lnTo>
                  <a:pt x="1106" y="452"/>
                </a:lnTo>
                <a:lnTo>
                  <a:pt x="1109" y="453"/>
                </a:lnTo>
                <a:lnTo>
                  <a:pt x="1107" y="450"/>
                </a:lnTo>
                <a:lnTo>
                  <a:pt x="1109" y="452"/>
                </a:lnTo>
                <a:lnTo>
                  <a:pt x="1108" y="449"/>
                </a:lnTo>
                <a:lnTo>
                  <a:pt x="1107" y="450"/>
                </a:lnTo>
                <a:lnTo>
                  <a:pt x="1109" y="452"/>
                </a:lnTo>
                <a:lnTo>
                  <a:pt x="1108" y="449"/>
                </a:lnTo>
                <a:cubicBezTo>
                  <a:pt x="1105" y="450"/>
                  <a:pt x="1103" y="452"/>
                  <a:pt x="1103" y="455"/>
                </a:cubicBezTo>
                <a:cubicBezTo>
                  <a:pt x="1102" y="458"/>
                  <a:pt x="1104" y="461"/>
                  <a:pt x="1107" y="462"/>
                </a:cubicBezTo>
                <a:lnTo>
                  <a:pt x="1107" y="462"/>
                </a:lnTo>
                <a:cubicBezTo>
                  <a:pt x="1107" y="463"/>
                  <a:pt x="1108" y="464"/>
                  <a:pt x="1110" y="467"/>
                </a:cubicBezTo>
                <a:cubicBezTo>
                  <a:pt x="1110" y="468"/>
                  <a:pt x="1111" y="470"/>
                  <a:pt x="1113" y="471"/>
                </a:cubicBezTo>
                <a:cubicBezTo>
                  <a:pt x="1115" y="472"/>
                  <a:pt x="1117" y="473"/>
                  <a:pt x="1119" y="473"/>
                </a:cubicBezTo>
                <a:lnTo>
                  <a:pt x="1120" y="466"/>
                </a:lnTo>
                <a:lnTo>
                  <a:pt x="1114" y="463"/>
                </a:lnTo>
                <a:cubicBezTo>
                  <a:pt x="1113" y="466"/>
                  <a:pt x="1112" y="468"/>
                  <a:pt x="1112" y="470"/>
                </a:cubicBezTo>
                <a:cubicBezTo>
                  <a:pt x="1112" y="474"/>
                  <a:pt x="1113" y="477"/>
                  <a:pt x="1115" y="479"/>
                </a:cubicBezTo>
                <a:cubicBezTo>
                  <a:pt x="1117" y="481"/>
                  <a:pt x="1119" y="483"/>
                  <a:pt x="1122" y="484"/>
                </a:cubicBezTo>
                <a:lnTo>
                  <a:pt x="1123" y="484"/>
                </a:lnTo>
                <a:cubicBezTo>
                  <a:pt x="1126" y="485"/>
                  <a:pt x="1129" y="486"/>
                  <a:pt x="1132" y="486"/>
                </a:cubicBezTo>
                <a:cubicBezTo>
                  <a:pt x="1134" y="486"/>
                  <a:pt x="1135" y="487"/>
                  <a:pt x="1137" y="487"/>
                </a:cubicBezTo>
                <a:lnTo>
                  <a:pt x="1140" y="482"/>
                </a:lnTo>
                <a:lnTo>
                  <a:pt x="1137" y="476"/>
                </a:lnTo>
                <a:lnTo>
                  <a:pt x="1134" y="478"/>
                </a:lnTo>
                <a:cubicBezTo>
                  <a:pt x="1133" y="479"/>
                  <a:pt x="1132" y="480"/>
                  <a:pt x="1132" y="483"/>
                </a:cubicBezTo>
                <a:cubicBezTo>
                  <a:pt x="1132" y="485"/>
                  <a:pt x="1132" y="486"/>
                  <a:pt x="1133" y="487"/>
                </a:cubicBezTo>
                <a:cubicBezTo>
                  <a:pt x="1134" y="489"/>
                  <a:pt x="1135" y="489"/>
                  <a:pt x="1136" y="490"/>
                </a:cubicBezTo>
                <a:lnTo>
                  <a:pt x="1138" y="491"/>
                </a:lnTo>
                <a:lnTo>
                  <a:pt x="1139" y="491"/>
                </a:lnTo>
                <a:lnTo>
                  <a:pt x="1140" y="489"/>
                </a:lnTo>
                <a:lnTo>
                  <a:pt x="1139" y="491"/>
                </a:lnTo>
                <a:lnTo>
                  <a:pt x="1139" y="491"/>
                </a:lnTo>
                <a:lnTo>
                  <a:pt x="1140" y="489"/>
                </a:lnTo>
                <a:lnTo>
                  <a:pt x="1139" y="491"/>
                </a:lnTo>
                <a:lnTo>
                  <a:pt x="1142" y="485"/>
                </a:lnTo>
                <a:lnTo>
                  <a:pt x="1136" y="482"/>
                </a:lnTo>
                <a:cubicBezTo>
                  <a:pt x="1135" y="484"/>
                  <a:pt x="1135" y="485"/>
                  <a:pt x="1135" y="487"/>
                </a:cubicBezTo>
                <a:cubicBezTo>
                  <a:pt x="1135" y="489"/>
                  <a:pt x="1136" y="491"/>
                  <a:pt x="1137" y="492"/>
                </a:cubicBezTo>
                <a:cubicBezTo>
                  <a:pt x="1138" y="495"/>
                  <a:pt x="1140" y="495"/>
                  <a:pt x="1141" y="496"/>
                </a:cubicBezTo>
                <a:lnTo>
                  <a:pt x="1145" y="497"/>
                </a:lnTo>
                <a:lnTo>
                  <a:pt x="1147" y="491"/>
                </a:lnTo>
                <a:lnTo>
                  <a:pt x="1140" y="490"/>
                </a:lnTo>
                <a:lnTo>
                  <a:pt x="1140" y="491"/>
                </a:lnTo>
                <a:lnTo>
                  <a:pt x="1141" y="496"/>
                </a:lnTo>
                <a:cubicBezTo>
                  <a:pt x="1143" y="498"/>
                  <a:pt x="1145" y="499"/>
                  <a:pt x="1147" y="499"/>
                </a:cubicBezTo>
                <a:cubicBezTo>
                  <a:pt x="1148" y="500"/>
                  <a:pt x="1149" y="500"/>
                  <a:pt x="1150" y="500"/>
                </a:cubicBezTo>
                <a:cubicBezTo>
                  <a:pt x="1152" y="500"/>
                  <a:pt x="1153" y="500"/>
                  <a:pt x="1154" y="500"/>
                </a:cubicBezTo>
                <a:lnTo>
                  <a:pt x="1155" y="500"/>
                </a:lnTo>
                <a:lnTo>
                  <a:pt x="1156" y="493"/>
                </a:lnTo>
                <a:lnTo>
                  <a:pt x="1150" y="493"/>
                </a:lnTo>
                <a:cubicBezTo>
                  <a:pt x="1150" y="496"/>
                  <a:pt x="1151" y="499"/>
                  <a:pt x="1153" y="501"/>
                </a:cubicBezTo>
                <a:cubicBezTo>
                  <a:pt x="1156" y="503"/>
                  <a:pt x="1158" y="504"/>
                  <a:pt x="1159" y="504"/>
                </a:cubicBezTo>
                <a:lnTo>
                  <a:pt x="1160" y="504"/>
                </a:lnTo>
                <a:lnTo>
                  <a:pt x="1160" y="503"/>
                </a:lnTo>
                <a:lnTo>
                  <a:pt x="1160" y="504"/>
                </a:lnTo>
                <a:lnTo>
                  <a:pt x="1160" y="504"/>
                </a:lnTo>
                <a:lnTo>
                  <a:pt x="1160" y="503"/>
                </a:lnTo>
                <a:lnTo>
                  <a:pt x="1160" y="504"/>
                </a:lnTo>
                <a:lnTo>
                  <a:pt x="1162" y="499"/>
                </a:lnTo>
                <a:lnTo>
                  <a:pt x="1158" y="503"/>
                </a:lnTo>
                <a:lnTo>
                  <a:pt x="1160" y="504"/>
                </a:lnTo>
                <a:lnTo>
                  <a:pt x="1162" y="499"/>
                </a:lnTo>
                <a:lnTo>
                  <a:pt x="1158" y="503"/>
                </a:lnTo>
                <a:lnTo>
                  <a:pt x="1162" y="499"/>
                </a:lnTo>
                <a:lnTo>
                  <a:pt x="1157" y="499"/>
                </a:lnTo>
                <a:lnTo>
                  <a:pt x="1158" y="503"/>
                </a:lnTo>
                <a:lnTo>
                  <a:pt x="1162" y="499"/>
                </a:lnTo>
                <a:lnTo>
                  <a:pt x="1157" y="499"/>
                </a:lnTo>
                <a:lnTo>
                  <a:pt x="1162" y="499"/>
                </a:lnTo>
                <a:lnTo>
                  <a:pt x="1157" y="496"/>
                </a:lnTo>
                <a:lnTo>
                  <a:pt x="1157" y="499"/>
                </a:lnTo>
                <a:lnTo>
                  <a:pt x="1162" y="499"/>
                </a:lnTo>
                <a:lnTo>
                  <a:pt x="1157" y="496"/>
                </a:lnTo>
                <a:lnTo>
                  <a:pt x="1160" y="498"/>
                </a:lnTo>
                <a:lnTo>
                  <a:pt x="1157" y="496"/>
                </a:lnTo>
                <a:lnTo>
                  <a:pt x="1157" y="496"/>
                </a:lnTo>
                <a:lnTo>
                  <a:pt x="1160" y="498"/>
                </a:lnTo>
                <a:lnTo>
                  <a:pt x="1157" y="496"/>
                </a:lnTo>
                <a:lnTo>
                  <a:pt x="1156" y="498"/>
                </a:lnTo>
                <a:cubicBezTo>
                  <a:pt x="1154" y="499"/>
                  <a:pt x="1153" y="502"/>
                  <a:pt x="1153" y="504"/>
                </a:cubicBezTo>
                <a:cubicBezTo>
                  <a:pt x="1154" y="507"/>
                  <a:pt x="1156" y="509"/>
                  <a:pt x="1156" y="511"/>
                </a:cubicBezTo>
                <a:lnTo>
                  <a:pt x="1157" y="512"/>
                </a:lnTo>
                <a:lnTo>
                  <a:pt x="1159" y="511"/>
                </a:lnTo>
                <a:lnTo>
                  <a:pt x="1157" y="512"/>
                </a:lnTo>
                <a:lnTo>
                  <a:pt x="1157" y="512"/>
                </a:lnTo>
                <a:lnTo>
                  <a:pt x="1159" y="511"/>
                </a:lnTo>
                <a:lnTo>
                  <a:pt x="1157" y="512"/>
                </a:lnTo>
                <a:lnTo>
                  <a:pt x="1161" y="510"/>
                </a:lnTo>
                <a:lnTo>
                  <a:pt x="1157" y="510"/>
                </a:lnTo>
                <a:lnTo>
                  <a:pt x="1157" y="512"/>
                </a:lnTo>
                <a:lnTo>
                  <a:pt x="1161" y="510"/>
                </a:lnTo>
                <a:lnTo>
                  <a:pt x="1157" y="510"/>
                </a:lnTo>
                <a:lnTo>
                  <a:pt x="1162" y="510"/>
                </a:lnTo>
                <a:lnTo>
                  <a:pt x="1159" y="506"/>
                </a:lnTo>
                <a:lnTo>
                  <a:pt x="1157" y="510"/>
                </a:lnTo>
                <a:lnTo>
                  <a:pt x="1162" y="510"/>
                </a:lnTo>
                <a:lnTo>
                  <a:pt x="1159" y="506"/>
                </a:lnTo>
                <a:lnTo>
                  <a:pt x="1161" y="508"/>
                </a:lnTo>
                <a:lnTo>
                  <a:pt x="1159" y="506"/>
                </a:lnTo>
                <a:lnTo>
                  <a:pt x="1159" y="506"/>
                </a:lnTo>
                <a:lnTo>
                  <a:pt x="1161" y="508"/>
                </a:lnTo>
                <a:lnTo>
                  <a:pt x="1159" y="506"/>
                </a:lnTo>
                <a:lnTo>
                  <a:pt x="1159" y="506"/>
                </a:lnTo>
                <a:cubicBezTo>
                  <a:pt x="1156" y="507"/>
                  <a:pt x="1154" y="510"/>
                  <a:pt x="1155" y="514"/>
                </a:cubicBezTo>
                <a:cubicBezTo>
                  <a:pt x="1155" y="516"/>
                  <a:pt x="1157" y="518"/>
                  <a:pt x="1158" y="519"/>
                </a:cubicBezTo>
                <a:cubicBezTo>
                  <a:pt x="1160" y="520"/>
                  <a:pt x="1161" y="521"/>
                  <a:pt x="1162" y="521"/>
                </a:cubicBezTo>
                <a:lnTo>
                  <a:pt x="1162" y="522"/>
                </a:lnTo>
                <a:lnTo>
                  <a:pt x="1164" y="519"/>
                </a:lnTo>
                <a:lnTo>
                  <a:pt x="1161" y="521"/>
                </a:lnTo>
                <a:lnTo>
                  <a:pt x="1162" y="522"/>
                </a:lnTo>
                <a:lnTo>
                  <a:pt x="1164" y="519"/>
                </a:lnTo>
                <a:lnTo>
                  <a:pt x="1161" y="521"/>
                </a:lnTo>
                <a:lnTo>
                  <a:pt x="1166" y="518"/>
                </a:lnTo>
                <a:lnTo>
                  <a:pt x="1160" y="518"/>
                </a:lnTo>
                <a:lnTo>
                  <a:pt x="1161" y="521"/>
                </a:lnTo>
                <a:lnTo>
                  <a:pt x="1166" y="518"/>
                </a:lnTo>
                <a:lnTo>
                  <a:pt x="1160" y="518"/>
                </a:lnTo>
                <a:lnTo>
                  <a:pt x="1165" y="518"/>
                </a:lnTo>
                <a:lnTo>
                  <a:pt x="1161" y="514"/>
                </a:lnTo>
                <a:cubicBezTo>
                  <a:pt x="1161" y="515"/>
                  <a:pt x="1160" y="516"/>
                  <a:pt x="1160" y="518"/>
                </a:cubicBezTo>
                <a:lnTo>
                  <a:pt x="1165" y="518"/>
                </a:lnTo>
                <a:lnTo>
                  <a:pt x="1161" y="514"/>
                </a:lnTo>
                <a:lnTo>
                  <a:pt x="1163" y="515"/>
                </a:lnTo>
                <a:lnTo>
                  <a:pt x="1162" y="514"/>
                </a:lnTo>
                <a:lnTo>
                  <a:pt x="1161" y="514"/>
                </a:lnTo>
                <a:lnTo>
                  <a:pt x="1163" y="515"/>
                </a:lnTo>
                <a:lnTo>
                  <a:pt x="1162" y="514"/>
                </a:lnTo>
                <a:lnTo>
                  <a:pt x="1161" y="515"/>
                </a:lnTo>
                <a:lnTo>
                  <a:pt x="1164" y="520"/>
                </a:lnTo>
                <a:lnTo>
                  <a:pt x="1171" y="519"/>
                </a:lnTo>
                <a:cubicBezTo>
                  <a:pt x="1170" y="517"/>
                  <a:pt x="1169" y="514"/>
                  <a:pt x="1167" y="513"/>
                </a:cubicBezTo>
                <a:cubicBezTo>
                  <a:pt x="1165" y="512"/>
                  <a:pt x="1163" y="512"/>
                  <a:pt x="1162" y="512"/>
                </a:cubicBezTo>
                <a:cubicBezTo>
                  <a:pt x="1159" y="512"/>
                  <a:pt x="1156" y="513"/>
                  <a:pt x="1154" y="513"/>
                </a:cubicBezTo>
                <a:cubicBezTo>
                  <a:pt x="1152" y="514"/>
                  <a:pt x="1151" y="515"/>
                  <a:pt x="1150" y="515"/>
                </a:cubicBezTo>
                <a:cubicBezTo>
                  <a:pt x="1146" y="516"/>
                  <a:pt x="1144" y="519"/>
                  <a:pt x="1145" y="523"/>
                </a:cubicBezTo>
                <a:cubicBezTo>
                  <a:pt x="1146" y="528"/>
                  <a:pt x="1149" y="532"/>
                  <a:pt x="1153" y="535"/>
                </a:cubicBezTo>
                <a:cubicBezTo>
                  <a:pt x="1157" y="537"/>
                  <a:pt x="1161" y="539"/>
                  <a:pt x="1166" y="540"/>
                </a:cubicBezTo>
                <a:cubicBezTo>
                  <a:pt x="1169" y="540"/>
                  <a:pt x="1171" y="539"/>
                  <a:pt x="1173" y="536"/>
                </a:cubicBezTo>
                <a:lnTo>
                  <a:pt x="1168" y="534"/>
                </a:lnTo>
                <a:lnTo>
                  <a:pt x="1171" y="538"/>
                </a:lnTo>
                <a:lnTo>
                  <a:pt x="1173" y="536"/>
                </a:lnTo>
                <a:lnTo>
                  <a:pt x="1168" y="534"/>
                </a:lnTo>
                <a:lnTo>
                  <a:pt x="1171" y="538"/>
                </a:lnTo>
                <a:lnTo>
                  <a:pt x="1168" y="533"/>
                </a:lnTo>
                <a:lnTo>
                  <a:pt x="1168" y="539"/>
                </a:lnTo>
                <a:lnTo>
                  <a:pt x="1171" y="538"/>
                </a:lnTo>
                <a:lnTo>
                  <a:pt x="1168" y="533"/>
                </a:lnTo>
                <a:lnTo>
                  <a:pt x="1168" y="539"/>
                </a:lnTo>
                <a:lnTo>
                  <a:pt x="1168" y="534"/>
                </a:lnTo>
                <a:lnTo>
                  <a:pt x="1164" y="538"/>
                </a:lnTo>
                <a:cubicBezTo>
                  <a:pt x="1165" y="538"/>
                  <a:pt x="1165" y="539"/>
                  <a:pt x="1168" y="539"/>
                </a:cubicBezTo>
                <a:lnTo>
                  <a:pt x="1168" y="534"/>
                </a:lnTo>
                <a:lnTo>
                  <a:pt x="1164" y="538"/>
                </a:lnTo>
                <a:lnTo>
                  <a:pt x="1165" y="537"/>
                </a:lnTo>
                <a:lnTo>
                  <a:pt x="1164" y="538"/>
                </a:lnTo>
                <a:lnTo>
                  <a:pt x="1164" y="538"/>
                </a:lnTo>
                <a:lnTo>
                  <a:pt x="1165" y="537"/>
                </a:lnTo>
                <a:lnTo>
                  <a:pt x="1164" y="538"/>
                </a:lnTo>
                <a:lnTo>
                  <a:pt x="1166" y="541"/>
                </a:lnTo>
                <a:cubicBezTo>
                  <a:pt x="1168" y="542"/>
                  <a:pt x="1170" y="543"/>
                  <a:pt x="1172" y="543"/>
                </a:cubicBezTo>
                <a:cubicBezTo>
                  <a:pt x="1174" y="543"/>
                  <a:pt x="1176" y="542"/>
                  <a:pt x="1177" y="540"/>
                </a:cubicBezTo>
                <a:lnTo>
                  <a:pt x="1174" y="538"/>
                </a:lnTo>
                <a:lnTo>
                  <a:pt x="1174" y="542"/>
                </a:lnTo>
                <a:cubicBezTo>
                  <a:pt x="1176" y="542"/>
                  <a:pt x="1177" y="541"/>
                  <a:pt x="1177" y="540"/>
                </a:cubicBezTo>
                <a:lnTo>
                  <a:pt x="1174" y="538"/>
                </a:lnTo>
                <a:lnTo>
                  <a:pt x="1174" y="542"/>
                </a:lnTo>
                <a:lnTo>
                  <a:pt x="1174" y="537"/>
                </a:lnTo>
                <a:lnTo>
                  <a:pt x="1169" y="537"/>
                </a:lnTo>
                <a:cubicBezTo>
                  <a:pt x="1169" y="540"/>
                  <a:pt x="1171" y="542"/>
                  <a:pt x="1174" y="542"/>
                </a:cubicBezTo>
                <a:lnTo>
                  <a:pt x="1174" y="537"/>
                </a:lnTo>
                <a:lnTo>
                  <a:pt x="1169" y="537"/>
                </a:lnTo>
                <a:lnTo>
                  <a:pt x="1174" y="537"/>
                </a:lnTo>
                <a:lnTo>
                  <a:pt x="1171" y="534"/>
                </a:lnTo>
                <a:lnTo>
                  <a:pt x="1169" y="537"/>
                </a:lnTo>
                <a:lnTo>
                  <a:pt x="1174" y="537"/>
                </a:lnTo>
                <a:lnTo>
                  <a:pt x="1171" y="534"/>
                </a:lnTo>
                <a:lnTo>
                  <a:pt x="1173" y="536"/>
                </a:lnTo>
                <a:lnTo>
                  <a:pt x="1172" y="533"/>
                </a:lnTo>
                <a:lnTo>
                  <a:pt x="1171" y="534"/>
                </a:lnTo>
                <a:lnTo>
                  <a:pt x="1173" y="536"/>
                </a:lnTo>
                <a:lnTo>
                  <a:pt x="1172" y="533"/>
                </a:lnTo>
                <a:lnTo>
                  <a:pt x="1169" y="534"/>
                </a:lnTo>
                <a:cubicBezTo>
                  <a:pt x="1164" y="540"/>
                  <a:pt x="1162" y="546"/>
                  <a:pt x="1162" y="553"/>
                </a:cubicBezTo>
                <a:cubicBezTo>
                  <a:pt x="1162" y="556"/>
                  <a:pt x="1163" y="559"/>
                  <a:pt x="1165" y="562"/>
                </a:cubicBezTo>
                <a:cubicBezTo>
                  <a:pt x="1166" y="565"/>
                  <a:pt x="1171" y="567"/>
                  <a:pt x="1174" y="567"/>
                </a:cubicBezTo>
                <a:cubicBezTo>
                  <a:pt x="1177" y="567"/>
                  <a:pt x="1180" y="566"/>
                  <a:pt x="1183" y="565"/>
                </a:cubicBezTo>
                <a:lnTo>
                  <a:pt x="1180" y="559"/>
                </a:lnTo>
                <a:lnTo>
                  <a:pt x="1178" y="565"/>
                </a:lnTo>
                <a:lnTo>
                  <a:pt x="1182" y="566"/>
                </a:lnTo>
                <a:cubicBezTo>
                  <a:pt x="1185" y="566"/>
                  <a:pt x="1188" y="564"/>
                  <a:pt x="1189" y="563"/>
                </a:cubicBezTo>
                <a:lnTo>
                  <a:pt x="1190" y="563"/>
                </a:lnTo>
                <a:lnTo>
                  <a:pt x="1190" y="563"/>
                </a:lnTo>
                <a:lnTo>
                  <a:pt x="1188" y="561"/>
                </a:lnTo>
                <a:lnTo>
                  <a:pt x="1189" y="563"/>
                </a:lnTo>
                <a:lnTo>
                  <a:pt x="1190" y="563"/>
                </a:lnTo>
                <a:lnTo>
                  <a:pt x="1188" y="561"/>
                </a:lnTo>
                <a:lnTo>
                  <a:pt x="1189" y="563"/>
                </a:lnTo>
                <a:lnTo>
                  <a:pt x="1188" y="559"/>
                </a:lnTo>
                <a:lnTo>
                  <a:pt x="1188" y="564"/>
                </a:lnTo>
                <a:lnTo>
                  <a:pt x="1189" y="563"/>
                </a:lnTo>
                <a:lnTo>
                  <a:pt x="1188" y="559"/>
                </a:lnTo>
                <a:lnTo>
                  <a:pt x="1188" y="564"/>
                </a:lnTo>
                <a:lnTo>
                  <a:pt x="1188" y="560"/>
                </a:lnTo>
                <a:lnTo>
                  <a:pt x="1186" y="563"/>
                </a:lnTo>
                <a:lnTo>
                  <a:pt x="1188" y="564"/>
                </a:lnTo>
                <a:lnTo>
                  <a:pt x="1188" y="560"/>
                </a:lnTo>
                <a:lnTo>
                  <a:pt x="1186" y="563"/>
                </a:lnTo>
                <a:lnTo>
                  <a:pt x="1187" y="564"/>
                </a:lnTo>
                <a:cubicBezTo>
                  <a:pt x="1188" y="565"/>
                  <a:pt x="1190" y="566"/>
                  <a:pt x="1192" y="566"/>
                </a:cubicBezTo>
                <a:cubicBezTo>
                  <a:pt x="1194" y="566"/>
                  <a:pt x="1195" y="565"/>
                  <a:pt x="1197" y="564"/>
                </a:cubicBezTo>
                <a:cubicBezTo>
                  <a:pt x="1199" y="564"/>
                  <a:pt x="1201" y="562"/>
                  <a:pt x="1204" y="562"/>
                </a:cubicBezTo>
                <a:lnTo>
                  <a:pt x="1206" y="561"/>
                </a:lnTo>
                <a:lnTo>
                  <a:pt x="1207" y="561"/>
                </a:lnTo>
                <a:lnTo>
                  <a:pt x="1207" y="561"/>
                </a:lnTo>
                <a:lnTo>
                  <a:pt x="1207" y="557"/>
                </a:lnTo>
                <a:lnTo>
                  <a:pt x="1206" y="560"/>
                </a:lnTo>
                <a:lnTo>
                  <a:pt x="1207" y="561"/>
                </a:lnTo>
                <a:lnTo>
                  <a:pt x="1207" y="557"/>
                </a:lnTo>
                <a:lnTo>
                  <a:pt x="1206" y="560"/>
                </a:lnTo>
                <a:lnTo>
                  <a:pt x="1209" y="554"/>
                </a:lnTo>
                <a:lnTo>
                  <a:pt x="1202" y="555"/>
                </a:lnTo>
                <a:cubicBezTo>
                  <a:pt x="1203" y="557"/>
                  <a:pt x="1203" y="559"/>
                  <a:pt x="1203" y="562"/>
                </a:cubicBezTo>
                <a:cubicBezTo>
                  <a:pt x="1203" y="563"/>
                  <a:pt x="1203" y="564"/>
                  <a:pt x="1204" y="566"/>
                </a:cubicBezTo>
                <a:lnTo>
                  <a:pt x="1206" y="569"/>
                </a:lnTo>
                <a:lnTo>
                  <a:pt x="1211" y="571"/>
                </a:lnTo>
                <a:cubicBezTo>
                  <a:pt x="1214" y="571"/>
                  <a:pt x="1215" y="570"/>
                  <a:pt x="1217" y="569"/>
                </a:cubicBezTo>
                <a:cubicBezTo>
                  <a:pt x="1218" y="568"/>
                  <a:pt x="1219" y="567"/>
                  <a:pt x="1221" y="565"/>
                </a:cubicBezTo>
                <a:lnTo>
                  <a:pt x="1217" y="560"/>
                </a:lnTo>
                <a:lnTo>
                  <a:pt x="1218" y="567"/>
                </a:lnTo>
                <a:cubicBezTo>
                  <a:pt x="1230" y="566"/>
                  <a:pt x="1244" y="563"/>
                  <a:pt x="1253" y="551"/>
                </a:cubicBezTo>
                <a:lnTo>
                  <a:pt x="1248" y="547"/>
                </a:lnTo>
                <a:lnTo>
                  <a:pt x="1253" y="552"/>
                </a:lnTo>
                <a:lnTo>
                  <a:pt x="1253" y="552"/>
                </a:lnTo>
                <a:lnTo>
                  <a:pt x="1250" y="548"/>
                </a:lnTo>
                <a:lnTo>
                  <a:pt x="1250" y="553"/>
                </a:lnTo>
                <a:cubicBezTo>
                  <a:pt x="1252" y="552"/>
                  <a:pt x="1253" y="552"/>
                  <a:pt x="1253" y="552"/>
                </a:cubicBezTo>
                <a:lnTo>
                  <a:pt x="1250" y="548"/>
                </a:lnTo>
                <a:lnTo>
                  <a:pt x="1250" y="553"/>
                </a:lnTo>
                <a:lnTo>
                  <a:pt x="1250" y="547"/>
                </a:lnTo>
                <a:lnTo>
                  <a:pt x="1245" y="550"/>
                </a:lnTo>
                <a:cubicBezTo>
                  <a:pt x="1246" y="551"/>
                  <a:pt x="1248" y="553"/>
                  <a:pt x="1250" y="553"/>
                </a:cubicBezTo>
                <a:lnTo>
                  <a:pt x="1250" y="547"/>
                </a:lnTo>
                <a:lnTo>
                  <a:pt x="1245" y="550"/>
                </a:lnTo>
                <a:lnTo>
                  <a:pt x="1249" y="547"/>
                </a:lnTo>
                <a:lnTo>
                  <a:pt x="1244" y="547"/>
                </a:lnTo>
                <a:lnTo>
                  <a:pt x="1245" y="550"/>
                </a:lnTo>
                <a:lnTo>
                  <a:pt x="1249" y="547"/>
                </a:lnTo>
                <a:lnTo>
                  <a:pt x="1244" y="547"/>
                </a:lnTo>
                <a:lnTo>
                  <a:pt x="1247" y="547"/>
                </a:lnTo>
                <a:lnTo>
                  <a:pt x="1244" y="547"/>
                </a:lnTo>
                <a:lnTo>
                  <a:pt x="1244" y="547"/>
                </a:lnTo>
                <a:lnTo>
                  <a:pt x="1247" y="547"/>
                </a:lnTo>
                <a:lnTo>
                  <a:pt x="1244" y="547"/>
                </a:lnTo>
                <a:lnTo>
                  <a:pt x="1244" y="547"/>
                </a:lnTo>
                <a:lnTo>
                  <a:pt x="1244" y="547"/>
                </a:lnTo>
                <a:lnTo>
                  <a:pt x="1244" y="547"/>
                </a:lnTo>
                <a:lnTo>
                  <a:pt x="1244" y="547"/>
                </a:lnTo>
                <a:lnTo>
                  <a:pt x="1244" y="547"/>
                </a:lnTo>
                <a:cubicBezTo>
                  <a:pt x="1243" y="549"/>
                  <a:pt x="1243" y="551"/>
                  <a:pt x="1245" y="554"/>
                </a:cubicBezTo>
                <a:cubicBezTo>
                  <a:pt x="1246" y="556"/>
                  <a:pt x="1249" y="557"/>
                  <a:pt x="1251" y="556"/>
                </a:cubicBezTo>
                <a:lnTo>
                  <a:pt x="1251" y="554"/>
                </a:lnTo>
                <a:lnTo>
                  <a:pt x="1251" y="556"/>
                </a:lnTo>
                <a:lnTo>
                  <a:pt x="1251" y="556"/>
                </a:lnTo>
                <a:lnTo>
                  <a:pt x="1251" y="554"/>
                </a:lnTo>
                <a:lnTo>
                  <a:pt x="1251" y="556"/>
                </a:lnTo>
                <a:lnTo>
                  <a:pt x="1251" y="551"/>
                </a:lnTo>
                <a:lnTo>
                  <a:pt x="1247" y="554"/>
                </a:lnTo>
                <a:lnTo>
                  <a:pt x="1251" y="556"/>
                </a:lnTo>
                <a:lnTo>
                  <a:pt x="1251" y="551"/>
                </a:lnTo>
                <a:lnTo>
                  <a:pt x="1247" y="554"/>
                </a:lnTo>
                <a:lnTo>
                  <a:pt x="1250" y="552"/>
                </a:lnTo>
                <a:lnTo>
                  <a:pt x="1246" y="553"/>
                </a:lnTo>
                <a:lnTo>
                  <a:pt x="1247" y="554"/>
                </a:lnTo>
                <a:lnTo>
                  <a:pt x="1250" y="552"/>
                </a:lnTo>
                <a:lnTo>
                  <a:pt x="1246" y="553"/>
                </a:lnTo>
                <a:lnTo>
                  <a:pt x="1246" y="553"/>
                </a:lnTo>
                <a:lnTo>
                  <a:pt x="1246" y="553"/>
                </a:lnTo>
                <a:lnTo>
                  <a:pt x="1246" y="553"/>
                </a:lnTo>
                <a:lnTo>
                  <a:pt x="1246" y="553"/>
                </a:lnTo>
                <a:lnTo>
                  <a:pt x="1246" y="553"/>
                </a:lnTo>
                <a:lnTo>
                  <a:pt x="1247" y="555"/>
                </a:lnTo>
                <a:cubicBezTo>
                  <a:pt x="1247" y="556"/>
                  <a:pt x="1247" y="557"/>
                  <a:pt x="1249" y="559"/>
                </a:cubicBezTo>
                <a:lnTo>
                  <a:pt x="1254" y="554"/>
                </a:lnTo>
                <a:lnTo>
                  <a:pt x="1247" y="556"/>
                </a:lnTo>
                <a:lnTo>
                  <a:pt x="1249" y="560"/>
                </a:lnTo>
                <a:cubicBezTo>
                  <a:pt x="1251" y="562"/>
                  <a:pt x="1253" y="563"/>
                  <a:pt x="1255" y="563"/>
                </a:cubicBezTo>
                <a:cubicBezTo>
                  <a:pt x="1258" y="563"/>
                  <a:pt x="1259" y="562"/>
                  <a:pt x="1260" y="562"/>
                </a:cubicBezTo>
                <a:cubicBezTo>
                  <a:pt x="1262" y="560"/>
                  <a:pt x="1263" y="559"/>
                  <a:pt x="1263" y="558"/>
                </a:cubicBezTo>
                <a:lnTo>
                  <a:pt x="1266" y="555"/>
                </a:lnTo>
                <a:lnTo>
                  <a:pt x="1267" y="555"/>
                </a:lnTo>
                <a:lnTo>
                  <a:pt x="1267" y="555"/>
                </a:lnTo>
                <a:lnTo>
                  <a:pt x="1265" y="552"/>
                </a:lnTo>
                <a:lnTo>
                  <a:pt x="1265" y="555"/>
                </a:lnTo>
                <a:lnTo>
                  <a:pt x="1267" y="555"/>
                </a:lnTo>
                <a:lnTo>
                  <a:pt x="1265" y="552"/>
                </a:lnTo>
                <a:lnTo>
                  <a:pt x="1265" y="555"/>
                </a:lnTo>
                <a:lnTo>
                  <a:pt x="1265" y="552"/>
                </a:lnTo>
                <a:lnTo>
                  <a:pt x="1263" y="554"/>
                </a:lnTo>
                <a:lnTo>
                  <a:pt x="1265" y="555"/>
                </a:lnTo>
                <a:lnTo>
                  <a:pt x="1265" y="552"/>
                </a:lnTo>
                <a:lnTo>
                  <a:pt x="1263" y="554"/>
                </a:lnTo>
                <a:lnTo>
                  <a:pt x="1263" y="554"/>
                </a:lnTo>
                <a:lnTo>
                  <a:pt x="1264" y="556"/>
                </a:lnTo>
                <a:cubicBezTo>
                  <a:pt x="1265" y="558"/>
                  <a:pt x="1268" y="560"/>
                  <a:pt x="1270" y="560"/>
                </a:cubicBezTo>
                <a:cubicBezTo>
                  <a:pt x="1274" y="560"/>
                  <a:pt x="1278" y="558"/>
                  <a:pt x="1279" y="555"/>
                </a:cubicBezTo>
                <a:cubicBezTo>
                  <a:pt x="1282" y="551"/>
                  <a:pt x="1282" y="548"/>
                  <a:pt x="1282" y="546"/>
                </a:cubicBezTo>
                <a:lnTo>
                  <a:pt x="1282" y="545"/>
                </a:lnTo>
                <a:lnTo>
                  <a:pt x="1282" y="545"/>
                </a:lnTo>
                <a:lnTo>
                  <a:pt x="1278" y="544"/>
                </a:lnTo>
                <a:lnTo>
                  <a:pt x="1281" y="546"/>
                </a:lnTo>
                <a:lnTo>
                  <a:pt x="1282" y="545"/>
                </a:lnTo>
                <a:lnTo>
                  <a:pt x="1278" y="544"/>
                </a:lnTo>
                <a:lnTo>
                  <a:pt x="1281" y="546"/>
                </a:lnTo>
                <a:lnTo>
                  <a:pt x="1277" y="543"/>
                </a:lnTo>
                <a:lnTo>
                  <a:pt x="1277" y="549"/>
                </a:lnTo>
                <a:cubicBezTo>
                  <a:pt x="1278" y="549"/>
                  <a:pt x="1280" y="547"/>
                  <a:pt x="1281" y="546"/>
                </a:cubicBezTo>
                <a:lnTo>
                  <a:pt x="1277" y="543"/>
                </a:lnTo>
                <a:lnTo>
                  <a:pt x="1277" y="549"/>
                </a:lnTo>
                <a:lnTo>
                  <a:pt x="1277" y="544"/>
                </a:lnTo>
                <a:lnTo>
                  <a:pt x="1274" y="548"/>
                </a:lnTo>
                <a:lnTo>
                  <a:pt x="1277" y="549"/>
                </a:lnTo>
                <a:lnTo>
                  <a:pt x="1277" y="544"/>
                </a:lnTo>
                <a:lnTo>
                  <a:pt x="1274" y="548"/>
                </a:lnTo>
                <a:lnTo>
                  <a:pt x="1275" y="546"/>
                </a:lnTo>
                <a:lnTo>
                  <a:pt x="1274" y="548"/>
                </a:lnTo>
                <a:lnTo>
                  <a:pt x="1274" y="548"/>
                </a:lnTo>
                <a:lnTo>
                  <a:pt x="1275" y="546"/>
                </a:lnTo>
                <a:lnTo>
                  <a:pt x="1274" y="548"/>
                </a:lnTo>
                <a:lnTo>
                  <a:pt x="1274" y="548"/>
                </a:lnTo>
                <a:lnTo>
                  <a:pt x="1277" y="551"/>
                </a:lnTo>
                <a:cubicBezTo>
                  <a:pt x="1278" y="552"/>
                  <a:pt x="1280" y="553"/>
                  <a:pt x="1282" y="553"/>
                </a:cubicBezTo>
                <a:lnTo>
                  <a:pt x="1285" y="552"/>
                </a:lnTo>
                <a:lnTo>
                  <a:pt x="1288" y="551"/>
                </a:lnTo>
                <a:cubicBezTo>
                  <a:pt x="1289" y="551"/>
                  <a:pt x="1291" y="548"/>
                  <a:pt x="1291" y="546"/>
                </a:cubicBezTo>
                <a:cubicBezTo>
                  <a:pt x="1291" y="542"/>
                  <a:pt x="1289" y="541"/>
                  <a:pt x="1289" y="541"/>
                </a:cubicBezTo>
                <a:lnTo>
                  <a:pt x="1287" y="539"/>
                </a:lnTo>
                <a:lnTo>
                  <a:pt x="1286" y="539"/>
                </a:lnTo>
                <a:lnTo>
                  <a:pt x="1286" y="539"/>
                </a:lnTo>
                <a:lnTo>
                  <a:pt x="1284" y="541"/>
                </a:lnTo>
                <a:lnTo>
                  <a:pt x="1287" y="539"/>
                </a:lnTo>
                <a:lnTo>
                  <a:pt x="1286" y="539"/>
                </a:lnTo>
                <a:lnTo>
                  <a:pt x="1284" y="541"/>
                </a:lnTo>
                <a:lnTo>
                  <a:pt x="1287" y="539"/>
                </a:lnTo>
                <a:lnTo>
                  <a:pt x="1283" y="542"/>
                </a:lnTo>
                <a:lnTo>
                  <a:pt x="1287" y="542"/>
                </a:lnTo>
                <a:lnTo>
                  <a:pt x="1287" y="539"/>
                </a:lnTo>
                <a:lnTo>
                  <a:pt x="1283" y="542"/>
                </a:lnTo>
                <a:lnTo>
                  <a:pt x="1287" y="542"/>
                </a:lnTo>
                <a:lnTo>
                  <a:pt x="1283" y="542"/>
                </a:lnTo>
                <a:lnTo>
                  <a:pt x="1287" y="542"/>
                </a:lnTo>
                <a:lnTo>
                  <a:pt x="1287" y="542"/>
                </a:lnTo>
                <a:lnTo>
                  <a:pt x="1283" y="542"/>
                </a:lnTo>
                <a:lnTo>
                  <a:pt x="1287" y="542"/>
                </a:lnTo>
                <a:lnTo>
                  <a:pt x="1281" y="541"/>
                </a:lnTo>
                <a:lnTo>
                  <a:pt x="1285" y="547"/>
                </a:lnTo>
                <a:cubicBezTo>
                  <a:pt x="1288" y="544"/>
                  <a:pt x="1290" y="540"/>
                  <a:pt x="1290" y="537"/>
                </a:cubicBezTo>
                <a:cubicBezTo>
                  <a:pt x="1290" y="534"/>
                  <a:pt x="1289" y="532"/>
                  <a:pt x="1289" y="531"/>
                </a:cubicBezTo>
                <a:lnTo>
                  <a:pt x="1288" y="530"/>
                </a:lnTo>
                <a:lnTo>
                  <a:pt x="1288" y="530"/>
                </a:lnTo>
                <a:lnTo>
                  <a:pt x="1287" y="530"/>
                </a:lnTo>
                <a:lnTo>
                  <a:pt x="1288" y="530"/>
                </a:lnTo>
                <a:lnTo>
                  <a:pt x="1288" y="530"/>
                </a:lnTo>
                <a:lnTo>
                  <a:pt x="1287" y="530"/>
                </a:lnTo>
                <a:lnTo>
                  <a:pt x="1288" y="530"/>
                </a:lnTo>
                <a:lnTo>
                  <a:pt x="1285" y="530"/>
                </a:lnTo>
                <a:lnTo>
                  <a:pt x="1288" y="531"/>
                </a:lnTo>
                <a:lnTo>
                  <a:pt x="1288" y="530"/>
                </a:lnTo>
                <a:lnTo>
                  <a:pt x="1285" y="530"/>
                </a:lnTo>
                <a:lnTo>
                  <a:pt x="1288" y="531"/>
                </a:lnTo>
                <a:cubicBezTo>
                  <a:pt x="1289" y="529"/>
                  <a:pt x="1288" y="526"/>
                  <a:pt x="1286" y="525"/>
                </a:cubicBezTo>
                <a:cubicBezTo>
                  <a:pt x="1285" y="523"/>
                  <a:pt x="1283" y="523"/>
                  <a:pt x="1280" y="523"/>
                </a:cubicBezTo>
                <a:cubicBezTo>
                  <a:pt x="1278" y="524"/>
                  <a:pt x="1274" y="524"/>
                  <a:pt x="1271" y="524"/>
                </a:cubicBezTo>
                <a:lnTo>
                  <a:pt x="1269" y="524"/>
                </a:lnTo>
                <a:lnTo>
                  <a:pt x="1268" y="527"/>
                </a:lnTo>
                <a:lnTo>
                  <a:pt x="1270" y="524"/>
                </a:lnTo>
                <a:lnTo>
                  <a:pt x="1269" y="524"/>
                </a:lnTo>
                <a:lnTo>
                  <a:pt x="1268" y="527"/>
                </a:lnTo>
                <a:lnTo>
                  <a:pt x="1270" y="524"/>
                </a:lnTo>
                <a:lnTo>
                  <a:pt x="1266" y="529"/>
                </a:lnTo>
                <a:lnTo>
                  <a:pt x="1272" y="529"/>
                </a:lnTo>
                <a:cubicBezTo>
                  <a:pt x="1272" y="527"/>
                  <a:pt x="1270" y="525"/>
                  <a:pt x="1270" y="524"/>
                </a:cubicBezTo>
                <a:lnTo>
                  <a:pt x="1266" y="529"/>
                </a:lnTo>
                <a:lnTo>
                  <a:pt x="1272" y="529"/>
                </a:lnTo>
                <a:lnTo>
                  <a:pt x="1267" y="529"/>
                </a:lnTo>
                <a:lnTo>
                  <a:pt x="1271" y="532"/>
                </a:lnTo>
                <a:cubicBezTo>
                  <a:pt x="1271" y="531"/>
                  <a:pt x="1272" y="530"/>
                  <a:pt x="1272" y="529"/>
                </a:cubicBezTo>
                <a:lnTo>
                  <a:pt x="1267" y="529"/>
                </a:lnTo>
                <a:lnTo>
                  <a:pt x="1271" y="532"/>
                </a:lnTo>
                <a:lnTo>
                  <a:pt x="1270" y="531"/>
                </a:lnTo>
                <a:lnTo>
                  <a:pt x="1271" y="532"/>
                </a:lnTo>
                <a:lnTo>
                  <a:pt x="1271" y="532"/>
                </a:lnTo>
                <a:lnTo>
                  <a:pt x="1270" y="531"/>
                </a:lnTo>
                <a:lnTo>
                  <a:pt x="1271" y="532"/>
                </a:lnTo>
                <a:cubicBezTo>
                  <a:pt x="1271" y="532"/>
                  <a:pt x="1272" y="531"/>
                  <a:pt x="1274" y="530"/>
                </a:cubicBezTo>
                <a:lnTo>
                  <a:pt x="1276" y="528"/>
                </a:lnTo>
                <a:cubicBezTo>
                  <a:pt x="1278" y="527"/>
                  <a:pt x="1280" y="526"/>
                  <a:pt x="1283" y="525"/>
                </a:cubicBezTo>
                <a:cubicBezTo>
                  <a:pt x="1284" y="525"/>
                  <a:pt x="1285" y="525"/>
                  <a:pt x="1287" y="524"/>
                </a:cubicBezTo>
                <a:lnTo>
                  <a:pt x="1290" y="522"/>
                </a:lnTo>
                <a:cubicBezTo>
                  <a:pt x="1292" y="521"/>
                  <a:pt x="1293" y="518"/>
                  <a:pt x="1293" y="516"/>
                </a:cubicBezTo>
                <a:cubicBezTo>
                  <a:pt x="1292" y="513"/>
                  <a:pt x="1291" y="511"/>
                  <a:pt x="1290" y="510"/>
                </a:cubicBezTo>
                <a:cubicBezTo>
                  <a:pt x="1289" y="508"/>
                  <a:pt x="1287" y="507"/>
                  <a:pt x="1285" y="505"/>
                </a:cubicBezTo>
                <a:lnTo>
                  <a:pt x="1281" y="510"/>
                </a:lnTo>
                <a:lnTo>
                  <a:pt x="1286" y="506"/>
                </a:lnTo>
                <a:lnTo>
                  <a:pt x="1283" y="508"/>
                </a:lnTo>
                <a:lnTo>
                  <a:pt x="1287" y="508"/>
                </a:lnTo>
                <a:lnTo>
                  <a:pt x="1286" y="506"/>
                </a:lnTo>
                <a:lnTo>
                  <a:pt x="1283" y="508"/>
                </a:lnTo>
                <a:lnTo>
                  <a:pt x="1287" y="508"/>
                </a:lnTo>
                <a:lnTo>
                  <a:pt x="1283" y="508"/>
                </a:lnTo>
                <a:lnTo>
                  <a:pt x="1286" y="511"/>
                </a:lnTo>
                <a:lnTo>
                  <a:pt x="1287" y="508"/>
                </a:lnTo>
                <a:lnTo>
                  <a:pt x="1283" y="508"/>
                </a:lnTo>
                <a:lnTo>
                  <a:pt x="1286" y="511"/>
                </a:lnTo>
                <a:lnTo>
                  <a:pt x="1285" y="510"/>
                </a:lnTo>
                <a:lnTo>
                  <a:pt x="1286" y="511"/>
                </a:lnTo>
                <a:lnTo>
                  <a:pt x="1286" y="511"/>
                </a:lnTo>
                <a:lnTo>
                  <a:pt x="1285" y="510"/>
                </a:lnTo>
                <a:lnTo>
                  <a:pt x="1286" y="511"/>
                </a:lnTo>
                <a:lnTo>
                  <a:pt x="1289" y="510"/>
                </a:lnTo>
                <a:lnTo>
                  <a:pt x="1289" y="510"/>
                </a:lnTo>
                <a:lnTo>
                  <a:pt x="1289" y="508"/>
                </a:lnTo>
                <a:lnTo>
                  <a:pt x="1288" y="509"/>
                </a:lnTo>
                <a:lnTo>
                  <a:pt x="1289" y="510"/>
                </a:lnTo>
                <a:lnTo>
                  <a:pt x="1289" y="508"/>
                </a:lnTo>
                <a:lnTo>
                  <a:pt x="1288" y="509"/>
                </a:lnTo>
                <a:lnTo>
                  <a:pt x="1290" y="507"/>
                </a:lnTo>
                <a:lnTo>
                  <a:pt x="1287" y="508"/>
                </a:lnTo>
                <a:lnTo>
                  <a:pt x="1288" y="509"/>
                </a:lnTo>
                <a:lnTo>
                  <a:pt x="1290" y="507"/>
                </a:lnTo>
                <a:lnTo>
                  <a:pt x="1287" y="508"/>
                </a:lnTo>
                <a:lnTo>
                  <a:pt x="1294" y="507"/>
                </a:lnTo>
                <a:lnTo>
                  <a:pt x="1293" y="501"/>
                </a:lnTo>
                <a:cubicBezTo>
                  <a:pt x="1290" y="501"/>
                  <a:pt x="1289" y="502"/>
                  <a:pt x="1288" y="503"/>
                </a:cubicBezTo>
                <a:cubicBezTo>
                  <a:pt x="1286" y="505"/>
                  <a:pt x="1285" y="506"/>
                  <a:pt x="1284" y="508"/>
                </a:cubicBezTo>
                <a:cubicBezTo>
                  <a:pt x="1284" y="510"/>
                  <a:pt x="1283" y="511"/>
                  <a:pt x="1283" y="514"/>
                </a:cubicBezTo>
                <a:cubicBezTo>
                  <a:pt x="1283" y="516"/>
                  <a:pt x="1283" y="518"/>
                  <a:pt x="1285" y="520"/>
                </a:cubicBezTo>
                <a:cubicBezTo>
                  <a:pt x="1287" y="522"/>
                  <a:pt x="1290" y="523"/>
                  <a:pt x="1292" y="523"/>
                </a:cubicBezTo>
                <a:lnTo>
                  <a:pt x="1293" y="523"/>
                </a:lnTo>
                <a:lnTo>
                  <a:pt x="1292" y="518"/>
                </a:lnTo>
                <a:lnTo>
                  <a:pt x="1292" y="523"/>
                </a:lnTo>
                <a:lnTo>
                  <a:pt x="1293" y="523"/>
                </a:lnTo>
                <a:lnTo>
                  <a:pt x="1292" y="518"/>
                </a:lnTo>
                <a:lnTo>
                  <a:pt x="1292" y="523"/>
                </a:lnTo>
                <a:cubicBezTo>
                  <a:pt x="1299" y="523"/>
                  <a:pt x="1302" y="520"/>
                  <a:pt x="1305" y="518"/>
                </a:cubicBezTo>
                <a:cubicBezTo>
                  <a:pt x="1307" y="517"/>
                  <a:pt x="1308" y="516"/>
                  <a:pt x="1309" y="515"/>
                </a:cubicBezTo>
                <a:lnTo>
                  <a:pt x="1310" y="515"/>
                </a:lnTo>
                <a:lnTo>
                  <a:pt x="1307" y="510"/>
                </a:lnTo>
                <a:lnTo>
                  <a:pt x="1307" y="515"/>
                </a:lnTo>
                <a:cubicBezTo>
                  <a:pt x="1309" y="515"/>
                  <a:pt x="1310" y="515"/>
                  <a:pt x="1310" y="515"/>
                </a:cubicBezTo>
                <a:lnTo>
                  <a:pt x="1307" y="510"/>
                </a:lnTo>
                <a:lnTo>
                  <a:pt x="1307" y="515"/>
                </a:lnTo>
                <a:lnTo>
                  <a:pt x="1307" y="509"/>
                </a:lnTo>
                <a:lnTo>
                  <a:pt x="1302" y="512"/>
                </a:lnTo>
                <a:cubicBezTo>
                  <a:pt x="1303" y="514"/>
                  <a:pt x="1306" y="515"/>
                  <a:pt x="1307" y="515"/>
                </a:cubicBezTo>
                <a:lnTo>
                  <a:pt x="1307" y="509"/>
                </a:lnTo>
                <a:lnTo>
                  <a:pt x="1302" y="512"/>
                </a:lnTo>
                <a:lnTo>
                  <a:pt x="1307" y="509"/>
                </a:lnTo>
                <a:lnTo>
                  <a:pt x="1301" y="509"/>
                </a:lnTo>
                <a:cubicBezTo>
                  <a:pt x="1301" y="510"/>
                  <a:pt x="1301" y="511"/>
                  <a:pt x="1302" y="512"/>
                </a:cubicBezTo>
                <a:lnTo>
                  <a:pt x="1307" y="509"/>
                </a:lnTo>
                <a:lnTo>
                  <a:pt x="1301" y="509"/>
                </a:lnTo>
                <a:lnTo>
                  <a:pt x="1304" y="509"/>
                </a:lnTo>
                <a:lnTo>
                  <a:pt x="1301" y="509"/>
                </a:lnTo>
                <a:lnTo>
                  <a:pt x="1301" y="509"/>
                </a:lnTo>
                <a:lnTo>
                  <a:pt x="1304" y="509"/>
                </a:lnTo>
                <a:lnTo>
                  <a:pt x="1301" y="509"/>
                </a:lnTo>
                <a:cubicBezTo>
                  <a:pt x="1301" y="511"/>
                  <a:pt x="1301" y="513"/>
                  <a:pt x="1303" y="514"/>
                </a:cubicBezTo>
                <a:cubicBezTo>
                  <a:pt x="1304" y="515"/>
                  <a:pt x="1305" y="516"/>
                  <a:pt x="1307" y="516"/>
                </a:cubicBezTo>
                <a:lnTo>
                  <a:pt x="1308" y="516"/>
                </a:lnTo>
                <a:lnTo>
                  <a:pt x="1308" y="516"/>
                </a:lnTo>
                <a:lnTo>
                  <a:pt x="1309" y="513"/>
                </a:lnTo>
                <a:lnTo>
                  <a:pt x="1307" y="516"/>
                </a:lnTo>
                <a:lnTo>
                  <a:pt x="1308" y="516"/>
                </a:lnTo>
                <a:lnTo>
                  <a:pt x="1309" y="513"/>
                </a:lnTo>
                <a:lnTo>
                  <a:pt x="1307" y="516"/>
                </a:lnTo>
                <a:lnTo>
                  <a:pt x="1310" y="511"/>
                </a:lnTo>
                <a:lnTo>
                  <a:pt x="1304" y="511"/>
                </a:lnTo>
                <a:cubicBezTo>
                  <a:pt x="1304" y="513"/>
                  <a:pt x="1306" y="515"/>
                  <a:pt x="1307" y="516"/>
                </a:cubicBezTo>
                <a:lnTo>
                  <a:pt x="1310" y="511"/>
                </a:lnTo>
                <a:lnTo>
                  <a:pt x="1304" y="511"/>
                </a:lnTo>
                <a:lnTo>
                  <a:pt x="1310" y="511"/>
                </a:lnTo>
                <a:lnTo>
                  <a:pt x="1305" y="508"/>
                </a:lnTo>
                <a:cubicBezTo>
                  <a:pt x="1305" y="508"/>
                  <a:pt x="1304" y="509"/>
                  <a:pt x="1304" y="511"/>
                </a:cubicBezTo>
                <a:lnTo>
                  <a:pt x="1310" y="511"/>
                </a:lnTo>
                <a:lnTo>
                  <a:pt x="1305" y="508"/>
                </a:lnTo>
                <a:lnTo>
                  <a:pt x="1308" y="510"/>
                </a:lnTo>
                <a:lnTo>
                  <a:pt x="1305" y="508"/>
                </a:lnTo>
                <a:lnTo>
                  <a:pt x="1305" y="508"/>
                </a:lnTo>
                <a:lnTo>
                  <a:pt x="1308" y="510"/>
                </a:lnTo>
                <a:lnTo>
                  <a:pt x="1305" y="508"/>
                </a:lnTo>
                <a:lnTo>
                  <a:pt x="1303" y="509"/>
                </a:lnTo>
                <a:lnTo>
                  <a:pt x="1301" y="512"/>
                </a:lnTo>
                <a:cubicBezTo>
                  <a:pt x="1301" y="513"/>
                  <a:pt x="1300" y="514"/>
                  <a:pt x="1300" y="517"/>
                </a:cubicBezTo>
                <a:lnTo>
                  <a:pt x="1300" y="517"/>
                </a:lnTo>
                <a:lnTo>
                  <a:pt x="1305" y="517"/>
                </a:lnTo>
                <a:lnTo>
                  <a:pt x="1300" y="517"/>
                </a:lnTo>
                <a:lnTo>
                  <a:pt x="1300" y="517"/>
                </a:lnTo>
                <a:lnTo>
                  <a:pt x="1305" y="517"/>
                </a:lnTo>
                <a:lnTo>
                  <a:pt x="1300" y="517"/>
                </a:lnTo>
                <a:cubicBezTo>
                  <a:pt x="1300" y="520"/>
                  <a:pt x="1302" y="522"/>
                  <a:pt x="1304" y="523"/>
                </a:cubicBezTo>
                <a:cubicBezTo>
                  <a:pt x="1306" y="524"/>
                  <a:pt x="1308" y="524"/>
                  <a:pt x="1310" y="524"/>
                </a:cubicBezTo>
                <a:cubicBezTo>
                  <a:pt x="1315" y="524"/>
                  <a:pt x="1320" y="522"/>
                  <a:pt x="1324" y="519"/>
                </a:cubicBezTo>
                <a:cubicBezTo>
                  <a:pt x="1326" y="517"/>
                  <a:pt x="1328" y="516"/>
                  <a:pt x="1329" y="514"/>
                </a:cubicBezTo>
                <a:cubicBezTo>
                  <a:pt x="1330" y="512"/>
                  <a:pt x="1332" y="510"/>
                  <a:pt x="1332" y="506"/>
                </a:cubicBezTo>
                <a:lnTo>
                  <a:pt x="1332" y="506"/>
                </a:lnTo>
                <a:lnTo>
                  <a:pt x="1325" y="506"/>
                </a:lnTo>
                <a:lnTo>
                  <a:pt x="1321" y="512"/>
                </a:lnTo>
                <a:cubicBezTo>
                  <a:pt x="1326" y="515"/>
                  <a:pt x="1330" y="516"/>
                  <a:pt x="1332" y="518"/>
                </a:cubicBezTo>
                <a:lnTo>
                  <a:pt x="1336" y="512"/>
                </a:lnTo>
                <a:lnTo>
                  <a:pt x="1329" y="514"/>
                </a:lnTo>
                <a:cubicBezTo>
                  <a:pt x="1330" y="515"/>
                  <a:pt x="1330" y="516"/>
                  <a:pt x="1331" y="518"/>
                </a:cubicBezTo>
                <a:lnTo>
                  <a:pt x="1333" y="521"/>
                </a:lnTo>
                <a:cubicBezTo>
                  <a:pt x="1334" y="523"/>
                  <a:pt x="1336" y="524"/>
                  <a:pt x="1338" y="523"/>
                </a:cubicBezTo>
                <a:cubicBezTo>
                  <a:pt x="1341" y="523"/>
                  <a:pt x="1342" y="523"/>
                  <a:pt x="1343" y="522"/>
                </a:cubicBezTo>
                <a:lnTo>
                  <a:pt x="1347" y="520"/>
                </a:lnTo>
                <a:lnTo>
                  <a:pt x="1348" y="519"/>
                </a:lnTo>
                <a:lnTo>
                  <a:pt x="1346" y="518"/>
                </a:lnTo>
                <a:lnTo>
                  <a:pt x="1348" y="519"/>
                </a:lnTo>
                <a:lnTo>
                  <a:pt x="1348" y="519"/>
                </a:lnTo>
                <a:lnTo>
                  <a:pt x="1346" y="518"/>
                </a:lnTo>
                <a:lnTo>
                  <a:pt x="1348" y="519"/>
                </a:lnTo>
                <a:lnTo>
                  <a:pt x="1348" y="519"/>
                </a:lnTo>
                <a:cubicBezTo>
                  <a:pt x="1348" y="519"/>
                  <a:pt x="1353" y="518"/>
                  <a:pt x="1357" y="517"/>
                </a:cubicBezTo>
                <a:cubicBezTo>
                  <a:pt x="1359" y="517"/>
                  <a:pt x="1361" y="517"/>
                  <a:pt x="1363" y="515"/>
                </a:cubicBezTo>
                <a:cubicBezTo>
                  <a:pt x="1364" y="515"/>
                  <a:pt x="1366" y="514"/>
                  <a:pt x="1367" y="512"/>
                </a:cubicBezTo>
                <a:cubicBezTo>
                  <a:pt x="1368" y="511"/>
                  <a:pt x="1369" y="509"/>
                  <a:pt x="1369" y="507"/>
                </a:cubicBezTo>
                <a:cubicBezTo>
                  <a:pt x="1369" y="505"/>
                  <a:pt x="1368" y="504"/>
                  <a:pt x="1368" y="502"/>
                </a:cubicBezTo>
                <a:lnTo>
                  <a:pt x="1362" y="505"/>
                </a:lnTo>
                <a:lnTo>
                  <a:pt x="1365" y="511"/>
                </a:lnTo>
                <a:cubicBezTo>
                  <a:pt x="1369" y="509"/>
                  <a:pt x="1373" y="507"/>
                  <a:pt x="1377" y="505"/>
                </a:cubicBezTo>
                <a:cubicBezTo>
                  <a:pt x="1381" y="503"/>
                  <a:pt x="1385" y="499"/>
                  <a:pt x="1388" y="493"/>
                </a:cubicBezTo>
                <a:lnTo>
                  <a:pt x="1382" y="491"/>
                </a:lnTo>
                <a:lnTo>
                  <a:pt x="1385" y="497"/>
                </a:lnTo>
                <a:cubicBezTo>
                  <a:pt x="1398" y="490"/>
                  <a:pt x="1409" y="491"/>
                  <a:pt x="1426" y="488"/>
                </a:cubicBezTo>
                <a:cubicBezTo>
                  <a:pt x="1429" y="488"/>
                  <a:pt x="1431" y="485"/>
                  <a:pt x="1432" y="483"/>
                </a:cubicBezTo>
                <a:lnTo>
                  <a:pt x="1432" y="482"/>
                </a:lnTo>
                <a:lnTo>
                  <a:pt x="1432" y="482"/>
                </a:lnTo>
                <a:lnTo>
                  <a:pt x="1430" y="481"/>
                </a:lnTo>
                <a:lnTo>
                  <a:pt x="1431" y="483"/>
                </a:lnTo>
                <a:lnTo>
                  <a:pt x="1432" y="482"/>
                </a:lnTo>
                <a:lnTo>
                  <a:pt x="1430" y="481"/>
                </a:lnTo>
                <a:lnTo>
                  <a:pt x="1431" y="483"/>
                </a:lnTo>
                <a:lnTo>
                  <a:pt x="1430" y="482"/>
                </a:lnTo>
                <a:lnTo>
                  <a:pt x="1431" y="483"/>
                </a:lnTo>
                <a:lnTo>
                  <a:pt x="1431" y="483"/>
                </a:lnTo>
                <a:lnTo>
                  <a:pt x="1430" y="482"/>
                </a:lnTo>
                <a:lnTo>
                  <a:pt x="1431" y="483"/>
                </a:lnTo>
                <a:lnTo>
                  <a:pt x="1431" y="483"/>
                </a:lnTo>
                <a:cubicBezTo>
                  <a:pt x="1432" y="483"/>
                  <a:pt x="1433" y="483"/>
                  <a:pt x="1435" y="483"/>
                </a:cubicBezTo>
                <a:cubicBezTo>
                  <a:pt x="1436" y="484"/>
                  <a:pt x="1438" y="483"/>
                  <a:pt x="1440" y="482"/>
                </a:cubicBezTo>
                <a:cubicBezTo>
                  <a:pt x="1441" y="481"/>
                  <a:pt x="1443" y="480"/>
                  <a:pt x="1444" y="480"/>
                </a:cubicBezTo>
                <a:cubicBezTo>
                  <a:pt x="1446" y="480"/>
                  <a:pt x="1447" y="481"/>
                  <a:pt x="1449" y="483"/>
                </a:cubicBezTo>
                <a:lnTo>
                  <a:pt x="1454" y="479"/>
                </a:lnTo>
                <a:lnTo>
                  <a:pt x="1448" y="480"/>
                </a:lnTo>
                <a:cubicBezTo>
                  <a:pt x="1448" y="484"/>
                  <a:pt x="1448" y="487"/>
                  <a:pt x="1450" y="491"/>
                </a:cubicBezTo>
                <a:cubicBezTo>
                  <a:pt x="1450" y="493"/>
                  <a:pt x="1452" y="495"/>
                  <a:pt x="1454" y="497"/>
                </a:cubicBezTo>
                <a:cubicBezTo>
                  <a:pt x="1455" y="498"/>
                  <a:pt x="1458" y="500"/>
                  <a:pt x="1460" y="501"/>
                </a:cubicBezTo>
                <a:lnTo>
                  <a:pt x="1463" y="494"/>
                </a:lnTo>
                <a:lnTo>
                  <a:pt x="1456" y="495"/>
                </a:lnTo>
                <a:cubicBezTo>
                  <a:pt x="1456" y="497"/>
                  <a:pt x="1456" y="499"/>
                  <a:pt x="1457" y="502"/>
                </a:cubicBezTo>
                <a:cubicBezTo>
                  <a:pt x="1458" y="504"/>
                  <a:pt x="1460" y="505"/>
                  <a:pt x="1462" y="506"/>
                </a:cubicBezTo>
                <a:cubicBezTo>
                  <a:pt x="1463" y="506"/>
                  <a:pt x="1464" y="506"/>
                  <a:pt x="1465" y="506"/>
                </a:cubicBezTo>
                <a:lnTo>
                  <a:pt x="1466" y="506"/>
                </a:lnTo>
                <a:lnTo>
                  <a:pt x="1467" y="506"/>
                </a:lnTo>
                <a:lnTo>
                  <a:pt x="1470" y="500"/>
                </a:lnTo>
                <a:lnTo>
                  <a:pt x="1464" y="498"/>
                </a:lnTo>
                <a:cubicBezTo>
                  <a:pt x="1462" y="500"/>
                  <a:pt x="1461" y="503"/>
                  <a:pt x="1461" y="506"/>
                </a:cubicBezTo>
                <a:cubicBezTo>
                  <a:pt x="1461" y="509"/>
                  <a:pt x="1463" y="512"/>
                  <a:pt x="1466" y="514"/>
                </a:cubicBezTo>
                <a:cubicBezTo>
                  <a:pt x="1469" y="516"/>
                  <a:pt x="1472" y="516"/>
                  <a:pt x="1473" y="516"/>
                </a:cubicBezTo>
                <a:lnTo>
                  <a:pt x="1473" y="516"/>
                </a:lnTo>
                <a:lnTo>
                  <a:pt x="1473" y="516"/>
                </a:lnTo>
                <a:lnTo>
                  <a:pt x="1473" y="516"/>
                </a:lnTo>
                <a:lnTo>
                  <a:pt x="1473" y="516"/>
                </a:lnTo>
                <a:lnTo>
                  <a:pt x="1473" y="516"/>
                </a:lnTo>
                <a:lnTo>
                  <a:pt x="1473" y="516"/>
                </a:lnTo>
                <a:lnTo>
                  <a:pt x="1474" y="513"/>
                </a:lnTo>
                <a:lnTo>
                  <a:pt x="1472" y="515"/>
                </a:lnTo>
                <a:lnTo>
                  <a:pt x="1473" y="516"/>
                </a:lnTo>
                <a:lnTo>
                  <a:pt x="1474" y="513"/>
                </a:lnTo>
                <a:lnTo>
                  <a:pt x="1472" y="515"/>
                </a:lnTo>
                <a:cubicBezTo>
                  <a:pt x="1472" y="516"/>
                  <a:pt x="1474" y="517"/>
                  <a:pt x="1475" y="518"/>
                </a:cubicBezTo>
                <a:lnTo>
                  <a:pt x="1478" y="519"/>
                </a:lnTo>
                <a:cubicBezTo>
                  <a:pt x="1480" y="519"/>
                  <a:pt x="1482" y="518"/>
                  <a:pt x="1483" y="517"/>
                </a:cubicBezTo>
                <a:cubicBezTo>
                  <a:pt x="1485" y="516"/>
                  <a:pt x="1485" y="515"/>
                  <a:pt x="1486" y="514"/>
                </a:cubicBezTo>
                <a:lnTo>
                  <a:pt x="1487" y="511"/>
                </a:lnTo>
                <a:lnTo>
                  <a:pt x="1487" y="511"/>
                </a:lnTo>
                <a:lnTo>
                  <a:pt x="1483" y="509"/>
                </a:lnTo>
                <a:lnTo>
                  <a:pt x="1486" y="512"/>
                </a:lnTo>
                <a:lnTo>
                  <a:pt x="1487" y="511"/>
                </a:lnTo>
                <a:lnTo>
                  <a:pt x="1483" y="509"/>
                </a:lnTo>
                <a:lnTo>
                  <a:pt x="1486" y="512"/>
                </a:lnTo>
                <a:lnTo>
                  <a:pt x="1481" y="508"/>
                </a:lnTo>
                <a:lnTo>
                  <a:pt x="1485" y="513"/>
                </a:lnTo>
                <a:lnTo>
                  <a:pt x="1486" y="512"/>
                </a:lnTo>
                <a:lnTo>
                  <a:pt x="1481" y="508"/>
                </a:lnTo>
                <a:lnTo>
                  <a:pt x="1485" y="513"/>
                </a:lnTo>
                <a:lnTo>
                  <a:pt x="1481" y="508"/>
                </a:lnTo>
                <a:lnTo>
                  <a:pt x="1481" y="514"/>
                </a:lnTo>
                <a:cubicBezTo>
                  <a:pt x="1483" y="514"/>
                  <a:pt x="1484" y="514"/>
                  <a:pt x="1485" y="513"/>
                </a:cubicBezTo>
                <a:lnTo>
                  <a:pt x="1481" y="508"/>
                </a:lnTo>
                <a:lnTo>
                  <a:pt x="1481" y="514"/>
                </a:lnTo>
                <a:lnTo>
                  <a:pt x="1481" y="508"/>
                </a:lnTo>
                <a:lnTo>
                  <a:pt x="1477" y="512"/>
                </a:lnTo>
                <a:cubicBezTo>
                  <a:pt x="1477" y="513"/>
                  <a:pt x="1479" y="514"/>
                  <a:pt x="1481" y="514"/>
                </a:cubicBezTo>
                <a:lnTo>
                  <a:pt x="1481" y="508"/>
                </a:lnTo>
                <a:lnTo>
                  <a:pt x="1477" y="512"/>
                </a:lnTo>
                <a:lnTo>
                  <a:pt x="1480" y="509"/>
                </a:lnTo>
                <a:lnTo>
                  <a:pt x="1476" y="511"/>
                </a:lnTo>
                <a:lnTo>
                  <a:pt x="1477" y="512"/>
                </a:lnTo>
                <a:lnTo>
                  <a:pt x="1480" y="509"/>
                </a:lnTo>
                <a:lnTo>
                  <a:pt x="1476" y="511"/>
                </a:lnTo>
                <a:lnTo>
                  <a:pt x="1476" y="512"/>
                </a:lnTo>
                <a:cubicBezTo>
                  <a:pt x="1477" y="514"/>
                  <a:pt x="1479" y="516"/>
                  <a:pt x="1481" y="516"/>
                </a:cubicBezTo>
                <a:cubicBezTo>
                  <a:pt x="1483" y="517"/>
                  <a:pt x="1485" y="516"/>
                  <a:pt x="1487" y="515"/>
                </a:cubicBezTo>
                <a:lnTo>
                  <a:pt x="1484" y="511"/>
                </a:lnTo>
                <a:lnTo>
                  <a:pt x="1484" y="516"/>
                </a:lnTo>
                <a:cubicBezTo>
                  <a:pt x="1486" y="516"/>
                  <a:pt x="1487" y="515"/>
                  <a:pt x="1487" y="515"/>
                </a:cubicBezTo>
                <a:lnTo>
                  <a:pt x="1484" y="511"/>
                </a:lnTo>
                <a:lnTo>
                  <a:pt x="1484" y="516"/>
                </a:lnTo>
                <a:lnTo>
                  <a:pt x="1484" y="511"/>
                </a:lnTo>
                <a:lnTo>
                  <a:pt x="1482" y="515"/>
                </a:lnTo>
                <a:lnTo>
                  <a:pt x="1484" y="516"/>
                </a:lnTo>
                <a:lnTo>
                  <a:pt x="1484" y="511"/>
                </a:lnTo>
                <a:lnTo>
                  <a:pt x="1482" y="515"/>
                </a:lnTo>
                <a:lnTo>
                  <a:pt x="1483" y="514"/>
                </a:lnTo>
                <a:lnTo>
                  <a:pt x="1482" y="515"/>
                </a:lnTo>
                <a:lnTo>
                  <a:pt x="1482" y="515"/>
                </a:lnTo>
                <a:lnTo>
                  <a:pt x="1483" y="514"/>
                </a:lnTo>
                <a:lnTo>
                  <a:pt x="1482" y="515"/>
                </a:lnTo>
                <a:lnTo>
                  <a:pt x="1484" y="516"/>
                </a:lnTo>
                <a:cubicBezTo>
                  <a:pt x="1485" y="517"/>
                  <a:pt x="1486" y="518"/>
                  <a:pt x="1489" y="518"/>
                </a:cubicBezTo>
                <a:lnTo>
                  <a:pt x="1491" y="517"/>
                </a:lnTo>
                <a:lnTo>
                  <a:pt x="1490" y="511"/>
                </a:lnTo>
                <a:lnTo>
                  <a:pt x="1485" y="506"/>
                </a:lnTo>
                <a:lnTo>
                  <a:pt x="1483" y="508"/>
                </a:lnTo>
                <a:lnTo>
                  <a:pt x="1482" y="509"/>
                </a:lnTo>
                <a:lnTo>
                  <a:pt x="1482" y="510"/>
                </a:lnTo>
                <a:cubicBezTo>
                  <a:pt x="1481" y="511"/>
                  <a:pt x="1481" y="511"/>
                  <a:pt x="1481" y="513"/>
                </a:cubicBezTo>
                <a:lnTo>
                  <a:pt x="1482" y="517"/>
                </a:lnTo>
                <a:cubicBezTo>
                  <a:pt x="1483" y="519"/>
                  <a:pt x="1485" y="520"/>
                  <a:pt x="1486" y="520"/>
                </a:cubicBezTo>
                <a:lnTo>
                  <a:pt x="1487" y="520"/>
                </a:lnTo>
                <a:cubicBezTo>
                  <a:pt x="1489" y="520"/>
                  <a:pt x="1489" y="520"/>
                  <a:pt x="1489" y="520"/>
                </a:cubicBezTo>
                <a:lnTo>
                  <a:pt x="1490" y="520"/>
                </a:lnTo>
                <a:lnTo>
                  <a:pt x="1491" y="520"/>
                </a:lnTo>
                <a:lnTo>
                  <a:pt x="1491" y="513"/>
                </a:lnTo>
                <a:lnTo>
                  <a:pt x="1486" y="518"/>
                </a:lnTo>
                <a:cubicBezTo>
                  <a:pt x="1487" y="519"/>
                  <a:pt x="1489" y="521"/>
                  <a:pt x="1493" y="521"/>
                </a:cubicBezTo>
                <a:cubicBezTo>
                  <a:pt x="1494" y="521"/>
                  <a:pt x="1496" y="520"/>
                  <a:pt x="1497" y="520"/>
                </a:cubicBezTo>
                <a:cubicBezTo>
                  <a:pt x="1499" y="518"/>
                  <a:pt x="1500" y="517"/>
                  <a:pt x="1500" y="516"/>
                </a:cubicBezTo>
                <a:cubicBezTo>
                  <a:pt x="1501" y="514"/>
                  <a:pt x="1502" y="513"/>
                  <a:pt x="1502" y="513"/>
                </a:cubicBezTo>
                <a:lnTo>
                  <a:pt x="1502" y="512"/>
                </a:lnTo>
                <a:lnTo>
                  <a:pt x="1499" y="511"/>
                </a:lnTo>
                <a:lnTo>
                  <a:pt x="1501" y="513"/>
                </a:lnTo>
                <a:lnTo>
                  <a:pt x="1502" y="512"/>
                </a:lnTo>
                <a:lnTo>
                  <a:pt x="1499" y="511"/>
                </a:lnTo>
                <a:lnTo>
                  <a:pt x="1501" y="513"/>
                </a:lnTo>
                <a:lnTo>
                  <a:pt x="1497" y="509"/>
                </a:lnTo>
                <a:lnTo>
                  <a:pt x="1497" y="515"/>
                </a:lnTo>
                <a:cubicBezTo>
                  <a:pt x="1500" y="515"/>
                  <a:pt x="1501" y="514"/>
                  <a:pt x="1501" y="513"/>
                </a:cubicBezTo>
                <a:lnTo>
                  <a:pt x="1497" y="509"/>
                </a:lnTo>
                <a:lnTo>
                  <a:pt x="1497" y="515"/>
                </a:lnTo>
                <a:lnTo>
                  <a:pt x="1497" y="509"/>
                </a:lnTo>
                <a:lnTo>
                  <a:pt x="1492" y="513"/>
                </a:lnTo>
                <a:cubicBezTo>
                  <a:pt x="1493" y="514"/>
                  <a:pt x="1494" y="515"/>
                  <a:pt x="1497" y="515"/>
                </a:cubicBezTo>
                <a:lnTo>
                  <a:pt x="1497" y="509"/>
                </a:lnTo>
                <a:lnTo>
                  <a:pt x="1492" y="513"/>
                </a:lnTo>
                <a:lnTo>
                  <a:pt x="1495" y="510"/>
                </a:lnTo>
                <a:lnTo>
                  <a:pt x="1492" y="512"/>
                </a:lnTo>
                <a:lnTo>
                  <a:pt x="1492" y="513"/>
                </a:lnTo>
                <a:lnTo>
                  <a:pt x="1495" y="510"/>
                </a:lnTo>
                <a:lnTo>
                  <a:pt x="1492" y="512"/>
                </a:lnTo>
                <a:lnTo>
                  <a:pt x="1493" y="512"/>
                </a:lnTo>
                <a:lnTo>
                  <a:pt x="1492" y="512"/>
                </a:lnTo>
                <a:lnTo>
                  <a:pt x="1492" y="512"/>
                </a:lnTo>
                <a:lnTo>
                  <a:pt x="1493" y="512"/>
                </a:lnTo>
                <a:lnTo>
                  <a:pt x="1492" y="512"/>
                </a:lnTo>
                <a:lnTo>
                  <a:pt x="1494" y="515"/>
                </a:lnTo>
                <a:cubicBezTo>
                  <a:pt x="1496" y="516"/>
                  <a:pt x="1498" y="517"/>
                  <a:pt x="1500" y="517"/>
                </a:cubicBezTo>
                <a:cubicBezTo>
                  <a:pt x="1503" y="517"/>
                  <a:pt x="1506" y="515"/>
                  <a:pt x="1507" y="515"/>
                </a:cubicBezTo>
                <a:lnTo>
                  <a:pt x="1508" y="514"/>
                </a:lnTo>
                <a:lnTo>
                  <a:pt x="1508" y="514"/>
                </a:lnTo>
                <a:lnTo>
                  <a:pt x="1508" y="513"/>
                </a:lnTo>
                <a:lnTo>
                  <a:pt x="1508" y="514"/>
                </a:lnTo>
                <a:lnTo>
                  <a:pt x="1508" y="514"/>
                </a:lnTo>
                <a:lnTo>
                  <a:pt x="1508" y="513"/>
                </a:lnTo>
                <a:lnTo>
                  <a:pt x="1508" y="514"/>
                </a:lnTo>
                <a:lnTo>
                  <a:pt x="1508" y="512"/>
                </a:lnTo>
                <a:lnTo>
                  <a:pt x="1507" y="514"/>
                </a:lnTo>
                <a:lnTo>
                  <a:pt x="1508" y="514"/>
                </a:lnTo>
                <a:lnTo>
                  <a:pt x="1508" y="512"/>
                </a:lnTo>
                <a:lnTo>
                  <a:pt x="1507" y="514"/>
                </a:lnTo>
                <a:lnTo>
                  <a:pt x="1507" y="513"/>
                </a:lnTo>
                <a:lnTo>
                  <a:pt x="1507" y="514"/>
                </a:lnTo>
                <a:lnTo>
                  <a:pt x="1507" y="514"/>
                </a:lnTo>
                <a:lnTo>
                  <a:pt x="1507" y="513"/>
                </a:lnTo>
                <a:lnTo>
                  <a:pt x="1507" y="514"/>
                </a:lnTo>
                <a:cubicBezTo>
                  <a:pt x="1509" y="516"/>
                  <a:pt x="1513" y="516"/>
                  <a:pt x="1515" y="514"/>
                </a:cubicBezTo>
                <a:cubicBezTo>
                  <a:pt x="1517" y="511"/>
                  <a:pt x="1518" y="508"/>
                  <a:pt x="1516" y="505"/>
                </a:cubicBezTo>
                <a:lnTo>
                  <a:pt x="1516" y="505"/>
                </a:lnTo>
                <a:lnTo>
                  <a:pt x="1514" y="506"/>
                </a:lnTo>
                <a:lnTo>
                  <a:pt x="1517" y="506"/>
                </a:lnTo>
                <a:lnTo>
                  <a:pt x="1516" y="505"/>
                </a:lnTo>
                <a:lnTo>
                  <a:pt x="1514" y="506"/>
                </a:lnTo>
                <a:lnTo>
                  <a:pt x="1517" y="506"/>
                </a:lnTo>
                <a:lnTo>
                  <a:pt x="1513" y="506"/>
                </a:lnTo>
                <a:lnTo>
                  <a:pt x="1516" y="509"/>
                </a:lnTo>
                <a:lnTo>
                  <a:pt x="1517" y="506"/>
                </a:lnTo>
                <a:lnTo>
                  <a:pt x="1513" y="506"/>
                </a:lnTo>
                <a:lnTo>
                  <a:pt x="1516" y="509"/>
                </a:lnTo>
                <a:lnTo>
                  <a:pt x="1514" y="507"/>
                </a:lnTo>
                <a:lnTo>
                  <a:pt x="1515" y="509"/>
                </a:lnTo>
                <a:lnTo>
                  <a:pt x="1516" y="509"/>
                </a:lnTo>
                <a:lnTo>
                  <a:pt x="1514" y="507"/>
                </a:lnTo>
                <a:lnTo>
                  <a:pt x="1515" y="509"/>
                </a:lnTo>
                <a:lnTo>
                  <a:pt x="1515" y="509"/>
                </a:lnTo>
                <a:lnTo>
                  <a:pt x="1513" y="503"/>
                </a:lnTo>
                <a:lnTo>
                  <a:pt x="1512" y="509"/>
                </a:lnTo>
                <a:lnTo>
                  <a:pt x="1513" y="509"/>
                </a:lnTo>
                <a:lnTo>
                  <a:pt x="1514" y="506"/>
                </a:lnTo>
                <a:lnTo>
                  <a:pt x="1511" y="508"/>
                </a:lnTo>
                <a:lnTo>
                  <a:pt x="1513" y="509"/>
                </a:lnTo>
                <a:lnTo>
                  <a:pt x="1514" y="506"/>
                </a:lnTo>
                <a:lnTo>
                  <a:pt x="1511" y="508"/>
                </a:lnTo>
                <a:lnTo>
                  <a:pt x="1514" y="506"/>
                </a:lnTo>
                <a:lnTo>
                  <a:pt x="1511" y="507"/>
                </a:lnTo>
                <a:lnTo>
                  <a:pt x="1511" y="508"/>
                </a:lnTo>
                <a:lnTo>
                  <a:pt x="1514" y="506"/>
                </a:lnTo>
                <a:lnTo>
                  <a:pt x="1511" y="507"/>
                </a:lnTo>
                <a:cubicBezTo>
                  <a:pt x="1511" y="507"/>
                  <a:pt x="1511" y="508"/>
                  <a:pt x="1511" y="510"/>
                </a:cubicBezTo>
                <a:cubicBezTo>
                  <a:pt x="1512" y="511"/>
                  <a:pt x="1513" y="513"/>
                  <a:pt x="1515" y="515"/>
                </a:cubicBezTo>
                <a:cubicBezTo>
                  <a:pt x="1517" y="516"/>
                  <a:pt x="1519" y="517"/>
                  <a:pt x="1521" y="516"/>
                </a:cubicBezTo>
                <a:cubicBezTo>
                  <a:pt x="1524" y="515"/>
                  <a:pt x="1525" y="513"/>
                  <a:pt x="1526" y="510"/>
                </a:cubicBezTo>
                <a:lnTo>
                  <a:pt x="1526" y="510"/>
                </a:lnTo>
                <a:lnTo>
                  <a:pt x="1522" y="509"/>
                </a:lnTo>
                <a:lnTo>
                  <a:pt x="1524" y="511"/>
                </a:lnTo>
                <a:lnTo>
                  <a:pt x="1526" y="510"/>
                </a:lnTo>
                <a:lnTo>
                  <a:pt x="1522" y="509"/>
                </a:lnTo>
                <a:lnTo>
                  <a:pt x="1524" y="511"/>
                </a:lnTo>
                <a:lnTo>
                  <a:pt x="1522" y="508"/>
                </a:lnTo>
                <a:lnTo>
                  <a:pt x="1522" y="512"/>
                </a:lnTo>
                <a:lnTo>
                  <a:pt x="1524" y="511"/>
                </a:lnTo>
                <a:lnTo>
                  <a:pt x="1522" y="508"/>
                </a:lnTo>
                <a:lnTo>
                  <a:pt x="1522" y="512"/>
                </a:lnTo>
                <a:lnTo>
                  <a:pt x="1522" y="512"/>
                </a:lnTo>
                <a:lnTo>
                  <a:pt x="1521" y="512"/>
                </a:lnTo>
                <a:lnTo>
                  <a:pt x="1522" y="512"/>
                </a:lnTo>
                <a:lnTo>
                  <a:pt x="1522" y="512"/>
                </a:lnTo>
                <a:lnTo>
                  <a:pt x="1521" y="512"/>
                </a:lnTo>
                <a:cubicBezTo>
                  <a:pt x="1522" y="512"/>
                  <a:pt x="1525" y="513"/>
                  <a:pt x="1528" y="514"/>
                </a:cubicBezTo>
                <a:lnTo>
                  <a:pt x="1529" y="507"/>
                </a:lnTo>
                <a:lnTo>
                  <a:pt x="1525" y="512"/>
                </a:lnTo>
                <a:cubicBezTo>
                  <a:pt x="1527" y="514"/>
                  <a:pt x="1529" y="515"/>
                  <a:pt x="1531" y="515"/>
                </a:cubicBezTo>
                <a:cubicBezTo>
                  <a:pt x="1533" y="515"/>
                  <a:pt x="1534" y="515"/>
                  <a:pt x="1536" y="515"/>
                </a:cubicBezTo>
                <a:lnTo>
                  <a:pt x="1540" y="515"/>
                </a:lnTo>
                <a:lnTo>
                  <a:pt x="1540" y="509"/>
                </a:lnTo>
                <a:lnTo>
                  <a:pt x="1538" y="515"/>
                </a:lnTo>
                <a:lnTo>
                  <a:pt x="1539" y="515"/>
                </a:lnTo>
                <a:lnTo>
                  <a:pt x="1539" y="515"/>
                </a:lnTo>
                <a:lnTo>
                  <a:pt x="1539" y="515"/>
                </a:lnTo>
                <a:lnTo>
                  <a:pt x="1539" y="515"/>
                </a:lnTo>
                <a:lnTo>
                  <a:pt x="1539" y="515"/>
                </a:lnTo>
                <a:lnTo>
                  <a:pt x="1539" y="515"/>
                </a:lnTo>
                <a:lnTo>
                  <a:pt x="1540" y="516"/>
                </a:lnTo>
                <a:cubicBezTo>
                  <a:pt x="1541" y="517"/>
                  <a:pt x="1542" y="518"/>
                  <a:pt x="1544" y="519"/>
                </a:cubicBezTo>
                <a:lnTo>
                  <a:pt x="1547" y="513"/>
                </a:lnTo>
                <a:lnTo>
                  <a:pt x="1542" y="517"/>
                </a:lnTo>
                <a:lnTo>
                  <a:pt x="1544" y="521"/>
                </a:lnTo>
                <a:lnTo>
                  <a:pt x="1544" y="522"/>
                </a:lnTo>
                <a:lnTo>
                  <a:pt x="1545" y="522"/>
                </a:lnTo>
                <a:lnTo>
                  <a:pt x="1544" y="521"/>
                </a:lnTo>
                <a:lnTo>
                  <a:pt x="1544" y="522"/>
                </a:lnTo>
                <a:lnTo>
                  <a:pt x="1545" y="522"/>
                </a:lnTo>
                <a:lnTo>
                  <a:pt x="1544" y="521"/>
                </a:lnTo>
                <a:lnTo>
                  <a:pt x="1544" y="521"/>
                </a:lnTo>
                <a:lnTo>
                  <a:pt x="1544" y="521"/>
                </a:lnTo>
                <a:lnTo>
                  <a:pt x="1544" y="521"/>
                </a:lnTo>
                <a:lnTo>
                  <a:pt x="1544" y="521"/>
                </a:lnTo>
                <a:lnTo>
                  <a:pt x="1544" y="521"/>
                </a:lnTo>
                <a:cubicBezTo>
                  <a:pt x="1544" y="521"/>
                  <a:pt x="1543" y="523"/>
                  <a:pt x="1541" y="524"/>
                </a:cubicBezTo>
                <a:cubicBezTo>
                  <a:pt x="1539" y="525"/>
                  <a:pt x="1536" y="527"/>
                  <a:pt x="1534" y="529"/>
                </a:cubicBezTo>
                <a:lnTo>
                  <a:pt x="1531" y="532"/>
                </a:lnTo>
                <a:lnTo>
                  <a:pt x="1532" y="532"/>
                </a:lnTo>
                <a:lnTo>
                  <a:pt x="1531" y="532"/>
                </a:lnTo>
                <a:lnTo>
                  <a:pt x="1531" y="532"/>
                </a:lnTo>
                <a:lnTo>
                  <a:pt x="1532" y="532"/>
                </a:lnTo>
                <a:lnTo>
                  <a:pt x="1531" y="532"/>
                </a:lnTo>
                <a:lnTo>
                  <a:pt x="1530" y="534"/>
                </a:lnTo>
                <a:cubicBezTo>
                  <a:pt x="1530" y="535"/>
                  <a:pt x="1529" y="537"/>
                  <a:pt x="1529" y="539"/>
                </a:cubicBezTo>
                <a:cubicBezTo>
                  <a:pt x="1529" y="543"/>
                  <a:pt x="1531" y="545"/>
                  <a:pt x="1533" y="547"/>
                </a:cubicBezTo>
                <a:lnTo>
                  <a:pt x="1538" y="543"/>
                </a:lnTo>
                <a:lnTo>
                  <a:pt x="1532" y="539"/>
                </a:lnTo>
                <a:cubicBezTo>
                  <a:pt x="1531" y="540"/>
                  <a:pt x="1530" y="541"/>
                  <a:pt x="1529" y="542"/>
                </a:cubicBezTo>
                <a:cubicBezTo>
                  <a:pt x="1528" y="542"/>
                  <a:pt x="1525" y="543"/>
                  <a:pt x="1522" y="545"/>
                </a:cubicBezTo>
                <a:lnTo>
                  <a:pt x="1525" y="551"/>
                </a:lnTo>
                <a:lnTo>
                  <a:pt x="1528" y="557"/>
                </a:lnTo>
                <a:lnTo>
                  <a:pt x="1530" y="555"/>
                </a:lnTo>
                <a:cubicBezTo>
                  <a:pt x="1530" y="555"/>
                  <a:pt x="1532" y="553"/>
                  <a:pt x="1532" y="551"/>
                </a:cubicBezTo>
                <a:lnTo>
                  <a:pt x="1530" y="547"/>
                </a:lnTo>
                <a:cubicBezTo>
                  <a:pt x="1529" y="545"/>
                  <a:pt x="1528" y="545"/>
                  <a:pt x="1527" y="544"/>
                </a:cubicBezTo>
                <a:cubicBezTo>
                  <a:pt x="1525" y="544"/>
                  <a:pt x="1525" y="544"/>
                  <a:pt x="1524" y="544"/>
                </a:cubicBezTo>
                <a:cubicBezTo>
                  <a:pt x="1521" y="544"/>
                  <a:pt x="1516" y="545"/>
                  <a:pt x="1512" y="548"/>
                </a:cubicBezTo>
                <a:lnTo>
                  <a:pt x="1515" y="553"/>
                </a:lnTo>
                <a:lnTo>
                  <a:pt x="1514" y="547"/>
                </a:lnTo>
                <a:lnTo>
                  <a:pt x="1514" y="548"/>
                </a:lnTo>
                <a:lnTo>
                  <a:pt x="1514" y="547"/>
                </a:lnTo>
                <a:lnTo>
                  <a:pt x="1514" y="547"/>
                </a:lnTo>
                <a:lnTo>
                  <a:pt x="1514" y="548"/>
                </a:lnTo>
                <a:lnTo>
                  <a:pt x="1514" y="547"/>
                </a:lnTo>
                <a:lnTo>
                  <a:pt x="1514" y="547"/>
                </a:lnTo>
                <a:lnTo>
                  <a:pt x="1514" y="547"/>
                </a:lnTo>
                <a:lnTo>
                  <a:pt x="1514" y="547"/>
                </a:lnTo>
                <a:lnTo>
                  <a:pt x="1514" y="547"/>
                </a:lnTo>
                <a:lnTo>
                  <a:pt x="1514" y="547"/>
                </a:lnTo>
                <a:cubicBezTo>
                  <a:pt x="1514" y="547"/>
                  <a:pt x="1513" y="545"/>
                  <a:pt x="1508" y="545"/>
                </a:cubicBezTo>
                <a:cubicBezTo>
                  <a:pt x="1506" y="545"/>
                  <a:pt x="1503" y="547"/>
                  <a:pt x="1501" y="548"/>
                </a:cubicBezTo>
                <a:lnTo>
                  <a:pt x="1500" y="549"/>
                </a:lnTo>
                <a:lnTo>
                  <a:pt x="1499" y="552"/>
                </a:lnTo>
                <a:lnTo>
                  <a:pt x="1499" y="552"/>
                </a:lnTo>
                <a:lnTo>
                  <a:pt x="1499" y="552"/>
                </a:lnTo>
                <a:lnTo>
                  <a:pt x="1499" y="552"/>
                </a:lnTo>
                <a:lnTo>
                  <a:pt x="1499" y="552"/>
                </a:lnTo>
                <a:lnTo>
                  <a:pt x="1499" y="552"/>
                </a:lnTo>
                <a:lnTo>
                  <a:pt x="1501" y="555"/>
                </a:lnTo>
                <a:lnTo>
                  <a:pt x="1501" y="551"/>
                </a:lnTo>
                <a:lnTo>
                  <a:pt x="1499" y="552"/>
                </a:lnTo>
                <a:lnTo>
                  <a:pt x="1501" y="555"/>
                </a:lnTo>
                <a:lnTo>
                  <a:pt x="1501" y="551"/>
                </a:lnTo>
                <a:lnTo>
                  <a:pt x="1501" y="555"/>
                </a:lnTo>
                <a:lnTo>
                  <a:pt x="1504" y="552"/>
                </a:lnTo>
                <a:cubicBezTo>
                  <a:pt x="1504" y="552"/>
                  <a:pt x="1503" y="551"/>
                  <a:pt x="1501" y="551"/>
                </a:cubicBezTo>
                <a:lnTo>
                  <a:pt x="1501" y="555"/>
                </a:lnTo>
                <a:lnTo>
                  <a:pt x="1504" y="552"/>
                </a:lnTo>
                <a:lnTo>
                  <a:pt x="1504" y="553"/>
                </a:lnTo>
                <a:lnTo>
                  <a:pt x="1504" y="552"/>
                </a:lnTo>
                <a:lnTo>
                  <a:pt x="1504" y="552"/>
                </a:lnTo>
                <a:lnTo>
                  <a:pt x="1504" y="553"/>
                </a:lnTo>
                <a:lnTo>
                  <a:pt x="1504" y="552"/>
                </a:lnTo>
                <a:cubicBezTo>
                  <a:pt x="1504" y="552"/>
                  <a:pt x="1503" y="551"/>
                  <a:pt x="1502" y="550"/>
                </a:cubicBezTo>
                <a:lnTo>
                  <a:pt x="1500" y="547"/>
                </a:lnTo>
                <a:cubicBezTo>
                  <a:pt x="1498" y="546"/>
                  <a:pt x="1496" y="545"/>
                  <a:pt x="1494" y="545"/>
                </a:cubicBezTo>
                <a:lnTo>
                  <a:pt x="1494" y="545"/>
                </a:lnTo>
                <a:lnTo>
                  <a:pt x="1490" y="547"/>
                </a:lnTo>
                <a:cubicBezTo>
                  <a:pt x="1487" y="549"/>
                  <a:pt x="1485" y="550"/>
                  <a:pt x="1483" y="551"/>
                </a:cubicBezTo>
                <a:cubicBezTo>
                  <a:pt x="1481" y="551"/>
                  <a:pt x="1478" y="552"/>
                  <a:pt x="1474" y="552"/>
                </a:cubicBezTo>
                <a:lnTo>
                  <a:pt x="1472" y="553"/>
                </a:lnTo>
                <a:cubicBezTo>
                  <a:pt x="1469" y="555"/>
                  <a:pt x="1466" y="557"/>
                  <a:pt x="1464" y="558"/>
                </a:cubicBezTo>
                <a:cubicBezTo>
                  <a:pt x="1462" y="560"/>
                  <a:pt x="1461" y="560"/>
                  <a:pt x="1460" y="560"/>
                </a:cubicBezTo>
                <a:lnTo>
                  <a:pt x="1459" y="560"/>
                </a:lnTo>
                <a:cubicBezTo>
                  <a:pt x="1457" y="559"/>
                  <a:pt x="1456" y="559"/>
                  <a:pt x="1454" y="560"/>
                </a:cubicBezTo>
                <a:cubicBezTo>
                  <a:pt x="1450" y="562"/>
                  <a:pt x="1447" y="565"/>
                  <a:pt x="1446" y="567"/>
                </a:cubicBezTo>
                <a:lnTo>
                  <a:pt x="1444" y="570"/>
                </a:lnTo>
                <a:lnTo>
                  <a:pt x="1444" y="571"/>
                </a:lnTo>
                <a:lnTo>
                  <a:pt x="1445" y="571"/>
                </a:lnTo>
                <a:lnTo>
                  <a:pt x="1444" y="570"/>
                </a:lnTo>
                <a:lnTo>
                  <a:pt x="1444" y="571"/>
                </a:lnTo>
                <a:lnTo>
                  <a:pt x="1445" y="571"/>
                </a:lnTo>
                <a:lnTo>
                  <a:pt x="1444" y="570"/>
                </a:lnTo>
                <a:lnTo>
                  <a:pt x="1448" y="575"/>
                </a:lnTo>
                <a:lnTo>
                  <a:pt x="1447" y="569"/>
                </a:lnTo>
                <a:lnTo>
                  <a:pt x="1448" y="570"/>
                </a:lnTo>
                <a:lnTo>
                  <a:pt x="1448" y="569"/>
                </a:lnTo>
                <a:lnTo>
                  <a:pt x="1447" y="569"/>
                </a:lnTo>
                <a:lnTo>
                  <a:pt x="1448" y="570"/>
                </a:lnTo>
                <a:lnTo>
                  <a:pt x="1448" y="569"/>
                </a:lnTo>
                <a:cubicBezTo>
                  <a:pt x="1447" y="569"/>
                  <a:pt x="1446" y="569"/>
                  <a:pt x="1445" y="569"/>
                </a:cubicBezTo>
                <a:cubicBezTo>
                  <a:pt x="1443" y="569"/>
                  <a:pt x="1442" y="569"/>
                  <a:pt x="1440" y="570"/>
                </a:cubicBezTo>
                <a:lnTo>
                  <a:pt x="1437" y="573"/>
                </a:lnTo>
                <a:lnTo>
                  <a:pt x="1436" y="577"/>
                </a:lnTo>
                <a:lnTo>
                  <a:pt x="1436" y="579"/>
                </a:lnTo>
                <a:lnTo>
                  <a:pt x="1443" y="578"/>
                </a:lnTo>
                <a:lnTo>
                  <a:pt x="1436" y="577"/>
                </a:lnTo>
                <a:cubicBezTo>
                  <a:pt x="1435" y="582"/>
                  <a:pt x="1435" y="587"/>
                  <a:pt x="1432" y="592"/>
                </a:cubicBezTo>
                <a:cubicBezTo>
                  <a:pt x="1431" y="594"/>
                  <a:pt x="1431" y="596"/>
                  <a:pt x="1432" y="597"/>
                </a:cubicBezTo>
                <a:cubicBezTo>
                  <a:pt x="1432" y="599"/>
                  <a:pt x="1433" y="601"/>
                  <a:pt x="1435" y="601"/>
                </a:cubicBezTo>
                <a:lnTo>
                  <a:pt x="1435" y="601"/>
                </a:lnTo>
                <a:lnTo>
                  <a:pt x="1435" y="601"/>
                </a:lnTo>
                <a:lnTo>
                  <a:pt x="1435" y="601"/>
                </a:lnTo>
                <a:lnTo>
                  <a:pt x="1435" y="601"/>
                </a:lnTo>
                <a:lnTo>
                  <a:pt x="1435" y="601"/>
                </a:lnTo>
                <a:lnTo>
                  <a:pt x="1437" y="598"/>
                </a:lnTo>
                <a:lnTo>
                  <a:pt x="1433" y="598"/>
                </a:lnTo>
                <a:lnTo>
                  <a:pt x="1435" y="601"/>
                </a:lnTo>
                <a:lnTo>
                  <a:pt x="1437" y="598"/>
                </a:lnTo>
                <a:lnTo>
                  <a:pt x="1433" y="598"/>
                </a:lnTo>
                <a:lnTo>
                  <a:pt x="1437" y="598"/>
                </a:lnTo>
                <a:lnTo>
                  <a:pt x="1433" y="597"/>
                </a:lnTo>
                <a:lnTo>
                  <a:pt x="1433" y="598"/>
                </a:lnTo>
                <a:lnTo>
                  <a:pt x="1437" y="598"/>
                </a:lnTo>
                <a:lnTo>
                  <a:pt x="1433" y="597"/>
                </a:lnTo>
                <a:lnTo>
                  <a:pt x="1435" y="598"/>
                </a:lnTo>
                <a:lnTo>
                  <a:pt x="1433" y="597"/>
                </a:lnTo>
                <a:lnTo>
                  <a:pt x="1433" y="597"/>
                </a:lnTo>
                <a:lnTo>
                  <a:pt x="1435" y="598"/>
                </a:lnTo>
                <a:lnTo>
                  <a:pt x="1433" y="597"/>
                </a:lnTo>
                <a:lnTo>
                  <a:pt x="1432" y="599"/>
                </a:lnTo>
                <a:cubicBezTo>
                  <a:pt x="1432" y="601"/>
                  <a:pt x="1431" y="603"/>
                  <a:pt x="1431" y="605"/>
                </a:cubicBezTo>
                <a:lnTo>
                  <a:pt x="1432" y="610"/>
                </a:lnTo>
                <a:lnTo>
                  <a:pt x="1438" y="607"/>
                </a:lnTo>
                <a:lnTo>
                  <a:pt x="1435" y="601"/>
                </a:lnTo>
                <a:cubicBezTo>
                  <a:pt x="1430" y="603"/>
                  <a:pt x="1427" y="605"/>
                  <a:pt x="1425" y="608"/>
                </a:cubicBezTo>
                <a:cubicBezTo>
                  <a:pt x="1422" y="610"/>
                  <a:pt x="1420" y="613"/>
                  <a:pt x="1420" y="617"/>
                </a:cubicBezTo>
                <a:cubicBezTo>
                  <a:pt x="1420" y="620"/>
                  <a:pt x="1421" y="622"/>
                  <a:pt x="1422" y="623"/>
                </a:cubicBezTo>
                <a:lnTo>
                  <a:pt x="1427" y="619"/>
                </a:lnTo>
                <a:lnTo>
                  <a:pt x="1425" y="613"/>
                </a:lnTo>
                <a:cubicBezTo>
                  <a:pt x="1394" y="623"/>
                  <a:pt x="1363" y="634"/>
                  <a:pt x="1332" y="645"/>
                </a:cubicBezTo>
                <a:cubicBezTo>
                  <a:pt x="1244" y="676"/>
                  <a:pt x="1155" y="705"/>
                  <a:pt x="1073" y="755"/>
                </a:cubicBezTo>
                <a:cubicBezTo>
                  <a:pt x="985" y="808"/>
                  <a:pt x="930" y="897"/>
                  <a:pt x="859" y="965"/>
                </a:cubicBezTo>
                <a:lnTo>
                  <a:pt x="858" y="966"/>
                </a:lnTo>
                <a:lnTo>
                  <a:pt x="855" y="969"/>
                </a:lnTo>
                <a:lnTo>
                  <a:pt x="860" y="974"/>
                </a:lnTo>
                <a:lnTo>
                  <a:pt x="864" y="968"/>
                </a:lnTo>
                <a:lnTo>
                  <a:pt x="862" y="967"/>
                </a:lnTo>
                <a:lnTo>
                  <a:pt x="860" y="966"/>
                </a:lnTo>
                <a:lnTo>
                  <a:pt x="860" y="966"/>
                </a:lnTo>
                <a:lnTo>
                  <a:pt x="859" y="967"/>
                </a:lnTo>
                <a:lnTo>
                  <a:pt x="860" y="966"/>
                </a:lnTo>
                <a:lnTo>
                  <a:pt x="860" y="966"/>
                </a:lnTo>
                <a:lnTo>
                  <a:pt x="859" y="967"/>
                </a:lnTo>
                <a:lnTo>
                  <a:pt x="860" y="966"/>
                </a:lnTo>
                <a:lnTo>
                  <a:pt x="858" y="969"/>
                </a:lnTo>
                <a:lnTo>
                  <a:pt x="862" y="967"/>
                </a:lnTo>
                <a:lnTo>
                  <a:pt x="860" y="966"/>
                </a:lnTo>
                <a:lnTo>
                  <a:pt x="858" y="969"/>
                </a:lnTo>
                <a:lnTo>
                  <a:pt x="862" y="967"/>
                </a:lnTo>
                <a:lnTo>
                  <a:pt x="857" y="970"/>
                </a:lnTo>
                <a:lnTo>
                  <a:pt x="862" y="970"/>
                </a:lnTo>
                <a:lnTo>
                  <a:pt x="862" y="967"/>
                </a:lnTo>
                <a:lnTo>
                  <a:pt x="857" y="970"/>
                </a:lnTo>
                <a:lnTo>
                  <a:pt x="862" y="970"/>
                </a:lnTo>
                <a:lnTo>
                  <a:pt x="858" y="970"/>
                </a:lnTo>
                <a:lnTo>
                  <a:pt x="862" y="971"/>
                </a:lnTo>
                <a:lnTo>
                  <a:pt x="862" y="970"/>
                </a:lnTo>
                <a:lnTo>
                  <a:pt x="858" y="970"/>
                </a:lnTo>
                <a:lnTo>
                  <a:pt x="862" y="971"/>
                </a:lnTo>
                <a:lnTo>
                  <a:pt x="861" y="971"/>
                </a:lnTo>
                <a:lnTo>
                  <a:pt x="862" y="972"/>
                </a:lnTo>
                <a:lnTo>
                  <a:pt x="862" y="971"/>
                </a:lnTo>
                <a:lnTo>
                  <a:pt x="861" y="971"/>
                </a:lnTo>
                <a:lnTo>
                  <a:pt x="862" y="972"/>
                </a:lnTo>
                <a:lnTo>
                  <a:pt x="864" y="969"/>
                </a:lnTo>
                <a:cubicBezTo>
                  <a:pt x="865" y="968"/>
                  <a:pt x="866" y="967"/>
                  <a:pt x="868" y="964"/>
                </a:cubicBezTo>
                <a:cubicBezTo>
                  <a:pt x="869" y="963"/>
                  <a:pt x="869" y="961"/>
                  <a:pt x="868" y="959"/>
                </a:cubicBezTo>
                <a:cubicBezTo>
                  <a:pt x="867" y="957"/>
                  <a:pt x="866" y="956"/>
                  <a:pt x="864" y="955"/>
                </a:cubicBezTo>
                <a:lnTo>
                  <a:pt x="862" y="961"/>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72" name="Freeform 213">
            <a:extLst>
              <a:ext uri="{FF2B5EF4-FFF2-40B4-BE49-F238E27FC236}">
                <a16:creationId xmlns:a16="http://schemas.microsoft.com/office/drawing/2014/main" id="{1D3A23E3-8113-4A53-68C8-C4FCE20EAAE7}"/>
              </a:ext>
            </a:extLst>
          </p:cNvPr>
          <p:cNvSpPr>
            <a:spLocks noEditPoints="1"/>
          </p:cNvSpPr>
          <p:nvPr/>
        </p:nvSpPr>
        <p:spPr bwMode="auto">
          <a:xfrm>
            <a:off x="2638221" y="4160280"/>
            <a:ext cx="283117" cy="187708"/>
          </a:xfrm>
          <a:custGeom>
            <a:avLst/>
            <a:gdLst>
              <a:gd name="T0" fmla="*/ 511 w 705"/>
              <a:gd name="T1" fmla="*/ 21 h 466"/>
              <a:gd name="T2" fmla="*/ 464 w 705"/>
              <a:gd name="T3" fmla="*/ 96 h 466"/>
              <a:gd name="T4" fmla="*/ 444 w 705"/>
              <a:gd name="T5" fmla="*/ 148 h 466"/>
              <a:gd name="T6" fmla="*/ 316 w 705"/>
              <a:gd name="T7" fmla="*/ 226 h 466"/>
              <a:gd name="T8" fmla="*/ 256 w 705"/>
              <a:gd name="T9" fmla="*/ 232 h 466"/>
              <a:gd name="T10" fmla="*/ 217 w 705"/>
              <a:gd name="T11" fmla="*/ 234 h 466"/>
              <a:gd name="T12" fmla="*/ 146 w 705"/>
              <a:gd name="T13" fmla="*/ 251 h 466"/>
              <a:gd name="T14" fmla="*/ 93 w 705"/>
              <a:gd name="T15" fmla="*/ 265 h 466"/>
              <a:gd name="T16" fmla="*/ 20 w 705"/>
              <a:gd name="T17" fmla="*/ 293 h 466"/>
              <a:gd name="T18" fmla="*/ 66 w 705"/>
              <a:gd name="T19" fmla="*/ 358 h 466"/>
              <a:gd name="T20" fmla="*/ 99 w 705"/>
              <a:gd name="T21" fmla="*/ 354 h 466"/>
              <a:gd name="T22" fmla="*/ 99 w 705"/>
              <a:gd name="T23" fmla="*/ 372 h 466"/>
              <a:gd name="T24" fmla="*/ 41 w 705"/>
              <a:gd name="T25" fmla="*/ 387 h 466"/>
              <a:gd name="T26" fmla="*/ 12 w 705"/>
              <a:gd name="T27" fmla="*/ 431 h 466"/>
              <a:gd name="T28" fmla="*/ 58 w 705"/>
              <a:gd name="T29" fmla="*/ 444 h 466"/>
              <a:gd name="T30" fmla="*/ 98 w 705"/>
              <a:gd name="T31" fmla="*/ 428 h 466"/>
              <a:gd name="T32" fmla="*/ 155 w 705"/>
              <a:gd name="T33" fmla="*/ 425 h 466"/>
              <a:gd name="T34" fmla="*/ 195 w 705"/>
              <a:gd name="T35" fmla="*/ 414 h 466"/>
              <a:gd name="T36" fmla="*/ 316 w 705"/>
              <a:gd name="T37" fmla="*/ 404 h 466"/>
              <a:gd name="T38" fmla="*/ 523 w 705"/>
              <a:gd name="T39" fmla="*/ 413 h 466"/>
              <a:gd name="T40" fmla="*/ 548 w 705"/>
              <a:gd name="T41" fmla="*/ 369 h 466"/>
              <a:gd name="T42" fmla="*/ 550 w 705"/>
              <a:gd name="T43" fmla="*/ 321 h 466"/>
              <a:gd name="T44" fmla="*/ 685 w 705"/>
              <a:gd name="T45" fmla="*/ 151 h 466"/>
              <a:gd name="T46" fmla="*/ 668 w 705"/>
              <a:gd name="T47" fmla="*/ 81 h 466"/>
              <a:gd name="T48" fmla="*/ 617 w 705"/>
              <a:gd name="T49" fmla="*/ 78 h 466"/>
              <a:gd name="T50" fmla="*/ 573 w 705"/>
              <a:gd name="T51" fmla="*/ 59 h 466"/>
              <a:gd name="T52" fmla="*/ 535 w 705"/>
              <a:gd name="T53" fmla="*/ 0 h 466"/>
              <a:gd name="T54" fmla="*/ 653 w 705"/>
              <a:gd name="T55" fmla="*/ 97 h 466"/>
              <a:gd name="T56" fmla="*/ 560 w 705"/>
              <a:gd name="T57" fmla="*/ 33 h 466"/>
              <a:gd name="T58" fmla="*/ 589 w 705"/>
              <a:gd name="T59" fmla="*/ 87 h 466"/>
              <a:gd name="T60" fmla="*/ 653 w 705"/>
              <a:gd name="T61" fmla="*/ 98 h 466"/>
              <a:gd name="T62" fmla="*/ 687 w 705"/>
              <a:gd name="T63" fmla="*/ 125 h 466"/>
              <a:gd name="T64" fmla="*/ 524 w 705"/>
              <a:gd name="T65" fmla="*/ 371 h 466"/>
              <a:gd name="T66" fmla="*/ 516 w 705"/>
              <a:gd name="T67" fmla="*/ 387 h 466"/>
              <a:gd name="T68" fmla="*/ 452 w 705"/>
              <a:gd name="T69" fmla="*/ 400 h 466"/>
              <a:gd name="T70" fmla="*/ 333 w 705"/>
              <a:gd name="T71" fmla="*/ 357 h 466"/>
              <a:gd name="T72" fmla="*/ 307 w 705"/>
              <a:gd name="T73" fmla="*/ 373 h 466"/>
              <a:gd name="T74" fmla="*/ 302 w 705"/>
              <a:gd name="T75" fmla="*/ 386 h 466"/>
              <a:gd name="T76" fmla="*/ 200 w 705"/>
              <a:gd name="T77" fmla="*/ 397 h 466"/>
              <a:gd name="T78" fmla="*/ 182 w 705"/>
              <a:gd name="T79" fmla="*/ 398 h 466"/>
              <a:gd name="T80" fmla="*/ 122 w 705"/>
              <a:gd name="T81" fmla="*/ 411 h 466"/>
              <a:gd name="T82" fmla="*/ 108 w 705"/>
              <a:gd name="T83" fmla="*/ 405 h 466"/>
              <a:gd name="T84" fmla="*/ 103 w 705"/>
              <a:gd name="T85" fmla="*/ 405 h 466"/>
              <a:gd name="T86" fmla="*/ 77 w 705"/>
              <a:gd name="T87" fmla="*/ 417 h 466"/>
              <a:gd name="T88" fmla="*/ 57 w 705"/>
              <a:gd name="T89" fmla="*/ 420 h 466"/>
              <a:gd name="T90" fmla="*/ 29 w 705"/>
              <a:gd name="T91" fmla="*/ 408 h 466"/>
              <a:gd name="T92" fmla="*/ 110 w 705"/>
              <a:gd name="T93" fmla="*/ 383 h 466"/>
              <a:gd name="T94" fmla="*/ 99 w 705"/>
              <a:gd name="T95" fmla="*/ 336 h 466"/>
              <a:gd name="T96" fmla="*/ 73 w 705"/>
              <a:gd name="T97" fmla="*/ 347 h 466"/>
              <a:gd name="T98" fmla="*/ 29 w 705"/>
              <a:gd name="T99" fmla="*/ 303 h 466"/>
              <a:gd name="T100" fmla="*/ 114 w 705"/>
              <a:gd name="T101" fmla="*/ 279 h 466"/>
              <a:gd name="T102" fmla="*/ 149 w 705"/>
              <a:gd name="T103" fmla="*/ 265 h 466"/>
              <a:gd name="T104" fmla="*/ 223 w 705"/>
              <a:gd name="T105" fmla="*/ 246 h 466"/>
              <a:gd name="T106" fmla="*/ 256 w 705"/>
              <a:gd name="T107" fmla="*/ 247 h 466"/>
              <a:gd name="T108" fmla="*/ 321 w 705"/>
              <a:gd name="T109" fmla="*/ 249 h 466"/>
              <a:gd name="T110" fmla="*/ 452 w 705"/>
              <a:gd name="T111" fmla="*/ 173 h 466"/>
              <a:gd name="T112" fmla="*/ 477 w 705"/>
              <a:gd name="T113" fmla="*/ 86 h 466"/>
              <a:gd name="T114" fmla="*/ 508 w 705"/>
              <a:gd name="T115" fmla="*/ 43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5" h="466">
                <a:moveTo>
                  <a:pt x="251" y="240"/>
                </a:moveTo>
                <a:lnTo>
                  <a:pt x="251" y="240"/>
                </a:lnTo>
                <a:close/>
                <a:moveTo>
                  <a:pt x="535" y="0"/>
                </a:moveTo>
                <a:lnTo>
                  <a:pt x="535" y="0"/>
                </a:lnTo>
                <a:cubicBezTo>
                  <a:pt x="532" y="0"/>
                  <a:pt x="529" y="1"/>
                  <a:pt x="527" y="3"/>
                </a:cubicBezTo>
                <a:lnTo>
                  <a:pt x="523" y="6"/>
                </a:lnTo>
                <a:cubicBezTo>
                  <a:pt x="520" y="6"/>
                  <a:pt x="517" y="7"/>
                  <a:pt x="515" y="9"/>
                </a:cubicBezTo>
                <a:cubicBezTo>
                  <a:pt x="513" y="11"/>
                  <a:pt x="511" y="15"/>
                  <a:pt x="510" y="18"/>
                </a:cubicBezTo>
                <a:lnTo>
                  <a:pt x="511" y="21"/>
                </a:lnTo>
                <a:lnTo>
                  <a:pt x="509" y="24"/>
                </a:lnTo>
                <a:cubicBezTo>
                  <a:pt x="508" y="26"/>
                  <a:pt x="507" y="28"/>
                  <a:pt x="506" y="29"/>
                </a:cubicBezTo>
                <a:cubicBezTo>
                  <a:pt x="501" y="30"/>
                  <a:pt x="492" y="31"/>
                  <a:pt x="486" y="35"/>
                </a:cubicBezTo>
                <a:cubicBezTo>
                  <a:pt x="477" y="37"/>
                  <a:pt x="474" y="42"/>
                  <a:pt x="473" y="46"/>
                </a:cubicBezTo>
                <a:cubicBezTo>
                  <a:pt x="471" y="53"/>
                  <a:pt x="474" y="58"/>
                  <a:pt x="478" y="63"/>
                </a:cubicBezTo>
                <a:cubicBezTo>
                  <a:pt x="472" y="66"/>
                  <a:pt x="470" y="72"/>
                  <a:pt x="469" y="74"/>
                </a:cubicBezTo>
                <a:lnTo>
                  <a:pt x="468" y="76"/>
                </a:lnTo>
                <a:cubicBezTo>
                  <a:pt x="466" y="77"/>
                  <a:pt x="465" y="79"/>
                  <a:pt x="465" y="81"/>
                </a:cubicBezTo>
                <a:cubicBezTo>
                  <a:pt x="462" y="87"/>
                  <a:pt x="463" y="93"/>
                  <a:pt x="464" y="96"/>
                </a:cubicBezTo>
                <a:cubicBezTo>
                  <a:pt x="461" y="100"/>
                  <a:pt x="456" y="106"/>
                  <a:pt x="458" y="115"/>
                </a:cubicBezTo>
                <a:lnTo>
                  <a:pt x="458" y="116"/>
                </a:lnTo>
                <a:lnTo>
                  <a:pt x="458" y="116"/>
                </a:lnTo>
                <a:lnTo>
                  <a:pt x="458" y="116"/>
                </a:lnTo>
                <a:cubicBezTo>
                  <a:pt x="456" y="117"/>
                  <a:pt x="455" y="119"/>
                  <a:pt x="454" y="120"/>
                </a:cubicBezTo>
                <a:cubicBezTo>
                  <a:pt x="452" y="122"/>
                  <a:pt x="451" y="125"/>
                  <a:pt x="450" y="129"/>
                </a:cubicBezTo>
                <a:cubicBezTo>
                  <a:pt x="449" y="132"/>
                  <a:pt x="449" y="136"/>
                  <a:pt x="450" y="140"/>
                </a:cubicBezTo>
                <a:lnTo>
                  <a:pt x="449" y="142"/>
                </a:lnTo>
                <a:cubicBezTo>
                  <a:pt x="448" y="144"/>
                  <a:pt x="446" y="146"/>
                  <a:pt x="444" y="148"/>
                </a:cubicBezTo>
                <a:cubicBezTo>
                  <a:pt x="440" y="153"/>
                  <a:pt x="434" y="160"/>
                  <a:pt x="435" y="169"/>
                </a:cubicBezTo>
                <a:cubicBezTo>
                  <a:pt x="436" y="172"/>
                  <a:pt x="437" y="175"/>
                  <a:pt x="439" y="178"/>
                </a:cubicBezTo>
                <a:cubicBezTo>
                  <a:pt x="434" y="179"/>
                  <a:pt x="430" y="181"/>
                  <a:pt x="426" y="183"/>
                </a:cubicBezTo>
                <a:cubicBezTo>
                  <a:pt x="414" y="189"/>
                  <a:pt x="403" y="194"/>
                  <a:pt x="391" y="199"/>
                </a:cubicBezTo>
                <a:cubicBezTo>
                  <a:pt x="386" y="202"/>
                  <a:pt x="381" y="204"/>
                  <a:pt x="375" y="206"/>
                </a:cubicBezTo>
                <a:cubicBezTo>
                  <a:pt x="367" y="209"/>
                  <a:pt x="359" y="214"/>
                  <a:pt x="352" y="218"/>
                </a:cubicBezTo>
                <a:cubicBezTo>
                  <a:pt x="344" y="222"/>
                  <a:pt x="337" y="225"/>
                  <a:pt x="330" y="228"/>
                </a:cubicBezTo>
                <a:cubicBezTo>
                  <a:pt x="328" y="229"/>
                  <a:pt x="326" y="230"/>
                  <a:pt x="325" y="232"/>
                </a:cubicBezTo>
                <a:cubicBezTo>
                  <a:pt x="322" y="229"/>
                  <a:pt x="319" y="227"/>
                  <a:pt x="316" y="226"/>
                </a:cubicBezTo>
                <a:lnTo>
                  <a:pt x="315" y="225"/>
                </a:lnTo>
                <a:cubicBezTo>
                  <a:pt x="313" y="224"/>
                  <a:pt x="311" y="224"/>
                  <a:pt x="309" y="224"/>
                </a:cubicBezTo>
                <a:cubicBezTo>
                  <a:pt x="307" y="224"/>
                  <a:pt x="306" y="224"/>
                  <a:pt x="304" y="225"/>
                </a:cubicBezTo>
                <a:cubicBezTo>
                  <a:pt x="302" y="223"/>
                  <a:pt x="298" y="222"/>
                  <a:pt x="294" y="222"/>
                </a:cubicBezTo>
                <a:lnTo>
                  <a:pt x="291" y="222"/>
                </a:lnTo>
                <a:cubicBezTo>
                  <a:pt x="290" y="222"/>
                  <a:pt x="288" y="222"/>
                  <a:pt x="287" y="222"/>
                </a:cubicBezTo>
                <a:cubicBezTo>
                  <a:pt x="274" y="222"/>
                  <a:pt x="266" y="227"/>
                  <a:pt x="256" y="233"/>
                </a:cubicBezTo>
                <a:lnTo>
                  <a:pt x="256" y="233"/>
                </a:lnTo>
                <a:lnTo>
                  <a:pt x="256" y="232"/>
                </a:lnTo>
                <a:cubicBezTo>
                  <a:pt x="254" y="231"/>
                  <a:pt x="251" y="231"/>
                  <a:pt x="249" y="231"/>
                </a:cubicBezTo>
                <a:cubicBezTo>
                  <a:pt x="247" y="231"/>
                  <a:pt x="246" y="231"/>
                  <a:pt x="244" y="232"/>
                </a:cubicBezTo>
                <a:cubicBezTo>
                  <a:pt x="242" y="231"/>
                  <a:pt x="239" y="230"/>
                  <a:pt x="237" y="230"/>
                </a:cubicBezTo>
                <a:lnTo>
                  <a:pt x="237" y="230"/>
                </a:lnTo>
                <a:cubicBezTo>
                  <a:pt x="235" y="230"/>
                  <a:pt x="232" y="231"/>
                  <a:pt x="229" y="233"/>
                </a:cubicBezTo>
                <a:lnTo>
                  <a:pt x="227" y="232"/>
                </a:lnTo>
                <a:cubicBezTo>
                  <a:pt x="225" y="232"/>
                  <a:pt x="222" y="233"/>
                  <a:pt x="219" y="234"/>
                </a:cubicBezTo>
                <a:lnTo>
                  <a:pt x="219" y="234"/>
                </a:lnTo>
                <a:lnTo>
                  <a:pt x="217" y="234"/>
                </a:lnTo>
                <a:cubicBezTo>
                  <a:pt x="215" y="234"/>
                  <a:pt x="214" y="234"/>
                  <a:pt x="212" y="234"/>
                </a:cubicBezTo>
                <a:cubicBezTo>
                  <a:pt x="210" y="233"/>
                  <a:pt x="208" y="233"/>
                  <a:pt x="205" y="233"/>
                </a:cubicBezTo>
                <a:cubicBezTo>
                  <a:pt x="201" y="233"/>
                  <a:pt x="197" y="234"/>
                  <a:pt x="194" y="236"/>
                </a:cubicBezTo>
                <a:cubicBezTo>
                  <a:pt x="188" y="238"/>
                  <a:pt x="183" y="240"/>
                  <a:pt x="180" y="241"/>
                </a:cubicBezTo>
                <a:cubicBezTo>
                  <a:pt x="177" y="243"/>
                  <a:pt x="174" y="244"/>
                  <a:pt x="169" y="245"/>
                </a:cubicBezTo>
                <a:lnTo>
                  <a:pt x="165" y="247"/>
                </a:lnTo>
                <a:cubicBezTo>
                  <a:pt x="164" y="248"/>
                  <a:pt x="164" y="248"/>
                  <a:pt x="161" y="248"/>
                </a:cubicBezTo>
                <a:cubicBezTo>
                  <a:pt x="158" y="248"/>
                  <a:pt x="154" y="248"/>
                  <a:pt x="149" y="250"/>
                </a:cubicBezTo>
                <a:lnTo>
                  <a:pt x="146" y="251"/>
                </a:lnTo>
                <a:cubicBezTo>
                  <a:pt x="144" y="252"/>
                  <a:pt x="142" y="253"/>
                  <a:pt x="141" y="254"/>
                </a:cubicBezTo>
                <a:cubicBezTo>
                  <a:pt x="137" y="255"/>
                  <a:pt x="134" y="258"/>
                  <a:pt x="132" y="261"/>
                </a:cubicBezTo>
                <a:lnTo>
                  <a:pt x="129" y="263"/>
                </a:lnTo>
                <a:lnTo>
                  <a:pt x="125" y="266"/>
                </a:lnTo>
                <a:cubicBezTo>
                  <a:pt x="123" y="264"/>
                  <a:pt x="121" y="263"/>
                  <a:pt x="117" y="263"/>
                </a:cubicBezTo>
                <a:cubicBezTo>
                  <a:pt x="115" y="263"/>
                  <a:pt x="112" y="264"/>
                  <a:pt x="109" y="266"/>
                </a:cubicBezTo>
                <a:lnTo>
                  <a:pt x="105" y="266"/>
                </a:lnTo>
                <a:cubicBezTo>
                  <a:pt x="103" y="266"/>
                  <a:pt x="101" y="266"/>
                  <a:pt x="99" y="267"/>
                </a:cubicBezTo>
                <a:cubicBezTo>
                  <a:pt x="97" y="266"/>
                  <a:pt x="96" y="266"/>
                  <a:pt x="93" y="265"/>
                </a:cubicBezTo>
                <a:lnTo>
                  <a:pt x="91" y="265"/>
                </a:lnTo>
                <a:cubicBezTo>
                  <a:pt x="88" y="265"/>
                  <a:pt x="85" y="266"/>
                  <a:pt x="82" y="268"/>
                </a:cubicBezTo>
                <a:lnTo>
                  <a:pt x="80" y="270"/>
                </a:lnTo>
                <a:cubicBezTo>
                  <a:pt x="77" y="272"/>
                  <a:pt x="73" y="275"/>
                  <a:pt x="70" y="278"/>
                </a:cubicBezTo>
                <a:lnTo>
                  <a:pt x="68" y="278"/>
                </a:lnTo>
                <a:cubicBezTo>
                  <a:pt x="59" y="278"/>
                  <a:pt x="52" y="281"/>
                  <a:pt x="47" y="286"/>
                </a:cubicBezTo>
                <a:lnTo>
                  <a:pt x="43" y="286"/>
                </a:lnTo>
                <a:cubicBezTo>
                  <a:pt x="35" y="286"/>
                  <a:pt x="28" y="288"/>
                  <a:pt x="23" y="291"/>
                </a:cubicBezTo>
                <a:lnTo>
                  <a:pt x="20" y="293"/>
                </a:lnTo>
                <a:cubicBezTo>
                  <a:pt x="13" y="299"/>
                  <a:pt x="13" y="305"/>
                  <a:pt x="14" y="309"/>
                </a:cubicBezTo>
                <a:cubicBezTo>
                  <a:pt x="16" y="317"/>
                  <a:pt x="24" y="319"/>
                  <a:pt x="28" y="320"/>
                </a:cubicBezTo>
                <a:cubicBezTo>
                  <a:pt x="29" y="325"/>
                  <a:pt x="30" y="331"/>
                  <a:pt x="36" y="336"/>
                </a:cubicBezTo>
                <a:cubicBezTo>
                  <a:pt x="37" y="337"/>
                  <a:pt x="38" y="339"/>
                  <a:pt x="39" y="340"/>
                </a:cubicBezTo>
                <a:lnTo>
                  <a:pt x="41" y="343"/>
                </a:lnTo>
                <a:cubicBezTo>
                  <a:pt x="42" y="345"/>
                  <a:pt x="43" y="346"/>
                  <a:pt x="44" y="348"/>
                </a:cubicBezTo>
                <a:cubicBezTo>
                  <a:pt x="47" y="353"/>
                  <a:pt x="53" y="356"/>
                  <a:pt x="58" y="356"/>
                </a:cubicBezTo>
                <a:cubicBezTo>
                  <a:pt x="61" y="358"/>
                  <a:pt x="63" y="358"/>
                  <a:pt x="64" y="358"/>
                </a:cubicBezTo>
                <a:lnTo>
                  <a:pt x="66" y="358"/>
                </a:lnTo>
                <a:cubicBezTo>
                  <a:pt x="68" y="359"/>
                  <a:pt x="71" y="360"/>
                  <a:pt x="74" y="360"/>
                </a:cubicBezTo>
                <a:lnTo>
                  <a:pt x="75" y="360"/>
                </a:lnTo>
                <a:lnTo>
                  <a:pt x="77" y="360"/>
                </a:lnTo>
                <a:cubicBezTo>
                  <a:pt x="81" y="360"/>
                  <a:pt x="84" y="359"/>
                  <a:pt x="87" y="357"/>
                </a:cubicBezTo>
                <a:cubicBezTo>
                  <a:pt x="89" y="357"/>
                  <a:pt x="91" y="356"/>
                  <a:pt x="93" y="355"/>
                </a:cubicBezTo>
                <a:lnTo>
                  <a:pt x="94" y="355"/>
                </a:lnTo>
                <a:lnTo>
                  <a:pt x="95" y="355"/>
                </a:lnTo>
                <a:lnTo>
                  <a:pt x="98" y="355"/>
                </a:lnTo>
                <a:lnTo>
                  <a:pt x="99" y="354"/>
                </a:lnTo>
                <a:cubicBezTo>
                  <a:pt x="101" y="356"/>
                  <a:pt x="103" y="356"/>
                  <a:pt x="105" y="356"/>
                </a:cubicBezTo>
                <a:lnTo>
                  <a:pt x="108" y="356"/>
                </a:lnTo>
                <a:cubicBezTo>
                  <a:pt x="109" y="355"/>
                  <a:pt x="111" y="355"/>
                  <a:pt x="112" y="354"/>
                </a:cubicBezTo>
                <a:cubicBezTo>
                  <a:pt x="114" y="354"/>
                  <a:pt x="116" y="355"/>
                  <a:pt x="118" y="355"/>
                </a:cubicBezTo>
                <a:cubicBezTo>
                  <a:pt x="115" y="357"/>
                  <a:pt x="112" y="360"/>
                  <a:pt x="109" y="365"/>
                </a:cubicBezTo>
                <a:cubicBezTo>
                  <a:pt x="109" y="366"/>
                  <a:pt x="108" y="368"/>
                  <a:pt x="108" y="369"/>
                </a:cubicBezTo>
                <a:cubicBezTo>
                  <a:pt x="106" y="370"/>
                  <a:pt x="103" y="371"/>
                  <a:pt x="102" y="372"/>
                </a:cubicBezTo>
                <a:lnTo>
                  <a:pt x="100" y="372"/>
                </a:lnTo>
                <a:lnTo>
                  <a:pt x="99" y="372"/>
                </a:lnTo>
                <a:lnTo>
                  <a:pt x="98" y="372"/>
                </a:lnTo>
                <a:cubicBezTo>
                  <a:pt x="94" y="372"/>
                  <a:pt x="91" y="373"/>
                  <a:pt x="88" y="374"/>
                </a:cubicBezTo>
                <a:cubicBezTo>
                  <a:pt x="85" y="372"/>
                  <a:pt x="83" y="372"/>
                  <a:pt x="81" y="372"/>
                </a:cubicBezTo>
                <a:lnTo>
                  <a:pt x="80" y="372"/>
                </a:lnTo>
                <a:cubicBezTo>
                  <a:pt x="77" y="372"/>
                  <a:pt x="74" y="373"/>
                  <a:pt x="72" y="375"/>
                </a:cubicBezTo>
                <a:cubicBezTo>
                  <a:pt x="69" y="377"/>
                  <a:pt x="67" y="378"/>
                  <a:pt x="61" y="379"/>
                </a:cubicBezTo>
                <a:lnTo>
                  <a:pt x="59" y="379"/>
                </a:lnTo>
                <a:cubicBezTo>
                  <a:pt x="57" y="379"/>
                  <a:pt x="56" y="380"/>
                  <a:pt x="54" y="381"/>
                </a:cubicBezTo>
                <a:cubicBezTo>
                  <a:pt x="46" y="386"/>
                  <a:pt x="45" y="387"/>
                  <a:pt x="41" y="387"/>
                </a:cubicBezTo>
                <a:cubicBezTo>
                  <a:pt x="39" y="387"/>
                  <a:pt x="38" y="387"/>
                  <a:pt x="36" y="388"/>
                </a:cubicBezTo>
                <a:cubicBezTo>
                  <a:pt x="32" y="390"/>
                  <a:pt x="29" y="393"/>
                  <a:pt x="27" y="395"/>
                </a:cubicBezTo>
                <a:cubicBezTo>
                  <a:pt x="25" y="396"/>
                  <a:pt x="23" y="396"/>
                  <a:pt x="21" y="397"/>
                </a:cubicBezTo>
                <a:cubicBezTo>
                  <a:pt x="18" y="399"/>
                  <a:pt x="16" y="402"/>
                  <a:pt x="16" y="406"/>
                </a:cubicBezTo>
                <a:cubicBezTo>
                  <a:pt x="15" y="409"/>
                  <a:pt x="15" y="412"/>
                  <a:pt x="15" y="414"/>
                </a:cubicBezTo>
                <a:lnTo>
                  <a:pt x="15" y="415"/>
                </a:lnTo>
                <a:cubicBezTo>
                  <a:pt x="13" y="418"/>
                  <a:pt x="12" y="420"/>
                  <a:pt x="12" y="423"/>
                </a:cubicBezTo>
                <a:cubicBezTo>
                  <a:pt x="12" y="425"/>
                  <a:pt x="12" y="428"/>
                  <a:pt x="12" y="431"/>
                </a:cubicBezTo>
                <a:lnTo>
                  <a:pt x="12" y="431"/>
                </a:lnTo>
                <a:cubicBezTo>
                  <a:pt x="8" y="433"/>
                  <a:pt x="3" y="437"/>
                  <a:pt x="1" y="444"/>
                </a:cubicBezTo>
                <a:lnTo>
                  <a:pt x="0" y="446"/>
                </a:lnTo>
                <a:cubicBezTo>
                  <a:pt x="0" y="449"/>
                  <a:pt x="0" y="452"/>
                  <a:pt x="0" y="455"/>
                </a:cubicBezTo>
                <a:cubicBezTo>
                  <a:pt x="1" y="459"/>
                  <a:pt x="3" y="462"/>
                  <a:pt x="7" y="464"/>
                </a:cubicBezTo>
                <a:cubicBezTo>
                  <a:pt x="9" y="465"/>
                  <a:pt x="11" y="466"/>
                  <a:pt x="13" y="466"/>
                </a:cubicBezTo>
                <a:lnTo>
                  <a:pt x="17" y="465"/>
                </a:lnTo>
                <a:cubicBezTo>
                  <a:pt x="28" y="462"/>
                  <a:pt x="38" y="459"/>
                  <a:pt x="48" y="455"/>
                </a:cubicBezTo>
                <a:cubicBezTo>
                  <a:pt x="52" y="454"/>
                  <a:pt x="55" y="451"/>
                  <a:pt x="56" y="448"/>
                </a:cubicBezTo>
                <a:lnTo>
                  <a:pt x="58" y="444"/>
                </a:lnTo>
                <a:cubicBezTo>
                  <a:pt x="59" y="442"/>
                  <a:pt x="60" y="439"/>
                  <a:pt x="61" y="437"/>
                </a:cubicBezTo>
                <a:lnTo>
                  <a:pt x="63" y="437"/>
                </a:lnTo>
                <a:cubicBezTo>
                  <a:pt x="65" y="437"/>
                  <a:pt x="67" y="436"/>
                  <a:pt x="69" y="435"/>
                </a:cubicBezTo>
                <a:lnTo>
                  <a:pt x="74" y="432"/>
                </a:lnTo>
                <a:lnTo>
                  <a:pt x="77" y="430"/>
                </a:lnTo>
                <a:cubicBezTo>
                  <a:pt x="80" y="430"/>
                  <a:pt x="83" y="429"/>
                  <a:pt x="84" y="429"/>
                </a:cubicBezTo>
                <a:cubicBezTo>
                  <a:pt x="86" y="430"/>
                  <a:pt x="88" y="430"/>
                  <a:pt x="90" y="430"/>
                </a:cubicBezTo>
                <a:lnTo>
                  <a:pt x="91" y="430"/>
                </a:lnTo>
                <a:cubicBezTo>
                  <a:pt x="94" y="430"/>
                  <a:pt x="96" y="429"/>
                  <a:pt x="98" y="428"/>
                </a:cubicBezTo>
                <a:cubicBezTo>
                  <a:pt x="100" y="429"/>
                  <a:pt x="102" y="430"/>
                  <a:pt x="105" y="430"/>
                </a:cubicBezTo>
                <a:cubicBezTo>
                  <a:pt x="107" y="430"/>
                  <a:pt x="109" y="429"/>
                  <a:pt x="111" y="429"/>
                </a:cubicBezTo>
                <a:lnTo>
                  <a:pt x="115" y="429"/>
                </a:lnTo>
                <a:cubicBezTo>
                  <a:pt x="117" y="432"/>
                  <a:pt x="121" y="433"/>
                  <a:pt x="124" y="433"/>
                </a:cubicBezTo>
                <a:lnTo>
                  <a:pt x="127" y="433"/>
                </a:lnTo>
                <a:cubicBezTo>
                  <a:pt x="134" y="431"/>
                  <a:pt x="141" y="429"/>
                  <a:pt x="148" y="428"/>
                </a:cubicBezTo>
                <a:lnTo>
                  <a:pt x="149" y="427"/>
                </a:lnTo>
                <a:cubicBezTo>
                  <a:pt x="151" y="427"/>
                  <a:pt x="153" y="426"/>
                  <a:pt x="154" y="425"/>
                </a:cubicBezTo>
                <a:lnTo>
                  <a:pt x="155" y="425"/>
                </a:lnTo>
                <a:lnTo>
                  <a:pt x="157" y="423"/>
                </a:lnTo>
                <a:lnTo>
                  <a:pt x="158" y="423"/>
                </a:lnTo>
                <a:cubicBezTo>
                  <a:pt x="166" y="423"/>
                  <a:pt x="170" y="417"/>
                  <a:pt x="171" y="415"/>
                </a:cubicBezTo>
                <a:lnTo>
                  <a:pt x="172" y="414"/>
                </a:lnTo>
                <a:lnTo>
                  <a:pt x="172" y="414"/>
                </a:lnTo>
                <a:lnTo>
                  <a:pt x="172" y="414"/>
                </a:lnTo>
                <a:lnTo>
                  <a:pt x="174" y="414"/>
                </a:lnTo>
                <a:cubicBezTo>
                  <a:pt x="177" y="417"/>
                  <a:pt x="180" y="418"/>
                  <a:pt x="183" y="418"/>
                </a:cubicBezTo>
                <a:cubicBezTo>
                  <a:pt x="187" y="418"/>
                  <a:pt x="191" y="417"/>
                  <a:pt x="195" y="414"/>
                </a:cubicBezTo>
                <a:lnTo>
                  <a:pt x="198" y="412"/>
                </a:lnTo>
                <a:lnTo>
                  <a:pt x="199" y="412"/>
                </a:lnTo>
                <a:lnTo>
                  <a:pt x="200" y="412"/>
                </a:lnTo>
                <a:cubicBezTo>
                  <a:pt x="202" y="414"/>
                  <a:pt x="206" y="415"/>
                  <a:pt x="209" y="415"/>
                </a:cubicBezTo>
                <a:lnTo>
                  <a:pt x="211" y="415"/>
                </a:lnTo>
                <a:cubicBezTo>
                  <a:pt x="243" y="410"/>
                  <a:pt x="274" y="406"/>
                  <a:pt x="303" y="405"/>
                </a:cubicBezTo>
                <a:cubicBezTo>
                  <a:pt x="305" y="405"/>
                  <a:pt x="307" y="404"/>
                  <a:pt x="309" y="403"/>
                </a:cubicBezTo>
                <a:cubicBezTo>
                  <a:pt x="311" y="404"/>
                  <a:pt x="313" y="404"/>
                  <a:pt x="315" y="404"/>
                </a:cubicBezTo>
                <a:lnTo>
                  <a:pt x="316" y="404"/>
                </a:lnTo>
                <a:cubicBezTo>
                  <a:pt x="322" y="404"/>
                  <a:pt x="327" y="404"/>
                  <a:pt x="333" y="404"/>
                </a:cubicBezTo>
                <a:cubicBezTo>
                  <a:pt x="368" y="404"/>
                  <a:pt x="402" y="407"/>
                  <a:pt x="435" y="413"/>
                </a:cubicBezTo>
                <a:lnTo>
                  <a:pt x="438" y="413"/>
                </a:lnTo>
                <a:lnTo>
                  <a:pt x="438" y="413"/>
                </a:lnTo>
                <a:cubicBezTo>
                  <a:pt x="443" y="413"/>
                  <a:pt x="448" y="413"/>
                  <a:pt x="452" y="413"/>
                </a:cubicBezTo>
                <a:cubicBezTo>
                  <a:pt x="472" y="413"/>
                  <a:pt x="487" y="415"/>
                  <a:pt x="500" y="420"/>
                </a:cubicBezTo>
                <a:cubicBezTo>
                  <a:pt x="502" y="423"/>
                  <a:pt x="505" y="425"/>
                  <a:pt x="510" y="425"/>
                </a:cubicBezTo>
                <a:cubicBezTo>
                  <a:pt x="514" y="425"/>
                  <a:pt x="518" y="423"/>
                  <a:pt x="520" y="420"/>
                </a:cubicBezTo>
                <a:cubicBezTo>
                  <a:pt x="522" y="417"/>
                  <a:pt x="523" y="415"/>
                  <a:pt x="523" y="413"/>
                </a:cubicBezTo>
                <a:cubicBezTo>
                  <a:pt x="525" y="410"/>
                  <a:pt x="525" y="407"/>
                  <a:pt x="525" y="404"/>
                </a:cubicBezTo>
                <a:cubicBezTo>
                  <a:pt x="525" y="402"/>
                  <a:pt x="525" y="400"/>
                  <a:pt x="524" y="399"/>
                </a:cubicBezTo>
                <a:cubicBezTo>
                  <a:pt x="525" y="397"/>
                  <a:pt x="527" y="395"/>
                  <a:pt x="528" y="392"/>
                </a:cubicBezTo>
                <a:lnTo>
                  <a:pt x="529" y="390"/>
                </a:lnTo>
                <a:cubicBezTo>
                  <a:pt x="530" y="389"/>
                  <a:pt x="532" y="388"/>
                  <a:pt x="533" y="387"/>
                </a:cubicBezTo>
                <a:lnTo>
                  <a:pt x="533" y="387"/>
                </a:lnTo>
                <a:cubicBezTo>
                  <a:pt x="537" y="387"/>
                  <a:pt x="542" y="384"/>
                  <a:pt x="544" y="380"/>
                </a:cubicBezTo>
                <a:lnTo>
                  <a:pt x="545" y="378"/>
                </a:lnTo>
                <a:cubicBezTo>
                  <a:pt x="548" y="375"/>
                  <a:pt x="548" y="372"/>
                  <a:pt x="548" y="369"/>
                </a:cubicBezTo>
                <a:cubicBezTo>
                  <a:pt x="548" y="368"/>
                  <a:pt x="548" y="365"/>
                  <a:pt x="547" y="363"/>
                </a:cubicBezTo>
                <a:cubicBezTo>
                  <a:pt x="546" y="361"/>
                  <a:pt x="546" y="360"/>
                  <a:pt x="545" y="359"/>
                </a:cubicBezTo>
                <a:cubicBezTo>
                  <a:pt x="543" y="355"/>
                  <a:pt x="538" y="352"/>
                  <a:pt x="533" y="352"/>
                </a:cubicBezTo>
                <a:cubicBezTo>
                  <a:pt x="531" y="352"/>
                  <a:pt x="529" y="353"/>
                  <a:pt x="527" y="354"/>
                </a:cubicBezTo>
                <a:cubicBezTo>
                  <a:pt x="526" y="352"/>
                  <a:pt x="525" y="349"/>
                  <a:pt x="525" y="347"/>
                </a:cubicBezTo>
                <a:lnTo>
                  <a:pt x="526" y="343"/>
                </a:lnTo>
                <a:cubicBezTo>
                  <a:pt x="533" y="341"/>
                  <a:pt x="537" y="335"/>
                  <a:pt x="538" y="332"/>
                </a:cubicBezTo>
                <a:lnTo>
                  <a:pt x="538" y="332"/>
                </a:lnTo>
                <a:cubicBezTo>
                  <a:pt x="544" y="329"/>
                  <a:pt x="547" y="324"/>
                  <a:pt x="550" y="321"/>
                </a:cubicBezTo>
                <a:cubicBezTo>
                  <a:pt x="552" y="317"/>
                  <a:pt x="553" y="316"/>
                  <a:pt x="555" y="316"/>
                </a:cubicBezTo>
                <a:cubicBezTo>
                  <a:pt x="559" y="315"/>
                  <a:pt x="563" y="312"/>
                  <a:pt x="565" y="307"/>
                </a:cubicBezTo>
                <a:cubicBezTo>
                  <a:pt x="569" y="294"/>
                  <a:pt x="593" y="288"/>
                  <a:pt x="617" y="281"/>
                </a:cubicBezTo>
                <a:cubicBezTo>
                  <a:pt x="635" y="276"/>
                  <a:pt x="655" y="271"/>
                  <a:pt x="669" y="262"/>
                </a:cubicBezTo>
                <a:lnTo>
                  <a:pt x="669" y="262"/>
                </a:lnTo>
                <a:cubicBezTo>
                  <a:pt x="674" y="260"/>
                  <a:pt x="678" y="254"/>
                  <a:pt x="678" y="249"/>
                </a:cubicBezTo>
                <a:cubicBezTo>
                  <a:pt x="678" y="247"/>
                  <a:pt x="678" y="246"/>
                  <a:pt x="678" y="244"/>
                </a:cubicBezTo>
                <a:cubicBezTo>
                  <a:pt x="682" y="211"/>
                  <a:pt x="685" y="186"/>
                  <a:pt x="690" y="164"/>
                </a:cubicBezTo>
                <a:cubicBezTo>
                  <a:pt x="691" y="159"/>
                  <a:pt x="689" y="154"/>
                  <a:pt x="685" y="151"/>
                </a:cubicBezTo>
                <a:cubicBezTo>
                  <a:pt x="687" y="147"/>
                  <a:pt x="691" y="141"/>
                  <a:pt x="694" y="138"/>
                </a:cubicBezTo>
                <a:cubicBezTo>
                  <a:pt x="695" y="136"/>
                  <a:pt x="696" y="134"/>
                  <a:pt x="698" y="132"/>
                </a:cubicBezTo>
                <a:lnTo>
                  <a:pt x="699" y="129"/>
                </a:lnTo>
                <a:cubicBezTo>
                  <a:pt x="701" y="124"/>
                  <a:pt x="702" y="119"/>
                  <a:pt x="704" y="115"/>
                </a:cubicBezTo>
                <a:cubicBezTo>
                  <a:pt x="705" y="111"/>
                  <a:pt x="705" y="108"/>
                  <a:pt x="703" y="104"/>
                </a:cubicBezTo>
                <a:cubicBezTo>
                  <a:pt x="702" y="102"/>
                  <a:pt x="700" y="99"/>
                  <a:pt x="696" y="96"/>
                </a:cubicBezTo>
                <a:cubicBezTo>
                  <a:pt x="692" y="89"/>
                  <a:pt x="687" y="86"/>
                  <a:pt x="682" y="86"/>
                </a:cubicBezTo>
                <a:cubicBezTo>
                  <a:pt x="679" y="84"/>
                  <a:pt x="677" y="83"/>
                  <a:pt x="674" y="83"/>
                </a:cubicBezTo>
                <a:cubicBezTo>
                  <a:pt x="672" y="82"/>
                  <a:pt x="670" y="81"/>
                  <a:pt x="668" y="81"/>
                </a:cubicBezTo>
                <a:cubicBezTo>
                  <a:pt x="664" y="81"/>
                  <a:pt x="660" y="83"/>
                  <a:pt x="657" y="84"/>
                </a:cubicBezTo>
                <a:lnTo>
                  <a:pt x="654" y="84"/>
                </a:lnTo>
                <a:lnTo>
                  <a:pt x="653" y="84"/>
                </a:lnTo>
                <a:lnTo>
                  <a:pt x="653" y="84"/>
                </a:lnTo>
                <a:lnTo>
                  <a:pt x="652" y="84"/>
                </a:lnTo>
                <a:lnTo>
                  <a:pt x="651" y="84"/>
                </a:lnTo>
                <a:cubicBezTo>
                  <a:pt x="648" y="83"/>
                  <a:pt x="645" y="82"/>
                  <a:pt x="642" y="82"/>
                </a:cubicBezTo>
                <a:cubicBezTo>
                  <a:pt x="640" y="82"/>
                  <a:pt x="638" y="82"/>
                  <a:pt x="636" y="83"/>
                </a:cubicBezTo>
                <a:cubicBezTo>
                  <a:pt x="631" y="80"/>
                  <a:pt x="624" y="78"/>
                  <a:pt x="617" y="78"/>
                </a:cubicBezTo>
                <a:cubicBezTo>
                  <a:pt x="615" y="78"/>
                  <a:pt x="612" y="78"/>
                  <a:pt x="609" y="79"/>
                </a:cubicBezTo>
                <a:cubicBezTo>
                  <a:pt x="607" y="77"/>
                  <a:pt x="604" y="75"/>
                  <a:pt x="600" y="74"/>
                </a:cubicBezTo>
                <a:lnTo>
                  <a:pt x="597" y="74"/>
                </a:lnTo>
                <a:lnTo>
                  <a:pt x="593" y="74"/>
                </a:lnTo>
                <a:lnTo>
                  <a:pt x="592" y="74"/>
                </a:lnTo>
                <a:cubicBezTo>
                  <a:pt x="588" y="71"/>
                  <a:pt x="583" y="69"/>
                  <a:pt x="579" y="69"/>
                </a:cubicBezTo>
                <a:cubicBezTo>
                  <a:pt x="578" y="67"/>
                  <a:pt x="576" y="66"/>
                  <a:pt x="573" y="65"/>
                </a:cubicBezTo>
                <a:cubicBezTo>
                  <a:pt x="574" y="64"/>
                  <a:pt x="573" y="61"/>
                  <a:pt x="573" y="60"/>
                </a:cubicBezTo>
                <a:lnTo>
                  <a:pt x="573" y="59"/>
                </a:lnTo>
                <a:cubicBezTo>
                  <a:pt x="574" y="58"/>
                  <a:pt x="574" y="56"/>
                  <a:pt x="575" y="54"/>
                </a:cubicBezTo>
                <a:cubicBezTo>
                  <a:pt x="575" y="50"/>
                  <a:pt x="574" y="46"/>
                  <a:pt x="572" y="43"/>
                </a:cubicBezTo>
                <a:cubicBezTo>
                  <a:pt x="572" y="43"/>
                  <a:pt x="572" y="41"/>
                  <a:pt x="573" y="39"/>
                </a:cubicBezTo>
                <a:lnTo>
                  <a:pt x="573" y="35"/>
                </a:lnTo>
                <a:cubicBezTo>
                  <a:pt x="574" y="31"/>
                  <a:pt x="573" y="26"/>
                  <a:pt x="569" y="23"/>
                </a:cubicBezTo>
                <a:lnTo>
                  <a:pt x="568" y="19"/>
                </a:lnTo>
                <a:cubicBezTo>
                  <a:pt x="567" y="15"/>
                  <a:pt x="564" y="11"/>
                  <a:pt x="560" y="10"/>
                </a:cubicBezTo>
                <a:cubicBezTo>
                  <a:pt x="558" y="9"/>
                  <a:pt x="555" y="7"/>
                  <a:pt x="550" y="7"/>
                </a:cubicBezTo>
                <a:cubicBezTo>
                  <a:pt x="546" y="3"/>
                  <a:pt x="541" y="0"/>
                  <a:pt x="535" y="0"/>
                </a:cubicBezTo>
                <a:close/>
                <a:moveTo>
                  <a:pt x="108" y="405"/>
                </a:moveTo>
                <a:lnTo>
                  <a:pt x="108" y="406"/>
                </a:lnTo>
                <a:lnTo>
                  <a:pt x="108" y="405"/>
                </a:lnTo>
                <a:close/>
                <a:moveTo>
                  <a:pt x="303" y="386"/>
                </a:moveTo>
                <a:lnTo>
                  <a:pt x="303" y="386"/>
                </a:lnTo>
                <a:lnTo>
                  <a:pt x="303" y="386"/>
                </a:lnTo>
                <a:close/>
                <a:moveTo>
                  <a:pt x="303" y="386"/>
                </a:moveTo>
                <a:lnTo>
                  <a:pt x="303" y="386"/>
                </a:lnTo>
                <a:moveTo>
                  <a:pt x="653" y="97"/>
                </a:moveTo>
                <a:lnTo>
                  <a:pt x="653" y="98"/>
                </a:lnTo>
                <a:lnTo>
                  <a:pt x="653" y="97"/>
                </a:lnTo>
                <a:close/>
                <a:moveTo>
                  <a:pt x="535" y="14"/>
                </a:moveTo>
                <a:cubicBezTo>
                  <a:pt x="540" y="14"/>
                  <a:pt x="544" y="21"/>
                  <a:pt x="544" y="21"/>
                </a:cubicBezTo>
                <a:lnTo>
                  <a:pt x="544" y="21"/>
                </a:lnTo>
                <a:lnTo>
                  <a:pt x="544" y="21"/>
                </a:lnTo>
                <a:lnTo>
                  <a:pt x="548" y="20"/>
                </a:lnTo>
                <a:cubicBezTo>
                  <a:pt x="552" y="20"/>
                  <a:pt x="554" y="22"/>
                  <a:pt x="555" y="22"/>
                </a:cubicBezTo>
                <a:cubicBezTo>
                  <a:pt x="558" y="31"/>
                  <a:pt x="554" y="31"/>
                  <a:pt x="560" y="33"/>
                </a:cubicBezTo>
                <a:cubicBezTo>
                  <a:pt x="559" y="40"/>
                  <a:pt x="556" y="46"/>
                  <a:pt x="561" y="52"/>
                </a:cubicBezTo>
                <a:cubicBezTo>
                  <a:pt x="560" y="57"/>
                  <a:pt x="559" y="58"/>
                  <a:pt x="560" y="63"/>
                </a:cubicBezTo>
                <a:cubicBezTo>
                  <a:pt x="560" y="65"/>
                  <a:pt x="560" y="66"/>
                  <a:pt x="560" y="66"/>
                </a:cubicBezTo>
                <a:lnTo>
                  <a:pt x="558" y="65"/>
                </a:lnTo>
                <a:cubicBezTo>
                  <a:pt x="557" y="67"/>
                  <a:pt x="559" y="68"/>
                  <a:pt x="560" y="68"/>
                </a:cubicBezTo>
                <a:cubicBezTo>
                  <a:pt x="552" y="76"/>
                  <a:pt x="567" y="72"/>
                  <a:pt x="560" y="76"/>
                </a:cubicBezTo>
                <a:cubicBezTo>
                  <a:pt x="563" y="79"/>
                  <a:pt x="570" y="75"/>
                  <a:pt x="572" y="81"/>
                </a:cubicBezTo>
                <a:cubicBezTo>
                  <a:pt x="578" y="82"/>
                  <a:pt x="584" y="82"/>
                  <a:pt x="587" y="88"/>
                </a:cubicBezTo>
                <a:lnTo>
                  <a:pt x="589" y="87"/>
                </a:lnTo>
                <a:cubicBezTo>
                  <a:pt x="591" y="87"/>
                  <a:pt x="593" y="88"/>
                  <a:pt x="594" y="88"/>
                </a:cubicBezTo>
                <a:lnTo>
                  <a:pt x="597" y="87"/>
                </a:lnTo>
                <a:cubicBezTo>
                  <a:pt x="602" y="88"/>
                  <a:pt x="603" y="93"/>
                  <a:pt x="609" y="94"/>
                </a:cubicBezTo>
                <a:cubicBezTo>
                  <a:pt x="612" y="92"/>
                  <a:pt x="615" y="91"/>
                  <a:pt x="617" y="91"/>
                </a:cubicBezTo>
                <a:cubicBezTo>
                  <a:pt x="624" y="91"/>
                  <a:pt x="631" y="95"/>
                  <a:pt x="636" y="99"/>
                </a:cubicBezTo>
                <a:cubicBezTo>
                  <a:pt x="638" y="96"/>
                  <a:pt x="640" y="95"/>
                  <a:pt x="642" y="95"/>
                </a:cubicBezTo>
                <a:cubicBezTo>
                  <a:pt x="645" y="95"/>
                  <a:pt x="649" y="98"/>
                  <a:pt x="652" y="100"/>
                </a:cubicBezTo>
                <a:lnTo>
                  <a:pt x="653" y="98"/>
                </a:lnTo>
                <a:lnTo>
                  <a:pt x="653" y="98"/>
                </a:lnTo>
                <a:lnTo>
                  <a:pt x="654" y="97"/>
                </a:lnTo>
                <a:lnTo>
                  <a:pt x="655" y="99"/>
                </a:lnTo>
                <a:cubicBezTo>
                  <a:pt x="658" y="99"/>
                  <a:pt x="665" y="95"/>
                  <a:pt x="668" y="95"/>
                </a:cubicBezTo>
                <a:lnTo>
                  <a:pt x="669" y="95"/>
                </a:lnTo>
                <a:cubicBezTo>
                  <a:pt x="672" y="96"/>
                  <a:pt x="676" y="98"/>
                  <a:pt x="678" y="101"/>
                </a:cubicBezTo>
                <a:cubicBezTo>
                  <a:pt x="679" y="100"/>
                  <a:pt x="680" y="100"/>
                  <a:pt x="681" y="100"/>
                </a:cubicBezTo>
                <a:cubicBezTo>
                  <a:pt x="684" y="100"/>
                  <a:pt x="684" y="104"/>
                  <a:pt x="686" y="107"/>
                </a:cubicBezTo>
                <a:cubicBezTo>
                  <a:pt x="689" y="107"/>
                  <a:pt x="691" y="109"/>
                  <a:pt x="692" y="110"/>
                </a:cubicBezTo>
                <a:cubicBezTo>
                  <a:pt x="690" y="115"/>
                  <a:pt x="688" y="120"/>
                  <a:pt x="687" y="125"/>
                </a:cubicBezTo>
                <a:cubicBezTo>
                  <a:pt x="678" y="138"/>
                  <a:pt x="664" y="154"/>
                  <a:pt x="677" y="161"/>
                </a:cubicBezTo>
                <a:cubicBezTo>
                  <a:pt x="672" y="187"/>
                  <a:pt x="668" y="213"/>
                  <a:pt x="665" y="243"/>
                </a:cubicBezTo>
                <a:cubicBezTo>
                  <a:pt x="665" y="245"/>
                  <a:pt x="665" y="247"/>
                  <a:pt x="665" y="249"/>
                </a:cubicBezTo>
                <a:lnTo>
                  <a:pt x="662" y="250"/>
                </a:lnTo>
                <a:cubicBezTo>
                  <a:pt x="632" y="271"/>
                  <a:pt x="564" y="270"/>
                  <a:pt x="552" y="303"/>
                </a:cubicBezTo>
                <a:cubicBezTo>
                  <a:pt x="540" y="305"/>
                  <a:pt x="539" y="318"/>
                  <a:pt x="531" y="320"/>
                </a:cubicBezTo>
                <a:cubicBezTo>
                  <a:pt x="528" y="321"/>
                  <a:pt x="525" y="330"/>
                  <a:pt x="523" y="330"/>
                </a:cubicBezTo>
                <a:lnTo>
                  <a:pt x="521" y="327"/>
                </a:lnTo>
                <a:cubicBezTo>
                  <a:pt x="506" y="338"/>
                  <a:pt x="511" y="362"/>
                  <a:pt x="524" y="371"/>
                </a:cubicBezTo>
                <a:lnTo>
                  <a:pt x="525" y="371"/>
                </a:lnTo>
                <a:cubicBezTo>
                  <a:pt x="528" y="371"/>
                  <a:pt x="527" y="368"/>
                  <a:pt x="529" y="368"/>
                </a:cubicBezTo>
                <a:lnTo>
                  <a:pt x="531" y="369"/>
                </a:lnTo>
                <a:cubicBezTo>
                  <a:pt x="532" y="367"/>
                  <a:pt x="533" y="365"/>
                  <a:pt x="533" y="365"/>
                </a:cubicBezTo>
                <a:lnTo>
                  <a:pt x="533" y="367"/>
                </a:lnTo>
                <a:cubicBezTo>
                  <a:pt x="539" y="370"/>
                  <a:pt x="528" y="370"/>
                  <a:pt x="532" y="373"/>
                </a:cubicBezTo>
                <a:lnTo>
                  <a:pt x="528" y="372"/>
                </a:lnTo>
                <a:cubicBezTo>
                  <a:pt x="526" y="372"/>
                  <a:pt x="524" y="373"/>
                  <a:pt x="524" y="376"/>
                </a:cubicBezTo>
                <a:cubicBezTo>
                  <a:pt x="525" y="379"/>
                  <a:pt x="509" y="383"/>
                  <a:pt x="516" y="387"/>
                </a:cubicBezTo>
                <a:cubicBezTo>
                  <a:pt x="513" y="393"/>
                  <a:pt x="511" y="389"/>
                  <a:pt x="507" y="393"/>
                </a:cubicBezTo>
                <a:cubicBezTo>
                  <a:pt x="503" y="396"/>
                  <a:pt x="505" y="404"/>
                  <a:pt x="509" y="404"/>
                </a:cubicBezTo>
                <a:lnTo>
                  <a:pt x="511" y="403"/>
                </a:lnTo>
                <a:cubicBezTo>
                  <a:pt x="511" y="404"/>
                  <a:pt x="509" y="405"/>
                  <a:pt x="511" y="405"/>
                </a:cubicBezTo>
                <a:lnTo>
                  <a:pt x="512" y="405"/>
                </a:lnTo>
                <a:cubicBezTo>
                  <a:pt x="512" y="406"/>
                  <a:pt x="506" y="405"/>
                  <a:pt x="510" y="406"/>
                </a:cubicBezTo>
                <a:cubicBezTo>
                  <a:pt x="508" y="407"/>
                  <a:pt x="510" y="411"/>
                  <a:pt x="510" y="411"/>
                </a:cubicBezTo>
                <a:lnTo>
                  <a:pt x="509" y="410"/>
                </a:lnTo>
                <a:cubicBezTo>
                  <a:pt x="492" y="402"/>
                  <a:pt x="472" y="400"/>
                  <a:pt x="452" y="400"/>
                </a:cubicBezTo>
                <a:cubicBezTo>
                  <a:pt x="447" y="400"/>
                  <a:pt x="443" y="400"/>
                  <a:pt x="438" y="400"/>
                </a:cubicBezTo>
                <a:cubicBezTo>
                  <a:pt x="403" y="394"/>
                  <a:pt x="368" y="391"/>
                  <a:pt x="333" y="391"/>
                </a:cubicBezTo>
                <a:cubicBezTo>
                  <a:pt x="327" y="391"/>
                  <a:pt x="321" y="391"/>
                  <a:pt x="315" y="391"/>
                </a:cubicBezTo>
                <a:lnTo>
                  <a:pt x="315" y="391"/>
                </a:lnTo>
                <a:cubicBezTo>
                  <a:pt x="318" y="389"/>
                  <a:pt x="320" y="391"/>
                  <a:pt x="321" y="386"/>
                </a:cubicBezTo>
                <a:cubicBezTo>
                  <a:pt x="323" y="383"/>
                  <a:pt x="322" y="379"/>
                  <a:pt x="328" y="377"/>
                </a:cubicBezTo>
                <a:cubicBezTo>
                  <a:pt x="325" y="376"/>
                  <a:pt x="324" y="374"/>
                  <a:pt x="327" y="372"/>
                </a:cubicBezTo>
                <a:cubicBezTo>
                  <a:pt x="326" y="368"/>
                  <a:pt x="335" y="368"/>
                  <a:pt x="334" y="364"/>
                </a:cubicBezTo>
                <a:cubicBezTo>
                  <a:pt x="332" y="361"/>
                  <a:pt x="334" y="357"/>
                  <a:pt x="333" y="357"/>
                </a:cubicBezTo>
                <a:cubicBezTo>
                  <a:pt x="330" y="356"/>
                  <a:pt x="327" y="355"/>
                  <a:pt x="325" y="355"/>
                </a:cubicBezTo>
                <a:cubicBezTo>
                  <a:pt x="322" y="355"/>
                  <a:pt x="319" y="357"/>
                  <a:pt x="316" y="361"/>
                </a:cubicBezTo>
                <a:cubicBezTo>
                  <a:pt x="315" y="361"/>
                  <a:pt x="313" y="360"/>
                  <a:pt x="311" y="360"/>
                </a:cubicBezTo>
                <a:cubicBezTo>
                  <a:pt x="305" y="360"/>
                  <a:pt x="298" y="367"/>
                  <a:pt x="294" y="369"/>
                </a:cubicBezTo>
                <a:cubicBezTo>
                  <a:pt x="287" y="375"/>
                  <a:pt x="290" y="381"/>
                  <a:pt x="298" y="386"/>
                </a:cubicBezTo>
                <a:cubicBezTo>
                  <a:pt x="296" y="377"/>
                  <a:pt x="289" y="381"/>
                  <a:pt x="298" y="374"/>
                </a:cubicBezTo>
                <a:lnTo>
                  <a:pt x="300" y="374"/>
                </a:lnTo>
                <a:cubicBezTo>
                  <a:pt x="302" y="374"/>
                  <a:pt x="304" y="376"/>
                  <a:pt x="305" y="376"/>
                </a:cubicBezTo>
                <a:cubicBezTo>
                  <a:pt x="306" y="376"/>
                  <a:pt x="306" y="375"/>
                  <a:pt x="307" y="373"/>
                </a:cubicBezTo>
                <a:lnTo>
                  <a:pt x="307" y="373"/>
                </a:lnTo>
                <a:cubicBezTo>
                  <a:pt x="308" y="373"/>
                  <a:pt x="310" y="372"/>
                  <a:pt x="311" y="372"/>
                </a:cubicBezTo>
                <a:lnTo>
                  <a:pt x="311" y="373"/>
                </a:lnTo>
                <a:cubicBezTo>
                  <a:pt x="309" y="375"/>
                  <a:pt x="306" y="380"/>
                  <a:pt x="310" y="380"/>
                </a:cubicBezTo>
                <a:lnTo>
                  <a:pt x="308" y="381"/>
                </a:lnTo>
                <a:cubicBezTo>
                  <a:pt x="306" y="381"/>
                  <a:pt x="303" y="380"/>
                  <a:pt x="301" y="380"/>
                </a:cubicBezTo>
                <a:cubicBezTo>
                  <a:pt x="298" y="380"/>
                  <a:pt x="296" y="381"/>
                  <a:pt x="301" y="385"/>
                </a:cubicBezTo>
                <a:lnTo>
                  <a:pt x="299" y="384"/>
                </a:lnTo>
                <a:cubicBezTo>
                  <a:pt x="298" y="384"/>
                  <a:pt x="300" y="386"/>
                  <a:pt x="302" y="386"/>
                </a:cubicBezTo>
                <a:lnTo>
                  <a:pt x="303" y="386"/>
                </a:lnTo>
                <a:cubicBezTo>
                  <a:pt x="300" y="387"/>
                  <a:pt x="302" y="389"/>
                  <a:pt x="300" y="389"/>
                </a:cubicBezTo>
                <a:lnTo>
                  <a:pt x="298" y="388"/>
                </a:lnTo>
                <a:lnTo>
                  <a:pt x="301" y="389"/>
                </a:lnTo>
                <a:lnTo>
                  <a:pt x="304" y="389"/>
                </a:lnTo>
                <a:cubicBezTo>
                  <a:pt x="304" y="389"/>
                  <a:pt x="304" y="390"/>
                  <a:pt x="303" y="391"/>
                </a:cubicBezTo>
                <a:cubicBezTo>
                  <a:pt x="271" y="393"/>
                  <a:pt x="240" y="397"/>
                  <a:pt x="209" y="402"/>
                </a:cubicBezTo>
                <a:cubicBezTo>
                  <a:pt x="207" y="401"/>
                  <a:pt x="206" y="399"/>
                  <a:pt x="205" y="398"/>
                </a:cubicBezTo>
                <a:cubicBezTo>
                  <a:pt x="203" y="397"/>
                  <a:pt x="201" y="397"/>
                  <a:pt x="200" y="397"/>
                </a:cubicBezTo>
                <a:cubicBezTo>
                  <a:pt x="198" y="397"/>
                  <a:pt x="197" y="399"/>
                  <a:pt x="195" y="399"/>
                </a:cubicBezTo>
                <a:lnTo>
                  <a:pt x="192" y="398"/>
                </a:lnTo>
                <a:cubicBezTo>
                  <a:pt x="195" y="395"/>
                  <a:pt x="195" y="394"/>
                  <a:pt x="193" y="394"/>
                </a:cubicBezTo>
                <a:cubicBezTo>
                  <a:pt x="190" y="394"/>
                  <a:pt x="184" y="398"/>
                  <a:pt x="188" y="403"/>
                </a:cubicBezTo>
                <a:cubicBezTo>
                  <a:pt x="186" y="404"/>
                  <a:pt x="184" y="404"/>
                  <a:pt x="183" y="404"/>
                </a:cubicBezTo>
                <a:cubicBezTo>
                  <a:pt x="181" y="404"/>
                  <a:pt x="182" y="401"/>
                  <a:pt x="181" y="401"/>
                </a:cubicBezTo>
                <a:lnTo>
                  <a:pt x="180" y="403"/>
                </a:lnTo>
                <a:cubicBezTo>
                  <a:pt x="181" y="399"/>
                  <a:pt x="184" y="399"/>
                  <a:pt x="186" y="399"/>
                </a:cubicBezTo>
                <a:cubicBezTo>
                  <a:pt x="185" y="399"/>
                  <a:pt x="184" y="398"/>
                  <a:pt x="182" y="398"/>
                </a:cubicBezTo>
                <a:cubicBezTo>
                  <a:pt x="177" y="398"/>
                  <a:pt x="170" y="400"/>
                  <a:pt x="167" y="401"/>
                </a:cubicBezTo>
                <a:lnTo>
                  <a:pt x="166" y="401"/>
                </a:lnTo>
                <a:cubicBezTo>
                  <a:pt x="162" y="401"/>
                  <a:pt x="159" y="410"/>
                  <a:pt x="158" y="410"/>
                </a:cubicBezTo>
                <a:cubicBezTo>
                  <a:pt x="158" y="410"/>
                  <a:pt x="157" y="408"/>
                  <a:pt x="158" y="404"/>
                </a:cubicBezTo>
                <a:cubicBezTo>
                  <a:pt x="158" y="402"/>
                  <a:pt x="158" y="401"/>
                  <a:pt x="157" y="401"/>
                </a:cubicBezTo>
                <a:cubicBezTo>
                  <a:pt x="155" y="401"/>
                  <a:pt x="151" y="407"/>
                  <a:pt x="152" y="411"/>
                </a:cubicBezTo>
                <a:cubicBezTo>
                  <a:pt x="150" y="411"/>
                  <a:pt x="149" y="413"/>
                  <a:pt x="146" y="414"/>
                </a:cubicBezTo>
                <a:cubicBezTo>
                  <a:pt x="139" y="416"/>
                  <a:pt x="132" y="418"/>
                  <a:pt x="124" y="420"/>
                </a:cubicBezTo>
                <a:cubicBezTo>
                  <a:pt x="125" y="417"/>
                  <a:pt x="127" y="413"/>
                  <a:pt x="122" y="411"/>
                </a:cubicBezTo>
                <a:cubicBezTo>
                  <a:pt x="118" y="415"/>
                  <a:pt x="116" y="416"/>
                  <a:pt x="115" y="416"/>
                </a:cubicBezTo>
                <a:cubicBezTo>
                  <a:pt x="113" y="416"/>
                  <a:pt x="114" y="413"/>
                  <a:pt x="113" y="413"/>
                </a:cubicBezTo>
                <a:lnTo>
                  <a:pt x="111" y="414"/>
                </a:lnTo>
                <a:lnTo>
                  <a:pt x="111" y="414"/>
                </a:lnTo>
                <a:cubicBezTo>
                  <a:pt x="110" y="414"/>
                  <a:pt x="107" y="416"/>
                  <a:pt x="105" y="416"/>
                </a:cubicBezTo>
                <a:cubicBezTo>
                  <a:pt x="104" y="416"/>
                  <a:pt x="103" y="415"/>
                  <a:pt x="105" y="412"/>
                </a:cubicBezTo>
                <a:cubicBezTo>
                  <a:pt x="111" y="410"/>
                  <a:pt x="110" y="409"/>
                  <a:pt x="114" y="405"/>
                </a:cubicBezTo>
                <a:cubicBezTo>
                  <a:pt x="115" y="404"/>
                  <a:pt x="113" y="404"/>
                  <a:pt x="112" y="404"/>
                </a:cubicBezTo>
                <a:lnTo>
                  <a:pt x="108" y="405"/>
                </a:lnTo>
                <a:lnTo>
                  <a:pt x="108" y="404"/>
                </a:lnTo>
                <a:lnTo>
                  <a:pt x="110" y="404"/>
                </a:lnTo>
                <a:cubicBezTo>
                  <a:pt x="107" y="403"/>
                  <a:pt x="111" y="400"/>
                  <a:pt x="110" y="398"/>
                </a:cubicBezTo>
                <a:lnTo>
                  <a:pt x="108" y="398"/>
                </a:lnTo>
                <a:lnTo>
                  <a:pt x="103" y="398"/>
                </a:lnTo>
                <a:lnTo>
                  <a:pt x="104" y="399"/>
                </a:lnTo>
                <a:cubicBezTo>
                  <a:pt x="103" y="400"/>
                  <a:pt x="101" y="400"/>
                  <a:pt x="103" y="403"/>
                </a:cubicBezTo>
                <a:lnTo>
                  <a:pt x="104" y="402"/>
                </a:lnTo>
                <a:cubicBezTo>
                  <a:pt x="105" y="402"/>
                  <a:pt x="106" y="403"/>
                  <a:pt x="103" y="405"/>
                </a:cubicBezTo>
                <a:lnTo>
                  <a:pt x="99" y="407"/>
                </a:lnTo>
                <a:lnTo>
                  <a:pt x="100" y="405"/>
                </a:lnTo>
                <a:cubicBezTo>
                  <a:pt x="99" y="404"/>
                  <a:pt x="96" y="402"/>
                  <a:pt x="95" y="402"/>
                </a:cubicBezTo>
                <a:cubicBezTo>
                  <a:pt x="94" y="402"/>
                  <a:pt x="93" y="403"/>
                  <a:pt x="93" y="405"/>
                </a:cubicBezTo>
                <a:lnTo>
                  <a:pt x="92" y="405"/>
                </a:lnTo>
                <a:cubicBezTo>
                  <a:pt x="90" y="405"/>
                  <a:pt x="91" y="411"/>
                  <a:pt x="92" y="412"/>
                </a:cubicBezTo>
                <a:cubicBezTo>
                  <a:pt x="84" y="413"/>
                  <a:pt x="94" y="416"/>
                  <a:pt x="90" y="417"/>
                </a:cubicBezTo>
                <a:cubicBezTo>
                  <a:pt x="88" y="414"/>
                  <a:pt x="86" y="413"/>
                  <a:pt x="85" y="413"/>
                </a:cubicBezTo>
                <a:cubicBezTo>
                  <a:pt x="83" y="413"/>
                  <a:pt x="82" y="417"/>
                  <a:pt x="77" y="417"/>
                </a:cubicBezTo>
                <a:lnTo>
                  <a:pt x="77" y="417"/>
                </a:lnTo>
                <a:cubicBezTo>
                  <a:pt x="71" y="417"/>
                  <a:pt x="67" y="421"/>
                  <a:pt x="63" y="424"/>
                </a:cubicBezTo>
                <a:cubicBezTo>
                  <a:pt x="64" y="421"/>
                  <a:pt x="64" y="420"/>
                  <a:pt x="63" y="420"/>
                </a:cubicBezTo>
                <a:lnTo>
                  <a:pt x="61" y="421"/>
                </a:lnTo>
                <a:lnTo>
                  <a:pt x="60" y="420"/>
                </a:lnTo>
                <a:lnTo>
                  <a:pt x="60" y="420"/>
                </a:lnTo>
                <a:lnTo>
                  <a:pt x="60" y="420"/>
                </a:lnTo>
                <a:lnTo>
                  <a:pt x="60" y="421"/>
                </a:lnTo>
                <a:lnTo>
                  <a:pt x="57" y="420"/>
                </a:lnTo>
                <a:cubicBezTo>
                  <a:pt x="50" y="420"/>
                  <a:pt x="41" y="428"/>
                  <a:pt x="47" y="435"/>
                </a:cubicBezTo>
                <a:lnTo>
                  <a:pt x="46" y="435"/>
                </a:lnTo>
                <a:cubicBezTo>
                  <a:pt x="45" y="435"/>
                  <a:pt x="45" y="440"/>
                  <a:pt x="44" y="443"/>
                </a:cubicBezTo>
                <a:cubicBezTo>
                  <a:pt x="34" y="446"/>
                  <a:pt x="24" y="449"/>
                  <a:pt x="13" y="452"/>
                </a:cubicBezTo>
                <a:cubicBezTo>
                  <a:pt x="13" y="451"/>
                  <a:pt x="13" y="450"/>
                  <a:pt x="13" y="448"/>
                </a:cubicBezTo>
                <a:cubicBezTo>
                  <a:pt x="15" y="443"/>
                  <a:pt x="19" y="443"/>
                  <a:pt x="24" y="440"/>
                </a:cubicBezTo>
                <a:cubicBezTo>
                  <a:pt x="22" y="437"/>
                  <a:pt x="26" y="435"/>
                  <a:pt x="26" y="432"/>
                </a:cubicBezTo>
                <a:cubicBezTo>
                  <a:pt x="25" y="430"/>
                  <a:pt x="25" y="428"/>
                  <a:pt x="25" y="424"/>
                </a:cubicBezTo>
                <a:cubicBezTo>
                  <a:pt x="30" y="418"/>
                  <a:pt x="27" y="414"/>
                  <a:pt x="29" y="408"/>
                </a:cubicBezTo>
                <a:lnTo>
                  <a:pt x="31" y="409"/>
                </a:lnTo>
                <a:cubicBezTo>
                  <a:pt x="37" y="409"/>
                  <a:pt x="35" y="403"/>
                  <a:pt x="42" y="400"/>
                </a:cubicBezTo>
                <a:cubicBezTo>
                  <a:pt x="49" y="400"/>
                  <a:pt x="53" y="397"/>
                  <a:pt x="61" y="392"/>
                </a:cubicBezTo>
                <a:cubicBezTo>
                  <a:pt x="69" y="391"/>
                  <a:pt x="74" y="390"/>
                  <a:pt x="80" y="385"/>
                </a:cubicBezTo>
                <a:cubicBezTo>
                  <a:pt x="85" y="385"/>
                  <a:pt x="83" y="391"/>
                  <a:pt x="86" y="391"/>
                </a:cubicBezTo>
                <a:cubicBezTo>
                  <a:pt x="87" y="391"/>
                  <a:pt x="88" y="390"/>
                  <a:pt x="90" y="390"/>
                </a:cubicBezTo>
                <a:cubicBezTo>
                  <a:pt x="91" y="386"/>
                  <a:pt x="94" y="385"/>
                  <a:pt x="98" y="385"/>
                </a:cubicBezTo>
                <a:lnTo>
                  <a:pt x="100" y="385"/>
                </a:lnTo>
                <a:cubicBezTo>
                  <a:pt x="103" y="385"/>
                  <a:pt x="107" y="385"/>
                  <a:pt x="110" y="383"/>
                </a:cubicBezTo>
                <a:lnTo>
                  <a:pt x="111" y="384"/>
                </a:lnTo>
                <a:cubicBezTo>
                  <a:pt x="112" y="384"/>
                  <a:pt x="115" y="381"/>
                  <a:pt x="118" y="381"/>
                </a:cubicBezTo>
                <a:lnTo>
                  <a:pt x="119" y="381"/>
                </a:lnTo>
                <a:cubicBezTo>
                  <a:pt x="123" y="374"/>
                  <a:pt x="124" y="378"/>
                  <a:pt x="121" y="371"/>
                </a:cubicBezTo>
                <a:cubicBezTo>
                  <a:pt x="125" y="364"/>
                  <a:pt x="132" y="364"/>
                  <a:pt x="137" y="357"/>
                </a:cubicBezTo>
                <a:cubicBezTo>
                  <a:pt x="139" y="352"/>
                  <a:pt x="131" y="346"/>
                  <a:pt x="130" y="343"/>
                </a:cubicBezTo>
                <a:cubicBezTo>
                  <a:pt x="124" y="341"/>
                  <a:pt x="114" y="343"/>
                  <a:pt x="110" y="338"/>
                </a:cubicBezTo>
                <a:cubicBezTo>
                  <a:pt x="104" y="339"/>
                  <a:pt x="106" y="340"/>
                  <a:pt x="105" y="343"/>
                </a:cubicBezTo>
                <a:cubicBezTo>
                  <a:pt x="102" y="340"/>
                  <a:pt x="105" y="337"/>
                  <a:pt x="99" y="336"/>
                </a:cubicBezTo>
                <a:cubicBezTo>
                  <a:pt x="95" y="336"/>
                  <a:pt x="97" y="341"/>
                  <a:pt x="95" y="341"/>
                </a:cubicBezTo>
                <a:lnTo>
                  <a:pt x="93" y="340"/>
                </a:lnTo>
                <a:cubicBezTo>
                  <a:pt x="91" y="340"/>
                  <a:pt x="88" y="343"/>
                  <a:pt x="86" y="344"/>
                </a:cubicBezTo>
                <a:lnTo>
                  <a:pt x="82" y="341"/>
                </a:lnTo>
                <a:lnTo>
                  <a:pt x="83" y="343"/>
                </a:lnTo>
                <a:cubicBezTo>
                  <a:pt x="81" y="345"/>
                  <a:pt x="80" y="347"/>
                  <a:pt x="77" y="347"/>
                </a:cubicBezTo>
                <a:lnTo>
                  <a:pt x="74" y="346"/>
                </a:lnTo>
                <a:lnTo>
                  <a:pt x="74" y="346"/>
                </a:lnTo>
                <a:lnTo>
                  <a:pt x="73" y="347"/>
                </a:lnTo>
                <a:lnTo>
                  <a:pt x="73" y="346"/>
                </a:lnTo>
                <a:cubicBezTo>
                  <a:pt x="79" y="342"/>
                  <a:pt x="68" y="344"/>
                  <a:pt x="67" y="340"/>
                </a:cubicBezTo>
                <a:cubicBezTo>
                  <a:pt x="67" y="343"/>
                  <a:pt x="66" y="345"/>
                  <a:pt x="64" y="345"/>
                </a:cubicBezTo>
                <a:cubicBezTo>
                  <a:pt x="63" y="345"/>
                  <a:pt x="62" y="344"/>
                  <a:pt x="61" y="341"/>
                </a:cubicBezTo>
                <a:lnTo>
                  <a:pt x="59" y="343"/>
                </a:lnTo>
                <a:cubicBezTo>
                  <a:pt x="57" y="343"/>
                  <a:pt x="53" y="340"/>
                  <a:pt x="54" y="337"/>
                </a:cubicBezTo>
                <a:cubicBezTo>
                  <a:pt x="57" y="328"/>
                  <a:pt x="47" y="337"/>
                  <a:pt x="49" y="327"/>
                </a:cubicBezTo>
                <a:cubicBezTo>
                  <a:pt x="41" y="324"/>
                  <a:pt x="42" y="321"/>
                  <a:pt x="40" y="312"/>
                </a:cubicBezTo>
                <a:cubicBezTo>
                  <a:pt x="38" y="305"/>
                  <a:pt x="22" y="309"/>
                  <a:pt x="29" y="303"/>
                </a:cubicBezTo>
                <a:cubicBezTo>
                  <a:pt x="33" y="301"/>
                  <a:pt x="38" y="299"/>
                  <a:pt x="43" y="299"/>
                </a:cubicBezTo>
                <a:cubicBezTo>
                  <a:pt x="46" y="299"/>
                  <a:pt x="49" y="300"/>
                  <a:pt x="52" y="302"/>
                </a:cubicBezTo>
                <a:cubicBezTo>
                  <a:pt x="55" y="294"/>
                  <a:pt x="61" y="291"/>
                  <a:pt x="68" y="291"/>
                </a:cubicBezTo>
                <a:cubicBezTo>
                  <a:pt x="70" y="291"/>
                  <a:pt x="72" y="292"/>
                  <a:pt x="74" y="292"/>
                </a:cubicBezTo>
                <a:cubicBezTo>
                  <a:pt x="80" y="287"/>
                  <a:pt x="85" y="282"/>
                  <a:pt x="91" y="278"/>
                </a:cubicBezTo>
                <a:cubicBezTo>
                  <a:pt x="96" y="279"/>
                  <a:pt x="97" y="280"/>
                  <a:pt x="100" y="282"/>
                </a:cubicBezTo>
                <a:cubicBezTo>
                  <a:pt x="102" y="280"/>
                  <a:pt x="103" y="279"/>
                  <a:pt x="105" y="279"/>
                </a:cubicBezTo>
                <a:cubicBezTo>
                  <a:pt x="107" y="279"/>
                  <a:pt x="109" y="280"/>
                  <a:pt x="112" y="280"/>
                </a:cubicBezTo>
                <a:lnTo>
                  <a:pt x="114" y="279"/>
                </a:lnTo>
                <a:cubicBezTo>
                  <a:pt x="115" y="277"/>
                  <a:pt x="116" y="277"/>
                  <a:pt x="117" y="277"/>
                </a:cubicBezTo>
                <a:cubicBezTo>
                  <a:pt x="119" y="277"/>
                  <a:pt x="120" y="281"/>
                  <a:pt x="122" y="281"/>
                </a:cubicBezTo>
                <a:lnTo>
                  <a:pt x="122" y="280"/>
                </a:lnTo>
                <a:cubicBezTo>
                  <a:pt x="129" y="280"/>
                  <a:pt x="137" y="274"/>
                  <a:pt x="142" y="271"/>
                </a:cubicBezTo>
                <a:lnTo>
                  <a:pt x="143" y="271"/>
                </a:lnTo>
                <a:cubicBezTo>
                  <a:pt x="146" y="271"/>
                  <a:pt x="144" y="268"/>
                  <a:pt x="145" y="266"/>
                </a:cubicBezTo>
                <a:lnTo>
                  <a:pt x="146" y="267"/>
                </a:lnTo>
                <a:lnTo>
                  <a:pt x="148" y="265"/>
                </a:lnTo>
                <a:lnTo>
                  <a:pt x="149" y="265"/>
                </a:lnTo>
                <a:lnTo>
                  <a:pt x="152" y="266"/>
                </a:lnTo>
                <a:cubicBezTo>
                  <a:pt x="153" y="266"/>
                  <a:pt x="153" y="265"/>
                  <a:pt x="153" y="263"/>
                </a:cubicBezTo>
                <a:cubicBezTo>
                  <a:pt x="162" y="260"/>
                  <a:pt x="166" y="263"/>
                  <a:pt x="173" y="258"/>
                </a:cubicBezTo>
                <a:cubicBezTo>
                  <a:pt x="185" y="255"/>
                  <a:pt x="188" y="251"/>
                  <a:pt x="199" y="249"/>
                </a:cubicBezTo>
                <a:cubicBezTo>
                  <a:pt x="202" y="247"/>
                  <a:pt x="204" y="246"/>
                  <a:pt x="205" y="246"/>
                </a:cubicBezTo>
                <a:cubicBezTo>
                  <a:pt x="207" y="246"/>
                  <a:pt x="208" y="248"/>
                  <a:pt x="212" y="251"/>
                </a:cubicBezTo>
                <a:cubicBezTo>
                  <a:pt x="213" y="248"/>
                  <a:pt x="215" y="247"/>
                  <a:pt x="217" y="247"/>
                </a:cubicBezTo>
                <a:cubicBezTo>
                  <a:pt x="219" y="247"/>
                  <a:pt x="221" y="248"/>
                  <a:pt x="223" y="248"/>
                </a:cubicBezTo>
                <a:lnTo>
                  <a:pt x="223" y="246"/>
                </a:lnTo>
                <a:lnTo>
                  <a:pt x="227" y="246"/>
                </a:lnTo>
                <a:cubicBezTo>
                  <a:pt x="230" y="246"/>
                  <a:pt x="230" y="248"/>
                  <a:pt x="232" y="248"/>
                </a:cubicBezTo>
                <a:cubicBezTo>
                  <a:pt x="233" y="248"/>
                  <a:pt x="234" y="247"/>
                  <a:pt x="236" y="244"/>
                </a:cubicBezTo>
                <a:lnTo>
                  <a:pt x="237" y="243"/>
                </a:lnTo>
                <a:cubicBezTo>
                  <a:pt x="238" y="243"/>
                  <a:pt x="237" y="248"/>
                  <a:pt x="240" y="248"/>
                </a:cubicBezTo>
                <a:lnTo>
                  <a:pt x="240" y="248"/>
                </a:lnTo>
                <a:lnTo>
                  <a:pt x="241" y="248"/>
                </a:lnTo>
                <a:cubicBezTo>
                  <a:pt x="244" y="248"/>
                  <a:pt x="249" y="246"/>
                  <a:pt x="249" y="244"/>
                </a:cubicBezTo>
                <a:cubicBezTo>
                  <a:pt x="252" y="245"/>
                  <a:pt x="253" y="247"/>
                  <a:pt x="256" y="247"/>
                </a:cubicBezTo>
                <a:lnTo>
                  <a:pt x="259" y="246"/>
                </a:lnTo>
                <a:cubicBezTo>
                  <a:pt x="270" y="240"/>
                  <a:pt x="276" y="235"/>
                  <a:pt x="287" y="235"/>
                </a:cubicBezTo>
                <a:cubicBezTo>
                  <a:pt x="289" y="235"/>
                  <a:pt x="290" y="236"/>
                  <a:pt x="293" y="236"/>
                </a:cubicBezTo>
                <a:lnTo>
                  <a:pt x="294" y="235"/>
                </a:lnTo>
                <a:cubicBezTo>
                  <a:pt x="298" y="235"/>
                  <a:pt x="301" y="240"/>
                  <a:pt x="304" y="240"/>
                </a:cubicBezTo>
                <a:cubicBezTo>
                  <a:pt x="306" y="240"/>
                  <a:pt x="307" y="239"/>
                  <a:pt x="309" y="237"/>
                </a:cubicBezTo>
                <a:cubicBezTo>
                  <a:pt x="313" y="239"/>
                  <a:pt x="321" y="242"/>
                  <a:pt x="313" y="246"/>
                </a:cubicBezTo>
                <a:cubicBezTo>
                  <a:pt x="313" y="251"/>
                  <a:pt x="314" y="252"/>
                  <a:pt x="315" y="252"/>
                </a:cubicBezTo>
                <a:cubicBezTo>
                  <a:pt x="316" y="252"/>
                  <a:pt x="318" y="250"/>
                  <a:pt x="321" y="249"/>
                </a:cubicBezTo>
                <a:cubicBezTo>
                  <a:pt x="322" y="249"/>
                  <a:pt x="324" y="250"/>
                  <a:pt x="325" y="250"/>
                </a:cubicBezTo>
                <a:cubicBezTo>
                  <a:pt x="331" y="250"/>
                  <a:pt x="332" y="245"/>
                  <a:pt x="335" y="241"/>
                </a:cubicBezTo>
                <a:cubicBezTo>
                  <a:pt x="351" y="234"/>
                  <a:pt x="364" y="225"/>
                  <a:pt x="381" y="218"/>
                </a:cubicBezTo>
                <a:cubicBezTo>
                  <a:pt x="399" y="210"/>
                  <a:pt x="415" y="204"/>
                  <a:pt x="432" y="195"/>
                </a:cubicBezTo>
                <a:cubicBezTo>
                  <a:pt x="442" y="189"/>
                  <a:pt x="462" y="189"/>
                  <a:pt x="465" y="180"/>
                </a:cubicBezTo>
                <a:cubicBezTo>
                  <a:pt x="465" y="175"/>
                  <a:pt x="462" y="178"/>
                  <a:pt x="462" y="174"/>
                </a:cubicBezTo>
                <a:lnTo>
                  <a:pt x="459" y="173"/>
                </a:lnTo>
                <a:cubicBezTo>
                  <a:pt x="457" y="173"/>
                  <a:pt x="456" y="173"/>
                  <a:pt x="454" y="173"/>
                </a:cubicBezTo>
                <a:lnTo>
                  <a:pt x="452" y="173"/>
                </a:lnTo>
                <a:cubicBezTo>
                  <a:pt x="442" y="165"/>
                  <a:pt x="455" y="159"/>
                  <a:pt x="460" y="149"/>
                </a:cubicBezTo>
                <a:cubicBezTo>
                  <a:pt x="474" y="143"/>
                  <a:pt x="459" y="138"/>
                  <a:pt x="464" y="131"/>
                </a:cubicBezTo>
                <a:cubicBezTo>
                  <a:pt x="463" y="128"/>
                  <a:pt x="464" y="128"/>
                  <a:pt x="466" y="128"/>
                </a:cubicBezTo>
                <a:lnTo>
                  <a:pt x="467" y="128"/>
                </a:lnTo>
                <a:cubicBezTo>
                  <a:pt x="469" y="128"/>
                  <a:pt x="470" y="127"/>
                  <a:pt x="471" y="126"/>
                </a:cubicBezTo>
                <a:cubicBezTo>
                  <a:pt x="466" y="124"/>
                  <a:pt x="469" y="125"/>
                  <a:pt x="470" y="122"/>
                </a:cubicBezTo>
                <a:cubicBezTo>
                  <a:pt x="474" y="121"/>
                  <a:pt x="469" y="116"/>
                  <a:pt x="473" y="115"/>
                </a:cubicBezTo>
                <a:cubicBezTo>
                  <a:pt x="465" y="111"/>
                  <a:pt x="480" y="101"/>
                  <a:pt x="478" y="99"/>
                </a:cubicBezTo>
                <a:cubicBezTo>
                  <a:pt x="480" y="95"/>
                  <a:pt x="475" y="91"/>
                  <a:pt x="477" y="86"/>
                </a:cubicBezTo>
                <a:cubicBezTo>
                  <a:pt x="481" y="82"/>
                  <a:pt x="481" y="74"/>
                  <a:pt x="486" y="74"/>
                </a:cubicBezTo>
                <a:lnTo>
                  <a:pt x="487" y="74"/>
                </a:lnTo>
                <a:cubicBezTo>
                  <a:pt x="488" y="69"/>
                  <a:pt x="494" y="68"/>
                  <a:pt x="494" y="62"/>
                </a:cubicBezTo>
                <a:lnTo>
                  <a:pt x="495" y="61"/>
                </a:lnTo>
                <a:lnTo>
                  <a:pt x="497" y="62"/>
                </a:lnTo>
                <a:lnTo>
                  <a:pt x="498" y="61"/>
                </a:lnTo>
                <a:cubicBezTo>
                  <a:pt x="493" y="58"/>
                  <a:pt x="477" y="48"/>
                  <a:pt x="491" y="48"/>
                </a:cubicBezTo>
                <a:lnTo>
                  <a:pt x="491" y="48"/>
                </a:lnTo>
                <a:cubicBezTo>
                  <a:pt x="495" y="44"/>
                  <a:pt x="502" y="43"/>
                  <a:pt x="508" y="43"/>
                </a:cubicBezTo>
                <a:cubicBezTo>
                  <a:pt x="511" y="43"/>
                  <a:pt x="513" y="43"/>
                  <a:pt x="516" y="43"/>
                </a:cubicBezTo>
                <a:cubicBezTo>
                  <a:pt x="517" y="39"/>
                  <a:pt x="518" y="35"/>
                  <a:pt x="520" y="31"/>
                </a:cubicBezTo>
                <a:cubicBezTo>
                  <a:pt x="526" y="29"/>
                  <a:pt x="524" y="23"/>
                  <a:pt x="524" y="19"/>
                </a:cubicBezTo>
                <a:lnTo>
                  <a:pt x="526" y="19"/>
                </a:lnTo>
                <a:cubicBezTo>
                  <a:pt x="530" y="19"/>
                  <a:pt x="533" y="17"/>
                  <a:pt x="533" y="14"/>
                </a:cubicBezTo>
                <a:lnTo>
                  <a:pt x="535" y="14"/>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73" name="Freeform 214">
            <a:extLst>
              <a:ext uri="{FF2B5EF4-FFF2-40B4-BE49-F238E27FC236}">
                <a16:creationId xmlns:a16="http://schemas.microsoft.com/office/drawing/2014/main" id="{F0D30C8E-44C0-91F5-A3B2-700D0B03B3BC}"/>
              </a:ext>
            </a:extLst>
          </p:cNvPr>
          <p:cNvSpPr>
            <a:spLocks/>
          </p:cNvSpPr>
          <p:nvPr/>
        </p:nvSpPr>
        <p:spPr bwMode="auto">
          <a:xfrm>
            <a:off x="2862226" y="4279541"/>
            <a:ext cx="6222" cy="6222"/>
          </a:xfrm>
          <a:custGeom>
            <a:avLst/>
            <a:gdLst>
              <a:gd name="T0" fmla="*/ 6 w 15"/>
              <a:gd name="T1" fmla="*/ 15 h 15"/>
              <a:gd name="T2" fmla="*/ 0 w 15"/>
              <a:gd name="T3" fmla="*/ 9 h 15"/>
              <a:gd name="T4" fmla="*/ 2 w 15"/>
              <a:gd name="T5" fmla="*/ 3 h 15"/>
              <a:gd name="T6" fmla="*/ 8 w 15"/>
              <a:gd name="T7" fmla="*/ 0 h 15"/>
              <a:gd name="T8" fmla="*/ 15 w 15"/>
              <a:gd name="T9" fmla="*/ 6 h 15"/>
              <a:gd name="T10" fmla="*/ 13 w 15"/>
              <a:gd name="T11" fmla="*/ 12 h 15"/>
              <a:gd name="T12" fmla="*/ 7 w 15"/>
              <a:gd name="T13" fmla="*/ 15 h 15"/>
              <a:gd name="T14" fmla="*/ 6 w 15"/>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6" y="15"/>
                </a:moveTo>
                <a:cubicBezTo>
                  <a:pt x="3" y="14"/>
                  <a:pt x="1" y="12"/>
                  <a:pt x="0" y="9"/>
                </a:cubicBezTo>
                <a:cubicBezTo>
                  <a:pt x="0" y="7"/>
                  <a:pt x="1" y="4"/>
                  <a:pt x="2" y="3"/>
                </a:cubicBezTo>
                <a:cubicBezTo>
                  <a:pt x="3" y="1"/>
                  <a:pt x="6" y="0"/>
                  <a:pt x="8" y="0"/>
                </a:cubicBezTo>
                <a:cubicBezTo>
                  <a:pt x="10" y="1"/>
                  <a:pt x="14" y="3"/>
                  <a:pt x="15" y="6"/>
                </a:cubicBezTo>
                <a:cubicBezTo>
                  <a:pt x="15" y="8"/>
                  <a:pt x="14" y="11"/>
                  <a:pt x="13" y="12"/>
                </a:cubicBezTo>
                <a:cubicBezTo>
                  <a:pt x="12" y="14"/>
                  <a:pt x="9" y="15"/>
                  <a:pt x="7" y="15"/>
                </a:cubicBezTo>
                <a:lnTo>
                  <a:pt x="6" y="15"/>
                </a:lnTo>
                <a:close/>
              </a:path>
            </a:pathLst>
          </a:custGeom>
          <a:solidFill>
            <a:srgbClr val="CACB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74" name="Freeform 215">
            <a:extLst>
              <a:ext uri="{FF2B5EF4-FFF2-40B4-BE49-F238E27FC236}">
                <a16:creationId xmlns:a16="http://schemas.microsoft.com/office/drawing/2014/main" id="{8BFEBE16-C2BD-A5B9-6868-074277F92278}"/>
              </a:ext>
            </a:extLst>
          </p:cNvPr>
          <p:cNvSpPr>
            <a:spLocks noEditPoints="1"/>
          </p:cNvSpPr>
          <p:nvPr/>
        </p:nvSpPr>
        <p:spPr bwMode="auto">
          <a:xfrm>
            <a:off x="2860152" y="4277467"/>
            <a:ext cx="11408" cy="11408"/>
          </a:xfrm>
          <a:custGeom>
            <a:avLst/>
            <a:gdLst>
              <a:gd name="T0" fmla="*/ 15 w 29"/>
              <a:gd name="T1" fmla="*/ 0 h 28"/>
              <a:gd name="T2" fmla="*/ 15 w 29"/>
              <a:gd name="T3" fmla="*/ 0 h 28"/>
              <a:gd name="T4" fmla="*/ 4 w 29"/>
              <a:gd name="T5" fmla="*/ 4 h 28"/>
              <a:gd name="T6" fmla="*/ 1 w 29"/>
              <a:gd name="T7" fmla="*/ 16 h 28"/>
              <a:gd name="T8" fmla="*/ 12 w 29"/>
              <a:gd name="T9" fmla="*/ 27 h 28"/>
              <a:gd name="T10" fmla="*/ 14 w 29"/>
              <a:gd name="T11" fmla="*/ 28 h 28"/>
              <a:gd name="T12" fmla="*/ 25 w 29"/>
              <a:gd name="T13" fmla="*/ 23 h 28"/>
              <a:gd name="T14" fmla="*/ 28 w 29"/>
              <a:gd name="T15" fmla="*/ 11 h 28"/>
              <a:gd name="T16" fmla="*/ 17 w 29"/>
              <a:gd name="T17" fmla="*/ 0 h 28"/>
              <a:gd name="T18" fmla="*/ 15 w 29"/>
              <a:gd name="T19" fmla="*/ 0 h 28"/>
              <a:gd name="T20" fmla="*/ 15 w 29"/>
              <a:gd name="T21" fmla="*/ 13 h 28"/>
              <a:gd name="T22" fmla="*/ 15 w 29"/>
              <a:gd name="T23" fmla="*/ 13 h 28"/>
              <a:gd name="T24" fmla="*/ 14 w 29"/>
              <a:gd name="T25" fmla="*/ 14 h 28"/>
              <a:gd name="T26" fmla="*/ 14 w 29"/>
              <a:gd name="T27" fmla="*/ 14 h 28"/>
              <a:gd name="T28" fmla="*/ 15 w 29"/>
              <a:gd name="T29" fmla="*/ 1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8">
                <a:moveTo>
                  <a:pt x="15" y="0"/>
                </a:moveTo>
                <a:lnTo>
                  <a:pt x="15" y="0"/>
                </a:lnTo>
                <a:cubicBezTo>
                  <a:pt x="11" y="0"/>
                  <a:pt x="6" y="1"/>
                  <a:pt x="4" y="4"/>
                </a:cubicBezTo>
                <a:cubicBezTo>
                  <a:pt x="2" y="6"/>
                  <a:pt x="0" y="10"/>
                  <a:pt x="1" y="16"/>
                </a:cubicBezTo>
                <a:cubicBezTo>
                  <a:pt x="2" y="22"/>
                  <a:pt x="6" y="26"/>
                  <a:pt x="12" y="27"/>
                </a:cubicBezTo>
                <a:lnTo>
                  <a:pt x="14" y="28"/>
                </a:lnTo>
                <a:cubicBezTo>
                  <a:pt x="18" y="28"/>
                  <a:pt x="22" y="26"/>
                  <a:pt x="25" y="23"/>
                </a:cubicBezTo>
                <a:cubicBezTo>
                  <a:pt x="27" y="21"/>
                  <a:pt x="29" y="17"/>
                  <a:pt x="28" y="11"/>
                </a:cubicBezTo>
                <a:cubicBezTo>
                  <a:pt x="27" y="5"/>
                  <a:pt x="23" y="1"/>
                  <a:pt x="17" y="0"/>
                </a:cubicBezTo>
                <a:lnTo>
                  <a:pt x="15" y="0"/>
                </a:lnTo>
                <a:close/>
                <a:moveTo>
                  <a:pt x="15" y="13"/>
                </a:moveTo>
                <a:lnTo>
                  <a:pt x="15" y="13"/>
                </a:lnTo>
                <a:lnTo>
                  <a:pt x="14" y="14"/>
                </a:lnTo>
                <a:lnTo>
                  <a:pt x="14" y="14"/>
                </a:lnTo>
                <a:lnTo>
                  <a:pt x="15"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75" name="Freeform 216">
            <a:extLst>
              <a:ext uri="{FF2B5EF4-FFF2-40B4-BE49-F238E27FC236}">
                <a16:creationId xmlns:a16="http://schemas.microsoft.com/office/drawing/2014/main" id="{0FB9C0D2-40CC-AD1C-1DA3-FC65923F0AE2}"/>
              </a:ext>
            </a:extLst>
          </p:cNvPr>
          <p:cNvSpPr>
            <a:spLocks/>
          </p:cNvSpPr>
          <p:nvPr/>
        </p:nvSpPr>
        <p:spPr bwMode="auto">
          <a:xfrm>
            <a:off x="2862226" y="4280579"/>
            <a:ext cx="6222" cy="6222"/>
          </a:xfrm>
          <a:custGeom>
            <a:avLst/>
            <a:gdLst>
              <a:gd name="T0" fmla="*/ 7 w 16"/>
              <a:gd name="T1" fmla="*/ 15 h 15"/>
              <a:gd name="T2" fmla="*/ 1 w 16"/>
              <a:gd name="T3" fmla="*/ 12 h 15"/>
              <a:gd name="T4" fmla="*/ 0 w 16"/>
              <a:gd name="T5" fmla="*/ 5 h 15"/>
              <a:gd name="T6" fmla="*/ 2 w 16"/>
              <a:gd name="T7" fmla="*/ 2 h 15"/>
              <a:gd name="T8" fmla="*/ 8 w 16"/>
              <a:gd name="T9" fmla="*/ 0 h 15"/>
              <a:gd name="T10" fmla="*/ 15 w 16"/>
              <a:gd name="T11" fmla="*/ 5 h 15"/>
              <a:gd name="T12" fmla="*/ 15 w 16"/>
              <a:gd name="T13" fmla="*/ 11 h 15"/>
              <a:gd name="T14" fmla="*/ 9 w 16"/>
              <a:gd name="T15" fmla="*/ 15 h 15"/>
              <a:gd name="T16" fmla="*/ 8 w 16"/>
              <a:gd name="T17" fmla="*/ 15 h 15"/>
              <a:gd name="T18" fmla="*/ 7 w 16"/>
              <a:gd name="T1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5">
                <a:moveTo>
                  <a:pt x="7" y="15"/>
                </a:moveTo>
                <a:cubicBezTo>
                  <a:pt x="5" y="15"/>
                  <a:pt x="2" y="14"/>
                  <a:pt x="1" y="12"/>
                </a:cubicBezTo>
                <a:cubicBezTo>
                  <a:pt x="0" y="10"/>
                  <a:pt x="0" y="7"/>
                  <a:pt x="0" y="5"/>
                </a:cubicBezTo>
                <a:lnTo>
                  <a:pt x="2" y="2"/>
                </a:lnTo>
                <a:cubicBezTo>
                  <a:pt x="3" y="1"/>
                  <a:pt x="5" y="0"/>
                  <a:pt x="8" y="0"/>
                </a:cubicBezTo>
                <a:cubicBezTo>
                  <a:pt x="11" y="0"/>
                  <a:pt x="14" y="2"/>
                  <a:pt x="15" y="5"/>
                </a:cubicBezTo>
                <a:cubicBezTo>
                  <a:pt x="16" y="7"/>
                  <a:pt x="16" y="9"/>
                  <a:pt x="15" y="11"/>
                </a:cubicBezTo>
                <a:cubicBezTo>
                  <a:pt x="14" y="14"/>
                  <a:pt x="12" y="15"/>
                  <a:pt x="9" y="15"/>
                </a:cubicBezTo>
                <a:lnTo>
                  <a:pt x="8" y="15"/>
                </a:lnTo>
                <a:lnTo>
                  <a:pt x="7" y="15"/>
                </a:lnTo>
                <a:close/>
              </a:path>
            </a:pathLst>
          </a:custGeom>
          <a:solidFill>
            <a:srgbClr val="CACB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76" name="Freeform 217">
            <a:extLst>
              <a:ext uri="{FF2B5EF4-FFF2-40B4-BE49-F238E27FC236}">
                <a16:creationId xmlns:a16="http://schemas.microsoft.com/office/drawing/2014/main" id="{9D0B1C85-4F38-13BC-CAC8-2B6F60C5E321}"/>
              </a:ext>
            </a:extLst>
          </p:cNvPr>
          <p:cNvSpPr>
            <a:spLocks noEditPoints="1"/>
          </p:cNvSpPr>
          <p:nvPr/>
        </p:nvSpPr>
        <p:spPr bwMode="auto">
          <a:xfrm>
            <a:off x="2859115" y="4277467"/>
            <a:ext cx="12445" cy="12445"/>
          </a:xfrm>
          <a:custGeom>
            <a:avLst/>
            <a:gdLst>
              <a:gd name="T0" fmla="*/ 16 w 31"/>
              <a:gd name="T1" fmla="*/ 0 h 29"/>
              <a:gd name="T2" fmla="*/ 6 w 31"/>
              <a:gd name="T3" fmla="*/ 4 h 29"/>
              <a:gd name="T4" fmla="*/ 2 w 31"/>
              <a:gd name="T5" fmla="*/ 10 h 29"/>
              <a:gd name="T6" fmla="*/ 4 w 31"/>
              <a:gd name="T7" fmla="*/ 23 h 29"/>
              <a:gd name="T8" fmla="*/ 15 w 31"/>
              <a:gd name="T9" fmla="*/ 29 h 29"/>
              <a:gd name="T10" fmla="*/ 17 w 31"/>
              <a:gd name="T11" fmla="*/ 29 h 29"/>
              <a:gd name="T12" fmla="*/ 17 w 31"/>
              <a:gd name="T13" fmla="*/ 29 h 29"/>
              <a:gd name="T14" fmla="*/ 29 w 31"/>
              <a:gd name="T15" fmla="*/ 21 h 29"/>
              <a:gd name="T16" fmla="*/ 29 w 31"/>
              <a:gd name="T17" fmla="*/ 9 h 29"/>
              <a:gd name="T18" fmla="*/ 16 w 31"/>
              <a:gd name="T19" fmla="*/ 0 h 29"/>
              <a:gd name="T20" fmla="*/ 16 w 31"/>
              <a:gd name="T21" fmla="*/ 13 h 29"/>
              <a:gd name="T22" fmla="*/ 17 w 31"/>
              <a:gd name="T23" fmla="*/ 15 h 29"/>
              <a:gd name="T24" fmla="*/ 17 w 31"/>
              <a:gd name="T25" fmla="*/ 15 h 29"/>
              <a:gd name="T26" fmla="*/ 15 w 31"/>
              <a:gd name="T27" fmla="*/ 16 h 29"/>
              <a:gd name="T28" fmla="*/ 15 w 31"/>
              <a:gd name="T29" fmla="*/ 14 h 29"/>
              <a:gd name="T30" fmla="*/ 16 w 31"/>
              <a:gd name="T31" fmla="*/ 1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29">
                <a:moveTo>
                  <a:pt x="16" y="0"/>
                </a:moveTo>
                <a:cubicBezTo>
                  <a:pt x="10" y="0"/>
                  <a:pt x="7" y="3"/>
                  <a:pt x="6" y="4"/>
                </a:cubicBezTo>
                <a:cubicBezTo>
                  <a:pt x="4" y="6"/>
                  <a:pt x="3" y="8"/>
                  <a:pt x="2" y="10"/>
                </a:cubicBezTo>
                <a:cubicBezTo>
                  <a:pt x="0" y="15"/>
                  <a:pt x="1" y="19"/>
                  <a:pt x="4" y="23"/>
                </a:cubicBezTo>
                <a:cubicBezTo>
                  <a:pt x="6" y="27"/>
                  <a:pt x="11" y="29"/>
                  <a:pt x="15" y="29"/>
                </a:cubicBezTo>
                <a:lnTo>
                  <a:pt x="17" y="29"/>
                </a:lnTo>
                <a:lnTo>
                  <a:pt x="17" y="29"/>
                </a:lnTo>
                <a:cubicBezTo>
                  <a:pt x="22" y="29"/>
                  <a:pt x="27" y="26"/>
                  <a:pt x="29" y="21"/>
                </a:cubicBezTo>
                <a:cubicBezTo>
                  <a:pt x="31" y="17"/>
                  <a:pt x="30" y="13"/>
                  <a:pt x="29" y="9"/>
                </a:cubicBezTo>
                <a:cubicBezTo>
                  <a:pt x="27" y="4"/>
                  <a:pt x="22" y="0"/>
                  <a:pt x="16" y="0"/>
                </a:cubicBezTo>
                <a:close/>
                <a:moveTo>
                  <a:pt x="16" y="13"/>
                </a:moveTo>
                <a:lnTo>
                  <a:pt x="17" y="15"/>
                </a:lnTo>
                <a:lnTo>
                  <a:pt x="17" y="15"/>
                </a:lnTo>
                <a:lnTo>
                  <a:pt x="15" y="16"/>
                </a:lnTo>
                <a:lnTo>
                  <a:pt x="15" y="14"/>
                </a:lnTo>
                <a:lnTo>
                  <a:pt x="16"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77" name="Freeform 218">
            <a:extLst>
              <a:ext uri="{FF2B5EF4-FFF2-40B4-BE49-F238E27FC236}">
                <a16:creationId xmlns:a16="http://schemas.microsoft.com/office/drawing/2014/main" id="{321BCED3-9487-5B6C-62A0-0DF4A7CA6FC2}"/>
              </a:ext>
            </a:extLst>
          </p:cNvPr>
          <p:cNvSpPr>
            <a:spLocks/>
          </p:cNvSpPr>
          <p:nvPr/>
        </p:nvSpPr>
        <p:spPr bwMode="auto">
          <a:xfrm>
            <a:off x="2655851" y="4330358"/>
            <a:ext cx="5186" cy="6222"/>
          </a:xfrm>
          <a:custGeom>
            <a:avLst/>
            <a:gdLst>
              <a:gd name="T0" fmla="*/ 7 w 14"/>
              <a:gd name="T1" fmla="*/ 15 h 15"/>
              <a:gd name="T2" fmla="*/ 2 w 14"/>
              <a:gd name="T3" fmla="*/ 12 h 15"/>
              <a:gd name="T4" fmla="*/ 0 w 14"/>
              <a:gd name="T5" fmla="*/ 8 h 15"/>
              <a:gd name="T6" fmla="*/ 0 w 14"/>
              <a:gd name="T7" fmla="*/ 6 h 15"/>
              <a:gd name="T8" fmla="*/ 0 w 14"/>
              <a:gd name="T9" fmla="*/ 6 h 15"/>
              <a:gd name="T10" fmla="*/ 7 w 14"/>
              <a:gd name="T11" fmla="*/ 0 h 15"/>
              <a:gd name="T12" fmla="*/ 8 w 14"/>
              <a:gd name="T13" fmla="*/ 0 h 15"/>
              <a:gd name="T14" fmla="*/ 12 w 14"/>
              <a:gd name="T15" fmla="*/ 3 h 15"/>
              <a:gd name="T16" fmla="*/ 12 w 14"/>
              <a:gd name="T17" fmla="*/ 3 h 15"/>
              <a:gd name="T18" fmla="*/ 14 w 14"/>
              <a:gd name="T19" fmla="*/ 5 h 15"/>
              <a:gd name="T20" fmla="*/ 14 w 14"/>
              <a:gd name="T21" fmla="*/ 7 h 15"/>
              <a:gd name="T22" fmla="*/ 14 w 14"/>
              <a:gd name="T23" fmla="*/ 10 h 15"/>
              <a:gd name="T24" fmla="*/ 13 w 14"/>
              <a:gd name="T25" fmla="*/ 12 h 15"/>
              <a:gd name="T26" fmla="*/ 13 w 14"/>
              <a:gd name="T27" fmla="*/ 12 h 15"/>
              <a:gd name="T28" fmla="*/ 10 w 14"/>
              <a:gd name="T29" fmla="*/ 14 h 15"/>
              <a:gd name="T30" fmla="*/ 8 w 14"/>
              <a:gd name="T31" fmla="*/ 15 h 15"/>
              <a:gd name="T32" fmla="*/ 7 w 14"/>
              <a:gd name="T33" fmla="*/ 15 h 15"/>
              <a:gd name="T34" fmla="*/ 7 w 14"/>
              <a:gd name="T3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5">
                <a:moveTo>
                  <a:pt x="7" y="15"/>
                </a:moveTo>
                <a:cubicBezTo>
                  <a:pt x="5" y="15"/>
                  <a:pt x="3" y="14"/>
                  <a:pt x="2" y="12"/>
                </a:cubicBezTo>
                <a:cubicBezTo>
                  <a:pt x="1" y="11"/>
                  <a:pt x="0" y="9"/>
                  <a:pt x="0" y="8"/>
                </a:cubicBezTo>
                <a:lnTo>
                  <a:pt x="0" y="6"/>
                </a:lnTo>
                <a:lnTo>
                  <a:pt x="0" y="6"/>
                </a:lnTo>
                <a:cubicBezTo>
                  <a:pt x="0" y="2"/>
                  <a:pt x="3" y="0"/>
                  <a:pt x="7" y="0"/>
                </a:cubicBezTo>
                <a:lnTo>
                  <a:pt x="8" y="0"/>
                </a:lnTo>
                <a:cubicBezTo>
                  <a:pt x="9" y="0"/>
                  <a:pt x="11" y="1"/>
                  <a:pt x="12" y="3"/>
                </a:cubicBezTo>
                <a:lnTo>
                  <a:pt x="12" y="3"/>
                </a:lnTo>
                <a:lnTo>
                  <a:pt x="14" y="5"/>
                </a:lnTo>
                <a:lnTo>
                  <a:pt x="14" y="7"/>
                </a:lnTo>
                <a:lnTo>
                  <a:pt x="14" y="10"/>
                </a:lnTo>
                <a:lnTo>
                  <a:pt x="13" y="12"/>
                </a:lnTo>
                <a:lnTo>
                  <a:pt x="13" y="12"/>
                </a:lnTo>
                <a:lnTo>
                  <a:pt x="10" y="14"/>
                </a:lnTo>
                <a:lnTo>
                  <a:pt x="8" y="15"/>
                </a:lnTo>
                <a:lnTo>
                  <a:pt x="7" y="15"/>
                </a:lnTo>
                <a:lnTo>
                  <a:pt x="7" y="15"/>
                </a:lnTo>
              </a:path>
            </a:pathLst>
          </a:custGeom>
          <a:solidFill>
            <a:srgbClr val="CACB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78" name="Freeform 219">
            <a:extLst>
              <a:ext uri="{FF2B5EF4-FFF2-40B4-BE49-F238E27FC236}">
                <a16:creationId xmlns:a16="http://schemas.microsoft.com/office/drawing/2014/main" id="{6E722D25-AE06-7FEF-D26C-A31966330B7C}"/>
              </a:ext>
            </a:extLst>
          </p:cNvPr>
          <p:cNvSpPr>
            <a:spLocks noEditPoints="1"/>
          </p:cNvSpPr>
          <p:nvPr/>
        </p:nvSpPr>
        <p:spPr bwMode="auto">
          <a:xfrm>
            <a:off x="2651703" y="4328284"/>
            <a:ext cx="12445" cy="11408"/>
          </a:xfrm>
          <a:custGeom>
            <a:avLst/>
            <a:gdLst>
              <a:gd name="T0" fmla="*/ 15 w 30"/>
              <a:gd name="T1" fmla="*/ 0 h 28"/>
              <a:gd name="T2" fmla="*/ 1 w 30"/>
              <a:gd name="T3" fmla="*/ 11 h 28"/>
              <a:gd name="T4" fmla="*/ 8 w 30"/>
              <a:gd name="T5" fmla="*/ 26 h 28"/>
              <a:gd name="T6" fmla="*/ 12 w 30"/>
              <a:gd name="T7" fmla="*/ 28 h 28"/>
              <a:gd name="T8" fmla="*/ 15 w 30"/>
              <a:gd name="T9" fmla="*/ 28 h 28"/>
              <a:gd name="T10" fmla="*/ 17 w 30"/>
              <a:gd name="T11" fmla="*/ 28 h 28"/>
              <a:gd name="T12" fmla="*/ 18 w 30"/>
              <a:gd name="T13" fmla="*/ 28 h 28"/>
              <a:gd name="T14" fmla="*/ 18 w 30"/>
              <a:gd name="T15" fmla="*/ 28 h 28"/>
              <a:gd name="T16" fmla="*/ 29 w 30"/>
              <a:gd name="T17" fmla="*/ 13 h 28"/>
              <a:gd name="T18" fmla="*/ 25 w 30"/>
              <a:gd name="T19" fmla="*/ 5 h 28"/>
              <a:gd name="T20" fmla="*/ 17 w 30"/>
              <a:gd name="T21" fmla="*/ 1 h 28"/>
              <a:gd name="T22" fmla="*/ 15 w 30"/>
              <a:gd name="T23" fmla="*/ 0 h 28"/>
              <a:gd name="T24" fmla="*/ 15 w 30"/>
              <a:gd name="T25" fmla="*/ 15 h 28"/>
              <a:gd name="T26" fmla="*/ 15 w 30"/>
              <a:gd name="T27" fmla="*/ 15 h 28"/>
              <a:gd name="T28" fmla="*/ 16 w 30"/>
              <a:gd name="T29" fmla="*/ 15 h 28"/>
              <a:gd name="T30" fmla="*/ 15 w 30"/>
              <a:gd name="T31" fmla="*/ 15 h 28"/>
              <a:gd name="T32" fmla="*/ 15 w 30"/>
              <a:gd name="T33" fmla="*/ 15 h 28"/>
              <a:gd name="T34" fmla="*/ 15 w 30"/>
              <a:gd name="T35" fmla="*/ 15 h 28"/>
              <a:gd name="T36" fmla="*/ 15 w 30"/>
              <a:gd name="T37" fmla="*/ 15 h 28"/>
              <a:gd name="T38" fmla="*/ 15 w 30"/>
              <a:gd name="T39" fmla="*/ 15 h 28"/>
              <a:gd name="T40" fmla="*/ 15 w 30"/>
              <a:gd name="T41" fmla="*/ 15 h 28"/>
              <a:gd name="T42" fmla="*/ 15 w 30"/>
              <a:gd name="T43" fmla="*/ 14 h 28"/>
              <a:gd name="T44" fmla="*/ 15 w 30"/>
              <a:gd name="T45" fmla="*/ 15 h 28"/>
              <a:gd name="T46" fmla="*/ 15 w 30"/>
              <a:gd name="T47"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8">
                <a:moveTo>
                  <a:pt x="15" y="0"/>
                </a:moveTo>
                <a:cubicBezTo>
                  <a:pt x="8" y="0"/>
                  <a:pt x="3" y="5"/>
                  <a:pt x="1" y="11"/>
                </a:cubicBezTo>
                <a:cubicBezTo>
                  <a:pt x="0" y="17"/>
                  <a:pt x="3" y="23"/>
                  <a:pt x="8" y="26"/>
                </a:cubicBezTo>
                <a:cubicBezTo>
                  <a:pt x="9" y="27"/>
                  <a:pt x="11" y="28"/>
                  <a:pt x="12" y="28"/>
                </a:cubicBezTo>
                <a:lnTo>
                  <a:pt x="15" y="28"/>
                </a:lnTo>
                <a:lnTo>
                  <a:pt x="17" y="28"/>
                </a:lnTo>
                <a:lnTo>
                  <a:pt x="18" y="28"/>
                </a:lnTo>
                <a:lnTo>
                  <a:pt x="18" y="28"/>
                </a:lnTo>
                <a:cubicBezTo>
                  <a:pt x="25" y="27"/>
                  <a:pt x="30" y="20"/>
                  <a:pt x="29" y="13"/>
                </a:cubicBezTo>
                <a:cubicBezTo>
                  <a:pt x="28" y="10"/>
                  <a:pt x="27" y="7"/>
                  <a:pt x="25" y="5"/>
                </a:cubicBezTo>
                <a:cubicBezTo>
                  <a:pt x="23" y="3"/>
                  <a:pt x="20" y="1"/>
                  <a:pt x="17" y="1"/>
                </a:cubicBezTo>
                <a:lnTo>
                  <a:pt x="15" y="0"/>
                </a:lnTo>
                <a:close/>
                <a:moveTo>
                  <a:pt x="15" y="15"/>
                </a:moveTo>
                <a:lnTo>
                  <a:pt x="15" y="15"/>
                </a:lnTo>
                <a:lnTo>
                  <a:pt x="16" y="15"/>
                </a:lnTo>
                <a:lnTo>
                  <a:pt x="15" y="15"/>
                </a:lnTo>
                <a:lnTo>
                  <a:pt x="15" y="15"/>
                </a:lnTo>
                <a:close/>
                <a:moveTo>
                  <a:pt x="15" y="15"/>
                </a:moveTo>
                <a:lnTo>
                  <a:pt x="15" y="15"/>
                </a:lnTo>
                <a:close/>
                <a:moveTo>
                  <a:pt x="15" y="15"/>
                </a:moveTo>
                <a:lnTo>
                  <a:pt x="15" y="15"/>
                </a:lnTo>
                <a:close/>
                <a:moveTo>
                  <a:pt x="15" y="14"/>
                </a:moveTo>
                <a:lnTo>
                  <a:pt x="15" y="15"/>
                </a:lnTo>
                <a:lnTo>
                  <a:pt x="15"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79" name="Freeform 220">
            <a:extLst>
              <a:ext uri="{FF2B5EF4-FFF2-40B4-BE49-F238E27FC236}">
                <a16:creationId xmlns:a16="http://schemas.microsoft.com/office/drawing/2014/main" id="{C8A1FCD2-7EAA-8EF1-8176-4F732151D95D}"/>
              </a:ext>
            </a:extLst>
          </p:cNvPr>
          <p:cNvSpPr>
            <a:spLocks/>
          </p:cNvSpPr>
          <p:nvPr/>
        </p:nvSpPr>
        <p:spPr bwMode="auto">
          <a:xfrm>
            <a:off x="2704593" y="4318950"/>
            <a:ext cx="6222" cy="6222"/>
          </a:xfrm>
          <a:custGeom>
            <a:avLst/>
            <a:gdLst>
              <a:gd name="T0" fmla="*/ 7 w 14"/>
              <a:gd name="T1" fmla="*/ 14 h 14"/>
              <a:gd name="T2" fmla="*/ 5 w 14"/>
              <a:gd name="T3" fmla="*/ 13 h 14"/>
              <a:gd name="T4" fmla="*/ 0 w 14"/>
              <a:gd name="T5" fmla="*/ 9 h 14"/>
              <a:gd name="T6" fmla="*/ 2 w 14"/>
              <a:gd name="T7" fmla="*/ 2 h 14"/>
              <a:gd name="T8" fmla="*/ 7 w 14"/>
              <a:gd name="T9" fmla="*/ 0 h 14"/>
              <a:gd name="T10" fmla="*/ 13 w 14"/>
              <a:gd name="T11" fmla="*/ 4 h 14"/>
              <a:gd name="T12" fmla="*/ 13 w 14"/>
              <a:gd name="T13" fmla="*/ 11 h 14"/>
              <a:gd name="T14" fmla="*/ 7 w 14"/>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4">
                <a:moveTo>
                  <a:pt x="7" y="14"/>
                </a:moveTo>
                <a:lnTo>
                  <a:pt x="5" y="13"/>
                </a:lnTo>
                <a:cubicBezTo>
                  <a:pt x="3" y="13"/>
                  <a:pt x="1" y="11"/>
                  <a:pt x="0" y="9"/>
                </a:cubicBezTo>
                <a:cubicBezTo>
                  <a:pt x="0" y="7"/>
                  <a:pt x="1" y="4"/>
                  <a:pt x="2" y="2"/>
                </a:cubicBezTo>
                <a:cubicBezTo>
                  <a:pt x="3" y="1"/>
                  <a:pt x="6" y="0"/>
                  <a:pt x="7" y="0"/>
                </a:cubicBezTo>
                <a:cubicBezTo>
                  <a:pt x="10" y="0"/>
                  <a:pt x="13" y="2"/>
                  <a:pt x="13" y="4"/>
                </a:cubicBezTo>
                <a:cubicBezTo>
                  <a:pt x="14" y="7"/>
                  <a:pt x="14" y="9"/>
                  <a:pt x="13" y="11"/>
                </a:cubicBezTo>
                <a:cubicBezTo>
                  <a:pt x="11" y="12"/>
                  <a:pt x="9" y="14"/>
                  <a:pt x="7" y="14"/>
                </a:cubicBezTo>
                <a:close/>
              </a:path>
            </a:pathLst>
          </a:custGeom>
          <a:solidFill>
            <a:srgbClr val="CACB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80" name="Freeform 221">
            <a:extLst>
              <a:ext uri="{FF2B5EF4-FFF2-40B4-BE49-F238E27FC236}">
                <a16:creationId xmlns:a16="http://schemas.microsoft.com/office/drawing/2014/main" id="{1BB508A3-6AA7-E1D8-A111-FDA3746371FC}"/>
              </a:ext>
            </a:extLst>
          </p:cNvPr>
          <p:cNvSpPr>
            <a:spLocks noEditPoints="1"/>
          </p:cNvSpPr>
          <p:nvPr/>
        </p:nvSpPr>
        <p:spPr bwMode="auto">
          <a:xfrm>
            <a:off x="2701482" y="4315839"/>
            <a:ext cx="12445" cy="11408"/>
          </a:xfrm>
          <a:custGeom>
            <a:avLst/>
            <a:gdLst>
              <a:gd name="T0" fmla="*/ 14 w 29"/>
              <a:gd name="T1" fmla="*/ 0 h 28"/>
              <a:gd name="T2" fmla="*/ 4 w 29"/>
              <a:gd name="T3" fmla="*/ 5 h 28"/>
              <a:gd name="T4" fmla="*/ 1 w 29"/>
              <a:gd name="T5" fmla="*/ 17 h 28"/>
              <a:gd name="T6" fmla="*/ 10 w 29"/>
              <a:gd name="T7" fmla="*/ 27 h 28"/>
              <a:gd name="T8" fmla="*/ 14 w 29"/>
              <a:gd name="T9" fmla="*/ 28 h 28"/>
              <a:gd name="T10" fmla="*/ 23 w 29"/>
              <a:gd name="T11" fmla="*/ 24 h 28"/>
              <a:gd name="T12" fmla="*/ 24 w 29"/>
              <a:gd name="T13" fmla="*/ 23 h 28"/>
              <a:gd name="T14" fmla="*/ 28 w 29"/>
              <a:gd name="T15" fmla="*/ 9 h 28"/>
              <a:gd name="T16" fmla="*/ 17 w 29"/>
              <a:gd name="T17" fmla="*/ 0 h 28"/>
              <a:gd name="T18" fmla="*/ 14 w 29"/>
              <a:gd name="T19" fmla="*/ 0 h 28"/>
              <a:gd name="T20" fmla="*/ 14 w 29"/>
              <a:gd name="T21" fmla="*/ 13 h 28"/>
              <a:gd name="T22" fmla="*/ 15 w 29"/>
              <a:gd name="T23" fmla="*/ 13 h 28"/>
              <a:gd name="T24" fmla="*/ 14 w 29"/>
              <a:gd name="T25" fmla="*/ 15 h 28"/>
              <a:gd name="T26" fmla="*/ 14 w 29"/>
              <a:gd name="T27" fmla="*/ 1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28">
                <a:moveTo>
                  <a:pt x="14" y="0"/>
                </a:moveTo>
                <a:cubicBezTo>
                  <a:pt x="11" y="0"/>
                  <a:pt x="6" y="2"/>
                  <a:pt x="4" y="5"/>
                </a:cubicBezTo>
                <a:cubicBezTo>
                  <a:pt x="2" y="7"/>
                  <a:pt x="0" y="11"/>
                  <a:pt x="1" y="17"/>
                </a:cubicBezTo>
                <a:cubicBezTo>
                  <a:pt x="1" y="22"/>
                  <a:pt x="5" y="26"/>
                  <a:pt x="10" y="27"/>
                </a:cubicBezTo>
                <a:lnTo>
                  <a:pt x="14" y="28"/>
                </a:lnTo>
                <a:cubicBezTo>
                  <a:pt x="17" y="28"/>
                  <a:pt x="21" y="26"/>
                  <a:pt x="23" y="24"/>
                </a:cubicBezTo>
                <a:lnTo>
                  <a:pt x="24" y="23"/>
                </a:lnTo>
                <a:cubicBezTo>
                  <a:pt x="28" y="19"/>
                  <a:pt x="29" y="14"/>
                  <a:pt x="28" y="9"/>
                </a:cubicBezTo>
                <a:cubicBezTo>
                  <a:pt x="26" y="5"/>
                  <a:pt x="22" y="1"/>
                  <a:pt x="17" y="0"/>
                </a:cubicBezTo>
                <a:lnTo>
                  <a:pt x="14" y="0"/>
                </a:lnTo>
                <a:close/>
                <a:moveTo>
                  <a:pt x="14" y="13"/>
                </a:moveTo>
                <a:lnTo>
                  <a:pt x="15" y="13"/>
                </a:lnTo>
                <a:lnTo>
                  <a:pt x="14" y="15"/>
                </a:lnTo>
                <a:lnTo>
                  <a:pt x="14"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81" name="Freeform 222">
            <a:extLst>
              <a:ext uri="{FF2B5EF4-FFF2-40B4-BE49-F238E27FC236}">
                <a16:creationId xmlns:a16="http://schemas.microsoft.com/office/drawing/2014/main" id="{84CE3CFB-A26D-CE5D-42CD-683257CA547B}"/>
              </a:ext>
            </a:extLst>
          </p:cNvPr>
          <p:cNvSpPr>
            <a:spLocks/>
          </p:cNvSpPr>
          <p:nvPr/>
        </p:nvSpPr>
        <p:spPr bwMode="auto">
          <a:xfrm>
            <a:off x="2654814" y="4330358"/>
            <a:ext cx="5186" cy="6222"/>
          </a:xfrm>
          <a:custGeom>
            <a:avLst/>
            <a:gdLst>
              <a:gd name="T0" fmla="*/ 6 w 13"/>
              <a:gd name="T1" fmla="*/ 14 h 14"/>
              <a:gd name="T2" fmla="*/ 0 w 13"/>
              <a:gd name="T3" fmla="*/ 8 h 14"/>
              <a:gd name="T4" fmla="*/ 0 w 13"/>
              <a:gd name="T5" fmla="*/ 7 h 14"/>
              <a:gd name="T6" fmla="*/ 6 w 13"/>
              <a:gd name="T7" fmla="*/ 0 h 14"/>
              <a:gd name="T8" fmla="*/ 13 w 13"/>
              <a:gd name="T9" fmla="*/ 7 h 14"/>
              <a:gd name="T10" fmla="*/ 6 w 13"/>
              <a:gd name="T11" fmla="*/ 14 h 14"/>
            </a:gdLst>
            <a:ahLst/>
            <a:cxnLst>
              <a:cxn ang="0">
                <a:pos x="T0" y="T1"/>
              </a:cxn>
              <a:cxn ang="0">
                <a:pos x="T2" y="T3"/>
              </a:cxn>
              <a:cxn ang="0">
                <a:pos x="T4" y="T5"/>
              </a:cxn>
              <a:cxn ang="0">
                <a:pos x="T6" y="T7"/>
              </a:cxn>
              <a:cxn ang="0">
                <a:pos x="T8" y="T9"/>
              </a:cxn>
              <a:cxn ang="0">
                <a:pos x="T10" y="T11"/>
              </a:cxn>
            </a:cxnLst>
            <a:rect l="0" t="0" r="r" b="b"/>
            <a:pathLst>
              <a:path w="13" h="14">
                <a:moveTo>
                  <a:pt x="6" y="14"/>
                </a:moveTo>
                <a:cubicBezTo>
                  <a:pt x="3" y="14"/>
                  <a:pt x="0" y="12"/>
                  <a:pt x="0" y="8"/>
                </a:cubicBezTo>
                <a:lnTo>
                  <a:pt x="0" y="7"/>
                </a:lnTo>
                <a:cubicBezTo>
                  <a:pt x="0" y="3"/>
                  <a:pt x="3" y="0"/>
                  <a:pt x="6" y="0"/>
                </a:cubicBezTo>
                <a:cubicBezTo>
                  <a:pt x="10" y="0"/>
                  <a:pt x="13" y="3"/>
                  <a:pt x="13" y="7"/>
                </a:cubicBezTo>
                <a:cubicBezTo>
                  <a:pt x="13" y="10"/>
                  <a:pt x="10" y="14"/>
                  <a:pt x="6" y="14"/>
                </a:cubicBezTo>
                <a:close/>
              </a:path>
            </a:pathLst>
          </a:custGeom>
          <a:solidFill>
            <a:srgbClr val="CACB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82" name="Freeform 223">
            <a:extLst>
              <a:ext uri="{FF2B5EF4-FFF2-40B4-BE49-F238E27FC236}">
                <a16:creationId xmlns:a16="http://schemas.microsoft.com/office/drawing/2014/main" id="{90A19890-C1FC-342C-F86F-52FB75B00F99}"/>
              </a:ext>
            </a:extLst>
          </p:cNvPr>
          <p:cNvSpPr>
            <a:spLocks noEditPoints="1"/>
          </p:cNvSpPr>
          <p:nvPr/>
        </p:nvSpPr>
        <p:spPr bwMode="auto">
          <a:xfrm>
            <a:off x="2651703" y="4328284"/>
            <a:ext cx="11408" cy="11408"/>
          </a:xfrm>
          <a:custGeom>
            <a:avLst/>
            <a:gdLst>
              <a:gd name="T0" fmla="*/ 13 w 27"/>
              <a:gd name="T1" fmla="*/ 0 h 28"/>
              <a:gd name="T2" fmla="*/ 0 w 27"/>
              <a:gd name="T3" fmla="*/ 14 h 28"/>
              <a:gd name="T4" fmla="*/ 0 w 27"/>
              <a:gd name="T5" fmla="*/ 15 h 28"/>
              <a:gd name="T6" fmla="*/ 13 w 27"/>
              <a:gd name="T7" fmla="*/ 28 h 28"/>
              <a:gd name="T8" fmla="*/ 27 w 27"/>
              <a:gd name="T9" fmla="*/ 15 h 28"/>
              <a:gd name="T10" fmla="*/ 27 w 27"/>
              <a:gd name="T11" fmla="*/ 14 h 28"/>
              <a:gd name="T12" fmla="*/ 13 w 27"/>
              <a:gd name="T13" fmla="*/ 0 h 28"/>
              <a:gd name="T14" fmla="*/ 13 w 27"/>
              <a:gd name="T15" fmla="*/ 14 h 28"/>
              <a:gd name="T16" fmla="*/ 13 w 27"/>
              <a:gd name="T17" fmla="*/ 15 h 28"/>
              <a:gd name="T18" fmla="*/ 13 w 27"/>
              <a:gd name="T19"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8">
                <a:moveTo>
                  <a:pt x="13" y="0"/>
                </a:moveTo>
                <a:cubicBezTo>
                  <a:pt x="6" y="0"/>
                  <a:pt x="0" y="6"/>
                  <a:pt x="0" y="14"/>
                </a:cubicBezTo>
                <a:lnTo>
                  <a:pt x="0" y="15"/>
                </a:lnTo>
                <a:cubicBezTo>
                  <a:pt x="0" y="22"/>
                  <a:pt x="6" y="28"/>
                  <a:pt x="13" y="28"/>
                </a:cubicBezTo>
                <a:cubicBezTo>
                  <a:pt x="21" y="28"/>
                  <a:pt x="27" y="22"/>
                  <a:pt x="27" y="15"/>
                </a:cubicBezTo>
                <a:lnTo>
                  <a:pt x="27" y="14"/>
                </a:lnTo>
                <a:cubicBezTo>
                  <a:pt x="27" y="6"/>
                  <a:pt x="21" y="0"/>
                  <a:pt x="13" y="0"/>
                </a:cubicBezTo>
                <a:close/>
                <a:moveTo>
                  <a:pt x="13" y="14"/>
                </a:moveTo>
                <a:lnTo>
                  <a:pt x="13" y="15"/>
                </a:lnTo>
                <a:lnTo>
                  <a:pt x="13"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83" name="Freeform 224">
            <a:extLst>
              <a:ext uri="{FF2B5EF4-FFF2-40B4-BE49-F238E27FC236}">
                <a16:creationId xmlns:a16="http://schemas.microsoft.com/office/drawing/2014/main" id="{8CF50BEC-A4A2-F424-2432-9A506315FA9A}"/>
              </a:ext>
            </a:extLst>
          </p:cNvPr>
          <p:cNvSpPr>
            <a:spLocks/>
          </p:cNvSpPr>
          <p:nvPr/>
        </p:nvSpPr>
        <p:spPr bwMode="auto">
          <a:xfrm>
            <a:off x="2661037" y="4329320"/>
            <a:ext cx="5186" cy="6222"/>
          </a:xfrm>
          <a:custGeom>
            <a:avLst/>
            <a:gdLst>
              <a:gd name="T0" fmla="*/ 7 w 14"/>
              <a:gd name="T1" fmla="*/ 15 h 15"/>
              <a:gd name="T2" fmla="*/ 0 w 14"/>
              <a:gd name="T3" fmla="*/ 10 h 15"/>
              <a:gd name="T4" fmla="*/ 0 w 14"/>
              <a:gd name="T5" fmla="*/ 8 h 15"/>
              <a:gd name="T6" fmla="*/ 0 w 14"/>
              <a:gd name="T7" fmla="*/ 7 h 15"/>
              <a:gd name="T8" fmla="*/ 7 w 14"/>
              <a:gd name="T9" fmla="*/ 1 h 15"/>
              <a:gd name="T10" fmla="*/ 7 w 14"/>
              <a:gd name="T11" fmla="*/ 0 h 15"/>
              <a:gd name="T12" fmla="*/ 9 w 14"/>
              <a:gd name="T13" fmla="*/ 1 h 15"/>
              <a:gd name="T14" fmla="*/ 12 w 14"/>
              <a:gd name="T15" fmla="*/ 3 h 15"/>
              <a:gd name="T16" fmla="*/ 14 w 14"/>
              <a:gd name="T17" fmla="*/ 8 h 15"/>
              <a:gd name="T18" fmla="*/ 11 w 14"/>
              <a:gd name="T19" fmla="*/ 13 h 15"/>
              <a:gd name="T20" fmla="*/ 7 w 14"/>
              <a:gd name="T21" fmla="*/ 15 h 15"/>
              <a:gd name="T22" fmla="*/ 7 w 14"/>
              <a:gd name="T23"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15">
                <a:moveTo>
                  <a:pt x="7" y="15"/>
                </a:moveTo>
                <a:cubicBezTo>
                  <a:pt x="3" y="15"/>
                  <a:pt x="1" y="13"/>
                  <a:pt x="0" y="10"/>
                </a:cubicBezTo>
                <a:lnTo>
                  <a:pt x="0" y="8"/>
                </a:lnTo>
                <a:lnTo>
                  <a:pt x="0" y="7"/>
                </a:lnTo>
                <a:cubicBezTo>
                  <a:pt x="0" y="4"/>
                  <a:pt x="3" y="1"/>
                  <a:pt x="7" y="1"/>
                </a:cubicBezTo>
                <a:lnTo>
                  <a:pt x="7" y="0"/>
                </a:lnTo>
                <a:lnTo>
                  <a:pt x="9" y="1"/>
                </a:lnTo>
                <a:lnTo>
                  <a:pt x="12" y="3"/>
                </a:lnTo>
                <a:cubicBezTo>
                  <a:pt x="13" y="5"/>
                  <a:pt x="14" y="6"/>
                  <a:pt x="14" y="8"/>
                </a:cubicBezTo>
                <a:cubicBezTo>
                  <a:pt x="14" y="10"/>
                  <a:pt x="13" y="12"/>
                  <a:pt x="11" y="13"/>
                </a:cubicBezTo>
                <a:lnTo>
                  <a:pt x="7" y="15"/>
                </a:lnTo>
                <a:lnTo>
                  <a:pt x="7" y="15"/>
                </a:lnTo>
                <a:close/>
              </a:path>
            </a:pathLst>
          </a:custGeom>
          <a:solidFill>
            <a:srgbClr val="CACB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84" name="Freeform 225">
            <a:extLst>
              <a:ext uri="{FF2B5EF4-FFF2-40B4-BE49-F238E27FC236}">
                <a16:creationId xmlns:a16="http://schemas.microsoft.com/office/drawing/2014/main" id="{436F89A3-809D-C640-3CA5-4DA245380B7F}"/>
              </a:ext>
            </a:extLst>
          </p:cNvPr>
          <p:cNvSpPr>
            <a:spLocks noEditPoints="1"/>
          </p:cNvSpPr>
          <p:nvPr/>
        </p:nvSpPr>
        <p:spPr bwMode="auto">
          <a:xfrm>
            <a:off x="2657925" y="4327246"/>
            <a:ext cx="11408" cy="10371"/>
          </a:xfrm>
          <a:custGeom>
            <a:avLst/>
            <a:gdLst>
              <a:gd name="T0" fmla="*/ 14 w 28"/>
              <a:gd name="T1" fmla="*/ 0 h 28"/>
              <a:gd name="T2" fmla="*/ 13 w 28"/>
              <a:gd name="T3" fmla="*/ 0 h 28"/>
              <a:gd name="T4" fmla="*/ 0 w 28"/>
              <a:gd name="T5" fmla="*/ 13 h 28"/>
              <a:gd name="T6" fmla="*/ 0 w 28"/>
              <a:gd name="T7" fmla="*/ 14 h 28"/>
              <a:gd name="T8" fmla="*/ 0 w 28"/>
              <a:gd name="T9" fmla="*/ 17 h 28"/>
              <a:gd name="T10" fmla="*/ 14 w 28"/>
              <a:gd name="T11" fmla="*/ 28 h 28"/>
              <a:gd name="T12" fmla="*/ 15 w 28"/>
              <a:gd name="T13" fmla="*/ 28 h 28"/>
              <a:gd name="T14" fmla="*/ 26 w 28"/>
              <a:gd name="T15" fmla="*/ 20 h 28"/>
              <a:gd name="T16" fmla="*/ 28 w 28"/>
              <a:gd name="T17" fmla="*/ 14 h 28"/>
              <a:gd name="T18" fmla="*/ 17 w 28"/>
              <a:gd name="T19" fmla="*/ 0 h 28"/>
              <a:gd name="T20" fmla="*/ 14 w 28"/>
              <a:gd name="T21" fmla="*/ 0 h 28"/>
              <a:gd name="T22" fmla="*/ 14 w 28"/>
              <a:gd name="T23" fmla="*/ 14 h 28"/>
              <a:gd name="T24" fmla="*/ 14 w 28"/>
              <a:gd name="T25" fmla="*/ 14 h 28"/>
              <a:gd name="T26" fmla="*/ 14 w 28"/>
              <a:gd name="T27" fmla="*/ 14 h 28"/>
              <a:gd name="T28" fmla="*/ 14 w 28"/>
              <a:gd name="T29" fmla="*/ 13 h 28"/>
              <a:gd name="T30" fmla="*/ 14 w 28"/>
              <a:gd name="T31" fmla="*/ 14 h 28"/>
              <a:gd name="T32" fmla="*/ 14 w 28"/>
              <a:gd name="T33" fmla="*/ 13 h 28"/>
              <a:gd name="T34" fmla="*/ 14 w 28"/>
              <a:gd name="T35" fmla="*/ 13 h 28"/>
              <a:gd name="T36" fmla="*/ 14 w 28"/>
              <a:gd name="T37" fmla="*/ 13 h 28"/>
              <a:gd name="T38" fmla="*/ 15 w 28"/>
              <a:gd name="T39" fmla="*/ 13 h 28"/>
              <a:gd name="T40" fmla="*/ 14 w 28"/>
              <a:gd name="T41" fmla="*/ 13 h 28"/>
              <a:gd name="T42" fmla="*/ 14 w 28"/>
              <a:gd name="T43" fmla="*/ 1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28">
                <a:moveTo>
                  <a:pt x="14" y="0"/>
                </a:moveTo>
                <a:lnTo>
                  <a:pt x="13" y="0"/>
                </a:lnTo>
                <a:cubicBezTo>
                  <a:pt x="6" y="0"/>
                  <a:pt x="0" y="6"/>
                  <a:pt x="0" y="13"/>
                </a:cubicBezTo>
                <a:lnTo>
                  <a:pt x="0" y="14"/>
                </a:lnTo>
                <a:lnTo>
                  <a:pt x="0" y="17"/>
                </a:lnTo>
                <a:cubicBezTo>
                  <a:pt x="2" y="23"/>
                  <a:pt x="7" y="28"/>
                  <a:pt x="14" y="28"/>
                </a:cubicBezTo>
                <a:lnTo>
                  <a:pt x="15" y="28"/>
                </a:lnTo>
                <a:cubicBezTo>
                  <a:pt x="19" y="27"/>
                  <a:pt x="23" y="24"/>
                  <a:pt x="26" y="20"/>
                </a:cubicBezTo>
                <a:cubicBezTo>
                  <a:pt x="27" y="19"/>
                  <a:pt x="28" y="17"/>
                  <a:pt x="28" y="14"/>
                </a:cubicBezTo>
                <a:cubicBezTo>
                  <a:pt x="28" y="7"/>
                  <a:pt x="24" y="1"/>
                  <a:pt x="17" y="0"/>
                </a:cubicBezTo>
                <a:lnTo>
                  <a:pt x="14" y="0"/>
                </a:lnTo>
                <a:close/>
                <a:moveTo>
                  <a:pt x="14" y="14"/>
                </a:moveTo>
                <a:lnTo>
                  <a:pt x="14" y="14"/>
                </a:lnTo>
                <a:lnTo>
                  <a:pt x="14" y="14"/>
                </a:lnTo>
                <a:close/>
                <a:moveTo>
                  <a:pt x="14" y="13"/>
                </a:moveTo>
                <a:lnTo>
                  <a:pt x="14" y="14"/>
                </a:lnTo>
                <a:lnTo>
                  <a:pt x="14" y="13"/>
                </a:lnTo>
                <a:lnTo>
                  <a:pt x="14" y="13"/>
                </a:lnTo>
                <a:close/>
                <a:moveTo>
                  <a:pt x="14" y="13"/>
                </a:moveTo>
                <a:lnTo>
                  <a:pt x="15" y="13"/>
                </a:lnTo>
                <a:lnTo>
                  <a:pt x="14" y="13"/>
                </a:lnTo>
                <a:lnTo>
                  <a:pt x="14" y="13"/>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85" name="Freeform 226">
            <a:extLst>
              <a:ext uri="{FF2B5EF4-FFF2-40B4-BE49-F238E27FC236}">
                <a16:creationId xmlns:a16="http://schemas.microsoft.com/office/drawing/2014/main" id="{B154C9C1-3BAB-8613-BA18-AA97E85CB13F}"/>
              </a:ext>
            </a:extLst>
          </p:cNvPr>
          <p:cNvSpPr>
            <a:spLocks/>
          </p:cNvSpPr>
          <p:nvPr/>
        </p:nvSpPr>
        <p:spPr bwMode="auto">
          <a:xfrm>
            <a:off x="2663111" y="4327246"/>
            <a:ext cx="6222" cy="6222"/>
          </a:xfrm>
          <a:custGeom>
            <a:avLst/>
            <a:gdLst>
              <a:gd name="T0" fmla="*/ 7 w 16"/>
              <a:gd name="T1" fmla="*/ 16 h 16"/>
              <a:gd name="T2" fmla="*/ 4 w 16"/>
              <a:gd name="T3" fmla="*/ 15 h 16"/>
              <a:gd name="T4" fmla="*/ 2 w 16"/>
              <a:gd name="T5" fmla="*/ 13 h 16"/>
              <a:gd name="T6" fmla="*/ 0 w 16"/>
              <a:gd name="T7" fmla="*/ 8 h 16"/>
              <a:gd name="T8" fmla="*/ 0 w 16"/>
              <a:gd name="T9" fmla="*/ 8 h 16"/>
              <a:gd name="T10" fmla="*/ 4 w 16"/>
              <a:gd name="T11" fmla="*/ 0 h 16"/>
              <a:gd name="T12" fmla="*/ 7 w 16"/>
              <a:gd name="T13" fmla="*/ 0 h 16"/>
              <a:gd name="T14" fmla="*/ 9 w 16"/>
              <a:gd name="T15" fmla="*/ 0 h 16"/>
              <a:gd name="T16" fmla="*/ 15 w 16"/>
              <a:gd name="T17" fmla="*/ 3 h 16"/>
              <a:gd name="T18" fmla="*/ 14 w 16"/>
              <a:gd name="T19" fmla="*/ 11 h 16"/>
              <a:gd name="T20" fmla="*/ 8 w 16"/>
              <a:gd name="T21" fmla="*/ 16 h 16"/>
              <a:gd name="T22" fmla="*/ 7 w 16"/>
              <a:gd name="T2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16">
                <a:moveTo>
                  <a:pt x="7" y="16"/>
                </a:moveTo>
                <a:lnTo>
                  <a:pt x="4" y="15"/>
                </a:lnTo>
                <a:lnTo>
                  <a:pt x="2" y="13"/>
                </a:lnTo>
                <a:cubicBezTo>
                  <a:pt x="1" y="12"/>
                  <a:pt x="0" y="10"/>
                  <a:pt x="0" y="8"/>
                </a:cubicBezTo>
                <a:lnTo>
                  <a:pt x="0" y="8"/>
                </a:lnTo>
                <a:cubicBezTo>
                  <a:pt x="0" y="5"/>
                  <a:pt x="1" y="2"/>
                  <a:pt x="4" y="0"/>
                </a:cubicBezTo>
                <a:lnTo>
                  <a:pt x="7" y="0"/>
                </a:lnTo>
                <a:lnTo>
                  <a:pt x="9" y="0"/>
                </a:lnTo>
                <a:cubicBezTo>
                  <a:pt x="11" y="0"/>
                  <a:pt x="14" y="2"/>
                  <a:pt x="15" y="3"/>
                </a:cubicBezTo>
                <a:cubicBezTo>
                  <a:pt x="16" y="6"/>
                  <a:pt x="15" y="9"/>
                  <a:pt x="14" y="11"/>
                </a:cubicBezTo>
                <a:cubicBezTo>
                  <a:pt x="13" y="14"/>
                  <a:pt x="11" y="16"/>
                  <a:pt x="8" y="16"/>
                </a:cubicBezTo>
                <a:lnTo>
                  <a:pt x="7" y="16"/>
                </a:lnTo>
                <a:close/>
              </a:path>
            </a:pathLst>
          </a:custGeom>
          <a:solidFill>
            <a:srgbClr val="CACB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86" name="Freeform 227">
            <a:extLst>
              <a:ext uri="{FF2B5EF4-FFF2-40B4-BE49-F238E27FC236}">
                <a16:creationId xmlns:a16="http://schemas.microsoft.com/office/drawing/2014/main" id="{ACC22F17-120F-C633-2B8C-010FE143CAA0}"/>
              </a:ext>
            </a:extLst>
          </p:cNvPr>
          <p:cNvSpPr>
            <a:spLocks noEditPoints="1"/>
          </p:cNvSpPr>
          <p:nvPr/>
        </p:nvSpPr>
        <p:spPr bwMode="auto">
          <a:xfrm>
            <a:off x="2659999" y="4324135"/>
            <a:ext cx="13482" cy="11408"/>
          </a:xfrm>
          <a:custGeom>
            <a:avLst/>
            <a:gdLst>
              <a:gd name="T0" fmla="*/ 15 w 32"/>
              <a:gd name="T1" fmla="*/ 0 h 29"/>
              <a:gd name="T2" fmla="*/ 9 w 32"/>
              <a:gd name="T3" fmla="*/ 1 h 29"/>
              <a:gd name="T4" fmla="*/ 2 w 32"/>
              <a:gd name="T5" fmla="*/ 17 h 29"/>
              <a:gd name="T6" fmla="*/ 2 w 32"/>
              <a:gd name="T7" fmla="*/ 18 h 29"/>
              <a:gd name="T8" fmla="*/ 5 w 32"/>
              <a:gd name="T9" fmla="*/ 24 h 29"/>
              <a:gd name="T10" fmla="*/ 15 w 32"/>
              <a:gd name="T11" fmla="*/ 29 h 29"/>
              <a:gd name="T12" fmla="*/ 16 w 32"/>
              <a:gd name="T13" fmla="*/ 29 h 29"/>
              <a:gd name="T14" fmla="*/ 28 w 32"/>
              <a:gd name="T15" fmla="*/ 21 h 29"/>
              <a:gd name="T16" fmla="*/ 29 w 32"/>
              <a:gd name="T17" fmla="*/ 7 h 29"/>
              <a:gd name="T18" fmla="*/ 17 w 32"/>
              <a:gd name="T19" fmla="*/ 0 h 29"/>
              <a:gd name="T20" fmla="*/ 15 w 32"/>
              <a:gd name="T21" fmla="*/ 0 h 29"/>
              <a:gd name="T22" fmla="*/ 16 w 32"/>
              <a:gd name="T23" fmla="*/ 13 h 29"/>
              <a:gd name="T24" fmla="*/ 16 w 32"/>
              <a:gd name="T25" fmla="*/ 16 h 29"/>
              <a:gd name="T26" fmla="*/ 16 w 32"/>
              <a:gd name="T27" fmla="*/ 14 h 29"/>
              <a:gd name="T28" fmla="*/ 15 w 32"/>
              <a:gd name="T29" fmla="*/ 16 h 29"/>
              <a:gd name="T30" fmla="*/ 15 w 32"/>
              <a:gd name="T31" fmla="*/ 13 h 29"/>
              <a:gd name="T32" fmla="*/ 16 w 32"/>
              <a:gd name="T33" fmla="*/ 13 h 29"/>
              <a:gd name="T34" fmla="*/ 15 w 32"/>
              <a:gd name="T35" fmla="*/ 13 h 29"/>
              <a:gd name="T36" fmla="*/ 15 w 32"/>
              <a:gd name="T37" fmla="*/ 13 h 29"/>
              <a:gd name="T38" fmla="*/ 14 w 32"/>
              <a:gd name="T39" fmla="*/ 13 h 29"/>
              <a:gd name="T40" fmla="*/ 15 w 32"/>
              <a:gd name="T41" fmla="*/ 1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29">
                <a:moveTo>
                  <a:pt x="15" y="0"/>
                </a:moveTo>
                <a:cubicBezTo>
                  <a:pt x="13" y="0"/>
                  <a:pt x="11" y="0"/>
                  <a:pt x="9" y="1"/>
                </a:cubicBezTo>
                <a:cubicBezTo>
                  <a:pt x="3" y="4"/>
                  <a:pt x="0" y="10"/>
                  <a:pt x="2" y="17"/>
                </a:cubicBezTo>
                <a:lnTo>
                  <a:pt x="2" y="18"/>
                </a:lnTo>
                <a:cubicBezTo>
                  <a:pt x="3" y="20"/>
                  <a:pt x="3" y="22"/>
                  <a:pt x="5" y="24"/>
                </a:cubicBezTo>
                <a:cubicBezTo>
                  <a:pt x="7" y="27"/>
                  <a:pt x="11" y="29"/>
                  <a:pt x="15" y="29"/>
                </a:cubicBezTo>
                <a:lnTo>
                  <a:pt x="16" y="29"/>
                </a:lnTo>
                <a:cubicBezTo>
                  <a:pt x="21" y="29"/>
                  <a:pt x="26" y="26"/>
                  <a:pt x="28" y="21"/>
                </a:cubicBezTo>
                <a:cubicBezTo>
                  <a:pt x="32" y="15"/>
                  <a:pt x="30" y="9"/>
                  <a:pt x="29" y="7"/>
                </a:cubicBezTo>
                <a:cubicBezTo>
                  <a:pt x="27" y="5"/>
                  <a:pt x="24" y="0"/>
                  <a:pt x="17" y="0"/>
                </a:cubicBezTo>
                <a:lnTo>
                  <a:pt x="15" y="0"/>
                </a:lnTo>
                <a:close/>
                <a:moveTo>
                  <a:pt x="16" y="13"/>
                </a:moveTo>
                <a:cubicBezTo>
                  <a:pt x="18" y="13"/>
                  <a:pt x="16" y="14"/>
                  <a:pt x="16" y="16"/>
                </a:cubicBezTo>
                <a:lnTo>
                  <a:pt x="16" y="14"/>
                </a:lnTo>
                <a:lnTo>
                  <a:pt x="15" y="16"/>
                </a:lnTo>
                <a:lnTo>
                  <a:pt x="15" y="13"/>
                </a:lnTo>
                <a:lnTo>
                  <a:pt x="16" y="13"/>
                </a:lnTo>
                <a:close/>
                <a:moveTo>
                  <a:pt x="15" y="13"/>
                </a:moveTo>
                <a:lnTo>
                  <a:pt x="15" y="13"/>
                </a:lnTo>
                <a:lnTo>
                  <a:pt x="14" y="13"/>
                </a:lnTo>
                <a:lnTo>
                  <a:pt x="15"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87" name="Freeform 228">
            <a:extLst>
              <a:ext uri="{FF2B5EF4-FFF2-40B4-BE49-F238E27FC236}">
                <a16:creationId xmlns:a16="http://schemas.microsoft.com/office/drawing/2014/main" id="{E70ABB68-5B67-916C-B43F-BAF9123391D3}"/>
              </a:ext>
            </a:extLst>
          </p:cNvPr>
          <p:cNvSpPr>
            <a:spLocks/>
          </p:cNvSpPr>
          <p:nvPr/>
        </p:nvSpPr>
        <p:spPr bwMode="auto">
          <a:xfrm>
            <a:off x="2705630" y="4319987"/>
            <a:ext cx="5186" cy="6222"/>
          </a:xfrm>
          <a:custGeom>
            <a:avLst/>
            <a:gdLst>
              <a:gd name="T0" fmla="*/ 7 w 14"/>
              <a:gd name="T1" fmla="*/ 14 h 14"/>
              <a:gd name="T2" fmla="*/ 0 w 14"/>
              <a:gd name="T3" fmla="*/ 7 h 14"/>
              <a:gd name="T4" fmla="*/ 7 w 14"/>
              <a:gd name="T5" fmla="*/ 0 h 14"/>
              <a:gd name="T6" fmla="*/ 14 w 14"/>
              <a:gd name="T7" fmla="*/ 7 h 14"/>
              <a:gd name="T8" fmla="*/ 8 w 14"/>
              <a:gd name="T9" fmla="*/ 14 h 14"/>
              <a:gd name="T10" fmla="*/ 7 w 14"/>
              <a:gd name="T11" fmla="*/ 14 h 14"/>
            </a:gdLst>
            <a:ahLst/>
            <a:cxnLst>
              <a:cxn ang="0">
                <a:pos x="T0" y="T1"/>
              </a:cxn>
              <a:cxn ang="0">
                <a:pos x="T2" y="T3"/>
              </a:cxn>
              <a:cxn ang="0">
                <a:pos x="T4" y="T5"/>
              </a:cxn>
              <a:cxn ang="0">
                <a:pos x="T6" y="T7"/>
              </a:cxn>
              <a:cxn ang="0">
                <a:pos x="T8" y="T9"/>
              </a:cxn>
              <a:cxn ang="0">
                <a:pos x="T10" y="T11"/>
              </a:cxn>
            </a:cxnLst>
            <a:rect l="0" t="0" r="r" b="b"/>
            <a:pathLst>
              <a:path w="14" h="14">
                <a:moveTo>
                  <a:pt x="7" y="14"/>
                </a:moveTo>
                <a:cubicBezTo>
                  <a:pt x="3" y="14"/>
                  <a:pt x="0" y="11"/>
                  <a:pt x="0" y="7"/>
                </a:cubicBezTo>
                <a:cubicBezTo>
                  <a:pt x="0" y="3"/>
                  <a:pt x="3" y="0"/>
                  <a:pt x="7" y="0"/>
                </a:cubicBezTo>
                <a:cubicBezTo>
                  <a:pt x="11" y="0"/>
                  <a:pt x="14" y="3"/>
                  <a:pt x="14" y="7"/>
                </a:cubicBezTo>
                <a:cubicBezTo>
                  <a:pt x="14" y="11"/>
                  <a:pt x="12" y="14"/>
                  <a:pt x="8" y="14"/>
                </a:cubicBezTo>
                <a:lnTo>
                  <a:pt x="7" y="14"/>
                </a:lnTo>
              </a:path>
            </a:pathLst>
          </a:custGeom>
          <a:solidFill>
            <a:srgbClr val="CACB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88" name="Freeform 229">
            <a:extLst>
              <a:ext uri="{FF2B5EF4-FFF2-40B4-BE49-F238E27FC236}">
                <a16:creationId xmlns:a16="http://schemas.microsoft.com/office/drawing/2014/main" id="{A9BEEAF6-3C1B-05E8-AC65-9A2434F4F198}"/>
              </a:ext>
            </a:extLst>
          </p:cNvPr>
          <p:cNvSpPr>
            <a:spLocks noEditPoints="1"/>
          </p:cNvSpPr>
          <p:nvPr/>
        </p:nvSpPr>
        <p:spPr bwMode="auto">
          <a:xfrm>
            <a:off x="2703556" y="4317913"/>
            <a:ext cx="10371" cy="10371"/>
          </a:xfrm>
          <a:custGeom>
            <a:avLst/>
            <a:gdLst>
              <a:gd name="T0" fmla="*/ 14 w 28"/>
              <a:gd name="T1" fmla="*/ 0 h 26"/>
              <a:gd name="T2" fmla="*/ 13 w 28"/>
              <a:gd name="T3" fmla="*/ 0 h 26"/>
              <a:gd name="T4" fmla="*/ 0 w 28"/>
              <a:gd name="T5" fmla="*/ 13 h 26"/>
              <a:gd name="T6" fmla="*/ 13 w 28"/>
              <a:gd name="T7" fmla="*/ 26 h 26"/>
              <a:gd name="T8" fmla="*/ 14 w 28"/>
              <a:gd name="T9" fmla="*/ 26 h 26"/>
              <a:gd name="T10" fmla="*/ 28 w 28"/>
              <a:gd name="T11" fmla="*/ 13 h 26"/>
              <a:gd name="T12" fmla="*/ 14 w 28"/>
              <a:gd name="T13" fmla="*/ 0 h 26"/>
              <a:gd name="T14" fmla="*/ 14 w 28"/>
              <a:gd name="T15" fmla="*/ 13 h 26"/>
              <a:gd name="T16" fmla="*/ 13 w 28"/>
              <a:gd name="T17" fmla="*/ 13 h 26"/>
              <a:gd name="T18" fmla="*/ 14 w 28"/>
              <a:gd name="T19"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6">
                <a:moveTo>
                  <a:pt x="14" y="0"/>
                </a:moveTo>
                <a:lnTo>
                  <a:pt x="13" y="0"/>
                </a:lnTo>
                <a:cubicBezTo>
                  <a:pt x="6" y="0"/>
                  <a:pt x="0" y="6"/>
                  <a:pt x="0" y="13"/>
                </a:cubicBezTo>
                <a:cubicBezTo>
                  <a:pt x="0" y="20"/>
                  <a:pt x="6" y="26"/>
                  <a:pt x="13" y="26"/>
                </a:cubicBezTo>
                <a:lnTo>
                  <a:pt x="14" y="26"/>
                </a:lnTo>
                <a:cubicBezTo>
                  <a:pt x="22" y="26"/>
                  <a:pt x="28" y="20"/>
                  <a:pt x="28" y="13"/>
                </a:cubicBezTo>
                <a:cubicBezTo>
                  <a:pt x="28" y="6"/>
                  <a:pt x="22" y="0"/>
                  <a:pt x="14" y="0"/>
                </a:cubicBezTo>
                <a:close/>
                <a:moveTo>
                  <a:pt x="14" y="13"/>
                </a:moveTo>
                <a:lnTo>
                  <a:pt x="13" y="13"/>
                </a:lnTo>
                <a:lnTo>
                  <a:pt x="14"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89" name="Freeform 230">
            <a:extLst>
              <a:ext uri="{FF2B5EF4-FFF2-40B4-BE49-F238E27FC236}">
                <a16:creationId xmlns:a16="http://schemas.microsoft.com/office/drawing/2014/main" id="{D4771244-F260-2788-D02B-2E536AC4E414}"/>
              </a:ext>
            </a:extLst>
          </p:cNvPr>
          <p:cNvSpPr>
            <a:spLocks/>
          </p:cNvSpPr>
          <p:nvPr/>
        </p:nvSpPr>
        <p:spPr bwMode="auto">
          <a:xfrm>
            <a:off x="2658963" y="4327246"/>
            <a:ext cx="6222" cy="7260"/>
          </a:xfrm>
          <a:custGeom>
            <a:avLst/>
            <a:gdLst>
              <a:gd name="T0" fmla="*/ 7 w 16"/>
              <a:gd name="T1" fmla="*/ 16 h 16"/>
              <a:gd name="T2" fmla="*/ 0 w 16"/>
              <a:gd name="T3" fmla="*/ 9 h 16"/>
              <a:gd name="T4" fmla="*/ 0 w 16"/>
              <a:gd name="T5" fmla="*/ 6 h 16"/>
              <a:gd name="T6" fmla="*/ 7 w 16"/>
              <a:gd name="T7" fmla="*/ 0 h 16"/>
              <a:gd name="T8" fmla="*/ 9 w 16"/>
              <a:gd name="T9" fmla="*/ 0 h 16"/>
              <a:gd name="T10" fmla="*/ 16 w 16"/>
              <a:gd name="T11" fmla="*/ 6 h 16"/>
              <a:gd name="T12" fmla="*/ 13 w 16"/>
              <a:gd name="T13" fmla="*/ 12 h 16"/>
              <a:gd name="T14" fmla="*/ 7 w 16"/>
              <a:gd name="T15" fmla="*/ 16 h 16"/>
              <a:gd name="T16" fmla="*/ 7 w 16"/>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7" y="16"/>
                </a:moveTo>
                <a:cubicBezTo>
                  <a:pt x="3" y="15"/>
                  <a:pt x="0" y="12"/>
                  <a:pt x="0" y="9"/>
                </a:cubicBezTo>
                <a:lnTo>
                  <a:pt x="0" y="6"/>
                </a:lnTo>
                <a:cubicBezTo>
                  <a:pt x="0" y="3"/>
                  <a:pt x="3" y="0"/>
                  <a:pt x="7" y="0"/>
                </a:cubicBezTo>
                <a:lnTo>
                  <a:pt x="9" y="0"/>
                </a:lnTo>
                <a:cubicBezTo>
                  <a:pt x="13" y="0"/>
                  <a:pt x="16" y="3"/>
                  <a:pt x="16" y="6"/>
                </a:cubicBezTo>
                <a:cubicBezTo>
                  <a:pt x="16" y="9"/>
                  <a:pt x="15" y="11"/>
                  <a:pt x="13" y="12"/>
                </a:cubicBezTo>
                <a:cubicBezTo>
                  <a:pt x="11" y="14"/>
                  <a:pt x="9" y="16"/>
                  <a:pt x="7" y="16"/>
                </a:cubicBezTo>
                <a:lnTo>
                  <a:pt x="7" y="16"/>
                </a:lnTo>
              </a:path>
            </a:pathLst>
          </a:custGeom>
          <a:solidFill>
            <a:srgbClr val="CACB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90" name="Freeform 231">
            <a:extLst>
              <a:ext uri="{FF2B5EF4-FFF2-40B4-BE49-F238E27FC236}">
                <a16:creationId xmlns:a16="http://schemas.microsoft.com/office/drawing/2014/main" id="{37D1DD81-541D-5026-B6BE-390F379544F1}"/>
              </a:ext>
            </a:extLst>
          </p:cNvPr>
          <p:cNvSpPr>
            <a:spLocks noEditPoints="1"/>
          </p:cNvSpPr>
          <p:nvPr/>
        </p:nvSpPr>
        <p:spPr bwMode="auto">
          <a:xfrm>
            <a:off x="2655851" y="4325172"/>
            <a:ext cx="12445" cy="11408"/>
          </a:xfrm>
          <a:custGeom>
            <a:avLst/>
            <a:gdLst>
              <a:gd name="T0" fmla="*/ 16 w 30"/>
              <a:gd name="T1" fmla="*/ 27 h 29"/>
              <a:gd name="T2" fmla="*/ 16 w 30"/>
              <a:gd name="T3" fmla="*/ 27 h 29"/>
              <a:gd name="T4" fmla="*/ 16 w 30"/>
              <a:gd name="T5" fmla="*/ 0 h 29"/>
              <a:gd name="T6" fmla="*/ 14 w 30"/>
              <a:gd name="T7" fmla="*/ 0 h 29"/>
              <a:gd name="T8" fmla="*/ 0 w 30"/>
              <a:gd name="T9" fmla="*/ 13 h 29"/>
              <a:gd name="T10" fmla="*/ 0 w 30"/>
              <a:gd name="T11" fmla="*/ 16 h 29"/>
              <a:gd name="T12" fmla="*/ 13 w 30"/>
              <a:gd name="T13" fmla="*/ 29 h 29"/>
              <a:gd name="T14" fmla="*/ 14 w 30"/>
              <a:gd name="T15" fmla="*/ 29 h 29"/>
              <a:gd name="T16" fmla="*/ 24 w 30"/>
              <a:gd name="T17" fmla="*/ 24 h 29"/>
              <a:gd name="T18" fmla="*/ 29 w 30"/>
              <a:gd name="T19" fmla="*/ 13 h 29"/>
              <a:gd name="T20" fmla="*/ 16 w 30"/>
              <a:gd name="T21" fmla="*/ 0 h 29"/>
              <a:gd name="T22" fmla="*/ 16 w 30"/>
              <a:gd name="T23" fmla="*/ 13 h 29"/>
              <a:gd name="T24" fmla="*/ 14 w 30"/>
              <a:gd name="T25" fmla="*/ 16 h 29"/>
              <a:gd name="T26" fmla="*/ 14 w 30"/>
              <a:gd name="T27" fmla="*/ 13 h 29"/>
              <a:gd name="T28" fmla="*/ 16 w 30"/>
              <a:gd name="T29" fmla="*/ 1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29">
                <a:moveTo>
                  <a:pt x="16" y="27"/>
                </a:moveTo>
                <a:lnTo>
                  <a:pt x="16" y="27"/>
                </a:lnTo>
                <a:close/>
                <a:moveTo>
                  <a:pt x="16" y="0"/>
                </a:moveTo>
                <a:lnTo>
                  <a:pt x="14" y="0"/>
                </a:lnTo>
                <a:cubicBezTo>
                  <a:pt x="6" y="0"/>
                  <a:pt x="0" y="6"/>
                  <a:pt x="0" y="13"/>
                </a:cubicBezTo>
                <a:lnTo>
                  <a:pt x="0" y="16"/>
                </a:lnTo>
                <a:cubicBezTo>
                  <a:pt x="0" y="23"/>
                  <a:pt x="6" y="29"/>
                  <a:pt x="13" y="29"/>
                </a:cubicBezTo>
                <a:lnTo>
                  <a:pt x="14" y="29"/>
                </a:lnTo>
                <a:cubicBezTo>
                  <a:pt x="18" y="29"/>
                  <a:pt x="22" y="27"/>
                  <a:pt x="24" y="24"/>
                </a:cubicBezTo>
                <a:cubicBezTo>
                  <a:pt x="28" y="21"/>
                  <a:pt x="30" y="18"/>
                  <a:pt x="29" y="13"/>
                </a:cubicBezTo>
                <a:cubicBezTo>
                  <a:pt x="29" y="6"/>
                  <a:pt x="23" y="0"/>
                  <a:pt x="16" y="0"/>
                </a:cubicBezTo>
                <a:close/>
                <a:moveTo>
                  <a:pt x="16" y="13"/>
                </a:moveTo>
                <a:lnTo>
                  <a:pt x="14" y="16"/>
                </a:lnTo>
                <a:lnTo>
                  <a:pt x="14" y="13"/>
                </a:lnTo>
                <a:lnTo>
                  <a:pt x="16"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91" name="Freeform 232">
            <a:extLst>
              <a:ext uri="{FF2B5EF4-FFF2-40B4-BE49-F238E27FC236}">
                <a16:creationId xmlns:a16="http://schemas.microsoft.com/office/drawing/2014/main" id="{6B8F2EE2-941D-CE87-CE4C-849ECA2B7173}"/>
              </a:ext>
            </a:extLst>
          </p:cNvPr>
          <p:cNvSpPr>
            <a:spLocks/>
          </p:cNvSpPr>
          <p:nvPr/>
        </p:nvSpPr>
        <p:spPr bwMode="auto">
          <a:xfrm>
            <a:off x="2659999" y="4327246"/>
            <a:ext cx="6222" cy="6222"/>
          </a:xfrm>
          <a:custGeom>
            <a:avLst/>
            <a:gdLst>
              <a:gd name="T0" fmla="*/ 8 w 17"/>
              <a:gd name="T1" fmla="*/ 15 h 15"/>
              <a:gd name="T2" fmla="*/ 5 w 17"/>
              <a:gd name="T3" fmla="*/ 15 h 15"/>
              <a:gd name="T4" fmla="*/ 1 w 17"/>
              <a:gd name="T5" fmla="*/ 8 h 15"/>
              <a:gd name="T6" fmla="*/ 9 w 17"/>
              <a:gd name="T7" fmla="*/ 0 h 15"/>
              <a:gd name="T8" fmla="*/ 10 w 17"/>
              <a:gd name="T9" fmla="*/ 0 h 15"/>
              <a:gd name="T10" fmla="*/ 16 w 17"/>
              <a:gd name="T11" fmla="*/ 5 h 15"/>
              <a:gd name="T12" fmla="*/ 14 w 17"/>
              <a:gd name="T13" fmla="*/ 11 h 15"/>
              <a:gd name="T14" fmla="*/ 8 w 17"/>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8" y="15"/>
                </a:moveTo>
                <a:lnTo>
                  <a:pt x="5" y="15"/>
                </a:lnTo>
                <a:cubicBezTo>
                  <a:pt x="2" y="14"/>
                  <a:pt x="0" y="11"/>
                  <a:pt x="1" y="8"/>
                </a:cubicBezTo>
                <a:cubicBezTo>
                  <a:pt x="1" y="4"/>
                  <a:pt x="5" y="0"/>
                  <a:pt x="9" y="0"/>
                </a:cubicBezTo>
                <a:lnTo>
                  <a:pt x="10" y="0"/>
                </a:lnTo>
                <a:cubicBezTo>
                  <a:pt x="13" y="0"/>
                  <a:pt x="15" y="2"/>
                  <a:pt x="16" y="5"/>
                </a:cubicBezTo>
                <a:cubicBezTo>
                  <a:pt x="17" y="7"/>
                  <a:pt x="16" y="10"/>
                  <a:pt x="14" y="11"/>
                </a:cubicBezTo>
                <a:cubicBezTo>
                  <a:pt x="13" y="13"/>
                  <a:pt x="10" y="15"/>
                  <a:pt x="8" y="15"/>
                </a:cubicBezTo>
                <a:close/>
              </a:path>
            </a:pathLst>
          </a:custGeom>
          <a:solidFill>
            <a:srgbClr val="CACB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92" name="Freeform 233">
            <a:extLst>
              <a:ext uri="{FF2B5EF4-FFF2-40B4-BE49-F238E27FC236}">
                <a16:creationId xmlns:a16="http://schemas.microsoft.com/office/drawing/2014/main" id="{4480E11E-1C9C-4943-CC1D-97F259ED98A9}"/>
              </a:ext>
            </a:extLst>
          </p:cNvPr>
          <p:cNvSpPr>
            <a:spLocks noEditPoints="1"/>
          </p:cNvSpPr>
          <p:nvPr/>
        </p:nvSpPr>
        <p:spPr bwMode="auto">
          <a:xfrm>
            <a:off x="2656889" y="4324135"/>
            <a:ext cx="12445" cy="11408"/>
          </a:xfrm>
          <a:custGeom>
            <a:avLst/>
            <a:gdLst>
              <a:gd name="T0" fmla="*/ 16 w 30"/>
              <a:gd name="T1" fmla="*/ 27 h 29"/>
              <a:gd name="T2" fmla="*/ 16 w 30"/>
              <a:gd name="T3" fmla="*/ 27 h 29"/>
              <a:gd name="T4" fmla="*/ 16 w 30"/>
              <a:gd name="T5" fmla="*/ 0 h 29"/>
              <a:gd name="T6" fmla="*/ 15 w 30"/>
              <a:gd name="T7" fmla="*/ 0 h 29"/>
              <a:gd name="T8" fmla="*/ 0 w 30"/>
              <a:gd name="T9" fmla="*/ 15 h 29"/>
              <a:gd name="T10" fmla="*/ 10 w 30"/>
              <a:gd name="T11" fmla="*/ 29 h 29"/>
              <a:gd name="T12" fmla="*/ 14 w 30"/>
              <a:gd name="T13" fmla="*/ 29 h 29"/>
              <a:gd name="T14" fmla="*/ 26 w 30"/>
              <a:gd name="T15" fmla="*/ 22 h 29"/>
              <a:gd name="T16" fmla="*/ 29 w 30"/>
              <a:gd name="T17" fmla="*/ 10 h 29"/>
              <a:gd name="T18" fmla="*/ 16 w 30"/>
              <a:gd name="T19" fmla="*/ 0 h 29"/>
              <a:gd name="T20" fmla="*/ 16 w 30"/>
              <a:gd name="T21" fmla="*/ 13 h 29"/>
              <a:gd name="T22" fmla="*/ 14 w 30"/>
              <a:gd name="T23" fmla="*/ 16 h 29"/>
              <a:gd name="T24" fmla="*/ 13 w 30"/>
              <a:gd name="T25" fmla="*/ 16 h 29"/>
              <a:gd name="T26" fmla="*/ 16 w 30"/>
              <a:gd name="T27" fmla="*/ 1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29">
                <a:moveTo>
                  <a:pt x="16" y="27"/>
                </a:moveTo>
                <a:lnTo>
                  <a:pt x="16" y="27"/>
                </a:lnTo>
                <a:close/>
                <a:moveTo>
                  <a:pt x="16" y="0"/>
                </a:moveTo>
                <a:lnTo>
                  <a:pt x="15" y="0"/>
                </a:lnTo>
                <a:cubicBezTo>
                  <a:pt x="7" y="0"/>
                  <a:pt x="0" y="7"/>
                  <a:pt x="0" y="15"/>
                </a:cubicBezTo>
                <a:cubicBezTo>
                  <a:pt x="0" y="21"/>
                  <a:pt x="4" y="27"/>
                  <a:pt x="10" y="29"/>
                </a:cubicBezTo>
                <a:lnTo>
                  <a:pt x="14" y="29"/>
                </a:lnTo>
                <a:cubicBezTo>
                  <a:pt x="18" y="29"/>
                  <a:pt x="23" y="27"/>
                  <a:pt x="26" y="22"/>
                </a:cubicBezTo>
                <a:cubicBezTo>
                  <a:pt x="29" y="19"/>
                  <a:pt x="30" y="14"/>
                  <a:pt x="29" y="10"/>
                </a:cubicBezTo>
                <a:cubicBezTo>
                  <a:pt x="27" y="4"/>
                  <a:pt x="22" y="0"/>
                  <a:pt x="16" y="0"/>
                </a:cubicBezTo>
                <a:close/>
                <a:moveTo>
                  <a:pt x="16" y="13"/>
                </a:moveTo>
                <a:lnTo>
                  <a:pt x="14" y="16"/>
                </a:lnTo>
                <a:lnTo>
                  <a:pt x="13" y="16"/>
                </a:lnTo>
                <a:lnTo>
                  <a:pt x="16"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93" name="Freeform 234">
            <a:extLst>
              <a:ext uri="{FF2B5EF4-FFF2-40B4-BE49-F238E27FC236}">
                <a16:creationId xmlns:a16="http://schemas.microsoft.com/office/drawing/2014/main" id="{8F45AF24-4B4A-8645-379C-187CEAA38F82}"/>
              </a:ext>
            </a:extLst>
          </p:cNvPr>
          <p:cNvSpPr>
            <a:spLocks/>
          </p:cNvSpPr>
          <p:nvPr/>
        </p:nvSpPr>
        <p:spPr bwMode="auto">
          <a:xfrm>
            <a:off x="2656889" y="4328284"/>
            <a:ext cx="6222" cy="6222"/>
          </a:xfrm>
          <a:custGeom>
            <a:avLst/>
            <a:gdLst>
              <a:gd name="T0" fmla="*/ 6 w 15"/>
              <a:gd name="T1" fmla="*/ 14 h 15"/>
              <a:gd name="T2" fmla="*/ 1 w 15"/>
              <a:gd name="T3" fmla="*/ 10 h 15"/>
              <a:gd name="T4" fmla="*/ 2 w 15"/>
              <a:gd name="T5" fmla="*/ 3 h 15"/>
              <a:gd name="T6" fmla="*/ 6 w 15"/>
              <a:gd name="T7" fmla="*/ 0 h 15"/>
              <a:gd name="T8" fmla="*/ 8 w 15"/>
              <a:gd name="T9" fmla="*/ 0 h 15"/>
              <a:gd name="T10" fmla="*/ 9 w 15"/>
              <a:gd name="T11" fmla="*/ 0 h 15"/>
              <a:gd name="T12" fmla="*/ 13 w 15"/>
              <a:gd name="T13" fmla="*/ 2 h 15"/>
              <a:gd name="T14" fmla="*/ 15 w 15"/>
              <a:gd name="T15" fmla="*/ 6 h 15"/>
              <a:gd name="T16" fmla="*/ 15 w 15"/>
              <a:gd name="T17" fmla="*/ 8 h 15"/>
              <a:gd name="T18" fmla="*/ 15 w 15"/>
              <a:gd name="T19" fmla="*/ 10 h 15"/>
              <a:gd name="T20" fmla="*/ 9 w 15"/>
              <a:gd name="T21" fmla="*/ 15 h 15"/>
              <a:gd name="T22" fmla="*/ 8 w 15"/>
              <a:gd name="T23" fmla="*/ 15 h 15"/>
              <a:gd name="T24" fmla="*/ 6 w 15"/>
              <a:gd name="T25"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5">
                <a:moveTo>
                  <a:pt x="6" y="14"/>
                </a:moveTo>
                <a:cubicBezTo>
                  <a:pt x="4" y="14"/>
                  <a:pt x="2" y="12"/>
                  <a:pt x="1" y="10"/>
                </a:cubicBezTo>
                <a:cubicBezTo>
                  <a:pt x="0" y="8"/>
                  <a:pt x="1" y="4"/>
                  <a:pt x="2" y="3"/>
                </a:cubicBezTo>
                <a:cubicBezTo>
                  <a:pt x="3" y="2"/>
                  <a:pt x="5" y="1"/>
                  <a:pt x="6" y="0"/>
                </a:cubicBezTo>
                <a:lnTo>
                  <a:pt x="8" y="0"/>
                </a:lnTo>
                <a:lnTo>
                  <a:pt x="9" y="0"/>
                </a:lnTo>
                <a:cubicBezTo>
                  <a:pt x="10" y="0"/>
                  <a:pt x="12" y="1"/>
                  <a:pt x="13" y="2"/>
                </a:cubicBezTo>
                <a:cubicBezTo>
                  <a:pt x="14" y="3"/>
                  <a:pt x="15" y="4"/>
                  <a:pt x="15" y="6"/>
                </a:cubicBezTo>
                <a:lnTo>
                  <a:pt x="15" y="8"/>
                </a:lnTo>
                <a:lnTo>
                  <a:pt x="15" y="10"/>
                </a:lnTo>
                <a:cubicBezTo>
                  <a:pt x="14" y="13"/>
                  <a:pt x="12" y="15"/>
                  <a:pt x="9" y="15"/>
                </a:cubicBezTo>
                <a:lnTo>
                  <a:pt x="8" y="15"/>
                </a:lnTo>
                <a:lnTo>
                  <a:pt x="6" y="14"/>
                </a:lnTo>
              </a:path>
            </a:pathLst>
          </a:custGeom>
          <a:solidFill>
            <a:srgbClr val="CACB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94" name="Freeform 235">
            <a:extLst>
              <a:ext uri="{FF2B5EF4-FFF2-40B4-BE49-F238E27FC236}">
                <a16:creationId xmlns:a16="http://schemas.microsoft.com/office/drawing/2014/main" id="{5E1B9327-A132-1C61-7431-790D03D5D524}"/>
              </a:ext>
            </a:extLst>
          </p:cNvPr>
          <p:cNvSpPr>
            <a:spLocks noEditPoints="1"/>
          </p:cNvSpPr>
          <p:nvPr/>
        </p:nvSpPr>
        <p:spPr bwMode="auto">
          <a:xfrm>
            <a:off x="2654814" y="4325172"/>
            <a:ext cx="11408" cy="11408"/>
          </a:xfrm>
          <a:custGeom>
            <a:avLst/>
            <a:gdLst>
              <a:gd name="T0" fmla="*/ 15 w 29"/>
              <a:gd name="T1" fmla="*/ 0 h 28"/>
              <a:gd name="T2" fmla="*/ 4 w 29"/>
              <a:gd name="T3" fmla="*/ 6 h 28"/>
              <a:gd name="T4" fmla="*/ 2 w 29"/>
              <a:gd name="T5" fmla="*/ 18 h 28"/>
              <a:gd name="T6" fmla="*/ 12 w 29"/>
              <a:gd name="T7" fmla="*/ 28 h 28"/>
              <a:gd name="T8" fmla="*/ 15 w 29"/>
              <a:gd name="T9" fmla="*/ 28 h 28"/>
              <a:gd name="T10" fmla="*/ 20 w 29"/>
              <a:gd name="T11" fmla="*/ 27 h 28"/>
              <a:gd name="T12" fmla="*/ 28 w 29"/>
              <a:gd name="T13" fmla="*/ 18 h 28"/>
              <a:gd name="T14" fmla="*/ 29 w 29"/>
              <a:gd name="T15" fmla="*/ 15 h 28"/>
              <a:gd name="T16" fmla="*/ 29 w 29"/>
              <a:gd name="T17" fmla="*/ 15 h 28"/>
              <a:gd name="T18" fmla="*/ 29 w 29"/>
              <a:gd name="T19" fmla="*/ 11 h 28"/>
              <a:gd name="T20" fmla="*/ 17 w 29"/>
              <a:gd name="T21" fmla="*/ 0 h 28"/>
              <a:gd name="T22" fmla="*/ 15 w 29"/>
              <a:gd name="T23" fmla="*/ 0 h 28"/>
              <a:gd name="T24" fmla="*/ 16 w 29"/>
              <a:gd name="T25" fmla="*/ 14 h 28"/>
              <a:gd name="T26" fmla="*/ 16 w 29"/>
              <a:gd name="T27" fmla="*/ 15 h 28"/>
              <a:gd name="T28" fmla="*/ 16 w 29"/>
              <a:gd name="T29" fmla="*/ 14 h 28"/>
              <a:gd name="T30" fmla="*/ 16 w 29"/>
              <a:gd name="T31" fmla="*/ 14 h 28"/>
              <a:gd name="T32" fmla="*/ 16 w 29"/>
              <a:gd name="T33" fmla="*/ 14 h 28"/>
              <a:gd name="T34" fmla="*/ 16 w 29"/>
              <a:gd name="T35" fmla="*/ 14 h 28"/>
              <a:gd name="T36" fmla="*/ 16 w 29"/>
              <a:gd name="T37" fmla="*/ 14 h 28"/>
              <a:gd name="T38" fmla="*/ 16 w 29"/>
              <a:gd name="T39" fmla="*/ 14 h 28"/>
              <a:gd name="T40" fmla="*/ 15 w 29"/>
              <a:gd name="T41" fmla="*/ 14 h 28"/>
              <a:gd name="T42" fmla="*/ 16 w 29"/>
              <a:gd name="T43" fmla="*/ 14 h 28"/>
              <a:gd name="T44" fmla="*/ 16 w 29"/>
              <a:gd name="T45" fmla="*/ 14 h 28"/>
              <a:gd name="T46" fmla="*/ 15 w 29"/>
              <a:gd name="T47" fmla="*/ 15 h 28"/>
              <a:gd name="T48" fmla="*/ 14 w 29"/>
              <a:gd name="T49" fmla="*/ 15 h 28"/>
              <a:gd name="T50" fmla="*/ 15 w 29"/>
              <a:gd name="T51"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 h="28">
                <a:moveTo>
                  <a:pt x="15" y="0"/>
                </a:moveTo>
                <a:cubicBezTo>
                  <a:pt x="11" y="0"/>
                  <a:pt x="6" y="2"/>
                  <a:pt x="4" y="6"/>
                </a:cubicBezTo>
                <a:cubicBezTo>
                  <a:pt x="1" y="9"/>
                  <a:pt x="0" y="14"/>
                  <a:pt x="2" y="18"/>
                </a:cubicBezTo>
                <a:cubicBezTo>
                  <a:pt x="3" y="23"/>
                  <a:pt x="7" y="27"/>
                  <a:pt x="12" y="28"/>
                </a:cubicBezTo>
                <a:lnTo>
                  <a:pt x="15" y="28"/>
                </a:lnTo>
                <a:cubicBezTo>
                  <a:pt x="17" y="28"/>
                  <a:pt x="18" y="28"/>
                  <a:pt x="20" y="27"/>
                </a:cubicBezTo>
                <a:cubicBezTo>
                  <a:pt x="24" y="26"/>
                  <a:pt x="27" y="23"/>
                  <a:pt x="28" y="18"/>
                </a:cubicBezTo>
                <a:lnTo>
                  <a:pt x="29" y="15"/>
                </a:lnTo>
                <a:lnTo>
                  <a:pt x="29" y="15"/>
                </a:lnTo>
                <a:lnTo>
                  <a:pt x="29" y="11"/>
                </a:lnTo>
                <a:cubicBezTo>
                  <a:pt x="28" y="5"/>
                  <a:pt x="23" y="1"/>
                  <a:pt x="17" y="0"/>
                </a:cubicBezTo>
                <a:lnTo>
                  <a:pt x="15" y="0"/>
                </a:lnTo>
                <a:close/>
                <a:moveTo>
                  <a:pt x="16" y="14"/>
                </a:moveTo>
                <a:lnTo>
                  <a:pt x="16" y="15"/>
                </a:lnTo>
                <a:lnTo>
                  <a:pt x="16" y="14"/>
                </a:lnTo>
                <a:lnTo>
                  <a:pt x="16" y="14"/>
                </a:lnTo>
                <a:close/>
                <a:moveTo>
                  <a:pt x="16" y="14"/>
                </a:moveTo>
                <a:lnTo>
                  <a:pt x="16" y="14"/>
                </a:lnTo>
                <a:lnTo>
                  <a:pt x="16" y="14"/>
                </a:lnTo>
                <a:lnTo>
                  <a:pt x="16" y="14"/>
                </a:lnTo>
                <a:close/>
                <a:moveTo>
                  <a:pt x="15" y="14"/>
                </a:moveTo>
                <a:lnTo>
                  <a:pt x="16" y="14"/>
                </a:lnTo>
                <a:lnTo>
                  <a:pt x="16" y="14"/>
                </a:lnTo>
                <a:lnTo>
                  <a:pt x="15" y="15"/>
                </a:lnTo>
                <a:lnTo>
                  <a:pt x="14" y="15"/>
                </a:lnTo>
                <a:lnTo>
                  <a:pt x="15"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95" name="Freeform 236">
            <a:extLst>
              <a:ext uri="{FF2B5EF4-FFF2-40B4-BE49-F238E27FC236}">
                <a16:creationId xmlns:a16="http://schemas.microsoft.com/office/drawing/2014/main" id="{DBEE6060-B1AB-E788-56FF-ECBE21C34EF0}"/>
              </a:ext>
            </a:extLst>
          </p:cNvPr>
          <p:cNvSpPr>
            <a:spLocks/>
          </p:cNvSpPr>
          <p:nvPr/>
        </p:nvSpPr>
        <p:spPr bwMode="auto">
          <a:xfrm>
            <a:off x="2763705" y="4305468"/>
            <a:ext cx="6222" cy="7260"/>
          </a:xfrm>
          <a:custGeom>
            <a:avLst/>
            <a:gdLst>
              <a:gd name="T0" fmla="*/ 7 w 14"/>
              <a:gd name="T1" fmla="*/ 17 h 17"/>
              <a:gd name="T2" fmla="*/ 3 w 14"/>
              <a:gd name="T3" fmla="*/ 15 h 17"/>
              <a:gd name="T4" fmla="*/ 0 w 14"/>
              <a:gd name="T5" fmla="*/ 9 h 17"/>
              <a:gd name="T6" fmla="*/ 2 w 14"/>
              <a:gd name="T7" fmla="*/ 2 h 17"/>
              <a:gd name="T8" fmla="*/ 7 w 14"/>
              <a:gd name="T9" fmla="*/ 0 h 17"/>
              <a:gd name="T10" fmla="*/ 10 w 14"/>
              <a:gd name="T11" fmla="*/ 0 h 17"/>
              <a:gd name="T12" fmla="*/ 14 w 14"/>
              <a:gd name="T13" fmla="*/ 6 h 17"/>
              <a:gd name="T14" fmla="*/ 14 w 14"/>
              <a:gd name="T15" fmla="*/ 9 h 17"/>
              <a:gd name="T16" fmla="*/ 10 w 14"/>
              <a:gd name="T17" fmla="*/ 16 h 17"/>
              <a:gd name="T18" fmla="*/ 7 w 14"/>
              <a:gd name="T19"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7">
                <a:moveTo>
                  <a:pt x="7" y="17"/>
                </a:moveTo>
                <a:lnTo>
                  <a:pt x="3" y="15"/>
                </a:lnTo>
                <a:cubicBezTo>
                  <a:pt x="1" y="14"/>
                  <a:pt x="0" y="12"/>
                  <a:pt x="0" y="9"/>
                </a:cubicBezTo>
                <a:cubicBezTo>
                  <a:pt x="0" y="7"/>
                  <a:pt x="0" y="4"/>
                  <a:pt x="2" y="2"/>
                </a:cubicBezTo>
                <a:cubicBezTo>
                  <a:pt x="3" y="1"/>
                  <a:pt x="5" y="0"/>
                  <a:pt x="7" y="0"/>
                </a:cubicBezTo>
                <a:lnTo>
                  <a:pt x="10" y="0"/>
                </a:lnTo>
                <a:cubicBezTo>
                  <a:pt x="12" y="1"/>
                  <a:pt x="14" y="3"/>
                  <a:pt x="14" y="6"/>
                </a:cubicBezTo>
                <a:lnTo>
                  <a:pt x="14" y="9"/>
                </a:lnTo>
                <a:cubicBezTo>
                  <a:pt x="14" y="11"/>
                  <a:pt x="13" y="14"/>
                  <a:pt x="10" y="16"/>
                </a:cubicBezTo>
                <a:lnTo>
                  <a:pt x="7" y="17"/>
                </a:lnTo>
              </a:path>
            </a:pathLst>
          </a:custGeom>
          <a:solidFill>
            <a:srgbClr val="CACB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96" name="Freeform 237">
            <a:extLst>
              <a:ext uri="{FF2B5EF4-FFF2-40B4-BE49-F238E27FC236}">
                <a16:creationId xmlns:a16="http://schemas.microsoft.com/office/drawing/2014/main" id="{60057BDC-7048-C087-20AA-D972F0CA1BCB}"/>
              </a:ext>
            </a:extLst>
          </p:cNvPr>
          <p:cNvSpPr>
            <a:spLocks noEditPoints="1"/>
          </p:cNvSpPr>
          <p:nvPr/>
        </p:nvSpPr>
        <p:spPr bwMode="auto">
          <a:xfrm>
            <a:off x="2761631" y="4302357"/>
            <a:ext cx="11408" cy="12445"/>
          </a:xfrm>
          <a:custGeom>
            <a:avLst/>
            <a:gdLst>
              <a:gd name="T0" fmla="*/ 14 w 28"/>
              <a:gd name="T1" fmla="*/ 0 h 30"/>
              <a:gd name="T2" fmla="*/ 4 w 28"/>
              <a:gd name="T3" fmla="*/ 4 h 30"/>
              <a:gd name="T4" fmla="*/ 0 w 28"/>
              <a:gd name="T5" fmla="*/ 16 h 30"/>
              <a:gd name="T6" fmla="*/ 6 w 28"/>
              <a:gd name="T7" fmla="*/ 28 h 30"/>
              <a:gd name="T8" fmla="*/ 14 w 28"/>
              <a:gd name="T9" fmla="*/ 30 h 30"/>
              <a:gd name="T10" fmla="*/ 20 w 28"/>
              <a:gd name="T11" fmla="*/ 28 h 30"/>
              <a:gd name="T12" fmla="*/ 28 w 28"/>
              <a:gd name="T13" fmla="*/ 16 h 30"/>
              <a:gd name="T14" fmla="*/ 28 w 28"/>
              <a:gd name="T15" fmla="*/ 12 h 30"/>
              <a:gd name="T16" fmla="*/ 19 w 28"/>
              <a:gd name="T17" fmla="*/ 1 h 30"/>
              <a:gd name="T18" fmla="*/ 14 w 28"/>
              <a:gd name="T19" fmla="*/ 0 h 30"/>
              <a:gd name="T20" fmla="*/ 14 w 28"/>
              <a:gd name="T21" fmla="*/ 13 h 30"/>
              <a:gd name="T22" fmla="*/ 15 w 28"/>
              <a:gd name="T23" fmla="*/ 13 h 30"/>
              <a:gd name="T24" fmla="*/ 14 w 28"/>
              <a:gd name="T25" fmla="*/ 17 h 30"/>
              <a:gd name="T26" fmla="*/ 14 w 28"/>
              <a:gd name="T27"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30">
                <a:moveTo>
                  <a:pt x="14" y="0"/>
                </a:moveTo>
                <a:cubicBezTo>
                  <a:pt x="11" y="0"/>
                  <a:pt x="6" y="2"/>
                  <a:pt x="4" y="4"/>
                </a:cubicBezTo>
                <a:cubicBezTo>
                  <a:pt x="0" y="9"/>
                  <a:pt x="0" y="14"/>
                  <a:pt x="0" y="16"/>
                </a:cubicBezTo>
                <a:cubicBezTo>
                  <a:pt x="0" y="21"/>
                  <a:pt x="2" y="25"/>
                  <a:pt x="6" y="28"/>
                </a:cubicBezTo>
                <a:cubicBezTo>
                  <a:pt x="8" y="29"/>
                  <a:pt x="11" y="30"/>
                  <a:pt x="14" y="30"/>
                </a:cubicBezTo>
                <a:cubicBezTo>
                  <a:pt x="16" y="30"/>
                  <a:pt x="18" y="30"/>
                  <a:pt x="20" y="28"/>
                </a:cubicBezTo>
                <a:cubicBezTo>
                  <a:pt x="25" y="26"/>
                  <a:pt x="28" y="21"/>
                  <a:pt x="28" y="16"/>
                </a:cubicBezTo>
                <a:cubicBezTo>
                  <a:pt x="28" y="15"/>
                  <a:pt x="28" y="13"/>
                  <a:pt x="28" y="12"/>
                </a:cubicBezTo>
                <a:cubicBezTo>
                  <a:pt x="27" y="7"/>
                  <a:pt x="24" y="2"/>
                  <a:pt x="19" y="1"/>
                </a:cubicBezTo>
                <a:lnTo>
                  <a:pt x="14" y="0"/>
                </a:lnTo>
                <a:close/>
                <a:moveTo>
                  <a:pt x="14" y="13"/>
                </a:moveTo>
                <a:lnTo>
                  <a:pt x="15" y="13"/>
                </a:lnTo>
                <a:cubicBezTo>
                  <a:pt x="12" y="15"/>
                  <a:pt x="16" y="16"/>
                  <a:pt x="14" y="17"/>
                </a:cubicBezTo>
                <a:lnTo>
                  <a:pt x="14" y="13"/>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97" name="Freeform 238">
            <a:extLst>
              <a:ext uri="{FF2B5EF4-FFF2-40B4-BE49-F238E27FC236}">
                <a16:creationId xmlns:a16="http://schemas.microsoft.com/office/drawing/2014/main" id="{98824D72-E35D-CFAD-BB59-5647D8BC46A3}"/>
              </a:ext>
            </a:extLst>
          </p:cNvPr>
          <p:cNvSpPr>
            <a:spLocks/>
          </p:cNvSpPr>
          <p:nvPr/>
        </p:nvSpPr>
        <p:spPr bwMode="auto">
          <a:xfrm>
            <a:off x="2755409" y="4312727"/>
            <a:ext cx="5186" cy="7260"/>
          </a:xfrm>
          <a:custGeom>
            <a:avLst/>
            <a:gdLst>
              <a:gd name="T0" fmla="*/ 6 w 14"/>
              <a:gd name="T1" fmla="*/ 16 h 16"/>
              <a:gd name="T2" fmla="*/ 0 w 14"/>
              <a:gd name="T3" fmla="*/ 9 h 16"/>
              <a:gd name="T4" fmla="*/ 0 w 14"/>
              <a:gd name="T5" fmla="*/ 7 h 16"/>
              <a:gd name="T6" fmla="*/ 7 w 14"/>
              <a:gd name="T7" fmla="*/ 0 h 16"/>
              <a:gd name="T8" fmla="*/ 12 w 14"/>
              <a:gd name="T9" fmla="*/ 3 h 16"/>
              <a:gd name="T10" fmla="*/ 14 w 14"/>
              <a:gd name="T11" fmla="*/ 5 h 16"/>
              <a:gd name="T12" fmla="*/ 14 w 14"/>
              <a:gd name="T13" fmla="*/ 8 h 16"/>
              <a:gd name="T14" fmla="*/ 6 w 14"/>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6">
                <a:moveTo>
                  <a:pt x="6" y="16"/>
                </a:moveTo>
                <a:cubicBezTo>
                  <a:pt x="3" y="16"/>
                  <a:pt x="0" y="13"/>
                  <a:pt x="0" y="9"/>
                </a:cubicBezTo>
                <a:lnTo>
                  <a:pt x="0" y="7"/>
                </a:lnTo>
                <a:cubicBezTo>
                  <a:pt x="0" y="3"/>
                  <a:pt x="3" y="0"/>
                  <a:pt x="7" y="0"/>
                </a:cubicBezTo>
                <a:cubicBezTo>
                  <a:pt x="9" y="0"/>
                  <a:pt x="11" y="1"/>
                  <a:pt x="12" y="3"/>
                </a:cubicBezTo>
                <a:lnTo>
                  <a:pt x="14" y="5"/>
                </a:lnTo>
                <a:lnTo>
                  <a:pt x="14" y="8"/>
                </a:lnTo>
                <a:cubicBezTo>
                  <a:pt x="14" y="12"/>
                  <a:pt x="11" y="16"/>
                  <a:pt x="6" y="16"/>
                </a:cubicBezTo>
              </a:path>
            </a:pathLst>
          </a:custGeom>
          <a:solidFill>
            <a:srgbClr val="CACB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98" name="Freeform 239">
            <a:extLst>
              <a:ext uri="{FF2B5EF4-FFF2-40B4-BE49-F238E27FC236}">
                <a16:creationId xmlns:a16="http://schemas.microsoft.com/office/drawing/2014/main" id="{FDEA7BD1-543A-D705-2BD2-F913832F05FB}"/>
              </a:ext>
            </a:extLst>
          </p:cNvPr>
          <p:cNvSpPr>
            <a:spLocks noEditPoints="1"/>
          </p:cNvSpPr>
          <p:nvPr/>
        </p:nvSpPr>
        <p:spPr bwMode="auto">
          <a:xfrm>
            <a:off x="2752298" y="4310653"/>
            <a:ext cx="11408" cy="11408"/>
          </a:xfrm>
          <a:custGeom>
            <a:avLst/>
            <a:gdLst>
              <a:gd name="T0" fmla="*/ 15 w 28"/>
              <a:gd name="T1" fmla="*/ 27 h 29"/>
              <a:gd name="T2" fmla="*/ 15 w 28"/>
              <a:gd name="T3" fmla="*/ 27 h 29"/>
              <a:gd name="T4" fmla="*/ 15 w 28"/>
              <a:gd name="T5" fmla="*/ 27 h 29"/>
              <a:gd name="T6" fmla="*/ 15 w 28"/>
              <a:gd name="T7" fmla="*/ 27 h 29"/>
              <a:gd name="T8" fmla="*/ 14 w 28"/>
              <a:gd name="T9" fmla="*/ 0 h 29"/>
              <a:gd name="T10" fmla="*/ 1 w 28"/>
              <a:gd name="T11" fmla="*/ 12 h 29"/>
              <a:gd name="T12" fmla="*/ 0 w 28"/>
              <a:gd name="T13" fmla="*/ 15 h 29"/>
              <a:gd name="T14" fmla="*/ 13 w 28"/>
              <a:gd name="T15" fmla="*/ 29 h 29"/>
              <a:gd name="T16" fmla="*/ 23 w 28"/>
              <a:gd name="T17" fmla="*/ 25 h 29"/>
              <a:gd name="T18" fmla="*/ 28 w 28"/>
              <a:gd name="T19" fmla="*/ 14 h 29"/>
              <a:gd name="T20" fmla="*/ 28 w 28"/>
              <a:gd name="T21" fmla="*/ 14 h 29"/>
              <a:gd name="T22" fmla="*/ 28 w 28"/>
              <a:gd name="T23" fmla="*/ 14 h 29"/>
              <a:gd name="T24" fmla="*/ 28 w 28"/>
              <a:gd name="T25" fmla="*/ 14 h 29"/>
              <a:gd name="T26" fmla="*/ 28 w 28"/>
              <a:gd name="T27" fmla="*/ 14 h 29"/>
              <a:gd name="T28" fmla="*/ 28 w 28"/>
              <a:gd name="T29" fmla="*/ 14 h 29"/>
              <a:gd name="T30" fmla="*/ 28 w 28"/>
              <a:gd name="T31" fmla="*/ 14 h 29"/>
              <a:gd name="T32" fmla="*/ 28 w 28"/>
              <a:gd name="T33" fmla="*/ 14 h 29"/>
              <a:gd name="T34" fmla="*/ 28 w 28"/>
              <a:gd name="T35" fmla="*/ 14 h 29"/>
              <a:gd name="T36" fmla="*/ 14 w 28"/>
              <a:gd name="T37" fmla="*/ 0 h 29"/>
              <a:gd name="T38" fmla="*/ 15 w 28"/>
              <a:gd name="T39" fmla="*/ 14 h 29"/>
              <a:gd name="T40" fmla="*/ 13 w 28"/>
              <a:gd name="T41" fmla="*/ 15 h 29"/>
              <a:gd name="T42" fmla="*/ 15 w 28"/>
              <a:gd name="T43" fmla="*/ 14 h 29"/>
              <a:gd name="T44" fmla="*/ 14 w 28"/>
              <a:gd name="T45" fmla="*/ 13 h 29"/>
              <a:gd name="T46" fmla="*/ 15 w 28"/>
              <a:gd name="T47" fmla="*/ 14 h 29"/>
              <a:gd name="T48" fmla="*/ 14 w 28"/>
              <a:gd name="T49" fmla="*/ 1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9">
                <a:moveTo>
                  <a:pt x="15" y="27"/>
                </a:moveTo>
                <a:lnTo>
                  <a:pt x="15" y="27"/>
                </a:lnTo>
                <a:close/>
                <a:moveTo>
                  <a:pt x="15" y="27"/>
                </a:moveTo>
                <a:lnTo>
                  <a:pt x="15" y="27"/>
                </a:lnTo>
                <a:close/>
                <a:moveTo>
                  <a:pt x="14" y="0"/>
                </a:moveTo>
                <a:cubicBezTo>
                  <a:pt x="7" y="0"/>
                  <a:pt x="1" y="5"/>
                  <a:pt x="1" y="12"/>
                </a:cubicBezTo>
                <a:lnTo>
                  <a:pt x="0" y="15"/>
                </a:lnTo>
                <a:cubicBezTo>
                  <a:pt x="0" y="23"/>
                  <a:pt x="6" y="29"/>
                  <a:pt x="13" y="29"/>
                </a:cubicBezTo>
                <a:cubicBezTo>
                  <a:pt x="17" y="29"/>
                  <a:pt x="21" y="27"/>
                  <a:pt x="23" y="25"/>
                </a:cubicBezTo>
                <a:cubicBezTo>
                  <a:pt x="26" y="22"/>
                  <a:pt x="28" y="18"/>
                  <a:pt x="28" y="14"/>
                </a:cubicBezTo>
                <a:lnTo>
                  <a:pt x="28" y="14"/>
                </a:lnTo>
                <a:lnTo>
                  <a:pt x="28" y="14"/>
                </a:lnTo>
                <a:lnTo>
                  <a:pt x="28" y="14"/>
                </a:lnTo>
                <a:lnTo>
                  <a:pt x="28" y="14"/>
                </a:lnTo>
                <a:lnTo>
                  <a:pt x="28" y="14"/>
                </a:lnTo>
                <a:lnTo>
                  <a:pt x="28" y="14"/>
                </a:lnTo>
                <a:lnTo>
                  <a:pt x="28" y="14"/>
                </a:lnTo>
                <a:lnTo>
                  <a:pt x="28" y="14"/>
                </a:lnTo>
                <a:cubicBezTo>
                  <a:pt x="28" y="6"/>
                  <a:pt x="22" y="0"/>
                  <a:pt x="14" y="0"/>
                </a:cubicBezTo>
                <a:close/>
                <a:moveTo>
                  <a:pt x="15" y="14"/>
                </a:moveTo>
                <a:lnTo>
                  <a:pt x="13" y="15"/>
                </a:lnTo>
                <a:lnTo>
                  <a:pt x="15" y="14"/>
                </a:lnTo>
                <a:close/>
                <a:moveTo>
                  <a:pt x="14" y="13"/>
                </a:moveTo>
                <a:lnTo>
                  <a:pt x="15" y="14"/>
                </a:lnTo>
                <a:lnTo>
                  <a:pt x="14"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nvGrpSpPr>
          <p:cNvPr id="799" name="Agrupar 798">
            <a:extLst>
              <a:ext uri="{FF2B5EF4-FFF2-40B4-BE49-F238E27FC236}">
                <a16:creationId xmlns:a16="http://schemas.microsoft.com/office/drawing/2014/main" id="{47E8832B-2532-3F0E-7340-AA7650E9A33D}"/>
              </a:ext>
            </a:extLst>
          </p:cNvPr>
          <p:cNvGrpSpPr/>
          <p:nvPr/>
        </p:nvGrpSpPr>
        <p:grpSpPr>
          <a:xfrm>
            <a:off x="2075184" y="3694640"/>
            <a:ext cx="934390" cy="790239"/>
            <a:chOff x="1979912" y="3262840"/>
            <a:chExt cx="934390" cy="790239"/>
          </a:xfrm>
          <a:solidFill>
            <a:schemeClr val="accent1">
              <a:lumMod val="50000"/>
            </a:schemeClr>
          </a:solidFill>
        </p:grpSpPr>
        <p:sp>
          <p:nvSpPr>
            <p:cNvPr id="800" name="Freeform 181">
              <a:extLst>
                <a:ext uri="{FF2B5EF4-FFF2-40B4-BE49-F238E27FC236}">
                  <a16:creationId xmlns:a16="http://schemas.microsoft.com/office/drawing/2014/main" id="{B095931A-14B4-31CF-6855-D76A5023BDFC}"/>
                </a:ext>
              </a:extLst>
            </p:cNvPr>
            <p:cNvSpPr>
              <a:spLocks/>
            </p:cNvSpPr>
            <p:nvPr/>
          </p:nvSpPr>
          <p:spPr bwMode="auto">
            <a:xfrm>
              <a:off x="2120952" y="3262840"/>
              <a:ext cx="782980" cy="628458"/>
            </a:xfrm>
            <a:custGeom>
              <a:avLst/>
              <a:gdLst>
                <a:gd name="T0" fmla="*/ 800 w 1950"/>
                <a:gd name="T1" fmla="*/ 1504 h 1562"/>
                <a:gd name="T2" fmla="*/ 755 w 1950"/>
                <a:gd name="T3" fmla="*/ 1430 h 1562"/>
                <a:gd name="T4" fmla="*/ 766 w 1950"/>
                <a:gd name="T5" fmla="*/ 1335 h 1562"/>
                <a:gd name="T6" fmla="*/ 745 w 1950"/>
                <a:gd name="T7" fmla="*/ 1286 h 1562"/>
                <a:gd name="T8" fmla="*/ 684 w 1950"/>
                <a:gd name="T9" fmla="*/ 1253 h 1562"/>
                <a:gd name="T10" fmla="*/ 660 w 1950"/>
                <a:gd name="T11" fmla="*/ 1075 h 1562"/>
                <a:gd name="T12" fmla="*/ 552 w 1950"/>
                <a:gd name="T13" fmla="*/ 1064 h 1562"/>
                <a:gd name="T14" fmla="*/ 421 w 1950"/>
                <a:gd name="T15" fmla="*/ 1071 h 1562"/>
                <a:gd name="T16" fmla="*/ 358 w 1950"/>
                <a:gd name="T17" fmla="*/ 1070 h 1562"/>
                <a:gd name="T18" fmla="*/ 243 w 1950"/>
                <a:gd name="T19" fmla="*/ 1029 h 1562"/>
                <a:gd name="T20" fmla="*/ 95 w 1950"/>
                <a:gd name="T21" fmla="*/ 1009 h 1562"/>
                <a:gd name="T22" fmla="*/ 32 w 1950"/>
                <a:gd name="T23" fmla="*/ 929 h 1562"/>
                <a:gd name="T24" fmla="*/ 163 w 1950"/>
                <a:gd name="T25" fmla="*/ 792 h 1562"/>
                <a:gd name="T26" fmla="*/ 258 w 1950"/>
                <a:gd name="T27" fmla="*/ 769 h 1562"/>
                <a:gd name="T28" fmla="*/ 347 w 1950"/>
                <a:gd name="T29" fmla="*/ 745 h 1562"/>
                <a:gd name="T30" fmla="*/ 445 w 1950"/>
                <a:gd name="T31" fmla="*/ 736 h 1562"/>
                <a:gd name="T32" fmla="*/ 514 w 1950"/>
                <a:gd name="T33" fmla="*/ 747 h 1562"/>
                <a:gd name="T34" fmla="*/ 573 w 1950"/>
                <a:gd name="T35" fmla="*/ 744 h 1562"/>
                <a:gd name="T36" fmla="*/ 618 w 1950"/>
                <a:gd name="T37" fmla="*/ 708 h 1562"/>
                <a:gd name="T38" fmla="*/ 640 w 1950"/>
                <a:gd name="T39" fmla="*/ 642 h 1562"/>
                <a:gd name="T40" fmla="*/ 609 w 1950"/>
                <a:gd name="T41" fmla="*/ 577 h 1562"/>
                <a:gd name="T42" fmla="*/ 640 w 1950"/>
                <a:gd name="T43" fmla="*/ 532 h 1562"/>
                <a:gd name="T44" fmla="*/ 674 w 1950"/>
                <a:gd name="T45" fmla="*/ 494 h 1562"/>
                <a:gd name="T46" fmla="*/ 644 w 1950"/>
                <a:gd name="T47" fmla="*/ 436 h 1562"/>
                <a:gd name="T48" fmla="*/ 643 w 1950"/>
                <a:gd name="T49" fmla="*/ 342 h 1562"/>
                <a:gd name="T50" fmla="*/ 689 w 1950"/>
                <a:gd name="T51" fmla="*/ 306 h 1562"/>
                <a:gd name="T52" fmla="*/ 712 w 1950"/>
                <a:gd name="T53" fmla="*/ 190 h 1562"/>
                <a:gd name="T54" fmla="*/ 776 w 1950"/>
                <a:gd name="T55" fmla="*/ 104 h 1562"/>
                <a:gd name="T56" fmla="*/ 851 w 1950"/>
                <a:gd name="T57" fmla="*/ 123 h 1562"/>
                <a:gd name="T58" fmla="*/ 894 w 1950"/>
                <a:gd name="T59" fmla="*/ 161 h 1562"/>
                <a:gd name="T60" fmla="*/ 971 w 1950"/>
                <a:gd name="T61" fmla="*/ 129 h 1562"/>
                <a:gd name="T62" fmla="*/ 1072 w 1950"/>
                <a:gd name="T63" fmla="*/ 65 h 1562"/>
                <a:gd name="T64" fmla="*/ 1157 w 1950"/>
                <a:gd name="T65" fmla="*/ 9 h 1562"/>
                <a:gd name="T66" fmla="*/ 1218 w 1950"/>
                <a:gd name="T67" fmla="*/ 10 h 1562"/>
                <a:gd name="T68" fmla="*/ 1262 w 1950"/>
                <a:gd name="T69" fmla="*/ 44 h 1562"/>
                <a:gd name="T70" fmla="*/ 1346 w 1950"/>
                <a:gd name="T71" fmla="*/ 79 h 1562"/>
                <a:gd name="T72" fmla="*/ 1477 w 1950"/>
                <a:gd name="T73" fmla="*/ 129 h 1562"/>
                <a:gd name="T74" fmla="*/ 1580 w 1950"/>
                <a:gd name="T75" fmla="*/ 168 h 1562"/>
                <a:gd name="T76" fmla="*/ 1754 w 1950"/>
                <a:gd name="T77" fmla="*/ 254 h 1562"/>
                <a:gd name="T78" fmla="*/ 1832 w 1950"/>
                <a:gd name="T79" fmla="*/ 274 h 1562"/>
                <a:gd name="T80" fmla="*/ 1908 w 1950"/>
                <a:gd name="T81" fmla="*/ 299 h 1562"/>
                <a:gd name="T82" fmla="*/ 1948 w 1950"/>
                <a:gd name="T83" fmla="*/ 346 h 1562"/>
                <a:gd name="T84" fmla="*/ 1887 w 1950"/>
                <a:gd name="T85" fmla="*/ 432 h 1562"/>
                <a:gd name="T86" fmla="*/ 1837 w 1950"/>
                <a:gd name="T87" fmla="*/ 490 h 1562"/>
                <a:gd name="T88" fmla="*/ 1845 w 1950"/>
                <a:gd name="T89" fmla="*/ 596 h 1562"/>
                <a:gd name="T90" fmla="*/ 1880 w 1950"/>
                <a:gd name="T91" fmla="*/ 682 h 1562"/>
                <a:gd name="T92" fmla="*/ 1787 w 1950"/>
                <a:gd name="T93" fmla="*/ 687 h 1562"/>
                <a:gd name="T94" fmla="*/ 1752 w 1950"/>
                <a:gd name="T95" fmla="*/ 713 h 1562"/>
                <a:gd name="T96" fmla="*/ 1747 w 1950"/>
                <a:gd name="T97" fmla="*/ 760 h 1562"/>
                <a:gd name="T98" fmla="*/ 1741 w 1950"/>
                <a:gd name="T99" fmla="*/ 846 h 1562"/>
                <a:gd name="T100" fmla="*/ 1763 w 1950"/>
                <a:gd name="T101" fmla="*/ 920 h 1562"/>
                <a:gd name="T102" fmla="*/ 1700 w 1950"/>
                <a:gd name="T103" fmla="*/ 1030 h 1562"/>
                <a:gd name="T104" fmla="*/ 1610 w 1950"/>
                <a:gd name="T105" fmla="*/ 1147 h 1562"/>
                <a:gd name="T106" fmla="*/ 1556 w 1950"/>
                <a:gd name="T107" fmla="*/ 1210 h 1562"/>
                <a:gd name="T108" fmla="*/ 1537 w 1950"/>
                <a:gd name="T109" fmla="*/ 1287 h 1562"/>
                <a:gd name="T110" fmla="*/ 1385 w 1950"/>
                <a:gd name="T111" fmla="*/ 1414 h 1562"/>
                <a:gd name="T112" fmla="*/ 1309 w 1950"/>
                <a:gd name="T113" fmla="*/ 1411 h 1562"/>
                <a:gd name="T114" fmla="*/ 1238 w 1950"/>
                <a:gd name="T115" fmla="*/ 1421 h 1562"/>
                <a:gd name="T116" fmla="*/ 1172 w 1950"/>
                <a:gd name="T117" fmla="*/ 1444 h 1562"/>
                <a:gd name="T118" fmla="*/ 1080 w 1950"/>
                <a:gd name="T119" fmla="*/ 1474 h 1562"/>
                <a:gd name="T120" fmla="*/ 977 w 1950"/>
                <a:gd name="T121" fmla="*/ 1511 h 1562"/>
                <a:gd name="T122" fmla="*/ 937 w 1950"/>
                <a:gd name="T123" fmla="*/ 1539 h 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50" h="1562">
                  <a:moveTo>
                    <a:pt x="855" y="1562"/>
                  </a:moveTo>
                  <a:cubicBezTo>
                    <a:pt x="853" y="1562"/>
                    <a:pt x="851" y="1561"/>
                    <a:pt x="850" y="1560"/>
                  </a:cubicBezTo>
                  <a:cubicBezTo>
                    <a:pt x="848" y="1557"/>
                    <a:pt x="848" y="1555"/>
                    <a:pt x="849" y="1553"/>
                  </a:cubicBezTo>
                  <a:lnTo>
                    <a:pt x="846" y="1554"/>
                  </a:lnTo>
                  <a:cubicBezTo>
                    <a:pt x="843" y="1555"/>
                    <a:pt x="840" y="1557"/>
                    <a:pt x="837" y="1557"/>
                  </a:cubicBezTo>
                  <a:lnTo>
                    <a:pt x="834" y="1555"/>
                  </a:lnTo>
                  <a:lnTo>
                    <a:pt x="833" y="1555"/>
                  </a:lnTo>
                  <a:lnTo>
                    <a:pt x="832" y="1556"/>
                  </a:lnTo>
                  <a:cubicBezTo>
                    <a:pt x="830" y="1556"/>
                    <a:pt x="827" y="1558"/>
                    <a:pt x="823" y="1558"/>
                  </a:cubicBezTo>
                  <a:lnTo>
                    <a:pt x="820" y="1558"/>
                  </a:lnTo>
                  <a:cubicBezTo>
                    <a:pt x="815" y="1558"/>
                    <a:pt x="811" y="1555"/>
                    <a:pt x="809" y="1550"/>
                  </a:cubicBezTo>
                  <a:cubicBezTo>
                    <a:pt x="807" y="1544"/>
                    <a:pt x="808" y="1537"/>
                    <a:pt x="811" y="1531"/>
                  </a:cubicBezTo>
                  <a:cubicBezTo>
                    <a:pt x="807" y="1530"/>
                    <a:pt x="802" y="1528"/>
                    <a:pt x="799" y="1525"/>
                  </a:cubicBezTo>
                  <a:cubicBezTo>
                    <a:pt x="795" y="1523"/>
                    <a:pt x="790" y="1518"/>
                    <a:pt x="791" y="1512"/>
                  </a:cubicBezTo>
                  <a:cubicBezTo>
                    <a:pt x="792" y="1508"/>
                    <a:pt x="795" y="1506"/>
                    <a:pt x="800" y="1504"/>
                  </a:cubicBezTo>
                  <a:lnTo>
                    <a:pt x="800" y="1503"/>
                  </a:lnTo>
                  <a:lnTo>
                    <a:pt x="801" y="1500"/>
                  </a:lnTo>
                  <a:cubicBezTo>
                    <a:pt x="800" y="1498"/>
                    <a:pt x="799" y="1496"/>
                    <a:pt x="800" y="1494"/>
                  </a:cubicBezTo>
                  <a:lnTo>
                    <a:pt x="800" y="1492"/>
                  </a:lnTo>
                  <a:lnTo>
                    <a:pt x="796" y="1490"/>
                  </a:lnTo>
                  <a:lnTo>
                    <a:pt x="793" y="1491"/>
                  </a:lnTo>
                  <a:cubicBezTo>
                    <a:pt x="791" y="1491"/>
                    <a:pt x="789" y="1490"/>
                    <a:pt x="788" y="1489"/>
                  </a:cubicBezTo>
                  <a:lnTo>
                    <a:pt x="787" y="1487"/>
                  </a:lnTo>
                  <a:cubicBezTo>
                    <a:pt x="784" y="1486"/>
                    <a:pt x="782" y="1484"/>
                    <a:pt x="781" y="1481"/>
                  </a:cubicBezTo>
                  <a:lnTo>
                    <a:pt x="781" y="1479"/>
                  </a:lnTo>
                  <a:lnTo>
                    <a:pt x="780" y="1478"/>
                  </a:lnTo>
                  <a:cubicBezTo>
                    <a:pt x="774" y="1477"/>
                    <a:pt x="768" y="1475"/>
                    <a:pt x="761" y="1471"/>
                  </a:cubicBezTo>
                  <a:cubicBezTo>
                    <a:pt x="759" y="1470"/>
                    <a:pt x="758" y="1468"/>
                    <a:pt x="758" y="1465"/>
                  </a:cubicBezTo>
                  <a:lnTo>
                    <a:pt x="759" y="1462"/>
                  </a:lnTo>
                  <a:cubicBezTo>
                    <a:pt x="747" y="1449"/>
                    <a:pt x="751" y="1439"/>
                    <a:pt x="755" y="1430"/>
                  </a:cubicBezTo>
                  <a:cubicBezTo>
                    <a:pt x="756" y="1428"/>
                    <a:pt x="757" y="1426"/>
                    <a:pt x="758" y="1424"/>
                  </a:cubicBezTo>
                  <a:lnTo>
                    <a:pt x="758" y="1422"/>
                  </a:lnTo>
                  <a:cubicBezTo>
                    <a:pt x="759" y="1420"/>
                    <a:pt x="761" y="1418"/>
                    <a:pt x="763" y="1417"/>
                  </a:cubicBezTo>
                  <a:lnTo>
                    <a:pt x="764" y="1415"/>
                  </a:lnTo>
                  <a:cubicBezTo>
                    <a:pt x="763" y="1415"/>
                    <a:pt x="761" y="1415"/>
                    <a:pt x="760" y="1415"/>
                  </a:cubicBezTo>
                  <a:cubicBezTo>
                    <a:pt x="754" y="1413"/>
                    <a:pt x="748" y="1412"/>
                    <a:pt x="749" y="1406"/>
                  </a:cubicBezTo>
                  <a:cubicBezTo>
                    <a:pt x="749" y="1402"/>
                    <a:pt x="751" y="1400"/>
                    <a:pt x="755" y="1399"/>
                  </a:cubicBezTo>
                  <a:lnTo>
                    <a:pt x="755" y="1395"/>
                  </a:lnTo>
                  <a:cubicBezTo>
                    <a:pt x="757" y="1392"/>
                    <a:pt x="759" y="1390"/>
                    <a:pt x="763" y="1389"/>
                  </a:cubicBezTo>
                  <a:cubicBezTo>
                    <a:pt x="761" y="1385"/>
                    <a:pt x="756" y="1378"/>
                    <a:pt x="760" y="1370"/>
                  </a:cubicBezTo>
                  <a:cubicBezTo>
                    <a:pt x="756" y="1365"/>
                    <a:pt x="754" y="1359"/>
                    <a:pt x="761" y="1352"/>
                  </a:cubicBezTo>
                  <a:lnTo>
                    <a:pt x="761" y="1350"/>
                  </a:lnTo>
                  <a:cubicBezTo>
                    <a:pt x="762" y="1347"/>
                    <a:pt x="764" y="1346"/>
                    <a:pt x="765" y="1345"/>
                  </a:cubicBezTo>
                  <a:lnTo>
                    <a:pt x="765" y="1344"/>
                  </a:lnTo>
                  <a:cubicBezTo>
                    <a:pt x="765" y="1341"/>
                    <a:pt x="765" y="1338"/>
                    <a:pt x="766" y="1335"/>
                  </a:cubicBezTo>
                  <a:cubicBezTo>
                    <a:pt x="766" y="1333"/>
                    <a:pt x="767" y="1332"/>
                    <a:pt x="768" y="1331"/>
                  </a:cubicBezTo>
                  <a:cubicBezTo>
                    <a:pt x="769" y="1329"/>
                    <a:pt x="772" y="1328"/>
                    <a:pt x="774" y="1328"/>
                  </a:cubicBezTo>
                  <a:lnTo>
                    <a:pt x="777" y="1328"/>
                  </a:lnTo>
                  <a:cubicBezTo>
                    <a:pt x="778" y="1325"/>
                    <a:pt x="780" y="1324"/>
                    <a:pt x="781" y="1323"/>
                  </a:cubicBezTo>
                  <a:cubicBezTo>
                    <a:pt x="781" y="1321"/>
                    <a:pt x="782" y="1319"/>
                    <a:pt x="784" y="1318"/>
                  </a:cubicBezTo>
                  <a:cubicBezTo>
                    <a:pt x="784" y="1316"/>
                    <a:pt x="784" y="1314"/>
                    <a:pt x="785" y="1312"/>
                  </a:cubicBezTo>
                  <a:cubicBezTo>
                    <a:pt x="784" y="1310"/>
                    <a:pt x="783" y="1308"/>
                    <a:pt x="783" y="1306"/>
                  </a:cubicBezTo>
                  <a:cubicBezTo>
                    <a:pt x="783" y="1305"/>
                    <a:pt x="783" y="1303"/>
                    <a:pt x="785" y="1301"/>
                  </a:cubicBezTo>
                  <a:cubicBezTo>
                    <a:pt x="784" y="1298"/>
                    <a:pt x="783" y="1297"/>
                    <a:pt x="782" y="1297"/>
                  </a:cubicBezTo>
                  <a:cubicBezTo>
                    <a:pt x="780" y="1299"/>
                    <a:pt x="779" y="1300"/>
                    <a:pt x="777" y="1300"/>
                  </a:cubicBezTo>
                  <a:lnTo>
                    <a:pt x="776" y="1300"/>
                  </a:lnTo>
                  <a:cubicBezTo>
                    <a:pt x="775" y="1300"/>
                    <a:pt x="773" y="1299"/>
                    <a:pt x="772" y="1298"/>
                  </a:cubicBezTo>
                  <a:cubicBezTo>
                    <a:pt x="769" y="1295"/>
                    <a:pt x="766" y="1292"/>
                    <a:pt x="763" y="1288"/>
                  </a:cubicBezTo>
                  <a:cubicBezTo>
                    <a:pt x="761" y="1289"/>
                    <a:pt x="758" y="1291"/>
                    <a:pt x="755" y="1291"/>
                  </a:cubicBezTo>
                  <a:cubicBezTo>
                    <a:pt x="752" y="1291"/>
                    <a:pt x="748" y="1290"/>
                    <a:pt x="745" y="1286"/>
                  </a:cubicBezTo>
                  <a:lnTo>
                    <a:pt x="742" y="1286"/>
                  </a:lnTo>
                  <a:lnTo>
                    <a:pt x="739" y="1286"/>
                  </a:lnTo>
                  <a:cubicBezTo>
                    <a:pt x="738" y="1287"/>
                    <a:pt x="736" y="1288"/>
                    <a:pt x="735" y="1289"/>
                  </a:cubicBezTo>
                  <a:cubicBezTo>
                    <a:pt x="730" y="1292"/>
                    <a:pt x="725" y="1295"/>
                    <a:pt x="720" y="1296"/>
                  </a:cubicBezTo>
                  <a:lnTo>
                    <a:pt x="719" y="1296"/>
                  </a:lnTo>
                  <a:lnTo>
                    <a:pt x="716" y="1296"/>
                  </a:lnTo>
                  <a:lnTo>
                    <a:pt x="714" y="1295"/>
                  </a:lnTo>
                  <a:lnTo>
                    <a:pt x="709" y="1296"/>
                  </a:lnTo>
                  <a:cubicBezTo>
                    <a:pt x="706" y="1296"/>
                    <a:pt x="699" y="1294"/>
                    <a:pt x="698" y="1284"/>
                  </a:cubicBezTo>
                  <a:cubicBezTo>
                    <a:pt x="698" y="1282"/>
                    <a:pt x="699" y="1280"/>
                    <a:pt x="701" y="1278"/>
                  </a:cubicBezTo>
                  <a:lnTo>
                    <a:pt x="699" y="1276"/>
                  </a:lnTo>
                  <a:cubicBezTo>
                    <a:pt x="698" y="1275"/>
                    <a:pt x="697" y="1273"/>
                    <a:pt x="697" y="1271"/>
                  </a:cubicBezTo>
                  <a:cubicBezTo>
                    <a:pt x="695" y="1269"/>
                    <a:pt x="694" y="1265"/>
                    <a:pt x="693" y="1262"/>
                  </a:cubicBezTo>
                  <a:cubicBezTo>
                    <a:pt x="691" y="1261"/>
                    <a:pt x="689" y="1259"/>
                    <a:pt x="688" y="1256"/>
                  </a:cubicBezTo>
                  <a:cubicBezTo>
                    <a:pt x="686" y="1255"/>
                    <a:pt x="685" y="1254"/>
                    <a:pt x="684" y="1253"/>
                  </a:cubicBezTo>
                  <a:cubicBezTo>
                    <a:pt x="679" y="1247"/>
                    <a:pt x="679" y="1239"/>
                    <a:pt x="679" y="1234"/>
                  </a:cubicBezTo>
                  <a:cubicBezTo>
                    <a:pt x="677" y="1231"/>
                    <a:pt x="676" y="1229"/>
                    <a:pt x="676" y="1225"/>
                  </a:cubicBezTo>
                  <a:cubicBezTo>
                    <a:pt x="674" y="1221"/>
                    <a:pt x="674" y="1217"/>
                    <a:pt x="675" y="1214"/>
                  </a:cubicBezTo>
                  <a:cubicBezTo>
                    <a:pt x="675" y="1211"/>
                    <a:pt x="675" y="1211"/>
                    <a:pt x="674" y="1210"/>
                  </a:cubicBezTo>
                  <a:cubicBezTo>
                    <a:pt x="668" y="1208"/>
                    <a:pt x="662" y="1202"/>
                    <a:pt x="661" y="1195"/>
                  </a:cubicBezTo>
                  <a:cubicBezTo>
                    <a:pt x="660" y="1192"/>
                    <a:pt x="660" y="1187"/>
                    <a:pt x="664" y="1181"/>
                  </a:cubicBezTo>
                  <a:cubicBezTo>
                    <a:pt x="663" y="1175"/>
                    <a:pt x="666" y="1170"/>
                    <a:pt x="669" y="1166"/>
                  </a:cubicBezTo>
                  <a:cubicBezTo>
                    <a:pt x="670" y="1165"/>
                    <a:pt x="671" y="1163"/>
                    <a:pt x="671" y="1161"/>
                  </a:cubicBezTo>
                  <a:cubicBezTo>
                    <a:pt x="672" y="1159"/>
                    <a:pt x="674" y="1157"/>
                    <a:pt x="677" y="1156"/>
                  </a:cubicBezTo>
                  <a:cubicBezTo>
                    <a:pt x="683" y="1155"/>
                    <a:pt x="684" y="1154"/>
                    <a:pt x="684" y="1154"/>
                  </a:cubicBezTo>
                  <a:cubicBezTo>
                    <a:pt x="684" y="1153"/>
                    <a:pt x="682" y="1150"/>
                    <a:pt x="681" y="1147"/>
                  </a:cubicBezTo>
                  <a:cubicBezTo>
                    <a:pt x="679" y="1144"/>
                    <a:pt x="677" y="1139"/>
                    <a:pt x="676" y="1134"/>
                  </a:cubicBezTo>
                  <a:lnTo>
                    <a:pt x="675" y="1133"/>
                  </a:lnTo>
                  <a:cubicBezTo>
                    <a:pt x="663" y="1128"/>
                    <a:pt x="648" y="1120"/>
                    <a:pt x="650" y="1108"/>
                  </a:cubicBezTo>
                  <a:cubicBezTo>
                    <a:pt x="649" y="1096"/>
                    <a:pt x="652" y="1087"/>
                    <a:pt x="660" y="1075"/>
                  </a:cubicBezTo>
                  <a:cubicBezTo>
                    <a:pt x="657" y="1068"/>
                    <a:pt x="651" y="1064"/>
                    <a:pt x="643" y="1060"/>
                  </a:cubicBezTo>
                  <a:cubicBezTo>
                    <a:pt x="640" y="1058"/>
                    <a:pt x="636" y="1055"/>
                    <a:pt x="632" y="1053"/>
                  </a:cubicBezTo>
                  <a:cubicBezTo>
                    <a:pt x="630" y="1052"/>
                    <a:pt x="627" y="1051"/>
                    <a:pt x="626" y="1048"/>
                  </a:cubicBezTo>
                  <a:cubicBezTo>
                    <a:pt x="624" y="1044"/>
                    <a:pt x="625" y="1040"/>
                    <a:pt x="626" y="1038"/>
                  </a:cubicBezTo>
                  <a:lnTo>
                    <a:pt x="626" y="1038"/>
                  </a:lnTo>
                  <a:lnTo>
                    <a:pt x="624" y="1036"/>
                  </a:lnTo>
                  <a:lnTo>
                    <a:pt x="621" y="1038"/>
                  </a:lnTo>
                  <a:cubicBezTo>
                    <a:pt x="618" y="1039"/>
                    <a:pt x="615" y="1041"/>
                    <a:pt x="611" y="1041"/>
                  </a:cubicBezTo>
                  <a:cubicBezTo>
                    <a:pt x="608" y="1046"/>
                    <a:pt x="603" y="1050"/>
                    <a:pt x="598" y="1050"/>
                  </a:cubicBezTo>
                  <a:cubicBezTo>
                    <a:pt x="595" y="1050"/>
                    <a:pt x="588" y="1049"/>
                    <a:pt x="585" y="1040"/>
                  </a:cubicBezTo>
                  <a:cubicBezTo>
                    <a:pt x="584" y="1039"/>
                    <a:pt x="582" y="1038"/>
                    <a:pt x="579" y="1038"/>
                  </a:cubicBezTo>
                  <a:cubicBezTo>
                    <a:pt x="575" y="1038"/>
                    <a:pt x="569" y="1040"/>
                    <a:pt x="565" y="1041"/>
                  </a:cubicBezTo>
                  <a:lnTo>
                    <a:pt x="563" y="1041"/>
                  </a:lnTo>
                  <a:lnTo>
                    <a:pt x="563" y="1043"/>
                  </a:lnTo>
                  <a:cubicBezTo>
                    <a:pt x="564" y="1048"/>
                    <a:pt x="565" y="1061"/>
                    <a:pt x="552" y="1064"/>
                  </a:cubicBezTo>
                  <a:lnTo>
                    <a:pt x="551" y="1064"/>
                  </a:lnTo>
                  <a:lnTo>
                    <a:pt x="550" y="1064"/>
                  </a:lnTo>
                  <a:cubicBezTo>
                    <a:pt x="546" y="1063"/>
                    <a:pt x="542" y="1059"/>
                    <a:pt x="540" y="1055"/>
                  </a:cubicBezTo>
                  <a:cubicBezTo>
                    <a:pt x="536" y="1061"/>
                    <a:pt x="529" y="1068"/>
                    <a:pt x="520" y="1068"/>
                  </a:cubicBezTo>
                  <a:cubicBezTo>
                    <a:pt x="516" y="1068"/>
                    <a:pt x="512" y="1067"/>
                    <a:pt x="509" y="1064"/>
                  </a:cubicBezTo>
                  <a:cubicBezTo>
                    <a:pt x="507" y="1064"/>
                    <a:pt x="505" y="1062"/>
                    <a:pt x="503" y="1060"/>
                  </a:cubicBezTo>
                  <a:lnTo>
                    <a:pt x="502" y="1063"/>
                  </a:lnTo>
                  <a:lnTo>
                    <a:pt x="499" y="1065"/>
                  </a:lnTo>
                  <a:cubicBezTo>
                    <a:pt x="497" y="1067"/>
                    <a:pt x="494" y="1068"/>
                    <a:pt x="491" y="1068"/>
                  </a:cubicBezTo>
                  <a:cubicBezTo>
                    <a:pt x="487" y="1068"/>
                    <a:pt x="484" y="1066"/>
                    <a:pt x="481" y="1064"/>
                  </a:cubicBezTo>
                  <a:cubicBezTo>
                    <a:pt x="480" y="1063"/>
                    <a:pt x="478" y="1063"/>
                    <a:pt x="477" y="1063"/>
                  </a:cubicBezTo>
                  <a:cubicBezTo>
                    <a:pt x="472" y="1063"/>
                    <a:pt x="467" y="1063"/>
                    <a:pt x="462" y="1064"/>
                  </a:cubicBezTo>
                  <a:cubicBezTo>
                    <a:pt x="457" y="1065"/>
                    <a:pt x="452" y="1066"/>
                    <a:pt x="446" y="1066"/>
                  </a:cubicBezTo>
                  <a:cubicBezTo>
                    <a:pt x="444" y="1066"/>
                    <a:pt x="442" y="1066"/>
                    <a:pt x="439" y="1065"/>
                  </a:cubicBezTo>
                  <a:cubicBezTo>
                    <a:pt x="431" y="1069"/>
                    <a:pt x="425" y="1071"/>
                    <a:pt x="421" y="1071"/>
                  </a:cubicBezTo>
                  <a:cubicBezTo>
                    <a:pt x="418" y="1071"/>
                    <a:pt x="416" y="1071"/>
                    <a:pt x="415" y="1070"/>
                  </a:cubicBezTo>
                  <a:cubicBezTo>
                    <a:pt x="413" y="1070"/>
                    <a:pt x="412" y="1070"/>
                    <a:pt x="410" y="1070"/>
                  </a:cubicBezTo>
                  <a:cubicBezTo>
                    <a:pt x="407" y="1070"/>
                    <a:pt x="404" y="1070"/>
                    <a:pt x="401" y="1071"/>
                  </a:cubicBezTo>
                  <a:lnTo>
                    <a:pt x="400" y="1071"/>
                  </a:lnTo>
                  <a:lnTo>
                    <a:pt x="399" y="1071"/>
                  </a:lnTo>
                  <a:lnTo>
                    <a:pt x="396" y="1071"/>
                  </a:lnTo>
                  <a:cubicBezTo>
                    <a:pt x="394" y="1071"/>
                    <a:pt x="393" y="1071"/>
                    <a:pt x="392" y="1072"/>
                  </a:cubicBezTo>
                  <a:cubicBezTo>
                    <a:pt x="389" y="1075"/>
                    <a:pt x="390" y="1087"/>
                    <a:pt x="390" y="1095"/>
                  </a:cubicBezTo>
                  <a:cubicBezTo>
                    <a:pt x="391" y="1105"/>
                    <a:pt x="391" y="1112"/>
                    <a:pt x="387" y="1117"/>
                  </a:cubicBezTo>
                  <a:cubicBezTo>
                    <a:pt x="385" y="1119"/>
                    <a:pt x="382" y="1120"/>
                    <a:pt x="380" y="1120"/>
                  </a:cubicBezTo>
                  <a:lnTo>
                    <a:pt x="380" y="1120"/>
                  </a:lnTo>
                  <a:cubicBezTo>
                    <a:pt x="375" y="1120"/>
                    <a:pt x="370" y="1117"/>
                    <a:pt x="362" y="1110"/>
                  </a:cubicBezTo>
                  <a:cubicBezTo>
                    <a:pt x="361" y="1109"/>
                    <a:pt x="360" y="1107"/>
                    <a:pt x="360" y="1105"/>
                  </a:cubicBezTo>
                  <a:cubicBezTo>
                    <a:pt x="360" y="1103"/>
                    <a:pt x="361" y="1100"/>
                    <a:pt x="361" y="1096"/>
                  </a:cubicBezTo>
                  <a:cubicBezTo>
                    <a:pt x="361" y="1088"/>
                    <a:pt x="362" y="1074"/>
                    <a:pt x="358" y="1070"/>
                  </a:cubicBezTo>
                  <a:lnTo>
                    <a:pt x="356" y="1069"/>
                  </a:lnTo>
                  <a:cubicBezTo>
                    <a:pt x="350" y="1081"/>
                    <a:pt x="341" y="1097"/>
                    <a:pt x="328" y="1097"/>
                  </a:cubicBezTo>
                  <a:cubicBezTo>
                    <a:pt x="321" y="1097"/>
                    <a:pt x="316" y="1093"/>
                    <a:pt x="311" y="1085"/>
                  </a:cubicBezTo>
                  <a:lnTo>
                    <a:pt x="310" y="1084"/>
                  </a:lnTo>
                  <a:cubicBezTo>
                    <a:pt x="309" y="1081"/>
                    <a:pt x="309" y="1079"/>
                    <a:pt x="308" y="1076"/>
                  </a:cubicBezTo>
                  <a:cubicBezTo>
                    <a:pt x="303" y="1064"/>
                    <a:pt x="298" y="1049"/>
                    <a:pt x="304" y="1038"/>
                  </a:cubicBezTo>
                  <a:lnTo>
                    <a:pt x="305" y="1037"/>
                  </a:lnTo>
                  <a:cubicBezTo>
                    <a:pt x="300" y="1038"/>
                    <a:pt x="296" y="1039"/>
                    <a:pt x="291" y="1039"/>
                  </a:cubicBezTo>
                  <a:cubicBezTo>
                    <a:pt x="288" y="1039"/>
                    <a:pt x="285" y="1038"/>
                    <a:pt x="282" y="1037"/>
                  </a:cubicBezTo>
                  <a:cubicBezTo>
                    <a:pt x="279" y="1036"/>
                    <a:pt x="275" y="1033"/>
                    <a:pt x="272" y="1030"/>
                  </a:cubicBezTo>
                  <a:cubicBezTo>
                    <a:pt x="269" y="1027"/>
                    <a:pt x="266" y="1025"/>
                    <a:pt x="264" y="1025"/>
                  </a:cubicBezTo>
                  <a:cubicBezTo>
                    <a:pt x="261" y="1025"/>
                    <a:pt x="259" y="1027"/>
                    <a:pt x="257" y="1028"/>
                  </a:cubicBezTo>
                  <a:cubicBezTo>
                    <a:pt x="256" y="1029"/>
                    <a:pt x="255" y="1030"/>
                    <a:pt x="253" y="1030"/>
                  </a:cubicBezTo>
                  <a:lnTo>
                    <a:pt x="252" y="1030"/>
                  </a:lnTo>
                  <a:cubicBezTo>
                    <a:pt x="249" y="1029"/>
                    <a:pt x="246" y="1029"/>
                    <a:pt x="243" y="1029"/>
                  </a:cubicBezTo>
                  <a:cubicBezTo>
                    <a:pt x="238" y="1029"/>
                    <a:pt x="233" y="1029"/>
                    <a:pt x="228" y="1030"/>
                  </a:cubicBezTo>
                  <a:cubicBezTo>
                    <a:pt x="223" y="1030"/>
                    <a:pt x="218" y="1031"/>
                    <a:pt x="213" y="1031"/>
                  </a:cubicBezTo>
                  <a:cubicBezTo>
                    <a:pt x="206" y="1031"/>
                    <a:pt x="201" y="1030"/>
                    <a:pt x="195" y="1028"/>
                  </a:cubicBezTo>
                  <a:cubicBezTo>
                    <a:pt x="193" y="1028"/>
                    <a:pt x="192" y="1029"/>
                    <a:pt x="190" y="1029"/>
                  </a:cubicBezTo>
                  <a:cubicBezTo>
                    <a:pt x="182" y="1029"/>
                    <a:pt x="175" y="1024"/>
                    <a:pt x="170" y="1019"/>
                  </a:cubicBezTo>
                  <a:lnTo>
                    <a:pt x="166" y="1019"/>
                  </a:lnTo>
                  <a:cubicBezTo>
                    <a:pt x="162" y="1019"/>
                    <a:pt x="158" y="1019"/>
                    <a:pt x="154" y="1019"/>
                  </a:cubicBezTo>
                  <a:cubicBezTo>
                    <a:pt x="151" y="1019"/>
                    <a:pt x="147" y="1019"/>
                    <a:pt x="143" y="1019"/>
                  </a:cubicBezTo>
                  <a:cubicBezTo>
                    <a:pt x="140" y="1019"/>
                    <a:pt x="137" y="1019"/>
                    <a:pt x="134" y="1019"/>
                  </a:cubicBezTo>
                  <a:lnTo>
                    <a:pt x="133" y="1019"/>
                  </a:lnTo>
                  <a:lnTo>
                    <a:pt x="131" y="1019"/>
                  </a:lnTo>
                  <a:cubicBezTo>
                    <a:pt x="126" y="1017"/>
                    <a:pt x="122" y="1014"/>
                    <a:pt x="118" y="1011"/>
                  </a:cubicBezTo>
                  <a:cubicBezTo>
                    <a:pt x="114" y="1007"/>
                    <a:pt x="109" y="1004"/>
                    <a:pt x="106" y="1004"/>
                  </a:cubicBezTo>
                  <a:cubicBezTo>
                    <a:pt x="105" y="1004"/>
                    <a:pt x="103" y="1004"/>
                    <a:pt x="99" y="1007"/>
                  </a:cubicBezTo>
                  <a:cubicBezTo>
                    <a:pt x="98" y="1008"/>
                    <a:pt x="96" y="1009"/>
                    <a:pt x="95" y="1009"/>
                  </a:cubicBezTo>
                  <a:lnTo>
                    <a:pt x="94" y="1009"/>
                  </a:lnTo>
                  <a:cubicBezTo>
                    <a:pt x="92" y="1009"/>
                    <a:pt x="89" y="1012"/>
                    <a:pt x="87" y="1015"/>
                  </a:cubicBezTo>
                  <a:cubicBezTo>
                    <a:pt x="84" y="1019"/>
                    <a:pt x="80" y="1024"/>
                    <a:pt x="74" y="1026"/>
                  </a:cubicBezTo>
                  <a:cubicBezTo>
                    <a:pt x="56" y="1029"/>
                    <a:pt x="41" y="1038"/>
                    <a:pt x="27" y="1047"/>
                  </a:cubicBezTo>
                  <a:cubicBezTo>
                    <a:pt x="24" y="1051"/>
                    <a:pt x="21" y="1055"/>
                    <a:pt x="16" y="1055"/>
                  </a:cubicBezTo>
                  <a:cubicBezTo>
                    <a:pt x="14" y="1055"/>
                    <a:pt x="11" y="1053"/>
                    <a:pt x="9" y="1051"/>
                  </a:cubicBezTo>
                  <a:cubicBezTo>
                    <a:pt x="5" y="1045"/>
                    <a:pt x="7" y="1029"/>
                    <a:pt x="9" y="1021"/>
                  </a:cubicBezTo>
                  <a:cubicBezTo>
                    <a:pt x="8" y="1018"/>
                    <a:pt x="7" y="1014"/>
                    <a:pt x="7" y="1011"/>
                  </a:cubicBezTo>
                  <a:cubicBezTo>
                    <a:pt x="6" y="1007"/>
                    <a:pt x="5" y="1003"/>
                    <a:pt x="4" y="1000"/>
                  </a:cubicBezTo>
                  <a:cubicBezTo>
                    <a:pt x="0" y="987"/>
                    <a:pt x="5" y="974"/>
                    <a:pt x="11" y="962"/>
                  </a:cubicBezTo>
                  <a:cubicBezTo>
                    <a:pt x="12" y="958"/>
                    <a:pt x="15" y="955"/>
                    <a:pt x="20" y="955"/>
                  </a:cubicBezTo>
                  <a:cubicBezTo>
                    <a:pt x="17" y="947"/>
                    <a:pt x="16" y="942"/>
                    <a:pt x="18" y="939"/>
                  </a:cubicBezTo>
                  <a:cubicBezTo>
                    <a:pt x="19" y="937"/>
                    <a:pt x="22" y="934"/>
                    <a:pt x="27" y="934"/>
                  </a:cubicBezTo>
                  <a:lnTo>
                    <a:pt x="31" y="935"/>
                  </a:lnTo>
                  <a:cubicBezTo>
                    <a:pt x="30" y="933"/>
                    <a:pt x="31" y="930"/>
                    <a:pt x="32" y="929"/>
                  </a:cubicBezTo>
                  <a:cubicBezTo>
                    <a:pt x="34" y="926"/>
                    <a:pt x="35" y="922"/>
                    <a:pt x="36" y="919"/>
                  </a:cubicBezTo>
                  <a:cubicBezTo>
                    <a:pt x="38" y="911"/>
                    <a:pt x="42" y="901"/>
                    <a:pt x="51" y="898"/>
                  </a:cubicBezTo>
                  <a:cubicBezTo>
                    <a:pt x="55" y="888"/>
                    <a:pt x="61" y="885"/>
                    <a:pt x="65" y="883"/>
                  </a:cubicBezTo>
                  <a:cubicBezTo>
                    <a:pt x="65" y="880"/>
                    <a:pt x="66" y="877"/>
                    <a:pt x="69" y="876"/>
                  </a:cubicBezTo>
                  <a:cubicBezTo>
                    <a:pt x="72" y="875"/>
                    <a:pt x="76" y="874"/>
                    <a:pt x="80" y="874"/>
                  </a:cubicBezTo>
                  <a:cubicBezTo>
                    <a:pt x="85" y="874"/>
                    <a:pt x="88" y="874"/>
                    <a:pt x="90" y="872"/>
                  </a:cubicBezTo>
                  <a:cubicBezTo>
                    <a:pt x="96" y="865"/>
                    <a:pt x="97" y="857"/>
                    <a:pt x="94" y="848"/>
                  </a:cubicBezTo>
                  <a:cubicBezTo>
                    <a:pt x="94" y="846"/>
                    <a:pt x="94" y="844"/>
                    <a:pt x="95" y="843"/>
                  </a:cubicBezTo>
                  <a:cubicBezTo>
                    <a:pt x="95" y="841"/>
                    <a:pt x="97" y="840"/>
                    <a:pt x="99" y="839"/>
                  </a:cubicBezTo>
                  <a:cubicBezTo>
                    <a:pt x="104" y="838"/>
                    <a:pt x="108" y="833"/>
                    <a:pt x="109" y="826"/>
                  </a:cubicBezTo>
                  <a:cubicBezTo>
                    <a:pt x="109" y="824"/>
                    <a:pt x="112" y="821"/>
                    <a:pt x="114" y="821"/>
                  </a:cubicBezTo>
                  <a:cubicBezTo>
                    <a:pt x="118" y="820"/>
                    <a:pt x="119" y="817"/>
                    <a:pt x="122" y="812"/>
                  </a:cubicBezTo>
                  <a:cubicBezTo>
                    <a:pt x="124" y="807"/>
                    <a:pt x="127" y="802"/>
                    <a:pt x="132" y="798"/>
                  </a:cubicBezTo>
                  <a:cubicBezTo>
                    <a:pt x="138" y="793"/>
                    <a:pt x="146" y="792"/>
                    <a:pt x="154" y="792"/>
                  </a:cubicBezTo>
                  <a:lnTo>
                    <a:pt x="163" y="792"/>
                  </a:lnTo>
                  <a:cubicBezTo>
                    <a:pt x="173" y="792"/>
                    <a:pt x="175" y="790"/>
                    <a:pt x="176" y="785"/>
                  </a:cubicBezTo>
                  <a:cubicBezTo>
                    <a:pt x="177" y="784"/>
                    <a:pt x="178" y="782"/>
                    <a:pt x="179" y="781"/>
                  </a:cubicBezTo>
                  <a:cubicBezTo>
                    <a:pt x="182" y="780"/>
                    <a:pt x="184" y="779"/>
                    <a:pt x="187" y="779"/>
                  </a:cubicBezTo>
                  <a:cubicBezTo>
                    <a:pt x="191" y="779"/>
                    <a:pt x="194" y="781"/>
                    <a:pt x="197" y="781"/>
                  </a:cubicBezTo>
                  <a:cubicBezTo>
                    <a:pt x="199" y="782"/>
                    <a:pt x="201" y="783"/>
                    <a:pt x="203" y="783"/>
                  </a:cubicBezTo>
                  <a:lnTo>
                    <a:pt x="205" y="782"/>
                  </a:lnTo>
                  <a:lnTo>
                    <a:pt x="210" y="781"/>
                  </a:lnTo>
                  <a:cubicBezTo>
                    <a:pt x="211" y="781"/>
                    <a:pt x="213" y="781"/>
                    <a:pt x="214" y="782"/>
                  </a:cubicBezTo>
                  <a:cubicBezTo>
                    <a:pt x="216" y="784"/>
                    <a:pt x="219" y="786"/>
                    <a:pt x="222" y="786"/>
                  </a:cubicBezTo>
                  <a:cubicBezTo>
                    <a:pt x="224" y="782"/>
                    <a:pt x="229" y="781"/>
                    <a:pt x="231" y="781"/>
                  </a:cubicBezTo>
                  <a:lnTo>
                    <a:pt x="233" y="781"/>
                  </a:lnTo>
                  <a:cubicBezTo>
                    <a:pt x="236" y="779"/>
                    <a:pt x="239" y="778"/>
                    <a:pt x="243" y="777"/>
                  </a:cubicBezTo>
                  <a:lnTo>
                    <a:pt x="243" y="775"/>
                  </a:lnTo>
                  <a:cubicBezTo>
                    <a:pt x="245" y="771"/>
                    <a:pt x="250" y="770"/>
                    <a:pt x="252" y="770"/>
                  </a:cubicBezTo>
                  <a:cubicBezTo>
                    <a:pt x="254" y="770"/>
                    <a:pt x="256" y="769"/>
                    <a:pt x="258" y="769"/>
                  </a:cubicBezTo>
                  <a:lnTo>
                    <a:pt x="261" y="769"/>
                  </a:lnTo>
                  <a:lnTo>
                    <a:pt x="262" y="765"/>
                  </a:lnTo>
                  <a:cubicBezTo>
                    <a:pt x="264" y="762"/>
                    <a:pt x="268" y="760"/>
                    <a:pt x="273" y="760"/>
                  </a:cubicBezTo>
                  <a:cubicBezTo>
                    <a:pt x="278" y="760"/>
                    <a:pt x="283" y="763"/>
                    <a:pt x="284" y="768"/>
                  </a:cubicBezTo>
                  <a:lnTo>
                    <a:pt x="284" y="771"/>
                  </a:lnTo>
                  <a:cubicBezTo>
                    <a:pt x="284" y="773"/>
                    <a:pt x="285" y="778"/>
                    <a:pt x="294" y="786"/>
                  </a:cubicBezTo>
                  <a:lnTo>
                    <a:pt x="295" y="783"/>
                  </a:lnTo>
                  <a:cubicBezTo>
                    <a:pt x="297" y="779"/>
                    <a:pt x="300" y="773"/>
                    <a:pt x="307" y="773"/>
                  </a:cubicBezTo>
                  <a:lnTo>
                    <a:pt x="307" y="773"/>
                  </a:lnTo>
                  <a:lnTo>
                    <a:pt x="309" y="770"/>
                  </a:lnTo>
                  <a:cubicBezTo>
                    <a:pt x="313" y="766"/>
                    <a:pt x="316" y="761"/>
                    <a:pt x="320" y="758"/>
                  </a:cubicBezTo>
                  <a:cubicBezTo>
                    <a:pt x="318" y="755"/>
                    <a:pt x="318" y="752"/>
                    <a:pt x="318" y="751"/>
                  </a:cubicBezTo>
                  <a:cubicBezTo>
                    <a:pt x="320" y="747"/>
                    <a:pt x="323" y="746"/>
                    <a:pt x="331" y="746"/>
                  </a:cubicBezTo>
                  <a:cubicBezTo>
                    <a:pt x="334" y="743"/>
                    <a:pt x="337" y="741"/>
                    <a:pt x="340" y="741"/>
                  </a:cubicBezTo>
                  <a:cubicBezTo>
                    <a:pt x="344" y="741"/>
                    <a:pt x="346" y="743"/>
                    <a:pt x="347" y="745"/>
                  </a:cubicBezTo>
                  <a:lnTo>
                    <a:pt x="348" y="745"/>
                  </a:lnTo>
                  <a:cubicBezTo>
                    <a:pt x="350" y="742"/>
                    <a:pt x="352" y="738"/>
                    <a:pt x="356" y="737"/>
                  </a:cubicBezTo>
                  <a:lnTo>
                    <a:pt x="358" y="737"/>
                  </a:lnTo>
                  <a:lnTo>
                    <a:pt x="359" y="737"/>
                  </a:lnTo>
                  <a:cubicBezTo>
                    <a:pt x="364" y="730"/>
                    <a:pt x="370" y="728"/>
                    <a:pt x="374" y="728"/>
                  </a:cubicBezTo>
                  <a:cubicBezTo>
                    <a:pt x="380" y="728"/>
                    <a:pt x="386" y="730"/>
                    <a:pt x="392" y="733"/>
                  </a:cubicBezTo>
                  <a:cubicBezTo>
                    <a:pt x="394" y="734"/>
                    <a:pt x="395" y="735"/>
                    <a:pt x="395" y="737"/>
                  </a:cubicBezTo>
                  <a:cubicBezTo>
                    <a:pt x="398" y="735"/>
                    <a:pt x="400" y="734"/>
                    <a:pt x="403" y="734"/>
                  </a:cubicBezTo>
                  <a:lnTo>
                    <a:pt x="404" y="734"/>
                  </a:lnTo>
                  <a:lnTo>
                    <a:pt x="406" y="734"/>
                  </a:lnTo>
                  <a:lnTo>
                    <a:pt x="411" y="735"/>
                  </a:lnTo>
                  <a:cubicBezTo>
                    <a:pt x="414" y="735"/>
                    <a:pt x="417" y="734"/>
                    <a:pt x="420" y="733"/>
                  </a:cubicBezTo>
                  <a:cubicBezTo>
                    <a:pt x="424" y="732"/>
                    <a:pt x="428" y="730"/>
                    <a:pt x="433" y="730"/>
                  </a:cubicBezTo>
                  <a:cubicBezTo>
                    <a:pt x="435" y="730"/>
                    <a:pt x="438" y="731"/>
                    <a:pt x="441" y="732"/>
                  </a:cubicBezTo>
                  <a:cubicBezTo>
                    <a:pt x="443" y="732"/>
                    <a:pt x="444" y="734"/>
                    <a:pt x="445" y="736"/>
                  </a:cubicBezTo>
                  <a:lnTo>
                    <a:pt x="448" y="735"/>
                  </a:lnTo>
                  <a:cubicBezTo>
                    <a:pt x="450" y="735"/>
                    <a:pt x="453" y="736"/>
                    <a:pt x="454" y="737"/>
                  </a:cubicBezTo>
                  <a:cubicBezTo>
                    <a:pt x="456" y="737"/>
                    <a:pt x="459" y="736"/>
                    <a:pt x="461" y="736"/>
                  </a:cubicBezTo>
                  <a:cubicBezTo>
                    <a:pt x="464" y="736"/>
                    <a:pt x="466" y="737"/>
                    <a:pt x="468" y="738"/>
                  </a:cubicBezTo>
                  <a:lnTo>
                    <a:pt x="470" y="738"/>
                  </a:lnTo>
                  <a:lnTo>
                    <a:pt x="474" y="738"/>
                  </a:lnTo>
                  <a:lnTo>
                    <a:pt x="476" y="738"/>
                  </a:lnTo>
                  <a:cubicBezTo>
                    <a:pt x="479" y="735"/>
                    <a:pt x="483" y="732"/>
                    <a:pt x="488" y="732"/>
                  </a:cubicBezTo>
                  <a:cubicBezTo>
                    <a:pt x="490" y="732"/>
                    <a:pt x="492" y="733"/>
                    <a:pt x="495" y="733"/>
                  </a:cubicBezTo>
                  <a:lnTo>
                    <a:pt x="496" y="734"/>
                  </a:lnTo>
                  <a:cubicBezTo>
                    <a:pt x="498" y="734"/>
                    <a:pt x="500" y="736"/>
                    <a:pt x="501" y="738"/>
                  </a:cubicBezTo>
                  <a:lnTo>
                    <a:pt x="503" y="738"/>
                  </a:lnTo>
                  <a:cubicBezTo>
                    <a:pt x="505" y="738"/>
                    <a:pt x="507" y="738"/>
                    <a:pt x="509" y="739"/>
                  </a:cubicBezTo>
                  <a:cubicBezTo>
                    <a:pt x="511" y="739"/>
                    <a:pt x="513" y="742"/>
                    <a:pt x="513" y="744"/>
                  </a:cubicBezTo>
                  <a:lnTo>
                    <a:pt x="514" y="747"/>
                  </a:lnTo>
                  <a:cubicBezTo>
                    <a:pt x="518" y="749"/>
                    <a:pt x="519" y="749"/>
                    <a:pt x="519" y="749"/>
                  </a:cubicBezTo>
                  <a:cubicBezTo>
                    <a:pt x="521" y="748"/>
                    <a:pt x="523" y="747"/>
                    <a:pt x="525" y="747"/>
                  </a:cubicBezTo>
                  <a:cubicBezTo>
                    <a:pt x="528" y="747"/>
                    <a:pt x="532" y="749"/>
                    <a:pt x="536" y="752"/>
                  </a:cubicBezTo>
                  <a:lnTo>
                    <a:pt x="539" y="751"/>
                  </a:lnTo>
                  <a:lnTo>
                    <a:pt x="540" y="752"/>
                  </a:lnTo>
                  <a:cubicBezTo>
                    <a:pt x="543" y="753"/>
                    <a:pt x="544" y="754"/>
                    <a:pt x="545" y="756"/>
                  </a:cubicBezTo>
                  <a:lnTo>
                    <a:pt x="547" y="755"/>
                  </a:lnTo>
                  <a:lnTo>
                    <a:pt x="549" y="755"/>
                  </a:lnTo>
                  <a:lnTo>
                    <a:pt x="552" y="756"/>
                  </a:lnTo>
                  <a:lnTo>
                    <a:pt x="553" y="754"/>
                  </a:lnTo>
                  <a:cubicBezTo>
                    <a:pt x="554" y="753"/>
                    <a:pt x="556" y="752"/>
                    <a:pt x="557" y="751"/>
                  </a:cubicBezTo>
                  <a:cubicBezTo>
                    <a:pt x="558" y="749"/>
                    <a:pt x="559" y="748"/>
                    <a:pt x="560" y="747"/>
                  </a:cubicBezTo>
                  <a:cubicBezTo>
                    <a:pt x="562" y="745"/>
                    <a:pt x="565" y="744"/>
                    <a:pt x="567" y="744"/>
                  </a:cubicBezTo>
                  <a:cubicBezTo>
                    <a:pt x="569" y="744"/>
                    <a:pt x="570" y="745"/>
                    <a:pt x="572" y="745"/>
                  </a:cubicBezTo>
                  <a:lnTo>
                    <a:pt x="573" y="744"/>
                  </a:lnTo>
                  <a:lnTo>
                    <a:pt x="573" y="742"/>
                  </a:lnTo>
                  <a:cubicBezTo>
                    <a:pt x="573" y="740"/>
                    <a:pt x="575" y="738"/>
                    <a:pt x="577" y="737"/>
                  </a:cubicBezTo>
                  <a:lnTo>
                    <a:pt x="581" y="737"/>
                  </a:lnTo>
                  <a:cubicBezTo>
                    <a:pt x="583" y="737"/>
                    <a:pt x="584" y="737"/>
                    <a:pt x="585" y="738"/>
                  </a:cubicBezTo>
                  <a:lnTo>
                    <a:pt x="585" y="738"/>
                  </a:lnTo>
                  <a:cubicBezTo>
                    <a:pt x="586" y="736"/>
                    <a:pt x="588" y="734"/>
                    <a:pt x="591" y="732"/>
                  </a:cubicBezTo>
                  <a:lnTo>
                    <a:pt x="590" y="728"/>
                  </a:lnTo>
                  <a:cubicBezTo>
                    <a:pt x="591" y="727"/>
                    <a:pt x="592" y="725"/>
                    <a:pt x="593" y="724"/>
                  </a:cubicBezTo>
                  <a:cubicBezTo>
                    <a:pt x="594" y="722"/>
                    <a:pt x="595" y="720"/>
                    <a:pt x="597" y="719"/>
                  </a:cubicBezTo>
                  <a:lnTo>
                    <a:pt x="600" y="716"/>
                  </a:lnTo>
                  <a:cubicBezTo>
                    <a:pt x="601" y="714"/>
                    <a:pt x="602" y="713"/>
                    <a:pt x="604" y="713"/>
                  </a:cubicBezTo>
                  <a:lnTo>
                    <a:pt x="606" y="711"/>
                  </a:lnTo>
                  <a:cubicBezTo>
                    <a:pt x="608" y="709"/>
                    <a:pt x="610" y="707"/>
                    <a:pt x="613" y="707"/>
                  </a:cubicBezTo>
                  <a:lnTo>
                    <a:pt x="617" y="708"/>
                  </a:lnTo>
                  <a:lnTo>
                    <a:pt x="618" y="708"/>
                  </a:lnTo>
                  <a:cubicBezTo>
                    <a:pt x="620" y="705"/>
                    <a:pt x="623" y="703"/>
                    <a:pt x="627" y="702"/>
                  </a:cubicBezTo>
                  <a:lnTo>
                    <a:pt x="627" y="701"/>
                  </a:lnTo>
                  <a:cubicBezTo>
                    <a:pt x="629" y="699"/>
                    <a:pt x="631" y="698"/>
                    <a:pt x="633" y="698"/>
                  </a:cubicBezTo>
                  <a:cubicBezTo>
                    <a:pt x="635" y="695"/>
                    <a:pt x="637" y="694"/>
                    <a:pt x="639" y="694"/>
                  </a:cubicBezTo>
                  <a:lnTo>
                    <a:pt x="639" y="693"/>
                  </a:lnTo>
                  <a:lnTo>
                    <a:pt x="639" y="693"/>
                  </a:lnTo>
                  <a:cubicBezTo>
                    <a:pt x="641" y="688"/>
                    <a:pt x="646" y="687"/>
                    <a:pt x="650" y="685"/>
                  </a:cubicBezTo>
                  <a:lnTo>
                    <a:pt x="649" y="685"/>
                  </a:lnTo>
                  <a:cubicBezTo>
                    <a:pt x="648" y="684"/>
                    <a:pt x="647" y="683"/>
                    <a:pt x="646" y="681"/>
                  </a:cubicBezTo>
                  <a:cubicBezTo>
                    <a:pt x="645" y="680"/>
                    <a:pt x="645" y="678"/>
                    <a:pt x="646" y="676"/>
                  </a:cubicBezTo>
                  <a:cubicBezTo>
                    <a:pt x="646" y="675"/>
                    <a:pt x="646" y="675"/>
                    <a:pt x="644" y="672"/>
                  </a:cubicBezTo>
                  <a:cubicBezTo>
                    <a:pt x="643" y="670"/>
                    <a:pt x="641" y="668"/>
                    <a:pt x="641" y="665"/>
                  </a:cubicBezTo>
                  <a:lnTo>
                    <a:pt x="641" y="663"/>
                  </a:lnTo>
                  <a:cubicBezTo>
                    <a:pt x="640" y="661"/>
                    <a:pt x="638" y="658"/>
                    <a:pt x="638" y="655"/>
                  </a:cubicBezTo>
                  <a:cubicBezTo>
                    <a:pt x="636" y="649"/>
                    <a:pt x="638" y="644"/>
                    <a:pt x="640" y="642"/>
                  </a:cubicBezTo>
                  <a:lnTo>
                    <a:pt x="640" y="642"/>
                  </a:lnTo>
                  <a:cubicBezTo>
                    <a:pt x="639" y="639"/>
                    <a:pt x="641" y="637"/>
                    <a:pt x="642" y="635"/>
                  </a:cubicBezTo>
                  <a:cubicBezTo>
                    <a:pt x="642" y="631"/>
                    <a:pt x="645" y="628"/>
                    <a:pt x="646" y="625"/>
                  </a:cubicBezTo>
                  <a:lnTo>
                    <a:pt x="648" y="623"/>
                  </a:lnTo>
                  <a:cubicBezTo>
                    <a:pt x="648" y="620"/>
                    <a:pt x="650" y="618"/>
                    <a:pt x="653" y="618"/>
                  </a:cubicBezTo>
                  <a:lnTo>
                    <a:pt x="654" y="614"/>
                  </a:lnTo>
                  <a:lnTo>
                    <a:pt x="655" y="610"/>
                  </a:lnTo>
                  <a:cubicBezTo>
                    <a:pt x="651" y="603"/>
                    <a:pt x="646" y="600"/>
                    <a:pt x="640" y="600"/>
                  </a:cubicBezTo>
                  <a:cubicBezTo>
                    <a:pt x="637" y="600"/>
                    <a:pt x="634" y="600"/>
                    <a:pt x="630" y="602"/>
                  </a:cubicBezTo>
                  <a:lnTo>
                    <a:pt x="627" y="603"/>
                  </a:lnTo>
                  <a:cubicBezTo>
                    <a:pt x="626" y="603"/>
                    <a:pt x="624" y="602"/>
                    <a:pt x="623" y="601"/>
                  </a:cubicBezTo>
                  <a:lnTo>
                    <a:pt x="622" y="601"/>
                  </a:lnTo>
                  <a:cubicBezTo>
                    <a:pt x="616" y="601"/>
                    <a:pt x="615" y="596"/>
                    <a:pt x="613" y="589"/>
                  </a:cubicBezTo>
                  <a:cubicBezTo>
                    <a:pt x="610" y="587"/>
                    <a:pt x="608" y="584"/>
                    <a:pt x="608" y="581"/>
                  </a:cubicBezTo>
                  <a:lnTo>
                    <a:pt x="609" y="577"/>
                  </a:lnTo>
                  <a:cubicBezTo>
                    <a:pt x="608" y="575"/>
                    <a:pt x="608" y="573"/>
                    <a:pt x="609" y="572"/>
                  </a:cubicBezTo>
                  <a:cubicBezTo>
                    <a:pt x="608" y="568"/>
                    <a:pt x="609" y="566"/>
                    <a:pt x="610" y="565"/>
                  </a:cubicBezTo>
                  <a:lnTo>
                    <a:pt x="610" y="562"/>
                  </a:lnTo>
                  <a:cubicBezTo>
                    <a:pt x="610" y="561"/>
                    <a:pt x="611" y="559"/>
                    <a:pt x="613" y="558"/>
                  </a:cubicBezTo>
                  <a:cubicBezTo>
                    <a:pt x="613" y="555"/>
                    <a:pt x="615" y="552"/>
                    <a:pt x="618" y="552"/>
                  </a:cubicBezTo>
                  <a:lnTo>
                    <a:pt x="619" y="552"/>
                  </a:lnTo>
                  <a:cubicBezTo>
                    <a:pt x="621" y="552"/>
                    <a:pt x="623" y="553"/>
                    <a:pt x="624" y="554"/>
                  </a:cubicBezTo>
                  <a:lnTo>
                    <a:pt x="626" y="553"/>
                  </a:lnTo>
                  <a:cubicBezTo>
                    <a:pt x="625" y="551"/>
                    <a:pt x="625" y="549"/>
                    <a:pt x="627" y="548"/>
                  </a:cubicBezTo>
                  <a:cubicBezTo>
                    <a:pt x="628" y="546"/>
                    <a:pt x="629" y="545"/>
                    <a:pt x="630" y="544"/>
                  </a:cubicBezTo>
                  <a:cubicBezTo>
                    <a:pt x="630" y="542"/>
                    <a:pt x="631" y="540"/>
                    <a:pt x="633" y="539"/>
                  </a:cubicBezTo>
                  <a:lnTo>
                    <a:pt x="635" y="538"/>
                  </a:lnTo>
                  <a:lnTo>
                    <a:pt x="638" y="535"/>
                  </a:lnTo>
                  <a:lnTo>
                    <a:pt x="639" y="534"/>
                  </a:lnTo>
                  <a:lnTo>
                    <a:pt x="640" y="532"/>
                  </a:lnTo>
                  <a:cubicBezTo>
                    <a:pt x="639" y="530"/>
                    <a:pt x="640" y="528"/>
                    <a:pt x="641" y="526"/>
                  </a:cubicBezTo>
                  <a:lnTo>
                    <a:pt x="645" y="524"/>
                  </a:lnTo>
                  <a:cubicBezTo>
                    <a:pt x="646" y="522"/>
                    <a:pt x="649" y="520"/>
                    <a:pt x="651" y="520"/>
                  </a:cubicBezTo>
                  <a:lnTo>
                    <a:pt x="652" y="521"/>
                  </a:lnTo>
                  <a:lnTo>
                    <a:pt x="652" y="520"/>
                  </a:lnTo>
                  <a:lnTo>
                    <a:pt x="653" y="519"/>
                  </a:lnTo>
                  <a:cubicBezTo>
                    <a:pt x="654" y="516"/>
                    <a:pt x="656" y="514"/>
                    <a:pt x="659" y="513"/>
                  </a:cubicBezTo>
                  <a:cubicBezTo>
                    <a:pt x="660" y="510"/>
                    <a:pt x="662" y="508"/>
                    <a:pt x="665" y="508"/>
                  </a:cubicBezTo>
                  <a:lnTo>
                    <a:pt x="666" y="508"/>
                  </a:lnTo>
                  <a:lnTo>
                    <a:pt x="669" y="507"/>
                  </a:lnTo>
                  <a:cubicBezTo>
                    <a:pt x="669" y="504"/>
                    <a:pt x="671" y="502"/>
                    <a:pt x="673" y="501"/>
                  </a:cubicBezTo>
                  <a:lnTo>
                    <a:pt x="677" y="500"/>
                  </a:lnTo>
                  <a:lnTo>
                    <a:pt x="677" y="499"/>
                  </a:lnTo>
                  <a:cubicBezTo>
                    <a:pt x="675" y="499"/>
                    <a:pt x="674" y="497"/>
                    <a:pt x="674" y="496"/>
                  </a:cubicBezTo>
                  <a:lnTo>
                    <a:pt x="674" y="494"/>
                  </a:lnTo>
                  <a:cubicBezTo>
                    <a:pt x="672" y="493"/>
                    <a:pt x="671" y="492"/>
                    <a:pt x="671" y="490"/>
                  </a:cubicBezTo>
                  <a:lnTo>
                    <a:pt x="670" y="490"/>
                  </a:lnTo>
                  <a:cubicBezTo>
                    <a:pt x="667" y="489"/>
                    <a:pt x="666" y="486"/>
                    <a:pt x="667" y="483"/>
                  </a:cubicBezTo>
                  <a:lnTo>
                    <a:pt x="667" y="483"/>
                  </a:lnTo>
                  <a:cubicBezTo>
                    <a:pt x="666" y="481"/>
                    <a:pt x="665" y="479"/>
                    <a:pt x="665" y="478"/>
                  </a:cubicBezTo>
                  <a:cubicBezTo>
                    <a:pt x="665" y="476"/>
                    <a:pt x="665" y="475"/>
                    <a:pt x="666" y="473"/>
                  </a:cubicBezTo>
                  <a:cubicBezTo>
                    <a:pt x="664" y="471"/>
                    <a:pt x="664" y="468"/>
                    <a:pt x="663" y="466"/>
                  </a:cubicBezTo>
                  <a:lnTo>
                    <a:pt x="663" y="465"/>
                  </a:lnTo>
                  <a:cubicBezTo>
                    <a:pt x="661" y="464"/>
                    <a:pt x="660" y="462"/>
                    <a:pt x="660" y="460"/>
                  </a:cubicBezTo>
                  <a:cubicBezTo>
                    <a:pt x="659" y="457"/>
                    <a:pt x="660" y="455"/>
                    <a:pt x="661" y="453"/>
                  </a:cubicBezTo>
                  <a:cubicBezTo>
                    <a:pt x="659" y="451"/>
                    <a:pt x="658" y="449"/>
                    <a:pt x="658" y="446"/>
                  </a:cubicBezTo>
                  <a:lnTo>
                    <a:pt x="654" y="444"/>
                  </a:lnTo>
                  <a:lnTo>
                    <a:pt x="652" y="441"/>
                  </a:lnTo>
                  <a:lnTo>
                    <a:pt x="650" y="439"/>
                  </a:lnTo>
                  <a:cubicBezTo>
                    <a:pt x="648" y="439"/>
                    <a:pt x="646" y="437"/>
                    <a:pt x="644" y="436"/>
                  </a:cubicBezTo>
                  <a:lnTo>
                    <a:pt x="643" y="436"/>
                  </a:lnTo>
                  <a:lnTo>
                    <a:pt x="640" y="435"/>
                  </a:lnTo>
                  <a:lnTo>
                    <a:pt x="636" y="432"/>
                  </a:lnTo>
                  <a:lnTo>
                    <a:pt x="634" y="431"/>
                  </a:lnTo>
                  <a:cubicBezTo>
                    <a:pt x="632" y="431"/>
                    <a:pt x="630" y="429"/>
                    <a:pt x="630" y="427"/>
                  </a:cubicBezTo>
                  <a:lnTo>
                    <a:pt x="629" y="425"/>
                  </a:lnTo>
                  <a:cubicBezTo>
                    <a:pt x="626" y="423"/>
                    <a:pt x="623" y="419"/>
                    <a:pt x="622" y="413"/>
                  </a:cubicBezTo>
                  <a:cubicBezTo>
                    <a:pt x="620" y="406"/>
                    <a:pt x="624" y="401"/>
                    <a:pt x="626" y="398"/>
                  </a:cubicBezTo>
                  <a:lnTo>
                    <a:pt x="627" y="397"/>
                  </a:lnTo>
                  <a:cubicBezTo>
                    <a:pt x="627" y="395"/>
                    <a:pt x="627" y="392"/>
                    <a:pt x="628" y="390"/>
                  </a:cubicBezTo>
                  <a:cubicBezTo>
                    <a:pt x="629" y="387"/>
                    <a:pt x="631" y="385"/>
                    <a:pt x="634" y="384"/>
                  </a:cubicBezTo>
                  <a:cubicBezTo>
                    <a:pt x="636" y="381"/>
                    <a:pt x="637" y="378"/>
                    <a:pt x="638" y="375"/>
                  </a:cubicBezTo>
                  <a:cubicBezTo>
                    <a:pt x="640" y="371"/>
                    <a:pt x="642" y="367"/>
                    <a:pt x="645" y="363"/>
                  </a:cubicBezTo>
                  <a:cubicBezTo>
                    <a:pt x="645" y="362"/>
                    <a:pt x="645" y="360"/>
                    <a:pt x="643" y="357"/>
                  </a:cubicBezTo>
                  <a:cubicBezTo>
                    <a:pt x="642" y="354"/>
                    <a:pt x="639" y="347"/>
                    <a:pt x="643" y="342"/>
                  </a:cubicBezTo>
                  <a:cubicBezTo>
                    <a:pt x="642" y="338"/>
                    <a:pt x="644" y="335"/>
                    <a:pt x="647" y="333"/>
                  </a:cubicBezTo>
                  <a:cubicBezTo>
                    <a:pt x="647" y="330"/>
                    <a:pt x="648" y="328"/>
                    <a:pt x="648" y="326"/>
                  </a:cubicBezTo>
                  <a:lnTo>
                    <a:pt x="649" y="323"/>
                  </a:lnTo>
                  <a:cubicBezTo>
                    <a:pt x="650" y="320"/>
                    <a:pt x="652" y="318"/>
                    <a:pt x="655" y="318"/>
                  </a:cubicBezTo>
                  <a:lnTo>
                    <a:pt x="655" y="318"/>
                  </a:lnTo>
                  <a:lnTo>
                    <a:pt x="656" y="318"/>
                  </a:lnTo>
                  <a:lnTo>
                    <a:pt x="659" y="317"/>
                  </a:lnTo>
                  <a:cubicBezTo>
                    <a:pt x="661" y="317"/>
                    <a:pt x="663" y="318"/>
                    <a:pt x="664" y="319"/>
                  </a:cubicBezTo>
                  <a:lnTo>
                    <a:pt x="667" y="317"/>
                  </a:lnTo>
                  <a:cubicBezTo>
                    <a:pt x="668" y="315"/>
                    <a:pt x="669" y="314"/>
                    <a:pt x="671" y="313"/>
                  </a:cubicBezTo>
                  <a:cubicBezTo>
                    <a:pt x="672" y="310"/>
                    <a:pt x="675" y="308"/>
                    <a:pt x="677" y="307"/>
                  </a:cubicBezTo>
                  <a:lnTo>
                    <a:pt x="677" y="306"/>
                  </a:lnTo>
                  <a:cubicBezTo>
                    <a:pt x="678" y="304"/>
                    <a:pt x="680" y="303"/>
                    <a:pt x="683" y="303"/>
                  </a:cubicBezTo>
                  <a:lnTo>
                    <a:pt x="684" y="303"/>
                  </a:lnTo>
                  <a:cubicBezTo>
                    <a:pt x="686" y="304"/>
                    <a:pt x="687" y="305"/>
                    <a:pt x="689" y="306"/>
                  </a:cubicBezTo>
                  <a:lnTo>
                    <a:pt x="691" y="306"/>
                  </a:lnTo>
                  <a:cubicBezTo>
                    <a:pt x="698" y="306"/>
                    <a:pt x="709" y="303"/>
                    <a:pt x="719" y="299"/>
                  </a:cubicBezTo>
                  <a:cubicBezTo>
                    <a:pt x="724" y="298"/>
                    <a:pt x="729" y="296"/>
                    <a:pt x="733" y="295"/>
                  </a:cubicBezTo>
                  <a:cubicBezTo>
                    <a:pt x="732" y="292"/>
                    <a:pt x="730" y="288"/>
                    <a:pt x="733" y="283"/>
                  </a:cubicBezTo>
                  <a:cubicBezTo>
                    <a:pt x="732" y="281"/>
                    <a:pt x="731" y="279"/>
                    <a:pt x="730" y="278"/>
                  </a:cubicBezTo>
                  <a:cubicBezTo>
                    <a:pt x="728" y="272"/>
                    <a:pt x="725" y="266"/>
                    <a:pt x="725" y="258"/>
                  </a:cubicBezTo>
                  <a:lnTo>
                    <a:pt x="723" y="257"/>
                  </a:lnTo>
                  <a:cubicBezTo>
                    <a:pt x="718" y="255"/>
                    <a:pt x="710" y="251"/>
                    <a:pt x="710" y="243"/>
                  </a:cubicBezTo>
                  <a:cubicBezTo>
                    <a:pt x="707" y="225"/>
                    <a:pt x="717" y="215"/>
                    <a:pt x="723" y="210"/>
                  </a:cubicBezTo>
                  <a:lnTo>
                    <a:pt x="723" y="209"/>
                  </a:lnTo>
                  <a:cubicBezTo>
                    <a:pt x="723" y="206"/>
                    <a:pt x="725" y="203"/>
                    <a:pt x="727" y="202"/>
                  </a:cubicBezTo>
                  <a:lnTo>
                    <a:pt x="726" y="201"/>
                  </a:lnTo>
                  <a:cubicBezTo>
                    <a:pt x="724" y="201"/>
                    <a:pt x="722" y="201"/>
                    <a:pt x="721" y="199"/>
                  </a:cubicBezTo>
                  <a:cubicBezTo>
                    <a:pt x="720" y="198"/>
                    <a:pt x="719" y="197"/>
                    <a:pt x="719" y="195"/>
                  </a:cubicBezTo>
                  <a:cubicBezTo>
                    <a:pt x="716" y="195"/>
                    <a:pt x="714" y="193"/>
                    <a:pt x="712" y="190"/>
                  </a:cubicBezTo>
                  <a:cubicBezTo>
                    <a:pt x="710" y="184"/>
                    <a:pt x="714" y="172"/>
                    <a:pt x="718" y="165"/>
                  </a:cubicBezTo>
                  <a:cubicBezTo>
                    <a:pt x="716" y="163"/>
                    <a:pt x="714" y="160"/>
                    <a:pt x="714" y="156"/>
                  </a:cubicBezTo>
                  <a:cubicBezTo>
                    <a:pt x="714" y="153"/>
                    <a:pt x="715" y="151"/>
                    <a:pt x="717" y="149"/>
                  </a:cubicBezTo>
                  <a:cubicBezTo>
                    <a:pt x="722" y="143"/>
                    <a:pt x="729" y="140"/>
                    <a:pt x="736" y="140"/>
                  </a:cubicBezTo>
                  <a:cubicBezTo>
                    <a:pt x="744" y="140"/>
                    <a:pt x="752" y="143"/>
                    <a:pt x="759" y="147"/>
                  </a:cubicBezTo>
                  <a:cubicBezTo>
                    <a:pt x="765" y="150"/>
                    <a:pt x="771" y="153"/>
                    <a:pt x="776" y="153"/>
                  </a:cubicBezTo>
                  <a:cubicBezTo>
                    <a:pt x="779" y="152"/>
                    <a:pt x="781" y="151"/>
                    <a:pt x="783" y="149"/>
                  </a:cubicBezTo>
                  <a:lnTo>
                    <a:pt x="783" y="149"/>
                  </a:lnTo>
                  <a:cubicBezTo>
                    <a:pt x="782" y="146"/>
                    <a:pt x="782" y="143"/>
                    <a:pt x="783" y="141"/>
                  </a:cubicBezTo>
                  <a:cubicBezTo>
                    <a:pt x="781" y="139"/>
                    <a:pt x="780" y="136"/>
                    <a:pt x="780" y="135"/>
                  </a:cubicBezTo>
                  <a:cubicBezTo>
                    <a:pt x="778" y="129"/>
                    <a:pt x="780" y="124"/>
                    <a:pt x="782" y="121"/>
                  </a:cubicBezTo>
                  <a:lnTo>
                    <a:pt x="783" y="119"/>
                  </a:lnTo>
                  <a:cubicBezTo>
                    <a:pt x="781" y="119"/>
                    <a:pt x="779" y="118"/>
                    <a:pt x="778" y="116"/>
                  </a:cubicBezTo>
                  <a:cubicBezTo>
                    <a:pt x="777" y="115"/>
                    <a:pt x="777" y="113"/>
                    <a:pt x="777" y="111"/>
                  </a:cubicBezTo>
                  <a:cubicBezTo>
                    <a:pt x="776" y="110"/>
                    <a:pt x="775" y="107"/>
                    <a:pt x="776" y="104"/>
                  </a:cubicBezTo>
                  <a:lnTo>
                    <a:pt x="777" y="101"/>
                  </a:lnTo>
                  <a:cubicBezTo>
                    <a:pt x="779" y="99"/>
                    <a:pt x="781" y="97"/>
                    <a:pt x="783" y="96"/>
                  </a:cubicBezTo>
                  <a:cubicBezTo>
                    <a:pt x="786" y="93"/>
                    <a:pt x="786" y="93"/>
                    <a:pt x="786" y="91"/>
                  </a:cubicBezTo>
                  <a:cubicBezTo>
                    <a:pt x="786" y="89"/>
                    <a:pt x="787" y="87"/>
                    <a:pt x="789" y="86"/>
                  </a:cubicBezTo>
                  <a:lnTo>
                    <a:pt x="793" y="85"/>
                  </a:lnTo>
                  <a:lnTo>
                    <a:pt x="794" y="85"/>
                  </a:lnTo>
                  <a:cubicBezTo>
                    <a:pt x="801" y="86"/>
                    <a:pt x="806" y="90"/>
                    <a:pt x="811" y="94"/>
                  </a:cubicBezTo>
                  <a:cubicBezTo>
                    <a:pt x="814" y="97"/>
                    <a:pt x="817" y="100"/>
                    <a:pt x="821" y="101"/>
                  </a:cubicBezTo>
                  <a:cubicBezTo>
                    <a:pt x="827" y="103"/>
                    <a:pt x="832" y="112"/>
                    <a:pt x="833" y="116"/>
                  </a:cubicBezTo>
                  <a:cubicBezTo>
                    <a:pt x="834" y="120"/>
                    <a:pt x="834" y="122"/>
                    <a:pt x="833" y="124"/>
                  </a:cubicBezTo>
                  <a:lnTo>
                    <a:pt x="834" y="125"/>
                  </a:lnTo>
                  <a:lnTo>
                    <a:pt x="837" y="123"/>
                  </a:lnTo>
                  <a:lnTo>
                    <a:pt x="841" y="124"/>
                  </a:lnTo>
                  <a:cubicBezTo>
                    <a:pt x="842" y="125"/>
                    <a:pt x="845" y="126"/>
                    <a:pt x="846" y="127"/>
                  </a:cubicBezTo>
                  <a:cubicBezTo>
                    <a:pt x="847" y="125"/>
                    <a:pt x="849" y="124"/>
                    <a:pt x="851" y="123"/>
                  </a:cubicBezTo>
                  <a:lnTo>
                    <a:pt x="853" y="123"/>
                  </a:lnTo>
                  <a:cubicBezTo>
                    <a:pt x="855" y="123"/>
                    <a:pt x="856" y="123"/>
                    <a:pt x="857" y="124"/>
                  </a:cubicBezTo>
                  <a:lnTo>
                    <a:pt x="860" y="125"/>
                  </a:lnTo>
                  <a:lnTo>
                    <a:pt x="861" y="125"/>
                  </a:lnTo>
                  <a:cubicBezTo>
                    <a:pt x="863" y="123"/>
                    <a:pt x="865" y="121"/>
                    <a:pt x="867" y="119"/>
                  </a:cubicBezTo>
                  <a:lnTo>
                    <a:pt x="869" y="117"/>
                  </a:lnTo>
                  <a:cubicBezTo>
                    <a:pt x="870" y="116"/>
                    <a:pt x="872" y="115"/>
                    <a:pt x="874" y="115"/>
                  </a:cubicBezTo>
                  <a:lnTo>
                    <a:pt x="876" y="115"/>
                  </a:lnTo>
                  <a:cubicBezTo>
                    <a:pt x="883" y="117"/>
                    <a:pt x="884" y="123"/>
                    <a:pt x="885" y="126"/>
                  </a:cubicBezTo>
                  <a:lnTo>
                    <a:pt x="885" y="126"/>
                  </a:lnTo>
                  <a:cubicBezTo>
                    <a:pt x="893" y="132"/>
                    <a:pt x="892" y="140"/>
                    <a:pt x="892" y="146"/>
                  </a:cubicBezTo>
                  <a:cubicBezTo>
                    <a:pt x="891" y="147"/>
                    <a:pt x="891" y="149"/>
                    <a:pt x="891" y="151"/>
                  </a:cubicBezTo>
                  <a:cubicBezTo>
                    <a:pt x="891" y="153"/>
                    <a:pt x="890" y="155"/>
                    <a:pt x="888" y="157"/>
                  </a:cubicBezTo>
                  <a:cubicBezTo>
                    <a:pt x="883" y="160"/>
                    <a:pt x="882" y="164"/>
                    <a:pt x="880" y="169"/>
                  </a:cubicBezTo>
                  <a:cubicBezTo>
                    <a:pt x="882" y="166"/>
                    <a:pt x="885" y="161"/>
                    <a:pt x="894" y="161"/>
                  </a:cubicBezTo>
                  <a:lnTo>
                    <a:pt x="894" y="161"/>
                  </a:lnTo>
                  <a:lnTo>
                    <a:pt x="898" y="162"/>
                  </a:lnTo>
                  <a:cubicBezTo>
                    <a:pt x="901" y="164"/>
                    <a:pt x="902" y="164"/>
                    <a:pt x="902" y="164"/>
                  </a:cubicBezTo>
                  <a:lnTo>
                    <a:pt x="905" y="163"/>
                  </a:lnTo>
                  <a:cubicBezTo>
                    <a:pt x="908" y="161"/>
                    <a:pt x="912" y="158"/>
                    <a:pt x="920" y="158"/>
                  </a:cubicBezTo>
                  <a:lnTo>
                    <a:pt x="924" y="158"/>
                  </a:lnTo>
                  <a:cubicBezTo>
                    <a:pt x="925" y="156"/>
                    <a:pt x="927" y="155"/>
                    <a:pt x="929" y="155"/>
                  </a:cubicBezTo>
                  <a:lnTo>
                    <a:pt x="932" y="153"/>
                  </a:lnTo>
                  <a:cubicBezTo>
                    <a:pt x="932" y="151"/>
                    <a:pt x="932" y="149"/>
                    <a:pt x="933" y="148"/>
                  </a:cubicBezTo>
                  <a:cubicBezTo>
                    <a:pt x="935" y="145"/>
                    <a:pt x="937" y="141"/>
                    <a:pt x="942" y="141"/>
                  </a:cubicBezTo>
                  <a:lnTo>
                    <a:pt x="943" y="139"/>
                  </a:lnTo>
                  <a:cubicBezTo>
                    <a:pt x="945" y="136"/>
                    <a:pt x="948" y="132"/>
                    <a:pt x="953" y="129"/>
                  </a:cubicBezTo>
                  <a:cubicBezTo>
                    <a:pt x="955" y="127"/>
                    <a:pt x="958" y="127"/>
                    <a:pt x="959" y="127"/>
                  </a:cubicBezTo>
                  <a:cubicBezTo>
                    <a:pt x="962" y="127"/>
                    <a:pt x="964" y="128"/>
                    <a:pt x="965" y="129"/>
                  </a:cubicBezTo>
                  <a:lnTo>
                    <a:pt x="971" y="129"/>
                  </a:lnTo>
                  <a:cubicBezTo>
                    <a:pt x="974" y="126"/>
                    <a:pt x="976" y="125"/>
                    <a:pt x="981" y="123"/>
                  </a:cubicBezTo>
                  <a:lnTo>
                    <a:pt x="984" y="120"/>
                  </a:lnTo>
                  <a:cubicBezTo>
                    <a:pt x="985" y="117"/>
                    <a:pt x="988" y="114"/>
                    <a:pt x="992" y="113"/>
                  </a:cubicBezTo>
                  <a:cubicBezTo>
                    <a:pt x="994" y="111"/>
                    <a:pt x="996" y="109"/>
                    <a:pt x="998" y="108"/>
                  </a:cubicBezTo>
                  <a:cubicBezTo>
                    <a:pt x="999" y="106"/>
                    <a:pt x="1000" y="105"/>
                    <a:pt x="1002" y="103"/>
                  </a:cubicBezTo>
                  <a:cubicBezTo>
                    <a:pt x="1003" y="102"/>
                    <a:pt x="1005" y="101"/>
                    <a:pt x="1006" y="101"/>
                  </a:cubicBezTo>
                  <a:lnTo>
                    <a:pt x="1007" y="101"/>
                  </a:lnTo>
                  <a:cubicBezTo>
                    <a:pt x="1007" y="99"/>
                    <a:pt x="1008" y="98"/>
                    <a:pt x="1010" y="97"/>
                  </a:cubicBezTo>
                  <a:cubicBezTo>
                    <a:pt x="1012" y="95"/>
                    <a:pt x="1021" y="90"/>
                    <a:pt x="1024" y="90"/>
                  </a:cubicBezTo>
                  <a:cubicBezTo>
                    <a:pt x="1026" y="90"/>
                    <a:pt x="1028" y="91"/>
                    <a:pt x="1029" y="92"/>
                  </a:cubicBezTo>
                  <a:lnTo>
                    <a:pt x="1032" y="93"/>
                  </a:lnTo>
                  <a:cubicBezTo>
                    <a:pt x="1036" y="93"/>
                    <a:pt x="1039" y="88"/>
                    <a:pt x="1040" y="85"/>
                  </a:cubicBezTo>
                  <a:cubicBezTo>
                    <a:pt x="1040" y="83"/>
                    <a:pt x="1042" y="81"/>
                    <a:pt x="1044" y="80"/>
                  </a:cubicBezTo>
                  <a:cubicBezTo>
                    <a:pt x="1051" y="78"/>
                    <a:pt x="1055" y="75"/>
                    <a:pt x="1059" y="73"/>
                  </a:cubicBezTo>
                  <a:cubicBezTo>
                    <a:pt x="1063" y="70"/>
                    <a:pt x="1066" y="68"/>
                    <a:pt x="1072" y="65"/>
                  </a:cubicBezTo>
                  <a:lnTo>
                    <a:pt x="1072" y="65"/>
                  </a:lnTo>
                  <a:cubicBezTo>
                    <a:pt x="1072" y="63"/>
                    <a:pt x="1073" y="60"/>
                    <a:pt x="1075" y="58"/>
                  </a:cubicBezTo>
                  <a:cubicBezTo>
                    <a:pt x="1075" y="56"/>
                    <a:pt x="1075" y="54"/>
                    <a:pt x="1076" y="52"/>
                  </a:cubicBezTo>
                  <a:cubicBezTo>
                    <a:pt x="1077" y="50"/>
                    <a:pt x="1079" y="49"/>
                    <a:pt x="1081" y="49"/>
                  </a:cubicBezTo>
                  <a:lnTo>
                    <a:pt x="1083" y="47"/>
                  </a:lnTo>
                  <a:cubicBezTo>
                    <a:pt x="1094" y="45"/>
                    <a:pt x="1099" y="42"/>
                    <a:pt x="1101" y="37"/>
                  </a:cubicBezTo>
                  <a:cubicBezTo>
                    <a:pt x="1102" y="35"/>
                    <a:pt x="1104" y="33"/>
                    <a:pt x="1106" y="33"/>
                  </a:cubicBezTo>
                  <a:lnTo>
                    <a:pt x="1107" y="33"/>
                  </a:lnTo>
                  <a:cubicBezTo>
                    <a:pt x="1108" y="32"/>
                    <a:pt x="1109" y="31"/>
                    <a:pt x="1110" y="30"/>
                  </a:cubicBezTo>
                  <a:lnTo>
                    <a:pt x="1113" y="30"/>
                  </a:lnTo>
                  <a:lnTo>
                    <a:pt x="1114" y="28"/>
                  </a:lnTo>
                  <a:cubicBezTo>
                    <a:pt x="1117" y="26"/>
                    <a:pt x="1120" y="24"/>
                    <a:pt x="1123" y="23"/>
                  </a:cubicBezTo>
                  <a:cubicBezTo>
                    <a:pt x="1128" y="19"/>
                    <a:pt x="1134" y="18"/>
                    <a:pt x="1139" y="17"/>
                  </a:cubicBezTo>
                  <a:lnTo>
                    <a:pt x="1142" y="16"/>
                  </a:lnTo>
                  <a:cubicBezTo>
                    <a:pt x="1147" y="12"/>
                    <a:pt x="1153" y="10"/>
                    <a:pt x="1157" y="9"/>
                  </a:cubicBezTo>
                  <a:lnTo>
                    <a:pt x="1159" y="8"/>
                  </a:lnTo>
                  <a:cubicBezTo>
                    <a:pt x="1160" y="7"/>
                    <a:pt x="1161" y="6"/>
                    <a:pt x="1163" y="5"/>
                  </a:cubicBezTo>
                  <a:cubicBezTo>
                    <a:pt x="1166" y="4"/>
                    <a:pt x="1170" y="3"/>
                    <a:pt x="1174" y="3"/>
                  </a:cubicBezTo>
                  <a:cubicBezTo>
                    <a:pt x="1175" y="3"/>
                    <a:pt x="1177" y="4"/>
                    <a:pt x="1179" y="4"/>
                  </a:cubicBezTo>
                  <a:lnTo>
                    <a:pt x="1182" y="4"/>
                  </a:lnTo>
                  <a:lnTo>
                    <a:pt x="1183" y="4"/>
                  </a:lnTo>
                  <a:cubicBezTo>
                    <a:pt x="1184" y="1"/>
                    <a:pt x="1188" y="0"/>
                    <a:pt x="1189" y="0"/>
                  </a:cubicBezTo>
                  <a:cubicBezTo>
                    <a:pt x="1191" y="0"/>
                    <a:pt x="1194" y="3"/>
                    <a:pt x="1195" y="5"/>
                  </a:cubicBezTo>
                  <a:lnTo>
                    <a:pt x="1197" y="6"/>
                  </a:lnTo>
                  <a:lnTo>
                    <a:pt x="1200" y="5"/>
                  </a:lnTo>
                  <a:lnTo>
                    <a:pt x="1204" y="6"/>
                  </a:lnTo>
                  <a:lnTo>
                    <a:pt x="1207" y="5"/>
                  </a:lnTo>
                  <a:lnTo>
                    <a:pt x="1211" y="6"/>
                  </a:lnTo>
                  <a:lnTo>
                    <a:pt x="1212" y="8"/>
                  </a:lnTo>
                  <a:cubicBezTo>
                    <a:pt x="1214" y="8"/>
                    <a:pt x="1216" y="8"/>
                    <a:pt x="1218" y="10"/>
                  </a:cubicBezTo>
                  <a:lnTo>
                    <a:pt x="1218" y="9"/>
                  </a:lnTo>
                  <a:cubicBezTo>
                    <a:pt x="1220" y="9"/>
                    <a:pt x="1224" y="7"/>
                    <a:pt x="1228" y="7"/>
                  </a:cubicBezTo>
                  <a:lnTo>
                    <a:pt x="1228" y="7"/>
                  </a:lnTo>
                  <a:cubicBezTo>
                    <a:pt x="1230" y="7"/>
                    <a:pt x="1232" y="8"/>
                    <a:pt x="1233" y="9"/>
                  </a:cubicBezTo>
                  <a:lnTo>
                    <a:pt x="1237" y="12"/>
                  </a:lnTo>
                  <a:lnTo>
                    <a:pt x="1242" y="12"/>
                  </a:lnTo>
                  <a:lnTo>
                    <a:pt x="1244" y="12"/>
                  </a:lnTo>
                  <a:lnTo>
                    <a:pt x="1245" y="12"/>
                  </a:lnTo>
                  <a:cubicBezTo>
                    <a:pt x="1247" y="12"/>
                    <a:pt x="1249" y="13"/>
                    <a:pt x="1250" y="15"/>
                  </a:cubicBezTo>
                  <a:lnTo>
                    <a:pt x="1254" y="14"/>
                  </a:lnTo>
                  <a:lnTo>
                    <a:pt x="1256" y="15"/>
                  </a:lnTo>
                  <a:cubicBezTo>
                    <a:pt x="1260" y="16"/>
                    <a:pt x="1262" y="18"/>
                    <a:pt x="1263" y="19"/>
                  </a:cubicBezTo>
                  <a:cubicBezTo>
                    <a:pt x="1265" y="19"/>
                    <a:pt x="1266" y="20"/>
                    <a:pt x="1267" y="22"/>
                  </a:cubicBezTo>
                  <a:cubicBezTo>
                    <a:pt x="1268" y="23"/>
                    <a:pt x="1269" y="25"/>
                    <a:pt x="1269" y="27"/>
                  </a:cubicBezTo>
                  <a:cubicBezTo>
                    <a:pt x="1268" y="32"/>
                    <a:pt x="1265" y="38"/>
                    <a:pt x="1262" y="44"/>
                  </a:cubicBezTo>
                  <a:cubicBezTo>
                    <a:pt x="1258" y="52"/>
                    <a:pt x="1254" y="60"/>
                    <a:pt x="1254" y="67"/>
                  </a:cubicBezTo>
                  <a:lnTo>
                    <a:pt x="1253" y="69"/>
                  </a:lnTo>
                  <a:cubicBezTo>
                    <a:pt x="1253" y="70"/>
                    <a:pt x="1253" y="71"/>
                    <a:pt x="1254" y="73"/>
                  </a:cubicBezTo>
                  <a:cubicBezTo>
                    <a:pt x="1254" y="75"/>
                    <a:pt x="1254" y="77"/>
                    <a:pt x="1254" y="79"/>
                  </a:cubicBezTo>
                  <a:cubicBezTo>
                    <a:pt x="1258" y="81"/>
                    <a:pt x="1265" y="83"/>
                    <a:pt x="1273" y="84"/>
                  </a:cubicBezTo>
                  <a:lnTo>
                    <a:pt x="1275" y="84"/>
                  </a:lnTo>
                  <a:cubicBezTo>
                    <a:pt x="1277" y="84"/>
                    <a:pt x="1279" y="86"/>
                    <a:pt x="1281" y="89"/>
                  </a:cubicBezTo>
                  <a:cubicBezTo>
                    <a:pt x="1283" y="89"/>
                    <a:pt x="1286" y="91"/>
                    <a:pt x="1289" y="92"/>
                  </a:cubicBezTo>
                  <a:lnTo>
                    <a:pt x="1292" y="94"/>
                  </a:lnTo>
                  <a:lnTo>
                    <a:pt x="1295" y="93"/>
                  </a:lnTo>
                  <a:cubicBezTo>
                    <a:pt x="1300" y="93"/>
                    <a:pt x="1306" y="97"/>
                    <a:pt x="1309" y="100"/>
                  </a:cubicBezTo>
                  <a:cubicBezTo>
                    <a:pt x="1310" y="98"/>
                    <a:pt x="1312" y="96"/>
                    <a:pt x="1314" y="96"/>
                  </a:cubicBezTo>
                  <a:cubicBezTo>
                    <a:pt x="1314" y="94"/>
                    <a:pt x="1316" y="91"/>
                    <a:pt x="1320" y="90"/>
                  </a:cubicBezTo>
                  <a:cubicBezTo>
                    <a:pt x="1323" y="88"/>
                    <a:pt x="1329" y="86"/>
                    <a:pt x="1334" y="84"/>
                  </a:cubicBezTo>
                  <a:cubicBezTo>
                    <a:pt x="1339" y="82"/>
                    <a:pt x="1344" y="80"/>
                    <a:pt x="1346" y="79"/>
                  </a:cubicBezTo>
                  <a:lnTo>
                    <a:pt x="1348" y="78"/>
                  </a:lnTo>
                  <a:cubicBezTo>
                    <a:pt x="1352" y="77"/>
                    <a:pt x="1357" y="76"/>
                    <a:pt x="1361" y="76"/>
                  </a:cubicBezTo>
                  <a:cubicBezTo>
                    <a:pt x="1370" y="76"/>
                    <a:pt x="1377" y="79"/>
                    <a:pt x="1383" y="81"/>
                  </a:cubicBezTo>
                  <a:cubicBezTo>
                    <a:pt x="1386" y="81"/>
                    <a:pt x="1388" y="82"/>
                    <a:pt x="1390" y="82"/>
                  </a:cubicBezTo>
                  <a:lnTo>
                    <a:pt x="1390" y="82"/>
                  </a:lnTo>
                  <a:cubicBezTo>
                    <a:pt x="1404" y="82"/>
                    <a:pt x="1415" y="87"/>
                    <a:pt x="1419" y="96"/>
                  </a:cubicBezTo>
                  <a:cubicBezTo>
                    <a:pt x="1424" y="97"/>
                    <a:pt x="1429" y="101"/>
                    <a:pt x="1436" y="107"/>
                  </a:cubicBezTo>
                  <a:cubicBezTo>
                    <a:pt x="1440" y="111"/>
                    <a:pt x="1446" y="116"/>
                    <a:pt x="1448" y="116"/>
                  </a:cubicBezTo>
                  <a:lnTo>
                    <a:pt x="1451" y="117"/>
                  </a:lnTo>
                  <a:cubicBezTo>
                    <a:pt x="1453" y="118"/>
                    <a:pt x="1455" y="119"/>
                    <a:pt x="1457" y="121"/>
                  </a:cubicBezTo>
                  <a:cubicBezTo>
                    <a:pt x="1458" y="122"/>
                    <a:pt x="1460" y="123"/>
                    <a:pt x="1462" y="124"/>
                  </a:cubicBezTo>
                  <a:lnTo>
                    <a:pt x="1464" y="125"/>
                  </a:lnTo>
                  <a:cubicBezTo>
                    <a:pt x="1465" y="125"/>
                    <a:pt x="1467" y="124"/>
                    <a:pt x="1468" y="124"/>
                  </a:cubicBezTo>
                  <a:cubicBezTo>
                    <a:pt x="1470" y="124"/>
                    <a:pt x="1473" y="125"/>
                    <a:pt x="1476" y="128"/>
                  </a:cubicBezTo>
                  <a:lnTo>
                    <a:pt x="1477" y="129"/>
                  </a:lnTo>
                  <a:cubicBezTo>
                    <a:pt x="1478" y="132"/>
                    <a:pt x="1483" y="134"/>
                    <a:pt x="1487" y="136"/>
                  </a:cubicBezTo>
                  <a:cubicBezTo>
                    <a:pt x="1492" y="138"/>
                    <a:pt x="1500" y="142"/>
                    <a:pt x="1501" y="150"/>
                  </a:cubicBezTo>
                  <a:lnTo>
                    <a:pt x="1502" y="150"/>
                  </a:lnTo>
                  <a:cubicBezTo>
                    <a:pt x="1505" y="151"/>
                    <a:pt x="1508" y="151"/>
                    <a:pt x="1511" y="153"/>
                  </a:cubicBezTo>
                  <a:lnTo>
                    <a:pt x="1513" y="153"/>
                  </a:lnTo>
                  <a:cubicBezTo>
                    <a:pt x="1518" y="153"/>
                    <a:pt x="1522" y="156"/>
                    <a:pt x="1525" y="158"/>
                  </a:cubicBezTo>
                  <a:lnTo>
                    <a:pt x="1526" y="158"/>
                  </a:lnTo>
                  <a:cubicBezTo>
                    <a:pt x="1529" y="157"/>
                    <a:pt x="1532" y="156"/>
                    <a:pt x="1535" y="156"/>
                  </a:cubicBezTo>
                  <a:lnTo>
                    <a:pt x="1536" y="156"/>
                  </a:lnTo>
                  <a:cubicBezTo>
                    <a:pt x="1538" y="155"/>
                    <a:pt x="1539" y="154"/>
                    <a:pt x="1541" y="154"/>
                  </a:cubicBezTo>
                  <a:cubicBezTo>
                    <a:pt x="1548" y="154"/>
                    <a:pt x="1555" y="162"/>
                    <a:pt x="1559" y="169"/>
                  </a:cubicBezTo>
                  <a:lnTo>
                    <a:pt x="1560" y="169"/>
                  </a:lnTo>
                  <a:cubicBezTo>
                    <a:pt x="1563" y="167"/>
                    <a:pt x="1566" y="166"/>
                    <a:pt x="1570" y="166"/>
                  </a:cubicBezTo>
                  <a:cubicBezTo>
                    <a:pt x="1572" y="166"/>
                    <a:pt x="1574" y="166"/>
                    <a:pt x="1576" y="167"/>
                  </a:cubicBezTo>
                  <a:cubicBezTo>
                    <a:pt x="1578" y="168"/>
                    <a:pt x="1579" y="168"/>
                    <a:pt x="1580" y="168"/>
                  </a:cubicBezTo>
                  <a:cubicBezTo>
                    <a:pt x="1580" y="168"/>
                    <a:pt x="1580" y="168"/>
                    <a:pt x="1582" y="167"/>
                  </a:cubicBezTo>
                  <a:cubicBezTo>
                    <a:pt x="1587" y="162"/>
                    <a:pt x="1594" y="159"/>
                    <a:pt x="1601" y="159"/>
                  </a:cubicBezTo>
                  <a:cubicBezTo>
                    <a:pt x="1621" y="159"/>
                    <a:pt x="1641" y="181"/>
                    <a:pt x="1660" y="202"/>
                  </a:cubicBezTo>
                  <a:cubicBezTo>
                    <a:pt x="1670" y="213"/>
                    <a:pt x="1679" y="223"/>
                    <a:pt x="1686" y="228"/>
                  </a:cubicBezTo>
                  <a:cubicBezTo>
                    <a:pt x="1687" y="229"/>
                    <a:pt x="1688" y="230"/>
                    <a:pt x="1689" y="232"/>
                  </a:cubicBezTo>
                  <a:cubicBezTo>
                    <a:pt x="1691" y="238"/>
                    <a:pt x="1691" y="245"/>
                    <a:pt x="1691" y="251"/>
                  </a:cubicBezTo>
                  <a:cubicBezTo>
                    <a:pt x="1692" y="267"/>
                    <a:pt x="1694" y="271"/>
                    <a:pt x="1697" y="271"/>
                  </a:cubicBezTo>
                  <a:cubicBezTo>
                    <a:pt x="1699" y="271"/>
                    <a:pt x="1701" y="271"/>
                    <a:pt x="1705" y="269"/>
                  </a:cubicBezTo>
                  <a:lnTo>
                    <a:pt x="1707" y="269"/>
                  </a:lnTo>
                  <a:cubicBezTo>
                    <a:pt x="1709" y="269"/>
                    <a:pt x="1710" y="269"/>
                    <a:pt x="1711" y="270"/>
                  </a:cubicBezTo>
                  <a:cubicBezTo>
                    <a:pt x="1714" y="273"/>
                    <a:pt x="1716" y="273"/>
                    <a:pt x="1717" y="273"/>
                  </a:cubicBezTo>
                  <a:cubicBezTo>
                    <a:pt x="1719" y="273"/>
                    <a:pt x="1721" y="271"/>
                    <a:pt x="1725" y="270"/>
                  </a:cubicBezTo>
                  <a:cubicBezTo>
                    <a:pt x="1729" y="267"/>
                    <a:pt x="1734" y="265"/>
                    <a:pt x="1740" y="264"/>
                  </a:cubicBezTo>
                  <a:lnTo>
                    <a:pt x="1743" y="261"/>
                  </a:lnTo>
                  <a:cubicBezTo>
                    <a:pt x="1744" y="258"/>
                    <a:pt x="1747" y="254"/>
                    <a:pt x="1754" y="254"/>
                  </a:cubicBezTo>
                  <a:cubicBezTo>
                    <a:pt x="1756" y="254"/>
                    <a:pt x="1758" y="254"/>
                    <a:pt x="1761" y="255"/>
                  </a:cubicBezTo>
                  <a:cubicBezTo>
                    <a:pt x="1764" y="255"/>
                    <a:pt x="1766" y="258"/>
                    <a:pt x="1766" y="260"/>
                  </a:cubicBezTo>
                  <a:lnTo>
                    <a:pt x="1768" y="260"/>
                  </a:lnTo>
                  <a:cubicBezTo>
                    <a:pt x="1767" y="257"/>
                    <a:pt x="1767" y="256"/>
                    <a:pt x="1769" y="254"/>
                  </a:cubicBezTo>
                  <a:cubicBezTo>
                    <a:pt x="1770" y="253"/>
                    <a:pt x="1771" y="252"/>
                    <a:pt x="1773" y="252"/>
                  </a:cubicBezTo>
                  <a:lnTo>
                    <a:pt x="1775" y="253"/>
                  </a:lnTo>
                  <a:cubicBezTo>
                    <a:pt x="1777" y="253"/>
                    <a:pt x="1784" y="255"/>
                    <a:pt x="1787" y="260"/>
                  </a:cubicBezTo>
                  <a:cubicBezTo>
                    <a:pt x="1789" y="258"/>
                    <a:pt x="1791" y="256"/>
                    <a:pt x="1795" y="256"/>
                  </a:cubicBezTo>
                  <a:cubicBezTo>
                    <a:pt x="1800" y="256"/>
                    <a:pt x="1805" y="261"/>
                    <a:pt x="1808" y="266"/>
                  </a:cubicBezTo>
                  <a:lnTo>
                    <a:pt x="1809" y="266"/>
                  </a:lnTo>
                  <a:cubicBezTo>
                    <a:pt x="1815" y="266"/>
                    <a:pt x="1817" y="271"/>
                    <a:pt x="1819" y="274"/>
                  </a:cubicBezTo>
                  <a:lnTo>
                    <a:pt x="1820" y="276"/>
                  </a:lnTo>
                  <a:lnTo>
                    <a:pt x="1821" y="276"/>
                  </a:lnTo>
                  <a:lnTo>
                    <a:pt x="1824" y="278"/>
                  </a:lnTo>
                  <a:cubicBezTo>
                    <a:pt x="1827" y="276"/>
                    <a:pt x="1829" y="274"/>
                    <a:pt x="1832" y="274"/>
                  </a:cubicBezTo>
                  <a:lnTo>
                    <a:pt x="1832" y="274"/>
                  </a:lnTo>
                  <a:cubicBezTo>
                    <a:pt x="1835" y="273"/>
                    <a:pt x="1837" y="273"/>
                    <a:pt x="1839" y="273"/>
                  </a:cubicBezTo>
                  <a:cubicBezTo>
                    <a:pt x="1845" y="273"/>
                    <a:pt x="1848" y="278"/>
                    <a:pt x="1849" y="280"/>
                  </a:cubicBezTo>
                  <a:cubicBezTo>
                    <a:pt x="1850" y="282"/>
                    <a:pt x="1851" y="284"/>
                    <a:pt x="1857" y="284"/>
                  </a:cubicBezTo>
                  <a:cubicBezTo>
                    <a:pt x="1860" y="284"/>
                    <a:pt x="1865" y="283"/>
                    <a:pt x="1870" y="282"/>
                  </a:cubicBezTo>
                  <a:cubicBezTo>
                    <a:pt x="1871" y="281"/>
                    <a:pt x="1873" y="281"/>
                    <a:pt x="1875" y="281"/>
                  </a:cubicBezTo>
                  <a:cubicBezTo>
                    <a:pt x="1882" y="281"/>
                    <a:pt x="1885" y="287"/>
                    <a:pt x="1886" y="290"/>
                  </a:cubicBezTo>
                  <a:lnTo>
                    <a:pt x="1886" y="290"/>
                  </a:lnTo>
                  <a:cubicBezTo>
                    <a:pt x="1889" y="291"/>
                    <a:pt x="1891" y="293"/>
                    <a:pt x="1892" y="294"/>
                  </a:cubicBezTo>
                  <a:lnTo>
                    <a:pt x="1894" y="297"/>
                  </a:lnTo>
                  <a:lnTo>
                    <a:pt x="1897" y="298"/>
                  </a:lnTo>
                  <a:lnTo>
                    <a:pt x="1898" y="299"/>
                  </a:lnTo>
                  <a:lnTo>
                    <a:pt x="1899" y="298"/>
                  </a:lnTo>
                  <a:lnTo>
                    <a:pt x="1903" y="297"/>
                  </a:lnTo>
                  <a:cubicBezTo>
                    <a:pt x="1905" y="297"/>
                    <a:pt x="1906" y="298"/>
                    <a:pt x="1908" y="299"/>
                  </a:cubicBezTo>
                  <a:lnTo>
                    <a:pt x="1908" y="300"/>
                  </a:lnTo>
                  <a:cubicBezTo>
                    <a:pt x="1910" y="300"/>
                    <a:pt x="1912" y="302"/>
                    <a:pt x="1912" y="303"/>
                  </a:cubicBezTo>
                  <a:cubicBezTo>
                    <a:pt x="1913" y="305"/>
                    <a:pt x="1913" y="307"/>
                    <a:pt x="1913" y="309"/>
                  </a:cubicBezTo>
                  <a:lnTo>
                    <a:pt x="1913" y="310"/>
                  </a:lnTo>
                  <a:lnTo>
                    <a:pt x="1915" y="313"/>
                  </a:lnTo>
                  <a:lnTo>
                    <a:pt x="1915" y="313"/>
                  </a:lnTo>
                  <a:cubicBezTo>
                    <a:pt x="1916" y="313"/>
                    <a:pt x="1917" y="313"/>
                    <a:pt x="1919" y="315"/>
                  </a:cubicBezTo>
                  <a:lnTo>
                    <a:pt x="1920" y="315"/>
                  </a:lnTo>
                  <a:lnTo>
                    <a:pt x="1923" y="316"/>
                  </a:lnTo>
                  <a:cubicBezTo>
                    <a:pt x="1925" y="315"/>
                    <a:pt x="1927" y="315"/>
                    <a:pt x="1928" y="315"/>
                  </a:cubicBezTo>
                  <a:cubicBezTo>
                    <a:pt x="1931" y="315"/>
                    <a:pt x="1933" y="315"/>
                    <a:pt x="1936" y="317"/>
                  </a:cubicBezTo>
                  <a:cubicBezTo>
                    <a:pt x="1938" y="318"/>
                    <a:pt x="1939" y="321"/>
                    <a:pt x="1939" y="323"/>
                  </a:cubicBezTo>
                  <a:lnTo>
                    <a:pt x="1938" y="326"/>
                  </a:lnTo>
                  <a:lnTo>
                    <a:pt x="1940" y="329"/>
                  </a:lnTo>
                  <a:cubicBezTo>
                    <a:pt x="1945" y="334"/>
                    <a:pt x="1950" y="340"/>
                    <a:pt x="1948" y="346"/>
                  </a:cubicBezTo>
                  <a:cubicBezTo>
                    <a:pt x="1948" y="348"/>
                    <a:pt x="1946" y="350"/>
                    <a:pt x="1944" y="351"/>
                  </a:cubicBezTo>
                  <a:lnTo>
                    <a:pt x="1944" y="351"/>
                  </a:lnTo>
                  <a:cubicBezTo>
                    <a:pt x="1945" y="357"/>
                    <a:pt x="1943" y="361"/>
                    <a:pt x="1937" y="365"/>
                  </a:cubicBezTo>
                  <a:lnTo>
                    <a:pt x="1937" y="367"/>
                  </a:lnTo>
                  <a:cubicBezTo>
                    <a:pt x="1939" y="374"/>
                    <a:pt x="1935" y="378"/>
                    <a:pt x="1931" y="380"/>
                  </a:cubicBezTo>
                  <a:cubicBezTo>
                    <a:pt x="1930" y="383"/>
                    <a:pt x="1928" y="387"/>
                    <a:pt x="1924" y="387"/>
                  </a:cubicBezTo>
                  <a:lnTo>
                    <a:pt x="1922" y="386"/>
                  </a:lnTo>
                  <a:cubicBezTo>
                    <a:pt x="1919" y="392"/>
                    <a:pt x="1915" y="400"/>
                    <a:pt x="1913" y="404"/>
                  </a:cubicBezTo>
                  <a:cubicBezTo>
                    <a:pt x="1911" y="407"/>
                    <a:pt x="1908" y="412"/>
                    <a:pt x="1903" y="412"/>
                  </a:cubicBezTo>
                  <a:lnTo>
                    <a:pt x="1903" y="412"/>
                  </a:lnTo>
                  <a:lnTo>
                    <a:pt x="1901" y="411"/>
                  </a:lnTo>
                  <a:lnTo>
                    <a:pt x="1897" y="415"/>
                  </a:lnTo>
                  <a:lnTo>
                    <a:pt x="1896" y="417"/>
                  </a:lnTo>
                  <a:cubicBezTo>
                    <a:pt x="1896" y="420"/>
                    <a:pt x="1898" y="425"/>
                    <a:pt x="1895" y="428"/>
                  </a:cubicBezTo>
                  <a:cubicBezTo>
                    <a:pt x="1894" y="430"/>
                    <a:pt x="1892" y="432"/>
                    <a:pt x="1887" y="432"/>
                  </a:cubicBezTo>
                  <a:cubicBezTo>
                    <a:pt x="1885" y="432"/>
                    <a:pt x="1883" y="432"/>
                    <a:pt x="1880" y="431"/>
                  </a:cubicBezTo>
                  <a:cubicBezTo>
                    <a:pt x="1878" y="431"/>
                    <a:pt x="1876" y="430"/>
                    <a:pt x="1875" y="430"/>
                  </a:cubicBezTo>
                  <a:cubicBezTo>
                    <a:pt x="1872" y="435"/>
                    <a:pt x="1872" y="440"/>
                    <a:pt x="1871" y="445"/>
                  </a:cubicBezTo>
                  <a:cubicBezTo>
                    <a:pt x="1871" y="449"/>
                    <a:pt x="1870" y="453"/>
                    <a:pt x="1868" y="458"/>
                  </a:cubicBezTo>
                  <a:cubicBezTo>
                    <a:pt x="1872" y="458"/>
                    <a:pt x="1876" y="459"/>
                    <a:pt x="1878" y="463"/>
                  </a:cubicBezTo>
                  <a:lnTo>
                    <a:pt x="1879" y="466"/>
                  </a:lnTo>
                  <a:cubicBezTo>
                    <a:pt x="1883" y="473"/>
                    <a:pt x="1879" y="478"/>
                    <a:pt x="1877" y="480"/>
                  </a:cubicBezTo>
                  <a:lnTo>
                    <a:pt x="1876" y="484"/>
                  </a:lnTo>
                  <a:cubicBezTo>
                    <a:pt x="1874" y="489"/>
                    <a:pt x="1870" y="490"/>
                    <a:pt x="1868" y="490"/>
                  </a:cubicBezTo>
                  <a:lnTo>
                    <a:pt x="1865" y="489"/>
                  </a:lnTo>
                  <a:lnTo>
                    <a:pt x="1861" y="490"/>
                  </a:lnTo>
                  <a:cubicBezTo>
                    <a:pt x="1857" y="490"/>
                    <a:pt x="1855" y="488"/>
                    <a:pt x="1853" y="487"/>
                  </a:cubicBezTo>
                  <a:cubicBezTo>
                    <a:pt x="1851" y="488"/>
                    <a:pt x="1848" y="488"/>
                    <a:pt x="1845" y="488"/>
                  </a:cubicBezTo>
                  <a:cubicBezTo>
                    <a:pt x="1842" y="488"/>
                    <a:pt x="1840" y="488"/>
                    <a:pt x="1838" y="487"/>
                  </a:cubicBezTo>
                  <a:lnTo>
                    <a:pt x="1837" y="490"/>
                  </a:lnTo>
                  <a:cubicBezTo>
                    <a:pt x="1836" y="493"/>
                    <a:pt x="1835" y="495"/>
                    <a:pt x="1833" y="498"/>
                  </a:cubicBezTo>
                  <a:lnTo>
                    <a:pt x="1832" y="499"/>
                  </a:lnTo>
                  <a:cubicBezTo>
                    <a:pt x="1827" y="503"/>
                    <a:pt x="1827" y="508"/>
                    <a:pt x="1827" y="516"/>
                  </a:cubicBezTo>
                  <a:cubicBezTo>
                    <a:pt x="1827" y="519"/>
                    <a:pt x="1827" y="521"/>
                    <a:pt x="1826" y="524"/>
                  </a:cubicBezTo>
                  <a:lnTo>
                    <a:pt x="1825" y="528"/>
                  </a:lnTo>
                  <a:cubicBezTo>
                    <a:pt x="1827" y="530"/>
                    <a:pt x="1828" y="532"/>
                    <a:pt x="1829" y="535"/>
                  </a:cubicBezTo>
                  <a:cubicBezTo>
                    <a:pt x="1829" y="537"/>
                    <a:pt x="1828" y="538"/>
                    <a:pt x="1828" y="540"/>
                  </a:cubicBezTo>
                  <a:cubicBezTo>
                    <a:pt x="1826" y="542"/>
                    <a:pt x="1825" y="545"/>
                    <a:pt x="1826" y="545"/>
                  </a:cubicBezTo>
                  <a:cubicBezTo>
                    <a:pt x="1828" y="546"/>
                    <a:pt x="1830" y="549"/>
                    <a:pt x="1830" y="552"/>
                  </a:cubicBezTo>
                  <a:cubicBezTo>
                    <a:pt x="1829" y="555"/>
                    <a:pt x="1828" y="557"/>
                    <a:pt x="1825" y="558"/>
                  </a:cubicBezTo>
                  <a:cubicBezTo>
                    <a:pt x="1820" y="559"/>
                    <a:pt x="1820" y="560"/>
                    <a:pt x="1820" y="567"/>
                  </a:cubicBezTo>
                  <a:lnTo>
                    <a:pt x="1820" y="570"/>
                  </a:lnTo>
                  <a:cubicBezTo>
                    <a:pt x="1833" y="572"/>
                    <a:pt x="1838" y="584"/>
                    <a:pt x="1841" y="593"/>
                  </a:cubicBezTo>
                  <a:lnTo>
                    <a:pt x="1842" y="596"/>
                  </a:lnTo>
                  <a:lnTo>
                    <a:pt x="1845" y="596"/>
                  </a:lnTo>
                  <a:cubicBezTo>
                    <a:pt x="1848" y="596"/>
                    <a:pt x="1850" y="597"/>
                    <a:pt x="1851" y="598"/>
                  </a:cubicBezTo>
                  <a:cubicBezTo>
                    <a:pt x="1853" y="600"/>
                    <a:pt x="1853" y="602"/>
                    <a:pt x="1853" y="604"/>
                  </a:cubicBezTo>
                  <a:lnTo>
                    <a:pt x="1855" y="605"/>
                  </a:lnTo>
                  <a:lnTo>
                    <a:pt x="1858" y="605"/>
                  </a:lnTo>
                  <a:cubicBezTo>
                    <a:pt x="1861" y="605"/>
                    <a:pt x="1863" y="606"/>
                    <a:pt x="1864" y="608"/>
                  </a:cubicBezTo>
                  <a:lnTo>
                    <a:pt x="1866" y="610"/>
                  </a:lnTo>
                  <a:cubicBezTo>
                    <a:pt x="1868" y="611"/>
                    <a:pt x="1869" y="613"/>
                    <a:pt x="1869" y="615"/>
                  </a:cubicBezTo>
                  <a:cubicBezTo>
                    <a:pt x="1869" y="616"/>
                    <a:pt x="1871" y="619"/>
                    <a:pt x="1872" y="620"/>
                  </a:cubicBezTo>
                  <a:lnTo>
                    <a:pt x="1874" y="623"/>
                  </a:lnTo>
                  <a:cubicBezTo>
                    <a:pt x="1884" y="624"/>
                    <a:pt x="1886" y="633"/>
                    <a:pt x="1887" y="637"/>
                  </a:cubicBezTo>
                  <a:lnTo>
                    <a:pt x="1888" y="641"/>
                  </a:lnTo>
                  <a:cubicBezTo>
                    <a:pt x="1891" y="645"/>
                    <a:pt x="1893" y="650"/>
                    <a:pt x="1891" y="655"/>
                  </a:cubicBezTo>
                  <a:cubicBezTo>
                    <a:pt x="1890" y="660"/>
                    <a:pt x="1887" y="664"/>
                    <a:pt x="1883" y="667"/>
                  </a:cubicBezTo>
                  <a:cubicBezTo>
                    <a:pt x="1885" y="669"/>
                    <a:pt x="1886" y="673"/>
                    <a:pt x="1885" y="678"/>
                  </a:cubicBezTo>
                  <a:cubicBezTo>
                    <a:pt x="1884" y="680"/>
                    <a:pt x="1882" y="681"/>
                    <a:pt x="1880" y="682"/>
                  </a:cubicBezTo>
                  <a:lnTo>
                    <a:pt x="1878" y="682"/>
                  </a:lnTo>
                  <a:lnTo>
                    <a:pt x="1875" y="681"/>
                  </a:lnTo>
                  <a:cubicBezTo>
                    <a:pt x="1864" y="674"/>
                    <a:pt x="1855" y="673"/>
                    <a:pt x="1843" y="671"/>
                  </a:cubicBezTo>
                  <a:cubicBezTo>
                    <a:pt x="1839" y="671"/>
                    <a:pt x="1834" y="670"/>
                    <a:pt x="1829" y="669"/>
                  </a:cubicBezTo>
                  <a:lnTo>
                    <a:pt x="1825" y="667"/>
                  </a:lnTo>
                  <a:lnTo>
                    <a:pt x="1822" y="670"/>
                  </a:lnTo>
                  <a:cubicBezTo>
                    <a:pt x="1820" y="671"/>
                    <a:pt x="1819" y="673"/>
                    <a:pt x="1817" y="674"/>
                  </a:cubicBezTo>
                  <a:lnTo>
                    <a:pt x="1816" y="675"/>
                  </a:lnTo>
                  <a:cubicBezTo>
                    <a:pt x="1815" y="679"/>
                    <a:pt x="1813" y="683"/>
                    <a:pt x="1808" y="686"/>
                  </a:cubicBezTo>
                  <a:lnTo>
                    <a:pt x="1805" y="687"/>
                  </a:lnTo>
                  <a:lnTo>
                    <a:pt x="1802" y="688"/>
                  </a:lnTo>
                  <a:cubicBezTo>
                    <a:pt x="1800" y="688"/>
                    <a:pt x="1798" y="689"/>
                    <a:pt x="1796" y="689"/>
                  </a:cubicBezTo>
                  <a:lnTo>
                    <a:pt x="1792" y="688"/>
                  </a:lnTo>
                  <a:lnTo>
                    <a:pt x="1789" y="686"/>
                  </a:lnTo>
                  <a:lnTo>
                    <a:pt x="1787" y="687"/>
                  </a:lnTo>
                  <a:lnTo>
                    <a:pt x="1785" y="686"/>
                  </a:lnTo>
                  <a:lnTo>
                    <a:pt x="1784" y="686"/>
                  </a:lnTo>
                  <a:cubicBezTo>
                    <a:pt x="1782" y="686"/>
                    <a:pt x="1779" y="685"/>
                    <a:pt x="1778" y="683"/>
                  </a:cubicBezTo>
                  <a:lnTo>
                    <a:pt x="1777" y="682"/>
                  </a:lnTo>
                  <a:lnTo>
                    <a:pt x="1775" y="679"/>
                  </a:lnTo>
                  <a:lnTo>
                    <a:pt x="1774" y="680"/>
                  </a:lnTo>
                  <a:cubicBezTo>
                    <a:pt x="1779" y="685"/>
                    <a:pt x="1785" y="691"/>
                    <a:pt x="1787" y="692"/>
                  </a:cubicBezTo>
                  <a:lnTo>
                    <a:pt x="1790" y="696"/>
                  </a:lnTo>
                  <a:cubicBezTo>
                    <a:pt x="1791" y="700"/>
                    <a:pt x="1792" y="706"/>
                    <a:pt x="1789" y="710"/>
                  </a:cubicBezTo>
                  <a:cubicBezTo>
                    <a:pt x="1787" y="712"/>
                    <a:pt x="1784" y="714"/>
                    <a:pt x="1781" y="714"/>
                  </a:cubicBezTo>
                  <a:cubicBezTo>
                    <a:pt x="1775" y="714"/>
                    <a:pt x="1770" y="711"/>
                    <a:pt x="1764" y="708"/>
                  </a:cubicBezTo>
                  <a:lnTo>
                    <a:pt x="1762" y="707"/>
                  </a:lnTo>
                  <a:lnTo>
                    <a:pt x="1759" y="708"/>
                  </a:lnTo>
                  <a:lnTo>
                    <a:pt x="1756" y="711"/>
                  </a:lnTo>
                  <a:lnTo>
                    <a:pt x="1752" y="713"/>
                  </a:lnTo>
                  <a:lnTo>
                    <a:pt x="1750" y="712"/>
                  </a:lnTo>
                  <a:cubicBezTo>
                    <a:pt x="1749" y="714"/>
                    <a:pt x="1746" y="715"/>
                    <a:pt x="1743" y="715"/>
                  </a:cubicBezTo>
                  <a:lnTo>
                    <a:pt x="1742" y="715"/>
                  </a:lnTo>
                  <a:lnTo>
                    <a:pt x="1739" y="716"/>
                  </a:lnTo>
                  <a:lnTo>
                    <a:pt x="1735" y="718"/>
                  </a:lnTo>
                  <a:lnTo>
                    <a:pt x="1735" y="718"/>
                  </a:lnTo>
                  <a:lnTo>
                    <a:pt x="1735" y="717"/>
                  </a:lnTo>
                  <a:lnTo>
                    <a:pt x="1734" y="719"/>
                  </a:lnTo>
                  <a:lnTo>
                    <a:pt x="1734" y="721"/>
                  </a:lnTo>
                  <a:cubicBezTo>
                    <a:pt x="1735" y="727"/>
                    <a:pt x="1729" y="732"/>
                    <a:pt x="1726" y="734"/>
                  </a:cubicBezTo>
                  <a:lnTo>
                    <a:pt x="1725" y="735"/>
                  </a:lnTo>
                  <a:cubicBezTo>
                    <a:pt x="1726" y="739"/>
                    <a:pt x="1725" y="743"/>
                    <a:pt x="1724" y="746"/>
                  </a:cubicBezTo>
                  <a:lnTo>
                    <a:pt x="1726" y="748"/>
                  </a:lnTo>
                  <a:lnTo>
                    <a:pt x="1727" y="752"/>
                  </a:lnTo>
                  <a:cubicBezTo>
                    <a:pt x="1734" y="752"/>
                    <a:pt x="1743" y="753"/>
                    <a:pt x="1747" y="760"/>
                  </a:cubicBezTo>
                  <a:cubicBezTo>
                    <a:pt x="1750" y="765"/>
                    <a:pt x="1749" y="770"/>
                    <a:pt x="1746" y="775"/>
                  </a:cubicBezTo>
                  <a:cubicBezTo>
                    <a:pt x="1746" y="777"/>
                    <a:pt x="1745" y="779"/>
                    <a:pt x="1745" y="781"/>
                  </a:cubicBezTo>
                  <a:cubicBezTo>
                    <a:pt x="1744" y="784"/>
                    <a:pt x="1743" y="789"/>
                    <a:pt x="1744" y="790"/>
                  </a:cubicBezTo>
                  <a:cubicBezTo>
                    <a:pt x="1744" y="790"/>
                    <a:pt x="1745" y="792"/>
                    <a:pt x="1754" y="794"/>
                  </a:cubicBezTo>
                  <a:cubicBezTo>
                    <a:pt x="1757" y="794"/>
                    <a:pt x="1759" y="796"/>
                    <a:pt x="1759" y="798"/>
                  </a:cubicBezTo>
                  <a:cubicBezTo>
                    <a:pt x="1763" y="813"/>
                    <a:pt x="1766" y="822"/>
                    <a:pt x="1761" y="829"/>
                  </a:cubicBezTo>
                  <a:cubicBezTo>
                    <a:pt x="1757" y="834"/>
                    <a:pt x="1750" y="835"/>
                    <a:pt x="1741" y="835"/>
                  </a:cubicBezTo>
                  <a:cubicBezTo>
                    <a:pt x="1738" y="835"/>
                    <a:pt x="1735" y="835"/>
                    <a:pt x="1731" y="835"/>
                  </a:cubicBezTo>
                  <a:lnTo>
                    <a:pt x="1729" y="835"/>
                  </a:lnTo>
                  <a:lnTo>
                    <a:pt x="1729" y="836"/>
                  </a:lnTo>
                  <a:cubicBezTo>
                    <a:pt x="1730" y="839"/>
                    <a:pt x="1730" y="839"/>
                    <a:pt x="1732" y="839"/>
                  </a:cubicBezTo>
                  <a:lnTo>
                    <a:pt x="1735" y="841"/>
                  </a:lnTo>
                  <a:cubicBezTo>
                    <a:pt x="1736" y="842"/>
                    <a:pt x="1737" y="843"/>
                    <a:pt x="1738" y="845"/>
                  </a:cubicBezTo>
                  <a:lnTo>
                    <a:pt x="1740" y="847"/>
                  </a:lnTo>
                  <a:lnTo>
                    <a:pt x="1741" y="846"/>
                  </a:lnTo>
                  <a:cubicBezTo>
                    <a:pt x="1744" y="846"/>
                    <a:pt x="1747" y="848"/>
                    <a:pt x="1747" y="851"/>
                  </a:cubicBezTo>
                  <a:cubicBezTo>
                    <a:pt x="1749" y="856"/>
                    <a:pt x="1745" y="859"/>
                    <a:pt x="1741" y="861"/>
                  </a:cubicBezTo>
                  <a:lnTo>
                    <a:pt x="1740" y="862"/>
                  </a:lnTo>
                  <a:lnTo>
                    <a:pt x="1740" y="863"/>
                  </a:lnTo>
                  <a:cubicBezTo>
                    <a:pt x="1742" y="864"/>
                    <a:pt x="1743" y="865"/>
                    <a:pt x="1744" y="865"/>
                  </a:cubicBezTo>
                  <a:lnTo>
                    <a:pt x="1747" y="866"/>
                  </a:lnTo>
                  <a:cubicBezTo>
                    <a:pt x="1748" y="867"/>
                    <a:pt x="1750" y="868"/>
                    <a:pt x="1750" y="870"/>
                  </a:cubicBezTo>
                  <a:cubicBezTo>
                    <a:pt x="1753" y="872"/>
                    <a:pt x="1756" y="873"/>
                    <a:pt x="1757" y="877"/>
                  </a:cubicBezTo>
                  <a:lnTo>
                    <a:pt x="1758" y="879"/>
                  </a:lnTo>
                  <a:cubicBezTo>
                    <a:pt x="1758" y="880"/>
                    <a:pt x="1759" y="881"/>
                    <a:pt x="1760" y="883"/>
                  </a:cubicBezTo>
                  <a:cubicBezTo>
                    <a:pt x="1762" y="886"/>
                    <a:pt x="1765" y="891"/>
                    <a:pt x="1763" y="898"/>
                  </a:cubicBezTo>
                  <a:cubicBezTo>
                    <a:pt x="1765" y="900"/>
                    <a:pt x="1766" y="903"/>
                    <a:pt x="1765" y="906"/>
                  </a:cubicBezTo>
                  <a:lnTo>
                    <a:pt x="1765" y="907"/>
                  </a:lnTo>
                  <a:cubicBezTo>
                    <a:pt x="1766" y="909"/>
                    <a:pt x="1768" y="911"/>
                    <a:pt x="1767" y="914"/>
                  </a:cubicBezTo>
                  <a:cubicBezTo>
                    <a:pt x="1767" y="917"/>
                    <a:pt x="1765" y="919"/>
                    <a:pt x="1763" y="920"/>
                  </a:cubicBezTo>
                  <a:cubicBezTo>
                    <a:pt x="1764" y="922"/>
                    <a:pt x="1763" y="924"/>
                    <a:pt x="1763" y="926"/>
                  </a:cubicBezTo>
                  <a:cubicBezTo>
                    <a:pt x="1762" y="929"/>
                    <a:pt x="1760" y="930"/>
                    <a:pt x="1758" y="931"/>
                  </a:cubicBezTo>
                  <a:cubicBezTo>
                    <a:pt x="1759" y="938"/>
                    <a:pt x="1759" y="945"/>
                    <a:pt x="1755" y="950"/>
                  </a:cubicBezTo>
                  <a:cubicBezTo>
                    <a:pt x="1753" y="951"/>
                    <a:pt x="1750" y="954"/>
                    <a:pt x="1745" y="954"/>
                  </a:cubicBezTo>
                  <a:lnTo>
                    <a:pt x="1744" y="954"/>
                  </a:lnTo>
                  <a:cubicBezTo>
                    <a:pt x="1744" y="961"/>
                    <a:pt x="1742" y="965"/>
                    <a:pt x="1733" y="969"/>
                  </a:cubicBezTo>
                  <a:cubicBezTo>
                    <a:pt x="1731" y="974"/>
                    <a:pt x="1727" y="977"/>
                    <a:pt x="1725" y="978"/>
                  </a:cubicBezTo>
                  <a:cubicBezTo>
                    <a:pt x="1723" y="979"/>
                    <a:pt x="1722" y="980"/>
                    <a:pt x="1721" y="981"/>
                  </a:cubicBezTo>
                  <a:cubicBezTo>
                    <a:pt x="1721" y="984"/>
                    <a:pt x="1720" y="988"/>
                    <a:pt x="1719" y="990"/>
                  </a:cubicBezTo>
                  <a:cubicBezTo>
                    <a:pt x="1723" y="995"/>
                    <a:pt x="1722" y="1001"/>
                    <a:pt x="1721" y="1003"/>
                  </a:cubicBezTo>
                  <a:lnTo>
                    <a:pt x="1721" y="1006"/>
                  </a:lnTo>
                  <a:cubicBezTo>
                    <a:pt x="1721" y="1017"/>
                    <a:pt x="1716" y="1020"/>
                    <a:pt x="1712" y="1023"/>
                  </a:cubicBezTo>
                  <a:cubicBezTo>
                    <a:pt x="1711" y="1024"/>
                    <a:pt x="1709" y="1025"/>
                    <a:pt x="1708" y="1027"/>
                  </a:cubicBezTo>
                  <a:cubicBezTo>
                    <a:pt x="1707" y="1030"/>
                    <a:pt x="1705" y="1031"/>
                    <a:pt x="1702" y="1031"/>
                  </a:cubicBezTo>
                  <a:lnTo>
                    <a:pt x="1700" y="1030"/>
                  </a:lnTo>
                  <a:lnTo>
                    <a:pt x="1699" y="1030"/>
                  </a:lnTo>
                  <a:lnTo>
                    <a:pt x="1697" y="1031"/>
                  </a:lnTo>
                  <a:lnTo>
                    <a:pt x="1697" y="1036"/>
                  </a:lnTo>
                  <a:cubicBezTo>
                    <a:pt x="1692" y="1073"/>
                    <a:pt x="1677" y="1080"/>
                    <a:pt x="1653" y="1080"/>
                  </a:cubicBezTo>
                  <a:cubicBezTo>
                    <a:pt x="1649" y="1080"/>
                    <a:pt x="1644" y="1080"/>
                    <a:pt x="1639" y="1079"/>
                  </a:cubicBezTo>
                  <a:cubicBezTo>
                    <a:pt x="1634" y="1079"/>
                    <a:pt x="1628" y="1079"/>
                    <a:pt x="1622" y="1079"/>
                  </a:cubicBezTo>
                  <a:lnTo>
                    <a:pt x="1619" y="1079"/>
                  </a:lnTo>
                  <a:cubicBezTo>
                    <a:pt x="1617" y="1088"/>
                    <a:pt x="1613" y="1093"/>
                    <a:pt x="1604" y="1099"/>
                  </a:cubicBezTo>
                  <a:lnTo>
                    <a:pt x="1603" y="1100"/>
                  </a:lnTo>
                  <a:lnTo>
                    <a:pt x="1603" y="1100"/>
                  </a:lnTo>
                  <a:lnTo>
                    <a:pt x="1605" y="1102"/>
                  </a:lnTo>
                  <a:cubicBezTo>
                    <a:pt x="1609" y="1106"/>
                    <a:pt x="1615" y="1112"/>
                    <a:pt x="1613" y="1122"/>
                  </a:cubicBezTo>
                  <a:cubicBezTo>
                    <a:pt x="1611" y="1130"/>
                    <a:pt x="1610" y="1135"/>
                    <a:pt x="1607" y="1140"/>
                  </a:cubicBezTo>
                  <a:cubicBezTo>
                    <a:pt x="1609" y="1141"/>
                    <a:pt x="1610" y="1143"/>
                    <a:pt x="1610" y="1146"/>
                  </a:cubicBezTo>
                  <a:lnTo>
                    <a:pt x="1610" y="1147"/>
                  </a:lnTo>
                  <a:cubicBezTo>
                    <a:pt x="1612" y="1153"/>
                    <a:pt x="1608" y="1157"/>
                    <a:pt x="1605" y="1160"/>
                  </a:cubicBezTo>
                  <a:lnTo>
                    <a:pt x="1603" y="1162"/>
                  </a:lnTo>
                  <a:lnTo>
                    <a:pt x="1603" y="1163"/>
                  </a:lnTo>
                  <a:lnTo>
                    <a:pt x="1603" y="1165"/>
                  </a:lnTo>
                  <a:cubicBezTo>
                    <a:pt x="1603" y="1168"/>
                    <a:pt x="1603" y="1170"/>
                    <a:pt x="1602" y="1172"/>
                  </a:cubicBezTo>
                  <a:lnTo>
                    <a:pt x="1600" y="1174"/>
                  </a:lnTo>
                  <a:cubicBezTo>
                    <a:pt x="1598" y="1180"/>
                    <a:pt x="1593" y="1181"/>
                    <a:pt x="1591" y="1182"/>
                  </a:cubicBezTo>
                  <a:lnTo>
                    <a:pt x="1590" y="1183"/>
                  </a:lnTo>
                  <a:lnTo>
                    <a:pt x="1591" y="1185"/>
                  </a:lnTo>
                  <a:cubicBezTo>
                    <a:pt x="1591" y="1190"/>
                    <a:pt x="1587" y="1192"/>
                    <a:pt x="1585" y="1194"/>
                  </a:cubicBezTo>
                  <a:lnTo>
                    <a:pt x="1585" y="1195"/>
                  </a:lnTo>
                  <a:cubicBezTo>
                    <a:pt x="1585" y="1199"/>
                    <a:pt x="1583" y="1202"/>
                    <a:pt x="1582" y="1203"/>
                  </a:cubicBezTo>
                  <a:cubicBezTo>
                    <a:pt x="1578" y="1207"/>
                    <a:pt x="1572" y="1208"/>
                    <a:pt x="1567" y="1208"/>
                  </a:cubicBezTo>
                  <a:cubicBezTo>
                    <a:pt x="1563" y="1208"/>
                    <a:pt x="1559" y="1208"/>
                    <a:pt x="1557" y="1210"/>
                  </a:cubicBezTo>
                  <a:lnTo>
                    <a:pt x="1556" y="1210"/>
                  </a:lnTo>
                  <a:lnTo>
                    <a:pt x="1562" y="1214"/>
                  </a:lnTo>
                  <a:cubicBezTo>
                    <a:pt x="1564" y="1215"/>
                    <a:pt x="1565" y="1218"/>
                    <a:pt x="1565" y="1220"/>
                  </a:cubicBezTo>
                  <a:cubicBezTo>
                    <a:pt x="1564" y="1223"/>
                    <a:pt x="1562" y="1225"/>
                    <a:pt x="1560" y="1225"/>
                  </a:cubicBezTo>
                  <a:cubicBezTo>
                    <a:pt x="1559" y="1228"/>
                    <a:pt x="1557" y="1230"/>
                    <a:pt x="1555" y="1232"/>
                  </a:cubicBezTo>
                  <a:lnTo>
                    <a:pt x="1553" y="1235"/>
                  </a:lnTo>
                  <a:cubicBezTo>
                    <a:pt x="1552" y="1236"/>
                    <a:pt x="1550" y="1237"/>
                    <a:pt x="1549" y="1238"/>
                  </a:cubicBezTo>
                  <a:cubicBezTo>
                    <a:pt x="1548" y="1240"/>
                    <a:pt x="1547" y="1242"/>
                    <a:pt x="1546" y="1243"/>
                  </a:cubicBezTo>
                  <a:lnTo>
                    <a:pt x="1545" y="1244"/>
                  </a:lnTo>
                  <a:lnTo>
                    <a:pt x="1544" y="1246"/>
                  </a:lnTo>
                  <a:cubicBezTo>
                    <a:pt x="1543" y="1247"/>
                    <a:pt x="1543" y="1247"/>
                    <a:pt x="1544" y="1250"/>
                  </a:cubicBezTo>
                  <a:cubicBezTo>
                    <a:pt x="1545" y="1254"/>
                    <a:pt x="1547" y="1261"/>
                    <a:pt x="1539" y="1267"/>
                  </a:cubicBezTo>
                  <a:cubicBezTo>
                    <a:pt x="1539" y="1269"/>
                    <a:pt x="1539" y="1270"/>
                    <a:pt x="1538" y="1272"/>
                  </a:cubicBezTo>
                  <a:cubicBezTo>
                    <a:pt x="1538" y="1274"/>
                    <a:pt x="1538" y="1275"/>
                    <a:pt x="1539" y="1277"/>
                  </a:cubicBezTo>
                  <a:cubicBezTo>
                    <a:pt x="1539" y="1279"/>
                    <a:pt x="1539" y="1281"/>
                    <a:pt x="1537" y="1283"/>
                  </a:cubicBezTo>
                  <a:lnTo>
                    <a:pt x="1537" y="1287"/>
                  </a:lnTo>
                  <a:cubicBezTo>
                    <a:pt x="1536" y="1289"/>
                    <a:pt x="1534" y="1291"/>
                    <a:pt x="1530" y="1292"/>
                  </a:cubicBezTo>
                  <a:lnTo>
                    <a:pt x="1530" y="1293"/>
                  </a:lnTo>
                  <a:cubicBezTo>
                    <a:pt x="1537" y="1302"/>
                    <a:pt x="1530" y="1308"/>
                    <a:pt x="1527" y="1311"/>
                  </a:cubicBezTo>
                  <a:lnTo>
                    <a:pt x="1525" y="1312"/>
                  </a:lnTo>
                  <a:lnTo>
                    <a:pt x="1523" y="1315"/>
                  </a:lnTo>
                  <a:cubicBezTo>
                    <a:pt x="1520" y="1318"/>
                    <a:pt x="1518" y="1321"/>
                    <a:pt x="1516" y="1324"/>
                  </a:cubicBezTo>
                  <a:lnTo>
                    <a:pt x="1518" y="1324"/>
                  </a:lnTo>
                  <a:cubicBezTo>
                    <a:pt x="1523" y="1324"/>
                    <a:pt x="1527" y="1327"/>
                    <a:pt x="1529" y="1332"/>
                  </a:cubicBezTo>
                  <a:cubicBezTo>
                    <a:pt x="1532" y="1335"/>
                    <a:pt x="1532" y="1338"/>
                    <a:pt x="1532" y="1340"/>
                  </a:cubicBezTo>
                  <a:cubicBezTo>
                    <a:pt x="1530" y="1348"/>
                    <a:pt x="1520" y="1351"/>
                    <a:pt x="1506" y="1355"/>
                  </a:cubicBezTo>
                  <a:cubicBezTo>
                    <a:pt x="1502" y="1356"/>
                    <a:pt x="1497" y="1358"/>
                    <a:pt x="1496" y="1359"/>
                  </a:cubicBezTo>
                  <a:cubicBezTo>
                    <a:pt x="1482" y="1365"/>
                    <a:pt x="1468" y="1371"/>
                    <a:pt x="1455" y="1378"/>
                  </a:cubicBezTo>
                  <a:cubicBezTo>
                    <a:pt x="1437" y="1386"/>
                    <a:pt x="1418" y="1395"/>
                    <a:pt x="1400" y="1404"/>
                  </a:cubicBezTo>
                  <a:lnTo>
                    <a:pt x="1399" y="1404"/>
                  </a:lnTo>
                  <a:cubicBezTo>
                    <a:pt x="1397" y="1408"/>
                    <a:pt x="1393" y="1414"/>
                    <a:pt x="1385" y="1414"/>
                  </a:cubicBezTo>
                  <a:lnTo>
                    <a:pt x="1382" y="1414"/>
                  </a:lnTo>
                  <a:cubicBezTo>
                    <a:pt x="1381" y="1416"/>
                    <a:pt x="1379" y="1418"/>
                    <a:pt x="1375" y="1418"/>
                  </a:cubicBezTo>
                  <a:cubicBezTo>
                    <a:pt x="1372" y="1418"/>
                    <a:pt x="1369" y="1416"/>
                    <a:pt x="1368" y="1412"/>
                  </a:cubicBezTo>
                  <a:cubicBezTo>
                    <a:pt x="1366" y="1409"/>
                    <a:pt x="1366" y="1407"/>
                    <a:pt x="1366" y="1405"/>
                  </a:cubicBezTo>
                  <a:lnTo>
                    <a:pt x="1364" y="1405"/>
                  </a:lnTo>
                  <a:lnTo>
                    <a:pt x="1360" y="1404"/>
                  </a:lnTo>
                  <a:cubicBezTo>
                    <a:pt x="1357" y="1403"/>
                    <a:pt x="1354" y="1401"/>
                    <a:pt x="1353" y="1400"/>
                  </a:cubicBezTo>
                  <a:lnTo>
                    <a:pt x="1351" y="1401"/>
                  </a:lnTo>
                  <a:lnTo>
                    <a:pt x="1349" y="1400"/>
                  </a:lnTo>
                  <a:lnTo>
                    <a:pt x="1345" y="1400"/>
                  </a:lnTo>
                  <a:cubicBezTo>
                    <a:pt x="1341" y="1400"/>
                    <a:pt x="1337" y="1402"/>
                    <a:pt x="1333" y="1404"/>
                  </a:cubicBezTo>
                  <a:cubicBezTo>
                    <a:pt x="1329" y="1407"/>
                    <a:pt x="1324" y="1409"/>
                    <a:pt x="1318" y="1411"/>
                  </a:cubicBezTo>
                  <a:lnTo>
                    <a:pt x="1316" y="1411"/>
                  </a:lnTo>
                  <a:lnTo>
                    <a:pt x="1312" y="1410"/>
                  </a:lnTo>
                  <a:cubicBezTo>
                    <a:pt x="1312" y="1410"/>
                    <a:pt x="1310" y="1411"/>
                    <a:pt x="1309" y="1411"/>
                  </a:cubicBezTo>
                  <a:cubicBezTo>
                    <a:pt x="1306" y="1412"/>
                    <a:pt x="1304" y="1413"/>
                    <a:pt x="1301" y="1413"/>
                  </a:cubicBezTo>
                  <a:cubicBezTo>
                    <a:pt x="1300" y="1413"/>
                    <a:pt x="1298" y="1412"/>
                    <a:pt x="1297" y="1411"/>
                  </a:cubicBezTo>
                  <a:lnTo>
                    <a:pt x="1294" y="1413"/>
                  </a:lnTo>
                  <a:lnTo>
                    <a:pt x="1292" y="1413"/>
                  </a:lnTo>
                  <a:lnTo>
                    <a:pt x="1288" y="1413"/>
                  </a:lnTo>
                  <a:lnTo>
                    <a:pt x="1287" y="1412"/>
                  </a:lnTo>
                  <a:cubicBezTo>
                    <a:pt x="1285" y="1413"/>
                    <a:pt x="1283" y="1414"/>
                    <a:pt x="1282" y="1414"/>
                  </a:cubicBezTo>
                  <a:cubicBezTo>
                    <a:pt x="1280" y="1414"/>
                    <a:pt x="1279" y="1413"/>
                    <a:pt x="1278" y="1412"/>
                  </a:cubicBezTo>
                  <a:lnTo>
                    <a:pt x="1274" y="1415"/>
                  </a:lnTo>
                  <a:lnTo>
                    <a:pt x="1271" y="1415"/>
                  </a:lnTo>
                  <a:lnTo>
                    <a:pt x="1268" y="1415"/>
                  </a:lnTo>
                  <a:cubicBezTo>
                    <a:pt x="1267" y="1414"/>
                    <a:pt x="1265" y="1413"/>
                    <a:pt x="1264" y="1412"/>
                  </a:cubicBezTo>
                  <a:lnTo>
                    <a:pt x="1261" y="1413"/>
                  </a:lnTo>
                  <a:cubicBezTo>
                    <a:pt x="1255" y="1414"/>
                    <a:pt x="1253" y="1415"/>
                    <a:pt x="1249" y="1417"/>
                  </a:cubicBezTo>
                  <a:cubicBezTo>
                    <a:pt x="1246" y="1418"/>
                    <a:pt x="1243" y="1420"/>
                    <a:pt x="1238" y="1421"/>
                  </a:cubicBezTo>
                  <a:cubicBezTo>
                    <a:pt x="1236" y="1422"/>
                    <a:pt x="1235" y="1423"/>
                    <a:pt x="1234" y="1423"/>
                  </a:cubicBezTo>
                  <a:cubicBezTo>
                    <a:pt x="1232" y="1425"/>
                    <a:pt x="1229" y="1427"/>
                    <a:pt x="1225" y="1427"/>
                  </a:cubicBezTo>
                  <a:cubicBezTo>
                    <a:pt x="1223" y="1427"/>
                    <a:pt x="1222" y="1426"/>
                    <a:pt x="1220" y="1425"/>
                  </a:cubicBezTo>
                  <a:lnTo>
                    <a:pt x="1218" y="1427"/>
                  </a:lnTo>
                  <a:cubicBezTo>
                    <a:pt x="1216" y="1429"/>
                    <a:pt x="1214" y="1430"/>
                    <a:pt x="1212" y="1430"/>
                  </a:cubicBezTo>
                  <a:lnTo>
                    <a:pt x="1211" y="1431"/>
                  </a:lnTo>
                  <a:lnTo>
                    <a:pt x="1210" y="1433"/>
                  </a:lnTo>
                  <a:cubicBezTo>
                    <a:pt x="1208" y="1434"/>
                    <a:pt x="1207" y="1436"/>
                    <a:pt x="1205" y="1436"/>
                  </a:cubicBezTo>
                  <a:cubicBezTo>
                    <a:pt x="1204" y="1436"/>
                    <a:pt x="1203" y="1436"/>
                    <a:pt x="1200" y="1438"/>
                  </a:cubicBezTo>
                  <a:cubicBezTo>
                    <a:pt x="1198" y="1439"/>
                    <a:pt x="1195" y="1441"/>
                    <a:pt x="1191" y="1443"/>
                  </a:cubicBezTo>
                  <a:lnTo>
                    <a:pt x="1190" y="1443"/>
                  </a:lnTo>
                  <a:cubicBezTo>
                    <a:pt x="1187" y="1445"/>
                    <a:pt x="1185" y="1446"/>
                    <a:pt x="1181" y="1446"/>
                  </a:cubicBezTo>
                  <a:cubicBezTo>
                    <a:pt x="1179" y="1446"/>
                    <a:pt x="1177" y="1445"/>
                    <a:pt x="1176" y="1444"/>
                  </a:cubicBezTo>
                  <a:lnTo>
                    <a:pt x="1175" y="1444"/>
                  </a:lnTo>
                  <a:lnTo>
                    <a:pt x="1172" y="1444"/>
                  </a:lnTo>
                  <a:lnTo>
                    <a:pt x="1166" y="1444"/>
                  </a:lnTo>
                  <a:lnTo>
                    <a:pt x="1163" y="1445"/>
                  </a:lnTo>
                  <a:cubicBezTo>
                    <a:pt x="1162" y="1446"/>
                    <a:pt x="1161" y="1446"/>
                    <a:pt x="1159" y="1446"/>
                  </a:cubicBezTo>
                  <a:lnTo>
                    <a:pt x="1158" y="1446"/>
                  </a:lnTo>
                  <a:cubicBezTo>
                    <a:pt x="1156" y="1446"/>
                    <a:pt x="1155" y="1445"/>
                    <a:pt x="1154" y="1444"/>
                  </a:cubicBezTo>
                  <a:lnTo>
                    <a:pt x="1154" y="1444"/>
                  </a:lnTo>
                  <a:lnTo>
                    <a:pt x="1152" y="1443"/>
                  </a:lnTo>
                  <a:cubicBezTo>
                    <a:pt x="1151" y="1447"/>
                    <a:pt x="1149" y="1448"/>
                    <a:pt x="1147" y="1448"/>
                  </a:cubicBezTo>
                  <a:cubicBezTo>
                    <a:pt x="1140" y="1456"/>
                    <a:pt x="1133" y="1456"/>
                    <a:pt x="1125" y="1456"/>
                  </a:cubicBezTo>
                  <a:lnTo>
                    <a:pt x="1123" y="1457"/>
                  </a:lnTo>
                  <a:cubicBezTo>
                    <a:pt x="1118" y="1464"/>
                    <a:pt x="1111" y="1465"/>
                    <a:pt x="1105" y="1465"/>
                  </a:cubicBezTo>
                  <a:lnTo>
                    <a:pt x="1100" y="1464"/>
                  </a:lnTo>
                  <a:lnTo>
                    <a:pt x="1099" y="1464"/>
                  </a:lnTo>
                  <a:cubicBezTo>
                    <a:pt x="1098" y="1464"/>
                    <a:pt x="1095" y="1465"/>
                    <a:pt x="1089" y="1471"/>
                  </a:cubicBezTo>
                  <a:cubicBezTo>
                    <a:pt x="1085" y="1474"/>
                    <a:pt x="1083" y="1474"/>
                    <a:pt x="1080" y="1474"/>
                  </a:cubicBezTo>
                  <a:lnTo>
                    <a:pt x="1078" y="1474"/>
                  </a:lnTo>
                  <a:cubicBezTo>
                    <a:pt x="1076" y="1477"/>
                    <a:pt x="1072" y="1479"/>
                    <a:pt x="1067" y="1479"/>
                  </a:cubicBezTo>
                  <a:lnTo>
                    <a:pt x="1065" y="1480"/>
                  </a:lnTo>
                  <a:cubicBezTo>
                    <a:pt x="1064" y="1481"/>
                    <a:pt x="1063" y="1481"/>
                    <a:pt x="1061" y="1482"/>
                  </a:cubicBezTo>
                  <a:cubicBezTo>
                    <a:pt x="1045" y="1482"/>
                    <a:pt x="1032" y="1483"/>
                    <a:pt x="1029" y="1492"/>
                  </a:cubicBezTo>
                  <a:cubicBezTo>
                    <a:pt x="1028" y="1495"/>
                    <a:pt x="1026" y="1497"/>
                    <a:pt x="1023" y="1497"/>
                  </a:cubicBezTo>
                  <a:cubicBezTo>
                    <a:pt x="1018" y="1497"/>
                    <a:pt x="1014" y="1500"/>
                    <a:pt x="1013" y="1503"/>
                  </a:cubicBezTo>
                  <a:cubicBezTo>
                    <a:pt x="1012" y="1505"/>
                    <a:pt x="1011" y="1506"/>
                    <a:pt x="1009" y="1507"/>
                  </a:cubicBezTo>
                  <a:cubicBezTo>
                    <a:pt x="1007" y="1508"/>
                    <a:pt x="1004" y="1508"/>
                    <a:pt x="1001" y="1508"/>
                  </a:cubicBezTo>
                  <a:lnTo>
                    <a:pt x="997" y="1509"/>
                  </a:lnTo>
                  <a:cubicBezTo>
                    <a:pt x="996" y="1511"/>
                    <a:pt x="994" y="1512"/>
                    <a:pt x="991" y="1512"/>
                  </a:cubicBezTo>
                  <a:lnTo>
                    <a:pt x="991" y="1512"/>
                  </a:lnTo>
                  <a:lnTo>
                    <a:pt x="989" y="1513"/>
                  </a:lnTo>
                  <a:cubicBezTo>
                    <a:pt x="987" y="1514"/>
                    <a:pt x="985" y="1515"/>
                    <a:pt x="983" y="1515"/>
                  </a:cubicBezTo>
                  <a:cubicBezTo>
                    <a:pt x="981" y="1515"/>
                    <a:pt x="978" y="1513"/>
                    <a:pt x="977" y="1511"/>
                  </a:cubicBezTo>
                  <a:lnTo>
                    <a:pt x="976" y="1507"/>
                  </a:lnTo>
                  <a:lnTo>
                    <a:pt x="974" y="1506"/>
                  </a:lnTo>
                  <a:lnTo>
                    <a:pt x="974" y="1506"/>
                  </a:lnTo>
                  <a:cubicBezTo>
                    <a:pt x="970" y="1511"/>
                    <a:pt x="963" y="1515"/>
                    <a:pt x="955" y="1515"/>
                  </a:cubicBezTo>
                  <a:cubicBezTo>
                    <a:pt x="954" y="1515"/>
                    <a:pt x="952" y="1515"/>
                    <a:pt x="950" y="1514"/>
                  </a:cubicBezTo>
                  <a:lnTo>
                    <a:pt x="947" y="1512"/>
                  </a:lnTo>
                  <a:cubicBezTo>
                    <a:pt x="946" y="1513"/>
                    <a:pt x="944" y="1513"/>
                    <a:pt x="942" y="1513"/>
                  </a:cubicBezTo>
                  <a:cubicBezTo>
                    <a:pt x="941" y="1514"/>
                    <a:pt x="939" y="1514"/>
                    <a:pt x="938" y="1514"/>
                  </a:cubicBezTo>
                  <a:lnTo>
                    <a:pt x="936" y="1514"/>
                  </a:lnTo>
                  <a:lnTo>
                    <a:pt x="934" y="1514"/>
                  </a:lnTo>
                  <a:lnTo>
                    <a:pt x="931" y="1515"/>
                  </a:lnTo>
                  <a:lnTo>
                    <a:pt x="933" y="1517"/>
                  </a:lnTo>
                  <a:cubicBezTo>
                    <a:pt x="934" y="1518"/>
                    <a:pt x="935" y="1520"/>
                    <a:pt x="934" y="1521"/>
                  </a:cubicBezTo>
                  <a:cubicBezTo>
                    <a:pt x="937" y="1526"/>
                    <a:pt x="936" y="1530"/>
                    <a:pt x="935" y="1533"/>
                  </a:cubicBezTo>
                  <a:cubicBezTo>
                    <a:pt x="936" y="1535"/>
                    <a:pt x="937" y="1537"/>
                    <a:pt x="937" y="1539"/>
                  </a:cubicBezTo>
                  <a:cubicBezTo>
                    <a:pt x="935" y="1544"/>
                    <a:pt x="930" y="1544"/>
                    <a:pt x="928" y="1544"/>
                  </a:cubicBezTo>
                  <a:lnTo>
                    <a:pt x="928" y="1544"/>
                  </a:lnTo>
                  <a:lnTo>
                    <a:pt x="926" y="1544"/>
                  </a:lnTo>
                  <a:cubicBezTo>
                    <a:pt x="924" y="1548"/>
                    <a:pt x="921" y="1551"/>
                    <a:pt x="916" y="1551"/>
                  </a:cubicBezTo>
                  <a:lnTo>
                    <a:pt x="916" y="1551"/>
                  </a:lnTo>
                  <a:cubicBezTo>
                    <a:pt x="914" y="1551"/>
                    <a:pt x="912" y="1550"/>
                    <a:pt x="911" y="1548"/>
                  </a:cubicBezTo>
                  <a:lnTo>
                    <a:pt x="910" y="1549"/>
                  </a:lnTo>
                  <a:cubicBezTo>
                    <a:pt x="907" y="1551"/>
                    <a:pt x="905" y="1554"/>
                    <a:pt x="901" y="1554"/>
                  </a:cubicBezTo>
                  <a:cubicBezTo>
                    <a:pt x="900" y="1554"/>
                    <a:pt x="895" y="1554"/>
                    <a:pt x="893" y="1548"/>
                  </a:cubicBezTo>
                  <a:cubicBezTo>
                    <a:pt x="887" y="1553"/>
                    <a:pt x="878" y="1555"/>
                    <a:pt x="871" y="1557"/>
                  </a:cubicBezTo>
                  <a:cubicBezTo>
                    <a:pt x="868" y="1558"/>
                    <a:pt x="865" y="1558"/>
                    <a:pt x="862" y="1559"/>
                  </a:cubicBezTo>
                  <a:cubicBezTo>
                    <a:pt x="860" y="1561"/>
                    <a:pt x="858" y="1562"/>
                    <a:pt x="855" y="1562"/>
                  </a:cubicBezTo>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pt-BR" dirty="0"/>
            </a:p>
          </p:txBody>
        </p:sp>
        <p:sp>
          <p:nvSpPr>
            <p:cNvPr id="801" name="Freeform 210">
              <a:extLst>
                <a:ext uri="{FF2B5EF4-FFF2-40B4-BE49-F238E27FC236}">
                  <a16:creationId xmlns:a16="http://schemas.microsoft.com/office/drawing/2014/main" id="{3BA00ECC-D1CB-0F30-DD42-4D76568270D2}"/>
                </a:ext>
              </a:extLst>
            </p:cNvPr>
            <p:cNvSpPr>
              <a:spLocks/>
            </p:cNvSpPr>
            <p:nvPr/>
          </p:nvSpPr>
          <p:spPr bwMode="auto">
            <a:xfrm>
              <a:off x="1979912" y="3664182"/>
              <a:ext cx="623273" cy="388897"/>
            </a:xfrm>
            <a:custGeom>
              <a:avLst/>
              <a:gdLst>
                <a:gd name="T0" fmla="*/ 858 w 1551"/>
                <a:gd name="T1" fmla="*/ 964 h 968"/>
                <a:gd name="T2" fmla="*/ 1433 w 1551"/>
                <a:gd name="T3" fmla="*/ 601 h 968"/>
                <a:gd name="T4" fmla="*/ 1452 w 1551"/>
                <a:gd name="T5" fmla="*/ 560 h 968"/>
                <a:gd name="T6" fmla="*/ 1510 w 1551"/>
                <a:gd name="T7" fmla="*/ 547 h 968"/>
                <a:gd name="T8" fmla="*/ 1542 w 1551"/>
                <a:gd name="T9" fmla="*/ 507 h 968"/>
                <a:gd name="T10" fmla="*/ 1508 w 1551"/>
                <a:gd name="T11" fmla="*/ 497 h 968"/>
                <a:gd name="T12" fmla="*/ 1485 w 1551"/>
                <a:gd name="T13" fmla="*/ 505 h 968"/>
                <a:gd name="T14" fmla="*/ 1458 w 1551"/>
                <a:gd name="T15" fmla="*/ 488 h 968"/>
                <a:gd name="T16" fmla="*/ 1377 w 1551"/>
                <a:gd name="T17" fmla="*/ 485 h 968"/>
                <a:gd name="T18" fmla="*/ 1320 w 1551"/>
                <a:gd name="T19" fmla="*/ 500 h 968"/>
                <a:gd name="T20" fmla="*/ 1289 w 1551"/>
                <a:gd name="T21" fmla="*/ 501 h 968"/>
                <a:gd name="T22" fmla="*/ 1276 w 1551"/>
                <a:gd name="T23" fmla="*/ 535 h 968"/>
                <a:gd name="T24" fmla="*/ 1245 w 1551"/>
                <a:gd name="T25" fmla="*/ 544 h 968"/>
                <a:gd name="T26" fmla="*/ 1186 w 1551"/>
                <a:gd name="T27" fmla="*/ 553 h 968"/>
                <a:gd name="T28" fmla="*/ 1162 w 1551"/>
                <a:gd name="T29" fmla="*/ 527 h 968"/>
                <a:gd name="T30" fmla="*/ 1155 w 1551"/>
                <a:gd name="T31" fmla="*/ 497 h 968"/>
                <a:gd name="T32" fmla="*/ 1135 w 1551"/>
                <a:gd name="T33" fmla="*/ 476 h 968"/>
                <a:gd name="T34" fmla="*/ 1107 w 1551"/>
                <a:gd name="T35" fmla="*/ 441 h 968"/>
                <a:gd name="T36" fmla="*/ 1104 w 1551"/>
                <a:gd name="T37" fmla="*/ 409 h 968"/>
                <a:gd name="T38" fmla="*/ 1121 w 1551"/>
                <a:gd name="T39" fmla="*/ 342 h 968"/>
                <a:gd name="T40" fmla="*/ 1140 w 1551"/>
                <a:gd name="T41" fmla="*/ 296 h 968"/>
                <a:gd name="T42" fmla="*/ 1098 w 1551"/>
                <a:gd name="T43" fmla="*/ 284 h 968"/>
                <a:gd name="T44" fmla="*/ 1048 w 1551"/>
                <a:gd name="T45" fmla="*/ 261 h 968"/>
                <a:gd name="T46" fmla="*/ 1032 w 1551"/>
                <a:gd name="T47" fmla="*/ 233 h 968"/>
                <a:gd name="T48" fmla="*/ 1039 w 1551"/>
                <a:gd name="T49" fmla="*/ 160 h 968"/>
                <a:gd name="T50" fmla="*/ 1007 w 1551"/>
                <a:gd name="T51" fmla="*/ 99 h 968"/>
                <a:gd name="T52" fmla="*/ 951 w 1551"/>
                <a:gd name="T53" fmla="*/ 46 h 968"/>
                <a:gd name="T54" fmla="*/ 854 w 1551"/>
                <a:gd name="T55" fmla="*/ 57 h 968"/>
                <a:gd name="T56" fmla="*/ 783 w 1551"/>
                <a:gd name="T57" fmla="*/ 61 h 968"/>
                <a:gd name="T58" fmla="*/ 714 w 1551"/>
                <a:gd name="T59" fmla="*/ 70 h 968"/>
                <a:gd name="T60" fmla="*/ 615 w 1551"/>
                <a:gd name="T61" fmla="*/ 21 h 968"/>
                <a:gd name="T62" fmla="*/ 459 w 1551"/>
                <a:gd name="T63" fmla="*/ 0 h 968"/>
                <a:gd name="T64" fmla="*/ 258 w 1551"/>
                <a:gd name="T65" fmla="*/ 204 h 968"/>
                <a:gd name="T66" fmla="*/ 201 w 1551"/>
                <a:gd name="T67" fmla="*/ 301 h 968"/>
                <a:gd name="T68" fmla="*/ 44 w 1551"/>
                <a:gd name="T69" fmla="*/ 473 h 968"/>
                <a:gd name="T70" fmla="*/ 71 w 1551"/>
                <a:gd name="T71" fmla="*/ 506 h 968"/>
                <a:gd name="T72" fmla="*/ 153 w 1551"/>
                <a:gd name="T73" fmla="*/ 514 h 968"/>
                <a:gd name="T74" fmla="*/ 276 w 1551"/>
                <a:gd name="T75" fmla="*/ 518 h 968"/>
                <a:gd name="T76" fmla="*/ 408 w 1551"/>
                <a:gd name="T77" fmla="*/ 565 h 968"/>
                <a:gd name="T78" fmla="*/ 464 w 1551"/>
                <a:gd name="T79" fmla="*/ 564 h 968"/>
                <a:gd name="T80" fmla="*/ 539 w 1551"/>
                <a:gd name="T81" fmla="*/ 556 h 968"/>
                <a:gd name="T82" fmla="*/ 584 w 1551"/>
                <a:gd name="T83" fmla="*/ 592 h 968"/>
                <a:gd name="T84" fmla="*/ 611 w 1551"/>
                <a:gd name="T85" fmla="*/ 650 h 968"/>
                <a:gd name="T86" fmla="*/ 604 w 1551"/>
                <a:gd name="T87" fmla="*/ 687 h 968"/>
                <a:gd name="T88" fmla="*/ 607 w 1551"/>
                <a:gd name="T89" fmla="*/ 728 h 968"/>
                <a:gd name="T90" fmla="*/ 624 w 1551"/>
                <a:gd name="T91" fmla="*/ 749 h 968"/>
                <a:gd name="T92" fmla="*/ 640 w 1551"/>
                <a:gd name="T93" fmla="*/ 770 h 968"/>
                <a:gd name="T94" fmla="*/ 670 w 1551"/>
                <a:gd name="T95" fmla="*/ 824 h 968"/>
                <a:gd name="T96" fmla="*/ 681 w 1551"/>
                <a:gd name="T97" fmla="*/ 871 h 968"/>
                <a:gd name="T98" fmla="*/ 712 w 1551"/>
                <a:gd name="T99" fmla="*/ 867 h 968"/>
                <a:gd name="T100" fmla="*/ 749 w 1551"/>
                <a:gd name="T101" fmla="*/ 876 h 968"/>
                <a:gd name="T102" fmla="*/ 793 w 1551"/>
                <a:gd name="T103" fmla="*/ 883 h 968"/>
                <a:gd name="T104" fmla="*/ 816 w 1551"/>
                <a:gd name="T105" fmla="*/ 927 h 968"/>
                <a:gd name="T106" fmla="*/ 857 w 1551"/>
                <a:gd name="T107" fmla="*/ 955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51" h="968">
                  <a:moveTo>
                    <a:pt x="857" y="955"/>
                  </a:moveTo>
                  <a:cubicBezTo>
                    <a:pt x="855" y="959"/>
                    <a:pt x="846" y="964"/>
                    <a:pt x="853" y="966"/>
                  </a:cubicBezTo>
                  <a:lnTo>
                    <a:pt x="855" y="968"/>
                  </a:lnTo>
                  <a:lnTo>
                    <a:pt x="858" y="964"/>
                  </a:lnTo>
                  <a:cubicBezTo>
                    <a:pt x="930" y="895"/>
                    <a:pt x="985" y="807"/>
                    <a:pt x="1072" y="754"/>
                  </a:cubicBezTo>
                  <a:cubicBezTo>
                    <a:pt x="1152" y="705"/>
                    <a:pt x="1241" y="676"/>
                    <a:pt x="1329" y="645"/>
                  </a:cubicBezTo>
                  <a:cubicBezTo>
                    <a:pt x="1360" y="634"/>
                    <a:pt x="1391" y="624"/>
                    <a:pt x="1422" y="613"/>
                  </a:cubicBezTo>
                  <a:cubicBezTo>
                    <a:pt x="1420" y="610"/>
                    <a:pt x="1421" y="607"/>
                    <a:pt x="1433" y="601"/>
                  </a:cubicBezTo>
                  <a:cubicBezTo>
                    <a:pt x="1431" y="597"/>
                    <a:pt x="1439" y="592"/>
                    <a:pt x="1433" y="589"/>
                  </a:cubicBezTo>
                  <a:cubicBezTo>
                    <a:pt x="1436" y="583"/>
                    <a:pt x="1437" y="577"/>
                    <a:pt x="1438" y="572"/>
                  </a:cubicBezTo>
                  <a:cubicBezTo>
                    <a:pt x="1437" y="568"/>
                    <a:pt x="1441" y="570"/>
                    <a:pt x="1443" y="569"/>
                  </a:cubicBezTo>
                  <a:cubicBezTo>
                    <a:pt x="1446" y="567"/>
                    <a:pt x="1446" y="562"/>
                    <a:pt x="1452" y="560"/>
                  </a:cubicBezTo>
                  <a:cubicBezTo>
                    <a:pt x="1459" y="563"/>
                    <a:pt x="1463" y="557"/>
                    <a:pt x="1470" y="553"/>
                  </a:cubicBezTo>
                  <a:cubicBezTo>
                    <a:pt x="1478" y="552"/>
                    <a:pt x="1483" y="551"/>
                    <a:pt x="1489" y="546"/>
                  </a:cubicBezTo>
                  <a:cubicBezTo>
                    <a:pt x="1494" y="546"/>
                    <a:pt x="1493" y="558"/>
                    <a:pt x="1501" y="547"/>
                  </a:cubicBezTo>
                  <a:cubicBezTo>
                    <a:pt x="1504" y="544"/>
                    <a:pt x="1506" y="548"/>
                    <a:pt x="1510" y="547"/>
                  </a:cubicBezTo>
                  <a:cubicBezTo>
                    <a:pt x="1515" y="544"/>
                    <a:pt x="1521" y="544"/>
                    <a:pt x="1520" y="545"/>
                  </a:cubicBezTo>
                  <a:cubicBezTo>
                    <a:pt x="1526" y="542"/>
                    <a:pt x="1529" y="542"/>
                    <a:pt x="1533" y="537"/>
                  </a:cubicBezTo>
                  <a:cubicBezTo>
                    <a:pt x="1528" y="532"/>
                    <a:pt x="1532" y="531"/>
                    <a:pt x="1533" y="528"/>
                  </a:cubicBezTo>
                  <a:cubicBezTo>
                    <a:pt x="1542" y="521"/>
                    <a:pt x="1551" y="519"/>
                    <a:pt x="1542" y="507"/>
                  </a:cubicBezTo>
                  <a:cubicBezTo>
                    <a:pt x="1539" y="505"/>
                    <a:pt x="1539" y="504"/>
                    <a:pt x="1535" y="503"/>
                  </a:cubicBezTo>
                  <a:cubicBezTo>
                    <a:pt x="1531" y="503"/>
                    <a:pt x="1526" y="503"/>
                    <a:pt x="1524" y="501"/>
                  </a:cubicBezTo>
                  <a:cubicBezTo>
                    <a:pt x="1517" y="500"/>
                    <a:pt x="1514" y="498"/>
                    <a:pt x="1514" y="504"/>
                  </a:cubicBezTo>
                  <a:cubicBezTo>
                    <a:pt x="1511" y="501"/>
                    <a:pt x="1514" y="498"/>
                    <a:pt x="1508" y="497"/>
                  </a:cubicBezTo>
                  <a:cubicBezTo>
                    <a:pt x="1505" y="498"/>
                    <a:pt x="1504" y="500"/>
                    <a:pt x="1506" y="503"/>
                  </a:cubicBezTo>
                  <a:cubicBezTo>
                    <a:pt x="1501" y="499"/>
                    <a:pt x="1497" y="506"/>
                    <a:pt x="1493" y="504"/>
                  </a:cubicBezTo>
                  <a:cubicBezTo>
                    <a:pt x="1491" y="499"/>
                    <a:pt x="1490" y="512"/>
                    <a:pt x="1486" y="507"/>
                  </a:cubicBezTo>
                  <a:cubicBezTo>
                    <a:pt x="1482" y="507"/>
                    <a:pt x="1481" y="509"/>
                    <a:pt x="1485" y="505"/>
                  </a:cubicBezTo>
                  <a:cubicBezTo>
                    <a:pt x="1481" y="506"/>
                    <a:pt x="1480" y="501"/>
                    <a:pt x="1477" y="504"/>
                  </a:cubicBezTo>
                  <a:cubicBezTo>
                    <a:pt x="1475" y="497"/>
                    <a:pt x="1476" y="507"/>
                    <a:pt x="1473" y="506"/>
                  </a:cubicBezTo>
                  <a:cubicBezTo>
                    <a:pt x="1471" y="501"/>
                    <a:pt x="1459" y="507"/>
                    <a:pt x="1465" y="494"/>
                  </a:cubicBezTo>
                  <a:cubicBezTo>
                    <a:pt x="1459" y="492"/>
                    <a:pt x="1458" y="496"/>
                    <a:pt x="1458" y="488"/>
                  </a:cubicBezTo>
                  <a:cubicBezTo>
                    <a:pt x="1450" y="485"/>
                    <a:pt x="1451" y="482"/>
                    <a:pt x="1449" y="473"/>
                  </a:cubicBezTo>
                  <a:cubicBezTo>
                    <a:pt x="1444" y="466"/>
                    <a:pt x="1437" y="466"/>
                    <a:pt x="1431" y="471"/>
                  </a:cubicBezTo>
                  <a:cubicBezTo>
                    <a:pt x="1426" y="470"/>
                    <a:pt x="1421" y="469"/>
                    <a:pt x="1420" y="476"/>
                  </a:cubicBezTo>
                  <a:cubicBezTo>
                    <a:pt x="1404" y="478"/>
                    <a:pt x="1391" y="478"/>
                    <a:pt x="1377" y="485"/>
                  </a:cubicBezTo>
                  <a:cubicBezTo>
                    <a:pt x="1373" y="494"/>
                    <a:pt x="1366" y="494"/>
                    <a:pt x="1357" y="499"/>
                  </a:cubicBezTo>
                  <a:cubicBezTo>
                    <a:pt x="1360" y="507"/>
                    <a:pt x="1342" y="503"/>
                    <a:pt x="1338" y="508"/>
                  </a:cubicBezTo>
                  <a:cubicBezTo>
                    <a:pt x="1332" y="513"/>
                    <a:pt x="1332" y="511"/>
                    <a:pt x="1331" y="506"/>
                  </a:cubicBezTo>
                  <a:cubicBezTo>
                    <a:pt x="1328" y="504"/>
                    <a:pt x="1324" y="503"/>
                    <a:pt x="1320" y="500"/>
                  </a:cubicBezTo>
                  <a:cubicBezTo>
                    <a:pt x="1321" y="505"/>
                    <a:pt x="1309" y="513"/>
                    <a:pt x="1301" y="511"/>
                  </a:cubicBezTo>
                  <a:cubicBezTo>
                    <a:pt x="1301" y="508"/>
                    <a:pt x="1311" y="504"/>
                    <a:pt x="1303" y="504"/>
                  </a:cubicBezTo>
                  <a:cubicBezTo>
                    <a:pt x="1303" y="499"/>
                    <a:pt x="1295" y="511"/>
                    <a:pt x="1287" y="511"/>
                  </a:cubicBezTo>
                  <a:cubicBezTo>
                    <a:pt x="1282" y="510"/>
                    <a:pt x="1286" y="502"/>
                    <a:pt x="1289" y="501"/>
                  </a:cubicBezTo>
                  <a:cubicBezTo>
                    <a:pt x="1288" y="494"/>
                    <a:pt x="1273" y="499"/>
                    <a:pt x="1276" y="504"/>
                  </a:cubicBezTo>
                  <a:cubicBezTo>
                    <a:pt x="1289" y="515"/>
                    <a:pt x="1274" y="509"/>
                    <a:pt x="1266" y="518"/>
                  </a:cubicBezTo>
                  <a:cubicBezTo>
                    <a:pt x="1250" y="526"/>
                    <a:pt x="1269" y="525"/>
                    <a:pt x="1277" y="524"/>
                  </a:cubicBezTo>
                  <a:cubicBezTo>
                    <a:pt x="1276" y="527"/>
                    <a:pt x="1281" y="531"/>
                    <a:pt x="1276" y="535"/>
                  </a:cubicBezTo>
                  <a:cubicBezTo>
                    <a:pt x="1275" y="539"/>
                    <a:pt x="1283" y="540"/>
                    <a:pt x="1277" y="540"/>
                  </a:cubicBezTo>
                  <a:cubicBezTo>
                    <a:pt x="1265" y="528"/>
                    <a:pt x="1275" y="547"/>
                    <a:pt x="1265" y="547"/>
                  </a:cubicBezTo>
                  <a:cubicBezTo>
                    <a:pt x="1258" y="532"/>
                    <a:pt x="1252" y="558"/>
                    <a:pt x="1249" y="548"/>
                  </a:cubicBezTo>
                  <a:cubicBezTo>
                    <a:pt x="1247" y="547"/>
                    <a:pt x="1249" y="543"/>
                    <a:pt x="1245" y="544"/>
                  </a:cubicBezTo>
                  <a:cubicBezTo>
                    <a:pt x="1247" y="541"/>
                    <a:pt x="1246" y="538"/>
                    <a:pt x="1243" y="541"/>
                  </a:cubicBezTo>
                  <a:cubicBezTo>
                    <a:pt x="1235" y="550"/>
                    <a:pt x="1224" y="553"/>
                    <a:pt x="1212" y="554"/>
                  </a:cubicBezTo>
                  <a:cubicBezTo>
                    <a:pt x="1202" y="562"/>
                    <a:pt x="1205" y="557"/>
                    <a:pt x="1204" y="548"/>
                  </a:cubicBezTo>
                  <a:cubicBezTo>
                    <a:pt x="1201" y="546"/>
                    <a:pt x="1190" y="553"/>
                    <a:pt x="1186" y="553"/>
                  </a:cubicBezTo>
                  <a:cubicBezTo>
                    <a:pt x="1180" y="547"/>
                    <a:pt x="1181" y="555"/>
                    <a:pt x="1175" y="553"/>
                  </a:cubicBezTo>
                  <a:cubicBezTo>
                    <a:pt x="1160" y="560"/>
                    <a:pt x="1162" y="540"/>
                    <a:pt x="1169" y="533"/>
                  </a:cubicBezTo>
                  <a:cubicBezTo>
                    <a:pt x="1173" y="532"/>
                    <a:pt x="1169" y="527"/>
                    <a:pt x="1167" y="531"/>
                  </a:cubicBezTo>
                  <a:cubicBezTo>
                    <a:pt x="1165" y="529"/>
                    <a:pt x="1163" y="525"/>
                    <a:pt x="1162" y="527"/>
                  </a:cubicBezTo>
                  <a:cubicBezTo>
                    <a:pt x="1154" y="526"/>
                    <a:pt x="1148" y="522"/>
                    <a:pt x="1147" y="515"/>
                  </a:cubicBezTo>
                  <a:cubicBezTo>
                    <a:pt x="1151" y="514"/>
                    <a:pt x="1158" y="510"/>
                    <a:pt x="1159" y="514"/>
                  </a:cubicBezTo>
                  <a:cubicBezTo>
                    <a:pt x="1166" y="510"/>
                    <a:pt x="1157" y="510"/>
                    <a:pt x="1156" y="506"/>
                  </a:cubicBezTo>
                  <a:cubicBezTo>
                    <a:pt x="1162" y="504"/>
                    <a:pt x="1156" y="502"/>
                    <a:pt x="1155" y="497"/>
                  </a:cubicBezTo>
                  <a:cubicBezTo>
                    <a:pt x="1164" y="489"/>
                    <a:pt x="1151" y="494"/>
                    <a:pt x="1151" y="487"/>
                  </a:cubicBezTo>
                  <a:cubicBezTo>
                    <a:pt x="1148" y="486"/>
                    <a:pt x="1142" y="489"/>
                    <a:pt x="1142" y="485"/>
                  </a:cubicBezTo>
                  <a:cubicBezTo>
                    <a:pt x="1138" y="484"/>
                    <a:pt x="1135" y="483"/>
                    <a:pt x="1137" y="479"/>
                  </a:cubicBezTo>
                  <a:cubicBezTo>
                    <a:pt x="1136" y="478"/>
                    <a:pt x="1131" y="478"/>
                    <a:pt x="1135" y="476"/>
                  </a:cubicBezTo>
                  <a:cubicBezTo>
                    <a:pt x="1130" y="473"/>
                    <a:pt x="1125" y="474"/>
                    <a:pt x="1120" y="472"/>
                  </a:cubicBezTo>
                  <a:cubicBezTo>
                    <a:pt x="1115" y="470"/>
                    <a:pt x="1112" y="466"/>
                    <a:pt x="1115" y="460"/>
                  </a:cubicBezTo>
                  <a:cubicBezTo>
                    <a:pt x="1108" y="460"/>
                    <a:pt x="1110" y="452"/>
                    <a:pt x="1104" y="450"/>
                  </a:cubicBezTo>
                  <a:cubicBezTo>
                    <a:pt x="1109" y="449"/>
                    <a:pt x="1107" y="444"/>
                    <a:pt x="1107" y="441"/>
                  </a:cubicBezTo>
                  <a:cubicBezTo>
                    <a:pt x="1108" y="438"/>
                    <a:pt x="1111" y="440"/>
                    <a:pt x="1109" y="437"/>
                  </a:cubicBezTo>
                  <a:cubicBezTo>
                    <a:pt x="1112" y="436"/>
                    <a:pt x="1114" y="429"/>
                    <a:pt x="1113" y="426"/>
                  </a:cubicBezTo>
                  <a:cubicBezTo>
                    <a:pt x="1118" y="427"/>
                    <a:pt x="1120" y="422"/>
                    <a:pt x="1125" y="419"/>
                  </a:cubicBezTo>
                  <a:cubicBezTo>
                    <a:pt x="1121" y="409"/>
                    <a:pt x="1110" y="414"/>
                    <a:pt x="1104" y="409"/>
                  </a:cubicBezTo>
                  <a:cubicBezTo>
                    <a:pt x="1128" y="405"/>
                    <a:pt x="1098" y="405"/>
                    <a:pt x="1118" y="396"/>
                  </a:cubicBezTo>
                  <a:cubicBezTo>
                    <a:pt x="1134" y="403"/>
                    <a:pt x="1105" y="380"/>
                    <a:pt x="1117" y="373"/>
                  </a:cubicBezTo>
                  <a:cubicBezTo>
                    <a:pt x="1115" y="367"/>
                    <a:pt x="1106" y="366"/>
                    <a:pt x="1114" y="361"/>
                  </a:cubicBezTo>
                  <a:cubicBezTo>
                    <a:pt x="1118" y="355"/>
                    <a:pt x="1123" y="351"/>
                    <a:pt x="1121" y="342"/>
                  </a:cubicBezTo>
                  <a:cubicBezTo>
                    <a:pt x="1121" y="334"/>
                    <a:pt x="1127" y="340"/>
                    <a:pt x="1131" y="337"/>
                  </a:cubicBezTo>
                  <a:cubicBezTo>
                    <a:pt x="1132" y="331"/>
                    <a:pt x="1135" y="329"/>
                    <a:pt x="1140" y="325"/>
                  </a:cubicBezTo>
                  <a:cubicBezTo>
                    <a:pt x="1138" y="322"/>
                    <a:pt x="1141" y="317"/>
                    <a:pt x="1143" y="315"/>
                  </a:cubicBezTo>
                  <a:cubicBezTo>
                    <a:pt x="1135" y="309"/>
                    <a:pt x="1144" y="303"/>
                    <a:pt x="1140" y="296"/>
                  </a:cubicBezTo>
                  <a:cubicBezTo>
                    <a:pt x="1134" y="297"/>
                    <a:pt x="1128" y="290"/>
                    <a:pt x="1125" y="296"/>
                  </a:cubicBezTo>
                  <a:cubicBezTo>
                    <a:pt x="1122" y="293"/>
                    <a:pt x="1117" y="288"/>
                    <a:pt x="1117" y="281"/>
                  </a:cubicBezTo>
                  <a:cubicBezTo>
                    <a:pt x="1113" y="280"/>
                    <a:pt x="1109" y="285"/>
                    <a:pt x="1107" y="289"/>
                  </a:cubicBezTo>
                  <a:cubicBezTo>
                    <a:pt x="1105" y="284"/>
                    <a:pt x="1102" y="288"/>
                    <a:pt x="1098" y="284"/>
                  </a:cubicBezTo>
                  <a:cubicBezTo>
                    <a:pt x="1098" y="281"/>
                    <a:pt x="1096" y="279"/>
                    <a:pt x="1093" y="283"/>
                  </a:cubicBezTo>
                  <a:cubicBezTo>
                    <a:pt x="1083" y="279"/>
                    <a:pt x="1082" y="289"/>
                    <a:pt x="1074" y="290"/>
                  </a:cubicBezTo>
                  <a:cubicBezTo>
                    <a:pt x="1068" y="293"/>
                    <a:pt x="1060" y="293"/>
                    <a:pt x="1054" y="290"/>
                  </a:cubicBezTo>
                  <a:cubicBezTo>
                    <a:pt x="1060" y="281"/>
                    <a:pt x="1050" y="273"/>
                    <a:pt x="1048" y="261"/>
                  </a:cubicBezTo>
                  <a:cubicBezTo>
                    <a:pt x="1044" y="259"/>
                    <a:pt x="1041" y="259"/>
                    <a:pt x="1046" y="254"/>
                  </a:cubicBezTo>
                  <a:cubicBezTo>
                    <a:pt x="1040" y="254"/>
                    <a:pt x="1038" y="254"/>
                    <a:pt x="1036" y="248"/>
                  </a:cubicBezTo>
                  <a:cubicBezTo>
                    <a:pt x="1036" y="245"/>
                    <a:pt x="1032" y="239"/>
                    <a:pt x="1035" y="238"/>
                  </a:cubicBezTo>
                  <a:cubicBezTo>
                    <a:pt x="1037" y="234"/>
                    <a:pt x="1037" y="235"/>
                    <a:pt x="1032" y="233"/>
                  </a:cubicBezTo>
                  <a:cubicBezTo>
                    <a:pt x="1034" y="226"/>
                    <a:pt x="1027" y="220"/>
                    <a:pt x="1032" y="213"/>
                  </a:cubicBezTo>
                  <a:cubicBezTo>
                    <a:pt x="1026" y="210"/>
                    <a:pt x="1025" y="204"/>
                    <a:pt x="1020" y="203"/>
                  </a:cubicBezTo>
                  <a:cubicBezTo>
                    <a:pt x="1009" y="193"/>
                    <a:pt x="1026" y="177"/>
                    <a:pt x="1025" y="168"/>
                  </a:cubicBezTo>
                  <a:cubicBezTo>
                    <a:pt x="1028" y="160"/>
                    <a:pt x="1036" y="169"/>
                    <a:pt x="1039" y="160"/>
                  </a:cubicBezTo>
                  <a:cubicBezTo>
                    <a:pt x="1041" y="153"/>
                    <a:pt x="1037" y="148"/>
                    <a:pt x="1034" y="143"/>
                  </a:cubicBezTo>
                  <a:cubicBezTo>
                    <a:pt x="1032" y="135"/>
                    <a:pt x="1031" y="128"/>
                    <a:pt x="1020" y="128"/>
                  </a:cubicBezTo>
                  <a:cubicBezTo>
                    <a:pt x="1015" y="122"/>
                    <a:pt x="1002" y="121"/>
                    <a:pt x="1007" y="113"/>
                  </a:cubicBezTo>
                  <a:cubicBezTo>
                    <a:pt x="1007" y="114"/>
                    <a:pt x="1003" y="100"/>
                    <a:pt x="1007" y="99"/>
                  </a:cubicBezTo>
                  <a:cubicBezTo>
                    <a:pt x="1005" y="87"/>
                    <a:pt x="1028" y="78"/>
                    <a:pt x="1006" y="65"/>
                  </a:cubicBezTo>
                  <a:cubicBezTo>
                    <a:pt x="1000" y="54"/>
                    <a:pt x="984" y="56"/>
                    <a:pt x="980" y="45"/>
                  </a:cubicBezTo>
                  <a:cubicBezTo>
                    <a:pt x="986" y="39"/>
                    <a:pt x="977" y="36"/>
                    <a:pt x="975" y="31"/>
                  </a:cubicBezTo>
                  <a:cubicBezTo>
                    <a:pt x="966" y="38"/>
                    <a:pt x="956" y="35"/>
                    <a:pt x="951" y="46"/>
                  </a:cubicBezTo>
                  <a:cubicBezTo>
                    <a:pt x="927" y="41"/>
                    <a:pt x="954" y="31"/>
                    <a:pt x="908" y="37"/>
                  </a:cubicBezTo>
                  <a:cubicBezTo>
                    <a:pt x="902" y="42"/>
                    <a:pt x="908" y="44"/>
                    <a:pt x="906" y="50"/>
                  </a:cubicBezTo>
                  <a:cubicBezTo>
                    <a:pt x="904" y="71"/>
                    <a:pt x="893" y="52"/>
                    <a:pt x="887" y="45"/>
                  </a:cubicBezTo>
                  <a:cubicBezTo>
                    <a:pt x="881" y="61"/>
                    <a:pt x="871" y="73"/>
                    <a:pt x="854" y="57"/>
                  </a:cubicBezTo>
                  <a:cubicBezTo>
                    <a:pt x="851" y="48"/>
                    <a:pt x="840" y="36"/>
                    <a:pt x="840" y="52"/>
                  </a:cubicBezTo>
                  <a:cubicBezTo>
                    <a:pt x="840" y="55"/>
                    <a:pt x="851" y="61"/>
                    <a:pt x="844" y="62"/>
                  </a:cubicBezTo>
                  <a:cubicBezTo>
                    <a:pt x="837" y="68"/>
                    <a:pt x="832" y="57"/>
                    <a:pt x="825" y="59"/>
                  </a:cubicBezTo>
                  <a:cubicBezTo>
                    <a:pt x="811" y="60"/>
                    <a:pt x="797" y="63"/>
                    <a:pt x="783" y="61"/>
                  </a:cubicBezTo>
                  <a:cubicBezTo>
                    <a:pt x="771" y="73"/>
                    <a:pt x="756" y="63"/>
                    <a:pt x="741" y="67"/>
                  </a:cubicBezTo>
                  <a:cubicBezTo>
                    <a:pt x="732" y="70"/>
                    <a:pt x="738" y="77"/>
                    <a:pt x="732" y="81"/>
                  </a:cubicBezTo>
                  <a:cubicBezTo>
                    <a:pt x="727" y="90"/>
                    <a:pt x="734" y="101"/>
                    <a:pt x="734" y="111"/>
                  </a:cubicBezTo>
                  <a:cubicBezTo>
                    <a:pt x="712" y="132"/>
                    <a:pt x="719" y="80"/>
                    <a:pt x="714" y="70"/>
                  </a:cubicBezTo>
                  <a:cubicBezTo>
                    <a:pt x="696" y="51"/>
                    <a:pt x="694" y="91"/>
                    <a:pt x="680" y="94"/>
                  </a:cubicBezTo>
                  <a:cubicBezTo>
                    <a:pt x="660" y="90"/>
                    <a:pt x="654" y="59"/>
                    <a:pt x="660" y="41"/>
                  </a:cubicBezTo>
                  <a:cubicBezTo>
                    <a:pt x="678" y="34"/>
                    <a:pt x="660" y="27"/>
                    <a:pt x="649" y="35"/>
                  </a:cubicBezTo>
                  <a:cubicBezTo>
                    <a:pt x="633" y="39"/>
                    <a:pt x="627" y="25"/>
                    <a:pt x="615" y="21"/>
                  </a:cubicBezTo>
                  <a:cubicBezTo>
                    <a:pt x="598" y="30"/>
                    <a:pt x="578" y="22"/>
                    <a:pt x="560" y="28"/>
                  </a:cubicBezTo>
                  <a:cubicBezTo>
                    <a:pt x="547" y="24"/>
                    <a:pt x="532" y="27"/>
                    <a:pt x="522" y="17"/>
                  </a:cubicBezTo>
                  <a:cubicBezTo>
                    <a:pt x="510" y="14"/>
                    <a:pt x="496" y="15"/>
                    <a:pt x="482" y="16"/>
                  </a:cubicBezTo>
                  <a:cubicBezTo>
                    <a:pt x="473" y="14"/>
                    <a:pt x="470" y="2"/>
                    <a:pt x="459" y="0"/>
                  </a:cubicBezTo>
                  <a:cubicBezTo>
                    <a:pt x="445" y="0"/>
                    <a:pt x="432" y="9"/>
                    <a:pt x="425" y="21"/>
                  </a:cubicBezTo>
                  <a:cubicBezTo>
                    <a:pt x="389" y="29"/>
                    <a:pt x="363" y="44"/>
                    <a:pt x="353" y="82"/>
                  </a:cubicBezTo>
                  <a:cubicBezTo>
                    <a:pt x="341" y="100"/>
                    <a:pt x="310" y="88"/>
                    <a:pt x="303" y="107"/>
                  </a:cubicBezTo>
                  <a:cubicBezTo>
                    <a:pt x="272" y="152"/>
                    <a:pt x="248" y="146"/>
                    <a:pt x="258" y="204"/>
                  </a:cubicBezTo>
                  <a:cubicBezTo>
                    <a:pt x="256" y="210"/>
                    <a:pt x="248" y="212"/>
                    <a:pt x="242" y="211"/>
                  </a:cubicBezTo>
                  <a:cubicBezTo>
                    <a:pt x="229" y="219"/>
                    <a:pt x="234" y="242"/>
                    <a:pt x="215" y="240"/>
                  </a:cubicBezTo>
                  <a:cubicBezTo>
                    <a:pt x="208" y="252"/>
                    <a:pt x="224" y="266"/>
                    <a:pt x="215" y="280"/>
                  </a:cubicBezTo>
                  <a:cubicBezTo>
                    <a:pt x="206" y="284"/>
                    <a:pt x="207" y="295"/>
                    <a:pt x="201" y="301"/>
                  </a:cubicBezTo>
                  <a:cubicBezTo>
                    <a:pt x="195" y="314"/>
                    <a:pt x="172" y="300"/>
                    <a:pt x="175" y="318"/>
                  </a:cubicBezTo>
                  <a:cubicBezTo>
                    <a:pt x="201" y="338"/>
                    <a:pt x="160" y="349"/>
                    <a:pt x="160" y="368"/>
                  </a:cubicBezTo>
                  <a:cubicBezTo>
                    <a:pt x="138" y="377"/>
                    <a:pt x="138" y="401"/>
                    <a:pt x="123" y="417"/>
                  </a:cubicBezTo>
                  <a:cubicBezTo>
                    <a:pt x="105" y="444"/>
                    <a:pt x="63" y="447"/>
                    <a:pt x="44" y="473"/>
                  </a:cubicBezTo>
                  <a:cubicBezTo>
                    <a:pt x="30" y="480"/>
                    <a:pt x="0" y="487"/>
                    <a:pt x="1" y="505"/>
                  </a:cubicBezTo>
                  <a:cubicBezTo>
                    <a:pt x="4" y="520"/>
                    <a:pt x="19" y="493"/>
                    <a:pt x="32" y="495"/>
                  </a:cubicBezTo>
                  <a:cubicBezTo>
                    <a:pt x="38" y="497"/>
                    <a:pt x="45" y="507"/>
                    <a:pt x="52" y="501"/>
                  </a:cubicBezTo>
                  <a:cubicBezTo>
                    <a:pt x="58" y="500"/>
                    <a:pt x="64" y="507"/>
                    <a:pt x="71" y="506"/>
                  </a:cubicBezTo>
                  <a:cubicBezTo>
                    <a:pt x="78" y="507"/>
                    <a:pt x="89" y="489"/>
                    <a:pt x="94" y="499"/>
                  </a:cubicBezTo>
                  <a:cubicBezTo>
                    <a:pt x="99" y="506"/>
                    <a:pt x="110" y="509"/>
                    <a:pt x="115" y="502"/>
                  </a:cubicBezTo>
                  <a:cubicBezTo>
                    <a:pt x="124" y="505"/>
                    <a:pt x="136" y="512"/>
                    <a:pt x="144" y="505"/>
                  </a:cubicBezTo>
                  <a:cubicBezTo>
                    <a:pt x="151" y="501"/>
                    <a:pt x="154" y="509"/>
                    <a:pt x="153" y="514"/>
                  </a:cubicBezTo>
                  <a:cubicBezTo>
                    <a:pt x="167" y="512"/>
                    <a:pt x="164" y="504"/>
                    <a:pt x="167" y="492"/>
                  </a:cubicBezTo>
                  <a:cubicBezTo>
                    <a:pt x="175" y="477"/>
                    <a:pt x="207" y="502"/>
                    <a:pt x="218" y="507"/>
                  </a:cubicBezTo>
                  <a:cubicBezTo>
                    <a:pt x="241" y="495"/>
                    <a:pt x="235" y="520"/>
                    <a:pt x="248" y="512"/>
                  </a:cubicBezTo>
                  <a:cubicBezTo>
                    <a:pt x="258" y="511"/>
                    <a:pt x="266" y="520"/>
                    <a:pt x="276" y="518"/>
                  </a:cubicBezTo>
                  <a:cubicBezTo>
                    <a:pt x="284" y="518"/>
                    <a:pt x="288" y="506"/>
                    <a:pt x="296" y="513"/>
                  </a:cubicBezTo>
                  <a:cubicBezTo>
                    <a:pt x="320" y="507"/>
                    <a:pt x="330" y="533"/>
                    <a:pt x="354" y="531"/>
                  </a:cubicBezTo>
                  <a:cubicBezTo>
                    <a:pt x="369" y="540"/>
                    <a:pt x="391" y="530"/>
                    <a:pt x="397" y="552"/>
                  </a:cubicBezTo>
                  <a:cubicBezTo>
                    <a:pt x="405" y="556"/>
                    <a:pt x="393" y="565"/>
                    <a:pt x="408" y="565"/>
                  </a:cubicBezTo>
                  <a:cubicBezTo>
                    <a:pt x="417" y="571"/>
                    <a:pt x="418" y="552"/>
                    <a:pt x="426" y="554"/>
                  </a:cubicBezTo>
                  <a:cubicBezTo>
                    <a:pt x="430" y="563"/>
                    <a:pt x="437" y="554"/>
                    <a:pt x="442" y="556"/>
                  </a:cubicBezTo>
                  <a:cubicBezTo>
                    <a:pt x="446" y="557"/>
                    <a:pt x="447" y="563"/>
                    <a:pt x="451" y="564"/>
                  </a:cubicBezTo>
                  <a:cubicBezTo>
                    <a:pt x="454" y="559"/>
                    <a:pt x="459" y="564"/>
                    <a:pt x="464" y="564"/>
                  </a:cubicBezTo>
                  <a:cubicBezTo>
                    <a:pt x="466" y="554"/>
                    <a:pt x="475" y="553"/>
                    <a:pt x="479" y="564"/>
                  </a:cubicBezTo>
                  <a:cubicBezTo>
                    <a:pt x="485" y="565"/>
                    <a:pt x="493" y="556"/>
                    <a:pt x="496" y="565"/>
                  </a:cubicBezTo>
                  <a:cubicBezTo>
                    <a:pt x="506" y="563"/>
                    <a:pt x="525" y="563"/>
                    <a:pt x="529" y="555"/>
                  </a:cubicBezTo>
                  <a:cubicBezTo>
                    <a:pt x="533" y="555"/>
                    <a:pt x="541" y="565"/>
                    <a:pt x="539" y="556"/>
                  </a:cubicBezTo>
                  <a:cubicBezTo>
                    <a:pt x="542" y="550"/>
                    <a:pt x="546" y="563"/>
                    <a:pt x="542" y="566"/>
                  </a:cubicBezTo>
                  <a:cubicBezTo>
                    <a:pt x="543" y="570"/>
                    <a:pt x="558" y="571"/>
                    <a:pt x="554" y="574"/>
                  </a:cubicBezTo>
                  <a:cubicBezTo>
                    <a:pt x="549" y="585"/>
                    <a:pt x="561" y="585"/>
                    <a:pt x="568" y="586"/>
                  </a:cubicBezTo>
                  <a:cubicBezTo>
                    <a:pt x="572" y="592"/>
                    <a:pt x="579" y="590"/>
                    <a:pt x="584" y="592"/>
                  </a:cubicBezTo>
                  <a:cubicBezTo>
                    <a:pt x="582" y="600"/>
                    <a:pt x="592" y="600"/>
                    <a:pt x="593" y="603"/>
                  </a:cubicBezTo>
                  <a:cubicBezTo>
                    <a:pt x="598" y="613"/>
                    <a:pt x="604" y="623"/>
                    <a:pt x="602" y="634"/>
                  </a:cubicBezTo>
                  <a:cubicBezTo>
                    <a:pt x="595" y="634"/>
                    <a:pt x="619" y="642"/>
                    <a:pt x="603" y="642"/>
                  </a:cubicBezTo>
                  <a:cubicBezTo>
                    <a:pt x="605" y="644"/>
                    <a:pt x="613" y="648"/>
                    <a:pt x="611" y="650"/>
                  </a:cubicBezTo>
                  <a:cubicBezTo>
                    <a:pt x="614" y="652"/>
                    <a:pt x="604" y="649"/>
                    <a:pt x="607" y="656"/>
                  </a:cubicBezTo>
                  <a:cubicBezTo>
                    <a:pt x="608" y="661"/>
                    <a:pt x="604" y="655"/>
                    <a:pt x="604" y="660"/>
                  </a:cubicBezTo>
                  <a:cubicBezTo>
                    <a:pt x="603" y="662"/>
                    <a:pt x="602" y="664"/>
                    <a:pt x="603" y="666"/>
                  </a:cubicBezTo>
                  <a:cubicBezTo>
                    <a:pt x="610" y="670"/>
                    <a:pt x="603" y="680"/>
                    <a:pt x="604" y="687"/>
                  </a:cubicBezTo>
                  <a:cubicBezTo>
                    <a:pt x="611" y="692"/>
                    <a:pt x="615" y="695"/>
                    <a:pt x="616" y="704"/>
                  </a:cubicBezTo>
                  <a:cubicBezTo>
                    <a:pt x="610" y="702"/>
                    <a:pt x="613" y="710"/>
                    <a:pt x="614" y="714"/>
                  </a:cubicBezTo>
                  <a:cubicBezTo>
                    <a:pt x="617" y="720"/>
                    <a:pt x="606" y="720"/>
                    <a:pt x="609" y="723"/>
                  </a:cubicBezTo>
                  <a:cubicBezTo>
                    <a:pt x="606" y="721"/>
                    <a:pt x="607" y="724"/>
                    <a:pt x="607" y="728"/>
                  </a:cubicBezTo>
                  <a:cubicBezTo>
                    <a:pt x="611" y="729"/>
                    <a:pt x="613" y="738"/>
                    <a:pt x="619" y="737"/>
                  </a:cubicBezTo>
                  <a:cubicBezTo>
                    <a:pt x="621" y="735"/>
                    <a:pt x="625" y="741"/>
                    <a:pt x="620" y="740"/>
                  </a:cubicBezTo>
                  <a:cubicBezTo>
                    <a:pt x="620" y="741"/>
                    <a:pt x="628" y="744"/>
                    <a:pt x="622" y="744"/>
                  </a:cubicBezTo>
                  <a:cubicBezTo>
                    <a:pt x="622" y="746"/>
                    <a:pt x="628" y="746"/>
                    <a:pt x="624" y="749"/>
                  </a:cubicBezTo>
                  <a:cubicBezTo>
                    <a:pt x="625" y="751"/>
                    <a:pt x="630" y="753"/>
                    <a:pt x="626" y="754"/>
                  </a:cubicBezTo>
                  <a:cubicBezTo>
                    <a:pt x="626" y="755"/>
                    <a:pt x="631" y="754"/>
                    <a:pt x="630" y="758"/>
                  </a:cubicBezTo>
                  <a:cubicBezTo>
                    <a:pt x="632" y="761"/>
                    <a:pt x="637" y="762"/>
                    <a:pt x="635" y="764"/>
                  </a:cubicBezTo>
                  <a:cubicBezTo>
                    <a:pt x="637" y="768"/>
                    <a:pt x="642" y="767"/>
                    <a:pt x="640" y="770"/>
                  </a:cubicBezTo>
                  <a:cubicBezTo>
                    <a:pt x="654" y="774"/>
                    <a:pt x="653" y="777"/>
                    <a:pt x="650" y="790"/>
                  </a:cubicBezTo>
                  <a:cubicBezTo>
                    <a:pt x="658" y="795"/>
                    <a:pt x="659" y="797"/>
                    <a:pt x="661" y="805"/>
                  </a:cubicBezTo>
                  <a:cubicBezTo>
                    <a:pt x="663" y="807"/>
                    <a:pt x="683" y="812"/>
                    <a:pt x="671" y="816"/>
                  </a:cubicBezTo>
                  <a:cubicBezTo>
                    <a:pt x="669" y="822"/>
                    <a:pt x="662" y="825"/>
                    <a:pt x="670" y="824"/>
                  </a:cubicBezTo>
                  <a:cubicBezTo>
                    <a:pt x="666" y="831"/>
                    <a:pt x="668" y="833"/>
                    <a:pt x="664" y="839"/>
                  </a:cubicBezTo>
                  <a:cubicBezTo>
                    <a:pt x="656" y="840"/>
                    <a:pt x="666" y="850"/>
                    <a:pt x="656" y="850"/>
                  </a:cubicBezTo>
                  <a:cubicBezTo>
                    <a:pt x="659" y="861"/>
                    <a:pt x="652" y="873"/>
                    <a:pt x="670" y="876"/>
                  </a:cubicBezTo>
                  <a:cubicBezTo>
                    <a:pt x="676" y="877"/>
                    <a:pt x="675" y="871"/>
                    <a:pt x="681" y="871"/>
                  </a:cubicBezTo>
                  <a:cubicBezTo>
                    <a:pt x="685" y="869"/>
                    <a:pt x="691" y="876"/>
                    <a:pt x="692" y="871"/>
                  </a:cubicBezTo>
                  <a:cubicBezTo>
                    <a:pt x="698" y="873"/>
                    <a:pt x="702" y="875"/>
                    <a:pt x="705" y="865"/>
                  </a:cubicBezTo>
                  <a:cubicBezTo>
                    <a:pt x="700" y="866"/>
                    <a:pt x="708" y="864"/>
                    <a:pt x="711" y="864"/>
                  </a:cubicBezTo>
                  <a:cubicBezTo>
                    <a:pt x="710" y="866"/>
                    <a:pt x="706" y="870"/>
                    <a:pt x="712" y="867"/>
                  </a:cubicBezTo>
                  <a:cubicBezTo>
                    <a:pt x="714" y="872"/>
                    <a:pt x="718" y="872"/>
                    <a:pt x="723" y="871"/>
                  </a:cubicBezTo>
                  <a:cubicBezTo>
                    <a:pt x="727" y="873"/>
                    <a:pt x="732" y="868"/>
                    <a:pt x="737" y="871"/>
                  </a:cubicBezTo>
                  <a:cubicBezTo>
                    <a:pt x="731" y="865"/>
                    <a:pt x="739" y="872"/>
                    <a:pt x="741" y="867"/>
                  </a:cubicBezTo>
                  <a:cubicBezTo>
                    <a:pt x="742" y="872"/>
                    <a:pt x="748" y="870"/>
                    <a:pt x="749" y="876"/>
                  </a:cubicBezTo>
                  <a:cubicBezTo>
                    <a:pt x="753" y="874"/>
                    <a:pt x="752" y="871"/>
                    <a:pt x="755" y="875"/>
                  </a:cubicBezTo>
                  <a:cubicBezTo>
                    <a:pt x="758" y="871"/>
                    <a:pt x="765" y="875"/>
                    <a:pt x="764" y="872"/>
                  </a:cubicBezTo>
                  <a:cubicBezTo>
                    <a:pt x="767" y="866"/>
                    <a:pt x="766" y="877"/>
                    <a:pt x="769" y="877"/>
                  </a:cubicBezTo>
                  <a:cubicBezTo>
                    <a:pt x="778" y="862"/>
                    <a:pt x="786" y="877"/>
                    <a:pt x="793" y="883"/>
                  </a:cubicBezTo>
                  <a:cubicBezTo>
                    <a:pt x="804" y="883"/>
                    <a:pt x="783" y="897"/>
                    <a:pt x="785" y="905"/>
                  </a:cubicBezTo>
                  <a:cubicBezTo>
                    <a:pt x="794" y="905"/>
                    <a:pt x="781" y="914"/>
                    <a:pt x="786" y="920"/>
                  </a:cubicBezTo>
                  <a:cubicBezTo>
                    <a:pt x="782" y="929"/>
                    <a:pt x="777" y="932"/>
                    <a:pt x="785" y="939"/>
                  </a:cubicBezTo>
                  <a:cubicBezTo>
                    <a:pt x="795" y="962"/>
                    <a:pt x="800" y="920"/>
                    <a:pt x="816" y="927"/>
                  </a:cubicBezTo>
                  <a:cubicBezTo>
                    <a:pt x="821" y="929"/>
                    <a:pt x="822" y="938"/>
                    <a:pt x="827" y="936"/>
                  </a:cubicBezTo>
                  <a:cubicBezTo>
                    <a:pt x="828" y="939"/>
                    <a:pt x="824" y="944"/>
                    <a:pt x="829" y="939"/>
                  </a:cubicBezTo>
                  <a:cubicBezTo>
                    <a:pt x="832" y="929"/>
                    <a:pt x="836" y="940"/>
                    <a:pt x="837" y="928"/>
                  </a:cubicBezTo>
                  <a:cubicBezTo>
                    <a:pt x="849" y="920"/>
                    <a:pt x="842" y="951"/>
                    <a:pt x="857" y="955"/>
                  </a:cubicBezTo>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pt-BR"/>
            </a:p>
          </p:txBody>
        </p:sp>
        <p:sp>
          <p:nvSpPr>
            <p:cNvPr id="802" name="Freeform 212">
              <a:extLst>
                <a:ext uri="{FF2B5EF4-FFF2-40B4-BE49-F238E27FC236}">
                  <a16:creationId xmlns:a16="http://schemas.microsoft.com/office/drawing/2014/main" id="{97E3F616-38C5-14B3-1F91-F0F069B4CB77}"/>
                </a:ext>
              </a:extLst>
            </p:cNvPr>
            <p:cNvSpPr>
              <a:spLocks noEditPoints="1"/>
            </p:cNvSpPr>
            <p:nvPr/>
          </p:nvSpPr>
          <p:spPr bwMode="auto">
            <a:xfrm>
              <a:off x="2549257" y="3731591"/>
              <a:ext cx="277932" cy="181486"/>
            </a:xfrm>
            <a:custGeom>
              <a:avLst/>
              <a:gdLst>
                <a:gd name="T0" fmla="*/ 315 w 692"/>
                <a:gd name="T1" fmla="*/ 361 h 452"/>
                <a:gd name="T2" fmla="*/ 312 w 692"/>
                <a:gd name="T3" fmla="*/ 361 h 452"/>
                <a:gd name="T4" fmla="*/ 7 w 692"/>
                <a:gd name="T5" fmla="*/ 452 h 452"/>
                <a:gd name="T6" fmla="*/ 13 w 692"/>
                <a:gd name="T7" fmla="*/ 425 h 452"/>
                <a:gd name="T8" fmla="*/ 23 w 692"/>
                <a:gd name="T9" fmla="*/ 395 h 452"/>
                <a:gd name="T10" fmla="*/ 52 w 692"/>
                <a:gd name="T11" fmla="*/ 379 h 452"/>
                <a:gd name="T12" fmla="*/ 75 w 692"/>
                <a:gd name="T13" fmla="*/ 371 h 452"/>
                <a:gd name="T14" fmla="*/ 99 w 692"/>
                <a:gd name="T15" fmla="*/ 370 h 452"/>
                <a:gd name="T16" fmla="*/ 109 w 692"/>
                <a:gd name="T17" fmla="*/ 367 h 452"/>
                <a:gd name="T18" fmla="*/ 121 w 692"/>
                <a:gd name="T19" fmla="*/ 343 h 452"/>
                <a:gd name="T20" fmla="*/ 99 w 692"/>
                <a:gd name="T21" fmla="*/ 342 h 452"/>
                <a:gd name="T22" fmla="*/ 87 w 692"/>
                <a:gd name="T23" fmla="*/ 340 h 452"/>
                <a:gd name="T24" fmla="*/ 69 w 692"/>
                <a:gd name="T25" fmla="*/ 346 h 452"/>
                <a:gd name="T26" fmla="*/ 53 w 692"/>
                <a:gd name="T27" fmla="*/ 343 h 452"/>
                <a:gd name="T28" fmla="*/ 28 w 692"/>
                <a:gd name="T29" fmla="*/ 310 h 452"/>
                <a:gd name="T30" fmla="*/ 20 w 692"/>
                <a:gd name="T31" fmla="*/ 290 h 452"/>
                <a:gd name="T32" fmla="*/ 78 w 692"/>
                <a:gd name="T33" fmla="*/ 268 h 452"/>
                <a:gd name="T34" fmla="*/ 99 w 692"/>
                <a:gd name="T35" fmla="*/ 265 h 452"/>
                <a:gd name="T36" fmla="*/ 126 w 692"/>
                <a:gd name="T37" fmla="*/ 262 h 452"/>
                <a:gd name="T38" fmla="*/ 143 w 692"/>
                <a:gd name="T39" fmla="*/ 251 h 452"/>
                <a:gd name="T40" fmla="*/ 165 w 692"/>
                <a:gd name="T41" fmla="*/ 245 h 452"/>
                <a:gd name="T42" fmla="*/ 211 w 692"/>
                <a:gd name="T43" fmla="*/ 233 h 452"/>
                <a:gd name="T44" fmla="*/ 225 w 692"/>
                <a:gd name="T45" fmla="*/ 233 h 452"/>
                <a:gd name="T46" fmla="*/ 243 w 692"/>
                <a:gd name="T47" fmla="*/ 230 h 452"/>
                <a:gd name="T48" fmla="*/ 286 w 692"/>
                <a:gd name="T49" fmla="*/ 222 h 452"/>
                <a:gd name="T50" fmla="*/ 306 w 692"/>
                <a:gd name="T51" fmla="*/ 224 h 452"/>
                <a:gd name="T52" fmla="*/ 323 w 692"/>
                <a:gd name="T53" fmla="*/ 230 h 452"/>
                <a:gd name="T54" fmla="*/ 423 w 692"/>
                <a:gd name="T55" fmla="*/ 182 h 452"/>
                <a:gd name="T56" fmla="*/ 436 w 692"/>
                <a:gd name="T57" fmla="*/ 161 h 452"/>
                <a:gd name="T58" fmla="*/ 451 w 692"/>
                <a:gd name="T59" fmla="*/ 123 h 452"/>
                <a:gd name="T60" fmla="*/ 459 w 692"/>
                <a:gd name="T61" fmla="*/ 108 h 452"/>
                <a:gd name="T62" fmla="*/ 466 w 692"/>
                <a:gd name="T63" fmla="*/ 89 h 452"/>
                <a:gd name="T64" fmla="*/ 476 w 692"/>
                <a:gd name="T65" fmla="*/ 61 h 452"/>
                <a:gd name="T66" fmla="*/ 502 w 692"/>
                <a:gd name="T67" fmla="*/ 29 h 452"/>
                <a:gd name="T68" fmla="*/ 511 w 692"/>
                <a:gd name="T69" fmla="*/ 12 h 452"/>
                <a:gd name="T70" fmla="*/ 524 w 692"/>
                <a:gd name="T71" fmla="*/ 1 h 452"/>
                <a:gd name="T72" fmla="*/ 556 w 692"/>
                <a:gd name="T73" fmla="*/ 14 h 452"/>
                <a:gd name="T74" fmla="*/ 562 w 692"/>
                <a:gd name="T75" fmla="*/ 46 h 452"/>
                <a:gd name="T76" fmla="*/ 561 w 692"/>
                <a:gd name="T77" fmla="*/ 63 h 452"/>
                <a:gd name="T78" fmla="*/ 591 w 692"/>
                <a:gd name="T79" fmla="*/ 73 h 452"/>
                <a:gd name="T80" fmla="*/ 630 w 692"/>
                <a:gd name="T81" fmla="*/ 83 h 452"/>
                <a:gd name="T82" fmla="*/ 651 w 692"/>
                <a:gd name="T83" fmla="*/ 84 h 452"/>
                <a:gd name="T84" fmla="*/ 675 w 692"/>
                <a:gd name="T85" fmla="*/ 86 h 452"/>
                <a:gd name="T86" fmla="*/ 686 w 692"/>
                <a:gd name="T87" fmla="*/ 121 h 452"/>
                <a:gd name="T88" fmla="*/ 666 w 692"/>
                <a:gd name="T89" fmla="*/ 236 h 452"/>
                <a:gd name="T90" fmla="*/ 552 w 692"/>
                <a:gd name="T91" fmla="*/ 298 h 452"/>
                <a:gd name="T92" fmla="*/ 517 w 692"/>
                <a:gd name="T93" fmla="*/ 329 h 452"/>
                <a:gd name="T94" fmla="*/ 527 w 692"/>
                <a:gd name="T95" fmla="*/ 352 h 452"/>
                <a:gd name="T96" fmla="*/ 532 w 692"/>
                <a:gd name="T97" fmla="*/ 369 h 452"/>
                <a:gd name="T98" fmla="*/ 516 w 692"/>
                <a:gd name="T99" fmla="*/ 383 h 452"/>
                <a:gd name="T100" fmla="*/ 510 w 692"/>
                <a:gd name="T101" fmla="*/ 403 h 452"/>
                <a:gd name="T102" fmla="*/ 432 w 692"/>
                <a:gd name="T103" fmla="*/ 400 h 452"/>
                <a:gd name="T104" fmla="*/ 303 w 692"/>
                <a:gd name="T105" fmla="*/ 387 h 452"/>
                <a:gd name="T106" fmla="*/ 198 w 692"/>
                <a:gd name="T107" fmla="*/ 400 h 452"/>
                <a:gd name="T108" fmla="*/ 185 w 692"/>
                <a:gd name="T109" fmla="*/ 401 h 452"/>
                <a:gd name="T110" fmla="*/ 162 w 692"/>
                <a:gd name="T111" fmla="*/ 401 h 452"/>
                <a:gd name="T112" fmla="*/ 145 w 692"/>
                <a:gd name="T113" fmla="*/ 412 h 452"/>
                <a:gd name="T114" fmla="*/ 112 w 692"/>
                <a:gd name="T115" fmla="*/ 415 h 452"/>
                <a:gd name="T116" fmla="*/ 92 w 692"/>
                <a:gd name="T117" fmla="*/ 410 h 452"/>
                <a:gd name="T118" fmla="*/ 71 w 692"/>
                <a:gd name="T119" fmla="*/ 416 h 452"/>
                <a:gd name="T120" fmla="*/ 51 w 692"/>
                <a:gd name="T121" fmla="*/ 420 h 452"/>
                <a:gd name="T122" fmla="*/ 44 w 692"/>
                <a:gd name="T123" fmla="*/ 438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2" h="452">
                  <a:moveTo>
                    <a:pt x="310" y="371"/>
                  </a:moveTo>
                  <a:lnTo>
                    <a:pt x="311" y="372"/>
                  </a:lnTo>
                  <a:lnTo>
                    <a:pt x="312" y="369"/>
                  </a:lnTo>
                  <a:lnTo>
                    <a:pt x="312" y="368"/>
                  </a:lnTo>
                  <a:cubicBezTo>
                    <a:pt x="312" y="367"/>
                    <a:pt x="312" y="364"/>
                    <a:pt x="315" y="361"/>
                  </a:cubicBezTo>
                  <a:cubicBezTo>
                    <a:pt x="316" y="359"/>
                    <a:pt x="319" y="357"/>
                    <a:pt x="320" y="356"/>
                  </a:cubicBezTo>
                  <a:lnTo>
                    <a:pt x="320" y="355"/>
                  </a:lnTo>
                  <a:lnTo>
                    <a:pt x="319" y="355"/>
                  </a:lnTo>
                  <a:cubicBezTo>
                    <a:pt x="318" y="355"/>
                    <a:pt x="318" y="355"/>
                    <a:pt x="316" y="358"/>
                  </a:cubicBezTo>
                  <a:cubicBezTo>
                    <a:pt x="315" y="359"/>
                    <a:pt x="314" y="360"/>
                    <a:pt x="312" y="361"/>
                  </a:cubicBezTo>
                  <a:lnTo>
                    <a:pt x="310" y="361"/>
                  </a:lnTo>
                  <a:lnTo>
                    <a:pt x="310" y="361"/>
                  </a:lnTo>
                  <a:lnTo>
                    <a:pt x="312" y="365"/>
                  </a:lnTo>
                  <a:cubicBezTo>
                    <a:pt x="312" y="367"/>
                    <a:pt x="312" y="369"/>
                    <a:pt x="310" y="371"/>
                  </a:cubicBezTo>
                  <a:close/>
                  <a:moveTo>
                    <a:pt x="7" y="452"/>
                  </a:moveTo>
                  <a:lnTo>
                    <a:pt x="4" y="451"/>
                  </a:lnTo>
                  <a:cubicBezTo>
                    <a:pt x="2" y="450"/>
                    <a:pt x="1" y="449"/>
                    <a:pt x="1" y="447"/>
                  </a:cubicBezTo>
                  <a:cubicBezTo>
                    <a:pt x="0" y="445"/>
                    <a:pt x="0" y="443"/>
                    <a:pt x="1" y="440"/>
                  </a:cubicBezTo>
                  <a:cubicBezTo>
                    <a:pt x="3" y="433"/>
                    <a:pt x="8" y="430"/>
                    <a:pt x="11" y="429"/>
                  </a:cubicBezTo>
                  <a:cubicBezTo>
                    <a:pt x="11" y="427"/>
                    <a:pt x="12" y="426"/>
                    <a:pt x="13" y="425"/>
                  </a:cubicBezTo>
                  <a:cubicBezTo>
                    <a:pt x="12" y="422"/>
                    <a:pt x="12" y="419"/>
                    <a:pt x="12" y="416"/>
                  </a:cubicBezTo>
                  <a:lnTo>
                    <a:pt x="14" y="413"/>
                  </a:lnTo>
                  <a:cubicBezTo>
                    <a:pt x="15" y="410"/>
                    <a:pt x="15" y="410"/>
                    <a:pt x="15" y="407"/>
                  </a:cubicBezTo>
                  <a:cubicBezTo>
                    <a:pt x="16" y="405"/>
                    <a:pt x="16" y="403"/>
                    <a:pt x="16" y="400"/>
                  </a:cubicBezTo>
                  <a:cubicBezTo>
                    <a:pt x="17" y="397"/>
                    <a:pt x="19" y="395"/>
                    <a:pt x="23" y="395"/>
                  </a:cubicBezTo>
                  <a:lnTo>
                    <a:pt x="24" y="395"/>
                  </a:lnTo>
                  <a:lnTo>
                    <a:pt x="25" y="395"/>
                  </a:lnTo>
                  <a:cubicBezTo>
                    <a:pt x="26" y="392"/>
                    <a:pt x="28" y="389"/>
                    <a:pt x="33" y="387"/>
                  </a:cubicBezTo>
                  <a:lnTo>
                    <a:pt x="35" y="387"/>
                  </a:lnTo>
                  <a:cubicBezTo>
                    <a:pt x="41" y="386"/>
                    <a:pt x="44" y="385"/>
                    <a:pt x="52" y="379"/>
                  </a:cubicBezTo>
                  <a:lnTo>
                    <a:pt x="54" y="378"/>
                  </a:lnTo>
                  <a:lnTo>
                    <a:pt x="56" y="378"/>
                  </a:lnTo>
                  <a:cubicBezTo>
                    <a:pt x="62" y="377"/>
                    <a:pt x="65" y="377"/>
                    <a:pt x="70" y="373"/>
                  </a:cubicBezTo>
                  <a:cubicBezTo>
                    <a:pt x="71" y="372"/>
                    <a:pt x="73" y="371"/>
                    <a:pt x="74" y="371"/>
                  </a:cubicBezTo>
                  <a:lnTo>
                    <a:pt x="75" y="371"/>
                  </a:lnTo>
                  <a:cubicBezTo>
                    <a:pt x="78" y="371"/>
                    <a:pt x="80" y="373"/>
                    <a:pt x="82" y="375"/>
                  </a:cubicBezTo>
                  <a:cubicBezTo>
                    <a:pt x="85" y="372"/>
                    <a:pt x="90" y="372"/>
                    <a:pt x="92" y="372"/>
                  </a:cubicBezTo>
                  <a:lnTo>
                    <a:pt x="94" y="378"/>
                  </a:lnTo>
                  <a:lnTo>
                    <a:pt x="94" y="372"/>
                  </a:lnTo>
                  <a:cubicBezTo>
                    <a:pt x="97" y="372"/>
                    <a:pt x="98" y="371"/>
                    <a:pt x="99" y="370"/>
                  </a:cubicBezTo>
                  <a:cubicBezTo>
                    <a:pt x="101" y="369"/>
                    <a:pt x="102" y="369"/>
                    <a:pt x="104" y="369"/>
                  </a:cubicBezTo>
                  <a:lnTo>
                    <a:pt x="106" y="369"/>
                  </a:lnTo>
                  <a:lnTo>
                    <a:pt x="109" y="368"/>
                  </a:lnTo>
                  <a:lnTo>
                    <a:pt x="110" y="367"/>
                  </a:lnTo>
                  <a:lnTo>
                    <a:pt x="109" y="367"/>
                  </a:lnTo>
                  <a:cubicBezTo>
                    <a:pt x="108" y="365"/>
                    <a:pt x="108" y="363"/>
                    <a:pt x="109" y="361"/>
                  </a:cubicBezTo>
                  <a:cubicBezTo>
                    <a:pt x="112" y="355"/>
                    <a:pt x="116" y="353"/>
                    <a:pt x="120" y="351"/>
                  </a:cubicBezTo>
                  <a:cubicBezTo>
                    <a:pt x="122" y="349"/>
                    <a:pt x="124" y="348"/>
                    <a:pt x="125" y="346"/>
                  </a:cubicBezTo>
                  <a:lnTo>
                    <a:pt x="125" y="346"/>
                  </a:lnTo>
                  <a:lnTo>
                    <a:pt x="121" y="343"/>
                  </a:lnTo>
                  <a:lnTo>
                    <a:pt x="120" y="342"/>
                  </a:lnTo>
                  <a:lnTo>
                    <a:pt x="115" y="341"/>
                  </a:lnTo>
                  <a:cubicBezTo>
                    <a:pt x="112" y="341"/>
                    <a:pt x="108" y="341"/>
                    <a:pt x="104" y="339"/>
                  </a:cubicBezTo>
                  <a:cubicBezTo>
                    <a:pt x="103" y="341"/>
                    <a:pt x="102" y="342"/>
                    <a:pt x="100" y="342"/>
                  </a:cubicBezTo>
                  <a:lnTo>
                    <a:pt x="99" y="342"/>
                  </a:lnTo>
                  <a:lnTo>
                    <a:pt x="95" y="341"/>
                  </a:lnTo>
                  <a:lnTo>
                    <a:pt x="94" y="340"/>
                  </a:lnTo>
                  <a:lnTo>
                    <a:pt x="91" y="341"/>
                  </a:lnTo>
                  <a:lnTo>
                    <a:pt x="89" y="341"/>
                  </a:lnTo>
                  <a:lnTo>
                    <a:pt x="87" y="340"/>
                  </a:lnTo>
                  <a:lnTo>
                    <a:pt x="84" y="343"/>
                  </a:lnTo>
                  <a:lnTo>
                    <a:pt x="80" y="344"/>
                  </a:lnTo>
                  <a:lnTo>
                    <a:pt x="79" y="343"/>
                  </a:lnTo>
                  <a:cubicBezTo>
                    <a:pt x="77" y="345"/>
                    <a:pt x="74" y="347"/>
                    <a:pt x="71" y="347"/>
                  </a:cubicBezTo>
                  <a:lnTo>
                    <a:pt x="69" y="346"/>
                  </a:lnTo>
                  <a:lnTo>
                    <a:pt x="67" y="347"/>
                  </a:lnTo>
                  <a:cubicBezTo>
                    <a:pt x="65" y="347"/>
                    <a:pt x="63" y="345"/>
                    <a:pt x="62" y="343"/>
                  </a:cubicBezTo>
                  <a:lnTo>
                    <a:pt x="58" y="344"/>
                  </a:lnTo>
                  <a:cubicBezTo>
                    <a:pt x="57" y="344"/>
                    <a:pt x="55" y="344"/>
                    <a:pt x="54" y="343"/>
                  </a:cubicBezTo>
                  <a:lnTo>
                    <a:pt x="53" y="343"/>
                  </a:lnTo>
                  <a:cubicBezTo>
                    <a:pt x="50" y="343"/>
                    <a:pt x="46" y="341"/>
                    <a:pt x="43" y="337"/>
                  </a:cubicBezTo>
                  <a:cubicBezTo>
                    <a:pt x="42" y="336"/>
                    <a:pt x="42" y="334"/>
                    <a:pt x="42" y="331"/>
                  </a:cubicBezTo>
                  <a:lnTo>
                    <a:pt x="38" y="329"/>
                  </a:lnTo>
                  <a:lnTo>
                    <a:pt x="36" y="325"/>
                  </a:lnTo>
                  <a:cubicBezTo>
                    <a:pt x="30" y="320"/>
                    <a:pt x="29" y="315"/>
                    <a:pt x="28" y="310"/>
                  </a:cubicBezTo>
                  <a:lnTo>
                    <a:pt x="28" y="308"/>
                  </a:lnTo>
                  <a:lnTo>
                    <a:pt x="24" y="307"/>
                  </a:lnTo>
                  <a:cubicBezTo>
                    <a:pt x="21" y="306"/>
                    <a:pt x="16" y="305"/>
                    <a:pt x="15" y="300"/>
                  </a:cubicBezTo>
                  <a:cubicBezTo>
                    <a:pt x="14" y="298"/>
                    <a:pt x="14" y="294"/>
                    <a:pt x="18" y="291"/>
                  </a:cubicBezTo>
                  <a:lnTo>
                    <a:pt x="20" y="290"/>
                  </a:lnTo>
                  <a:cubicBezTo>
                    <a:pt x="25" y="288"/>
                    <a:pt x="30" y="286"/>
                    <a:pt x="37" y="286"/>
                  </a:cubicBezTo>
                  <a:cubicBezTo>
                    <a:pt x="39" y="286"/>
                    <a:pt x="41" y="286"/>
                    <a:pt x="43" y="286"/>
                  </a:cubicBezTo>
                  <a:cubicBezTo>
                    <a:pt x="47" y="281"/>
                    <a:pt x="54" y="278"/>
                    <a:pt x="62" y="278"/>
                  </a:cubicBezTo>
                  <a:cubicBezTo>
                    <a:pt x="63" y="278"/>
                    <a:pt x="65" y="278"/>
                    <a:pt x="66" y="278"/>
                  </a:cubicBezTo>
                  <a:cubicBezTo>
                    <a:pt x="70" y="274"/>
                    <a:pt x="74" y="271"/>
                    <a:pt x="78" y="268"/>
                  </a:cubicBezTo>
                  <a:lnTo>
                    <a:pt x="81" y="266"/>
                  </a:lnTo>
                  <a:lnTo>
                    <a:pt x="85" y="264"/>
                  </a:lnTo>
                  <a:lnTo>
                    <a:pt x="86" y="265"/>
                  </a:lnTo>
                  <a:cubicBezTo>
                    <a:pt x="89" y="265"/>
                    <a:pt x="91" y="266"/>
                    <a:pt x="93" y="267"/>
                  </a:cubicBezTo>
                  <a:cubicBezTo>
                    <a:pt x="95" y="266"/>
                    <a:pt x="97" y="265"/>
                    <a:pt x="99" y="265"/>
                  </a:cubicBezTo>
                  <a:lnTo>
                    <a:pt x="103" y="266"/>
                  </a:lnTo>
                  <a:lnTo>
                    <a:pt x="105" y="266"/>
                  </a:lnTo>
                  <a:cubicBezTo>
                    <a:pt x="107" y="264"/>
                    <a:pt x="109" y="263"/>
                    <a:pt x="111" y="263"/>
                  </a:cubicBezTo>
                  <a:cubicBezTo>
                    <a:pt x="115" y="263"/>
                    <a:pt x="117" y="265"/>
                    <a:pt x="118" y="266"/>
                  </a:cubicBezTo>
                  <a:cubicBezTo>
                    <a:pt x="121" y="266"/>
                    <a:pt x="124" y="264"/>
                    <a:pt x="126" y="262"/>
                  </a:cubicBezTo>
                  <a:cubicBezTo>
                    <a:pt x="128" y="261"/>
                    <a:pt x="130" y="260"/>
                    <a:pt x="132" y="259"/>
                  </a:cubicBezTo>
                  <a:lnTo>
                    <a:pt x="132" y="259"/>
                  </a:lnTo>
                  <a:cubicBezTo>
                    <a:pt x="133" y="256"/>
                    <a:pt x="135" y="253"/>
                    <a:pt x="138" y="253"/>
                  </a:cubicBezTo>
                  <a:lnTo>
                    <a:pt x="138" y="253"/>
                  </a:lnTo>
                  <a:cubicBezTo>
                    <a:pt x="139" y="252"/>
                    <a:pt x="141" y="251"/>
                    <a:pt x="143" y="251"/>
                  </a:cubicBezTo>
                  <a:lnTo>
                    <a:pt x="143" y="251"/>
                  </a:lnTo>
                  <a:lnTo>
                    <a:pt x="145" y="250"/>
                  </a:lnTo>
                  <a:cubicBezTo>
                    <a:pt x="149" y="248"/>
                    <a:pt x="153" y="248"/>
                    <a:pt x="156" y="248"/>
                  </a:cubicBezTo>
                  <a:cubicBezTo>
                    <a:pt x="159" y="248"/>
                    <a:pt x="160" y="248"/>
                    <a:pt x="163" y="246"/>
                  </a:cubicBezTo>
                  <a:lnTo>
                    <a:pt x="165" y="245"/>
                  </a:lnTo>
                  <a:cubicBezTo>
                    <a:pt x="170" y="243"/>
                    <a:pt x="174" y="242"/>
                    <a:pt x="177" y="240"/>
                  </a:cubicBezTo>
                  <a:cubicBezTo>
                    <a:pt x="180" y="239"/>
                    <a:pt x="184" y="237"/>
                    <a:pt x="190" y="236"/>
                  </a:cubicBezTo>
                  <a:cubicBezTo>
                    <a:pt x="193" y="233"/>
                    <a:pt x="196" y="232"/>
                    <a:pt x="199" y="232"/>
                  </a:cubicBezTo>
                  <a:cubicBezTo>
                    <a:pt x="202" y="232"/>
                    <a:pt x="204" y="233"/>
                    <a:pt x="205" y="235"/>
                  </a:cubicBezTo>
                  <a:cubicBezTo>
                    <a:pt x="207" y="234"/>
                    <a:pt x="209" y="233"/>
                    <a:pt x="211" y="233"/>
                  </a:cubicBezTo>
                  <a:lnTo>
                    <a:pt x="214" y="234"/>
                  </a:lnTo>
                  <a:lnTo>
                    <a:pt x="215" y="233"/>
                  </a:lnTo>
                  <a:cubicBezTo>
                    <a:pt x="217" y="232"/>
                    <a:pt x="219" y="232"/>
                    <a:pt x="221" y="232"/>
                  </a:cubicBezTo>
                  <a:cubicBezTo>
                    <a:pt x="223" y="232"/>
                    <a:pt x="224" y="232"/>
                    <a:pt x="225" y="233"/>
                  </a:cubicBezTo>
                  <a:lnTo>
                    <a:pt x="225" y="233"/>
                  </a:lnTo>
                  <a:cubicBezTo>
                    <a:pt x="227" y="231"/>
                    <a:pt x="229" y="230"/>
                    <a:pt x="231" y="230"/>
                  </a:cubicBezTo>
                  <a:cubicBezTo>
                    <a:pt x="234" y="230"/>
                    <a:pt x="236" y="232"/>
                    <a:pt x="237" y="234"/>
                  </a:cubicBezTo>
                  <a:lnTo>
                    <a:pt x="237" y="234"/>
                  </a:lnTo>
                  <a:lnTo>
                    <a:pt x="240" y="231"/>
                  </a:lnTo>
                  <a:lnTo>
                    <a:pt x="243" y="230"/>
                  </a:lnTo>
                  <a:lnTo>
                    <a:pt x="246" y="231"/>
                  </a:lnTo>
                  <a:cubicBezTo>
                    <a:pt x="249" y="233"/>
                    <a:pt x="250" y="233"/>
                    <a:pt x="250" y="233"/>
                  </a:cubicBezTo>
                  <a:lnTo>
                    <a:pt x="253" y="231"/>
                  </a:lnTo>
                  <a:cubicBezTo>
                    <a:pt x="263" y="226"/>
                    <a:pt x="270" y="222"/>
                    <a:pt x="281" y="222"/>
                  </a:cubicBezTo>
                  <a:cubicBezTo>
                    <a:pt x="282" y="222"/>
                    <a:pt x="284" y="222"/>
                    <a:pt x="286" y="222"/>
                  </a:cubicBezTo>
                  <a:lnTo>
                    <a:pt x="288" y="222"/>
                  </a:lnTo>
                  <a:cubicBezTo>
                    <a:pt x="292" y="222"/>
                    <a:pt x="295" y="224"/>
                    <a:pt x="297" y="225"/>
                  </a:cubicBezTo>
                  <a:lnTo>
                    <a:pt x="299" y="226"/>
                  </a:lnTo>
                  <a:cubicBezTo>
                    <a:pt x="300" y="225"/>
                    <a:pt x="302" y="224"/>
                    <a:pt x="304" y="224"/>
                  </a:cubicBezTo>
                  <a:lnTo>
                    <a:pt x="306" y="224"/>
                  </a:lnTo>
                  <a:cubicBezTo>
                    <a:pt x="311" y="227"/>
                    <a:pt x="317" y="229"/>
                    <a:pt x="317" y="235"/>
                  </a:cubicBezTo>
                  <a:lnTo>
                    <a:pt x="317" y="236"/>
                  </a:lnTo>
                  <a:lnTo>
                    <a:pt x="319" y="236"/>
                  </a:lnTo>
                  <a:lnTo>
                    <a:pt x="322" y="233"/>
                  </a:lnTo>
                  <a:lnTo>
                    <a:pt x="323" y="230"/>
                  </a:lnTo>
                  <a:lnTo>
                    <a:pt x="326" y="227"/>
                  </a:lnTo>
                  <a:cubicBezTo>
                    <a:pt x="334" y="224"/>
                    <a:pt x="341" y="221"/>
                    <a:pt x="349" y="216"/>
                  </a:cubicBezTo>
                  <a:cubicBezTo>
                    <a:pt x="356" y="212"/>
                    <a:pt x="364" y="208"/>
                    <a:pt x="372" y="205"/>
                  </a:cubicBezTo>
                  <a:cubicBezTo>
                    <a:pt x="377" y="203"/>
                    <a:pt x="382" y="201"/>
                    <a:pt x="387" y="199"/>
                  </a:cubicBezTo>
                  <a:cubicBezTo>
                    <a:pt x="399" y="193"/>
                    <a:pt x="411" y="188"/>
                    <a:pt x="423" y="182"/>
                  </a:cubicBezTo>
                  <a:cubicBezTo>
                    <a:pt x="427" y="180"/>
                    <a:pt x="433" y="178"/>
                    <a:pt x="438" y="177"/>
                  </a:cubicBezTo>
                  <a:cubicBezTo>
                    <a:pt x="442" y="176"/>
                    <a:pt x="447" y="174"/>
                    <a:pt x="450" y="173"/>
                  </a:cubicBezTo>
                  <a:lnTo>
                    <a:pt x="448" y="173"/>
                  </a:lnTo>
                  <a:cubicBezTo>
                    <a:pt x="446" y="173"/>
                    <a:pt x="443" y="172"/>
                    <a:pt x="441" y="170"/>
                  </a:cubicBezTo>
                  <a:cubicBezTo>
                    <a:pt x="439" y="168"/>
                    <a:pt x="436" y="165"/>
                    <a:pt x="436" y="161"/>
                  </a:cubicBezTo>
                  <a:cubicBezTo>
                    <a:pt x="435" y="155"/>
                    <a:pt x="439" y="150"/>
                    <a:pt x="443" y="145"/>
                  </a:cubicBezTo>
                  <a:cubicBezTo>
                    <a:pt x="445" y="143"/>
                    <a:pt x="447" y="141"/>
                    <a:pt x="449" y="139"/>
                  </a:cubicBezTo>
                  <a:lnTo>
                    <a:pt x="452" y="136"/>
                  </a:lnTo>
                  <a:lnTo>
                    <a:pt x="453" y="136"/>
                  </a:lnTo>
                  <a:cubicBezTo>
                    <a:pt x="451" y="133"/>
                    <a:pt x="449" y="128"/>
                    <a:pt x="451" y="123"/>
                  </a:cubicBezTo>
                  <a:cubicBezTo>
                    <a:pt x="451" y="121"/>
                    <a:pt x="451" y="119"/>
                    <a:pt x="453" y="117"/>
                  </a:cubicBezTo>
                  <a:lnTo>
                    <a:pt x="456" y="115"/>
                  </a:lnTo>
                  <a:lnTo>
                    <a:pt x="458" y="113"/>
                  </a:lnTo>
                  <a:lnTo>
                    <a:pt x="459" y="111"/>
                  </a:lnTo>
                  <a:lnTo>
                    <a:pt x="459" y="108"/>
                  </a:lnTo>
                  <a:lnTo>
                    <a:pt x="458" y="106"/>
                  </a:lnTo>
                  <a:cubicBezTo>
                    <a:pt x="457" y="101"/>
                    <a:pt x="461" y="96"/>
                    <a:pt x="464" y="93"/>
                  </a:cubicBezTo>
                  <a:lnTo>
                    <a:pt x="465" y="91"/>
                  </a:lnTo>
                  <a:lnTo>
                    <a:pt x="466" y="89"/>
                  </a:lnTo>
                  <a:lnTo>
                    <a:pt x="466" y="89"/>
                  </a:lnTo>
                  <a:lnTo>
                    <a:pt x="465" y="88"/>
                  </a:lnTo>
                  <a:cubicBezTo>
                    <a:pt x="464" y="85"/>
                    <a:pt x="463" y="81"/>
                    <a:pt x="465" y="76"/>
                  </a:cubicBezTo>
                  <a:lnTo>
                    <a:pt x="467" y="73"/>
                  </a:lnTo>
                  <a:lnTo>
                    <a:pt x="469" y="70"/>
                  </a:lnTo>
                  <a:cubicBezTo>
                    <a:pt x="470" y="67"/>
                    <a:pt x="472" y="63"/>
                    <a:pt x="476" y="61"/>
                  </a:cubicBezTo>
                  <a:cubicBezTo>
                    <a:pt x="478" y="59"/>
                    <a:pt x="479" y="57"/>
                    <a:pt x="480" y="56"/>
                  </a:cubicBezTo>
                  <a:lnTo>
                    <a:pt x="482" y="55"/>
                  </a:lnTo>
                  <a:cubicBezTo>
                    <a:pt x="476" y="51"/>
                    <a:pt x="471" y="47"/>
                    <a:pt x="473" y="41"/>
                  </a:cubicBezTo>
                  <a:cubicBezTo>
                    <a:pt x="474" y="37"/>
                    <a:pt x="477" y="35"/>
                    <a:pt x="482" y="35"/>
                  </a:cubicBezTo>
                  <a:cubicBezTo>
                    <a:pt x="489" y="30"/>
                    <a:pt x="498" y="29"/>
                    <a:pt x="502" y="29"/>
                  </a:cubicBezTo>
                  <a:lnTo>
                    <a:pt x="505" y="29"/>
                  </a:lnTo>
                  <a:cubicBezTo>
                    <a:pt x="506" y="27"/>
                    <a:pt x="507" y="24"/>
                    <a:pt x="508" y="20"/>
                  </a:cubicBezTo>
                  <a:lnTo>
                    <a:pt x="512" y="17"/>
                  </a:lnTo>
                  <a:lnTo>
                    <a:pt x="511" y="15"/>
                  </a:lnTo>
                  <a:lnTo>
                    <a:pt x="511" y="12"/>
                  </a:lnTo>
                  <a:cubicBezTo>
                    <a:pt x="511" y="10"/>
                    <a:pt x="512" y="8"/>
                    <a:pt x="513" y="7"/>
                  </a:cubicBezTo>
                  <a:cubicBezTo>
                    <a:pt x="515" y="6"/>
                    <a:pt x="516" y="5"/>
                    <a:pt x="518" y="5"/>
                  </a:cubicBezTo>
                  <a:lnTo>
                    <a:pt x="519" y="5"/>
                  </a:lnTo>
                  <a:lnTo>
                    <a:pt x="521" y="5"/>
                  </a:lnTo>
                  <a:cubicBezTo>
                    <a:pt x="521" y="4"/>
                    <a:pt x="522" y="2"/>
                    <a:pt x="524" y="1"/>
                  </a:cubicBezTo>
                  <a:cubicBezTo>
                    <a:pt x="526" y="0"/>
                    <a:pt x="527" y="0"/>
                    <a:pt x="529" y="0"/>
                  </a:cubicBezTo>
                  <a:cubicBezTo>
                    <a:pt x="534" y="0"/>
                    <a:pt x="538" y="3"/>
                    <a:pt x="541" y="7"/>
                  </a:cubicBezTo>
                  <a:lnTo>
                    <a:pt x="542" y="7"/>
                  </a:lnTo>
                  <a:cubicBezTo>
                    <a:pt x="546" y="7"/>
                    <a:pt x="550" y="8"/>
                    <a:pt x="551" y="9"/>
                  </a:cubicBezTo>
                  <a:cubicBezTo>
                    <a:pt x="553" y="10"/>
                    <a:pt x="555" y="12"/>
                    <a:pt x="556" y="14"/>
                  </a:cubicBezTo>
                  <a:cubicBezTo>
                    <a:pt x="557" y="16"/>
                    <a:pt x="557" y="19"/>
                    <a:pt x="557" y="20"/>
                  </a:cubicBezTo>
                  <a:cubicBezTo>
                    <a:pt x="559" y="22"/>
                    <a:pt x="561" y="25"/>
                    <a:pt x="561" y="27"/>
                  </a:cubicBezTo>
                  <a:lnTo>
                    <a:pt x="560" y="30"/>
                  </a:lnTo>
                  <a:cubicBezTo>
                    <a:pt x="559" y="36"/>
                    <a:pt x="559" y="38"/>
                    <a:pt x="560" y="40"/>
                  </a:cubicBezTo>
                  <a:cubicBezTo>
                    <a:pt x="562" y="42"/>
                    <a:pt x="562" y="44"/>
                    <a:pt x="562" y="46"/>
                  </a:cubicBezTo>
                  <a:cubicBezTo>
                    <a:pt x="562" y="48"/>
                    <a:pt x="561" y="49"/>
                    <a:pt x="561" y="51"/>
                  </a:cubicBezTo>
                  <a:cubicBezTo>
                    <a:pt x="560" y="53"/>
                    <a:pt x="560" y="53"/>
                    <a:pt x="561" y="55"/>
                  </a:cubicBezTo>
                  <a:lnTo>
                    <a:pt x="561" y="57"/>
                  </a:lnTo>
                  <a:lnTo>
                    <a:pt x="561" y="59"/>
                  </a:lnTo>
                  <a:lnTo>
                    <a:pt x="561" y="63"/>
                  </a:lnTo>
                  <a:lnTo>
                    <a:pt x="561" y="64"/>
                  </a:lnTo>
                  <a:cubicBezTo>
                    <a:pt x="565" y="64"/>
                    <a:pt x="568" y="65"/>
                    <a:pt x="570" y="68"/>
                  </a:cubicBezTo>
                  <a:cubicBezTo>
                    <a:pt x="574" y="69"/>
                    <a:pt x="579" y="70"/>
                    <a:pt x="583" y="73"/>
                  </a:cubicBezTo>
                  <a:cubicBezTo>
                    <a:pt x="585" y="73"/>
                    <a:pt x="586" y="74"/>
                    <a:pt x="587" y="74"/>
                  </a:cubicBezTo>
                  <a:lnTo>
                    <a:pt x="591" y="73"/>
                  </a:lnTo>
                  <a:lnTo>
                    <a:pt x="592" y="73"/>
                  </a:lnTo>
                  <a:cubicBezTo>
                    <a:pt x="596" y="74"/>
                    <a:pt x="598" y="77"/>
                    <a:pt x="600" y="78"/>
                  </a:cubicBezTo>
                  <a:lnTo>
                    <a:pt x="602" y="80"/>
                  </a:lnTo>
                  <a:cubicBezTo>
                    <a:pt x="605" y="78"/>
                    <a:pt x="608" y="77"/>
                    <a:pt x="611" y="77"/>
                  </a:cubicBezTo>
                  <a:cubicBezTo>
                    <a:pt x="618" y="77"/>
                    <a:pt x="624" y="80"/>
                    <a:pt x="630" y="83"/>
                  </a:cubicBezTo>
                  <a:cubicBezTo>
                    <a:pt x="632" y="82"/>
                    <a:pt x="634" y="82"/>
                    <a:pt x="636" y="82"/>
                  </a:cubicBezTo>
                  <a:cubicBezTo>
                    <a:pt x="639" y="82"/>
                    <a:pt x="642" y="83"/>
                    <a:pt x="645" y="84"/>
                  </a:cubicBezTo>
                  <a:lnTo>
                    <a:pt x="646" y="84"/>
                  </a:lnTo>
                  <a:lnTo>
                    <a:pt x="648" y="84"/>
                  </a:lnTo>
                  <a:lnTo>
                    <a:pt x="651" y="84"/>
                  </a:lnTo>
                  <a:lnTo>
                    <a:pt x="653" y="84"/>
                  </a:lnTo>
                  <a:cubicBezTo>
                    <a:pt x="656" y="82"/>
                    <a:pt x="659" y="81"/>
                    <a:pt x="662" y="81"/>
                  </a:cubicBezTo>
                  <a:lnTo>
                    <a:pt x="665" y="82"/>
                  </a:lnTo>
                  <a:cubicBezTo>
                    <a:pt x="668" y="82"/>
                    <a:pt x="671" y="84"/>
                    <a:pt x="674" y="86"/>
                  </a:cubicBezTo>
                  <a:lnTo>
                    <a:pt x="675" y="86"/>
                  </a:lnTo>
                  <a:cubicBezTo>
                    <a:pt x="682" y="86"/>
                    <a:pt x="684" y="91"/>
                    <a:pt x="685" y="94"/>
                  </a:cubicBezTo>
                  <a:cubicBezTo>
                    <a:pt x="688" y="96"/>
                    <a:pt x="690" y="98"/>
                    <a:pt x="691" y="100"/>
                  </a:cubicBezTo>
                  <a:cubicBezTo>
                    <a:pt x="692" y="102"/>
                    <a:pt x="692" y="104"/>
                    <a:pt x="692" y="105"/>
                  </a:cubicBezTo>
                  <a:cubicBezTo>
                    <a:pt x="690" y="110"/>
                    <a:pt x="688" y="115"/>
                    <a:pt x="687" y="120"/>
                  </a:cubicBezTo>
                  <a:lnTo>
                    <a:pt x="686" y="121"/>
                  </a:lnTo>
                  <a:cubicBezTo>
                    <a:pt x="685" y="123"/>
                    <a:pt x="684" y="125"/>
                    <a:pt x="682" y="127"/>
                  </a:cubicBezTo>
                  <a:cubicBezTo>
                    <a:pt x="678" y="133"/>
                    <a:pt x="671" y="143"/>
                    <a:pt x="672" y="147"/>
                  </a:cubicBezTo>
                  <a:cubicBezTo>
                    <a:pt x="672" y="147"/>
                    <a:pt x="672" y="147"/>
                    <a:pt x="674" y="148"/>
                  </a:cubicBezTo>
                  <a:cubicBezTo>
                    <a:pt x="677" y="150"/>
                    <a:pt x="678" y="153"/>
                    <a:pt x="677" y="156"/>
                  </a:cubicBezTo>
                  <a:cubicBezTo>
                    <a:pt x="673" y="178"/>
                    <a:pt x="669" y="203"/>
                    <a:pt x="666" y="236"/>
                  </a:cubicBezTo>
                  <a:cubicBezTo>
                    <a:pt x="666" y="238"/>
                    <a:pt x="666" y="240"/>
                    <a:pt x="666" y="242"/>
                  </a:cubicBezTo>
                  <a:cubicBezTo>
                    <a:pt x="665" y="245"/>
                    <a:pt x="664" y="247"/>
                    <a:pt x="661" y="248"/>
                  </a:cubicBezTo>
                  <a:lnTo>
                    <a:pt x="660" y="249"/>
                  </a:lnTo>
                  <a:cubicBezTo>
                    <a:pt x="646" y="258"/>
                    <a:pt x="628" y="263"/>
                    <a:pt x="609" y="268"/>
                  </a:cubicBezTo>
                  <a:cubicBezTo>
                    <a:pt x="584" y="275"/>
                    <a:pt x="558" y="282"/>
                    <a:pt x="552" y="298"/>
                  </a:cubicBezTo>
                  <a:cubicBezTo>
                    <a:pt x="551" y="300"/>
                    <a:pt x="550" y="302"/>
                    <a:pt x="547" y="302"/>
                  </a:cubicBezTo>
                  <a:cubicBezTo>
                    <a:pt x="543" y="303"/>
                    <a:pt x="541" y="306"/>
                    <a:pt x="538" y="310"/>
                  </a:cubicBezTo>
                  <a:cubicBezTo>
                    <a:pt x="536" y="314"/>
                    <a:pt x="533" y="318"/>
                    <a:pt x="527" y="320"/>
                  </a:cubicBezTo>
                  <a:lnTo>
                    <a:pt x="526" y="322"/>
                  </a:lnTo>
                  <a:cubicBezTo>
                    <a:pt x="525" y="325"/>
                    <a:pt x="522" y="329"/>
                    <a:pt x="517" y="329"/>
                  </a:cubicBezTo>
                  <a:lnTo>
                    <a:pt x="516" y="329"/>
                  </a:lnTo>
                  <a:cubicBezTo>
                    <a:pt x="513" y="333"/>
                    <a:pt x="513" y="337"/>
                    <a:pt x="513" y="340"/>
                  </a:cubicBezTo>
                  <a:cubicBezTo>
                    <a:pt x="513" y="345"/>
                    <a:pt x="515" y="351"/>
                    <a:pt x="518" y="355"/>
                  </a:cubicBezTo>
                  <a:lnTo>
                    <a:pt x="522" y="354"/>
                  </a:lnTo>
                  <a:cubicBezTo>
                    <a:pt x="523" y="353"/>
                    <a:pt x="525" y="352"/>
                    <a:pt x="527" y="352"/>
                  </a:cubicBezTo>
                  <a:cubicBezTo>
                    <a:pt x="530" y="352"/>
                    <a:pt x="532" y="353"/>
                    <a:pt x="533" y="355"/>
                  </a:cubicBezTo>
                  <a:lnTo>
                    <a:pt x="534" y="358"/>
                  </a:lnTo>
                  <a:cubicBezTo>
                    <a:pt x="535" y="359"/>
                    <a:pt x="536" y="361"/>
                    <a:pt x="536" y="362"/>
                  </a:cubicBezTo>
                  <a:cubicBezTo>
                    <a:pt x="535" y="365"/>
                    <a:pt x="534" y="367"/>
                    <a:pt x="532" y="368"/>
                  </a:cubicBezTo>
                  <a:lnTo>
                    <a:pt x="532" y="369"/>
                  </a:lnTo>
                  <a:cubicBezTo>
                    <a:pt x="531" y="372"/>
                    <a:pt x="528" y="373"/>
                    <a:pt x="526" y="373"/>
                  </a:cubicBezTo>
                  <a:lnTo>
                    <a:pt x="524" y="372"/>
                  </a:lnTo>
                  <a:cubicBezTo>
                    <a:pt x="522" y="375"/>
                    <a:pt x="519" y="377"/>
                    <a:pt x="517" y="379"/>
                  </a:cubicBezTo>
                  <a:lnTo>
                    <a:pt x="516" y="379"/>
                  </a:lnTo>
                  <a:lnTo>
                    <a:pt x="516" y="383"/>
                  </a:lnTo>
                  <a:cubicBezTo>
                    <a:pt x="514" y="387"/>
                    <a:pt x="511" y="389"/>
                    <a:pt x="508" y="390"/>
                  </a:cubicBezTo>
                  <a:cubicBezTo>
                    <a:pt x="510" y="391"/>
                    <a:pt x="511" y="393"/>
                    <a:pt x="511" y="394"/>
                  </a:cubicBezTo>
                  <a:lnTo>
                    <a:pt x="513" y="398"/>
                  </a:lnTo>
                  <a:cubicBezTo>
                    <a:pt x="513" y="399"/>
                    <a:pt x="512" y="401"/>
                    <a:pt x="511" y="403"/>
                  </a:cubicBezTo>
                  <a:lnTo>
                    <a:pt x="510" y="403"/>
                  </a:lnTo>
                  <a:cubicBezTo>
                    <a:pt x="510" y="405"/>
                    <a:pt x="510" y="408"/>
                    <a:pt x="509" y="409"/>
                  </a:cubicBezTo>
                  <a:cubicBezTo>
                    <a:pt x="508" y="410"/>
                    <a:pt x="506" y="411"/>
                    <a:pt x="504" y="411"/>
                  </a:cubicBezTo>
                  <a:cubicBezTo>
                    <a:pt x="502" y="411"/>
                    <a:pt x="500" y="410"/>
                    <a:pt x="498" y="408"/>
                  </a:cubicBezTo>
                  <a:cubicBezTo>
                    <a:pt x="484" y="402"/>
                    <a:pt x="468" y="399"/>
                    <a:pt x="446" y="399"/>
                  </a:cubicBezTo>
                  <a:cubicBezTo>
                    <a:pt x="442" y="399"/>
                    <a:pt x="437" y="399"/>
                    <a:pt x="432" y="400"/>
                  </a:cubicBezTo>
                  <a:cubicBezTo>
                    <a:pt x="397" y="394"/>
                    <a:pt x="362" y="391"/>
                    <a:pt x="327" y="391"/>
                  </a:cubicBezTo>
                  <a:cubicBezTo>
                    <a:pt x="321" y="391"/>
                    <a:pt x="315" y="391"/>
                    <a:pt x="310" y="391"/>
                  </a:cubicBezTo>
                  <a:lnTo>
                    <a:pt x="309" y="391"/>
                  </a:lnTo>
                  <a:lnTo>
                    <a:pt x="306" y="390"/>
                  </a:lnTo>
                  <a:lnTo>
                    <a:pt x="303" y="387"/>
                  </a:lnTo>
                  <a:lnTo>
                    <a:pt x="301" y="389"/>
                  </a:lnTo>
                  <a:cubicBezTo>
                    <a:pt x="300" y="390"/>
                    <a:pt x="299" y="391"/>
                    <a:pt x="297" y="391"/>
                  </a:cubicBezTo>
                  <a:cubicBezTo>
                    <a:pt x="267" y="393"/>
                    <a:pt x="236" y="396"/>
                    <a:pt x="204" y="401"/>
                  </a:cubicBezTo>
                  <a:lnTo>
                    <a:pt x="203" y="402"/>
                  </a:lnTo>
                  <a:cubicBezTo>
                    <a:pt x="201" y="402"/>
                    <a:pt x="200" y="401"/>
                    <a:pt x="198" y="400"/>
                  </a:cubicBezTo>
                  <a:lnTo>
                    <a:pt x="195" y="396"/>
                  </a:lnTo>
                  <a:lnTo>
                    <a:pt x="194" y="396"/>
                  </a:lnTo>
                  <a:cubicBezTo>
                    <a:pt x="195" y="397"/>
                    <a:pt x="192" y="399"/>
                    <a:pt x="189" y="399"/>
                  </a:cubicBezTo>
                  <a:lnTo>
                    <a:pt x="188" y="398"/>
                  </a:lnTo>
                  <a:lnTo>
                    <a:pt x="185" y="401"/>
                  </a:lnTo>
                  <a:cubicBezTo>
                    <a:pt x="182" y="403"/>
                    <a:pt x="180" y="404"/>
                    <a:pt x="177" y="404"/>
                  </a:cubicBezTo>
                  <a:cubicBezTo>
                    <a:pt x="176" y="404"/>
                    <a:pt x="173" y="404"/>
                    <a:pt x="171" y="401"/>
                  </a:cubicBezTo>
                  <a:lnTo>
                    <a:pt x="169" y="399"/>
                  </a:lnTo>
                  <a:cubicBezTo>
                    <a:pt x="167" y="400"/>
                    <a:pt x="165" y="400"/>
                    <a:pt x="164" y="400"/>
                  </a:cubicBezTo>
                  <a:lnTo>
                    <a:pt x="162" y="401"/>
                  </a:lnTo>
                  <a:lnTo>
                    <a:pt x="159" y="404"/>
                  </a:lnTo>
                  <a:cubicBezTo>
                    <a:pt x="158" y="406"/>
                    <a:pt x="156" y="410"/>
                    <a:pt x="152" y="410"/>
                  </a:cubicBezTo>
                  <a:lnTo>
                    <a:pt x="150" y="409"/>
                  </a:lnTo>
                  <a:lnTo>
                    <a:pt x="149" y="410"/>
                  </a:lnTo>
                  <a:lnTo>
                    <a:pt x="145" y="412"/>
                  </a:lnTo>
                  <a:lnTo>
                    <a:pt x="142" y="414"/>
                  </a:lnTo>
                  <a:cubicBezTo>
                    <a:pt x="135" y="416"/>
                    <a:pt x="127" y="417"/>
                    <a:pt x="120" y="419"/>
                  </a:cubicBezTo>
                  <a:lnTo>
                    <a:pt x="118" y="420"/>
                  </a:lnTo>
                  <a:cubicBezTo>
                    <a:pt x="116" y="420"/>
                    <a:pt x="114" y="419"/>
                    <a:pt x="113" y="417"/>
                  </a:cubicBezTo>
                  <a:lnTo>
                    <a:pt x="112" y="415"/>
                  </a:lnTo>
                  <a:lnTo>
                    <a:pt x="109" y="416"/>
                  </a:lnTo>
                  <a:cubicBezTo>
                    <a:pt x="108" y="416"/>
                    <a:pt x="107" y="416"/>
                    <a:pt x="105" y="415"/>
                  </a:cubicBezTo>
                  <a:cubicBezTo>
                    <a:pt x="103" y="415"/>
                    <a:pt x="101" y="416"/>
                    <a:pt x="99" y="416"/>
                  </a:cubicBezTo>
                  <a:cubicBezTo>
                    <a:pt x="97" y="416"/>
                    <a:pt x="94" y="415"/>
                    <a:pt x="93" y="413"/>
                  </a:cubicBezTo>
                  <a:lnTo>
                    <a:pt x="92" y="410"/>
                  </a:lnTo>
                  <a:lnTo>
                    <a:pt x="91" y="411"/>
                  </a:lnTo>
                  <a:cubicBezTo>
                    <a:pt x="90" y="414"/>
                    <a:pt x="87" y="416"/>
                    <a:pt x="84" y="416"/>
                  </a:cubicBezTo>
                  <a:lnTo>
                    <a:pt x="84" y="416"/>
                  </a:lnTo>
                  <a:cubicBezTo>
                    <a:pt x="82" y="416"/>
                    <a:pt x="80" y="416"/>
                    <a:pt x="79" y="414"/>
                  </a:cubicBezTo>
                  <a:cubicBezTo>
                    <a:pt x="77" y="415"/>
                    <a:pt x="75" y="416"/>
                    <a:pt x="71" y="416"/>
                  </a:cubicBezTo>
                  <a:cubicBezTo>
                    <a:pt x="69" y="416"/>
                    <a:pt x="66" y="418"/>
                    <a:pt x="64" y="420"/>
                  </a:cubicBezTo>
                  <a:lnTo>
                    <a:pt x="60" y="422"/>
                  </a:lnTo>
                  <a:lnTo>
                    <a:pt x="57" y="423"/>
                  </a:lnTo>
                  <a:cubicBezTo>
                    <a:pt x="55" y="423"/>
                    <a:pt x="53" y="423"/>
                    <a:pt x="52" y="421"/>
                  </a:cubicBezTo>
                  <a:lnTo>
                    <a:pt x="51" y="420"/>
                  </a:lnTo>
                  <a:lnTo>
                    <a:pt x="51" y="420"/>
                  </a:lnTo>
                  <a:cubicBezTo>
                    <a:pt x="49" y="420"/>
                    <a:pt x="47" y="421"/>
                    <a:pt x="46" y="423"/>
                  </a:cubicBezTo>
                  <a:cubicBezTo>
                    <a:pt x="48" y="426"/>
                    <a:pt x="48" y="430"/>
                    <a:pt x="46" y="432"/>
                  </a:cubicBezTo>
                  <a:lnTo>
                    <a:pt x="45" y="433"/>
                  </a:lnTo>
                  <a:cubicBezTo>
                    <a:pt x="45" y="435"/>
                    <a:pt x="45" y="437"/>
                    <a:pt x="44" y="438"/>
                  </a:cubicBezTo>
                  <a:cubicBezTo>
                    <a:pt x="43" y="440"/>
                    <a:pt x="42" y="441"/>
                    <a:pt x="40" y="442"/>
                  </a:cubicBezTo>
                  <a:cubicBezTo>
                    <a:pt x="30" y="445"/>
                    <a:pt x="20" y="448"/>
                    <a:pt x="9" y="452"/>
                  </a:cubicBezTo>
                  <a:lnTo>
                    <a:pt x="7" y="452"/>
                  </a:lnTo>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pt-BR"/>
            </a:p>
          </p:txBody>
        </p:sp>
        <p:sp>
          <p:nvSpPr>
            <p:cNvPr id="803" name="Freeform 240">
              <a:extLst>
                <a:ext uri="{FF2B5EF4-FFF2-40B4-BE49-F238E27FC236}">
                  <a16:creationId xmlns:a16="http://schemas.microsoft.com/office/drawing/2014/main" id="{0A31A8DC-5EFF-BFBB-9842-A14D03EEFCA0}"/>
                </a:ext>
              </a:extLst>
            </p:cNvPr>
            <p:cNvSpPr>
              <a:spLocks/>
            </p:cNvSpPr>
            <p:nvPr/>
          </p:nvSpPr>
          <p:spPr bwMode="auto">
            <a:xfrm>
              <a:off x="2760817" y="3527291"/>
              <a:ext cx="153485" cy="244746"/>
            </a:xfrm>
            <a:custGeom>
              <a:avLst/>
              <a:gdLst>
                <a:gd name="T0" fmla="*/ 190 w 382"/>
                <a:gd name="T1" fmla="*/ 537 h 609"/>
                <a:gd name="T2" fmla="*/ 254 w 382"/>
                <a:gd name="T3" fmla="*/ 422 h 609"/>
                <a:gd name="T4" fmla="*/ 369 w 382"/>
                <a:gd name="T5" fmla="*/ 290 h 609"/>
                <a:gd name="T6" fmla="*/ 382 w 382"/>
                <a:gd name="T7" fmla="*/ 83 h 609"/>
                <a:gd name="T8" fmla="*/ 257 w 382"/>
                <a:gd name="T9" fmla="*/ 9 h 609"/>
                <a:gd name="T10" fmla="*/ 230 w 382"/>
                <a:gd name="T11" fmla="*/ 5 h 609"/>
                <a:gd name="T12" fmla="*/ 202 w 382"/>
                <a:gd name="T13" fmla="*/ 26 h 609"/>
                <a:gd name="T14" fmla="*/ 184 w 382"/>
                <a:gd name="T15" fmla="*/ 13 h 609"/>
                <a:gd name="T16" fmla="*/ 176 w 382"/>
                <a:gd name="T17" fmla="*/ 47 h 609"/>
                <a:gd name="T18" fmla="*/ 160 w 382"/>
                <a:gd name="T19" fmla="*/ 49 h 609"/>
                <a:gd name="T20" fmla="*/ 146 w 382"/>
                <a:gd name="T21" fmla="*/ 53 h 609"/>
                <a:gd name="T22" fmla="*/ 129 w 382"/>
                <a:gd name="T23" fmla="*/ 72 h 609"/>
                <a:gd name="T24" fmla="*/ 120 w 382"/>
                <a:gd name="T25" fmla="*/ 100 h 609"/>
                <a:gd name="T26" fmla="*/ 161 w 382"/>
                <a:gd name="T27" fmla="*/ 144 h 609"/>
                <a:gd name="T28" fmla="*/ 129 w 382"/>
                <a:gd name="T29" fmla="*/ 165 h 609"/>
                <a:gd name="T30" fmla="*/ 115 w 382"/>
                <a:gd name="T31" fmla="*/ 174 h 609"/>
                <a:gd name="T32" fmla="*/ 137 w 382"/>
                <a:gd name="T33" fmla="*/ 189 h 609"/>
                <a:gd name="T34" fmla="*/ 147 w 382"/>
                <a:gd name="T35" fmla="*/ 197 h 609"/>
                <a:gd name="T36" fmla="*/ 152 w 382"/>
                <a:gd name="T37" fmla="*/ 218 h 609"/>
                <a:gd name="T38" fmla="*/ 162 w 382"/>
                <a:gd name="T39" fmla="*/ 244 h 609"/>
                <a:gd name="T40" fmla="*/ 166 w 382"/>
                <a:gd name="T41" fmla="*/ 253 h 609"/>
                <a:gd name="T42" fmla="*/ 160 w 382"/>
                <a:gd name="T43" fmla="*/ 283 h 609"/>
                <a:gd name="T44" fmla="*/ 137 w 382"/>
                <a:gd name="T45" fmla="*/ 306 h 609"/>
                <a:gd name="T46" fmla="*/ 119 w 382"/>
                <a:gd name="T47" fmla="*/ 333 h 609"/>
                <a:gd name="T48" fmla="*/ 119 w 382"/>
                <a:gd name="T49" fmla="*/ 359 h 609"/>
                <a:gd name="T50" fmla="*/ 99 w 382"/>
                <a:gd name="T51" fmla="*/ 380 h 609"/>
                <a:gd name="T52" fmla="*/ 19 w 382"/>
                <a:gd name="T53" fmla="*/ 419 h 609"/>
                <a:gd name="T54" fmla="*/ 13 w 382"/>
                <a:gd name="T55" fmla="*/ 455 h 609"/>
                <a:gd name="T56" fmla="*/ 11 w 382"/>
                <a:gd name="T57" fmla="*/ 489 h 609"/>
                <a:gd name="T58" fmla="*/ 4 w 382"/>
                <a:gd name="T59" fmla="*/ 512 h 609"/>
                <a:gd name="T60" fmla="*/ 18 w 382"/>
                <a:gd name="T61" fmla="*/ 521 h 609"/>
                <a:gd name="T62" fmla="*/ 25 w 382"/>
                <a:gd name="T63" fmla="*/ 547 h 609"/>
                <a:gd name="T64" fmla="*/ 25 w 382"/>
                <a:gd name="T65" fmla="*/ 566 h 609"/>
                <a:gd name="T66" fmla="*/ 27 w 382"/>
                <a:gd name="T67" fmla="*/ 578 h 609"/>
                <a:gd name="T68" fmla="*/ 53 w 382"/>
                <a:gd name="T69" fmla="*/ 588 h 609"/>
                <a:gd name="T70" fmla="*/ 102 w 382"/>
                <a:gd name="T71" fmla="*/ 598 h 609"/>
                <a:gd name="T72" fmla="*/ 119 w 382"/>
                <a:gd name="T73" fmla="*/ 601 h 609"/>
                <a:gd name="T74" fmla="*/ 121 w 382"/>
                <a:gd name="T75" fmla="*/ 598 h 609"/>
                <a:gd name="T76" fmla="*/ 157 w 382"/>
                <a:gd name="T77" fmla="*/ 609 h 609"/>
                <a:gd name="T78" fmla="*/ 182 w 382"/>
                <a:gd name="T79" fmla="*/ 562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82" h="609">
                  <a:moveTo>
                    <a:pt x="184" y="556"/>
                  </a:moveTo>
                  <a:cubicBezTo>
                    <a:pt x="185" y="549"/>
                    <a:pt x="186" y="543"/>
                    <a:pt x="190" y="537"/>
                  </a:cubicBezTo>
                  <a:cubicBezTo>
                    <a:pt x="193" y="536"/>
                    <a:pt x="194" y="530"/>
                    <a:pt x="198" y="529"/>
                  </a:cubicBezTo>
                  <a:cubicBezTo>
                    <a:pt x="216" y="493"/>
                    <a:pt x="238" y="459"/>
                    <a:pt x="254" y="422"/>
                  </a:cubicBezTo>
                  <a:cubicBezTo>
                    <a:pt x="277" y="372"/>
                    <a:pt x="306" y="328"/>
                    <a:pt x="353" y="298"/>
                  </a:cubicBezTo>
                  <a:cubicBezTo>
                    <a:pt x="358" y="294"/>
                    <a:pt x="364" y="292"/>
                    <a:pt x="369" y="290"/>
                  </a:cubicBezTo>
                  <a:cubicBezTo>
                    <a:pt x="371" y="284"/>
                    <a:pt x="374" y="276"/>
                    <a:pt x="377" y="265"/>
                  </a:cubicBezTo>
                  <a:cubicBezTo>
                    <a:pt x="377" y="205"/>
                    <a:pt x="355" y="140"/>
                    <a:pt x="382" y="83"/>
                  </a:cubicBezTo>
                  <a:cubicBezTo>
                    <a:pt x="352" y="59"/>
                    <a:pt x="300" y="27"/>
                    <a:pt x="269" y="11"/>
                  </a:cubicBezTo>
                  <a:cubicBezTo>
                    <a:pt x="266" y="6"/>
                    <a:pt x="261" y="9"/>
                    <a:pt x="257" y="9"/>
                  </a:cubicBezTo>
                  <a:cubicBezTo>
                    <a:pt x="256" y="8"/>
                    <a:pt x="245" y="5"/>
                    <a:pt x="244" y="9"/>
                  </a:cubicBezTo>
                  <a:cubicBezTo>
                    <a:pt x="240" y="7"/>
                    <a:pt x="235" y="0"/>
                    <a:pt x="230" y="5"/>
                  </a:cubicBezTo>
                  <a:cubicBezTo>
                    <a:pt x="225" y="9"/>
                    <a:pt x="216" y="9"/>
                    <a:pt x="218" y="16"/>
                  </a:cubicBezTo>
                  <a:cubicBezTo>
                    <a:pt x="213" y="23"/>
                    <a:pt x="209" y="23"/>
                    <a:pt x="202" y="26"/>
                  </a:cubicBezTo>
                  <a:cubicBezTo>
                    <a:pt x="201" y="18"/>
                    <a:pt x="188" y="27"/>
                    <a:pt x="191" y="19"/>
                  </a:cubicBezTo>
                  <a:cubicBezTo>
                    <a:pt x="185" y="18"/>
                    <a:pt x="190" y="17"/>
                    <a:pt x="184" y="13"/>
                  </a:cubicBezTo>
                  <a:cubicBezTo>
                    <a:pt x="180" y="14"/>
                    <a:pt x="177" y="20"/>
                    <a:pt x="173" y="19"/>
                  </a:cubicBezTo>
                  <a:cubicBezTo>
                    <a:pt x="155" y="14"/>
                    <a:pt x="221" y="63"/>
                    <a:pt x="176" y="47"/>
                  </a:cubicBezTo>
                  <a:cubicBezTo>
                    <a:pt x="173" y="44"/>
                    <a:pt x="169" y="39"/>
                    <a:pt x="166" y="43"/>
                  </a:cubicBezTo>
                  <a:cubicBezTo>
                    <a:pt x="163" y="48"/>
                    <a:pt x="159" y="42"/>
                    <a:pt x="160" y="49"/>
                  </a:cubicBezTo>
                  <a:cubicBezTo>
                    <a:pt x="153" y="44"/>
                    <a:pt x="155" y="52"/>
                    <a:pt x="149" y="52"/>
                  </a:cubicBezTo>
                  <a:cubicBezTo>
                    <a:pt x="150" y="47"/>
                    <a:pt x="146" y="50"/>
                    <a:pt x="146" y="53"/>
                  </a:cubicBezTo>
                  <a:cubicBezTo>
                    <a:pt x="144" y="51"/>
                    <a:pt x="143" y="49"/>
                    <a:pt x="142" y="54"/>
                  </a:cubicBezTo>
                  <a:cubicBezTo>
                    <a:pt x="129" y="54"/>
                    <a:pt x="140" y="67"/>
                    <a:pt x="129" y="72"/>
                  </a:cubicBezTo>
                  <a:cubicBezTo>
                    <a:pt x="120" y="75"/>
                    <a:pt x="130" y="87"/>
                    <a:pt x="123" y="89"/>
                  </a:cubicBezTo>
                  <a:cubicBezTo>
                    <a:pt x="124" y="97"/>
                    <a:pt x="126" y="92"/>
                    <a:pt x="120" y="100"/>
                  </a:cubicBezTo>
                  <a:cubicBezTo>
                    <a:pt x="165" y="103"/>
                    <a:pt x="142" y="110"/>
                    <a:pt x="145" y="136"/>
                  </a:cubicBezTo>
                  <a:cubicBezTo>
                    <a:pt x="143" y="137"/>
                    <a:pt x="154" y="142"/>
                    <a:pt x="161" y="144"/>
                  </a:cubicBezTo>
                  <a:cubicBezTo>
                    <a:pt x="160" y="154"/>
                    <a:pt x="168" y="163"/>
                    <a:pt x="163" y="169"/>
                  </a:cubicBezTo>
                  <a:cubicBezTo>
                    <a:pt x="156" y="171"/>
                    <a:pt x="133" y="176"/>
                    <a:pt x="129" y="165"/>
                  </a:cubicBezTo>
                  <a:cubicBezTo>
                    <a:pt x="119" y="160"/>
                    <a:pt x="101" y="167"/>
                    <a:pt x="114" y="178"/>
                  </a:cubicBezTo>
                  <a:cubicBezTo>
                    <a:pt x="116" y="177"/>
                    <a:pt x="115" y="175"/>
                    <a:pt x="115" y="174"/>
                  </a:cubicBezTo>
                  <a:cubicBezTo>
                    <a:pt x="118" y="178"/>
                    <a:pt x="123" y="172"/>
                    <a:pt x="125" y="178"/>
                  </a:cubicBezTo>
                  <a:cubicBezTo>
                    <a:pt x="130" y="180"/>
                    <a:pt x="131" y="187"/>
                    <a:pt x="137" y="189"/>
                  </a:cubicBezTo>
                  <a:cubicBezTo>
                    <a:pt x="139" y="191"/>
                    <a:pt x="141" y="193"/>
                    <a:pt x="143" y="196"/>
                  </a:cubicBezTo>
                  <a:cubicBezTo>
                    <a:pt x="146" y="196"/>
                    <a:pt x="151" y="195"/>
                    <a:pt x="147" y="197"/>
                  </a:cubicBezTo>
                  <a:cubicBezTo>
                    <a:pt x="137" y="202"/>
                    <a:pt x="139" y="205"/>
                    <a:pt x="142" y="212"/>
                  </a:cubicBezTo>
                  <a:cubicBezTo>
                    <a:pt x="149" y="213"/>
                    <a:pt x="149" y="215"/>
                    <a:pt x="152" y="218"/>
                  </a:cubicBezTo>
                  <a:cubicBezTo>
                    <a:pt x="159" y="220"/>
                    <a:pt x="160" y="226"/>
                    <a:pt x="162" y="232"/>
                  </a:cubicBezTo>
                  <a:cubicBezTo>
                    <a:pt x="167" y="234"/>
                    <a:pt x="163" y="240"/>
                    <a:pt x="162" y="244"/>
                  </a:cubicBezTo>
                  <a:cubicBezTo>
                    <a:pt x="168" y="245"/>
                    <a:pt x="166" y="249"/>
                    <a:pt x="161" y="250"/>
                  </a:cubicBezTo>
                  <a:cubicBezTo>
                    <a:pt x="165" y="251"/>
                    <a:pt x="162" y="253"/>
                    <a:pt x="166" y="253"/>
                  </a:cubicBezTo>
                  <a:cubicBezTo>
                    <a:pt x="172" y="256"/>
                    <a:pt x="159" y="259"/>
                    <a:pt x="162" y="264"/>
                  </a:cubicBezTo>
                  <a:cubicBezTo>
                    <a:pt x="167" y="269"/>
                    <a:pt x="153" y="272"/>
                    <a:pt x="160" y="283"/>
                  </a:cubicBezTo>
                  <a:cubicBezTo>
                    <a:pt x="159" y="295"/>
                    <a:pt x="145" y="285"/>
                    <a:pt x="143" y="290"/>
                  </a:cubicBezTo>
                  <a:cubicBezTo>
                    <a:pt x="146" y="301"/>
                    <a:pt x="145" y="301"/>
                    <a:pt x="137" y="306"/>
                  </a:cubicBezTo>
                  <a:cubicBezTo>
                    <a:pt x="132" y="308"/>
                    <a:pt x="132" y="319"/>
                    <a:pt x="123" y="318"/>
                  </a:cubicBezTo>
                  <a:cubicBezTo>
                    <a:pt x="119" y="322"/>
                    <a:pt x="123" y="331"/>
                    <a:pt x="119" y="333"/>
                  </a:cubicBezTo>
                  <a:cubicBezTo>
                    <a:pt x="119" y="338"/>
                    <a:pt x="124" y="340"/>
                    <a:pt x="122" y="344"/>
                  </a:cubicBezTo>
                  <a:cubicBezTo>
                    <a:pt x="119" y="349"/>
                    <a:pt x="122" y="353"/>
                    <a:pt x="119" y="359"/>
                  </a:cubicBezTo>
                  <a:cubicBezTo>
                    <a:pt x="114" y="362"/>
                    <a:pt x="112" y="360"/>
                    <a:pt x="109" y="367"/>
                  </a:cubicBezTo>
                  <a:cubicBezTo>
                    <a:pt x="101" y="364"/>
                    <a:pt x="93" y="372"/>
                    <a:pt x="99" y="380"/>
                  </a:cubicBezTo>
                  <a:cubicBezTo>
                    <a:pt x="92" y="389"/>
                    <a:pt x="93" y="400"/>
                    <a:pt x="87" y="407"/>
                  </a:cubicBezTo>
                  <a:cubicBezTo>
                    <a:pt x="82" y="428"/>
                    <a:pt x="30" y="406"/>
                    <a:pt x="19" y="419"/>
                  </a:cubicBezTo>
                  <a:cubicBezTo>
                    <a:pt x="20" y="431"/>
                    <a:pt x="9" y="433"/>
                    <a:pt x="4" y="440"/>
                  </a:cubicBezTo>
                  <a:cubicBezTo>
                    <a:pt x="1" y="447"/>
                    <a:pt x="10" y="451"/>
                    <a:pt x="13" y="455"/>
                  </a:cubicBezTo>
                  <a:cubicBezTo>
                    <a:pt x="13" y="469"/>
                    <a:pt x="11" y="477"/>
                    <a:pt x="4" y="487"/>
                  </a:cubicBezTo>
                  <a:cubicBezTo>
                    <a:pt x="3" y="490"/>
                    <a:pt x="9" y="489"/>
                    <a:pt x="11" y="489"/>
                  </a:cubicBezTo>
                  <a:cubicBezTo>
                    <a:pt x="11" y="495"/>
                    <a:pt x="11" y="493"/>
                    <a:pt x="6" y="500"/>
                  </a:cubicBezTo>
                  <a:cubicBezTo>
                    <a:pt x="3" y="505"/>
                    <a:pt x="1" y="506"/>
                    <a:pt x="4" y="512"/>
                  </a:cubicBezTo>
                  <a:cubicBezTo>
                    <a:pt x="0" y="510"/>
                    <a:pt x="0" y="510"/>
                    <a:pt x="0" y="515"/>
                  </a:cubicBezTo>
                  <a:cubicBezTo>
                    <a:pt x="10" y="514"/>
                    <a:pt x="8" y="525"/>
                    <a:pt x="18" y="521"/>
                  </a:cubicBezTo>
                  <a:cubicBezTo>
                    <a:pt x="27" y="522"/>
                    <a:pt x="19" y="534"/>
                    <a:pt x="26" y="533"/>
                  </a:cubicBezTo>
                  <a:cubicBezTo>
                    <a:pt x="30" y="535"/>
                    <a:pt x="23" y="542"/>
                    <a:pt x="25" y="547"/>
                  </a:cubicBezTo>
                  <a:cubicBezTo>
                    <a:pt x="32" y="550"/>
                    <a:pt x="24" y="558"/>
                    <a:pt x="28" y="560"/>
                  </a:cubicBezTo>
                  <a:cubicBezTo>
                    <a:pt x="23" y="561"/>
                    <a:pt x="31" y="569"/>
                    <a:pt x="25" y="566"/>
                  </a:cubicBezTo>
                  <a:cubicBezTo>
                    <a:pt x="25" y="569"/>
                    <a:pt x="28" y="569"/>
                    <a:pt x="25" y="574"/>
                  </a:cubicBezTo>
                  <a:cubicBezTo>
                    <a:pt x="26" y="577"/>
                    <a:pt x="33" y="572"/>
                    <a:pt x="27" y="578"/>
                  </a:cubicBezTo>
                  <a:cubicBezTo>
                    <a:pt x="33" y="576"/>
                    <a:pt x="36" y="579"/>
                    <a:pt x="40" y="582"/>
                  </a:cubicBezTo>
                  <a:cubicBezTo>
                    <a:pt x="45" y="584"/>
                    <a:pt x="51" y="583"/>
                    <a:pt x="53" y="588"/>
                  </a:cubicBezTo>
                  <a:cubicBezTo>
                    <a:pt x="60" y="589"/>
                    <a:pt x="66" y="587"/>
                    <a:pt x="74" y="595"/>
                  </a:cubicBezTo>
                  <a:cubicBezTo>
                    <a:pt x="84" y="590"/>
                    <a:pt x="93" y="593"/>
                    <a:pt x="102" y="598"/>
                  </a:cubicBezTo>
                  <a:cubicBezTo>
                    <a:pt x="104" y="601"/>
                    <a:pt x="106" y="595"/>
                    <a:pt x="109" y="596"/>
                  </a:cubicBezTo>
                  <a:cubicBezTo>
                    <a:pt x="112" y="597"/>
                    <a:pt x="116" y="599"/>
                    <a:pt x="119" y="601"/>
                  </a:cubicBezTo>
                  <a:cubicBezTo>
                    <a:pt x="118" y="599"/>
                    <a:pt x="120" y="600"/>
                    <a:pt x="120" y="598"/>
                  </a:cubicBezTo>
                  <a:cubicBezTo>
                    <a:pt x="120" y="600"/>
                    <a:pt x="120" y="599"/>
                    <a:pt x="121" y="598"/>
                  </a:cubicBezTo>
                  <a:cubicBezTo>
                    <a:pt x="123" y="603"/>
                    <a:pt x="140" y="589"/>
                    <a:pt x="145" y="602"/>
                  </a:cubicBezTo>
                  <a:cubicBezTo>
                    <a:pt x="153" y="597"/>
                    <a:pt x="150" y="609"/>
                    <a:pt x="157" y="609"/>
                  </a:cubicBezTo>
                  <a:cubicBezTo>
                    <a:pt x="158" y="603"/>
                    <a:pt x="164" y="593"/>
                    <a:pt x="170" y="584"/>
                  </a:cubicBezTo>
                  <a:cubicBezTo>
                    <a:pt x="173" y="577"/>
                    <a:pt x="177" y="569"/>
                    <a:pt x="182" y="562"/>
                  </a:cubicBezTo>
                  <a:cubicBezTo>
                    <a:pt x="182" y="560"/>
                    <a:pt x="183" y="558"/>
                    <a:pt x="184" y="556"/>
                  </a:cubicBezTo>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pt-BR"/>
            </a:p>
          </p:txBody>
        </p:sp>
      </p:grpSp>
      <p:sp>
        <p:nvSpPr>
          <p:cNvPr id="804" name="Freeform 241">
            <a:extLst>
              <a:ext uri="{FF2B5EF4-FFF2-40B4-BE49-F238E27FC236}">
                <a16:creationId xmlns:a16="http://schemas.microsoft.com/office/drawing/2014/main" id="{3C77F480-F48F-19FB-94D4-3C89A4E8B9B5}"/>
              </a:ext>
            </a:extLst>
          </p:cNvPr>
          <p:cNvSpPr>
            <a:spLocks/>
          </p:cNvSpPr>
          <p:nvPr/>
        </p:nvSpPr>
        <p:spPr bwMode="auto">
          <a:xfrm>
            <a:off x="2849782" y="3957017"/>
            <a:ext cx="158670" cy="249931"/>
          </a:xfrm>
          <a:custGeom>
            <a:avLst/>
            <a:gdLst>
              <a:gd name="T0" fmla="*/ 264 w 395"/>
              <a:gd name="T1" fmla="*/ 7 h 620"/>
              <a:gd name="T2" fmla="*/ 199 w 395"/>
              <a:gd name="T3" fmla="*/ 20 h 620"/>
              <a:gd name="T4" fmla="*/ 200 w 395"/>
              <a:gd name="T5" fmla="*/ 18 h 620"/>
              <a:gd name="T6" fmla="*/ 175 w 395"/>
              <a:gd name="T7" fmla="*/ 34 h 620"/>
              <a:gd name="T8" fmla="*/ 183 w 395"/>
              <a:gd name="T9" fmla="*/ 42 h 620"/>
              <a:gd name="T10" fmla="*/ 154 w 395"/>
              <a:gd name="T11" fmla="*/ 50 h 620"/>
              <a:gd name="T12" fmla="*/ 145 w 395"/>
              <a:gd name="T13" fmla="*/ 50 h 620"/>
              <a:gd name="T14" fmla="*/ 124 w 395"/>
              <a:gd name="T15" fmla="*/ 100 h 620"/>
              <a:gd name="T16" fmla="*/ 148 w 395"/>
              <a:gd name="T17" fmla="*/ 114 h 620"/>
              <a:gd name="T18" fmla="*/ 127 w 395"/>
              <a:gd name="T19" fmla="*/ 161 h 620"/>
              <a:gd name="T20" fmla="*/ 129 w 395"/>
              <a:gd name="T21" fmla="*/ 189 h 620"/>
              <a:gd name="T22" fmla="*/ 149 w 395"/>
              <a:gd name="T23" fmla="*/ 196 h 620"/>
              <a:gd name="T24" fmla="*/ 166 w 395"/>
              <a:gd name="T25" fmla="*/ 243 h 620"/>
              <a:gd name="T26" fmla="*/ 169 w 395"/>
              <a:gd name="T27" fmla="*/ 250 h 620"/>
              <a:gd name="T28" fmla="*/ 167 w 395"/>
              <a:gd name="T29" fmla="*/ 259 h 620"/>
              <a:gd name="T30" fmla="*/ 164 w 395"/>
              <a:gd name="T31" fmla="*/ 269 h 620"/>
              <a:gd name="T32" fmla="*/ 146 w 395"/>
              <a:gd name="T33" fmla="*/ 303 h 620"/>
              <a:gd name="T34" fmla="*/ 123 w 395"/>
              <a:gd name="T35" fmla="*/ 334 h 620"/>
              <a:gd name="T36" fmla="*/ 112 w 395"/>
              <a:gd name="T37" fmla="*/ 364 h 620"/>
              <a:gd name="T38" fmla="*/ 3 w 395"/>
              <a:gd name="T39" fmla="*/ 490 h 620"/>
              <a:gd name="T40" fmla="*/ 4 w 395"/>
              <a:gd name="T41" fmla="*/ 518 h 620"/>
              <a:gd name="T42" fmla="*/ 22 w 395"/>
              <a:gd name="T43" fmla="*/ 532 h 620"/>
              <a:gd name="T44" fmla="*/ 27 w 395"/>
              <a:gd name="T45" fmla="*/ 556 h 620"/>
              <a:gd name="T46" fmla="*/ 33 w 395"/>
              <a:gd name="T47" fmla="*/ 570 h 620"/>
              <a:gd name="T48" fmla="*/ 26 w 395"/>
              <a:gd name="T49" fmla="*/ 574 h 620"/>
              <a:gd name="T50" fmla="*/ 29 w 395"/>
              <a:gd name="T51" fmla="*/ 579 h 620"/>
              <a:gd name="T52" fmla="*/ 90 w 395"/>
              <a:gd name="T53" fmla="*/ 603 h 620"/>
              <a:gd name="T54" fmla="*/ 129 w 395"/>
              <a:gd name="T55" fmla="*/ 609 h 620"/>
              <a:gd name="T56" fmla="*/ 125 w 395"/>
              <a:gd name="T57" fmla="*/ 609 h 620"/>
              <a:gd name="T58" fmla="*/ 154 w 395"/>
              <a:gd name="T59" fmla="*/ 614 h 620"/>
              <a:gd name="T60" fmla="*/ 165 w 395"/>
              <a:gd name="T61" fmla="*/ 607 h 620"/>
              <a:gd name="T62" fmla="*/ 133 w 395"/>
              <a:gd name="T63" fmla="*/ 600 h 620"/>
              <a:gd name="T64" fmla="*/ 133 w 395"/>
              <a:gd name="T65" fmla="*/ 603 h 620"/>
              <a:gd name="T66" fmla="*/ 123 w 395"/>
              <a:gd name="T67" fmla="*/ 597 h 620"/>
              <a:gd name="T68" fmla="*/ 70 w 395"/>
              <a:gd name="T69" fmla="*/ 586 h 620"/>
              <a:gd name="T70" fmla="*/ 33 w 395"/>
              <a:gd name="T71" fmla="*/ 577 h 620"/>
              <a:gd name="T72" fmla="*/ 35 w 395"/>
              <a:gd name="T73" fmla="*/ 566 h 620"/>
              <a:gd name="T74" fmla="*/ 35 w 395"/>
              <a:gd name="T75" fmla="*/ 549 h 620"/>
              <a:gd name="T76" fmla="*/ 34 w 395"/>
              <a:gd name="T77" fmla="*/ 524 h 620"/>
              <a:gd name="T78" fmla="*/ 8 w 395"/>
              <a:gd name="T79" fmla="*/ 516 h 620"/>
              <a:gd name="T80" fmla="*/ 15 w 395"/>
              <a:gd name="T81" fmla="*/ 511 h 620"/>
              <a:gd name="T82" fmla="*/ 26 w 395"/>
              <a:gd name="T83" fmla="*/ 460 h 620"/>
              <a:gd name="T84" fmla="*/ 99 w 395"/>
              <a:gd name="T85" fmla="*/ 413 h 620"/>
              <a:gd name="T86" fmla="*/ 134 w 395"/>
              <a:gd name="T87" fmla="*/ 326 h 620"/>
              <a:gd name="T88" fmla="*/ 152 w 395"/>
              <a:gd name="T89" fmla="*/ 299 h 620"/>
              <a:gd name="T90" fmla="*/ 171 w 395"/>
              <a:gd name="T91" fmla="*/ 266 h 620"/>
              <a:gd name="T92" fmla="*/ 176 w 395"/>
              <a:gd name="T93" fmla="*/ 255 h 620"/>
              <a:gd name="T94" fmla="*/ 154 w 395"/>
              <a:gd name="T95" fmla="*/ 214 h 620"/>
              <a:gd name="T96" fmla="*/ 133 w 395"/>
              <a:gd name="T97" fmla="*/ 176 h 620"/>
              <a:gd name="T98" fmla="*/ 117 w 395"/>
              <a:gd name="T99" fmla="*/ 177 h 620"/>
              <a:gd name="T100" fmla="*/ 175 w 395"/>
              <a:gd name="T101" fmla="*/ 158 h 620"/>
              <a:gd name="T102" fmla="*/ 126 w 395"/>
              <a:gd name="T103" fmla="*/ 97 h 620"/>
              <a:gd name="T104" fmla="*/ 147 w 395"/>
              <a:gd name="T105" fmla="*/ 65 h 620"/>
              <a:gd name="T106" fmla="*/ 146 w 395"/>
              <a:gd name="T107" fmla="*/ 60 h 620"/>
              <a:gd name="T108" fmla="*/ 154 w 395"/>
              <a:gd name="T109" fmla="*/ 60 h 620"/>
              <a:gd name="T110" fmla="*/ 161 w 395"/>
              <a:gd name="T111" fmla="*/ 58 h 620"/>
              <a:gd name="T112" fmla="*/ 175 w 395"/>
              <a:gd name="T113" fmla="*/ 50 h 620"/>
              <a:gd name="T114" fmla="*/ 180 w 395"/>
              <a:gd name="T115" fmla="*/ 28 h 620"/>
              <a:gd name="T116" fmla="*/ 191 w 395"/>
              <a:gd name="T117" fmla="*/ 29 h 620"/>
              <a:gd name="T118" fmla="*/ 228 w 395"/>
              <a:gd name="T119" fmla="*/ 18 h 620"/>
              <a:gd name="T120" fmla="*/ 254 w 395"/>
              <a:gd name="T121" fmla="*/ 18 h 620"/>
              <a:gd name="T122" fmla="*/ 270 w 395"/>
              <a:gd name="T123" fmla="*/ 18 h 620"/>
              <a:gd name="T124" fmla="*/ 184 w 395"/>
              <a:gd name="T125" fmla="*/ 559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 h="620">
                <a:moveTo>
                  <a:pt x="190" y="560"/>
                </a:moveTo>
                <a:lnTo>
                  <a:pt x="197" y="561"/>
                </a:lnTo>
                <a:cubicBezTo>
                  <a:pt x="198" y="555"/>
                  <a:pt x="199" y="550"/>
                  <a:pt x="202" y="545"/>
                </a:cubicBezTo>
                <a:lnTo>
                  <a:pt x="196" y="541"/>
                </a:lnTo>
                <a:lnTo>
                  <a:pt x="199" y="547"/>
                </a:lnTo>
                <a:cubicBezTo>
                  <a:pt x="204" y="545"/>
                  <a:pt x="205" y="542"/>
                  <a:pt x="206" y="540"/>
                </a:cubicBezTo>
                <a:lnTo>
                  <a:pt x="206" y="539"/>
                </a:lnTo>
                <a:lnTo>
                  <a:pt x="206" y="539"/>
                </a:lnTo>
                <a:lnTo>
                  <a:pt x="206" y="538"/>
                </a:lnTo>
                <a:lnTo>
                  <a:pt x="206" y="539"/>
                </a:lnTo>
                <a:lnTo>
                  <a:pt x="206" y="539"/>
                </a:lnTo>
                <a:lnTo>
                  <a:pt x="206" y="538"/>
                </a:lnTo>
                <a:lnTo>
                  <a:pt x="206" y="539"/>
                </a:lnTo>
                <a:cubicBezTo>
                  <a:pt x="208" y="538"/>
                  <a:pt x="209" y="537"/>
                  <a:pt x="210" y="536"/>
                </a:cubicBezTo>
                <a:cubicBezTo>
                  <a:pt x="228" y="500"/>
                  <a:pt x="249" y="466"/>
                  <a:pt x="266" y="429"/>
                </a:cubicBezTo>
                <a:cubicBezTo>
                  <a:pt x="288" y="379"/>
                  <a:pt x="317" y="336"/>
                  <a:pt x="363" y="307"/>
                </a:cubicBezTo>
                <a:cubicBezTo>
                  <a:pt x="367" y="304"/>
                  <a:pt x="372" y="302"/>
                  <a:pt x="377" y="300"/>
                </a:cubicBezTo>
                <a:cubicBezTo>
                  <a:pt x="379" y="300"/>
                  <a:pt x="380" y="298"/>
                  <a:pt x="381" y="296"/>
                </a:cubicBezTo>
                <a:cubicBezTo>
                  <a:pt x="384" y="290"/>
                  <a:pt x="386" y="282"/>
                  <a:pt x="389" y="271"/>
                </a:cubicBezTo>
                <a:lnTo>
                  <a:pt x="390" y="269"/>
                </a:lnTo>
                <a:cubicBezTo>
                  <a:pt x="389" y="231"/>
                  <a:pt x="381" y="192"/>
                  <a:pt x="381" y="155"/>
                </a:cubicBezTo>
                <a:cubicBezTo>
                  <a:pt x="381" y="132"/>
                  <a:pt x="384" y="110"/>
                  <a:pt x="394" y="90"/>
                </a:cubicBezTo>
                <a:cubicBezTo>
                  <a:pt x="395" y="87"/>
                  <a:pt x="394" y="84"/>
                  <a:pt x="392" y="82"/>
                </a:cubicBezTo>
                <a:cubicBezTo>
                  <a:pt x="362" y="57"/>
                  <a:pt x="310" y="26"/>
                  <a:pt x="278" y="9"/>
                </a:cubicBezTo>
                <a:lnTo>
                  <a:pt x="275" y="15"/>
                </a:lnTo>
                <a:lnTo>
                  <a:pt x="280" y="11"/>
                </a:lnTo>
                <a:cubicBezTo>
                  <a:pt x="279" y="9"/>
                  <a:pt x="278" y="8"/>
                  <a:pt x="276" y="7"/>
                </a:cubicBezTo>
                <a:cubicBezTo>
                  <a:pt x="274" y="6"/>
                  <a:pt x="272" y="6"/>
                  <a:pt x="271" y="6"/>
                </a:cubicBezTo>
                <a:cubicBezTo>
                  <a:pt x="266" y="6"/>
                  <a:pt x="264" y="7"/>
                  <a:pt x="264" y="7"/>
                </a:cubicBezTo>
                <a:lnTo>
                  <a:pt x="263" y="7"/>
                </a:lnTo>
                <a:lnTo>
                  <a:pt x="263" y="13"/>
                </a:lnTo>
                <a:lnTo>
                  <a:pt x="268" y="9"/>
                </a:lnTo>
                <a:lnTo>
                  <a:pt x="266" y="7"/>
                </a:lnTo>
                <a:cubicBezTo>
                  <a:pt x="264" y="6"/>
                  <a:pt x="263" y="6"/>
                  <a:pt x="261" y="5"/>
                </a:cubicBezTo>
                <a:cubicBezTo>
                  <a:pt x="259" y="5"/>
                  <a:pt x="257" y="5"/>
                  <a:pt x="254" y="5"/>
                </a:cubicBezTo>
                <a:cubicBezTo>
                  <a:pt x="253" y="5"/>
                  <a:pt x="251" y="5"/>
                  <a:pt x="249" y="6"/>
                </a:cubicBezTo>
                <a:cubicBezTo>
                  <a:pt x="247" y="6"/>
                  <a:pt x="244" y="9"/>
                  <a:pt x="244" y="12"/>
                </a:cubicBezTo>
                <a:lnTo>
                  <a:pt x="250" y="13"/>
                </a:lnTo>
                <a:lnTo>
                  <a:pt x="254" y="8"/>
                </a:lnTo>
                <a:cubicBezTo>
                  <a:pt x="253" y="7"/>
                  <a:pt x="251" y="6"/>
                  <a:pt x="249" y="4"/>
                </a:cubicBezTo>
                <a:cubicBezTo>
                  <a:pt x="247" y="3"/>
                  <a:pt x="244" y="0"/>
                  <a:pt x="240" y="0"/>
                </a:cubicBezTo>
                <a:cubicBezTo>
                  <a:pt x="237" y="0"/>
                  <a:pt x="233" y="2"/>
                  <a:pt x="231" y="4"/>
                </a:cubicBezTo>
                <a:lnTo>
                  <a:pt x="236" y="9"/>
                </a:lnTo>
                <a:lnTo>
                  <a:pt x="232" y="4"/>
                </a:lnTo>
                <a:cubicBezTo>
                  <a:pt x="231" y="4"/>
                  <a:pt x="228" y="5"/>
                  <a:pt x="225" y="7"/>
                </a:cubicBezTo>
                <a:cubicBezTo>
                  <a:pt x="224" y="8"/>
                  <a:pt x="222" y="9"/>
                  <a:pt x="220" y="10"/>
                </a:cubicBezTo>
                <a:cubicBezTo>
                  <a:pt x="219" y="12"/>
                  <a:pt x="217" y="15"/>
                  <a:pt x="217" y="18"/>
                </a:cubicBezTo>
                <a:cubicBezTo>
                  <a:pt x="217" y="20"/>
                  <a:pt x="218" y="21"/>
                  <a:pt x="218" y="23"/>
                </a:cubicBezTo>
                <a:lnTo>
                  <a:pt x="224" y="20"/>
                </a:lnTo>
                <a:lnTo>
                  <a:pt x="219" y="16"/>
                </a:lnTo>
                <a:cubicBezTo>
                  <a:pt x="217" y="19"/>
                  <a:pt x="216" y="20"/>
                  <a:pt x="214" y="21"/>
                </a:cubicBezTo>
                <a:cubicBezTo>
                  <a:pt x="212" y="21"/>
                  <a:pt x="210" y="22"/>
                  <a:pt x="206" y="24"/>
                </a:cubicBezTo>
                <a:lnTo>
                  <a:pt x="208" y="30"/>
                </a:lnTo>
                <a:lnTo>
                  <a:pt x="215" y="29"/>
                </a:lnTo>
                <a:cubicBezTo>
                  <a:pt x="215" y="26"/>
                  <a:pt x="213" y="23"/>
                  <a:pt x="210" y="21"/>
                </a:cubicBezTo>
                <a:cubicBezTo>
                  <a:pt x="207" y="20"/>
                  <a:pt x="205" y="20"/>
                  <a:pt x="204" y="20"/>
                </a:cubicBezTo>
                <a:cubicBezTo>
                  <a:pt x="201" y="20"/>
                  <a:pt x="200" y="20"/>
                  <a:pt x="199" y="20"/>
                </a:cubicBezTo>
                <a:lnTo>
                  <a:pt x="199" y="20"/>
                </a:lnTo>
                <a:lnTo>
                  <a:pt x="199" y="24"/>
                </a:lnTo>
                <a:lnTo>
                  <a:pt x="201" y="21"/>
                </a:lnTo>
                <a:lnTo>
                  <a:pt x="199" y="20"/>
                </a:lnTo>
                <a:lnTo>
                  <a:pt x="199" y="24"/>
                </a:lnTo>
                <a:lnTo>
                  <a:pt x="201" y="21"/>
                </a:lnTo>
                <a:lnTo>
                  <a:pt x="198" y="25"/>
                </a:lnTo>
                <a:lnTo>
                  <a:pt x="204" y="25"/>
                </a:lnTo>
                <a:lnTo>
                  <a:pt x="201" y="21"/>
                </a:lnTo>
                <a:lnTo>
                  <a:pt x="198" y="25"/>
                </a:lnTo>
                <a:lnTo>
                  <a:pt x="204" y="25"/>
                </a:lnTo>
                <a:lnTo>
                  <a:pt x="201" y="25"/>
                </a:lnTo>
                <a:lnTo>
                  <a:pt x="204" y="26"/>
                </a:lnTo>
                <a:lnTo>
                  <a:pt x="204" y="25"/>
                </a:lnTo>
                <a:lnTo>
                  <a:pt x="201" y="25"/>
                </a:lnTo>
                <a:lnTo>
                  <a:pt x="204" y="26"/>
                </a:lnTo>
                <a:lnTo>
                  <a:pt x="204" y="25"/>
                </a:lnTo>
                <a:cubicBezTo>
                  <a:pt x="204" y="23"/>
                  <a:pt x="204" y="21"/>
                  <a:pt x="203" y="20"/>
                </a:cubicBezTo>
                <a:cubicBezTo>
                  <a:pt x="202" y="18"/>
                  <a:pt x="201" y="17"/>
                  <a:pt x="199" y="16"/>
                </a:cubicBezTo>
                <a:lnTo>
                  <a:pt x="198" y="16"/>
                </a:lnTo>
                <a:lnTo>
                  <a:pt x="198" y="16"/>
                </a:lnTo>
                <a:lnTo>
                  <a:pt x="198" y="16"/>
                </a:lnTo>
                <a:lnTo>
                  <a:pt x="198" y="16"/>
                </a:lnTo>
                <a:lnTo>
                  <a:pt x="198" y="16"/>
                </a:lnTo>
                <a:lnTo>
                  <a:pt x="198" y="16"/>
                </a:lnTo>
                <a:lnTo>
                  <a:pt x="196" y="20"/>
                </a:lnTo>
                <a:lnTo>
                  <a:pt x="200" y="18"/>
                </a:lnTo>
                <a:lnTo>
                  <a:pt x="198" y="16"/>
                </a:lnTo>
                <a:lnTo>
                  <a:pt x="196" y="20"/>
                </a:lnTo>
                <a:lnTo>
                  <a:pt x="200" y="18"/>
                </a:lnTo>
                <a:lnTo>
                  <a:pt x="196" y="20"/>
                </a:lnTo>
                <a:lnTo>
                  <a:pt x="200" y="19"/>
                </a:lnTo>
                <a:lnTo>
                  <a:pt x="200" y="18"/>
                </a:lnTo>
                <a:lnTo>
                  <a:pt x="196" y="20"/>
                </a:lnTo>
                <a:lnTo>
                  <a:pt x="200" y="19"/>
                </a:lnTo>
                <a:lnTo>
                  <a:pt x="200" y="19"/>
                </a:lnTo>
                <a:lnTo>
                  <a:pt x="198" y="15"/>
                </a:lnTo>
                <a:cubicBezTo>
                  <a:pt x="197" y="14"/>
                  <a:pt x="196" y="12"/>
                  <a:pt x="194" y="11"/>
                </a:cubicBezTo>
                <a:cubicBezTo>
                  <a:pt x="193" y="10"/>
                  <a:pt x="191" y="10"/>
                  <a:pt x="189" y="10"/>
                </a:cubicBezTo>
                <a:cubicBezTo>
                  <a:pt x="185" y="12"/>
                  <a:pt x="182" y="14"/>
                  <a:pt x="181" y="15"/>
                </a:cubicBezTo>
                <a:lnTo>
                  <a:pt x="179" y="16"/>
                </a:lnTo>
                <a:lnTo>
                  <a:pt x="179" y="16"/>
                </a:lnTo>
                <a:lnTo>
                  <a:pt x="180" y="18"/>
                </a:lnTo>
                <a:lnTo>
                  <a:pt x="180" y="16"/>
                </a:lnTo>
                <a:lnTo>
                  <a:pt x="179" y="16"/>
                </a:lnTo>
                <a:lnTo>
                  <a:pt x="180" y="18"/>
                </a:lnTo>
                <a:lnTo>
                  <a:pt x="180" y="16"/>
                </a:lnTo>
                <a:lnTo>
                  <a:pt x="180" y="18"/>
                </a:lnTo>
                <a:lnTo>
                  <a:pt x="180" y="16"/>
                </a:lnTo>
                <a:lnTo>
                  <a:pt x="180" y="16"/>
                </a:lnTo>
                <a:lnTo>
                  <a:pt x="180" y="18"/>
                </a:lnTo>
                <a:lnTo>
                  <a:pt x="180" y="16"/>
                </a:lnTo>
                <a:lnTo>
                  <a:pt x="179" y="23"/>
                </a:lnTo>
                <a:lnTo>
                  <a:pt x="181" y="16"/>
                </a:lnTo>
                <a:cubicBezTo>
                  <a:pt x="179" y="16"/>
                  <a:pt x="178" y="16"/>
                  <a:pt x="177" y="16"/>
                </a:cubicBezTo>
                <a:cubicBezTo>
                  <a:pt x="175" y="16"/>
                  <a:pt x="174" y="16"/>
                  <a:pt x="172" y="17"/>
                </a:cubicBezTo>
                <a:cubicBezTo>
                  <a:pt x="170" y="18"/>
                  <a:pt x="169" y="21"/>
                  <a:pt x="169" y="23"/>
                </a:cubicBezTo>
                <a:cubicBezTo>
                  <a:pt x="169" y="25"/>
                  <a:pt x="169" y="26"/>
                  <a:pt x="170" y="27"/>
                </a:cubicBezTo>
                <a:cubicBezTo>
                  <a:pt x="171" y="30"/>
                  <a:pt x="173" y="32"/>
                  <a:pt x="175" y="34"/>
                </a:cubicBezTo>
                <a:cubicBezTo>
                  <a:pt x="179" y="38"/>
                  <a:pt x="183" y="43"/>
                  <a:pt x="187" y="47"/>
                </a:cubicBezTo>
                <a:cubicBezTo>
                  <a:pt x="188" y="48"/>
                  <a:pt x="190" y="50"/>
                  <a:pt x="191" y="52"/>
                </a:cubicBezTo>
                <a:lnTo>
                  <a:pt x="192" y="53"/>
                </a:lnTo>
                <a:lnTo>
                  <a:pt x="192" y="53"/>
                </a:lnTo>
                <a:lnTo>
                  <a:pt x="195" y="52"/>
                </a:lnTo>
                <a:lnTo>
                  <a:pt x="191" y="52"/>
                </a:lnTo>
                <a:lnTo>
                  <a:pt x="192" y="53"/>
                </a:lnTo>
                <a:lnTo>
                  <a:pt x="195" y="52"/>
                </a:lnTo>
                <a:lnTo>
                  <a:pt x="191" y="52"/>
                </a:lnTo>
                <a:lnTo>
                  <a:pt x="196" y="52"/>
                </a:lnTo>
                <a:lnTo>
                  <a:pt x="194" y="48"/>
                </a:lnTo>
                <a:lnTo>
                  <a:pt x="191" y="52"/>
                </a:lnTo>
                <a:lnTo>
                  <a:pt x="196" y="52"/>
                </a:lnTo>
                <a:lnTo>
                  <a:pt x="194" y="48"/>
                </a:lnTo>
                <a:lnTo>
                  <a:pt x="196" y="51"/>
                </a:lnTo>
                <a:lnTo>
                  <a:pt x="195" y="47"/>
                </a:lnTo>
                <a:lnTo>
                  <a:pt x="194" y="48"/>
                </a:lnTo>
                <a:lnTo>
                  <a:pt x="196" y="51"/>
                </a:lnTo>
                <a:lnTo>
                  <a:pt x="195" y="47"/>
                </a:lnTo>
                <a:lnTo>
                  <a:pt x="195" y="49"/>
                </a:lnTo>
                <a:lnTo>
                  <a:pt x="195" y="47"/>
                </a:lnTo>
                <a:lnTo>
                  <a:pt x="195" y="47"/>
                </a:lnTo>
                <a:lnTo>
                  <a:pt x="195" y="49"/>
                </a:lnTo>
                <a:lnTo>
                  <a:pt x="195" y="47"/>
                </a:lnTo>
                <a:lnTo>
                  <a:pt x="195" y="47"/>
                </a:lnTo>
                <a:cubicBezTo>
                  <a:pt x="194" y="47"/>
                  <a:pt x="190" y="47"/>
                  <a:pt x="184" y="45"/>
                </a:cubicBezTo>
                <a:lnTo>
                  <a:pt x="182" y="51"/>
                </a:lnTo>
                <a:lnTo>
                  <a:pt x="187" y="46"/>
                </a:lnTo>
                <a:cubicBezTo>
                  <a:pt x="186" y="45"/>
                  <a:pt x="184" y="44"/>
                  <a:pt x="183" y="42"/>
                </a:cubicBezTo>
                <a:cubicBezTo>
                  <a:pt x="181" y="41"/>
                  <a:pt x="179" y="39"/>
                  <a:pt x="175" y="39"/>
                </a:cubicBezTo>
                <a:cubicBezTo>
                  <a:pt x="172" y="39"/>
                  <a:pt x="169" y="41"/>
                  <a:pt x="167" y="43"/>
                </a:cubicBezTo>
                <a:lnTo>
                  <a:pt x="166" y="44"/>
                </a:lnTo>
                <a:lnTo>
                  <a:pt x="168" y="45"/>
                </a:lnTo>
                <a:lnTo>
                  <a:pt x="167" y="43"/>
                </a:lnTo>
                <a:lnTo>
                  <a:pt x="166" y="44"/>
                </a:lnTo>
                <a:lnTo>
                  <a:pt x="168" y="45"/>
                </a:lnTo>
                <a:lnTo>
                  <a:pt x="167" y="43"/>
                </a:lnTo>
                <a:lnTo>
                  <a:pt x="168" y="45"/>
                </a:lnTo>
                <a:lnTo>
                  <a:pt x="168" y="43"/>
                </a:lnTo>
                <a:lnTo>
                  <a:pt x="167" y="43"/>
                </a:lnTo>
                <a:lnTo>
                  <a:pt x="168" y="45"/>
                </a:lnTo>
                <a:lnTo>
                  <a:pt x="168" y="43"/>
                </a:lnTo>
                <a:lnTo>
                  <a:pt x="168" y="44"/>
                </a:lnTo>
                <a:lnTo>
                  <a:pt x="168" y="43"/>
                </a:lnTo>
                <a:lnTo>
                  <a:pt x="168" y="43"/>
                </a:lnTo>
                <a:lnTo>
                  <a:pt x="168" y="44"/>
                </a:lnTo>
                <a:lnTo>
                  <a:pt x="168" y="43"/>
                </a:lnTo>
                <a:lnTo>
                  <a:pt x="168" y="43"/>
                </a:lnTo>
                <a:lnTo>
                  <a:pt x="167" y="43"/>
                </a:lnTo>
                <a:cubicBezTo>
                  <a:pt x="166" y="43"/>
                  <a:pt x="164" y="42"/>
                  <a:pt x="162" y="45"/>
                </a:cubicBezTo>
                <a:lnTo>
                  <a:pt x="159" y="48"/>
                </a:lnTo>
                <a:lnTo>
                  <a:pt x="159" y="51"/>
                </a:lnTo>
                <a:lnTo>
                  <a:pt x="159" y="54"/>
                </a:lnTo>
                <a:lnTo>
                  <a:pt x="166" y="53"/>
                </a:lnTo>
                <a:lnTo>
                  <a:pt x="170" y="48"/>
                </a:lnTo>
                <a:cubicBezTo>
                  <a:pt x="168" y="46"/>
                  <a:pt x="166" y="45"/>
                  <a:pt x="162" y="45"/>
                </a:cubicBezTo>
                <a:cubicBezTo>
                  <a:pt x="160" y="45"/>
                  <a:pt x="157" y="46"/>
                  <a:pt x="156" y="47"/>
                </a:cubicBezTo>
                <a:cubicBezTo>
                  <a:pt x="155" y="49"/>
                  <a:pt x="154" y="50"/>
                  <a:pt x="154" y="50"/>
                </a:cubicBezTo>
                <a:lnTo>
                  <a:pt x="156" y="51"/>
                </a:lnTo>
                <a:lnTo>
                  <a:pt x="155" y="49"/>
                </a:lnTo>
                <a:lnTo>
                  <a:pt x="154" y="50"/>
                </a:lnTo>
                <a:lnTo>
                  <a:pt x="156" y="51"/>
                </a:lnTo>
                <a:lnTo>
                  <a:pt x="155" y="49"/>
                </a:lnTo>
                <a:lnTo>
                  <a:pt x="156" y="51"/>
                </a:lnTo>
                <a:lnTo>
                  <a:pt x="156" y="49"/>
                </a:lnTo>
                <a:lnTo>
                  <a:pt x="155" y="49"/>
                </a:lnTo>
                <a:lnTo>
                  <a:pt x="156" y="51"/>
                </a:lnTo>
                <a:lnTo>
                  <a:pt x="156" y="49"/>
                </a:lnTo>
                <a:lnTo>
                  <a:pt x="156" y="49"/>
                </a:lnTo>
                <a:lnTo>
                  <a:pt x="156" y="49"/>
                </a:lnTo>
                <a:lnTo>
                  <a:pt x="156" y="49"/>
                </a:lnTo>
                <a:lnTo>
                  <a:pt x="156" y="49"/>
                </a:lnTo>
                <a:lnTo>
                  <a:pt x="156" y="49"/>
                </a:lnTo>
                <a:lnTo>
                  <a:pt x="155" y="56"/>
                </a:lnTo>
                <a:lnTo>
                  <a:pt x="162" y="56"/>
                </a:lnTo>
                <a:lnTo>
                  <a:pt x="162" y="55"/>
                </a:lnTo>
                <a:cubicBezTo>
                  <a:pt x="162" y="53"/>
                  <a:pt x="162" y="52"/>
                  <a:pt x="161" y="50"/>
                </a:cubicBezTo>
                <a:cubicBezTo>
                  <a:pt x="160" y="48"/>
                  <a:pt x="157" y="46"/>
                  <a:pt x="154" y="46"/>
                </a:cubicBezTo>
                <a:cubicBezTo>
                  <a:pt x="152" y="46"/>
                  <a:pt x="151" y="47"/>
                  <a:pt x="150" y="48"/>
                </a:cubicBezTo>
                <a:lnTo>
                  <a:pt x="147" y="52"/>
                </a:lnTo>
                <a:cubicBezTo>
                  <a:pt x="146" y="53"/>
                  <a:pt x="145" y="54"/>
                  <a:pt x="145" y="57"/>
                </a:cubicBezTo>
                <a:lnTo>
                  <a:pt x="152" y="57"/>
                </a:lnTo>
                <a:lnTo>
                  <a:pt x="157" y="52"/>
                </a:lnTo>
                <a:lnTo>
                  <a:pt x="156" y="51"/>
                </a:lnTo>
                <a:lnTo>
                  <a:pt x="154" y="50"/>
                </a:lnTo>
                <a:cubicBezTo>
                  <a:pt x="153" y="49"/>
                  <a:pt x="152" y="48"/>
                  <a:pt x="150" y="48"/>
                </a:cubicBezTo>
                <a:cubicBezTo>
                  <a:pt x="148" y="48"/>
                  <a:pt x="146" y="49"/>
                  <a:pt x="145" y="50"/>
                </a:cubicBezTo>
                <a:cubicBezTo>
                  <a:pt x="143" y="51"/>
                  <a:pt x="143" y="53"/>
                  <a:pt x="143" y="54"/>
                </a:cubicBezTo>
                <a:lnTo>
                  <a:pt x="142" y="57"/>
                </a:lnTo>
                <a:lnTo>
                  <a:pt x="148" y="58"/>
                </a:lnTo>
                <a:lnTo>
                  <a:pt x="148" y="51"/>
                </a:lnTo>
                <a:cubicBezTo>
                  <a:pt x="146" y="51"/>
                  <a:pt x="144" y="52"/>
                  <a:pt x="142" y="52"/>
                </a:cubicBezTo>
                <a:cubicBezTo>
                  <a:pt x="138" y="54"/>
                  <a:pt x="135" y="57"/>
                  <a:pt x="135" y="60"/>
                </a:cubicBezTo>
                <a:cubicBezTo>
                  <a:pt x="134" y="64"/>
                  <a:pt x="134" y="67"/>
                  <a:pt x="134" y="68"/>
                </a:cubicBezTo>
                <a:lnTo>
                  <a:pt x="133" y="69"/>
                </a:lnTo>
                <a:lnTo>
                  <a:pt x="133" y="69"/>
                </a:lnTo>
                <a:lnTo>
                  <a:pt x="133" y="69"/>
                </a:lnTo>
                <a:cubicBezTo>
                  <a:pt x="130" y="70"/>
                  <a:pt x="128" y="72"/>
                  <a:pt x="126" y="75"/>
                </a:cubicBezTo>
                <a:cubicBezTo>
                  <a:pt x="125" y="77"/>
                  <a:pt x="124" y="80"/>
                  <a:pt x="124" y="82"/>
                </a:cubicBezTo>
                <a:cubicBezTo>
                  <a:pt x="124" y="86"/>
                  <a:pt x="125" y="89"/>
                  <a:pt x="125" y="90"/>
                </a:cubicBezTo>
                <a:lnTo>
                  <a:pt x="125" y="90"/>
                </a:lnTo>
                <a:lnTo>
                  <a:pt x="128" y="90"/>
                </a:lnTo>
                <a:lnTo>
                  <a:pt x="126" y="88"/>
                </a:lnTo>
                <a:lnTo>
                  <a:pt x="125" y="90"/>
                </a:lnTo>
                <a:lnTo>
                  <a:pt x="128" y="90"/>
                </a:lnTo>
                <a:lnTo>
                  <a:pt x="126" y="88"/>
                </a:lnTo>
                <a:lnTo>
                  <a:pt x="129" y="90"/>
                </a:lnTo>
                <a:lnTo>
                  <a:pt x="128" y="87"/>
                </a:lnTo>
                <a:lnTo>
                  <a:pt x="126" y="88"/>
                </a:lnTo>
                <a:lnTo>
                  <a:pt x="129" y="90"/>
                </a:lnTo>
                <a:lnTo>
                  <a:pt x="128" y="87"/>
                </a:lnTo>
                <a:cubicBezTo>
                  <a:pt x="125" y="88"/>
                  <a:pt x="122" y="91"/>
                  <a:pt x="123" y="94"/>
                </a:cubicBezTo>
                <a:cubicBezTo>
                  <a:pt x="123" y="96"/>
                  <a:pt x="123" y="98"/>
                  <a:pt x="124" y="99"/>
                </a:cubicBezTo>
                <a:lnTo>
                  <a:pt x="124" y="100"/>
                </a:lnTo>
                <a:lnTo>
                  <a:pt x="127" y="99"/>
                </a:lnTo>
                <a:lnTo>
                  <a:pt x="124" y="100"/>
                </a:lnTo>
                <a:lnTo>
                  <a:pt x="124" y="100"/>
                </a:lnTo>
                <a:lnTo>
                  <a:pt x="127" y="99"/>
                </a:lnTo>
                <a:lnTo>
                  <a:pt x="124" y="100"/>
                </a:lnTo>
                <a:lnTo>
                  <a:pt x="129" y="98"/>
                </a:lnTo>
                <a:lnTo>
                  <a:pt x="124" y="98"/>
                </a:lnTo>
                <a:lnTo>
                  <a:pt x="124" y="100"/>
                </a:lnTo>
                <a:lnTo>
                  <a:pt x="129" y="98"/>
                </a:lnTo>
                <a:lnTo>
                  <a:pt x="124" y="98"/>
                </a:lnTo>
                <a:lnTo>
                  <a:pt x="129" y="98"/>
                </a:lnTo>
                <a:lnTo>
                  <a:pt x="125" y="95"/>
                </a:lnTo>
                <a:lnTo>
                  <a:pt x="124" y="98"/>
                </a:lnTo>
                <a:lnTo>
                  <a:pt x="129" y="98"/>
                </a:lnTo>
                <a:lnTo>
                  <a:pt x="125" y="95"/>
                </a:lnTo>
                <a:lnTo>
                  <a:pt x="128" y="97"/>
                </a:lnTo>
                <a:lnTo>
                  <a:pt x="125" y="95"/>
                </a:lnTo>
                <a:lnTo>
                  <a:pt x="125" y="95"/>
                </a:lnTo>
                <a:lnTo>
                  <a:pt x="128" y="97"/>
                </a:lnTo>
                <a:lnTo>
                  <a:pt x="125" y="95"/>
                </a:lnTo>
                <a:cubicBezTo>
                  <a:pt x="125" y="95"/>
                  <a:pt x="123" y="96"/>
                  <a:pt x="121" y="99"/>
                </a:cubicBezTo>
                <a:cubicBezTo>
                  <a:pt x="119" y="101"/>
                  <a:pt x="119" y="104"/>
                  <a:pt x="120" y="106"/>
                </a:cubicBezTo>
                <a:cubicBezTo>
                  <a:pt x="121" y="109"/>
                  <a:pt x="123" y="110"/>
                  <a:pt x="125" y="110"/>
                </a:cubicBezTo>
                <a:cubicBezTo>
                  <a:pt x="137" y="111"/>
                  <a:pt x="143" y="112"/>
                  <a:pt x="146" y="113"/>
                </a:cubicBezTo>
                <a:lnTo>
                  <a:pt x="148" y="114"/>
                </a:lnTo>
                <a:lnTo>
                  <a:pt x="148" y="114"/>
                </a:lnTo>
                <a:lnTo>
                  <a:pt x="149" y="113"/>
                </a:lnTo>
                <a:lnTo>
                  <a:pt x="148" y="114"/>
                </a:lnTo>
                <a:lnTo>
                  <a:pt x="148" y="114"/>
                </a:lnTo>
                <a:lnTo>
                  <a:pt x="149" y="113"/>
                </a:lnTo>
                <a:lnTo>
                  <a:pt x="148" y="114"/>
                </a:lnTo>
                <a:lnTo>
                  <a:pt x="147" y="114"/>
                </a:lnTo>
                <a:cubicBezTo>
                  <a:pt x="148" y="114"/>
                  <a:pt x="147" y="117"/>
                  <a:pt x="146" y="121"/>
                </a:cubicBezTo>
                <a:cubicBezTo>
                  <a:pt x="145" y="125"/>
                  <a:pt x="144" y="130"/>
                  <a:pt x="144" y="136"/>
                </a:cubicBezTo>
                <a:cubicBezTo>
                  <a:pt x="144" y="137"/>
                  <a:pt x="144" y="139"/>
                  <a:pt x="144" y="141"/>
                </a:cubicBezTo>
                <a:lnTo>
                  <a:pt x="151" y="140"/>
                </a:lnTo>
                <a:lnTo>
                  <a:pt x="146" y="135"/>
                </a:lnTo>
                <a:cubicBezTo>
                  <a:pt x="145" y="136"/>
                  <a:pt x="144" y="138"/>
                  <a:pt x="144" y="140"/>
                </a:cubicBezTo>
                <a:cubicBezTo>
                  <a:pt x="144" y="143"/>
                  <a:pt x="145" y="144"/>
                  <a:pt x="145" y="144"/>
                </a:cubicBezTo>
                <a:lnTo>
                  <a:pt x="148" y="147"/>
                </a:lnTo>
                <a:cubicBezTo>
                  <a:pt x="150" y="148"/>
                  <a:pt x="152" y="149"/>
                  <a:pt x="155" y="151"/>
                </a:cubicBezTo>
                <a:cubicBezTo>
                  <a:pt x="158" y="152"/>
                  <a:pt x="162" y="153"/>
                  <a:pt x="165" y="155"/>
                </a:cubicBezTo>
                <a:lnTo>
                  <a:pt x="167" y="148"/>
                </a:lnTo>
                <a:lnTo>
                  <a:pt x="160" y="148"/>
                </a:lnTo>
                <a:lnTo>
                  <a:pt x="160" y="150"/>
                </a:lnTo>
                <a:cubicBezTo>
                  <a:pt x="160" y="155"/>
                  <a:pt x="161" y="159"/>
                  <a:pt x="162" y="162"/>
                </a:cubicBezTo>
                <a:cubicBezTo>
                  <a:pt x="163" y="165"/>
                  <a:pt x="164" y="168"/>
                  <a:pt x="164" y="169"/>
                </a:cubicBezTo>
                <a:lnTo>
                  <a:pt x="164" y="169"/>
                </a:lnTo>
                <a:lnTo>
                  <a:pt x="164" y="169"/>
                </a:lnTo>
                <a:lnTo>
                  <a:pt x="164" y="169"/>
                </a:lnTo>
                <a:lnTo>
                  <a:pt x="164" y="169"/>
                </a:lnTo>
                <a:lnTo>
                  <a:pt x="164" y="169"/>
                </a:lnTo>
                <a:lnTo>
                  <a:pt x="164" y="169"/>
                </a:lnTo>
                <a:lnTo>
                  <a:pt x="169" y="173"/>
                </a:lnTo>
                <a:lnTo>
                  <a:pt x="167" y="167"/>
                </a:lnTo>
                <a:cubicBezTo>
                  <a:pt x="164" y="168"/>
                  <a:pt x="156" y="169"/>
                  <a:pt x="150" y="169"/>
                </a:cubicBezTo>
                <a:cubicBezTo>
                  <a:pt x="147" y="169"/>
                  <a:pt x="145" y="169"/>
                  <a:pt x="143" y="168"/>
                </a:cubicBezTo>
                <a:lnTo>
                  <a:pt x="141" y="167"/>
                </a:lnTo>
                <a:lnTo>
                  <a:pt x="138" y="164"/>
                </a:lnTo>
                <a:cubicBezTo>
                  <a:pt x="135" y="162"/>
                  <a:pt x="131" y="161"/>
                  <a:pt x="127" y="161"/>
                </a:cubicBezTo>
                <a:cubicBezTo>
                  <a:pt x="123" y="161"/>
                  <a:pt x="119" y="162"/>
                  <a:pt x="116" y="164"/>
                </a:cubicBezTo>
                <a:cubicBezTo>
                  <a:pt x="112" y="165"/>
                  <a:pt x="109" y="169"/>
                  <a:pt x="109" y="175"/>
                </a:cubicBezTo>
                <a:cubicBezTo>
                  <a:pt x="109" y="180"/>
                  <a:pt x="112" y="184"/>
                  <a:pt x="116" y="187"/>
                </a:cubicBezTo>
                <a:cubicBezTo>
                  <a:pt x="118" y="189"/>
                  <a:pt x="121" y="190"/>
                  <a:pt x="124" y="188"/>
                </a:cubicBezTo>
                <a:cubicBezTo>
                  <a:pt x="125" y="187"/>
                  <a:pt x="127" y="185"/>
                  <a:pt x="127" y="183"/>
                </a:cubicBezTo>
                <a:cubicBezTo>
                  <a:pt x="128" y="182"/>
                  <a:pt x="128" y="180"/>
                  <a:pt x="128" y="179"/>
                </a:cubicBezTo>
                <a:lnTo>
                  <a:pt x="128" y="178"/>
                </a:lnTo>
                <a:lnTo>
                  <a:pt x="121" y="178"/>
                </a:lnTo>
                <a:lnTo>
                  <a:pt x="115" y="181"/>
                </a:lnTo>
                <a:cubicBezTo>
                  <a:pt x="116" y="183"/>
                  <a:pt x="118" y="184"/>
                  <a:pt x="120" y="185"/>
                </a:cubicBezTo>
                <a:cubicBezTo>
                  <a:pt x="121" y="186"/>
                  <a:pt x="123" y="186"/>
                  <a:pt x="125" y="186"/>
                </a:cubicBezTo>
                <a:cubicBezTo>
                  <a:pt x="127" y="186"/>
                  <a:pt x="128" y="186"/>
                  <a:pt x="128" y="186"/>
                </a:cubicBezTo>
                <a:lnTo>
                  <a:pt x="128" y="182"/>
                </a:lnTo>
                <a:lnTo>
                  <a:pt x="125" y="185"/>
                </a:lnTo>
                <a:lnTo>
                  <a:pt x="128" y="186"/>
                </a:lnTo>
                <a:lnTo>
                  <a:pt x="128" y="182"/>
                </a:lnTo>
                <a:lnTo>
                  <a:pt x="125" y="185"/>
                </a:lnTo>
                <a:lnTo>
                  <a:pt x="128" y="182"/>
                </a:lnTo>
                <a:lnTo>
                  <a:pt x="124" y="184"/>
                </a:lnTo>
                <a:lnTo>
                  <a:pt x="125" y="185"/>
                </a:lnTo>
                <a:lnTo>
                  <a:pt x="128" y="182"/>
                </a:lnTo>
                <a:lnTo>
                  <a:pt x="124" y="184"/>
                </a:lnTo>
                <a:lnTo>
                  <a:pt x="126" y="183"/>
                </a:lnTo>
                <a:lnTo>
                  <a:pt x="124" y="184"/>
                </a:lnTo>
                <a:lnTo>
                  <a:pt x="124" y="184"/>
                </a:lnTo>
                <a:lnTo>
                  <a:pt x="126" y="183"/>
                </a:lnTo>
                <a:lnTo>
                  <a:pt x="124" y="184"/>
                </a:lnTo>
                <a:lnTo>
                  <a:pt x="124" y="184"/>
                </a:lnTo>
                <a:cubicBezTo>
                  <a:pt x="124" y="186"/>
                  <a:pt x="126" y="188"/>
                  <a:pt x="129" y="189"/>
                </a:cubicBezTo>
                <a:lnTo>
                  <a:pt x="129" y="189"/>
                </a:lnTo>
                <a:cubicBezTo>
                  <a:pt x="130" y="190"/>
                  <a:pt x="131" y="192"/>
                  <a:pt x="133" y="194"/>
                </a:cubicBezTo>
                <a:cubicBezTo>
                  <a:pt x="135" y="196"/>
                  <a:pt x="138" y="199"/>
                  <a:pt x="142" y="199"/>
                </a:cubicBezTo>
                <a:lnTo>
                  <a:pt x="143" y="193"/>
                </a:lnTo>
                <a:lnTo>
                  <a:pt x="139" y="197"/>
                </a:lnTo>
                <a:cubicBezTo>
                  <a:pt x="140" y="199"/>
                  <a:pt x="142" y="201"/>
                  <a:pt x="144" y="204"/>
                </a:cubicBezTo>
                <a:cubicBezTo>
                  <a:pt x="145" y="206"/>
                  <a:pt x="147" y="207"/>
                  <a:pt x="149" y="207"/>
                </a:cubicBezTo>
                <a:lnTo>
                  <a:pt x="150" y="207"/>
                </a:lnTo>
                <a:cubicBezTo>
                  <a:pt x="152" y="207"/>
                  <a:pt x="153" y="206"/>
                  <a:pt x="153" y="206"/>
                </a:cubicBezTo>
                <a:lnTo>
                  <a:pt x="153" y="202"/>
                </a:lnTo>
                <a:lnTo>
                  <a:pt x="152" y="206"/>
                </a:lnTo>
                <a:lnTo>
                  <a:pt x="153" y="206"/>
                </a:lnTo>
                <a:lnTo>
                  <a:pt x="153" y="202"/>
                </a:lnTo>
                <a:lnTo>
                  <a:pt x="152" y="206"/>
                </a:lnTo>
                <a:lnTo>
                  <a:pt x="154" y="200"/>
                </a:lnTo>
                <a:lnTo>
                  <a:pt x="150" y="205"/>
                </a:lnTo>
                <a:lnTo>
                  <a:pt x="152" y="206"/>
                </a:lnTo>
                <a:lnTo>
                  <a:pt x="154" y="200"/>
                </a:lnTo>
                <a:lnTo>
                  <a:pt x="150" y="205"/>
                </a:lnTo>
                <a:lnTo>
                  <a:pt x="154" y="200"/>
                </a:lnTo>
                <a:lnTo>
                  <a:pt x="148" y="200"/>
                </a:lnTo>
                <a:cubicBezTo>
                  <a:pt x="148" y="202"/>
                  <a:pt x="149" y="204"/>
                  <a:pt x="150" y="205"/>
                </a:cubicBezTo>
                <a:lnTo>
                  <a:pt x="154" y="200"/>
                </a:lnTo>
                <a:lnTo>
                  <a:pt x="148" y="200"/>
                </a:lnTo>
                <a:lnTo>
                  <a:pt x="154" y="200"/>
                </a:lnTo>
                <a:lnTo>
                  <a:pt x="149" y="196"/>
                </a:lnTo>
                <a:cubicBezTo>
                  <a:pt x="148" y="197"/>
                  <a:pt x="148" y="198"/>
                  <a:pt x="148" y="200"/>
                </a:cubicBezTo>
                <a:lnTo>
                  <a:pt x="154" y="200"/>
                </a:lnTo>
                <a:lnTo>
                  <a:pt x="149" y="196"/>
                </a:lnTo>
                <a:lnTo>
                  <a:pt x="153" y="199"/>
                </a:lnTo>
                <a:lnTo>
                  <a:pt x="150" y="195"/>
                </a:lnTo>
                <a:lnTo>
                  <a:pt x="149" y="196"/>
                </a:lnTo>
                <a:lnTo>
                  <a:pt x="153" y="199"/>
                </a:lnTo>
                <a:lnTo>
                  <a:pt x="150" y="195"/>
                </a:lnTo>
                <a:lnTo>
                  <a:pt x="149" y="195"/>
                </a:lnTo>
                <a:lnTo>
                  <a:pt x="153" y="201"/>
                </a:lnTo>
                <a:lnTo>
                  <a:pt x="150" y="195"/>
                </a:lnTo>
                <a:cubicBezTo>
                  <a:pt x="147" y="197"/>
                  <a:pt x="144" y="198"/>
                  <a:pt x="142" y="200"/>
                </a:cubicBezTo>
                <a:cubicBezTo>
                  <a:pt x="140" y="203"/>
                  <a:pt x="139" y="206"/>
                  <a:pt x="139" y="209"/>
                </a:cubicBezTo>
                <a:cubicBezTo>
                  <a:pt x="139" y="213"/>
                  <a:pt x="141" y="216"/>
                  <a:pt x="142" y="219"/>
                </a:cubicBezTo>
                <a:cubicBezTo>
                  <a:pt x="143" y="221"/>
                  <a:pt x="145" y="223"/>
                  <a:pt x="148" y="223"/>
                </a:cubicBezTo>
                <a:lnTo>
                  <a:pt x="150" y="223"/>
                </a:lnTo>
                <a:lnTo>
                  <a:pt x="150" y="223"/>
                </a:lnTo>
                <a:lnTo>
                  <a:pt x="151" y="222"/>
                </a:lnTo>
                <a:lnTo>
                  <a:pt x="150" y="223"/>
                </a:lnTo>
                <a:lnTo>
                  <a:pt x="150" y="223"/>
                </a:lnTo>
                <a:lnTo>
                  <a:pt x="151" y="222"/>
                </a:lnTo>
                <a:lnTo>
                  <a:pt x="150" y="223"/>
                </a:lnTo>
                <a:lnTo>
                  <a:pt x="150" y="223"/>
                </a:lnTo>
                <a:lnTo>
                  <a:pt x="150" y="223"/>
                </a:lnTo>
                <a:lnTo>
                  <a:pt x="150" y="223"/>
                </a:lnTo>
                <a:lnTo>
                  <a:pt x="150" y="223"/>
                </a:lnTo>
                <a:lnTo>
                  <a:pt x="150" y="223"/>
                </a:lnTo>
                <a:cubicBezTo>
                  <a:pt x="150" y="223"/>
                  <a:pt x="151" y="225"/>
                  <a:pt x="152" y="227"/>
                </a:cubicBezTo>
                <a:lnTo>
                  <a:pt x="156" y="229"/>
                </a:lnTo>
                <a:cubicBezTo>
                  <a:pt x="158" y="229"/>
                  <a:pt x="158" y="230"/>
                  <a:pt x="159" y="231"/>
                </a:cubicBezTo>
                <a:cubicBezTo>
                  <a:pt x="160" y="232"/>
                  <a:pt x="161" y="235"/>
                  <a:pt x="162" y="238"/>
                </a:cubicBezTo>
                <a:cubicBezTo>
                  <a:pt x="162" y="240"/>
                  <a:pt x="164" y="242"/>
                  <a:pt x="166" y="243"/>
                </a:cubicBezTo>
                <a:lnTo>
                  <a:pt x="167" y="239"/>
                </a:lnTo>
                <a:lnTo>
                  <a:pt x="164" y="241"/>
                </a:lnTo>
                <a:lnTo>
                  <a:pt x="166" y="243"/>
                </a:lnTo>
                <a:lnTo>
                  <a:pt x="167" y="239"/>
                </a:lnTo>
                <a:lnTo>
                  <a:pt x="164" y="241"/>
                </a:lnTo>
                <a:lnTo>
                  <a:pt x="167" y="239"/>
                </a:lnTo>
                <a:lnTo>
                  <a:pt x="164" y="239"/>
                </a:lnTo>
                <a:lnTo>
                  <a:pt x="164" y="241"/>
                </a:lnTo>
                <a:lnTo>
                  <a:pt x="167" y="239"/>
                </a:lnTo>
                <a:lnTo>
                  <a:pt x="164" y="239"/>
                </a:lnTo>
                <a:lnTo>
                  <a:pt x="163" y="240"/>
                </a:lnTo>
                <a:cubicBezTo>
                  <a:pt x="163" y="242"/>
                  <a:pt x="162" y="244"/>
                  <a:pt x="161" y="247"/>
                </a:cubicBezTo>
                <a:cubicBezTo>
                  <a:pt x="161" y="249"/>
                  <a:pt x="162" y="251"/>
                  <a:pt x="163" y="252"/>
                </a:cubicBezTo>
                <a:cubicBezTo>
                  <a:pt x="164" y="254"/>
                  <a:pt x="166" y="254"/>
                  <a:pt x="167" y="255"/>
                </a:cubicBezTo>
                <a:lnTo>
                  <a:pt x="168" y="255"/>
                </a:lnTo>
                <a:lnTo>
                  <a:pt x="169" y="252"/>
                </a:lnTo>
                <a:lnTo>
                  <a:pt x="167" y="254"/>
                </a:lnTo>
                <a:lnTo>
                  <a:pt x="168" y="255"/>
                </a:lnTo>
                <a:lnTo>
                  <a:pt x="169" y="252"/>
                </a:lnTo>
                <a:lnTo>
                  <a:pt x="167" y="254"/>
                </a:lnTo>
                <a:lnTo>
                  <a:pt x="170" y="250"/>
                </a:lnTo>
                <a:lnTo>
                  <a:pt x="165" y="250"/>
                </a:lnTo>
                <a:lnTo>
                  <a:pt x="167" y="254"/>
                </a:lnTo>
                <a:lnTo>
                  <a:pt x="170" y="250"/>
                </a:lnTo>
                <a:lnTo>
                  <a:pt x="165" y="250"/>
                </a:lnTo>
                <a:lnTo>
                  <a:pt x="169" y="250"/>
                </a:lnTo>
                <a:lnTo>
                  <a:pt x="166" y="247"/>
                </a:lnTo>
                <a:cubicBezTo>
                  <a:pt x="166" y="247"/>
                  <a:pt x="165" y="248"/>
                  <a:pt x="165" y="250"/>
                </a:cubicBezTo>
                <a:lnTo>
                  <a:pt x="169" y="250"/>
                </a:lnTo>
                <a:lnTo>
                  <a:pt x="166" y="247"/>
                </a:lnTo>
                <a:lnTo>
                  <a:pt x="166" y="247"/>
                </a:lnTo>
                <a:lnTo>
                  <a:pt x="166" y="247"/>
                </a:lnTo>
                <a:cubicBezTo>
                  <a:pt x="163" y="248"/>
                  <a:pt x="161" y="250"/>
                  <a:pt x="160" y="253"/>
                </a:cubicBezTo>
                <a:cubicBezTo>
                  <a:pt x="160" y="256"/>
                  <a:pt x="162" y="259"/>
                  <a:pt x="165" y="260"/>
                </a:cubicBezTo>
                <a:lnTo>
                  <a:pt x="165" y="260"/>
                </a:lnTo>
                <a:lnTo>
                  <a:pt x="166" y="257"/>
                </a:lnTo>
                <a:lnTo>
                  <a:pt x="163" y="259"/>
                </a:lnTo>
                <a:lnTo>
                  <a:pt x="165" y="260"/>
                </a:lnTo>
                <a:lnTo>
                  <a:pt x="166" y="257"/>
                </a:lnTo>
                <a:lnTo>
                  <a:pt x="163" y="259"/>
                </a:lnTo>
                <a:lnTo>
                  <a:pt x="167" y="256"/>
                </a:lnTo>
                <a:lnTo>
                  <a:pt x="163" y="257"/>
                </a:lnTo>
                <a:lnTo>
                  <a:pt x="163" y="259"/>
                </a:lnTo>
                <a:lnTo>
                  <a:pt x="167" y="256"/>
                </a:lnTo>
                <a:lnTo>
                  <a:pt x="163" y="257"/>
                </a:lnTo>
                <a:lnTo>
                  <a:pt x="163" y="259"/>
                </a:lnTo>
                <a:cubicBezTo>
                  <a:pt x="163" y="260"/>
                  <a:pt x="166" y="263"/>
                  <a:pt x="167" y="263"/>
                </a:cubicBezTo>
                <a:cubicBezTo>
                  <a:pt x="169" y="264"/>
                  <a:pt x="170" y="264"/>
                  <a:pt x="172" y="264"/>
                </a:cubicBezTo>
                <a:lnTo>
                  <a:pt x="172" y="257"/>
                </a:lnTo>
                <a:lnTo>
                  <a:pt x="170" y="264"/>
                </a:lnTo>
                <a:lnTo>
                  <a:pt x="170" y="264"/>
                </a:lnTo>
                <a:lnTo>
                  <a:pt x="171" y="261"/>
                </a:lnTo>
                <a:lnTo>
                  <a:pt x="169" y="263"/>
                </a:lnTo>
                <a:lnTo>
                  <a:pt x="170" y="264"/>
                </a:lnTo>
                <a:lnTo>
                  <a:pt x="171" y="261"/>
                </a:lnTo>
                <a:lnTo>
                  <a:pt x="169" y="263"/>
                </a:lnTo>
                <a:lnTo>
                  <a:pt x="173" y="259"/>
                </a:lnTo>
                <a:lnTo>
                  <a:pt x="167" y="259"/>
                </a:lnTo>
                <a:cubicBezTo>
                  <a:pt x="167" y="261"/>
                  <a:pt x="168" y="263"/>
                  <a:pt x="169" y="263"/>
                </a:cubicBezTo>
                <a:lnTo>
                  <a:pt x="173" y="259"/>
                </a:lnTo>
                <a:lnTo>
                  <a:pt x="167" y="259"/>
                </a:lnTo>
                <a:lnTo>
                  <a:pt x="172" y="259"/>
                </a:lnTo>
                <a:lnTo>
                  <a:pt x="168" y="256"/>
                </a:lnTo>
                <a:cubicBezTo>
                  <a:pt x="168" y="256"/>
                  <a:pt x="167" y="257"/>
                  <a:pt x="167" y="259"/>
                </a:cubicBezTo>
                <a:lnTo>
                  <a:pt x="172" y="259"/>
                </a:lnTo>
                <a:lnTo>
                  <a:pt x="168" y="256"/>
                </a:lnTo>
                <a:lnTo>
                  <a:pt x="170" y="257"/>
                </a:lnTo>
                <a:lnTo>
                  <a:pt x="168" y="255"/>
                </a:lnTo>
                <a:lnTo>
                  <a:pt x="168" y="256"/>
                </a:lnTo>
                <a:lnTo>
                  <a:pt x="170" y="257"/>
                </a:lnTo>
                <a:lnTo>
                  <a:pt x="168" y="255"/>
                </a:lnTo>
                <a:cubicBezTo>
                  <a:pt x="168" y="256"/>
                  <a:pt x="167" y="257"/>
                  <a:pt x="165" y="258"/>
                </a:cubicBezTo>
                <a:lnTo>
                  <a:pt x="163" y="261"/>
                </a:lnTo>
                <a:cubicBezTo>
                  <a:pt x="162" y="262"/>
                  <a:pt x="161" y="264"/>
                  <a:pt x="161" y="266"/>
                </a:cubicBezTo>
                <a:cubicBezTo>
                  <a:pt x="161" y="268"/>
                  <a:pt x="161" y="270"/>
                  <a:pt x="162" y="271"/>
                </a:cubicBezTo>
                <a:lnTo>
                  <a:pt x="163" y="273"/>
                </a:lnTo>
                <a:lnTo>
                  <a:pt x="166" y="270"/>
                </a:lnTo>
                <a:lnTo>
                  <a:pt x="162" y="270"/>
                </a:lnTo>
                <a:lnTo>
                  <a:pt x="163" y="273"/>
                </a:lnTo>
                <a:lnTo>
                  <a:pt x="166" y="270"/>
                </a:lnTo>
                <a:lnTo>
                  <a:pt x="162" y="270"/>
                </a:lnTo>
                <a:lnTo>
                  <a:pt x="166" y="270"/>
                </a:lnTo>
                <a:lnTo>
                  <a:pt x="163" y="269"/>
                </a:lnTo>
                <a:lnTo>
                  <a:pt x="162" y="270"/>
                </a:lnTo>
                <a:lnTo>
                  <a:pt x="166" y="270"/>
                </a:lnTo>
                <a:lnTo>
                  <a:pt x="163" y="269"/>
                </a:lnTo>
                <a:lnTo>
                  <a:pt x="164" y="269"/>
                </a:lnTo>
                <a:lnTo>
                  <a:pt x="163" y="268"/>
                </a:lnTo>
                <a:lnTo>
                  <a:pt x="163" y="269"/>
                </a:lnTo>
                <a:lnTo>
                  <a:pt x="164" y="269"/>
                </a:lnTo>
                <a:lnTo>
                  <a:pt x="163" y="268"/>
                </a:lnTo>
                <a:lnTo>
                  <a:pt x="162" y="269"/>
                </a:lnTo>
                <a:cubicBezTo>
                  <a:pt x="161" y="270"/>
                  <a:pt x="160" y="272"/>
                  <a:pt x="159" y="273"/>
                </a:cubicBezTo>
                <a:cubicBezTo>
                  <a:pt x="158" y="275"/>
                  <a:pt x="157" y="278"/>
                  <a:pt x="157" y="281"/>
                </a:cubicBezTo>
                <a:cubicBezTo>
                  <a:pt x="157" y="284"/>
                  <a:pt x="158" y="287"/>
                  <a:pt x="160" y="290"/>
                </a:cubicBezTo>
                <a:lnTo>
                  <a:pt x="166" y="287"/>
                </a:lnTo>
                <a:lnTo>
                  <a:pt x="159" y="286"/>
                </a:lnTo>
                <a:lnTo>
                  <a:pt x="159" y="287"/>
                </a:lnTo>
                <a:lnTo>
                  <a:pt x="160" y="288"/>
                </a:lnTo>
                <a:lnTo>
                  <a:pt x="160" y="287"/>
                </a:lnTo>
                <a:lnTo>
                  <a:pt x="159" y="287"/>
                </a:lnTo>
                <a:lnTo>
                  <a:pt x="160" y="288"/>
                </a:lnTo>
                <a:lnTo>
                  <a:pt x="160" y="287"/>
                </a:lnTo>
                <a:lnTo>
                  <a:pt x="160" y="288"/>
                </a:lnTo>
                <a:lnTo>
                  <a:pt x="160" y="287"/>
                </a:lnTo>
                <a:lnTo>
                  <a:pt x="160" y="287"/>
                </a:lnTo>
                <a:lnTo>
                  <a:pt x="160" y="288"/>
                </a:lnTo>
                <a:lnTo>
                  <a:pt x="160" y="287"/>
                </a:lnTo>
                <a:lnTo>
                  <a:pt x="159" y="287"/>
                </a:lnTo>
                <a:cubicBezTo>
                  <a:pt x="158" y="287"/>
                  <a:pt x="155" y="286"/>
                  <a:pt x="152" y="286"/>
                </a:cubicBezTo>
                <a:cubicBezTo>
                  <a:pt x="151" y="286"/>
                  <a:pt x="149" y="286"/>
                  <a:pt x="148" y="287"/>
                </a:cubicBezTo>
                <a:cubicBezTo>
                  <a:pt x="146" y="287"/>
                  <a:pt x="144" y="289"/>
                  <a:pt x="143" y="291"/>
                </a:cubicBezTo>
                <a:lnTo>
                  <a:pt x="143" y="295"/>
                </a:lnTo>
                <a:cubicBezTo>
                  <a:pt x="144" y="299"/>
                  <a:pt x="144" y="302"/>
                  <a:pt x="144" y="302"/>
                </a:cubicBezTo>
                <a:lnTo>
                  <a:pt x="144" y="302"/>
                </a:lnTo>
                <a:lnTo>
                  <a:pt x="146" y="303"/>
                </a:lnTo>
                <a:lnTo>
                  <a:pt x="144" y="302"/>
                </a:lnTo>
                <a:lnTo>
                  <a:pt x="144" y="302"/>
                </a:lnTo>
                <a:lnTo>
                  <a:pt x="146" y="303"/>
                </a:lnTo>
                <a:lnTo>
                  <a:pt x="144" y="302"/>
                </a:lnTo>
                <a:lnTo>
                  <a:pt x="146" y="303"/>
                </a:lnTo>
                <a:lnTo>
                  <a:pt x="144" y="302"/>
                </a:lnTo>
                <a:lnTo>
                  <a:pt x="144" y="302"/>
                </a:lnTo>
                <a:lnTo>
                  <a:pt x="146" y="303"/>
                </a:lnTo>
                <a:lnTo>
                  <a:pt x="144" y="302"/>
                </a:lnTo>
                <a:lnTo>
                  <a:pt x="144" y="302"/>
                </a:lnTo>
                <a:cubicBezTo>
                  <a:pt x="144" y="302"/>
                  <a:pt x="142" y="303"/>
                  <a:pt x="140" y="304"/>
                </a:cubicBezTo>
                <a:lnTo>
                  <a:pt x="143" y="310"/>
                </a:lnTo>
                <a:lnTo>
                  <a:pt x="142" y="304"/>
                </a:lnTo>
                <a:cubicBezTo>
                  <a:pt x="138" y="305"/>
                  <a:pt x="136" y="307"/>
                  <a:pt x="135" y="309"/>
                </a:cubicBezTo>
                <a:cubicBezTo>
                  <a:pt x="133" y="311"/>
                  <a:pt x="132" y="314"/>
                  <a:pt x="131" y="315"/>
                </a:cubicBezTo>
                <a:lnTo>
                  <a:pt x="130" y="315"/>
                </a:lnTo>
                <a:lnTo>
                  <a:pt x="131" y="315"/>
                </a:lnTo>
                <a:lnTo>
                  <a:pt x="130" y="315"/>
                </a:lnTo>
                <a:lnTo>
                  <a:pt x="130" y="315"/>
                </a:lnTo>
                <a:lnTo>
                  <a:pt x="131" y="315"/>
                </a:lnTo>
                <a:lnTo>
                  <a:pt x="130" y="315"/>
                </a:lnTo>
                <a:lnTo>
                  <a:pt x="130" y="315"/>
                </a:lnTo>
                <a:lnTo>
                  <a:pt x="130" y="315"/>
                </a:lnTo>
                <a:cubicBezTo>
                  <a:pt x="128" y="315"/>
                  <a:pt x="126" y="316"/>
                  <a:pt x="125" y="317"/>
                </a:cubicBezTo>
                <a:cubicBezTo>
                  <a:pt x="122" y="319"/>
                  <a:pt x="121" y="322"/>
                  <a:pt x="121" y="324"/>
                </a:cubicBezTo>
                <a:cubicBezTo>
                  <a:pt x="120" y="328"/>
                  <a:pt x="121" y="331"/>
                  <a:pt x="120" y="332"/>
                </a:cubicBezTo>
                <a:lnTo>
                  <a:pt x="120" y="333"/>
                </a:lnTo>
                <a:lnTo>
                  <a:pt x="120" y="333"/>
                </a:lnTo>
                <a:lnTo>
                  <a:pt x="123" y="334"/>
                </a:lnTo>
                <a:lnTo>
                  <a:pt x="122" y="331"/>
                </a:lnTo>
                <a:lnTo>
                  <a:pt x="120" y="333"/>
                </a:lnTo>
                <a:lnTo>
                  <a:pt x="123" y="334"/>
                </a:lnTo>
                <a:lnTo>
                  <a:pt x="122" y="331"/>
                </a:lnTo>
                <a:cubicBezTo>
                  <a:pt x="119" y="333"/>
                  <a:pt x="118" y="335"/>
                  <a:pt x="118" y="338"/>
                </a:cubicBezTo>
                <a:cubicBezTo>
                  <a:pt x="119" y="342"/>
                  <a:pt x="121" y="345"/>
                  <a:pt x="122" y="346"/>
                </a:cubicBezTo>
                <a:lnTo>
                  <a:pt x="122" y="347"/>
                </a:lnTo>
                <a:lnTo>
                  <a:pt x="124" y="346"/>
                </a:lnTo>
                <a:lnTo>
                  <a:pt x="122" y="346"/>
                </a:lnTo>
                <a:lnTo>
                  <a:pt x="122" y="347"/>
                </a:lnTo>
                <a:lnTo>
                  <a:pt x="124" y="346"/>
                </a:lnTo>
                <a:lnTo>
                  <a:pt x="122" y="346"/>
                </a:lnTo>
                <a:lnTo>
                  <a:pt x="124" y="346"/>
                </a:lnTo>
                <a:lnTo>
                  <a:pt x="122" y="345"/>
                </a:lnTo>
                <a:lnTo>
                  <a:pt x="122" y="346"/>
                </a:lnTo>
                <a:lnTo>
                  <a:pt x="124" y="346"/>
                </a:lnTo>
                <a:lnTo>
                  <a:pt x="122" y="345"/>
                </a:lnTo>
                <a:lnTo>
                  <a:pt x="128" y="348"/>
                </a:lnTo>
                <a:lnTo>
                  <a:pt x="123" y="344"/>
                </a:lnTo>
                <a:cubicBezTo>
                  <a:pt x="120" y="348"/>
                  <a:pt x="120" y="352"/>
                  <a:pt x="120" y="355"/>
                </a:cubicBezTo>
                <a:cubicBezTo>
                  <a:pt x="120" y="357"/>
                  <a:pt x="120" y="358"/>
                  <a:pt x="119" y="360"/>
                </a:cubicBezTo>
                <a:lnTo>
                  <a:pt x="125" y="363"/>
                </a:lnTo>
                <a:lnTo>
                  <a:pt x="121" y="357"/>
                </a:lnTo>
                <a:cubicBezTo>
                  <a:pt x="120" y="358"/>
                  <a:pt x="119" y="358"/>
                  <a:pt x="116" y="360"/>
                </a:cubicBezTo>
                <a:cubicBezTo>
                  <a:pt x="115" y="361"/>
                  <a:pt x="113" y="362"/>
                  <a:pt x="112" y="363"/>
                </a:cubicBezTo>
                <a:cubicBezTo>
                  <a:pt x="111" y="365"/>
                  <a:pt x="110" y="367"/>
                  <a:pt x="109" y="369"/>
                </a:cubicBezTo>
                <a:lnTo>
                  <a:pt x="115" y="371"/>
                </a:lnTo>
                <a:lnTo>
                  <a:pt x="118" y="365"/>
                </a:lnTo>
                <a:cubicBezTo>
                  <a:pt x="116" y="364"/>
                  <a:pt x="114" y="364"/>
                  <a:pt x="112" y="364"/>
                </a:cubicBezTo>
                <a:cubicBezTo>
                  <a:pt x="108" y="364"/>
                  <a:pt x="104" y="365"/>
                  <a:pt x="101" y="368"/>
                </a:cubicBezTo>
                <a:cubicBezTo>
                  <a:pt x="98" y="371"/>
                  <a:pt x="96" y="375"/>
                  <a:pt x="96" y="379"/>
                </a:cubicBezTo>
                <a:cubicBezTo>
                  <a:pt x="96" y="382"/>
                  <a:pt x="97" y="385"/>
                  <a:pt x="99" y="388"/>
                </a:cubicBezTo>
                <a:lnTo>
                  <a:pt x="105" y="384"/>
                </a:lnTo>
                <a:lnTo>
                  <a:pt x="100" y="380"/>
                </a:lnTo>
                <a:cubicBezTo>
                  <a:pt x="95" y="386"/>
                  <a:pt x="93" y="392"/>
                  <a:pt x="92" y="397"/>
                </a:cubicBezTo>
                <a:cubicBezTo>
                  <a:pt x="91" y="402"/>
                  <a:pt x="90" y="405"/>
                  <a:pt x="88" y="407"/>
                </a:cubicBezTo>
                <a:lnTo>
                  <a:pt x="87" y="410"/>
                </a:lnTo>
                <a:cubicBezTo>
                  <a:pt x="86" y="411"/>
                  <a:pt x="86" y="411"/>
                  <a:pt x="84" y="412"/>
                </a:cubicBezTo>
                <a:cubicBezTo>
                  <a:pt x="82" y="413"/>
                  <a:pt x="78" y="414"/>
                  <a:pt x="73" y="414"/>
                </a:cubicBezTo>
                <a:cubicBezTo>
                  <a:pt x="64" y="414"/>
                  <a:pt x="52" y="412"/>
                  <a:pt x="41" y="412"/>
                </a:cubicBezTo>
                <a:cubicBezTo>
                  <a:pt x="37" y="412"/>
                  <a:pt x="33" y="412"/>
                  <a:pt x="30" y="413"/>
                </a:cubicBezTo>
                <a:cubicBezTo>
                  <a:pt x="26" y="414"/>
                  <a:pt x="23" y="415"/>
                  <a:pt x="20" y="419"/>
                </a:cubicBezTo>
                <a:cubicBezTo>
                  <a:pt x="19" y="420"/>
                  <a:pt x="18" y="422"/>
                  <a:pt x="18" y="423"/>
                </a:cubicBezTo>
                <a:lnTo>
                  <a:pt x="18" y="424"/>
                </a:lnTo>
                <a:cubicBezTo>
                  <a:pt x="18" y="426"/>
                  <a:pt x="18" y="427"/>
                  <a:pt x="18" y="428"/>
                </a:cubicBezTo>
                <a:cubicBezTo>
                  <a:pt x="17" y="429"/>
                  <a:pt x="15" y="431"/>
                  <a:pt x="13" y="433"/>
                </a:cubicBezTo>
                <a:cubicBezTo>
                  <a:pt x="10" y="434"/>
                  <a:pt x="7" y="436"/>
                  <a:pt x="4" y="440"/>
                </a:cubicBezTo>
                <a:lnTo>
                  <a:pt x="4" y="442"/>
                </a:lnTo>
                <a:cubicBezTo>
                  <a:pt x="3" y="443"/>
                  <a:pt x="2" y="445"/>
                  <a:pt x="3" y="447"/>
                </a:cubicBezTo>
                <a:cubicBezTo>
                  <a:pt x="2" y="450"/>
                  <a:pt x="4" y="452"/>
                  <a:pt x="5" y="454"/>
                </a:cubicBezTo>
                <a:cubicBezTo>
                  <a:pt x="7" y="457"/>
                  <a:pt x="9" y="459"/>
                  <a:pt x="11" y="460"/>
                </a:cubicBezTo>
                <a:lnTo>
                  <a:pt x="13" y="462"/>
                </a:lnTo>
                <a:lnTo>
                  <a:pt x="13" y="463"/>
                </a:lnTo>
                <a:lnTo>
                  <a:pt x="19" y="459"/>
                </a:lnTo>
                <a:lnTo>
                  <a:pt x="12" y="459"/>
                </a:lnTo>
                <a:lnTo>
                  <a:pt x="12" y="460"/>
                </a:lnTo>
                <a:cubicBezTo>
                  <a:pt x="12" y="473"/>
                  <a:pt x="11" y="478"/>
                  <a:pt x="4" y="487"/>
                </a:cubicBezTo>
                <a:lnTo>
                  <a:pt x="3" y="490"/>
                </a:lnTo>
                <a:lnTo>
                  <a:pt x="3" y="491"/>
                </a:lnTo>
                <a:lnTo>
                  <a:pt x="4" y="496"/>
                </a:lnTo>
                <a:cubicBezTo>
                  <a:pt x="6" y="498"/>
                  <a:pt x="8" y="499"/>
                  <a:pt x="9" y="500"/>
                </a:cubicBezTo>
                <a:lnTo>
                  <a:pt x="13" y="500"/>
                </a:lnTo>
                <a:cubicBezTo>
                  <a:pt x="15" y="500"/>
                  <a:pt x="16" y="500"/>
                  <a:pt x="16" y="500"/>
                </a:cubicBezTo>
                <a:lnTo>
                  <a:pt x="16" y="499"/>
                </a:lnTo>
                <a:lnTo>
                  <a:pt x="16" y="500"/>
                </a:lnTo>
                <a:lnTo>
                  <a:pt x="16" y="500"/>
                </a:lnTo>
                <a:lnTo>
                  <a:pt x="16" y="499"/>
                </a:lnTo>
                <a:lnTo>
                  <a:pt x="16" y="500"/>
                </a:lnTo>
                <a:lnTo>
                  <a:pt x="17" y="493"/>
                </a:lnTo>
                <a:lnTo>
                  <a:pt x="10" y="493"/>
                </a:lnTo>
                <a:cubicBezTo>
                  <a:pt x="10" y="495"/>
                  <a:pt x="10" y="496"/>
                  <a:pt x="10" y="496"/>
                </a:cubicBezTo>
                <a:lnTo>
                  <a:pt x="10" y="496"/>
                </a:lnTo>
                <a:lnTo>
                  <a:pt x="13" y="497"/>
                </a:lnTo>
                <a:lnTo>
                  <a:pt x="10" y="495"/>
                </a:lnTo>
                <a:lnTo>
                  <a:pt x="10" y="496"/>
                </a:lnTo>
                <a:lnTo>
                  <a:pt x="13" y="497"/>
                </a:lnTo>
                <a:lnTo>
                  <a:pt x="10" y="495"/>
                </a:lnTo>
                <a:lnTo>
                  <a:pt x="11" y="496"/>
                </a:lnTo>
                <a:lnTo>
                  <a:pt x="10" y="495"/>
                </a:lnTo>
                <a:lnTo>
                  <a:pt x="10" y="495"/>
                </a:lnTo>
                <a:lnTo>
                  <a:pt x="11" y="496"/>
                </a:lnTo>
                <a:lnTo>
                  <a:pt x="10" y="495"/>
                </a:lnTo>
                <a:cubicBezTo>
                  <a:pt x="10" y="495"/>
                  <a:pt x="9" y="497"/>
                  <a:pt x="7" y="500"/>
                </a:cubicBezTo>
                <a:lnTo>
                  <a:pt x="6" y="500"/>
                </a:lnTo>
                <a:cubicBezTo>
                  <a:pt x="5" y="502"/>
                  <a:pt x="5" y="503"/>
                  <a:pt x="4" y="505"/>
                </a:cubicBezTo>
                <a:cubicBezTo>
                  <a:pt x="3" y="506"/>
                  <a:pt x="2" y="509"/>
                  <a:pt x="2" y="511"/>
                </a:cubicBezTo>
                <a:cubicBezTo>
                  <a:pt x="2" y="514"/>
                  <a:pt x="3" y="516"/>
                  <a:pt x="4" y="518"/>
                </a:cubicBezTo>
                <a:lnTo>
                  <a:pt x="10" y="516"/>
                </a:lnTo>
                <a:lnTo>
                  <a:pt x="13" y="510"/>
                </a:lnTo>
                <a:lnTo>
                  <a:pt x="11" y="509"/>
                </a:lnTo>
                <a:cubicBezTo>
                  <a:pt x="10" y="508"/>
                  <a:pt x="9" y="508"/>
                  <a:pt x="7" y="508"/>
                </a:cubicBezTo>
                <a:cubicBezTo>
                  <a:pt x="6" y="508"/>
                  <a:pt x="3" y="509"/>
                  <a:pt x="2" y="510"/>
                </a:cubicBezTo>
                <a:cubicBezTo>
                  <a:pt x="0" y="513"/>
                  <a:pt x="0" y="514"/>
                  <a:pt x="0" y="515"/>
                </a:cubicBezTo>
                <a:lnTo>
                  <a:pt x="0" y="518"/>
                </a:lnTo>
                <a:lnTo>
                  <a:pt x="0" y="519"/>
                </a:lnTo>
                <a:cubicBezTo>
                  <a:pt x="0" y="521"/>
                  <a:pt x="0" y="523"/>
                  <a:pt x="2" y="524"/>
                </a:cubicBezTo>
                <a:cubicBezTo>
                  <a:pt x="3" y="525"/>
                  <a:pt x="5" y="526"/>
                  <a:pt x="7" y="526"/>
                </a:cubicBezTo>
                <a:lnTo>
                  <a:pt x="7" y="526"/>
                </a:lnTo>
                <a:lnTo>
                  <a:pt x="8" y="526"/>
                </a:lnTo>
                <a:cubicBezTo>
                  <a:pt x="8" y="526"/>
                  <a:pt x="9" y="527"/>
                  <a:pt x="11" y="528"/>
                </a:cubicBezTo>
                <a:cubicBezTo>
                  <a:pt x="12" y="530"/>
                  <a:pt x="16" y="533"/>
                  <a:pt x="20" y="533"/>
                </a:cubicBezTo>
                <a:cubicBezTo>
                  <a:pt x="22" y="533"/>
                  <a:pt x="24" y="532"/>
                  <a:pt x="26" y="531"/>
                </a:cubicBezTo>
                <a:lnTo>
                  <a:pt x="24" y="525"/>
                </a:lnTo>
                <a:lnTo>
                  <a:pt x="23" y="532"/>
                </a:lnTo>
                <a:lnTo>
                  <a:pt x="24" y="532"/>
                </a:lnTo>
                <a:lnTo>
                  <a:pt x="24" y="530"/>
                </a:lnTo>
                <a:lnTo>
                  <a:pt x="22" y="530"/>
                </a:lnTo>
                <a:lnTo>
                  <a:pt x="24" y="532"/>
                </a:lnTo>
                <a:lnTo>
                  <a:pt x="24" y="530"/>
                </a:lnTo>
                <a:lnTo>
                  <a:pt x="22" y="530"/>
                </a:lnTo>
                <a:lnTo>
                  <a:pt x="23" y="530"/>
                </a:lnTo>
                <a:lnTo>
                  <a:pt x="22" y="530"/>
                </a:lnTo>
                <a:lnTo>
                  <a:pt x="22" y="530"/>
                </a:lnTo>
                <a:lnTo>
                  <a:pt x="23" y="530"/>
                </a:lnTo>
                <a:lnTo>
                  <a:pt x="22" y="530"/>
                </a:lnTo>
                <a:lnTo>
                  <a:pt x="22" y="532"/>
                </a:lnTo>
                <a:lnTo>
                  <a:pt x="22" y="533"/>
                </a:lnTo>
                <a:cubicBezTo>
                  <a:pt x="22" y="534"/>
                  <a:pt x="22" y="536"/>
                  <a:pt x="23" y="538"/>
                </a:cubicBezTo>
                <a:cubicBezTo>
                  <a:pt x="23" y="539"/>
                  <a:pt x="24" y="541"/>
                  <a:pt x="26" y="542"/>
                </a:cubicBezTo>
                <a:cubicBezTo>
                  <a:pt x="28" y="543"/>
                  <a:pt x="29" y="544"/>
                  <a:pt x="31" y="544"/>
                </a:cubicBezTo>
                <a:lnTo>
                  <a:pt x="34" y="543"/>
                </a:lnTo>
                <a:lnTo>
                  <a:pt x="32" y="537"/>
                </a:lnTo>
                <a:lnTo>
                  <a:pt x="29" y="542"/>
                </a:lnTo>
                <a:lnTo>
                  <a:pt x="31" y="539"/>
                </a:lnTo>
                <a:lnTo>
                  <a:pt x="27" y="541"/>
                </a:lnTo>
                <a:lnTo>
                  <a:pt x="29" y="542"/>
                </a:lnTo>
                <a:lnTo>
                  <a:pt x="31" y="539"/>
                </a:lnTo>
                <a:lnTo>
                  <a:pt x="27" y="541"/>
                </a:lnTo>
                <a:lnTo>
                  <a:pt x="30" y="539"/>
                </a:lnTo>
                <a:lnTo>
                  <a:pt x="27" y="539"/>
                </a:lnTo>
                <a:lnTo>
                  <a:pt x="27" y="541"/>
                </a:lnTo>
                <a:lnTo>
                  <a:pt x="30" y="539"/>
                </a:lnTo>
                <a:lnTo>
                  <a:pt x="27" y="539"/>
                </a:lnTo>
                <a:lnTo>
                  <a:pt x="27" y="539"/>
                </a:lnTo>
                <a:lnTo>
                  <a:pt x="27" y="539"/>
                </a:lnTo>
                <a:lnTo>
                  <a:pt x="27" y="539"/>
                </a:lnTo>
                <a:lnTo>
                  <a:pt x="27" y="539"/>
                </a:lnTo>
                <a:lnTo>
                  <a:pt x="27" y="539"/>
                </a:lnTo>
                <a:cubicBezTo>
                  <a:pt x="27" y="539"/>
                  <a:pt x="26" y="541"/>
                  <a:pt x="25" y="542"/>
                </a:cubicBezTo>
                <a:cubicBezTo>
                  <a:pt x="25" y="544"/>
                  <a:pt x="24" y="546"/>
                  <a:pt x="24" y="549"/>
                </a:cubicBezTo>
                <a:lnTo>
                  <a:pt x="25" y="553"/>
                </a:lnTo>
                <a:cubicBezTo>
                  <a:pt x="25" y="555"/>
                  <a:pt x="27" y="556"/>
                  <a:pt x="28" y="557"/>
                </a:cubicBezTo>
                <a:lnTo>
                  <a:pt x="28" y="557"/>
                </a:lnTo>
                <a:lnTo>
                  <a:pt x="29" y="555"/>
                </a:lnTo>
                <a:lnTo>
                  <a:pt x="27" y="556"/>
                </a:lnTo>
                <a:lnTo>
                  <a:pt x="28" y="557"/>
                </a:lnTo>
                <a:lnTo>
                  <a:pt x="29" y="555"/>
                </a:lnTo>
                <a:lnTo>
                  <a:pt x="27" y="556"/>
                </a:lnTo>
                <a:lnTo>
                  <a:pt x="29" y="555"/>
                </a:lnTo>
                <a:lnTo>
                  <a:pt x="27" y="555"/>
                </a:lnTo>
                <a:lnTo>
                  <a:pt x="27" y="556"/>
                </a:lnTo>
                <a:lnTo>
                  <a:pt x="29" y="555"/>
                </a:lnTo>
                <a:lnTo>
                  <a:pt x="27" y="555"/>
                </a:lnTo>
                <a:lnTo>
                  <a:pt x="27" y="557"/>
                </a:lnTo>
                <a:cubicBezTo>
                  <a:pt x="27" y="558"/>
                  <a:pt x="26" y="559"/>
                  <a:pt x="26" y="561"/>
                </a:cubicBezTo>
                <a:cubicBezTo>
                  <a:pt x="26" y="562"/>
                  <a:pt x="26" y="564"/>
                  <a:pt x="27" y="566"/>
                </a:cubicBezTo>
                <a:cubicBezTo>
                  <a:pt x="28" y="568"/>
                  <a:pt x="30" y="569"/>
                  <a:pt x="32" y="570"/>
                </a:cubicBezTo>
                <a:lnTo>
                  <a:pt x="34" y="564"/>
                </a:lnTo>
                <a:lnTo>
                  <a:pt x="33" y="557"/>
                </a:lnTo>
                <a:cubicBezTo>
                  <a:pt x="31" y="557"/>
                  <a:pt x="29" y="559"/>
                  <a:pt x="27" y="561"/>
                </a:cubicBezTo>
                <a:cubicBezTo>
                  <a:pt x="26" y="563"/>
                  <a:pt x="26" y="565"/>
                  <a:pt x="26" y="566"/>
                </a:cubicBezTo>
                <a:cubicBezTo>
                  <a:pt x="26" y="568"/>
                  <a:pt x="26" y="569"/>
                  <a:pt x="26" y="570"/>
                </a:cubicBezTo>
                <a:lnTo>
                  <a:pt x="27" y="571"/>
                </a:lnTo>
                <a:lnTo>
                  <a:pt x="27" y="571"/>
                </a:lnTo>
                <a:lnTo>
                  <a:pt x="27" y="571"/>
                </a:lnTo>
                <a:lnTo>
                  <a:pt x="27" y="571"/>
                </a:lnTo>
                <a:lnTo>
                  <a:pt x="27" y="571"/>
                </a:lnTo>
                <a:lnTo>
                  <a:pt x="27" y="571"/>
                </a:lnTo>
                <a:lnTo>
                  <a:pt x="31" y="570"/>
                </a:lnTo>
                <a:lnTo>
                  <a:pt x="27" y="570"/>
                </a:lnTo>
                <a:lnTo>
                  <a:pt x="27" y="571"/>
                </a:lnTo>
                <a:lnTo>
                  <a:pt x="31" y="570"/>
                </a:lnTo>
                <a:lnTo>
                  <a:pt x="27" y="570"/>
                </a:lnTo>
                <a:lnTo>
                  <a:pt x="33" y="570"/>
                </a:lnTo>
                <a:lnTo>
                  <a:pt x="28" y="566"/>
                </a:lnTo>
                <a:cubicBezTo>
                  <a:pt x="27" y="568"/>
                  <a:pt x="27" y="570"/>
                  <a:pt x="27" y="570"/>
                </a:cubicBezTo>
                <a:lnTo>
                  <a:pt x="33" y="570"/>
                </a:lnTo>
                <a:lnTo>
                  <a:pt x="28" y="566"/>
                </a:lnTo>
                <a:lnTo>
                  <a:pt x="33" y="570"/>
                </a:lnTo>
                <a:lnTo>
                  <a:pt x="33" y="564"/>
                </a:lnTo>
                <a:cubicBezTo>
                  <a:pt x="32" y="564"/>
                  <a:pt x="29" y="565"/>
                  <a:pt x="28" y="566"/>
                </a:cubicBezTo>
                <a:lnTo>
                  <a:pt x="33" y="570"/>
                </a:lnTo>
                <a:lnTo>
                  <a:pt x="33" y="564"/>
                </a:lnTo>
                <a:lnTo>
                  <a:pt x="33" y="569"/>
                </a:lnTo>
                <a:lnTo>
                  <a:pt x="35" y="564"/>
                </a:lnTo>
                <a:cubicBezTo>
                  <a:pt x="35" y="564"/>
                  <a:pt x="34" y="564"/>
                  <a:pt x="33" y="564"/>
                </a:cubicBezTo>
                <a:lnTo>
                  <a:pt x="33" y="569"/>
                </a:lnTo>
                <a:lnTo>
                  <a:pt x="35" y="564"/>
                </a:lnTo>
                <a:lnTo>
                  <a:pt x="35" y="564"/>
                </a:lnTo>
                <a:lnTo>
                  <a:pt x="34" y="564"/>
                </a:lnTo>
                <a:cubicBezTo>
                  <a:pt x="32" y="563"/>
                  <a:pt x="30" y="563"/>
                  <a:pt x="27" y="564"/>
                </a:cubicBezTo>
                <a:cubicBezTo>
                  <a:pt x="25" y="565"/>
                  <a:pt x="24" y="567"/>
                  <a:pt x="24" y="570"/>
                </a:cubicBezTo>
                <a:cubicBezTo>
                  <a:pt x="24" y="573"/>
                  <a:pt x="25" y="575"/>
                  <a:pt x="26" y="576"/>
                </a:cubicBezTo>
                <a:lnTo>
                  <a:pt x="26" y="576"/>
                </a:lnTo>
                <a:lnTo>
                  <a:pt x="26" y="576"/>
                </a:lnTo>
                <a:lnTo>
                  <a:pt x="30" y="574"/>
                </a:lnTo>
                <a:lnTo>
                  <a:pt x="26" y="574"/>
                </a:lnTo>
                <a:lnTo>
                  <a:pt x="26" y="576"/>
                </a:lnTo>
                <a:lnTo>
                  <a:pt x="30" y="574"/>
                </a:lnTo>
                <a:lnTo>
                  <a:pt x="26" y="574"/>
                </a:lnTo>
                <a:lnTo>
                  <a:pt x="29" y="574"/>
                </a:lnTo>
                <a:lnTo>
                  <a:pt x="26" y="573"/>
                </a:lnTo>
                <a:lnTo>
                  <a:pt x="26" y="574"/>
                </a:lnTo>
                <a:lnTo>
                  <a:pt x="29" y="574"/>
                </a:lnTo>
                <a:lnTo>
                  <a:pt x="26" y="573"/>
                </a:lnTo>
                <a:lnTo>
                  <a:pt x="26" y="573"/>
                </a:lnTo>
                <a:lnTo>
                  <a:pt x="26" y="574"/>
                </a:lnTo>
                <a:cubicBezTo>
                  <a:pt x="24" y="575"/>
                  <a:pt x="24" y="578"/>
                  <a:pt x="24" y="580"/>
                </a:cubicBezTo>
                <a:cubicBezTo>
                  <a:pt x="25" y="582"/>
                  <a:pt x="27" y="584"/>
                  <a:pt x="29" y="585"/>
                </a:cubicBezTo>
                <a:cubicBezTo>
                  <a:pt x="31" y="586"/>
                  <a:pt x="32" y="586"/>
                  <a:pt x="33" y="586"/>
                </a:cubicBezTo>
                <a:lnTo>
                  <a:pt x="35" y="586"/>
                </a:lnTo>
                <a:lnTo>
                  <a:pt x="35" y="586"/>
                </a:lnTo>
                <a:lnTo>
                  <a:pt x="35" y="584"/>
                </a:lnTo>
                <a:lnTo>
                  <a:pt x="35" y="586"/>
                </a:lnTo>
                <a:lnTo>
                  <a:pt x="35" y="586"/>
                </a:lnTo>
                <a:lnTo>
                  <a:pt x="35" y="584"/>
                </a:lnTo>
                <a:lnTo>
                  <a:pt x="35" y="586"/>
                </a:lnTo>
                <a:lnTo>
                  <a:pt x="35" y="580"/>
                </a:lnTo>
                <a:lnTo>
                  <a:pt x="33" y="585"/>
                </a:lnTo>
                <a:cubicBezTo>
                  <a:pt x="34" y="586"/>
                  <a:pt x="35" y="586"/>
                  <a:pt x="35" y="586"/>
                </a:cubicBezTo>
                <a:lnTo>
                  <a:pt x="35" y="580"/>
                </a:lnTo>
                <a:lnTo>
                  <a:pt x="33" y="585"/>
                </a:lnTo>
                <a:lnTo>
                  <a:pt x="35" y="579"/>
                </a:lnTo>
                <a:lnTo>
                  <a:pt x="30" y="583"/>
                </a:lnTo>
                <a:lnTo>
                  <a:pt x="33" y="585"/>
                </a:lnTo>
                <a:lnTo>
                  <a:pt x="35" y="579"/>
                </a:lnTo>
                <a:lnTo>
                  <a:pt x="30" y="583"/>
                </a:lnTo>
                <a:lnTo>
                  <a:pt x="35" y="579"/>
                </a:lnTo>
                <a:lnTo>
                  <a:pt x="29" y="579"/>
                </a:lnTo>
                <a:lnTo>
                  <a:pt x="30" y="583"/>
                </a:lnTo>
                <a:lnTo>
                  <a:pt x="35" y="579"/>
                </a:lnTo>
                <a:lnTo>
                  <a:pt x="29" y="579"/>
                </a:lnTo>
                <a:lnTo>
                  <a:pt x="35" y="579"/>
                </a:lnTo>
                <a:lnTo>
                  <a:pt x="29" y="577"/>
                </a:lnTo>
                <a:cubicBezTo>
                  <a:pt x="29" y="577"/>
                  <a:pt x="29" y="578"/>
                  <a:pt x="29" y="579"/>
                </a:cubicBezTo>
                <a:lnTo>
                  <a:pt x="35" y="579"/>
                </a:lnTo>
                <a:lnTo>
                  <a:pt x="29" y="577"/>
                </a:lnTo>
                <a:lnTo>
                  <a:pt x="32" y="578"/>
                </a:lnTo>
                <a:lnTo>
                  <a:pt x="30" y="576"/>
                </a:lnTo>
                <a:lnTo>
                  <a:pt x="29" y="577"/>
                </a:lnTo>
                <a:lnTo>
                  <a:pt x="32" y="578"/>
                </a:lnTo>
                <a:lnTo>
                  <a:pt x="30" y="576"/>
                </a:lnTo>
                <a:lnTo>
                  <a:pt x="28" y="578"/>
                </a:lnTo>
                <a:cubicBezTo>
                  <a:pt x="26" y="580"/>
                  <a:pt x="26" y="584"/>
                  <a:pt x="28" y="586"/>
                </a:cubicBezTo>
                <a:cubicBezTo>
                  <a:pt x="29" y="589"/>
                  <a:pt x="33" y="590"/>
                  <a:pt x="35" y="589"/>
                </a:cubicBezTo>
                <a:lnTo>
                  <a:pt x="37" y="588"/>
                </a:lnTo>
                <a:lnTo>
                  <a:pt x="38" y="589"/>
                </a:lnTo>
                <a:cubicBezTo>
                  <a:pt x="39" y="589"/>
                  <a:pt x="41" y="590"/>
                  <a:pt x="42" y="591"/>
                </a:cubicBezTo>
                <a:lnTo>
                  <a:pt x="44" y="592"/>
                </a:lnTo>
                <a:cubicBezTo>
                  <a:pt x="47" y="593"/>
                  <a:pt x="50" y="594"/>
                  <a:pt x="52" y="594"/>
                </a:cubicBezTo>
                <a:lnTo>
                  <a:pt x="53" y="595"/>
                </a:lnTo>
                <a:lnTo>
                  <a:pt x="53" y="594"/>
                </a:lnTo>
                <a:lnTo>
                  <a:pt x="53" y="594"/>
                </a:lnTo>
                <a:lnTo>
                  <a:pt x="53" y="595"/>
                </a:lnTo>
                <a:lnTo>
                  <a:pt x="53" y="594"/>
                </a:lnTo>
                <a:lnTo>
                  <a:pt x="53" y="594"/>
                </a:lnTo>
                <a:cubicBezTo>
                  <a:pt x="54" y="596"/>
                  <a:pt x="56" y="598"/>
                  <a:pt x="58" y="598"/>
                </a:cubicBezTo>
                <a:cubicBezTo>
                  <a:pt x="62" y="599"/>
                  <a:pt x="66" y="599"/>
                  <a:pt x="68" y="599"/>
                </a:cubicBezTo>
                <a:cubicBezTo>
                  <a:pt x="70" y="600"/>
                  <a:pt x="72" y="600"/>
                  <a:pt x="75" y="604"/>
                </a:cubicBezTo>
                <a:cubicBezTo>
                  <a:pt x="78" y="606"/>
                  <a:pt x="81" y="606"/>
                  <a:pt x="83" y="605"/>
                </a:cubicBezTo>
                <a:cubicBezTo>
                  <a:pt x="86" y="603"/>
                  <a:pt x="88" y="603"/>
                  <a:pt x="90" y="603"/>
                </a:cubicBezTo>
                <a:cubicBezTo>
                  <a:pt x="94" y="603"/>
                  <a:pt x="99" y="605"/>
                  <a:pt x="105" y="608"/>
                </a:cubicBezTo>
                <a:lnTo>
                  <a:pt x="108" y="602"/>
                </a:lnTo>
                <a:lnTo>
                  <a:pt x="103" y="606"/>
                </a:lnTo>
                <a:cubicBezTo>
                  <a:pt x="104" y="608"/>
                  <a:pt x="107" y="610"/>
                  <a:pt x="109" y="610"/>
                </a:cubicBezTo>
                <a:cubicBezTo>
                  <a:pt x="112" y="610"/>
                  <a:pt x="114" y="609"/>
                  <a:pt x="114" y="608"/>
                </a:cubicBezTo>
                <a:lnTo>
                  <a:pt x="116" y="606"/>
                </a:lnTo>
                <a:lnTo>
                  <a:pt x="116" y="606"/>
                </a:lnTo>
                <a:lnTo>
                  <a:pt x="115" y="604"/>
                </a:lnTo>
                <a:lnTo>
                  <a:pt x="115" y="607"/>
                </a:lnTo>
                <a:lnTo>
                  <a:pt x="116" y="606"/>
                </a:lnTo>
                <a:lnTo>
                  <a:pt x="115" y="604"/>
                </a:lnTo>
                <a:lnTo>
                  <a:pt x="115" y="607"/>
                </a:lnTo>
                <a:lnTo>
                  <a:pt x="115" y="603"/>
                </a:lnTo>
                <a:lnTo>
                  <a:pt x="114" y="607"/>
                </a:lnTo>
                <a:lnTo>
                  <a:pt x="115" y="607"/>
                </a:lnTo>
                <a:lnTo>
                  <a:pt x="115" y="603"/>
                </a:lnTo>
                <a:lnTo>
                  <a:pt x="114" y="607"/>
                </a:lnTo>
                <a:lnTo>
                  <a:pt x="115" y="600"/>
                </a:lnTo>
                <a:lnTo>
                  <a:pt x="113" y="606"/>
                </a:lnTo>
                <a:cubicBezTo>
                  <a:pt x="116" y="607"/>
                  <a:pt x="120" y="609"/>
                  <a:pt x="120" y="610"/>
                </a:cubicBezTo>
                <a:cubicBezTo>
                  <a:pt x="123" y="612"/>
                  <a:pt x="126" y="612"/>
                  <a:pt x="128" y="610"/>
                </a:cubicBezTo>
                <a:cubicBezTo>
                  <a:pt x="131" y="609"/>
                  <a:pt x="132" y="606"/>
                  <a:pt x="131" y="603"/>
                </a:cubicBezTo>
                <a:lnTo>
                  <a:pt x="126" y="604"/>
                </a:lnTo>
                <a:lnTo>
                  <a:pt x="131" y="604"/>
                </a:lnTo>
                <a:lnTo>
                  <a:pt x="131" y="603"/>
                </a:lnTo>
                <a:lnTo>
                  <a:pt x="126" y="604"/>
                </a:lnTo>
                <a:lnTo>
                  <a:pt x="131" y="604"/>
                </a:lnTo>
                <a:lnTo>
                  <a:pt x="125" y="604"/>
                </a:lnTo>
                <a:lnTo>
                  <a:pt x="129" y="609"/>
                </a:lnTo>
                <a:lnTo>
                  <a:pt x="131" y="604"/>
                </a:lnTo>
                <a:lnTo>
                  <a:pt x="125" y="604"/>
                </a:lnTo>
                <a:lnTo>
                  <a:pt x="129" y="609"/>
                </a:lnTo>
                <a:lnTo>
                  <a:pt x="126" y="605"/>
                </a:lnTo>
                <a:lnTo>
                  <a:pt x="127" y="610"/>
                </a:lnTo>
                <a:lnTo>
                  <a:pt x="129" y="609"/>
                </a:lnTo>
                <a:lnTo>
                  <a:pt x="126" y="605"/>
                </a:lnTo>
                <a:lnTo>
                  <a:pt x="127" y="610"/>
                </a:lnTo>
                <a:lnTo>
                  <a:pt x="127" y="610"/>
                </a:lnTo>
                <a:cubicBezTo>
                  <a:pt x="128" y="610"/>
                  <a:pt x="129" y="610"/>
                  <a:pt x="130" y="608"/>
                </a:cubicBezTo>
                <a:cubicBezTo>
                  <a:pt x="132" y="607"/>
                  <a:pt x="133" y="605"/>
                  <a:pt x="133" y="603"/>
                </a:cubicBezTo>
                <a:lnTo>
                  <a:pt x="132" y="601"/>
                </a:lnTo>
                <a:cubicBezTo>
                  <a:pt x="132" y="598"/>
                  <a:pt x="129" y="596"/>
                  <a:pt x="125" y="596"/>
                </a:cubicBezTo>
                <a:cubicBezTo>
                  <a:pt x="122" y="596"/>
                  <a:pt x="120" y="599"/>
                  <a:pt x="119" y="602"/>
                </a:cubicBezTo>
                <a:lnTo>
                  <a:pt x="119" y="603"/>
                </a:lnTo>
                <a:lnTo>
                  <a:pt x="120" y="605"/>
                </a:lnTo>
                <a:lnTo>
                  <a:pt x="121" y="608"/>
                </a:lnTo>
                <a:cubicBezTo>
                  <a:pt x="122" y="609"/>
                  <a:pt x="124" y="610"/>
                  <a:pt x="126" y="610"/>
                </a:cubicBezTo>
                <a:cubicBezTo>
                  <a:pt x="128" y="610"/>
                  <a:pt x="129" y="609"/>
                  <a:pt x="130" y="609"/>
                </a:cubicBezTo>
                <a:lnTo>
                  <a:pt x="131" y="608"/>
                </a:lnTo>
                <a:lnTo>
                  <a:pt x="132" y="607"/>
                </a:lnTo>
                <a:lnTo>
                  <a:pt x="129" y="605"/>
                </a:lnTo>
                <a:lnTo>
                  <a:pt x="131" y="608"/>
                </a:lnTo>
                <a:lnTo>
                  <a:pt x="132" y="607"/>
                </a:lnTo>
                <a:lnTo>
                  <a:pt x="129" y="605"/>
                </a:lnTo>
                <a:lnTo>
                  <a:pt x="131" y="608"/>
                </a:lnTo>
                <a:lnTo>
                  <a:pt x="127" y="602"/>
                </a:lnTo>
                <a:lnTo>
                  <a:pt x="121" y="605"/>
                </a:lnTo>
                <a:cubicBezTo>
                  <a:pt x="122" y="607"/>
                  <a:pt x="123" y="608"/>
                  <a:pt x="125" y="609"/>
                </a:cubicBezTo>
                <a:cubicBezTo>
                  <a:pt x="126" y="610"/>
                  <a:pt x="128" y="610"/>
                  <a:pt x="129" y="610"/>
                </a:cubicBezTo>
                <a:cubicBezTo>
                  <a:pt x="133" y="610"/>
                  <a:pt x="135" y="609"/>
                  <a:pt x="137" y="608"/>
                </a:cubicBezTo>
                <a:cubicBezTo>
                  <a:pt x="140" y="607"/>
                  <a:pt x="142" y="607"/>
                  <a:pt x="143" y="607"/>
                </a:cubicBezTo>
                <a:lnTo>
                  <a:pt x="144" y="607"/>
                </a:lnTo>
                <a:lnTo>
                  <a:pt x="144" y="607"/>
                </a:lnTo>
                <a:lnTo>
                  <a:pt x="144" y="607"/>
                </a:lnTo>
                <a:lnTo>
                  <a:pt x="144" y="607"/>
                </a:lnTo>
                <a:lnTo>
                  <a:pt x="144" y="607"/>
                </a:lnTo>
                <a:lnTo>
                  <a:pt x="144" y="607"/>
                </a:lnTo>
                <a:lnTo>
                  <a:pt x="144" y="608"/>
                </a:lnTo>
                <a:cubicBezTo>
                  <a:pt x="145" y="610"/>
                  <a:pt x="146" y="611"/>
                  <a:pt x="148" y="612"/>
                </a:cubicBezTo>
                <a:cubicBezTo>
                  <a:pt x="150" y="613"/>
                  <a:pt x="152" y="613"/>
                  <a:pt x="154" y="612"/>
                </a:cubicBezTo>
                <a:lnTo>
                  <a:pt x="155" y="611"/>
                </a:lnTo>
                <a:lnTo>
                  <a:pt x="154" y="610"/>
                </a:lnTo>
                <a:lnTo>
                  <a:pt x="154" y="611"/>
                </a:lnTo>
                <a:lnTo>
                  <a:pt x="155" y="611"/>
                </a:lnTo>
                <a:lnTo>
                  <a:pt x="154" y="610"/>
                </a:lnTo>
                <a:lnTo>
                  <a:pt x="154" y="611"/>
                </a:lnTo>
                <a:lnTo>
                  <a:pt x="154" y="608"/>
                </a:lnTo>
                <a:lnTo>
                  <a:pt x="151" y="610"/>
                </a:lnTo>
                <a:lnTo>
                  <a:pt x="154" y="611"/>
                </a:lnTo>
                <a:lnTo>
                  <a:pt x="154" y="608"/>
                </a:lnTo>
                <a:lnTo>
                  <a:pt x="151" y="610"/>
                </a:lnTo>
                <a:lnTo>
                  <a:pt x="151" y="610"/>
                </a:lnTo>
                <a:lnTo>
                  <a:pt x="151" y="610"/>
                </a:lnTo>
                <a:lnTo>
                  <a:pt x="151" y="610"/>
                </a:lnTo>
                <a:lnTo>
                  <a:pt x="151" y="610"/>
                </a:lnTo>
                <a:lnTo>
                  <a:pt x="151" y="610"/>
                </a:lnTo>
                <a:cubicBezTo>
                  <a:pt x="151" y="610"/>
                  <a:pt x="152" y="612"/>
                  <a:pt x="154" y="614"/>
                </a:cubicBezTo>
                <a:cubicBezTo>
                  <a:pt x="154" y="616"/>
                  <a:pt x="156" y="617"/>
                  <a:pt x="157" y="618"/>
                </a:cubicBezTo>
                <a:cubicBezTo>
                  <a:pt x="159" y="619"/>
                  <a:pt x="161" y="620"/>
                  <a:pt x="163" y="620"/>
                </a:cubicBezTo>
                <a:lnTo>
                  <a:pt x="163" y="620"/>
                </a:lnTo>
                <a:cubicBezTo>
                  <a:pt x="167" y="620"/>
                  <a:pt x="170" y="617"/>
                  <a:pt x="170" y="613"/>
                </a:cubicBezTo>
                <a:cubicBezTo>
                  <a:pt x="170" y="612"/>
                  <a:pt x="171" y="609"/>
                  <a:pt x="173" y="605"/>
                </a:cubicBezTo>
                <a:cubicBezTo>
                  <a:pt x="175" y="601"/>
                  <a:pt x="178" y="596"/>
                  <a:pt x="181" y="592"/>
                </a:cubicBezTo>
                <a:lnTo>
                  <a:pt x="182" y="591"/>
                </a:lnTo>
                <a:cubicBezTo>
                  <a:pt x="185" y="584"/>
                  <a:pt x="189" y="577"/>
                  <a:pt x="193" y="569"/>
                </a:cubicBezTo>
                <a:lnTo>
                  <a:pt x="194" y="569"/>
                </a:lnTo>
                <a:cubicBezTo>
                  <a:pt x="195" y="566"/>
                  <a:pt x="195" y="564"/>
                  <a:pt x="196" y="562"/>
                </a:cubicBezTo>
                <a:lnTo>
                  <a:pt x="197" y="561"/>
                </a:lnTo>
                <a:lnTo>
                  <a:pt x="190" y="560"/>
                </a:lnTo>
                <a:lnTo>
                  <a:pt x="184" y="557"/>
                </a:lnTo>
                <a:cubicBezTo>
                  <a:pt x="183" y="559"/>
                  <a:pt x="182" y="561"/>
                  <a:pt x="181" y="563"/>
                </a:cubicBezTo>
                <a:lnTo>
                  <a:pt x="188" y="566"/>
                </a:lnTo>
                <a:lnTo>
                  <a:pt x="182" y="563"/>
                </a:lnTo>
                <a:cubicBezTo>
                  <a:pt x="178" y="570"/>
                  <a:pt x="173" y="578"/>
                  <a:pt x="170" y="585"/>
                </a:cubicBezTo>
                <a:lnTo>
                  <a:pt x="176" y="588"/>
                </a:lnTo>
                <a:lnTo>
                  <a:pt x="170" y="584"/>
                </a:lnTo>
                <a:cubicBezTo>
                  <a:pt x="167" y="589"/>
                  <a:pt x="164" y="594"/>
                  <a:pt x="161" y="599"/>
                </a:cubicBezTo>
                <a:cubicBezTo>
                  <a:pt x="159" y="603"/>
                  <a:pt x="157" y="608"/>
                  <a:pt x="157" y="613"/>
                </a:cubicBezTo>
                <a:lnTo>
                  <a:pt x="163" y="613"/>
                </a:lnTo>
                <a:lnTo>
                  <a:pt x="164" y="606"/>
                </a:lnTo>
                <a:lnTo>
                  <a:pt x="163" y="606"/>
                </a:lnTo>
                <a:lnTo>
                  <a:pt x="163" y="608"/>
                </a:lnTo>
                <a:lnTo>
                  <a:pt x="165" y="607"/>
                </a:lnTo>
                <a:lnTo>
                  <a:pt x="163" y="606"/>
                </a:lnTo>
                <a:lnTo>
                  <a:pt x="163" y="608"/>
                </a:lnTo>
                <a:lnTo>
                  <a:pt x="165" y="607"/>
                </a:lnTo>
                <a:lnTo>
                  <a:pt x="165" y="607"/>
                </a:lnTo>
                <a:lnTo>
                  <a:pt x="165" y="607"/>
                </a:lnTo>
                <a:lnTo>
                  <a:pt x="165" y="607"/>
                </a:lnTo>
                <a:lnTo>
                  <a:pt x="165" y="607"/>
                </a:lnTo>
                <a:lnTo>
                  <a:pt x="165" y="607"/>
                </a:lnTo>
                <a:cubicBezTo>
                  <a:pt x="164" y="607"/>
                  <a:pt x="164" y="605"/>
                  <a:pt x="163" y="603"/>
                </a:cubicBezTo>
                <a:lnTo>
                  <a:pt x="160" y="600"/>
                </a:lnTo>
                <a:cubicBezTo>
                  <a:pt x="158" y="599"/>
                  <a:pt x="156" y="598"/>
                  <a:pt x="154" y="598"/>
                </a:cubicBezTo>
                <a:cubicBezTo>
                  <a:pt x="151" y="598"/>
                  <a:pt x="149" y="599"/>
                  <a:pt x="147" y="600"/>
                </a:cubicBezTo>
                <a:lnTo>
                  <a:pt x="151" y="606"/>
                </a:lnTo>
                <a:lnTo>
                  <a:pt x="157" y="604"/>
                </a:lnTo>
                <a:cubicBezTo>
                  <a:pt x="156" y="601"/>
                  <a:pt x="154" y="598"/>
                  <a:pt x="151" y="596"/>
                </a:cubicBezTo>
                <a:cubicBezTo>
                  <a:pt x="149" y="594"/>
                  <a:pt x="146" y="594"/>
                  <a:pt x="143" y="594"/>
                </a:cubicBezTo>
                <a:cubicBezTo>
                  <a:pt x="139" y="594"/>
                  <a:pt x="136" y="595"/>
                  <a:pt x="133" y="595"/>
                </a:cubicBezTo>
                <a:lnTo>
                  <a:pt x="130" y="596"/>
                </a:lnTo>
                <a:lnTo>
                  <a:pt x="129" y="597"/>
                </a:lnTo>
                <a:lnTo>
                  <a:pt x="129" y="597"/>
                </a:lnTo>
                <a:lnTo>
                  <a:pt x="129" y="598"/>
                </a:lnTo>
                <a:lnTo>
                  <a:pt x="129" y="597"/>
                </a:lnTo>
                <a:lnTo>
                  <a:pt x="129" y="597"/>
                </a:lnTo>
                <a:lnTo>
                  <a:pt x="129" y="598"/>
                </a:lnTo>
                <a:lnTo>
                  <a:pt x="129" y="597"/>
                </a:lnTo>
                <a:lnTo>
                  <a:pt x="129" y="601"/>
                </a:lnTo>
                <a:lnTo>
                  <a:pt x="131" y="597"/>
                </a:lnTo>
                <a:lnTo>
                  <a:pt x="129" y="597"/>
                </a:lnTo>
                <a:lnTo>
                  <a:pt x="129" y="601"/>
                </a:lnTo>
                <a:lnTo>
                  <a:pt x="131" y="597"/>
                </a:lnTo>
                <a:lnTo>
                  <a:pt x="128" y="602"/>
                </a:lnTo>
                <a:lnTo>
                  <a:pt x="133" y="600"/>
                </a:lnTo>
                <a:lnTo>
                  <a:pt x="131" y="597"/>
                </a:lnTo>
                <a:lnTo>
                  <a:pt x="128" y="602"/>
                </a:lnTo>
                <a:lnTo>
                  <a:pt x="133" y="600"/>
                </a:lnTo>
                <a:cubicBezTo>
                  <a:pt x="132" y="598"/>
                  <a:pt x="131" y="596"/>
                  <a:pt x="129" y="596"/>
                </a:cubicBezTo>
                <a:cubicBezTo>
                  <a:pt x="127" y="595"/>
                  <a:pt x="125" y="596"/>
                  <a:pt x="123" y="597"/>
                </a:cubicBezTo>
                <a:lnTo>
                  <a:pt x="121" y="599"/>
                </a:lnTo>
                <a:lnTo>
                  <a:pt x="121" y="599"/>
                </a:lnTo>
                <a:lnTo>
                  <a:pt x="125" y="602"/>
                </a:lnTo>
                <a:lnTo>
                  <a:pt x="122" y="598"/>
                </a:lnTo>
                <a:lnTo>
                  <a:pt x="121" y="599"/>
                </a:lnTo>
                <a:lnTo>
                  <a:pt x="125" y="602"/>
                </a:lnTo>
                <a:lnTo>
                  <a:pt x="122" y="598"/>
                </a:lnTo>
                <a:lnTo>
                  <a:pt x="126" y="603"/>
                </a:lnTo>
                <a:lnTo>
                  <a:pt x="126" y="597"/>
                </a:lnTo>
                <a:cubicBezTo>
                  <a:pt x="123" y="597"/>
                  <a:pt x="122" y="598"/>
                  <a:pt x="122" y="598"/>
                </a:cubicBezTo>
                <a:lnTo>
                  <a:pt x="126" y="603"/>
                </a:lnTo>
                <a:lnTo>
                  <a:pt x="126" y="597"/>
                </a:lnTo>
                <a:lnTo>
                  <a:pt x="126" y="603"/>
                </a:lnTo>
                <a:lnTo>
                  <a:pt x="131" y="599"/>
                </a:lnTo>
                <a:cubicBezTo>
                  <a:pt x="130" y="598"/>
                  <a:pt x="128" y="597"/>
                  <a:pt x="126" y="597"/>
                </a:cubicBezTo>
                <a:lnTo>
                  <a:pt x="126" y="603"/>
                </a:lnTo>
                <a:lnTo>
                  <a:pt x="131" y="599"/>
                </a:lnTo>
                <a:lnTo>
                  <a:pt x="126" y="603"/>
                </a:lnTo>
                <a:lnTo>
                  <a:pt x="132" y="602"/>
                </a:lnTo>
                <a:cubicBezTo>
                  <a:pt x="132" y="601"/>
                  <a:pt x="132" y="600"/>
                  <a:pt x="131" y="599"/>
                </a:cubicBezTo>
                <a:lnTo>
                  <a:pt x="126" y="603"/>
                </a:lnTo>
                <a:lnTo>
                  <a:pt x="132" y="602"/>
                </a:lnTo>
                <a:lnTo>
                  <a:pt x="127" y="603"/>
                </a:lnTo>
                <a:lnTo>
                  <a:pt x="133" y="603"/>
                </a:lnTo>
                <a:lnTo>
                  <a:pt x="132" y="602"/>
                </a:lnTo>
                <a:lnTo>
                  <a:pt x="127" y="603"/>
                </a:lnTo>
                <a:lnTo>
                  <a:pt x="133" y="603"/>
                </a:lnTo>
                <a:lnTo>
                  <a:pt x="130" y="603"/>
                </a:lnTo>
                <a:lnTo>
                  <a:pt x="133" y="603"/>
                </a:lnTo>
                <a:lnTo>
                  <a:pt x="133" y="603"/>
                </a:lnTo>
                <a:lnTo>
                  <a:pt x="130" y="603"/>
                </a:lnTo>
                <a:lnTo>
                  <a:pt x="133" y="603"/>
                </a:lnTo>
                <a:lnTo>
                  <a:pt x="133" y="603"/>
                </a:lnTo>
                <a:lnTo>
                  <a:pt x="126" y="602"/>
                </a:lnTo>
                <a:lnTo>
                  <a:pt x="119" y="604"/>
                </a:lnTo>
                <a:lnTo>
                  <a:pt x="124" y="603"/>
                </a:lnTo>
                <a:lnTo>
                  <a:pt x="119" y="603"/>
                </a:lnTo>
                <a:lnTo>
                  <a:pt x="119" y="604"/>
                </a:lnTo>
                <a:lnTo>
                  <a:pt x="124" y="603"/>
                </a:lnTo>
                <a:lnTo>
                  <a:pt x="119" y="603"/>
                </a:lnTo>
                <a:lnTo>
                  <a:pt x="125" y="603"/>
                </a:lnTo>
                <a:lnTo>
                  <a:pt x="121" y="598"/>
                </a:lnTo>
                <a:lnTo>
                  <a:pt x="119" y="603"/>
                </a:lnTo>
                <a:lnTo>
                  <a:pt x="125" y="603"/>
                </a:lnTo>
                <a:lnTo>
                  <a:pt x="121" y="598"/>
                </a:lnTo>
                <a:lnTo>
                  <a:pt x="125" y="603"/>
                </a:lnTo>
                <a:lnTo>
                  <a:pt x="123" y="597"/>
                </a:lnTo>
                <a:lnTo>
                  <a:pt x="121" y="598"/>
                </a:lnTo>
                <a:lnTo>
                  <a:pt x="125" y="603"/>
                </a:lnTo>
                <a:lnTo>
                  <a:pt x="123" y="597"/>
                </a:lnTo>
                <a:lnTo>
                  <a:pt x="123" y="597"/>
                </a:lnTo>
                <a:lnTo>
                  <a:pt x="123" y="597"/>
                </a:lnTo>
                <a:lnTo>
                  <a:pt x="123" y="597"/>
                </a:lnTo>
                <a:lnTo>
                  <a:pt x="123" y="597"/>
                </a:lnTo>
                <a:lnTo>
                  <a:pt x="123" y="597"/>
                </a:lnTo>
                <a:cubicBezTo>
                  <a:pt x="123" y="597"/>
                  <a:pt x="122" y="598"/>
                  <a:pt x="121" y="599"/>
                </a:cubicBezTo>
                <a:cubicBezTo>
                  <a:pt x="119" y="600"/>
                  <a:pt x="118" y="603"/>
                  <a:pt x="118" y="604"/>
                </a:cubicBezTo>
                <a:lnTo>
                  <a:pt x="118" y="606"/>
                </a:lnTo>
                <a:lnTo>
                  <a:pt x="125" y="605"/>
                </a:lnTo>
                <a:lnTo>
                  <a:pt x="129" y="600"/>
                </a:lnTo>
                <a:cubicBezTo>
                  <a:pt x="125" y="597"/>
                  <a:pt x="121" y="595"/>
                  <a:pt x="117" y="594"/>
                </a:cubicBezTo>
                <a:lnTo>
                  <a:pt x="117" y="594"/>
                </a:lnTo>
                <a:lnTo>
                  <a:pt x="115" y="593"/>
                </a:lnTo>
                <a:cubicBezTo>
                  <a:pt x="111" y="593"/>
                  <a:pt x="108" y="596"/>
                  <a:pt x="107" y="596"/>
                </a:cubicBezTo>
                <a:lnTo>
                  <a:pt x="107" y="597"/>
                </a:lnTo>
                <a:lnTo>
                  <a:pt x="107" y="597"/>
                </a:lnTo>
                <a:lnTo>
                  <a:pt x="109" y="601"/>
                </a:lnTo>
                <a:lnTo>
                  <a:pt x="109" y="596"/>
                </a:lnTo>
                <a:lnTo>
                  <a:pt x="107" y="597"/>
                </a:lnTo>
                <a:lnTo>
                  <a:pt x="109" y="601"/>
                </a:lnTo>
                <a:lnTo>
                  <a:pt x="109" y="596"/>
                </a:lnTo>
                <a:lnTo>
                  <a:pt x="109" y="602"/>
                </a:lnTo>
                <a:lnTo>
                  <a:pt x="114" y="598"/>
                </a:lnTo>
                <a:cubicBezTo>
                  <a:pt x="113" y="598"/>
                  <a:pt x="111" y="596"/>
                  <a:pt x="109" y="596"/>
                </a:cubicBezTo>
                <a:lnTo>
                  <a:pt x="109" y="602"/>
                </a:lnTo>
                <a:lnTo>
                  <a:pt x="114" y="598"/>
                </a:lnTo>
                <a:lnTo>
                  <a:pt x="111" y="597"/>
                </a:lnTo>
                <a:cubicBezTo>
                  <a:pt x="105" y="593"/>
                  <a:pt x="98" y="590"/>
                  <a:pt x="90" y="590"/>
                </a:cubicBezTo>
                <a:cubicBezTo>
                  <a:pt x="86" y="590"/>
                  <a:pt x="81" y="591"/>
                  <a:pt x="77" y="593"/>
                </a:cubicBezTo>
                <a:lnTo>
                  <a:pt x="80" y="599"/>
                </a:lnTo>
                <a:lnTo>
                  <a:pt x="85" y="594"/>
                </a:lnTo>
                <a:cubicBezTo>
                  <a:pt x="80" y="589"/>
                  <a:pt x="75" y="587"/>
                  <a:pt x="70" y="586"/>
                </a:cubicBezTo>
                <a:cubicBezTo>
                  <a:pt x="65" y="585"/>
                  <a:pt x="62" y="586"/>
                  <a:pt x="60" y="585"/>
                </a:cubicBezTo>
                <a:lnTo>
                  <a:pt x="59" y="592"/>
                </a:lnTo>
                <a:lnTo>
                  <a:pt x="65" y="589"/>
                </a:lnTo>
                <a:cubicBezTo>
                  <a:pt x="64" y="587"/>
                  <a:pt x="63" y="585"/>
                  <a:pt x="61" y="584"/>
                </a:cubicBezTo>
                <a:cubicBezTo>
                  <a:pt x="58" y="582"/>
                  <a:pt x="55" y="581"/>
                  <a:pt x="53" y="581"/>
                </a:cubicBezTo>
                <a:cubicBezTo>
                  <a:pt x="51" y="580"/>
                  <a:pt x="49" y="580"/>
                  <a:pt x="48" y="580"/>
                </a:cubicBezTo>
                <a:lnTo>
                  <a:pt x="46" y="586"/>
                </a:lnTo>
                <a:lnTo>
                  <a:pt x="50" y="581"/>
                </a:lnTo>
                <a:cubicBezTo>
                  <a:pt x="48" y="580"/>
                  <a:pt x="47" y="578"/>
                  <a:pt x="45" y="577"/>
                </a:cubicBezTo>
                <a:cubicBezTo>
                  <a:pt x="43" y="576"/>
                  <a:pt x="40" y="575"/>
                  <a:pt x="37" y="575"/>
                </a:cubicBezTo>
                <a:cubicBezTo>
                  <a:pt x="35" y="575"/>
                  <a:pt x="33" y="575"/>
                  <a:pt x="31" y="576"/>
                </a:cubicBezTo>
                <a:lnTo>
                  <a:pt x="33" y="582"/>
                </a:lnTo>
                <a:lnTo>
                  <a:pt x="38" y="587"/>
                </a:lnTo>
                <a:lnTo>
                  <a:pt x="40" y="584"/>
                </a:lnTo>
                <a:lnTo>
                  <a:pt x="41" y="583"/>
                </a:lnTo>
                <a:cubicBezTo>
                  <a:pt x="42" y="582"/>
                  <a:pt x="42" y="581"/>
                  <a:pt x="42" y="579"/>
                </a:cubicBezTo>
                <a:lnTo>
                  <a:pt x="41" y="576"/>
                </a:lnTo>
                <a:cubicBezTo>
                  <a:pt x="40" y="574"/>
                  <a:pt x="38" y="573"/>
                  <a:pt x="37" y="573"/>
                </a:cubicBezTo>
                <a:lnTo>
                  <a:pt x="35" y="572"/>
                </a:lnTo>
                <a:lnTo>
                  <a:pt x="33" y="573"/>
                </a:lnTo>
                <a:lnTo>
                  <a:pt x="33" y="576"/>
                </a:lnTo>
                <a:lnTo>
                  <a:pt x="35" y="573"/>
                </a:lnTo>
                <a:lnTo>
                  <a:pt x="33" y="573"/>
                </a:lnTo>
                <a:lnTo>
                  <a:pt x="33" y="576"/>
                </a:lnTo>
                <a:lnTo>
                  <a:pt x="35" y="573"/>
                </a:lnTo>
                <a:lnTo>
                  <a:pt x="33" y="577"/>
                </a:lnTo>
                <a:lnTo>
                  <a:pt x="37" y="576"/>
                </a:lnTo>
                <a:lnTo>
                  <a:pt x="35" y="573"/>
                </a:lnTo>
                <a:lnTo>
                  <a:pt x="33" y="577"/>
                </a:lnTo>
                <a:lnTo>
                  <a:pt x="37" y="576"/>
                </a:lnTo>
                <a:lnTo>
                  <a:pt x="31" y="578"/>
                </a:lnTo>
                <a:lnTo>
                  <a:pt x="36" y="582"/>
                </a:lnTo>
                <a:cubicBezTo>
                  <a:pt x="38" y="580"/>
                  <a:pt x="39" y="578"/>
                  <a:pt x="39" y="574"/>
                </a:cubicBezTo>
                <a:cubicBezTo>
                  <a:pt x="39" y="571"/>
                  <a:pt x="38" y="569"/>
                  <a:pt x="37" y="569"/>
                </a:cubicBezTo>
                <a:lnTo>
                  <a:pt x="37" y="569"/>
                </a:lnTo>
                <a:lnTo>
                  <a:pt x="36" y="569"/>
                </a:lnTo>
                <a:lnTo>
                  <a:pt x="37" y="569"/>
                </a:lnTo>
                <a:lnTo>
                  <a:pt x="37" y="569"/>
                </a:lnTo>
                <a:lnTo>
                  <a:pt x="36" y="569"/>
                </a:lnTo>
                <a:lnTo>
                  <a:pt x="37" y="569"/>
                </a:lnTo>
                <a:lnTo>
                  <a:pt x="31" y="570"/>
                </a:lnTo>
                <a:lnTo>
                  <a:pt x="27" y="575"/>
                </a:lnTo>
                <a:lnTo>
                  <a:pt x="29" y="576"/>
                </a:lnTo>
                <a:cubicBezTo>
                  <a:pt x="30" y="577"/>
                  <a:pt x="31" y="577"/>
                  <a:pt x="33" y="577"/>
                </a:cubicBezTo>
                <a:cubicBezTo>
                  <a:pt x="34" y="577"/>
                  <a:pt x="37" y="576"/>
                  <a:pt x="39" y="574"/>
                </a:cubicBezTo>
                <a:cubicBezTo>
                  <a:pt x="40" y="572"/>
                  <a:pt x="40" y="571"/>
                  <a:pt x="40" y="570"/>
                </a:cubicBezTo>
                <a:cubicBezTo>
                  <a:pt x="40" y="568"/>
                  <a:pt x="39" y="567"/>
                  <a:pt x="39" y="567"/>
                </a:cubicBezTo>
                <a:lnTo>
                  <a:pt x="39" y="566"/>
                </a:lnTo>
                <a:lnTo>
                  <a:pt x="39" y="566"/>
                </a:lnTo>
                <a:lnTo>
                  <a:pt x="37" y="566"/>
                </a:lnTo>
                <a:lnTo>
                  <a:pt x="39" y="566"/>
                </a:lnTo>
                <a:lnTo>
                  <a:pt x="39" y="566"/>
                </a:lnTo>
                <a:lnTo>
                  <a:pt x="37" y="566"/>
                </a:lnTo>
                <a:lnTo>
                  <a:pt x="39" y="566"/>
                </a:lnTo>
                <a:lnTo>
                  <a:pt x="35" y="566"/>
                </a:lnTo>
                <a:lnTo>
                  <a:pt x="38" y="568"/>
                </a:lnTo>
                <a:lnTo>
                  <a:pt x="39" y="566"/>
                </a:lnTo>
                <a:lnTo>
                  <a:pt x="35" y="566"/>
                </a:lnTo>
                <a:lnTo>
                  <a:pt x="38" y="568"/>
                </a:lnTo>
                <a:lnTo>
                  <a:pt x="35" y="566"/>
                </a:lnTo>
                <a:lnTo>
                  <a:pt x="36" y="570"/>
                </a:lnTo>
                <a:lnTo>
                  <a:pt x="38" y="568"/>
                </a:lnTo>
                <a:lnTo>
                  <a:pt x="35" y="566"/>
                </a:lnTo>
                <a:lnTo>
                  <a:pt x="36" y="570"/>
                </a:lnTo>
                <a:cubicBezTo>
                  <a:pt x="38" y="570"/>
                  <a:pt x="41" y="567"/>
                  <a:pt x="41" y="565"/>
                </a:cubicBezTo>
                <a:cubicBezTo>
                  <a:pt x="41" y="562"/>
                  <a:pt x="40" y="559"/>
                  <a:pt x="37" y="558"/>
                </a:cubicBezTo>
                <a:lnTo>
                  <a:pt x="35" y="562"/>
                </a:lnTo>
                <a:lnTo>
                  <a:pt x="39" y="560"/>
                </a:lnTo>
                <a:lnTo>
                  <a:pt x="37" y="558"/>
                </a:lnTo>
                <a:lnTo>
                  <a:pt x="35" y="562"/>
                </a:lnTo>
                <a:lnTo>
                  <a:pt x="39" y="560"/>
                </a:lnTo>
                <a:lnTo>
                  <a:pt x="36" y="561"/>
                </a:lnTo>
                <a:lnTo>
                  <a:pt x="40" y="561"/>
                </a:lnTo>
                <a:lnTo>
                  <a:pt x="39" y="560"/>
                </a:lnTo>
                <a:lnTo>
                  <a:pt x="36" y="561"/>
                </a:lnTo>
                <a:lnTo>
                  <a:pt x="40" y="561"/>
                </a:lnTo>
                <a:lnTo>
                  <a:pt x="39" y="561"/>
                </a:lnTo>
                <a:lnTo>
                  <a:pt x="40" y="561"/>
                </a:lnTo>
                <a:lnTo>
                  <a:pt x="40" y="561"/>
                </a:lnTo>
                <a:lnTo>
                  <a:pt x="39" y="561"/>
                </a:lnTo>
                <a:lnTo>
                  <a:pt x="40" y="561"/>
                </a:lnTo>
                <a:cubicBezTo>
                  <a:pt x="40" y="561"/>
                  <a:pt x="40" y="559"/>
                  <a:pt x="40" y="555"/>
                </a:cubicBezTo>
                <a:cubicBezTo>
                  <a:pt x="40" y="553"/>
                  <a:pt x="40" y="551"/>
                  <a:pt x="39" y="549"/>
                </a:cubicBezTo>
                <a:cubicBezTo>
                  <a:pt x="38" y="547"/>
                  <a:pt x="36" y="546"/>
                  <a:pt x="33" y="545"/>
                </a:cubicBezTo>
                <a:lnTo>
                  <a:pt x="31" y="551"/>
                </a:lnTo>
                <a:lnTo>
                  <a:pt x="37" y="549"/>
                </a:lnTo>
                <a:lnTo>
                  <a:pt x="35" y="549"/>
                </a:lnTo>
                <a:lnTo>
                  <a:pt x="37" y="549"/>
                </a:lnTo>
                <a:lnTo>
                  <a:pt x="37" y="549"/>
                </a:lnTo>
                <a:lnTo>
                  <a:pt x="35" y="549"/>
                </a:lnTo>
                <a:lnTo>
                  <a:pt x="37" y="549"/>
                </a:lnTo>
                <a:lnTo>
                  <a:pt x="37" y="548"/>
                </a:lnTo>
                <a:lnTo>
                  <a:pt x="39" y="545"/>
                </a:lnTo>
                <a:cubicBezTo>
                  <a:pt x="39" y="543"/>
                  <a:pt x="40" y="542"/>
                  <a:pt x="40" y="539"/>
                </a:cubicBezTo>
                <a:cubicBezTo>
                  <a:pt x="40" y="538"/>
                  <a:pt x="40" y="536"/>
                  <a:pt x="39" y="535"/>
                </a:cubicBezTo>
                <a:cubicBezTo>
                  <a:pt x="38" y="533"/>
                  <a:pt x="37" y="532"/>
                  <a:pt x="35" y="531"/>
                </a:cubicBezTo>
                <a:cubicBezTo>
                  <a:pt x="34" y="530"/>
                  <a:pt x="32" y="530"/>
                  <a:pt x="30" y="530"/>
                </a:cubicBezTo>
                <a:lnTo>
                  <a:pt x="31" y="532"/>
                </a:lnTo>
                <a:lnTo>
                  <a:pt x="31" y="530"/>
                </a:lnTo>
                <a:lnTo>
                  <a:pt x="30" y="530"/>
                </a:lnTo>
                <a:lnTo>
                  <a:pt x="31" y="532"/>
                </a:lnTo>
                <a:lnTo>
                  <a:pt x="31" y="530"/>
                </a:lnTo>
                <a:lnTo>
                  <a:pt x="31" y="535"/>
                </a:lnTo>
                <a:lnTo>
                  <a:pt x="34" y="531"/>
                </a:lnTo>
                <a:lnTo>
                  <a:pt x="31" y="530"/>
                </a:lnTo>
                <a:lnTo>
                  <a:pt x="31" y="535"/>
                </a:lnTo>
                <a:lnTo>
                  <a:pt x="34" y="531"/>
                </a:lnTo>
                <a:lnTo>
                  <a:pt x="31" y="535"/>
                </a:lnTo>
                <a:lnTo>
                  <a:pt x="36" y="534"/>
                </a:lnTo>
                <a:cubicBezTo>
                  <a:pt x="36" y="534"/>
                  <a:pt x="35" y="532"/>
                  <a:pt x="34" y="531"/>
                </a:cubicBezTo>
                <a:lnTo>
                  <a:pt x="31" y="535"/>
                </a:lnTo>
                <a:lnTo>
                  <a:pt x="36" y="534"/>
                </a:lnTo>
                <a:lnTo>
                  <a:pt x="36" y="534"/>
                </a:lnTo>
                <a:lnTo>
                  <a:pt x="36" y="533"/>
                </a:lnTo>
                <a:lnTo>
                  <a:pt x="36" y="532"/>
                </a:lnTo>
                <a:cubicBezTo>
                  <a:pt x="36" y="530"/>
                  <a:pt x="36" y="528"/>
                  <a:pt x="34" y="524"/>
                </a:cubicBezTo>
                <a:cubicBezTo>
                  <a:pt x="33" y="523"/>
                  <a:pt x="32" y="521"/>
                  <a:pt x="30" y="520"/>
                </a:cubicBezTo>
                <a:cubicBezTo>
                  <a:pt x="28" y="519"/>
                  <a:pt x="26" y="518"/>
                  <a:pt x="24" y="518"/>
                </a:cubicBezTo>
                <a:lnTo>
                  <a:pt x="21" y="519"/>
                </a:lnTo>
                <a:lnTo>
                  <a:pt x="20" y="519"/>
                </a:lnTo>
                <a:lnTo>
                  <a:pt x="20" y="519"/>
                </a:lnTo>
                <a:lnTo>
                  <a:pt x="20" y="521"/>
                </a:lnTo>
                <a:lnTo>
                  <a:pt x="20" y="519"/>
                </a:lnTo>
                <a:lnTo>
                  <a:pt x="20" y="519"/>
                </a:lnTo>
                <a:lnTo>
                  <a:pt x="20" y="521"/>
                </a:lnTo>
                <a:lnTo>
                  <a:pt x="20" y="519"/>
                </a:lnTo>
                <a:lnTo>
                  <a:pt x="20" y="520"/>
                </a:lnTo>
                <a:lnTo>
                  <a:pt x="21" y="519"/>
                </a:lnTo>
                <a:lnTo>
                  <a:pt x="20" y="519"/>
                </a:lnTo>
                <a:lnTo>
                  <a:pt x="20" y="520"/>
                </a:lnTo>
                <a:lnTo>
                  <a:pt x="21" y="519"/>
                </a:lnTo>
                <a:cubicBezTo>
                  <a:pt x="21" y="519"/>
                  <a:pt x="20" y="518"/>
                  <a:pt x="17" y="516"/>
                </a:cubicBezTo>
                <a:cubicBezTo>
                  <a:pt x="15" y="514"/>
                  <a:pt x="12" y="512"/>
                  <a:pt x="7" y="512"/>
                </a:cubicBezTo>
                <a:lnTo>
                  <a:pt x="6" y="512"/>
                </a:lnTo>
                <a:lnTo>
                  <a:pt x="6" y="519"/>
                </a:lnTo>
                <a:lnTo>
                  <a:pt x="13" y="519"/>
                </a:lnTo>
                <a:lnTo>
                  <a:pt x="13" y="518"/>
                </a:lnTo>
                <a:lnTo>
                  <a:pt x="13" y="517"/>
                </a:lnTo>
                <a:lnTo>
                  <a:pt x="13" y="517"/>
                </a:lnTo>
                <a:lnTo>
                  <a:pt x="11" y="517"/>
                </a:lnTo>
                <a:lnTo>
                  <a:pt x="13" y="517"/>
                </a:lnTo>
                <a:lnTo>
                  <a:pt x="13" y="517"/>
                </a:lnTo>
                <a:lnTo>
                  <a:pt x="11" y="517"/>
                </a:lnTo>
                <a:lnTo>
                  <a:pt x="13" y="517"/>
                </a:lnTo>
                <a:lnTo>
                  <a:pt x="8" y="516"/>
                </a:lnTo>
                <a:lnTo>
                  <a:pt x="11" y="519"/>
                </a:lnTo>
                <a:lnTo>
                  <a:pt x="13" y="517"/>
                </a:lnTo>
                <a:lnTo>
                  <a:pt x="8" y="516"/>
                </a:lnTo>
                <a:lnTo>
                  <a:pt x="11" y="519"/>
                </a:lnTo>
                <a:lnTo>
                  <a:pt x="7" y="515"/>
                </a:lnTo>
                <a:lnTo>
                  <a:pt x="7" y="521"/>
                </a:lnTo>
                <a:lnTo>
                  <a:pt x="11" y="519"/>
                </a:lnTo>
                <a:lnTo>
                  <a:pt x="7" y="515"/>
                </a:lnTo>
                <a:lnTo>
                  <a:pt x="7" y="521"/>
                </a:lnTo>
                <a:lnTo>
                  <a:pt x="7" y="517"/>
                </a:lnTo>
                <a:lnTo>
                  <a:pt x="6" y="521"/>
                </a:lnTo>
                <a:lnTo>
                  <a:pt x="7" y="521"/>
                </a:lnTo>
                <a:lnTo>
                  <a:pt x="7" y="517"/>
                </a:lnTo>
                <a:lnTo>
                  <a:pt x="6" y="521"/>
                </a:lnTo>
                <a:lnTo>
                  <a:pt x="7" y="522"/>
                </a:lnTo>
                <a:cubicBezTo>
                  <a:pt x="9" y="523"/>
                  <a:pt x="12" y="522"/>
                  <a:pt x="14" y="520"/>
                </a:cubicBezTo>
                <a:cubicBezTo>
                  <a:pt x="16" y="518"/>
                  <a:pt x="17" y="515"/>
                  <a:pt x="16" y="513"/>
                </a:cubicBezTo>
                <a:lnTo>
                  <a:pt x="15" y="511"/>
                </a:lnTo>
                <a:lnTo>
                  <a:pt x="15" y="511"/>
                </a:lnTo>
                <a:lnTo>
                  <a:pt x="15" y="511"/>
                </a:lnTo>
                <a:lnTo>
                  <a:pt x="15" y="511"/>
                </a:lnTo>
                <a:lnTo>
                  <a:pt x="15" y="511"/>
                </a:lnTo>
                <a:lnTo>
                  <a:pt x="15" y="511"/>
                </a:lnTo>
                <a:lnTo>
                  <a:pt x="15" y="511"/>
                </a:lnTo>
                <a:lnTo>
                  <a:pt x="14" y="511"/>
                </a:lnTo>
                <a:lnTo>
                  <a:pt x="15" y="511"/>
                </a:lnTo>
                <a:lnTo>
                  <a:pt x="15" y="511"/>
                </a:lnTo>
                <a:lnTo>
                  <a:pt x="14" y="511"/>
                </a:lnTo>
                <a:lnTo>
                  <a:pt x="15" y="511"/>
                </a:lnTo>
                <a:lnTo>
                  <a:pt x="16" y="511"/>
                </a:lnTo>
                <a:lnTo>
                  <a:pt x="18" y="508"/>
                </a:lnTo>
                <a:lnTo>
                  <a:pt x="12" y="504"/>
                </a:lnTo>
                <a:lnTo>
                  <a:pt x="17" y="508"/>
                </a:lnTo>
                <a:cubicBezTo>
                  <a:pt x="20" y="505"/>
                  <a:pt x="21" y="504"/>
                  <a:pt x="22" y="501"/>
                </a:cubicBezTo>
                <a:lnTo>
                  <a:pt x="23" y="497"/>
                </a:lnTo>
                <a:lnTo>
                  <a:pt x="23" y="493"/>
                </a:lnTo>
                <a:cubicBezTo>
                  <a:pt x="24" y="490"/>
                  <a:pt x="21" y="487"/>
                  <a:pt x="17" y="487"/>
                </a:cubicBezTo>
                <a:lnTo>
                  <a:pt x="16" y="487"/>
                </a:lnTo>
                <a:lnTo>
                  <a:pt x="13" y="487"/>
                </a:lnTo>
                <a:lnTo>
                  <a:pt x="13" y="487"/>
                </a:lnTo>
                <a:lnTo>
                  <a:pt x="12" y="490"/>
                </a:lnTo>
                <a:lnTo>
                  <a:pt x="15" y="488"/>
                </a:lnTo>
                <a:lnTo>
                  <a:pt x="13" y="487"/>
                </a:lnTo>
                <a:lnTo>
                  <a:pt x="12" y="490"/>
                </a:lnTo>
                <a:lnTo>
                  <a:pt x="15" y="488"/>
                </a:lnTo>
                <a:lnTo>
                  <a:pt x="11" y="491"/>
                </a:lnTo>
                <a:lnTo>
                  <a:pt x="16" y="491"/>
                </a:lnTo>
                <a:lnTo>
                  <a:pt x="15" y="488"/>
                </a:lnTo>
                <a:lnTo>
                  <a:pt x="11" y="491"/>
                </a:lnTo>
                <a:lnTo>
                  <a:pt x="16" y="491"/>
                </a:lnTo>
                <a:lnTo>
                  <a:pt x="13" y="491"/>
                </a:lnTo>
                <a:lnTo>
                  <a:pt x="16" y="492"/>
                </a:lnTo>
                <a:lnTo>
                  <a:pt x="16" y="491"/>
                </a:lnTo>
                <a:lnTo>
                  <a:pt x="13" y="491"/>
                </a:lnTo>
                <a:lnTo>
                  <a:pt x="16" y="492"/>
                </a:lnTo>
                <a:lnTo>
                  <a:pt x="10" y="491"/>
                </a:lnTo>
                <a:lnTo>
                  <a:pt x="15" y="495"/>
                </a:lnTo>
                <a:cubicBezTo>
                  <a:pt x="23" y="484"/>
                  <a:pt x="26" y="474"/>
                  <a:pt x="26" y="460"/>
                </a:cubicBezTo>
                <a:lnTo>
                  <a:pt x="26" y="459"/>
                </a:lnTo>
                <a:lnTo>
                  <a:pt x="25" y="456"/>
                </a:lnTo>
                <a:cubicBezTo>
                  <a:pt x="22" y="452"/>
                  <a:pt x="20" y="450"/>
                  <a:pt x="18" y="449"/>
                </a:cubicBezTo>
                <a:lnTo>
                  <a:pt x="16" y="447"/>
                </a:lnTo>
                <a:lnTo>
                  <a:pt x="16" y="447"/>
                </a:lnTo>
                <a:lnTo>
                  <a:pt x="15" y="447"/>
                </a:lnTo>
                <a:lnTo>
                  <a:pt x="16" y="447"/>
                </a:lnTo>
                <a:lnTo>
                  <a:pt x="16" y="447"/>
                </a:lnTo>
                <a:lnTo>
                  <a:pt x="15" y="447"/>
                </a:lnTo>
                <a:lnTo>
                  <a:pt x="16" y="447"/>
                </a:lnTo>
                <a:lnTo>
                  <a:pt x="16" y="447"/>
                </a:lnTo>
                <a:lnTo>
                  <a:pt x="16" y="447"/>
                </a:lnTo>
                <a:lnTo>
                  <a:pt x="16" y="447"/>
                </a:lnTo>
                <a:lnTo>
                  <a:pt x="16" y="447"/>
                </a:lnTo>
                <a:lnTo>
                  <a:pt x="16" y="447"/>
                </a:lnTo>
                <a:lnTo>
                  <a:pt x="16" y="447"/>
                </a:lnTo>
                <a:lnTo>
                  <a:pt x="10" y="444"/>
                </a:lnTo>
                <a:lnTo>
                  <a:pt x="15" y="448"/>
                </a:lnTo>
                <a:cubicBezTo>
                  <a:pt x="16" y="446"/>
                  <a:pt x="19" y="444"/>
                  <a:pt x="23" y="441"/>
                </a:cubicBezTo>
                <a:cubicBezTo>
                  <a:pt x="25" y="439"/>
                  <a:pt x="27" y="437"/>
                  <a:pt x="29" y="435"/>
                </a:cubicBezTo>
                <a:cubicBezTo>
                  <a:pt x="31" y="432"/>
                  <a:pt x="32" y="428"/>
                  <a:pt x="32" y="424"/>
                </a:cubicBezTo>
                <a:lnTo>
                  <a:pt x="32" y="422"/>
                </a:lnTo>
                <a:lnTo>
                  <a:pt x="25" y="423"/>
                </a:lnTo>
                <a:lnTo>
                  <a:pt x="30" y="427"/>
                </a:lnTo>
                <a:cubicBezTo>
                  <a:pt x="30" y="427"/>
                  <a:pt x="31" y="426"/>
                  <a:pt x="33" y="426"/>
                </a:cubicBezTo>
                <a:cubicBezTo>
                  <a:pt x="35" y="425"/>
                  <a:pt x="38" y="425"/>
                  <a:pt x="41" y="425"/>
                </a:cubicBezTo>
                <a:cubicBezTo>
                  <a:pt x="50" y="425"/>
                  <a:pt x="62" y="427"/>
                  <a:pt x="73" y="427"/>
                </a:cubicBezTo>
                <a:cubicBezTo>
                  <a:pt x="79" y="427"/>
                  <a:pt x="84" y="427"/>
                  <a:pt x="89" y="425"/>
                </a:cubicBezTo>
                <a:cubicBezTo>
                  <a:pt x="93" y="423"/>
                  <a:pt x="98" y="419"/>
                  <a:pt x="99" y="413"/>
                </a:cubicBezTo>
                <a:lnTo>
                  <a:pt x="93" y="411"/>
                </a:lnTo>
                <a:lnTo>
                  <a:pt x="98" y="416"/>
                </a:lnTo>
                <a:cubicBezTo>
                  <a:pt x="102" y="411"/>
                  <a:pt x="104" y="405"/>
                  <a:pt x="105" y="400"/>
                </a:cubicBezTo>
                <a:cubicBezTo>
                  <a:pt x="106" y="395"/>
                  <a:pt x="108" y="391"/>
                  <a:pt x="110" y="388"/>
                </a:cubicBezTo>
                <a:cubicBezTo>
                  <a:pt x="112" y="386"/>
                  <a:pt x="112" y="383"/>
                  <a:pt x="110" y="381"/>
                </a:cubicBezTo>
                <a:lnTo>
                  <a:pt x="110" y="379"/>
                </a:lnTo>
                <a:lnTo>
                  <a:pt x="112" y="377"/>
                </a:lnTo>
                <a:lnTo>
                  <a:pt x="113" y="377"/>
                </a:lnTo>
                <a:cubicBezTo>
                  <a:pt x="115" y="378"/>
                  <a:pt x="116" y="378"/>
                  <a:pt x="118" y="377"/>
                </a:cubicBezTo>
                <a:cubicBezTo>
                  <a:pt x="120" y="377"/>
                  <a:pt x="121" y="375"/>
                  <a:pt x="122" y="373"/>
                </a:cubicBezTo>
                <a:lnTo>
                  <a:pt x="123" y="371"/>
                </a:lnTo>
                <a:lnTo>
                  <a:pt x="123" y="371"/>
                </a:lnTo>
                <a:lnTo>
                  <a:pt x="124" y="371"/>
                </a:lnTo>
                <a:cubicBezTo>
                  <a:pt x="125" y="370"/>
                  <a:pt x="127" y="370"/>
                  <a:pt x="128" y="369"/>
                </a:cubicBezTo>
                <a:lnTo>
                  <a:pt x="131" y="366"/>
                </a:lnTo>
                <a:cubicBezTo>
                  <a:pt x="133" y="362"/>
                  <a:pt x="133" y="358"/>
                  <a:pt x="133" y="355"/>
                </a:cubicBezTo>
                <a:cubicBezTo>
                  <a:pt x="133" y="353"/>
                  <a:pt x="133" y="352"/>
                  <a:pt x="134" y="351"/>
                </a:cubicBezTo>
                <a:lnTo>
                  <a:pt x="134" y="351"/>
                </a:lnTo>
                <a:cubicBezTo>
                  <a:pt x="135" y="349"/>
                  <a:pt x="135" y="348"/>
                  <a:pt x="135" y="346"/>
                </a:cubicBezTo>
                <a:cubicBezTo>
                  <a:pt x="135" y="344"/>
                  <a:pt x="135" y="342"/>
                  <a:pt x="134" y="341"/>
                </a:cubicBezTo>
                <a:cubicBezTo>
                  <a:pt x="133" y="339"/>
                  <a:pt x="132" y="338"/>
                  <a:pt x="132" y="337"/>
                </a:cubicBezTo>
                <a:lnTo>
                  <a:pt x="131" y="336"/>
                </a:lnTo>
                <a:lnTo>
                  <a:pt x="125" y="337"/>
                </a:lnTo>
                <a:lnTo>
                  <a:pt x="128" y="343"/>
                </a:lnTo>
                <a:cubicBezTo>
                  <a:pt x="131" y="341"/>
                  <a:pt x="133" y="338"/>
                  <a:pt x="133" y="336"/>
                </a:cubicBezTo>
                <a:cubicBezTo>
                  <a:pt x="134" y="333"/>
                  <a:pt x="134" y="330"/>
                  <a:pt x="134" y="328"/>
                </a:cubicBezTo>
                <a:lnTo>
                  <a:pt x="134" y="327"/>
                </a:lnTo>
                <a:lnTo>
                  <a:pt x="134" y="327"/>
                </a:lnTo>
                <a:lnTo>
                  <a:pt x="134" y="326"/>
                </a:lnTo>
                <a:lnTo>
                  <a:pt x="134" y="327"/>
                </a:lnTo>
                <a:lnTo>
                  <a:pt x="134" y="327"/>
                </a:lnTo>
                <a:lnTo>
                  <a:pt x="134" y="326"/>
                </a:lnTo>
                <a:lnTo>
                  <a:pt x="134" y="327"/>
                </a:lnTo>
                <a:lnTo>
                  <a:pt x="129" y="322"/>
                </a:lnTo>
                <a:lnTo>
                  <a:pt x="129" y="329"/>
                </a:lnTo>
                <a:lnTo>
                  <a:pt x="130" y="329"/>
                </a:lnTo>
                <a:cubicBezTo>
                  <a:pt x="134" y="329"/>
                  <a:pt x="137" y="327"/>
                  <a:pt x="139" y="326"/>
                </a:cubicBezTo>
                <a:cubicBezTo>
                  <a:pt x="142" y="323"/>
                  <a:pt x="144" y="320"/>
                  <a:pt x="145" y="318"/>
                </a:cubicBezTo>
                <a:lnTo>
                  <a:pt x="146" y="316"/>
                </a:lnTo>
                <a:lnTo>
                  <a:pt x="146" y="316"/>
                </a:lnTo>
                <a:lnTo>
                  <a:pt x="145" y="315"/>
                </a:lnTo>
                <a:lnTo>
                  <a:pt x="145" y="317"/>
                </a:lnTo>
                <a:lnTo>
                  <a:pt x="146" y="316"/>
                </a:lnTo>
                <a:lnTo>
                  <a:pt x="145" y="315"/>
                </a:lnTo>
                <a:lnTo>
                  <a:pt x="145" y="317"/>
                </a:lnTo>
                <a:lnTo>
                  <a:pt x="147" y="316"/>
                </a:lnTo>
                <a:cubicBezTo>
                  <a:pt x="150" y="314"/>
                  <a:pt x="152" y="313"/>
                  <a:pt x="154" y="311"/>
                </a:cubicBezTo>
                <a:cubicBezTo>
                  <a:pt x="156" y="309"/>
                  <a:pt x="158" y="305"/>
                  <a:pt x="157" y="302"/>
                </a:cubicBezTo>
                <a:cubicBezTo>
                  <a:pt x="157" y="299"/>
                  <a:pt x="157" y="296"/>
                  <a:pt x="156" y="292"/>
                </a:cubicBezTo>
                <a:lnTo>
                  <a:pt x="149" y="294"/>
                </a:lnTo>
                <a:lnTo>
                  <a:pt x="156" y="296"/>
                </a:lnTo>
                <a:lnTo>
                  <a:pt x="151" y="294"/>
                </a:lnTo>
                <a:lnTo>
                  <a:pt x="153" y="299"/>
                </a:lnTo>
                <a:lnTo>
                  <a:pt x="156" y="296"/>
                </a:lnTo>
                <a:lnTo>
                  <a:pt x="151" y="294"/>
                </a:lnTo>
                <a:lnTo>
                  <a:pt x="153" y="299"/>
                </a:lnTo>
                <a:lnTo>
                  <a:pt x="152" y="296"/>
                </a:lnTo>
                <a:lnTo>
                  <a:pt x="152" y="299"/>
                </a:lnTo>
                <a:lnTo>
                  <a:pt x="153" y="299"/>
                </a:lnTo>
                <a:lnTo>
                  <a:pt x="152" y="296"/>
                </a:lnTo>
                <a:lnTo>
                  <a:pt x="152" y="299"/>
                </a:lnTo>
                <a:lnTo>
                  <a:pt x="152" y="298"/>
                </a:lnTo>
                <a:lnTo>
                  <a:pt x="152" y="299"/>
                </a:lnTo>
                <a:lnTo>
                  <a:pt x="152" y="299"/>
                </a:lnTo>
                <a:lnTo>
                  <a:pt x="152" y="298"/>
                </a:lnTo>
                <a:lnTo>
                  <a:pt x="152" y="299"/>
                </a:lnTo>
                <a:lnTo>
                  <a:pt x="152" y="299"/>
                </a:lnTo>
                <a:cubicBezTo>
                  <a:pt x="153" y="299"/>
                  <a:pt x="156" y="300"/>
                  <a:pt x="159" y="300"/>
                </a:cubicBezTo>
                <a:cubicBezTo>
                  <a:pt x="162" y="300"/>
                  <a:pt x="165" y="300"/>
                  <a:pt x="168" y="297"/>
                </a:cubicBezTo>
                <a:cubicBezTo>
                  <a:pt x="171" y="295"/>
                  <a:pt x="172" y="291"/>
                  <a:pt x="172" y="287"/>
                </a:cubicBezTo>
                <a:lnTo>
                  <a:pt x="171" y="283"/>
                </a:lnTo>
                <a:lnTo>
                  <a:pt x="170" y="281"/>
                </a:lnTo>
                <a:cubicBezTo>
                  <a:pt x="170" y="281"/>
                  <a:pt x="171" y="280"/>
                  <a:pt x="172" y="279"/>
                </a:cubicBezTo>
                <a:lnTo>
                  <a:pt x="174" y="276"/>
                </a:lnTo>
                <a:cubicBezTo>
                  <a:pt x="175" y="275"/>
                  <a:pt x="176" y="273"/>
                  <a:pt x="176" y="270"/>
                </a:cubicBezTo>
                <a:cubicBezTo>
                  <a:pt x="176" y="267"/>
                  <a:pt x="174" y="265"/>
                  <a:pt x="173" y="263"/>
                </a:cubicBezTo>
                <a:lnTo>
                  <a:pt x="168" y="268"/>
                </a:lnTo>
                <a:lnTo>
                  <a:pt x="174" y="265"/>
                </a:lnTo>
                <a:lnTo>
                  <a:pt x="171" y="266"/>
                </a:lnTo>
                <a:lnTo>
                  <a:pt x="174" y="266"/>
                </a:lnTo>
                <a:lnTo>
                  <a:pt x="174" y="265"/>
                </a:lnTo>
                <a:lnTo>
                  <a:pt x="171" y="266"/>
                </a:lnTo>
                <a:lnTo>
                  <a:pt x="174" y="266"/>
                </a:lnTo>
                <a:lnTo>
                  <a:pt x="171" y="266"/>
                </a:lnTo>
                <a:lnTo>
                  <a:pt x="174" y="268"/>
                </a:lnTo>
                <a:lnTo>
                  <a:pt x="174" y="266"/>
                </a:lnTo>
                <a:lnTo>
                  <a:pt x="171" y="266"/>
                </a:lnTo>
                <a:lnTo>
                  <a:pt x="174" y="268"/>
                </a:lnTo>
                <a:lnTo>
                  <a:pt x="173" y="267"/>
                </a:lnTo>
                <a:lnTo>
                  <a:pt x="174" y="268"/>
                </a:lnTo>
                <a:lnTo>
                  <a:pt x="174" y="268"/>
                </a:lnTo>
                <a:lnTo>
                  <a:pt x="173" y="267"/>
                </a:lnTo>
                <a:lnTo>
                  <a:pt x="174" y="268"/>
                </a:lnTo>
                <a:lnTo>
                  <a:pt x="176" y="266"/>
                </a:lnTo>
                <a:lnTo>
                  <a:pt x="178" y="264"/>
                </a:lnTo>
                <a:cubicBezTo>
                  <a:pt x="179" y="264"/>
                  <a:pt x="180" y="262"/>
                  <a:pt x="180" y="259"/>
                </a:cubicBezTo>
                <a:cubicBezTo>
                  <a:pt x="180" y="256"/>
                  <a:pt x="179" y="254"/>
                  <a:pt x="177" y="253"/>
                </a:cubicBezTo>
                <a:lnTo>
                  <a:pt x="174" y="251"/>
                </a:lnTo>
                <a:lnTo>
                  <a:pt x="172" y="251"/>
                </a:lnTo>
                <a:lnTo>
                  <a:pt x="172" y="251"/>
                </a:lnTo>
                <a:lnTo>
                  <a:pt x="172" y="251"/>
                </a:lnTo>
                <a:lnTo>
                  <a:pt x="172" y="251"/>
                </a:lnTo>
                <a:lnTo>
                  <a:pt x="172" y="251"/>
                </a:lnTo>
                <a:lnTo>
                  <a:pt x="172" y="251"/>
                </a:lnTo>
                <a:lnTo>
                  <a:pt x="171" y="256"/>
                </a:lnTo>
                <a:lnTo>
                  <a:pt x="173" y="251"/>
                </a:lnTo>
                <a:lnTo>
                  <a:pt x="172" y="251"/>
                </a:lnTo>
                <a:lnTo>
                  <a:pt x="171" y="256"/>
                </a:lnTo>
                <a:lnTo>
                  <a:pt x="173" y="251"/>
                </a:lnTo>
                <a:lnTo>
                  <a:pt x="170" y="256"/>
                </a:lnTo>
                <a:lnTo>
                  <a:pt x="176" y="255"/>
                </a:lnTo>
                <a:cubicBezTo>
                  <a:pt x="176" y="254"/>
                  <a:pt x="175" y="252"/>
                  <a:pt x="173" y="251"/>
                </a:cubicBezTo>
                <a:lnTo>
                  <a:pt x="170" y="256"/>
                </a:lnTo>
                <a:lnTo>
                  <a:pt x="176" y="255"/>
                </a:lnTo>
                <a:lnTo>
                  <a:pt x="172" y="256"/>
                </a:lnTo>
                <a:lnTo>
                  <a:pt x="176" y="255"/>
                </a:lnTo>
                <a:lnTo>
                  <a:pt x="176" y="255"/>
                </a:lnTo>
                <a:lnTo>
                  <a:pt x="172" y="256"/>
                </a:lnTo>
                <a:lnTo>
                  <a:pt x="176" y="255"/>
                </a:lnTo>
                <a:lnTo>
                  <a:pt x="176" y="255"/>
                </a:lnTo>
                <a:cubicBezTo>
                  <a:pt x="176" y="254"/>
                  <a:pt x="175" y="252"/>
                  <a:pt x="174" y="251"/>
                </a:cubicBezTo>
                <a:cubicBezTo>
                  <a:pt x="172" y="249"/>
                  <a:pt x="171" y="248"/>
                  <a:pt x="169" y="248"/>
                </a:cubicBezTo>
                <a:lnTo>
                  <a:pt x="167" y="254"/>
                </a:lnTo>
                <a:lnTo>
                  <a:pt x="168" y="261"/>
                </a:lnTo>
                <a:cubicBezTo>
                  <a:pt x="170" y="260"/>
                  <a:pt x="173" y="259"/>
                  <a:pt x="174" y="258"/>
                </a:cubicBezTo>
                <a:cubicBezTo>
                  <a:pt x="176" y="256"/>
                  <a:pt x="178" y="254"/>
                  <a:pt x="178" y="250"/>
                </a:cubicBezTo>
                <a:cubicBezTo>
                  <a:pt x="179" y="247"/>
                  <a:pt x="177" y="245"/>
                  <a:pt x="175" y="243"/>
                </a:cubicBezTo>
                <a:cubicBezTo>
                  <a:pt x="173" y="242"/>
                  <a:pt x="171" y="242"/>
                  <a:pt x="169" y="241"/>
                </a:cubicBezTo>
                <a:lnTo>
                  <a:pt x="168" y="248"/>
                </a:lnTo>
                <a:lnTo>
                  <a:pt x="175" y="249"/>
                </a:lnTo>
                <a:cubicBezTo>
                  <a:pt x="175" y="249"/>
                  <a:pt x="175" y="247"/>
                  <a:pt x="176" y="246"/>
                </a:cubicBezTo>
                <a:cubicBezTo>
                  <a:pt x="176" y="244"/>
                  <a:pt x="177" y="242"/>
                  <a:pt x="177" y="239"/>
                </a:cubicBezTo>
                <a:cubicBezTo>
                  <a:pt x="177" y="238"/>
                  <a:pt x="177" y="236"/>
                  <a:pt x="175" y="234"/>
                </a:cubicBezTo>
                <a:cubicBezTo>
                  <a:pt x="174" y="232"/>
                  <a:pt x="172" y="231"/>
                  <a:pt x="170" y="230"/>
                </a:cubicBezTo>
                <a:lnTo>
                  <a:pt x="168" y="236"/>
                </a:lnTo>
                <a:lnTo>
                  <a:pt x="174" y="234"/>
                </a:lnTo>
                <a:cubicBezTo>
                  <a:pt x="174" y="232"/>
                  <a:pt x="173" y="228"/>
                  <a:pt x="171" y="224"/>
                </a:cubicBezTo>
                <a:cubicBezTo>
                  <a:pt x="169" y="221"/>
                  <a:pt x="165" y="217"/>
                  <a:pt x="159" y="216"/>
                </a:cubicBezTo>
                <a:lnTo>
                  <a:pt x="158" y="222"/>
                </a:lnTo>
                <a:lnTo>
                  <a:pt x="163" y="218"/>
                </a:lnTo>
                <a:cubicBezTo>
                  <a:pt x="162" y="217"/>
                  <a:pt x="162" y="216"/>
                  <a:pt x="159" y="213"/>
                </a:cubicBezTo>
                <a:cubicBezTo>
                  <a:pt x="158" y="212"/>
                  <a:pt x="156" y="211"/>
                  <a:pt x="154" y="211"/>
                </a:cubicBezTo>
                <a:cubicBezTo>
                  <a:pt x="153" y="210"/>
                  <a:pt x="151" y="210"/>
                  <a:pt x="149" y="210"/>
                </a:cubicBezTo>
                <a:lnTo>
                  <a:pt x="148" y="216"/>
                </a:lnTo>
                <a:lnTo>
                  <a:pt x="154" y="214"/>
                </a:lnTo>
                <a:cubicBezTo>
                  <a:pt x="154" y="212"/>
                  <a:pt x="153" y="211"/>
                  <a:pt x="153" y="210"/>
                </a:cubicBezTo>
                <a:lnTo>
                  <a:pt x="152" y="209"/>
                </a:lnTo>
                <a:lnTo>
                  <a:pt x="151" y="209"/>
                </a:lnTo>
                <a:lnTo>
                  <a:pt x="152" y="209"/>
                </a:lnTo>
                <a:lnTo>
                  <a:pt x="152" y="209"/>
                </a:lnTo>
                <a:lnTo>
                  <a:pt x="151" y="209"/>
                </a:lnTo>
                <a:lnTo>
                  <a:pt x="152" y="209"/>
                </a:lnTo>
                <a:lnTo>
                  <a:pt x="152" y="209"/>
                </a:lnTo>
                <a:lnTo>
                  <a:pt x="152" y="209"/>
                </a:lnTo>
                <a:lnTo>
                  <a:pt x="152" y="209"/>
                </a:lnTo>
                <a:lnTo>
                  <a:pt x="152" y="209"/>
                </a:lnTo>
                <a:lnTo>
                  <a:pt x="152" y="209"/>
                </a:lnTo>
                <a:cubicBezTo>
                  <a:pt x="152" y="209"/>
                  <a:pt x="153" y="208"/>
                  <a:pt x="156" y="207"/>
                </a:cubicBezTo>
                <a:lnTo>
                  <a:pt x="156" y="207"/>
                </a:lnTo>
                <a:lnTo>
                  <a:pt x="158" y="206"/>
                </a:lnTo>
                <a:lnTo>
                  <a:pt x="160" y="204"/>
                </a:lnTo>
                <a:cubicBezTo>
                  <a:pt x="160" y="203"/>
                  <a:pt x="161" y="202"/>
                  <a:pt x="161" y="200"/>
                </a:cubicBezTo>
                <a:cubicBezTo>
                  <a:pt x="161" y="198"/>
                  <a:pt x="160" y="196"/>
                  <a:pt x="158" y="195"/>
                </a:cubicBezTo>
                <a:cubicBezTo>
                  <a:pt x="157" y="193"/>
                  <a:pt x="156" y="193"/>
                  <a:pt x="155" y="193"/>
                </a:cubicBezTo>
                <a:lnTo>
                  <a:pt x="153" y="193"/>
                </a:lnTo>
                <a:cubicBezTo>
                  <a:pt x="152" y="193"/>
                  <a:pt x="150" y="193"/>
                  <a:pt x="150" y="193"/>
                </a:cubicBezTo>
                <a:lnTo>
                  <a:pt x="150" y="193"/>
                </a:lnTo>
                <a:lnTo>
                  <a:pt x="149" y="200"/>
                </a:lnTo>
                <a:lnTo>
                  <a:pt x="155" y="196"/>
                </a:lnTo>
                <a:cubicBezTo>
                  <a:pt x="152" y="193"/>
                  <a:pt x="150" y="190"/>
                  <a:pt x="148" y="188"/>
                </a:cubicBezTo>
                <a:lnTo>
                  <a:pt x="145" y="186"/>
                </a:lnTo>
                <a:cubicBezTo>
                  <a:pt x="144" y="186"/>
                  <a:pt x="144" y="186"/>
                  <a:pt x="142" y="184"/>
                </a:cubicBezTo>
                <a:lnTo>
                  <a:pt x="139" y="180"/>
                </a:lnTo>
                <a:cubicBezTo>
                  <a:pt x="137" y="178"/>
                  <a:pt x="135" y="177"/>
                  <a:pt x="133" y="176"/>
                </a:cubicBezTo>
                <a:lnTo>
                  <a:pt x="131" y="182"/>
                </a:lnTo>
                <a:lnTo>
                  <a:pt x="137" y="181"/>
                </a:lnTo>
                <a:cubicBezTo>
                  <a:pt x="137" y="179"/>
                  <a:pt x="136" y="177"/>
                  <a:pt x="134" y="175"/>
                </a:cubicBezTo>
                <a:cubicBezTo>
                  <a:pt x="131" y="173"/>
                  <a:pt x="129" y="173"/>
                  <a:pt x="128" y="173"/>
                </a:cubicBezTo>
                <a:cubicBezTo>
                  <a:pt x="126" y="173"/>
                  <a:pt x="125" y="173"/>
                  <a:pt x="125" y="173"/>
                </a:cubicBezTo>
                <a:lnTo>
                  <a:pt x="125" y="176"/>
                </a:lnTo>
                <a:lnTo>
                  <a:pt x="126" y="173"/>
                </a:lnTo>
                <a:lnTo>
                  <a:pt x="125" y="173"/>
                </a:lnTo>
                <a:lnTo>
                  <a:pt x="125" y="176"/>
                </a:lnTo>
                <a:lnTo>
                  <a:pt x="126" y="173"/>
                </a:lnTo>
                <a:lnTo>
                  <a:pt x="124" y="176"/>
                </a:lnTo>
                <a:lnTo>
                  <a:pt x="127" y="175"/>
                </a:lnTo>
                <a:lnTo>
                  <a:pt x="126" y="173"/>
                </a:lnTo>
                <a:lnTo>
                  <a:pt x="124" y="176"/>
                </a:lnTo>
                <a:lnTo>
                  <a:pt x="127" y="175"/>
                </a:lnTo>
                <a:cubicBezTo>
                  <a:pt x="126" y="172"/>
                  <a:pt x="123" y="170"/>
                  <a:pt x="120" y="171"/>
                </a:cubicBezTo>
                <a:cubicBezTo>
                  <a:pt x="117" y="172"/>
                  <a:pt x="115" y="175"/>
                  <a:pt x="115" y="178"/>
                </a:cubicBezTo>
                <a:lnTo>
                  <a:pt x="115" y="179"/>
                </a:lnTo>
                <a:lnTo>
                  <a:pt x="115" y="179"/>
                </a:lnTo>
                <a:lnTo>
                  <a:pt x="118" y="180"/>
                </a:lnTo>
                <a:lnTo>
                  <a:pt x="115" y="178"/>
                </a:lnTo>
                <a:lnTo>
                  <a:pt x="115" y="179"/>
                </a:lnTo>
                <a:lnTo>
                  <a:pt x="118" y="180"/>
                </a:lnTo>
                <a:lnTo>
                  <a:pt x="115" y="178"/>
                </a:lnTo>
                <a:lnTo>
                  <a:pt x="119" y="180"/>
                </a:lnTo>
                <a:lnTo>
                  <a:pt x="117" y="177"/>
                </a:lnTo>
                <a:lnTo>
                  <a:pt x="115" y="178"/>
                </a:lnTo>
                <a:lnTo>
                  <a:pt x="119" y="180"/>
                </a:lnTo>
                <a:lnTo>
                  <a:pt x="117" y="177"/>
                </a:lnTo>
                <a:lnTo>
                  <a:pt x="120" y="182"/>
                </a:lnTo>
                <a:lnTo>
                  <a:pt x="124" y="177"/>
                </a:lnTo>
                <a:lnTo>
                  <a:pt x="122" y="175"/>
                </a:lnTo>
                <a:lnTo>
                  <a:pt x="122" y="175"/>
                </a:lnTo>
                <a:lnTo>
                  <a:pt x="121" y="175"/>
                </a:lnTo>
                <a:lnTo>
                  <a:pt x="122" y="175"/>
                </a:lnTo>
                <a:lnTo>
                  <a:pt x="122" y="175"/>
                </a:lnTo>
                <a:lnTo>
                  <a:pt x="121" y="175"/>
                </a:lnTo>
                <a:lnTo>
                  <a:pt x="122" y="175"/>
                </a:lnTo>
                <a:lnTo>
                  <a:pt x="121" y="175"/>
                </a:lnTo>
                <a:lnTo>
                  <a:pt x="122" y="176"/>
                </a:lnTo>
                <a:lnTo>
                  <a:pt x="122" y="175"/>
                </a:lnTo>
                <a:lnTo>
                  <a:pt x="121" y="175"/>
                </a:lnTo>
                <a:lnTo>
                  <a:pt x="122" y="176"/>
                </a:lnTo>
                <a:lnTo>
                  <a:pt x="122" y="176"/>
                </a:lnTo>
                <a:lnTo>
                  <a:pt x="122" y="176"/>
                </a:lnTo>
                <a:lnTo>
                  <a:pt x="122" y="176"/>
                </a:lnTo>
                <a:lnTo>
                  <a:pt x="122" y="176"/>
                </a:lnTo>
                <a:lnTo>
                  <a:pt x="122" y="176"/>
                </a:lnTo>
                <a:cubicBezTo>
                  <a:pt x="122" y="175"/>
                  <a:pt x="124" y="174"/>
                  <a:pt x="127" y="174"/>
                </a:cubicBezTo>
                <a:cubicBezTo>
                  <a:pt x="129" y="174"/>
                  <a:pt x="131" y="175"/>
                  <a:pt x="132" y="175"/>
                </a:cubicBezTo>
                <a:lnTo>
                  <a:pt x="135" y="169"/>
                </a:lnTo>
                <a:lnTo>
                  <a:pt x="129" y="172"/>
                </a:lnTo>
                <a:cubicBezTo>
                  <a:pt x="131" y="176"/>
                  <a:pt x="135" y="179"/>
                  <a:pt x="138" y="181"/>
                </a:cubicBezTo>
                <a:cubicBezTo>
                  <a:pt x="142" y="182"/>
                  <a:pt x="146" y="183"/>
                  <a:pt x="150" y="183"/>
                </a:cubicBezTo>
                <a:cubicBezTo>
                  <a:pt x="159" y="183"/>
                  <a:pt x="167" y="181"/>
                  <a:pt x="171" y="179"/>
                </a:cubicBezTo>
                <a:lnTo>
                  <a:pt x="175" y="177"/>
                </a:lnTo>
                <a:cubicBezTo>
                  <a:pt x="177" y="174"/>
                  <a:pt x="177" y="171"/>
                  <a:pt x="177" y="169"/>
                </a:cubicBezTo>
                <a:cubicBezTo>
                  <a:pt x="177" y="165"/>
                  <a:pt x="176" y="161"/>
                  <a:pt x="175" y="158"/>
                </a:cubicBezTo>
                <a:cubicBezTo>
                  <a:pt x="174" y="155"/>
                  <a:pt x="174" y="152"/>
                  <a:pt x="174" y="150"/>
                </a:cubicBezTo>
                <a:lnTo>
                  <a:pt x="174" y="149"/>
                </a:lnTo>
                <a:cubicBezTo>
                  <a:pt x="174" y="146"/>
                  <a:pt x="172" y="143"/>
                  <a:pt x="169" y="142"/>
                </a:cubicBezTo>
                <a:cubicBezTo>
                  <a:pt x="166" y="141"/>
                  <a:pt x="162" y="139"/>
                  <a:pt x="159" y="138"/>
                </a:cubicBezTo>
                <a:cubicBezTo>
                  <a:pt x="158" y="137"/>
                  <a:pt x="156" y="136"/>
                  <a:pt x="156" y="136"/>
                </a:cubicBezTo>
                <a:lnTo>
                  <a:pt x="155" y="136"/>
                </a:lnTo>
                <a:lnTo>
                  <a:pt x="155" y="136"/>
                </a:lnTo>
                <a:lnTo>
                  <a:pt x="153" y="139"/>
                </a:lnTo>
                <a:lnTo>
                  <a:pt x="156" y="136"/>
                </a:lnTo>
                <a:lnTo>
                  <a:pt x="155" y="136"/>
                </a:lnTo>
                <a:lnTo>
                  <a:pt x="153" y="139"/>
                </a:lnTo>
                <a:lnTo>
                  <a:pt x="156" y="136"/>
                </a:lnTo>
                <a:lnTo>
                  <a:pt x="151" y="140"/>
                </a:lnTo>
                <a:lnTo>
                  <a:pt x="157" y="140"/>
                </a:lnTo>
                <a:cubicBezTo>
                  <a:pt x="157" y="138"/>
                  <a:pt x="156" y="137"/>
                  <a:pt x="156" y="136"/>
                </a:cubicBezTo>
                <a:lnTo>
                  <a:pt x="151" y="140"/>
                </a:lnTo>
                <a:lnTo>
                  <a:pt x="157" y="140"/>
                </a:lnTo>
                <a:lnTo>
                  <a:pt x="151" y="140"/>
                </a:lnTo>
                <a:lnTo>
                  <a:pt x="155" y="145"/>
                </a:lnTo>
                <a:cubicBezTo>
                  <a:pt x="156" y="144"/>
                  <a:pt x="157" y="142"/>
                  <a:pt x="157" y="140"/>
                </a:cubicBezTo>
                <a:lnTo>
                  <a:pt x="151" y="140"/>
                </a:lnTo>
                <a:lnTo>
                  <a:pt x="155" y="145"/>
                </a:lnTo>
                <a:cubicBezTo>
                  <a:pt x="157" y="144"/>
                  <a:pt x="157" y="142"/>
                  <a:pt x="157" y="139"/>
                </a:cubicBezTo>
                <a:lnTo>
                  <a:pt x="157" y="136"/>
                </a:lnTo>
                <a:cubicBezTo>
                  <a:pt x="157" y="131"/>
                  <a:pt x="158" y="128"/>
                  <a:pt x="159" y="124"/>
                </a:cubicBezTo>
                <a:cubicBezTo>
                  <a:pt x="160" y="121"/>
                  <a:pt x="161" y="118"/>
                  <a:pt x="161" y="114"/>
                </a:cubicBezTo>
                <a:cubicBezTo>
                  <a:pt x="161" y="111"/>
                  <a:pt x="160" y="108"/>
                  <a:pt x="158" y="106"/>
                </a:cubicBezTo>
                <a:cubicBezTo>
                  <a:pt x="155" y="102"/>
                  <a:pt x="151" y="101"/>
                  <a:pt x="146" y="100"/>
                </a:cubicBezTo>
                <a:cubicBezTo>
                  <a:pt x="142" y="98"/>
                  <a:pt x="135" y="98"/>
                  <a:pt x="126" y="97"/>
                </a:cubicBezTo>
                <a:lnTo>
                  <a:pt x="126" y="104"/>
                </a:lnTo>
                <a:lnTo>
                  <a:pt x="131" y="108"/>
                </a:lnTo>
                <a:cubicBezTo>
                  <a:pt x="133" y="106"/>
                  <a:pt x="134" y="105"/>
                  <a:pt x="134" y="104"/>
                </a:cubicBezTo>
                <a:lnTo>
                  <a:pt x="136" y="103"/>
                </a:lnTo>
                <a:cubicBezTo>
                  <a:pt x="136" y="102"/>
                  <a:pt x="137" y="100"/>
                  <a:pt x="137" y="98"/>
                </a:cubicBezTo>
                <a:cubicBezTo>
                  <a:pt x="137" y="96"/>
                  <a:pt x="137" y="96"/>
                  <a:pt x="136" y="95"/>
                </a:cubicBezTo>
                <a:cubicBezTo>
                  <a:pt x="136" y="95"/>
                  <a:pt x="136" y="94"/>
                  <a:pt x="136" y="92"/>
                </a:cubicBezTo>
                <a:lnTo>
                  <a:pt x="129" y="93"/>
                </a:lnTo>
                <a:lnTo>
                  <a:pt x="131" y="100"/>
                </a:lnTo>
                <a:cubicBezTo>
                  <a:pt x="133" y="99"/>
                  <a:pt x="136" y="97"/>
                  <a:pt x="137" y="95"/>
                </a:cubicBezTo>
                <a:cubicBezTo>
                  <a:pt x="138" y="93"/>
                  <a:pt x="139" y="91"/>
                  <a:pt x="139" y="90"/>
                </a:cubicBezTo>
                <a:cubicBezTo>
                  <a:pt x="138" y="86"/>
                  <a:pt x="138" y="83"/>
                  <a:pt x="138" y="82"/>
                </a:cubicBezTo>
                <a:lnTo>
                  <a:pt x="138" y="81"/>
                </a:lnTo>
                <a:lnTo>
                  <a:pt x="137" y="81"/>
                </a:lnTo>
                <a:lnTo>
                  <a:pt x="138" y="82"/>
                </a:lnTo>
                <a:lnTo>
                  <a:pt x="138" y="81"/>
                </a:lnTo>
                <a:lnTo>
                  <a:pt x="137" y="81"/>
                </a:lnTo>
                <a:lnTo>
                  <a:pt x="138" y="82"/>
                </a:lnTo>
                <a:lnTo>
                  <a:pt x="137" y="81"/>
                </a:lnTo>
                <a:lnTo>
                  <a:pt x="137" y="82"/>
                </a:lnTo>
                <a:lnTo>
                  <a:pt x="138" y="82"/>
                </a:lnTo>
                <a:lnTo>
                  <a:pt x="137" y="81"/>
                </a:lnTo>
                <a:lnTo>
                  <a:pt x="137" y="82"/>
                </a:lnTo>
                <a:lnTo>
                  <a:pt x="138" y="82"/>
                </a:lnTo>
                <a:cubicBezTo>
                  <a:pt x="142" y="80"/>
                  <a:pt x="145" y="77"/>
                  <a:pt x="146" y="73"/>
                </a:cubicBezTo>
                <a:cubicBezTo>
                  <a:pt x="148" y="68"/>
                  <a:pt x="147" y="65"/>
                  <a:pt x="147" y="64"/>
                </a:cubicBezTo>
                <a:lnTo>
                  <a:pt x="147" y="64"/>
                </a:lnTo>
                <a:lnTo>
                  <a:pt x="146" y="63"/>
                </a:lnTo>
                <a:lnTo>
                  <a:pt x="147" y="65"/>
                </a:lnTo>
                <a:lnTo>
                  <a:pt x="147" y="64"/>
                </a:lnTo>
                <a:lnTo>
                  <a:pt x="146" y="63"/>
                </a:lnTo>
                <a:lnTo>
                  <a:pt x="147" y="65"/>
                </a:lnTo>
                <a:lnTo>
                  <a:pt x="147" y="64"/>
                </a:lnTo>
                <a:lnTo>
                  <a:pt x="147" y="65"/>
                </a:lnTo>
                <a:lnTo>
                  <a:pt x="147" y="65"/>
                </a:lnTo>
                <a:lnTo>
                  <a:pt x="147" y="64"/>
                </a:lnTo>
                <a:lnTo>
                  <a:pt x="147" y="65"/>
                </a:lnTo>
                <a:lnTo>
                  <a:pt x="148" y="65"/>
                </a:lnTo>
                <a:cubicBezTo>
                  <a:pt x="151" y="64"/>
                  <a:pt x="154" y="62"/>
                  <a:pt x="155" y="59"/>
                </a:cubicBezTo>
                <a:lnTo>
                  <a:pt x="155" y="59"/>
                </a:lnTo>
                <a:lnTo>
                  <a:pt x="155" y="58"/>
                </a:lnTo>
                <a:lnTo>
                  <a:pt x="151" y="57"/>
                </a:lnTo>
                <a:lnTo>
                  <a:pt x="154" y="60"/>
                </a:lnTo>
                <a:lnTo>
                  <a:pt x="155" y="58"/>
                </a:lnTo>
                <a:lnTo>
                  <a:pt x="151" y="57"/>
                </a:lnTo>
                <a:lnTo>
                  <a:pt x="154" y="60"/>
                </a:lnTo>
                <a:lnTo>
                  <a:pt x="150" y="56"/>
                </a:lnTo>
                <a:lnTo>
                  <a:pt x="150" y="62"/>
                </a:lnTo>
                <a:cubicBezTo>
                  <a:pt x="152" y="62"/>
                  <a:pt x="154" y="60"/>
                  <a:pt x="154" y="60"/>
                </a:cubicBezTo>
                <a:lnTo>
                  <a:pt x="150" y="56"/>
                </a:lnTo>
                <a:lnTo>
                  <a:pt x="150" y="62"/>
                </a:lnTo>
                <a:lnTo>
                  <a:pt x="150" y="56"/>
                </a:lnTo>
                <a:lnTo>
                  <a:pt x="146" y="61"/>
                </a:lnTo>
                <a:cubicBezTo>
                  <a:pt x="147" y="61"/>
                  <a:pt x="148" y="62"/>
                  <a:pt x="150" y="62"/>
                </a:cubicBezTo>
                <a:lnTo>
                  <a:pt x="150" y="56"/>
                </a:lnTo>
                <a:lnTo>
                  <a:pt x="146" y="61"/>
                </a:lnTo>
                <a:lnTo>
                  <a:pt x="149" y="57"/>
                </a:lnTo>
                <a:lnTo>
                  <a:pt x="146" y="60"/>
                </a:lnTo>
                <a:lnTo>
                  <a:pt x="146" y="61"/>
                </a:lnTo>
                <a:lnTo>
                  <a:pt x="149" y="57"/>
                </a:lnTo>
                <a:lnTo>
                  <a:pt x="146" y="60"/>
                </a:lnTo>
                <a:lnTo>
                  <a:pt x="146" y="60"/>
                </a:lnTo>
                <a:lnTo>
                  <a:pt x="146" y="60"/>
                </a:lnTo>
                <a:lnTo>
                  <a:pt x="146" y="60"/>
                </a:lnTo>
                <a:lnTo>
                  <a:pt x="146" y="60"/>
                </a:lnTo>
                <a:lnTo>
                  <a:pt x="146" y="60"/>
                </a:lnTo>
                <a:lnTo>
                  <a:pt x="147" y="61"/>
                </a:lnTo>
                <a:cubicBezTo>
                  <a:pt x="149" y="63"/>
                  <a:pt x="151" y="64"/>
                  <a:pt x="154" y="63"/>
                </a:cubicBezTo>
                <a:cubicBezTo>
                  <a:pt x="157" y="62"/>
                  <a:pt x="158" y="60"/>
                  <a:pt x="158" y="57"/>
                </a:cubicBezTo>
                <a:lnTo>
                  <a:pt x="156" y="57"/>
                </a:lnTo>
                <a:lnTo>
                  <a:pt x="158" y="58"/>
                </a:lnTo>
                <a:lnTo>
                  <a:pt x="158" y="57"/>
                </a:lnTo>
                <a:lnTo>
                  <a:pt x="156" y="57"/>
                </a:lnTo>
                <a:lnTo>
                  <a:pt x="158" y="58"/>
                </a:lnTo>
                <a:lnTo>
                  <a:pt x="156" y="57"/>
                </a:lnTo>
                <a:lnTo>
                  <a:pt x="158" y="59"/>
                </a:lnTo>
                <a:lnTo>
                  <a:pt x="158" y="58"/>
                </a:lnTo>
                <a:lnTo>
                  <a:pt x="156" y="57"/>
                </a:lnTo>
                <a:lnTo>
                  <a:pt x="158" y="59"/>
                </a:lnTo>
                <a:lnTo>
                  <a:pt x="154" y="55"/>
                </a:lnTo>
                <a:lnTo>
                  <a:pt x="154" y="60"/>
                </a:lnTo>
                <a:cubicBezTo>
                  <a:pt x="156" y="60"/>
                  <a:pt x="157" y="59"/>
                  <a:pt x="158" y="59"/>
                </a:cubicBezTo>
                <a:lnTo>
                  <a:pt x="154" y="55"/>
                </a:lnTo>
                <a:lnTo>
                  <a:pt x="154" y="60"/>
                </a:lnTo>
                <a:lnTo>
                  <a:pt x="154" y="54"/>
                </a:lnTo>
                <a:lnTo>
                  <a:pt x="149" y="57"/>
                </a:lnTo>
                <a:cubicBezTo>
                  <a:pt x="150" y="58"/>
                  <a:pt x="153" y="60"/>
                  <a:pt x="154" y="60"/>
                </a:cubicBezTo>
                <a:lnTo>
                  <a:pt x="154" y="54"/>
                </a:lnTo>
                <a:lnTo>
                  <a:pt x="149" y="57"/>
                </a:lnTo>
                <a:lnTo>
                  <a:pt x="153" y="55"/>
                </a:lnTo>
                <a:lnTo>
                  <a:pt x="149" y="55"/>
                </a:lnTo>
                <a:lnTo>
                  <a:pt x="149" y="57"/>
                </a:lnTo>
                <a:lnTo>
                  <a:pt x="153" y="55"/>
                </a:lnTo>
                <a:lnTo>
                  <a:pt x="149" y="55"/>
                </a:lnTo>
                <a:lnTo>
                  <a:pt x="149" y="55"/>
                </a:lnTo>
                <a:cubicBezTo>
                  <a:pt x="148" y="57"/>
                  <a:pt x="149" y="58"/>
                  <a:pt x="150" y="60"/>
                </a:cubicBezTo>
                <a:cubicBezTo>
                  <a:pt x="151" y="61"/>
                  <a:pt x="153" y="62"/>
                  <a:pt x="155" y="62"/>
                </a:cubicBezTo>
                <a:lnTo>
                  <a:pt x="156" y="62"/>
                </a:lnTo>
                <a:cubicBezTo>
                  <a:pt x="158" y="62"/>
                  <a:pt x="160" y="62"/>
                  <a:pt x="162" y="61"/>
                </a:cubicBezTo>
                <a:cubicBezTo>
                  <a:pt x="164" y="59"/>
                  <a:pt x="165" y="57"/>
                  <a:pt x="165" y="57"/>
                </a:cubicBezTo>
                <a:lnTo>
                  <a:pt x="165" y="57"/>
                </a:lnTo>
                <a:lnTo>
                  <a:pt x="163" y="55"/>
                </a:lnTo>
                <a:lnTo>
                  <a:pt x="165" y="58"/>
                </a:lnTo>
                <a:lnTo>
                  <a:pt x="165" y="57"/>
                </a:lnTo>
                <a:lnTo>
                  <a:pt x="163" y="55"/>
                </a:lnTo>
                <a:lnTo>
                  <a:pt x="165" y="58"/>
                </a:lnTo>
                <a:lnTo>
                  <a:pt x="162" y="54"/>
                </a:lnTo>
                <a:lnTo>
                  <a:pt x="162" y="58"/>
                </a:lnTo>
                <a:lnTo>
                  <a:pt x="165" y="58"/>
                </a:lnTo>
                <a:lnTo>
                  <a:pt x="162" y="54"/>
                </a:lnTo>
                <a:lnTo>
                  <a:pt x="162" y="58"/>
                </a:lnTo>
                <a:lnTo>
                  <a:pt x="162" y="55"/>
                </a:lnTo>
                <a:lnTo>
                  <a:pt x="161" y="58"/>
                </a:lnTo>
                <a:lnTo>
                  <a:pt x="162" y="58"/>
                </a:lnTo>
                <a:lnTo>
                  <a:pt x="162" y="55"/>
                </a:lnTo>
                <a:lnTo>
                  <a:pt x="161" y="58"/>
                </a:lnTo>
                <a:lnTo>
                  <a:pt x="162" y="59"/>
                </a:lnTo>
                <a:cubicBezTo>
                  <a:pt x="164" y="60"/>
                  <a:pt x="167" y="60"/>
                  <a:pt x="169" y="59"/>
                </a:cubicBezTo>
                <a:cubicBezTo>
                  <a:pt x="172" y="58"/>
                  <a:pt x="173" y="55"/>
                  <a:pt x="172" y="52"/>
                </a:cubicBezTo>
                <a:lnTo>
                  <a:pt x="172" y="51"/>
                </a:lnTo>
                <a:lnTo>
                  <a:pt x="169" y="51"/>
                </a:lnTo>
                <a:lnTo>
                  <a:pt x="172" y="52"/>
                </a:lnTo>
                <a:lnTo>
                  <a:pt x="172" y="51"/>
                </a:lnTo>
                <a:lnTo>
                  <a:pt x="169" y="51"/>
                </a:lnTo>
                <a:lnTo>
                  <a:pt x="172" y="52"/>
                </a:lnTo>
                <a:lnTo>
                  <a:pt x="167" y="50"/>
                </a:lnTo>
                <a:lnTo>
                  <a:pt x="169" y="55"/>
                </a:lnTo>
                <a:lnTo>
                  <a:pt x="172" y="52"/>
                </a:lnTo>
                <a:lnTo>
                  <a:pt x="167" y="50"/>
                </a:lnTo>
                <a:lnTo>
                  <a:pt x="169" y="55"/>
                </a:lnTo>
                <a:lnTo>
                  <a:pt x="167" y="51"/>
                </a:lnTo>
                <a:lnTo>
                  <a:pt x="167" y="56"/>
                </a:lnTo>
                <a:lnTo>
                  <a:pt x="169" y="55"/>
                </a:lnTo>
                <a:lnTo>
                  <a:pt x="167" y="51"/>
                </a:lnTo>
                <a:lnTo>
                  <a:pt x="167" y="56"/>
                </a:lnTo>
                <a:lnTo>
                  <a:pt x="168" y="56"/>
                </a:lnTo>
                <a:cubicBezTo>
                  <a:pt x="169" y="56"/>
                  <a:pt x="171" y="56"/>
                  <a:pt x="172" y="55"/>
                </a:cubicBezTo>
                <a:cubicBezTo>
                  <a:pt x="174" y="54"/>
                  <a:pt x="176" y="53"/>
                  <a:pt x="177" y="51"/>
                </a:cubicBezTo>
                <a:lnTo>
                  <a:pt x="172" y="47"/>
                </a:lnTo>
                <a:lnTo>
                  <a:pt x="177" y="52"/>
                </a:lnTo>
                <a:lnTo>
                  <a:pt x="177" y="52"/>
                </a:lnTo>
                <a:lnTo>
                  <a:pt x="175" y="50"/>
                </a:lnTo>
                <a:lnTo>
                  <a:pt x="175" y="52"/>
                </a:lnTo>
                <a:lnTo>
                  <a:pt x="177" y="52"/>
                </a:lnTo>
                <a:lnTo>
                  <a:pt x="175" y="50"/>
                </a:lnTo>
                <a:lnTo>
                  <a:pt x="175" y="52"/>
                </a:lnTo>
                <a:lnTo>
                  <a:pt x="175" y="50"/>
                </a:lnTo>
                <a:lnTo>
                  <a:pt x="174" y="52"/>
                </a:lnTo>
                <a:lnTo>
                  <a:pt x="175" y="52"/>
                </a:lnTo>
                <a:lnTo>
                  <a:pt x="175" y="50"/>
                </a:lnTo>
                <a:lnTo>
                  <a:pt x="174" y="52"/>
                </a:lnTo>
                <a:cubicBezTo>
                  <a:pt x="174" y="52"/>
                  <a:pt x="176" y="54"/>
                  <a:pt x="178" y="56"/>
                </a:cubicBezTo>
                <a:lnTo>
                  <a:pt x="180" y="57"/>
                </a:lnTo>
                <a:cubicBezTo>
                  <a:pt x="187" y="59"/>
                  <a:pt x="191" y="61"/>
                  <a:pt x="195" y="61"/>
                </a:cubicBezTo>
                <a:cubicBezTo>
                  <a:pt x="197" y="61"/>
                  <a:pt x="199" y="61"/>
                  <a:pt x="201" y="59"/>
                </a:cubicBezTo>
                <a:cubicBezTo>
                  <a:pt x="204" y="58"/>
                  <a:pt x="205" y="54"/>
                  <a:pt x="205" y="52"/>
                </a:cubicBezTo>
                <a:cubicBezTo>
                  <a:pt x="205" y="49"/>
                  <a:pt x="204" y="48"/>
                  <a:pt x="203" y="46"/>
                </a:cubicBezTo>
                <a:cubicBezTo>
                  <a:pt x="200" y="41"/>
                  <a:pt x="194" y="35"/>
                  <a:pt x="190" y="30"/>
                </a:cubicBezTo>
                <a:cubicBezTo>
                  <a:pt x="187" y="27"/>
                  <a:pt x="185" y="25"/>
                  <a:pt x="183" y="23"/>
                </a:cubicBezTo>
                <a:lnTo>
                  <a:pt x="182" y="21"/>
                </a:lnTo>
                <a:lnTo>
                  <a:pt x="182" y="21"/>
                </a:lnTo>
                <a:lnTo>
                  <a:pt x="178" y="23"/>
                </a:lnTo>
                <a:lnTo>
                  <a:pt x="182" y="23"/>
                </a:lnTo>
                <a:cubicBezTo>
                  <a:pt x="182" y="21"/>
                  <a:pt x="182" y="21"/>
                  <a:pt x="182" y="21"/>
                </a:cubicBezTo>
                <a:lnTo>
                  <a:pt x="178" y="23"/>
                </a:lnTo>
                <a:lnTo>
                  <a:pt x="182" y="23"/>
                </a:lnTo>
                <a:lnTo>
                  <a:pt x="176" y="23"/>
                </a:lnTo>
                <a:lnTo>
                  <a:pt x="180" y="28"/>
                </a:lnTo>
                <a:cubicBezTo>
                  <a:pt x="181" y="27"/>
                  <a:pt x="182" y="24"/>
                  <a:pt x="182" y="23"/>
                </a:cubicBezTo>
                <a:lnTo>
                  <a:pt x="176" y="23"/>
                </a:lnTo>
                <a:lnTo>
                  <a:pt x="180" y="28"/>
                </a:lnTo>
                <a:lnTo>
                  <a:pt x="177" y="24"/>
                </a:lnTo>
                <a:lnTo>
                  <a:pt x="177" y="29"/>
                </a:lnTo>
                <a:cubicBezTo>
                  <a:pt x="177" y="29"/>
                  <a:pt x="178" y="29"/>
                  <a:pt x="180" y="28"/>
                </a:cubicBezTo>
                <a:lnTo>
                  <a:pt x="177" y="24"/>
                </a:lnTo>
                <a:lnTo>
                  <a:pt x="177" y="29"/>
                </a:lnTo>
                <a:lnTo>
                  <a:pt x="177" y="27"/>
                </a:lnTo>
                <a:lnTo>
                  <a:pt x="176" y="29"/>
                </a:lnTo>
                <a:lnTo>
                  <a:pt x="177" y="29"/>
                </a:lnTo>
                <a:lnTo>
                  <a:pt x="177" y="27"/>
                </a:lnTo>
                <a:lnTo>
                  <a:pt x="176" y="29"/>
                </a:lnTo>
                <a:lnTo>
                  <a:pt x="177" y="29"/>
                </a:lnTo>
                <a:lnTo>
                  <a:pt x="177" y="29"/>
                </a:lnTo>
                <a:lnTo>
                  <a:pt x="180" y="30"/>
                </a:lnTo>
                <a:cubicBezTo>
                  <a:pt x="182" y="30"/>
                  <a:pt x="184" y="29"/>
                  <a:pt x="186" y="28"/>
                </a:cubicBezTo>
                <a:cubicBezTo>
                  <a:pt x="188" y="27"/>
                  <a:pt x="189" y="25"/>
                  <a:pt x="190" y="25"/>
                </a:cubicBezTo>
                <a:lnTo>
                  <a:pt x="192" y="23"/>
                </a:lnTo>
                <a:lnTo>
                  <a:pt x="190" y="17"/>
                </a:lnTo>
                <a:lnTo>
                  <a:pt x="187" y="22"/>
                </a:lnTo>
                <a:lnTo>
                  <a:pt x="188" y="23"/>
                </a:lnTo>
                <a:lnTo>
                  <a:pt x="188" y="23"/>
                </a:lnTo>
                <a:lnTo>
                  <a:pt x="189" y="22"/>
                </a:lnTo>
                <a:lnTo>
                  <a:pt x="187" y="22"/>
                </a:lnTo>
                <a:lnTo>
                  <a:pt x="188" y="23"/>
                </a:lnTo>
                <a:lnTo>
                  <a:pt x="189" y="22"/>
                </a:lnTo>
                <a:lnTo>
                  <a:pt x="187" y="22"/>
                </a:lnTo>
                <a:lnTo>
                  <a:pt x="188" y="24"/>
                </a:lnTo>
                <a:cubicBezTo>
                  <a:pt x="188" y="25"/>
                  <a:pt x="190" y="27"/>
                  <a:pt x="192" y="28"/>
                </a:cubicBezTo>
                <a:cubicBezTo>
                  <a:pt x="193" y="29"/>
                  <a:pt x="195" y="29"/>
                  <a:pt x="196" y="29"/>
                </a:cubicBezTo>
                <a:lnTo>
                  <a:pt x="197" y="23"/>
                </a:lnTo>
                <a:lnTo>
                  <a:pt x="191" y="20"/>
                </a:lnTo>
                <a:cubicBezTo>
                  <a:pt x="191" y="22"/>
                  <a:pt x="190" y="23"/>
                  <a:pt x="190" y="25"/>
                </a:cubicBezTo>
                <a:lnTo>
                  <a:pt x="191" y="29"/>
                </a:lnTo>
                <a:cubicBezTo>
                  <a:pt x="192" y="31"/>
                  <a:pt x="194" y="32"/>
                  <a:pt x="196" y="33"/>
                </a:cubicBezTo>
                <a:lnTo>
                  <a:pt x="199" y="33"/>
                </a:lnTo>
                <a:cubicBezTo>
                  <a:pt x="201" y="33"/>
                  <a:pt x="203" y="33"/>
                  <a:pt x="204" y="33"/>
                </a:cubicBezTo>
                <a:lnTo>
                  <a:pt x="204" y="33"/>
                </a:lnTo>
                <a:lnTo>
                  <a:pt x="205" y="30"/>
                </a:lnTo>
                <a:lnTo>
                  <a:pt x="202" y="32"/>
                </a:lnTo>
                <a:lnTo>
                  <a:pt x="204" y="33"/>
                </a:lnTo>
                <a:lnTo>
                  <a:pt x="205" y="30"/>
                </a:lnTo>
                <a:lnTo>
                  <a:pt x="202" y="32"/>
                </a:lnTo>
                <a:lnTo>
                  <a:pt x="204" y="30"/>
                </a:lnTo>
                <a:lnTo>
                  <a:pt x="201" y="30"/>
                </a:lnTo>
                <a:lnTo>
                  <a:pt x="202" y="32"/>
                </a:lnTo>
                <a:lnTo>
                  <a:pt x="204" y="30"/>
                </a:lnTo>
                <a:lnTo>
                  <a:pt x="201" y="30"/>
                </a:lnTo>
                <a:cubicBezTo>
                  <a:pt x="202" y="32"/>
                  <a:pt x="203" y="34"/>
                  <a:pt x="204" y="35"/>
                </a:cubicBezTo>
                <a:cubicBezTo>
                  <a:pt x="206" y="37"/>
                  <a:pt x="208" y="37"/>
                  <a:pt x="210" y="36"/>
                </a:cubicBezTo>
                <a:cubicBezTo>
                  <a:pt x="213" y="35"/>
                  <a:pt x="216" y="34"/>
                  <a:pt x="220" y="33"/>
                </a:cubicBezTo>
                <a:cubicBezTo>
                  <a:pt x="223" y="31"/>
                  <a:pt x="227" y="28"/>
                  <a:pt x="230" y="24"/>
                </a:cubicBezTo>
                <a:cubicBezTo>
                  <a:pt x="231" y="23"/>
                  <a:pt x="232" y="20"/>
                  <a:pt x="231" y="18"/>
                </a:cubicBezTo>
                <a:lnTo>
                  <a:pt x="231" y="18"/>
                </a:lnTo>
                <a:lnTo>
                  <a:pt x="229" y="18"/>
                </a:lnTo>
                <a:lnTo>
                  <a:pt x="231" y="18"/>
                </a:lnTo>
                <a:lnTo>
                  <a:pt x="231" y="18"/>
                </a:lnTo>
                <a:lnTo>
                  <a:pt x="229" y="18"/>
                </a:lnTo>
                <a:lnTo>
                  <a:pt x="231" y="18"/>
                </a:lnTo>
                <a:lnTo>
                  <a:pt x="228" y="18"/>
                </a:lnTo>
                <a:lnTo>
                  <a:pt x="230" y="20"/>
                </a:lnTo>
                <a:lnTo>
                  <a:pt x="231" y="18"/>
                </a:lnTo>
                <a:lnTo>
                  <a:pt x="228" y="18"/>
                </a:lnTo>
                <a:lnTo>
                  <a:pt x="230" y="20"/>
                </a:lnTo>
                <a:lnTo>
                  <a:pt x="230" y="20"/>
                </a:lnTo>
                <a:cubicBezTo>
                  <a:pt x="231" y="19"/>
                  <a:pt x="232" y="18"/>
                  <a:pt x="234" y="18"/>
                </a:cubicBezTo>
                <a:cubicBezTo>
                  <a:pt x="236" y="17"/>
                  <a:pt x="238" y="16"/>
                  <a:pt x="240" y="14"/>
                </a:cubicBezTo>
                <a:lnTo>
                  <a:pt x="241" y="13"/>
                </a:lnTo>
                <a:lnTo>
                  <a:pt x="241" y="13"/>
                </a:lnTo>
                <a:lnTo>
                  <a:pt x="241" y="13"/>
                </a:lnTo>
                <a:lnTo>
                  <a:pt x="241" y="13"/>
                </a:lnTo>
                <a:lnTo>
                  <a:pt x="241" y="13"/>
                </a:lnTo>
                <a:lnTo>
                  <a:pt x="241" y="13"/>
                </a:lnTo>
                <a:lnTo>
                  <a:pt x="240" y="11"/>
                </a:lnTo>
                <a:lnTo>
                  <a:pt x="240" y="14"/>
                </a:lnTo>
                <a:lnTo>
                  <a:pt x="241" y="13"/>
                </a:lnTo>
                <a:lnTo>
                  <a:pt x="240" y="11"/>
                </a:lnTo>
                <a:lnTo>
                  <a:pt x="240" y="14"/>
                </a:lnTo>
                <a:lnTo>
                  <a:pt x="240" y="12"/>
                </a:lnTo>
                <a:lnTo>
                  <a:pt x="239" y="14"/>
                </a:lnTo>
                <a:lnTo>
                  <a:pt x="240" y="14"/>
                </a:lnTo>
                <a:lnTo>
                  <a:pt x="240" y="12"/>
                </a:lnTo>
                <a:lnTo>
                  <a:pt x="239" y="14"/>
                </a:lnTo>
                <a:lnTo>
                  <a:pt x="242" y="15"/>
                </a:lnTo>
                <a:cubicBezTo>
                  <a:pt x="243" y="16"/>
                  <a:pt x="245" y="18"/>
                  <a:pt x="247" y="19"/>
                </a:cubicBezTo>
                <a:cubicBezTo>
                  <a:pt x="249" y="20"/>
                  <a:pt x="251" y="20"/>
                  <a:pt x="253" y="19"/>
                </a:cubicBezTo>
                <a:cubicBezTo>
                  <a:pt x="255" y="19"/>
                  <a:pt x="256" y="17"/>
                  <a:pt x="257" y="14"/>
                </a:cubicBezTo>
                <a:lnTo>
                  <a:pt x="253" y="14"/>
                </a:lnTo>
                <a:lnTo>
                  <a:pt x="254" y="18"/>
                </a:lnTo>
                <a:cubicBezTo>
                  <a:pt x="255" y="18"/>
                  <a:pt x="257" y="16"/>
                  <a:pt x="257" y="14"/>
                </a:cubicBezTo>
                <a:lnTo>
                  <a:pt x="253" y="14"/>
                </a:lnTo>
                <a:lnTo>
                  <a:pt x="254" y="18"/>
                </a:lnTo>
                <a:lnTo>
                  <a:pt x="254" y="16"/>
                </a:lnTo>
                <a:lnTo>
                  <a:pt x="254" y="18"/>
                </a:lnTo>
                <a:lnTo>
                  <a:pt x="254" y="18"/>
                </a:lnTo>
                <a:lnTo>
                  <a:pt x="254" y="16"/>
                </a:lnTo>
                <a:lnTo>
                  <a:pt x="254" y="18"/>
                </a:lnTo>
                <a:lnTo>
                  <a:pt x="254" y="18"/>
                </a:lnTo>
                <a:lnTo>
                  <a:pt x="258" y="18"/>
                </a:lnTo>
                <a:lnTo>
                  <a:pt x="260" y="19"/>
                </a:lnTo>
                <a:lnTo>
                  <a:pt x="260" y="19"/>
                </a:lnTo>
                <a:lnTo>
                  <a:pt x="262" y="15"/>
                </a:lnTo>
                <a:lnTo>
                  <a:pt x="259" y="18"/>
                </a:lnTo>
                <a:lnTo>
                  <a:pt x="260" y="19"/>
                </a:lnTo>
                <a:lnTo>
                  <a:pt x="262" y="15"/>
                </a:lnTo>
                <a:lnTo>
                  <a:pt x="259" y="18"/>
                </a:lnTo>
                <a:cubicBezTo>
                  <a:pt x="260" y="19"/>
                  <a:pt x="261" y="20"/>
                  <a:pt x="263" y="20"/>
                </a:cubicBezTo>
                <a:lnTo>
                  <a:pt x="264" y="20"/>
                </a:lnTo>
                <a:cubicBezTo>
                  <a:pt x="268" y="20"/>
                  <a:pt x="270" y="19"/>
                  <a:pt x="271" y="19"/>
                </a:cubicBezTo>
                <a:lnTo>
                  <a:pt x="271" y="17"/>
                </a:lnTo>
                <a:lnTo>
                  <a:pt x="270" y="19"/>
                </a:lnTo>
                <a:lnTo>
                  <a:pt x="271" y="19"/>
                </a:lnTo>
                <a:lnTo>
                  <a:pt x="271" y="17"/>
                </a:lnTo>
                <a:lnTo>
                  <a:pt x="270" y="19"/>
                </a:lnTo>
                <a:lnTo>
                  <a:pt x="271" y="17"/>
                </a:lnTo>
                <a:lnTo>
                  <a:pt x="270" y="18"/>
                </a:lnTo>
                <a:lnTo>
                  <a:pt x="270" y="19"/>
                </a:lnTo>
                <a:lnTo>
                  <a:pt x="271" y="17"/>
                </a:lnTo>
                <a:lnTo>
                  <a:pt x="270" y="18"/>
                </a:lnTo>
                <a:lnTo>
                  <a:pt x="270" y="18"/>
                </a:lnTo>
                <a:lnTo>
                  <a:pt x="270" y="18"/>
                </a:lnTo>
                <a:lnTo>
                  <a:pt x="270" y="18"/>
                </a:lnTo>
                <a:lnTo>
                  <a:pt x="270" y="18"/>
                </a:lnTo>
                <a:lnTo>
                  <a:pt x="270" y="18"/>
                </a:lnTo>
                <a:lnTo>
                  <a:pt x="272" y="20"/>
                </a:lnTo>
                <a:cubicBezTo>
                  <a:pt x="303" y="37"/>
                  <a:pt x="354" y="68"/>
                  <a:pt x="383" y="92"/>
                </a:cubicBezTo>
                <a:lnTo>
                  <a:pt x="388" y="87"/>
                </a:lnTo>
                <a:lnTo>
                  <a:pt x="382" y="84"/>
                </a:lnTo>
                <a:cubicBezTo>
                  <a:pt x="371" y="107"/>
                  <a:pt x="368" y="131"/>
                  <a:pt x="368" y="155"/>
                </a:cubicBezTo>
                <a:cubicBezTo>
                  <a:pt x="368" y="194"/>
                  <a:pt x="376" y="233"/>
                  <a:pt x="376" y="269"/>
                </a:cubicBezTo>
                <a:lnTo>
                  <a:pt x="383" y="269"/>
                </a:lnTo>
                <a:lnTo>
                  <a:pt x="376" y="267"/>
                </a:lnTo>
                <a:cubicBezTo>
                  <a:pt x="373" y="278"/>
                  <a:pt x="371" y="286"/>
                  <a:pt x="369" y="292"/>
                </a:cubicBezTo>
                <a:lnTo>
                  <a:pt x="375" y="294"/>
                </a:lnTo>
                <a:lnTo>
                  <a:pt x="373" y="288"/>
                </a:lnTo>
                <a:cubicBezTo>
                  <a:pt x="367" y="290"/>
                  <a:pt x="361" y="292"/>
                  <a:pt x="355" y="296"/>
                </a:cubicBezTo>
                <a:cubicBezTo>
                  <a:pt x="307" y="327"/>
                  <a:pt x="277" y="372"/>
                  <a:pt x="254" y="423"/>
                </a:cubicBezTo>
                <a:cubicBezTo>
                  <a:pt x="238" y="459"/>
                  <a:pt x="216" y="494"/>
                  <a:pt x="198" y="530"/>
                </a:cubicBezTo>
                <a:lnTo>
                  <a:pt x="204" y="533"/>
                </a:lnTo>
                <a:lnTo>
                  <a:pt x="201" y="526"/>
                </a:lnTo>
                <a:cubicBezTo>
                  <a:pt x="199" y="527"/>
                  <a:pt x="197" y="529"/>
                  <a:pt x="196" y="530"/>
                </a:cubicBezTo>
                <a:cubicBezTo>
                  <a:pt x="194" y="532"/>
                  <a:pt x="194" y="534"/>
                  <a:pt x="193" y="535"/>
                </a:cubicBezTo>
                <a:lnTo>
                  <a:pt x="193" y="536"/>
                </a:lnTo>
                <a:lnTo>
                  <a:pt x="194" y="537"/>
                </a:lnTo>
                <a:lnTo>
                  <a:pt x="193" y="535"/>
                </a:lnTo>
                <a:lnTo>
                  <a:pt x="193" y="536"/>
                </a:lnTo>
                <a:lnTo>
                  <a:pt x="194" y="537"/>
                </a:lnTo>
                <a:lnTo>
                  <a:pt x="193" y="535"/>
                </a:lnTo>
                <a:lnTo>
                  <a:pt x="191" y="538"/>
                </a:lnTo>
                <a:cubicBezTo>
                  <a:pt x="186" y="545"/>
                  <a:pt x="185" y="552"/>
                  <a:pt x="184" y="559"/>
                </a:cubicBezTo>
                <a:lnTo>
                  <a:pt x="190" y="560"/>
                </a:lnTo>
                <a:lnTo>
                  <a:pt x="184" y="557"/>
                </a:lnTo>
                <a:lnTo>
                  <a:pt x="190" y="56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nvGrpSpPr>
          <p:cNvPr id="805" name="Agrupar 804">
            <a:extLst>
              <a:ext uri="{FF2B5EF4-FFF2-40B4-BE49-F238E27FC236}">
                <a16:creationId xmlns:a16="http://schemas.microsoft.com/office/drawing/2014/main" id="{AE739B2A-EF00-0E24-589A-3F85CF44E9EB}"/>
              </a:ext>
            </a:extLst>
          </p:cNvPr>
          <p:cNvGrpSpPr/>
          <p:nvPr/>
        </p:nvGrpSpPr>
        <p:grpSpPr>
          <a:xfrm>
            <a:off x="1793104" y="4288875"/>
            <a:ext cx="628458" cy="809942"/>
            <a:chOff x="1697832" y="3857075"/>
            <a:chExt cx="628458" cy="809942"/>
          </a:xfrm>
          <a:solidFill>
            <a:schemeClr val="tx2">
              <a:lumMod val="50000"/>
            </a:schemeClr>
          </a:solidFill>
        </p:grpSpPr>
        <p:sp>
          <p:nvSpPr>
            <p:cNvPr id="806" name="Freeform 242">
              <a:extLst>
                <a:ext uri="{FF2B5EF4-FFF2-40B4-BE49-F238E27FC236}">
                  <a16:creationId xmlns:a16="http://schemas.microsoft.com/office/drawing/2014/main" id="{CC0C6E0B-4F48-E543-03BF-31353E6708A7}"/>
                </a:ext>
              </a:extLst>
            </p:cNvPr>
            <p:cNvSpPr>
              <a:spLocks/>
            </p:cNvSpPr>
            <p:nvPr/>
          </p:nvSpPr>
          <p:spPr bwMode="auto">
            <a:xfrm>
              <a:off x="1927022" y="4103895"/>
              <a:ext cx="370230" cy="247857"/>
            </a:xfrm>
            <a:custGeom>
              <a:avLst/>
              <a:gdLst>
                <a:gd name="T0" fmla="*/ 638 w 922"/>
                <a:gd name="T1" fmla="*/ 598 h 617"/>
                <a:gd name="T2" fmla="*/ 647 w 922"/>
                <a:gd name="T3" fmla="*/ 575 h 617"/>
                <a:gd name="T4" fmla="*/ 671 w 922"/>
                <a:gd name="T5" fmla="*/ 548 h 617"/>
                <a:gd name="T6" fmla="*/ 670 w 922"/>
                <a:gd name="T7" fmla="*/ 522 h 617"/>
                <a:gd name="T8" fmla="*/ 683 w 922"/>
                <a:gd name="T9" fmla="*/ 491 h 617"/>
                <a:gd name="T10" fmla="*/ 707 w 922"/>
                <a:gd name="T11" fmla="*/ 474 h 617"/>
                <a:gd name="T12" fmla="*/ 702 w 922"/>
                <a:gd name="T13" fmla="*/ 463 h 617"/>
                <a:gd name="T14" fmla="*/ 673 w 922"/>
                <a:gd name="T15" fmla="*/ 456 h 617"/>
                <a:gd name="T16" fmla="*/ 635 w 922"/>
                <a:gd name="T17" fmla="*/ 458 h 617"/>
                <a:gd name="T18" fmla="*/ 610 w 922"/>
                <a:gd name="T19" fmla="*/ 460 h 617"/>
                <a:gd name="T20" fmla="*/ 563 w 922"/>
                <a:gd name="T21" fmla="*/ 447 h 617"/>
                <a:gd name="T22" fmla="*/ 527 w 922"/>
                <a:gd name="T23" fmla="*/ 401 h 617"/>
                <a:gd name="T24" fmla="*/ 511 w 922"/>
                <a:gd name="T25" fmla="*/ 378 h 617"/>
                <a:gd name="T26" fmla="*/ 486 w 922"/>
                <a:gd name="T27" fmla="*/ 359 h 617"/>
                <a:gd name="T28" fmla="*/ 456 w 922"/>
                <a:gd name="T29" fmla="*/ 337 h 617"/>
                <a:gd name="T30" fmla="*/ 428 w 922"/>
                <a:gd name="T31" fmla="*/ 314 h 617"/>
                <a:gd name="T32" fmla="*/ 390 w 922"/>
                <a:gd name="T33" fmla="*/ 296 h 617"/>
                <a:gd name="T34" fmla="*/ 367 w 922"/>
                <a:gd name="T35" fmla="*/ 287 h 617"/>
                <a:gd name="T36" fmla="*/ 345 w 922"/>
                <a:gd name="T37" fmla="*/ 291 h 617"/>
                <a:gd name="T38" fmla="*/ 316 w 922"/>
                <a:gd name="T39" fmla="*/ 260 h 617"/>
                <a:gd name="T40" fmla="*/ 286 w 922"/>
                <a:gd name="T41" fmla="*/ 258 h 617"/>
                <a:gd name="T42" fmla="*/ 264 w 922"/>
                <a:gd name="T43" fmla="*/ 251 h 617"/>
                <a:gd name="T44" fmla="*/ 234 w 922"/>
                <a:gd name="T45" fmla="*/ 245 h 617"/>
                <a:gd name="T46" fmla="*/ 199 w 922"/>
                <a:gd name="T47" fmla="*/ 245 h 617"/>
                <a:gd name="T48" fmla="*/ 164 w 922"/>
                <a:gd name="T49" fmla="*/ 234 h 617"/>
                <a:gd name="T50" fmla="*/ 128 w 922"/>
                <a:gd name="T51" fmla="*/ 230 h 617"/>
                <a:gd name="T52" fmla="*/ 91 w 922"/>
                <a:gd name="T53" fmla="*/ 233 h 617"/>
                <a:gd name="T54" fmla="*/ 65 w 922"/>
                <a:gd name="T55" fmla="*/ 235 h 617"/>
                <a:gd name="T56" fmla="*/ 29 w 922"/>
                <a:gd name="T57" fmla="*/ 230 h 617"/>
                <a:gd name="T58" fmla="*/ 3 w 922"/>
                <a:gd name="T59" fmla="*/ 214 h 617"/>
                <a:gd name="T60" fmla="*/ 15 w 922"/>
                <a:gd name="T61" fmla="*/ 189 h 617"/>
                <a:gd name="T62" fmla="*/ 25 w 922"/>
                <a:gd name="T63" fmla="*/ 171 h 617"/>
                <a:gd name="T64" fmla="*/ 48 w 922"/>
                <a:gd name="T65" fmla="*/ 54 h 617"/>
                <a:gd name="T66" fmla="*/ 111 w 922"/>
                <a:gd name="T67" fmla="*/ 59 h 617"/>
                <a:gd name="T68" fmla="*/ 196 w 922"/>
                <a:gd name="T69" fmla="*/ 68 h 617"/>
                <a:gd name="T70" fmla="*/ 245 w 922"/>
                <a:gd name="T71" fmla="*/ 83 h 617"/>
                <a:gd name="T72" fmla="*/ 278 w 922"/>
                <a:gd name="T73" fmla="*/ 88 h 617"/>
                <a:gd name="T74" fmla="*/ 329 w 922"/>
                <a:gd name="T75" fmla="*/ 108 h 617"/>
                <a:gd name="T76" fmla="*/ 405 w 922"/>
                <a:gd name="T77" fmla="*/ 111 h 617"/>
                <a:gd name="T78" fmla="*/ 443 w 922"/>
                <a:gd name="T79" fmla="*/ 123 h 617"/>
                <a:gd name="T80" fmla="*/ 446 w 922"/>
                <a:gd name="T81" fmla="*/ 78 h 617"/>
                <a:gd name="T82" fmla="*/ 503 w 922"/>
                <a:gd name="T83" fmla="*/ 50 h 617"/>
                <a:gd name="T84" fmla="*/ 546 w 922"/>
                <a:gd name="T85" fmla="*/ 36 h 617"/>
                <a:gd name="T86" fmla="*/ 584 w 922"/>
                <a:gd name="T87" fmla="*/ 12 h 617"/>
                <a:gd name="T88" fmla="*/ 626 w 922"/>
                <a:gd name="T89" fmla="*/ 12 h 617"/>
                <a:gd name="T90" fmla="*/ 663 w 922"/>
                <a:gd name="T91" fmla="*/ 12 h 617"/>
                <a:gd name="T92" fmla="*/ 690 w 922"/>
                <a:gd name="T93" fmla="*/ 12 h 617"/>
                <a:gd name="T94" fmla="*/ 718 w 922"/>
                <a:gd name="T95" fmla="*/ 32 h 617"/>
                <a:gd name="T96" fmla="*/ 740 w 922"/>
                <a:gd name="T97" fmla="*/ 45 h 617"/>
                <a:gd name="T98" fmla="*/ 757 w 922"/>
                <a:gd name="T99" fmla="*/ 40 h 617"/>
                <a:gd name="T100" fmla="*/ 779 w 922"/>
                <a:gd name="T101" fmla="*/ 31 h 617"/>
                <a:gd name="T102" fmla="*/ 816 w 922"/>
                <a:gd name="T103" fmla="*/ 8 h 617"/>
                <a:gd name="T104" fmla="*/ 889 w 922"/>
                <a:gd name="T105" fmla="*/ 4 h 617"/>
                <a:gd name="T106" fmla="*/ 917 w 922"/>
                <a:gd name="T107" fmla="*/ 23 h 617"/>
                <a:gd name="T108" fmla="*/ 912 w 922"/>
                <a:gd name="T109" fmla="*/ 168 h 617"/>
                <a:gd name="T110" fmla="*/ 898 w 922"/>
                <a:gd name="T111" fmla="*/ 433 h 617"/>
                <a:gd name="T112" fmla="*/ 877 w 922"/>
                <a:gd name="T113" fmla="*/ 480 h 617"/>
                <a:gd name="T114" fmla="*/ 696 w 922"/>
                <a:gd name="T115" fmla="*/ 604 h 617"/>
                <a:gd name="T116" fmla="*/ 663 w 922"/>
                <a:gd name="T117" fmla="*/ 598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22" h="617">
                  <a:moveTo>
                    <a:pt x="664" y="617"/>
                  </a:moveTo>
                  <a:lnTo>
                    <a:pt x="660" y="616"/>
                  </a:lnTo>
                  <a:cubicBezTo>
                    <a:pt x="656" y="613"/>
                    <a:pt x="653" y="611"/>
                    <a:pt x="650" y="609"/>
                  </a:cubicBezTo>
                  <a:lnTo>
                    <a:pt x="649" y="608"/>
                  </a:lnTo>
                  <a:lnTo>
                    <a:pt x="646" y="609"/>
                  </a:lnTo>
                  <a:lnTo>
                    <a:pt x="642" y="607"/>
                  </a:lnTo>
                  <a:lnTo>
                    <a:pt x="640" y="604"/>
                  </a:lnTo>
                  <a:cubicBezTo>
                    <a:pt x="639" y="602"/>
                    <a:pt x="638" y="599"/>
                    <a:pt x="638" y="598"/>
                  </a:cubicBezTo>
                  <a:cubicBezTo>
                    <a:pt x="637" y="597"/>
                    <a:pt x="636" y="595"/>
                    <a:pt x="636" y="593"/>
                  </a:cubicBezTo>
                  <a:cubicBezTo>
                    <a:pt x="635" y="591"/>
                    <a:pt x="636" y="590"/>
                    <a:pt x="637" y="588"/>
                  </a:cubicBezTo>
                  <a:lnTo>
                    <a:pt x="637" y="586"/>
                  </a:lnTo>
                  <a:lnTo>
                    <a:pt x="638" y="584"/>
                  </a:lnTo>
                  <a:lnTo>
                    <a:pt x="638" y="583"/>
                  </a:lnTo>
                  <a:cubicBezTo>
                    <a:pt x="638" y="581"/>
                    <a:pt x="639" y="578"/>
                    <a:pt x="643" y="576"/>
                  </a:cubicBezTo>
                  <a:lnTo>
                    <a:pt x="646" y="575"/>
                  </a:lnTo>
                  <a:lnTo>
                    <a:pt x="647" y="575"/>
                  </a:lnTo>
                  <a:cubicBezTo>
                    <a:pt x="649" y="572"/>
                    <a:pt x="652" y="569"/>
                    <a:pt x="656" y="569"/>
                  </a:cubicBezTo>
                  <a:lnTo>
                    <a:pt x="659" y="570"/>
                  </a:lnTo>
                  <a:lnTo>
                    <a:pt x="661" y="570"/>
                  </a:lnTo>
                  <a:lnTo>
                    <a:pt x="662" y="568"/>
                  </a:lnTo>
                  <a:cubicBezTo>
                    <a:pt x="662" y="567"/>
                    <a:pt x="664" y="566"/>
                    <a:pt x="665" y="565"/>
                  </a:cubicBezTo>
                  <a:cubicBezTo>
                    <a:pt x="664" y="563"/>
                    <a:pt x="664" y="562"/>
                    <a:pt x="664" y="561"/>
                  </a:cubicBezTo>
                  <a:cubicBezTo>
                    <a:pt x="664" y="556"/>
                    <a:pt x="667" y="554"/>
                    <a:pt x="670" y="552"/>
                  </a:cubicBezTo>
                  <a:cubicBezTo>
                    <a:pt x="670" y="551"/>
                    <a:pt x="670" y="550"/>
                    <a:pt x="671" y="548"/>
                  </a:cubicBezTo>
                  <a:lnTo>
                    <a:pt x="671" y="546"/>
                  </a:lnTo>
                  <a:lnTo>
                    <a:pt x="673" y="544"/>
                  </a:lnTo>
                  <a:cubicBezTo>
                    <a:pt x="672" y="542"/>
                    <a:pt x="671" y="541"/>
                    <a:pt x="671" y="539"/>
                  </a:cubicBezTo>
                  <a:lnTo>
                    <a:pt x="671" y="538"/>
                  </a:lnTo>
                  <a:lnTo>
                    <a:pt x="670" y="536"/>
                  </a:lnTo>
                  <a:cubicBezTo>
                    <a:pt x="670" y="534"/>
                    <a:pt x="670" y="532"/>
                    <a:pt x="670" y="530"/>
                  </a:cubicBezTo>
                  <a:lnTo>
                    <a:pt x="670" y="529"/>
                  </a:lnTo>
                  <a:cubicBezTo>
                    <a:pt x="668" y="527"/>
                    <a:pt x="668" y="524"/>
                    <a:pt x="670" y="522"/>
                  </a:cubicBezTo>
                  <a:lnTo>
                    <a:pt x="670" y="521"/>
                  </a:lnTo>
                  <a:cubicBezTo>
                    <a:pt x="670" y="519"/>
                    <a:pt x="670" y="518"/>
                    <a:pt x="670" y="517"/>
                  </a:cubicBezTo>
                  <a:cubicBezTo>
                    <a:pt x="670" y="515"/>
                    <a:pt x="670" y="514"/>
                    <a:pt x="671" y="512"/>
                  </a:cubicBezTo>
                  <a:lnTo>
                    <a:pt x="671" y="509"/>
                  </a:lnTo>
                  <a:cubicBezTo>
                    <a:pt x="671" y="505"/>
                    <a:pt x="672" y="501"/>
                    <a:pt x="675" y="500"/>
                  </a:cubicBezTo>
                  <a:cubicBezTo>
                    <a:pt x="675" y="498"/>
                    <a:pt x="676" y="496"/>
                    <a:pt x="677" y="494"/>
                  </a:cubicBezTo>
                  <a:cubicBezTo>
                    <a:pt x="678" y="492"/>
                    <a:pt x="680" y="491"/>
                    <a:pt x="682" y="491"/>
                  </a:cubicBezTo>
                  <a:lnTo>
                    <a:pt x="683" y="491"/>
                  </a:lnTo>
                  <a:lnTo>
                    <a:pt x="685" y="491"/>
                  </a:lnTo>
                  <a:lnTo>
                    <a:pt x="687" y="491"/>
                  </a:lnTo>
                  <a:lnTo>
                    <a:pt x="690" y="489"/>
                  </a:lnTo>
                  <a:lnTo>
                    <a:pt x="691" y="489"/>
                  </a:lnTo>
                  <a:cubicBezTo>
                    <a:pt x="692" y="486"/>
                    <a:pt x="693" y="485"/>
                    <a:pt x="695" y="483"/>
                  </a:cubicBezTo>
                  <a:cubicBezTo>
                    <a:pt x="696" y="481"/>
                    <a:pt x="697" y="480"/>
                    <a:pt x="698" y="478"/>
                  </a:cubicBezTo>
                  <a:cubicBezTo>
                    <a:pt x="699" y="476"/>
                    <a:pt x="703" y="473"/>
                    <a:pt x="705" y="473"/>
                  </a:cubicBezTo>
                  <a:lnTo>
                    <a:pt x="707" y="474"/>
                  </a:lnTo>
                  <a:cubicBezTo>
                    <a:pt x="710" y="475"/>
                    <a:pt x="711" y="475"/>
                    <a:pt x="712" y="475"/>
                  </a:cubicBezTo>
                  <a:lnTo>
                    <a:pt x="713" y="475"/>
                  </a:lnTo>
                  <a:lnTo>
                    <a:pt x="710" y="472"/>
                  </a:lnTo>
                  <a:lnTo>
                    <a:pt x="709" y="471"/>
                  </a:lnTo>
                  <a:cubicBezTo>
                    <a:pt x="707" y="469"/>
                    <a:pt x="707" y="467"/>
                    <a:pt x="707" y="465"/>
                  </a:cubicBezTo>
                  <a:lnTo>
                    <a:pt x="707" y="465"/>
                  </a:lnTo>
                  <a:cubicBezTo>
                    <a:pt x="705" y="465"/>
                    <a:pt x="704" y="464"/>
                    <a:pt x="702" y="463"/>
                  </a:cubicBezTo>
                  <a:lnTo>
                    <a:pt x="702" y="463"/>
                  </a:lnTo>
                  <a:cubicBezTo>
                    <a:pt x="700" y="463"/>
                    <a:pt x="699" y="464"/>
                    <a:pt x="697" y="464"/>
                  </a:cubicBezTo>
                  <a:cubicBezTo>
                    <a:pt x="695" y="464"/>
                    <a:pt x="694" y="464"/>
                    <a:pt x="691" y="463"/>
                  </a:cubicBezTo>
                  <a:cubicBezTo>
                    <a:pt x="689" y="462"/>
                    <a:pt x="688" y="461"/>
                    <a:pt x="687" y="460"/>
                  </a:cubicBezTo>
                  <a:lnTo>
                    <a:pt x="686" y="460"/>
                  </a:lnTo>
                  <a:cubicBezTo>
                    <a:pt x="685" y="461"/>
                    <a:pt x="684" y="461"/>
                    <a:pt x="681" y="462"/>
                  </a:cubicBezTo>
                  <a:lnTo>
                    <a:pt x="680" y="462"/>
                  </a:lnTo>
                  <a:cubicBezTo>
                    <a:pt x="677" y="462"/>
                    <a:pt x="675" y="460"/>
                    <a:pt x="674" y="458"/>
                  </a:cubicBezTo>
                  <a:lnTo>
                    <a:pt x="673" y="456"/>
                  </a:lnTo>
                  <a:lnTo>
                    <a:pt x="672" y="457"/>
                  </a:lnTo>
                  <a:cubicBezTo>
                    <a:pt x="669" y="459"/>
                    <a:pt x="664" y="462"/>
                    <a:pt x="659" y="462"/>
                  </a:cubicBezTo>
                  <a:lnTo>
                    <a:pt x="657" y="462"/>
                  </a:lnTo>
                  <a:lnTo>
                    <a:pt x="653" y="462"/>
                  </a:lnTo>
                  <a:lnTo>
                    <a:pt x="651" y="462"/>
                  </a:lnTo>
                  <a:lnTo>
                    <a:pt x="650" y="463"/>
                  </a:lnTo>
                  <a:cubicBezTo>
                    <a:pt x="647" y="465"/>
                    <a:pt x="645" y="465"/>
                    <a:pt x="643" y="465"/>
                  </a:cubicBezTo>
                  <a:cubicBezTo>
                    <a:pt x="639" y="465"/>
                    <a:pt x="636" y="463"/>
                    <a:pt x="635" y="458"/>
                  </a:cubicBezTo>
                  <a:lnTo>
                    <a:pt x="635" y="458"/>
                  </a:lnTo>
                  <a:lnTo>
                    <a:pt x="631" y="460"/>
                  </a:lnTo>
                  <a:lnTo>
                    <a:pt x="627" y="458"/>
                  </a:lnTo>
                  <a:lnTo>
                    <a:pt x="626" y="458"/>
                  </a:lnTo>
                  <a:lnTo>
                    <a:pt x="623" y="458"/>
                  </a:lnTo>
                  <a:cubicBezTo>
                    <a:pt x="620" y="458"/>
                    <a:pt x="618" y="457"/>
                    <a:pt x="616" y="456"/>
                  </a:cubicBezTo>
                  <a:lnTo>
                    <a:pt x="614" y="458"/>
                  </a:lnTo>
                  <a:cubicBezTo>
                    <a:pt x="613" y="459"/>
                    <a:pt x="611" y="460"/>
                    <a:pt x="610" y="460"/>
                  </a:cubicBezTo>
                  <a:lnTo>
                    <a:pt x="607" y="459"/>
                  </a:lnTo>
                  <a:lnTo>
                    <a:pt x="604" y="456"/>
                  </a:lnTo>
                  <a:lnTo>
                    <a:pt x="601" y="455"/>
                  </a:lnTo>
                  <a:cubicBezTo>
                    <a:pt x="596" y="453"/>
                    <a:pt x="590" y="451"/>
                    <a:pt x="582" y="450"/>
                  </a:cubicBezTo>
                  <a:cubicBezTo>
                    <a:pt x="581" y="452"/>
                    <a:pt x="579" y="452"/>
                    <a:pt x="576" y="452"/>
                  </a:cubicBezTo>
                  <a:cubicBezTo>
                    <a:pt x="572" y="452"/>
                    <a:pt x="569" y="449"/>
                    <a:pt x="567" y="447"/>
                  </a:cubicBezTo>
                  <a:lnTo>
                    <a:pt x="566" y="446"/>
                  </a:lnTo>
                  <a:lnTo>
                    <a:pt x="563" y="447"/>
                  </a:lnTo>
                  <a:cubicBezTo>
                    <a:pt x="560" y="447"/>
                    <a:pt x="557" y="445"/>
                    <a:pt x="555" y="442"/>
                  </a:cubicBezTo>
                  <a:cubicBezTo>
                    <a:pt x="554" y="441"/>
                    <a:pt x="554" y="439"/>
                    <a:pt x="554" y="438"/>
                  </a:cubicBezTo>
                  <a:cubicBezTo>
                    <a:pt x="552" y="436"/>
                    <a:pt x="549" y="435"/>
                    <a:pt x="549" y="431"/>
                  </a:cubicBezTo>
                  <a:lnTo>
                    <a:pt x="548" y="428"/>
                  </a:lnTo>
                  <a:cubicBezTo>
                    <a:pt x="546" y="424"/>
                    <a:pt x="543" y="423"/>
                    <a:pt x="538" y="420"/>
                  </a:cubicBezTo>
                  <a:cubicBezTo>
                    <a:pt x="533" y="419"/>
                    <a:pt x="533" y="414"/>
                    <a:pt x="533" y="411"/>
                  </a:cubicBezTo>
                  <a:lnTo>
                    <a:pt x="529" y="409"/>
                  </a:lnTo>
                  <a:cubicBezTo>
                    <a:pt x="527" y="407"/>
                    <a:pt x="527" y="403"/>
                    <a:pt x="527" y="401"/>
                  </a:cubicBezTo>
                  <a:lnTo>
                    <a:pt x="527" y="401"/>
                  </a:lnTo>
                  <a:lnTo>
                    <a:pt x="525" y="400"/>
                  </a:lnTo>
                  <a:cubicBezTo>
                    <a:pt x="524" y="400"/>
                    <a:pt x="522" y="401"/>
                    <a:pt x="520" y="401"/>
                  </a:cubicBezTo>
                  <a:lnTo>
                    <a:pt x="518" y="401"/>
                  </a:lnTo>
                  <a:lnTo>
                    <a:pt x="516" y="400"/>
                  </a:lnTo>
                  <a:cubicBezTo>
                    <a:pt x="513" y="398"/>
                    <a:pt x="512" y="395"/>
                    <a:pt x="512" y="391"/>
                  </a:cubicBezTo>
                  <a:cubicBezTo>
                    <a:pt x="510" y="390"/>
                    <a:pt x="507" y="388"/>
                    <a:pt x="507" y="384"/>
                  </a:cubicBezTo>
                  <a:cubicBezTo>
                    <a:pt x="508" y="381"/>
                    <a:pt x="509" y="380"/>
                    <a:pt x="511" y="378"/>
                  </a:cubicBezTo>
                  <a:lnTo>
                    <a:pt x="510" y="378"/>
                  </a:lnTo>
                  <a:cubicBezTo>
                    <a:pt x="508" y="377"/>
                    <a:pt x="504" y="374"/>
                    <a:pt x="503" y="370"/>
                  </a:cubicBezTo>
                  <a:lnTo>
                    <a:pt x="500" y="369"/>
                  </a:lnTo>
                  <a:cubicBezTo>
                    <a:pt x="499" y="370"/>
                    <a:pt x="497" y="371"/>
                    <a:pt x="496" y="371"/>
                  </a:cubicBezTo>
                  <a:cubicBezTo>
                    <a:pt x="492" y="371"/>
                    <a:pt x="489" y="368"/>
                    <a:pt x="487" y="364"/>
                  </a:cubicBezTo>
                  <a:lnTo>
                    <a:pt x="487" y="360"/>
                  </a:lnTo>
                  <a:lnTo>
                    <a:pt x="487" y="360"/>
                  </a:lnTo>
                  <a:lnTo>
                    <a:pt x="486" y="359"/>
                  </a:lnTo>
                  <a:cubicBezTo>
                    <a:pt x="484" y="358"/>
                    <a:pt x="482" y="355"/>
                    <a:pt x="481" y="351"/>
                  </a:cubicBezTo>
                  <a:cubicBezTo>
                    <a:pt x="479" y="350"/>
                    <a:pt x="478" y="349"/>
                    <a:pt x="477" y="346"/>
                  </a:cubicBezTo>
                  <a:lnTo>
                    <a:pt x="477" y="346"/>
                  </a:lnTo>
                  <a:cubicBezTo>
                    <a:pt x="474" y="346"/>
                    <a:pt x="472" y="345"/>
                    <a:pt x="470" y="344"/>
                  </a:cubicBezTo>
                  <a:lnTo>
                    <a:pt x="468" y="340"/>
                  </a:lnTo>
                  <a:cubicBezTo>
                    <a:pt x="466" y="339"/>
                    <a:pt x="464" y="338"/>
                    <a:pt x="462" y="337"/>
                  </a:cubicBezTo>
                  <a:lnTo>
                    <a:pt x="460" y="336"/>
                  </a:lnTo>
                  <a:cubicBezTo>
                    <a:pt x="459" y="337"/>
                    <a:pt x="457" y="337"/>
                    <a:pt x="456" y="337"/>
                  </a:cubicBezTo>
                  <a:lnTo>
                    <a:pt x="453" y="337"/>
                  </a:lnTo>
                  <a:cubicBezTo>
                    <a:pt x="449" y="335"/>
                    <a:pt x="447" y="331"/>
                    <a:pt x="446" y="329"/>
                  </a:cubicBezTo>
                  <a:lnTo>
                    <a:pt x="446" y="328"/>
                  </a:lnTo>
                  <a:lnTo>
                    <a:pt x="444" y="327"/>
                  </a:lnTo>
                  <a:cubicBezTo>
                    <a:pt x="439" y="325"/>
                    <a:pt x="437" y="322"/>
                    <a:pt x="436" y="318"/>
                  </a:cubicBezTo>
                  <a:lnTo>
                    <a:pt x="433" y="318"/>
                  </a:lnTo>
                  <a:cubicBezTo>
                    <a:pt x="431" y="317"/>
                    <a:pt x="430" y="316"/>
                    <a:pt x="428" y="315"/>
                  </a:cubicBezTo>
                  <a:lnTo>
                    <a:pt x="428" y="314"/>
                  </a:lnTo>
                  <a:lnTo>
                    <a:pt x="424" y="315"/>
                  </a:lnTo>
                  <a:lnTo>
                    <a:pt x="421" y="315"/>
                  </a:lnTo>
                  <a:cubicBezTo>
                    <a:pt x="417" y="312"/>
                    <a:pt x="413" y="307"/>
                    <a:pt x="410" y="300"/>
                  </a:cubicBezTo>
                  <a:lnTo>
                    <a:pt x="409" y="298"/>
                  </a:lnTo>
                  <a:lnTo>
                    <a:pt x="405" y="298"/>
                  </a:lnTo>
                  <a:lnTo>
                    <a:pt x="406" y="298"/>
                  </a:lnTo>
                  <a:cubicBezTo>
                    <a:pt x="404" y="299"/>
                    <a:pt x="402" y="302"/>
                    <a:pt x="398" y="302"/>
                  </a:cubicBezTo>
                  <a:cubicBezTo>
                    <a:pt x="394" y="302"/>
                    <a:pt x="391" y="298"/>
                    <a:pt x="390" y="296"/>
                  </a:cubicBezTo>
                  <a:lnTo>
                    <a:pt x="390" y="296"/>
                  </a:lnTo>
                  <a:cubicBezTo>
                    <a:pt x="388" y="296"/>
                    <a:pt x="386" y="295"/>
                    <a:pt x="384" y="293"/>
                  </a:cubicBezTo>
                  <a:lnTo>
                    <a:pt x="383" y="291"/>
                  </a:lnTo>
                  <a:cubicBezTo>
                    <a:pt x="380" y="291"/>
                    <a:pt x="378" y="290"/>
                    <a:pt x="376" y="288"/>
                  </a:cubicBezTo>
                  <a:lnTo>
                    <a:pt x="375" y="289"/>
                  </a:lnTo>
                  <a:lnTo>
                    <a:pt x="373" y="289"/>
                  </a:lnTo>
                  <a:lnTo>
                    <a:pt x="369" y="288"/>
                  </a:lnTo>
                  <a:lnTo>
                    <a:pt x="367" y="287"/>
                  </a:lnTo>
                  <a:lnTo>
                    <a:pt x="366" y="289"/>
                  </a:lnTo>
                  <a:cubicBezTo>
                    <a:pt x="365" y="291"/>
                    <a:pt x="362" y="293"/>
                    <a:pt x="360" y="293"/>
                  </a:cubicBezTo>
                  <a:cubicBezTo>
                    <a:pt x="358" y="293"/>
                    <a:pt x="357" y="292"/>
                    <a:pt x="356" y="291"/>
                  </a:cubicBezTo>
                  <a:lnTo>
                    <a:pt x="354" y="290"/>
                  </a:lnTo>
                  <a:lnTo>
                    <a:pt x="350" y="292"/>
                  </a:lnTo>
                  <a:lnTo>
                    <a:pt x="348" y="291"/>
                  </a:lnTo>
                  <a:lnTo>
                    <a:pt x="347" y="291"/>
                  </a:lnTo>
                  <a:lnTo>
                    <a:pt x="345" y="291"/>
                  </a:lnTo>
                  <a:cubicBezTo>
                    <a:pt x="342" y="291"/>
                    <a:pt x="340" y="290"/>
                    <a:pt x="338" y="288"/>
                  </a:cubicBezTo>
                  <a:cubicBezTo>
                    <a:pt x="336" y="286"/>
                    <a:pt x="335" y="284"/>
                    <a:pt x="335" y="282"/>
                  </a:cubicBezTo>
                  <a:lnTo>
                    <a:pt x="333" y="283"/>
                  </a:lnTo>
                  <a:cubicBezTo>
                    <a:pt x="329" y="283"/>
                    <a:pt x="327" y="281"/>
                    <a:pt x="325" y="278"/>
                  </a:cubicBezTo>
                  <a:cubicBezTo>
                    <a:pt x="323" y="276"/>
                    <a:pt x="323" y="274"/>
                    <a:pt x="324" y="271"/>
                  </a:cubicBezTo>
                  <a:cubicBezTo>
                    <a:pt x="322" y="271"/>
                    <a:pt x="320" y="270"/>
                    <a:pt x="319" y="268"/>
                  </a:cubicBezTo>
                  <a:cubicBezTo>
                    <a:pt x="318" y="267"/>
                    <a:pt x="316" y="265"/>
                    <a:pt x="317" y="261"/>
                  </a:cubicBezTo>
                  <a:lnTo>
                    <a:pt x="316" y="260"/>
                  </a:lnTo>
                  <a:lnTo>
                    <a:pt x="313" y="260"/>
                  </a:lnTo>
                  <a:cubicBezTo>
                    <a:pt x="309" y="260"/>
                    <a:pt x="306" y="260"/>
                    <a:pt x="303" y="258"/>
                  </a:cubicBezTo>
                  <a:cubicBezTo>
                    <a:pt x="301" y="258"/>
                    <a:pt x="300" y="256"/>
                    <a:pt x="299" y="254"/>
                  </a:cubicBezTo>
                  <a:lnTo>
                    <a:pt x="296" y="254"/>
                  </a:lnTo>
                  <a:lnTo>
                    <a:pt x="295" y="254"/>
                  </a:lnTo>
                  <a:lnTo>
                    <a:pt x="293" y="254"/>
                  </a:lnTo>
                  <a:lnTo>
                    <a:pt x="289" y="257"/>
                  </a:lnTo>
                  <a:lnTo>
                    <a:pt x="286" y="258"/>
                  </a:lnTo>
                  <a:lnTo>
                    <a:pt x="284" y="257"/>
                  </a:lnTo>
                  <a:cubicBezTo>
                    <a:pt x="282" y="257"/>
                    <a:pt x="280" y="256"/>
                    <a:pt x="280" y="254"/>
                  </a:cubicBezTo>
                  <a:lnTo>
                    <a:pt x="278" y="253"/>
                  </a:lnTo>
                  <a:lnTo>
                    <a:pt x="277" y="254"/>
                  </a:lnTo>
                  <a:cubicBezTo>
                    <a:pt x="276" y="255"/>
                    <a:pt x="274" y="255"/>
                    <a:pt x="272" y="255"/>
                  </a:cubicBezTo>
                  <a:lnTo>
                    <a:pt x="270" y="255"/>
                  </a:lnTo>
                  <a:cubicBezTo>
                    <a:pt x="268" y="254"/>
                    <a:pt x="266" y="253"/>
                    <a:pt x="265" y="251"/>
                  </a:cubicBezTo>
                  <a:lnTo>
                    <a:pt x="264" y="251"/>
                  </a:lnTo>
                  <a:cubicBezTo>
                    <a:pt x="262" y="252"/>
                    <a:pt x="261" y="253"/>
                    <a:pt x="259" y="253"/>
                  </a:cubicBezTo>
                  <a:lnTo>
                    <a:pt x="257" y="252"/>
                  </a:lnTo>
                  <a:lnTo>
                    <a:pt x="254" y="251"/>
                  </a:lnTo>
                  <a:lnTo>
                    <a:pt x="254" y="250"/>
                  </a:lnTo>
                  <a:cubicBezTo>
                    <a:pt x="251" y="250"/>
                    <a:pt x="247" y="247"/>
                    <a:pt x="244" y="244"/>
                  </a:cubicBezTo>
                  <a:cubicBezTo>
                    <a:pt x="243" y="245"/>
                    <a:pt x="241" y="246"/>
                    <a:pt x="238" y="246"/>
                  </a:cubicBezTo>
                  <a:lnTo>
                    <a:pt x="237" y="246"/>
                  </a:lnTo>
                  <a:lnTo>
                    <a:pt x="234" y="245"/>
                  </a:lnTo>
                  <a:cubicBezTo>
                    <a:pt x="231" y="244"/>
                    <a:pt x="228" y="243"/>
                    <a:pt x="225" y="243"/>
                  </a:cubicBezTo>
                  <a:cubicBezTo>
                    <a:pt x="224" y="243"/>
                    <a:pt x="222" y="243"/>
                    <a:pt x="219" y="245"/>
                  </a:cubicBezTo>
                  <a:lnTo>
                    <a:pt x="215" y="246"/>
                  </a:lnTo>
                  <a:cubicBezTo>
                    <a:pt x="214" y="246"/>
                    <a:pt x="212" y="245"/>
                    <a:pt x="211" y="244"/>
                  </a:cubicBezTo>
                  <a:lnTo>
                    <a:pt x="211" y="245"/>
                  </a:lnTo>
                  <a:cubicBezTo>
                    <a:pt x="210" y="247"/>
                    <a:pt x="207" y="248"/>
                    <a:pt x="205" y="248"/>
                  </a:cubicBezTo>
                  <a:lnTo>
                    <a:pt x="205" y="248"/>
                  </a:lnTo>
                  <a:cubicBezTo>
                    <a:pt x="202" y="248"/>
                    <a:pt x="200" y="247"/>
                    <a:pt x="199" y="245"/>
                  </a:cubicBezTo>
                  <a:lnTo>
                    <a:pt x="198" y="243"/>
                  </a:lnTo>
                  <a:lnTo>
                    <a:pt x="195" y="244"/>
                  </a:lnTo>
                  <a:cubicBezTo>
                    <a:pt x="190" y="244"/>
                    <a:pt x="187" y="240"/>
                    <a:pt x="186" y="238"/>
                  </a:cubicBezTo>
                  <a:lnTo>
                    <a:pt x="185" y="235"/>
                  </a:lnTo>
                  <a:lnTo>
                    <a:pt x="181" y="235"/>
                  </a:lnTo>
                  <a:cubicBezTo>
                    <a:pt x="180" y="235"/>
                    <a:pt x="176" y="235"/>
                    <a:pt x="173" y="232"/>
                  </a:cubicBezTo>
                  <a:lnTo>
                    <a:pt x="172" y="232"/>
                  </a:lnTo>
                  <a:cubicBezTo>
                    <a:pt x="170" y="233"/>
                    <a:pt x="167" y="234"/>
                    <a:pt x="164" y="234"/>
                  </a:cubicBezTo>
                  <a:lnTo>
                    <a:pt x="162" y="234"/>
                  </a:lnTo>
                  <a:lnTo>
                    <a:pt x="159" y="237"/>
                  </a:lnTo>
                  <a:lnTo>
                    <a:pt x="156" y="238"/>
                  </a:lnTo>
                  <a:lnTo>
                    <a:pt x="153" y="237"/>
                  </a:lnTo>
                  <a:cubicBezTo>
                    <a:pt x="148" y="235"/>
                    <a:pt x="145" y="232"/>
                    <a:pt x="144" y="228"/>
                  </a:cubicBezTo>
                  <a:lnTo>
                    <a:pt x="144" y="225"/>
                  </a:lnTo>
                  <a:lnTo>
                    <a:pt x="142" y="225"/>
                  </a:lnTo>
                  <a:cubicBezTo>
                    <a:pt x="138" y="228"/>
                    <a:pt x="133" y="229"/>
                    <a:pt x="128" y="230"/>
                  </a:cubicBezTo>
                  <a:lnTo>
                    <a:pt x="127" y="230"/>
                  </a:lnTo>
                  <a:lnTo>
                    <a:pt x="124" y="229"/>
                  </a:lnTo>
                  <a:cubicBezTo>
                    <a:pt x="122" y="230"/>
                    <a:pt x="120" y="231"/>
                    <a:pt x="117" y="231"/>
                  </a:cubicBezTo>
                  <a:cubicBezTo>
                    <a:pt x="115" y="231"/>
                    <a:pt x="113" y="231"/>
                    <a:pt x="112" y="230"/>
                  </a:cubicBezTo>
                  <a:lnTo>
                    <a:pt x="109" y="230"/>
                  </a:lnTo>
                  <a:cubicBezTo>
                    <a:pt x="108" y="230"/>
                    <a:pt x="107" y="230"/>
                    <a:pt x="105" y="231"/>
                  </a:cubicBezTo>
                  <a:cubicBezTo>
                    <a:pt x="102" y="234"/>
                    <a:pt x="100" y="236"/>
                    <a:pt x="96" y="236"/>
                  </a:cubicBezTo>
                  <a:cubicBezTo>
                    <a:pt x="94" y="236"/>
                    <a:pt x="92" y="235"/>
                    <a:pt x="91" y="233"/>
                  </a:cubicBezTo>
                  <a:cubicBezTo>
                    <a:pt x="88" y="230"/>
                    <a:pt x="90" y="227"/>
                    <a:pt x="91" y="223"/>
                  </a:cubicBezTo>
                  <a:lnTo>
                    <a:pt x="92" y="219"/>
                  </a:lnTo>
                  <a:lnTo>
                    <a:pt x="92" y="219"/>
                  </a:lnTo>
                  <a:cubicBezTo>
                    <a:pt x="90" y="219"/>
                    <a:pt x="89" y="218"/>
                    <a:pt x="87" y="217"/>
                  </a:cubicBezTo>
                  <a:cubicBezTo>
                    <a:pt x="85" y="220"/>
                    <a:pt x="81" y="226"/>
                    <a:pt x="73" y="226"/>
                  </a:cubicBezTo>
                  <a:lnTo>
                    <a:pt x="73" y="226"/>
                  </a:lnTo>
                  <a:cubicBezTo>
                    <a:pt x="74" y="230"/>
                    <a:pt x="72" y="233"/>
                    <a:pt x="68" y="234"/>
                  </a:cubicBezTo>
                  <a:lnTo>
                    <a:pt x="65" y="235"/>
                  </a:lnTo>
                  <a:cubicBezTo>
                    <a:pt x="60" y="235"/>
                    <a:pt x="57" y="232"/>
                    <a:pt x="55" y="230"/>
                  </a:cubicBezTo>
                  <a:lnTo>
                    <a:pt x="55" y="230"/>
                  </a:lnTo>
                  <a:cubicBezTo>
                    <a:pt x="53" y="231"/>
                    <a:pt x="51" y="231"/>
                    <a:pt x="49" y="232"/>
                  </a:cubicBezTo>
                  <a:lnTo>
                    <a:pt x="47" y="234"/>
                  </a:lnTo>
                  <a:cubicBezTo>
                    <a:pt x="45" y="236"/>
                    <a:pt x="43" y="238"/>
                    <a:pt x="41" y="238"/>
                  </a:cubicBezTo>
                  <a:cubicBezTo>
                    <a:pt x="39" y="238"/>
                    <a:pt x="36" y="236"/>
                    <a:pt x="35" y="235"/>
                  </a:cubicBezTo>
                  <a:cubicBezTo>
                    <a:pt x="33" y="233"/>
                    <a:pt x="32" y="230"/>
                    <a:pt x="32" y="228"/>
                  </a:cubicBezTo>
                  <a:lnTo>
                    <a:pt x="29" y="230"/>
                  </a:lnTo>
                  <a:cubicBezTo>
                    <a:pt x="27" y="231"/>
                    <a:pt x="26" y="231"/>
                    <a:pt x="24" y="231"/>
                  </a:cubicBezTo>
                  <a:cubicBezTo>
                    <a:pt x="22" y="231"/>
                    <a:pt x="20" y="231"/>
                    <a:pt x="19" y="229"/>
                  </a:cubicBezTo>
                  <a:lnTo>
                    <a:pt x="17" y="227"/>
                  </a:lnTo>
                  <a:cubicBezTo>
                    <a:pt x="15" y="228"/>
                    <a:pt x="13" y="229"/>
                    <a:pt x="10" y="229"/>
                  </a:cubicBezTo>
                  <a:lnTo>
                    <a:pt x="6" y="228"/>
                  </a:lnTo>
                  <a:lnTo>
                    <a:pt x="3" y="227"/>
                  </a:lnTo>
                  <a:cubicBezTo>
                    <a:pt x="1" y="224"/>
                    <a:pt x="0" y="221"/>
                    <a:pt x="0" y="218"/>
                  </a:cubicBezTo>
                  <a:cubicBezTo>
                    <a:pt x="1" y="217"/>
                    <a:pt x="2" y="215"/>
                    <a:pt x="3" y="214"/>
                  </a:cubicBezTo>
                  <a:lnTo>
                    <a:pt x="4" y="212"/>
                  </a:lnTo>
                  <a:lnTo>
                    <a:pt x="3" y="209"/>
                  </a:lnTo>
                  <a:cubicBezTo>
                    <a:pt x="4" y="207"/>
                    <a:pt x="5" y="205"/>
                    <a:pt x="6" y="204"/>
                  </a:cubicBezTo>
                  <a:lnTo>
                    <a:pt x="6" y="202"/>
                  </a:lnTo>
                  <a:cubicBezTo>
                    <a:pt x="5" y="200"/>
                    <a:pt x="6" y="197"/>
                    <a:pt x="7" y="195"/>
                  </a:cubicBezTo>
                  <a:lnTo>
                    <a:pt x="10" y="193"/>
                  </a:lnTo>
                  <a:lnTo>
                    <a:pt x="13" y="190"/>
                  </a:lnTo>
                  <a:lnTo>
                    <a:pt x="15" y="189"/>
                  </a:lnTo>
                  <a:lnTo>
                    <a:pt x="16" y="188"/>
                  </a:lnTo>
                  <a:lnTo>
                    <a:pt x="18" y="186"/>
                  </a:lnTo>
                  <a:lnTo>
                    <a:pt x="19" y="183"/>
                  </a:lnTo>
                  <a:cubicBezTo>
                    <a:pt x="20" y="181"/>
                    <a:pt x="21" y="180"/>
                    <a:pt x="22" y="180"/>
                  </a:cubicBezTo>
                  <a:lnTo>
                    <a:pt x="24" y="176"/>
                  </a:lnTo>
                  <a:lnTo>
                    <a:pt x="26" y="174"/>
                  </a:lnTo>
                  <a:lnTo>
                    <a:pt x="25" y="171"/>
                  </a:lnTo>
                  <a:lnTo>
                    <a:pt x="25" y="171"/>
                  </a:lnTo>
                  <a:cubicBezTo>
                    <a:pt x="25" y="169"/>
                    <a:pt x="24" y="168"/>
                    <a:pt x="24" y="166"/>
                  </a:cubicBezTo>
                  <a:lnTo>
                    <a:pt x="25" y="165"/>
                  </a:lnTo>
                  <a:lnTo>
                    <a:pt x="24" y="163"/>
                  </a:lnTo>
                  <a:cubicBezTo>
                    <a:pt x="23" y="162"/>
                    <a:pt x="22" y="160"/>
                    <a:pt x="22" y="158"/>
                  </a:cubicBezTo>
                  <a:cubicBezTo>
                    <a:pt x="21" y="156"/>
                    <a:pt x="21" y="154"/>
                    <a:pt x="22" y="152"/>
                  </a:cubicBezTo>
                  <a:cubicBezTo>
                    <a:pt x="37" y="124"/>
                    <a:pt x="43" y="94"/>
                    <a:pt x="41" y="61"/>
                  </a:cubicBezTo>
                  <a:cubicBezTo>
                    <a:pt x="41" y="58"/>
                    <a:pt x="42" y="56"/>
                    <a:pt x="44" y="55"/>
                  </a:cubicBezTo>
                  <a:lnTo>
                    <a:pt x="48" y="54"/>
                  </a:lnTo>
                  <a:lnTo>
                    <a:pt x="50" y="54"/>
                  </a:lnTo>
                  <a:lnTo>
                    <a:pt x="54" y="56"/>
                  </a:lnTo>
                  <a:cubicBezTo>
                    <a:pt x="58" y="57"/>
                    <a:pt x="63" y="60"/>
                    <a:pt x="67" y="60"/>
                  </a:cubicBezTo>
                  <a:cubicBezTo>
                    <a:pt x="70" y="60"/>
                    <a:pt x="71" y="59"/>
                    <a:pt x="73" y="58"/>
                  </a:cubicBezTo>
                  <a:cubicBezTo>
                    <a:pt x="78" y="53"/>
                    <a:pt x="83" y="51"/>
                    <a:pt x="89" y="51"/>
                  </a:cubicBezTo>
                  <a:cubicBezTo>
                    <a:pt x="92" y="51"/>
                    <a:pt x="94" y="51"/>
                    <a:pt x="97" y="52"/>
                  </a:cubicBezTo>
                  <a:lnTo>
                    <a:pt x="101" y="51"/>
                  </a:lnTo>
                  <a:cubicBezTo>
                    <a:pt x="108" y="51"/>
                    <a:pt x="110" y="57"/>
                    <a:pt x="111" y="59"/>
                  </a:cubicBezTo>
                  <a:lnTo>
                    <a:pt x="112" y="61"/>
                  </a:lnTo>
                  <a:cubicBezTo>
                    <a:pt x="117" y="66"/>
                    <a:pt x="121" y="67"/>
                    <a:pt x="125" y="69"/>
                  </a:cubicBezTo>
                  <a:cubicBezTo>
                    <a:pt x="129" y="71"/>
                    <a:pt x="133" y="73"/>
                    <a:pt x="137" y="76"/>
                  </a:cubicBezTo>
                  <a:cubicBezTo>
                    <a:pt x="145" y="72"/>
                    <a:pt x="153" y="70"/>
                    <a:pt x="162" y="70"/>
                  </a:cubicBezTo>
                  <a:cubicBezTo>
                    <a:pt x="165" y="70"/>
                    <a:pt x="168" y="70"/>
                    <a:pt x="170" y="71"/>
                  </a:cubicBezTo>
                  <a:cubicBezTo>
                    <a:pt x="176" y="69"/>
                    <a:pt x="180" y="68"/>
                    <a:pt x="184" y="68"/>
                  </a:cubicBezTo>
                  <a:cubicBezTo>
                    <a:pt x="187" y="68"/>
                    <a:pt x="189" y="69"/>
                    <a:pt x="191" y="69"/>
                  </a:cubicBezTo>
                  <a:cubicBezTo>
                    <a:pt x="193" y="68"/>
                    <a:pt x="195" y="68"/>
                    <a:pt x="196" y="68"/>
                  </a:cubicBezTo>
                  <a:cubicBezTo>
                    <a:pt x="199" y="68"/>
                    <a:pt x="202" y="69"/>
                    <a:pt x="203" y="70"/>
                  </a:cubicBezTo>
                  <a:lnTo>
                    <a:pt x="205" y="70"/>
                  </a:lnTo>
                  <a:cubicBezTo>
                    <a:pt x="212" y="70"/>
                    <a:pt x="216" y="75"/>
                    <a:pt x="219" y="78"/>
                  </a:cubicBezTo>
                  <a:lnTo>
                    <a:pt x="222" y="81"/>
                  </a:lnTo>
                  <a:lnTo>
                    <a:pt x="225" y="80"/>
                  </a:lnTo>
                  <a:cubicBezTo>
                    <a:pt x="227" y="79"/>
                    <a:pt x="230" y="78"/>
                    <a:pt x="232" y="78"/>
                  </a:cubicBezTo>
                  <a:cubicBezTo>
                    <a:pt x="236" y="78"/>
                    <a:pt x="240" y="80"/>
                    <a:pt x="243" y="82"/>
                  </a:cubicBezTo>
                  <a:lnTo>
                    <a:pt x="245" y="83"/>
                  </a:lnTo>
                  <a:cubicBezTo>
                    <a:pt x="246" y="84"/>
                    <a:pt x="248" y="85"/>
                    <a:pt x="250" y="85"/>
                  </a:cubicBezTo>
                  <a:cubicBezTo>
                    <a:pt x="251" y="84"/>
                    <a:pt x="253" y="83"/>
                    <a:pt x="256" y="83"/>
                  </a:cubicBezTo>
                  <a:lnTo>
                    <a:pt x="259" y="84"/>
                  </a:lnTo>
                  <a:cubicBezTo>
                    <a:pt x="261" y="85"/>
                    <a:pt x="262" y="85"/>
                    <a:pt x="263" y="85"/>
                  </a:cubicBezTo>
                  <a:lnTo>
                    <a:pt x="266" y="85"/>
                  </a:lnTo>
                  <a:cubicBezTo>
                    <a:pt x="267" y="85"/>
                    <a:pt x="268" y="85"/>
                    <a:pt x="270" y="85"/>
                  </a:cubicBezTo>
                  <a:lnTo>
                    <a:pt x="272" y="85"/>
                  </a:lnTo>
                  <a:cubicBezTo>
                    <a:pt x="274" y="85"/>
                    <a:pt x="276" y="86"/>
                    <a:pt x="278" y="88"/>
                  </a:cubicBezTo>
                  <a:lnTo>
                    <a:pt x="279" y="89"/>
                  </a:lnTo>
                  <a:cubicBezTo>
                    <a:pt x="280" y="89"/>
                    <a:pt x="282" y="89"/>
                    <a:pt x="283" y="89"/>
                  </a:cubicBezTo>
                  <a:cubicBezTo>
                    <a:pt x="286" y="88"/>
                    <a:pt x="288" y="88"/>
                    <a:pt x="290" y="88"/>
                  </a:cubicBezTo>
                  <a:cubicBezTo>
                    <a:pt x="294" y="88"/>
                    <a:pt x="297" y="89"/>
                    <a:pt x="299" y="91"/>
                  </a:cubicBezTo>
                  <a:cubicBezTo>
                    <a:pt x="308" y="91"/>
                    <a:pt x="312" y="96"/>
                    <a:pt x="315" y="101"/>
                  </a:cubicBezTo>
                  <a:cubicBezTo>
                    <a:pt x="319" y="102"/>
                    <a:pt x="322" y="104"/>
                    <a:pt x="324" y="106"/>
                  </a:cubicBezTo>
                  <a:cubicBezTo>
                    <a:pt x="326" y="108"/>
                    <a:pt x="327" y="108"/>
                    <a:pt x="328" y="108"/>
                  </a:cubicBezTo>
                  <a:lnTo>
                    <a:pt x="329" y="108"/>
                  </a:lnTo>
                  <a:lnTo>
                    <a:pt x="331" y="109"/>
                  </a:lnTo>
                  <a:cubicBezTo>
                    <a:pt x="339" y="111"/>
                    <a:pt x="347" y="112"/>
                    <a:pt x="355" y="112"/>
                  </a:cubicBezTo>
                  <a:cubicBezTo>
                    <a:pt x="364" y="112"/>
                    <a:pt x="372" y="111"/>
                    <a:pt x="380" y="108"/>
                  </a:cubicBezTo>
                  <a:lnTo>
                    <a:pt x="382" y="107"/>
                  </a:lnTo>
                  <a:cubicBezTo>
                    <a:pt x="384" y="107"/>
                    <a:pt x="386" y="108"/>
                    <a:pt x="388" y="110"/>
                  </a:cubicBezTo>
                  <a:cubicBezTo>
                    <a:pt x="388" y="111"/>
                    <a:pt x="389" y="112"/>
                    <a:pt x="393" y="112"/>
                  </a:cubicBezTo>
                  <a:cubicBezTo>
                    <a:pt x="395" y="112"/>
                    <a:pt x="397" y="112"/>
                    <a:pt x="398" y="111"/>
                  </a:cubicBezTo>
                  <a:cubicBezTo>
                    <a:pt x="400" y="111"/>
                    <a:pt x="403" y="111"/>
                    <a:pt x="405" y="111"/>
                  </a:cubicBezTo>
                  <a:cubicBezTo>
                    <a:pt x="407" y="111"/>
                    <a:pt x="413" y="111"/>
                    <a:pt x="418" y="117"/>
                  </a:cubicBezTo>
                  <a:cubicBezTo>
                    <a:pt x="419" y="118"/>
                    <a:pt x="421" y="120"/>
                    <a:pt x="423" y="124"/>
                  </a:cubicBezTo>
                  <a:lnTo>
                    <a:pt x="425" y="127"/>
                  </a:lnTo>
                  <a:cubicBezTo>
                    <a:pt x="427" y="125"/>
                    <a:pt x="430" y="124"/>
                    <a:pt x="433" y="124"/>
                  </a:cubicBezTo>
                  <a:cubicBezTo>
                    <a:pt x="435" y="123"/>
                    <a:pt x="436" y="123"/>
                    <a:pt x="438" y="123"/>
                  </a:cubicBezTo>
                  <a:lnTo>
                    <a:pt x="440" y="122"/>
                  </a:lnTo>
                  <a:lnTo>
                    <a:pt x="442" y="123"/>
                  </a:lnTo>
                  <a:lnTo>
                    <a:pt x="443" y="123"/>
                  </a:lnTo>
                  <a:cubicBezTo>
                    <a:pt x="445" y="123"/>
                    <a:pt x="447" y="121"/>
                    <a:pt x="448" y="120"/>
                  </a:cubicBezTo>
                  <a:lnTo>
                    <a:pt x="451" y="119"/>
                  </a:lnTo>
                  <a:lnTo>
                    <a:pt x="452" y="116"/>
                  </a:lnTo>
                  <a:lnTo>
                    <a:pt x="451" y="115"/>
                  </a:lnTo>
                  <a:cubicBezTo>
                    <a:pt x="448" y="111"/>
                    <a:pt x="443" y="106"/>
                    <a:pt x="445" y="99"/>
                  </a:cubicBezTo>
                  <a:cubicBezTo>
                    <a:pt x="442" y="97"/>
                    <a:pt x="440" y="94"/>
                    <a:pt x="439" y="91"/>
                  </a:cubicBezTo>
                  <a:cubicBezTo>
                    <a:pt x="438" y="86"/>
                    <a:pt x="442" y="82"/>
                    <a:pt x="444" y="80"/>
                  </a:cubicBezTo>
                  <a:lnTo>
                    <a:pt x="446" y="78"/>
                  </a:lnTo>
                  <a:cubicBezTo>
                    <a:pt x="446" y="75"/>
                    <a:pt x="447" y="72"/>
                    <a:pt x="448" y="70"/>
                  </a:cubicBezTo>
                  <a:cubicBezTo>
                    <a:pt x="453" y="62"/>
                    <a:pt x="465" y="59"/>
                    <a:pt x="472" y="57"/>
                  </a:cubicBezTo>
                  <a:cubicBezTo>
                    <a:pt x="477" y="52"/>
                    <a:pt x="480" y="49"/>
                    <a:pt x="485" y="49"/>
                  </a:cubicBezTo>
                  <a:lnTo>
                    <a:pt x="488" y="49"/>
                  </a:lnTo>
                  <a:cubicBezTo>
                    <a:pt x="489" y="49"/>
                    <a:pt x="491" y="49"/>
                    <a:pt x="494" y="48"/>
                  </a:cubicBezTo>
                  <a:lnTo>
                    <a:pt x="497" y="47"/>
                  </a:lnTo>
                  <a:lnTo>
                    <a:pt x="500" y="48"/>
                  </a:lnTo>
                  <a:lnTo>
                    <a:pt x="503" y="50"/>
                  </a:lnTo>
                  <a:cubicBezTo>
                    <a:pt x="504" y="49"/>
                    <a:pt x="506" y="48"/>
                    <a:pt x="508" y="48"/>
                  </a:cubicBezTo>
                  <a:cubicBezTo>
                    <a:pt x="511" y="48"/>
                    <a:pt x="513" y="50"/>
                    <a:pt x="515" y="53"/>
                  </a:cubicBezTo>
                  <a:cubicBezTo>
                    <a:pt x="516" y="51"/>
                    <a:pt x="518" y="50"/>
                    <a:pt x="520" y="50"/>
                  </a:cubicBezTo>
                  <a:cubicBezTo>
                    <a:pt x="522" y="50"/>
                    <a:pt x="523" y="51"/>
                    <a:pt x="525" y="51"/>
                  </a:cubicBezTo>
                  <a:cubicBezTo>
                    <a:pt x="527" y="49"/>
                    <a:pt x="530" y="47"/>
                    <a:pt x="535" y="47"/>
                  </a:cubicBezTo>
                  <a:lnTo>
                    <a:pt x="539" y="48"/>
                  </a:lnTo>
                  <a:cubicBezTo>
                    <a:pt x="540" y="45"/>
                    <a:pt x="541" y="43"/>
                    <a:pt x="543" y="42"/>
                  </a:cubicBezTo>
                  <a:cubicBezTo>
                    <a:pt x="544" y="40"/>
                    <a:pt x="545" y="39"/>
                    <a:pt x="546" y="36"/>
                  </a:cubicBezTo>
                  <a:lnTo>
                    <a:pt x="550" y="34"/>
                  </a:lnTo>
                  <a:lnTo>
                    <a:pt x="550" y="34"/>
                  </a:lnTo>
                  <a:cubicBezTo>
                    <a:pt x="550" y="32"/>
                    <a:pt x="550" y="29"/>
                    <a:pt x="552" y="27"/>
                  </a:cubicBezTo>
                  <a:cubicBezTo>
                    <a:pt x="553" y="23"/>
                    <a:pt x="556" y="20"/>
                    <a:pt x="561" y="19"/>
                  </a:cubicBezTo>
                  <a:cubicBezTo>
                    <a:pt x="561" y="14"/>
                    <a:pt x="565" y="8"/>
                    <a:pt x="571" y="7"/>
                  </a:cubicBezTo>
                  <a:lnTo>
                    <a:pt x="572" y="7"/>
                  </a:lnTo>
                  <a:cubicBezTo>
                    <a:pt x="575" y="7"/>
                    <a:pt x="578" y="9"/>
                    <a:pt x="579" y="12"/>
                  </a:cubicBezTo>
                  <a:cubicBezTo>
                    <a:pt x="581" y="12"/>
                    <a:pt x="582" y="12"/>
                    <a:pt x="584" y="12"/>
                  </a:cubicBezTo>
                  <a:lnTo>
                    <a:pt x="587" y="12"/>
                  </a:lnTo>
                  <a:lnTo>
                    <a:pt x="589" y="12"/>
                  </a:lnTo>
                  <a:lnTo>
                    <a:pt x="592" y="12"/>
                  </a:lnTo>
                  <a:cubicBezTo>
                    <a:pt x="596" y="13"/>
                    <a:pt x="598" y="16"/>
                    <a:pt x="599" y="18"/>
                  </a:cubicBezTo>
                  <a:cubicBezTo>
                    <a:pt x="603" y="18"/>
                    <a:pt x="606" y="20"/>
                    <a:pt x="609" y="22"/>
                  </a:cubicBezTo>
                  <a:cubicBezTo>
                    <a:pt x="612" y="19"/>
                    <a:pt x="616" y="18"/>
                    <a:pt x="618" y="17"/>
                  </a:cubicBezTo>
                  <a:lnTo>
                    <a:pt x="620" y="16"/>
                  </a:lnTo>
                  <a:cubicBezTo>
                    <a:pt x="621" y="13"/>
                    <a:pt x="623" y="12"/>
                    <a:pt x="626" y="12"/>
                  </a:cubicBezTo>
                  <a:lnTo>
                    <a:pt x="627" y="12"/>
                  </a:lnTo>
                  <a:cubicBezTo>
                    <a:pt x="630" y="12"/>
                    <a:pt x="632" y="13"/>
                    <a:pt x="633" y="15"/>
                  </a:cubicBezTo>
                  <a:cubicBezTo>
                    <a:pt x="636" y="13"/>
                    <a:pt x="639" y="11"/>
                    <a:pt x="642" y="11"/>
                  </a:cubicBezTo>
                  <a:cubicBezTo>
                    <a:pt x="645" y="11"/>
                    <a:pt x="648" y="13"/>
                    <a:pt x="650" y="15"/>
                  </a:cubicBezTo>
                  <a:lnTo>
                    <a:pt x="650" y="15"/>
                  </a:lnTo>
                  <a:cubicBezTo>
                    <a:pt x="651" y="13"/>
                    <a:pt x="654" y="12"/>
                    <a:pt x="656" y="12"/>
                  </a:cubicBezTo>
                  <a:cubicBezTo>
                    <a:pt x="657" y="12"/>
                    <a:pt x="658" y="12"/>
                    <a:pt x="659" y="13"/>
                  </a:cubicBezTo>
                  <a:lnTo>
                    <a:pt x="663" y="12"/>
                  </a:lnTo>
                  <a:lnTo>
                    <a:pt x="664" y="12"/>
                  </a:lnTo>
                  <a:cubicBezTo>
                    <a:pt x="666" y="10"/>
                    <a:pt x="669" y="9"/>
                    <a:pt x="672" y="9"/>
                  </a:cubicBezTo>
                  <a:lnTo>
                    <a:pt x="676" y="10"/>
                  </a:lnTo>
                  <a:lnTo>
                    <a:pt x="679" y="9"/>
                  </a:lnTo>
                  <a:cubicBezTo>
                    <a:pt x="681" y="9"/>
                    <a:pt x="683" y="10"/>
                    <a:pt x="685" y="11"/>
                  </a:cubicBezTo>
                  <a:lnTo>
                    <a:pt x="686" y="12"/>
                  </a:lnTo>
                  <a:lnTo>
                    <a:pt x="688" y="12"/>
                  </a:lnTo>
                  <a:lnTo>
                    <a:pt x="690" y="12"/>
                  </a:lnTo>
                  <a:cubicBezTo>
                    <a:pt x="693" y="12"/>
                    <a:pt x="695" y="14"/>
                    <a:pt x="697" y="16"/>
                  </a:cubicBezTo>
                  <a:lnTo>
                    <a:pt x="698" y="16"/>
                  </a:lnTo>
                  <a:lnTo>
                    <a:pt x="701" y="16"/>
                  </a:lnTo>
                  <a:cubicBezTo>
                    <a:pt x="704" y="18"/>
                    <a:pt x="705" y="21"/>
                    <a:pt x="706" y="23"/>
                  </a:cubicBezTo>
                  <a:lnTo>
                    <a:pt x="706" y="24"/>
                  </a:lnTo>
                  <a:lnTo>
                    <a:pt x="707" y="26"/>
                  </a:lnTo>
                  <a:lnTo>
                    <a:pt x="709" y="25"/>
                  </a:lnTo>
                  <a:cubicBezTo>
                    <a:pt x="713" y="25"/>
                    <a:pt x="717" y="30"/>
                    <a:pt x="718" y="32"/>
                  </a:cubicBezTo>
                  <a:lnTo>
                    <a:pt x="719" y="33"/>
                  </a:lnTo>
                  <a:cubicBezTo>
                    <a:pt x="720" y="33"/>
                    <a:pt x="722" y="34"/>
                    <a:pt x="722" y="35"/>
                  </a:cubicBezTo>
                  <a:cubicBezTo>
                    <a:pt x="726" y="36"/>
                    <a:pt x="728" y="39"/>
                    <a:pt x="729" y="40"/>
                  </a:cubicBezTo>
                  <a:lnTo>
                    <a:pt x="731" y="41"/>
                  </a:lnTo>
                  <a:lnTo>
                    <a:pt x="732" y="40"/>
                  </a:lnTo>
                  <a:lnTo>
                    <a:pt x="733" y="40"/>
                  </a:lnTo>
                  <a:cubicBezTo>
                    <a:pt x="735" y="40"/>
                    <a:pt x="737" y="41"/>
                    <a:pt x="738" y="42"/>
                  </a:cubicBezTo>
                  <a:lnTo>
                    <a:pt x="740" y="45"/>
                  </a:lnTo>
                  <a:lnTo>
                    <a:pt x="741" y="45"/>
                  </a:lnTo>
                  <a:lnTo>
                    <a:pt x="742" y="45"/>
                  </a:lnTo>
                  <a:lnTo>
                    <a:pt x="746" y="46"/>
                  </a:lnTo>
                  <a:lnTo>
                    <a:pt x="750" y="45"/>
                  </a:lnTo>
                  <a:lnTo>
                    <a:pt x="751" y="45"/>
                  </a:lnTo>
                  <a:lnTo>
                    <a:pt x="752" y="45"/>
                  </a:lnTo>
                  <a:lnTo>
                    <a:pt x="754" y="43"/>
                  </a:lnTo>
                  <a:lnTo>
                    <a:pt x="757" y="40"/>
                  </a:lnTo>
                  <a:cubicBezTo>
                    <a:pt x="758" y="37"/>
                    <a:pt x="761" y="36"/>
                    <a:pt x="763" y="36"/>
                  </a:cubicBezTo>
                  <a:lnTo>
                    <a:pt x="764" y="38"/>
                  </a:lnTo>
                  <a:lnTo>
                    <a:pt x="765" y="38"/>
                  </a:lnTo>
                  <a:lnTo>
                    <a:pt x="765" y="35"/>
                  </a:lnTo>
                  <a:lnTo>
                    <a:pt x="768" y="36"/>
                  </a:lnTo>
                  <a:cubicBezTo>
                    <a:pt x="770" y="35"/>
                    <a:pt x="772" y="35"/>
                    <a:pt x="774" y="34"/>
                  </a:cubicBezTo>
                  <a:lnTo>
                    <a:pt x="777" y="32"/>
                  </a:lnTo>
                  <a:lnTo>
                    <a:pt x="779" y="31"/>
                  </a:lnTo>
                  <a:cubicBezTo>
                    <a:pt x="781" y="29"/>
                    <a:pt x="783" y="28"/>
                    <a:pt x="785" y="27"/>
                  </a:cubicBezTo>
                  <a:lnTo>
                    <a:pt x="787" y="24"/>
                  </a:lnTo>
                  <a:cubicBezTo>
                    <a:pt x="788" y="22"/>
                    <a:pt x="790" y="21"/>
                    <a:pt x="792" y="21"/>
                  </a:cubicBezTo>
                  <a:lnTo>
                    <a:pt x="794" y="19"/>
                  </a:lnTo>
                  <a:cubicBezTo>
                    <a:pt x="798" y="15"/>
                    <a:pt x="802" y="11"/>
                    <a:pt x="811" y="8"/>
                  </a:cubicBezTo>
                  <a:lnTo>
                    <a:pt x="813" y="7"/>
                  </a:lnTo>
                  <a:lnTo>
                    <a:pt x="815" y="8"/>
                  </a:lnTo>
                  <a:lnTo>
                    <a:pt x="816" y="8"/>
                  </a:lnTo>
                  <a:cubicBezTo>
                    <a:pt x="817" y="7"/>
                    <a:pt x="819" y="6"/>
                    <a:pt x="821" y="6"/>
                  </a:cubicBezTo>
                  <a:cubicBezTo>
                    <a:pt x="822" y="6"/>
                    <a:pt x="824" y="7"/>
                    <a:pt x="826" y="8"/>
                  </a:cubicBezTo>
                  <a:lnTo>
                    <a:pt x="829" y="7"/>
                  </a:lnTo>
                  <a:cubicBezTo>
                    <a:pt x="831" y="7"/>
                    <a:pt x="832" y="8"/>
                    <a:pt x="834" y="9"/>
                  </a:cubicBezTo>
                  <a:lnTo>
                    <a:pt x="837" y="8"/>
                  </a:lnTo>
                  <a:lnTo>
                    <a:pt x="839" y="8"/>
                  </a:lnTo>
                  <a:cubicBezTo>
                    <a:pt x="846" y="5"/>
                    <a:pt x="856" y="4"/>
                    <a:pt x="868" y="4"/>
                  </a:cubicBezTo>
                  <a:cubicBezTo>
                    <a:pt x="871" y="4"/>
                    <a:pt x="885" y="4"/>
                    <a:pt x="889" y="4"/>
                  </a:cubicBezTo>
                  <a:lnTo>
                    <a:pt x="893" y="4"/>
                  </a:lnTo>
                  <a:lnTo>
                    <a:pt x="894" y="4"/>
                  </a:lnTo>
                  <a:lnTo>
                    <a:pt x="897" y="3"/>
                  </a:lnTo>
                  <a:cubicBezTo>
                    <a:pt x="899" y="2"/>
                    <a:pt x="901" y="0"/>
                    <a:pt x="904" y="0"/>
                  </a:cubicBezTo>
                  <a:cubicBezTo>
                    <a:pt x="906" y="0"/>
                    <a:pt x="909" y="1"/>
                    <a:pt x="911" y="3"/>
                  </a:cubicBezTo>
                  <a:cubicBezTo>
                    <a:pt x="913" y="3"/>
                    <a:pt x="916" y="5"/>
                    <a:pt x="917" y="6"/>
                  </a:cubicBezTo>
                  <a:cubicBezTo>
                    <a:pt x="920" y="10"/>
                    <a:pt x="919" y="14"/>
                    <a:pt x="918" y="18"/>
                  </a:cubicBezTo>
                  <a:lnTo>
                    <a:pt x="917" y="23"/>
                  </a:lnTo>
                  <a:cubicBezTo>
                    <a:pt x="918" y="26"/>
                    <a:pt x="919" y="29"/>
                    <a:pt x="919" y="32"/>
                  </a:cubicBezTo>
                  <a:cubicBezTo>
                    <a:pt x="920" y="34"/>
                    <a:pt x="920" y="37"/>
                    <a:pt x="921" y="38"/>
                  </a:cubicBezTo>
                  <a:cubicBezTo>
                    <a:pt x="922" y="40"/>
                    <a:pt x="922" y="42"/>
                    <a:pt x="922" y="44"/>
                  </a:cubicBezTo>
                  <a:cubicBezTo>
                    <a:pt x="918" y="62"/>
                    <a:pt x="915" y="81"/>
                    <a:pt x="913" y="101"/>
                  </a:cubicBezTo>
                  <a:lnTo>
                    <a:pt x="913" y="104"/>
                  </a:lnTo>
                  <a:cubicBezTo>
                    <a:pt x="903" y="127"/>
                    <a:pt x="901" y="142"/>
                    <a:pt x="909" y="146"/>
                  </a:cubicBezTo>
                  <a:cubicBezTo>
                    <a:pt x="911" y="147"/>
                    <a:pt x="912" y="149"/>
                    <a:pt x="912" y="152"/>
                  </a:cubicBezTo>
                  <a:lnTo>
                    <a:pt x="912" y="168"/>
                  </a:lnTo>
                  <a:lnTo>
                    <a:pt x="912" y="171"/>
                  </a:lnTo>
                  <a:lnTo>
                    <a:pt x="911" y="174"/>
                  </a:lnTo>
                  <a:lnTo>
                    <a:pt x="912" y="177"/>
                  </a:lnTo>
                  <a:cubicBezTo>
                    <a:pt x="913" y="214"/>
                    <a:pt x="913" y="244"/>
                    <a:pt x="912" y="274"/>
                  </a:cubicBezTo>
                  <a:cubicBezTo>
                    <a:pt x="912" y="277"/>
                    <a:pt x="912" y="278"/>
                    <a:pt x="912" y="279"/>
                  </a:cubicBezTo>
                  <a:cubicBezTo>
                    <a:pt x="912" y="289"/>
                    <a:pt x="911" y="298"/>
                    <a:pt x="911" y="306"/>
                  </a:cubicBezTo>
                  <a:lnTo>
                    <a:pt x="911" y="307"/>
                  </a:lnTo>
                  <a:cubicBezTo>
                    <a:pt x="909" y="354"/>
                    <a:pt x="905" y="395"/>
                    <a:pt x="898" y="433"/>
                  </a:cubicBezTo>
                  <a:cubicBezTo>
                    <a:pt x="896" y="438"/>
                    <a:pt x="894" y="442"/>
                    <a:pt x="893" y="447"/>
                  </a:cubicBezTo>
                  <a:lnTo>
                    <a:pt x="892" y="450"/>
                  </a:lnTo>
                  <a:lnTo>
                    <a:pt x="890" y="454"/>
                  </a:lnTo>
                  <a:cubicBezTo>
                    <a:pt x="892" y="456"/>
                    <a:pt x="893" y="458"/>
                    <a:pt x="892" y="460"/>
                  </a:cubicBezTo>
                  <a:lnTo>
                    <a:pt x="891" y="465"/>
                  </a:lnTo>
                  <a:lnTo>
                    <a:pt x="890" y="467"/>
                  </a:lnTo>
                  <a:lnTo>
                    <a:pt x="889" y="469"/>
                  </a:lnTo>
                  <a:cubicBezTo>
                    <a:pt x="887" y="473"/>
                    <a:pt x="884" y="478"/>
                    <a:pt x="877" y="480"/>
                  </a:cubicBezTo>
                  <a:cubicBezTo>
                    <a:pt x="872" y="485"/>
                    <a:pt x="862" y="490"/>
                    <a:pt x="850" y="497"/>
                  </a:cubicBezTo>
                  <a:cubicBezTo>
                    <a:pt x="830" y="508"/>
                    <a:pt x="805" y="522"/>
                    <a:pt x="791" y="537"/>
                  </a:cubicBezTo>
                  <a:lnTo>
                    <a:pt x="789" y="539"/>
                  </a:lnTo>
                  <a:cubicBezTo>
                    <a:pt x="779" y="544"/>
                    <a:pt x="765" y="561"/>
                    <a:pt x="754" y="576"/>
                  </a:cubicBezTo>
                  <a:cubicBezTo>
                    <a:pt x="736" y="599"/>
                    <a:pt x="727" y="610"/>
                    <a:pt x="717" y="610"/>
                  </a:cubicBezTo>
                  <a:cubicBezTo>
                    <a:pt x="716" y="610"/>
                    <a:pt x="714" y="610"/>
                    <a:pt x="713" y="609"/>
                  </a:cubicBezTo>
                  <a:cubicBezTo>
                    <a:pt x="712" y="609"/>
                    <a:pt x="710" y="608"/>
                    <a:pt x="707" y="607"/>
                  </a:cubicBezTo>
                  <a:cubicBezTo>
                    <a:pt x="704" y="606"/>
                    <a:pt x="699" y="604"/>
                    <a:pt x="696" y="604"/>
                  </a:cubicBezTo>
                  <a:cubicBezTo>
                    <a:pt x="694" y="604"/>
                    <a:pt x="692" y="603"/>
                    <a:pt x="691" y="601"/>
                  </a:cubicBezTo>
                  <a:cubicBezTo>
                    <a:pt x="690" y="600"/>
                    <a:pt x="690" y="598"/>
                    <a:pt x="690" y="596"/>
                  </a:cubicBezTo>
                  <a:cubicBezTo>
                    <a:pt x="689" y="594"/>
                    <a:pt x="684" y="592"/>
                    <a:pt x="681" y="591"/>
                  </a:cubicBezTo>
                  <a:lnTo>
                    <a:pt x="679" y="591"/>
                  </a:lnTo>
                  <a:lnTo>
                    <a:pt x="678" y="592"/>
                  </a:lnTo>
                  <a:cubicBezTo>
                    <a:pt x="675" y="594"/>
                    <a:pt x="672" y="595"/>
                    <a:pt x="670" y="595"/>
                  </a:cubicBezTo>
                  <a:cubicBezTo>
                    <a:pt x="668" y="595"/>
                    <a:pt x="668" y="595"/>
                    <a:pt x="668" y="596"/>
                  </a:cubicBezTo>
                  <a:cubicBezTo>
                    <a:pt x="667" y="597"/>
                    <a:pt x="665" y="598"/>
                    <a:pt x="663" y="598"/>
                  </a:cubicBezTo>
                  <a:lnTo>
                    <a:pt x="662" y="598"/>
                  </a:lnTo>
                  <a:cubicBezTo>
                    <a:pt x="664" y="600"/>
                    <a:pt x="667" y="603"/>
                    <a:pt x="669" y="607"/>
                  </a:cubicBezTo>
                  <a:cubicBezTo>
                    <a:pt x="671" y="609"/>
                    <a:pt x="671" y="613"/>
                    <a:pt x="668" y="615"/>
                  </a:cubicBezTo>
                  <a:cubicBezTo>
                    <a:pt x="667" y="616"/>
                    <a:pt x="665" y="617"/>
                    <a:pt x="664" y="617"/>
                  </a:cubicBezTo>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pt-BR"/>
            </a:p>
          </p:txBody>
        </p:sp>
        <p:sp>
          <p:nvSpPr>
            <p:cNvPr id="807" name="Freeform 183">
              <a:extLst>
                <a:ext uri="{FF2B5EF4-FFF2-40B4-BE49-F238E27FC236}">
                  <a16:creationId xmlns:a16="http://schemas.microsoft.com/office/drawing/2014/main" id="{DE1CBDF4-00E4-B784-DEE4-750834DAFF48}"/>
                </a:ext>
              </a:extLst>
            </p:cNvPr>
            <p:cNvSpPr>
              <a:spLocks/>
            </p:cNvSpPr>
            <p:nvPr/>
          </p:nvSpPr>
          <p:spPr bwMode="auto">
            <a:xfrm>
              <a:off x="1880355" y="3857075"/>
              <a:ext cx="445935" cy="304895"/>
            </a:xfrm>
            <a:custGeom>
              <a:avLst/>
              <a:gdLst>
                <a:gd name="T0" fmla="*/ 482 w 1112"/>
                <a:gd name="T1" fmla="*/ 738 h 759"/>
                <a:gd name="T2" fmla="*/ 415 w 1112"/>
                <a:gd name="T3" fmla="*/ 717 h 759"/>
                <a:gd name="T4" fmla="*/ 383 w 1112"/>
                <a:gd name="T5" fmla="*/ 711 h 759"/>
                <a:gd name="T6" fmla="*/ 347 w 1112"/>
                <a:gd name="T7" fmla="*/ 705 h 759"/>
                <a:gd name="T8" fmla="*/ 315 w 1112"/>
                <a:gd name="T9" fmla="*/ 696 h 759"/>
                <a:gd name="T10" fmla="*/ 292 w 1112"/>
                <a:gd name="T11" fmla="*/ 697 h 759"/>
                <a:gd name="T12" fmla="*/ 267 w 1112"/>
                <a:gd name="T13" fmla="*/ 698 h 759"/>
                <a:gd name="T14" fmla="*/ 209 w 1112"/>
                <a:gd name="T15" fmla="*/ 677 h 759"/>
                <a:gd name="T16" fmla="*/ 163 w 1112"/>
                <a:gd name="T17" fmla="*/ 679 h 759"/>
                <a:gd name="T18" fmla="*/ 111 w 1112"/>
                <a:gd name="T19" fmla="*/ 571 h 759"/>
                <a:gd name="T20" fmla="*/ 80 w 1112"/>
                <a:gd name="T21" fmla="*/ 564 h 759"/>
                <a:gd name="T22" fmla="*/ 44 w 1112"/>
                <a:gd name="T23" fmla="*/ 557 h 759"/>
                <a:gd name="T24" fmla="*/ 14 w 1112"/>
                <a:gd name="T25" fmla="*/ 475 h 759"/>
                <a:gd name="T26" fmla="*/ 44 w 1112"/>
                <a:gd name="T27" fmla="*/ 333 h 759"/>
                <a:gd name="T28" fmla="*/ 89 w 1112"/>
                <a:gd name="T29" fmla="*/ 180 h 759"/>
                <a:gd name="T30" fmla="*/ 218 w 1112"/>
                <a:gd name="T31" fmla="*/ 42 h 759"/>
                <a:gd name="T32" fmla="*/ 296 w 1112"/>
                <a:gd name="T33" fmla="*/ 15 h 759"/>
                <a:gd name="T34" fmla="*/ 385 w 1112"/>
                <a:gd name="T35" fmla="*/ 20 h 759"/>
                <a:gd name="T36" fmla="*/ 462 w 1112"/>
                <a:gd name="T37" fmla="*/ 14 h 759"/>
                <a:gd name="T38" fmla="*/ 501 w 1112"/>
                <a:gd name="T39" fmla="*/ 24 h 759"/>
                <a:gd name="T40" fmla="*/ 574 w 1112"/>
                <a:gd name="T41" fmla="*/ 29 h 759"/>
                <a:gd name="T42" fmla="*/ 660 w 1112"/>
                <a:gd name="T43" fmla="*/ 77 h 759"/>
                <a:gd name="T44" fmla="*/ 694 w 1112"/>
                <a:gd name="T45" fmla="*/ 69 h 759"/>
                <a:gd name="T46" fmla="*/ 733 w 1112"/>
                <a:gd name="T47" fmla="*/ 76 h 759"/>
                <a:gd name="T48" fmla="*/ 769 w 1112"/>
                <a:gd name="T49" fmla="*/ 73 h 759"/>
                <a:gd name="T50" fmla="*/ 800 w 1112"/>
                <a:gd name="T51" fmla="*/ 77 h 759"/>
                <a:gd name="T52" fmla="*/ 812 w 1112"/>
                <a:gd name="T53" fmla="*/ 97 h 759"/>
                <a:gd name="T54" fmla="*/ 844 w 1112"/>
                <a:gd name="T55" fmla="*/ 115 h 759"/>
                <a:gd name="T56" fmla="*/ 865 w 1112"/>
                <a:gd name="T57" fmla="*/ 162 h 759"/>
                <a:gd name="T58" fmla="*/ 862 w 1112"/>
                <a:gd name="T59" fmla="*/ 198 h 759"/>
                <a:gd name="T60" fmla="*/ 869 w 1112"/>
                <a:gd name="T61" fmla="*/ 249 h 759"/>
                <a:gd name="T62" fmla="*/ 887 w 1112"/>
                <a:gd name="T63" fmla="*/ 274 h 759"/>
                <a:gd name="T64" fmla="*/ 926 w 1112"/>
                <a:gd name="T65" fmla="*/ 341 h 759"/>
                <a:gd name="T66" fmla="*/ 921 w 1112"/>
                <a:gd name="T67" fmla="*/ 388 h 759"/>
                <a:gd name="T68" fmla="*/ 959 w 1112"/>
                <a:gd name="T69" fmla="*/ 376 h 759"/>
                <a:gd name="T70" fmla="*/ 991 w 1112"/>
                <a:gd name="T71" fmla="*/ 381 h 759"/>
                <a:gd name="T72" fmla="*/ 1011 w 1112"/>
                <a:gd name="T73" fmla="*/ 383 h 759"/>
                <a:gd name="T74" fmla="*/ 1042 w 1112"/>
                <a:gd name="T75" fmla="*/ 392 h 759"/>
                <a:gd name="T76" fmla="*/ 1042 w 1112"/>
                <a:gd name="T77" fmla="*/ 435 h 759"/>
                <a:gd name="T78" fmla="*/ 1077 w 1112"/>
                <a:gd name="T79" fmla="*/ 448 h 759"/>
                <a:gd name="T80" fmla="*/ 1104 w 1112"/>
                <a:gd name="T81" fmla="*/ 457 h 759"/>
                <a:gd name="T82" fmla="*/ 1091 w 1112"/>
                <a:gd name="T83" fmla="*/ 540 h 759"/>
                <a:gd name="T84" fmla="*/ 1041 w 1112"/>
                <a:gd name="T85" fmla="*/ 611 h 759"/>
                <a:gd name="T86" fmla="*/ 956 w 1112"/>
                <a:gd name="T87" fmla="*/ 635 h 759"/>
                <a:gd name="T88" fmla="*/ 935 w 1112"/>
                <a:gd name="T89" fmla="*/ 635 h 759"/>
                <a:gd name="T90" fmla="*/ 906 w 1112"/>
                <a:gd name="T91" fmla="*/ 654 h 759"/>
                <a:gd name="T92" fmla="*/ 882 w 1112"/>
                <a:gd name="T93" fmla="*/ 665 h 759"/>
                <a:gd name="T94" fmla="*/ 848 w 1112"/>
                <a:gd name="T95" fmla="*/ 669 h 759"/>
                <a:gd name="T96" fmla="*/ 822 w 1112"/>
                <a:gd name="T97" fmla="*/ 653 h 759"/>
                <a:gd name="T98" fmla="*/ 805 w 1112"/>
                <a:gd name="T99" fmla="*/ 639 h 759"/>
                <a:gd name="T100" fmla="*/ 786 w 1112"/>
                <a:gd name="T101" fmla="*/ 641 h 759"/>
                <a:gd name="T102" fmla="*/ 766 w 1112"/>
                <a:gd name="T103" fmla="*/ 643 h 759"/>
                <a:gd name="T104" fmla="*/ 743 w 1112"/>
                <a:gd name="T105" fmla="*/ 641 h 759"/>
                <a:gd name="T106" fmla="*/ 715 w 1112"/>
                <a:gd name="T107" fmla="*/ 644 h 759"/>
                <a:gd name="T108" fmla="*/ 698 w 1112"/>
                <a:gd name="T109" fmla="*/ 639 h 759"/>
                <a:gd name="T110" fmla="*/ 669 w 1112"/>
                <a:gd name="T111" fmla="*/ 673 h 759"/>
                <a:gd name="T112" fmla="*/ 632 w 1112"/>
                <a:gd name="T113" fmla="*/ 684 h 759"/>
                <a:gd name="T114" fmla="*/ 604 w 1112"/>
                <a:gd name="T115" fmla="*/ 677 h 759"/>
                <a:gd name="T116" fmla="*/ 577 w 1112"/>
                <a:gd name="T117" fmla="*/ 713 h 759"/>
                <a:gd name="T118" fmla="*/ 560 w 1112"/>
                <a:gd name="T119" fmla="*/ 749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12" h="759">
                  <a:moveTo>
                    <a:pt x="545" y="759"/>
                  </a:moveTo>
                  <a:cubicBezTo>
                    <a:pt x="539" y="759"/>
                    <a:pt x="534" y="752"/>
                    <a:pt x="527" y="740"/>
                  </a:cubicBezTo>
                  <a:lnTo>
                    <a:pt x="526" y="738"/>
                  </a:lnTo>
                  <a:lnTo>
                    <a:pt x="525" y="738"/>
                  </a:lnTo>
                  <a:cubicBezTo>
                    <a:pt x="523" y="738"/>
                    <a:pt x="521" y="738"/>
                    <a:pt x="519" y="738"/>
                  </a:cubicBezTo>
                  <a:cubicBezTo>
                    <a:pt x="517" y="738"/>
                    <a:pt x="515" y="738"/>
                    <a:pt x="513" y="738"/>
                  </a:cubicBezTo>
                  <a:cubicBezTo>
                    <a:pt x="509" y="738"/>
                    <a:pt x="504" y="738"/>
                    <a:pt x="499" y="735"/>
                  </a:cubicBezTo>
                  <a:cubicBezTo>
                    <a:pt x="495" y="737"/>
                    <a:pt x="489" y="738"/>
                    <a:pt x="482" y="738"/>
                  </a:cubicBezTo>
                  <a:cubicBezTo>
                    <a:pt x="479" y="738"/>
                    <a:pt x="477" y="737"/>
                    <a:pt x="474" y="737"/>
                  </a:cubicBezTo>
                  <a:cubicBezTo>
                    <a:pt x="471" y="739"/>
                    <a:pt x="468" y="740"/>
                    <a:pt x="465" y="740"/>
                  </a:cubicBezTo>
                  <a:cubicBezTo>
                    <a:pt x="462" y="740"/>
                    <a:pt x="460" y="739"/>
                    <a:pt x="458" y="737"/>
                  </a:cubicBezTo>
                  <a:cubicBezTo>
                    <a:pt x="456" y="737"/>
                    <a:pt x="454" y="737"/>
                    <a:pt x="453" y="736"/>
                  </a:cubicBezTo>
                  <a:cubicBezTo>
                    <a:pt x="444" y="734"/>
                    <a:pt x="436" y="733"/>
                    <a:pt x="428" y="726"/>
                  </a:cubicBezTo>
                  <a:cubicBezTo>
                    <a:pt x="423" y="724"/>
                    <a:pt x="421" y="721"/>
                    <a:pt x="419" y="719"/>
                  </a:cubicBezTo>
                  <a:cubicBezTo>
                    <a:pt x="418" y="717"/>
                    <a:pt x="418" y="717"/>
                    <a:pt x="417" y="717"/>
                  </a:cubicBezTo>
                  <a:lnTo>
                    <a:pt x="415" y="717"/>
                  </a:lnTo>
                  <a:cubicBezTo>
                    <a:pt x="413" y="717"/>
                    <a:pt x="410" y="716"/>
                    <a:pt x="409" y="714"/>
                  </a:cubicBezTo>
                  <a:lnTo>
                    <a:pt x="406" y="715"/>
                  </a:lnTo>
                  <a:lnTo>
                    <a:pt x="403" y="716"/>
                  </a:lnTo>
                  <a:cubicBezTo>
                    <a:pt x="401" y="716"/>
                    <a:pt x="399" y="715"/>
                    <a:pt x="398" y="715"/>
                  </a:cubicBezTo>
                  <a:lnTo>
                    <a:pt x="394" y="716"/>
                  </a:lnTo>
                  <a:lnTo>
                    <a:pt x="394" y="716"/>
                  </a:lnTo>
                  <a:cubicBezTo>
                    <a:pt x="392" y="716"/>
                    <a:pt x="390" y="715"/>
                    <a:pt x="389" y="714"/>
                  </a:cubicBezTo>
                  <a:cubicBezTo>
                    <a:pt x="387" y="711"/>
                    <a:pt x="386" y="711"/>
                    <a:pt x="383" y="711"/>
                  </a:cubicBezTo>
                  <a:lnTo>
                    <a:pt x="376" y="711"/>
                  </a:lnTo>
                  <a:lnTo>
                    <a:pt x="372" y="710"/>
                  </a:lnTo>
                  <a:lnTo>
                    <a:pt x="371" y="710"/>
                  </a:lnTo>
                  <a:cubicBezTo>
                    <a:pt x="370" y="711"/>
                    <a:pt x="367" y="712"/>
                    <a:pt x="365" y="712"/>
                  </a:cubicBezTo>
                  <a:lnTo>
                    <a:pt x="361" y="711"/>
                  </a:lnTo>
                  <a:lnTo>
                    <a:pt x="358" y="709"/>
                  </a:lnTo>
                  <a:cubicBezTo>
                    <a:pt x="355" y="707"/>
                    <a:pt x="352" y="705"/>
                    <a:pt x="349" y="705"/>
                  </a:cubicBezTo>
                  <a:lnTo>
                    <a:pt x="347" y="705"/>
                  </a:lnTo>
                  <a:lnTo>
                    <a:pt x="345" y="706"/>
                  </a:lnTo>
                  <a:lnTo>
                    <a:pt x="341" y="707"/>
                  </a:lnTo>
                  <a:cubicBezTo>
                    <a:pt x="335" y="707"/>
                    <a:pt x="331" y="703"/>
                    <a:pt x="327" y="700"/>
                  </a:cubicBezTo>
                  <a:lnTo>
                    <a:pt x="324" y="698"/>
                  </a:lnTo>
                  <a:lnTo>
                    <a:pt x="323" y="696"/>
                  </a:lnTo>
                  <a:lnTo>
                    <a:pt x="320" y="697"/>
                  </a:lnTo>
                  <a:lnTo>
                    <a:pt x="318" y="697"/>
                  </a:lnTo>
                  <a:lnTo>
                    <a:pt x="315" y="696"/>
                  </a:lnTo>
                  <a:lnTo>
                    <a:pt x="313" y="695"/>
                  </a:lnTo>
                  <a:lnTo>
                    <a:pt x="310" y="696"/>
                  </a:lnTo>
                  <a:lnTo>
                    <a:pt x="307" y="695"/>
                  </a:lnTo>
                  <a:lnTo>
                    <a:pt x="304" y="695"/>
                  </a:lnTo>
                  <a:lnTo>
                    <a:pt x="300" y="695"/>
                  </a:lnTo>
                  <a:lnTo>
                    <a:pt x="297" y="695"/>
                  </a:lnTo>
                  <a:lnTo>
                    <a:pt x="296" y="695"/>
                  </a:lnTo>
                  <a:cubicBezTo>
                    <a:pt x="295" y="696"/>
                    <a:pt x="293" y="697"/>
                    <a:pt x="292" y="697"/>
                  </a:cubicBezTo>
                  <a:lnTo>
                    <a:pt x="290" y="697"/>
                  </a:lnTo>
                  <a:cubicBezTo>
                    <a:pt x="288" y="697"/>
                    <a:pt x="287" y="697"/>
                    <a:pt x="286" y="697"/>
                  </a:cubicBezTo>
                  <a:lnTo>
                    <a:pt x="284" y="697"/>
                  </a:lnTo>
                  <a:lnTo>
                    <a:pt x="282" y="697"/>
                  </a:lnTo>
                  <a:lnTo>
                    <a:pt x="278" y="698"/>
                  </a:lnTo>
                  <a:cubicBezTo>
                    <a:pt x="276" y="698"/>
                    <a:pt x="275" y="698"/>
                    <a:pt x="273" y="696"/>
                  </a:cubicBezTo>
                  <a:lnTo>
                    <a:pt x="273" y="696"/>
                  </a:lnTo>
                  <a:cubicBezTo>
                    <a:pt x="271" y="696"/>
                    <a:pt x="269" y="697"/>
                    <a:pt x="267" y="698"/>
                  </a:cubicBezTo>
                  <a:cubicBezTo>
                    <a:pt x="264" y="700"/>
                    <a:pt x="260" y="703"/>
                    <a:pt x="256" y="703"/>
                  </a:cubicBezTo>
                  <a:cubicBezTo>
                    <a:pt x="253" y="703"/>
                    <a:pt x="251" y="702"/>
                    <a:pt x="249" y="701"/>
                  </a:cubicBezTo>
                  <a:cubicBezTo>
                    <a:pt x="245" y="698"/>
                    <a:pt x="242" y="696"/>
                    <a:pt x="238" y="695"/>
                  </a:cubicBezTo>
                  <a:cubicBezTo>
                    <a:pt x="231" y="691"/>
                    <a:pt x="223" y="688"/>
                    <a:pt x="218" y="679"/>
                  </a:cubicBezTo>
                  <a:lnTo>
                    <a:pt x="216" y="679"/>
                  </a:lnTo>
                  <a:lnTo>
                    <a:pt x="215" y="679"/>
                  </a:lnTo>
                  <a:lnTo>
                    <a:pt x="211" y="678"/>
                  </a:lnTo>
                  <a:lnTo>
                    <a:pt x="209" y="677"/>
                  </a:lnTo>
                  <a:lnTo>
                    <a:pt x="206" y="678"/>
                  </a:lnTo>
                  <a:lnTo>
                    <a:pt x="203" y="678"/>
                  </a:lnTo>
                  <a:lnTo>
                    <a:pt x="201" y="680"/>
                  </a:lnTo>
                  <a:cubicBezTo>
                    <a:pt x="197" y="682"/>
                    <a:pt x="193" y="685"/>
                    <a:pt x="188" y="685"/>
                  </a:cubicBezTo>
                  <a:lnTo>
                    <a:pt x="187" y="685"/>
                  </a:lnTo>
                  <a:cubicBezTo>
                    <a:pt x="185" y="686"/>
                    <a:pt x="184" y="686"/>
                    <a:pt x="182" y="686"/>
                  </a:cubicBezTo>
                  <a:cubicBezTo>
                    <a:pt x="176" y="686"/>
                    <a:pt x="171" y="683"/>
                    <a:pt x="167" y="681"/>
                  </a:cubicBezTo>
                  <a:cubicBezTo>
                    <a:pt x="166" y="681"/>
                    <a:pt x="165" y="680"/>
                    <a:pt x="163" y="679"/>
                  </a:cubicBezTo>
                  <a:cubicBezTo>
                    <a:pt x="161" y="678"/>
                    <a:pt x="159" y="676"/>
                    <a:pt x="159" y="673"/>
                  </a:cubicBezTo>
                  <a:lnTo>
                    <a:pt x="159" y="669"/>
                  </a:lnTo>
                  <a:cubicBezTo>
                    <a:pt x="159" y="668"/>
                    <a:pt x="159" y="666"/>
                    <a:pt x="158" y="664"/>
                  </a:cubicBezTo>
                  <a:cubicBezTo>
                    <a:pt x="155" y="628"/>
                    <a:pt x="140" y="600"/>
                    <a:pt x="117" y="582"/>
                  </a:cubicBezTo>
                  <a:lnTo>
                    <a:pt x="114" y="580"/>
                  </a:lnTo>
                  <a:cubicBezTo>
                    <a:pt x="112" y="578"/>
                    <a:pt x="111" y="575"/>
                    <a:pt x="112" y="572"/>
                  </a:cubicBezTo>
                  <a:lnTo>
                    <a:pt x="112" y="571"/>
                  </a:lnTo>
                  <a:lnTo>
                    <a:pt x="111" y="571"/>
                  </a:lnTo>
                  <a:lnTo>
                    <a:pt x="109" y="568"/>
                  </a:lnTo>
                  <a:cubicBezTo>
                    <a:pt x="108" y="570"/>
                    <a:pt x="106" y="570"/>
                    <a:pt x="105" y="570"/>
                  </a:cubicBezTo>
                  <a:lnTo>
                    <a:pt x="104" y="570"/>
                  </a:lnTo>
                  <a:cubicBezTo>
                    <a:pt x="102" y="570"/>
                    <a:pt x="100" y="569"/>
                    <a:pt x="99" y="567"/>
                  </a:cubicBezTo>
                  <a:cubicBezTo>
                    <a:pt x="97" y="562"/>
                    <a:pt x="95" y="560"/>
                    <a:pt x="93" y="558"/>
                  </a:cubicBezTo>
                  <a:cubicBezTo>
                    <a:pt x="92" y="558"/>
                    <a:pt x="90" y="559"/>
                    <a:pt x="89" y="559"/>
                  </a:cubicBezTo>
                  <a:lnTo>
                    <a:pt x="87" y="559"/>
                  </a:lnTo>
                  <a:cubicBezTo>
                    <a:pt x="86" y="562"/>
                    <a:pt x="83" y="564"/>
                    <a:pt x="80" y="564"/>
                  </a:cubicBezTo>
                  <a:cubicBezTo>
                    <a:pt x="75" y="564"/>
                    <a:pt x="73" y="561"/>
                    <a:pt x="71" y="556"/>
                  </a:cubicBezTo>
                  <a:cubicBezTo>
                    <a:pt x="69" y="558"/>
                    <a:pt x="67" y="559"/>
                    <a:pt x="64" y="559"/>
                  </a:cubicBezTo>
                  <a:lnTo>
                    <a:pt x="61" y="559"/>
                  </a:lnTo>
                  <a:lnTo>
                    <a:pt x="59" y="558"/>
                  </a:lnTo>
                  <a:cubicBezTo>
                    <a:pt x="58" y="559"/>
                    <a:pt x="56" y="561"/>
                    <a:pt x="53" y="561"/>
                  </a:cubicBezTo>
                  <a:cubicBezTo>
                    <a:pt x="50" y="561"/>
                    <a:pt x="47" y="558"/>
                    <a:pt x="46" y="556"/>
                  </a:cubicBezTo>
                  <a:lnTo>
                    <a:pt x="45" y="556"/>
                  </a:lnTo>
                  <a:lnTo>
                    <a:pt x="44" y="557"/>
                  </a:lnTo>
                  <a:cubicBezTo>
                    <a:pt x="42" y="559"/>
                    <a:pt x="39" y="561"/>
                    <a:pt x="35" y="562"/>
                  </a:cubicBezTo>
                  <a:lnTo>
                    <a:pt x="33" y="562"/>
                  </a:lnTo>
                  <a:lnTo>
                    <a:pt x="33" y="562"/>
                  </a:lnTo>
                  <a:cubicBezTo>
                    <a:pt x="9" y="560"/>
                    <a:pt x="0" y="546"/>
                    <a:pt x="1" y="516"/>
                  </a:cubicBezTo>
                  <a:cubicBezTo>
                    <a:pt x="2" y="511"/>
                    <a:pt x="2" y="506"/>
                    <a:pt x="3" y="500"/>
                  </a:cubicBezTo>
                  <a:lnTo>
                    <a:pt x="4" y="499"/>
                  </a:lnTo>
                  <a:cubicBezTo>
                    <a:pt x="4" y="496"/>
                    <a:pt x="5" y="494"/>
                    <a:pt x="6" y="492"/>
                  </a:cubicBezTo>
                  <a:cubicBezTo>
                    <a:pt x="8" y="486"/>
                    <a:pt x="10" y="480"/>
                    <a:pt x="14" y="475"/>
                  </a:cubicBezTo>
                  <a:cubicBezTo>
                    <a:pt x="13" y="472"/>
                    <a:pt x="12" y="468"/>
                    <a:pt x="11" y="464"/>
                  </a:cubicBezTo>
                  <a:lnTo>
                    <a:pt x="11" y="462"/>
                  </a:lnTo>
                  <a:cubicBezTo>
                    <a:pt x="13" y="456"/>
                    <a:pt x="15" y="450"/>
                    <a:pt x="16" y="443"/>
                  </a:cubicBezTo>
                  <a:cubicBezTo>
                    <a:pt x="20" y="430"/>
                    <a:pt x="24" y="416"/>
                    <a:pt x="27" y="402"/>
                  </a:cubicBezTo>
                  <a:lnTo>
                    <a:pt x="27" y="400"/>
                  </a:lnTo>
                  <a:cubicBezTo>
                    <a:pt x="29" y="396"/>
                    <a:pt x="32" y="391"/>
                    <a:pt x="33" y="386"/>
                  </a:cubicBezTo>
                  <a:cubicBezTo>
                    <a:pt x="34" y="381"/>
                    <a:pt x="33" y="376"/>
                    <a:pt x="33" y="372"/>
                  </a:cubicBezTo>
                  <a:cubicBezTo>
                    <a:pt x="33" y="359"/>
                    <a:pt x="32" y="349"/>
                    <a:pt x="44" y="333"/>
                  </a:cubicBezTo>
                  <a:cubicBezTo>
                    <a:pt x="44" y="329"/>
                    <a:pt x="41" y="324"/>
                    <a:pt x="38" y="319"/>
                  </a:cubicBezTo>
                  <a:cubicBezTo>
                    <a:pt x="33" y="310"/>
                    <a:pt x="27" y="299"/>
                    <a:pt x="33" y="287"/>
                  </a:cubicBezTo>
                  <a:lnTo>
                    <a:pt x="34" y="286"/>
                  </a:lnTo>
                  <a:cubicBezTo>
                    <a:pt x="39" y="279"/>
                    <a:pt x="47" y="275"/>
                    <a:pt x="54" y="271"/>
                  </a:cubicBezTo>
                  <a:cubicBezTo>
                    <a:pt x="65" y="265"/>
                    <a:pt x="74" y="260"/>
                    <a:pt x="76" y="250"/>
                  </a:cubicBezTo>
                  <a:cubicBezTo>
                    <a:pt x="74" y="237"/>
                    <a:pt x="78" y="224"/>
                    <a:pt x="82" y="212"/>
                  </a:cubicBezTo>
                  <a:cubicBezTo>
                    <a:pt x="85" y="202"/>
                    <a:pt x="89" y="192"/>
                    <a:pt x="89" y="182"/>
                  </a:cubicBezTo>
                  <a:lnTo>
                    <a:pt x="89" y="180"/>
                  </a:lnTo>
                  <a:cubicBezTo>
                    <a:pt x="92" y="168"/>
                    <a:pt x="100" y="166"/>
                    <a:pt x="107" y="164"/>
                  </a:cubicBezTo>
                  <a:cubicBezTo>
                    <a:pt x="109" y="163"/>
                    <a:pt x="112" y="163"/>
                    <a:pt x="114" y="161"/>
                  </a:cubicBezTo>
                  <a:cubicBezTo>
                    <a:pt x="133" y="155"/>
                    <a:pt x="138" y="142"/>
                    <a:pt x="146" y="125"/>
                  </a:cubicBezTo>
                  <a:lnTo>
                    <a:pt x="149" y="118"/>
                  </a:lnTo>
                  <a:cubicBezTo>
                    <a:pt x="150" y="113"/>
                    <a:pt x="152" y="107"/>
                    <a:pt x="153" y="102"/>
                  </a:cubicBezTo>
                  <a:cubicBezTo>
                    <a:pt x="159" y="75"/>
                    <a:pt x="161" y="74"/>
                    <a:pt x="193" y="54"/>
                  </a:cubicBezTo>
                  <a:lnTo>
                    <a:pt x="196" y="52"/>
                  </a:lnTo>
                  <a:cubicBezTo>
                    <a:pt x="203" y="47"/>
                    <a:pt x="210" y="44"/>
                    <a:pt x="218" y="42"/>
                  </a:cubicBezTo>
                  <a:cubicBezTo>
                    <a:pt x="229" y="37"/>
                    <a:pt x="240" y="33"/>
                    <a:pt x="245" y="21"/>
                  </a:cubicBezTo>
                  <a:cubicBezTo>
                    <a:pt x="246" y="19"/>
                    <a:pt x="249" y="17"/>
                    <a:pt x="251" y="17"/>
                  </a:cubicBezTo>
                  <a:lnTo>
                    <a:pt x="252" y="17"/>
                  </a:lnTo>
                  <a:cubicBezTo>
                    <a:pt x="254" y="18"/>
                    <a:pt x="256" y="19"/>
                    <a:pt x="257" y="20"/>
                  </a:cubicBezTo>
                  <a:lnTo>
                    <a:pt x="261" y="17"/>
                  </a:lnTo>
                  <a:cubicBezTo>
                    <a:pt x="264" y="14"/>
                    <a:pt x="268" y="11"/>
                    <a:pt x="271" y="10"/>
                  </a:cubicBezTo>
                  <a:cubicBezTo>
                    <a:pt x="274" y="9"/>
                    <a:pt x="276" y="8"/>
                    <a:pt x="279" y="8"/>
                  </a:cubicBezTo>
                  <a:cubicBezTo>
                    <a:pt x="286" y="8"/>
                    <a:pt x="291" y="12"/>
                    <a:pt x="296" y="15"/>
                  </a:cubicBezTo>
                  <a:cubicBezTo>
                    <a:pt x="299" y="14"/>
                    <a:pt x="301" y="14"/>
                    <a:pt x="303" y="14"/>
                  </a:cubicBezTo>
                  <a:cubicBezTo>
                    <a:pt x="309" y="14"/>
                    <a:pt x="314" y="16"/>
                    <a:pt x="318" y="18"/>
                  </a:cubicBezTo>
                  <a:cubicBezTo>
                    <a:pt x="324" y="17"/>
                    <a:pt x="327" y="15"/>
                    <a:pt x="330" y="13"/>
                  </a:cubicBezTo>
                  <a:cubicBezTo>
                    <a:pt x="333" y="12"/>
                    <a:pt x="336" y="10"/>
                    <a:pt x="340" y="10"/>
                  </a:cubicBezTo>
                  <a:cubicBezTo>
                    <a:pt x="344" y="10"/>
                    <a:pt x="349" y="12"/>
                    <a:pt x="356" y="18"/>
                  </a:cubicBezTo>
                  <a:cubicBezTo>
                    <a:pt x="359" y="17"/>
                    <a:pt x="362" y="16"/>
                    <a:pt x="365" y="16"/>
                  </a:cubicBezTo>
                  <a:cubicBezTo>
                    <a:pt x="369" y="16"/>
                    <a:pt x="372" y="17"/>
                    <a:pt x="375" y="18"/>
                  </a:cubicBezTo>
                  <a:cubicBezTo>
                    <a:pt x="379" y="19"/>
                    <a:pt x="381" y="20"/>
                    <a:pt x="385" y="20"/>
                  </a:cubicBezTo>
                  <a:lnTo>
                    <a:pt x="389" y="20"/>
                  </a:lnTo>
                  <a:lnTo>
                    <a:pt x="390" y="19"/>
                  </a:lnTo>
                  <a:cubicBezTo>
                    <a:pt x="392" y="18"/>
                    <a:pt x="395" y="16"/>
                    <a:pt x="398" y="16"/>
                  </a:cubicBezTo>
                  <a:cubicBezTo>
                    <a:pt x="401" y="16"/>
                    <a:pt x="406" y="17"/>
                    <a:pt x="408" y="24"/>
                  </a:cubicBezTo>
                  <a:cubicBezTo>
                    <a:pt x="408" y="15"/>
                    <a:pt x="409" y="9"/>
                    <a:pt x="412" y="5"/>
                  </a:cubicBezTo>
                  <a:cubicBezTo>
                    <a:pt x="415" y="2"/>
                    <a:pt x="419" y="0"/>
                    <a:pt x="425" y="0"/>
                  </a:cubicBezTo>
                  <a:cubicBezTo>
                    <a:pt x="429" y="0"/>
                    <a:pt x="434" y="1"/>
                    <a:pt x="440" y="4"/>
                  </a:cubicBezTo>
                  <a:cubicBezTo>
                    <a:pt x="452" y="7"/>
                    <a:pt x="458" y="11"/>
                    <a:pt x="462" y="14"/>
                  </a:cubicBezTo>
                  <a:cubicBezTo>
                    <a:pt x="466" y="17"/>
                    <a:pt x="468" y="19"/>
                    <a:pt x="478" y="19"/>
                  </a:cubicBezTo>
                  <a:cubicBezTo>
                    <a:pt x="480" y="19"/>
                    <a:pt x="483" y="19"/>
                    <a:pt x="486" y="18"/>
                  </a:cubicBezTo>
                  <a:lnTo>
                    <a:pt x="486" y="18"/>
                  </a:lnTo>
                  <a:lnTo>
                    <a:pt x="490" y="19"/>
                  </a:lnTo>
                  <a:cubicBezTo>
                    <a:pt x="493" y="21"/>
                    <a:pt x="494" y="24"/>
                    <a:pt x="495" y="26"/>
                  </a:cubicBezTo>
                  <a:lnTo>
                    <a:pt x="497" y="25"/>
                  </a:lnTo>
                  <a:lnTo>
                    <a:pt x="500" y="24"/>
                  </a:lnTo>
                  <a:lnTo>
                    <a:pt x="501" y="24"/>
                  </a:lnTo>
                  <a:cubicBezTo>
                    <a:pt x="505" y="25"/>
                    <a:pt x="510" y="26"/>
                    <a:pt x="514" y="28"/>
                  </a:cubicBezTo>
                  <a:cubicBezTo>
                    <a:pt x="518" y="29"/>
                    <a:pt x="522" y="30"/>
                    <a:pt x="525" y="30"/>
                  </a:cubicBezTo>
                  <a:cubicBezTo>
                    <a:pt x="528" y="30"/>
                    <a:pt x="530" y="30"/>
                    <a:pt x="532" y="26"/>
                  </a:cubicBezTo>
                  <a:cubicBezTo>
                    <a:pt x="533" y="24"/>
                    <a:pt x="535" y="23"/>
                    <a:pt x="538" y="23"/>
                  </a:cubicBezTo>
                  <a:lnTo>
                    <a:pt x="539" y="23"/>
                  </a:lnTo>
                  <a:cubicBezTo>
                    <a:pt x="545" y="25"/>
                    <a:pt x="552" y="25"/>
                    <a:pt x="559" y="26"/>
                  </a:cubicBezTo>
                  <a:cubicBezTo>
                    <a:pt x="562" y="26"/>
                    <a:pt x="566" y="26"/>
                    <a:pt x="570" y="27"/>
                  </a:cubicBezTo>
                  <a:cubicBezTo>
                    <a:pt x="572" y="27"/>
                    <a:pt x="573" y="28"/>
                    <a:pt x="574" y="29"/>
                  </a:cubicBezTo>
                  <a:lnTo>
                    <a:pt x="577" y="32"/>
                  </a:lnTo>
                  <a:cubicBezTo>
                    <a:pt x="580" y="36"/>
                    <a:pt x="582" y="38"/>
                    <a:pt x="586" y="38"/>
                  </a:cubicBezTo>
                  <a:lnTo>
                    <a:pt x="588" y="39"/>
                  </a:lnTo>
                  <a:cubicBezTo>
                    <a:pt x="595" y="44"/>
                    <a:pt x="604" y="45"/>
                    <a:pt x="613" y="46"/>
                  </a:cubicBezTo>
                  <a:cubicBezTo>
                    <a:pt x="626" y="47"/>
                    <a:pt x="641" y="49"/>
                    <a:pt x="650" y="62"/>
                  </a:cubicBezTo>
                  <a:lnTo>
                    <a:pt x="652" y="65"/>
                  </a:lnTo>
                  <a:cubicBezTo>
                    <a:pt x="654" y="68"/>
                    <a:pt x="657" y="71"/>
                    <a:pt x="657" y="77"/>
                  </a:cubicBezTo>
                  <a:lnTo>
                    <a:pt x="660" y="77"/>
                  </a:lnTo>
                  <a:cubicBezTo>
                    <a:pt x="662" y="77"/>
                    <a:pt x="663" y="77"/>
                    <a:pt x="664" y="74"/>
                  </a:cubicBezTo>
                  <a:lnTo>
                    <a:pt x="666" y="70"/>
                  </a:lnTo>
                  <a:cubicBezTo>
                    <a:pt x="668" y="69"/>
                    <a:pt x="671" y="67"/>
                    <a:pt x="674" y="67"/>
                  </a:cubicBezTo>
                  <a:cubicBezTo>
                    <a:pt x="677" y="67"/>
                    <a:pt x="679" y="68"/>
                    <a:pt x="681" y="69"/>
                  </a:cubicBezTo>
                  <a:cubicBezTo>
                    <a:pt x="682" y="70"/>
                    <a:pt x="683" y="70"/>
                    <a:pt x="685" y="70"/>
                  </a:cubicBezTo>
                  <a:cubicBezTo>
                    <a:pt x="686" y="70"/>
                    <a:pt x="688" y="70"/>
                    <a:pt x="691" y="69"/>
                  </a:cubicBezTo>
                  <a:lnTo>
                    <a:pt x="692" y="69"/>
                  </a:lnTo>
                  <a:lnTo>
                    <a:pt x="694" y="69"/>
                  </a:lnTo>
                  <a:cubicBezTo>
                    <a:pt x="698" y="70"/>
                    <a:pt x="700" y="73"/>
                    <a:pt x="701" y="74"/>
                  </a:cubicBezTo>
                  <a:lnTo>
                    <a:pt x="704" y="74"/>
                  </a:lnTo>
                  <a:cubicBezTo>
                    <a:pt x="706" y="74"/>
                    <a:pt x="708" y="75"/>
                    <a:pt x="710" y="75"/>
                  </a:cubicBezTo>
                  <a:cubicBezTo>
                    <a:pt x="712" y="72"/>
                    <a:pt x="714" y="69"/>
                    <a:pt x="721" y="68"/>
                  </a:cubicBezTo>
                  <a:lnTo>
                    <a:pt x="722" y="68"/>
                  </a:lnTo>
                  <a:cubicBezTo>
                    <a:pt x="724" y="68"/>
                    <a:pt x="725" y="68"/>
                    <a:pt x="726" y="69"/>
                  </a:cubicBezTo>
                  <a:lnTo>
                    <a:pt x="730" y="73"/>
                  </a:lnTo>
                  <a:lnTo>
                    <a:pt x="733" y="76"/>
                  </a:lnTo>
                  <a:lnTo>
                    <a:pt x="734" y="75"/>
                  </a:lnTo>
                  <a:lnTo>
                    <a:pt x="737" y="74"/>
                  </a:lnTo>
                  <a:lnTo>
                    <a:pt x="740" y="73"/>
                  </a:lnTo>
                  <a:cubicBezTo>
                    <a:pt x="744" y="73"/>
                    <a:pt x="747" y="75"/>
                    <a:pt x="750" y="76"/>
                  </a:cubicBezTo>
                  <a:cubicBezTo>
                    <a:pt x="751" y="77"/>
                    <a:pt x="753" y="77"/>
                    <a:pt x="754" y="77"/>
                  </a:cubicBezTo>
                  <a:lnTo>
                    <a:pt x="756" y="77"/>
                  </a:lnTo>
                  <a:cubicBezTo>
                    <a:pt x="760" y="74"/>
                    <a:pt x="763" y="74"/>
                    <a:pt x="765" y="74"/>
                  </a:cubicBezTo>
                  <a:cubicBezTo>
                    <a:pt x="767" y="74"/>
                    <a:pt x="768" y="74"/>
                    <a:pt x="769" y="73"/>
                  </a:cubicBezTo>
                  <a:lnTo>
                    <a:pt x="773" y="71"/>
                  </a:lnTo>
                  <a:lnTo>
                    <a:pt x="775" y="71"/>
                  </a:lnTo>
                  <a:lnTo>
                    <a:pt x="776" y="71"/>
                  </a:lnTo>
                  <a:cubicBezTo>
                    <a:pt x="778" y="70"/>
                    <a:pt x="780" y="68"/>
                    <a:pt x="783" y="68"/>
                  </a:cubicBezTo>
                  <a:lnTo>
                    <a:pt x="786" y="69"/>
                  </a:lnTo>
                  <a:cubicBezTo>
                    <a:pt x="788" y="67"/>
                    <a:pt x="790" y="67"/>
                    <a:pt x="791" y="67"/>
                  </a:cubicBezTo>
                  <a:cubicBezTo>
                    <a:pt x="795" y="67"/>
                    <a:pt x="797" y="71"/>
                    <a:pt x="799" y="73"/>
                  </a:cubicBezTo>
                  <a:cubicBezTo>
                    <a:pt x="800" y="74"/>
                    <a:pt x="800" y="76"/>
                    <a:pt x="800" y="77"/>
                  </a:cubicBezTo>
                  <a:cubicBezTo>
                    <a:pt x="800" y="81"/>
                    <a:pt x="800" y="82"/>
                    <a:pt x="800" y="82"/>
                  </a:cubicBezTo>
                  <a:lnTo>
                    <a:pt x="800" y="82"/>
                  </a:lnTo>
                  <a:lnTo>
                    <a:pt x="802" y="83"/>
                  </a:lnTo>
                  <a:cubicBezTo>
                    <a:pt x="804" y="84"/>
                    <a:pt x="806" y="85"/>
                    <a:pt x="808" y="86"/>
                  </a:cubicBezTo>
                  <a:cubicBezTo>
                    <a:pt x="810" y="87"/>
                    <a:pt x="811" y="89"/>
                    <a:pt x="812" y="90"/>
                  </a:cubicBezTo>
                  <a:cubicBezTo>
                    <a:pt x="812" y="93"/>
                    <a:pt x="811" y="95"/>
                    <a:pt x="810" y="97"/>
                  </a:cubicBezTo>
                  <a:lnTo>
                    <a:pt x="811" y="98"/>
                  </a:lnTo>
                  <a:lnTo>
                    <a:pt x="812" y="97"/>
                  </a:lnTo>
                  <a:lnTo>
                    <a:pt x="813" y="97"/>
                  </a:lnTo>
                  <a:cubicBezTo>
                    <a:pt x="816" y="97"/>
                    <a:pt x="820" y="98"/>
                    <a:pt x="824" y="101"/>
                  </a:cubicBezTo>
                  <a:lnTo>
                    <a:pt x="825" y="103"/>
                  </a:lnTo>
                  <a:lnTo>
                    <a:pt x="829" y="103"/>
                  </a:lnTo>
                  <a:cubicBezTo>
                    <a:pt x="831" y="103"/>
                    <a:pt x="834" y="103"/>
                    <a:pt x="837" y="105"/>
                  </a:cubicBezTo>
                  <a:cubicBezTo>
                    <a:pt x="840" y="106"/>
                    <a:pt x="841" y="109"/>
                    <a:pt x="841" y="111"/>
                  </a:cubicBezTo>
                  <a:lnTo>
                    <a:pt x="842" y="114"/>
                  </a:lnTo>
                  <a:lnTo>
                    <a:pt x="844" y="115"/>
                  </a:lnTo>
                  <a:cubicBezTo>
                    <a:pt x="847" y="115"/>
                    <a:pt x="850" y="117"/>
                    <a:pt x="850" y="120"/>
                  </a:cubicBezTo>
                  <a:cubicBezTo>
                    <a:pt x="851" y="122"/>
                    <a:pt x="852" y="127"/>
                    <a:pt x="853" y="128"/>
                  </a:cubicBezTo>
                  <a:lnTo>
                    <a:pt x="856" y="131"/>
                  </a:lnTo>
                  <a:lnTo>
                    <a:pt x="856" y="135"/>
                  </a:lnTo>
                  <a:lnTo>
                    <a:pt x="858" y="140"/>
                  </a:lnTo>
                  <a:cubicBezTo>
                    <a:pt x="859" y="144"/>
                    <a:pt x="860" y="147"/>
                    <a:pt x="860" y="151"/>
                  </a:cubicBezTo>
                  <a:cubicBezTo>
                    <a:pt x="862" y="152"/>
                    <a:pt x="863" y="154"/>
                    <a:pt x="864" y="156"/>
                  </a:cubicBezTo>
                  <a:cubicBezTo>
                    <a:pt x="866" y="158"/>
                    <a:pt x="866" y="161"/>
                    <a:pt x="865" y="162"/>
                  </a:cubicBezTo>
                  <a:lnTo>
                    <a:pt x="865" y="162"/>
                  </a:lnTo>
                  <a:lnTo>
                    <a:pt x="867" y="164"/>
                  </a:lnTo>
                  <a:lnTo>
                    <a:pt x="869" y="168"/>
                  </a:lnTo>
                  <a:cubicBezTo>
                    <a:pt x="869" y="169"/>
                    <a:pt x="870" y="172"/>
                    <a:pt x="869" y="173"/>
                  </a:cubicBezTo>
                  <a:cubicBezTo>
                    <a:pt x="868" y="176"/>
                    <a:pt x="866" y="177"/>
                    <a:pt x="863" y="177"/>
                  </a:cubicBezTo>
                  <a:lnTo>
                    <a:pt x="862" y="182"/>
                  </a:lnTo>
                  <a:lnTo>
                    <a:pt x="860" y="183"/>
                  </a:lnTo>
                  <a:cubicBezTo>
                    <a:pt x="864" y="189"/>
                    <a:pt x="863" y="194"/>
                    <a:pt x="862" y="198"/>
                  </a:cubicBezTo>
                  <a:cubicBezTo>
                    <a:pt x="861" y="203"/>
                    <a:pt x="861" y="204"/>
                    <a:pt x="865" y="207"/>
                  </a:cubicBezTo>
                  <a:cubicBezTo>
                    <a:pt x="871" y="210"/>
                    <a:pt x="872" y="215"/>
                    <a:pt x="872" y="218"/>
                  </a:cubicBezTo>
                  <a:lnTo>
                    <a:pt x="872" y="221"/>
                  </a:lnTo>
                  <a:cubicBezTo>
                    <a:pt x="873" y="224"/>
                    <a:pt x="873" y="227"/>
                    <a:pt x="870" y="228"/>
                  </a:cubicBezTo>
                  <a:lnTo>
                    <a:pt x="870" y="231"/>
                  </a:lnTo>
                  <a:cubicBezTo>
                    <a:pt x="871" y="238"/>
                    <a:pt x="869" y="242"/>
                    <a:pt x="865" y="244"/>
                  </a:cubicBezTo>
                  <a:lnTo>
                    <a:pt x="865" y="245"/>
                  </a:lnTo>
                  <a:cubicBezTo>
                    <a:pt x="866" y="246"/>
                    <a:pt x="868" y="248"/>
                    <a:pt x="869" y="249"/>
                  </a:cubicBezTo>
                  <a:lnTo>
                    <a:pt x="871" y="249"/>
                  </a:lnTo>
                  <a:cubicBezTo>
                    <a:pt x="872" y="249"/>
                    <a:pt x="876" y="249"/>
                    <a:pt x="878" y="254"/>
                  </a:cubicBezTo>
                  <a:lnTo>
                    <a:pt x="879" y="258"/>
                  </a:lnTo>
                  <a:cubicBezTo>
                    <a:pt x="880" y="259"/>
                    <a:pt x="881" y="261"/>
                    <a:pt x="881" y="263"/>
                  </a:cubicBezTo>
                  <a:lnTo>
                    <a:pt x="882" y="265"/>
                  </a:lnTo>
                  <a:lnTo>
                    <a:pt x="882" y="266"/>
                  </a:lnTo>
                  <a:lnTo>
                    <a:pt x="884" y="270"/>
                  </a:lnTo>
                  <a:cubicBezTo>
                    <a:pt x="885" y="271"/>
                    <a:pt x="886" y="273"/>
                    <a:pt x="887" y="274"/>
                  </a:cubicBezTo>
                  <a:lnTo>
                    <a:pt x="887" y="274"/>
                  </a:lnTo>
                  <a:cubicBezTo>
                    <a:pt x="889" y="276"/>
                    <a:pt x="891" y="277"/>
                    <a:pt x="892" y="280"/>
                  </a:cubicBezTo>
                  <a:cubicBezTo>
                    <a:pt x="894" y="281"/>
                    <a:pt x="895" y="282"/>
                    <a:pt x="896" y="284"/>
                  </a:cubicBezTo>
                  <a:cubicBezTo>
                    <a:pt x="909" y="289"/>
                    <a:pt x="910" y="296"/>
                    <a:pt x="908" y="306"/>
                  </a:cubicBezTo>
                  <a:cubicBezTo>
                    <a:pt x="913" y="310"/>
                    <a:pt x="915" y="313"/>
                    <a:pt x="916" y="319"/>
                  </a:cubicBezTo>
                  <a:cubicBezTo>
                    <a:pt x="924" y="322"/>
                    <a:pt x="932" y="325"/>
                    <a:pt x="932" y="332"/>
                  </a:cubicBezTo>
                  <a:cubicBezTo>
                    <a:pt x="932" y="335"/>
                    <a:pt x="930" y="338"/>
                    <a:pt x="926" y="340"/>
                  </a:cubicBezTo>
                  <a:lnTo>
                    <a:pt x="926" y="341"/>
                  </a:lnTo>
                  <a:cubicBezTo>
                    <a:pt x="927" y="343"/>
                    <a:pt x="927" y="345"/>
                    <a:pt x="926" y="346"/>
                  </a:cubicBezTo>
                  <a:cubicBezTo>
                    <a:pt x="924" y="349"/>
                    <a:pt x="924" y="351"/>
                    <a:pt x="923" y="353"/>
                  </a:cubicBezTo>
                  <a:cubicBezTo>
                    <a:pt x="923" y="355"/>
                    <a:pt x="922" y="358"/>
                    <a:pt x="920" y="361"/>
                  </a:cubicBezTo>
                  <a:lnTo>
                    <a:pt x="917" y="364"/>
                  </a:lnTo>
                  <a:cubicBezTo>
                    <a:pt x="918" y="367"/>
                    <a:pt x="917" y="370"/>
                    <a:pt x="915" y="372"/>
                  </a:cubicBezTo>
                  <a:lnTo>
                    <a:pt x="913" y="374"/>
                  </a:lnTo>
                  <a:lnTo>
                    <a:pt x="913" y="378"/>
                  </a:lnTo>
                  <a:cubicBezTo>
                    <a:pt x="914" y="386"/>
                    <a:pt x="914" y="387"/>
                    <a:pt x="921" y="388"/>
                  </a:cubicBezTo>
                  <a:cubicBezTo>
                    <a:pt x="922" y="387"/>
                    <a:pt x="925" y="384"/>
                    <a:pt x="929" y="383"/>
                  </a:cubicBezTo>
                  <a:lnTo>
                    <a:pt x="933" y="383"/>
                  </a:lnTo>
                  <a:cubicBezTo>
                    <a:pt x="935" y="383"/>
                    <a:pt x="937" y="384"/>
                    <a:pt x="939" y="384"/>
                  </a:cubicBezTo>
                  <a:lnTo>
                    <a:pt x="939" y="384"/>
                  </a:lnTo>
                  <a:lnTo>
                    <a:pt x="942" y="383"/>
                  </a:lnTo>
                  <a:lnTo>
                    <a:pt x="945" y="384"/>
                  </a:lnTo>
                  <a:lnTo>
                    <a:pt x="947" y="384"/>
                  </a:lnTo>
                  <a:cubicBezTo>
                    <a:pt x="947" y="377"/>
                    <a:pt x="957" y="376"/>
                    <a:pt x="959" y="376"/>
                  </a:cubicBezTo>
                  <a:cubicBezTo>
                    <a:pt x="962" y="376"/>
                    <a:pt x="964" y="377"/>
                    <a:pt x="966" y="379"/>
                  </a:cubicBezTo>
                  <a:cubicBezTo>
                    <a:pt x="967" y="380"/>
                    <a:pt x="968" y="382"/>
                    <a:pt x="968" y="383"/>
                  </a:cubicBezTo>
                  <a:lnTo>
                    <a:pt x="970" y="384"/>
                  </a:lnTo>
                  <a:lnTo>
                    <a:pt x="973" y="383"/>
                  </a:lnTo>
                  <a:lnTo>
                    <a:pt x="976" y="384"/>
                  </a:lnTo>
                  <a:cubicBezTo>
                    <a:pt x="978" y="383"/>
                    <a:pt x="979" y="383"/>
                    <a:pt x="981" y="383"/>
                  </a:cubicBezTo>
                  <a:cubicBezTo>
                    <a:pt x="982" y="382"/>
                    <a:pt x="984" y="381"/>
                    <a:pt x="987" y="381"/>
                  </a:cubicBezTo>
                  <a:lnTo>
                    <a:pt x="991" y="381"/>
                  </a:lnTo>
                  <a:lnTo>
                    <a:pt x="991" y="381"/>
                  </a:lnTo>
                  <a:cubicBezTo>
                    <a:pt x="992" y="381"/>
                    <a:pt x="995" y="381"/>
                    <a:pt x="996" y="382"/>
                  </a:cubicBezTo>
                  <a:lnTo>
                    <a:pt x="998" y="385"/>
                  </a:lnTo>
                  <a:lnTo>
                    <a:pt x="999" y="385"/>
                  </a:lnTo>
                  <a:lnTo>
                    <a:pt x="1003" y="385"/>
                  </a:lnTo>
                  <a:lnTo>
                    <a:pt x="1006" y="386"/>
                  </a:lnTo>
                  <a:lnTo>
                    <a:pt x="1009" y="385"/>
                  </a:lnTo>
                  <a:lnTo>
                    <a:pt x="1011" y="383"/>
                  </a:lnTo>
                  <a:lnTo>
                    <a:pt x="1015" y="383"/>
                  </a:lnTo>
                  <a:lnTo>
                    <a:pt x="1019" y="384"/>
                  </a:lnTo>
                  <a:lnTo>
                    <a:pt x="1020" y="386"/>
                  </a:lnTo>
                  <a:lnTo>
                    <a:pt x="1023" y="383"/>
                  </a:lnTo>
                  <a:lnTo>
                    <a:pt x="1027" y="382"/>
                  </a:lnTo>
                  <a:lnTo>
                    <a:pt x="1027" y="382"/>
                  </a:lnTo>
                  <a:cubicBezTo>
                    <a:pt x="1034" y="382"/>
                    <a:pt x="1037" y="386"/>
                    <a:pt x="1040" y="389"/>
                  </a:cubicBezTo>
                  <a:lnTo>
                    <a:pt x="1042" y="392"/>
                  </a:lnTo>
                  <a:lnTo>
                    <a:pt x="1045" y="395"/>
                  </a:lnTo>
                  <a:cubicBezTo>
                    <a:pt x="1048" y="395"/>
                    <a:pt x="1052" y="396"/>
                    <a:pt x="1053" y="400"/>
                  </a:cubicBezTo>
                  <a:cubicBezTo>
                    <a:pt x="1054" y="402"/>
                    <a:pt x="1053" y="405"/>
                    <a:pt x="1052" y="407"/>
                  </a:cubicBezTo>
                  <a:cubicBezTo>
                    <a:pt x="1051" y="410"/>
                    <a:pt x="1049" y="413"/>
                    <a:pt x="1046" y="416"/>
                  </a:cubicBezTo>
                  <a:lnTo>
                    <a:pt x="1043" y="419"/>
                  </a:lnTo>
                  <a:lnTo>
                    <a:pt x="1045" y="421"/>
                  </a:lnTo>
                  <a:cubicBezTo>
                    <a:pt x="1045" y="423"/>
                    <a:pt x="1046" y="425"/>
                    <a:pt x="1045" y="427"/>
                  </a:cubicBezTo>
                  <a:cubicBezTo>
                    <a:pt x="1043" y="430"/>
                    <a:pt x="1043" y="432"/>
                    <a:pt x="1042" y="435"/>
                  </a:cubicBezTo>
                  <a:cubicBezTo>
                    <a:pt x="1042" y="438"/>
                    <a:pt x="1042" y="442"/>
                    <a:pt x="1040" y="447"/>
                  </a:cubicBezTo>
                  <a:cubicBezTo>
                    <a:pt x="1040" y="448"/>
                    <a:pt x="1039" y="450"/>
                    <a:pt x="1038" y="451"/>
                  </a:cubicBezTo>
                  <a:cubicBezTo>
                    <a:pt x="1038" y="452"/>
                    <a:pt x="1039" y="453"/>
                    <a:pt x="1041" y="455"/>
                  </a:cubicBezTo>
                  <a:lnTo>
                    <a:pt x="1042" y="456"/>
                  </a:lnTo>
                  <a:lnTo>
                    <a:pt x="1044" y="453"/>
                  </a:lnTo>
                  <a:cubicBezTo>
                    <a:pt x="1048" y="447"/>
                    <a:pt x="1053" y="438"/>
                    <a:pt x="1062" y="438"/>
                  </a:cubicBezTo>
                  <a:cubicBezTo>
                    <a:pt x="1070" y="439"/>
                    <a:pt x="1074" y="444"/>
                    <a:pt x="1076" y="447"/>
                  </a:cubicBezTo>
                  <a:lnTo>
                    <a:pt x="1077" y="448"/>
                  </a:lnTo>
                  <a:lnTo>
                    <a:pt x="1078" y="448"/>
                  </a:lnTo>
                  <a:lnTo>
                    <a:pt x="1081" y="447"/>
                  </a:lnTo>
                  <a:cubicBezTo>
                    <a:pt x="1081" y="445"/>
                    <a:pt x="1083" y="444"/>
                    <a:pt x="1083" y="443"/>
                  </a:cubicBezTo>
                  <a:cubicBezTo>
                    <a:pt x="1085" y="439"/>
                    <a:pt x="1089" y="438"/>
                    <a:pt x="1090" y="438"/>
                  </a:cubicBezTo>
                  <a:cubicBezTo>
                    <a:pt x="1096" y="438"/>
                    <a:pt x="1098" y="443"/>
                    <a:pt x="1099" y="446"/>
                  </a:cubicBezTo>
                  <a:lnTo>
                    <a:pt x="1100" y="448"/>
                  </a:lnTo>
                  <a:cubicBezTo>
                    <a:pt x="1101" y="448"/>
                    <a:pt x="1102" y="450"/>
                    <a:pt x="1103" y="451"/>
                  </a:cubicBezTo>
                  <a:cubicBezTo>
                    <a:pt x="1103" y="453"/>
                    <a:pt x="1103" y="455"/>
                    <a:pt x="1104" y="457"/>
                  </a:cubicBezTo>
                  <a:cubicBezTo>
                    <a:pt x="1104" y="461"/>
                    <a:pt x="1105" y="466"/>
                    <a:pt x="1107" y="467"/>
                  </a:cubicBezTo>
                  <a:cubicBezTo>
                    <a:pt x="1109" y="468"/>
                    <a:pt x="1111" y="470"/>
                    <a:pt x="1111" y="472"/>
                  </a:cubicBezTo>
                  <a:cubicBezTo>
                    <a:pt x="1112" y="477"/>
                    <a:pt x="1111" y="480"/>
                    <a:pt x="1110" y="482"/>
                  </a:cubicBezTo>
                  <a:cubicBezTo>
                    <a:pt x="1111" y="483"/>
                    <a:pt x="1112" y="485"/>
                    <a:pt x="1112" y="486"/>
                  </a:cubicBezTo>
                  <a:cubicBezTo>
                    <a:pt x="1112" y="488"/>
                    <a:pt x="1111" y="490"/>
                    <a:pt x="1110" y="491"/>
                  </a:cubicBezTo>
                  <a:cubicBezTo>
                    <a:pt x="1099" y="503"/>
                    <a:pt x="1094" y="518"/>
                    <a:pt x="1096" y="533"/>
                  </a:cubicBezTo>
                  <a:cubicBezTo>
                    <a:pt x="1096" y="536"/>
                    <a:pt x="1094" y="539"/>
                    <a:pt x="1091" y="540"/>
                  </a:cubicBezTo>
                  <a:lnTo>
                    <a:pt x="1091" y="540"/>
                  </a:lnTo>
                  <a:lnTo>
                    <a:pt x="1090" y="544"/>
                  </a:lnTo>
                  <a:cubicBezTo>
                    <a:pt x="1087" y="548"/>
                    <a:pt x="1085" y="552"/>
                    <a:pt x="1082" y="556"/>
                  </a:cubicBezTo>
                  <a:lnTo>
                    <a:pt x="1079" y="558"/>
                  </a:lnTo>
                  <a:lnTo>
                    <a:pt x="1076" y="559"/>
                  </a:lnTo>
                  <a:cubicBezTo>
                    <a:pt x="1072" y="561"/>
                    <a:pt x="1069" y="562"/>
                    <a:pt x="1067" y="564"/>
                  </a:cubicBezTo>
                  <a:cubicBezTo>
                    <a:pt x="1060" y="571"/>
                    <a:pt x="1054" y="584"/>
                    <a:pt x="1049" y="594"/>
                  </a:cubicBezTo>
                  <a:cubicBezTo>
                    <a:pt x="1046" y="599"/>
                    <a:pt x="1044" y="604"/>
                    <a:pt x="1042" y="607"/>
                  </a:cubicBezTo>
                  <a:cubicBezTo>
                    <a:pt x="1042" y="607"/>
                    <a:pt x="1042" y="609"/>
                    <a:pt x="1041" y="611"/>
                  </a:cubicBezTo>
                  <a:cubicBezTo>
                    <a:pt x="1039" y="620"/>
                    <a:pt x="1037" y="629"/>
                    <a:pt x="1029" y="629"/>
                  </a:cubicBezTo>
                  <a:lnTo>
                    <a:pt x="1029" y="629"/>
                  </a:lnTo>
                  <a:lnTo>
                    <a:pt x="1027" y="629"/>
                  </a:lnTo>
                  <a:cubicBezTo>
                    <a:pt x="1022" y="629"/>
                    <a:pt x="1015" y="629"/>
                    <a:pt x="1007" y="630"/>
                  </a:cubicBezTo>
                  <a:cubicBezTo>
                    <a:pt x="995" y="630"/>
                    <a:pt x="982" y="630"/>
                    <a:pt x="973" y="630"/>
                  </a:cubicBezTo>
                  <a:cubicBezTo>
                    <a:pt x="972" y="630"/>
                    <a:pt x="970" y="630"/>
                    <a:pt x="969" y="630"/>
                  </a:cubicBezTo>
                  <a:cubicBezTo>
                    <a:pt x="967" y="633"/>
                    <a:pt x="964" y="635"/>
                    <a:pt x="959" y="635"/>
                  </a:cubicBezTo>
                  <a:lnTo>
                    <a:pt x="956" y="635"/>
                  </a:lnTo>
                  <a:cubicBezTo>
                    <a:pt x="955" y="636"/>
                    <a:pt x="953" y="637"/>
                    <a:pt x="951" y="637"/>
                  </a:cubicBezTo>
                  <a:lnTo>
                    <a:pt x="951" y="637"/>
                  </a:lnTo>
                  <a:cubicBezTo>
                    <a:pt x="949" y="637"/>
                    <a:pt x="947" y="637"/>
                    <a:pt x="946" y="635"/>
                  </a:cubicBezTo>
                  <a:lnTo>
                    <a:pt x="945" y="635"/>
                  </a:lnTo>
                  <a:lnTo>
                    <a:pt x="944" y="635"/>
                  </a:lnTo>
                  <a:lnTo>
                    <a:pt x="941" y="634"/>
                  </a:lnTo>
                  <a:lnTo>
                    <a:pt x="941" y="634"/>
                  </a:lnTo>
                  <a:cubicBezTo>
                    <a:pt x="939" y="635"/>
                    <a:pt x="937" y="635"/>
                    <a:pt x="935" y="635"/>
                  </a:cubicBezTo>
                  <a:cubicBezTo>
                    <a:pt x="934" y="635"/>
                    <a:pt x="932" y="635"/>
                    <a:pt x="931" y="634"/>
                  </a:cubicBezTo>
                  <a:cubicBezTo>
                    <a:pt x="927" y="636"/>
                    <a:pt x="924" y="638"/>
                    <a:pt x="921" y="641"/>
                  </a:cubicBezTo>
                  <a:lnTo>
                    <a:pt x="921" y="641"/>
                  </a:lnTo>
                  <a:lnTo>
                    <a:pt x="921" y="642"/>
                  </a:lnTo>
                  <a:cubicBezTo>
                    <a:pt x="920" y="645"/>
                    <a:pt x="918" y="646"/>
                    <a:pt x="917" y="646"/>
                  </a:cubicBezTo>
                  <a:cubicBezTo>
                    <a:pt x="916" y="650"/>
                    <a:pt x="912" y="653"/>
                    <a:pt x="908" y="653"/>
                  </a:cubicBezTo>
                  <a:lnTo>
                    <a:pt x="907" y="653"/>
                  </a:lnTo>
                  <a:lnTo>
                    <a:pt x="906" y="654"/>
                  </a:lnTo>
                  <a:lnTo>
                    <a:pt x="904" y="656"/>
                  </a:lnTo>
                  <a:lnTo>
                    <a:pt x="903" y="657"/>
                  </a:lnTo>
                  <a:cubicBezTo>
                    <a:pt x="900" y="661"/>
                    <a:pt x="896" y="661"/>
                    <a:pt x="893" y="661"/>
                  </a:cubicBezTo>
                  <a:cubicBezTo>
                    <a:pt x="892" y="662"/>
                    <a:pt x="890" y="663"/>
                    <a:pt x="888" y="663"/>
                  </a:cubicBezTo>
                  <a:lnTo>
                    <a:pt x="888" y="663"/>
                  </a:lnTo>
                  <a:lnTo>
                    <a:pt x="885" y="664"/>
                  </a:lnTo>
                  <a:lnTo>
                    <a:pt x="884" y="663"/>
                  </a:lnTo>
                  <a:lnTo>
                    <a:pt x="882" y="665"/>
                  </a:lnTo>
                  <a:lnTo>
                    <a:pt x="882" y="665"/>
                  </a:lnTo>
                  <a:cubicBezTo>
                    <a:pt x="881" y="670"/>
                    <a:pt x="877" y="673"/>
                    <a:pt x="872" y="673"/>
                  </a:cubicBezTo>
                  <a:lnTo>
                    <a:pt x="870" y="673"/>
                  </a:lnTo>
                  <a:cubicBezTo>
                    <a:pt x="869" y="675"/>
                    <a:pt x="867" y="676"/>
                    <a:pt x="865" y="676"/>
                  </a:cubicBezTo>
                  <a:cubicBezTo>
                    <a:pt x="863" y="676"/>
                    <a:pt x="861" y="675"/>
                    <a:pt x="859" y="673"/>
                  </a:cubicBezTo>
                  <a:cubicBezTo>
                    <a:pt x="857" y="673"/>
                    <a:pt x="855" y="672"/>
                    <a:pt x="853" y="671"/>
                  </a:cubicBezTo>
                  <a:lnTo>
                    <a:pt x="853" y="671"/>
                  </a:lnTo>
                  <a:cubicBezTo>
                    <a:pt x="852" y="671"/>
                    <a:pt x="850" y="671"/>
                    <a:pt x="848" y="669"/>
                  </a:cubicBezTo>
                  <a:lnTo>
                    <a:pt x="845" y="668"/>
                  </a:lnTo>
                  <a:cubicBezTo>
                    <a:pt x="840" y="667"/>
                    <a:pt x="838" y="664"/>
                    <a:pt x="837" y="662"/>
                  </a:cubicBezTo>
                  <a:lnTo>
                    <a:pt x="834" y="663"/>
                  </a:lnTo>
                  <a:cubicBezTo>
                    <a:pt x="832" y="663"/>
                    <a:pt x="830" y="662"/>
                    <a:pt x="829" y="660"/>
                  </a:cubicBezTo>
                  <a:lnTo>
                    <a:pt x="828" y="657"/>
                  </a:lnTo>
                  <a:lnTo>
                    <a:pt x="825" y="655"/>
                  </a:lnTo>
                  <a:lnTo>
                    <a:pt x="825" y="654"/>
                  </a:lnTo>
                  <a:lnTo>
                    <a:pt x="822" y="653"/>
                  </a:lnTo>
                  <a:lnTo>
                    <a:pt x="821" y="653"/>
                  </a:lnTo>
                  <a:cubicBezTo>
                    <a:pt x="819" y="653"/>
                    <a:pt x="817" y="652"/>
                    <a:pt x="816" y="650"/>
                  </a:cubicBezTo>
                  <a:lnTo>
                    <a:pt x="814" y="649"/>
                  </a:lnTo>
                  <a:cubicBezTo>
                    <a:pt x="813" y="648"/>
                    <a:pt x="812" y="646"/>
                    <a:pt x="811" y="645"/>
                  </a:cubicBezTo>
                  <a:lnTo>
                    <a:pt x="809" y="642"/>
                  </a:lnTo>
                  <a:lnTo>
                    <a:pt x="809" y="642"/>
                  </a:lnTo>
                  <a:lnTo>
                    <a:pt x="806" y="639"/>
                  </a:lnTo>
                  <a:lnTo>
                    <a:pt x="805" y="639"/>
                  </a:lnTo>
                  <a:lnTo>
                    <a:pt x="803" y="639"/>
                  </a:lnTo>
                  <a:lnTo>
                    <a:pt x="801" y="638"/>
                  </a:lnTo>
                  <a:lnTo>
                    <a:pt x="800" y="638"/>
                  </a:lnTo>
                  <a:cubicBezTo>
                    <a:pt x="799" y="640"/>
                    <a:pt x="797" y="641"/>
                    <a:pt x="795" y="643"/>
                  </a:cubicBezTo>
                  <a:lnTo>
                    <a:pt x="792" y="643"/>
                  </a:lnTo>
                  <a:cubicBezTo>
                    <a:pt x="790" y="643"/>
                    <a:pt x="789" y="642"/>
                    <a:pt x="787" y="641"/>
                  </a:cubicBezTo>
                  <a:lnTo>
                    <a:pt x="787" y="641"/>
                  </a:lnTo>
                  <a:lnTo>
                    <a:pt x="786" y="641"/>
                  </a:lnTo>
                  <a:cubicBezTo>
                    <a:pt x="784" y="641"/>
                    <a:pt x="783" y="640"/>
                    <a:pt x="781" y="638"/>
                  </a:cubicBezTo>
                  <a:lnTo>
                    <a:pt x="780" y="639"/>
                  </a:lnTo>
                  <a:cubicBezTo>
                    <a:pt x="779" y="641"/>
                    <a:pt x="777" y="642"/>
                    <a:pt x="775" y="642"/>
                  </a:cubicBezTo>
                  <a:lnTo>
                    <a:pt x="773" y="642"/>
                  </a:lnTo>
                  <a:lnTo>
                    <a:pt x="770" y="643"/>
                  </a:lnTo>
                  <a:lnTo>
                    <a:pt x="769" y="643"/>
                  </a:lnTo>
                  <a:lnTo>
                    <a:pt x="768" y="643"/>
                  </a:lnTo>
                  <a:lnTo>
                    <a:pt x="766" y="643"/>
                  </a:lnTo>
                  <a:lnTo>
                    <a:pt x="763" y="643"/>
                  </a:lnTo>
                  <a:lnTo>
                    <a:pt x="762" y="643"/>
                  </a:lnTo>
                  <a:lnTo>
                    <a:pt x="762" y="644"/>
                  </a:lnTo>
                  <a:cubicBezTo>
                    <a:pt x="760" y="645"/>
                    <a:pt x="758" y="646"/>
                    <a:pt x="756" y="646"/>
                  </a:cubicBezTo>
                  <a:cubicBezTo>
                    <a:pt x="754" y="646"/>
                    <a:pt x="752" y="645"/>
                    <a:pt x="751" y="644"/>
                  </a:cubicBezTo>
                  <a:lnTo>
                    <a:pt x="749" y="644"/>
                  </a:lnTo>
                  <a:lnTo>
                    <a:pt x="748" y="644"/>
                  </a:lnTo>
                  <a:cubicBezTo>
                    <a:pt x="746" y="644"/>
                    <a:pt x="744" y="643"/>
                    <a:pt x="743" y="641"/>
                  </a:cubicBezTo>
                  <a:lnTo>
                    <a:pt x="741" y="642"/>
                  </a:lnTo>
                  <a:cubicBezTo>
                    <a:pt x="738" y="643"/>
                    <a:pt x="737" y="644"/>
                    <a:pt x="737" y="645"/>
                  </a:cubicBezTo>
                  <a:lnTo>
                    <a:pt x="737" y="647"/>
                  </a:lnTo>
                  <a:cubicBezTo>
                    <a:pt x="739" y="649"/>
                    <a:pt x="739" y="651"/>
                    <a:pt x="738" y="653"/>
                  </a:cubicBezTo>
                  <a:cubicBezTo>
                    <a:pt x="736" y="656"/>
                    <a:pt x="734" y="657"/>
                    <a:pt x="732" y="657"/>
                  </a:cubicBezTo>
                  <a:lnTo>
                    <a:pt x="731" y="657"/>
                  </a:lnTo>
                  <a:cubicBezTo>
                    <a:pt x="723" y="655"/>
                    <a:pt x="720" y="652"/>
                    <a:pt x="718" y="645"/>
                  </a:cubicBezTo>
                  <a:cubicBezTo>
                    <a:pt x="717" y="644"/>
                    <a:pt x="716" y="644"/>
                    <a:pt x="715" y="644"/>
                  </a:cubicBezTo>
                  <a:lnTo>
                    <a:pt x="712" y="644"/>
                  </a:lnTo>
                  <a:cubicBezTo>
                    <a:pt x="711" y="644"/>
                    <a:pt x="709" y="643"/>
                    <a:pt x="707" y="642"/>
                  </a:cubicBezTo>
                  <a:lnTo>
                    <a:pt x="705" y="638"/>
                  </a:lnTo>
                  <a:lnTo>
                    <a:pt x="705" y="638"/>
                  </a:lnTo>
                  <a:lnTo>
                    <a:pt x="703" y="638"/>
                  </a:lnTo>
                  <a:lnTo>
                    <a:pt x="702" y="638"/>
                  </a:lnTo>
                  <a:lnTo>
                    <a:pt x="699" y="638"/>
                  </a:lnTo>
                  <a:lnTo>
                    <a:pt x="698" y="639"/>
                  </a:lnTo>
                  <a:cubicBezTo>
                    <a:pt x="696" y="643"/>
                    <a:pt x="690" y="645"/>
                    <a:pt x="687" y="645"/>
                  </a:cubicBezTo>
                  <a:lnTo>
                    <a:pt x="687" y="645"/>
                  </a:lnTo>
                  <a:lnTo>
                    <a:pt x="685" y="645"/>
                  </a:lnTo>
                  <a:lnTo>
                    <a:pt x="682" y="645"/>
                  </a:lnTo>
                  <a:lnTo>
                    <a:pt x="682" y="647"/>
                  </a:lnTo>
                  <a:cubicBezTo>
                    <a:pt x="681" y="650"/>
                    <a:pt x="680" y="655"/>
                    <a:pt x="675" y="658"/>
                  </a:cubicBezTo>
                  <a:cubicBezTo>
                    <a:pt x="674" y="660"/>
                    <a:pt x="672" y="663"/>
                    <a:pt x="669" y="665"/>
                  </a:cubicBezTo>
                  <a:cubicBezTo>
                    <a:pt x="670" y="668"/>
                    <a:pt x="670" y="670"/>
                    <a:pt x="669" y="673"/>
                  </a:cubicBezTo>
                  <a:cubicBezTo>
                    <a:pt x="667" y="676"/>
                    <a:pt x="664" y="677"/>
                    <a:pt x="661" y="677"/>
                  </a:cubicBezTo>
                  <a:cubicBezTo>
                    <a:pt x="660" y="677"/>
                    <a:pt x="656" y="677"/>
                    <a:pt x="654" y="673"/>
                  </a:cubicBezTo>
                  <a:cubicBezTo>
                    <a:pt x="652" y="674"/>
                    <a:pt x="651" y="675"/>
                    <a:pt x="649" y="678"/>
                  </a:cubicBezTo>
                  <a:cubicBezTo>
                    <a:pt x="648" y="680"/>
                    <a:pt x="646" y="682"/>
                    <a:pt x="644" y="682"/>
                  </a:cubicBezTo>
                  <a:lnTo>
                    <a:pt x="643" y="682"/>
                  </a:lnTo>
                  <a:lnTo>
                    <a:pt x="640" y="681"/>
                  </a:lnTo>
                  <a:lnTo>
                    <a:pt x="639" y="682"/>
                  </a:lnTo>
                  <a:cubicBezTo>
                    <a:pt x="638" y="683"/>
                    <a:pt x="635" y="684"/>
                    <a:pt x="632" y="684"/>
                  </a:cubicBezTo>
                  <a:cubicBezTo>
                    <a:pt x="630" y="684"/>
                    <a:pt x="628" y="684"/>
                    <a:pt x="627" y="683"/>
                  </a:cubicBezTo>
                  <a:lnTo>
                    <a:pt x="626" y="683"/>
                  </a:lnTo>
                  <a:lnTo>
                    <a:pt x="623" y="683"/>
                  </a:lnTo>
                  <a:cubicBezTo>
                    <a:pt x="619" y="681"/>
                    <a:pt x="616" y="678"/>
                    <a:pt x="614" y="676"/>
                  </a:cubicBezTo>
                  <a:lnTo>
                    <a:pt x="614" y="675"/>
                  </a:lnTo>
                  <a:cubicBezTo>
                    <a:pt x="612" y="676"/>
                    <a:pt x="610" y="676"/>
                    <a:pt x="608" y="676"/>
                  </a:cubicBezTo>
                  <a:lnTo>
                    <a:pt x="605" y="675"/>
                  </a:lnTo>
                  <a:lnTo>
                    <a:pt x="604" y="677"/>
                  </a:lnTo>
                  <a:cubicBezTo>
                    <a:pt x="599" y="682"/>
                    <a:pt x="593" y="684"/>
                    <a:pt x="589" y="684"/>
                  </a:cubicBezTo>
                  <a:cubicBezTo>
                    <a:pt x="585" y="685"/>
                    <a:pt x="583" y="686"/>
                    <a:pt x="581" y="688"/>
                  </a:cubicBezTo>
                  <a:cubicBezTo>
                    <a:pt x="580" y="689"/>
                    <a:pt x="579" y="690"/>
                    <a:pt x="577" y="690"/>
                  </a:cubicBezTo>
                  <a:cubicBezTo>
                    <a:pt x="577" y="692"/>
                    <a:pt x="577" y="698"/>
                    <a:pt x="572" y="701"/>
                  </a:cubicBezTo>
                  <a:lnTo>
                    <a:pt x="571" y="702"/>
                  </a:lnTo>
                  <a:cubicBezTo>
                    <a:pt x="572" y="702"/>
                    <a:pt x="573" y="702"/>
                    <a:pt x="574" y="703"/>
                  </a:cubicBezTo>
                  <a:cubicBezTo>
                    <a:pt x="576" y="704"/>
                    <a:pt x="578" y="706"/>
                    <a:pt x="578" y="708"/>
                  </a:cubicBezTo>
                  <a:cubicBezTo>
                    <a:pt x="579" y="710"/>
                    <a:pt x="578" y="712"/>
                    <a:pt x="577" y="713"/>
                  </a:cubicBezTo>
                  <a:lnTo>
                    <a:pt x="576" y="715"/>
                  </a:lnTo>
                  <a:lnTo>
                    <a:pt x="578" y="718"/>
                  </a:lnTo>
                  <a:cubicBezTo>
                    <a:pt x="581" y="722"/>
                    <a:pt x="587" y="729"/>
                    <a:pt x="580" y="741"/>
                  </a:cubicBezTo>
                  <a:cubicBezTo>
                    <a:pt x="579" y="742"/>
                    <a:pt x="577" y="743"/>
                    <a:pt x="576" y="744"/>
                  </a:cubicBezTo>
                  <a:lnTo>
                    <a:pt x="572" y="746"/>
                  </a:lnTo>
                  <a:cubicBezTo>
                    <a:pt x="570" y="747"/>
                    <a:pt x="567" y="749"/>
                    <a:pt x="564" y="750"/>
                  </a:cubicBezTo>
                  <a:lnTo>
                    <a:pt x="562" y="750"/>
                  </a:lnTo>
                  <a:lnTo>
                    <a:pt x="560" y="749"/>
                  </a:lnTo>
                  <a:cubicBezTo>
                    <a:pt x="560" y="749"/>
                    <a:pt x="559" y="749"/>
                    <a:pt x="557" y="749"/>
                  </a:cubicBezTo>
                  <a:lnTo>
                    <a:pt x="553" y="750"/>
                  </a:lnTo>
                  <a:cubicBezTo>
                    <a:pt x="554" y="751"/>
                    <a:pt x="554" y="754"/>
                    <a:pt x="553" y="755"/>
                  </a:cubicBezTo>
                  <a:cubicBezTo>
                    <a:pt x="551" y="758"/>
                    <a:pt x="548" y="759"/>
                    <a:pt x="545" y="759"/>
                  </a:cubicBezTo>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pt-BR"/>
            </a:p>
          </p:txBody>
        </p:sp>
        <p:sp>
          <p:nvSpPr>
            <p:cNvPr id="808" name="Freeform 185">
              <a:extLst>
                <a:ext uri="{FF2B5EF4-FFF2-40B4-BE49-F238E27FC236}">
                  <a16:creationId xmlns:a16="http://schemas.microsoft.com/office/drawing/2014/main" id="{B10EB6A1-2670-452F-4DB8-1C935DF9F991}"/>
                </a:ext>
              </a:extLst>
            </p:cNvPr>
            <p:cNvSpPr>
              <a:spLocks/>
            </p:cNvSpPr>
            <p:nvPr/>
          </p:nvSpPr>
          <p:spPr bwMode="auto">
            <a:xfrm>
              <a:off x="1697832" y="4183748"/>
              <a:ext cx="522678" cy="483269"/>
            </a:xfrm>
            <a:custGeom>
              <a:avLst/>
              <a:gdLst>
                <a:gd name="T0" fmla="*/ 624 w 1300"/>
                <a:gd name="T1" fmla="*/ 1180 h 1201"/>
                <a:gd name="T2" fmla="*/ 666 w 1300"/>
                <a:gd name="T3" fmla="*/ 1052 h 1201"/>
                <a:gd name="T4" fmla="*/ 700 w 1300"/>
                <a:gd name="T5" fmla="*/ 1016 h 1201"/>
                <a:gd name="T6" fmla="*/ 672 w 1300"/>
                <a:gd name="T7" fmla="*/ 1000 h 1201"/>
                <a:gd name="T8" fmla="*/ 640 w 1300"/>
                <a:gd name="T9" fmla="*/ 984 h 1201"/>
                <a:gd name="T10" fmla="*/ 607 w 1300"/>
                <a:gd name="T11" fmla="*/ 950 h 1201"/>
                <a:gd name="T12" fmla="*/ 595 w 1300"/>
                <a:gd name="T13" fmla="*/ 924 h 1201"/>
                <a:gd name="T14" fmla="*/ 568 w 1300"/>
                <a:gd name="T15" fmla="*/ 888 h 1201"/>
                <a:gd name="T16" fmla="*/ 541 w 1300"/>
                <a:gd name="T17" fmla="*/ 873 h 1201"/>
                <a:gd name="T18" fmla="*/ 475 w 1300"/>
                <a:gd name="T19" fmla="*/ 833 h 1201"/>
                <a:gd name="T20" fmla="*/ 426 w 1300"/>
                <a:gd name="T21" fmla="*/ 790 h 1201"/>
                <a:gd name="T22" fmla="*/ 315 w 1300"/>
                <a:gd name="T23" fmla="*/ 731 h 1201"/>
                <a:gd name="T24" fmla="*/ 297 w 1300"/>
                <a:gd name="T25" fmla="*/ 712 h 1201"/>
                <a:gd name="T26" fmla="*/ 273 w 1300"/>
                <a:gd name="T27" fmla="*/ 684 h 1201"/>
                <a:gd name="T28" fmla="*/ 258 w 1300"/>
                <a:gd name="T29" fmla="*/ 691 h 1201"/>
                <a:gd name="T30" fmla="*/ 87 w 1300"/>
                <a:gd name="T31" fmla="*/ 571 h 1201"/>
                <a:gd name="T32" fmla="*/ 62 w 1300"/>
                <a:gd name="T33" fmla="*/ 558 h 1201"/>
                <a:gd name="T34" fmla="*/ 44 w 1300"/>
                <a:gd name="T35" fmla="*/ 551 h 1201"/>
                <a:gd name="T36" fmla="*/ 25 w 1300"/>
                <a:gd name="T37" fmla="*/ 551 h 1201"/>
                <a:gd name="T38" fmla="*/ 283 w 1300"/>
                <a:gd name="T39" fmla="*/ 223 h 1201"/>
                <a:gd name="T40" fmla="*/ 489 w 1300"/>
                <a:gd name="T41" fmla="*/ 60 h 1201"/>
                <a:gd name="T42" fmla="*/ 510 w 1300"/>
                <a:gd name="T43" fmla="*/ 44 h 1201"/>
                <a:gd name="T44" fmla="*/ 541 w 1300"/>
                <a:gd name="T45" fmla="*/ 26 h 1201"/>
                <a:gd name="T46" fmla="*/ 557 w 1300"/>
                <a:gd name="T47" fmla="*/ 13 h 1201"/>
                <a:gd name="T48" fmla="*/ 580 w 1300"/>
                <a:gd name="T49" fmla="*/ 15 h 1201"/>
                <a:gd name="T50" fmla="*/ 621 w 1300"/>
                <a:gd name="T51" fmla="*/ 17 h 1201"/>
                <a:gd name="T52" fmla="*/ 640 w 1300"/>
                <a:gd name="T53" fmla="*/ 11 h 1201"/>
                <a:gd name="T54" fmla="*/ 665 w 1300"/>
                <a:gd name="T55" fmla="*/ 6 h 1201"/>
                <a:gd name="T56" fmla="*/ 688 w 1300"/>
                <a:gd name="T57" fmla="*/ 14 h 1201"/>
                <a:gd name="T58" fmla="*/ 712 w 1300"/>
                <a:gd name="T59" fmla="*/ 0 h 1201"/>
                <a:gd name="T60" fmla="*/ 737 w 1300"/>
                <a:gd name="T61" fmla="*/ 20 h 1201"/>
                <a:gd name="T62" fmla="*/ 765 w 1300"/>
                <a:gd name="T63" fmla="*/ 23 h 1201"/>
                <a:gd name="T64" fmla="*/ 786 w 1300"/>
                <a:gd name="T65" fmla="*/ 31 h 1201"/>
                <a:gd name="T66" fmla="*/ 826 w 1300"/>
                <a:gd name="T67" fmla="*/ 30 h 1201"/>
                <a:gd name="T68" fmla="*/ 847 w 1300"/>
                <a:gd name="T69" fmla="*/ 32 h 1201"/>
                <a:gd name="T70" fmla="*/ 868 w 1300"/>
                <a:gd name="T71" fmla="*/ 34 h 1201"/>
                <a:gd name="T72" fmla="*/ 891 w 1300"/>
                <a:gd name="T73" fmla="*/ 44 h 1201"/>
                <a:gd name="T74" fmla="*/ 912 w 1300"/>
                <a:gd name="T75" fmla="*/ 68 h 1201"/>
                <a:gd name="T76" fmla="*/ 941 w 1300"/>
                <a:gd name="T77" fmla="*/ 74 h 1201"/>
                <a:gd name="T78" fmla="*/ 961 w 1300"/>
                <a:gd name="T79" fmla="*/ 73 h 1201"/>
                <a:gd name="T80" fmla="*/ 989 w 1300"/>
                <a:gd name="T81" fmla="*/ 88 h 1201"/>
                <a:gd name="T82" fmla="*/ 1010 w 1300"/>
                <a:gd name="T83" fmla="*/ 105 h 1201"/>
                <a:gd name="T84" fmla="*/ 1049 w 1300"/>
                <a:gd name="T85" fmla="*/ 133 h 1201"/>
                <a:gd name="T86" fmla="*/ 1070 w 1300"/>
                <a:gd name="T87" fmla="*/ 154 h 1201"/>
                <a:gd name="T88" fmla="*/ 1095 w 1300"/>
                <a:gd name="T89" fmla="*/ 179 h 1201"/>
                <a:gd name="T90" fmla="*/ 1101 w 1300"/>
                <a:gd name="T91" fmla="*/ 188 h 1201"/>
                <a:gd name="T92" fmla="*/ 1119 w 1300"/>
                <a:gd name="T93" fmla="*/ 211 h 1201"/>
                <a:gd name="T94" fmla="*/ 1148 w 1300"/>
                <a:gd name="T95" fmla="*/ 236 h 1201"/>
                <a:gd name="T96" fmla="*/ 1169 w 1300"/>
                <a:gd name="T97" fmla="*/ 241 h 1201"/>
                <a:gd name="T98" fmla="*/ 1190 w 1300"/>
                <a:gd name="T99" fmla="*/ 242 h 1201"/>
                <a:gd name="T100" fmla="*/ 1225 w 1300"/>
                <a:gd name="T101" fmla="*/ 244 h 1201"/>
                <a:gd name="T102" fmla="*/ 1249 w 1300"/>
                <a:gd name="T103" fmla="*/ 244 h 1201"/>
                <a:gd name="T104" fmla="*/ 1274 w 1300"/>
                <a:gd name="T105" fmla="*/ 247 h 1201"/>
                <a:gd name="T106" fmla="*/ 1291 w 1300"/>
                <a:gd name="T107" fmla="*/ 264 h 1201"/>
                <a:gd name="T108" fmla="*/ 1282 w 1300"/>
                <a:gd name="T109" fmla="*/ 288 h 1201"/>
                <a:gd name="T110" fmla="*/ 1257 w 1300"/>
                <a:gd name="T111" fmla="*/ 309 h 1201"/>
                <a:gd name="T112" fmla="*/ 1259 w 1300"/>
                <a:gd name="T113" fmla="*/ 323 h 1201"/>
                <a:gd name="T114" fmla="*/ 1256 w 1300"/>
                <a:gd name="T115" fmla="*/ 356 h 1201"/>
                <a:gd name="T116" fmla="*/ 1253 w 1300"/>
                <a:gd name="T117" fmla="*/ 371 h 1201"/>
                <a:gd name="T118" fmla="*/ 1273 w 1300"/>
                <a:gd name="T119" fmla="*/ 392 h 1201"/>
                <a:gd name="T120" fmla="*/ 1257 w 1300"/>
                <a:gd name="T121" fmla="*/ 462 h 1201"/>
                <a:gd name="T122" fmla="*/ 648 w 1300"/>
                <a:gd name="T123" fmla="*/ 1201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00" h="1201">
                  <a:moveTo>
                    <a:pt x="648" y="1201"/>
                  </a:moveTo>
                  <a:cubicBezTo>
                    <a:pt x="646" y="1201"/>
                    <a:pt x="645" y="1200"/>
                    <a:pt x="644" y="1199"/>
                  </a:cubicBezTo>
                  <a:cubicBezTo>
                    <a:pt x="642" y="1198"/>
                    <a:pt x="641" y="1196"/>
                    <a:pt x="641" y="1194"/>
                  </a:cubicBezTo>
                  <a:cubicBezTo>
                    <a:pt x="641" y="1191"/>
                    <a:pt x="641" y="1191"/>
                    <a:pt x="636" y="1191"/>
                  </a:cubicBezTo>
                  <a:cubicBezTo>
                    <a:pt x="633" y="1191"/>
                    <a:pt x="628" y="1190"/>
                    <a:pt x="626" y="1187"/>
                  </a:cubicBezTo>
                  <a:cubicBezTo>
                    <a:pt x="624" y="1185"/>
                    <a:pt x="624" y="1183"/>
                    <a:pt x="624" y="1180"/>
                  </a:cubicBezTo>
                  <a:cubicBezTo>
                    <a:pt x="623" y="1171"/>
                    <a:pt x="624" y="1158"/>
                    <a:pt x="625" y="1144"/>
                  </a:cubicBezTo>
                  <a:cubicBezTo>
                    <a:pt x="626" y="1126"/>
                    <a:pt x="626" y="1106"/>
                    <a:pt x="625" y="1089"/>
                  </a:cubicBezTo>
                  <a:lnTo>
                    <a:pt x="625" y="1086"/>
                  </a:lnTo>
                  <a:cubicBezTo>
                    <a:pt x="631" y="1070"/>
                    <a:pt x="644" y="1064"/>
                    <a:pt x="655" y="1058"/>
                  </a:cubicBezTo>
                  <a:cubicBezTo>
                    <a:pt x="659" y="1057"/>
                    <a:pt x="663" y="1055"/>
                    <a:pt x="666" y="1053"/>
                  </a:cubicBezTo>
                  <a:lnTo>
                    <a:pt x="666" y="1052"/>
                  </a:lnTo>
                  <a:cubicBezTo>
                    <a:pt x="663" y="1051"/>
                    <a:pt x="661" y="1048"/>
                    <a:pt x="662" y="1044"/>
                  </a:cubicBezTo>
                  <a:cubicBezTo>
                    <a:pt x="662" y="1042"/>
                    <a:pt x="664" y="1040"/>
                    <a:pt x="666" y="1038"/>
                  </a:cubicBezTo>
                  <a:lnTo>
                    <a:pt x="670" y="1036"/>
                  </a:lnTo>
                  <a:cubicBezTo>
                    <a:pt x="679" y="1033"/>
                    <a:pt x="688" y="1027"/>
                    <a:pt x="690" y="1020"/>
                  </a:cubicBezTo>
                  <a:cubicBezTo>
                    <a:pt x="691" y="1018"/>
                    <a:pt x="693" y="1016"/>
                    <a:pt x="696" y="1016"/>
                  </a:cubicBezTo>
                  <a:cubicBezTo>
                    <a:pt x="698" y="1016"/>
                    <a:pt x="699" y="1016"/>
                    <a:pt x="700" y="1016"/>
                  </a:cubicBezTo>
                  <a:cubicBezTo>
                    <a:pt x="698" y="1013"/>
                    <a:pt x="693" y="1010"/>
                    <a:pt x="691" y="1008"/>
                  </a:cubicBezTo>
                  <a:lnTo>
                    <a:pt x="689" y="1006"/>
                  </a:lnTo>
                  <a:cubicBezTo>
                    <a:pt x="687" y="1006"/>
                    <a:pt x="684" y="1004"/>
                    <a:pt x="680" y="1002"/>
                  </a:cubicBezTo>
                  <a:lnTo>
                    <a:pt x="677" y="1001"/>
                  </a:lnTo>
                  <a:lnTo>
                    <a:pt x="675" y="999"/>
                  </a:lnTo>
                  <a:lnTo>
                    <a:pt x="672" y="1000"/>
                  </a:lnTo>
                  <a:cubicBezTo>
                    <a:pt x="670" y="1000"/>
                    <a:pt x="668" y="999"/>
                    <a:pt x="667" y="998"/>
                  </a:cubicBezTo>
                  <a:cubicBezTo>
                    <a:pt x="665" y="996"/>
                    <a:pt x="660" y="994"/>
                    <a:pt x="658" y="993"/>
                  </a:cubicBezTo>
                  <a:lnTo>
                    <a:pt x="654" y="994"/>
                  </a:lnTo>
                  <a:lnTo>
                    <a:pt x="650" y="993"/>
                  </a:lnTo>
                  <a:cubicBezTo>
                    <a:pt x="647" y="991"/>
                    <a:pt x="644" y="989"/>
                    <a:pt x="641" y="985"/>
                  </a:cubicBezTo>
                  <a:lnTo>
                    <a:pt x="640" y="984"/>
                  </a:lnTo>
                  <a:cubicBezTo>
                    <a:pt x="639" y="982"/>
                    <a:pt x="638" y="980"/>
                    <a:pt x="637" y="979"/>
                  </a:cubicBezTo>
                  <a:lnTo>
                    <a:pt x="636" y="977"/>
                  </a:lnTo>
                  <a:lnTo>
                    <a:pt x="635" y="975"/>
                  </a:lnTo>
                  <a:lnTo>
                    <a:pt x="632" y="973"/>
                  </a:lnTo>
                  <a:cubicBezTo>
                    <a:pt x="630" y="971"/>
                    <a:pt x="628" y="969"/>
                    <a:pt x="626" y="967"/>
                  </a:cubicBezTo>
                  <a:cubicBezTo>
                    <a:pt x="619" y="961"/>
                    <a:pt x="613" y="956"/>
                    <a:pt x="607" y="950"/>
                  </a:cubicBezTo>
                  <a:cubicBezTo>
                    <a:pt x="605" y="949"/>
                    <a:pt x="604" y="947"/>
                    <a:pt x="604" y="945"/>
                  </a:cubicBezTo>
                  <a:cubicBezTo>
                    <a:pt x="604" y="944"/>
                    <a:pt x="604" y="942"/>
                    <a:pt x="603" y="941"/>
                  </a:cubicBezTo>
                  <a:cubicBezTo>
                    <a:pt x="603" y="939"/>
                    <a:pt x="602" y="938"/>
                    <a:pt x="602" y="937"/>
                  </a:cubicBezTo>
                  <a:cubicBezTo>
                    <a:pt x="599" y="934"/>
                    <a:pt x="598" y="930"/>
                    <a:pt x="598" y="928"/>
                  </a:cubicBezTo>
                  <a:lnTo>
                    <a:pt x="598" y="926"/>
                  </a:lnTo>
                  <a:cubicBezTo>
                    <a:pt x="596" y="925"/>
                    <a:pt x="596" y="924"/>
                    <a:pt x="595" y="924"/>
                  </a:cubicBezTo>
                  <a:cubicBezTo>
                    <a:pt x="594" y="922"/>
                    <a:pt x="591" y="919"/>
                    <a:pt x="590" y="914"/>
                  </a:cubicBezTo>
                  <a:lnTo>
                    <a:pt x="590" y="913"/>
                  </a:lnTo>
                  <a:cubicBezTo>
                    <a:pt x="588" y="911"/>
                    <a:pt x="587" y="907"/>
                    <a:pt x="587" y="904"/>
                  </a:cubicBezTo>
                  <a:lnTo>
                    <a:pt x="587" y="902"/>
                  </a:lnTo>
                  <a:lnTo>
                    <a:pt x="583" y="901"/>
                  </a:lnTo>
                  <a:cubicBezTo>
                    <a:pt x="578" y="900"/>
                    <a:pt x="570" y="897"/>
                    <a:pt x="568" y="888"/>
                  </a:cubicBezTo>
                  <a:cubicBezTo>
                    <a:pt x="564" y="887"/>
                    <a:pt x="561" y="885"/>
                    <a:pt x="558" y="883"/>
                  </a:cubicBezTo>
                  <a:cubicBezTo>
                    <a:pt x="555" y="881"/>
                    <a:pt x="553" y="880"/>
                    <a:pt x="550" y="879"/>
                  </a:cubicBezTo>
                  <a:cubicBezTo>
                    <a:pt x="548" y="878"/>
                    <a:pt x="547" y="876"/>
                    <a:pt x="546" y="874"/>
                  </a:cubicBezTo>
                  <a:lnTo>
                    <a:pt x="546" y="873"/>
                  </a:lnTo>
                  <a:lnTo>
                    <a:pt x="543" y="872"/>
                  </a:lnTo>
                  <a:lnTo>
                    <a:pt x="541" y="873"/>
                  </a:lnTo>
                  <a:cubicBezTo>
                    <a:pt x="539" y="875"/>
                    <a:pt x="537" y="877"/>
                    <a:pt x="533" y="877"/>
                  </a:cubicBezTo>
                  <a:cubicBezTo>
                    <a:pt x="530" y="877"/>
                    <a:pt x="527" y="876"/>
                    <a:pt x="524" y="871"/>
                  </a:cubicBezTo>
                  <a:lnTo>
                    <a:pt x="523" y="869"/>
                  </a:lnTo>
                  <a:cubicBezTo>
                    <a:pt x="522" y="868"/>
                    <a:pt x="511" y="860"/>
                    <a:pt x="504" y="855"/>
                  </a:cubicBezTo>
                  <a:cubicBezTo>
                    <a:pt x="496" y="850"/>
                    <a:pt x="488" y="844"/>
                    <a:pt x="481" y="839"/>
                  </a:cubicBezTo>
                  <a:lnTo>
                    <a:pt x="475" y="833"/>
                  </a:lnTo>
                  <a:cubicBezTo>
                    <a:pt x="471" y="830"/>
                    <a:pt x="462" y="822"/>
                    <a:pt x="462" y="813"/>
                  </a:cubicBezTo>
                  <a:lnTo>
                    <a:pt x="460" y="810"/>
                  </a:lnTo>
                  <a:cubicBezTo>
                    <a:pt x="458" y="807"/>
                    <a:pt x="456" y="804"/>
                    <a:pt x="454" y="801"/>
                  </a:cubicBezTo>
                  <a:lnTo>
                    <a:pt x="451" y="799"/>
                  </a:lnTo>
                  <a:cubicBezTo>
                    <a:pt x="449" y="798"/>
                    <a:pt x="445" y="796"/>
                    <a:pt x="443" y="793"/>
                  </a:cubicBezTo>
                  <a:cubicBezTo>
                    <a:pt x="436" y="793"/>
                    <a:pt x="431" y="791"/>
                    <a:pt x="426" y="790"/>
                  </a:cubicBezTo>
                  <a:cubicBezTo>
                    <a:pt x="423" y="789"/>
                    <a:pt x="420" y="788"/>
                    <a:pt x="417" y="788"/>
                  </a:cubicBezTo>
                  <a:lnTo>
                    <a:pt x="414" y="787"/>
                  </a:lnTo>
                  <a:cubicBezTo>
                    <a:pt x="400" y="777"/>
                    <a:pt x="386" y="768"/>
                    <a:pt x="373" y="760"/>
                  </a:cubicBezTo>
                  <a:lnTo>
                    <a:pt x="371" y="759"/>
                  </a:lnTo>
                  <a:lnTo>
                    <a:pt x="369" y="758"/>
                  </a:lnTo>
                  <a:cubicBezTo>
                    <a:pt x="351" y="748"/>
                    <a:pt x="333" y="739"/>
                    <a:pt x="315" y="731"/>
                  </a:cubicBezTo>
                  <a:cubicBezTo>
                    <a:pt x="312" y="730"/>
                    <a:pt x="311" y="727"/>
                    <a:pt x="311" y="724"/>
                  </a:cubicBezTo>
                  <a:lnTo>
                    <a:pt x="311" y="723"/>
                  </a:lnTo>
                  <a:cubicBezTo>
                    <a:pt x="309" y="721"/>
                    <a:pt x="308" y="718"/>
                    <a:pt x="308" y="716"/>
                  </a:cubicBezTo>
                  <a:lnTo>
                    <a:pt x="307" y="715"/>
                  </a:lnTo>
                  <a:cubicBezTo>
                    <a:pt x="304" y="715"/>
                    <a:pt x="302" y="714"/>
                    <a:pt x="300" y="713"/>
                  </a:cubicBezTo>
                  <a:lnTo>
                    <a:pt x="297" y="712"/>
                  </a:lnTo>
                  <a:cubicBezTo>
                    <a:pt x="295" y="711"/>
                    <a:pt x="294" y="710"/>
                    <a:pt x="293" y="708"/>
                  </a:cubicBezTo>
                  <a:cubicBezTo>
                    <a:pt x="293" y="706"/>
                    <a:pt x="293" y="704"/>
                    <a:pt x="294" y="703"/>
                  </a:cubicBezTo>
                  <a:lnTo>
                    <a:pt x="290" y="702"/>
                  </a:lnTo>
                  <a:cubicBezTo>
                    <a:pt x="287" y="701"/>
                    <a:pt x="285" y="698"/>
                    <a:pt x="285" y="695"/>
                  </a:cubicBezTo>
                  <a:lnTo>
                    <a:pt x="282" y="693"/>
                  </a:lnTo>
                  <a:cubicBezTo>
                    <a:pt x="279" y="691"/>
                    <a:pt x="275" y="689"/>
                    <a:pt x="273" y="684"/>
                  </a:cubicBezTo>
                  <a:lnTo>
                    <a:pt x="270" y="684"/>
                  </a:lnTo>
                  <a:lnTo>
                    <a:pt x="270" y="684"/>
                  </a:lnTo>
                  <a:lnTo>
                    <a:pt x="269" y="684"/>
                  </a:lnTo>
                  <a:cubicBezTo>
                    <a:pt x="269" y="687"/>
                    <a:pt x="268" y="691"/>
                    <a:pt x="266" y="692"/>
                  </a:cubicBezTo>
                  <a:lnTo>
                    <a:pt x="262" y="693"/>
                  </a:lnTo>
                  <a:lnTo>
                    <a:pt x="258" y="691"/>
                  </a:lnTo>
                  <a:cubicBezTo>
                    <a:pt x="252" y="685"/>
                    <a:pt x="246" y="680"/>
                    <a:pt x="239" y="674"/>
                  </a:cubicBezTo>
                  <a:cubicBezTo>
                    <a:pt x="225" y="661"/>
                    <a:pt x="209" y="651"/>
                    <a:pt x="193" y="641"/>
                  </a:cubicBezTo>
                  <a:cubicBezTo>
                    <a:pt x="184" y="635"/>
                    <a:pt x="175" y="630"/>
                    <a:pt x="166" y="623"/>
                  </a:cubicBezTo>
                  <a:cubicBezTo>
                    <a:pt x="158" y="618"/>
                    <a:pt x="151" y="612"/>
                    <a:pt x="143" y="606"/>
                  </a:cubicBezTo>
                  <a:cubicBezTo>
                    <a:pt x="127" y="594"/>
                    <a:pt x="112" y="582"/>
                    <a:pt x="93" y="573"/>
                  </a:cubicBezTo>
                  <a:cubicBezTo>
                    <a:pt x="92" y="572"/>
                    <a:pt x="90" y="572"/>
                    <a:pt x="87" y="571"/>
                  </a:cubicBezTo>
                  <a:lnTo>
                    <a:pt x="85" y="569"/>
                  </a:lnTo>
                  <a:lnTo>
                    <a:pt x="83" y="570"/>
                  </a:lnTo>
                  <a:lnTo>
                    <a:pt x="80" y="569"/>
                  </a:lnTo>
                  <a:cubicBezTo>
                    <a:pt x="79" y="568"/>
                    <a:pt x="77" y="567"/>
                    <a:pt x="76" y="565"/>
                  </a:cubicBezTo>
                  <a:cubicBezTo>
                    <a:pt x="76" y="564"/>
                    <a:pt x="76" y="564"/>
                    <a:pt x="72" y="563"/>
                  </a:cubicBezTo>
                  <a:cubicBezTo>
                    <a:pt x="69" y="562"/>
                    <a:pt x="65" y="561"/>
                    <a:pt x="62" y="558"/>
                  </a:cubicBezTo>
                  <a:cubicBezTo>
                    <a:pt x="61" y="556"/>
                    <a:pt x="60" y="554"/>
                    <a:pt x="61" y="553"/>
                  </a:cubicBezTo>
                  <a:lnTo>
                    <a:pt x="59" y="551"/>
                  </a:lnTo>
                  <a:cubicBezTo>
                    <a:pt x="58" y="550"/>
                    <a:pt x="56" y="549"/>
                    <a:pt x="54" y="549"/>
                  </a:cubicBezTo>
                  <a:cubicBezTo>
                    <a:pt x="52" y="549"/>
                    <a:pt x="51" y="550"/>
                    <a:pt x="51" y="550"/>
                  </a:cubicBezTo>
                  <a:cubicBezTo>
                    <a:pt x="50" y="551"/>
                    <a:pt x="48" y="552"/>
                    <a:pt x="47" y="552"/>
                  </a:cubicBezTo>
                  <a:lnTo>
                    <a:pt x="44" y="551"/>
                  </a:lnTo>
                  <a:cubicBezTo>
                    <a:pt x="42" y="551"/>
                    <a:pt x="40" y="550"/>
                    <a:pt x="38" y="550"/>
                  </a:cubicBezTo>
                  <a:lnTo>
                    <a:pt x="36" y="550"/>
                  </a:lnTo>
                  <a:lnTo>
                    <a:pt x="34" y="551"/>
                  </a:lnTo>
                  <a:cubicBezTo>
                    <a:pt x="33" y="551"/>
                    <a:pt x="31" y="550"/>
                    <a:pt x="30" y="549"/>
                  </a:cubicBezTo>
                  <a:lnTo>
                    <a:pt x="28" y="549"/>
                  </a:lnTo>
                  <a:lnTo>
                    <a:pt x="25" y="551"/>
                  </a:lnTo>
                  <a:lnTo>
                    <a:pt x="21" y="550"/>
                  </a:lnTo>
                  <a:cubicBezTo>
                    <a:pt x="16" y="546"/>
                    <a:pt x="13" y="543"/>
                    <a:pt x="12" y="540"/>
                  </a:cubicBezTo>
                  <a:cubicBezTo>
                    <a:pt x="0" y="509"/>
                    <a:pt x="57" y="452"/>
                    <a:pt x="117" y="396"/>
                  </a:cubicBezTo>
                  <a:cubicBezTo>
                    <a:pt x="128" y="386"/>
                    <a:pt x="136" y="378"/>
                    <a:pt x="140" y="374"/>
                  </a:cubicBezTo>
                  <a:cubicBezTo>
                    <a:pt x="153" y="360"/>
                    <a:pt x="165" y="346"/>
                    <a:pt x="178" y="331"/>
                  </a:cubicBezTo>
                  <a:cubicBezTo>
                    <a:pt x="211" y="295"/>
                    <a:pt x="245" y="256"/>
                    <a:pt x="283" y="223"/>
                  </a:cubicBezTo>
                  <a:cubicBezTo>
                    <a:pt x="334" y="179"/>
                    <a:pt x="384" y="137"/>
                    <a:pt x="427" y="102"/>
                  </a:cubicBezTo>
                  <a:cubicBezTo>
                    <a:pt x="430" y="100"/>
                    <a:pt x="432" y="99"/>
                    <a:pt x="434" y="97"/>
                  </a:cubicBezTo>
                  <a:cubicBezTo>
                    <a:pt x="450" y="87"/>
                    <a:pt x="466" y="76"/>
                    <a:pt x="481" y="66"/>
                  </a:cubicBezTo>
                  <a:lnTo>
                    <a:pt x="484" y="64"/>
                  </a:lnTo>
                  <a:lnTo>
                    <a:pt x="486" y="62"/>
                  </a:lnTo>
                  <a:lnTo>
                    <a:pt x="489" y="60"/>
                  </a:lnTo>
                  <a:lnTo>
                    <a:pt x="493" y="58"/>
                  </a:lnTo>
                  <a:cubicBezTo>
                    <a:pt x="495" y="58"/>
                    <a:pt x="496" y="59"/>
                    <a:pt x="497" y="60"/>
                  </a:cubicBezTo>
                  <a:lnTo>
                    <a:pt x="498" y="60"/>
                  </a:lnTo>
                  <a:cubicBezTo>
                    <a:pt x="500" y="58"/>
                    <a:pt x="503" y="56"/>
                    <a:pt x="505" y="55"/>
                  </a:cubicBezTo>
                  <a:cubicBezTo>
                    <a:pt x="506" y="53"/>
                    <a:pt x="507" y="50"/>
                    <a:pt x="507" y="48"/>
                  </a:cubicBezTo>
                  <a:lnTo>
                    <a:pt x="510" y="44"/>
                  </a:lnTo>
                  <a:cubicBezTo>
                    <a:pt x="510" y="44"/>
                    <a:pt x="515" y="40"/>
                    <a:pt x="517" y="38"/>
                  </a:cubicBezTo>
                  <a:cubicBezTo>
                    <a:pt x="518" y="37"/>
                    <a:pt x="520" y="37"/>
                    <a:pt x="521" y="37"/>
                  </a:cubicBezTo>
                  <a:lnTo>
                    <a:pt x="525" y="38"/>
                  </a:lnTo>
                  <a:lnTo>
                    <a:pt x="526" y="39"/>
                  </a:lnTo>
                  <a:lnTo>
                    <a:pt x="528" y="39"/>
                  </a:lnTo>
                  <a:cubicBezTo>
                    <a:pt x="534" y="39"/>
                    <a:pt x="539" y="32"/>
                    <a:pt x="541" y="26"/>
                  </a:cubicBezTo>
                  <a:cubicBezTo>
                    <a:pt x="541" y="23"/>
                    <a:pt x="544" y="21"/>
                    <a:pt x="546" y="21"/>
                  </a:cubicBezTo>
                  <a:cubicBezTo>
                    <a:pt x="548" y="21"/>
                    <a:pt x="549" y="21"/>
                    <a:pt x="550" y="20"/>
                  </a:cubicBezTo>
                  <a:lnTo>
                    <a:pt x="550" y="19"/>
                  </a:lnTo>
                  <a:lnTo>
                    <a:pt x="550" y="17"/>
                  </a:lnTo>
                  <a:cubicBezTo>
                    <a:pt x="551" y="16"/>
                    <a:pt x="552" y="14"/>
                    <a:pt x="554" y="13"/>
                  </a:cubicBezTo>
                  <a:lnTo>
                    <a:pt x="557" y="13"/>
                  </a:lnTo>
                  <a:lnTo>
                    <a:pt x="559" y="13"/>
                  </a:lnTo>
                  <a:lnTo>
                    <a:pt x="562" y="14"/>
                  </a:lnTo>
                  <a:lnTo>
                    <a:pt x="563" y="12"/>
                  </a:lnTo>
                  <a:cubicBezTo>
                    <a:pt x="564" y="10"/>
                    <a:pt x="566" y="9"/>
                    <a:pt x="568" y="8"/>
                  </a:cubicBezTo>
                  <a:lnTo>
                    <a:pt x="571" y="8"/>
                  </a:lnTo>
                  <a:cubicBezTo>
                    <a:pt x="576" y="8"/>
                    <a:pt x="579" y="12"/>
                    <a:pt x="580" y="15"/>
                  </a:cubicBezTo>
                  <a:cubicBezTo>
                    <a:pt x="583" y="13"/>
                    <a:pt x="585" y="13"/>
                    <a:pt x="587" y="13"/>
                  </a:cubicBezTo>
                  <a:cubicBezTo>
                    <a:pt x="591" y="13"/>
                    <a:pt x="593" y="15"/>
                    <a:pt x="595" y="16"/>
                  </a:cubicBezTo>
                  <a:lnTo>
                    <a:pt x="595" y="17"/>
                  </a:lnTo>
                  <a:cubicBezTo>
                    <a:pt x="599" y="15"/>
                    <a:pt x="602" y="14"/>
                    <a:pt x="605" y="14"/>
                  </a:cubicBezTo>
                  <a:cubicBezTo>
                    <a:pt x="609" y="14"/>
                    <a:pt x="612" y="17"/>
                    <a:pt x="613" y="19"/>
                  </a:cubicBezTo>
                  <a:cubicBezTo>
                    <a:pt x="616" y="18"/>
                    <a:pt x="619" y="17"/>
                    <a:pt x="621" y="17"/>
                  </a:cubicBezTo>
                  <a:lnTo>
                    <a:pt x="624" y="16"/>
                  </a:lnTo>
                  <a:lnTo>
                    <a:pt x="626" y="16"/>
                  </a:lnTo>
                  <a:lnTo>
                    <a:pt x="628" y="16"/>
                  </a:lnTo>
                  <a:lnTo>
                    <a:pt x="629" y="13"/>
                  </a:lnTo>
                  <a:cubicBezTo>
                    <a:pt x="630" y="11"/>
                    <a:pt x="633" y="10"/>
                    <a:pt x="636" y="10"/>
                  </a:cubicBezTo>
                  <a:cubicBezTo>
                    <a:pt x="637" y="10"/>
                    <a:pt x="639" y="10"/>
                    <a:pt x="640" y="11"/>
                  </a:cubicBezTo>
                  <a:lnTo>
                    <a:pt x="645" y="11"/>
                  </a:lnTo>
                  <a:cubicBezTo>
                    <a:pt x="646" y="11"/>
                    <a:pt x="647" y="11"/>
                    <a:pt x="649" y="7"/>
                  </a:cubicBezTo>
                  <a:cubicBezTo>
                    <a:pt x="649" y="5"/>
                    <a:pt x="650" y="4"/>
                    <a:pt x="652" y="3"/>
                  </a:cubicBezTo>
                  <a:cubicBezTo>
                    <a:pt x="653" y="2"/>
                    <a:pt x="655" y="2"/>
                    <a:pt x="657" y="2"/>
                  </a:cubicBezTo>
                  <a:cubicBezTo>
                    <a:pt x="661" y="2"/>
                    <a:pt x="663" y="4"/>
                    <a:pt x="664" y="6"/>
                  </a:cubicBezTo>
                  <a:lnTo>
                    <a:pt x="665" y="6"/>
                  </a:lnTo>
                  <a:cubicBezTo>
                    <a:pt x="671" y="6"/>
                    <a:pt x="674" y="8"/>
                    <a:pt x="675" y="10"/>
                  </a:cubicBezTo>
                  <a:cubicBezTo>
                    <a:pt x="676" y="12"/>
                    <a:pt x="677" y="14"/>
                    <a:pt x="677" y="16"/>
                  </a:cubicBezTo>
                  <a:lnTo>
                    <a:pt x="678" y="16"/>
                  </a:lnTo>
                  <a:cubicBezTo>
                    <a:pt x="681" y="16"/>
                    <a:pt x="683" y="17"/>
                    <a:pt x="685" y="17"/>
                  </a:cubicBezTo>
                  <a:lnTo>
                    <a:pt x="686" y="18"/>
                  </a:lnTo>
                  <a:cubicBezTo>
                    <a:pt x="686" y="17"/>
                    <a:pt x="687" y="16"/>
                    <a:pt x="688" y="14"/>
                  </a:cubicBezTo>
                  <a:cubicBezTo>
                    <a:pt x="689" y="11"/>
                    <a:pt x="691" y="9"/>
                    <a:pt x="694" y="9"/>
                  </a:cubicBezTo>
                  <a:lnTo>
                    <a:pt x="694" y="9"/>
                  </a:lnTo>
                  <a:cubicBezTo>
                    <a:pt x="697" y="9"/>
                    <a:pt x="699" y="11"/>
                    <a:pt x="700" y="13"/>
                  </a:cubicBezTo>
                  <a:cubicBezTo>
                    <a:pt x="701" y="15"/>
                    <a:pt x="701" y="16"/>
                    <a:pt x="701" y="16"/>
                  </a:cubicBezTo>
                  <a:lnTo>
                    <a:pt x="702" y="15"/>
                  </a:lnTo>
                  <a:cubicBezTo>
                    <a:pt x="701" y="6"/>
                    <a:pt x="704" y="1"/>
                    <a:pt x="712" y="0"/>
                  </a:cubicBezTo>
                  <a:cubicBezTo>
                    <a:pt x="713" y="0"/>
                    <a:pt x="714" y="0"/>
                    <a:pt x="715" y="0"/>
                  </a:cubicBezTo>
                  <a:cubicBezTo>
                    <a:pt x="719" y="0"/>
                    <a:pt x="722" y="1"/>
                    <a:pt x="724" y="4"/>
                  </a:cubicBezTo>
                  <a:cubicBezTo>
                    <a:pt x="725" y="6"/>
                    <a:pt x="725" y="9"/>
                    <a:pt x="724" y="11"/>
                  </a:cubicBezTo>
                  <a:cubicBezTo>
                    <a:pt x="727" y="11"/>
                    <a:pt x="729" y="13"/>
                    <a:pt x="730" y="14"/>
                  </a:cubicBezTo>
                  <a:cubicBezTo>
                    <a:pt x="732" y="14"/>
                    <a:pt x="734" y="15"/>
                    <a:pt x="735" y="18"/>
                  </a:cubicBezTo>
                  <a:cubicBezTo>
                    <a:pt x="736" y="19"/>
                    <a:pt x="736" y="20"/>
                    <a:pt x="737" y="20"/>
                  </a:cubicBezTo>
                  <a:lnTo>
                    <a:pt x="738" y="19"/>
                  </a:lnTo>
                  <a:cubicBezTo>
                    <a:pt x="740" y="17"/>
                    <a:pt x="742" y="15"/>
                    <a:pt x="745" y="15"/>
                  </a:cubicBezTo>
                  <a:cubicBezTo>
                    <a:pt x="749" y="15"/>
                    <a:pt x="752" y="17"/>
                    <a:pt x="753" y="22"/>
                  </a:cubicBezTo>
                  <a:lnTo>
                    <a:pt x="753" y="22"/>
                  </a:lnTo>
                  <a:lnTo>
                    <a:pt x="758" y="21"/>
                  </a:lnTo>
                  <a:cubicBezTo>
                    <a:pt x="760" y="21"/>
                    <a:pt x="763" y="22"/>
                    <a:pt x="765" y="23"/>
                  </a:cubicBezTo>
                  <a:lnTo>
                    <a:pt x="766" y="24"/>
                  </a:lnTo>
                  <a:lnTo>
                    <a:pt x="769" y="27"/>
                  </a:lnTo>
                  <a:lnTo>
                    <a:pt x="770" y="27"/>
                  </a:lnTo>
                  <a:cubicBezTo>
                    <a:pt x="771" y="27"/>
                    <a:pt x="774" y="28"/>
                    <a:pt x="775" y="30"/>
                  </a:cubicBezTo>
                  <a:cubicBezTo>
                    <a:pt x="777" y="29"/>
                    <a:pt x="778" y="29"/>
                    <a:pt x="780" y="29"/>
                  </a:cubicBezTo>
                  <a:cubicBezTo>
                    <a:pt x="782" y="29"/>
                    <a:pt x="784" y="30"/>
                    <a:pt x="786" y="31"/>
                  </a:cubicBezTo>
                  <a:cubicBezTo>
                    <a:pt x="789" y="30"/>
                    <a:pt x="792" y="29"/>
                    <a:pt x="795" y="29"/>
                  </a:cubicBezTo>
                  <a:cubicBezTo>
                    <a:pt x="799" y="29"/>
                    <a:pt x="802" y="30"/>
                    <a:pt x="805" y="31"/>
                  </a:cubicBezTo>
                  <a:lnTo>
                    <a:pt x="808" y="28"/>
                  </a:lnTo>
                  <a:cubicBezTo>
                    <a:pt x="812" y="25"/>
                    <a:pt x="815" y="23"/>
                    <a:pt x="818" y="23"/>
                  </a:cubicBezTo>
                  <a:cubicBezTo>
                    <a:pt x="821" y="23"/>
                    <a:pt x="824" y="25"/>
                    <a:pt x="825" y="27"/>
                  </a:cubicBezTo>
                  <a:lnTo>
                    <a:pt x="826" y="30"/>
                  </a:lnTo>
                  <a:lnTo>
                    <a:pt x="827" y="30"/>
                  </a:lnTo>
                  <a:cubicBezTo>
                    <a:pt x="832" y="30"/>
                    <a:pt x="834" y="34"/>
                    <a:pt x="834" y="37"/>
                  </a:cubicBezTo>
                  <a:lnTo>
                    <a:pt x="835" y="37"/>
                  </a:lnTo>
                  <a:lnTo>
                    <a:pt x="837" y="35"/>
                  </a:lnTo>
                  <a:cubicBezTo>
                    <a:pt x="838" y="33"/>
                    <a:pt x="841" y="31"/>
                    <a:pt x="845" y="31"/>
                  </a:cubicBezTo>
                  <a:lnTo>
                    <a:pt x="847" y="32"/>
                  </a:lnTo>
                  <a:lnTo>
                    <a:pt x="848" y="31"/>
                  </a:lnTo>
                  <a:cubicBezTo>
                    <a:pt x="852" y="31"/>
                    <a:pt x="857" y="31"/>
                    <a:pt x="859" y="37"/>
                  </a:cubicBezTo>
                  <a:lnTo>
                    <a:pt x="859" y="37"/>
                  </a:lnTo>
                  <a:lnTo>
                    <a:pt x="861" y="35"/>
                  </a:lnTo>
                  <a:lnTo>
                    <a:pt x="865" y="34"/>
                  </a:lnTo>
                  <a:lnTo>
                    <a:pt x="868" y="34"/>
                  </a:lnTo>
                  <a:cubicBezTo>
                    <a:pt x="870" y="35"/>
                    <a:pt x="871" y="37"/>
                    <a:pt x="872" y="39"/>
                  </a:cubicBezTo>
                  <a:lnTo>
                    <a:pt x="873" y="39"/>
                  </a:lnTo>
                  <a:lnTo>
                    <a:pt x="875" y="39"/>
                  </a:lnTo>
                  <a:cubicBezTo>
                    <a:pt x="877" y="39"/>
                    <a:pt x="881" y="41"/>
                    <a:pt x="882" y="46"/>
                  </a:cubicBezTo>
                  <a:lnTo>
                    <a:pt x="885" y="47"/>
                  </a:lnTo>
                  <a:cubicBezTo>
                    <a:pt x="887" y="45"/>
                    <a:pt x="889" y="44"/>
                    <a:pt x="891" y="44"/>
                  </a:cubicBezTo>
                  <a:lnTo>
                    <a:pt x="894" y="45"/>
                  </a:lnTo>
                  <a:cubicBezTo>
                    <a:pt x="895" y="45"/>
                    <a:pt x="898" y="47"/>
                    <a:pt x="899" y="51"/>
                  </a:cubicBezTo>
                  <a:lnTo>
                    <a:pt x="899" y="51"/>
                  </a:lnTo>
                  <a:cubicBezTo>
                    <a:pt x="904" y="51"/>
                    <a:pt x="909" y="55"/>
                    <a:pt x="909" y="60"/>
                  </a:cubicBezTo>
                  <a:lnTo>
                    <a:pt x="909" y="63"/>
                  </a:lnTo>
                  <a:cubicBezTo>
                    <a:pt x="910" y="64"/>
                    <a:pt x="911" y="66"/>
                    <a:pt x="912" y="68"/>
                  </a:cubicBezTo>
                  <a:lnTo>
                    <a:pt x="916" y="70"/>
                  </a:lnTo>
                  <a:lnTo>
                    <a:pt x="918" y="70"/>
                  </a:lnTo>
                  <a:cubicBezTo>
                    <a:pt x="921" y="70"/>
                    <a:pt x="923" y="71"/>
                    <a:pt x="926" y="73"/>
                  </a:cubicBezTo>
                  <a:lnTo>
                    <a:pt x="927" y="73"/>
                  </a:lnTo>
                  <a:cubicBezTo>
                    <a:pt x="929" y="72"/>
                    <a:pt x="931" y="72"/>
                    <a:pt x="933" y="72"/>
                  </a:cubicBezTo>
                  <a:cubicBezTo>
                    <a:pt x="937" y="72"/>
                    <a:pt x="940" y="73"/>
                    <a:pt x="941" y="74"/>
                  </a:cubicBezTo>
                  <a:lnTo>
                    <a:pt x="944" y="72"/>
                  </a:lnTo>
                  <a:cubicBezTo>
                    <a:pt x="945" y="71"/>
                    <a:pt x="947" y="70"/>
                    <a:pt x="949" y="70"/>
                  </a:cubicBezTo>
                  <a:lnTo>
                    <a:pt x="949" y="70"/>
                  </a:lnTo>
                  <a:cubicBezTo>
                    <a:pt x="952" y="71"/>
                    <a:pt x="954" y="72"/>
                    <a:pt x="955" y="73"/>
                  </a:cubicBezTo>
                  <a:lnTo>
                    <a:pt x="958" y="72"/>
                  </a:lnTo>
                  <a:lnTo>
                    <a:pt x="961" y="73"/>
                  </a:lnTo>
                  <a:cubicBezTo>
                    <a:pt x="963" y="73"/>
                    <a:pt x="965" y="75"/>
                    <a:pt x="965" y="77"/>
                  </a:cubicBezTo>
                  <a:lnTo>
                    <a:pt x="966" y="78"/>
                  </a:lnTo>
                  <a:cubicBezTo>
                    <a:pt x="968" y="78"/>
                    <a:pt x="970" y="79"/>
                    <a:pt x="971" y="81"/>
                  </a:cubicBezTo>
                  <a:cubicBezTo>
                    <a:pt x="972" y="82"/>
                    <a:pt x="973" y="83"/>
                    <a:pt x="973" y="85"/>
                  </a:cubicBezTo>
                  <a:lnTo>
                    <a:pt x="977" y="84"/>
                  </a:lnTo>
                  <a:cubicBezTo>
                    <a:pt x="979" y="84"/>
                    <a:pt x="986" y="85"/>
                    <a:pt x="989" y="88"/>
                  </a:cubicBezTo>
                  <a:cubicBezTo>
                    <a:pt x="991" y="90"/>
                    <a:pt x="991" y="91"/>
                    <a:pt x="992" y="93"/>
                  </a:cubicBezTo>
                  <a:cubicBezTo>
                    <a:pt x="992" y="94"/>
                    <a:pt x="993" y="96"/>
                    <a:pt x="994" y="98"/>
                  </a:cubicBezTo>
                  <a:cubicBezTo>
                    <a:pt x="995" y="97"/>
                    <a:pt x="997" y="96"/>
                    <a:pt x="999" y="96"/>
                  </a:cubicBezTo>
                  <a:cubicBezTo>
                    <a:pt x="1005" y="96"/>
                    <a:pt x="1007" y="102"/>
                    <a:pt x="1008" y="104"/>
                  </a:cubicBezTo>
                  <a:lnTo>
                    <a:pt x="1008" y="105"/>
                  </a:lnTo>
                  <a:lnTo>
                    <a:pt x="1010" y="105"/>
                  </a:lnTo>
                  <a:cubicBezTo>
                    <a:pt x="1013" y="105"/>
                    <a:pt x="1016" y="106"/>
                    <a:pt x="1018" y="109"/>
                  </a:cubicBezTo>
                  <a:cubicBezTo>
                    <a:pt x="1019" y="110"/>
                    <a:pt x="1020" y="112"/>
                    <a:pt x="1020" y="115"/>
                  </a:cubicBezTo>
                  <a:cubicBezTo>
                    <a:pt x="1022" y="115"/>
                    <a:pt x="1023" y="116"/>
                    <a:pt x="1025" y="117"/>
                  </a:cubicBezTo>
                  <a:lnTo>
                    <a:pt x="1027" y="122"/>
                  </a:lnTo>
                  <a:cubicBezTo>
                    <a:pt x="1028" y="123"/>
                    <a:pt x="1031" y="123"/>
                    <a:pt x="1033" y="124"/>
                  </a:cubicBezTo>
                  <a:cubicBezTo>
                    <a:pt x="1038" y="125"/>
                    <a:pt x="1045" y="127"/>
                    <a:pt x="1049" y="133"/>
                  </a:cubicBezTo>
                  <a:lnTo>
                    <a:pt x="1051" y="133"/>
                  </a:lnTo>
                  <a:cubicBezTo>
                    <a:pt x="1055" y="133"/>
                    <a:pt x="1058" y="135"/>
                    <a:pt x="1059" y="137"/>
                  </a:cubicBezTo>
                  <a:lnTo>
                    <a:pt x="1060" y="141"/>
                  </a:lnTo>
                  <a:cubicBezTo>
                    <a:pt x="1063" y="143"/>
                    <a:pt x="1064" y="145"/>
                    <a:pt x="1065" y="149"/>
                  </a:cubicBezTo>
                  <a:cubicBezTo>
                    <a:pt x="1066" y="151"/>
                    <a:pt x="1068" y="152"/>
                    <a:pt x="1069" y="154"/>
                  </a:cubicBezTo>
                  <a:lnTo>
                    <a:pt x="1070" y="154"/>
                  </a:lnTo>
                  <a:cubicBezTo>
                    <a:pt x="1073" y="154"/>
                    <a:pt x="1075" y="156"/>
                    <a:pt x="1077" y="157"/>
                  </a:cubicBezTo>
                  <a:cubicBezTo>
                    <a:pt x="1078" y="158"/>
                    <a:pt x="1079" y="159"/>
                    <a:pt x="1082" y="160"/>
                  </a:cubicBezTo>
                  <a:cubicBezTo>
                    <a:pt x="1084" y="160"/>
                    <a:pt x="1085" y="162"/>
                    <a:pt x="1086" y="164"/>
                  </a:cubicBezTo>
                  <a:lnTo>
                    <a:pt x="1087" y="167"/>
                  </a:lnTo>
                  <a:lnTo>
                    <a:pt x="1088" y="168"/>
                  </a:lnTo>
                  <a:cubicBezTo>
                    <a:pt x="1091" y="170"/>
                    <a:pt x="1095" y="173"/>
                    <a:pt x="1095" y="179"/>
                  </a:cubicBezTo>
                  <a:cubicBezTo>
                    <a:pt x="1095" y="181"/>
                    <a:pt x="1095" y="183"/>
                    <a:pt x="1094" y="184"/>
                  </a:cubicBezTo>
                  <a:lnTo>
                    <a:pt x="1094" y="184"/>
                  </a:lnTo>
                  <a:lnTo>
                    <a:pt x="1095" y="184"/>
                  </a:lnTo>
                  <a:lnTo>
                    <a:pt x="1096" y="184"/>
                  </a:lnTo>
                  <a:cubicBezTo>
                    <a:pt x="1098" y="184"/>
                    <a:pt x="1100" y="186"/>
                    <a:pt x="1101" y="188"/>
                  </a:cubicBezTo>
                  <a:lnTo>
                    <a:pt x="1101" y="188"/>
                  </a:lnTo>
                  <a:lnTo>
                    <a:pt x="1103" y="188"/>
                  </a:lnTo>
                  <a:cubicBezTo>
                    <a:pt x="1105" y="189"/>
                    <a:pt x="1109" y="190"/>
                    <a:pt x="1110" y="194"/>
                  </a:cubicBezTo>
                  <a:cubicBezTo>
                    <a:pt x="1111" y="195"/>
                    <a:pt x="1111" y="197"/>
                    <a:pt x="1110" y="199"/>
                  </a:cubicBezTo>
                  <a:cubicBezTo>
                    <a:pt x="1112" y="200"/>
                    <a:pt x="1113" y="201"/>
                    <a:pt x="1115" y="203"/>
                  </a:cubicBezTo>
                  <a:cubicBezTo>
                    <a:pt x="1116" y="205"/>
                    <a:pt x="1116" y="207"/>
                    <a:pt x="1116" y="209"/>
                  </a:cubicBezTo>
                  <a:lnTo>
                    <a:pt x="1119" y="211"/>
                  </a:lnTo>
                  <a:cubicBezTo>
                    <a:pt x="1122" y="213"/>
                    <a:pt x="1126" y="215"/>
                    <a:pt x="1128" y="219"/>
                  </a:cubicBezTo>
                  <a:cubicBezTo>
                    <a:pt x="1129" y="222"/>
                    <a:pt x="1131" y="224"/>
                    <a:pt x="1132" y="226"/>
                  </a:cubicBezTo>
                  <a:cubicBezTo>
                    <a:pt x="1133" y="227"/>
                    <a:pt x="1135" y="229"/>
                    <a:pt x="1136" y="232"/>
                  </a:cubicBezTo>
                  <a:lnTo>
                    <a:pt x="1136" y="232"/>
                  </a:lnTo>
                  <a:cubicBezTo>
                    <a:pt x="1140" y="232"/>
                    <a:pt x="1143" y="234"/>
                    <a:pt x="1145" y="236"/>
                  </a:cubicBezTo>
                  <a:lnTo>
                    <a:pt x="1148" y="236"/>
                  </a:lnTo>
                  <a:lnTo>
                    <a:pt x="1149" y="236"/>
                  </a:lnTo>
                  <a:cubicBezTo>
                    <a:pt x="1150" y="236"/>
                    <a:pt x="1152" y="236"/>
                    <a:pt x="1154" y="236"/>
                  </a:cubicBezTo>
                  <a:cubicBezTo>
                    <a:pt x="1155" y="237"/>
                    <a:pt x="1157" y="237"/>
                    <a:pt x="1159" y="237"/>
                  </a:cubicBezTo>
                  <a:lnTo>
                    <a:pt x="1160" y="237"/>
                  </a:lnTo>
                  <a:cubicBezTo>
                    <a:pt x="1162" y="237"/>
                    <a:pt x="1165" y="238"/>
                    <a:pt x="1167" y="240"/>
                  </a:cubicBezTo>
                  <a:lnTo>
                    <a:pt x="1169" y="241"/>
                  </a:lnTo>
                  <a:lnTo>
                    <a:pt x="1172" y="241"/>
                  </a:lnTo>
                  <a:cubicBezTo>
                    <a:pt x="1174" y="238"/>
                    <a:pt x="1176" y="238"/>
                    <a:pt x="1178" y="238"/>
                  </a:cubicBezTo>
                  <a:lnTo>
                    <a:pt x="1180" y="238"/>
                  </a:lnTo>
                  <a:lnTo>
                    <a:pt x="1184" y="240"/>
                  </a:lnTo>
                  <a:lnTo>
                    <a:pt x="1184" y="240"/>
                  </a:lnTo>
                  <a:cubicBezTo>
                    <a:pt x="1186" y="240"/>
                    <a:pt x="1188" y="241"/>
                    <a:pt x="1190" y="242"/>
                  </a:cubicBezTo>
                  <a:cubicBezTo>
                    <a:pt x="1192" y="241"/>
                    <a:pt x="1194" y="240"/>
                    <a:pt x="1196" y="240"/>
                  </a:cubicBezTo>
                  <a:cubicBezTo>
                    <a:pt x="1199" y="240"/>
                    <a:pt x="1201" y="241"/>
                    <a:pt x="1203" y="243"/>
                  </a:cubicBezTo>
                  <a:lnTo>
                    <a:pt x="1205" y="243"/>
                  </a:lnTo>
                  <a:cubicBezTo>
                    <a:pt x="1207" y="243"/>
                    <a:pt x="1209" y="243"/>
                    <a:pt x="1211" y="244"/>
                  </a:cubicBezTo>
                  <a:cubicBezTo>
                    <a:pt x="1212" y="242"/>
                    <a:pt x="1215" y="240"/>
                    <a:pt x="1218" y="240"/>
                  </a:cubicBezTo>
                  <a:cubicBezTo>
                    <a:pt x="1220" y="240"/>
                    <a:pt x="1223" y="241"/>
                    <a:pt x="1225" y="244"/>
                  </a:cubicBezTo>
                  <a:cubicBezTo>
                    <a:pt x="1227" y="245"/>
                    <a:pt x="1227" y="247"/>
                    <a:pt x="1227" y="248"/>
                  </a:cubicBezTo>
                  <a:lnTo>
                    <a:pt x="1230" y="248"/>
                  </a:lnTo>
                  <a:cubicBezTo>
                    <a:pt x="1232" y="246"/>
                    <a:pt x="1234" y="244"/>
                    <a:pt x="1238" y="244"/>
                  </a:cubicBezTo>
                  <a:lnTo>
                    <a:pt x="1238" y="244"/>
                  </a:lnTo>
                  <a:cubicBezTo>
                    <a:pt x="1239" y="243"/>
                    <a:pt x="1241" y="242"/>
                    <a:pt x="1244" y="242"/>
                  </a:cubicBezTo>
                  <a:cubicBezTo>
                    <a:pt x="1245" y="242"/>
                    <a:pt x="1248" y="242"/>
                    <a:pt x="1249" y="244"/>
                  </a:cubicBezTo>
                  <a:lnTo>
                    <a:pt x="1252" y="244"/>
                  </a:lnTo>
                  <a:lnTo>
                    <a:pt x="1255" y="245"/>
                  </a:lnTo>
                  <a:cubicBezTo>
                    <a:pt x="1257" y="243"/>
                    <a:pt x="1259" y="242"/>
                    <a:pt x="1262" y="242"/>
                  </a:cubicBezTo>
                  <a:cubicBezTo>
                    <a:pt x="1264" y="242"/>
                    <a:pt x="1266" y="242"/>
                    <a:pt x="1268" y="243"/>
                  </a:cubicBezTo>
                  <a:lnTo>
                    <a:pt x="1271" y="247"/>
                  </a:lnTo>
                  <a:lnTo>
                    <a:pt x="1274" y="247"/>
                  </a:lnTo>
                  <a:cubicBezTo>
                    <a:pt x="1276" y="246"/>
                    <a:pt x="1277" y="245"/>
                    <a:pt x="1279" y="245"/>
                  </a:cubicBezTo>
                  <a:lnTo>
                    <a:pt x="1279" y="245"/>
                  </a:lnTo>
                  <a:cubicBezTo>
                    <a:pt x="1282" y="245"/>
                    <a:pt x="1285" y="246"/>
                    <a:pt x="1286" y="248"/>
                  </a:cubicBezTo>
                  <a:lnTo>
                    <a:pt x="1287" y="252"/>
                  </a:lnTo>
                  <a:lnTo>
                    <a:pt x="1290" y="254"/>
                  </a:lnTo>
                  <a:cubicBezTo>
                    <a:pt x="1293" y="258"/>
                    <a:pt x="1292" y="262"/>
                    <a:pt x="1291" y="264"/>
                  </a:cubicBezTo>
                  <a:cubicBezTo>
                    <a:pt x="1293" y="266"/>
                    <a:pt x="1295" y="269"/>
                    <a:pt x="1296" y="272"/>
                  </a:cubicBezTo>
                  <a:lnTo>
                    <a:pt x="1299" y="275"/>
                  </a:lnTo>
                  <a:cubicBezTo>
                    <a:pt x="1300" y="277"/>
                    <a:pt x="1300" y="281"/>
                    <a:pt x="1298" y="284"/>
                  </a:cubicBezTo>
                  <a:cubicBezTo>
                    <a:pt x="1297" y="287"/>
                    <a:pt x="1294" y="289"/>
                    <a:pt x="1291" y="289"/>
                  </a:cubicBezTo>
                  <a:lnTo>
                    <a:pt x="1288" y="288"/>
                  </a:lnTo>
                  <a:cubicBezTo>
                    <a:pt x="1285" y="288"/>
                    <a:pt x="1284" y="288"/>
                    <a:pt x="1282" y="288"/>
                  </a:cubicBezTo>
                  <a:lnTo>
                    <a:pt x="1279" y="288"/>
                  </a:lnTo>
                  <a:cubicBezTo>
                    <a:pt x="1279" y="290"/>
                    <a:pt x="1278" y="291"/>
                    <a:pt x="1276" y="292"/>
                  </a:cubicBezTo>
                  <a:cubicBezTo>
                    <a:pt x="1276" y="295"/>
                    <a:pt x="1276" y="297"/>
                    <a:pt x="1274" y="299"/>
                  </a:cubicBezTo>
                  <a:cubicBezTo>
                    <a:pt x="1273" y="304"/>
                    <a:pt x="1268" y="304"/>
                    <a:pt x="1267" y="304"/>
                  </a:cubicBezTo>
                  <a:cubicBezTo>
                    <a:pt x="1266" y="309"/>
                    <a:pt x="1262" y="310"/>
                    <a:pt x="1260" y="310"/>
                  </a:cubicBezTo>
                  <a:lnTo>
                    <a:pt x="1257" y="309"/>
                  </a:lnTo>
                  <a:lnTo>
                    <a:pt x="1256" y="310"/>
                  </a:lnTo>
                  <a:cubicBezTo>
                    <a:pt x="1256" y="312"/>
                    <a:pt x="1255" y="314"/>
                    <a:pt x="1254" y="316"/>
                  </a:cubicBezTo>
                  <a:lnTo>
                    <a:pt x="1254" y="317"/>
                  </a:lnTo>
                  <a:lnTo>
                    <a:pt x="1255" y="319"/>
                  </a:lnTo>
                  <a:lnTo>
                    <a:pt x="1255" y="320"/>
                  </a:lnTo>
                  <a:cubicBezTo>
                    <a:pt x="1257" y="320"/>
                    <a:pt x="1258" y="322"/>
                    <a:pt x="1259" y="323"/>
                  </a:cubicBezTo>
                  <a:cubicBezTo>
                    <a:pt x="1260" y="326"/>
                    <a:pt x="1259" y="330"/>
                    <a:pt x="1256" y="332"/>
                  </a:cubicBezTo>
                  <a:lnTo>
                    <a:pt x="1256" y="333"/>
                  </a:lnTo>
                  <a:cubicBezTo>
                    <a:pt x="1257" y="335"/>
                    <a:pt x="1257" y="337"/>
                    <a:pt x="1256" y="338"/>
                  </a:cubicBezTo>
                  <a:cubicBezTo>
                    <a:pt x="1258" y="339"/>
                    <a:pt x="1260" y="342"/>
                    <a:pt x="1260" y="344"/>
                  </a:cubicBezTo>
                  <a:cubicBezTo>
                    <a:pt x="1260" y="347"/>
                    <a:pt x="1259" y="349"/>
                    <a:pt x="1256" y="350"/>
                  </a:cubicBezTo>
                  <a:cubicBezTo>
                    <a:pt x="1257" y="352"/>
                    <a:pt x="1257" y="354"/>
                    <a:pt x="1256" y="356"/>
                  </a:cubicBezTo>
                  <a:lnTo>
                    <a:pt x="1256" y="356"/>
                  </a:lnTo>
                  <a:lnTo>
                    <a:pt x="1257" y="359"/>
                  </a:lnTo>
                  <a:cubicBezTo>
                    <a:pt x="1257" y="361"/>
                    <a:pt x="1256" y="362"/>
                    <a:pt x="1254" y="364"/>
                  </a:cubicBezTo>
                  <a:lnTo>
                    <a:pt x="1253" y="366"/>
                  </a:lnTo>
                  <a:lnTo>
                    <a:pt x="1253" y="366"/>
                  </a:lnTo>
                  <a:cubicBezTo>
                    <a:pt x="1253" y="368"/>
                    <a:pt x="1253" y="369"/>
                    <a:pt x="1253" y="371"/>
                  </a:cubicBezTo>
                  <a:cubicBezTo>
                    <a:pt x="1252" y="374"/>
                    <a:pt x="1250" y="376"/>
                    <a:pt x="1247" y="376"/>
                  </a:cubicBezTo>
                  <a:lnTo>
                    <a:pt x="1245" y="377"/>
                  </a:lnTo>
                  <a:lnTo>
                    <a:pt x="1247" y="377"/>
                  </a:lnTo>
                  <a:cubicBezTo>
                    <a:pt x="1249" y="377"/>
                    <a:pt x="1250" y="377"/>
                    <a:pt x="1251" y="377"/>
                  </a:cubicBezTo>
                  <a:lnTo>
                    <a:pt x="1253" y="378"/>
                  </a:lnTo>
                  <a:cubicBezTo>
                    <a:pt x="1263" y="381"/>
                    <a:pt x="1270" y="385"/>
                    <a:pt x="1273" y="392"/>
                  </a:cubicBezTo>
                  <a:cubicBezTo>
                    <a:pt x="1275" y="393"/>
                    <a:pt x="1278" y="394"/>
                    <a:pt x="1281" y="395"/>
                  </a:cubicBezTo>
                  <a:cubicBezTo>
                    <a:pt x="1283" y="396"/>
                    <a:pt x="1286" y="396"/>
                    <a:pt x="1287" y="397"/>
                  </a:cubicBezTo>
                  <a:lnTo>
                    <a:pt x="1289" y="398"/>
                  </a:lnTo>
                  <a:cubicBezTo>
                    <a:pt x="1291" y="399"/>
                    <a:pt x="1293" y="402"/>
                    <a:pt x="1293" y="404"/>
                  </a:cubicBezTo>
                  <a:cubicBezTo>
                    <a:pt x="1294" y="412"/>
                    <a:pt x="1287" y="422"/>
                    <a:pt x="1274" y="439"/>
                  </a:cubicBezTo>
                  <a:cubicBezTo>
                    <a:pt x="1267" y="447"/>
                    <a:pt x="1260" y="456"/>
                    <a:pt x="1257" y="462"/>
                  </a:cubicBezTo>
                  <a:cubicBezTo>
                    <a:pt x="1231" y="505"/>
                    <a:pt x="1213" y="554"/>
                    <a:pt x="1201" y="587"/>
                  </a:cubicBezTo>
                  <a:cubicBezTo>
                    <a:pt x="1143" y="711"/>
                    <a:pt x="1044" y="815"/>
                    <a:pt x="929" y="873"/>
                  </a:cubicBezTo>
                  <a:cubicBezTo>
                    <a:pt x="852" y="925"/>
                    <a:pt x="838" y="968"/>
                    <a:pt x="822" y="1014"/>
                  </a:cubicBezTo>
                  <a:cubicBezTo>
                    <a:pt x="808" y="1058"/>
                    <a:pt x="792" y="1103"/>
                    <a:pt x="718" y="1155"/>
                  </a:cubicBezTo>
                  <a:cubicBezTo>
                    <a:pt x="713" y="1159"/>
                    <a:pt x="707" y="1164"/>
                    <a:pt x="701" y="1169"/>
                  </a:cubicBezTo>
                  <a:cubicBezTo>
                    <a:pt x="685" y="1184"/>
                    <a:pt x="667" y="1200"/>
                    <a:pt x="648" y="1201"/>
                  </a:cubicBezTo>
                  <a:lnTo>
                    <a:pt x="648" y="1201"/>
                  </a:lnTo>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pt-BR"/>
            </a:p>
          </p:txBody>
        </p:sp>
      </p:grpSp>
      <p:sp>
        <p:nvSpPr>
          <p:cNvPr id="809" name="Freeform 243">
            <a:extLst>
              <a:ext uri="{FF2B5EF4-FFF2-40B4-BE49-F238E27FC236}">
                <a16:creationId xmlns:a16="http://schemas.microsoft.com/office/drawing/2014/main" id="{71FC3D06-6260-838C-F17D-B8671AF83D78}"/>
              </a:ext>
            </a:extLst>
          </p:cNvPr>
          <p:cNvSpPr>
            <a:spLocks noEditPoints="1"/>
          </p:cNvSpPr>
          <p:nvPr/>
        </p:nvSpPr>
        <p:spPr bwMode="auto">
          <a:xfrm>
            <a:off x="2017023" y="4532584"/>
            <a:ext cx="375415" cy="253042"/>
          </a:xfrm>
          <a:custGeom>
            <a:avLst/>
            <a:gdLst>
              <a:gd name="T0" fmla="*/ 828 w 936"/>
              <a:gd name="T1" fmla="*/ 7 h 630"/>
              <a:gd name="T2" fmla="*/ 759 w 936"/>
              <a:gd name="T3" fmla="*/ 43 h 630"/>
              <a:gd name="T4" fmla="*/ 706 w 936"/>
              <a:gd name="T5" fmla="*/ 16 h 630"/>
              <a:gd name="T6" fmla="*/ 634 w 936"/>
              <a:gd name="T7" fmla="*/ 12 h 630"/>
              <a:gd name="T8" fmla="*/ 551 w 936"/>
              <a:gd name="T9" fmla="*/ 37 h 630"/>
              <a:gd name="T10" fmla="*/ 499 w 936"/>
              <a:gd name="T11" fmla="*/ 49 h 630"/>
              <a:gd name="T12" fmla="*/ 429 w 936"/>
              <a:gd name="T13" fmla="*/ 119 h 630"/>
              <a:gd name="T14" fmla="*/ 297 w 936"/>
              <a:gd name="T15" fmla="*/ 88 h 630"/>
              <a:gd name="T16" fmla="*/ 212 w 936"/>
              <a:gd name="T17" fmla="*/ 70 h 630"/>
              <a:gd name="T18" fmla="*/ 96 w 936"/>
              <a:gd name="T19" fmla="*/ 51 h 630"/>
              <a:gd name="T20" fmla="*/ 20 w 936"/>
              <a:gd name="T21" fmla="*/ 188 h 630"/>
              <a:gd name="T22" fmla="*/ 22 w 936"/>
              <a:gd name="T23" fmla="*/ 242 h 630"/>
              <a:gd name="T24" fmla="*/ 116 w 936"/>
              <a:gd name="T25" fmla="*/ 243 h 630"/>
              <a:gd name="T26" fmla="*/ 202 w 936"/>
              <a:gd name="T27" fmla="*/ 258 h 630"/>
              <a:gd name="T28" fmla="*/ 262 w 936"/>
              <a:gd name="T29" fmla="*/ 266 h 630"/>
              <a:gd name="T30" fmla="*/ 320 w 936"/>
              <a:gd name="T31" fmla="*/ 279 h 630"/>
              <a:gd name="T32" fmla="*/ 386 w 936"/>
              <a:gd name="T33" fmla="*/ 304 h 630"/>
              <a:gd name="T34" fmla="*/ 470 w 936"/>
              <a:gd name="T35" fmla="*/ 352 h 630"/>
              <a:gd name="T36" fmla="*/ 528 w 936"/>
              <a:gd name="T37" fmla="*/ 415 h 630"/>
              <a:gd name="T38" fmla="*/ 611 w 936"/>
              <a:gd name="T39" fmla="*/ 472 h 630"/>
              <a:gd name="T40" fmla="*/ 687 w 936"/>
              <a:gd name="T41" fmla="*/ 476 h 630"/>
              <a:gd name="T42" fmla="*/ 676 w 936"/>
              <a:gd name="T43" fmla="*/ 503 h 630"/>
              <a:gd name="T44" fmla="*/ 664 w 936"/>
              <a:gd name="T45" fmla="*/ 570 h 630"/>
              <a:gd name="T46" fmla="*/ 664 w 936"/>
              <a:gd name="T47" fmla="*/ 629 h 630"/>
              <a:gd name="T48" fmla="*/ 802 w 936"/>
              <a:gd name="T49" fmla="*/ 549 h 630"/>
              <a:gd name="T50" fmla="*/ 925 w 936"/>
              <a:gd name="T51" fmla="*/ 314 h 630"/>
              <a:gd name="T52" fmla="*/ 934 w 936"/>
              <a:gd name="T53" fmla="*/ 42 h 630"/>
              <a:gd name="T54" fmla="*/ 912 w 936"/>
              <a:gd name="T55" fmla="*/ 175 h 630"/>
              <a:gd name="T56" fmla="*/ 704 w 936"/>
              <a:gd name="T57" fmla="*/ 604 h 630"/>
              <a:gd name="T58" fmla="*/ 651 w 936"/>
              <a:gd name="T59" fmla="*/ 595 h 630"/>
              <a:gd name="T60" fmla="*/ 665 w 936"/>
              <a:gd name="T61" fmla="*/ 583 h 630"/>
              <a:gd name="T62" fmla="*/ 686 w 936"/>
              <a:gd name="T63" fmla="*/ 566 h 630"/>
              <a:gd name="T64" fmla="*/ 684 w 936"/>
              <a:gd name="T65" fmla="*/ 529 h 630"/>
              <a:gd name="T66" fmla="*/ 704 w 936"/>
              <a:gd name="T67" fmla="*/ 504 h 630"/>
              <a:gd name="T68" fmla="*/ 716 w 936"/>
              <a:gd name="T69" fmla="*/ 459 h 630"/>
              <a:gd name="T70" fmla="*/ 687 w 936"/>
              <a:gd name="T71" fmla="*/ 462 h 630"/>
              <a:gd name="T72" fmla="*/ 642 w 936"/>
              <a:gd name="T73" fmla="*/ 456 h 630"/>
              <a:gd name="T74" fmla="*/ 569 w 936"/>
              <a:gd name="T75" fmla="*/ 442 h 630"/>
              <a:gd name="T76" fmla="*/ 508 w 936"/>
              <a:gd name="T77" fmla="*/ 367 h 630"/>
              <a:gd name="T78" fmla="*/ 441 w 936"/>
              <a:gd name="T79" fmla="*/ 318 h 630"/>
              <a:gd name="T80" fmla="*/ 390 w 936"/>
              <a:gd name="T81" fmla="*/ 291 h 630"/>
              <a:gd name="T82" fmla="*/ 348 w 936"/>
              <a:gd name="T83" fmla="*/ 282 h 630"/>
              <a:gd name="T84" fmla="*/ 302 w 936"/>
              <a:gd name="T85" fmla="*/ 248 h 630"/>
              <a:gd name="T86" fmla="*/ 232 w 936"/>
              <a:gd name="T87" fmla="*/ 243 h 630"/>
              <a:gd name="T88" fmla="*/ 163 w 936"/>
              <a:gd name="T89" fmla="*/ 238 h 630"/>
              <a:gd name="T90" fmla="*/ 103 w 936"/>
              <a:gd name="T91" fmla="*/ 219 h 630"/>
              <a:gd name="T92" fmla="*/ 42 w 936"/>
              <a:gd name="T93" fmla="*/ 228 h 630"/>
              <a:gd name="T94" fmla="*/ 26 w 936"/>
              <a:gd name="T95" fmla="*/ 210 h 630"/>
              <a:gd name="T96" fmla="*/ 43 w 936"/>
              <a:gd name="T97" fmla="*/ 174 h 630"/>
              <a:gd name="T98" fmla="*/ 143 w 936"/>
              <a:gd name="T99" fmla="*/ 90 h 630"/>
              <a:gd name="T100" fmla="*/ 270 w 936"/>
              <a:gd name="T101" fmla="*/ 99 h 630"/>
              <a:gd name="T102" fmla="*/ 420 w 936"/>
              <a:gd name="T103" fmla="*/ 128 h 630"/>
              <a:gd name="T104" fmla="*/ 513 w 936"/>
              <a:gd name="T105" fmla="*/ 70 h 630"/>
              <a:gd name="T106" fmla="*/ 579 w 936"/>
              <a:gd name="T107" fmla="*/ 21 h 630"/>
              <a:gd name="T108" fmla="*/ 619 w 936"/>
              <a:gd name="T109" fmla="*/ 40 h 630"/>
              <a:gd name="T110" fmla="*/ 670 w 936"/>
              <a:gd name="T111" fmla="*/ 26 h 630"/>
              <a:gd name="T112" fmla="*/ 705 w 936"/>
              <a:gd name="T113" fmla="*/ 34 h 630"/>
              <a:gd name="T114" fmla="*/ 735 w 936"/>
              <a:gd name="T115" fmla="*/ 55 h 630"/>
              <a:gd name="T116" fmla="*/ 765 w 936"/>
              <a:gd name="T117" fmla="*/ 57 h 630"/>
              <a:gd name="T118" fmla="*/ 799 w 936"/>
              <a:gd name="T119" fmla="*/ 37 h 630"/>
              <a:gd name="T120" fmla="*/ 901 w 936"/>
              <a:gd name="T121" fmla="*/ 18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36" h="630">
                <a:moveTo>
                  <a:pt x="911" y="0"/>
                </a:moveTo>
                <a:cubicBezTo>
                  <a:pt x="907" y="0"/>
                  <a:pt x="903" y="3"/>
                  <a:pt x="901" y="4"/>
                </a:cubicBezTo>
                <a:lnTo>
                  <a:pt x="900" y="4"/>
                </a:lnTo>
                <a:lnTo>
                  <a:pt x="900" y="4"/>
                </a:lnTo>
                <a:lnTo>
                  <a:pt x="899" y="4"/>
                </a:lnTo>
                <a:lnTo>
                  <a:pt x="896" y="4"/>
                </a:lnTo>
                <a:cubicBezTo>
                  <a:pt x="892" y="4"/>
                  <a:pt x="889" y="4"/>
                  <a:pt x="885" y="4"/>
                </a:cubicBezTo>
                <a:cubicBezTo>
                  <a:pt x="882" y="4"/>
                  <a:pt x="878" y="4"/>
                  <a:pt x="875" y="4"/>
                </a:cubicBezTo>
                <a:cubicBezTo>
                  <a:pt x="865" y="4"/>
                  <a:pt x="854" y="4"/>
                  <a:pt x="845" y="8"/>
                </a:cubicBezTo>
                <a:lnTo>
                  <a:pt x="844" y="8"/>
                </a:lnTo>
                <a:lnTo>
                  <a:pt x="842" y="9"/>
                </a:lnTo>
                <a:cubicBezTo>
                  <a:pt x="840" y="8"/>
                  <a:pt x="838" y="7"/>
                  <a:pt x="836" y="7"/>
                </a:cubicBezTo>
                <a:lnTo>
                  <a:pt x="833" y="8"/>
                </a:lnTo>
                <a:cubicBezTo>
                  <a:pt x="831" y="7"/>
                  <a:pt x="829" y="7"/>
                  <a:pt x="828" y="7"/>
                </a:cubicBezTo>
                <a:cubicBezTo>
                  <a:pt x="826" y="7"/>
                  <a:pt x="824" y="7"/>
                  <a:pt x="822" y="8"/>
                </a:cubicBezTo>
                <a:lnTo>
                  <a:pt x="820" y="8"/>
                </a:lnTo>
                <a:lnTo>
                  <a:pt x="815" y="8"/>
                </a:lnTo>
                <a:cubicBezTo>
                  <a:pt x="806" y="12"/>
                  <a:pt x="800" y="17"/>
                  <a:pt x="796" y="21"/>
                </a:cubicBezTo>
                <a:lnTo>
                  <a:pt x="795" y="22"/>
                </a:lnTo>
                <a:cubicBezTo>
                  <a:pt x="793" y="23"/>
                  <a:pt x="790" y="24"/>
                  <a:pt x="788" y="27"/>
                </a:cubicBezTo>
                <a:lnTo>
                  <a:pt x="787" y="29"/>
                </a:lnTo>
                <a:lnTo>
                  <a:pt x="783" y="32"/>
                </a:lnTo>
                <a:lnTo>
                  <a:pt x="781" y="33"/>
                </a:lnTo>
                <a:lnTo>
                  <a:pt x="777" y="35"/>
                </a:lnTo>
                <a:lnTo>
                  <a:pt x="774" y="36"/>
                </a:lnTo>
                <a:lnTo>
                  <a:pt x="772" y="36"/>
                </a:lnTo>
                <a:lnTo>
                  <a:pt x="771" y="36"/>
                </a:lnTo>
                <a:cubicBezTo>
                  <a:pt x="766" y="36"/>
                  <a:pt x="761" y="39"/>
                  <a:pt x="759" y="43"/>
                </a:cubicBezTo>
                <a:lnTo>
                  <a:pt x="757" y="44"/>
                </a:lnTo>
                <a:lnTo>
                  <a:pt x="756" y="45"/>
                </a:lnTo>
                <a:lnTo>
                  <a:pt x="756" y="45"/>
                </a:lnTo>
                <a:lnTo>
                  <a:pt x="753" y="46"/>
                </a:lnTo>
                <a:lnTo>
                  <a:pt x="751" y="45"/>
                </a:lnTo>
                <a:lnTo>
                  <a:pt x="750" y="45"/>
                </a:lnTo>
                <a:cubicBezTo>
                  <a:pt x="748" y="42"/>
                  <a:pt x="744" y="41"/>
                  <a:pt x="740" y="41"/>
                </a:cubicBezTo>
                <a:lnTo>
                  <a:pt x="740" y="41"/>
                </a:lnTo>
                <a:lnTo>
                  <a:pt x="739" y="41"/>
                </a:lnTo>
                <a:cubicBezTo>
                  <a:pt x="737" y="38"/>
                  <a:pt x="735" y="37"/>
                  <a:pt x="733" y="36"/>
                </a:cubicBezTo>
                <a:lnTo>
                  <a:pt x="730" y="34"/>
                </a:lnTo>
                <a:cubicBezTo>
                  <a:pt x="728" y="31"/>
                  <a:pt x="724" y="27"/>
                  <a:pt x="719" y="26"/>
                </a:cubicBezTo>
                <a:cubicBezTo>
                  <a:pt x="717" y="22"/>
                  <a:pt x="715" y="19"/>
                  <a:pt x="711" y="17"/>
                </a:cubicBezTo>
                <a:cubicBezTo>
                  <a:pt x="709" y="17"/>
                  <a:pt x="708" y="16"/>
                  <a:pt x="706" y="16"/>
                </a:cubicBezTo>
                <a:cubicBezTo>
                  <a:pt x="704" y="14"/>
                  <a:pt x="700" y="12"/>
                  <a:pt x="697" y="12"/>
                </a:cubicBezTo>
                <a:lnTo>
                  <a:pt x="696" y="12"/>
                </a:lnTo>
                <a:lnTo>
                  <a:pt x="696" y="12"/>
                </a:lnTo>
                <a:lnTo>
                  <a:pt x="695" y="12"/>
                </a:lnTo>
                <a:cubicBezTo>
                  <a:pt x="692" y="10"/>
                  <a:pt x="689" y="9"/>
                  <a:pt x="686" y="9"/>
                </a:cubicBezTo>
                <a:cubicBezTo>
                  <a:pt x="686" y="9"/>
                  <a:pt x="684" y="9"/>
                  <a:pt x="682" y="10"/>
                </a:cubicBezTo>
                <a:lnTo>
                  <a:pt x="679" y="9"/>
                </a:lnTo>
                <a:cubicBezTo>
                  <a:pt x="675" y="9"/>
                  <a:pt x="672" y="11"/>
                  <a:pt x="669" y="13"/>
                </a:cubicBezTo>
                <a:lnTo>
                  <a:pt x="668" y="13"/>
                </a:lnTo>
                <a:cubicBezTo>
                  <a:pt x="666" y="12"/>
                  <a:pt x="664" y="12"/>
                  <a:pt x="663" y="12"/>
                </a:cubicBezTo>
                <a:cubicBezTo>
                  <a:pt x="661" y="12"/>
                  <a:pt x="659" y="12"/>
                  <a:pt x="657" y="13"/>
                </a:cubicBezTo>
                <a:cubicBezTo>
                  <a:pt x="654" y="12"/>
                  <a:pt x="652" y="12"/>
                  <a:pt x="649" y="12"/>
                </a:cubicBezTo>
                <a:cubicBezTo>
                  <a:pt x="646" y="12"/>
                  <a:pt x="643" y="12"/>
                  <a:pt x="640" y="14"/>
                </a:cubicBezTo>
                <a:cubicBezTo>
                  <a:pt x="638" y="13"/>
                  <a:pt x="636" y="13"/>
                  <a:pt x="634" y="12"/>
                </a:cubicBezTo>
                <a:lnTo>
                  <a:pt x="633" y="12"/>
                </a:lnTo>
                <a:cubicBezTo>
                  <a:pt x="629" y="12"/>
                  <a:pt x="625" y="14"/>
                  <a:pt x="623" y="18"/>
                </a:cubicBezTo>
                <a:cubicBezTo>
                  <a:pt x="621" y="18"/>
                  <a:pt x="618" y="19"/>
                  <a:pt x="616" y="21"/>
                </a:cubicBezTo>
                <a:cubicBezTo>
                  <a:pt x="614" y="20"/>
                  <a:pt x="612" y="19"/>
                  <a:pt x="610" y="19"/>
                </a:cubicBezTo>
                <a:cubicBezTo>
                  <a:pt x="608" y="15"/>
                  <a:pt x="605" y="13"/>
                  <a:pt x="601" y="13"/>
                </a:cubicBezTo>
                <a:cubicBezTo>
                  <a:pt x="600" y="12"/>
                  <a:pt x="598" y="12"/>
                  <a:pt x="596" y="12"/>
                </a:cubicBezTo>
                <a:lnTo>
                  <a:pt x="594" y="12"/>
                </a:lnTo>
                <a:lnTo>
                  <a:pt x="591" y="12"/>
                </a:lnTo>
                <a:lnTo>
                  <a:pt x="589" y="12"/>
                </a:lnTo>
                <a:cubicBezTo>
                  <a:pt x="586" y="9"/>
                  <a:pt x="583" y="8"/>
                  <a:pt x="579" y="8"/>
                </a:cubicBezTo>
                <a:lnTo>
                  <a:pt x="577" y="8"/>
                </a:lnTo>
                <a:cubicBezTo>
                  <a:pt x="570" y="9"/>
                  <a:pt x="564" y="14"/>
                  <a:pt x="562" y="21"/>
                </a:cubicBezTo>
                <a:cubicBezTo>
                  <a:pt x="556" y="23"/>
                  <a:pt x="554" y="27"/>
                  <a:pt x="553" y="31"/>
                </a:cubicBezTo>
                <a:cubicBezTo>
                  <a:pt x="551" y="33"/>
                  <a:pt x="551" y="35"/>
                  <a:pt x="551" y="37"/>
                </a:cubicBezTo>
                <a:lnTo>
                  <a:pt x="548" y="40"/>
                </a:lnTo>
                <a:cubicBezTo>
                  <a:pt x="547" y="42"/>
                  <a:pt x="546" y="43"/>
                  <a:pt x="545" y="44"/>
                </a:cubicBezTo>
                <a:lnTo>
                  <a:pt x="542" y="47"/>
                </a:lnTo>
                <a:lnTo>
                  <a:pt x="542" y="47"/>
                </a:lnTo>
                <a:cubicBezTo>
                  <a:pt x="537" y="47"/>
                  <a:pt x="534" y="49"/>
                  <a:pt x="530" y="51"/>
                </a:cubicBezTo>
                <a:lnTo>
                  <a:pt x="527" y="51"/>
                </a:lnTo>
                <a:lnTo>
                  <a:pt x="527" y="51"/>
                </a:lnTo>
                <a:cubicBezTo>
                  <a:pt x="526" y="51"/>
                  <a:pt x="525" y="51"/>
                  <a:pt x="523" y="51"/>
                </a:cubicBezTo>
                <a:cubicBezTo>
                  <a:pt x="521" y="50"/>
                  <a:pt x="518" y="49"/>
                  <a:pt x="515" y="49"/>
                </a:cubicBezTo>
                <a:lnTo>
                  <a:pt x="515" y="49"/>
                </a:lnTo>
                <a:lnTo>
                  <a:pt x="510" y="49"/>
                </a:lnTo>
                <a:lnTo>
                  <a:pt x="510" y="49"/>
                </a:lnTo>
                <a:cubicBezTo>
                  <a:pt x="508" y="48"/>
                  <a:pt x="506" y="48"/>
                  <a:pt x="504" y="48"/>
                </a:cubicBezTo>
                <a:cubicBezTo>
                  <a:pt x="502" y="48"/>
                  <a:pt x="500" y="48"/>
                  <a:pt x="499" y="49"/>
                </a:cubicBezTo>
                <a:cubicBezTo>
                  <a:pt x="496" y="50"/>
                  <a:pt x="495" y="50"/>
                  <a:pt x="495" y="50"/>
                </a:cubicBezTo>
                <a:cubicBezTo>
                  <a:pt x="493" y="50"/>
                  <a:pt x="493" y="50"/>
                  <a:pt x="492" y="50"/>
                </a:cubicBezTo>
                <a:cubicBezTo>
                  <a:pt x="485" y="50"/>
                  <a:pt x="480" y="53"/>
                  <a:pt x="476" y="58"/>
                </a:cubicBezTo>
                <a:cubicBezTo>
                  <a:pt x="469" y="60"/>
                  <a:pt x="456" y="64"/>
                  <a:pt x="450" y="73"/>
                </a:cubicBezTo>
                <a:cubicBezTo>
                  <a:pt x="448" y="76"/>
                  <a:pt x="447" y="79"/>
                  <a:pt x="446" y="82"/>
                </a:cubicBezTo>
                <a:cubicBezTo>
                  <a:pt x="444" y="85"/>
                  <a:pt x="438" y="90"/>
                  <a:pt x="440" y="99"/>
                </a:cubicBezTo>
                <a:cubicBezTo>
                  <a:pt x="440" y="103"/>
                  <a:pt x="442" y="106"/>
                  <a:pt x="445" y="108"/>
                </a:cubicBezTo>
                <a:cubicBezTo>
                  <a:pt x="445" y="113"/>
                  <a:pt x="446" y="118"/>
                  <a:pt x="450" y="123"/>
                </a:cubicBezTo>
                <a:lnTo>
                  <a:pt x="450" y="123"/>
                </a:lnTo>
                <a:lnTo>
                  <a:pt x="447" y="123"/>
                </a:lnTo>
                <a:lnTo>
                  <a:pt x="443" y="123"/>
                </a:lnTo>
                <a:cubicBezTo>
                  <a:pt x="442" y="124"/>
                  <a:pt x="440" y="124"/>
                  <a:pt x="439" y="124"/>
                </a:cubicBezTo>
                <a:cubicBezTo>
                  <a:pt x="437" y="124"/>
                  <a:pt x="436" y="125"/>
                  <a:pt x="434" y="125"/>
                </a:cubicBezTo>
                <a:cubicBezTo>
                  <a:pt x="433" y="123"/>
                  <a:pt x="431" y="121"/>
                  <a:pt x="429" y="119"/>
                </a:cubicBezTo>
                <a:cubicBezTo>
                  <a:pt x="425" y="114"/>
                  <a:pt x="419" y="111"/>
                  <a:pt x="412" y="111"/>
                </a:cubicBezTo>
                <a:cubicBezTo>
                  <a:pt x="409" y="111"/>
                  <a:pt x="407" y="112"/>
                  <a:pt x="405" y="112"/>
                </a:cubicBezTo>
                <a:cubicBezTo>
                  <a:pt x="403" y="112"/>
                  <a:pt x="402" y="112"/>
                  <a:pt x="400" y="112"/>
                </a:cubicBezTo>
                <a:lnTo>
                  <a:pt x="399" y="112"/>
                </a:lnTo>
                <a:cubicBezTo>
                  <a:pt x="397" y="109"/>
                  <a:pt x="393" y="107"/>
                  <a:pt x="389" y="107"/>
                </a:cubicBezTo>
                <a:cubicBezTo>
                  <a:pt x="387" y="107"/>
                  <a:pt x="386" y="108"/>
                  <a:pt x="384" y="108"/>
                </a:cubicBezTo>
                <a:cubicBezTo>
                  <a:pt x="377" y="111"/>
                  <a:pt x="370" y="113"/>
                  <a:pt x="362" y="113"/>
                </a:cubicBezTo>
                <a:cubicBezTo>
                  <a:pt x="355" y="113"/>
                  <a:pt x="347" y="111"/>
                  <a:pt x="340" y="109"/>
                </a:cubicBezTo>
                <a:lnTo>
                  <a:pt x="336" y="109"/>
                </a:lnTo>
                <a:lnTo>
                  <a:pt x="336" y="109"/>
                </a:lnTo>
                <a:lnTo>
                  <a:pt x="335" y="108"/>
                </a:lnTo>
                <a:cubicBezTo>
                  <a:pt x="333" y="106"/>
                  <a:pt x="330" y="104"/>
                  <a:pt x="326" y="102"/>
                </a:cubicBezTo>
                <a:cubicBezTo>
                  <a:pt x="323" y="98"/>
                  <a:pt x="318" y="92"/>
                  <a:pt x="308" y="91"/>
                </a:cubicBezTo>
                <a:cubicBezTo>
                  <a:pt x="305" y="89"/>
                  <a:pt x="301" y="88"/>
                  <a:pt x="297" y="88"/>
                </a:cubicBezTo>
                <a:cubicBezTo>
                  <a:pt x="294" y="88"/>
                  <a:pt x="291" y="89"/>
                  <a:pt x="289" y="89"/>
                </a:cubicBezTo>
                <a:lnTo>
                  <a:pt x="288" y="89"/>
                </a:lnTo>
                <a:cubicBezTo>
                  <a:pt x="286" y="87"/>
                  <a:pt x="283" y="85"/>
                  <a:pt x="279" y="85"/>
                </a:cubicBezTo>
                <a:lnTo>
                  <a:pt x="277" y="85"/>
                </a:lnTo>
                <a:cubicBezTo>
                  <a:pt x="275" y="85"/>
                  <a:pt x="274" y="85"/>
                  <a:pt x="272" y="85"/>
                </a:cubicBezTo>
                <a:lnTo>
                  <a:pt x="270" y="85"/>
                </a:lnTo>
                <a:lnTo>
                  <a:pt x="269" y="85"/>
                </a:lnTo>
                <a:cubicBezTo>
                  <a:pt x="267" y="83"/>
                  <a:pt x="265" y="83"/>
                  <a:pt x="262" y="83"/>
                </a:cubicBezTo>
                <a:cubicBezTo>
                  <a:pt x="260" y="83"/>
                  <a:pt x="257" y="83"/>
                  <a:pt x="255" y="85"/>
                </a:cubicBezTo>
                <a:lnTo>
                  <a:pt x="255" y="84"/>
                </a:lnTo>
                <a:lnTo>
                  <a:pt x="253" y="84"/>
                </a:lnTo>
                <a:cubicBezTo>
                  <a:pt x="249" y="80"/>
                  <a:pt x="244" y="79"/>
                  <a:pt x="239" y="79"/>
                </a:cubicBezTo>
                <a:cubicBezTo>
                  <a:pt x="236" y="79"/>
                  <a:pt x="233" y="80"/>
                  <a:pt x="231" y="80"/>
                </a:cubicBezTo>
                <a:cubicBezTo>
                  <a:pt x="227" y="76"/>
                  <a:pt x="221" y="70"/>
                  <a:pt x="212" y="70"/>
                </a:cubicBezTo>
                <a:lnTo>
                  <a:pt x="212" y="70"/>
                </a:lnTo>
                <a:cubicBezTo>
                  <a:pt x="210" y="69"/>
                  <a:pt x="207" y="68"/>
                  <a:pt x="203" y="68"/>
                </a:cubicBezTo>
                <a:cubicBezTo>
                  <a:pt x="201" y="68"/>
                  <a:pt x="199" y="69"/>
                  <a:pt x="198" y="69"/>
                </a:cubicBezTo>
                <a:cubicBezTo>
                  <a:pt x="196" y="69"/>
                  <a:pt x="193" y="69"/>
                  <a:pt x="191" y="69"/>
                </a:cubicBezTo>
                <a:cubicBezTo>
                  <a:pt x="187" y="69"/>
                  <a:pt x="182" y="69"/>
                  <a:pt x="177" y="71"/>
                </a:cubicBezTo>
                <a:cubicBezTo>
                  <a:pt x="174" y="71"/>
                  <a:pt x="172" y="70"/>
                  <a:pt x="169" y="70"/>
                </a:cubicBezTo>
                <a:cubicBezTo>
                  <a:pt x="160" y="70"/>
                  <a:pt x="152" y="72"/>
                  <a:pt x="145" y="75"/>
                </a:cubicBezTo>
                <a:cubicBezTo>
                  <a:pt x="141" y="73"/>
                  <a:pt x="138" y="72"/>
                  <a:pt x="135" y="70"/>
                </a:cubicBezTo>
                <a:cubicBezTo>
                  <a:pt x="131" y="68"/>
                  <a:pt x="128" y="67"/>
                  <a:pt x="125" y="64"/>
                </a:cubicBezTo>
                <a:lnTo>
                  <a:pt x="124" y="64"/>
                </a:lnTo>
                <a:lnTo>
                  <a:pt x="124" y="63"/>
                </a:lnTo>
                <a:cubicBezTo>
                  <a:pt x="123" y="61"/>
                  <a:pt x="119" y="52"/>
                  <a:pt x="108" y="52"/>
                </a:cubicBezTo>
                <a:lnTo>
                  <a:pt x="104" y="52"/>
                </a:lnTo>
                <a:cubicBezTo>
                  <a:pt x="101" y="52"/>
                  <a:pt x="99" y="51"/>
                  <a:pt x="96" y="51"/>
                </a:cubicBezTo>
                <a:cubicBezTo>
                  <a:pt x="87" y="51"/>
                  <a:pt x="80" y="56"/>
                  <a:pt x="76" y="60"/>
                </a:cubicBezTo>
                <a:lnTo>
                  <a:pt x="74" y="60"/>
                </a:lnTo>
                <a:cubicBezTo>
                  <a:pt x="71" y="60"/>
                  <a:pt x="67" y="58"/>
                  <a:pt x="63" y="57"/>
                </a:cubicBezTo>
                <a:lnTo>
                  <a:pt x="59" y="55"/>
                </a:lnTo>
                <a:cubicBezTo>
                  <a:pt x="58" y="54"/>
                  <a:pt x="56" y="54"/>
                  <a:pt x="55" y="54"/>
                </a:cubicBezTo>
                <a:cubicBezTo>
                  <a:pt x="52" y="54"/>
                  <a:pt x="49" y="55"/>
                  <a:pt x="47" y="56"/>
                </a:cubicBezTo>
                <a:cubicBezTo>
                  <a:pt x="43" y="59"/>
                  <a:pt x="41" y="63"/>
                  <a:pt x="41" y="68"/>
                </a:cubicBezTo>
                <a:cubicBezTo>
                  <a:pt x="43" y="100"/>
                  <a:pt x="37" y="129"/>
                  <a:pt x="23" y="156"/>
                </a:cubicBezTo>
                <a:cubicBezTo>
                  <a:pt x="21" y="159"/>
                  <a:pt x="21" y="163"/>
                  <a:pt x="23" y="167"/>
                </a:cubicBezTo>
                <a:cubicBezTo>
                  <a:pt x="23" y="169"/>
                  <a:pt x="24" y="171"/>
                  <a:pt x="25" y="172"/>
                </a:cubicBezTo>
                <a:cubicBezTo>
                  <a:pt x="25" y="174"/>
                  <a:pt x="25" y="177"/>
                  <a:pt x="26" y="179"/>
                </a:cubicBezTo>
                <a:lnTo>
                  <a:pt x="25" y="179"/>
                </a:lnTo>
                <a:lnTo>
                  <a:pt x="24" y="182"/>
                </a:lnTo>
                <a:cubicBezTo>
                  <a:pt x="22" y="184"/>
                  <a:pt x="21" y="186"/>
                  <a:pt x="20" y="188"/>
                </a:cubicBezTo>
                <a:lnTo>
                  <a:pt x="19" y="189"/>
                </a:lnTo>
                <a:lnTo>
                  <a:pt x="18" y="190"/>
                </a:lnTo>
                <a:lnTo>
                  <a:pt x="17" y="191"/>
                </a:lnTo>
                <a:lnTo>
                  <a:pt x="16" y="191"/>
                </a:lnTo>
                <a:cubicBezTo>
                  <a:pt x="14" y="192"/>
                  <a:pt x="13" y="194"/>
                  <a:pt x="12" y="195"/>
                </a:cubicBezTo>
                <a:lnTo>
                  <a:pt x="9" y="198"/>
                </a:lnTo>
                <a:cubicBezTo>
                  <a:pt x="7" y="201"/>
                  <a:pt x="6" y="205"/>
                  <a:pt x="6" y="208"/>
                </a:cubicBezTo>
                <a:cubicBezTo>
                  <a:pt x="5" y="210"/>
                  <a:pt x="4" y="213"/>
                  <a:pt x="4" y="216"/>
                </a:cubicBezTo>
                <a:lnTo>
                  <a:pt x="4" y="218"/>
                </a:lnTo>
                <a:cubicBezTo>
                  <a:pt x="2" y="220"/>
                  <a:pt x="2" y="221"/>
                  <a:pt x="1" y="223"/>
                </a:cubicBezTo>
                <a:cubicBezTo>
                  <a:pt x="0" y="229"/>
                  <a:pt x="1" y="234"/>
                  <a:pt x="6" y="238"/>
                </a:cubicBezTo>
                <a:cubicBezTo>
                  <a:pt x="7" y="240"/>
                  <a:pt x="9" y="241"/>
                  <a:pt x="12" y="242"/>
                </a:cubicBezTo>
                <a:cubicBezTo>
                  <a:pt x="14" y="242"/>
                  <a:pt x="16" y="242"/>
                  <a:pt x="17" y="242"/>
                </a:cubicBezTo>
                <a:cubicBezTo>
                  <a:pt x="19" y="242"/>
                  <a:pt x="21" y="242"/>
                  <a:pt x="22" y="242"/>
                </a:cubicBezTo>
                <a:cubicBezTo>
                  <a:pt x="24" y="244"/>
                  <a:pt x="28" y="246"/>
                  <a:pt x="31" y="246"/>
                </a:cubicBezTo>
                <a:lnTo>
                  <a:pt x="36" y="245"/>
                </a:lnTo>
                <a:lnTo>
                  <a:pt x="36" y="246"/>
                </a:lnTo>
                <a:cubicBezTo>
                  <a:pt x="39" y="249"/>
                  <a:pt x="43" y="251"/>
                  <a:pt x="48" y="251"/>
                </a:cubicBezTo>
                <a:cubicBezTo>
                  <a:pt x="52" y="251"/>
                  <a:pt x="56" y="249"/>
                  <a:pt x="59" y="246"/>
                </a:cubicBezTo>
                <a:lnTo>
                  <a:pt x="60" y="245"/>
                </a:lnTo>
                <a:lnTo>
                  <a:pt x="61" y="245"/>
                </a:lnTo>
                <a:cubicBezTo>
                  <a:pt x="63" y="246"/>
                  <a:pt x="67" y="248"/>
                  <a:pt x="72" y="248"/>
                </a:cubicBezTo>
                <a:cubicBezTo>
                  <a:pt x="74" y="248"/>
                  <a:pt x="76" y="248"/>
                  <a:pt x="77" y="247"/>
                </a:cubicBezTo>
                <a:cubicBezTo>
                  <a:pt x="82" y="246"/>
                  <a:pt x="85" y="243"/>
                  <a:pt x="86" y="239"/>
                </a:cubicBezTo>
                <a:lnTo>
                  <a:pt x="90" y="237"/>
                </a:lnTo>
                <a:cubicBezTo>
                  <a:pt x="90" y="239"/>
                  <a:pt x="91" y="242"/>
                  <a:pt x="92" y="244"/>
                </a:cubicBezTo>
                <a:cubicBezTo>
                  <a:pt x="95" y="248"/>
                  <a:pt x="99" y="250"/>
                  <a:pt x="103" y="250"/>
                </a:cubicBezTo>
                <a:cubicBezTo>
                  <a:pt x="109" y="250"/>
                  <a:pt x="113" y="246"/>
                  <a:pt x="116" y="243"/>
                </a:cubicBezTo>
                <a:lnTo>
                  <a:pt x="117" y="244"/>
                </a:lnTo>
                <a:cubicBezTo>
                  <a:pt x="119" y="244"/>
                  <a:pt x="121" y="245"/>
                  <a:pt x="124" y="245"/>
                </a:cubicBezTo>
                <a:cubicBezTo>
                  <a:pt x="126" y="245"/>
                  <a:pt x="129" y="244"/>
                  <a:pt x="132" y="243"/>
                </a:cubicBezTo>
                <a:lnTo>
                  <a:pt x="134" y="243"/>
                </a:lnTo>
                <a:lnTo>
                  <a:pt x="136" y="243"/>
                </a:lnTo>
                <a:cubicBezTo>
                  <a:pt x="139" y="243"/>
                  <a:pt x="142" y="242"/>
                  <a:pt x="146" y="241"/>
                </a:cubicBezTo>
                <a:cubicBezTo>
                  <a:pt x="148" y="245"/>
                  <a:pt x="152" y="248"/>
                  <a:pt x="158" y="250"/>
                </a:cubicBezTo>
                <a:cubicBezTo>
                  <a:pt x="159" y="251"/>
                  <a:pt x="161" y="251"/>
                  <a:pt x="163" y="251"/>
                </a:cubicBezTo>
                <a:cubicBezTo>
                  <a:pt x="165" y="251"/>
                  <a:pt x="167" y="251"/>
                  <a:pt x="169" y="250"/>
                </a:cubicBezTo>
                <a:lnTo>
                  <a:pt x="172" y="248"/>
                </a:lnTo>
                <a:cubicBezTo>
                  <a:pt x="174" y="248"/>
                  <a:pt x="176" y="247"/>
                  <a:pt x="179" y="246"/>
                </a:cubicBezTo>
                <a:cubicBezTo>
                  <a:pt x="182" y="248"/>
                  <a:pt x="186" y="249"/>
                  <a:pt x="188" y="249"/>
                </a:cubicBezTo>
                <a:lnTo>
                  <a:pt x="188" y="249"/>
                </a:lnTo>
                <a:cubicBezTo>
                  <a:pt x="192" y="255"/>
                  <a:pt x="196" y="258"/>
                  <a:pt x="202" y="258"/>
                </a:cubicBezTo>
                <a:lnTo>
                  <a:pt x="202" y="258"/>
                </a:lnTo>
                <a:cubicBezTo>
                  <a:pt x="204" y="260"/>
                  <a:pt x="208" y="262"/>
                  <a:pt x="212" y="262"/>
                </a:cubicBezTo>
                <a:lnTo>
                  <a:pt x="212" y="262"/>
                </a:lnTo>
                <a:cubicBezTo>
                  <a:pt x="215" y="262"/>
                  <a:pt x="218" y="261"/>
                  <a:pt x="220" y="259"/>
                </a:cubicBezTo>
                <a:lnTo>
                  <a:pt x="222" y="260"/>
                </a:lnTo>
                <a:cubicBezTo>
                  <a:pt x="225" y="260"/>
                  <a:pt x="227" y="259"/>
                  <a:pt x="230" y="258"/>
                </a:cubicBezTo>
                <a:lnTo>
                  <a:pt x="232" y="256"/>
                </a:lnTo>
                <a:cubicBezTo>
                  <a:pt x="234" y="256"/>
                  <a:pt x="236" y="257"/>
                  <a:pt x="239" y="258"/>
                </a:cubicBezTo>
                <a:lnTo>
                  <a:pt x="240" y="259"/>
                </a:lnTo>
                <a:lnTo>
                  <a:pt x="243" y="260"/>
                </a:lnTo>
                <a:lnTo>
                  <a:pt x="245" y="260"/>
                </a:lnTo>
                <a:cubicBezTo>
                  <a:pt x="247" y="260"/>
                  <a:pt x="248" y="260"/>
                  <a:pt x="250" y="259"/>
                </a:cubicBezTo>
                <a:cubicBezTo>
                  <a:pt x="252" y="261"/>
                  <a:pt x="255" y="262"/>
                  <a:pt x="257" y="263"/>
                </a:cubicBezTo>
                <a:cubicBezTo>
                  <a:pt x="258" y="265"/>
                  <a:pt x="260" y="265"/>
                  <a:pt x="262" y="266"/>
                </a:cubicBezTo>
                <a:lnTo>
                  <a:pt x="266" y="267"/>
                </a:lnTo>
                <a:cubicBezTo>
                  <a:pt x="267" y="267"/>
                  <a:pt x="269" y="266"/>
                  <a:pt x="271" y="266"/>
                </a:cubicBezTo>
                <a:cubicBezTo>
                  <a:pt x="272" y="267"/>
                  <a:pt x="273" y="267"/>
                  <a:pt x="275" y="268"/>
                </a:cubicBezTo>
                <a:cubicBezTo>
                  <a:pt x="276" y="269"/>
                  <a:pt x="278" y="269"/>
                  <a:pt x="280" y="269"/>
                </a:cubicBezTo>
                <a:lnTo>
                  <a:pt x="284" y="268"/>
                </a:lnTo>
                <a:cubicBezTo>
                  <a:pt x="286" y="269"/>
                  <a:pt x="287" y="270"/>
                  <a:pt x="289" y="271"/>
                </a:cubicBezTo>
                <a:lnTo>
                  <a:pt x="293" y="271"/>
                </a:lnTo>
                <a:cubicBezTo>
                  <a:pt x="295" y="271"/>
                  <a:pt x="298" y="271"/>
                  <a:pt x="300" y="269"/>
                </a:cubicBezTo>
                <a:lnTo>
                  <a:pt x="302" y="268"/>
                </a:lnTo>
                <a:lnTo>
                  <a:pt x="302" y="268"/>
                </a:lnTo>
                <a:lnTo>
                  <a:pt x="303" y="268"/>
                </a:lnTo>
                <a:cubicBezTo>
                  <a:pt x="304" y="270"/>
                  <a:pt x="306" y="271"/>
                  <a:pt x="308" y="272"/>
                </a:cubicBezTo>
                <a:cubicBezTo>
                  <a:pt x="311" y="273"/>
                  <a:pt x="314" y="274"/>
                  <a:pt x="318" y="274"/>
                </a:cubicBezTo>
                <a:cubicBezTo>
                  <a:pt x="318" y="276"/>
                  <a:pt x="319" y="278"/>
                  <a:pt x="320" y="279"/>
                </a:cubicBezTo>
                <a:lnTo>
                  <a:pt x="324" y="283"/>
                </a:lnTo>
                <a:cubicBezTo>
                  <a:pt x="324" y="285"/>
                  <a:pt x="325" y="287"/>
                  <a:pt x="326" y="289"/>
                </a:cubicBezTo>
                <a:cubicBezTo>
                  <a:pt x="329" y="293"/>
                  <a:pt x="333" y="295"/>
                  <a:pt x="338" y="296"/>
                </a:cubicBezTo>
                <a:lnTo>
                  <a:pt x="340" y="299"/>
                </a:lnTo>
                <a:cubicBezTo>
                  <a:pt x="343" y="302"/>
                  <a:pt x="347" y="304"/>
                  <a:pt x="352" y="304"/>
                </a:cubicBezTo>
                <a:lnTo>
                  <a:pt x="352" y="304"/>
                </a:lnTo>
                <a:lnTo>
                  <a:pt x="352" y="304"/>
                </a:lnTo>
                <a:cubicBezTo>
                  <a:pt x="354" y="305"/>
                  <a:pt x="356" y="305"/>
                  <a:pt x="357" y="305"/>
                </a:cubicBezTo>
                <a:lnTo>
                  <a:pt x="361" y="305"/>
                </a:lnTo>
                <a:cubicBezTo>
                  <a:pt x="363" y="306"/>
                  <a:pt x="365" y="306"/>
                  <a:pt x="367" y="306"/>
                </a:cubicBezTo>
                <a:cubicBezTo>
                  <a:pt x="371" y="306"/>
                  <a:pt x="374" y="305"/>
                  <a:pt x="376" y="303"/>
                </a:cubicBezTo>
                <a:lnTo>
                  <a:pt x="380" y="303"/>
                </a:lnTo>
                <a:lnTo>
                  <a:pt x="383" y="303"/>
                </a:lnTo>
                <a:lnTo>
                  <a:pt x="386" y="304"/>
                </a:lnTo>
                <a:lnTo>
                  <a:pt x="387" y="305"/>
                </a:lnTo>
                <a:cubicBezTo>
                  <a:pt x="388" y="307"/>
                  <a:pt x="391" y="308"/>
                  <a:pt x="393" y="309"/>
                </a:cubicBezTo>
                <a:cubicBezTo>
                  <a:pt x="397" y="314"/>
                  <a:pt x="402" y="316"/>
                  <a:pt x="405" y="316"/>
                </a:cubicBezTo>
                <a:cubicBezTo>
                  <a:pt x="408" y="316"/>
                  <a:pt x="411" y="315"/>
                  <a:pt x="413" y="314"/>
                </a:cubicBezTo>
                <a:cubicBezTo>
                  <a:pt x="416" y="320"/>
                  <a:pt x="420" y="325"/>
                  <a:pt x="426" y="328"/>
                </a:cubicBezTo>
                <a:cubicBezTo>
                  <a:pt x="427" y="329"/>
                  <a:pt x="429" y="329"/>
                  <a:pt x="431" y="329"/>
                </a:cubicBezTo>
                <a:lnTo>
                  <a:pt x="433" y="329"/>
                </a:lnTo>
                <a:cubicBezTo>
                  <a:pt x="434" y="330"/>
                  <a:pt x="436" y="331"/>
                  <a:pt x="438" y="331"/>
                </a:cubicBezTo>
                <a:cubicBezTo>
                  <a:pt x="440" y="335"/>
                  <a:pt x="443" y="338"/>
                  <a:pt x="447" y="340"/>
                </a:cubicBezTo>
                <a:lnTo>
                  <a:pt x="448" y="341"/>
                </a:lnTo>
                <a:cubicBezTo>
                  <a:pt x="450" y="344"/>
                  <a:pt x="452" y="347"/>
                  <a:pt x="456" y="350"/>
                </a:cubicBezTo>
                <a:cubicBezTo>
                  <a:pt x="459" y="351"/>
                  <a:pt x="461" y="351"/>
                  <a:pt x="463" y="351"/>
                </a:cubicBezTo>
                <a:lnTo>
                  <a:pt x="467" y="351"/>
                </a:lnTo>
                <a:lnTo>
                  <a:pt x="470" y="352"/>
                </a:lnTo>
                <a:lnTo>
                  <a:pt x="472" y="355"/>
                </a:lnTo>
                <a:cubicBezTo>
                  <a:pt x="474" y="357"/>
                  <a:pt x="476" y="359"/>
                  <a:pt x="480" y="360"/>
                </a:cubicBezTo>
                <a:lnTo>
                  <a:pt x="482" y="362"/>
                </a:lnTo>
                <a:cubicBezTo>
                  <a:pt x="483" y="366"/>
                  <a:pt x="486" y="369"/>
                  <a:pt x="487" y="370"/>
                </a:cubicBezTo>
                <a:lnTo>
                  <a:pt x="488" y="374"/>
                </a:lnTo>
                <a:cubicBezTo>
                  <a:pt x="492" y="383"/>
                  <a:pt x="499" y="384"/>
                  <a:pt x="503" y="384"/>
                </a:cubicBezTo>
                <a:lnTo>
                  <a:pt x="506" y="384"/>
                </a:lnTo>
                <a:lnTo>
                  <a:pt x="509" y="387"/>
                </a:lnTo>
                <a:cubicBezTo>
                  <a:pt x="508" y="388"/>
                  <a:pt x="508" y="390"/>
                  <a:pt x="508" y="391"/>
                </a:cubicBezTo>
                <a:cubicBezTo>
                  <a:pt x="508" y="394"/>
                  <a:pt x="508" y="398"/>
                  <a:pt x="512" y="402"/>
                </a:cubicBezTo>
                <a:cubicBezTo>
                  <a:pt x="513" y="408"/>
                  <a:pt x="517" y="411"/>
                  <a:pt x="519" y="412"/>
                </a:cubicBezTo>
                <a:cubicBezTo>
                  <a:pt x="521" y="413"/>
                  <a:pt x="522" y="414"/>
                  <a:pt x="524" y="414"/>
                </a:cubicBezTo>
                <a:lnTo>
                  <a:pt x="527" y="415"/>
                </a:lnTo>
                <a:lnTo>
                  <a:pt x="528" y="415"/>
                </a:lnTo>
                <a:cubicBezTo>
                  <a:pt x="528" y="417"/>
                  <a:pt x="529" y="419"/>
                  <a:pt x="531" y="421"/>
                </a:cubicBezTo>
                <a:lnTo>
                  <a:pt x="533" y="423"/>
                </a:lnTo>
                <a:cubicBezTo>
                  <a:pt x="535" y="428"/>
                  <a:pt x="538" y="432"/>
                  <a:pt x="542" y="433"/>
                </a:cubicBezTo>
                <a:cubicBezTo>
                  <a:pt x="546" y="435"/>
                  <a:pt x="547" y="436"/>
                  <a:pt x="549" y="438"/>
                </a:cubicBezTo>
                <a:lnTo>
                  <a:pt x="549" y="440"/>
                </a:lnTo>
                <a:cubicBezTo>
                  <a:pt x="550" y="444"/>
                  <a:pt x="553" y="447"/>
                  <a:pt x="555" y="449"/>
                </a:cubicBezTo>
                <a:lnTo>
                  <a:pt x="556" y="452"/>
                </a:lnTo>
                <a:cubicBezTo>
                  <a:pt x="559" y="457"/>
                  <a:pt x="564" y="460"/>
                  <a:pt x="570" y="460"/>
                </a:cubicBezTo>
                <a:lnTo>
                  <a:pt x="571" y="460"/>
                </a:lnTo>
                <a:cubicBezTo>
                  <a:pt x="573" y="463"/>
                  <a:pt x="577" y="466"/>
                  <a:pt x="583" y="466"/>
                </a:cubicBezTo>
                <a:cubicBezTo>
                  <a:pt x="585" y="466"/>
                  <a:pt x="588" y="466"/>
                  <a:pt x="591" y="464"/>
                </a:cubicBezTo>
                <a:cubicBezTo>
                  <a:pt x="597" y="465"/>
                  <a:pt x="601" y="466"/>
                  <a:pt x="605" y="468"/>
                </a:cubicBezTo>
                <a:lnTo>
                  <a:pt x="607" y="469"/>
                </a:lnTo>
                <a:lnTo>
                  <a:pt x="611" y="472"/>
                </a:lnTo>
                <a:cubicBezTo>
                  <a:pt x="613" y="473"/>
                  <a:pt x="615" y="473"/>
                  <a:pt x="617" y="473"/>
                </a:cubicBezTo>
                <a:cubicBezTo>
                  <a:pt x="619" y="473"/>
                  <a:pt x="622" y="472"/>
                  <a:pt x="624" y="471"/>
                </a:cubicBezTo>
                <a:cubicBezTo>
                  <a:pt x="626" y="471"/>
                  <a:pt x="628" y="472"/>
                  <a:pt x="630" y="472"/>
                </a:cubicBezTo>
                <a:lnTo>
                  <a:pt x="631" y="472"/>
                </a:lnTo>
                <a:cubicBezTo>
                  <a:pt x="633" y="473"/>
                  <a:pt x="636" y="473"/>
                  <a:pt x="638" y="473"/>
                </a:cubicBezTo>
                <a:lnTo>
                  <a:pt x="639" y="473"/>
                </a:lnTo>
                <a:cubicBezTo>
                  <a:pt x="643" y="478"/>
                  <a:pt x="648" y="479"/>
                  <a:pt x="650" y="479"/>
                </a:cubicBezTo>
                <a:cubicBezTo>
                  <a:pt x="654" y="479"/>
                  <a:pt x="657" y="478"/>
                  <a:pt x="660" y="476"/>
                </a:cubicBezTo>
                <a:lnTo>
                  <a:pt x="661" y="475"/>
                </a:lnTo>
                <a:lnTo>
                  <a:pt x="663" y="475"/>
                </a:lnTo>
                <a:lnTo>
                  <a:pt x="664" y="475"/>
                </a:lnTo>
                <a:lnTo>
                  <a:pt x="666" y="476"/>
                </a:lnTo>
                <a:cubicBezTo>
                  <a:pt x="671" y="476"/>
                  <a:pt x="675" y="474"/>
                  <a:pt x="678" y="472"/>
                </a:cubicBezTo>
                <a:cubicBezTo>
                  <a:pt x="681" y="474"/>
                  <a:pt x="684" y="476"/>
                  <a:pt x="687" y="476"/>
                </a:cubicBezTo>
                <a:lnTo>
                  <a:pt x="690" y="475"/>
                </a:lnTo>
                <a:lnTo>
                  <a:pt x="693" y="474"/>
                </a:lnTo>
                <a:lnTo>
                  <a:pt x="696" y="476"/>
                </a:lnTo>
                <a:cubicBezTo>
                  <a:pt x="698" y="477"/>
                  <a:pt x="700" y="477"/>
                  <a:pt x="702" y="478"/>
                </a:cubicBezTo>
                <a:lnTo>
                  <a:pt x="700" y="480"/>
                </a:lnTo>
                <a:lnTo>
                  <a:pt x="699" y="481"/>
                </a:lnTo>
                <a:cubicBezTo>
                  <a:pt x="699" y="483"/>
                  <a:pt x="698" y="484"/>
                  <a:pt x="697" y="486"/>
                </a:cubicBezTo>
                <a:cubicBezTo>
                  <a:pt x="695" y="487"/>
                  <a:pt x="694" y="489"/>
                  <a:pt x="693" y="491"/>
                </a:cubicBezTo>
                <a:lnTo>
                  <a:pt x="693" y="491"/>
                </a:lnTo>
                <a:lnTo>
                  <a:pt x="692" y="491"/>
                </a:lnTo>
                <a:lnTo>
                  <a:pt x="691" y="491"/>
                </a:lnTo>
                <a:lnTo>
                  <a:pt x="690" y="491"/>
                </a:lnTo>
                <a:cubicBezTo>
                  <a:pt x="685" y="491"/>
                  <a:pt x="680" y="494"/>
                  <a:pt x="678" y="498"/>
                </a:cubicBezTo>
                <a:cubicBezTo>
                  <a:pt x="677" y="499"/>
                  <a:pt x="676" y="501"/>
                  <a:pt x="676" y="503"/>
                </a:cubicBezTo>
                <a:lnTo>
                  <a:pt x="674" y="506"/>
                </a:lnTo>
                <a:cubicBezTo>
                  <a:pt x="672" y="509"/>
                  <a:pt x="671" y="514"/>
                  <a:pt x="671" y="519"/>
                </a:cubicBezTo>
                <a:cubicBezTo>
                  <a:pt x="671" y="520"/>
                  <a:pt x="671" y="522"/>
                  <a:pt x="671" y="524"/>
                </a:cubicBezTo>
                <a:lnTo>
                  <a:pt x="670" y="527"/>
                </a:lnTo>
                <a:cubicBezTo>
                  <a:pt x="669" y="530"/>
                  <a:pt x="669" y="534"/>
                  <a:pt x="670" y="538"/>
                </a:cubicBezTo>
                <a:cubicBezTo>
                  <a:pt x="670" y="540"/>
                  <a:pt x="670" y="542"/>
                  <a:pt x="670" y="544"/>
                </a:cubicBezTo>
                <a:lnTo>
                  <a:pt x="672" y="548"/>
                </a:lnTo>
                <a:lnTo>
                  <a:pt x="672" y="550"/>
                </a:lnTo>
                <a:lnTo>
                  <a:pt x="672" y="551"/>
                </a:lnTo>
                <a:lnTo>
                  <a:pt x="671" y="553"/>
                </a:lnTo>
                <a:lnTo>
                  <a:pt x="671" y="555"/>
                </a:lnTo>
                <a:cubicBezTo>
                  <a:pt x="668" y="558"/>
                  <a:pt x="664" y="562"/>
                  <a:pt x="664" y="568"/>
                </a:cubicBezTo>
                <a:lnTo>
                  <a:pt x="664" y="570"/>
                </a:lnTo>
                <a:lnTo>
                  <a:pt x="664" y="570"/>
                </a:lnTo>
                <a:lnTo>
                  <a:pt x="663" y="570"/>
                </a:lnTo>
                <a:cubicBezTo>
                  <a:pt x="658" y="570"/>
                  <a:pt x="653" y="572"/>
                  <a:pt x="650" y="576"/>
                </a:cubicBezTo>
                <a:lnTo>
                  <a:pt x="647" y="577"/>
                </a:lnTo>
                <a:cubicBezTo>
                  <a:pt x="640" y="581"/>
                  <a:pt x="638" y="587"/>
                  <a:pt x="638" y="590"/>
                </a:cubicBezTo>
                <a:lnTo>
                  <a:pt x="638" y="590"/>
                </a:lnTo>
                <a:lnTo>
                  <a:pt x="637" y="593"/>
                </a:lnTo>
                <a:cubicBezTo>
                  <a:pt x="636" y="596"/>
                  <a:pt x="636" y="599"/>
                  <a:pt x="636" y="601"/>
                </a:cubicBezTo>
                <a:cubicBezTo>
                  <a:pt x="636" y="604"/>
                  <a:pt x="637" y="606"/>
                  <a:pt x="639" y="608"/>
                </a:cubicBezTo>
                <a:cubicBezTo>
                  <a:pt x="639" y="609"/>
                  <a:pt x="639" y="610"/>
                  <a:pt x="640" y="612"/>
                </a:cubicBezTo>
                <a:lnTo>
                  <a:pt x="640" y="613"/>
                </a:lnTo>
                <a:cubicBezTo>
                  <a:pt x="641" y="615"/>
                  <a:pt x="643" y="618"/>
                  <a:pt x="645" y="620"/>
                </a:cubicBezTo>
                <a:cubicBezTo>
                  <a:pt x="647" y="621"/>
                  <a:pt x="650" y="622"/>
                  <a:pt x="653" y="622"/>
                </a:cubicBezTo>
                <a:lnTo>
                  <a:pt x="654" y="622"/>
                </a:lnTo>
                <a:cubicBezTo>
                  <a:pt x="657" y="624"/>
                  <a:pt x="660" y="626"/>
                  <a:pt x="664" y="629"/>
                </a:cubicBezTo>
                <a:cubicBezTo>
                  <a:pt x="666" y="630"/>
                  <a:pt x="668" y="630"/>
                  <a:pt x="671" y="630"/>
                </a:cubicBezTo>
                <a:cubicBezTo>
                  <a:pt x="674" y="630"/>
                  <a:pt x="678" y="629"/>
                  <a:pt x="680" y="626"/>
                </a:cubicBezTo>
                <a:cubicBezTo>
                  <a:pt x="685" y="622"/>
                  <a:pt x="685" y="615"/>
                  <a:pt x="682" y="610"/>
                </a:cubicBezTo>
                <a:lnTo>
                  <a:pt x="681" y="608"/>
                </a:lnTo>
                <a:cubicBezTo>
                  <a:pt x="683" y="608"/>
                  <a:pt x="685" y="607"/>
                  <a:pt x="688" y="605"/>
                </a:cubicBezTo>
                <a:lnTo>
                  <a:pt x="690" y="606"/>
                </a:lnTo>
                <a:cubicBezTo>
                  <a:pt x="691" y="608"/>
                  <a:pt x="691" y="610"/>
                  <a:pt x="693" y="612"/>
                </a:cubicBezTo>
                <a:cubicBezTo>
                  <a:pt x="695" y="615"/>
                  <a:pt x="698" y="617"/>
                  <a:pt x="702" y="617"/>
                </a:cubicBezTo>
                <a:cubicBezTo>
                  <a:pt x="704" y="618"/>
                  <a:pt x="709" y="620"/>
                  <a:pt x="712" y="621"/>
                </a:cubicBezTo>
                <a:cubicBezTo>
                  <a:pt x="714" y="622"/>
                  <a:pt x="716" y="622"/>
                  <a:pt x="718" y="623"/>
                </a:cubicBezTo>
                <a:cubicBezTo>
                  <a:pt x="720" y="624"/>
                  <a:pt x="722" y="624"/>
                  <a:pt x="724" y="624"/>
                </a:cubicBezTo>
                <a:cubicBezTo>
                  <a:pt x="737" y="624"/>
                  <a:pt x="747" y="611"/>
                  <a:pt x="766" y="588"/>
                </a:cubicBezTo>
                <a:cubicBezTo>
                  <a:pt x="777" y="574"/>
                  <a:pt x="790" y="556"/>
                  <a:pt x="799" y="552"/>
                </a:cubicBezTo>
                <a:lnTo>
                  <a:pt x="802" y="549"/>
                </a:lnTo>
                <a:cubicBezTo>
                  <a:pt x="816" y="535"/>
                  <a:pt x="841" y="521"/>
                  <a:pt x="860" y="510"/>
                </a:cubicBezTo>
                <a:cubicBezTo>
                  <a:pt x="872" y="503"/>
                  <a:pt x="881" y="498"/>
                  <a:pt x="889" y="493"/>
                </a:cubicBezTo>
                <a:cubicBezTo>
                  <a:pt x="896" y="489"/>
                  <a:pt x="899" y="483"/>
                  <a:pt x="901" y="480"/>
                </a:cubicBezTo>
                <a:lnTo>
                  <a:pt x="902" y="478"/>
                </a:lnTo>
                <a:cubicBezTo>
                  <a:pt x="903" y="476"/>
                  <a:pt x="904" y="475"/>
                  <a:pt x="905" y="473"/>
                </a:cubicBezTo>
                <a:lnTo>
                  <a:pt x="905" y="471"/>
                </a:lnTo>
                <a:lnTo>
                  <a:pt x="906" y="469"/>
                </a:lnTo>
                <a:cubicBezTo>
                  <a:pt x="906" y="466"/>
                  <a:pt x="906" y="463"/>
                  <a:pt x="905" y="460"/>
                </a:cubicBezTo>
                <a:cubicBezTo>
                  <a:pt x="906" y="458"/>
                  <a:pt x="906" y="456"/>
                  <a:pt x="907" y="455"/>
                </a:cubicBezTo>
                <a:cubicBezTo>
                  <a:pt x="908" y="451"/>
                  <a:pt x="909" y="447"/>
                  <a:pt x="911" y="443"/>
                </a:cubicBezTo>
                <a:lnTo>
                  <a:pt x="911" y="441"/>
                </a:lnTo>
                <a:cubicBezTo>
                  <a:pt x="919" y="403"/>
                  <a:pt x="923" y="361"/>
                  <a:pt x="925" y="314"/>
                </a:cubicBezTo>
                <a:lnTo>
                  <a:pt x="925" y="314"/>
                </a:lnTo>
                <a:lnTo>
                  <a:pt x="925" y="314"/>
                </a:lnTo>
                <a:cubicBezTo>
                  <a:pt x="925" y="305"/>
                  <a:pt x="925" y="297"/>
                  <a:pt x="926" y="288"/>
                </a:cubicBezTo>
                <a:lnTo>
                  <a:pt x="925" y="285"/>
                </a:lnTo>
                <a:lnTo>
                  <a:pt x="926" y="281"/>
                </a:lnTo>
                <a:cubicBezTo>
                  <a:pt x="926" y="249"/>
                  <a:pt x="926" y="215"/>
                  <a:pt x="926" y="184"/>
                </a:cubicBezTo>
                <a:cubicBezTo>
                  <a:pt x="926" y="183"/>
                  <a:pt x="925" y="181"/>
                  <a:pt x="925" y="180"/>
                </a:cubicBezTo>
                <a:lnTo>
                  <a:pt x="925" y="180"/>
                </a:lnTo>
                <a:lnTo>
                  <a:pt x="926" y="175"/>
                </a:lnTo>
                <a:lnTo>
                  <a:pt x="926" y="167"/>
                </a:lnTo>
                <a:lnTo>
                  <a:pt x="925" y="159"/>
                </a:lnTo>
                <a:cubicBezTo>
                  <a:pt x="925" y="154"/>
                  <a:pt x="923" y="150"/>
                  <a:pt x="919" y="147"/>
                </a:cubicBezTo>
                <a:cubicBezTo>
                  <a:pt x="919" y="147"/>
                  <a:pt x="914" y="142"/>
                  <a:pt x="926" y="113"/>
                </a:cubicBezTo>
                <a:lnTo>
                  <a:pt x="927" y="109"/>
                </a:lnTo>
                <a:cubicBezTo>
                  <a:pt x="929" y="89"/>
                  <a:pt x="931" y="70"/>
                  <a:pt x="935" y="52"/>
                </a:cubicBezTo>
                <a:cubicBezTo>
                  <a:pt x="936" y="49"/>
                  <a:pt x="936" y="45"/>
                  <a:pt x="934" y="42"/>
                </a:cubicBezTo>
                <a:lnTo>
                  <a:pt x="933" y="38"/>
                </a:lnTo>
                <a:cubicBezTo>
                  <a:pt x="932" y="35"/>
                  <a:pt x="932" y="32"/>
                  <a:pt x="931" y="29"/>
                </a:cubicBezTo>
                <a:lnTo>
                  <a:pt x="932" y="26"/>
                </a:lnTo>
                <a:cubicBezTo>
                  <a:pt x="933" y="22"/>
                  <a:pt x="934" y="15"/>
                  <a:pt x="930" y="9"/>
                </a:cubicBezTo>
                <a:cubicBezTo>
                  <a:pt x="928" y="7"/>
                  <a:pt x="925" y="5"/>
                  <a:pt x="921" y="4"/>
                </a:cubicBezTo>
                <a:cubicBezTo>
                  <a:pt x="917" y="1"/>
                  <a:pt x="913" y="0"/>
                  <a:pt x="911" y="0"/>
                </a:cubicBezTo>
                <a:close/>
                <a:moveTo>
                  <a:pt x="911" y="14"/>
                </a:moveTo>
                <a:cubicBezTo>
                  <a:pt x="913" y="14"/>
                  <a:pt x="914" y="15"/>
                  <a:pt x="915" y="18"/>
                </a:cubicBezTo>
                <a:lnTo>
                  <a:pt x="918" y="17"/>
                </a:lnTo>
                <a:cubicBezTo>
                  <a:pt x="923" y="17"/>
                  <a:pt x="915" y="27"/>
                  <a:pt x="918" y="33"/>
                </a:cubicBezTo>
                <a:cubicBezTo>
                  <a:pt x="920" y="37"/>
                  <a:pt x="920" y="46"/>
                  <a:pt x="922" y="49"/>
                </a:cubicBezTo>
                <a:cubicBezTo>
                  <a:pt x="918" y="68"/>
                  <a:pt x="915" y="88"/>
                  <a:pt x="914" y="108"/>
                </a:cubicBezTo>
                <a:cubicBezTo>
                  <a:pt x="904" y="130"/>
                  <a:pt x="899" y="151"/>
                  <a:pt x="912" y="159"/>
                </a:cubicBezTo>
                <a:cubicBezTo>
                  <a:pt x="912" y="164"/>
                  <a:pt x="912" y="170"/>
                  <a:pt x="912" y="175"/>
                </a:cubicBezTo>
                <a:cubicBezTo>
                  <a:pt x="911" y="179"/>
                  <a:pt x="911" y="183"/>
                  <a:pt x="912" y="184"/>
                </a:cubicBezTo>
                <a:cubicBezTo>
                  <a:pt x="913" y="217"/>
                  <a:pt x="913" y="249"/>
                  <a:pt x="912" y="281"/>
                </a:cubicBezTo>
                <a:cubicBezTo>
                  <a:pt x="912" y="284"/>
                  <a:pt x="912" y="286"/>
                  <a:pt x="912" y="288"/>
                </a:cubicBezTo>
                <a:cubicBezTo>
                  <a:pt x="912" y="296"/>
                  <a:pt x="912" y="305"/>
                  <a:pt x="911" y="313"/>
                </a:cubicBezTo>
                <a:lnTo>
                  <a:pt x="911" y="313"/>
                </a:lnTo>
                <a:cubicBezTo>
                  <a:pt x="910" y="356"/>
                  <a:pt x="906" y="397"/>
                  <a:pt x="898" y="438"/>
                </a:cubicBezTo>
                <a:cubicBezTo>
                  <a:pt x="897" y="443"/>
                  <a:pt x="895" y="447"/>
                  <a:pt x="894" y="452"/>
                </a:cubicBezTo>
                <a:cubicBezTo>
                  <a:pt x="893" y="455"/>
                  <a:pt x="888" y="462"/>
                  <a:pt x="893" y="466"/>
                </a:cubicBezTo>
                <a:lnTo>
                  <a:pt x="892" y="470"/>
                </a:lnTo>
                <a:cubicBezTo>
                  <a:pt x="889" y="474"/>
                  <a:pt x="888" y="479"/>
                  <a:pt x="882" y="481"/>
                </a:cubicBezTo>
                <a:cubicBezTo>
                  <a:pt x="862" y="495"/>
                  <a:pt x="816" y="516"/>
                  <a:pt x="793" y="540"/>
                </a:cubicBezTo>
                <a:cubicBezTo>
                  <a:pt x="770" y="551"/>
                  <a:pt x="738" y="611"/>
                  <a:pt x="724" y="611"/>
                </a:cubicBezTo>
                <a:lnTo>
                  <a:pt x="722" y="610"/>
                </a:lnTo>
                <a:cubicBezTo>
                  <a:pt x="719" y="609"/>
                  <a:pt x="709" y="605"/>
                  <a:pt x="704" y="604"/>
                </a:cubicBezTo>
                <a:cubicBezTo>
                  <a:pt x="705" y="597"/>
                  <a:pt x="697" y="594"/>
                  <a:pt x="688" y="591"/>
                </a:cubicBezTo>
                <a:cubicBezTo>
                  <a:pt x="687" y="591"/>
                  <a:pt x="685" y="590"/>
                  <a:pt x="684" y="590"/>
                </a:cubicBezTo>
                <a:cubicBezTo>
                  <a:pt x="683" y="590"/>
                  <a:pt x="682" y="591"/>
                  <a:pt x="681" y="594"/>
                </a:cubicBezTo>
                <a:cubicBezTo>
                  <a:pt x="677" y="597"/>
                  <a:pt x="673" y="594"/>
                  <a:pt x="670" y="598"/>
                </a:cubicBezTo>
                <a:cubicBezTo>
                  <a:pt x="645" y="602"/>
                  <a:pt x="663" y="605"/>
                  <a:pt x="671" y="617"/>
                </a:cubicBezTo>
                <a:cubicBezTo>
                  <a:pt x="664" y="613"/>
                  <a:pt x="662" y="611"/>
                  <a:pt x="655" y="607"/>
                </a:cubicBezTo>
                <a:lnTo>
                  <a:pt x="655" y="606"/>
                </a:lnTo>
                <a:lnTo>
                  <a:pt x="653" y="609"/>
                </a:lnTo>
                <a:lnTo>
                  <a:pt x="653" y="609"/>
                </a:lnTo>
                <a:cubicBezTo>
                  <a:pt x="652" y="606"/>
                  <a:pt x="650" y="602"/>
                  <a:pt x="653" y="601"/>
                </a:cubicBezTo>
                <a:cubicBezTo>
                  <a:pt x="649" y="600"/>
                  <a:pt x="647" y="599"/>
                  <a:pt x="652" y="597"/>
                </a:cubicBezTo>
                <a:lnTo>
                  <a:pt x="652" y="597"/>
                </a:lnTo>
                <a:cubicBezTo>
                  <a:pt x="654" y="597"/>
                  <a:pt x="650" y="595"/>
                  <a:pt x="651" y="595"/>
                </a:cubicBezTo>
                <a:lnTo>
                  <a:pt x="651" y="595"/>
                </a:lnTo>
                <a:cubicBezTo>
                  <a:pt x="660" y="592"/>
                  <a:pt x="648" y="592"/>
                  <a:pt x="653" y="589"/>
                </a:cubicBezTo>
                <a:cubicBezTo>
                  <a:pt x="653" y="593"/>
                  <a:pt x="663" y="591"/>
                  <a:pt x="658" y="596"/>
                </a:cubicBezTo>
                <a:lnTo>
                  <a:pt x="658" y="597"/>
                </a:lnTo>
                <a:lnTo>
                  <a:pt x="661" y="595"/>
                </a:lnTo>
                <a:lnTo>
                  <a:pt x="661" y="595"/>
                </a:lnTo>
                <a:cubicBezTo>
                  <a:pt x="661" y="596"/>
                  <a:pt x="660" y="597"/>
                  <a:pt x="661" y="597"/>
                </a:cubicBezTo>
                <a:lnTo>
                  <a:pt x="662" y="594"/>
                </a:lnTo>
                <a:lnTo>
                  <a:pt x="662" y="595"/>
                </a:lnTo>
                <a:lnTo>
                  <a:pt x="662" y="590"/>
                </a:lnTo>
                <a:lnTo>
                  <a:pt x="662" y="590"/>
                </a:lnTo>
                <a:lnTo>
                  <a:pt x="662" y="590"/>
                </a:lnTo>
                <a:lnTo>
                  <a:pt x="662" y="590"/>
                </a:lnTo>
                <a:cubicBezTo>
                  <a:pt x="660" y="589"/>
                  <a:pt x="659" y="583"/>
                  <a:pt x="663" y="583"/>
                </a:cubicBezTo>
                <a:lnTo>
                  <a:pt x="665" y="583"/>
                </a:lnTo>
                <a:cubicBezTo>
                  <a:pt x="664" y="583"/>
                  <a:pt x="659" y="587"/>
                  <a:pt x="663" y="587"/>
                </a:cubicBezTo>
                <a:lnTo>
                  <a:pt x="664" y="587"/>
                </a:lnTo>
                <a:lnTo>
                  <a:pt x="663" y="588"/>
                </a:lnTo>
                <a:lnTo>
                  <a:pt x="665" y="588"/>
                </a:lnTo>
                <a:lnTo>
                  <a:pt x="666" y="589"/>
                </a:lnTo>
                <a:lnTo>
                  <a:pt x="669" y="588"/>
                </a:lnTo>
                <a:lnTo>
                  <a:pt x="673" y="588"/>
                </a:lnTo>
                <a:lnTo>
                  <a:pt x="673" y="587"/>
                </a:lnTo>
                <a:cubicBezTo>
                  <a:pt x="670" y="584"/>
                  <a:pt x="679" y="583"/>
                  <a:pt x="674" y="578"/>
                </a:cubicBezTo>
                <a:lnTo>
                  <a:pt x="677" y="579"/>
                </a:lnTo>
                <a:cubicBezTo>
                  <a:pt x="681" y="579"/>
                  <a:pt x="678" y="576"/>
                  <a:pt x="683" y="576"/>
                </a:cubicBezTo>
                <a:lnTo>
                  <a:pt x="684" y="576"/>
                </a:lnTo>
                <a:cubicBezTo>
                  <a:pt x="679" y="574"/>
                  <a:pt x="687" y="567"/>
                  <a:pt x="685" y="567"/>
                </a:cubicBezTo>
                <a:cubicBezTo>
                  <a:pt x="687" y="566"/>
                  <a:pt x="687" y="566"/>
                  <a:pt x="686" y="566"/>
                </a:cubicBezTo>
                <a:cubicBezTo>
                  <a:pt x="684" y="566"/>
                  <a:pt x="679" y="567"/>
                  <a:pt x="679" y="569"/>
                </a:cubicBezTo>
                <a:cubicBezTo>
                  <a:pt x="674" y="566"/>
                  <a:pt x="684" y="565"/>
                  <a:pt x="687" y="560"/>
                </a:cubicBezTo>
                <a:lnTo>
                  <a:pt x="685" y="558"/>
                </a:lnTo>
                <a:lnTo>
                  <a:pt x="684" y="559"/>
                </a:lnTo>
                <a:cubicBezTo>
                  <a:pt x="684" y="559"/>
                  <a:pt x="684" y="558"/>
                  <a:pt x="685" y="555"/>
                </a:cubicBezTo>
                <a:cubicBezTo>
                  <a:pt x="688" y="553"/>
                  <a:pt x="686" y="553"/>
                  <a:pt x="691" y="551"/>
                </a:cubicBezTo>
                <a:cubicBezTo>
                  <a:pt x="685" y="550"/>
                  <a:pt x="683" y="544"/>
                  <a:pt x="687" y="542"/>
                </a:cubicBezTo>
                <a:lnTo>
                  <a:pt x="685" y="542"/>
                </a:lnTo>
                <a:cubicBezTo>
                  <a:pt x="680" y="542"/>
                  <a:pt x="687" y="534"/>
                  <a:pt x="689" y="533"/>
                </a:cubicBezTo>
                <a:lnTo>
                  <a:pt x="688" y="533"/>
                </a:lnTo>
                <a:cubicBezTo>
                  <a:pt x="686" y="533"/>
                  <a:pt x="686" y="532"/>
                  <a:pt x="685" y="532"/>
                </a:cubicBezTo>
                <a:lnTo>
                  <a:pt x="682" y="533"/>
                </a:lnTo>
                <a:lnTo>
                  <a:pt x="686" y="528"/>
                </a:lnTo>
                <a:lnTo>
                  <a:pt x="684" y="529"/>
                </a:lnTo>
                <a:cubicBezTo>
                  <a:pt x="684" y="523"/>
                  <a:pt x="683" y="522"/>
                  <a:pt x="686" y="519"/>
                </a:cubicBezTo>
                <a:lnTo>
                  <a:pt x="686" y="519"/>
                </a:lnTo>
                <a:cubicBezTo>
                  <a:pt x="683" y="519"/>
                  <a:pt x="685" y="512"/>
                  <a:pt x="686" y="512"/>
                </a:cubicBezTo>
                <a:lnTo>
                  <a:pt x="686" y="513"/>
                </a:lnTo>
                <a:cubicBezTo>
                  <a:pt x="693" y="512"/>
                  <a:pt x="686" y="510"/>
                  <a:pt x="689" y="505"/>
                </a:cubicBezTo>
                <a:cubicBezTo>
                  <a:pt x="693" y="505"/>
                  <a:pt x="700" y="504"/>
                  <a:pt x="695" y="509"/>
                </a:cubicBezTo>
                <a:lnTo>
                  <a:pt x="697" y="510"/>
                </a:lnTo>
                <a:cubicBezTo>
                  <a:pt x="700" y="510"/>
                  <a:pt x="697" y="503"/>
                  <a:pt x="700" y="502"/>
                </a:cubicBezTo>
                <a:lnTo>
                  <a:pt x="701" y="502"/>
                </a:lnTo>
                <a:lnTo>
                  <a:pt x="701" y="502"/>
                </a:lnTo>
                <a:lnTo>
                  <a:pt x="700" y="502"/>
                </a:lnTo>
                <a:lnTo>
                  <a:pt x="700" y="502"/>
                </a:lnTo>
                <a:lnTo>
                  <a:pt x="701" y="502"/>
                </a:lnTo>
                <a:cubicBezTo>
                  <a:pt x="703" y="502"/>
                  <a:pt x="704" y="504"/>
                  <a:pt x="704" y="504"/>
                </a:cubicBezTo>
                <a:lnTo>
                  <a:pt x="705" y="503"/>
                </a:lnTo>
                <a:cubicBezTo>
                  <a:pt x="707" y="498"/>
                  <a:pt x="708" y="503"/>
                  <a:pt x="706" y="497"/>
                </a:cubicBezTo>
                <a:cubicBezTo>
                  <a:pt x="702" y="497"/>
                  <a:pt x="708" y="495"/>
                  <a:pt x="709" y="494"/>
                </a:cubicBezTo>
                <a:cubicBezTo>
                  <a:pt x="707" y="494"/>
                  <a:pt x="710" y="490"/>
                  <a:pt x="712" y="487"/>
                </a:cubicBezTo>
                <a:cubicBezTo>
                  <a:pt x="715" y="488"/>
                  <a:pt x="716" y="489"/>
                  <a:pt x="719" y="489"/>
                </a:cubicBezTo>
                <a:cubicBezTo>
                  <a:pt x="721" y="489"/>
                  <a:pt x="723" y="488"/>
                  <a:pt x="727" y="488"/>
                </a:cubicBezTo>
                <a:lnTo>
                  <a:pt x="728" y="489"/>
                </a:lnTo>
                <a:cubicBezTo>
                  <a:pt x="730" y="489"/>
                  <a:pt x="732" y="484"/>
                  <a:pt x="728" y="484"/>
                </a:cubicBezTo>
                <a:lnTo>
                  <a:pt x="727" y="485"/>
                </a:lnTo>
                <a:cubicBezTo>
                  <a:pt x="727" y="479"/>
                  <a:pt x="725" y="478"/>
                  <a:pt x="721" y="474"/>
                </a:cubicBezTo>
                <a:cubicBezTo>
                  <a:pt x="720" y="472"/>
                  <a:pt x="724" y="465"/>
                  <a:pt x="720" y="465"/>
                </a:cubicBezTo>
                <a:lnTo>
                  <a:pt x="718" y="466"/>
                </a:lnTo>
                <a:cubicBezTo>
                  <a:pt x="715" y="465"/>
                  <a:pt x="720" y="459"/>
                  <a:pt x="717" y="459"/>
                </a:cubicBezTo>
                <a:lnTo>
                  <a:pt x="716" y="459"/>
                </a:lnTo>
                <a:cubicBezTo>
                  <a:pt x="715" y="462"/>
                  <a:pt x="715" y="460"/>
                  <a:pt x="714" y="463"/>
                </a:cubicBezTo>
                <a:lnTo>
                  <a:pt x="714" y="465"/>
                </a:lnTo>
                <a:lnTo>
                  <a:pt x="708" y="460"/>
                </a:lnTo>
                <a:cubicBezTo>
                  <a:pt x="708" y="460"/>
                  <a:pt x="708" y="461"/>
                  <a:pt x="709" y="463"/>
                </a:cubicBezTo>
                <a:lnTo>
                  <a:pt x="708" y="463"/>
                </a:lnTo>
                <a:cubicBezTo>
                  <a:pt x="705" y="463"/>
                  <a:pt x="705" y="464"/>
                  <a:pt x="704" y="464"/>
                </a:cubicBezTo>
                <a:cubicBezTo>
                  <a:pt x="703" y="464"/>
                  <a:pt x="702" y="464"/>
                  <a:pt x="700" y="463"/>
                </a:cubicBezTo>
                <a:cubicBezTo>
                  <a:pt x="702" y="458"/>
                  <a:pt x="695" y="457"/>
                  <a:pt x="702" y="456"/>
                </a:cubicBezTo>
                <a:cubicBezTo>
                  <a:pt x="700" y="456"/>
                  <a:pt x="699" y="456"/>
                  <a:pt x="698" y="456"/>
                </a:cubicBezTo>
                <a:cubicBezTo>
                  <a:pt x="696" y="456"/>
                  <a:pt x="697" y="457"/>
                  <a:pt x="694" y="460"/>
                </a:cubicBezTo>
                <a:lnTo>
                  <a:pt x="694" y="460"/>
                </a:lnTo>
                <a:cubicBezTo>
                  <a:pt x="692" y="460"/>
                  <a:pt x="690" y="458"/>
                  <a:pt x="689" y="458"/>
                </a:cubicBezTo>
                <a:lnTo>
                  <a:pt x="687" y="459"/>
                </a:lnTo>
                <a:cubicBezTo>
                  <a:pt x="688" y="460"/>
                  <a:pt x="691" y="462"/>
                  <a:pt x="687" y="462"/>
                </a:cubicBezTo>
                <a:cubicBezTo>
                  <a:pt x="685" y="458"/>
                  <a:pt x="683" y="456"/>
                  <a:pt x="681" y="456"/>
                </a:cubicBezTo>
                <a:cubicBezTo>
                  <a:pt x="677" y="456"/>
                  <a:pt x="672" y="462"/>
                  <a:pt x="666" y="462"/>
                </a:cubicBezTo>
                <a:lnTo>
                  <a:pt x="666" y="462"/>
                </a:lnTo>
                <a:lnTo>
                  <a:pt x="664" y="462"/>
                </a:lnTo>
                <a:lnTo>
                  <a:pt x="660" y="462"/>
                </a:lnTo>
                <a:cubicBezTo>
                  <a:pt x="658" y="462"/>
                  <a:pt x="656" y="462"/>
                  <a:pt x="655" y="460"/>
                </a:cubicBezTo>
                <a:cubicBezTo>
                  <a:pt x="658" y="456"/>
                  <a:pt x="657" y="454"/>
                  <a:pt x="656" y="454"/>
                </a:cubicBezTo>
                <a:cubicBezTo>
                  <a:pt x="654" y="454"/>
                  <a:pt x="652" y="456"/>
                  <a:pt x="651" y="459"/>
                </a:cubicBezTo>
                <a:lnTo>
                  <a:pt x="651" y="459"/>
                </a:lnTo>
                <a:cubicBezTo>
                  <a:pt x="649" y="459"/>
                  <a:pt x="653" y="463"/>
                  <a:pt x="653" y="465"/>
                </a:cubicBezTo>
                <a:lnTo>
                  <a:pt x="650" y="466"/>
                </a:lnTo>
                <a:cubicBezTo>
                  <a:pt x="647" y="466"/>
                  <a:pt x="649" y="457"/>
                  <a:pt x="645" y="457"/>
                </a:cubicBezTo>
                <a:lnTo>
                  <a:pt x="644" y="458"/>
                </a:lnTo>
                <a:lnTo>
                  <a:pt x="642" y="456"/>
                </a:lnTo>
                <a:lnTo>
                  <a:pt x="638" y="460"/>
                </a:lnTo>
                <a:cubicBezTo>
                  <a:pt x="635" y="458"/>
                  <a:pt x="635" y="454"/>
                  <a:pt x="633" y="454"/>
                </a:cubicBezTo>
                <a:lnTo>
                  <a:pt x="631" y="455"/>
                </a:lnTo>
                <a:cubicBezTo>
                  <a:pt x="635" y="457"/>
                  <a:pt x="632" y="458"/>
                  <a:pt x="630" y="458"/>
                </a:cubicBezTo>
                <a:cubicBezTo>
                  <a:pt x="628" y="458"/>
                  <a:pt x="626" y="458"/>
                  <a:pt x="626" y="456"/>
                </a:cubicBezTo>
                <a:cubicBezTo>
                  <a:pt x="624" y="454"/>
                  <a:pt x="623" y="454"/>
                  <a:pt x="622" y="454"/>
                </a:cubicBezTo>
                <a:cubicBezTo>
                  <a:pt x="619" y="454"/>
                  <a:pt x="619" y="458"/>
                  <a:pt x="617" y="460"/>
                </a:cubicBezTo>
                <a:cubicBezTo>
                  <a:pt x="617" y="455"/>
                  <a:pt x="616" y="452"/>
                  <a:pt x="615" y="452"/>
                </a:cubicBezTo>
                <a:cubicBezTo>
                  <a:pt x="614" y="452"/>
                  <a:pt x="613" y="454"/>
                  <a:pt x="611" y="456"/>
                </a:cubicBezTo>
                <a:cubicBezTo>
                  <a:pt x="604" y="453"/>
                  <a:pt x="595" y="451"/>
                  <a:pt x="586" y="449"/>
                </a:cubicBezTo>
                <a:cubicBezTo>
                  <a:pt x="585" y="452"/>
                  <a:pt x="584" y="453"/>
                  <a:pt x="583" y="453"/>
                </a:cubicBezTo>
                <a:cubicBezTo>
                  <a:pt x="580" y="453"/>
                  <a:pt x="578" y="446"/>
                  <a:pt x="573" y="445"/>
                </a:cubicBezTo>
                <a:cubicBezTo>
                  <a:pt x="572" y="446"/>
                  <a:pt x="571" y="447"/>
                  <a:pt x="570" y="447"/>
                </a:cubicBezTo>
                <a:cubicBezTo>
                  <a:pt x="568" y="447"/>
                  <a:pt x="567" y="445"/>
                  <a:pt x="569" y="442"/>
                </a:cubicBezTo>
                <a:cubicBezTo>
                  <a:pt x="566" y="438"/>
                  <a:pt x="560" y="439"/>
                  <a:pt x="563" y="434"/>
                </a:cubicBezTo>
                <a:cubicBezTo>
                  <a:pt x="558" y="427"/>
                  <a:pt x="555" y="425"/>
                  <a:pt x="547" y="421"/>
                </a:cubicBezTo>
                <a:cubicBezTo>
                  <a:pt x="545" y="420"/>
                  <a:pt x="548" y="412"/>
                  <a:pt x="544" y="411"/>
                </a:cubicBezTo>
                <a:lnTo>
                  <a:pt x="541" y="412"/>
                </a:lnTo>
                <a:cubicBezTo>
                  <a:pt x="539" y="412"/>
                  <a:pt x="544" y="401"/>
                  <a:pt x="538" y="401"/>
                </a:cubicBezTo>
                <a:lnTo>
                  <a:pt x="536" y="401"/>
                </a:lnTo>
                <a:cubicBezTo>
                  <a:pt x="535" y="399"/>
                  <a:pt x="534" y="398"/>
                  <a:pt x="533" y="398"/>
                </a:cubicBezTo>
                <a:cubicBezTo>
                  <a:pt x="531" y="398"/>
                  <a:pt x="530" y="401"/>
                  <a:pt x="527" y="401"/>
                </a:cubicBezTo>
                <a:lnTo>
                  <a:pt x="526" y="401"/>
                </a:lnTo>
                <a:cubicBezTo>
                  <a:pt x="524" y="400"/>
                  <a:pt x="527" y="396"/>
                  <a:pt x="525" y="394"/>
                </a:cubicBezTo>
                <a:cubicBezTo>
                  <a:pt x="522" y="392"/>
                  <a:pt x="518" y="392"/>
                  <a:pt x="524" y="390"/>
                </a:cubicBezTo>
                <a:cubicBezTo>
                  <a:pt x="530" y="378"/>
                  <a:pt x="514" y="381"/>
                  <a:pt x="516" y="372"/>
                </a:cubicBezTo>
                <a:lnTo>
                  <a:pt x="515" y="372"/>
                </a:lnTo>
                <a:cubicBezTo>
                  <a:pt x="512" y="372"/>
                  <a:pt x="508" y="370"/>
                  <a:pt x="508" y="367"/>
                </a:cubicBezTo>
                <a:lnTo>
                  <a:pt x="507" y="367"/>
                </a:lnTo>
                <a:cubicBezTo>
                  <a:pt x="505" y="367"/>
                  <a:pt x="504" y="371"/>
                  <a:pt x="503" y="371"/>
                </a:cubicBezTo>
                <a:cubicBezTo>
                  <a:pt x="502" y="371"/>
                  <a:pt x="501" y="370"/>
                  <a:pt x="501" y="368"/>
                </a:cubicBezTo>
                <a:cubicBezTo>
                  <a:pt x="502" y="362"/>
                  <a:pt x="493" y="361"/>
                  <a:pt x="495" y="354"/>
                </a:cubicBezTo>
                <a:cubicBezTo>
                  <a:pt x="489" y="352"/>
                  <a:pt x="491" y="353"/>
                  <a:pt x="490" y="347"/>
                </a:cubicBezTo>
                <a:lnTo>
                  <a:pt x="486" y="346"/>
                </a:lnTo>
                <a:lnTo>
                  <a:pt x="484" y="347"/>
                </a:lnTo>
                <a:cubicBezTo>
                  <a:pt x="482" y="347"/>
                  <a:pt x="480" y="346"/>
                  <a:pt x="481" y="341"/>
                </a:cubicBezTo>
                <a:lnTo>
                  <a:pt x="480" y="341"/>
                </a:lnTo>
                <a:cubicBezTo>
                  <a:pt x="475" y="341"/>
                  <a:pt x="471" y="336"/>
                  <a:pt x="467" y="336"/>
                </a:cubicBezTo>
                <a:lnTo>
                  <a:pt x="463" y="338"/>
                </a:lnTo>
                <a:cubicBezTo>
                  <a:pt x="459" y="336"/>
                  <a:pt x="458" y="328"/>
                  <a:pt x="455" y="328"/>
                </a:cubicBezTo>
                <a:lnTo>
                  <a:pt x="454" y="329"/>
                </a:lnTo>
                <a:cubicBezTo>
                  <a:pt x="444" y="323"/>
                  <a:pt x="459" y="320"/>
                  <a:pt x="441" y="318"/>
                </a:cubicBezTo>
                <a:cubicBezTo>
                  <a:pt x="438" y="315"/>
                  <a:pt x="439" y="310"/>
                  <a:pt x="437" y="310"/>
                </a:cubicBezTo>
                <a:cubicBezTo>
                  <a:pt x="436" y="310"/>
                  <a:pt x="434" y="311"/>
                  <a:pt x="431" y="316"/>
                </a:cubicBezTo>
                <a:cubicBezTo>
                  <a:pt x="427" y="314"/>
                  <a:pt x="423" y="304"/>
                  <a:pt x="421" y="300"/>
                </a:cubicBezTo>
                <a:cubicBezTo>
                  <a:pt x="420" y="299"/>
                  <a:pt x="418" y="298"/>
                  <a:pt x="416" y="298"/>
                </a:cubicBezTo>
                <a:cubicBezTo>
                  <a:pt x="413" y="298"/>
                  <a:pt x="409" y="299"/>
                  <a:pt x="409" y="299"/>
                </a:cubicBezTo>
                <a:lnTo>
                  <a:pt x="405" y="302"/>
                </a:lnTo>
                <a:cubicBezTo>
                  <a:pt x="405" y="302"/>
                  <a:pt x="404" y="302"/>
                  <a:pt x="403" y="299"/>
                </a:cubicBezTo>
                <a:cubicBezTo>
                  <a:pt x="404" y="296"/>
                  <a:pt x="406" y="292"/>
                  <a:pt x="402" y="292"/>
                </a:cubicBezTo>
                <a:lnTo>
                  <a:pt x="401" y="292"/>
                </a:lnTo>
                <a:cubicBezTo>
                  <a:pt x="399" y="295"/>
                  <a:pt x="398" y="296"/>
                  <a:pt x="397" y="296"/>
                </a:cubicBezTo>
                <a:cubicBezTo>
                  <a:pt x="395" y="296"/>
                  <a:pt x="397" y="288"/>
                  <a:pt x="396" y="286"/>
                </a:cubicBezTo>
                <a:lnTo>
                  <a:pt x="394" y="286"/>
                </a:lnTo>
                <a:cubicBezTo>
                  <a:pt x="392" y="286"/>
                  <a:pt x="394" y="289"/>
                  <a:pt x="391" y="291"/>
                </a:cubicBezTo>
                <a:lnTo>
                  <a:pt x="390" y="291"/>
                </a:lnTo>
                <a:cubicBezTo>
                  <a:pt x="387" y="291"/>
                  <a:pt x="386" y="289"/>
                  <a:pt x="388" y="286"/>
                </a:cubicBezTo>
                <a:cubicBezTo>
                  <a:pt x="387" y="284"/>
                  <a:pt x="386" y="284"/>
                  <a:pt x="385" y="284"/>
                </a:cubicBezTo>
                <a:cubicBezTo>
                  <a:pt x="383" y="284"/>
                  <a:pt x="381" y="287"/>
                  <a:pt x="380" y="290"/>
                </a:cubicBezTo>
                <a:cubicBezTo>
                  <a:pt x="376" y="287"/>
                  <a:pt x="374" y="286"/>
                  <a:pt x="370" y="286"/>
                </a:cubicBezTo>
                <a:cubicBezTo>
                  <a:pt x="369" y="286"/>
                  <a:pt x="367" y="286"/>
                  <a:pt x="366" y="286"/>
                </a:cubicBezTo>
                <a:cubicBezTo>
                  <a:pt x="368" y="291"/>
                  <a:pt x="368" y="293"/>
                  <a:pt x="367" y="293"/>
                </a:cubicBezTo>
                <a:cubicBezTo>
                  <a:pt x="366" y="293"/>
                  <a:pt x="364" y="291"/>
                  <a:pt x="361" y="291"/>
                </a:cubicBezTo>
                <a:lnTo>
                  <a:pt x="357" y="292"/>
                </a:lnTo>
                <a:cubicBezTo>
                  <a:pt x="354" y="291"/>
                  <a:pt x="361" y="284"/>
                  <a:pt x="357" y="284"/>
                </a:cubicBezTo>
                <a:lnTo>
                  <a:pt x="356" y="284"/>
                </a:lnTo>
                <a:lnTo>
                  <a:pt x="355" y="284"/>
                </a:lnTo>
                <a:cubicBezTo>
                  <a:pt x="351" y="284"/>
                  <a:pt x="352" y="288"/>
                  <a:pt x="353" y="291"/>
                </a:cubicBezTo>
                <a:lnTo>
                  <a:pt x="352" y="291"/>
                </a:lnTo>
                <a:cubicBezTo>
                  <a:pt x="348" y="291"/>
                  <a:pt x="348" y="284"/>
                  <a:pt x="348" y="282"/>
                </a:cubicBezTo>
                <a:lnTo>
                  <a:pt x="346" y="280"/>
                </a:lnTo>
                <a:cubicBezTo>
                  <a:pt x="344" y="280"/>
                  <a:pt x="342" y="283"/>
                  <a:pt x="340" y="283"/>
                </a:cubicBezTo>
                <a:lnTo>
                  <a:pt x="337" y="282"/>
                </a:lnTo>
                <a:lnTo>
                  <a:pt x="342" y="277"/>
                </a:lnTo>
                <a:cubicBezTo>
                  <a:pt x="342" y="269"/>
                  <a:pt x="330" y="275"/>
                  <a:pt x="330" y="269"/>
                </a:cubicBezTo>
                <a:lnTo>
                  <a:pt x="334" y="269"/>
                </a:lnTo>
                <a:cubicBezTo>
                  <a:pt x="338" y="269"/>
                  <a:pt x="343" y="268"/>
                  <a:pt x="337" y="265"/>
                </a:cubicBezTo>
                <a:cubicBezTo>
                  <a:pt x="335" y="265"/>
                  <a:pt x="334" y="266"/>
                  <a:pt x="332" y="266"/>
                </a:cubicBezTo>
                <a:cubicBezTo>
                  <a:pt x="327" y="266"/>
                  <a:pt x="329" y="262"/>
                  <a:pt x="328" y="258"/>
                </a:cubicBezTo>
                <a:cubicBezTo>
                  <a:pt x="326" y="260"/>
                  <a:pt x="323" y="260"/>
                  <a:pt x="320" y="260"/>
                </a:cubicBezTo>
                <a:cubicBezTo>
                  <a:pt x="317" y="260"/>
                  <a:pt x="315" y="260"/>
                  <a:pt x="313" y="259"/>
                </a:cubicBezTo>
                <a:cubicBezTo>
                  <a:pt x="314" y="254"/>
                  <a:pt x="312" y="253"/>
                  <a:pt x="310" y="253"/>
                </a:cubicBezTo>
                <a:cubicBezTo>
                  <a:pt x="308" y="253"/>
                  <a:pt x="305" y="254"/>
                  <a:pt x="302" y="255"/>
                </a:cubicBezTo>
                <a:cubicBezTo>
                  <a:pt x="303" y="250"/>
                  <a:pt x="303" y="248"/>
                  <a:pt x="302" y="248"/>
                </a:cubicBezTo>
                <a:cubicBezTo>
                  <a:pt x="300" y="248"/>
                  <a:pt x="296" y="256"/>
                  <a:pt x="293" y="258"/>
                </a:cubicBezTo>
                <a:cubicBezTo>
                  <a:pt x="290" y="252"/>
                  <a:pt x="277" y="252"/>
                  <a:pt x="290" y="246"/>
                </a:cubicBezTo>
                <a:cubicBezTo>
                  <a:pt x="287" y="245"/>
                  <a:pt x="284" y="245"/>
                  <a:pt x="283" y="245"/>
                </a:cubicBezTo>
                <a:cubicBezTo>
                  <a:pt x="279" y="245"/>
                  <a:pt x="279" y="248"/>
                  <a:pt x="280" y="256"/>
                </a:cubicBezTo>
                <a:cubicBezTo>
                  <a:pt x="276" y="254"/>
                  <a:pt x="274" y="251"/>
                  <a:pt x="271" y="251"/>
                </a:cubicBezTo>
                <a:cubicBezTo>
                  <a:pt x="269" y="251"/>
                  <a:pt x="268" y="251"/>
                  <a:pt x="266" y="253"/>
                </a:cubicBezTo>
                <a:cubicBezTo>
                  <a:pt x="265" y="248"/>
                  <a:pt x="265" y="244"/>
                  <a:pt x="264" y="244"/>
                </a:cubicBezTo>
                <a:cubicBezTo>
                  <a:pt x="263" y="244"/>
                  <a:pt x="263" y="246"/>
                  <a:pt x="262" y="251"/>
                </a:cubicBezTo>
                <a:cubicBezTo>
                  <a:pt x="259" y="250"/>
                  <a:pt x="255" y="246"/>
                  <a:pt x="255" y="243"/>
                </a:cubicBezTo>
                <a:cubicBezTo>
                  <a:pt x="255" y="241"/>
                  <a:pt x="258" y="237"/>
                  <a:pt x="255" y="237"/>
                </a:cubicBezTo>
                <a:lnTo>
                  <a:pt x="254" y="237"/>
                </a:lnTo>
                <a:cubicBezTo>
                  <a:pt x="247" y="238"/>
                  <a:pt x="250" y="246"/>
                  <a:pt x="245" y="246"/>
                </a:cubicBezTo>
                <a:lnTo>
                  <a:pt x="245" y="246"/>
                </a:lnTo>
                <a:cubicBezTo>
                  <a:pt x="240" y="245"/>
                  <a:pt x="236" y="243"/>
                  <a:pt x="232" y="243"/>
                </a:cubicBezTo>
                <a:cubicBezTo>
                  <a:pt x="229" y="243"/>
                  <a:pt x="226" y="244"/>
                  <a:pt x="222" y="246"/>
                </a:cubicBezTo>
                <a:cubicBezTo>
                  <a:pt x="220" y="244"/>
                  <a:pt x="218" y="242"/>
                  <a:pt x="217" y="242"/>
                </a:cubicBezTo>
                <a:cubicBezTo>
                  <a:pt x="215" y="242"/>
                  <a:pt x="214" y="245"/>
                  <a:pt x="212" y="249"/>
                </a:cubicBezTo>
                <a:cubicBezTo>
                  <a:pt x="209" y="243"/>
                  <a:pt x="207" y="241"/>
                  <a:pt x="206" y="241"/>
                </a:cubicBezTo>
                <a:cubicBezTo>
                  <a:pt x="204" y="241"/>
                  <a:pt x="203" y="244"/>
                  <a:pt x="202" y="244"/>
                </a:cubicBezTo>
                <a:cubicBezTo>
                  <a:pt x="201" y="244"/>
                  <a:pt x="200" y="244"/>
                  <a:pt x="199" y="242"/>
                </a:cubicBezTo>
                <a:cubicBezTo>
                  <a:pt x="202" y="236"/>
                  <a:pt x="198" y="235"/>
                  <a:pt x="194" y="235"/>
                </a:cubicBezTo>
                <a:cubicBezTo>
                  <a:pt x="192" y="235"/>
                  <a:pt x="190" y="235"/>
                  <a:pt x="188" y="235"/>
                </a:cubicBezTo>
                <a:cubicBezTo>
                  <a:pt x="187" y="235"/>
                  <a:pt x="185" y="235"/>
                  <a:pt x="185" y="235"/>
                </a:cubicBezTo>
                <a:cubicBezTo>
                  <a:pt x="185" y="230"/>
                  <a:pt x="185" y="229"/>
                  <a:pt x="183" y="229"/>
                </a:cubicBezTo>
                <a:cubicBezTo>
                  <a:pt x="180" y="229"/>
                  <a:pt x="175" y="235"/>
                  <a:pt x="171" y="235"/>
                </a:cubicBezTo>
                <a:lnTo>
                  <a:pt x="171" y="235"/>
                </a:lnTo>
                <a:cubicBezTo>
                  <a:pt x="170" y="230"/>
                  <a:pt x="168" y="228"/>
                  <a:pt x="167" y="228"/>
                </a:cubicBezTo>
                <a:cubicBezTo>
                  <a:pt x="165" y="228"/>
                  <a:pt x="163" y="233"/>
                  <a:pt x="163" y="238"/>
                </a:cubicBezTo>
                <a:cubicBezTo>
                  <a:pt x="160" y="237"/>
                  <a:pt x="156" y="234"/>
                  <a:pt x="159" y="231"/>
                </a:cubicBezTo>
                <a:cubicBezTo>
                  <a:pt x="163" y="226"/>
                  <a:pt x="162" y="224"/>
                  <a:pt x="160" y="224"/>
                </a:cubicBezTo>
                <a:cubicBezTo>
                  <a:pt x="158" y="224"/>
                  <a:pt x="154" y="225"/>
                  <a:pt x="152" y="225"/>
                </a:cubicBezTo>
                <a:lnTo>
                  <a:pt x="151" y="225"/>
                </a:lnTo>
                <a:cubicBezTo>
                  <a:pt x="153" y="219"/>
                  <a:pt x="155" y="213"/>
                  <a:pt x="152" y="213"/>
                </a:cubicBezTo>
                <a:cubicBezTo>
                  <a:pt x="151" y="213"/>
                  <a:pt x="149" y="214"/>
                  <a:pt x="145" y="217"/>
                </a:cubicBezTo>
                <a:cubicBezTo>
                  <a:pt x="149" y="226"/>
                  <a:pt x="143" y="229"/>
                  <a:pt x="134" y="230"/>
                </a:cubicBezTo>
                <a:cubicBezTo>
                  <a:pt x="134" y="229"/>
                  <a:pt x="133" y="223"/>
                  <a:pt x="131" y="223"/>
                </a:cubicBezTo>
                <a:lnTo>
                  <a:pt x="130" y="224"/>
                </a:lnTo>
                <a:cubicBezTo>
                  <a:pt x="128" y="230"/>
                  <a:pt x="126" y="231"/>
                  <a:pt x="124" y="231"/>
                </a:cubicBezTo>
                <a:cubicBezTo>
                  <a:pt x="122" y="231"/>
                  <a:pt x="119" y="230"/>
                  <a:pt x="116" y="230"/>
                </a:cubicBezTo>
                <a:cubicBezTo>
                  <a:pt x="113" y="230"/>
                  <a:pt x="110" y="231"/>
                  <a:pt x="107" y="233"/>
                </a:cubicBezTo>
                <a:cubicBezTo>
                  <a:pt x="105" y="236"/>
                  <a:pt x="104" y="237"/>
                  <a:pt x="103" y="237"/>
                </a:cubicBezTo>
                <a:cubicBezTo>
                  <a:pt x="101" y="237"/>
                  <a:pt x="112" y="219"/>
                  <a:pt x="103" y="219"/>
                </a:cubicBezTo>
                <a:lnTo>
                  <a:pt x="99" y="219"/>
                </a:lnTo>
                <a:cubicBezTo>
                  <a:pt x="97" y="217"/>
                  <a:pt x="96" y="216"/>
                  <a:pt x="94" y="216"/>
                </a:cubicBezTo>
                <a:cubicBezTo>
                  <a:pt x="90" y="216"/>
                  <a:pt x="88" y="226"/>
                  <a:pt x="80" y="226"/>
                </a:cubicBezTo>
                <a:lnTo>
                  <a:pt x="79" y="226"/>
                </a:lnTo>
                <a:cubicBezTo>
                  <a:pt x="76" y="224"/>
                  <a:pt x="74" y="223"/>
                  <a:pt x="73" y="223"/>
                </a:cubicBezTo>
                <a:cubicBezTo>
                  <a:pt x="70" y="223"/>
                  <a:pt x="72" y="229"/>
                  <a:pt x="73" y="235"/>
                </a:cubicBezTo>
                <a:lnTo>
                  <a:pt x="72" y="235"/>
                </a:lnTo>
                <a:cubicBezTo>
                  <a:pt x="68" y="235"/>
                  <a:pt x="65" y="230"/>
                  <a:pt x="62" y="230"/>
                </a:cubicBezTo>
                <a:lnTo>
                  <a:pt x="60" y="230"/>
                </a:lnTo>
                <a:cubicBezTo>
                  <a:pt x="59" y="231"/>
                  <a:pt x="55" y="232"/>
                  <a:pt x="52" y="232"/>
                </a:cubicBezTo>
                <a:lnTo>
                  <a:pt x="51" y="232"/>
                </a:lnTo>
                <a:cubicBezTo>
                  <a:pt x="51" y="235"/>
                  <a:pt x="49" y="238"/>
                  <a:pt x="48" y="238"/>
                </a:cubicBezTo>
                <a:cubicBezTo>
                  <a:pt x="47" y="238"/>
                  <a:pt x="46" y="237"/>
                  <a:pt x="46" y="233"/>
                </a:cubicBezTo>
                <a:cubicBezTo>
                  <a:pt x="46" y="229"/>
                  <a:pt x="45" y="228"/>
                  <a:pt x="42" y="228"/>
                </a:cubicBezTo>
                <a:cubicBezTo>
                  <a:pt x="39" y="228"/>
                  <a:pt x="34" y="231"/>
                  <a:pt x="31" y="232"/>
                </a:cubicBezTo>
                <a:cubicBezTo>
                  <a:pt x="27" y="227"/>
                  <a:pt x="25" y="226"/>
                  <a:pt x="24" y="226"/>
                </a:cubicBezTo>
                <a:cubicBezTo>
                  <a:pt x="22" y="226"/>
                  <a:pt x="22" y="229"/>
                  <a:pt x="17" y="229"/>
                </a:cubicBezTo>
                <a:lnTo>
                  <a:pt x="15" y="229"/>
                </a:lnTo>
                <a:cubicBezTo>
                  <a:pt x="11" y="225"/>
                  <a:pt x="21" y="224"/>
                  <a:pt x="20" y="224"/>
                </a:cubicBezTo>
                <a:cubicBezTo>
                  <a:pt x="20" y="224"/>
                  <a:pt x="19" y="224"/>
                  <a:pt x="17" y="224"/>
                </a:cubicBezTo>
                <a:cubicBezTo>
                  <a:pt x="14" y="221"/>
                  <a:pt x="24" y="220"/>
                  <a:pt x="17" y="217"/>
                </a:cubicBezTo>
                <a:lnTo>
                  <a:pt x="18" y="216"/>
                </a:lnTo>
                <a:lnTo>
                  <a:pt x="20" y="218"/>
                </a:lnTo>
                <a:lnTo>
                  <a:pt x="21" y="218"/>
                </a:lnTo>
                <a:cubicBezTo>
                  <a:pt x="29" y="217"/>
                  <a:pt x="15" y="215"/>
                  <a:pt x="21" y="210"/>
                </a:cubicBezTo>
                <a:cubicBezTo>
                  <a:pt x="23" y="212"/>
                  <a:pt x="24" y="212"/>
                  <a:pt x="24" y="212"/>
                </a:cubicBezTo>
                <a:cubicBezTo>
                  <a:pt x="24" y="212"/>
                  <a:pt x="21" y="209"/>
                  <a:pt x="19" y="206"/>
                </a:cubicBezTo>
                <a:cubicBezTo>
                  <a:pt x="24" y="208"/>
                  <a:pt x="26" y="210"/>
                  <a:pt x="26" y="210"/>
                </a:cubicBezTo>
                <a:cubicBezTo>
                  <a:pt x="26" y="210"/>
                  <a:pt x="25" y="208"/>
                  <a:pt x="23" y="203"/>
                </a:cubicBezTo>
                <a:cubicBezTo>
                  <a:pt x="25" y="206"/>
                  <a:pt x="26" y="207"/>
                  <a:pt x="27" y="207"/>
                </a:cubicBezTo>
                <a:cubicBezTo>
                  <a:pt x="29" y="207"/>
                  <a:pt x="27" y="199"/>
                  <a:pt x="28" y="199"/>
                </a:cubicBezTo>
                <a:cubicBezTo>
                  <a:pt x="28" y="199"/>
                  <a:pt x="29" y="200"/>
                  <a:pt x="30" y="202"/>
                </a:cubicBezTo>
                <a:cubicBezTo>
                  <a:pt x="35" y="199"/>
                  <a:pt x="28" y="197"/>
                  <a:pt x="32" y="197"/>
                </a:cubicBezTo>
                <a:lnTo>
                  <a:pt x="35" y="197"/>
                </a:lnTo>
                <a:cubicBezTo>
                  <a:pt x="31" y="192"/>
                  <a:pt x="31" y="193"/>
                  <a:pt x="37" y="191"/>
                </a:cubicBezTo>
                <a:cubicBezTo>
                  <a:pt x="36" y="188"/>
                  <a:pt x="36" y="187"/>
                  <a:pt x="36" y="187"/>
                </a:cubicBezTo>
                <a:cubicBezTo>
                  <a:pt x="37" y="187"/>
                  <a:pt x="40" y="189"/>
                  <a:pt x="42" y="189"/>
                </a:cubicBezTo>
                <a:lnTo>
                  <a:pt x="43" y="189"/>
                </a:lnTo>
                <a:cubicBezTo>
                  <a:pt x="35" y="186"/>
                  <a:pt x="43" y="185"/>
                  <a:pt x="41" y="182"/>
                </a:cubicBezTo>
                <a:cubicBezTo>
                  <a:pt x="43" y="178"/>
                  <a:pt x="36" y="180"/>
                  <a:pt x="41" y="175"/>
                </a:cubicBezTo>
                <a:cubicBezTo>
                  <a:pt x="38" y="174"/>
                  <a:pt x="38" y="174"/>
                  <a:pt x="38" y="174"/>
                </a:cubicBezTo>
                <a:cubicBezTo>
                  <a:pt x="38" y="174"/>
                  <a:pt x="41" y="174"/>
                  <a:pt x="43" y="174"/>
                </a:cubicBezTo>
                <a:cubicBezTo>
                  <a:pt x="44" y="174"/>
                  <a:pt x="45" y="174"/>
                  <a:pt x="43" y="172"/>
                </a:cubicBezTo>
                <a:cubicBezTo>
                  <a:pt x="38" y="170"/>
                  <a:pt x="39" y="172"/>
                  <a:pt x="37" y="167"/>
                </a:cubicBezTo>
                <a:lnTo>
                  <a:pt x="36" y="165"/>
                </a:lnTo>
                <a:lnTo>
                  <a:pt x="38" y="165"/>
                </a:lnTo>
                <a:cubicBezTo>
                  <a:pt x="38" y="165"/>
                  <a:pt x="38" y="165"/>
                  <a:pt x="37" y="163"/>
                </a:cubicBezTo>
                <a:lnTo>
                  <a:pt x="35" y="162"/>
                </a:lnTo>
                <a:cubicBezTo>
                  <a:pt x="49" y="135"/>
                  <a:pt x="56" y="103"/>
                  <a:pt x="55" y="67"/>
                </a:cubicBezTo>
                <a:cubicBezTo>
                  <a:pt x="60" y="69"/>
                  <a:pt x="67" y="73"/>
                  <a:pt x="74" y="73"/>
                </a:cubicBezTo>
                <a:cubicBezTo>
                  <a:pt x="78" y="73"/>
                  <a:pt x="81" y="72"/>
                  <a:pt x="84" y="70"/>
                </a:cubicBezTo>
                <a:cubicBezTo>
                  <a:pt x="89" y="66"/>
                  <a:pt x="92" y="64"/>
                  <a:pt x="96" y="64"/>
                </a:cubicBezTo>
                <a:cubicBezTo>
                  <a:pt x="98" y="64"/>
                  <a:pt x="101" y="65"/>
                  <a:pt x="105" y="67"/>
                </a:cubicBezTo>
                <a:lnTo>
                  <a:pt x="108" y="65"/>
                </a:lnTo>
                <a:cubicBezTo>
                  <a:pt x="112" y="65"/>
                  <a:pt x="112" y="72"/>
                  <a:pt x="116" y="74"/>
                </a:cubicBezTo>
                <a:cubicBezTo>
                  <a:pt x="125" y="83"/>
                  <a:pt x="133" y="82"/>
                  <a:pt x="143" y="90"/>
                </a:cubicBezTo>
                <a:cubicBezTo>
                  <a:pt x="153" y="86"/>
                  <a:pt x="160" y="84"/>
                  <a:pt x="169" y="84"/>
                </a:cubicBezTo>
                <a:cubicBezTo>
                  <a:pt x="172" y="84"/>
                  <a:pt x="175" y="84"/>
                  <a:pt x="178" y="84"/>
                </a:cubicBezTo>
                <a:cubicBezTo>
                  <a:pt x="182" y="83"/>
                  <a:pt x="187" y="82"/>
                  <a:pt x="191" y="82"/>
                </a:cubicBezTo>
                <a:cubicBezTo>
                  <a:pt x="194" y="82"/>
                  <a:pt x="197" y="82"/>
                  <a:pt x="199" y="83"/>
                </a:cubicBezTo>
                <a:cubicBezTo>
                  <a:pt x="201" y="82"/>
                  <a:pt x="202" y="82"/>
                  <a:pt x="203" y="82"/>
                </a:cubicBezTo>
                <a:cubicBezTo>
                  <a:pt x="206" y="82"/>
                  <a:pt x="207" y="83"/>
                  <a:pt x="210" y="84"/>
                </a:cubicBezTo>
                <a:lnTo>
                  <a:pt x="212" y="84"/>
                </a:lnTo>
                <a:cubicBezTo>
                  <a:pt x="218" y="84"/>
                  <a:pt x="222" y="92"/>
                  <a:pt x="226" y="94"/>
                </a:cubicBezTo>
                <a:lnTo>
                  <a:pt x="228" y="94"/>
                </a:lnTo>
                <a:cubicBezTo>
                  <a:pt x="232" y="94"/>
                  <a:pt x="236" y="92"/>
                  <a:pt x="239" y="92"/>
                </a:cubicBezTo>
                <a:cubicBezTo>
                  <a:pt x="242" y="92"/>
                  <a:pt x="244" y="93"/>
                  <a:pt x="246" y="95"/>
                </a:cubicBezTo>
                <a:cubicBezTo>
                  <a:pt x="249" y="96"/>
                  <a:pt x="253" y="99"/>
                  <a:pt x="257" y="99"/>
                </a:cubicBezTo>
                <a:cubicBezTo>
                  <a:pt x="258" y="99"/>
                  <a:pt x="260" y="98"/>
                  <a:pt x="262" y="96"/>
                </a:cubicBezTo>
                <a:cubicBezTo>
                  <a:pt x="266" y="98"/>
                  <a:pt x="268" y="99"/>
                  <a:pt x="270" y="99"/>
                </a:cubicBezTo>
                <a:cubicBezTo>
                  <a:pt x="272" y="99"/>
                  <a:pt x="274" y="98"/>
                  <a:pt x="277" y="98"/>
                </a:cubicBezTo>
                <a:lnTo>
                  <a:pt x="279" y="99"/>
                </a:lnTo>
                <a:cubicBezTo>
                  <a:pt x="281" y="102"/>
                  <a:pt x="283" y="103"/>
                  <a:pt x="286" y="103"/>
                </a:cubicBezTo>
                <a:cubicBezTo>
                  <a:pt x="290" y="103"/>
                  <a:pt x="294" y="101"/>
                  <a:pt x="297" y="101"/>
                </a:cubicBezTo>
                <a:cubicBezTo>
                  <a:pt x="300" y="101"/>
                  <a:pt x="302" y="102"/>
                  <a:pt x="303" y="104"/>
                </a:cubicBezTo>
                <a:lnTo>
                  <a:pt x="306" y="104"/>
                </a:lnTo>
                <a:cubicBezTo>
                  <a:pt x="312" y="104"/>
                  <a:pt x="314" y="109"/>
                  <a:pt x="317" y="114"/>
                </a:cubicBezTo>
                <a:cubicBezTo>
                  <a:pt x="326" y="115"/>
                  <a:pt x="328" y="122"/>
                  <a:pt x="335" y="122"/>
                </a:cubicBezTo>
                <a:lnTo>
                  <a:pt x="336" y="122"/>
                </a:lnTo>
                <a:cubicBezTo>
                  <a:pt x="344" y="124"/>
                  <a:pt x="353" y="126"/>
                  <a:pt x="362" y="126"/>
                </a:cubicBezTo>
                <a:cubicBezTo>
                  <a:pt x="371" y="126"/>
                  <a:pt x="380" y="124"/>
                  <a:pt x="389" y="121"/>
                </a:cubicBezTo>
                <a:cubicBezTo>
                  <a:pt x="392" y="125"/>
                  <a:pt x="396" y="126"/>
                  <a:pt x="400" y="126"/>
                </a:cubicBezTo>
                <a:cubicBezTo>
                  <a:pt x="404" y="126"/>
                  <a:pt x="408" y="125"/>
                  <a:pt x="412" y="125"/>
                </a:cubicBezTo>
                <a:cubicBezTo>
                  <a:pt x="415" y="125"/>
                  <a:pt x="418" y="125"/>
                  <a:pt x="420" y="128"/>
                </a:cubicBezTo>
                <a:cubicBezTo>
                  <a:pt x="423" y="131"/>
                  <a:pt x="430" y="147"/>
                  <a:pt x="435" y="147"/>
                </a:cubicBezTo>
                <a:lnTo>
                  <a:pt x="435" y="147"/>
                </a:lnTo>
                <a:cubicBezTo>
                  <a:pt x="435" y="137"/>
                  <a:pt x="436" y="139"/>
                  <a:pt x="447" y="136"/>
                </a:cubicBezTo>
                <a:lnTo>
                  <a:pt x="450" y="137"/>
                </a:lnTo>
                <a:cubicBezTo>
                  <a:pt x="454" y="137"/>
                  <a:pt x="456" y="135"/>
                  <a:pt x="459" y="133"/>
                </a:cubicBezTo>
                <a:lnTo>
                  <a:pt x="460" y="133"/>
                </a:lnTo>
                <a:cubicBezTo>
                  <a:pt x="466" y="133"/>
                  <a:pt x="463" y="125"/>
                  <a:pt x="466" y="122"/>
                </a:cubicBezTo>
                <a:cubicBezTo>
                  <a:pt x="462" y="115"/>
                  <a:pt x="454" y="111"/>
                  <a:pt x="461" y="103"/>
                </a:cubicBezTo>
                <a:cubicBezTo>
                  <a:pt x="445" y="96"/>
                  <a:pt x="456" y="93"/>
                  <a:pt x="459" y="87"/>
                </a:cubicBezTo>
                <a:cubicBezTo>
                  <a:pt x="457" y="77"/>
                  <a:pt x="475" y="71"/>
                  <a:pt x="483" y="70"/>
                </a:cubicBezTo>
                <a:cubicBezTo>
                  <a:pt x="488" y="64"/>
                  <a:pt x="490" y="63"/>
                  <a:pt x="492" y="63"/>
                </a:cubicBezTo>
                <a:lnTo>
                  <a:pt x="495" y="63"/>
                </a:lnTo>
                <a:cubicBezTo>
                  <a:pt x="497" y="63"/>
                  <a:pt x="500" y="63"/>
                  <a:pt x="504" y="61"/>
                </a:cubicBezTo>
                <a:cubicBezTo>
                  <a:pt x="508" y="63"/>
                  <a:pt x="511" y="70"/>
                  <a:pt x="513" y="70"/>
                </a:cubicBezTo>
                <a:lnTo>
                  <a:pt x="516" y="68"/>
                </a:lnTo>
                <a:cubicBezTo>
                  <a:pt x="514" y="63"/>
                  <a:pt x="514" y="62"/>
                  <a:pt x="515" y="62"/>
                </a:cubicBezTo>
                <a:lnTo>
                  <a:pt x="522" y="71"/>
                </a:lnTo>
                <a:cubicBezTo>
                  <a:pt x="526" y="70"/>
                  <a:pt x="526" y="64"/>
                  <a:pt x="527" y="64"/>
                </a:cubicBezTo>
                <a:cubicBezTo>
                  <a:pt x="528" y="64"/>
                  <a:pt x="530" y="65"/>
                  <a:pt x="532" y="69"/>
                </a:cubicBezTo>
                <a:cubicBezTo>
                  <a:pt x="535" y="63"/>
                  <a:pt x="538" y="61"/>
                  <a:pt x="542" y="61"/>
                </a:cubicBezTo>
                <a:cubicBezTo>
                  <a:pt x="545" y="61"/>
                  <a:pt x="548" y="63"/>
                  <a:pt x="552" y="64"/>
                </a:cubicBezTo>
                <a:cubicBezTo>
                  <a:pt x="549" y="56"/>
                  <a:pt x="554" y="55"/>
                  <a:pt x="559" y="47"/>
                </a:cubicBezTo>
                <a:cubicBezTo>
                  <a:pt x="567" y="44"/>
                  <a:pt x="561" y="41"/>
                  <a:pt x="565" y="36"/>
                </a:cubicBezTo>
                <a:cubicBezTo>
                  <a:pt x="565" y="32"/>
                  <a:pt x="570" y="32"/>
                  <a:pt x="574" y="32"/>
                </a:cubicBezTo>
                <a:lnTo>
                  <a:pt x="576" y="32"/>
                </a:lnTo>
                <a:cubicBezTo>
                  <a:pt x="580" y="32"/>
                  <a:pt x="583" y="32"/>
                  <a:pt x="580" y="28"/>
                </a:cubicBezTo>
                <a:lnTo>
                  <a:pt x="577" y="29"/>
                </a:lnTo>
                <a:cubicBezTo>
                  <a:pt x="573" y="29"/>
                  <a:pt x="574" y="22"/>
                  <a:pt x="579" y="21"/>
                </a:cubicBezTo>
                <a:cubicBezTo>
                  <a:pt x="580" y="25"/>
                  <a:pt x="581" y="27"/>
                  <a:pt x="583" y="27"/>
                </a:cubicBezTo>
                <a:cubicBezTo>
                  <a:pt x="585" y="27"/>
                  <a:pt x="588" y="25"/>
                  <a:pt x="591" y="25"/>
                </a:cubicBezTo>
                <a:lnTo>
                  <a:pt x="594" y="26"/>
                </a:lnTo>
                <a:lnTo>
                  <a:pt x="594" y="26"/>
                </a:lnTo>
                <a:lnTo>
                  <a:pt x="594" y="26"/>
                </a:lnTo>
                <a:lnTo>
                  <a:pt x="594" y="26"/>
                </a:lnTo>
                <a:lnTo>
                  <a:pt x="596" y="25"/>
                </a:lnTo>
                <a:lnTo>
                  <a:pt x="598" y="27"/>
                </a:lnTo>
                <a:lnTo>
                  <a:pt x="599" y="26"/>
                </a:lnTo>
                <a:cubicBezTo>
                  <a:pt x="599" y="26"/>
                  <a:pt x="600" y="30"/>
                  <a:pt x="601" y="32"/>
                </a:cubicBezTo>
                <a:lnTo>
                  <a:pt x="604" y="31"/>
                </a:lnTo>
                <a:cubicBezTo>
                  <a:pt x="608" y="31"/>
                  <a:pt x="609" y="33"/>
                  <a:pt x="613" y="35"/>
                </a:cubicBezTo>
                <a:cubicBezTo>
                  <a:pt x="614" y="42"/>
                  <a:pt x="615" y="43"/>
                  <a:pt x="621" y="45"/>
                </a:cubicBezTo>
                <a:cubicBezTo>
                  <a:pt x="618" y="42"/>
                  <a:pt x="621" y="43"/>
                  <a:pt x="619" y="40"/>
                </a:cubicBezTo>
                <a:cubicBezTo>
                  <a:pt x="619" y="28"/>
                  <a:pt x="631" y="32"/>
                  <a:pt x="633" y="26"/>
                </a:cubicBezTo>
                <a:cubicBezTo>
                  <a:pt x="637" y="26"/>
                  <a:pt x="636" y="29"/>
                  <a:pt x="638" y="32"/>
                </a:cubicBezTo>
                <a:lnTo>
                  <a:pt x="640" y="30"/>
                </a:lnTo>
                <a:cubicBezTo>
                  <a:pt x="642" y="30"/>
                  <a:pt x="644" y="33"/>
                  <a:pt x="645" y="33"/>
                </a:cubicBezTo>
                <a:lnTo>
                  <a:pt x="646" y="33"/>
                </a:lnTo>
                <a:cubicBezTo>
                  <a:pt x="651" y="28"/>
                  <a:pt x="650" y="28"/>
                  <a:pt x="645" y="27"/>
                </a:cubicBezTo>
                <a:lnTo>
                  <a:pt x="649" y="25"/>
                </a:lnTo>
                <a:cubicBezTo>
                  <a:pt x="651" y="25"/>
                  <a:pt x="652" y="27"/>
                  <a:pt x="651" y="30"/>
                </a:cubicBezTo>
                <a:lnTo>
                  <a:pt x="653" y="29"/>
                </a:lnTo>
                <a:cubicBezTo>
                  <a:pt x="655" y="29"/>
                  <a:pt x="656" y="30"/>
                  <a:pt x="657" y="30"/>
                </a:cubicBezTo>
                <a:lnTo>
                  <a:pt x="658" y="30"/>
                </a:lnTo>
                <a:cubicBezTo>
                  <a:pt x="661" y="30"/>
                  <a:pt x="662" y="25"/>
                  <a:pt x="663" y="25"/>
                </a:cubicBezTo>
                <a:cubicBezTo>
                  <a:pt x="663" y="25"/>
                  <a:pt x="663" y="26"/>
                  <a:pt x="664" y="29"/>
                </a:cubicBezTo>
                <a:cubicBezTo>
                  <a:pt x="664" y="27"/>
                  <a:pt x="667" y="26"/>
                  <a:pt x="670" y="26"/>
                </a:cubicBezTo>
                <a:cubicBezTo>
                  <a:pt x="672" y="26"/>
                  <a:pt x="674" y="27"/>
                  <a:pt x="675" y="28"/>
                </a:cubicBezTo>
                <a:cubicBezTo>
                  <a:pt x="675" y="24"/>
                  <a:pt x="677" y="23"/>
                  <a:pt x="679" y="23"/>
                </a:cubicBezTo>
                <a:cubicBezTo>
                  <a:pt x="681" y="23"/>
                  <a:pt x="684" y="26"/>
                  <a:pt x="681" y="30"/>
                </a:cubicBezTo>
                <a:cubicBezTo>
                  <a:pt x="686" y="28"/>
                  <a:pt x="684" y="23"/>
                  <a:pt x="686" y="23"/>
                </a:cubicBezTo>
                <a:lnTo>
                  <a:pt x="688" y="23"/>
                </a:lnTo>
                <a:cubicBezTo>
                  <a:pt x="687" y="25"/>
                  <a:pt x="687" y="25"/>
                  <a:pt x="688" y="25"/>
                </a:cubicBezTo>
                <a:lnTo>
                  <a:pt x="691" y="25"/>
                </a:lnTo>
                <a:lnTo>
                  <a:pt x="694" y="27"/>
                </a:lnTo>
                <a:lnTo>
                  <a:pt x="697" y="26"/>
                </a:lnTo>
                <a:cubicBezTo>
                  <a:pt x="699" y="26"/>
                  <a:pt x="699" y="30"/>
                  <a:pt x="702" y="30"/>
                </a:cubicBezTo>
                <a:lnTo>
                  <a:pt x="704" y="32"/>
                </a:lnTo>
                <a:lnTo>
                  <a:pt x="705" y="29"/>
                </a:lnTo>
                <a:cubicBezTo>
                  <a:pt x="708" y="31"/>
                  <a:pt x="703" y="34"/>
                  <a:pt x="704" y="34"/>
                </a:cubicBezTo>
                <a:lnTo>
                  <a:pt x="705" y="34"/>
                </a:lnTo>
                <a:lnTo>
                  <a:pt x="706" y="33"/>
                </a:lnTo>
                <a:lnTo>
                  <a:pt x="707" y="37"/>
                </a:lnTo>
                <a:lnTo>
                  <a:pt x="709" y="37"/>
                </a:lnTo>
                <a:cubicBezTo>
                  <a:pt x="710" y="37"/>
                  <a:pt x="710" y="38"/>
                  <a:pt x="711" y="40"/>
                </a:cubicBezTo>
                <a:lnTo>
                  <a:pt x="711" y="40"/>
                </a:lnTo>
                <a:cubicBezTo>
                  <a:pt x="714" y="40"/>
                  <a:pt x="715" y="42"/>
                  <a:pt x="716" y="42"/>
                </a:cubicBezTo>
                <a:lnTo>
                  <a:pt x="716" y="40"/>
                </a:lnTo>
                <a:lnTo>
                  <a:pt x="716" y="39"/>
                </a:lnTo>
                <a:cubicBezTo>
                  <a:pt x="716" y="39"/>
                  <a:pt x="722" y="43"/>
                  <a:pt x="720" y="46"/>
                </a:cubicBezTo>
                <a:lnTo>
                  <a:pt x="722" y="46"/>
                </a:lnTo>
                <a:cubicBezTo>
                  <a:pt x="726" y="46"/>
                  <a:pt x="721" y="47"/>
                  <a:pt x="723" y="50"/>
                </a:cubicBezTo>
                <a:cubicBezTo>
                  <a:pt x="725" y="49"/>
                  <a:pt x="727" y="49"/>
                  <a:pt x="728" y="49"/>
                </a:cubicBezTo>
                <a:cubicBezTo>
                  <a:pt x="732" y="49"/>
                  <a:pt x="731" y="55"/>
                  <a:pt x="735" y="55"/>
                </a:cubicBezTo>
                <a:lnTo>
                  <a:pt x="735" y="55"/>
                </a:lnTo>
                <a:lnTo>
                  <a:pt x="736" y="54"/>
                </a:lnTo>
                <a:lnTo>
                  <a:pt x="739" y="57"/>
                </a:lnTo>
                <a:cubicBezTo>
                  <a:pt x="739" y="57"/>
                  <a:pt x="740" y="56"/>
                  <a:pt x="740" y="54"/>
                </a:cubicBezTo>
                <a:lnTo>
                  <a:pt x="740" y="54"/>
                </a:lnTo>
                <a:cubicBezTo>
                  <a:pt x="742" y="54"/>
                  <a:pt x="740" y="59"/>
                  <a:pt x="742" y="59"/>
                </a:cubicBezTo>
                <a:lnTo>
                  <a:pt x="743" y="57"/>
                </a:lnTo>
                <a:cubicBezTo>
                  <a:pt x="744" y="59"/>
                  <a:pt x="746" y="60"/>
                  <a:pt x="748" y="60"/>
                </a:cubicBezTo>
                <a:lnTo>
                  <a:pt x="749" y="59"/>
                </a:lnTo>
                <a:cubicBezTo>
                  <a:pt x="750" y="61"/>
                  <a:pt x="753" y="63"/>
                  <a:pt x="754" y="63"/>
                </a:cubicBezTo>
                <a:lnTo>
                  <a:pt x="754" y="61"/>
                </a:lnTo>
                <a:lnTo>
                  <a:pt x="756" y="61"/>
                </a:lnTo>
                <a:cubicBezTo>
                  <a:pt x="758" y="61"/>
                  <a:pt x="755" y="59"/>
                  <a:pt x="758" y="59"/>
                </a:cubicBezTo>
                <a:lnTo>
                  <a:pt x="761" y="61"/>
                </a:lnTo>
                <a:cubicBezTo>
                  <a:pt x="762" y="61"/>
                  <a:pt x="764" y="60"/>
                  <a:pt x="765" y="57"/>
                </a:cubicBezTo>
                <a:cubicBezTo>
                  <a:pt x="760" y="57"/>
                  <a:pt x="768" y="54"/>
                  <a:pt x="770" y="49"/>
                </a:cubicBezTo>
                <a:lnTo>
                  <a:pt x="770" y="49"/>
                </a:lnTo>
                <a:lnTo>
                  <a:pt x="772" y="49"/>
                </a:lnTo>
                <a:cubicBezTo>
                  <a:pt x="774" y="49"/>
                  <a:pt x="774" y="49"/>
                  <a:pt x="774" y="52"/>
                </a:cubicBezTo>
                <a:lnTo>
                  <a:pt x="777" y="50"/>
                </a:lnTo>
                <a:lnTo>
                  <a:pt x="778" y="50"/>
                </a:lnTo>
                <a:lnTo>
                  <a:pt x="777" y="50"/>
                </a:lnTo>
                <a:lnTo>
                  <a:pt x="778" y="50"/>
                </a:lnTo>
                <a:cubicBezTo>
                  <a:pt x="778" y="46"/>
                  <a:pt x="789" y="51"/>
                  <a:pt x="787" y="45"/>
                </a:cubicBezTo>
                <a:lnTo>
                  <a:pt x="788" y="45"/>
                </a:lnTo>
                <a:cubicBezTo>
                  <a:pt x="790" y="45"/>
                  <a:pt x="793" y="40"/>
                  <a:pt x="796" y="40"/>
                </a:cubicBezTo>
                <a:lnTo>
                  <a:pt x="796" y="40"/>
                </a:lnTo>
                <a:lnTo>
                  <a:pt x="797" y="40"/>
                </a:lnTo>
                <a:cubicBezTo>
                  <a:pt x="798" y="40"/>
                  <a:pt x="800" y="38"/>
                  <a:pt x="799" y="37"/>
                </a:cubicBezTo>
                <a:cubicBezTo>
                  <a:pt x="797" y="32"/>
                  <a:pt x="806" y="36"/>
                  <a:pt x="803" y="33"/>
                </a:cubicBezTo>
                <a:cubicBezTo>
                  <a:pt x="808" y="28"/>
                  <a:pt x="811" y="24"/>
                  <a:pt x="820" y="21"/>
                </a:cubicBezTo>
                <a:cubicBezTo>
                  <a:pt x="822" y="22"/>
                  <a:pt x="823" y="23"/>
                  <a:pt x="824" y="23"/>
                </a:cubicBezTo>
                <a:cubicBezTo>
                  <a:pt x="825" y="23"/>
                  <a:pt x="826" y="22"/>
                  <a:pt x="828" y="21"/>
                </a:cubicBezTo>
                <a:lnTo>
                  <a:pt x="828" y="20"/>
                </a:lnTo>
                <a:lnTo>
                  <a:pt x="834" y="22"/>
                </a:lnTo>
                <a:lnTo>
                  <a:pt x="836" y="21"/>
                </a:lnTo>
                <a:cubicBezTo>
                  <a:pt x="837" y="21"/>
                  <a:pt x="838" y="23"/>
                  <a:pt x="840" y="25"/>
                </a:cubicBezTo>
                <a:cubicBezTo>
                  <a:pt x="842" y="23"/>
                  <a:pt x="843" y="22"/>
                  <a:pt x="844" y="22"/>
                </a:cubicBezTo>
                <a:lnTo>
                  <a:pt x="847" y="23"/>
                </a:lnTo>
                <a:cubicBezTo>
                  <a:pt x="852" y="18"/>
                  <a:pt x="863" y="17"/>
                  <a:pt x="875" y="17"/>
                </a:cubicBezTo>
                <a:cubicBezTo>
                  <a:pt x="882" y="17"/>
                  <a:pt x="889" y="18"/>
                  <a:pt x="896" y="18"/>
                </a:cubicBezTo>
                <a:lnTo>
                  <a:pt x="900" y="18"/>
                </a:lnTo>
                <a:lnTo>
                  <a:pt x="901" y="18"/>
                </a:lnTo>
                <a:cubicBezTo>
                  <a:pt x="905" y="18"/>
                  <a:pt x="909" y="14"/>
                  <a:pt x="911"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nvGrpSpPr>
          <p:cNvPr id="810" name="Agrupar 809">
            <a:extLst>
              <a:ext uri="{FF2B5EF4-FFF2-40B4-BE49-F238E27FC236}">
                <a16:creationId xmlns:a16="http://schemas.microsoft.com/office/drawing/2014/main" id="{7A6C13FC-49FC-D475-6243-388E6DD05E90}"/>
              </a:ext>
            </a:extLst>
          </p:cNvPr>
          <p:cNvGrpSpPr/>
          <p:nvPr/>
        </p:nvGrpSpPr>
        <p:grpSpPr>
          <a:xfrm>
            <a:off x="2374894" y="2764399"/>
            <a:ext cx="969651" cy="1230988"/>
            <a:chOff x="2279622" y="2332599"/>
            <a:chExt cx="969651" cy="1230988"/>
          </a:xfrm>
        </p:grpSpPr>
        <p:grpSp>
          <p:nvGrpSpPr>
            <p:cNvPr id="811" name="Agrupar 810">
              <a:extLst>
                <a:ext uri="{FF2B5EF4-FFF2-40B4-BE49-F238E27FC236}">
                  <a16:creationId xmlns:a16="http://schemas.microsoft.com/office/drawing/2014/main" id="{C8C9B70D-6606-E8F5-8B27-89D33897E09E}"/>
                </a:ext>
              </a:extLst>
            </p:cNvPr>
            <p:cNvGrpSpPr/>
            <p:nvPr/>
          </p:nvGrpSpPr>
          <p:grpSpPr>
            <a:xfrm>
              <a:off x="2279622" y="2332599"/>
              <a:ext cx="969651" cy="1230988"/>
              <a:chOff x="2279622" y="2332599"/>
              <a:chExt cx="969651" cy="1230988"/>
            </a:xfrm>
          </p:grpSpPr>
          <p:sp>
            <p:nvSpPr>
              <p:cNvPr id="813" name="Freeform 189">
                <a:extLst>
                  <a:ext uri="{FF2B5EF4-FFF2-40B4-BE49-F238E27FC236}">
                    <a16:creationId xmlns:a16="http://schemas.microsoft.com/office/drawing/2014/main" id="{B7C5ACB2-EA84-EB3F-7889-E2CF429A2900}"/>
                  </a:ext>
                </a:extLst>
              </p:cNvPr>
              <p:cNvSpPr>
                <a:spLocks noEditPoints="1"/>
              </p:cNvSpPr>
              <p:nvPr/>
            </p:nvSpPr>
            <p:spPr bwMode="auto">
              <a:xfrm>
                <a:off x="2428958" y="2855276"/>
                <a:ext cx="639866" cy="708311"/>
              </a:xfrm>
              <a:custGeom>
                <a:avLst/>
                <a:gdLst>
                  <a:gd name="T0" fmla="*/ 1111 w 1593"/>
                  <a:gd name="T1" fmla="*/ 1665 h 1763"/>
                  <a:gd name="T2" fmla="*/ 1060 w 1593"/>
                  <a:gd name="T3" fmla="*/ 1609 h 1763"/>
                  <a:gd name="T4" fmla="*/ 1046 w 1593"/>
                  <a:gd name="T5" fmla="*/ 1551 h 1763"/>
                  <a:gd name="T6" fmla="*/ 1097 w 1593"/>
                  <a:gd name="T7" fmla="*/ 1491 h 1763"/>
                  <a:gd name="T8" fmla="*/ 1114 w 1593"/>
                  <a:gd name="T9" fmla="*/ 1433 h 1763"/>
                  <a:gd name="T10" fmla="*/ 1162 w 1593"/>
                  <a:gd name="T11" fmla="*/ 1369 h 1763"/>
                  <a:gd name="T12" fmla="*/ 1131 w 1593"/>
                  <a:gd name="T13" fmla="*/ 1330 h 1763"/>
                  <a:gd name="T14" fmla="*/ 1093 w 1593"/>
                  <a:gd name="T15" fmla="*/ 1311 h 1763"/>
                  <a:gd name="T16" fmla="*/ 1039 w 1593"/>
                  <a:gd name="T17" fmla="*/ 1296 h 1763"/>
                  <a:gd name="T18" fmla="*/ 959 w 1593"/>
                  <a:gd name="T19" fmla="*/ 1300 h 1763"/>
                  <a:gd name="T20" fmla="*/ 805 w 1593"/>
                  <a:gd name="T21" fmla="*/ 1195 h 1763"/>
                  <a:gd name="T22" fmla="*/ 734 w 1593"/>
                  <a:gd name="T23" fmla="*/ 1179 h 1763"/>
                  <a:gd name="T24" fmla="*/ 642 w 1593"/>
                  <a:gd name="T25" fmla="*/ 1119 h 1763"/>
                  <a:gd name="T26" fmla="*/ 540 w 1593"/>
                  <a:gd name="T27" fmla="*/ 1132 h 1763"/>
                  <a:gd name="T28" fmla="*/ 474 w 1593"/>
                  <a:gd name="T29" fmla="*/ 1091 h 1763"/>
                  <a:gd name="T30" fmla="*/ 459 w 1593"/>
                  <a:gd name="T31" fmla="*/ 1036 h 1763"/>
                  <a:gd name="T32" fmla="*/ 408 w 1593"/>
                  <a:gd name="T33" fmla="*/ 1031 h 1763"/>
                  <a:gd name="T34" fmla="*/ 323 w 1593"/>
                  <a:gd name="T35" fmla="*/ 1076 h 1763"/>
                  <a:gd name="T36" fmla="*/ 237 w 1593"/>
                  <a:gd name="T37" fmla="*/ 1135 h 1763"/>
                  <a:gd name="T38" fmla="*/ 184 w 1593"/>
                  <a:gd name="T39" fmla="*/ 1167 h 1763"/>
                  <a:gd name="T40" fmla="*/ 113 w 1593"/>
                  <a:gd name="T41" fmla="*/ 1201 h 1763"/>
                  <a:gd name="T42" fmla="*/ 100 w 1593"/>
                  <a:gd name="T43" fmla="*/ 1137 h 1763"/>
                  <a:gd name="T44" fmla="*/ 108 w 1593"/>
                  <a:gd name="T45" fmla="*/ 1079 h 1763"/>
                  <a:gd name="T46" fmla="*/ 97 w 1593"/>
                  <a:gd name="T47" fmla="*/ 1024 h 1763"/>
                  <a:gd name="T48" fmla="*/ 64 w 1593"/>
                  <a:gd name="T49" fmla="*/ 954 h 1763"/>
                  <a:gd name="T50" fmla="*/ 66 w 1593"/>
                  <a:gd name="T51" fmla="*/ 871 h 1763"/>
                  <a:gd name="T52" fmla="*/ 55 w 1593"/>
                  <a:gd name="T53" fmla="*/ 792 h 1763"/>
                  <a:gd name="T54" fmla="*/ 46 w 1593"/>
                  <a:gd name="T55" fmla="*/ 683 h 1763"/>
                  <a:gd name="T56" fmla="*/ 54 w 1593"/>
                  <a:gd name="T57" fmla="*/ 612 h 1763"/>
                  <a:gd name="T58" fmla="*/ 63 w 1593"/>
                  <a:gd name="T59" fmla="*/ 550 h 1763"/>
                  <a:gd name="T60" fmla="*/ 53 w 1593"/>
                  <a:gd name="T61" fmla="*/ 430 h 1763"/>
                  <a:gd name="T62" fmla="*/ 111 w 1593"/>
                  <a:gd name="T63" fmla="*/ 357 h 1763"/>
                  <a:gd name="T64" fmla="*/ 183 w 1593"/>
                  <a:gd name="T65" fmla="*/ 281 h 1763"/>
                  <a:gd name="T66" fmla="*/ 229 w 1593"/>
                  <a:gd name="T67" fmla="*/ 389 h 1763"/>
                  <a:gd name="T68" fmla="*/ 339 w 1593"/>
                  <a:gd name="T69" fmla="*/ 387 h 1763"/>
                  <a:gd name="T70" fmla="*/ 400 w 1593"/>
                  <a:gd name="T71" fmla="*/ 360 h 1763"/>
                  <a:gd name="T72" fmla="*/ 457 w 1593"/>
                  <a:gd name="T73" fmla="*/ 334 h 1763"/>
                  <a:gd name="T74" fmla="*/ 511 w 1593"/>
                  <a:gd name="T75" fmla="*/ 241 h 1763"/>
                  <a:gd name="T76" fmla="*/ 586 w 1593"/>
                  <a:gd name="T77" fmla="*/ 157 h 1763"/>
                  <a:gd name="T78" fmla="*/ 647 w 1593"/>
                  <a:gd name="T79" fmla="*/ 177 h 1763"/>
                  <a:gd name="T80" fmla="*/ 685 w 1593"/>
                  <a:gd name="T81" fmla="*/ 179 h 1763"/>
                  <a:gd name="T82" fmla="*/ 748 w 1593"/>
                  <a:gd name="T83" fmla="*/ 140 h 1763"/>
                  <a:gd name="T84" fmla="*/ 865 w 1593"/>
                  <a:gd name="T85" fmla="*/ 81 h 1763"/>
                  <a:gd name="T86" fmla="*/ 978 w 1593"/>
                  <a:gd name="T87" fmla="*/ 50 h 1763"/>
                  <a:gd name="T88" fmla="*/ 1023 w 1593"/>
                  <a:gd name="T89" fmla="*/ 105 h 1763"/>
                  <a:gd name="T90" fmla="*/ 1069 w 1593"/>
                  <a:gd name="T91" fmla="*/ 152 h 1763"/>
                  <a:gd name="T92" fmla="*/ 1162 w 1593"/>
                  <a:gd name="T93" fmla="*/ 67 h 1763"/>
                  <a:gd name="T94" fmla="*/ 1255 w 1593"/>
                  <a:gd name="T95" fmla="*/ 1 h 1763"/>
                  <a:gd name="T96" fmla="*/ 1312 w 1593"/>
                  <a:gd name="T97" fmla="*/ 36 h 1763"/>
                  <a:gd name="T98" fmla="*/ 1437 w 1593"/>
                  <a:gd name="T99" fmla="*/ 81 h 1763"/>
                  <a:gd name="T100" fmla="*/ 1496 w 1593"/>
                  <a:gd name="T101" fmla="*/ 168 h 1763"/>
                  <a:gd name="T102" fmla="*/ 1504 w 1593"/>
                  <a:gd name="T103" fmla="*/ 253 h 1763"/>
                  <a:gd name="T104" fmla="*/ 1530 w 1593"/>
                  <a:gd name="T105" fmla="*/ 398 h 1763"/>
                  <a:gd name="T106" fmla="*/ 1471 w 1593"/>
                  <a:gd name="T107" fmla="*/ 437 h 1763"/>
                  <a:gd name="T108" fmla="*/ 1503 w 1593"/>
                  <a:gd name="T109" fmla="*/ 499 h 1763"/>
                  <a:gd name="T110" fmla="*/ 1534 w 1593"/>
                  <a:gd name="T111" fmla="*/ 530 h 1763"/>
                  <a:gd name="T112" fmla="*/ 1591 w 1593"/>
                  <a:gd name="T113" fmla="*/ 536 h 1763"/>
                  <a:gd name="T114" fmla="*/ 1336 w 1593"/>
                  <a:gd name="T115" fmla="*/ 866 h 1763"/>
                  <a:gd name="T116" fmla="*/ 1293 w 1593"/>
                  <a:gd name="T117" fmla="*/ 1579 h 1763"/>
                  <a:gd name="T118" fmla="*/ 1232 w 1593"/>
                  <a:gd name="T119" fmla="*/ 1717 h 1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93" h="1763">
                    <a:moveTo>
                      <a:pt x="85" y="863"/>
                    </a:moveTo>
                    <a:cubicBezTo>
                      <a:pt x="82" y="864"/>
                      <a:pt x="80" y="865"/>
                      <a:pt x="77" y="867"/>
                    </a:cubicBezTo>
                    <a:lnTo>
                      <a:pt x="81" y="865"/>
                    </a:lnTo>
                    <a:lnTo>
                      <a:pt x="85" y="863"/>
                    </a:lnTo>
                    <a:close/>
                    <a:moveTo>
                      <a:pt x="1208" y="1763"/>
                    </a:moveTo>
                    <a:cubicBezTo>
                      <a:pt x="1206" y="1763"/>
                      <a:pt x="1204" y="1762"/>
                      <a:pt x="1203" y="1761"/>
                    </a:cubicBezTo>
                    <a:cubicBezTo>
                      <a:pt x="1189" y="1747"/>
                      <a:pt x="1166" y="1733"/>
                      <a:pt x="1143" y="1719"/>
                    </a:cubicBezTo>
                    <a:cubicBezTo>
                      <a:pt x="1130" y="1711"/>
                      <a:pt x="1118" y="1704"/>
                      <a:pt x="1107" y="1696"/>
                    </a:cubicBezTo>
                    <a:lnTo>
                      <a:pt x="1106" y="1694"/>
                    </a:lnTo>
                    <a:cubicBezTo>
                      <a:pt x="1101" y="1686"/>
                      <a:pt x="1099" y="1682"/>
                      <a:pt x="1100" y="1678"/>
                    </a:cubicBezTo>
                    <a:cubicBezTo>
                      <a:pt x="1101" y="1674"/>
                      <a:pt x="1104" y="1673"/>
                      <a:pt x="1106" y="1672"/>
                    </a:cubicBezTo>
                    <a:cubicBezTo>
                      <a:pt x="1108" y="1671"/>
                      <a:pt x="1110" y="1670"/>
                      <a:pt x="1112" y="1667"/>
                    </a:cubicBezTo>
                    <a:lnTo>
                      <a:pt x="1111" y="1665"/>
                    </a:lnTo>
                    <a:cubicBezTo>
                      <a:pt x="1110" y="1664"/>
                      <a:pt x="1109" y="1663"/>
                      <a:pt x="1107" y="1660"/>
                    </a:cubicBezTo>
                    <a:cubicBezTo>
                      <a:pt x="1106" y="1659"/>
                      <a:pt x="1106" y="1656"/>
                      <a:pt x="1106" y="1654"/>
                    </a:cubicBezTo>
                    <a:lnTo>
                      <a:pt x="1107" y="1653"/>
                    </a:lnTo>
                    <a:lnTo>
                      <a:pt x="1103" y="1651"/>
                    </a:lnTo>
                    <a:cubicBezTo>
                      <a:pt x="1099" y="1649"/>
                      <a:pt x="1096" y="1648"/>
                      <a:pt x="1093" y="1643"/>
                    </a:cubicBezTo>
                    <a:lnTo>
                      <a:pt x="1092" y="1639"/>
                    </a:lnTo>
                    <a:lnTo>
                      <a:pt x="1091" y="1637"/>
                    </a:lnTo>
                    <a:lnTo>
                      <a:pt x="1090" y="1637"/>
                    </a:lnTo>
                    <a:cubicBezTo>
                      <a:pt x="1087" y="1637"/>
                      <a:pt x="1085" y="1636"/>
                      <a:pt x="1082" y="1633"/>
                    </a:cubicBezTo>
                    <a:lnTo>
                      <a:pt x="1082" y="1633"/>
                    </a:lnTo>
                    <a:cubicBezTo>
                      <a:pt x="1078" y="1633"/>
                      <a:pt x="1075" y="1630"/>
                      <a:pt x="1073" y="1626"/>
                    </a:cubicBezTo>
                    <a:lnTo>
                      <a:pt x="1073" y="1624"/>
                    </a:lnTo>
                    <a:cubicBezTo>
                      <a:pt x="1064" y="1623"/>
                      <a:pt x="1062" y="1615"/>
                      <a:pt x="1060" y="1609"/>
                    </a:cubicBezTo>
                    <a:cubicBezTo>
                      <a:pt x="1059" y="1607"/>
                      <a:pt x="1058" y="1603"/>
                      <a:pt x="1057" y="1602"/>
                    </a:cubicBezTo>
                    <a:lnTo>
                      <a:pt x="1054" y="1599"/>
                    </a:lnTo>
                    <a:cubicBezTo>
                      <a:pt x="1054" y="1599"/>
                      <a:pt x="1051" y="1598"/>
                      <a:pt x="1049" y="1598"/>
                    </a:cubicBezTo>
                    <a:cubicBezTo>
                      <a:pt x="1045" y="1597"/>
                      <a:pt x="1039" y="1596"/>
                      <a:pt x="1037" y="1590"/>
                    </a:cubicBezTo>
                    <a:cubicBezTo>
                      <a:pt x="1036" y="1586"/>
                      <a:pt x="1038" y="1583"/>
                      <a:pt x="1040" y="1580"/>
                    </a:cubicBezTo>
                    <a:lnTo>
                      <a:pt x="1040" y="1579"/>
                    </a:lnTo>
                    <a:cubicBezTo>
                      <a:pt x="1040" y="1575"/>
                      <a:pt x="1040" y="1573"/>
                      <a:pt x="1042" y="1568"/>
                    </a:cubicBezTo>
                    <a:lnTo>
                      <a:pt x="1044" y="1566"/>
                    </a:lnTo>
                    <a:lnTo>
                      <a:pt x="1046" y="1564"/>
                    </a:lnTo>
                    <a:lnTo>
                      <a:pt x="1045" y="1561"/>
                    </a:lnTo>
                    <a:cubicBezTo>
                      <a:pt x="1045" y="1558"/>
                      <a:pt x="1046" y="1556"/>
                      <a:pt x="1047" y="1553"/>
                    </a:cubicBezTo>
                    <a:lnTo>
                      <a:pt x="1047" y="1553"/>
                    </a:lnTo>
                    <a:lnTo>
                      <a:pt x="1046" y="1551"/>
                    </a:lnTo>
                    <a:cubicBezTo>
                      <a:pt x="1043" y="1545"/>
                      <a:pt x="1045" y="1539"/>
                      <a:pt x="1046" y="1536"/>
                    </a:cubicBezTo>
                    <a:lnTo>
                      <a:pt x="1047" y="1533"/>
                    </a:lnTo>
                    <a:cubicBezTo>
                      <a:pt x="1045" y="1532"/>
                      <a:pt x="1045" y="1530"/>
                      <a:pt x="1045" y="1528"/>
                    </a:cubicBezTo>
                    <a:cubicBezTo>
                      <a:pt x="1045" y="1520"/>
                      <a:pt x="1049" y="1514"/>
                      <a:pt x="1053" y="1508"/>
                    </a:cubicBezTo>
                    <a:cubicBezTo>
                      <a:pt x="1056" y="1503"/>
                      <a:pt x="1059" y="1499"/>
                      <a:pt x="1059" y="1494"/>
                    </a:cubicBezTo>
                    <a:cubicBezTo>
                      <a:pt x="1059" y="1492"/>
                      <a:pt x="1060" y="1490"/>
                      <a:pt x="1062" y="1489"/>
                    </a:cubicBezTo>
                    <a:cubicBezTo>
                      <a:pt x="1064" y="1488"/>
                      <a:pt x="1066" y="1487"/>
                      <a:pt x="1069" y="1487"/>
                    </a:cubicBezTo>
                    <a:cubicBezTo>
                      <a:pt x="1072" y="1487"/>
                      <a:pt x="1074" y="1488"/>
                      <a:pt x="1076" y="1489"/>
                    </a:cubicBezTo>
                    <a:lnTo>
                      <a:pt x="1078" y="1490"/>
                    </a:lnTo>
                    <a:lnTo>
                      <a:pt x="1080" y="1490"/>
                    </a:lnTo>
                    <a:cubicBezTo>
                      <a:pt x="1082" y="1489"/>
                      <a:pt x="1084" y="1488"/>
                      <a:pt x="1087" y="1488"/>
                    </a:cubicBezTo>
                    <a:cubicBezTo>
                      <a:pt x="1090" y="1488"/>
                      <a:pt x="1093" y="1489"/>
                      <a:pt x="1095" y="1491"/>
                    </a:cubicBezTo>
                    <a:lnTo>
                      <a:pt x="1097" y="1491"/>
                    </a:lnTo>
                    <a:lnTo>
                      <a:pt x="1099" y="1487"/>
                    </a:lnTo>
                    <a:lnTo>
                      <a:pt x="1107" y="1484"/>
                    </a:lnTo>
                    <a:lnTo>
                      <a:pt x="1100" y="1486"/>
                    </a:lnTo>
                    <a:lnTo>
                      <a:pt x="1099" y="1486"/>
                    </a:lnTo>
                    <a:lnTo>
                      <a:pt x="1098" y="1486"/>
                    </a:lnTo>
                    <a:cubicBezTo>
                      <a:pt x="1095" y="1486"/>
                      <a:pt x="1090" y="1486"/>
                      <a:pt x="1086" y="1482"/>
                    </a:cubicBezTo>
                    <a:cubicBezTo>
                      <a:pt x="1084" y="1481"/>
                      <a:pt x="1084" y="1479"/>
                      <a:pt x="1084" y="1477"/>
                    </a:cubicBezTo>
                    <a:cubicBezTo>
                      <a:pt x="1084" y="1475"/>
                      <a:pt x="1084" y="1473"/>
                      <a:pt x="1086" y="1472"/>
                    </a:cubicBezTo>
                    <a:cubicBezTo>
                      <a:pt x="1090" y="1469"/>
                      <a:pt x="1091" y="1465"/>
                      <a:pt x="1091" y="1458"/>
                    </a:cubicBezTo>
                    <a:cubicBezTo>
                      <a:pt x="1092" y="1451"/>
                      <a:pt x="1093" y="1443"/>
                      <a:pt x="1098" y="1436"/>
                    </a:cubicBezTo>
                    <a:lnTo>
                      <a:pt x="1099" y="1434"/>
                    </a:lnTo>
                    <a:cubicBezTo>
                      <a:pt x="1101" y="1433"/>
                      <a:pt x="1104" y="1432"/>
                      <a:pt x="1108" y="1432"/>
                    </a:cubicBezTo>
                    <a:cubicBezTo>
                      <a:pt x="1110" y="1432"/>
                      <a:pt x="1112" y="1432"/>
                      <a:pt x="1114" y="1433"/>
                    </a:cubicBezTo>
                    <a:cubicBezTo>
                      <a:pt x="1114" y="1428"/>
                      <a:pt x="1117" y="1425"/>
                      <a:pt x="1121" y="1421"/>
                    </a:cubicBezTo>
                    <a:cubicBezTo>
                      <a:pt x="1123" y="1419"/>
                      <a:pt x="1127" y="1414"/>
                      <a:pt x="1127" y="1412"/>
                    </a:cubicBezTo>
                    <a:cubicBezTo>
                      <a:pt x="1127" y="1409"/>
                      <a:pt x="1130" y="1406"/>
                      <a:pt x="1134" y="1406"/>
                    </a:cubicBezTo>
                    <a:lnTo>
                      <a:pt x="1134" y="1406"/>
                    </a:lnTo>
                    <a:lnTo>
                      <a:pt x="1137" y="1407"/>
                    </a:lnTo>
                    <a:cubicBezTo>
                      <a:pt x="1138" y="1405"/>
                      <a:pt x="1139" y="1402"/>
                      <a:pt x="1140" y="1400"/>
                    </a:cubicBezTo>
                    <a:cubicBezTo>
                      <a:pt x="1142" y="1396"/>
                      <a:pt x="1144" y="1391"/>
                      <a:pt x="1148" y="1388"/>
                    </a:cubicBezTo>
                    <a:cubicBezTo>
                      <a:pt x="1149" y="1387"/>
                      <a:pt x="1151" y="1386"/>
                      <a:pt x="1152" y="1386"/>
                    </a:cubicBezTo>
                    <a:lnTo>
                      <a:pt x="1153" y="1386"/>
                    </a:lnTo>
                    <a:lnTo>
                      <a:pt x="1156" y="1384"/>
                    </a:lnTo>
                    <a:lnTo>
                      <a:pt x="1157" y="1384"/>
                    </a:lnTo>
                    <a:cubicBezTo>
                      <a:pt x="1156" y="1381"/>
                      <a:pt x="1156" y="1376"/>
                      <a:pt x="1160" y="1371"/>
                    </a:cubicBezTo>
                    <a:lnTo>
                      <a:pt x="1162" y="1369"/>
                    </a:lnTo>
                    <a:cubicBezTo>
                      <a:pt x="1164" y="1368"/>
                      <a:pt x="1164" y="1367"/>
                      <a:pt x="1164" y="1367"/>
                    </a:cubicBezTo>
                    <a:cubicBezTo>
                      <a:pt x="1163" y="1363"/>
                      <a:pt x="1164" y="1360"/>
                      <a:pt x="1167" y="1357"/>
                    </a:cubicBezTo>
                    <a:lnTo>
                      <a:pt x="1163" y="1353"/>
                    </a:lnTo>
                    <a:cubicBezTo>
                      <a:pt x="1161" y="1350"/>
                      <a:pt x="1159" y="1348"/>
                      <a:pt x="1157" y="1345"/>
                    </a:cubicBezTo>
                    <a:lnTo>
                      <a:pt x="1154" y="1345"/>
                    </a:lnTo>
                    <a:lnTo>
                      <a:pt x="1154" y="1345"/>
                    </a:lnTo>
                    <a:cubicBezTo>
                      <a:pt x="1152" y="1345"/>
                      <a:pt x="1150" y="1345"/>
                      <a:pt x="1149" y="1343"/>
                    </a:cubicBezTo>
                    <a:lnTo>
                      <a:pt x="1149" y="1343"/>
                    </a:lnTo>
                    <a:cubicBezTo>
                      <a:pt x="1147" y="1343"/>
                      <a:pt x="1145" y="1342"/>
                      <a:pt x="1144" y="1341"/>
                    </a:cubicBezTo>
                    <a:cubicBezTo>
                      <a:pt x="1142" y="1340"/>
                      <a:pt x="1140" y="1339"/>
                      <a:pt x="1138" y="1337"/>
                    </a:cubicBezTo>
                    <a:lnTo>
                      <a:pt x="1135" y="1335"/>
                    </a:lnTo>
                    <a:lnTo>
                      <a:pt x="1134" y="1332"/>
                    </a:lnTo>
                    <a:lnTo>
                      <a:pt x="1131" y="1330"/>
                    </a:lnTo>
                    <a:lnTo>
                      <a:pt x="1131" y="1327"/>
                    </a:lnTo>
                    <a:lnTo>
                      <a:pt x="1129" y="1326"/>
                    </a:lnTo>
                    <a:lnTo>
                      <a:pt x="1126" y="1327"/>
                    </a:lnTo>
                    <a:lnTo>
                      <a:pt x="1126" y="1327"/>
                    </a:lnTo>
                    <a:lnTo>
                      <a:pt x="1122" y="1328"/>
                    </a:lnTo>
                    <a:lnTo>
                      <a:pt x="1118" y="1326"/>
                    </a:lnTo>
                    <a:lnTo>
                      <a:pt x="1116" y="1325"/>
                    </a:lnTo>
                    <a:cubicBezTo>
                      <a:pt x="1114" y="1322"/>
                      <a:pt x="1114" y="1320"/>
                      <a:pt x="1115" y="1318"/>
                    </a:cubicBezTo>
                    <a:lnTo>
                      <a:pt x="1115" y="1318"/>
                    </a:lnTo>
                    <a:lnTo>
                      <a:pt x="1113" y="1317"/>
                    </a:lnTo>
                    <a:cubicBezTo>
                      <a:pt x="1109" y="1316"/>
                      <a:pt x="1108" y="1313"/>
                      <a:pt x="1107" y="1310"/>
                    </a:cubicBezTo>
                    <a:lnTo>
                      <a:pt x="1107" y="1310"/>
                    </a:lnTo>
                    <a:cubicBezTo>
                      <a:pt x="1101" y="1311"/>
                      <a:pt x="1097" y="1311"/>
                      <a:pt x="1093" y="1311"/>
                    </a:cubicBezTo>
                    <a:lnTo>
                      <a:pt x="1083" y="1311"/>
                    </a:lnTo>
                    <a:lnTo>
                      <a:pt x="1081" y="1311"/>
                    </a:lnTo>
                    <a:cubicBezTo>
                      <a:pt x="1076" y="1311"/>
                      <a:pt x="1074" y="1307"/>
                      <a:pt x="1072" y="1304"/>
                    </a:cubicBezTo>
                    <a:lnTo>
                      <a:pt x="1071" y="1303"/>
                    </a:lnTo>
                    <a:lnTo>
                      <a:pt x="1067" y="1304"/>
                    </a:lnTo>
                    <a:lnTo>
                      <a:pt x="1066" y="1304"/>
                    </a:lnTo>
                    <a:lnTo>
                      <a:pt x="1066" y="1304"/>
                    </a:lnTo>
                    <a:cubicBezTo>
                      <a:pt x="1063" y="1307"/>
                      <a:pt x="1059" y="1309"/>
                      <a:pt x="1055" y="1309"/>
                    </a:cubicBezTo>
                    <a:cubicBezTo>
                      <a:pt x="1051" y="1309"/>
                      <a:pt x="1048" y="1307"/>
                      <a:pt x="1047" y="1305"/>
                    </a:cubicBezTo>
                    <a:lnTo>
                      <a:pt x="1046" y="1303"/>
                    </a:lnTo>
                    <a:cubicBezTo>
                      <a:pt x="1042" y="1301"/>
                      <a:pt x="1041" y="1298"/>
                      <a:pt x="1041" y="1296"/>
                    </a:cubicBezTo>
                    <a:lnTo>
                      <a:pt x="1040" y="1296"/>
                    </a:lnTo>
                    <a:lnTo>
                      <a:pt x="1039" y="1296"/>
                    </a:lnTo>
                    <a:lnTo>
                      <a:pt x="1035" y="1295"/>
                    </a:lnTo>
                    <a:cubicBezTo>
                      <a:pt x="1034" y="1294"/>
                      <a:pt x="1032" y="1292"/>
                      <a:pt x="1032" y="1290"/>
                    </a:cubicBezTo>
                    <a:cubicBezTo>
                      <a:pt x="1030" y="1289"/>
                      <a:pt x="1028" y="1288"/>
                      <a:pt x="1027" y="1286"/>
                    </a:cubicBezTo>
                    <a:lnTo>
                      <a:pt x="1027" y="1287"/>
                    </a:lnTo>
                    <a:cubicBezTo>
                      <a:pt x="1024" y="1290"/>
                      <a:pt x="1022" y="1293"/>
                      <a:pt x="1017" y="1293"/>
                    </a:cubicBezTo>
                    <a:cubicBezTo>
                      <a:pt x="1013" y="1293"/>
                      <a:pt x="1010" y="1290"/>
                      <a:pt x="1009" y="1286"/>
                    </a:cubicBezTo>
                    <a:lnTo>
                      <a:pt x="1006" y="1288"/>
                    </a:lnTo>
                    <a:cubicBezTo>
                      <a:pt x="1002" y="1289"/>
                      <a:pt x="999" y="1289"/>
                      <a:pt x="997" y="1289"/>
                    </a:cubicBezTo>
                    <a:cubicBezTo>
                      <a:pt x="991" y="1289"/>
                      <a:pt x="989" y="1285"/>
                      <a:pt x="988" y="1283"/>
                    </a:cubicBezTo>
                    <a:lnTo>
                      <a:pt x="987" y="1283"/>
                    </a:lnTo>
                    <a:cubicBezTo>
                      <a:pt x="986" y="1286"/>
                      <a:pt x="984" y="1289"/>
                      <a:pt x="980" y="1291"/>
                    </a:cubicBezTo>
                    <a:lnTo>
                      <a:pt x="977" y="1293"/>
                    </a:lnTo>
                    <a:cubicBezTo>
                      <a:pt x="970" y="1293"/>
                      <a:pt x="962" y="1295"/>
                      <a:pt x="959" y="1300"/>
                    </a:cubicBezTo>
                    <a:cubicBezTo>
                      <a:pt x="957" y="1302"/>
                      <a:pt x="955" y="1303"/>
                      <a:pt x="953" y="1303"/>
                    </a:cubicBezTo>
                    <a:lnTo>
                      <a:pt x="950" y="1303"/>
                    </a:lnTo>
                    <a:cubicBezTo>
                      <a:pt x="949" y="1302"/>
                      <a:pt x="947" y="1301"/>
                      <a:pt x="946" y="1300"/>
                    </a:cubicBezTo>
                    <a:cubicBezTo>
                      <a:pt x="943" y="1299"/>
                      <a:pt x="940" y="1298"/>
                      <a:pt x="938" y="1297"/>
                    </a:cubicBezTo>
                    <a:cubicBezTo>
                      <a:pt x="934" y="1299"/>
                      <a:pt x="931" y="1299"/>
                      <a:pt x="929" y="1299"/>
                    </a:cubicBezTo>
                    <a:cubicBezTo>
                      <a:pt x="912" y="1299"/>
                      <a:pt x="911" y="1280"/>
                      <a:pt x="911" y="1266"/>
                    </a:cubicBezTo>
                    <a:cubicBezTo>
                      <a:pt x="911" y="1260"/>
                      <a:pt x="910" y="1255"/>
                      <a:pt x="910" y="1251"/>
                    </a:cubicBezTo>
                    <a:cubicBezTo>
                      <a:pt x="900" y="1245"/>
                      <a:pt x="890" y="1234"/>
                      <a:pt x="880" y="1223"/>
                    </a:cubicBezTo>
                    <a:cubicBezTo>
                      <a:pt x="864" y="1206"/>
                      <a:pt x="847" y="1187"/>
                      <a:pt x="833" y="1187"/>
                    </a:cubicBezTo>
                    <a:cubicBezTo>
                      <a:pt x="828" y="1187"/>
                      <a:pt x="823" y="1190"/>
                      <a:pt x="818" y="1195"/>
                    </a:cubicBezTo>
                    <a:cubicBezTo>
                      <a:pt x="817" y="1197"/>
                      <a:pt x="815" y="1197"/>
                      <a:pt x="813" y="1197"/>
                    </a:cubicBezTo>
                    <a:lnTo>
                      <a:pt x="809" y="1196"/>
                    </a:lnTo>
                    <a:cubicBezTo>
                      <a:pt x="808" y="1195"/>
                      <a:pt x="807" y="1195"/>
                      <a:pt x="805" y="1195"/>
                    </a:cubicBezTo>
                    <a:cubicBezTo>
                      <a:pt x="802" y="1195"/>
                      <a:pt x="799" y="1196"/>
                      <a:pt x="796" y="1197"/>
                    </a:cubicBezTo>
                    <a:cubicBezTo>
                      <a:pt x="794" y="1197"/>
                      <a:pt x="791" y="1198"/>
                      <a:pt x="789" y="1199"/>
                    </a:cubicBezTo>
                    <a:lnTo>
                      <a:pt x="787" y="1199"/>
                    </a:lnTo>
                    <a:cubicBezTo>
                      <a:pt x="786" y="1199"/>
                      <a:pt x="784" y="1198"/>
                      <a:pt x="783" y="1197"/>
                    </a:cubicBezTo>
                    <a:cubicBezTo>
                      <a:pt x="782" y="1196"/>
                      <a:pt x="781" y="1194"/>
                      <a:pt x="781" y="1192"/>
                    </a:cubicBezTo>
                    <a:cubicBezTo>
                      <a:pt x="781" y="1190"/>
                      <a:pt x="778" y="1188"/>
                      <a:pt x="776" y="1185"/>
                    </a:cubicBezTo>
                    <a:lnTo>
                      <a:pt x="774" y="1183"/>
                    </a:lnTo>
                    <a:cubicBezTo>
                      <a:pt x="772" y="1184"/>
                      <a:pt x="770" y="1184"/>
                      <a:pt x="769" y="1184"/>
                    </a:cubicBezTo>
                    <a:lnTo>
                      <a:pt x="767" y="1184"/>
                    </a:lnTo>
                    <a:cubicBezTo>
                      <a:pt x="763" y="1186"/>
                      <a:pt x="761" y="1187"/>
                      <a:pt x="758" y="1187"/>
                    </a:cubicBezTo>
                    <a:cubicBezTo>
                      <a:pt x="755" y="1187"/>
                      <a:pt x="751" y="1186"/>
                      <a:pt x="746" y="1181"/>
                    </a:cubicBezTo>
                    <a:lnTo>
                      <a:pt x="743" y="1181"/>
                    </a:lnTo>
                    <a:cubicBezTo>
                      <a:pt x="740" y="1181"/>
                      <a:pt x="736" y="1180"/>
                      <a:pt x="734" y="1179"/>
                    </a:cubicBezTo>
                    <a:cubicBezTo>
                      <a:pt x="731" y="1178"/>
                      <a:pt x="729" y="1177"/>
                      <a:pt x="727" y="1176"/>
                    </a:cubicBezTo>
                    <a:cubicBezTo>
                      <a:pt x="725" y="1176"/>
                      <a:pt x="723" y="1175"/>
                      <a:pt x="722" y="1173"/>
                    </a:cubicBezTo>
                    <a:cubicBezTo>
                      <a:pt x="721" y="1172"/>
                      <a:pt x="721" y="1170"/>
                      <a:pt x="721" y="1168"/>
                    </a:cubicBezTo>
                    <a:cubicBezTo>
                      <a:pt x="721" y="1166"/>
                      <a:pt x="716" y="1164"/>
                      <a:pt x="714" y="1163"/>
                    </a:cubicBezTo>
                    <a:cubicBezTo>
                      <a:pt x="709" y="1160"/>
                      <a:pt x="704" y="1158"/>
                      <a:pt x="700" y="1154"/>
                    </a:cubicBezTo>
                    <a:cubicBezTo>
                      <a:pt x="699" y="1155"/>
                      <a:pt x="698" y="1155"/>
                      <a:pt x="696" y="1155"/>
                    </a:cubicBezTo>
                    <a:cubicBezTo>
                      <a:pt x="692" y="1155"/>
                      <a:pt x="689" y="1152"/>
                      <a:pt x="688" y="1150"/>
                    </a:cubicBezTo>
                    <a:cubicBezTo>
                      <a:pt x="685" y="1149"/>
                      <a:pt x="684" y="1148"/>
                      <a:pt x="682" y="1147"/>
                    </a:cubicBezTo>
                    <a:lnTo>
                      <a:pt x="679" y="1144"/>
                    </a:lnTo>
                    <a:cubicBezTo>
                      <a:pt x="674" y="1143"/>
                      <a:pt x="669" y="1139"/>
                      <a:pt x="660" y="1133"/>
                    </a:cubicBezTo>
                    <a:cubicBezTo>
                      <a:pt x="657" y="1129"/>
                      <a:pt x="650" y="1124"/>
                      <a:pt x="648" y="1123"/>
                    </a:cubicBezTo>
                    <a:lnTo>
                      <a:pt x="646" y="1124"/>
                    </a:lnTo>
                    <a:cubicBezTo>
                      <a:pt x="644" y="1124"/>
                      <a:pt x="642" y="1122"/>
                      <a:pt x="642" y="1119"/>
                    </a:cubicBezTo>
                    <a:cubicBezTo>
                      <a:pt x="639" y="1113"/>
                      <a:pt x="630" y="1111"/>
                      <a:pt x="623" y="1111"/>
                    </a:cubicBezTo>
                    <a:lnTo>
                      <a:pt x="621" y="1111"/>
                    </a:lnTo>
                    <a:cubicBezTo>
                      <a:pt x="619" y="1110"/>
                      <a:pt x="616" y="1109"/>
                      <a:pt x="613" y="1108"/>
                    </a:cubicBezTo>
                    <a:cubicBezTo>
                      <a:pt x="608" y="1107"/>
                      <a:pt x="601" y="1104"/>
                      <a:pt x="594" y="1104"/>
                    </a:cubicBezTo>
                    <a:cubicBezTo>
                      <a:pt x="590" y="1104"/>
                      <a:pt x="586" y="1105"/>
                      <a:pt x="583" y="1107"/>
                    </a:cubicBezTo>
                    <a:lnTo>
                      <a:pt x="580" y="1108"/>
                    </a:lnTo>
                    <a:lnTo>
                      <a:pt x="580" y="1108"/>
                    </a:lnTo>
                    <a:cubicBezTo>
                      <a:pt x="576" y="1108"/>
                      <a:pt x="571" y="1111"/>
                      <a:pt x="566" y="1114"/>
                    </a:cubicBezTo>
                    <a:cubicBezTo>
                      <a:pt x="563" y="1115"/>
                      <a:pt x="561" y="1116"/>
                      <a:pt x="558" y="1117"/>
                    </a:cubicBezTo>
                    <a:lnTo>
                      <a:pt x="557" y="1120"/>
                    </a:lnTo>
                    <a:lnTo>
                      <a:pt x="557" y="1123"/>
                    </a:lnTo>
                    <a:cubicBezTo>
                      <a:pt x="556" y="1124"/>
                      <a:pt x="554" y="1128"/>
                      <a:pt x="549" y="1128"/>
                    </a:cubicBezTo>
                    <a:cubicBezTo>
                      <a:pt x="547" y="1130"/>
                      <a:pt x="543" y="1132"/>
                      <a:pt x="540" y="1132"/>
                    </a:cubicBezTo>
                    <a:cubicBezTo>
                      <a:pt x="537" y="1132"/>
                      <a:pt x="534" y="1130"/>
                      <a:pt x="533" y="1128"/>
                    </a:cubicBezTo>
                    <a:cubicBezTo>
                      <a:pt x="532" y="1127"/>
                      <a:pt x="532" y="1125"/>
                      <a:pt x="532" y="1124"/>
                    </a:cubicBezTo>
                    <a:cubicBezTo>
                      <a:pt x="530" y="1122"/>
                      <a:pt x="527" y="1122"/>
                      <a:pt x="523" y="1121"/>
                    </a:cubicBezTo>
                    <a:lnTo>
                      <a:pt x="523" y="1121"/>
                    </a:lnTo>
                    <a:cubicBezTo>
                      <a:pt x="519" y="1121"/>
                      <a:pt x="515" y="1119"/>
                      <a:pt x="513" y="1118"/>
                    </a:cubicBezTo>
                    <a:lnTo>
                      <a:pt x="512" y="1117"/>
                    </a:lnTo>
                    <a:lnTo>
                      <a:pt x="510" y="1118"/>
                    </a:lnTo>
                    <a:lnTo>
                      <a:pt x="508" y="1118"/>
                    </a:lnTo>
                    <a:cubicBezTo>
                      <a:pt x="505" y="1118"/>
                      <a:pt x="503" y="1116"/>
                      <a:pt x="502" y="1115"/>
                    </a:cubicBezTo>
                    <a:lnTo>
                      <a:pt x="501" y="1111"/>
                    </a:lnTo>
                    <a:cubicBezTo>
                      <a:pt x="492" y="1110"/>
                      <a:pt x="479" y="1107"/>
                      <a:pt x="474" y="1101"/>
                    </a:cubicBezTo>
                    <a:cubicBezTo>
                      <a:pt x="472" y="1098"/>
                      <a:pt x="472" y="1096"/>
                      <a:pt x="472" y="1094"/>
                    </a:cubicBezTo>
                    <a:lnTo>
                      <a:pt x="474" y="1091"/>
                    </a:lnTo>
                    <a:cubicBezTo>
                      <a:pt x="473" y="1088"/>
                      <a:pt x="472" y="1084"/>
                      <a:pt x="473" y="1080"/>
                    </a:cubicBezTo>
                    <a:cubicBezTo>
                      <a:pt x="474" y="1071"/>
                      <a:pt x="479" y="1062"/>
                      <a:pt x="483" y="1054"/>
                    </a:cubicBezTo>
                    <a:cubicBezTo>
                      <a:pt x="484" y="1050"/>
                      <a:pt x="486" y="1047"/>
                      <a:pt x="487" y="1044"/>
                    </a:cubicBezTo>
                    <a:lnTo>
                      <a:pt x="487" y="1044"/>
                    </a:lnTo>
                    <a:lnTo>
                      <a:pt x="484" y="1044"/>
                    </a:lnTo>
                    <a:cubicBezTo>
                      <a:pt x="480" y="1044"/>
                      <a:pt x="477" y="1043"/>
                      <a:pt x="475" y="1041"/>
                    </a:cubicBezTo>
                    <a:lnTo>
                      <a:pt x="471" y="1040"/>
                    </a:lnTo>
                    <a:lnTo>
                      <a:pt x="471" y="1040"/>
                    </a:lnTo>
                    <a:lnTo>
                      <a:pt x="468" y="1041"/>
                    </a:lnTo>
                    <a:lnTo>
                      <a:pt x="467" y="1041"/>
                    </a:lnTo>
                    <a:cubicBezTo>
                      <a:pt x="464" y="1041"/>
                      <a:pt x="462" y="1040"/>
                      <a:pt x="461" y="1037"/>
                    </a:cubicBezTo>
                    <a:lnTo>
                      <a:pt x="461" y="1036"/>
                    </a:lnTo>
                    <a:lnTo>
                      <a:pt x="459" y="1036"/>
                    </a:lnTo>
                    <a:lnTo>
                      <a:pt x="456" y="1037"/>
                    </a:lnTo>
                    <a:cubicBezTo>
                      <a:pt x="454" y="1038"/>
                      <a:pt x="452" y="1038"/>
                      <a:pt x="450" y="1038"/>
                    </a:cubicBezTo>
                    <a:cubicBezTo>
                      <a:pt x="447" y="1038"/>
                      <a:pt x="445" y="1038"/>
                      <a:pt x="443" y="1036"/>
                    </a:cubicBezTo>
                    <a:lnTo>
                      <a:pt x="442" y="1036"/>
                    </a:lnTo>
                    <a:lnTo>
                      <a:pt x="441" y="1036"/>
                    </a:lnTo>
                    <a:cubicBezTo>
                      <a:pt x="440" y="1037"/>
                      <a:pt x="438" y="1037"/>
                      <a:pt x="437" y="1037"/>
                    </a:cubicBezTo>
                    <a:cubicBezTo>
                      <a:pt x="435" y="1037"/>
                      <a:pt x="433" y="1037"/>
                      <a:pt x="432" y="1035"/>
                    </a:cubicBezTo>
                    <a:lnTo>
                      <a:pt x="431" y="1036"/>
                    </a:lnTo>
                    <a:cubicBezTo>
                      <a:pt x="427" y="1036"/>
                      <a:pt x="424" y="1034"/>
                      <a:pt x="422" y="1032"/>
                    </a:cubicBezTo>
                    <a:lnTo>
                      <a:pt x="421" y="1033"/>
                    </a:lnTo>
                    <a:cubicBezTo>
                      <a:pt x="420" y="1034"/>
                      <a:pt x="418" y="1034"/>
                      <a:pt x="417" y="1034"/>
                    </a:cubicBezTo>
                    <a:lnTo>
                      <a:pt x="413" y="1033"/>
                    </a:lnTo>
                    <a:cubicBezTo>
                      <a:pt x="411" y="1032"/>
                      <a:pt x="410" y="1031"/>
                      <a:pt x="408" y="1031"/>
                    </a:cubicBezTo>
                    <a:cubicBezTo>
                      <a:pt x="404" y="1031"/>
                      <a:pt x="401" y="1033"/>
                      <a:pt x="399" y="1035"/>
                    </a:cubicBezTo>
                    <a:cubicBezTo>
                      <a:pt x="398" y="1036"/>
                      <a:pt x="396" y="1037"/>
                      <a:pt x="394" y="1037"/>
                    </a:cubicBezTo>
                    <a:lnTo>
                      <a:pt x="393" y="1037"/>
                    </a:lnTo>
                    <a:cubicBezTo>
                      <a:pt x="391" y="1037"/>
                      <a:pt x="386" y="1040"/>
                      <a:pt x="384" y="1041"/>
                    </a:cubicBezTo>
                    <a:cubicBezTo>
                      <a:pt x="382" y="1043"/>
                      <a:pt x="380" y="1044"/>
                      <a:pt x="378" y="1044"/>
                    </a:cubicBezTo>
                    <a:cubicBezTo>
                      <a:pt x="375" y="1045"/>
                      <a:pt x="373" y="1046"/>
                      <a:pt x="371" y="1046"/>
                    </a:cubicBezTo>
                    <a:cubicBezTo>
                      <a:pt x="367" y="1047"/>
                      <a:pt x="365" y="1047"/>
                      <a:pt x="364" y="1048"/>
                    </a:cubicBezTo>
                    <a:cubicBezTo>
                      <a:pt x="363" y="1050"/>
                      <a:pt x="361" y="1051"/>
                      <a:pt x="360" y="1051"/>
                    </a:cubicBezTo>
                    <a:lnTo>
                      <a:pt x="356" y="1054"/>
                    </a:lnTo>
                    <a:cubicBezTo>
                      <a:pt x="354" y="1056"/>
                      <a:pt x="352" y="1057"/>
                      <a:pt x="350" y="1058"/>
                    </a:cubicBezTo>
                    <a:cubicBezTo>
                      <a:pt x="348" y="1062"/>
                      <a:pt x="345" y="1063"/>
                      <a:pt x="343" y="1063"/>
                    </a:cubicBezTo>
                    <a:cubicBezTo>
                      <a:pt x="339" y="1068"/>
                      <a:pt x="333" y="1071"/>
                      <a:pt x="325" y="1074"/>
                    </a:cubicBezTo>
                    <a:lnTo>
                      <a:pt x="323" y="1076"/>
                    </a:lnTo>
                    <a:lnTo>
                      <a:pt x="323" y="1078"/>
                    </a:lnTo>
                    <a:cubicBezTo>
                      <a:pt x="323" y="1080"/>
                      <a:pt x="322" y="1081"/>
                      <a:pt x="320" y="1082"/>
                    </a:cubicBezTo>
                    <a:lnTo>
                      <a:pt x="319" y="1086"/>
                    </a:lnTo>
                    <a:cubicBezTo>
                      <a:pt x="317" y="1089"/>
                      <a:pt x="313" y="1092"/>
                      <a:pt x="309" y="1093"/>
                    </a:cubicBezTo>
                    <a:cubicBezTo>
                      <a:pt x="305" y="1095"/>
                      <a:pt x="302" y="1097"/>
                      <a:pt x="299" y="1099"/>
                    </a:cubicBezTo>
                    <a:cubicBezTo>
                      <a:pt x="295" y="1102"/>
                      <a:pt x="291" y="1104"/>
                      <a:pt x="285" y="1107"/>
                    </a:cubicBezTo>
                    <a:cubicBezTo>
                      <a:pt x="282" y="1114"/>
                      <a:pt x="274" y="1121"/>
                      <a:pt x="265" y="1121"/>
                    </a:cubicBezTo>
                    <a:cubicBezTo>
                      <a:pt x="262" y="1121"/>
                      <a:pt x="259" y="1121"/>
                      <a:pt x="256" y="1119"/>
                    </a:cubicBezTo>
                    <a:lnTo>
                      <a:pt x="252" y="1121"/>
                    </a:lnTo>
                    <a:lnTo>
                      <a:pt x="251" y="1124"/>
                    </a:lnTo>
                    <a:cubicBezTo>
                      <a:pt x="249" y="1126"/>
                      <a:pt x="246" y="1128"/>
                      <a:pt x="243" y="1129"/>
                    </a:cubicBezTo>
                    <a:lnTo>
                      <a:pt x="243" y="1129"/>
                    </a:lnTo>
                    <a:cubicBezTo>
                      <a:pt x="242" y="1131"/>
                      <a:pt x="241" y="1134"/>
                      <a:pt x="237" y="1135"/>
                    </a:cubicBezTo>
                    <a:cubicBezTo>
                      <a:pt x="237" y="1136"/>
                      <a:pt x="235" y="1138"/>
                      <a:pt x="233" y="1140"/>
                    </a:cubicBezTo>
                    <a:lnTo>
                      <a:pt x="229" y="1141"/>
                    </a:lnTo>
                    <a:lnTo>
                      <a:pt x="227" y="1143"/>
                    </a:lnTo>
                    <a:cubicBezTo>
                      <a:pt x="226" y="1144"/>
                      <a:pt x="224" y="1147"/>
                      <a:pt x="221" y="1149"/>
                    </a:cubicBezTo>
                    <a:cubicBezTo>
                      <a:pt x="220" y="1151"/>
                      <a:pt x="218" y="1152"/>
                      <a:pt x="215" y="1152"/>
                    </a:cubicBezTo>
                    <a:lnTo>
                      <a:pt x="214" y="1153"/>
                    </a:lnTo>
                    <a:cubicBezTo>
                      <a:pt x="212" y="1157"/>
                      <a:pt x="209" y="1158"/>
                      <a:pt x="207" y="1158"/>
                    </a:cubicBezTo>
                    <a:lnTo>
                      <a:pt x="206" y="1157"/>
                    </a:lnTo>
                    <a:lnTo>
                      <a:pt x="202" y="1158"/>
                    </a:lnTo>
                    <a:cubicBezTo>
                      <a:pt x="200" y="1158"/>
                      <a:pt x="197" y="1157"/>
                      <a:pt x="195" y="1156"/>
                    </a:cubicBezTo>
                    <a:lnTo>
                      <a:pt x="193" y="1156"/>
                    </a:lnTo>
                    <a:cubicBezTo>
                      <a:pt x="190" y="1157"/>
                      <a:pt x="189" y="1158"/>
                      <a:pt x="187" y="1162"/>
                    </a:cubicBezTo>
                    <a:cubicBezTo>
                      <a:pt x="186" y="1163"/>
                      <a:pt x="185" y="1165"/>
                      <a:pt x="184" y="1167"/>
                    </a:cubicBezTo>
                    <a:cubicBezTo>
                      <a:pt x="183" y="1168"/>
                      <a:pt x="181" y="1169"/>
                      <a:pt x="180" y="1169"/>
                    </a:cubicBezTo>
                    <a:lnTo>
                      <a:pt x="178" y="1169"/>
                    </a:lnTo>
                    <a:cubicBezTo>
                      <a:pt x="178" y="1177"/>
                      <a:pt x="171" y="1180"/>
                      <a:pt x="168" y="1182"/>
                    </a:cubicBezTo>
                    <a:lnTo>
                      <a:pt x="166" y="1183"/>
                    </a:lnTo>
                    <a:lnTo>
                      <a:pt x="163" y="1186"/>
                    </a:lnTo>
                    <a:lnTo>
                      <a:pt x="160" y="1187"/>
                    </a:lnTo>
                    <a:lnTo>
                      <a:pt x="158" y="1187"/>
                    </a:lnTo>
                    <a:cubicBezTo>
                      <a:pt x="156" y="1186"/>
                      <a:pt x="154" y="1186"/>
                      <a:pt x="153" y="1186"/>
                    </a:cubicBezTo>
                    <a:cubicBezTo>
                      <a:pt x="149" y="1186"/>
                      <a:pt x="148" y="1187"/>
                      <a:pt x="145" y="1189"/>
                    </a:cubicBezTo>
                    <a:cubicBezTo>
                      <a:pt x="143" y="1191"/>
                      <a:pt x="139" y="1193"/>
                      <a:pt x="135" y="1193"/>
                    </a:cubicBezTo>
                    <a:cubicBezTo>
                      <a:pt x="132" y="1193"/>
                      <a:pt x="129" y="1192"/>
                      <a:pt x="125" y="1190"/>
                    </a:cubicBezTo>
                    <a:lnTo>
                      <a:pt x="124" y="1192"/>
                    </a:lnTo>
                    <a:cubicBezTo>
                      <a:pt x="123" y="1195"/>
                      <a:pt x="120" y="1201"/>
                      <a:pt x="113" y="1201"/>
                    </a:cubicBezTo>
                    <a:cubicBezTo>
                      <a:pt x="110" y="1210"/>
                      <a:pt x="105" y="1211"/>
                      <a:pt x="102" y="1211"/>
                    </a:cubicBezTo>
                    <a:cubicBezTo>
                      <a:pt x="95" y="1211"/>
                      <a:pt x="89" y="1205"/>
                      <a:pt x="86" y="1195"/>
                    </a:cubicBezTo>
                    <a:cubicBezTo>
                      <a:pt x="86" y="1193"/>
                      <a:pt x="86" y="1191"/>
                      <a:pt x="87" y="1189"/>
                    </a:cubicBezTo>
                    <a:cubicBezTo>
                      <a:pt x="89" y="1188"/>
                      <a:pt x="91" y="1187"/>
                      <a:pt x="93" y="1187"/>
                    </a:cubicBezTo>
                    <a:cubicBezTo>
                      <a:pt x="97" y="1186"/>
                      <a:pt x="98" y="1186"/>
                      <a:pt x="98" y="1186"/>
                    </a:cubicBezTo>
                    <a:lnTo>
                      <a:pt x="99" y="1183"/>
                    </a:lnTo>
                    <a:cubicBezTo>
                      <a:pt x="99" y="1180"/>
                      <a:pt x="100" y="1175"/>
                      <a:pt x="105" y="1171"/>
                    </a:cubicBezTo>
                    <a:lnTo>
                      <a:pt x="107" y="1167"/>
                    </a:lnTo>
                    <a:cubicBezTo>
                      <a:pt x="109" y="1165"/>
                      <a:pt x="113" y="1157"/>
                      <a:pt x="113" y="1155"/>
                    </a:cubicBezTo>
                    <a:cubicBezTo>
                      <a:pt x="107" y="1152"/>
                      <a:pt x="106" y="1147"/>
                      <a:pt x="106" y="1145"/>
                    </a:cubicBezTo>
                    <a:lnTo>
                      <a:pt x="106" y="1145"/>
                    </a:lnTo>
                    <a:cubicBezTo>
                      <a:pt x="104" y="1144"/>
                      <a:pt x="103" y="1143"/>
                      <a:pt x="102" y="1142"/>
                    </a:cubicBezTo>
                    <a:cubicBezTo>
                      <a:pt x="101" y="1141"/>
                      <a:pt x="100" y="1139"/>
                      <a:pt x="100" y="1137"/>
                    </a:cubicBezTo>
                    <a:lnTo>
                      <a:pt x="101" y="1134"/>
                    </a:lnTo>
                    <a:lnTo>
                      <a:pt x="98" y="1130"/>
                    </a:lnTo>
                    <a:cubicBezTo>
                      <a:pt x="97" y="1126"/>
                      <a:pt x="101" y="1123"/>
                      <a:pt x="104" y="1121"/>
                    </a:cubicBezTo>
                    <a:lnTo>
                      <a:pt x="105" y="1120"/>
                    </a:lnTo>
                    <a:cubicBezTo>
                      <a:pt x="105" y="1117"/>
                      <a:pt x="105" y="1113"/>
                      <a:pt x="106" y="1110"/>
                    </a:cubicBezTo>
                    <a:cubicBezTo>
                      <a:pt x="104" y="1108"/>
                      <a:pt x="102" y="1105"/>
                      <a:pt x="102" y="1101"/>
                    </a:cubicBezTo>
                    <a:cubicBezTo>
                      <a:pt x="102" y="1099"/>
                      <a:pt x="104" y="1095"/>
                      <a:pt x="108" y="1093"/>
                    </a:cubicBezTo>
                    <a:lnTo>
                      <a:pt x="108" y="1092"/>
                    </a:lnTo>
                    <a:cubicBezTo>
                      <a:pt x="107" y="1091"/>
                      <a:pt x="106" y="1089"/>
                      <a:pt x="106" y="1087"/>
                    </a:cubicBezTo>
                    <a:lnTo>
                      <a:pt x="107" y="1083"/>
                    </a:lnTo>
                    <a:lnTo>
                      <a:pt x="107" y="1081"/>
                    </a:lnTo>
                    <a:lnTo>
                      <a:pt x="108" y="1079"/>
                    </a:lnTo>
                    <a:lnTo>
                      <a:pt x="108" y="1079"/>
                    </a:lnTo>
                    <a:lnTo>
                      <a:pt x="107" y="1076"/>
                    </a:lnTo>
                    <a:lnTo>
                      <a:pt x="106" y="1072"/>
                    </a:lnTo>
                    <a:lnTo>
                      <a:pt x="107" y="1070"/>
                    </a:lnTo>
                    <a:cubicBezTo>
                      <a:pt x="104" y="1068"/>
                      <a:pt x="103" y="1064"/>
                      <a:pt x="105" y="1061"/>
                    </a:cubicBezTo>
                    <a:lnTo>
                      <a:pt x="106" y="1059"/>
                    </a:lnTo>
                    <a:cubicBezTo>
                      <a:pt x="103" y="1057"/>
                      <a:pt x="103" y="1054"/>
                      <a:pt x="104" y="1052"/>
                    </a:cubicBezTo>
                    <a:cubicBezTo>
                      <a:pt x="105" y="1050"/>
                      <a:pt x="108" y="1048"/>
                      <a:pt x="111" y="1048"/>
                    </a:cubicBezTo>
                    <a:cubicBezTo>
                      <a:pt x="113" y="1048"/>
                      <a:pt x="115" y="1049"/>
                      <a:pt x="117" y="1050"/>
                    </a:cubicBezTo>
                    <a:lnTo>
                      <a:pt x="120" y="1049"/>
                    </a:lnTo>
                    <a:lnTo>
                      <a:pt x="121" y="1047"/>
                    </a:lnTo>
                    <a:cubicBezTo>
                      <a:pt x="119" y="1045"/>
                      <a:pt x="115" y="1042"/>
                      <a:pt x="114" y="1036"/>
                    </a:cubicBezTo>
                    <a:lnTo>
                      <a:pt x="110" y="1034"/>
                    </a:lnTo>
                    <a:cubicBezTo>
                      <a:pt x="106" y="1033"/>
                      <a:pt x="99" y="1029"/>
                      <a:pt x="97" y="1024"/>
                    </a:cubicBezTo>
                    <a:lnTo>
                      <a:pt x="97" y="1024"/>
                    </a:lnTo>
                    <a:cubicBezTo>
                      <a:pt x="95" y="1024"/>
                      <a:pt x="93" y="1023"/>
                      <a:pt x="91" y="1022"/>
                    </a:cubicBezTo>
                    <a:cubicBezTo>
                      <a:pt x="89" y="1019"/>
                      <a:pt x="88" y="1017"/>
                      <a:pt x="88" y="1015"/>
                    </a:cubicBezTo>
                    <a:lnTo>
                      <a:pt x="86" y="1016"/>
                    </a:lnTo>
                    <a:cubicBezTo>
                      <a:pt x="80" y="1016"/>
                      <a:pt x="76" y="1011"/>
                      <a:pt x="74" y="1009"/>
                    </a:cubicBezTo>
                    <a:lnTo>
                      <a:pt x="72" y="1007"/>
                    </a:lnTo>
                    <a:lnTo>
                      <a:pt x="72" y="1007"/>
                    </a:lnTo>
                    <a:lnTo>
                      <a:pt x="70" y="1006"/>
                    </a:lnTo>
                    <a:cubicBezTo>
                      <a:pt x="67" y="1006"/>
                      <a:pt x="62" y="1005"/>
                      <a:pt x="61" y="1000"/>
                    </a:cubicBezTo>
                    <a:cubicBezTo>
                      <a:pt x="60" y="997"/>
                      <a:pt x="61" y="994"/>
                      <a:pt x="64" y="992"/>
                    </a:cubicBezTo>
                    <a:cubicBezTo>
                      <a:pt x="64" y="989"/>
                      <a:pt x="67" y="986"/>
                      <a:pt x="69" y="984"/>
                    </a:cubicBezTo>
                    <a:cubicBezTo>
                      <a:pt x="70" y="982"/>
                      <a:pt x="69" y="982"/>
                      <a:pt x="67" y="979"/>
                    </a:cubicBezTo>
                    <a:cubicBezTo>
                      <a:pt x="63" y="973"/>
                      <a:pt x="58" y="967"/>
                      <a:pt x="64" y="954"/>
                    </a:cubicBezTo>
                    <a:cubicBezTo>
                      <a:pt x="61" y="951"/>
                      <a:pt x="59" y="948"/>
                      <a:pt x="59" y="944"/>
                    </a:cubicBezTo>
                    <a:cubicBezTo>
                      <a:pt x="60" y="942"/>
                      <a:pt x="61" y="940"/>
                      <a:pt x="62" y="939"/>
                    </a:cubicBezTo>
                    <a:lnTo>
                      <a:pt x="60" y="936"/>
                    </a:lnTo>
                    <a:cubicBezTo>
                      <a:pt x="60" y="933"/>
                      <a:pt x="61" y="930"/>
                      <a:pt x="63" y="928"/>
                    </a:cubicBezTo>
                    <a:cubicBezTo>
                      <a:pt x="62" y="926"/>
                      <a:pt x="62" y="924"/>
                      <a:pt x="63" y="923"/>
                    </a:cubicBezTo>
                    <a:cubicBezTo>
                      <a:pt x="66" y="916"/>
                      <a:pt x="70" y="912"/>
                      <a:pt x="74" y="909"/>
                    </a:cubicBezTo>
                    <a:cubicBezTo>
                      <a:pt x="73" y="909"/>
                      <a:pt x="71" y="908"/>
                      <a:pt x="69" y="907"/>
                    </a:cubicBezTo>
                    <a:cubicBezTo>
                      <a:pt x="66" y="906"/>
                      <a:pt x="64" y="902"/>
                      <a:pt x="65" y="899"/>
                    </a:cubicBezTo>
                    <a:lnTo>
                      <a:pt x="66" y="895"/>
                    </a:lnTo>
                    <a:cubicBezTo>
                      <a:pt x="67" y="892"/>
                      <a:pt x="68" y="889"/>
                      <a:pt x="69" y="886"/>
                    </a:cubicBezTo>
                    <a:cubicBezTo>
                      <a:pt x="67" y="883"/>
                      <a:pt x="66" y="880"/>
                      <a:pt x="67" y="876"/>
                    </a:cubicBezTo>
                    <a:cubicBezTo>
                      <a:pt x="67" y="874"/>
                      <a:pt x="69" y="872"/>
                      <a:pt x="71" y="870"/>
                    </a:cubicBezTo>
                    <a:cubicBezTo>
                      <a:pt x="69" y="871"/>
                      <a:pt x="68" y="871"/>
                      <a:pt x="66" y="871"/>
                    </a:cubicBezTo>
                    <a:cubicBezTo>
                      <a:pt x="57" y="871"/>
                      <a:pt x="56" y="861"/>
                      <a:pt x="55" y="857"/>
                    </a:cubicBezTo>
                    <a:lnTo>
                      <a:pt x="55" y="855"/>
                    </a:lnTo>
                    <a:lnTo>
                      <a:pt x="51" y="853"/>
                    </a:lnTo>
                    <a:cubicBezTo>
                      <a:pt x="49" y="851"/>
                      <a:pt x="49" y="848"/>
                      <a:pt x="50" y="846"/>
                    </a:cubicBezTo>
                    <a:lnTo>
                      <a:pt x="51" y="843"/>
                    </a:lnTo>
                    <a:cubicBezTo>
                      <a:pt x="54" y="837"/>
                      <a:pt x="54" y="835"/>
                      <a:pt x="54" y="833"/>
                    </a:cubicBezTo>
                    <a:cubicBezTo>
                      <a:pt x="53" y="831"/>
                      <a:pt x="53" y="829"/>
                      <a:pt x="54" y="827"/>
                    </a:cubicBezTo>
                    <a:cubicBezTo>
                      <a:pt x="53" y="826"/>
                      <a:pt x="52" y="824"/>
                      <a:pt x="51" y="821"/>
                    </a:cubicBezTo>
                    <a:cubicBezTo>
                      <a:pt x="51" y="819"/>
                      <a:pt x="51" y="817"/>
                      <a:pt x="53" y="815"/>
                    </a:cubicBezTo>
                    <a:cubicBezTo>
                      <a:pt x="56" y="812"/>
                      <a:pt x="59" y="808"/>
                      <a:pt x="59" y="804"/>
                    </a:cubicBezTo>
                    <a:lnTo>
                      <a:pt x="60" y="801"/>
                    </a:lnTo>
                    <a:lnTo>
                      <a:pt x="56" y="799"/>
                    </a:lnTo>
                    <a:cubicBezTo>
                      <a:pt x="55" y="797"/>
                      <a:pt x="54" y="794"/>
                      <a:pt x="55" y="792"/>
                    </a:cubicBezTo>
                    <a:cubicBezTo>
                      <a:pt x="56" y="790"/>
                      <a:pt x="56" y="787"/>
                      <a:pt x="56" y="785"/>
                    </a:cubicBezTo>
                    <a:cubicBezTo>
                      <a:pt x="56" y="781"/>
                      <a:pt x="57" y="776"/>
                      <a:pt x="60" y="772"/>
                    </a:cubicBezTo>
                    <a:cubicBezTo>
                      <a:pt x="57" y="767"/>
                      <a:pt x="58" y="762"/>
                      <a:pt x="59" y="758"/>
                    </a:cubicBezTo>
                    <a:cubicBezTo>
                      <a:pt x="60" y="754"/>
                      <a:pt x="60" y="754"/>
                      <a:pt x="59" y="754"/>
                    </a:cubicBezTo>
                    <a:cubicBezTo>
                      <a:pt x="58" y="752"/>
                      <a:pt x="56" y="749"/>
                      <a:pt x="56" y="747"/>
                    </a:cubicBezTo>
                    <a:cubicBezTo>
                      <a:pt x="56" y="744"/>
                      <a:pt x="58" y="742"/>
                      <a:pt x="60" y="741"/>
                    </a:cubicBezTo>
                    <a:cubicBezTo>
                      <a:pt x="57" y="736"/>
                      <a:pt x="57" y="731"/>
                      <a:pt x="60" y="725"/>
                    </a:cubicBezTo>
                    <a:cubicBezTo>
                      <a:pt x="61" y="722"/>
                      <a:pt x="64" y="719"/>
                      <a:pt x="66" y="716"/>
                    </a:cubicBezTo>
                    <a:cubicBezTo>
                      <a:pt x="64" y="714"/>
                      <a:pt x="64" y="710"/>
                      <a:pt x="64" y="708"/>
                    </a:cubicBezTo>
                    <a:lnTo>
                      <a:pt x="63" y="705"/>
                    </a:lnTo>
                    <a:cubicBezTo>
                      <a:pt x="61" y="705"/>
                      <a:pt x="58" y="704"/>
                      <a:pt x="56" y="702"/>
                    </a:cubicBezTo>
                    <a:cubicBezTo>
                      <a:pt x="54" y="699"/>
                      <a:pt x="55" y="696"/>
                      <a:pt x="56" y="694"/>
                    </a:cubicBezTo>
                    <a:cubicBezTo>
                      <a:pt x="51" y="691"/>
                      <a:pt x="46" y="688"/>
                      <a:pt x="46" y="683"/>
                    </a:cubicBezTo>
                    <a:lnTo>
                      <a:pt x="46" y="681"/>
                    </a:lnTo>
                    <a:cubicBezTo>
                      <a:pt x="45" y="680"/>
                      <a:pt x="44" y="677"/>
                      <a:pt x="43" y="674"/>
                    </a:cubicBezTo>
                    <a:lnTo>
                      <a:pt x="42" y="671"/>
                    </a:lnTo>
                    <a:cubicBezTo>
                      <a:pt x="41" y="669"/>
                      <a:pt x="41" y="667"/>
                      <a:pt x="43" y="665"/>
                    </a:cubicBezTo>
                    <a:lnTo>
                      <a:pt x="43" y="664"/>
                    </a:lnTo>
                    <a:cubicBezTo>
                      <a:pt x="42" y="662"/>
                      <a:pt x="41" y="660"/>
                      <a:pt x="40" y="658"/>
                    </a:cubicBezTo>
                    <a:cubicBezTo>
                      <a:pt x="40" y="654"/>
                      <a:pt x="41" y="651"/>
                      <a:pt x="42" y="648"/>
                    </a:cubicBezTo>
                    <a:lnTo>
                      <a:pt x="43" y="646"/>
                    </a:lnTo>
                    <a:cubicBezTo>
                      <a:pt x="41" y="644"/>
                      <a:pt x="39" y="641"/>
                      <a:pt x="40" y="636"/>
                    </a:cubicBezTo>
                    <a:cubicBezTo>
                      <a:pt x="39" y="635"/>
                      <a:pt x="38" y="633"/>
                      <a:pt x="38" y="631"/>
                    </a:cubicBezTo>
                    <a:cubicBezTo>
                      <a:pt x="38" y="627"/>
                      <a:pt x="40" y="624"/>
                      <a:pt x="42" y="623"/>
                    </a:cubicBezTo>
                    <a:lnTo>
                      <a:pt x="43" y="622"/>
                    </a:lnTo>
                    <a:cubicBezTo>
                      <a:pt x="46" y="617"/>
                      <a:pt x="50" y="614"/>
                      <a:pt x="54" y="612"/>
                    </a:cubicBezTo>
                    <a:cubicBezTo>
                      <a:pt x="51" y="611"/>
                      <a:pt x="48" y="610"/>
                      <a:pt x="46" y="608"/>
                    </a:cubicBezTo>
                    <a:cubicBezTo>
                      <a:pt x="43" y="605"/>
                      <a:pt x="41" y="600"/>
                      <a:pt x="41" y="596"/>
                    </a:cubicBezTo>
                    <a:cubicBezTo>
                      <a:pt x="42" y="593"/>
                      <a:pt x="44" y="590"/>
                      <a:pt x="47" y="589"/>
                    </a:cubicBezTo>
                    <a:lnTo>
                      <a:pt x="49" y="588"/>
                    </a:lnTo>
                    <a:lnTo>
                      <a:pt x="48" y="588"/>
                    </a:lnTo>
                    <a:cubicBezTo>
                      <a:pt x="46" y="588"/>
                      <a:pt x="44" y="587"/>
                      <a:pt x="43" y="585"/>
                    </a:cubicBezTo>
                    <a:cubicBezTo>
                      <a:pt x="43" y="583"/>
                      <a:pt x="42" y="580"/>
                      <a:pt x="43" y="578"/>
                    </a:cubicBezTo>
                    <a:cubicBezTo>
                      <a:pt x="44" y="575"/>
                      <a:pt x="48" y="573"/>
                      <a:pt x="50" y="572"/>
                    </a:cubicBezTo>
                    <a:lnTo>
                      <a:pt x="54" y="570"/>
                    </a:lnTo>
                    <a:lnTo>
                      <a:pt x="55" y="567"/>
                    </a:lnTo>
                    <a:lnTo>
                      <a:pt x="53" y="564"/>
                    </a:lnTo>
                    <a:cubicBezTo>
                      <a:pt x="52" y="562"/>
                      <a:pt x="52" y="561"/>
                      <a:pt x="52" y="559"/>
                    </a:cubicBezTo>
                    <a:cubicBezTo>
                      <a:pt x="54" y="554"/>
                      <a:pt x="57" y="551"/>
                      <a:pt x="63" y="550"/>
                    </a:cubicBezTo>
                    <a:cubicBezTo>
                      <a:pt x="60" y="550"/>
                      <a:pt x="56" y="549"/>
                      <a:pt x="51" y="549"/>
                    </a:cubicBezTo>
                    <a:cubicBezTo>
                      <a:pt x="45" y="548"/>
                      <a:pt x="38" y="548"/>
                      <a:pt x="32" y="545"/>
                    </a:cubicBezTo>
                    <a:cubicBezTo>
                      <a:pt x="21" y="544"/>
                      <a:pt x="18" y="534"/>
                      <a:pt x="16" y="528"/>
                    </a:cubicBezTo>
                    <a:cubicBezTo>
                      <a:pt x="15" y="526"/>
                      <a:pt x="15" y="524"/>
                      <a:pt x="14" y="523"/>
                    </a:cubicBezTo>
                    <a:cubicBezTo>
                      <a:pt x="13" y="521"/>
                      <a:pt x="12" y="519"/>
                      <a:pt x="12" y="518"/>
                    </a:cubicBezTo>
                    <a:lnTo>
                      <a:pt x="12" y="518"/>
                    </a:lnTo>
                    <a:lnTo>
                      <a:pt x="10" y="517"/>
                    </a:lnTo>
                    <a:cubicBezTo>
                      <a:pt x="7" y="515"/>
                      <a:pt x="0" y="511"/>
                      <a:pt x="1" y="502"/>
                    </a:cubicBezTo>
                    <a:cubicBezTo>
                      <a:pt x="0" y="499"/>
                      <a:pt x="1" y="496"/>
                      <a:pt x="2" y="493"/>
                    </a:cubicBezTo>
                    <a:cubicBezTo>
                      <a:pt x="6" y="484"/>
                      <a:pt x="19" y="479"/>
                      <a:pt x="25" y="477"/>
                    </a:cubicBezTo>
                    <a:cubicBezTo>
                      <a:pt x="28" y="474"/>
                      <a:pt x="29" y="469"/>
                      <a:pt x="30" y="463"/>
                    </a:cubicBezTo>
                    <a:cubicBezTo>
                      <a:pt x="32" y="454"/>
                      <a:pt x="35" y="444"/>
                      <a:pt x="43" y="439"/>
                    </a:cubicBezTo>
                    <a:cubicBezTo>
                      <a:pt x="46" y="435"/>
                      <a:pt x="49" y="432"/>
                      <a:pt x="53" y="430"/>
                    </a:cubicBezTo>
                    <a:cubicBezTo>
                      <a:pt x="54" y="429"/>
                      <a:pt x="57" y="427"/>
                      <a:pt x="57" y="426"/>
                    </a:cubicBezTo>
                    <a:lnTo>
                      <a:pt x="56" y="424"/>
                    </a:lnTo>
                    <a:cubicBezTo>
                      <a:pt x="54" y="417"/>
                      <a:pt x="60" y="412"/>
                      <a:pt x="65" y="408"/>
                    </a:cubicBezTo>
                    <a:cubicBezTo>
                      <a:pt x="64" y="407"/>
                      <a:pt x="63" y="406"/>
                      <a:pt x="63" y="404"/>
                    </a:cubicBezTo>
                    <a:cubicBezTo>
                      <a:pt x="62" y="401"/>
                      <a:pt x="64" y="398"/>
                      <a:pt x="67" y="397"/>
                    </a:cubicBezTo>
                    <a:cubicBezTo>
                      <a:pt x="73" y="395"/>
                      <a:pt x="73" y="393"/>
                      <a:pt x="73" y="393"/>
                    </a:cubicBezTo>
                    <a:lnTo>
                      <a:pt x="73" y="391"/>
                    </a:lnTo>
                    <a:cubicBezTo>
                      <a:pt x="71" y="387"/>
                      <a:pt x="68" y="378"/>
                      <a:pt x="82" y="372"/>
                    </a:cubicBezTo>
                    <a:lnTo>
                      <a:pt x="85" y="372"/>
                    </a:lnTo>
                    <a:lnTo>
                      <a:pt x="88" y="372"/>
                    </a:lnTo>
                    <a:cubicBezTo>
                      <a:pt x="94" y="372"/>
                      <a:pt x="101" y="368"/>
                      <a:pt x="104" y="360"/>
                    </a:cubicBezTo>
                    <a:cubicBezTo>
                      <a:pt x="106" y="358"/>
                      <a:pt x="108" y="357"/>
                      <a:pt x="110" y="357"/>
                    </a:cubicBezTo>
                    <a:lnTo>
                      <a:pt x="111" y="357"/>
                    </a:lnTo>
                    <a:cubicBezTo>
                      <a:pt x="114" y="357"/>
                      <a:pt x="117" y="354"/>
                      <a:pt x="121" y="350"/>
                    </a:cubicBezTo>
                    <a:cubicBezTo>
                      <a:pt x="125" y="346"/>
                      <a:pt x="130" y="341"/>
                      <a:pt x="136" y="340"/>
                    </a:cubicBezTo>
                    <a:cubicBezTo>
                      <a:pt x="136" y="335"/>
                      <a:pt x="137" y="332"/>
                      <a:pt x="139" y="330"/>
                    </a:cubicBezTo>
                    <a:cubicBezTo>
                      <a:pt x="142" y="326"/>
                      <a:pt x="146" y="325"/>
                      <a:pt x="149" y="325"/>
                    </a:cubicBezTo>
                    <a:cubicBezTo>
                      <a:pt x="152" y="325"/>
                      <a:pt x="153" y="324"/>
                      <a:pt x="155" y="321"/>
                    </a:cubicBezTo>
                    <a:cubicBezTo>
                      <a:pt x="159" y="313"/>
                      <a:pt x="160" y="303"/>
                      <a:pt x="157" y="301"/>
                    </a:cubicBezTo>
                    <a:cubicBezTo>
                      <a:pt x="154" y="299"/>
                      <a:pt x="153" y="296"/>
                      <a:pt x="155" y="293"/>
                    </a:cubicBezTo>
                    <a:cubicBezTo>
                      <a:pt x="156" y="290"/>
                      <a:pt x="158" y="289"/>
                      <a:pt x="161" y="289"/>
                    </a:cubicBezTo>
                    <a:lnTo>
                      <a:pt x="163" y="289"/>
                    </a:lnTo>
                    <a:lnTo>
                      <a:pt x="163" y="289"/>
                    </a:lnTo>
                    <a:cubicBezTo>
                      <a:pt x="165" y="289"/>
                      <a:pt x="166" y="289"/>
                      <a:pt x="167" y="288"/>
                    </a:cubicBezTo>
                    <a:cubicBezTo>
                      <a:pt x="169" y="287"/>
                      <a:pt x="171" y="285"/>
                      <a:pt x="173" y="285"/>
                    </a:cubicBezTo>
                    <a:cubicBezTo>
                      <a:pt x="177" y="282"/>
                      <a:pt x="180" y="281"/>
                      <a:pt x="183" y="281"/>
                    </a:cubicBezTo>
                    <a:cubicBezTo>
                      <a:pt x="192" y="281"/>
                      <a:pt x="193" y="291"/>
                      <a:pt x="194" y="296"/>
                    </a:cubicBezTo>
                    <a:cubicBezTo>
                      <a:pt x="194" y="298"/>
                      <a:pt x="195" y="300"/>
                      <a:pt x="195" y="302"/>
                    </a:cubicBezTo>
                    <a:cubicBezTo>
                      <a:pt x="201" y="305"/>
                      <a:pt x="202" y="310"/>
                      <a:pt x="202" y="313"/>
                    </a:cubicBezTo>
                    <a:lnTo>
                      <a:pt x="203" y="315"/>
                    </a:lnTo>
                    <a:lnTo>
                      <a:pt x="203" y="315"/>
                    </a:lnTo>
                    <a:lnTo>
                      <a:pt x="205" y="316"/>
                    </a:lnTo>
                    <a:cubicBezTo>
                      <a:pt x="211" y="321"/>
                      <a:pt x="220" y="328"/>
                      <a:pt x="219" y="339"/>
                    </a:cubicBezTo>
                    <a:cubicBezTo>
                      <a:pt x="225" y="348"/>
                      <a:pt x="222" y="354"/>
                      <a:pt x="218" y="359"/>
                    </a:cubicBezTo>
                    <a:cubicBezTo>
                      <a:pt x="216" y="362"/>
                      <a:pt x="215" y="363"/>
                      <a:pt x="217" y="369"/>
                    </a:cubicBezTo>
                    <a:lnTo>
                      <a:pt x="217" y="370"/>
                    </a:lnTo>
                    <a:cubicBezTo>
                      <a:pt x="217" y="376"/>
                      <a:pt x="218" y="377"/>
                      <a:pt x="224" y="380"/>
                    </a:cubicBezTo>
                    <a:lnTo>
                      <a:pt x="227" y="383"/>
                    </a:lnTo>
                    <a:cubicBezTo>
                      <a:pt x="228" y="385"/>
                      <a:pt x="228" y="387"/>
                      <a:pt x="229" y="389"/>
                    </a:cubicBezTo>
                    <a:cubicBezTo>
                      <a:pt x="231" y="397"/>
                      <a:pt x="232" y="398"/>
                      <a:pt x="235" y="398"/>
                    </a:cubicBezTo>
                    <a:cubicBezTo>
                      <a:pt x="238" y="398"/>
                      <a:pt x="240" y="399"/>
                      <a:pt x="242" y="401"/>
                    </a:cubicBezTo>
                    <a:cubicBezTo>
                      <a:pt x="246" y="409"/>
                      <a:pt x="251" y="409"/>
                      <a:pt x="261" y="410"/>
                    </a:cubicBezTo>
                    <a:cubicBezTo>
                      <a:pt x="268" y="411"/>
                      <a:pt x="276" y="412"/>
                      <a:pt x="284" y="416"/>
                    </a:cubicBezTo>
                    <a:lnTo>
                      <a:pt x="286" y="419"/>
                    </a:lnTo>
                    <a:cubicBezTo>
                      <a:pt x="287" y="419"/>
                      <a:pt x="289" y="420"/>
                      <a:pt x="291" y="421"/>
                    </a:cubicBezTo>
                    <a:cubicBezTo>
                      <a:pt x="293" y="422"/>
                      <a:pt x="296" y="423"/>
                      <a:pt x="299" y="425"/>
                    </a:cubicBezTo>
                    <a:cubicBezTo>
                      <a:pt x="303" y="422"/>
                      <a:pt x="307" y="420"/>
                      <a:pt x="310" y="420"/>
                    </a:cubicBezTo>
                    <a:lnTo>
                      <a:pt x="311" y="420"/>
                    </a:lnTo>
                    <a:cubicBezTo>
                      <a:pt x="313" y="418"/>
                      <a:pt x="314" y="416"/>
                      <a:pt x="315" y="414"/>
                    </a:cubicBezTo>
                    <a:cubicBezTo>
                      <a:pt x="318" y="408"/>
                      <a:pt x="322" y="402"/>
                      <a:pt x="330" y="399"/>
                    </a:cubicBezTo>
                    <a:cubicBezTo>
                      <a:pt x="334" y="399"/>
                      <a:pt x="336" y="398"/>
                      <a:pt x="337" y="398"/>
                    </a:cubicBezTo>
                    <a:cubicBezTo>
                      <a:pt x="337" y="395"/>
                      <a:pt x="337" y="391"/>
                      <a:pt x="339" y="387"/>
                    </a:cubicBezTo>
                    <a:cubicBezTo>
                      <a:pt x="340" y="384"/>
                      <a:pt x="342" y="383"/>
                      <a:pt x="345" y="383"/>
                    </a:cubicBezTo>
                    <a:lnTo>
                      <a:pt x="345" y="383"/>
                    </a:lnTo>
                    <a:cubicBezTo>
                      <a:pt x="346" y="383"/>
                      <a:pt x="349" y="381"/>
                      <a:pt x="350" y="379"/>
                    </a:cubicBezTo>
                    <a:cubicBezTo>
                      <a:pt x="353" y="377"/>
                      <a:pt x="357" y="373"/>
                      <a:pt x="362" y="373"/>
                    </a:cubicBezTo>
                    <a:cubicBezTo>
                      <a:pt x="365" y="373"/>
                      <a:pt x="368" y="374"/>
                      <a:pt x="371" y="377"/>
                    </a:cubicBezTo>
                    <a:cubicBezTo>
                      <a:pt x="372" y="376"/>
                      <a:pt x="373" y="375"/>
                      <a:pt x="375" y="373"/>
                    </a:cubicBezTo>
                    <a:cubicBezTo>
                      <a:pt x="376" y="371"/>
                      <a:pt x="378" y="370"/>
                      <a:pt x="380" y="370"/>
                    </a:cubicBezTo>
                    <a:lnTo>
                      <a:pt x="383" y="370"/>
                    </a:lnTo>
                    <a:lnTo>
                      <a:pt x="383" y="370"/>
                    </a:lnTo>
                    <a:cubicBezTo>
                      <a:pt x="387" y="370"/>
                      <a:pt x="389" y="367"/>
                      <a:pt x="392" y="364"/>
                    </a:cubicBezTo>
                    <a:lnTo>
                      <a:pt x="393" y="363"/>
                    </a:lnTo>
                    <a:lnTo>
                      <a:pt x="395" y="361"/>
                    </a:lnTo>
                    <a:cubicBezTo>
                      <a:pt x="397" y="360"/>
                      <a:pt x="398" y="360"/>
                      <a:pt x="400" y="360"/>
                    </a:cubicBezTo>
                    <a:cubicBezTo>
                      <a:pt x="407" y="360"/>
                      <a:pt x="411" y="365"/>
                      <a:pt x="414" y="369"/>
                    </a:cubicBezTo>
                    <a:lnTo>
                      <a:pt x="417" y="373"/>
                    </a:lnTo>
                    <a:lnTo>
                      <a:pt x="418" y="373"/>
                    </a:lnTo>
                    <a:cubicBezTo>
                      <a:pt x="419" y="371"/>
                      <a:pt x="421" y="371"/>
                      <a:pt x="423" y="371"/>
                    </a:cubicBezTo>
                    <a:cubicBezTo>
                      <a:pt x="424" y="371"/>
                      <a:pt x="426" y="371"/>
                      <a:pt x="427" y="373"/>
                    </a:cubicBezTo>
                    <a:cubicBezTo>
                      <a:pt x="430" y="375"/>
                      <a:pt x="431" y="375"/>
                      <a:pt x="431" y="375"/>
                    </a:cubicBezTo>
                    <a:lnTo>
                      <a:pt x="433" y="373"/>
                    </a:lnTo>
                    <a:cubicBezTo>
                      <a:pt x="435" y="371"/>
                      <a:pt x="438" y="368"/>
                      <a:pt x="441" y="367"/>
                    </a:cubicBezTo>
                    <a:cubicBezTo>
                      <a:pt x="444" y="360"/>
                      <a:pt x="445" y="354"/>
                      <a:pt x="447" y="347"/>
                    </a:cubicBezTo>
                    <a:cubicBezTo>
                      <a:pt x="448" y="344"/>
                      <a:pt x="448" y="341"/>
                      <a:pt x="449" y="338"/>
                    </a:cubicBezTo>
                    <a:cubicBezTo>
                      <a:pt x="449" y="337"/>
                      <a:pt x="451" y="335"/>
                      <a:pt x="452" y="334"/>
                    </a:cubicBezTo>
                    <a:lnTo>
                      <a:pt x="455" y="333"/>
                    </a:lnTo>
                    <a:lnTo>
                      <a:pt x="457" y="334"/>
                    </a:lnTo>
                    <a:lnTo>
                      <a:pt x="461" y="335"/>
                    </a:lnTo>
                    <a:cubicBezTo>
                      <a:pt x="464" y="336"/>
                      <a:pt x="467" y="337"/>
                      <a:pt x="468" y="337"/>
                    </a:cubicBezTo>
                    <a:cubicBezTo>
                      <a:pt x="468" y="337"/>
                      <a:pt x="469" y="336"/>
                      <a:pt x="470" y="332"/>
                    </a:cubicBezTo>
                    <a:cubicBezTo>
                      <a:pt x="472" y="327"/>
                      <a:pt x="475" y="324"/>
                      <a:pt x="477" y="322"/>
                    </a:cubicBezTo>
                    <a:cubicBezTo>
                      <a:pt x="481" y="318"/>
                      <a:pt x="482" y="317"/>
                      <a:pt x="481" y="314"/>
                    </a:cubicBezTo>
                    <a:cubicBezTo>
                      <a:pt x="480" y="311"/>
                      <a:pt x="481" y="308"/>
                      <a:pt x="483" y="306"/>
                    </a:cubicBezTo>
                    <a:cubicBezTo>
                      <a:pt x="491" y="301"/>
                      <a:pt x="491" y="297"/>
                      <a:pt x="491" y="292"/>
                    </a:cubicBezTo>
                    <a:cubicBezTo>
                      <a:pt x="492" y="284"/>
                      <a:pt x="494" y="277"/>
                      <a:pt x="508" y="273"/>
                    </a:cubicBezTo>
                    <a:cubicBezTo>
                      <a:pt x="510" y="271"/>
                      <a:pt x="510" y="270"/>
                      <a:pt x="510" y="270"/>
                    </a:cubicBezTo>
                    <a:cubicBezTo>
                      <a:pt x="508" y="268"/>
                      <a:pt x="505" y="264"/>
                      <a:pt x="505" y="258"/>
                    </a:cubicBezTo>
                    <a:cubicBezTo>
                      <a:pt x="504" y="257"/>
                      <a:pt x="503" y="256"/>
                      <a:pt x="503" y="254"/>
                    </a:cubicBezTo>
                    <a:cubicBezTo>
                      <a:pt x="502" y="249"/>
                      <a:pt x="506" y="246"/>
                      <a:pt x="509" y="243"/>
                    </a:cubicBezTo>
                    <a:lnTo>
                      <a:pt x="511" y="241"/>
                    </a:lnTo>
                    <a:cubicBezTo>
                      <a:pt x="509" y="239"/>
                      <a:pt x="506" y="238"/>
                      <a:pt x="503" y="237"/>
                    </a:cubicBezTo>
                    <a:cubicBezTo>
                      <a:pt x="499" y="236"/>
                      <a:pt x="496" y="234"/>
                      <a:pt x="493" y="232"/>
                    </a:cubicBezTo>
                    <a:cubicBezTo>
                      <a:pt x="491" y="231"/>
                      <a:pt x="490" y="229"/>
                      <a:pt x="490" y="227"/>
                    </a:cubicBezTo>
                    <a:cubicBezTo>
                      <a:pt x="489" y="220"/>
                      <a:pt x="487" y="215"/>
                      <a:pt x="484" y="210"/>
                    </a:cubicBezTo>
                    <a:cubicBezTo>
                      <a:pt x="481" y="204"/>
                      <a:pt x="478" y="197"/>
                      <a:pt x="478" y="187"/>
                    </a:cubicBezTo>
                    <a:lnTo>
                      <a:pt x="479" y="184"/>
                    </a:lnTo>
                    <a:cubicBezTo>
                      <a:pt x="487" y="169"/>
                      <a:pt x="501" y="161"/>
                      <a:pt x="515" y="152"/>
                    </a:cubicBezTo>
                    <a:cubicBezTo>
                      <a:pt x="525" y="147"/>
                      <a:pt x="534" y="141"/>
                      <a:pt x="541" y="134"/>
                    </a:cubicBezTo>
                    <a:cubicBezTo>
                      <a:pt x="545" y="131"/>
                      <a:pt x="548" y="130"/>
                      <a:pt x="551" y="130"/>
                    </a:cubicBezTo>
                    <a:cubicBezTo>
                      <a:pt x="562" y="130"/>
                      <a:pt x="568" y="140"/>
                      <a:pt x="572" y="147"/>
                    </a:cubicBezTo>
                    <a:lnTo>
                      <a:pt x="573" y="149"/>
                    </a:lnTo>
                    <a:cubicBezTo>
                      <a:pt x="573" y="149"/>
                      <a:pt x="575" y="150"/>
                      <a:pt x="576" y="151"/>
                    </a:cubicBezTo>
                    <a:cubicBezTo>
                      <a:pt x="579" y="152"/>
                      <a:pt x="583" y="153"/>
                      <a:pt x="586" y="157"/>
                    </a:cubicBezTo>
                    <a:cubicBezTo>
                      <a:pt x="588" y="156"/>
                      <a:pt x="590" y="155"/>
                      <a:pt x="593" y="155"/>
                    </a:cubicBezTo>
                    <a:lnTo>
                      <a:pt x="593" y="155"/>
                    </a:lnTo>
                    <a:cubicBezTo>
                      <a:pt x="595" y="155"/>
                      <a:pt x="597" y="155"/>
                      <a:pt x="598" y="156"/>
                    </a:cubicBezTo>
                    <a:cubicBezTo>
                      <a:pt x="600" y="153"/>
                      <a:pt x="603" y="151"/>
                      <a:pt x="606" y="151"/>
                    </a:cubicBezTo>
                    <a:lnTo>
                      <a:pt x="608" y="151"/>
                    </a:lnTo>
                    <a:lnTo>
                      <a:pt x="612" y="150"/>
                    </a:lnTo>
                    <a:cubicBezTo>
                      <a:pt x="615" y="150"/>
                      <a:pt x="618" y="152"/>
                      <a:pt x="619" y="153"/>
                    </a:cubicBezTo>
                    <a:lnTo>
                      <a:pt x="620" y="153"/>
                    </a:lnTo>
                    <a:cubicBezTo>
                      <a:pt x="622" y="153"/>
                      <a:pt x="623" y="154"/>
                      <a:pt x="625" y="155"/>
                    </a:cubicBezTo>
                    <a:cubicBezTo>
                      <a:pt x="627" y="157"/>
                      <a:pt x="628" y="157"/>
                      <a:pt x="628" y="157"/>
                    </a:cubicBezTo>
                    <a:lnTo>
                      <a:pt x="631" y="156"/>
                    </a:lnTo>
                    <a:cubicBezTo>
                      <a:pt x="632" y="156"/>
                      <a:pt x="633" y="156"/>
                      <a:pt x="635" y="156"/>
                    </a:cubicBezTo>
                    <a:cubicBezTo>
                      <a:pt x="644" y="156"/>
                      <a:pt x="645" y="165"/>
                      <a:pt x="647" y="177"/>
                    </a:cubicBezTo>
                    <a:lnTo>
                      <a:pt x="647" y="177"/>
                    </a:lnTo>
                    <a:cubicBezTo>
                      <a:pt x="649" y="178"/>
                      <a:pt x="652" y="178"/>
                      <a:pt x="654" y="180"/>
                    </a:cubicBezTo>
                    <a:lnTo>
                      <a:pt x="656" y="182"/>
                    </a:lnTo>
                    <a:lnTo>
                      <a:pt x="656" y="182"/>
                    </a:lnTo>
                    <a:lnTo>
                      <a:pt x="656" y="182"/>
                    </a:lnTo>
                    <a:lnTo>
                      <a:pt x="660" y="181"/>
                    </a:lnTo>
                    <a:cubicBezTo>
                      <a:pt x="662" y="181"/>
                      <a:pt x="664" y="182"/>
                      <a:pt x="665" y="184"/>
                    </a:cubicBezTo>
                    <a:cubicBezTo>
                      <a:pt x="667" y="186"/>
                      <a:pt x="667" y="189"/>
                      <a:pt x="668" y="192"/>
                    </a:cubicBezTo>
                    <a:lnTo>
                      <a:pt x="668" y="193"/>
                    </a:lnTo>
                    <a:cubicBezTo>
                      <a:pt x="671" y="191"/>
                      <a:pt x="674" y="187"/>
                      <a:pt x="674" y="184"/>
                    </a:cubicBezTo>
                    <a:cubicBezTo>
                      <a:pt x="674" y="181"/>
                      <a:pt x="676" y="179"/>
                      <a:pt x="678" y="178"/>
                    </a:cubicBezTo>
                    <a:lnTo>
                      <a:pt x="681" y="177"/>
                    </a:lnTo>
                    <a:cubicBezTo>
                      <a:pt x="682" y="177"/>
                      <a:pt x="684" y="178"/>
                      <a:pt x="685" y="179"/>
                    </a:cubicBezTo>
                    <a:cubicBezTo>
                      <a:pt x="686" y="180"/>
                      <a:pt x="688" y="180"/>
                      <a:pt x="690" y="180"/>
                    </a:cubicBezTo>
                    <a:cubicBezTo>
                      <a:pt x="692" y="180"/>
                      <a:pt x="695" y="180"/>
                      <a:pt x="696" y="177"/>
                    </a:cubicBezTo>
                    <a:cubicBezTo>
                      <a:pt x="696" y="174"/>
                      <a:pt x="699" y="173"/>
                      <a:pt x="702" y="173"/>
                    </a:cubicBezTo>
                    <a:lnTo>
                      <a:pt x="702" y="173"/>
                    </a:lnTo>
                    <a:cubicBezTo>
                      <a:pt x="705" y="173"/>
                      <a:pt x="706" y="173"/>
                      <a:pt x="708" y="173"/>
                    </a:cubicBezTo>
                    <a:cubicBezTo>
                      <a:pt x="713" y="173"/>
                      <a:pt x="714" y="172"/>
                      <a:pt x="714" y="172"/>
                    </a:cubicBezTo>
                    <a:cubicBezTo>
                      <a:pt x="714" y="170"/>
                      <a:pt x="716" y="165"/>
                      <a:pt x="723" y="165"/>
                    </a:cubicBezTo>
                    <a:lnTo>
                      <a:pt x="724" y="165"/>
                    </a:lnTo>
                    <a:lnTo>
                      <a:pt x="725" y="164"/>
                    </a:lnTo>
                    <a:cubicBezTo>
                      <a:pt x="726" y="162"/>
                      <a:pt x="727" y="157"/>
                      <a:pt x="733" y="154"/>
                    </a:cubicBezTo>
                    <a:cubicBezTo>
                      <a:pt x="736" y="153"/>
                      <a:pt x="737" y="152"/>
                      <a:pt x="739" y="149"/>
                    </a:cubicBezTo>
                    <a:cubicBezTo>
                      <a:pt x="741" y="147"/>
                      <a:pt x="743" y="144"/>
                      <a:pt x="746" y="141"/>
                    </a:cubicBezTo>
                    <a:lnTo>
                      <a:pt x="748" y="140"/>
                    </a:lnTo>
                    <a:cubicBezTo>
                      <a:pt x="760" y="136"/>
                      <a:pt x="771" y="135"/>
                      <a:pt x="783" y="133"/>
                    </a:cubicBezTo>
                    <a:lnTo>
                      <a:pt x="785" y="133"/>
                    </a:lnTo>
                    <a:cubicBezTo>
                      <a:pt x="790" y="130"/>
                      <a:pt x="795" y="129"/>
                      <a:pt x="801" y="129"/>
                    </a:cubicBezTo>
                    <a:cubicBezTo>
                      <a:pt x="805" y="129"/>
                      <a:pt x="810" y="129"/>
                      <a:pt x="813" y="130"/>
                    </a:cubicBezTo>
                    <a:lnTo>
                      <a:pt x="817" y="131"/>
                    </a:lnTo>
                    <a:cubicBezTo>
                      <a:pt x="820" y="128"/>
                      <a:pt x="824" y="127"/>
                      <a:pt x="828" y="126"/>
                    </a:cubicBezTo>
                    <a:cubicBezTo>
                      <a:pt x="829" y="122"/>
                      <a:pt x="831" y="118"/>
                      <a:pt x="834" y="115"/>
                    </a:cubicBezTo>
                    <a:cubicBezTo>
                      <a:pt x="835" y="111"/>
                      <a:pt x="838" y="108"/>
                      <a:pt x="841" y="105"/>
                    </a:cubicBezTo>
                    <a:cubicBezTo>
                      <a:pt x="844" y="101"/>
                      <a:pt x="846" y="99"/>
                      <a:pt x="845" y="95"/>
                    </a:cubicBezTo>
                    <a:cubicBezTo>
                      <a:pt x="845" y="93"/>
                      <a:pt x="846" y="91"/>
                      <a:pt x="847" y="89"/>
                    </a:cubicBezTo>
                    <a:cubicBezTo>
                      <a:pt x="848" y="88"/>
                      <a:pt x="850" y="87"/>
                      <a:pt x="852" y="87"/>
                    </a:cubicBezTo>
                    <a:cubicBezTo>
                      <a:pt x="853" y="87"/>
                      <a:pt x="855" y="86"/>
                      <a:pt x="856" y="85"/>
                    </a:cubicBezTo>
                    <a:cubicBezTo>
                      <a:pt x="859" y="83"/>
                      <a:pt x="861" y="81"/>
                      <a:pt x="865" y="81"/>
                    </a:cubicBezTo>
                    <a:cubicBezTo>
                      <a:pt x="867" y="77"/>
                      <a:pt x="870" y="76"/>
                      <a:pt x="875" y="76"/>
                    </a:cubicBezTo>
                    <a:lnTo>
                      <a:pt x="879" y="76"/>
                    </a:lnTo>
                    <a:cubicBezTo>
                      <a:pt x="882" y="67"/>
                      <a:pt x="887" y="60"/>
                      <a:pt x="893" y="54"/>
                    </a:cubicBezTo>
                    <a:cubicBezTo>
                      <a:pt x="898" y="49"/>
                      <a:pt x="903" y="43"/>
                      <a:pt x="906" y="36"/>
                    </a:cubicBezTo>
                    <a:cubicBezTo>
                      <a:pt x="908" y="32"/>
                      <a:pt x="911" y="31"/>
                      <a:pt x="914" y="31"/>
                    </a:cubicBezTo>
                    <a:cubicBezTo>
                      <a:pt x="918" y="31"/>
                      <a:pt x="921" y="33"/>
                      <a:pt x="924" y="34"/>
                    </a:cubicBezTo>
                    <a:lnTo>
                      <a:pt x="927" y="36"/>
                    </a:lnTo>
                    <a:cubicBezTo>
                      <a:pt x="933" y="32"/>
                      <a:pt x="943" y="31"/>
                      <a:pt x="949" y="31"/>
                    </a:cubicBezTo>
                    <a:cubicBezTo>
                      <a:pt x="952" y="31"/>
                      <a:pt x="960" y="31"/>
                      <a:pt x="962" y="37"/>
                    </a:cubicBezTo>
                    <a:cubicBezTo>
                      <a:pt x="963" y="38"/>
                      <a:pt x="964" y="40"/>
                      <a:pt x="962" y="44"/>
                    </a:cubicBezTo>
                    <a:lnTo>
                      <a:pt x="962" y="44"/>
                    </a:lnTo>
                    <a:lnTo>
                      <a:pt x="966" y="45"/>
                    </a:lnTo>
                    <a:cubicBezTo>
                      <a:pt x="970" y="45"/>
                      <a:pt x="975" y="46"/>
                      <a:pt x="978" y="50"/>
                    </a:cubicBezTo>
                    <a:lnTo>
                      <a:pt x="979" y="52"/>
                    </a:lnTo>
                    <a:lnTo>
                      <a:pt x="980" y="52"/>
                    </a:lnTo>
                    <a:lnTo>
                      <a:pt x="981" y="52"/>
                    </a:lnTo>
                    <a:lnTo>
                      <a:pt x="983" y="52"/>
                    </a:lnTo>
                    <a:cubicBezTo>
                      <a:pt x="986" y="53"/>
                      <a:pt x="987" y="54"/>
                      <a:pt x="988" y="55"/>
                    </a:cubicBezTo>
                    <a:lnTo>
                      <a:pt x="992" y="54"/>
                    </a:lnTo>
                    <a:lnTo>
                      <a:pt x="995" y="55"/>
                    </a:lnTo>
                    <a:cubicBezTo>
                      <a:pt x="996" y="56"/>
                      <a:pt x="998" y="58"/>
                      <a:pt x="998" y="60"/>
                    </a:cubicBezTo>
                    <a:cubicBezTo>
                      <a:pt x="999" y="62"/>
                      <a:pt x="1000" y="64"/>
                      <a:pt x="1002" y="67"/>
                    </a:cubicBezTo>
                    <a:cubicBezTo>
                      <a:pt x="1004" y="70"/>
                      <a:pt x="1006" y="73"/>
                      <a:pt x="1007" y="77"/>
                    </a:cubicBezTo>
                    <a:cubicBezTo>
                      <a:pt x="1011" y="81"/>
                      <a:pt x="1012" y="87"/>
                      <a:pt x="1013" y="93"/>
                    </a:cubicBezTo>
                    <a:cubicBezTo>
                      <a:pt x="1013" y="95"/>
                      <a:pt x="1014" y="100"/>
                      <a:pt x="1015" y="101"/>
                    </a:cubicBezTo>
                    <a:cubicBezTo>
                      <a:pt x="1017" y="102"/>
                      <a:pt x="1020" y="104"/>
                      <a:pt x="1023" y="105"/>
                    </a:cubicBezTo>
                    <a:cubicBezTo>
                      <a:pt x="1030" y="107"/>
                      <a:pt x="1038" y="110"/>
                      <a:pt x="1040" y="117"/>
                    </a:cubicBezTo>
                    <a:cubicBezTo>
                      <a:pt x="1042" y="121"/>
                      <a:pt x="1041" y="125"/>
                      <a:pt x="1039" y="130"/>
                    </a:cubicBezTo>
                    <a:lnTo>
                      <a:pt x="1038" y="132"/>
                    </a:lnTo>
                    <a:cubicBezTo>
                      <a:pt x="1039" y="134"/>
                      <a:pt x="1040" y="139"/>
                      <a:pt x="1037" y="143"/>
                    </a:cubicBezTo>
                    <a:cubicBezTo>
                      <a:pt x="1033" y="146"/>
                      <a:pt x="1031" y="148"/>
                      <a:pt x="1029" y="149"/>
                    </a:cubicBezTo>
                    <a:cubicBezTo>
                      <a:pt x="1030" y="154"/>
                      <a:pt x="1029" y="159"/>
                      <a:pt x="1027" y="162"/>
                    </a:cubicBezTo>
                    <a:cubicBezTo>
                      <a:pt x="1029" y="163"/>
                      <a:pt x="1031" y="164"/>
                      <a:pt x="1032" y="165"/>
                    </a:cubicBezTo>
                    <a:cubicBezTo>
                      <a:pt x="1035" y="167"/>
                      <a:pt x="1037" y="169"/>
                      <a:pt x="1040" y="169"/>
                    </a:cubicBezTo>
                    <a:cubicBezTo>
                      <a:pt x="1046" y="169"/>
                      <a:pt x="1053" y="163"/>
                      <a:pt x="1057" y="158"/>
                    </a:cubicBezTo>
                    <a:cubicBezTo>
                      <a:pt x="1059" y="157"/>
                      <a:pt x="1060" y="156"/>
                      <a:pt x="1062" y="156"/>
                    </a:cubicBezTo>
                    <a:lnTo>
                      <a:pt x="1064" y="157"/>
                    </a:lnTo>
                    <a:cubicBezTo>
                      <a:pt x="1066" y="157"/>
                      <a:pt x="1067" y="157"/>
                      <a:pt x="1067" y="157"/>
                    </a:cubicBezTo>
                    <a:lnTo>
                      <a:pt x="1069" y="152"/>
                    </a:lnTo>
                    <a:cubicBezTo>
                      <a:pt x="1069" y="150"/>
                      <a:pt x="1071" y="149"/>
                      <a:pt x="1073" y="148"/>
                    </a:cubicBezTo>
                    <a:cubicBezTo>
                      <a:pt x="1075" y="148"/>
                      <a:pt x="1077" y="147"/>
                      <a:pt x="1079" y="147"/>
                    </a:cubicBezTo>
                    <a:cubicBezTo>
                      <a:pt x="1082" y="147"/>
                      <a:pt x="1084" y="148"/>
                      <a:pt x="1086" y="149"/>
                    </a:cubicBezTo>
                    <a:cubicBezTo>
                      <a:pt x="1087" y="147"/>
                      <a:pt x="1087" y="144"/>
                      <a:pt x="1088" y="139"/>
                    </a:cubicBezTo>
                    <a:lnTo>
                      <a:pt x="1089" y="137"/>
                    </a:lnTo>
                    <a:cubicBezTo>
                      <a:pt x="1091" y="134"/>
                      <a:pt x="1092" y="126"/>
                      <a:pt x="1093" y="120"/>
                    </a:cubicBezTo>
                    <a:cubicBezTo>
                      <a:pt x="1096" y="108"/>
                      <a:pt x="1098" y="93"/>
                      <a:pt x="1110" y="93"/>
                    </a:cubicBezTo>
                    <a:cubicBezTo>
                      <a:pt x="1114" y="93"/>
                      <a:pt x="1119" y="96"/>
                      <a:pt x="1125" y="102"/>
                    </a:cubicBezTo>
                    <a:cubicBezTo>
                      <a:pt x="1128" y="102"/>
                      <a:pt x="1132" y="99"/>
                      <a:pt x="1134" y="96"/>
                    </a:cubicBezTo>
                    <a:cubicBezTo>
                      <a:pt x="1136" y="95"/>
                      <a:pt x="1138" y="94"/>
                      <a:pt x="1140" y="94"/>
                    </a:cubicBezTo>
                    <a:lnTo>
                      <a:pt x="1144" y="94"/>
                    </a:lnTo>
                    <a:cubicBezTo>
                      <a:pt x="1147" y="94"/>
                      <a:pt x="1150" y="94"/>
                      <a:pt x="1153" y="93"/>
                    </a:cubicBezTo>
                    <a:cubicBezTo>
                      <a:pt x="1163" y="82"/>
                      <a:pt x="1167" y="75"/>
                      <a:pt x="1162" y="67"/>
                    </a:cubicBezTo>
                    <a:cubicBezTo>
                      <a:pt x="1161" y="65"/>
                      <a:pt x="1161" y="63"/>
                      <a:pt x="1161" y="62"/>
                    </a:cubicBezTo>
                    <a:cubicBezTo>
                      <a:pt x="1164" y="51"/>
                      <a:pt x="1174" y="51"/>
                      <a:pt x="1180" y="50"/>
                    </a:cubicBezTo>
                    <a:cubicBezTo>
                      <a:pt x="1183" y="50"/>
                      <a:pt x="1187" y="50"/>
                      <a:pt x="1188" y="49"/>
                    </a:cubicBezTo>
                    <a:cubicBezTo>
                      <a:pt x="1189" y="47"/>
                      <a:pt x="1191" y="46"/>
                      <a:pt x="1193" y="46"/>
                    </a:cubicBezTo>
                    <a:lnTo>
                      <a:pt x="1196" y="46"/>
                    </a:lnTo>
                    <a:cubicBezTo>
                      <a:pt x="1198" y="47"/>
                      <a:pt x="1199" y="47"/>
                      <a:pt x="1200" y="47"/>
                    </a:cubicBezTo>
                    <a:cubicBezTo>
                      <a:pt x="1200" y="45"/>
                      <a:pt x="1199" y="42"/>
                      <a:pt x="1199" y="40"/>
                    </a:cubicBezTo>
                    <a:cubicBezTo>
                      <a:pt x="1198" y="36"/>
                      <a:pt x="1197" y="32"/>
                      <a:pt x="1197" y="29"/>
                    </a:cubicBezTo>
                    <a:cubicBezTo>
                      <a:pt x="1198" y="27"/>
                      <a:pt x="1198" y="25"/>
                      <a:pt x="1200" y="24"/>
                    </a:cubicBezTo>
                    <a:cubicBezTo>
                      <a:pt x="1201" y="23"/>
                      <a:pt x="1202" y="22"/>
                      <a:pt x="1204" y="22"/>
                    </a:cubicBezTo>
                    <a:lnTo>
                      <a:pt x="1207" y="23"/>
                    </a:lnTo>
                    <a:cubicBezTo>
                      <a:pt x="1218" y="23"/>
                      <a:pt x="1227" y="17"/>
                      <a:pt x="1236" y="11"/>
                    </a:cubicBezTo>
                    <a:cubicBezTo>
                      <a:pt x="1242" y="7"/>
                      <a:pt x="1248" y="3"/>
                      <a:pt x="1255" y="1"/>
                    </a:cubicBezTo>
                    <a:lnTo>
                      <a:pt x="1257" y="0"/>
                    </a:lnTo>
                    <a:lnTo>
                      <a:pt x="1259" y="0"/>
                    </a:lnTo>
                    <a:cubicBezTo>
                      <a:pt x="1261" y="1"/>
                      <a:pt x="1263" y="2"/>
                      <a:pt x="1265" y="3"/>
                    </a:cubicBezTo>
                    <a:cubicBezTo>
                      <a:pt x="1267" y="5"/>
                      <a:pt x="1269" y="5"/>
                      <a:pt x="1270" y="5"/>
                    </a:cubicBezTo>
                    <a:lnTo>
                      <a:pt x="1272" y="5"/>
                    </a:lnTo>
                    <a:cubicBezTo>
                      <a:pt x="1275" y="5"/>
                      <a:pt x="1278" y="6"/>
                      <a:pt x="1279" y="9"/>
                    </a:cubicBezTo>
                    <a:cubicBezTo>
                      <a:pt x="1280" y="11"/>
                      <a:pt x="1281" y="13"/>
                      <a:pt x="1282" y="14"/>
                    </a:cubicBezTo>
                    <a:cubicBezTo>
                      <a:pt x="1285" y="19"/>
                      <a:pt x="1288" y="24"/>
                      <a:pt x="1287" y="32"/>
                    </a:cubicBezTo>
                    <a:lnTo>
                      <a:pt x="1287" y="32"/>
                    </a:lnTo>
                    <a:lnTo>
                      <a:pt x="1289" y="30"/>
                    </a:lnTo>
                    <a:cubicBezTo>
                      <a:pt x="1291" y="29"/>
                      <a:pt x="1293" y="28"/>
                      <a:pt x="1294" y="28"/>
                    </a:cubicBezTo>
                    <a:cubicBezTo>
                      <a:pt x="1296" y="28"/>
                      <a:pt x="1298" y="29"/>
                      <a:pt x="1299" y="30"/>
                    </a:cubicBezTo>
                    <a:cubicBezTo>
                      <a:pt x="1302" y="33"/>
                      <a:pt x="1307" y="34"/>
                      <a:pt x="1312" y="36"/>
                    </a:cubicBezTo>
                    <a:cubicBezTo>
                      <a:pt x="1319" y="38"/>
                      <a:pt x="1327" y="40"/>
                      <a:pt x="1333" y="47"/>
                    </a:cubicBezTo>
                    <a:cubicBezTo>
                      <a:pt x="1337" y="46"/>
                      <a:pt x="1341" y="45"/>
                      <a:pt x="1345" y="45"/>
                    </a:cubicBezTo>
                    <a:cubicBezTo>
                      <a:pt x="1366" y="45"/>
                      <a:pt x="1381" y="58"/>
                      <a:pt x="1384" y="76"/>
                    </a:cubicBezTo>
                    <a:lnTo>
                      <a:pt x="1385" y="73"/>
                    </a:lnTo>
                    <a:cubicBezTo>
                      <a:pt x="1387" y="66"/>
                      <a:pt x="1389" y="58"/>
                      <a:pt x="1394" y="54"/>
                    </a:cubicBezTo>
                    <a:lnTo>
                      <a:pt x="1396" y="53"/>
                    </a:lnTo>
                    <a:cubicBezTo>
                      <a:pt x="1399" y="53"/>
                      <a:pt x="1401" y="52"/>
                      <a:pt x="1403" y="52"/>
                    </a:cubicBezTo>
                    <a:cubicBezTo>
                      <a:pt x="1414" y="52"/>
                      <a:pt x="1418" y="59"/>
                      <a:pt x="1419" y="62"/>
                    </a:cubicBezTo>
                    <a:cubicBezTo>
                      <a:pt x="1422" y="68"/>
                      <a:pt x="1420" y="75"/>
                      <a:pt x="1414" y="82"/>
                    </a:cubicBezTo>
                    <a:cubicBezTo>
                      <a:pt x="1417" y="86"/>
                      <a:pt x="1420" y="88"/>
                      <a:pt x="1423" y="88"/>
                    </a:cubicBezTo>
                    <a:cubicBezTo>
                      <a:pt x="1426" y="88"/>
                      <a:pt x="1430" y="86"/>
                      <a:pt x="1433" y="83"/>
                    </a:cubicBezTo>
                    <a:cubicBezTo>
                      <a:pt x="1434" y="82"/>
                      <a:pt x="1435" y="81"/>
                      <a:pt x="1437" y="81"/>
                    </a:cubicBezTo>
                    <a:lnTo>
                      <a:pt x="1437" y="81"/>
                    </a:lnTo>
                    <a:cubicBezTo>
                      <a:pt x="1445" y="81"/>
                      <a:pt x="1451" y="88"/>
                      <a:pt x="1452" y="95"/>
                    </a:cubicBezTo>
                    <a:cubicBezTo>
                      <a:pt x="1452" y="98"/>
                      <a:pt x="1452" y="101"/>
                      <a:pt x="1450" y="103"/>
                    </a:cubicBezTo>
                    <a:lnTo>
                      <a:pt x="1450" y="104"/>
                    </a:lnTo>
                    <a:cubicBezTo>
                      <a:pt x="1451" y="107"/>
                      <a:pt x="1450" y="110"/>
                      <a:pt x="1448" y="112"/>
                    </a:cubicBezTo>
                    <a:cubicBezTo>
                      <a:pt x="1453" y="118"/>
                      <a:pt x="1455" y="125"/>
                      <a:pt x="1456" y="132"/>
                    </a:cubicBezTo>
                    <a:cubicBezTo>
                      <a:pt x="1458" y="137"/>
                      <a:pt x="1459" y="141"/>
                      <a:pt x="1460" y="144"/>
                    </a:cubicBezTo>
                    <a:cubicBezTo>
                      <a:pt x="1466" y="149"/>
                      <a:pt x="1467" y="155"/>
                      <a:pt x="1468" y="160"/>
                    </a:cubicBezTo>
                    <a:lnTo>
                      <a:pt x="1471" y="161"/>
                    </a:lnTo>
                    <a:lnTo>
                      <a:pt x="1474" y="162"/>
                    </a:lnTo>
                    <a:lnTo>
                      <a:pt x="1477" y="161"/>
                    </a:lnTo>
                    <a:cubicBezTo>
                      <a:pt x="1483" y="161"/>
                      <a:pt x="1486" y="164"/>
                      <a:pt x="1488" y="165"/>
                    </a:cubicBezTo>
                    <a:lnTo>
                      <a:pt x="1491" y="167"/>
                    </a:lnTo>
                    <a:lnTo>
                      <a:pt x="1496" y="168"/>
                    </a:lnTo>
                    <a:cubicBezTo>
                      <a:pt x="1507" y="177"/>
                      <a:pt x="1501" y="187"/>
                      <a:pt x="1498" y="192"/>
                    </a:cubicBezTo>
                    <a:lnTo>
                      <a:pt x="1496" y="196"/>
                    </a:lnTo>
                    <a:lnTo>
                      <a:pt x="1498" y="197"/>
                    </a:lnTo>
                    <a:cubicBezTo>
                      <a:pt x="1500" y="197"/>
                      <a:pt x="1504" y="200"/>
                      <a:pt x="1505" y="205"/>
                    </a:cubicBezTo>
                    <a:cubicBezTo>
                      <a:pt x="1505" y="209"/>
                      <a:pt x="1501" y="212"/>
                      <a:pt x="1499" y="212"/>
                    </a:cubicBezTo>
                    <a:lnTo>
                      <a:pt x="1498" y="213"/>
                    </a:lnTo>
                    <a:cubicBezTo>
                      <a:pt x="1497" y="215"/>
                      <a:pt x="1497" y="216"/>
                      <a:pt x="1495" y="217"/>
                    </a:cubicBezTo>
                    <a:cubicBezTo>
                      <a:pt x="1495" y="217"/>
                      <a:pt x="1496" y="223"/>
                      <a:pt x="1497" y="225"/>
                    </a:cubicBezTo>
                    <a:cubicBezTo>
                      <a:pt x="1498" y="226"/>
                      <a:pt x="1501" y="228"/>
                      <a:pt x="1505" y="230"/>
                    </a:cubicBezTo>
                    <a:cubicBezTo>
                      <a:pt x="1507" y="230"/>
                      <a:pt x="1508" y="232"/>
                      <a:pt x="1509" y="234"/>
                    </a:cubicBezTo>
                    <a:cubicBezTo>
                      <a:pt x="1509" y="237"/>
                      <a:pt x="1508" y="239"/>
                      <a:pt x="1507" y="240"/>
                    </a:cubicBezTo>
                    <a:cubicBezTo>
                      <a:pt x="1507" y="242"/>
                      <a:pt x="1507" y="246"/>
                      <a:pt x="1504" y="249"/>
                    </a:cubicBezTo>
                    <a:cubicBezTo>
                      <a:pt x="1504" y="252"/>
                      <a:pt x="1504" y="253"/>
                      <a:pt x="1504" y="253"/>
                    </a:cubicBezTo>
                    <a:cubicBezTo>
                      <a:pt x="1505" y="255"/>
                      <a:pt x="1510" y="256"/>
                      <a:pt x="1514" y="257"/>
                    </a:cubicBezTo>
                    <a:cubicBezTo>
                      <a:pt x="1519" y="258"/>
                      <a:pt x="1525" y="260"/>
                      <a:pt x="1529" y="263"/>
                    </a:cubicBezTo>
                    <a:cubicBezTo>
                      <a:pt x="1531" y="264"/>
                      <a:pt x="1532" y="267"/>
                      <a:pt x="1532" y="269"/>
                    </a:cubicBezTo>
                    <a:cubicBezTo>
                      <a:pt x="1532" y="272"/>
                      <a:pt x="1534" y="276"/>
                      <a:pt x="1536" y="280"/>
                    </a:cubicBezTo>
                    <a:cubicBezTo>
                      <a:pt x="1539" y="286"/>
                      <a:pt x="1542" y="292"/>
                      <a:pt x="1541" y="299"/>
                    </a:cubicBezTo>
                    <a:cubicBezTo>
                      <a:pt x="1552" y="322"/>
                      <a:pt x="1548" y="330"/>
                      <a:pt x="1536" y="337"/>
                    </a:cubicBezTo>
                    <a:cubicBezTo>
                      <a:pt x="1532" y="339"/>
                      <a:pt x="1530" y="340"/>
                      <a:pt x="1528" y="344"/>
                    </a:cubicBezTo>
                    <a:lnTo>
                      <a:pt x="1531" y="348"/>
                    </a:lnTo>
                    <a:cubicBezTo>
                      <a:pt x="1533" y="353"/>
                      <a:pt x="1537" y="361"/>
                      <a:pt x="1532" y="368"/>
                    </a:cubicBezTo>
                    <a:lnTo>
                      <a:pt x="1531" y="369"/>
                    </a:lnTo>
                    <a:cubicBezTo>
                      <a:pt x="1532" y="372"/>
                      <a:pt x="1532" y="376"/>
                      <a:pt x="1533" y="378"/>
                    </a:cubicBezTo>
                    <a:cubicBezTo>
                      <a:pt x="1534" y="383"/>
                      <a:pt x="1535" y="389"/>
                      <a:pt x="1535" y="392"/>
                    </a:cubicBezTo>
                    <a:cubicBezTo>
                      <a:pt x="1534" y="395"/>
                      <a:pt x="1533" y="397"/>
                      <a:pt x="1530" y="398"/>
                    </a:cubicBezTo>
                    <a:cubicBezTo>
                      <a:pt x="1525" y="399"/>
                      <a:pt x="1521" y="402"/>
                      <a:pt x="1516" y="404"/>
                    </a:cubicBezTo>
                    <a:cubicBezTo>
                      <a:pt x="1510" y="407"/>
                      <a:pt x="1504" y="410"/>
                      <a:pt x="1498" y="410"/>
                    </a:cubicBezTo>
                    <a:cubicBezTo>
                      <a:pt x="1492" y="410"/>
                      <a:pt x="1486" y="407"/>
                      <a:pt x="1482" y="401"/>
                    </a:cubicBezTo>
                    <a:lnTo>
                      <a:pt x="1479" y="401"/>
                    </a:lnTo>
                    <a:lnTo>
                      <a:pt x="1479" y="401"/>
                    </a:lnTo>
                    <a:cubicBezTo>
                      <a:pt x="1478" y="402"/>
                      <a:pt x="1476" y="403"/>
                      <a:pt x="1474" y="403"/>
                    </a:cubicBezTo>
                    <a:lnTo>
                      <a:pt x="1474" y="403"/>
                    </a:lnTo>
                    <a:cubicBezTo>
                      <a:pt x="1470" y="403"/>
                      <a:pt x="1467" y="402"/>
                      <a:pt x="1465" y="401"/>
                    </a:cubicBezTo>
                    <a:cubicBezTo>
                      <a:pt x="1464" y="406"/>
                      <a:pt x="1463" y="410"/>
                      <a:pt x="1461" y="414"/>
                    </a:cubicBezTo>
                    <a:cubicBezTo>
                      <a:pt x="1462" y="417"/>
                      <a:pt x="1462" y="420"/>
                      <a:pt x="1462" y="423"/>
                    </a:cubicBezTo>
                    <a:lnTo>
                      <a:pt x="1462" y="426"/>
                    </a:lnTo>
                    <a:lnTo>
                      <a:pt x="1466" y="429"/>
                    </a:lnTo>
                    <a:cubicBezTo>
                      <a:pt x="1467" y="430"/>
                      <a:pt x="1471" y="433"/>
                      <a:pt x="1471" y="437"/>
                    </a:cubicBezTo>
                    <a:lnTo>
                      <a:pt x="1471" y="438"/>
                    </a:lnTo>
                    <a:lnTo>
                      <a:pt x="1474" y="441"/>
                    </a:lnTo>
                    <a:lnTo>
                      <a:pt x="1475" y="441"/>
                    </a:lnTo>
                    <a:cubicBezTo>
                      <a:pt x="1482" y="441"/>
                      <a:pt x="1483" y="447"/>
                      <a:pt x="1484" y="449"/>
                    </a:cubicBezTo>
                    <a:lnTo>
                      <a:pt x="1484" y="450"/>
                    </a:lnTo>
                    <a:cubicBezTo>
                      <a:pt x="1490" y="454"/>
                      <a:pt x="1489" y="460"/>
                      <a:pt x="1488" y="463"/>
                    </a:cubicBezTo>
                    <a:lnTo>
                      <a:pt x="1490" y="465"/>
                    </a:lnTo>
                    <a:cubicBezTo>
                      <a:pt x="1491" y="467"/>
                      <a:pt x="1491" y="469"/>
                      <a:pt x="1491" y="471"/>
                    </a:cubicBezTo>
                    <a:cubicBezTo>
                      <a:pt x="1494" y="473"/>
                      <a:pt x="1497" y="474"/>
                      <a:pt x="1501" y="474"/>
                    </a:cubicBezTo>
                    <a:cubicBezTo>
                      <a:pt x="1504" y="475"/>
                      <a:pt x="1507" y="479"/>
                      <a:pt x="1507" y="483"/>
                    </a:cubicBezTo>
                    <a:cubicBezTo>
                      <a:pt x="1507" y="483"/>
                      <a:pt x="1506" y="486"/>
                      <a:pt x="1505" y="490"/>
                    </a:cubicBezTo>
                    <a:cubicBezTo>
                      <a:pt x="1506" y="494"/>
                      <a:pt x="1504" y="497"/>
                      <a:pt x="1503" y="499"/>
                    </a:cubicBezTo>
                    <a:lnTo>
                      <a:pt x="1503" y="499"/>
                    </a:lnTo>
                    <a:lnTo>
                      <a:pt x="1503" y="502"/>
                    </a:lnTo>
                    <a:lnTo>
                      <a:pt x="1504" y="504"/>
                    </a:lnTo>
                    <a:cubicBezTo>
                      <a:pt x="1506" y="506"/>
                      <a:pt x="1506" y="508"/>
                      <a:pt x="1506" y="511"/>
                    </a:cubicBezTo>
                    <a:lnTo>
                      <a:pt x="1508" y="512"/>
                    </a:lnTo>
                    <a:lnTo>
                      <a:pt x="1509" y="512"/>
                    </a:lnTo>
                    <a:lnTo>
                      <a:pt x="1512" y="512"/>
                    </a:lnTo>
                    <a:cubicBezTo>
                      <a:pt x="1514" y="512"/>
                      <a:pt x="1516" y="513"/>
                      <a:pt x="1517" y="515"/>
                    </a:cubicBezTo>
                    <a:lnTo>
                      <a:pt x="1521" y="516"/>
                    </a:lnTo>
                    <a:cubicBezTo>
                      <a:pt x="1522" y="517"/>
                      <a:pt x="1524" y="518"/>
                      <a:pt x="1526" y="520"/>
                    </a:cubicBezTo>
                    <a:cubicBezTo>
                      <a:pt x="1527" y="522"/>
                      <a:pt x="1528" y="523"/>
                      <a:pt x="1528" y="526"/>
                    </a:cubicBezTo>
                    <a:lnTo>
                      <a:pt x="1528" y="527"/>
                    </a:lnTo>
                    <a:lnTo>
                      <a:pt x="1529" y="527"/>
                    </a:lnTo>
                    <a:cubicBezTo>
                      <a:pt x="1531" y="528"/>
                      <a:pt x="1533" y="529"/>
                      <a:pt x="1534" y="530"/>
                    </a:cubicBezTo>
                    <a:lnTo>
                      <a:pt x="1535" y="533"/>
                    </a:lnTo>
                    <a:cubicBezTo>
                      <a:pt x="1539" y="533"/>
                      <a:pt x="1542" y="535"/>
                      <a:pt x="1544" y="536"/>
                    </a:cubicBezTo>
                    <a:lnTo>
                      <a:pt x="1545" y="537"/>
                    </a:lnTo>
                    <a:lnTo>
                      <a:pt x="1548" y="536"/>
                    </a:lnTo>
                    <a:lnTo>
                      <a:pt x="1550" y="537"/>
                    </a:lnTo>
                    <a:cubicBezTo>
                      <a:pt x="1552" y="534"/>
                      <a:pt x="1554" y="532"/>
                      <a:pt x="1559" y="532"/>
                    </a:cubicBezTo>
                    <a:lnTo>
                      <a:pt x="1561" y="532"/>
                    </a:lnTo>
                    <a:cubicBezTo>
                      <a:pt x="1563" y="532"/>
                      <a:pt x="1564" y="533"/>
                      <a:pt x="1565" y="535"/>
                    </a:cubicBezTo>
                    <a:lnTo>
                      <a:pt x="1569" y="534"/>
                    </a:lnTo>
                    <a:lnTo>
                      <a:pt x="1569" y="534"/>
                    </a:lnTo>
                    <a:cubicBezTo>
                      <a:pt x="1571" y="534"/>
                      <a:pt x="1574" y="535"/>
                      <a:pt x="1575" y="537"/>
                    </a:cubicBezTo>
                    <a:cubicBezTo>
                      <a:pt x="1577" y="534"/>
                      <a:pt x="1580" y="533"/>
                      <a:pt x="1585" y="533"/>
                    </a:cubicBezTo>
                    <a:cubicBezTo>
                      <a:pt x="1587" y="533"/>
                      <a:pt x="1590" y="534"/>
                      <a:pt x="1591" y="536"/>
                    </a:cubicBezTo>
                    <a:cubicBezTo>
                      <a:pt x="1592" y="538"/>
                      <a:pt x="1593" y="540"/>
                      <a:pt x="1592" y="542"/>
                    </a:cubicBezTo>
                    <a:cubicBezTo>
                      <a:pt x="1580" y="570"/>
                      <a:pt x="1569" y="600"/>
                      <a:pt x="1561" y="634"/>
                    </a:cubicBezTo>
                    <a:lnTo>
                      <a:pt x="1559" y="636"/>
                    </a:lnTo>
                    <a:lnTo>
                      <a:pt x="1556" y="640"/>
                    </a:lnTo>
                    <a:cubicBezTo>
                      <a:pt x="1552" y="643"/>
                      <a:pt x="1548" y="646"/>
                      <a:pt x="1544" y="650"/>
                    </a:cubicBezTo>
                    <a:lnTo>
                      <a:pt x="1532" y="663"/>
                    </a:lnTo>
                    <a:cubicBezTo>
                      <a:pt x="1506" y="691"/>
                      <a:pt x="1479" y="720"/>
                      <a:pt x="1449" y="744"/>
                    </a:cubicBezTo>
                    <a:cubicBezTo>
                      <a:pt x="1443" y="749"/>
                      <a:pt x="1437" y="754"/>
                      <a:pt x="1430" y="758"/>
                    </a:cubicBezTo>
                    <a:cubicBezTo>
                      <a:pt x="1408" y="776"/>
                      <a:pt x="1387" y="792"/>
                      <a:pt x="1369" y="814"/>
                    </a:cubicBezTo>
                    <a:cubicBezTo>
                      <a:pt x="1365" y="821"/>
                      <a:pt x="1360" y="827"/>
                      <a:pt x="1355" y="835"/>
                    </a:cubicBezTo>
                    <a:lnTo>
                      <a:pt x="1353" y="838"/>
                    </a:lnTo>
                    <a:cubicBezTo>
                      <a:pt x="1341" y="844"/>
                      <a:pt x="1334" y="850"/>
                      <a:pt x="1335" y="863"/>
                    </a:cubicBezTo>
                    <a:cubicBezTo>
                      <a:pt x="1335" y="865"/>
                      <a:pt x="1336" y="866"/>
                      <a:pt x="1336" y="866"/>
                    </a:cubicBezTo>
                    <a:cubicBezTo>
                      <a:pt x="1338" y="867"/>
                      <a:pt x="1339" y="870"/>
                      <a:pt x="1338" y="873"/>
                    </a:cubicBezTo>
                    <a:cubicBezTo>
                      <a:pt x="1322" y="915"/>
                      <a:pt x="1317" y="963"/>
                      <a:pt x="1313" y="1009"/>
                    </a:cubicBezTo>
                    <a:lnTo>
                      <a:pt x="1312" y="1015"/>
                    </a:lnTo>
                    <a:cubicBezTo>
                      <a:pt x="1311" y="1020"/>
                      <a:pt x="1310" y="1023"/>
                      <a:pt x="1310" y="1026"/>
                    </a:cubicBezTo>
                    <a:cubicBezTo>
                      <a:pt x="1296" y="1125"/>
                      <a:pt x="1303" y="1227"/>
                      <a:pt x="1310" y="1325"/>
                    </a:cubicBezTo>
                    <a:cubicBezTo>
                      <a:pt x="1312" y="1360"/>
                      <a:pt x="1315" y="1396"/>
                      <a:pt x="1317" y="1432"/>
                    </a:cubicBezTo>
                    <a:lnTo>
                      <a:pt x="1316" y="1434"/>
                    </a:lnTo>
                    <a:lnTo>
                      <a:pt x="1316" y="1436"/>
                    </a:lnTo>
                    <a:cubicBezTo>
                      <a:pt x="1314" y="1444"/>
                      <a:pt x="1312" y="1453"/>
                      <a:pt x="1312" y="1461"/>
                    </a:cubicBezTo>
                    <a:lnTo>
                      <a:pt x="1310" y="1465"/>
                    </a:lnTo>
                    <a:cubicBezTo>
                      <a:pt x="1303" y="1475"/>
                      <a:pt x="1305" y="1486"/>
                      <a:pt x="1308" y="1497"/>
                    </a:cubicBezTo>
                    <a:lnTo>
                      <a:pt x="1308" y="1501"/>
                    </a:lnTo>
                    <a:cubicBezTo>
                      <a:pt x="1295" y="1531"/>
                      <a:pt x="1291" y="1554"/>
                      <a:pt x="1293" y="1579"/>
                    </a:cubicBezTo>
                    <a:cubicBezTo>
                      <a:pt x="1295" y="1586"/>
                      <a:pt x="1296" y="1595"/>
                      <a:pt x="1296" y="1603"/>
                    </a:cubicBezTo>
                    <a:cubicBezTo>
                      <a:pt x="1296" y="1615"/>
                      <a:pt x="1297" y="1626"/>
                      <a:pt x="1304" y="1633"/>
                    </a:cubicBezTo>
                    <a:cubicBezTo>
                      <a:pt x="1306" y="1636"/>
                      <a:pt x="1306" y="1640"/>
                      <a:pt x="1304" y="1642"/>
                    </a:cubicBezTo>
                    <a:cubicBezTo>
                      <a:pt x="1303" y="1644"/>
                      <a:pt x="1301" y="1646"/>
                      <a:pt x="1299" y="1649"/>
                    </a:cubicBezTo>
                    <a:cubicBezTo>
                      <a:pt x="1295" y="1654"/>
                      <a:pt x="1290" y="1662"/>
                      <a:pt x="1284" y="1667"/>
                    </a:cubicBezTo>
                    <a:cubicBezTo>
                      <a:pt x="1282" y="1678"/>
                      <a:pt x="1272" y="1681"/>
                      <a:pt x="1264" y="1683"/>
                    </a:cubicBezTo>
                    <a:cubicBezTo>
                      <a:pt x="1259" y="1684"/>
                      <a:pt x="1254" y="1686"/>
                      <a:pt x="1251" y="1689"/>
                    </a:cubicBezTo>
                    <a:lnTo>
                      <a:pt x="1249" y="1690"/>
                    </a:lnTo>
                    <a:cubicBezTo>
                      <a:pt x="1247" y="1691"/>
                      <a:pt x="1244" y="1697"/>
                      <a:pt x="1242" y="1701"/>
                    </a:cubicBezTo>
                    <a:cubicBezTo>
                      <a:pt x="1240" y="1705"/>
                      <a:pt x="1237" y="1710"/>
                      <a:pt x="1234" y="1713"/>
                    </a:cubicBezTo>
                    <a:lnTo>
                      <a:pt x="1233" y="1715"/>
                    </a:lnTo>
                    <a:lnTo>
                      <a:pt x="1232" y="1717"/>
                    </a:lnTo>
                    <a:lnTo>
                      <a:pt x="1232" y="1717"/>
                    </a:lnTo>
                    <a:cubicBezTo>
                      <a:pt x="1224" y="1726"/>
                      <a:pt x="1218" y="1742"/>
                      <a:pt x="1214" y="1758"/>
                    </a:cubicBezTo>
                    <a:cubicBezTo>
                      <a:pt x="1214" y="1760"/>
                      <a:pt x="1212" y="1762"/>
                      <a:pt x="1209" y="1763"/>
                    </a:cubicBezTo>
                    <a:lnTo>
                      <a:pt x="1208" y="1763"/>
                    </a:lnTo>
                  </a:path>
                </a:pathLst>
              </a:custGeom>
              <a:solidFill>
                <a:schemeClr val="accent3">
                  <a:lumMod val="50000"/>
                </a:schemeClr>
              </a:solidFill>
              <a:ln w="9525">
                <a:solidFill>
                  <a:schemeClr val="bg1"/>
                </a:solidFill>
              </a:ln>
            </p:spPr>
            <p:txBody>
              <a:bodyPr vert="horz" wrap="square" lIns="91440" tIns="45720" rIns="91440" bIns="45720" numCol="1" anchor="t" anchorCtr="0" compatLnSpc="1">
                <a:prstTxWarp prst="textNoShape">
                  <a:avLst/>
                </a:prstTxWarp>
              </a:bodyPr>
              <a:lstStyle/>
              <a:p>
                <a:endParaRPr lang="pt-BR"/>
              </a:p>
            </p:txBody>
          </p:sp>
          <p:sp>
            <p:nvSpPr>
              <p:cNvPr id="814" name="Freeform 191">
                <a:extLst>
                  <a:ext uri="{FF2B5EF4-FFF2-40B4-BE49-F238E27FC236}">
                    <a16:creationId xmlns:a16="http://schemas.microsoft.com/office/drawing/2014/main" id="{58805229-4F83-3026-6DEB-729A8ED6B30E}"/>
                  </a:ext>
                </a:extLst>
              </p:cNvPr>
              <p:cNvSpPr>
                <a:spLocks/>
              </p:cNvSpPr>
              <p:nvPr/>
            </p:nvSpPr>
            <p:spPr bwMode="auto">
              <a:xfrm>
                <a:off x="2471478" y="2441489"/>
                <a:ext cx="397194" cy="591123"/>
              </a:xfrm>
              <a:custGeom>
                <a:avLst/>
                <a:gdLst>
                  <a:gd name="T0" fmla="*/ 109 w 988"/>
                  <a:gd name="T1" fmla="*/ 1421 h 1470"/>
                  <a:gd name="T2" fmla="*/ 75 w 988"/>
                  <a:gd name="T3" fmla="*/ 1325 h 1470"/>
                  <a:gd name="T4" fmla="*/ 24 w 988"/>
                  <a:gd name="T5" fmla="*/ 1349 h 1470"/>
                  <a:gd name="T6" fmla="*/ 27 w 988"/>
                  <a:gd name="T7" fmla="*/ 1288 h 1470"/>
                  <a:gd name="T8" fmla="*/ 31 w 988"/>
                  <a:gd name="T9" fmla="*/ 1231 h 1470"/>
                  <a:gd name="T10" fmla="*/ 19 w 988"/>
                  <a:gd name="T11" fmla="*/ 1179 h 1470"/>
                  <a:gd name="T12" fmla="*/ 8 w 988"/>
                  <a:gd name="T13" fmla="*/ 1091 h 1470"/>
                  <a:gd name="T14" fmla="*/ 33 w 988"/>
                  <a:gd name="T15" fmla="*/ 1051 h 1470"/>
                  <a:gd name="T16" fmla="*/ 73 w 988"/>
                  <a:gd name="T17" fmla="*/ 964 h 1470"/>
                  <a:gd name="T18" fmla="*/ 84 w 988"/>
                  <a:gd name="T19" fmla="*/ 911 h 1470"/>
                  <a:gd name="T20" fmla="*/ 94 w 988"/>
                  <a:gd name="T21" fmla="*/ 882 h 1470"/>
                  <a:gd name="T22" fmla="*/ 133 w 988"/>
                  <a:gd name="T23" fmla="*/ 858 h 1470"/>
                  <a:gd name="T24" fmla="*/ 167 w 988"/>
                  <a:gd name="T25" fmla="*/ 846 h 1470"/>
                  <a:gd name="T26" fmla="*/ 239 w 988"/>
                  <a:gd name="T27" fmla="*/ 814 h 1470"/>
                  <a:gd name="T28" fmla="*/ 326 w 988"/>
                  <a:gd name="T29" fmla="*/ 731 h 1470"/>
                  <a:gd name="T30" fmla="*/ 366 w 988"/>
                  <a:gd name="T31" fmla="*/ 713 h 1470"/>
                  <a:gd name="T32" fmla="*/ 445 w 988"/>
                  <a:gd name="T33" fmla="*/ 726 h 1470"/>
                  <a:gd name="T34" fmla="*/ 474 w 988"/>
                  <a:gd name="T35" fmla="*/ 721 h 1470"/>
                  <a:gd name="T36" fmla="*/ 540 w 988"/>
                  <a:gd name="T37" fmla="*/ 658 h 1470"/>
                  <a:gd name="T38" fmla="*/ 523 w 988"/>
                  <a:gd name="T39" fmla="*/ 613 h 1470"/>
                  <a:gd name="T40" fmla="*/ 502 w 988"/>
                  <a:gd name="T41" fmla="*/ 545 h 1470"/>
                  <a:gd name="T42" fmla="*/ 534 w 988"/>
                  <a:gd name="T43" fmla="*/ 478 h 1470"/>
                  <a:gd name="T44" fmla="*/ 540 w 988"/>
                  <a:gd name="T45" fmla="*/ 391 h 1470"/>
                  <a:gd name="T46" fmla="*/ 541 w 988"/>
                  <a:gd name="T47" fmla="*/ 306 h 1470"/>
                  <a:gd name="T48" fmla="*/ 542 w 988"/>
                  <a:gd name="T49" fmla="*/ 244 h 1470"/>
                  <a:gd name="T50" fmla="*/ 577 w 988"/>
                  <a:gd name="T51" fmla="*/ 166 h 1470"/>
                  <a:gd name="T52" fmla="*/ 642 w 988"/>
                  <a:gd name="T53" fmla="*/ 122 h 1470"/>
                  <a:gd name="T54" fmla="*/ 693 w 988"/>
                  <a:gd name="T55" fmla="*/ 88 h 1470"/>
                  <a:gd name="T56" fmla="*/ 727 w 988"/>
                  <a:gd name="T57" fmla="*/ 0 h 1470"/>
                  <a:gd name="T58" fmla="*/ 821 w 988"/>
                  <a:gd name="T59" fmla="*/ 36 h 1470"/>
                  <a:gd name="T60" fmla="*/ 825 w 988"/>
                  <a:gd name="T61" fmla="*/ 135 h 1470"/>
                  <a:gd name="T62" fmla="*/ 830 w 988"/>
                  <a:gd name="T63" fmla="*/ 197 h 1470"/>
                  <a:gd name="T64" fmla="*/ 851 w 988"/>
                  <a:gd name="T65" fmla="*/ 298 h 1470"/>
                  <a:gd name="T66" fmla="*/ 837 w 988"/>
                  <a:gd name="T67" fmla="*/ 377 h 1470"/>
                  <a:gd name="T68" fmla="*/ 864 w 988"/>
                  <a:gd name="T69" fmla="*/ 417 h 1470"/>
                  <a:gd name="T70" fmla="*/ 890 w 988"/>
                  <a:gd name="T71" fmla="*/ 446 h 1470"/>
                  <a:gd name="T72" fmla="*/ 889 w 988"/>
                  <a:gd name="T73" fmla="*/ 499 h 1470"/>
                  <a:gd name="T74" fmla="*/ 914 w 988"/>
                  <a:gd name="T75" fmla="*/ 672 h 1470"/>
                  <a:gd name="T76" fmla="*/ 985 w 988"/>
                  <a:gd name="T77" fmla="*/ 724 h 1470"/>
                  <a:gd name="T78" fmla="*/ 971 w 988"/>
                  <a:gd name="T79" fmla="*/ 780 h 1470"/>
                  <a:gd name="T80" fmla="*/ 936 w 988"/>
                  <a:gd name="T81" fmla="*/ 887 h 1470"/>
                  <a:gd name="T82" fmla="*/ 934 w 988"/>
                  <a:gd name="T83" fmla="*/ 976 h 1470"/>
                  <a:gd name="T84" fmla="*/ 878 w 988"/>
                  <a:gd name="T85" fmla="*/ 1025 h 1470"/>
                  <a:gd name="T86" fmla="*/ 843 w 988"/>
                  <a:gd name="T87" fmla="*/ 1052 h 1470"/>
                  <a:gd name="T88" fmla="*/ 786 w 988"/>
                  <a:gd name="T89" fmla="*/ 1108 h 1470"/>
                  <a:gd name="T90" fmla="*/ 752 w 988"/>
                  <a:gd name="T91" fmla="*/ 1129 h 1470"/>
                  <a:gd name="T92" fmla="*/ 734 w 988"/>
                  <a:gd name="T93" fmla="*/ 1165 h 1470"/>
                  <a:gd name="T94" fmla="*/ 703 w 988"/>
                  <a:gd name="T95" fmla="*/ 1172 h 1470"/>
                  <a:gd name="T96" fmla="*/ 657 w 988"/>
                  <a:gd name="T97" fmla="*/ 1179 h 1470"/>
                  <a:gd name="T98" fmla="*/ 616 w 988"/>
                  <a:gd name="T99" fmla="*/ 1214 h 1470"/>
                  <a:gd name="T100" fmla="*/ 550 w 988"/>
                  <a:gd name="T101" fmla="*/ 1226 h 1470"/>
                  <a:gd name="T102" fmla="*/ 494 w 988"/>
                  <a:gd name="T103" fmla="*/ 1202 h 1470"/>
                  <a:gd name="T104" fmla="*/ 446 w 988"/>
                  <a:gd name="T105" fmla="*/ 1174 h 1470"/>
                  <a:gd name="T106" fmla="*/ 418 w 988"/>
                  <a:gd name="T107" fmla="*/ 1266 h 1470"/>
                  <a:gd name="T108" fmla="*/ 392 w 988"/>
                  <a:gd name="T109" fmla="*/ 1340 h 1470"/>
                  <a:gd name="T110" fmla="*/ 331 w 988"/>
                  <a:gd name="T111" fmla="*/ 1418 h 1470"/>
                  <a:gd name="T112" fmla="*/ 284 w 988"/>
                  <a:gd name="T113" fmla="*/ 1413 h 1470"/>
                  <a:gd name="T114" fmla="*/ 244 w 988"/>
                  <a:gd name="T115" fmla="*/ 1425 h 1470"/>
                  <a:gd name="T116" fmla="*/ 200 w 988"/>
                  <a:gd name="T117" fmla="*/ 1465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88" h="1470">
                    <a:moveTo>
                      <a:pt x="192" y="1470"/>
                    </a:moveTo>
                    <a:cubicBezTo>
                      <a:pt x="188" y="1470"/>
                      <a:pt x="184" y="1466"/>
                      <a:pt x="182" y="1464"/>
                    </a:cubicBezTo>
                    <a:lnTo>
                      <a:pt x="181" y="1463"/>
                    </a:lnTo>
                    <a:cubicBezTo>
                      <a:pt x="176" y="1462"/>
                      <a:pt x="173" y="1460"/>
                      <a:pt x="170" y="1457"/>
                    </a:cubicBezTo>
                    <a:cubicBezTo>
                      <a:pt x="166" y="1455"/>
                      <a:pt x="164" y="1454"/>
                      <a:pt x="162" y="1454"/>
                    </a:cubicBezTo>
                    <a:lnTo>
                      <a:pt x="160" y="1454"/>
                    </a:lnTo>
                    <a:lnTo>
                      <a:pt x="158" y="1454"/>
                    </a:lnTo>
                    <a:cubicBezTo>
                      <a:pt x="149" y="1454"/>
                      <a:pt x="133" y="1454"/>
                      <a:pt x="128" y="1441"/>
                    </a:cubicBezTo>
                    <a:cubicBezTo>
                      <a:pt x="117" y="1438"/>
                      <a:pt x="110" y="1431"/>
                      <a:pt x="109" y="1421"/>
                    </a:cubicBezTo>
                    <a:cubicBezTo>
                      <a:pt x="99" y="1414"/>
                      <a:pt x="98" y="1407"/>
                      <a:pt x="97" y="1398"/>
                    </a:cubicBezTo>
                    <a:cubicBezTo>
                      <a:pt x="97" y="1396"/>
                      <a:pt x="97" y="1393"/>
                      <a:pt x="96" y="1390"/>
                    </a:cubicBezTo>
                    <a:cubicBezTo>
                      <a:pt x="96" y="1388"/>
                      <a:pt x="97" y="1385"/>
                      <a:pt x="99" y="1384"/>
                    </a:cubicBezTo>
                    <a:cubicBezTo>
                      <a:pt x="103" y="1380"/>
                      <a:pt x="103" y="1379"/>
                      <a:pt x="103" y="1379"/>
                    </a:cubicBezTo>
                    <a:cubicBezTo>
                      <a:pt x="101" y="1376"/>
                      <a:pt x="99" y="1372"/>
                      <a:pt x="99" y="1366"/>
                    </a:cubicBezTo>
                    <a:cubicBezTo>
                      <a:pt x="98" y="1364"/>
                      <a:pt x="96" y="1362"/>
                      <a:pt x="94" y="1360"/>
                    </a:cubicBezTo>
                    <a:cubicBezTo>
                      <a:pt x="87" y="1352"/>
                      <a:pt x="80" y="1344"/>
                      <a:pt x="76" y="1334"/>
                    </a:cubicBezTo>
                    <a:lnTo>
                      <a:pt x="75" y="1330"/>
                    </a:lnTo>
                    <a:cubicBezTo>
                      <a:pt x="76" y="1326"/>
                      <a:pt x="75" y="1325"/>
                      <a:pt x="75" y="1325"/>
                    </a:cubicBezTo>
                    <a:cubicBezTo>
                      <a:pt x="74" y="1325"/>
                      <a:pt x="70" y="1327"/>
                      <a:pt x="66" y="1330"/>
                    </a:cubicBezTo>
                    <a:cubicBezTo>
                      <a:pt x="65" y="1332"/>
                      <a:pt x="63" y="1332"/>
                      <a:pt x="62" y="1332"/>
                    </a:cubicBezTo>
                    <a:lnTo>
                      <a:pt x="60" y="1332"/>
                    </a:lnTo>
                    <a:lnTo>
                      <a:pt x="60" y="1333"/>
                    </a:lnTo>
                    <a:cubicBezTo>
                      <a:pt x="61" y="1335"/>
                      <a:pt x="61" y="1337"/>
                      <a:pt x="60" y="1340"/>
                    </a:cubicBezTo>
                    <a:lnTo>
                      <a:pt x="59" y="1342"/>
                    </a:lnTo>
                    <a:cubicBezTo>
                      <a:pt x="55" y="1348"/>
                      <a:pt x="49" y="1351"/>
                      <a:pt x="42" y="1351"/>
                    </a:cubicBezTo>
                    <a:cubicBezTo>
                      <a:pt x="39" y="1351"/>
                      <a:pt x="35" y="1350"/>
                      <a:pt x="32" y="1350"/>
                    </a:cubicBezTo>
                    <a:cubicBezTo>
                      <a:pt x="30" y="1349"/>
                      <a:pt x="27" y="1349"/>
                      <a:pt x="24" y="1349"/>
                    </a:cubicBezTo>
                    <a:cubicBezTo>
                      <a:pt x="22" y="1349"/>
                      <a:pt x="21" y="1349"/>
                      <a:pt x="20" y="1350"/>
                    </a:cubicBezTo>
                    <a:lnTo>
                      <a:pt x="16" y="1351"/>
                    </a:lnTo>
                    <a:lnTo>
                      <a:pt x="14" y="1350"/>
                    </a:lnTo>
                    <a:cubicBezTo>
                      <a:pt x="12" y="1350"/>
                      <a:pt x="10" y="1348"/>
                      <a:pt x="10" y="1346"/>
                    </a:cubicBezTo>
                    <a:cubicBezTo>
                      <a:pt x="7" y="1336"/>
                      <a:pt x="12" y="1328"/>
                      <a:pt x="17" y="1322"/>
                    </a:cubicBezTo>
                    <a:cubicBezTo>
                      <a:pt x="20" y="1319"/>
                      <a:pt x="22" y="1316"/>
                      <a:pt x="23" y="1312"/>
                    </a:cubicBezTo>
                    <a:cubicBezTo>
                      <a:pt x="21" y="1307"/>
                      <a:pt x="23" y="1300"/>
                      <a:pt x="25" y="1296"/>
                    </a:cubicBezTo>
                    <a:cubicBezTo>
                      <a:pt x="26" y="1294"/>
                      <a:pt x="27" y="1292"/>
                      <a:pt x="27" y="1290"/>
                    </a:cubicBezTo>
                    <a:lnTo>
                      <a:pt x="27" y="1288"/>
                    </a:lnTo>
                    <a:cubicBezTo>
                      <a:pt x="28" y="1288"/>
                      <a:pt x="27" y="1285"/>
                      <a:pt x="26" y="1284"/>
                    </a:cubicBezTo>
                    <a:cubicBezTo>
                      <a:pt x="25" y="1280"/>
                      <a:pt x="22" y="1273"/>
                      <a:pt x="26" y="1267"/>
                    </a:cubicBezTo>
                    <a:cubicBezTo>
                      <a:pt x="27" y="1262"/>
                      <a:pt x="29" y="1260"/>
                      <a:pt x="30" y="1258"/>
                    </a:cubicBezTo>
                    <a:lnTo>
                      <a:pt x="32" y="1255"/>
                    </a:lnTo>
                    <a:lnTo>
                      <a:pt x="32" y="1255"/>
                    </a:lnTo>
                    <a:lnTo>
                      <a:pt x="31" y="1253"/>
                    </a:lnTo>
                    <a:cubicBezTo>
                      <a:pt x="31" y="1252"/>
                      <a:pt x="30" y="1250"/>
                      <a:pt x="30" y="1248"/>
                    </a:cubicBezTo>
                    <a:lnTo>
                      <a:pt x="29" y="1245"/>
                    </a:lnTo>
                    <a:cubicBezTo>
                      <a:pt x="29" y="1242"/>
                      <a:pt x="29" y="1236"/>
                      <a:pt x="31" y="1231"/>
                    </a:cubicBezTo>
                    <a:cubicBezTo>
                      <a:pt x="30" y="1230"/>
                      <a:pt x="28" y="1228"/>
                      <a:pt x="29" y="1225"/>
                    </a:cubicBezTo>
                    <a:lnTo>
                      <a:pt x="29" y="1224"/>
                    </a:lnTo>
                    <a:cubicBezTo>
                      <a:pt x="27" y="1217"/>
                      <a:pt x="32" y="1211"/>
                      <a:pt x="35" y="1206"/>
                    </a:cubicBezTo>
                    <a:lnTo>
                      <a:pt x="37" y="1202"/>
                    </a:lnTo>
                    <a:lnTo>
                      <a:pt x="36" y="1200"/>
                    </a:lnTo>
                    <a:cubicBezTo>
                      <a:pt x="37" y="1198"/>
                      <a:pt x="33" y="1192"/>
                      <a:pt x="28" y="1189"/>
                    </a:cubicBezTo>
                    <a:lnTo>
                      <a:pt x="26" y="1189"/>
                    </a:lnTo>
                    <a:cubicBezTo>
                      <a:pt x="24" y="1189"/>
                      <a:pt x="22" y="1188"/>
                      <a:pt x="21" y="1187"/>
                    </a:cubicBezTo>
                    <a:cubicBezTo>
                      <a:pt x="19" y="1184"/>
                      <a:pt x="19" y="1181"/>
                      <a:pt x="19" y="1179"/>
                    </a:cubicBezTo>
                    <a:cubicBezTo>
                      <a:pt x="17" y="1177"/>
                      <a:pt x="15" y="1173"/>
                      <a:pt x="18" y="1169"/>
                    </a:cubicBezTo>
                    <a:cubicBezTo>
                      <a:pt x="18" y="1165"/>
                      <a:pt x="18" y="1162"/>
                      <a:pt x="18" y="1160"/>
                    </a:cubicBezTo>
                    <a:cubicBezTo>
                      <a:pt x="18" y="1155"/>
                      <a:pt x="18" y="1153"/>
                      <a:pt x="15" y="1150"/>
                    </a:cubicBezTo>
                    <a:cubicBezTo>
                      <a:pt x="12" y="1145"/>
                      <a:pt x="13" y="1140"/>
                      <a:pt x="13" y="1137"/>
                    </a:cubicBezTo>
                    <a:lnTo>
                      <a:pt x="14" y="1135"/>
                    </a:lnTo>
                    <a:cubicBezTo>
                      <a:pt x="12" y="1133"/>
                      <a:pt x="10" y="1131"/>
                      <a:pt x="11" y="1128"/>
                    </a:cubicBezTo>
                    <a:cubicBezTo>
                      <a:pt x="11" y="1126"/>
                      <a:pt x="10" y="1124"/>
                      <a:pt x="8" y="1121"/>
                    </a:cubicBezTo>
                    <a:cubicBezTo>
                      <a:pt x="4" y="1116"/>
                      <a:pt x="0" y="1108"/>
                      <a:pt x="4" y="1098"/>
                    </a:cubicBezTo>
                    <a:cubicBezTo>
                      <a:pt x="4" y="1095"/>
                      <a:pt x="6" y="1093"/>
                      <a:pt x="8" y="1091"/>
                    </a:cubicBezTo>
                    <a:lnTo>
                      <a:pt x="7" y="1089"/>
                    </a:lnTo>
                    <a:cubicBezTo>
                      <a:pt x="7" y="1087"/>
                      <a:pt x="7" y="1085"/>
                      <a:pt x="9" y="1083"/>
                    </a:cubicBezTo>
                    <a:lnTo>
                      <a:pt x="10" y="1081"/>
                    </a:lnTo>
                    <a:cubicBezTo>
                      <a:pt x="15" y="1076"/>
                      <a:pt x="19" y="1071"/>
                      <a:pt x="24" y="1068"/>
                    </a:cubicBezTo>
                    <a:lnTo>
                      <a:pt x="25" y="1066"/>
                    </a:lnTo>
                    <a:cubicBezTo>
                      <a:pt x="27" y="1064"/>
                      <a:pt x="29" y="1063"/>
                      <a:pt x="31" y="1062"/>
                    </a:cubicBezTo>
                    <a:lnTo>
                      <a:pt x="31" y="1062"/>
                    </a:lnTo>
                    <a:cubicBezTo>
                      <a:pt x="31" y="1061"/>
                      <a:pt x="31" y="1059"/>
                      <a:pt x="32" y="1057"/>
                    </a:cubicBezTo>
                    <a:cubicBezTo>
                      <a:pt x="32" y="1055"/>
                      <a:pt x="32" y="1053"/>
                      <a:pt x="33" y="1051"/>
                    </a:cubicBezTo>
                    <a:cubicBezTo>
                      <a:pt x="34" y="1050"/>
                      <a:pt x="36" y="1048"/>
                      <a:pt x="37" y="1047"/>
                    </a:cubicBezTo>
                    <a:cubicBezTo>
                      <a:pt x="37" y="1043"/>
                      <a:pt x="40" y="1041"/>
                      <a:pt x="41" y="1039"/>
                    </a:cubicBezTo>
                    <a:lnTo>
                      <a:pt x="43" y="1036"/>
                    </a:lnTo>
                    <a:cubicBezTo>
                      <a:pt x="44" y="1034"/>
                      <a:pt x="45" y="1030"/>
                      <a:pt x="45" y="1027"/>
                    </a:cubicBezTo>
                    <a:cubicBezTo>
                      <a:pt x="45" y="1023"/>
                      <a:pt x="46" y="1019"/>
                      <a:pt x="47" y="1015"/>
                    </a:cubicBezTo>
                    <a:cubicBezTo>
                      <a:pt x="49" y="1012"/>
                      <a:pt x="50" y="1009"/>
                      <a:pt x="52" y="1006"/>
                    </a:cubicBezTo>
                    <a:cubicBezTo>
                      <a:pt x="55" y="1000"/>
                      <a:pt x="59" y="994"/>
                      <a:pt x="59" y="986"/>
                    </a:cubicBezTo>
                    <a:cubicBezTo>
                      <a:pt x="59" y="984"/>
                      <a:pt x="60" y="982"/>
                      <a:pt x="61" y="981"/>
                    </a:cubicBezTo>
                    <a:cubicBezTo>
                      <a:pt x="69" y="976"/>
                      <a:pt x="70" y="971"/>
                      <a:pt x="73" y="964"/>
                    </a:cubicBezTo>
                    <a:lnTo>
                      <a:pt x="73" y="962"/>
                    </a:lnTo>
                    <a:cubicBezTo>
                      <a:pt x="72" y="958"/>
                      <a:pt x="74" y="953"/>
                      <a:pt x="76" y="951"/>
                    </a:cubicBezTo>
                    <a:cubicBezTo>
                      <a:pt x="75" y="949"/>
                      <a:pt x="75" y="947"/>
                      <a:pt x="75" y="945"/>
                    </a:cubicBezTo>
                    <a:lnTo>
                      <a:pt x="76" y="942"/>
                    </a:lnTo>
                    <a:cubicBezTo>
                      <a:pt x="76" y="937"/>
                      <a:pt x="78" y="932"/>
                      <a:pt x="80" y="928"/>
                    </a:cubicBezTo>
                    <a:lnTo>
                      <a:pt x="82" y="925"/>
                    </a:lnTo>
                    <a:lnTo>
                      <a:pt x="82" y="922"/>
                    </a:lnTo>
                    <a:cubicBezTo>
                      <a:pt x="80" y="920"/>
                      <a:pt x="80" y="918"/>
                      <a:pt x="80" y="916"/>
                    </a:cubicBezTo>
                    <a:cubicBezTo>
                      <a:pt x="80" y="914"/>
                      <a:pt x="82" y="912"/>
                      <a:pt x="84" y="911"/>
                    </a:cubicBezTo>
                    <a:cubicBezTo>
                      <a:pt x="85" y="911"/>
                      <a:pt x="85" y="908"/>
                      <a:pt x="86" y="905"/>
                    </a:cubicBezTo>
                    <a:cubicBezTo>
                      <a:pt x="86" y="904"/>
                      <a:pt x="87" y="902"/>
                      <a:pt x="87" y="901"/>
                    </a:cubicBezTo>
                    <a:lnTo>
                      <a:pt x="88" y="899"/>
                    </a:lnTo>
                    <a:lnTo>
                      <a:pt x="89" y="895"/>
                    </a:lnTo>
                    <a:lnTo>
                      <a:pt x="89" y="894"/>
                    </a:lnTo>
                    <a:cubicBezTo>
                      <a:pt x="89" y="892"/>
                      <a:pt x="90" y="890"/>
                      <a:pt x="91" y="889"/>
                    </a:cubicBezTo>
                    <a:lnTo>
                      <a:pt x="93" y="887"/>
                    </a:lnTo>
                    <a:lnTo>
                      <a:pt x="94" y="884"/>
                    </a:lnTo>
                    <a:lnTo>
                      <a:pt x="94" y="882"/>
                    </a:lnTo>
                    <a:cubicBezTo>
                      <a:pt x="94" y="879"/>
                      <a:pt x="98" y="876"/>
                      <a:pt x="101" y="876"/>
                    </a:cubicBezTo>
                    <a:lnTo>
                      <a:pt x="103" y="877"/>
                    </a:lnTo>
                    <a:cubicBezTo>
                      <a:pt x="103" y="876"/>
                      <a:pt x="105" y="873"/>
                      <a:pt x="106" y="871"/>
                    </a:cubicBezTo>
                    <a:cubicBezTo>
                      <a:pt x="106" y="869"/>
                      <a:pt x="107" y="868"/>
                      <a:pt x="109" y="867"/>
                    </a:cubicBezTo>
                    <a:lnTo>
                      <a:pt x="112" y="866"/>
                    </a:lnTo>
                    <a:lnTo>
                      <a:pt x="114" y="866"/>
                    </a:lnTo>
                    <a:lnTo>
                      <a:pt x="117" y="864"/>
                    </a:lnTo>
                    <a:cubicBezTo>
                      <a:pt x="120" y="861"/>
                      <a:pt x="124" y="858"/>
                      <a:pt x="130" y="858"/>
                    </a:cubicBezTo>
                    <a:lnTo>
                      <a:pt x="133" y="858"/>
                    </a:lnTo>
                    <a:cubicBezTo>
                      <a:pt x="134" y="857"/>
                      <a:pt x="136" y="856"/>
                      <a:pt x="138" y="855"/>
                    </a:cubicBezTo>
                    <a:lnTo>
                      <a:pt x="139" y="855"/>
                    </a:lnTo>
                    <a:lnTo>
                      <a:pt x="143" y="856"/>
                    </a:lnTo>
                    <a:lnTo>
                      <a:pt x="144" y="855"/>
                    </a:lnTo>
                    <a:cubicBezTo>
                      <a:pt x="145" y="853"/>
                      <a:pt x="147" y="851"/>
                      <a:pt x="150" y="849"/>
                    </a:cubicBezTo>
                    <a:lnTo>
                      <a:pt x="153" y="848"/>
                    </a:lnTo>
                    <a:lnTo>
                      <a:pt x="156" y="849"/>
                    </a:lnTo>
                    <a:lnTo>
                      <a:pt x="158" y="848"/>
                    </a:lnTo>
                    <a:cubicBezTo>
                      <a:pt x="161" y="847"/>
                      <a:pt x="164" y="846"/>
                      <a:pt x="167" y="846"/>
                    </a:cubicBezTo>
                    <a:cubicBezTo>
                      <a:pt x="169" y="846"/>
                      <a:pt x="170" y="847"/>
                      <a:pt x="172" y="847"/>
                    </a:cubicBezTo>
                    <a:lnTo>
                      <a:pt x="174" y="846"/>
                    </a:lnTo>
                    <a:cubicBezTo>
                      <a:pt x="176" y="844"/>
                      <a:pt x="180" y="842"/>
                      <a:pt x="184" y="842"/>
                    </a:cubicBezTo>
                    <a:lnTo>
                      <a:pt x="185" y="842"/>
                    </a:lnTo>
                    <a:cubicBezTo>
                      <a:pt x="187" y="842"/>
                      <a:pt x="188" y="841"/>
                      <a:pt x="189" y="839"/>
                    </a:cubicBezTo>
                    <a:cubicBezTo>
                      <a:pt x="191" y="837"/>
                      <a:pt x="193" y="834"/>
                      <a:pt x="198" y="833"/>
                    </a:cubicBezTo>
                    <a:cubicBezTo>
                      <a:pt x="202" y="825"/>
                      <a:pt x="211" y="822"/>
                      <a:pt x="219" y="822"/>
                    </a:cubicBezTo>
                    <a:cubicBezTo>
                      <a:pt x="223" y="822"/>
                      <a:pt x="227" y="823"/>
                      <a:pt x="230" y="825"/>
                    </a:cubicBezTo>
                    <a:cubicBezTo>
                      <a:pt x="231" y="822"/>
                      <a:pt x="233" y="816"/>
                      <a:pt x="239" y="814"/>
                    </a:cubicBezTo>
                    <a:lnTo>
                      <a:pt x="242" y="811"/>
                    </a:lnTo>
                    <a:cubicBezTo>
                      <a:pt x="254" y="799"/>
                      <a:pt x="266" y="788"/>
                      <a:pt x="284" y="779"/>
                    </a:cubicBezTo>
                    <a:lnTo>
                      <a:pt x="287" y="778"/>
                    </a:lnTo>
                    <a:cubicBezTo>
                      <a:pt x="298" y="777"/>
                      <a:pt x="298" y="777"/>
                      <a:pt x="300" y="767"/>
                    </a:cubicBezTo>
                    <a:cubicBezTo>
                      <a:pt x="300" y="760"/>
                      <a:pt x="306" y="757"/>
                      <a:pt x="308" y="756"/>
                    </a:cubicBezTo>
                    <a:lnTo>
                      <a:pt x="311" y="755"/>
                    </a:lnTo>
                    <a:cubicBezTo>
                      <a:pt x="311" y="750"/>
                      <a:pt x="314" y="747"/>
                      <a:pt x="316" y="746"/>
                    </a:cubicBezTo>
                    <a:lnTo>
                      <a:pt x="316" y="744"/>
                    </a:lnTo>
                    <a:cubicBezTo>
                      <a:pt x="317" y="739"/>
                      <a:pt x="322" y="735"/>
                      <a:pt x="326" y="731"/>
                    </a:cubicBezTo>
                    <a:lnTo>
                      <a:pt x="327" y="731"/>
                    </a:lnTo>
                    <a:cubicBezTo>
                      <a:pt x="326" y="728"/>
                      <a:pt x="326" y="726"/>
                      <a:pt x="328" y="724"/>
                    </a:cubicBezTo>
                    <a:cubicBezTo>
                      <a:pt x="329" y="722"/>
                      <a:pt x="331" y="722"/>
                      <a:pt x="333" y="722"/>
                    </a:cubicBezTo>
                    <a:lnTo>
                      <a:pt x="335" y="722"/>
                    </a:lnTo>
                    <a:lnTo>
                      <a:pt x="337" y="723"/>
                    </a:lnTo>
                    <a:cubicBezTo>
                      <a:pt x="339" y="717"/>
                      <a:pt x="344" y="714"/>
                      <a:pt x="352" y="713"/>
                    </a:cubicBezTo>
                    <a:cubicBezTo>
                      <a:pt x="354" y="711"/>
                      <a:pt x="357" y="711"/>
                      <a:pt x="358" y="711"/>
                    </a:cubicBezTo>
                    <a:cubicBezTo>
                      <a:pt x="361" y="711"/>
                      <a:pt x="364" y="712"/>
                      <a:pt x="365" y="714"/>
                    </a:cubicBezTo>
                    <a:lnTo>
                      <a:pt x="366" y="713"/>
                    </a:lnTo>
                    <a:cubicBezTo>
                      <a:pt x="372" y="713"/>
                      <a:pt x="377" y="711"/>
                      <a:pt x="382" y="709"/>
                    </a:cubicBezTo>
                    <a:cubicBezTo>
                      <a:pt x="387" y="706"/>
                      <a:pt x="394" y="703"/>
                      <a:pt x="402" y="703"/>
                    </a:cubicBezTo>
                    <a:lnTo>
                      <a:pt x="402" y="703"/>
                    </a:lnTo>
                    <a:lnTo>
                      <a:pt x="405" y="703"/>
                    </a:lnTo>
                    <a:cubicBezTo>
                      <a:pt x="406" y="704"/>
                      <a:pt x="407" y="704"/>
                      <a:pt x="409" y="705"/>
                    </a:cubicBezTo>
                    <a:cubicBezTo>
                      <a:pt x="414" y="706"/>
                      <a:pt x="421" y="708"/>
                      <a:pt x="426" y="712"/>
                    </a:cubicBezTo>
                    <a:lnTo>
                      <a:pt x="428" y="713"/>
                    </a:lnTo>
                    <a:cubicBezTo>
                      <a:pt x="431" y="713"/>
                      <a:pt x="435" y="714"/>
                      <a:pt x="437" y="720"/>
                    </a:cubicBezTo>
                    <a:cubicBezTo>
                      <a:pt x="440" y="722"/>
                      <a:pt x="443" y="724"/>
                      <a:pt x="445" y="726"/>
                    </a:cubicBezTo>
                    <a:lnTo>
                      <a:pt x="446" y="728"/>
                    </a:lnTo>
                    <a:lnTo>
                      <a:pt x="449" y="728"/>
                    </a:lnTo>
                    <a:cubicBezTo>
                      <a:pt x="451" y="728"/>
                      <a:pt x="452" y="728"/>
                      <a:pt x="453" y="728"/>
                    </a:cubicBezTo>
                    <a:lnTo>
                      <a:pt x="453" y="728"/>
                    </a:lnTo>
                    <a:cubicBezTo>
                      <a:pt x="455" y="725"/>
                      <a:pt x="458" y="724"/>
                      <a:pt x="460" y="724"/>
                    </a:cubicBezTo>
                    <a:cubicBezTo>
                      <a:pt x="462" y="722"/>
                      <a:pt x="465" y="721"/>
                      <a:pt x="468" y="721"/>
                    </a:cubicBezTo>
                    <a:lnTo>
                      <a:pt x="471" y="721"/>
                    </a:lnTo>
                    <a:lnTo>
                      <a:pt x="473" y="721"/>
                    </a:lnTo>
                    <a:lnTo>
                      <a:pt x="474" y="721"/>
                    </a:lnTo>
                    <a:cubicBezTo>
                      <a:pt x="478" y="717"/>
                      <a:pt x="483" y="715"/>
                      <a:pt x="489" y="715"/>
                    </a:cubicBezTo>
                    <a:cubicBezTo>
                      <a:pt x="493" y="715"/>
                      <a:pt x="497" y="716"/>
                      <a:pt x="502" y="717"/>
                    </a:cubicBezTo>
                    <a:cubicBezTo>
                      <a:pt x="506" y="714"/>
                      <a:pt x="511" y="713"/>
                      <a:pt x="514" y="713"/>
                    </a:cubicBezTo>
                    <a:lnTo>
                      <a:pt x="521" y="714"/>
                    </a:lnTo>
                    <a:cubicBezTo>
                      <a:pt x="522" y="712"/>
                      <a:pt x="524" y="711"/>
                      <a:pt x="525" y="709"/>
                    </a:cubicBezTo>
                    <a:cubicBezTo>
                      <a:pt x="529" y="706"/>
                      <a:pt x="533" y="703"/>
                      <a:pt x="534" y="700"/>
                    </a:cubicBezTo>
                    <a:cubicBezTo>
                      <a:pt x="535" y="693"/>
                      <a:pt x="537" y="687"/>
                      <a:pt x="538" y="682"/>
                    </a:cubicBezTo>
                    <a:cubicBezTo>
                      <a:pt x="541" y="675"/>
                      <a:pt x="543" y="669"/>
                      <a:pt x="540" y="663"/>
                    </a:cubicBezTo>
                    <a:lnTo>
                      <a:pt x="540" y="658"/>
                    </a:lnTo>
                    <a:cubicBezTo>
                      <a:pt x="541" y="655"/>
                      <a:pt x="543" y="653"/>
                      <a:pt x="544" y="650"/>
                    </a:cubicBezTo>
                    <a:lnTo>
                      <a:pt x="545" y="648"/>
                    </a:lnTo>
                    <a:lnTo>
                      <a:pt x="545" y="648"/>
                    </a:lnTo>
                    <a:cubicBezTo>
                      <a:pt x="543" y="645"/>
                      <a:pt x="544" y="641"/>
                      <a:pt x="545" y="638"/>
                    </a:cubicBezTo>
                    <a:lnTo>
                      <a:pt x="545" y="636"/>
                    </a:lnTo>
                    <a:lnTo>
                      <a:pt x="545" y="634"/>
                    </a:lnTo>
                    <a:cubicBezTo>
                      <a:pt x="544" y="631"/>
                      <a:pt x="537" y="628"/>
                      <a:pt x="534" y="626"/>
                    </a:cubicBezTo>
                    <a:lnTo>
                      <a:pt x="531" y="625"/>
                    </a:lnTo>
                    <a:cubicBezTo>
                      <a:pt x="525" y="622"/>
                      <a:pt x="524" y="617"/>
                      <a:pt x="523" y="613"/>
                    </a:cubicBezTo>
                    <a:lnTo>
                      <a:pt x="523" y="612"/>
                    </a:lnTo>
                    <a:lnTo>
                      <a:pt x="522" y="612"/>
                    </a:lnTo>
                    <a:cubicBezTo>
                      <a:pt x="514" y="612"/>
                      <a:pt x="511" y="605"/>
                      <a:pt x="509" y="601"/>
                    </a:cubicBezTo>
                    <a:lnTo>
                      <a:pt x="507" y="597"/>
                    </a:lnTo>
                    <a:cubicBezTo>
                      <a:pt x="506" y="596"/>
                      <a:pt x="506" y="594"/>
                      <a:pt x="506" y="592"/>
                    </a:cubicBezTo>
                    <a:cubicBezTo>
                      <a:pt x="506" y="590"/>
                      <a:pt x="508" y="588"/>
                      <a:pt x="509" y="587"/>
                    </a:cubicBezTo>
                    <a:lnTo>
                      <a:pt x="508" y="584"/>
                    </a:lnTo>
                    <a:cubicBezTo>
                      <a:pt x="503" y="576"/>
                      <a:pt x="503" y="568"/>
                      <a:pt x="503" y="561"/>
                    </a:cubicBezTo>
                    <a:cubicBezTo>
                      <a:pt x="504" y="555"/>
                      <a:pt x="504" y="550"/>
                      <a:pt x="502" y="545"/>
                    </a:cubicBezTo>
                    <a:lnTo>
                      <a:pt x="501" y="542"/>
                    </a:lnTo>
                    <a:cubicBezTo>
                      <a:pt x="502" y="539"/>
                      <a:pt x="503" y="537"/>
                      <a:pt x="505" y="535"/>
                    </a:cubicBezTo>
                    <a:cubicBezTo>
                      <a:pt x="504" y="533"/>
                      <a:pt x="504" y="530"/>
                      <a:pt x="504" y="528"/>
                    </a:cubicBezTo>
                    <a:lnTo>
                      <a:pt x="504" y="524"/>
                    </a:lnTo>
                    <a:cubicBezTo>
                      <a:pt x="503" y="523"/>
                      <a:pt x="503" y="522"/>
                      <a:pt x="502" y="520"/>
                    </a:cubicBezTo>
                    <a:cubicBezTo>
                      <a:pt x="501" y="510"/>
                      <a:pt x="510" y="507"/>
                      <a:pt x="514" y="506"/>
                    </a:cubicBezTo>
                    <a:lnTo>
                      <a:pt x="515" y="506"/>
                    </a:lnTo>
                    <a:cubicBezTo>
                      <a:pt x="517" y="503"/>
                      <a:pt x="519" y="500"/>
                      <a:pt x="520" y="497"/>
                    </a:cubicBezTo>
                    <a:cubicBezTo>
                      <a:pt x="523" y="490"/>
                      <a:pt x="526" y="483"/>
                      <a:pt x="534" y="478"/>
                    </a:cubicBezTo>
                    <a:cubicBezTo>
                      <a:pt x="536" y="472"/>
                      <a:pt x="541" y="470"/>
                      <a:pt x="545" y="468"/>
                    </a:cubicBezTo>
                    <a:cubicBezTo>
                      <a:pt x="548" y="466"/>
                      <a:pt x="550" y="465"/>
                      <a:pt x="551" y="463"/>
                    </a:cubicBezTo>
                    <a:cubicBezTo>
                      <a:pt x="552" y="462"/>
                      <a:pt x="551" y="458"/>
                      <a:pt x="550" y="455"/>
                    </a:cubicBezTo>
                    <a:cubicBezTo>
                      <a:pt x="550" y="453"/>
                      <a:pt x="550" y="451"/>
                      <a:pt x="549" y="450"/>
                    </a:cubicBezTo>
                    <a:cubicBezTo>
                      <a:pt x="549" y="447"/>
                      <a:pt x="550" y="445"/>
                      <a:pt x="552" y="444"/>
                    </a:cubicBezTo>
                    <a:cubicBezTo>
                      <a:pt x="554" y="442"/>
                      <a:pt x="554" y="440"/>
                      <a:pt x="552" y="432"/>
                    </a:cubicBezTo>
                    <a:cubicBezTo>
                      <a:pt x="552" y="430"/>
                      <a:pt x="551" y="428"/>
                      <a:pt x="551" y="426"/>
                    </a:cubicBezTo>
                    <a:cubicBezTo>
                      <a:pt x="547" y="420"/>
                      <a:pt x="546" y="413"/>
                      <a:pt x="545" y="407"/>
                    </a:cubicBezTo>
                    <a:cubicBezTo>
                      <a:pt x="544" y="400"/>
                      <a:pt x="543" y="395"/>
                      <a:pt x="540" y="391"/>
                    </a:cubicBezTo>
                    <a:cubicBezTo>
                      <a:pt x="538" y="390"/>
                      <a:pt x="538" y="389"/>
                      <a:pt x="537" y="387"/>
                    </a:cubicBezTo>
                    <a:cubicBezTo>
                      <a:pt x="537" y="383"/>
                      <a:pt x="536" y="381"/>
                      <a:pt x="534" y="378"/>
                    </a:cubicBezTo>
                    <a:cubicBezTo>
                      <a:pt x="530" y="373"/>
                      <a:pt x="527" y="368"/>
                      <a:pt x="531" y="359"/>
                    </a:cubicBezTo>
                    <a:cubicBezTo>
                      <a:pt x="530" y="357"/>
                      <a:pt x="529" y="356"/>
                      <a:pt x="529" y="354"/>
                    </a:cubicBezTo>
                    <a:cubicBezTo>
                      <a:pt x="527" y="348"/>
                      <a:pt x="531" y="343"/>
                      <a:pt x="535" y="338"/>
                    </a:cubicBezTo>
                    <a:cubicBezTo>
                      <a:pt x="540" y="332"/>
                      <a:pt x="545" y="326"/>
                      <a:pt x="543" y="318"/>
                    </a:cubicBezTo>
                    <a:lnTo>
                      <a:pt x="543" y="316"/>
                    </a:lnTo>
                    <a:cubicBezTo>
                      <a:pt x="542" y="315"/>
                      <a:pt x="541" y="313"/>
                      <a:pt x="540" y="311"/>
                    </a:cubicBezTo>
                    <a:cubicBezTo>
                      <a:pt x="540" y="309"/>
                      <a:pt x="540" y="307"/>
                      <a:pt x="541" y="306"/>
                    </a:cubicBezTo>
                    <a:lnTo>
                      <a:pt x="541" y="306"/>
                    </a:lnTo>
                    <a:lnTo>
                      <a:pt x="536" y="304"/>
                    </a:lnTo>
                    <a:lnTo>
                      <a:pt x="535" y="304"/>
                    </a:lnTo>
                    <a:cubicBezTo>
                      <a:pt x="533" y="304"/>
                      <a:pt x="531" y="303"/>
                      <a:pt x="529" y="301"/>
                    </a:cubicBezTo>
                    <a:cubicBezTo>
                      <a:pt x="524" y="294"/>
                      <a:pt x="520" y="280"/>
                      <a:pt x="523" y="268"/>
                    </a:cubicBezTo>
                    <a:cubicBezTo>
                      <a:pt x="524" y="260"/>
                      <a:pt x="529" y="254"/>
                      <a:pt x="535" y="251"/>
                    </a:cubicBezTo>
                    <a:lnTo>
                      <a:pt x="536" y="250"/>
                    </a:lnTo>
                    <a:lnTo>
                      <a:pt x="537" y="248"/>
                    </a:lnTo>
                    <a:cubicBezTo>
                      <a:pt x="538" y="246"/>
                      <a:pt x="539" y="245"/>
                      <a:pt x="542" y="244"/>
                    </a:cubicBezTo>
                    <a:cubicBezTo>
                      <a:pt x="543" y="244"/>
                      <a:pt x="543" y="244"/>
                      <a:pt x="544" y="239"/>
                    </a:cubicBezTo>
                    <a:cubicBezTo>
                      <a:pt x="545" y="237"/>
                      <a:pt x="546" y="233"/>
                      <a:pt x="548" y="230"/>
                    </a:cubicBezTo>
                    <a:cubicBezTo>
                      <a:pt x="549" y="227"/>
                      <a:pt x="551" y="221"/>
                      <a:pt x="556" y="220"/>
                    </a:cubicBezTo>
                    <a:cubicBezTo>
                      <a:pt x="559" y="216"/>
                      <a:pt x="563" y="213"/>
                      <a:pt x="566" y="211"/>
                    </a:cubicBezTo>
                    <a:cubicBezTo>
                      <a:pt x="567" y="209"/>
                      <a:pt x="567" y="207"/>
                      <a:pt x="568" y="205"/>
                    </a:cubicBezTo>
                    <a:cubicBezTo>
                      <a:pt x="569" y="200"/>
                      <a:pt x="571" y="195"/>
                      <a:pt x="575" y="190"/>
                    </a:cubicBezTo>
                    <a:cubicBezTo>
                      <a:pt x="575" y="188"/>
                      <a:pt x="574" y="184"/>
                      <a:pt x="576" y="181"/>
                    </a:cubicBezTo>
                    <a:lnTo>
                      <a:pt x="576" y="180"/>
                    </a:lnTo>
                    <a:cubicBezTo>
                      <a:pt x="575" y="178"/>
                      <a:pt x="572" y="172"/>
                      <a:pt x="577" y="166"/>
                    </a:cubicBezTo>
                    <a:cubicBezTo>
                      <a:pt x="586" y="156"/>
                      <a:pt x="595" y="146"/>
                      <a:pt x="604" y="133"/>
                    </a:cubicBezTo>
                    <a:cubicBezTo>
                      <a:pt x="605" y="127"/>
                      <a:pt x="608" y="124"/>
                      <a:pt x="612" y="124"/>
                    </a:cubicBezTo>
                    <a:cubicBezTo>
                      <a:pt x="615" y="124"/>
                      <a:pt x="617" y="126"/>
                      <a:pt x="619" y="128"/>
                    </a:cubicBezTo>
                    <a:lnTo>
                      <a:pt x="621" y="126"/>
                    </a:lnTo>
                    <a:lnTo>
                      <a:pt x="625" y="125"/>
                    </a:lnTo>
                    <a:lnTo>
                      <a:pt x="628" y="125"/>
                    </a:lnTo>
                    <a:cubicBezTo>
                      <a:pt x="629" y="124"/>
                      <a:pt x="631" y="124"/>
                      <a:pt x="633" y="124"/>
                    </a:cubicBezTo>
                    <a:lnTo>
                      <a:pt x="635" y="124"/>
                    </a:lnTo>
                    <a:cubicBezTo>
                      <a:pt x="638" y="122"/>
                      <a:pt x="640" y="122"/>
                      <a:pt x="642" y="122"/>
                    </a:cubicBezTo>
                    <a:cubicBezTo>
                      <a:pt x="644" y="122"/>
                      <a:pt x="647" y="122"/>
                      <a:pt x="648" y="123"/>
                    </a:cubicBezTo>
                    <a:lnTo>
                      <a:pt x="649" y="123"/>
                    </a:lnTo>
                    <a:cubicBezTo>
                      <a:pt x="651" y="122"/>
                      <a:pt x="655" y="121"/>
                      <a:pt x="659" y="121"/>
                    </a:cubicBezTo>
                    <a:lnTo>
                      <a:pt x="659" y="121"/>
                    </a:lnTo>
                    <a:cubicBezTo>
                      <a:pt x="660" y="118"/>
                      <a:pt x="662" y="114"/>
                      <a:pt x="668" y="113"/>
                    </a:cubicBezTo>
                    <a:cubicBezTo>
                      <a:pt x="669" y="111"/>
                      <a:pt x="670" y="109"/>
                      <a:pt x="672" y="107"/>
                    </a:cubicBezTo>
                    <a:cubicBezTo>
                      <a:pt x="670" y="105"/>
                      <a:pt x="669" y="103"/>
                      <a:pt x="669" y="100"/>
                    </a:cubicBezTo>
                    <a:cubicBezTo>
                      <a:pt x="670" y="90"/>
                      <a:pt x="689" y="88"/>
                      <a:pt x="693" y="88"/>
                    </a:cubicBezTo>
                    <a:lnTo>
                      <a:pt x="693" y="88"/>
                    </a:lnTo>
                    <a:lnTo>
                      <a:pt x="695" y="88"/>
                    </a:lnTo>
                    <a:lnTo>
                      <a:pt x="696" y="86"/>
                    </a:lnTo>
                    <a:cubicBezTo>
                      <a:pt x="697" y="83"/>
                      <a:pt x="699" y="79"/>
                      <a:pt x="703" y="77"/>
                    </a:cubicBezTo>
                    <a:cubicBezTo>
                      <a:pt x="705" y="69"/>
                      <a:pt x="710" y="64"/>
                      <a:pt x="715" y="59"/>
                    </a:cubicBezTo>
                    <a:lnTo>
                      <a:pt x="717" y="57"/>
                    </a:lnTo>
                    <a:cubicBezTo>
                      <a:pt x="726" y="47"/>
                      <a:pt x="726" y="44"/>
                      <a:pt x="726" y="44"/>
                    </a:cubicBezTo>
                    <a:lnTo>
                      <a:pt x="724" y="41"/>
                    </a:lnTo>
                    <a:cubicBezTo>
                      <a:pt x="717" y="35"/>
                      <a:pt x="710" y="25"/>
                      <a:pt x="723" y="3"/>
                    </a:cubicBezTo>
                    <a:cubicBezTo>
                      <a:pt x="724" y="1"/>
                      <a:pt x="725" y="0"/>
                      <a:pt x="727" y="0"/>
                    </a:cubicBezTo>
                    <a:lnTo>
                      <a:pt x="729" y="0"/>
                    </a:lnTo>
                    <a:cubicBezTo>
                      <a:pt x="737" y="0"/>
                      <a:pt x="744" y="6"/>
                      <a:pt x="752" y="13"/>
                    </a:cubicBezTo>
                    <a:cubicBezTo>
                      <a:pt x="758" y="19"/>
                      <a:pt x="766" y="26"/>
                      <a:pt x="771" y="26"/>
                    </a:cubicBezTo>
                    <a:lnTo>
                      <a:pt x="774" y="26"/>
                    </a:lnTo>
                    <a:lnTo>
                      <a:pt x="775" y="26"/>
                    </a:lnTo>
                    <a:cubicBezTo>
                      <a:pt x="780" y="27"/>
                      <a:pt x="785" y="27"/>
                      <a:pt x="791" y="27"/>
                    </a:cubicBezTo>
                    <a:cubicBezTo>
                      <a:pt x="799" y="28"/>
                      <a:pt x="807" y="28"/>
                      <a:pt x="816" y="31"/>
                    </a:cubicBezTo>
                    <a:cubicBezTo>
                      <a:pt x="818" y="31"/>
                      <a:pt x="819" y="32"/>
                      <a:pt x="820" y="34"/>
                    </a:cubicBezTo>
                    <a:lnTo>
                      <a:pt x="821" y="36"/>
                    </a:lnTo>
                    <a:lnTo>
                      <a:pt x="822" y="39"/>
                    </a:lnTo>
                    <a:lnTo>
                      <a:pt x="824" y="39"/>
                    </a:lnTo>
                    <a:cubicBezTo>
                      <a:pt x="827" y="39"/>
                      <a:pt x="830" y="40"/>
                      <a:pt x="831" y="43"/>
                    </a:cubicBezTo>
                    <a:cubicBezTo>
                      <a:pt x="834" y="53"/>
                      <a:pt x="836" y="62"/>
                      <a:pt x="830" y="72"/>
                    </a:cubicBezTo>
                    <a:lnTo>
                      <a:pt x="829" y="74"/>
                    </a:lnTo>
                    <a:cubicBezTo>
                      <a:pt x="821" y="80"/>
                      <a:pt x="813" y="100"/>
                      <a:pt x="808" y="113"/>
                    </a:cubicBezTo>
                    <a:cubicBezTo>
                      <a:pt x="808" y="114"/>
                      <a:pt x="809" y="115"/>
                      <a:pt x="809" y="117"/>
                    </a:cubicBezTo>
                    <a:cubicBezTo>
                      <a:pt x="817" y="118"/>
                      <a:pt x="819" y="127"/>
                      <a:pt x="820" y="131"/>
                    </a:cubicBezTo>
                    <a:cubicBezTo>
                      <a:pt x="822" y="132"/>
                      <a:pt x="824" y="133"/>
                      <a:pt x="825" y="135"/>
                    </a:cubicBezTo>
                    <a:cubicBezTo>
                      <a:pt x="826" y="138"/>
                      <a:pt x="825" y="141"/>
                      <a:pt x="823" y="143"/>
                    </a:cubicBezTo>
                    <a:lnTo>
                      <a:pt x="821" y="145"/>
                    </a:lnTo>
                    <a:lnTo>
                      <a:pt x="822" y="147"/>
                    </a:lnTo>
                    <a:cubicBezTo>
                      <a:pt x="822" y="150"/>
                      <a:pt x="820" y="152"/>
                      <a:pt x="818" y="153"/>
                    </a:cubicBezTo>
                    <a:cubicBezTo>
                      <a:pt x="821" y="157"/>
                      <a:pt x="820" y="163"/>
                      <a:pt x="820" y="166"/>
                    </a:cubicBezTo>
                    <a:cubicBezTo>
                      <a:pt x="826" y="168"/>
                      <a:pt x="836" y="171"/>
                      <a:pt x="836" y="178"/>
                    </a:cubicBezTo>
                    <a:cubicBezTo>
                      <a:pt x="836" y="180"/>
                      <a:pt x="835" y="183"/>
                      <a:pt x="833" y="184"/>
                    </a:cubicBezTo>
                    <a:cubicBezTo>
                      <a:pt x="834" y="187"/>
                      <a:pt x="835" y="192"/>
                      <a:pt x="830" y="197"/>
                    </a:cubicBezTo>
                    <a:lnTo>
                      <a:pt x="830" y="197"/>
                    </a:lnTo>
                    <a:cubicBezTo>
                      <a:pt x="832" y="201"/>
                      <a:pt x="834" y="203"/>
                      <a:pt x="835" y="206"/>
                    </a:cubicBezTo>
                    <a:cubicBezTo>
                      <a:pt x="840" y="214"/>
                      <a:pt x="841" y="218"/>
                      <a:pt x="838" y="226"/>
                    </a:cubicBezTo>
                    <a:cubicBezTo>
                      <a:pt x="844" y="226"/>
                      <a:pt x="851" y="228"/>
                      <a:pt x="856" y="232"/>
                    </a:cubicBezTo>
                    <a:cubicBezTo>
                      <a:pt x="858" y="234"/>
                      <a:pt x="859" y="238"/>
                      <a:pt x="857" y="241"/>
                    </a:cubicBezTo>
                    <a:cubicBezTo>
                      <a:pt x="856" y="244"/>
                      <a:pt x="855" y="248"/>
                      <a:pt x="855" y="252"/>
                    </a:cubicBezTo>
                    <a:cubicBezTo>
                      <a:pt x="858" y="252"/>
                      <a:pt x="861" y="253"/>
                      <a:pt x="862" y="257"/>
                    </a:cubicBezTo>
                    <a:cubicBezTo>
                      <a:pt x="864" y="262"/>
                      <a:pt x="859" y="265"/>
                      <a:pt x="858" y="266"/>
                    </a:cubicBezTo>
                    <a:cubicBezTo>
                      <a:pt x="856" y="269"/>
                      <a:pt x="856" y="272"/>
                      <a:pt x="856" y="278"/>
                    </a:cubicBezTo>
                    <a:cubicBezTo>
                      <a:pt x="857" y="284"/>
                      <a:pt x="857" y="292"/>
                      <a:pt x="851" y="298"/>
                    </a:cubicBezTo>
                    <a:cubicBezTo>
                      <a:pt x="849" y="302"/>
                      <a:pt x="848" y="306"/>
                      <a:pt x="847" y="311"/>
                    </a:cubicBezTo>
                    <a:cubicBezTo>
                      <a:pt x="846" y="317"/>
                      <a:pt x="845" y="324"/>
                      <a:pt x="841" y="330"/>
                    </a:cubicBezTo>
                    <a:lnTo>
                      <a:pt x="839" y="332"/>
                    </a:lnTo>
                    <a:lnTo>
                      <a:pt x="839" y="335"/>
                    </a:lnTo>
                    <a:cubicBezTo>
                      <a:pt x="839" y="337"/>
                      <a:pt x="840" y="338"/>
                      <a:pt x="842" y="339"/>
                    </a:cubicBezTo>
                    <a:cubicBezTo>
                      <a:pt x="849" y="347"/>
                      <a:pt x="847" y="354"/>
                      <a:pt x="839" y="362"/>
                    </a:cubicBezTo>
                    <a:cubicBezTo>
                      <a:pt x="841" y="363"/>
                      <a:pt x="842" y="365"/>
                      <a:pt x="842" y="367"/>
                    </a:cubicBezTo>
                    <a:cubicBezTo>
                      <a:pt x="842" y="370"/>
                      <a:pt x="841" y="373"/>
                      <a:pt x="838" y="374"/>
                    </a:cubicBezTo>
                    <a:lnTo>
                      <a:pt x="837" y="377"/>
                    </a:lnTo>
                    <a:cubicBezTo>
                      <a:pt x="837" y="379"/>
                      <a:pt x="837" y="381"/>
                      <a:pt x="836" y="383"/>
                    </a:cubicBezTo>
                    <a:cubicBezTo>
                      <a:pt x="837" y="385"/>
                      <a:pt x="838" y="387"/>
                      <a:pt x="838" y="389"/>
                    </a:cubicBezTo>
                    <a:lnTo>
                      <a:pt x="838" y="390"/>
                    </a:lnTo>
                    <a:cubicBezTo>
                      <a:pt x="842" y="390"/>
                      <a:pt x="845" y="394"/>
                      <a:pt x="847" y="396"/>
                    </a:cubicBezTo>
                    <a:lnTo>
                      <a:pt x="848" y="398"/>
                    </a:lnTo>
                    <a:lnTo>
                      <a:pt x="851" y="399"/>
                    </a:lnTo>
                    <a:cubicBezTo>
                      <a:pt x="854" y="401"/>
                      <a:pt x="857" y="406"/>
                      <a:pt x="857" y="411"/>
                    </a:cubicBezTo>
                    <a:cubicBezTo>
                      <a:pt x="860" y="412"/>
                      <a:pt x="862" y="414"/>
                      <a:pt x="863" y="417"/>
                    </a:cubicBezTo>
                    <a:lnTo>
                      <a:pt x="864" y="417"/>
                    </a:lnTo>
                    <a:lnTo>
                      <a:pt x="866" y="416"/>
                    </a:lnTo>
                    <a:cubicBezTo>
                      <a:pt x="867" y="416"/>
                      <a:pt x="869" y="417"/>
                      <a:pt x="870" y="418"/>
                    </a:cubicBezTo>
                    <a:lnTo>
                      <a:pt x="871" y="419"/>
                    </a:lnTo>
                    <a:lnTo>
                      <a:pt x="872" y="419"/>
                    </a:lnTo>
                    <a:cubicBezTo>
                      <a:pt x="874" y="420"/>
                      <a:pt x="876" y="422"/>
                      <a:pt x="876" y="425"/>
                    </a:cubicBezTo>
                    <a:cubicBezTo>
                      <a:pt x="876" y="426"/>
                      <a:pt x="876" y="427"/>
                      <a:pt x="881" y="429"/>
                    </a:cubicBezTo>
                    <a:cubicBezTo>
                      <a:pt x="884" y="430"/>
                      <a:pt x="887" y="432"/>
                      <a:pt x="890" y="436"/>
                    </a:cubicBezTo>
                    <a:cubicBezTo>
                      <a:pt x="891" y="437"/>
                      <a:pt x="891" y="439"/>
                      <a:pt x="891" y="441"/>
                    </a:cubicBezTo>
                    <a:cubicBezTo>
                      <a:pt x="891" y="443"/>
                      <a:pt x="890" y="444"/>
                      <a:pt x="890" y="446"/>
                    </a:cubicBezTo>
                    <a:lnTo>
                      <a:pt x="890" y="448"/>
                    </a:lnTo>
                    <a:lnTo>
                      <a:pt x="891" y="450"/>
                    </a:lnTo>
                    <a:cubicBezTo>
                      <a:pt x="893" y="451"/>
                      <a:pt x="894" y="454"/>
                      <a:pt x="893" y="456"/>
                    </a:cubicBezTo>
                    <a:lnTo>
                      <a:pt x="892" y="459"/>
                    </a:lnTo>
                    <a:cubicBezTo>
                      <a:pt x="893" y="462"/>
                      <a:pt x="894" y="466"/>
                      <a:pt x="892" y="470"/>
                    </a:cubicBezTo>
                    <a:lnTo>
                      <a:pt x="890" y="472"/>
                    </a:lnTo>
                    <a:cubicBezTo>
                      <a:pt x="892" y="474"/>
                      <a:pt x="894" y="478"/>
                      <a:pt x="892" y="482"/>
                    </a:cubicBezTo>
                    <a:lnTo>
                      <a:pt x="890" y="485"/>
                    </a:lnTo>
                    <a:cubicBezTo>
                      <a:pt x="892" y="488"/>
                      <a:pt x="893" y="493"/>
                      <a:pt x="889" y="499"/>
                    </a:cubicBezTo>
                    <a:lnTo>
                      <a:pt x="889" y="499"/>
                    </a:lnTo>
                    <a:cubicBezTo>
                      <a:pt x="889" y="499"/>
                      <a:pt x="891" y="503"/>
                      <a:pt x="892" y="506"/>
                    </a:cubicBezTo>
                    <a:cubicBezTo>
                      <a:pt x="894" y="511"/>
                      <a:pt x="899" y="522"/>
                      <a:pt x="890" y="530"/>
                    </a:cubicBezTo>
                    <a:lnTo>
                      <a:pt x="891" y="533"/>
                    </a:lnTo>
                    <a:cubicBezTo>
                      <a:pt x="897" y="555"/>
                      <a:pt x="902" y="577"/>
                      <a:pt x="896" y="588"/>
                    </a:cubicBezTo>
                    <a:cubicBezTo>
                      <a:pt x="904" y="596"/>
                      <a:pt x="904" y="605"/>
                      <a:pt x="904" y="613"/>
                    </a:cubicBezTo>
                    <a:cubicBezTo>
                      <a:pt x="904" y="619"/>
                      <a:pt x="904" y="623"/>
                      <a:pt x="907" y="626"/>
                    </a:cubicBezTo>
                    <a:cubicBezTo>
                      <a:pt x="917" y="638"/>
                      <a:pt x="915" y="647"/>
                      <a:pt x="914" y="655"/>
                    </a:cubicBezTo>
                    <a:cubicBezTo>
                      <a:pt x="913" y="661"/>
                      <a:pt x="912" y="666"/>
                      <a:pt x="914" y="672"/>
                    </a:cubicBezTo>
                    <a:cubicBezTo>
                      <a:pt x="915" y="676"/>
                      <a:pt x="917" y="679"/>
                      <a:pt x="919" y="682"/>
                    </a:cubicBezTo>
                    <a:cubicBezTo>
                      <a:pt x="922" y="687"/>
                      <a:pt x="926" y="692"/>
                      <a:pt x="926" y="698"/>
                    </a:cubicBezTo>
                    <a:lnTo>
                      <a:pt x="927" y="699"/>
                    </a:lnTo>
                    <a:cubicBezTo>
                      <a:pt x="937" y="704"/>
                      <a:pt x="947" y="709"/>
                      <a:pt x="958" y="709"/>
                    </a:cubicBezTo>
                    <a:lnTo>
                      <a:pt x="963" y="710"/>
                    </a:lnTo>
                    <a:cubicBezTo>
                      <a:pt x="970" y="714"/>
                      <a:pt x="972" y="720"/>
                      <a:pt x="973" y="723"/>
                    </a:cubicBezTo>
                    <a:cubicBezTo>
                      <a:pt x="975" y="723"/>
                      <a:pt x="976" y="722"/>
                      <a:pt x="979" y="722"/>
                    </a:cubicBezTo>
                    <a:lnTo>
                      <a:pt x="981" y="721"/>
                    </a:lnTo>
                    <a:cubicBezTo>
                      <a:pt x="982" y="721"/>
                      <a:pt x="984" y="722"/>
                      <a:pt x="985" y="724"/>
                    </a:cubicBezTo>
                    <a:cubicBezTo>
                      <a:pt x="987" y="725"/>
                      <a:pt x="988" y="728"/>
                      <a:pt x="987" y="730"/>
                    </a:cubicBezTo>
                    <a:cubicBezTo>
                      <a:pt x="986" y="735"/>
                      <a:pt x="982" y="738"/>
                      <a:pt x="979" y="740"/>
                    </a:cubicBezTo>
                    <a:lnTo>
                      <a:pt x="977" y="743"/>
                    </a:lnTo>
                    <a:cubicBezTo>
                      <a:pt x="977" y="745"/>
                      <a:pt x="977" y="746"/>
                      <a:pt x="977" y="748"/>
                    </a:cubicBezTo>
                    <a:cubicBezTo>
                      <a:pt x="977" y="751"/>
                      <a:pt x="976" y="758"/>
                      <a:pt x="978" y="759"/>
                    </a:cubicBezTo>
                    <a:cubicBezTo>
                      <a:pt x="980" y="761"/>
                      <a:pt x="981" y="763"/>
                      <a:pt x="980" y="765"/>
                    </a:cubicBezTo>
                    <a:cubicBezTo>
                      <a:pt x="980" y="768"/>
                      <a:pt x="979" y="770"/>
                      <a:pt x="977" y="771"/>
                    </a:cubicBezTo>
                    <a:lnTo>
                      <a:pt x="976" y="772"/>
                    </a:lnTo>
                    <a:cubicBezTo>
                      <a:pt x="975" y="775"/>
                      <a:pt x="973" y="777"/>
                      <a:pt x="971" y="780"/>
                    </a:cubicBezTo>
                    <a:cubicBezTo>
                      <a:pt x="970" y="782"/>
                      <a:pt x="967" y="784"/>
                      <a:pt x="967" y="785"/>
                    </a:cubicBezTo>
                    <a:cubicBezTo>
                      <a:pt x="968" y="787"/>
                      <a:pt x="968" y="788"/>
                      <a:pt x="967" y="790"/>
                    </a:cubicBezTo>
                    <a:cubicBezTo>
                      <a:pt x="963" y="798"/>
                      <a:pt x="962" y="809"/>
                      <a:pt x="962" y="819"/>
                    </a:cubicBezTo>
                    <a:lnTo>
                      <a:pt x="961" y="822"/>
                    </a:lnTo>
                    <a:cubicBezTo>
                      <a:pt x="956" y="838"/>
                      <a:pt x="943" y="844"/>
                      <a:pt x="935" y="847"/>
                    </a:cubicBezTo>
                    <a:cubicBezTo>
                      <a:pt x="933" y="848"/>
                      <a:pt x="929" y="850"/>
                      <a:pt x="928" y="851"/>
                    </a:cubicBezTo>
                    <a:lnTo>
                      <a:pt x="928" y="851"/>
                    </a:lnTo>
                    <a:cubicBezTo>
                      <a:pt x="928" y="851"/>
                      <a:pt x="928" y="852"/>
                      <a:pt x="930" y="855"/>
                    </a:cubicBezTo>
                    <a:cubicBezTo>
                      <a:pt x="942" y="866"/>
                      <a:pt x="939" y="879"/>
                      <a:pt x="936" y="887"/>
                    </a:cubicBezTo>
                    <a:cubicBezTo>
                      <a:pt x="935" y="891"/>
                      <a:pt x="934" y="895"/>
                      <a:pt x="935" y="897"/>
                    </a:cubicBezTo>
                    <a:cubicBezTo>
                      <a:pt x="936" y="898"/>
                      <a:pt x="938" y="900"/>
                      <a:pt x="949" y="902"/>
                    </a:cubicBezTo>
                    <a:cubicBezTo>
                      <a:pt x="951" y="903"/>
                      <a:pt x="952" y="904"/>
                      <a:pt x="953" y="905"/>
                    </a:cubicBezTo>
                    <a:cubicBezTo>
                      <a:pt x="963" y="918"/>
                      <a:pt x="957" y="932"/>
                      <a:pt x="953" y="944"/>
                    </a:cubicBezTo>
                    <a:cubicBezTo>
                      <a:pt x="949" y="952"/>
                      <a:pt x="946" y="959"/>
                      <a:pt x="948" y="964"/>
                    </a:cubicBezTo>
                    <a:cubicBezTo>
                      <a:pt x="949" y="966"/>
                      <a:pt x="949" y="968"/>
                      <a:pt x="948" y="970"/>
                    </a:cubicBezTo>
                    <a:cubicBezTo>
                      <a:pt x="945" y="974"/>
                      <a:pt x="942" y="975"/>
                      <a:pt x="940" y="975"/>
                    </a:cubicBezTo>
                    <a:lnTo>
                      <a:pt x="937" y="974"/>
                    </a:lnTo>
                    <a:lnTo>
                      <a:pt x="934" y="976"/>
                    </a:lnTo>
                    <a:cubicBezTo>
                      <a:pt x="930" y="983"/>
                      <a:pt x="923" y="987"/>
                      <a:pt x="917" y="991"/>
                    </a:cubicBezTo>
                    <a:cubicBezTo>
                      <a:pt x="917" y="998"/>
                      <a:pt x="912" y="1002"/>
                      <a:pt x="909" y="1004"/>
                    </a:cubicBezTo>
                    <a:cubicBezTo>
                      <a:pt x="909" y="1008"/>
                      <a:pt x="909" y="1011"/>
                      <a:pt x="907" y="1013"/>
                    </a:cubicBezTo>
                    <a:cubicBezTo>
                      <a:pt x="905" y="1014"/>
                      <a:pt x="902" y="1016"/>
                      <a:pt x="900" y="1016"/>
                    </a:cubicBezTo>
                    <a:cubicBezTo>
                      <a:pt x="898" y="1016"/>
                      <a:pt x="897" y="1015"/>
                      <a:pt x="895" y="1015"/>
                    </a:cubicBezTo>
                    <a:lnTo>
                      <a:pt x="895" y="1015"/>
                    </a:lnTo>
                    <a:cubicBezTo>
                      <a:pt x="894" y="1018"/>
                      <a:pt x="893" y="1022"/>
                      <a:pt x="891" y="1024"/>
                    </a:cubicBezTo>
                    <a:cubicBezTo>
                      <a:pt x="890" y="1026"/>
                      <a:pt x="887" y="1028"/>
                      <a:pt x="885" y="1028"/>
                    </a:cubicBezTo>
                    <a:cubicBezTo>
                      <a:pt x="883" y="1028"/>
                      <a:pt x="880" y="1027"/>
                      <a:pt x="878" y="1025"/>
                    </a:cubicBezTo>
                    <a:cubicBezTo>
                      <a:pt x="876" y="1024"/>
                      <a:pt x="875" y="1022"/>
                      <a:pt x="874" y="1021"/>
                    </a:cubicBezTo>
                    <a:lnTo>
                      <a:pt x="873" y="1022"/>
                    </a:lnTo>
                    <a:cubicBezTo>
                      <a:pt x="869" y="1024"/>
                      <a:pt x="869" y="1025"/>
                      <a:pt x="869" y="1027"/>
                    </a:cubicBezTo>
                    <a:cubicBezTo>
                      <a:pt x="869" y="1029"/>
                      <a:pt x="868" y="1032"/>
                      <a:pt x="866" y="1033"/>
                    </a:cubicBezTo>
                    <a:lnTo>
                      <a:pt x="862" y="1034"/>
                    </a:lnTo>
                    <a:lnTo>
                      <a:pt x="862" y="1035"/>
                    </a:lnTo>
                    <a:cubicBezTo>
                      <a:pt x="860" y="1038"/>
                      <a:pt x="857" y="1044"/>
                      <a:pt x="851" y="1044"/>
                    </a:cubicBezTo>
                    <a:cubicBezTo>
                      <a:pt x="849" y="1048"/>
                      <a:pt x="846" y="1050"/>
                      <a:pt x="844" y="1052"/>
                    </a:cubicBezTo>
                    <a:lnTo>
                      <a:pt x="843" y="1052"/>
                    </a:lnTo>
                    <a:lnTo>
                      <a:pt x="843" y="1057"/>
                    </a:lnTo>
                    <a:cubicBezTo>
                      <a:pt x="842" y="1058"/>
                      <a:pt x="841" y="1060"/>
                      <a:pt x="839" y="1061"/>
                    </a:cubicBezTo>
                    <a:cubicBezTo>
                      <a:pt x="835" y="1062"/>
                      <a:pt x="832" y="1064"/>
                      <a:pt x="829" y="1066"/>
                    </a:cubicBezTo>
                    <a:cubicBezTo>
                      <a:pt x="823" y="1069"/>
                      <a:pt x="817" y="1073"/>
                      <a:pt x="809" y="1074"/>
                    </a:cubicBezTo>
                    <a:cubicBezTo>
                      <a:pt x="809" y="1075"/>
                      <a:pt x="807" y="1079"/>
                      <a:pt x="806" y="1081"/>
                    </a:cubicBezTo>
                    <a:cubicBezTo>
                      <a:pt x="805" y="1084"/>
                      <a:pt x="804" y="1086"/>
                      <a:pt x="803" y="1088"/>
                    </a:cubicBezTo>
                    <a:cubicBezTo>
                      <a:pt x="802" y="1090"/>
                      <a:pt x="801" y="1091"/>
                      <a:pt x="798" y="1092"/>
                    </a:cubicBezTo>
                    <a:cubicBezTo>
                      <a:pt x="796" y="1092"/>
                      <a:pt x="791" y="1099"/>
                      <a:pt x="789" y="1105"/>
                    </a:cubicBezTo>
                    <a:lnTo>
                      <a:pt x="786" y="1108"/>
                    </a:lnTo>
                    <a:lnTo>
                      <a:pt x="785" y="1111"/>
                    </a:lnTo>
                    <a:cubicBezTo>
                      <a:pt x="784" y="1114"/>
                      <a:pt x="782" y="1120"/>
                      <a:pt x="775" y="1120"/>
                    </a:cubicBezTo>
                    <a:cubicBezTo>
                      <a:pt x="773" y="1120"/>
                      <a:pt x="772" y="1120"/>
                      <a:pt x="770" y="1119"/>
                    </a:cubicBezTo>
                    <a:lnTo>
                      <a:pt x="768" y="1121"/>
                    </a:lnTo>
                    <a:cubicBezTo>
                      <a:pt x="767" y="1123"/>
                      <a:pt x="765" y="1123"/>
                      <a:pt x="764" y="1123"/>
                    </a:cubicBezTo>
                    <a:lnTo>
                      <a:pt x="761" y="1123"/>
                    </a:lnTo>
                    <a:cubicBezTo>
                      <a:pt x="760" y="1125"/>
                      <a:pt x="759" y="1127"/>
                      <a:pt x="758" y="1128"/>
                    </a:cubicBezTo>
                    <a:lnTo>
                      <a:pt x="754" y="1129"/>
                    </a:lnTo>
                    <a:lnTo>
                      <a:pt x="752" y="1129"/>
                    </a:lnTo>
                    <a:lnTo>
                      <a:pt x="752" y="1129"/>
                    </a:lnTo>
                    <a:cubicBezTo>
                      <a:pt x="751" y="1130"/>
                      <a:pt x="751" y="1132"/>
                      <a:pt x="751" y="1134"/>
                    </a:cubicBezTo>
                    <a:lnTo>
                      <a:pt x="752" y="1137"/>
                    </a:lnTo>
                    <a:cubicBezTo>
                      <a:pt x="751" y="1138"/>
                      <a:pt x="751" y="1140"/>
                      <a:pt x="750" y="1141"/>
                    </a:cubicBezTo>
                    <a:cubicBezTo>
                      <a:pt x="748" y="1143"/>
                      <a:pt x="746" y="1144"/>
                      <a:pt x="744" y="1146"/>
                    </a:cubicBezTo>
                    <a:lnTo>
                      <a:pt x="740" y="1149"/>
                    </a:lnTo>
                    <a:cubicBezTo>
                      <a:pt x="740" y="1152"/>
                      <a:pt x="739" y="1154"/>
                      <a:pt x="736" y="1155"/>
                    </a:cubicBezTo>
                    <a:lnTo>
                      <a:pt x="736" y="1155"/>
                    </a:lnTo>
                    <a:cubicBezTo>
                      <a:pt x="736" y="1155"/>
                      <a:pt x="735" y="1157"/>
                      <a:pt x="734" y="1165"/>
                    </a:cubicBezTo>
                    <a:cubicBezTo>
                      <a:pt x="734" y="1166"/>
                      <a:pt x="732" y="1168"/>
                      <a:pt x="731" y="1169"/>
                    </a:cubicBezTo>
                    <a:lnTo>
                      <a:pt x="727" y="1170"/>
                    </a:lnTo>
                    <a:lnTo>
                      <a:pt x="726" y="1170"/>
                    </a:lnTo>
                    <a:lnTo>
                      <a:pt x="724" y="1170"/>
                    </a:lnTo>
                    <a:lnTo>
                      <a:pt x="720" y="1171"/>
                    </a:lnTo>
                    <a:lnTo>
                      <a:pt x="718" y="1174"/>
                    </a:lnTo>
                    <a:cubicBezTo>
                      <a:pt x="716" y="1175"/>
                      <a:pt x="714" y="1176"/>
                      <a:pt x="712" y="1176"/>
                    </a:cubicBezTo>
                    <a:cubicBezTo>
                      <a:pt x="708" y="1176"/>
                      <a:pt x="706" y="1174"/>
                      <a:pt x="704" y="1172"/>
                    </a:cubicBezTo>
                    <a:lnTo>
                      <a:pt x="703" y="1172"/>
                    </a:lnTo>
                    <a:lnTo>
                      <a:pt x="700" y="1173"/>
                    </a:lnTo>
                    <a:lnTo>
                      <a:pt x="699" y="1174"/>
                    </a:lnTo>
                    <a:lnTo>
                      <a:pt x="695" y="1172"/>
                    </a:lnTo>
                    <a:lnTo>
                      <a:pt x="693" y="1172"/>
                    </a:lnTo>
                    <a:cubicBezTo>
                      <a:pt x="691" y="1172"/>
                      <a:pt x="689" y="1173"/>
                      <a:pt x="686" y="1174"/>
                    </a:cubicBezTo>
                    <a:cubicBezTo>
                      <a:pt x="684" y="1175"/>
                      <a:pt x="682" y="1176"/>
                      <a:pt x="680" y="1177"/>
                    </a:cubicBezTo>
                    <a:cubicBezTo>
                      <a:pt x="677" y="1177"/>
                      <a:pt x="675" y="1177"/>
                      <a:pt x="673" y="1177"/>
                    </a:cubicBezTo>
                    <a:lnTo>
                      <a:pt x="667" y="1177"/>
                    </a:lnTo>
                    <a:cubicBezTo>
                      <a:pt x="663" y="1177"/>
                      <a:pt x="660" y="1178"/>
                      <a:pt x="657" y="1179"/>
                    </a:cubicBezTo>
                    <a:lnTo>
                      <a:pt x="654" y="1181"/>
                    </a:lnTo>
                    <a:cubicBezTo>
                      <a:pt x="647" y="1182"/>
                      <a:pt x="643" y="1187"/>
                      <a:pt x="640" y="1191"/>
                    </a:cubicBezTo>
                    <a:cubicBezTo>
                      <a:pt x="639" y="1193"/>
                      <a:pt x="638" y="1194"/>
                      <a:pt x="636" y="1195"/>
                    </a:cubicBezTo>
                    <a:cubicBezTo>
                      <a:pt x="634" y="1195"/>
                      <a:pt x="633" y="1195"/>
                      <a:pt x="632" y="1199"/>
                    </a:cubicBezTo>
                    <a:cubicBezTo>
                      <a:pt x="630" y="1202"/>
                      <a:pt x="628" y="1206"/>
                      <a:pt x="624" y="1208"/>
                    </a:cubicBezTo>
                    <a:lnTo>
                      <a:pt x="620" y="1209"/>
                    </a:lnTo>
                    <a:lnTo>
                      <a:pt x="620" y="1209"/>
                    </a:lnTo>
                    <a:lnTo>
                      <a:pt x="620" y="1210"/>
                    </a:lnTo>
                    <a:cubicBezTo>
                      <a:pt x="619" y="1212"/>
                      <a:pt x="618" y="1213"/>
                      <a:pt x="616" y="1214"/>
                    </a:cubicBezTo>
                    <a:cubicBezTo>
                      <a:pt x="614" y="1215"/>
                      <a:pt x="612" y="1216"/>
                      <a:pt x="609" y="1216"/>
                    </a:cubicBezTo>
                    <a:cubicBezTo>
                      <a:pt x="607" y="1216"/>
                      <a:pt x="606" y="1215"/>
                      <a:pt x="604" y="1215"/>
                    </a:cubicBezTo>
                    <a:lnTo>
                      <a:pt x="600" y="1215"/>
                    </a:lnTo>
                    <a:cubicBezTo>
                      <a:pt x="597" y="1220"/>
                      <a:pt x="591" y="1224"/>
                      <a:pt x="584" y="1224"/>
                    </a:cubicBezTo>
                    <a:cubicBezTo>
                      <a:pt x="582" y="1224"/>
                      <a:pt x="581" y="1224"/>
                      <a:pt x="579" y="1223"/>
                    </a:cubicBezTo>
                    <a:cubicBezTo>
                      <a:pt x="578" y="1225"/>
                      <a:pt x="577" y="1227"/>
                      <a:pt x="576" y="1228"/>
                    </a:cubicBezTo>
                    <a:cubicBezTo>
                      <a:pt x="574" y="1230"/>
                      <a:pt x="568" y="1237"/>
                      <a:pt x="560" y="1237"/>
                    </a:cubicBezTo>
                    <a:cubicBezTo>
                      <a:pt x="555" y="1237"/>
                      <a:pt x="551" y="1234"/>
                      <a:pt x="550" y="1228"/>
                    </a:cubicBezTo>
                    <a:lnTo>
                      <a:pt x="550" y="1226"/>
                    </a:lnTo>
                    <a:lnTo>
                      <a:pt x="549" y="1226"/>
                    </a:lnTo>
                    <a:cubicBezTo>
                      <a:pt x="546" y="1226"/>
                      <a:pt x="543" y="1224"/>
                      <a:pt x="539" y="1220"/>
                    </a:cubicBezTo>
                    <a:cubicBezTo>
                      <a:pt x="527" y="1219"/>
                      <a:pt x="527" y="1208"/>
                      <a:pt x="527" y="1203"/>
                    </a:cubicBezTo>
                    <a:lnTo>
                      <a:pt x="526" y="1199"/>
                    </a:lnTo>
                    <a:lnTo>
                      <a:pt x="520" y="1199"/>
                    </a:lnTo>
                    <a:cubicBezTo>
                      <a:pt x="517" y="1199"/>
                      <a:pt x="511" y="1199"/>
                      <a:pt x="506" y="1194"/>
                    </a:cubicBezTo>
                    <a:cubicBezTo>
                      <a:pt x="505" y="1194"/>
                      <a:pt x="504" y="1195"/>
                      <a:pt x="502" y="1195"/>
                    </a:cubicBezTo>
                    <a:lnTo>
                      <a:pt x="502" y="1195"/>
                    </a:lnTo>
                    <a:cubicBezTo>
                      <a:pt x="501" y="1198"/>
                      <a:pt x="498" y="1201"/>
                      <a:pt x="494" y="1202"/>
                    </a:cubicBezTo>
                    <a:lnTo>
                      <a:pt x="493" y="1202"/>
                    </a:lnTo>
                    <a:cubicBezTo>
                      <a:pt x="490" y="1202"/>
                      <a:pt x="487" y="1200"/>
                      <a:pt x="486" y="1198"/>
                    </a:cubicBezTo>
                    <a:lnTo>
                      <a:pt x="484" y="1199"/>
                    </a:lnTo>
                    <a:cubicBezTo>
                      <a:pt x="483" y="1201"/>
                      <a:pt x="481" y="1202"/>
                      <a:pt x="479" y="1202"/>
                    </a:cubicBezTo>
                    <a:lnTo>
                      <a:pt x="478" y="1202"/>
                    </a:lnTo>
                    <a:cubicBezTo>
                      <a:pt x="476" y="1202"/>
                      <a:pt x="475" y="1201"/>
                      <a:pt x="473" y="1199"/>
                    </a:cubicBezTo>
                    <a:cubicBezTo>
                      <a:pt x="472" y="1198"/>
                      <a:pt x="469" y="1196"/>
                      <a:pt x="466" y="1194"/>
                    </a:cubicBezTo>
                    <a:cubicBezTo>
                      <a:pt x="461" y="1191"/>
                      <a:pt x="455" y="1187"/>
                      <a:pt x="451" y="1179"/>
                    </a:cubicBezTo>
                    <a:cubicBezTo>
                      <a:pt x="450" y="1176"/>
                      <a:pt x="448" y="1174"/>
                      <a:pt x="446" y="1174"/>
                    </a:cubicBezTo>
                    <a:cubicBezTo>
                      <a:pt x="441" y="1174"/>
                      <a:pt x="433" y="1181"/>
                      <a:pt x="426" y="1187"/>
                    </a:cubicBezTo>
                    <a:cubicBezTo>
                      <a:pt x="420" y="1192"/>
                      <a:pt x="415" y="1197"/>
                      <a:pt x="410" y="1200"/>
                    </a:cubicBezTo>
                    <a:lnTo>
                      <a:pt x="407" y="1201"/>
                    </a:lnTo>
                    <a:cubicBezTo>
                      <a:pt x="398" y="1202"/>
                      <a:pt x="389" y="1211"/>
                      <a:pt x="386" y="1220"/>
                    </a:cubicBezTo>
                    <a:cubicBezTo>
                      <a:pt x="386" y="1222"/>
                      <a:pt x="384" y="1227"/>
                      <a:pt x="388" y="1230"/>
                    </a:cubicBezTo>
                    <a:lnTo>
                      <a:pt x="389" y="1232"/>
                    </a:lnTo>
                    <a:cubicBezTo>
                      <a:pt x="391" y="1236"/>
                      <a:pt x="392" y="1239"/>
                      <a:pt x="394" y="1243"/>
                    </a:cubicBezTo>
                    <a:cubicBezTo>
                      <a:pt x="397" y="1251"/>
                      <a:pt x="398" y="1255"/>
                      <a:pt x="405" y="1257"/>
                    </a:cubicBezTo>
                    <a:cubicBezTo>
                      <a:pt x="408" y="1257"/>
                      <a:pt x="416" y="1259"/>
                      <a:pt x="418" y="1266"/>
                    </a:cubicBezTo>
                    <a:cubicBezTo>
                      <a:pt x="421" y="1272"/>
                      <a:pt x="416" y="1278"/>
                      <a:pt x="412" y="1282"/>
                    </a:cubicBezTo>
                    <a:lnTo>
                      <a:pt x="412" y="1282"/>
                    </a:lnTo>
                    <a:lnTo>
                      <a:pt x="412" y="1286"/>
                    </a:lnTo>
                    <a:cubicBezTo>
                      <a:pt x="412" y="1287"/>
                      <a:pt x="413" y="1289"/>
                      <a:pt x="414" y="1291"/>
                    </a:cubicBezTo>
                    <a:cubicBezTo>
                      <a:pt x="416" y="1294"/>
                      <a:pt x="419" y="1298"/>
                      <a:pt x="417" y="1303"/>
                    </a:cubicBezTo>
                    <a:cubicBezTo>
                      <a:pt x="417" y="1305"/>
                      <a:pt x="415" y="1308"/>
                      <a:pt x="413" y="1309"/>
                    </a:cubicBezTo>
                    <a:cubicBezTo>
                      <a:pt x="412" y="1315"/>
                      <a:pt x="408" y="1318"/>
                      <a:pt x="400" y="1318"/>
                    </a:cubicBezTo>
                    <a:lnTo>
                      <a:pt x="400" y="1318"/>
                    </a:lnTo>
                    <a:cubicBezTo>
                      <a:pt x="402" y="1327"/>
                      <a:pt x="396" y="1334"/>
                      <a:pt x="392" y="1340"/>
                    </a:cubicBezTo>
                    <a:cubicBezTo>
                      <a:pt x="390" y="1342"/>
                      <a:pt x="388" y="1344"/>
                      <a:pt x="388" y="1346"/>
                    </a:cubicBezTo>
                    <a:cubicBezTo>
                      <a:pt x="389" y="1354"/>
                      <a:pt x="383" y="1360"/>
                      <a:pt x="379" y="1364"/>
                    </a:cubicBezTo>
                    <a:cubicBezTo>
                      <a:pt x="375" y="1368"/>
                      <a:pt x="373" y="1370"/>
                      <a:pt x="374" y="1373"/>
                    </a:cubicBezTo>
                    <a:cubicBezTo>
                      <a:pt x="374" y="1375"/>
                      <a:pt x="373" y="1377"/>
                      <a:pt x="372" y="1378"/>
                    </a:cubicBezTo>
                    <a:cubicBezTo>
                      <a:pt x="370" y="1380"/>
                      <a:pt x="369" y="1380"/>
                      <a:pt x="367" y="1380"/>
                    </a:cubicBezTo>
                    <a:lnTo>
                      <a:pt x="366" y="1380"/>
                    </a:lnTo>
                    <a:lnTo>
                      <a:pt x="355" y="1378"/>
                    </a:lnTo>
                    <a:cubicBezTo>
                      <a:pt x="354" y="1381"/>
                      <a:pt x="353" y="1385"/>
                      <a:pt x="351" y="1390"/>
                    </a:cubicBezTo>
                    <a:cubicBezTo>
                      <a:pt x="349" y="1400"/>
                      <a:pt x="343" y="1409"/>
                      <a:pt x="331" y="1418"/>
                    </a:cubicBezTo>
                    <a:lnTo>
                      <a:pt x="328" y="1419"/>
                    </a:lnTo>
                    <a:lnTo>
                      <a:pt x="326" y="1419"/>
                    </a:lnTo>
                    <a:cubicBezTo>
                      <a:pt x="322" y="1419"/>
                      <a:pt x="318" y="1417"/>
                      <a:pt x="316" y="1415"/>
                    </a:cubicBezTo>
                    <a:cubicBezTo>
                      <a:pt x="314" y="1416"/>
                      <a:pt x="312" y="1416"/>
                      <a:pt x="310" y="1416"/>
                    </a:cubicBezTo>
                    <a:cubicBezTo>
                      <a:pt x="307" y="1416"/>
                      <a:pt x="305" y="1416"/>
                      <a:pt x="303" y="1414"/>
                    </a:cubicBezTo>
                    <a:lnTo>
                      <a:pt x="302" y="1413"/>
                    </a:lnTo>
                    <a:cubicBezTo>
                      <a:pt x="299" y="1408"/>
                      <a:pt x="296" y="1406"/>
                      <a:pt x="295" y="1404"/>
                    </a:cubicBezTo>
                    <a:lnTo>
                      <a:pt x="293" y="1406"/>
                    </a:lnTo>
                    <a:cubicBezTo>
                      <a:pt x="291" y="1408"/>
                      <a:pt x="288" y="1410"/>
                      <a:pt x="284" y="1413"/>
                    </a:cubicBezTo>
                    <a:lnTo>
                      <a:pt x="280" y="1414"/>
                    </a:lnTo>
                    <a:lnTo>
                      <a:pt x="277" y="1413"/>
                    </a:lnTo>
                    <a:lnTo>
                      <a:pt x="276" y="1415"/>
                    </a:lnTo>
                    <a:cubicBezTo>
                      <a:pt x="274" y="1417"/>
                      <a:pt x="270" y="1420"/>
                      <a:pt x="265" y="1420"/>
                    </a:cubicBezTo>
                    <a:lnTo>
                      <a:pt x="261" y="1420"/>
                    </a:lnTo>
                    <a:cubicBezTo>
                      <a:pt x="259" y="1419"/>
                      <a:pt x="258" y="1418"/>
                      <a:pt x="257" y="1417"/>
                    </a:cubicBezTo>
                    <a:lnTo>
                      <a:pt x="256" y="1417"/>
                    </a:lnTo>
                    <a:cubicBezTo>
                      <a:pt x="253" y="1422"/>
                      <a:pt x="248" y="1423"/>
                      <a:pt x="245" y="1425"/>
                    </a:cubicBezTo>
                    <a:lnTo>
                      <a:pt x="244" y="1425"/>
                    </a:lnTo>
                    <a:cubicBezTo>
                      <a:pt x="245" y="1428"/>
                      <a:pt x="246" y="1432"/>
                      <a:pt x="243" y="1436"/>
                    </a:cubicBezTo>
                    <a:cubicBezTo>
                      <a:pt x="242" y="1438"/>
                      <a:pt x="240" y="1440"/>
                      <a:pt x="235" y="1441"/>
                    </a:cubicBezTo>
                    <a:lnTo>
                      <a:pt x="234" y="1441"/>
                    </a:lnTo>
                    <a:lnTo>
                      <a:pt x="233" y="1441"/>
                    </a:lnTo>
                    <a:lnTo>
                      <a:pt x="231" y="1441"/>
                    </a:lnTo>
                    <a:cubicBezTo>
                      <a:pt x="225" y="1441"/>
                      <a:pt x="221" y="1449"/>
                      <a:pt x="218" y="1455"/>
                    </a:cubicBezTo>
                    <a:lnTo>
                      <a:pt x="217" y="1458"/>
                    </a:lnTo>
                    <a:cubicBezTo>
                      <a:pt x="212" y="1463"/>
                      <a:pt x="208" y="1463"/>
                      <a:pt x="205" y="1464"/>
                    </a:cubicBezTo>
                    <a:cubicBezTo>
                      <a:pt x="203" y="1464"/>
                      <a:pt x="202" y="1465"/>
                      <a:pt x="200" y="1465"/>
                    </a:cubicBezTo>
                    <a:cubicBezTo>
                      <a:pt x="198" y="1469"/>
                      <a:pt x="194" y="1470"/>
                      <a:pt x="192" y="1470"/>
                    </a:cubicBezTo>
                  </a:path>
                </a:pathLst>
              </a:custGeom>
              <a:solidFill>
                <a:schemeClr val="accent3">
                  <a:lumMod val="50000"/>
                </a:schemeClr>
              </a:solidFill>
              <a:ln w="9525">
                <a:solidFill>
                  <a:schemeClr val="bg1"/>
                </a:solidFill>
              </a:ln>
            </p:spPr>
            <p:txBody>
              <a:bodyPr vert="horz" wrap="square" lIns="91440" tIns="45720" rIns="91440" bIns="45720" numCol="1" anchor="t" anchorCtr="0" compatLnSpc="1">
                <a:prstTxWarp prst="textNoShape">
                  <a:avLst/>
                </a:prstTxWarp>
              </a:bodyPr>
              <a:lstStyle/>
              <a:p>
                <a:endParaRPr lang="pt-BR"/>
              </a:p>
            </p:txBody>
          </p:sp>
          <p:sp>
            <p:nvSpPr>
              <p:cNvPr id="815" name="Freeform 193">
                <a:extLst>
                  <a:ext uri="{FF2B5EF4-FFF2-40B4-BE49-F238E27FC236}">
                    <a16:creationId xmlns:a16="http://schemas.microsoft.com/office/drawing/2014/main" id="{C15C204C-8843-FBE4-3F04-38625C5E45E7}"/>
                  </a:ext>
                </a:extLst>
              </p:cNvPr>
              <p:cNvSpPr>
                <a:spLocks/>
              </p:cNvSpPr>
              <p:nvPr/>
            </p:nvSpPr>
            <p:spPr bwMode="auto">
              <a:xfrm>
                <a:off x="2789855" y="2444601"/>
                <a:ext cx="293488" cy="368156"/>
              </a:xfrm>
              <a:custGeom>
                <a:avLst/>
                <a:gdLst>
                  <a:gd name="T0" fmla="*/ 389 w 731"/>
                  <a:gd name="T1" fmla="*/ 887 h 916"/>
                  <a:gd name="T2" fmla="*/ 368 w 731"/>
                  <a:gd name="T3" fmla="*/ 864 h 916"/>
                  <a:gd name="T4" fmla="*/ 310 w 731"/>
                  <a:gd name="T5" fmla="*/ 820 h 916"/>
                  <a:gd name="T6" fmla="*/ 267 w 731"/>
                  <a:gd name="T7" fmla="*/ 827 h 916"/>
                  <a:gd name="T8" fmla="*/ 249 w 731"/>
                  <a:gd name="T9" fmla="*/ 835 h 916"/>
                  <a:gd name="T10" fmla="*/ 201 w 731"/>
                  <a:gd name="T11" fmla="*/ 832 h 916"/>
                  <a:gd name="T12" fmla="*/ 152 w 731"/>
                  <a:gd name="T13" fmla="*/ 831 h 916"/>
                  <a:gd name="T14" fmla="*/ 171 w 731"/>
                  <a:gd name="T15" fmla="*/ 759 h 916"/>
                  <a:gd name="T16" fmla="*/ 168 w 731"/>
                  <a:gd name="T17" fmla="*/ 719 h 916"/>
                  <a:gd name="T18" fmla="*/ 116 w 731"/>
                  <a:gd name="T19" fmla="*/ 681 h 916"/>
                  <a:gd name="T20" fmla="*/ 99 w 731"/>
                  <a:gd name="T21" fmla="*/ 614 h 916"/>
                  <a:gd name="T22" fmla="*/ 89 w 731"/>
                  <a:gd name="T23" fmla="*/ 552 h 916"/>
                  <a:gd name="T24" fmla="*/ 88 w 731"/>
                  <a:gd name="T25" fmla="*/ 506 h 916"/>
                  <a:gd name="T26" fmla="*/ 86 w 731"/>
                  <a:gd name="T27" fmla="*/ 469 h 916"/>
                  <a:gd name="T28" fmla="*/ 86 w 731"/>
                  <a:gd name="T29" fmla="*/ 435 h 916"/>
                  <a:gd name="T30" fmla="*/ 72 w 731"/>
                  <a:gd name="T31" fmla="*/ 425 h 916"/>
                  <a:gd name="T32" fmla="*/ 44 w 731"/>
                  <a:gd name="T33" fmla="*/ 397 h 916"/>
                  <a:gd name="T34" fmla="*/ 31 w 731"/>
                  <a:gd name="T35" fmla="*/ 357 h 916"/>
                  <a:gd name="T36" fmla="*/ 33 w 731"/>
                  <a:gd name="T37" fmla="*/ 328 h 916"/>
                  <a:gd name="T38" fmla="*/ 53 w 731"/>
                  <a:gd name="T39" fmla="*/ 255 h 916"/>
                  <a:gd name="T40" fmla="*/ 45 w 731"/>
                  <a:gd name="T41" fmla="*/ 232 h 916"/>
                  <a:gd name="T42" fmla="*/ 30 w 731"/>
                  <a:gd name="T43" fmla="*/ 223 h 916"/>
                  <a:gd name="T44" fmla="*/ 28 w 731"/>
                  <a:gd name="T45" fmla="*/ 199 h 916"/>
                  <a:gd name="T46" fmla="*/ 29 w 731"/>
                  <a:gd name="T47" fmla="*/ 174 h 916"/>
                  <a:gd name="T48" fmla="*/ 16 w 731"/>
                  <a:gd name="T49" fmla="*/ 136 h 916"/>
                  <a:gd name="T50" fmla="*/ 4 w 731"/>
                  <a:gd name="T51" fmla="*/ 116 h 916"/>
                  <a:gd name="T52" fmla="*/ 24 w 731"/>
                  <a:gd name="T53" fmla="*/ 43 h 916"/>
                  <a:gd name="T54" fmla="*/ 56 w 731"/>
                  <a:gd name="T55" fmla="*/ 18 h 916"/>
                  <a:gd name="T56" fmla="*/ 112 w 731"/>
                  <a:gd name="T57" fmla="*/ 14 h 916"/>
                  <a:gd name="T58" fmla="*/ 163 w 731"/>
                  <a:gd name="T59" fmla="*/ 0 h 916"/>
                  <a:gd name="T60" fmla="*/ 229 w 731"/>
                  <a:gd name="T61" fmla="*/ 7 h 916"/>
                  <a:gd name="T62" fmla="*/ 249 w 731"/>
                  <a:gd name="T63" fmla="*/ 8 h 916"/>
                  <a:gd name="T64" fmla="*/ 323 w 731"/>
                  <a:gd name="T65" fmla="*/ 43 h 916"/>
                  <a:gd name="T66" fmla="*/ 470 w 731"/>
                  <a:gd name="T67" fmla="*/ 146 h 916"/>
                  <a:gd name="T68" fmla="*/ 620 w 731"/>
                  <a:gd name="T69" fmla="*/ 278 h 916"/>
                  <a:gd name="T70" fmla="*/ 727 w 731"/>
                  <a:gd name="T71" fmla="*/ 361 h 916"/>
                  <a:gd name="T72" fmla="*/ 664 w 731"/>
                  <a:gd name="T73" fmla="*/ 397 h 916"/>
                  <a:gd name="T74" fmla="*/ 617 w 731"/>
                  <a:gd name="T75" fmla="*/ 495 h 916"/>
                  <a:gd name="T76" fmla="*/ 591 w 731"/>
                  <a:gd name="T77" fmla="*/ 523 h 916"/>
                  <a:gd name="T78" fmla="*/ 570 w 731"/>
                  <a:gd name="T79" fmla="*/ 574 h 916"/>
                  <a:gd name="T80" fmla="*/ 541 w 731"/>
                  <a:gd name="T81" fmla="*/ 599 h 916"/>
                  <a:gd name="T82" fmla="*/ 514 w 731"/>
                  <a:gd name="T83" fmla="*/ 616 h 916"/>
                  <a:gd name="T84" fmla="*/ 506 w 731"/>
                  <a:gd name="T85" fmla="*/ 641 h 916"/>
                  <a:gd name="T86" fmla="*/ 495 w 731"/>
                  <a:gd name="T87" fmla="*/ 683 h 916"/>
                  <a:gd name="T88" fmla="*/ 498 w 731"/>
                  <a:gd name="T89" fmla="*/ 719 h 916"/>
                  <a:gd name="T90" fmla="*/ 481 w 731"/>
                  <a:gd name="T91" fmla="*/ 740 h 916"/>
                  <a:gd name="T92" fmla="*/ 476 w 731"/>
                  <a:gd name="T93" fmla="*/ 754 h 916"/>
                  <a:gd name="T94" fmla="*/ 498 w 731"/>
                  <a:gd name="T95" fmla="*/ 793 h 916"/>
                  <a:gd name="T96" fmla="*/ 502 w 731"/>
                  <a:gd name="T97" fmla="*/ 838 h 916"/>
                  <a:gd name="T98" fmla="*/ 481 w 731"/>
                  <a:gd name="T99" fmla="*/ 866 h 916"/>
                  <a:gd name="T100" fmla="*/ 453 w 731"/>
                  <a:gd name="T101" fmla="*/ 891 h 916"/>
                  <a:gd name="T102" fmla="*/ 440 w 731"/>
                  <a:gd name="T103" fmla="*/ 900 h 916"/>
                  <a:gd name="T104" fmla="*/ 419 w 731"/>
                  <a:gd name="T105" fmla="*/ 90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31" h="916">
                    <a:moveTo>
                      <a:pt x="409" y="916"/>
                    </a:moveTo>
                    <a:lnTo>
                      <a:pt x="406" y="915"/>
                    </a:lnTo>
                    <a:cubicBezTo>
                      <a:pt x="404" y="913"/>
                      <a:pt x="402" y="910"/>
                      <a:pt x="403" y="907"/>
                    </a:cubicBezTo>
                    <a:cubicBezTo>
                      <a:pt x="404" y="903"/>
                      <a:pt x="402" y="897"/>
                      <a:pt x="399" y="893"/>
                    </a:cubicBezTo>
                    <a:cubicBezTo>
                      <a:pt x="396" y="889"/>
                      <a:pt x="392" y="887"/>
                      <a:pt x="389" y="887"/>
                    </a:cubicBezTo>
                    <a:cubicBezTo>
                      <a:pt x="387" y="888"/>
                      <a:pt x="385" y="888"/>
                      <a:pt x="384" y="888"/>
                    </a:cubicBezTo>
                    <a:cubicBezTo>
                      <a:pt x="381" y="888"/>
                      <a:pt x="377" y="887"/>
                      <a:pt x="376" y="882"/>
                    </a:cubicBezTo>
                    <a:lnTo>
                      <a:pt x="374" y="882"/>
                    </a:lnTo>
                    <a:cubicBezTo>
                      <a:pt x="369" y="882"/>
                      <a:pt x="366" y="878"/>
                      <a:pt x="365" y="873"/>
                    </a:cubicBezTo>
                    <a:cubicBezTo>
                      <a:pt x="365" y="871"/>
                      <a:pt x="366" y="867"/>
                      <a:pt x="368" y="864"/>
                    </a:cubicBezTo>
                    <a:cubicBezTo>
                      <a:pt x="366" y="862"/>
                      <a:pt x="365" y="859"/>
                      <a:pt x="364" y="856"/>
                    </a:cubicBezTo>
                    <a:cubicBezTo>
                      <a:pt x="358" y="850"/>
                      <a:pt x="350" y="846"/>
                      <a:pt x="342" y="842"/>
                    </a:cubicBezTo>
                    <a:lnTo>
                      <a:pt x="337" y="840"/>
                    </a:lnTo>
                    <a:lnTo>
                      <a:pt x="335" y="838"/>
                    </a:lnTo>
                    <a:cubicBezTo>
                      <a:pt x="328" y="831"/>
                      <a:pt x="319" y="824"/>
                      <a:pt x="310" y="820"/>
                    </a:cubicBezTo>
                    <a:cubicBezTo>
                      <a:pt x="309" y="820"/>
                      <a:pt x="306" y="819"/>
                      <a:pt x="303" y="819"/>
                    </a:cubicBezTo>
                    <a:cubicBezTo>
                      <a:pt x="293" y="819"/>
                      <a:pt x="282" y="822"/>
                      <a:pt x="273" y="824"/>
                    </a:cubicBezTo>
                    <a:lnTo>
                      <a:pt x="272" y="824"/>
                    </a:lnTo>
                    <a:lnTo>
                      <a:pt x="269" y="824"/>
                    </a:lnTo>
                    <a:lnTo>
                      <a:pt x="267" y="827"/>
                    </a:lnTo>
                    <a:cubicBezTo>
                      <a:pt x="266" y="829"/>
                      <a:pt x="264" y="830"/>
                      <a:pt x="263" y="831"/>
                    </a:cubicBezTo>
                    <a:cubicBezTo>
                      <a:pt x="261" y="832"/>
                      <a:pt x="259" y="833"/>
                      <a:pt x="256" y="833"/>
                    </a:cubicBezTo>
                    <a:lnTo>
                      <a:pt x="253" y="833"/>
                    </a:lnTo>
                    <a:lnTo>
                      <a:pt x="253" y="833"/>
                    </a:lnTo>
                    <a:cubicBezTo>
                      <a:pt x="252" y="834"/>
                      <a:pt x="250" y="835"/>
                      <a:pt x="249" y="835"/>
                    </a:cubicBezTo>
                    <a:lnTo>
                      <a:pt x="247" y="834"/>
                    </a:lnTo>
                    <a:lnTo>
                      <a:pt x="244" y="834"/>
                    </a:lnTo>
                    <a:cubicBezTo>
                      <a:pt x="240" y="834"/>
                      <a:pt x="236" y="835"/>
                      <a:pt x="231" y="837"/>
                    </a:cubicBezTo>
                    <a:cubicBezTo>
                      <a:pt x="226" y="838"/>
                      <a:pt x="220" y="840"/>
                      <a:pt x="215" y="840"/>
                    </a:cubicBezTo>
                    <a:cubicBezTo>
                      <a:pt x="207" y="840"/>
                      <a:pt x="203" y="836"/>
                      <a:pt x="201" y="832"/>
                    </a:cubicBezTo>
                    <a:cubicBezTo>
                      <a:pt x="198" y="831"/>
                      <a:pt x="194" y="831"/>
                      <a:pt x="190" y="831"/>
                    </a:cubicBezTo>
                    <a:cubicBezTo>
                      <a:pt x="184" y="831"/>
                      <a:pt x="179" y="832"/>
                      <a:pt x="173" y="832"/>
                    </a:cubicBezTo>
                    <a:cubicBezTo>
                      <a:pt x="168" y="833"/>
                      <a:pt x="162" y="833"/>
                      <a:pt x="157" y="833"/>
                    </a:cubicBezTo>
                    <a:lnTo>
                      <a:pt x="157" y="833"/>
                    </a:lnTo>
                    <a:cubicBezTo>
                      <a:pt x="155" y="833"/>
                      <a:pt x="153" y="832"/>
                      <a:pt x="152" y="831"/>
                    </a:cubicBezTo>
                    <a:cubicBezTo>
                      <a:pt x="150" y="829"/>
                      <a:pt x="150" y="826"/>
                      <a:pt x="151" y="824"/>
                    </a:cubicBezTo>
                    <a:cubicBezTo>
                      <a:pt x="154" y="817"/>
                      <a:pt x="155" y="810"/>
                      <a:pt x="157" y="802"/>
                    </a:cubicBezTo>
                    <a:cubicBezTo>
                      <a:pt x="158" y="794"/>
                      <a:pt x="160" y="787"/>
                      <a:pt x="162" y="779"/>
                    </a:cubicBezTo>
                    <a:cubicBezTo>
                      <a:pt x="162" y="773"/>
                      <a:pt x="166" y="768"/>
                      <a:pt x="169" y="763"/>
                    </a:cubicBezTo>
                    <a:lnTo>
                      <a:pt x="171" y="759"/>
                    </a:lnTo>
                    <a:lnTo>
                      <a:pt x="172" y="756"/>
                    </a:lnTo>
                    <a:lnTo>
                      <a:pt x="173" y="755"/>
                    </a:lnTo>
                    <a:cubicBezTo>
                      <a:pt x="171" y="752"/>
                      <a:pt x="170" y="748"/>
                      <a:pt x="172" y="744"/>
                    </a:cubicBezTo>
                    <a:cubicBezTo>
                      <a:pt x="169" y="738"/>
                      <a:pt x="171" y="732"/>
                      <a:pt x="174" y="728"/>
                    </a:cubicBezTo>
                    <a:cubicBezTo>
                      <a:pt x="171" y="726"/>
                      <a:pt x="169" y="721"/>
                      <a:pt x="168" y="719"/>
                    </a:cubicBezTo>
                    <a:lnTo>
                      <a:pt x="166" y="715"/>
                    </a:lnTo>
                    <a:lnTo>
                      <a:pt x="166" y="715"/>
                    </a:lnTo>
                    <a:cubicBezTo>
                      <a:pt x="149" y="715"/>
                      <a:pt x="134" y="707"/>
                      <a:pt x="122" y="700"/>
                    </a:cubicBezTo>
                    <a:cubicBezTo>
                      <a:pt x="119" y="698"/>
                      <a:pt x="118" y="694"/>
                      <a:pt x="120" y="691"/>
                    </a:cubicBezTo>
                    <a:cubicBezTo>
                      <a:pt x="121" y="689"/>
                      <a:pt x="120" y="687"/>
                      <a:pt x="116" y="681"/>
                    </a:cubicBezTo>
                    <a:cubicBezTo>
                      <a:pt x="111" y="675"/>
                      <a:pt x="106" y="668"/>
                      <a:pt x="108" y="659"/>
                    </a:cubicBezTo>
                    <a:cubicBezTo>
                      <a:pt x="109" y="650"/>
                      <a:pt x="109" y="645"/>
                      <a:pt x="110" y="641"/>
                    </a:cubicBezTo>
                    <a:cubicBezTo>
                      <a:pt x="110" y="637"/>
                      <a:pt x="110" y="637"/>
                      <a:pt x="108" y="633"/>
                    </a:cubicBezTo>
                    <a:cubicBezTo>
                      <a:pt x="106" y="630"/>
                      <a:pt x="103" y="625"/>
                      <a:pt x="99" y="617"/>
                    </a:cubicBezTo>
                    <a:lnTo>
                      <a:pt x="99" y="614"/>
                    </a:lnTo>
                    <a:cubicBezTo>
                      <a:pt x="99" y="606"/>
                      <a:pt x="99" y="599"/>
                      <a:pt x="97" y="594"/>
                    </a:cubicBezTo>
                    <a:cubicBezTo>
                      <a:pt x="94" y="593"/>
                      <a:pt x="91" y="592"/>
                      <a:pt x="90" y="590"/>
                    </a:cubicBezTo>
                    <a:cubicBezTo>
                      <a:pt x="89" y="588"/>
                      <a:pt x="88" y="584"/>
                      <a:pt x="92" y="575"/>
                    </a:cubicBezTo>
                    <a:cubicBezTo>
                      <a:pt x="95" y="571"/>
                      <a:pt x="94" y="567"/>
                      <a:pt x="92" y="560"/>
                    </a:cubicBezTo>
                    <a:cubicBezTo>
                      <a:pt x="91" y="558"/>
                      <a:pt x="90" y="555"/>
                      <a:pt x="89" y="552"/>
                    </a:cubicBezTo>
                    <a:cubicBezTo>
                      <a:pt x="89" y="549"/>
                      <a:pt x="89" y="546"/>
                      <a:pt x="89" y="543"/>
                    </a:cubicBezTo>
                    <a:cubicBezTo>
                      <a:pt x="88" y="536"/>
                      <a:pt x="88" y="530"/>
                      <a:pt x="85" y="524"/>
                    </a:cubicBezTo>
                    <a:cubicBezTo>
                      <a:pt x="83" y="518"/>
                      <a:pt x="87" y="514"/>
                      <a:pt x="89" y="511"/>
                    </a:cubicBezTo>
                    <a:lnTo>
                      <a:pt x="91" y="509"/>
                    </a:lnTo>
                    <a:cubicBezTo>
                      <a:pt x="90" y="508"/>
                      <a:pt x="88" y="507"/>
                      <a:pt x="88" y="506"/>
                    </a:cubicBezTo>
                    <a:cubicBezTo>
                      <a:pt x="88" y="504"/>
                      <a:pt x="87" y="503"/>
                      <a:pt x="87" y="501"/>
                    </a:cubicBezTo>
                    <a:cubicBezTo>
                      <a:pt x="85" y="497"/>
                      <a:pt x="82" y="490"/>
                      <a:pt x="86" y="483"/>
                    </a:cubicBezTo>
                    <a:lnTo>
                      <a:pt x="86" y="483"/>
                    </a:lnTo>
                    <a:cubicBezTo>
                      <a:pt x="84" y="480"/>
                      <a:pt x="81" y="476"/>
                      <a:pt x="83" y="471"/>
                    </a:cubicBezTo>
                    <a:lnTo>
                      <a:pt x="86" y="469"/>
                    </a:lnTo>
                    <a:cubicBezTo>
                      <a:pt x="84" y="465"/>
                      <a:pt x="84" y="461"/>
                      <a:pt x="87" y="456"/>
                    </a:cubicBezTo>
                    <a:cubicBezTo>
                      <a:pt x="86" y="455"/>
                      <a:pt x="85" y="452"/>
                      <a:pt x="86" y="449"/>
                    </a:cubicBezTo>
                    <a:lnTo>
                      <a:pt x="86" y="448"/>
                    </a:lnTo>
                    <a:cubicBezTo>
                      <a:pt x="83" y="445"/>
                      <a:pt x="83" y="442"/>
                      <a:pt x="85" y="437"/>
                    </a:cubicBezTo>
                    <a:lnTo>
                      <a:pt x="86" y="435"/>
                    </a:lnTo>
                    <a:lnTo>
                      <a:pt x="84" y="434"/>
                    </a:lnTo>
                    <a:lnTo>
                      <a:pt x="83" y="434"/>
                    </a:lnTo>
                    <a:lnTo>
                      <a:pt x="82" y="434"/>
                    </a:lnTo>
                    <a:cubicBezTo>
                      <a:pt x="80" y="434"/>
                      <a:pt x="78" y="433"/>
                      <a:pt x="77" y="431"/>
                    </a:cubicBezTo>
                    <a:cubicBezTo>
                      <a:pt x="76" y="428"/>
                      <a:pt x="74" y="426"/>
                      <a:pt x="72" y="425"/>
                    </a:cubicBezTo>
                    <a:lnTo>
                      <a:pt x="70" y="425"/>
                    </a:lnTo>
                    <a:cubicBezTo>
                      <a:pt x="64" y="425"/>
                      <a:pt x="61" y="420"/>
                      <a:pt x="60" y="418"/>
                    </a:cubicBezTo>
                    <a:cubicBezTo>
                      <a:pt x="58" y="417"/>
                      <a:pt x="58" y="416"/>
                      <a:pt x="57" y="414"/>
                    </a:cubicBezTo>
                    <a:cubicBezTo>
                      <a:pt x="52" y="412"/>
                      <a:pt x="51" y="408"/>
                      <a:pt x="51" y="404"/>
                    </a:cubicBezTo>
                    <a:cubicBezTo>
                      <a:pt x="49" y="402"/>
                      <a:pt x="47" y="400"/>
                      <a:pt x="44" y="397"/>
                    </a:cubicBezTo>
                    <a:cubicBezTo>
                      <a:pt x="33" y="395"/>
                      <a:pt x="32" y="381"/>
                      <a:pt x="31" y="373"/>
                    </a:cubicBezTo>
                    <a:lnTo>
                      <a:pt x="31" y="369"/>
                    </a:lnTo>
                    <a:cubicBezTo>
                      <a:pt x="30" y="367"/>
                      <a:pt x="31" y="365"/>
                      <a:pt x="33" y="363"/>
                    </a:cubicBezTo>
                    <a:lnTo>
                      <a:pt x="34" y="362"/>
                    </a:lnTo>
                    <a:cubicBezTo>
                      <a:pt x="32" y="361"/>
                      <a:pt x="31" y="359"/>
                      <a:pt x="31" y="357"/>
                    </a:cubicBezTo>
                    <a:cubicBezTo>
                      <a:pt x="30" y="352"/>
                      <a:pt x="34" y="347"/>
                      <a:pt x="40" y="342"/>
                    </a:cubicBezTo>
                    <a:lnTo>
                      <a:pt x="40" y="342"/>
                    </a:lnTo>
                    <a:lnTo>
                      <a:pt x="40" y="341"/>
                    </a:lnTo>
                    <a:cubicBezTo>
                      <a:pt x="37" y="339"/>
                      <a:pt x="34" y="336"/>
                      <a:pt x="33" y="332"/>
                    </a:cubicBezTo>
                    <a:lnTo>
                      <a:pt x="33" y="328"/>
                    </a:lnTo>
                    <a:cubicBezTo>
                      <a:pt x="31" y="325"/>
                      <a:pt x="31" y="323"/>
                      <a:pt x="32" y="321"/>
                    </a:cubicBezTo>
                    <a:cubicBezTo>
                      <a:pt x="33" y="319"/>
                      <a:pt x="35" y="318"/>
                      <a:pt x="37" y="317"/>
                    </a:cubicBezTo>
                    <a:cubicBezTo>
                      <a:pt x="40" y="313"/>
                      <a:pt x="41" y="308"/>
                      <a:pt x="42" y="302"/>
                    </a:cubicBezTo>
                    <a:cubicBezTo>
                      <a:pt x="44" y="294"/>
                      <a:pt x="45" y="285"/>
                      <a:pt x="51" y="279"/>
                    </a:cubicBezTo>
                    <a:cubicBezTo>
                      <a:pt x="51" y="272"/>
                      <a:pt x="49" y="262"/>
                      <a:pt x="53" y="255"/>
                    </a:cubicBezTo>
                    <a:lnTo>
                      <a:pt x="52" y="254"/>
                    </a:lnTo>
                    <a:cubicBezTo>
                      <a:pt x="48" y="248"/>
                      <a:pt x="50" y="241"/>
                      <a:pt x="51" y="236"/>
                    </a:cubicBezTo>
                    <a:lnTo>
                      <a:pt x="52" y="234"/>
                    </a:lnTo>
                    <a:lnTo>
                      <a:pt x="50" y="234"/>
                    </a:lnTo>
                    <a:cubicBezTo>
                      <a:pt x="48" y="233"/>
                      <a:pt x="46" y="232"/>
                      <a:pt x="45" y="232"/>
                    </a:cubicBezTo>
                    <a:cubicBezTo>
                      <a:pt x="44" y="232"/>
                      <a:pt x="42" y="232"/>
                      <a:pt x="40" y="234"/>
                    </a:cubicBezTo>
                    <a:lnTo>
                      <a:pt x="36" y="235"/>
                    </a:lnTo>
                    <a:lnTo>
                      <a:pt x="32" y="234"/>
                    </a:lnTo>
                    <a:cubicBezTo>
                      <a:pt x="31" y="233"/>
                      <a:pt x="29" y="230"/>
                      <a:pt x="29" y="228"/>
                    </a:cubicBezTo>
                    <a:cubicBezTo>
                      <a:pt x="28" y="226"/>
                      <a:pt x="29" y="224"/>
                      <a:pt x="30" y="223"/>
                    </a:cubicBezTo>
                    <a:cubicBezTo>
                      <a:pt x="29" y="221"/>
                      <a:pt x="29" y="218"/>
                      <a:pt x="31" y="216"/>
                    </a:cubicBezTo>
                    <a:lnTo>
                      <a:pt x="33" y="214"/>
                    </a:lnTo>
                    <a:lnTo>
                      <a:pt x="35" y="211"/>
                    </a:lnTo>
                    <a:cubicBezTo>
                      <a:pt x="31" y="208"/>
                      <a:pt x="29" y="203"/>
                      <a:pt x="28" y="199"/>
                    </a:cubicBezTo>
                    <a:lnTo>
                      <a:pt x="28" y="199"/>
                    </a:lnTo>
                    <a:cubicBezTo>
                      <a:pt x="26" y="198"/>
                      <a:pt x="24" y="198"/>
                      <a:pt x="23" y="196"/>
                    </a:cubicBezTo>
                    <a:cubicBezTo>
                      <a:pt x="21" y="194"/>
                      <a:pt x="21" y="190"/>
                      <a:pt x="23" y="187"/>
                    </a:cubicBezTo>
                    <a:lnTo>
                      <a:pt x="25" y="186"/>
                    </a:lnTo>
                    <a:cubicBezTo>
                      <a:pt x="27" y="184"/>
                      <a:pt x="27" y="182"/>
                      <a:pt x="28" y="178"/>
                    </a:cubicBezTo>
                    <a:lnTo>
                      <a:pt x="29" y="174"/>
                    </a:lnTo>
                    <a:cubicBezTo>
                      <a:pt x="22" y="173"/>
                      <a:pt x="16" y="171"/>
                      <a:pt x="14" y="166"/>
                    </a:cubicBezTo>
                    <a:cubicBezTo>
                      <a:pt x="13" y="164"/>
                      <a:pt x="14" y="160"/>
                      <a:pt x="16" y="158"/>
                    </a:cubicBezTo>
                    <a:lnTo>
                      <a:pt x="13" y="153"/>
                    </a:lnTo>
                    <a:cubicBezTo>
                      <a:pt x="11" y="149"/>
                      <a:pt x="8" y="145"/>
                      <a:pt x="10" y="140"/>
                    </a:cubicBezTo>
                    <a:cubicBezTo>
                      <a:pt x="12" y="138"/>
                      <a:pt x="14" y="137"/>
                      <a:pt x="16" y="136"/>
                    </a:cubicBezTo>
                    <a:lnTo>
                      <a:pt x="17" y="136"/>
                    </a:lnTo>
                    <a:lnTo>
                      <a:pt x="17" y="133"/>
                    </a:lnTo>
                    <a:cubicBezTo>
                      <a:pt x="16" y="131"/>
                      <a:pt x="14" y="128"/>
                      <a:pt x="14" y="124"/>
                    </a:cubicBezTo>
                    <a:cubicBezTo>
                      <a:pt x="11" y="123"/>
                      <a:pt x="8" y="121"/>
                      <a:pt x="6" y="119"/>
                    </a:cubicBezTo>
                    <a:lnTo>
                      <a:pt x="4" y="116"/>
                    </a:lnTo>
                    <a:cubicBezTo>
                      <a:pt x="3" y="115"/>
                      <a:pt x="1" y="113"/>
                      <a:pt x="1" y="111"/>
                    </a:cubicBezTo>
                    <a:cubicBezTo>
                      <a:pt x="0" y="108"/>
                      <a:pt x="0" y="105"/>
                      <a:pt x="2" y="103"/>
                    </a:cubicBezTo>
                    <a:cubicBezTo>
                      <a:pt x="6" y="92"/>
                      <a:pt x="12" y="81"/>
                      <a:pt x="18" y="71"/>
                    </a:cubicBezTo>
                    <a:cubicBezTo>
                      <a:pt x="23" y="63"/>
                      <a:pt x="28" y="55"/>
                      <a:pt x="30" y="48"/>
                    </a:cubicBezTo>
                    <a:cubicBezTo>
                      <a:pt x="30" y="47"/>
                      <a:pt x="28" y="46"/>
                      <a:pt x="24" y="43"/>
                    </a:cubicBezTo>
                    <a:cubicBezTo>
                      <a:pt x="21" y="41"/>
                      <a:pt x="16" y="37"/>
                      <a:pt x="17" y="31"/>
                    </a:cubicBezTo>
                    <a:cubicBezTo>
                      <a:pt x="17" y="25"/>
                      <a:pt x="23" y="21"/>
                      <a:pt x="32" y="17"/>
                    </a:cubicBezTo>
                    <a:lnTo>
                      <a:pt x="35" y="16"/>
                    </a:lnTo>
                    <a:lnTo>
                      <a:pt x="36" y="16"/>
                    </a:lnTo>
                    <a:cubicBezTo>
                      <a:pt x="42" y="17"/>
                      <a:pt x="49" y="18"/>
                      <a:pt x="56" y="18"/>
                    </a:cubicBezTo>
                    <a:cubicBezTo>
                      <a:pt x="74" y="18"/>
                      <a:pt x="91" y="15"/>
                      <a:pt x="101" y="12"/>
                    </a:cubicBezTo>
                    <a:lnTo>
                      <a:pt x="103" y="12"/>
                    </a:lnTo>
                    <a:cubicBezTo>
                      <a:pt x="105" y="12"/>
                      <a:pt x="107" y="13"/>
                      <a:pt x="109" y="15"/>
                    </a:cubicBezTo>
                    <a:lnTo>
                      <a:pt x="109" y="15"/>
                    </a:lnTo>
                    <a:lnTo>
                      <a:pt x="112" y="14"/>
                    </a:lnTo>
                    <a:cubicBezTo>
                      <a:pt x="114" y="13"/>
                      <a:pt x="116" y="11"/>
                      <a:pt x="119" y="11"/>
                    </a:cubicBezTo>
                    <a:cubicBezTo>
                      <a:pt x="122" y="10"/>
                      <a:pt x="125" y="10"/>
                      <a:pt x="127" y="10"/>
                    </a:cubicBezTo>
                    <a:lnTo>
                      <a:pt x="137" y="10"/>
                    </a:lnTo>
                    <a:cubicBezTo>
                      <a:pt x="149" y="10"/>
                      <a:pt x="155" y="8"/>
                      <a:pt x="157" y="4"/>
                    </a:cubicBezTo>
                    <a:cubicBezTo>
                      <a:pt x="158" y="1"/>
                      <a:pt x="160" y="0"/>
                      <a:pt x="163" y="0"/>
                    </a:cubicBezTo>
                    <a:lnTo>
                      <a:pt x="165" y="0"/>
                    </a:lnTo>
                    <a:cubicBezTo>
                      <a:pt x="173" y="2"/>
                      <a:pt x="182" y="3"/>
                      <a:pt x="192" y="3"/>
                    </a:cubicBezTo>
                    <a:lnTo>
                      <a:pt x="196" y="3"/>
                    </a:lnTo>
                    <a:cubicBezTo>
                      <a:pt x="209" y="3"/>
                      <a:pt x="219" y="3"/>
                      <a:pt x="228" y="8"/>
                    </a:cubicBezTo>
                    <a:lnTo>
                      <a:pt x="229" y="7"/>
                    </a:lnTo>
                    <a:cubicBezTo>
                      <a:pt x="230" y="6"/>
                      <a:pt x="233" y="6"/>
                      <a:pt x="235" y="6"/>
                    </a:cubicBezTo>
                    <a:cubicBezTo>
                      <a:pt x="238" y="6"/>
                      <a:pt x="241" y="6"/>
                      <a:pt x="243" y="8"/>
                    </a:cubicBezTo>
                    <a:lnTo>
                      <a:pt x="243" y="8"/>
                    </a:lnTo>
                    <a:lnTo>
                      <a:pt x="245" y="9"/>
                    </a:lnTo>
                    <a:lnTo>
                      <a:pt x="249" y="8"/>
                    </a:lnTo>
                    <a:cubicBezTo>
                      <a:pt x="251" y="8"/>
                      <a:pt x="255" y="9"/>
                      <a:pt x="256" y="10"/>
                    </a:cubicBezTo>
                    <a:cubicBezTo>
                      <a:pt x="258" y="10"/>
                      <a:pt x="261" y="11"/>
                      <a:pt x="262" y="12"/>
                    </a:cubicBezTo>
                    <a:cubicBezTo>
                      <a:pt x="266" y="12"/>
                      <a:pt x="272" y="16"/>
                      <a:pt x="283" y="23"/>
                    </a:cubicBezTo>
                    <a:cubicBezTo>
                      <a:pt x="295" y="30"/>
                      <a:pt x="310" y="40"/>
                      <a:pt x="318" y="41"/>
                    </a:cubicBezTo>
                    <a:cubicBezTo>
                      <a:pt x="320" y="41"/>
                      <a:pt x="322" y="42"/>
                      <a:pt x="323" y="43"/>
                    </a:cubicBezTo>
                    <a:cubicBezTo>
                      <a:pt x="330" y="52"/>
                      <a:pt x="341" y="59"/>
                      <a:pt x="357" y="66"/>
                    </a:cubicBezTo>
                    <a:cubicBezTo>
                      <a:pt x="359" y="68"/>
                      <a:pt x="361" y="69"/>
                      <a:pt x="363" y="70"/>
                    </a:cubicBezTo>
                    <a:cubicBezTo>
                      <a:pt x="379" y="80"/>
                      <a:pt x="394" y="92"/>
                      <a:pt x="407" y="103"/>
                    </a:cubicBezTo>
                    <a:cubicBezTo>
                      <a:pt x="419" y="113"/>
                      <a:pt x="432" y="123"/>
                      <a:pt x="445" y="132"/>
                    </a:cubicBezTo>
                    <a:cubicBezTo>
                      <a:pt x="454" y="137"/>
                      <a:pt x="462" y="142"/>
                      <a:pt x="470" y="146"/>
                    </a:cubicBezTo>
                    <a:lnTo>
                      <a:pt x="476" y="150"/>
                    </a:lnTo>
                    <a:cubicBezTo>
                      <a:pt x="481" y="153"/>
                      <a:pt x="486" y="156"/>
                      <a:pt x="491" y="158"/>
                    </a:cubicBezTo>
                    <a:cubicBezTo>
                      <a:pt x="501" y="165"/>
                      <a:pt x="515" y="174"/>
                      <a:pt x="528" y="189"/>
                    </a:cubicBezTo>
                    <a:cubicBezTo>
                      <a:pt x="545" y="210"/>
                      <a:pt x="568" y="232"/>
                      <a:pt x="594" y="255"/>
                    </a:cubicBezTo>
                    <a:cubicBezTo>
                      <a:pt x="603" y="265"/>
                      <a:pt x="611" y="272"/>
                      <a:pt x="620" y="278"/>
                    </a:cubicBezTo>
                    <a:cubicBezTo>
                      <a:pt x="633" y="291"/>
                      <a:pt x="645" y="303"/>
                      <a:pt x="658" y="314"/>
                    </a:cubicBezTo>
                    <a:cubicBezTo>
                      <a:pt x="664" y="321"/>
                      <a:pt x="669" y="326"/>
                      <a:pt x="674" y="328"/>
                    </a:cubicBezTo>
                    <a:lnTo>
                      <a:pt x="675" y="328"/>
                    </a:lnTo>
                    <a:lnTo>
                      <a:pt x="678" y="330"/>
                    </a:lnTo>
                    <a:cubicBezTo>
                      <a:pt x="694" y="341"/>
                      <a:pt x="710" y="352"/>
                      <a:pt x="727" y="361"/>
                    </a:cubicBezTo>
                    <a:cubicBezTo>
                      <a:pt x="729" y="362"/>
                      <a:pt x="730" y="364"/>
                      <a:pt x="730" y="365"/>
                    </a:cubicBezTo>
                    <a:cubicBezTo>
                      <a:pt x="731" y="367"/>
                      <a:pt x="730" y="369"/>
                      <a:pt x="729" y="371"/>
                    </a:cubicBezTo>
                    <a:cubicBezTo>
                      <a:pt x="723" y="380"/>
                      <a:pt x="707" y="384"/>
                      <a:pt x="683" y="388"/>
                    </a:cubicBezTo>
                    <a:cubicBezTo>
                      <a:pt x="677" y="390"/>
                      <a:pt x="670" y="391"/>
                      <a:pt x="665" y="392"/>
                    </a:cubicBezTo>
                    <a:cubicBezTo>
                      <a:pt x="665" y="394"/>
                      <a:pt x="665" y="395"/>
                      <a:pt x="664" y="397"/>
                    </a:cubicBezTo>
                    <a:cubicBezTo>
                      <a:pt x="663" y="404"/>
                      <a:pt x="661" y="414"/>
                      <a:pt x="651" y="417"/>
                    </a:cubicBezTo>
                    <a:cubicBezTo>
                      <a:pt x="645" y="425"/>
                      <a:pt x="642" y="437"/>
                      <a:pt x="641" y="453"/>
                    </a:cubicBezTo>
                    <a:cubicBezTo>
                      <a:pt x="641" y="455"/>
                      <a:pt x="640" y="457"/>
                      <a:pt x="638" y="458"/>
                    </a:cubicBezTo>
                    <a:cubicBezTo>
                      <a:pt x="631" y="462"/>
                      <a:pt x="630" y="467"/>
                      <a:pt x="627" y="475"/>
                    </a:cubicBezTo>
                    <a:cubicBezTo>
                      <a:pt x="625" y="481"/>
                      <a:pt x="623" y="489"/>
                      <a:pt x="617" y="495"/>
                    </a:cubicBezTo>
                    <a:lnTo>
                      <a:pt x="615" y="496"/>
                    </a:lnTo>
                    <a:cubicBezTo>
                      <a:pt x="611" y="498"/>
                      <a:pt x="606" y="504"/>
                      <a:pt x="602" y="509"/>
                    </a:cubicBezTo>
                    <a:cubicBezTo>
                      <a:pt x="601" y="514"/>
                      <a:pt x="597" y="517"/>
                      <a:pt x="594" y="520"/>
                    </a:cubicBezTo>
                    <a:lnTo>
                      <a:pt x="591" y="522"/>
                    </a:lnTo>
                    <a:lnTo>
                      <a:pt x="591" y="523"/>
                    </a:lnTo>
                    <a:lnTo>
                      <a:pt x="592" y="523"/>
                    </a:lnTo>
                    <a:cubicBezTo>
                      <a:pt x="594" y="525"/>
                      <a:pt x="595" y="528"/>
                      <a:pt x="596" y="530"/>
                    </a:cubicBezTo>
                    <a:cubicBezTo>
                      <a:pt x="596" y="537"/>
                      <a:pt x="591" y="543"/>
                      <a:pt x="586" y="548"/>
                    </a:cubicBezTo>
                    <a:lnTo>
                      <a:pt x="584" y="550"/>
                    </a:lnTo>
                    <a:cubicBezTo>
                      <a:pt x="585" y="562"/>
                      <a:pt x="577" y="569"/>
                      <a:pt x="570" y="574"/>
                    </a:cubicBezTo>
                    <a:cubicBezTo>
                      <a:pt x="565" y="579"/>
                      <a:pt x="561" y="582"/>
                      <a:pt x="561" y="586"/>
                    </a:cubicBezTo>
                    <a:cubicBezTo>
                      <a:pt x="562" y="588"/>
                      <a:pt x="561" y="590"/>
                      <a:pt x="559" y="592"/>
                    </a:cubicBezTo>
                    <a:lnTo>
                      <a:pt x="557" y="593"/>
                    </a:lnTo>
                    <a:cubicBezTo>
                      <a:pt x="554" y="596"/>
                      <a:pt x="549" y="599"/>
                      <a:pt x="543" y="599"/>
                    </a:cubicBezTo>
                    <a:lnTo>
                      <a:pt x="541" y="599"/>
                    </a:lnTo>
                    <a:cubicBezTo>
                      <a:pt x="539" y="600"/>
                      <a:pt x="538" y="601"/>
                      <a:pt x="536" y="601"/>
                    </a:cubicBezTo>
                    <a:cubicBezTo>
                      <a:pt x="532" y="601"/>
                      <a:pt x="530" y="598"/>
                      <a:pt x="528" y="596"/>
                    </a:cubicBezTo>
                    <a:cubicBezTo>
                      <a:pt x="527" y="597"/>
                      <a:pt x="525" y="600"/>
                      <a:pt x="522" y="607"/>
                    </a:cubicBezTo>
                    <a:cubicBezTo>
                      <a:pt x="521" y="611"/>
                      <a:pt x="518" y="613"/>
                      <a:pt x="516" y="615"/>
                    </a:cubicBezTo>
                    <a:lnTo>
                      <a:pt x="514" y="616"/>
                    </a:lnTo>
                    <a:lnTo>
                      <a:pt x="514" y="621"/>
                    </a:lnTo>
                    <a:cubicBezTo>
                      <a:pt x="512" y="625"/>
                      <a:pt x="509" y="628"/>
                      <a:pt x="506" y="629"/>
                    </a:cubicBezTo>
                    <a:cubicBezTo>
                      <a:pt x="506" y="632"/>
                      <a:pt x="505" y="635"/>
                      <a:pt x="505" y="636"/>
                    </a:cubicBezTo>
                    <a:lnTo>
                      <a:pt x="504" y="636"/>
                    </a:lnTo>
                    <a:cubicBezTo>
                      <a:pt x="505" y="638"/>
                      <a:pt x="506" y="640"/>
                      <a:pt x="506" y="641"/>
                    </a:cubicBezTo>
                    <a:lnTo>
                      <a:pt x="509" y="642"/>
                    </a:lnTo>
                    <a:cubicBezTo>
                      <a:pt x="511" y="643"/>
                      <a:pt x="513" y="645"/>
                      <a:pt x="513" y="647"/>
                    </a:cubicBezTo>
                    <a:cubicBezTo>
                      <a:pt x="514" y="653"/>
                      <a:pt x="510" y="659"/>
                      <a:pt x="505" y="665"/>
                    </a:cubicBezTo>
                    <a:cubicBezTo>
                      <a:pt x="502" y="669"/>
                      <a:pt x="497" y="675"/>
                      <a:pt x="497" y="678"/>
                    </a:cubicBezTo>
                    <a:cubicBezTo>
                      <a:pt x="497" y="680"/>
                      <a:pt x="496" y="682"/>
                      <a:pt x="495" y="683"/>
                    </a:cubicBezTo>
                    <a:cubicBezTo>
                      <a:pt x="495" y="685"/>
                      <a:pt x="495" y="689"/>
                      <a:pt x="493" y="692"/>
                    </a:cubicBezTo>
                    <a:cubicBezTo>
                      <a:pt x="494" y="698"/>
                      <a:pt x="491" y="701"/>
                      <a:pt x="490" y="702"/>
                    </a:cubicBezTo>
                    <a:lnTo>
                      <a:pt x="489" y="704"/>
                    </a:lnTo>
                    <a:cubicBezTo>
                      <a:pt x="489" y="705"/>
                      <a:pt x="491" y="708"/>
                      <a:pt x="493" y="709"/>
                    </a:cubicBezTo>
                    <a:cubicBezTo>
                      <a:pt x="495" y="712"/>
                      <a:pt x="497" y="715"/>
                      <a:pt x="498" y="719"/>
                    </a:cubicBezTo>
                    <a:cubicBezTo>
                      <a:pt x="499" y="721"/>
                      <a:pt x="498" y="724"/>
                      <a:pt x="496" y="725"/>
                    </a:cubicBezTo>
                    <a:lnTo>
                      <a:pt x="491" y="727"/>
                    </a:lnTo>
                    <a:lnTo>
                      <a:pt x="490" y="727"/>
                    </a:lnTo>
                    <a:lnTo>
                      <a:pt x="489" y="729"/>
                    </a:lnTo>
                    <a:cubicBezTo>
                      <a:pt x="488" y="733"/>
                      <a:pt x="485" y="737"/>
                      <a:pt x="481" y="740"/>
                    </a:cubicBezTo>
                    <a:cubicBezTo>
                      <a:pt x="479" y="741"/>
                      <a:pt x="477" y="742"/>
                      <a:pt x="475" y="742"/>
                    </a:cubicBezTo>
                    <a:lnTo>
                      <a:pt x="474" y="743"/>
                    </a:lnTo>
                    <a:lnTo>
                      <a:pt x="474" y="746"/>
                    </a:lnTo>
                    <a:cubicBezTo>
                      <a:pt x="476" y="747"/>
                      <a:pt x="477" y="749"/>
                      <a:pt x="477" y="752"/>
                    </a:cubicBezTo>
                    <a:lnTo>
                      <a:pt x="476" y="754"/>
                    </a:lnTo>
                    <a:lnTo>
                      <a:pt x="476" y="754"/>
                    </a:lnTo>
                    <a:cubicBezTo>
                      <a:pt x="481" y="756"/>
                      <a:pt x="489" y="759"/>
                      <a:pt x="489" y="767"/>
                    </a:cubicBezTo>
                    <a:cubicBezTo>
                      <a:pt x="492" y="773"/>
                      <a:pt x="490" y="779"/>
                      <a:pt x="488" y="783"/>
                    </a:cubicBezTo>
                    <a:cubicBezTo>
                      <a:pt x="493" y="784"/>
                      <a:pt x="496" y="789"/>
                      <a:pt x="497" y="791"/>
                    </a:cubicBezTo>
                    <a:lnTo>
                      <a:pt x="498" y="793"/>
                    </a:lnTo>
                    <a:cubicBezTo>
                      <a:pt x="502" y="793"/>
                      <a:pt x="506" y="794"/>
                      <a:pt x="508" y="797"/>
                    </a:cubicBezTo>
                    <a:cubicBezTo>
                      <a:pt x="512" y="801"/>
                      <a:pt x="512" y="807"/>
                      <a:pt x="511" y="812"/>
                    </a:cubicBezTo>
                    <a:cubicBezTo>
                      <a:pt x="510" y="817"/>
                      <a:pt x="508" y="821"/>
                      <a:pt x="506" y="824"/>
                    </a:cubicBezTo>
                    <a:cubicBezTo>
                      <a:pt x="505" y="826"/>
                      <a:pt x="503" y="830"/>
                      <a:pt x="503" y="831"/>
                    </a:cubicBezTo>
                    <a:cubicBezTo>
                      <a:pt x="504" y="833"/>
                      <a:pt x="504" y="836"/>
                      <a:pt x="502" y="838"/>
                    </a:cubicBezTo>
                    <a:cubicBezTo>
                      <a:pt x="501" y="840"/>
                      <a:pt x="498" y="842"/>
                      <a:pt x="495" y="843"/>
                    </a:cubicBezTo>
                    <a:cubicBezTo>
                      <a:pt x="495" y="847"/>
                      <a:pt x="493" y="850"/>
                      <a:pt x="492" y="851"/>
                    </a:cubicBezTo>
                    <a:lnTo>
                      <a:pt x="491" y="853"/>
                    </a:lnTo>
                    <a:cubicBezTo>
                      <a:pt x="493" y="855"/>
                      <a:pt x="493" y="856"/>
                      <a:pt x="492" y="858"/>
                    </a:cubicBezTo>
                    <a:cubicBezTo>
                      <a:pt x="489" y="863"/>
                      <a:pt x="484" y="865"/>
                      <a:pt x="481" y="866"/>
                    </a:cubicBezTo>
                    <a:cubicBezTo>
                      <a:pt x="480" y="869"/>
                      <a:pt x="479" y="871"/>
                      <a:pt x="477" y="873"/>
                    </a:cubicBezTo>
                    <a:lnTo>
                      <a:pt x="476" y="876"/>
                    </a:lnTo>
                    <a:cubicBezTo>
                      <a:pt x="473" y="880"/>
                      <a:pt x="468" y="882"/>
                      <a:pt x="463" y="882"/>
                    </a:cubicBezTo>
                    <a:cubicBezTo>
                      <a:pt x="463" y="884"/>
                      <a:pt x="462" y="886"/>
                      <a:pt x="460" y="888"/>
                    </a:cubicBezTo>
                    <a:cubicBezTo>
                      <a:pt x="459" y="890"/>
                      <a:pt x="456" y="891"/>
                      <a:pt x="453" y="891"/>
                    </a:cubicBezTo>
                    <a:lnTo>
                      <a:pt x="451" y="891"/>
                    </a:lnTo>
                    <a:cubicBezTo>
                      <a:pt x="450" y="894"/>
                      <a:pt x="448" y="897"/>
                      <a:pt x="444" y="897"/>
                    </a:cubicBezTo>
                    <a:lnTo>
                      <a:pt x="443" y="897"/>
                    </a:lnTo>
                    <a:lnTo>
                      <a:pt x="441" y="898"/>
                    </a:lnTo>
                    <a:lnTo>
                      <a:pt x="440" y="900"/>
                    </a:lnTo>
                    <a:cubicBezTo>
                      <a:pt x="440" y="903"/>
                      <a:pt x="439" y="906"/>
                      <a:pt x="438" y="909"/>
                    </a:cubicBezTo>
                    <a:cubicBezTo>
                      <a:pt x="437" y="911"/>
                      <a:pt x="435" y="913"/>
                      <a:pt x="433" y="913"/>
                    </a:cubicBezTo>
                    <a:lnTo>
                      <a:pt x="430" y="913"/>
                    </a:lnTo>
                    <a:cubicBezTo>
                      <a:pt x="424" y="913"/>
                      <a:pt x="421" y="911"/>
                      <a:pt x="419" y="910"/>
                    </a:cubicBezTo>
                    <a:lnTo>
                      <a:pt x="419" y="909"/>
                    </a:lnTo>
                    <a:cubicBezTo>
                      <a:pt x="418" y="909"/>
                      <a:pt x="417" y="910"/>
                      <a:pt x="414" y="913"/>
                    </a:cubicBezTo>
                    <a:cubicBezTo>
                      <a:pt x="413" y="915"/>
                      <a:pt x="411" y="916"/>
                      <a:pt x="409" y="916"/>
                    </a:cubicBezTo>
                  </a:path>
                </a:pathLst>
              </a:custGeom>
              <a:solidFill>
                <a:schemeClr val="accent3">
                  <a:lumMod val="50000"/>
                </a:schemeClr>
              </a:solidFill>
              <a:ln w="9525">
                <a:solidFill>
                  <a:schemeClr val="bg1"/>
                </a:solidFill>
              </a:ln>
            </p:spPr>
            <p:txBody>
              <a:bodyPr vert="horz" wrap="square" lIns="91440" tIns="45720" rIns="91440" bIns="45720" numCol="1" anchor="t" anchorCtr="0" compatLnSpc="1">
                <a:prstTxWarp prst="textNoShape">
                  <a:avLst/>
                </a:prstTxWarp>
              </a:bodyPr>
              <a:lstStyle/>
              <a:p>
                <a:endParaRPr lang="pt-BR"/>
              </a:p>
            </p:txBody>
          </p:sp>
          <p:sp>
            <p:nvSpPr>
              <p:cNvPr id="816" name="Freeform 195">
                <a:extLst>
                  <a:ext uri="{FF2B5EF4-FFF2-40B4-BE49-F238E27FC236}">
                    <a16:creationId xmlns:a16="http://schemas.microsoft.com/office/drawing/2014/main" id="{7ABA0683-83E6-19A4-CBF2-10EC338A113D}"/>
                  </a:ext>
                </a:extLst>
              </p:cNvPr>
              <p:cNvSpPr>
                <a:spLocks/>
              </p:cNvSpPr>
              <p:nvPr/>
            </p:nvSpPr>
            <p:spPr bwMode="auto">
              <a:xfrm>
                <a:off x="2985860" y="2590826"/>
                <a:ext cx="254080" cy="157633"/>
              </a:xfrm>
              <a:custGeom>
                <a:avLst/>
                <a:gdLst>
                  <a:gd name="T0" fmla="*/ 316 w 631"/>
                  <a:gd name="T1" fmla="*/ 376 h 393"/>
                  <a:gd name="T2" fmla="*/ 296 w 631"/>
                  <a:gd name="T3" fmla="*/ 355 h 393"/>
                  <a:gd name="T4" fmla="*/ 280 w 631"/>
                  <a:gd name="T5" fmla="*/ 349 h 393"/>
                  <a:gd name="T6" fmla="*/ 249 w 631"/>
                  <a:gd name="T7" fmla="*/ 366 h 393"/>
                  <a:gd name="T8" fmla="*/ 227 w 631"/>
                  <a:gd name="T9" fmla="*/ 345 h 393"/>
                  <a:gd name="T10" fmla="*/ 207 w 631"/>
                  <a:gd name="T11" fmla="*/ 345 h 393"/>
                  <a:gd name="T12" fmla="*/ 192 w 631"/>
                  <a:gd name="T13" fmla="*/ 344 h 393"/>
                  <a:gd name="T14" fmla="*/ 191 w 631"/>
                  <a:gd name="T15" fmla="*/ 312 h 393"/>
                  <a:gd name="T16" fmla="*/ 207 w 631"/>
                  <a:gd name="T17" fmla="*/ 301 h 393"/>
                  <a:gd name="T18" fmla="*/ 218 w 631"/>
                  <a:gd name="T19" fmla="*/ 262 h 393"/>
                  <a:gd name="T20" fmla="*/ 229 w 631"/>
                  <a:gd name="T21" fmla="*/ 253 h 393"/>
                  <a:gd name="T22" fmla="*/ 245 w 631"/>
                  <a:gd name="T23" fmla="*/ 227 h 393"/>
                  <a:gd name="T24" fmla="*/ 224 w 631"/>
                  <a:gd name="T25" fmla="*/ 232 h 393"/>
                  <a:gd name="T26" fmla="*/ 194 w 631"/>
                  <a:gd name="T27" fmla="*/ 247 h 393"/>
                  <a:gd name="T28" fmla="*/ 163 w 631"/>
                  <a:gd name="T29" fmla="*/ 254 h 393"/>
                  <a:gd name="T30" fmla="*/ 155 w 631"/>
                  <a:gd name="T31" fmla="*/ 255 h 393"/>
                  <a:gd name="T32" fmla="*/ 151 w 631"/>
                  <a:gd name="T33" fmla="*/ 271 h 393"/>
                  <a:gd name="T34" fmla="*/ 143 w 631"/>
                  <a:gd name="T35" fmla="*/ 275 h 393"/>
                  <a:gd name="T36" fmla="*/ 119 w 631"/>
                  <a:gd name="T37" fmla="*/ 295 h 393"/>
                  <a:gd name="T38" fmla="*/ 112 w 631"/>
                  <a:gd name="T39" fmla="*/ 296 h 393"/>
                  <a:gd name="T40" fmla="*/ 104 w 631"/>
                  <a:gd name="T41" fmla="*/ 304 h 393"/>
                  <a:gd name="T42" fmla="*/ 79 w 631"/>
                  <a:gd name="T43" fmla="*/ 309 h 393"/>
                  <a:gd name="T44" fmla="*/ 70 w 631"/>
                  <a:gd name="T45" fmla="*/ 306 h 393"/>
                  <a:gd name="T46" fmla="*/ 51 w 631"/>
                  <a:gd name="T47" fmla="*/ 306 h 393"/>
                  <a:gd name="T48" fmla="*/ 36 w 631"/>
                  <a:gd name="T49" fmla="*/ 293 h 393"/>
                  <a:gd name="T50" fmla="*/ 18 w 631"/>
                  <a:gd name="T51" fmla="*/ 281 h 393"/>
                  <a:gd name="T52" fmla="*/ 1 w 631"/>
                  <a:gd name="T53" fmla="*/ 272 h 393"/>
                  <a:gd name="T54" fmla="*/ 10 w 631"/>
                  <a:gd name="T55" fmla="*/ 253 h 393"/>
                  <a:gd name="T56" fmla="*/ 17 w 631"/>
                  <a:gd name="T57" fmla="*/ 241 h 393"/>
                  <a:gd name="T58" fmla="*/ 48 w 631"/>
                  <a:gd name="T59" fmla="*/ 218 h 393"/>
                  <a:gd name="T60" fmla="*/ 58 w 631"/>
                  <a:gd name="T61" fmla="*/ 218 h 393"/>
                  <a:gd name="T62" fmla="*/ 88 w 631"/>
                  <a:gd name="T63" fmla="*/ 172 h 393"/>
                  <a:gd name="T64" fmla="*/ 94 w 631"/>
                  <a:gd name="T65" fmla="*/ 145 h 393"/>
                  <a:gd name="T66" fmla="*/ 119 w 631"/>
                  <a:gd name="T67" fmla="*/ 118 h 393"/>
                  <a:gd name="T68" fmla="*/ 138 w 631"/>
                  <a:gd name="T69" fmla="*/ 84 h 393"/>
                  <a:gd name="T70" fmla="*/ 138 w 631"/>
                  <a:gd name="T71" fmla="*/ 74 h 393"/>
                  <a:gd name="T72" fmla="*/ 209 w 631"/>
                  <a:gd name="T73" fmla="*/ 5 h 393"/>
                  <a:gd name="T74" fmla="*/ 248 w 631"/>
                  <a:gd name="T75" fmla="*/ 9 h 393"/>
                  <a:gd name="T76" fmla="*/ 263 w 631"/>
                  <a:gd name="T77" fmla="*/ 16 h 393"/>
                  <a:gd name="T78" fmla="*/ 343 w 631"/>
                  <a:gd name="T79" fmla="*/ 48 h 393"/>
                  <a:gd name="T80" fmla="*/ 472 w 631"/>
                  <a:gd name="T81" fmla="*/ 52 h 393"/>
                  <a:gd name="T82" fmla="*/ 592 w 631"/>
                  <a:gd name="T83" fmla="*/ 151 h 393"/>
                  <a:gd name="T84" fmla="*/ 603 w 631"/>
                  <a:gd name="T85" fmla="*/ 191 h 393"/>
                  <a:gd name="T86" fmla="*/ 630 w 631"/>
                  <a:gd name="T87" fmla="*/ 307 h 393"/>
                  <a:gd name="T88" fmla="*/ 611 w 631"/>
                  <a:gd name="T89" fmla="*/ 311 h 393"/>
                  <a:gd name="T90" fmla="*/ 587 w 631"/>
                  <a:gd name="T91" fmla="*/ 315 h 393"/>
                  <a:gd name="T92" fmla="*/ 572 w 631"/>
                  <a:gd name="T93" fmla="*/ 317 h 393"/>
                  <a:gd name="T94" fmla="*/ 548 w 631"/>
                  <a:gd name="T95" fmla="*/ 306 h 393"/>
                  <a:gd name="T96" fmla="*/ 539 w 631"/>
                  <a:gd name="T97" fmla="*/ 304 h 393"/>
                  <a:gd name="T98" fmla="*/ 529 w 631"/>
                  <a:gd name="T99" fmla="*/ 307 h 393"/>
                  <a:gd name="T100" fmla="*/ 507 w 631"/>
                  <a:gd name="T101" fmla="*/ 302 h 393"/>
                  <a:gd name="T102" fmla="*/ 439 w 631"/>
                  <a:gd name="T103" fmla="*/ 294 h 393"/>
                  <a:gd name="T104" fmla="*/ 411 w 631"/>
                  <a:gd name="T105" fmla="*/ 298 h 393"/>
                  <a:gd name="T106" fmla="*/ 398 w 631"/>
                  <a:gd name="T107" fmla="*/ 271 h 393"/>
                  <a:gd name="T108" fmla="*/ 379 w 631"/>
                  <a:gd name="T109" fmla="*/ 284 h 393"/>
                  <a:gd name="T110" fmla="*/ 372 w 631"/>
                  <a:gd name="T111" fmla="*/ 284 h 393"/>
                  <a:gd name="T112" fmla="*/ 376 w 631"/>
                  <a:gd name="T113" fmla="*/ 331 h 393"/>
                  <a:gd name="T114" fmla="*/ 369 w 631"/>
                  <a:gd name="T115" fmla="*/ 328 h 393"/>
                  <a:gd name="T116" fmla="*/ 366 w 631"/>
                  <a:gd name="T117" fmla="*/ 339 h 393"/>
                  <a:gd name="T118" fmla="*/ 361 w 631"/>
                  <a:gd name="T119" fmla="*/ 373 h 393"/>
                  <a:gd name="T120" fmla="*/ 345 w 631"/>
                  <a:gd name="T121" fmla="*/ 386 h 393"/>
                  <a:gd name="T122" fmla="*/ 328 w 631"/>
                  <a:gd name="T123"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31" h="393">
                    <a:moveTo>
                      <a:pt x="328" y="393"/>
                    </a:moveTo>
                    <a:cubicBezTo>
                      <a:pt x="322" y="393"/>
                      <a:pt x="319" y="388"/>
                      <a:pt x="316" y="383"/>
                    </a:cubicBezTo>
                    <a:cubicBezTo>
                      <a:pt x="315" y="381"/>
                      <a:pt x="315" y="378"/>
                      <a:pt x="316" y="376"/>
                    </a:cubicBezTo>
                    <a:cubicBezTo>
                      <a:pt x="319" y="371"/>
                      <a:pt x="318" y="364"/>
                      <a:pt x="315" y="358"/>
                    </a:cubicBezTo>
                    <a:cubicBezTo>
                      <a:pt x="313" y="355"/>
                      <a:pt x="310" y="352"/>
                      <a:pt x="305" y="352"/>
                    </a:cubicBezTo>
                    <a:cubicBezTo>
                      <a:pt x="303" y="352"/>
                      <a:pt x="299" y="353"/>
                      <a:pt x="296" y="355"/>
                    </a:cubicBezTo>
                    <a:cubicBezTo>
                      <a:pt x="295" y="357"/>
                      <a:pt x="292" y="360"/>
                      <a:pt x="288" y="360"/>
                    </a:cubicBezTo>
                    <a:cubicBezTo>
                      <a:pt x="282" y="360"/>
                      <a:pt x="280" y="353"/>
                      <a:pt x="280" y="350"/>
                    </a:cubicBezTo>
                    <a:lnTo>
                      <a:pt x="280" y="349"/>
                    </a:lnTo>
                    <a:cubicBezTo>
                      <a:pt x="276" y="351"/>
                      <a:pt x="272" y="353"/>
                      <a:pt x="268" y="355"/>
                    </a:cubicBezTo>
                    <a:cubicBezTo>
                      <a:pt x="262" y="358"/>
                      <a:pt x="257" y="360"/>
                      <a:pt x="253" y="364"/>
                    </a:cubicBezTo>
                    <a:lnTo>
                      <a:pt x="249" y="366"/>
                    </a:lnTo>
                    <a:cubicBezTo>
                      <a:pt x="247" y="367"/>
                      <a:pt x="246" y="367"/>
                      <a:pt x="244" y="367"/>
                    </a:cubicBezTo>
                    <a:cubicBezTo>
                      <a:pt x="232" y="367"/>
                      <a:pt x="230" y="357"/>
                      <a:pt x="229" y="351"/>
                    </a:cubicBezTo>
                    <a:cubicBezTo>
                      <a:pt x="228" y="349"/>
                      <a:pt x="228" y="346"/>
                      <a:pt x="227" y="345"/>
                    </a:cubicBezTo>
                    <a:lnTo>
                      <a:pt x="225" y="343"/>
                    </a:lnTo>
                    <a:lnTo>
                      <a:pt x="223" y="343"/>
                    </a:lnTo>
                    <a:cubicBezTo>
                      <a:pt x="219" y="343"/>
                      <a:pt x="212" y="344"/>
                      <a:pt x="207" y="345"/>
                    </a:cubicBezTo>
                    <a:cubicBezTo>
                      <a:pt x="203" y="346"/>
                      <a:pt x="200" y="346"/>
                      <a:pt x="198" y="346"/>
                    </a:cubicBezTo>
                    <a:lnTo>
                      <a:pt x="197" y="346"/>
                    </a:lnTo>
                    <a:cubicBezTo>
                      <a:pt x="195" y="346"/>
                      <a:pt x="193" y="345"/>
                      <a:pt x="192" y="344"/>
                    </a:cubicBezTo>
                    <a:cubicBezTo>
                      <a:pt x="191" y="342"/>
                      <a:pt x="190" y="339"/>
                      <a:pt x="191" y="337"/>
                    </a:cubicBezTo>
                    <a:cubicBezTo>
                      <a:pt x="193" y="333"/>
                      <a:pt x="193" y="328"/>
                      <a:pt x="192" y="322"/>
                    </a:cubicBezTo>
                    <a:cubicBezTo>
                      <a:pt x="191" y="318"/>
                      <a:pt x="191" y="315"/>
                      <a:pt x="191" y="312"/>
                    </a:cubicBezTo>
                    <a:lnTo>
                      <a:pt x="191" y="309"/>
                    </a:lnTo>
                    <a:cubicBezTo>
                      <a:pt x="194" y="301"/>
                      <a:pt x="202" y="301"/>
                      <a:pt x="205" y="301"/>
                    </a:cubicBezTo>
                    <a:lnTo>
                      <a:pt x="207" y="301"/>
                    </a:lnTo>
                    <a:cubicBezTo>
                      <a:pt x="207" y="300"/>
                      <a:pt x="207" y="296"/>
                      <a:pt x="207" y="293"/>
                    </a:cubicBezTo>
                    <a:cubicBezTo>
                      <a:pt x="206" y="288"/>
                      <a:pt x="206" y="282"/>
                      <a:pt x="209" y="277"/>
                    </a:cubicBezTo>
                    <a:cubicBezTo>
                      <a:pt x="209" y="269"/>
                      <a:pt x="215" y="265"/>
                      <a:pt x="218" y="262"/>
                    </a:cubicBezTo>
                    <a:cubicBezTo>
                      <a:pt x="220" y="261"/>
                      <a:pt x="222" y="260"/>
                      <a:pt x="222" y="259"/>
                    </a:cubicBezTo>
                    <a:cubicBezTo>
                      <a:pt x="224" y="257"/>
                      <a:pt x="225" y="256"/>
                      <a:pt x="227" y="256"/>
                    </a:cubicBezTo>
                    <a:lnTo>
                      <a:pt x="229" y="253"/>
                    </a:lnTo>
                    <a:cubicBezTo>
                      <a:pt x="233" y="249"/>
                      <a:pt x="237" y="247"/>
                      <a:pt x="240" y="245"/>
                    </a:cubicBezTo>
                    <a:cubicBezTo>
                      <a:pt x="246" y="240"/>
                      <a:pt x="247" y="240"/>
                      <a:pt x="245" y="230"/>
                    </a:cubicBezTo>
                    <a:lnTo>
                      <a:pt x="245" y="227"/>
                    </a:lnTo>
                    <a:cubicBezTo>
                      <a:pt x="243" y="227"/>
                      <a:pt x="241" y="227"/>
                      <a:pt x="239" y="226"/>
                    </a:cubicBezTo>
                    <a:cubicBezTo>
                      <a:pt x="235" y="229"/>
                      <a:pt x="231" y="230"/>
                      <a:pt x="226" y="231"/>
                    </a:cubicBezTo>
                    <a:lnTo>
                      <a:pt x="224" y="232"/>
                    </a:lnTo>
                    <a:cubicBezTo>
                      <a:pt x="220" y="235"/>
                      <a:pt x="215" y="239"/>
                      <a:pt x="209" y="240"/>
                    </a:cubicBezTo>
                    <a:cubicBezTo>
                      <a:pt x="206" y="245"/>
                      <a:pt x="200" y="246"/>
                      <a:pt x="198" y="246"/>
                    </a:cubicBezTo>
                    <a:lnTo>
                      <a:pt x="194" y="247"/>
                    </a:lnTo>
                    <a:cubicBezTo>
                      <a:pt x="190" y="247"/>
                      <a:pt x="186" y="248"/>
                      <a:pt x="181" y="250"/>
                    </a:cubicBezTo>
                    <a:cubicBezTo>
                      <a:pt x="176" y="251"/>
                      <a:pt x="170" y="253"/>
                      <a:pt x="164" y="254"/>
                    </a:cubicBezTo>
                    <a:lnTo>
                      <a:pt x="163" y="254"/>
                    </a:lnTo>
                    <a:lnTo>
                      <a:pt x="160" y="253"/>
                    </a:lnTo>
                    <a:lnTo>
                      <a:pt x="158" y="252"/>
                    </a:lnTo>
                    <a:cubicBezTo>
                      <a:pt x="156" y="252"/>
                      <a:pt x="155" y="254"/>
                      <a:pt x="155" y="255"/>
                    </a:cubicBezTo>
                    <a:cubicBezTo>
                      <a:pt x="154" y="257"/>
                      <a:pt x="154" y="259"/>
                      <a:pt x="155" y="260"/>
                    </a:cubicBezTo>
                    <a:cubicBezTo>
                      <a:pt x="157" y="262"/>
                      <a:pt x="158" y="265"/>
                      <a:pt x="156" y="268"/>
                    </a:cubicBezTo>
                    <a:cubicBezTo>
                      <a:pt x="155" y="270"/>
                      <a:pt x="153" y="271"/>
                      <a:pt x="151" y="271"/>
                    </a:cubicBezTo>
                    <a:lnTo>
                      <a:pt x="148" y="271"/>
                    </a:lnTo>
                    <a:lnTo>
                      <a:pt x="146" y="270"/>
                    </a:lnTo>
                    <a:lnTo>
                      <a:pt x="143" y="275"/>
                    </a:lnTo>
                    <a:cubicBezTo>
                      <a:pt x="142" y="278"/>
                      <a:pt x="139" y="284"/>
                      <a:pt x="133" y="285"/>
                    </a:cubicBezTo>
                    <a:lnTo>
                      <a:pt x="132" y="288"/>
                    </a:lnTo>
                    <a:cubicBezTo>
                      <a:pt x="129" y="291"/>
                      <a:pt x="125" y="294"/>
                      <a:pt x="119" y="295"/>
                    </a:cubicBezTo>
                    <a:lnTo>
                      <a:pt x="118" y="295"/>
                    </a:lnTo>
                    <a:lnTo>
                      <a:pt x="116" y="295"/>
                    </a:lnTo>
                    <a:lnTo>
                      <a:pt x="112" y="296"/>
                    </a:lnTo>
                    <a:lnTo>
                      <a:pt x="111" y="296"/>
                    </a:lnTo>
                    <a:lnTo>
                      <a:pt x="111" y="296"/>
                    </a:lnTo>
                    <a:cubicBezTo>
                      <a:pt x="110" y="303"/>
                      <a:pt x="107" y="304"/>
                      <a:pt x="104" y="304"/>
                    </a:cubicBezTo>
                    <a:lnTo>
                      <a:pt x="100" y="303"/>
                    </a:lnTo>
                    <a:cubicBezTo>
                      <a:pt x="96" y="308"/>
                      <a:pt x="91" y="312"/>
                      <a:pt x="85" y="312"/>
                    </a:cubicBezTo>
                    <a:cubicBezTo>
                      <a:pt x="82" y="312"/>
                      <a:pt x="80" y="311"/>
                      <a:pt x="79" y="309"/>
                    </a:cubicBezTo>
                    <a:lnTo>
                      <a:pt x="77" y="309"/>
                    </a:lnTo>
                    <a:cubicBezTo>
                      <a:pt x="74" y="309"/>
                      <a:pt x="72" y="308"/>
                      <a:pt x="70" y="306"/>
                    </a:cubicBezTo>
                    <a:lnTo>
                      <a:pt x="70" y="306"/>
                    </a:lnTo>
                    <a:cubicBezTo>
                      <a:pt x="68" y="306"/>
                      <a:pt x="66" y="307"/>
                      <a:pt x="65" y="307"/>
                    </a:cubicBezTo>
                    <a:cubicBezTo>
                      <a:pt x="63" y="307"/>
                      <a:pt x="61" y="308"/>
                      <a:pt x="59" y="308"/>
                    </a:cubicBezTo>
                    <a:cubicBezTo>
                      <a:pt x="56" y="308"/>
                      <a:pt x="53" y="307"/>
                      <a:pt x="51" y="306"/>
                    </a:cubicBezTo>
                    <a:lnTo>
                      <a:pt x="49" y="303"/>
                    </a:lnTo>
                    <a:cubicBezTo>
                      <a:pt x="48" y="302"/>
                      <a:pt x="47" y="302"/>
                      <a:pt x="45" y="301"/>
                    </a:cubicBezTo>
                    <a:cubicBezTo>
                      <a:pt x="42" y="300"/>
                      <a:pt x="38" y="298"/>
                      <a:pt x="36" y="293"/>
                    </a:cubicBezTo>
                    <a:lnTo>
                      <a:pt x="34" y="292"/>
                    </a:lnTo>
                    <a:cubicBezTo>
                      <a:pt x="28" y="291"/>
                      <a:pt x="20" y="290"/>
                      <a:pt x="18" y="283"/>
                    </a:cubicBezTo>
                    <a:lnTo>
                      <a:pt x="18" y="281"/>
                    </a:lnTo>
                    <a:cubicBezTo>
                      <a:pt x="16" y="283"/>
                      <a:pt x="14" y="283"/>
                      <a:pt x="13" y="283"/>
                    </a:cubicBezTo>
                    <a:cubicBezTo>
                      <a:pt x="9" y="283"/>
                      <a:pt x="5" y="281"/>
                      <a:pt x="3" y="278"/>
                    </a:cubicBezTo>
                    <a:cubicBezTo>
                      <a:pt x="1" y="276"/>
                      <a:pt x="1" y="274"/>
                      <a:pt x="1" y="272"/>
                    </a:cubicBezTo>
                    <a:cubicBezTo>
                      <a:pt x="0" y="270"/>
                      <a:pt x="1" y="267"/>
                      <a:pt x="2" y="266"/>
                    </a:cubicBezTo>
                    <a:cubicBezTo>
                      <a:pt x="2" y="264"/>
                      <a:pt x="2" y="262"/>
                      <a:pt x="3" y="260"/>
                    </a:cubicBezTo>
                    <a:cubicBezTo>
                      <a:pt x="5" y="256"/>
                      <a:pt x="8" y="254"/>
                      <a:pt x="10" y="253"/>
                    </a:cubicBezTo>
                    <a:lnTo>
                      <a:pt x="11" y="252"/>
                    </a:lnTo>
                    <a:cubicBezTo>
                      <a:pt x="10" y="249"/>
                      <a:pt x="10" y="246"/>
                      <a:pt x="12" y="244"/>
                    </a:cubicBezTo>
                    <a:cubicBezTo>
                      <a:pt x="14" y="242"/>
                      <a:pt x="15" y="241"/>
                      <a:pt x="17" y="241"/>
                    </a:cubicBezTo>
                    <a:cubicBezTo>
                      <a:pt x="25" y="225"/>
                      <a:pt x="31" y="216"/>
                      <a:pt x="39" y="216"/>
                    </a:cubicBezTo>
                    <a:cubicBezTo>
                      <a:pt x="41" y="216"/>
                      <a:pt x="43" y="217"/>
                      <a:pt x="45" y="219"/>
                    </a:cubicBezTo>
                    <a:lnTo>
                      <a:pt x="48" y="218"/>
                    </a:lnTo>
                    <a:cubicBezTo>
                      <a:pt x="51" y="218"/>
                      <a:pt x="53" y="219"/>
                      <a:pt x="54" y="221"/>
                    </a:cubicBezTo>
                    <a:lnTo>
                      <a:pt x="57" y="219"/>
                    </a:lnTo>
                    <a:lnTo>
                      <a:pt x="58" y="218"/>
                    </a:lnTo>
                    <a:cubicBezTo>
                      <a:pt x="60" y="210"/>
                      <a:pt x="66" y="205"/>
                      <a:pt x="71" y="200"/>
                    </a:cubicBezTo>
                    <a:cubicBezTo>
                      <a:pt x="74" y="197"/>
                      <a:pt x="78" y="194"/>
                      <a:pt x="79" y="191"/>
                    </a:cubicBezTo>
                    <a:cubicBezTo>
                      <a:pt x="81" y="183"/>
                      <a:pt x="84" y="177"/>
                      <a:pt x="88" y="172"/>
                    </a:cubicBezTo>
                    <a:lnTo>
                      <a:pt x="90" y="169"/>
                    </a:lnTo>
                    <a:cubicBezTo>
                      <a:pt x="89" y="168"/>
                      <a:pt x="88" y="166"/>
                      <a:pt x="87" y="164"/>
                    </a:cubicBezTo>
                    <a:cubicBezTo>
                      <a:pt x="85" y="159"/>
                      <a:pt x="88" y="151"/>
                      <a:pt x="94" y="145"/>
                    </a:cubicBezTo>
                    <a:cubicBezTo>
                      <a:pt x="97" y="143"/>
                      <a:pt x="101" y="138"/>
                      <a:pt x="104" y="134"/>
                    </a:cubicBezTo>
                    <a:cubicBezTo>
                      <a:pt x="107" y="129"/>
                      <a:pt x="111" y="124"/>
                      <a:pt x="116" y="120"/>
                    </a:cubicBezTo>
                    <a:lnTo>
                      <a:pt x="119" y="118"/>
                    </a:lnTo>
                    <a:cubicBezTo>
                      <a:pt x="122" y="118"/>
                      <a:pt x="124" y="108"/>
                      <a:pt x="125" y="104"/>
                    </a:cubicBezTo>
                    <a:cubicBezTo>
                      <a:pt x="125" y="101"/>
                      <a:pt x="126" y="99"/>
                      <a:pt x="127" y="97"/>
                    </a:cubicBezTo>
                    <a:cubicBezTo>
                      <a:pt x="128" y="92"/>
                      <a:pt x="134" y="87"/>
                      <a:pt x="138" y="84"/>
                    </a:cubicBezTo>
                    <a:cubicBezTo>
                      <a:pt x="138" y="83"/>
                      <a:pt x="138" y="81"/>
                      <a:pt x="139" y="80"/>
                    </a:cubicBezTo>
                    <a:lnTo>
                      <a:pt x="139" y="78"/>
                    </a:lnTo>
                    <a:cubicBezTo>
                      <a:pt x="138" y="76"/>
                      <a:pt x="138" y="76"/>
                      <a:pt x="138" y="74"/>
                    </a:cubicBezTo>
                    <a:cubicBezTo>
                      <a:pt x="139" y="61"/>
                      <a:pt x="146" y="53"/>
                      <a:pt x="152" y="45"/>
                    </a:cubicBezTo>
                    <a:cubicBezTo>
                      <a:pt x="155" y="41"/>
                      <a:pt x="158" y="37"/>
                      <a:pt x="160" y="33"/>
                    </a:cubicBezTo>
                    <a:cubicBezTo>
                      <a:pt x="164" y="12"/>
                      <a:pt x="189" y="8"/>
                      <a:pt x="209" y="5"/>
                    </a:cubicBezTo>
                    <a:cubicBezTo>
                      <a:pt x="219" y="4"/>
                      <a:pt x="228" y="3"/>
                      <a:pt x="233" y="0"/>
                    </a:cubicBezTo>
                    <a:lnTo>
                      <a:pt x="236" y="0"/>
                    </a:lnTo>
                    <a:cubicBezTo>
                      <a:pt x="242" y="0"/>
                      <a:pt x="245" y="4"/>
                      <a:pt x="248" y="9"/>
                    </a:cubicBezTo>
                    <a:cubicBezTo>
                      <a:pt x="249" y="11"/>
                      <a:pt x="253" y="16"/>
                      <a:pt x="254" y="16"/>
                    </a:cubicBezTo>
                    <a:lnTo>
                      <a:pt x="256" y="16"/>
                    </a:lnTo>
                    <a:lnTo>
                      <a:pt x="263" y="16"/>
                    </a:lnTo>
                    <a:lnTo>
                      <a:pt x="266" y="16"/>
                    </a:lnTo>
                    <a:lnTo>
                      <a:pt x="269" y="17"/>
                    </a:lnTo>
                    <a:cubicBezTo>
                      <a:pt x="295" y="33"/>
                      <a:pt x="319" y="43"/>
                      <a:pt x="343" y="48"/>
                    </a:cubicBezTo>
                    <a:cubicBezTo>
                      <a:pt x="367" y="52"/>
                      <a:pt x="393" y="53"/>
                      <a:pt x="412" y="53"/>
                    </a:cubicBezTo>
                    <a:cubicBezTo>
                      <a:pt x="422" y="53"/>
                      <a:pt x="432" y="52"/>
                      <a:pt x="442" y="52"/>
                    </a:cubicBezTo>
                    <a:cubicBezTo>
                      <a:pt x="452" y="52"/>
                      <a:pt x="462" y="52"/>
                      <a:pt x="472" y="52"/>
                    </a:cubicBezTo>
                    <a:cubicBezTo>
                      <a:pt x="487" y="52"/>
                      <a:pt x="499" y="52"/>
                      <a:pt x="510" y="53"/>
                    </a:cubicBezTo>
                    <a:cubicBezTo>
                      <a:pt x="532" y="57"/>
                      <a:pt x="548" y="64"/>
                      <a:pt x="559" y="74"/>
                    </a:cubicBezTo>
                    <a:cubicBezTo>
                      <a:pt x="575" y="89"/>
                      <a:pt x="583" y="120"/>
                      <a:pt x="592" y="151"/>
                    </a:cubicBezTo>
                    <a:cubicBezTo>
                      <a:pt x="595" y="163"/>
                      <a:pt x="598" y="174"/>
                      <a:pt x="602" y="184"/>
                    </a:cubicBezTo>
                    <a:lnTo>
                      <a:pt x="603" y="188"/>
                    </a:lnTo>
                    <a:lnTo>
                      <a:pt x="603" y="191"/>
                    </a:lnTo>
                    <a:cubicBezTo>
                      <a:pt x="608" y="212"/>
                      <a:pt x="614" y="234"/>
                      <a:pt x="619" y="256"/>
                    </a:cubicBezTo>
                    <a:cubicBezTo>
                      <a:pt x="623" y="271"/>
                      <a:pt x="627" y="286"/>
                      <a:pt x="631" y="302"/>
                    </a:cubicBezTo>
                    <a:cubicBezTo>
                      <a:pt x="631" y="303"/>
                      <a:pt x="631" y="305"/>
                      <a:pt x="630" y="307"/>
                    </a:cubicBezTo>
                    <a:cubicBezTo>
                      <a:pt x="629" y="308"/>
                      <a:pt x="627" y="309"/>
                      <a:pt x="626" y="310"/>
                    </a:cubicBezTo>
                    <a:cubicBezTo>
                      <a:pt x="623" y="312"/>
                      <a:pt x="620" y="313"/>
                      <a:pt x="618" y="313"/>
                    </a:cubicBezTo>
                    <a:cubicBezTo>
                      <a:pt x="615" y="313"/>
                      <a:pt x="612" y="312"/>
                      <a:pt x="611" y="311"/>
                    </a:cubicBezTo>
                    <a:cubicBezTo>
                      <a:pt x="608" y="315"/>
                      <a:pt x="603" y="319"/>
                      <a:pt x="597" y="319"/>
                    </a:cubicBezTo>
                    <a:cubicBezTo>
                      <a:pt x="595" y="319"/>
                      <a:pt x="592" y="319"/>
                      <a:pt x="590" y="318"/>
                    </a:cubicBezTo>
                    <a:lnTo>
                      <a:pt x="587" y="315"/>
                    </a:lnTo>
                    <a:lnTo>
                      <a:pt x="586" y="314"/>
                    </a:lnTo>
                    <a:lnTo>
                      <a:pt x="584" y="315"/>
                    </a:lnTo>
                    <a:cubicBezTo>
                      <a:pt x="581" y="316"/>
                      <a:pt x="577" y="317"/>
                      <a:pt x="572" y="317"/>
                    </a:cubicBezTo>
                    <a:lnTo>
                      <a:pt x="568" y="317"/>
                    </a:lnTo>
                    <a:lnTo>
                      <a:pt x="565" y="315"/>
                    </a:lnTo>
                    <a:cubicBezTo>
                      <a:pt x="559" y="310"/>
                      <a:pt x="553" y="306"/>
                      <a:pt x="548" y="306"/>
                    </a:cubicBezTo>
                    <a:cubicBezTo>
                      <a:pt x="546" y="306"/>
                      <a:pt x="545" y="306"/>
                      <a:pt x="543" y="306"/>
                    </a:cubicBezTo>
                    <a:cubicBezTo>
                      <a:pt x="541" y="306"/>
                      <a:pt x="539" y="306"/>
                      <a:pt x="537" y="305"/>
                    </a:cubicBezTo>
                    <a:lnTo>
                      <a:pt x="539" y="304"/>
                    </a:lnTo>
                    <a:lnTo>
                      <a:pt x="537" y="305"/>
                    </a:lnTo>
                    <a:lnTo>
                      <a:pt x="534" y="306"/>
                    </a:lnTo>
                    <a:cubicBezTo>
                      <a:pt x="532" y="306"/>
                      <a:pt x="531" y="307"/>
                      <a:pt x="529" y="307"/>
                    </a:cubicBezTo>
                    <a:cubicBezTo>
                      <a:pt x="524" y="307"/>
                      <a:pt x="520" y="304"/>
                      <a:pt x="518" y="301"/>
                    </a:cubicBezTo>
                    <a:lnTo>
                      <a:pt x="515" y="300"/>
                    </a:lnTo>
                    <a:cubicBezTo>
                      <a:pt x="512" y="300"/>
                      <a:pt x="510" y="301"/>
                      <a:pt x="507" y="302"/>
                    </a:cubicBezTo>
                    <a:cubicBezTo>
                      <a:pt x="504" y="303"/>
                      <a:pt x="499" y="305"/>
                      <a:pt x="494" y="305"/>
                    </a:cubicBezTo>
                    <a:cubicBezTo>
                      <a:pt x="489" y="307"/>
                      <a:pt x="482" y="308"/>
                      <a:pt x="475" y="308"/>
                    </a:cubicBezTo>
                    <a:cubicBezTo>
                      <a:pt x="459" y="308"/>
                      <a:pt x="446" y="303"/>
                      <a:pt x="439" y="294"/>
                    </a:cubicBezTo>
                    <a:cubicBezTo>
                      <a:pt x="438" y="294"/>
                      <a:pt x="436" y="295"/>
                      <a:pt x="434" y="295"/>
                    </a:cubicBezTo>
                    <a:cubicBezTo>
                      <a:pt x="427" y="296"/>
                      <a:pt x="419" y="298"/>
                      <a:pt x="412" y="298"/>
                    </a:cubicBezTo>
                    <a:lnTo>
                      <a:pt x="411" y="298"/>
                    </a:lnTo>
                    <a:cubicBezTo>
                      <a:pt x="408" y="298"/>
                      <a:pt x="405" y="296"/>
                      <a:pt x="405" y="293"/>
                    </a:cubicBezTo>
                    <a:cubicBezTo>
                      <a:pt x="404" y="290"/>
                      <a:pt x="403" y="290"/>
                      <a:pt x="402" y="289"/>
                    </a:cubicBezTo>
                    <a:cubicBezTo>
                      <a:pt x="395" y="285"/>
                      <a:pt x="396" y="279"/>
                      <a:pt x="398" y="271"/>
                    </a:cubicBezTo>
                    <a:cubicBezTo>
                      <a:pt x="392" y="272"/>
                      <a:pt x="386" y="276"/>
                      <a:pt x="386" y="278"/>
                    </a:cubicBezTo>
                    <a:cubicBezTo>
                      <a:pt x="386" y="280"/>
                      <a:pt x="385" y="282"/>
                      <a:pt x="383" y="283"/>
                    </a:cubicBezTo>
                    <a:lnTo>
                      <a:pt x="379" y="284"/>
                    </a:lnTo>
                    <a:lnTo>
                      <a:pt x="377" y="284"/>
                    </a:lnTo>
                    <a:lnTo>
                      <a:pt x="375" y="283"/>
                    </a:lnTo>
                    <a:lnTo>
                      <a:pt x="372" y="284"/>
                    </a:lnTo>
                    <a:cubicBezTo>
                      <a:pt x="370" y="286"/>
                      <a:pt x="369" y="292"/>
                      <a:pt x="369" y="297"/>
                    </a:cubicBezTo>
                    <a:cubicBezTo>
                      <a:pt x="378" y="302"/>
                      <a:pt x="385" y="315"/>
                      <a:pt x="385" y="322"/>
                    </a:cubicBezTo>
                    <a:cubicBezTo>
                      <a:pt x="385" y="327"/>
                      <a:pt x="381" y="331"/>
                      <a:pt x="376" y="331"/>
                    </a:cubicBezTo>
                    <a:lnTo>
                      <a:pt x="376" y="331"/>
                    </a:lnTo>
                    <a:lnTo>
                      <a:pt x="372" y="330"/>
                    </a:lnTo>
                    <a:lnTo>
                      <a:pt x="369" y="328"/>
                    </a:lnTo>
                    <a:lnTo>
                      <a:pt x="368" y="329"/>
                    </a:lnTo>
                    <a:cubicBezTo>
                      <a:pt x="368" y="332"/>
                      <a:pt x="367" y="335"/>
                      <a:pt x="365" y="339"/>
                    </a:cubicBezTo>
                    <a:lnTo>
                      <a:pt x="366" y="339"/>
                    </a:lnTo>
                    <a:cubicBezTo>
                      <a:pt x="370" y="343"/>
                      <a:pt x="380" y="351"/>
                      <a:pt x="371" y="364"/>
                    </a:cubicBezTo>
                    <a:cubicBezTo>
                      <a:pt x="370" y="365"/>
                      <a:pt x="368" y="366"/>
                      <a:pt x="366" y="366"/>
                    </a:cubicBezTo>
                    <a:cubicBezTo>
                      <a:pt x="364" y="367"/>
                      <a:pt x="363" y="367"/>
                      <a:pt x="361" y="373"/>
                    </a:cubicBezTo>
                    <a:cubicBezTo>
                      <a:pt x="359" y="377"/>
                      <a:pt x="357" y="382"/>
                      <a:pt x="351" y="385"/>
                    </a:cubicBezTo>
                    <a:lnTo>
                      <a:pt x="348" y="386"/>
                    </a:lnTo>
                    <a:lnTo>
                      <a:pt x="345" y="386"/>
                    </a:lnTo>
                    <a:lnTo>
                      <a:pt x="342" y="385"/>
                    </a:lnTo>
                    <a:cubicBezTo>
                      <a:pt x="341" y="385"/>
                      <a:pt x="340" y="386"/>
                      <a:pt x="338" y="388"/>
                    </a:cubicBezTo>
                    <a:cubicBezTo>
                      <a:pt x="336" y="390"/>
                      <a:pt x="333" y="393"/>
                      <a:pt x="328" y="393"/>
                    </a:cubicBezTo>
                  </a:path>
                </a:pathLst>
              </a:custGeom>
              <a:solidFill>
                <a:schemeClr val="accent3">
                  <a:lumMod val="50000"/>
                </a:schemeClr>
              </a:solidFill>
              <a:ln w="9525">
                <a:solidFill>
                  <a:schemeClr val="bg1"/>
                </a:solidFill>
              </a:ln>
            </p:spPr>
            <p:txBody>
              <a:bodyPr vert="horz" wrap="square" lIns="91440" tIns="45720" rIns="91440" bIns="45720" numCol="1" anchor="t" anchorCtr="0" compatLnSpc="1">
                <a:prstTxWarp prst="textNoShape">
                  <a:avLst/>
                </a:prstTxWarp>
              </a:bodyPr>
              <a:lstStyle/>
              <a:p>
                <a:endParaRPr lang="pt-BR"/>
              </a:p>
            </p:txBody>
          </p:sp>
          <p:sp>
            <p:nvSpPr>
              <p:cNvPr id="817" name="Freeform 197">
                <a:extLst>
                  <a:ext uri="{FF2B5EF4-FFF2-40B4-BE49-F238E27FC236}">
                    <a16:creationId xmlns:a16="http://schemas.microsoft.com/office/drawing/2014/main" id="{E7EC5C25-4B70-6782-467F-6B3266C0651F}"/>
                  </a:ext>
                </a:extLst>
              </p:cNvPr>
              <p:cNvSpPr>
                <a:spLocks/>
              </p:cNvSpPr>
              <p:nvPr/>
            </p:nvSpPr>
            <p:spPr bwMode="auto">
              <a:xfrm>
                <a:off x="3010749" y="2876017"/>
                <a:ext cx="217782" cy="120299"/>
              </a:xfrm>
              <a:custGeom>
                <a:avLst/>
                <a:gdLst>
                  <a:gd name="T0" fmla="*/ 289 w 542"/>
                  <a:gd name="T1" fmla="*/ 283 h 300"/>
                  <a:gd name="T2" fmla="*/ 274 w 542"/>
                  <a:gd name="T3" fmla="*/ 271 h 300"/>
                  <a:gd name="T4" fmla="*/ 258 w 542"/>
                  <a:gd name="T5" fmla="*/ 263 h 300"/>
                  <a:gd name="T6" fmla="*/ 241 w 542"/>
                  <a:gd name="T7" fmla="*/ 252 h 300"/>
                  <a:gd name="T8" fmla="*/ 199 w 542"/>
                  <a:gd name="T9" fmla="*/ 212 h 300"/>
                  <a:gd name="T10" fmla="*/ 192 w 542"/>
                  <a:gd name="T11" fmla="*/ 207 h 300"/>
                  <a:gd name="T12" fmla="*/ 158 w 542"/>
                  <a:gd name="T13" fmla="*/ 187 h 300"/>
                  <a:gd name="T14" fmla="*/ 97 w 542"/>
                  <a:gd name="T15" fmla="*/ 159 h 300"/>
                  <a:gd name="T16" fmla="*/ 88 w 542"/>
                  <a:gd name="T17" fmla="*/ 159 h 300"/>
                  <a:gd name="T18" fmla="*/ 82 w 542"/>
                  <a:gd name="T19" fmla="*/ 159 h 300"/>
                  <a:gd name="T20" fmla="*/ 71 w 542"/>
                  <a:gd name="T21" fmla="*/ 148 h 300"/>
                  <a:gd name="T22" fmla="*/ 61 w 542"/>
                  <a:gd name="T23" fmla="*/ 142 h 300"/>
                  <a:gd name="T24" fmla="*/ 41 w 542"/>
                  <a:gd name="T25" fmla="*/ 129 h 300"/>
                  <a:gd name="T26" fmla="*/ 35 w 542"/>
                  <a:gd name="T27" fmla="*/ 127 h 300"/>
                  <a:gd name="T28" fmla="*/ 9 w 542"/>
                  <a:gd name="T29" fmla="*/ 118 h 300"/>
                  <a:gd name="T30" fmla="*/ 3 w 542"/>
                  <a:gd name="T31" fmla="*/ 103 h 300"/>
                  <a:gd name="T32" fmla="*/ 4 w 542"/>
                  <a:gd name="T33" fmla="*/ 92 h 300"/>
                  <a:gd name="T34" fmla="*/ 27 w 542"/>
                  <a:gd name="T35" fmla="*/ 65 h 300"/>
                  <a:gd name="T36" fmla="*/ 32 w 542"/>
                  <a:gd name="T37" fmla="*/ 63 h 300"/>
                  <a:gd name="T38" fmla="*/ 63 w 542"/>
                  <a:gd name="T39" fmla="*/ 40 h 300"/>
                  <a:gd name="T40" fmla="*/ 76 w 542"/>
                  <a:gd name="T41" fmla="*/ 14 h 300"/>
                  <a:gd name="T42" fmla="*/ 101 w 542"/>
                  <a:gd name="T43" fmla="*/ 19 h 300"/>
                  <a:gd name="T44" fmla="*/ 104 w 542"/>
                  <a:gd name="T45" fmla="*/ 23 h 300"/>
                  <a:gd name="T46" fmla="*/ 110 w 542"/>
                  <a:gd name="T47" fmla="*/ 33 h 300"/>
                  <a:gd name="T48" fmla="*/ 129 w 542"/>
                  <a:gd name="T49" fmla="*/ 25 h 300"/>
                  <a:gd name="T50" fmla="*/ 143 w 542"/>
                  <a:gd name="T51" fmla="*/ 37 h 300"/>
                  <a:gd name="T52" fmla="*/ 167 w 542"/>
                  <a:gd name="T53" fmla="*/ 48 h 300"/>
                  <a:gd name="T54" fmla="*/ 187 w 542"/>
                  <a:gd name="T55" fmla="*/ 70 h 300"/>
                  <a:gd name="T56" fmla="*/ 197 w 542"/>
                  <a:gd name="T57" fmla="*/ 77 h 300"/>
                  <a:gd name="T58" fmla="*/ 202 w 542"/>
                  <a:gd name="T59" fmla="*/ 75 h 300"/>
                  <a:gd name="T60" fmla="*/ 217 w 542"/>
                  <a:gd name="T61" fmla="*/ 89 h 300"/>
                  <a:gd name="T62" fmla="*/ 227 w 542"/>
                  <a:gd name="T63" fmla="*/ 97 h 300"/>
                  <a:gd name="T64" fmla="*/ 255 w 542"/>
                  <a:gd name="T65" fmla="*/ 83 h 300"/>
                  <a:gd name="T66" fmla="*/ 286 w 542"/>
                  <a:gd name="T67" fmla="*/ 89 h 300"/>
                  <a:gd name="T68" fmla="*/ 288 w 542"/>
                  <a:gd name="T69" fmla="*/ 90 h 300"/>
                  <a:gd name="T70" fmla="*/ 307 w 542"/>
                  <a:gd name="T71" fmla="*/ 77 h 300"/>
                  <a:gd name="T72" fmla="*/ 320 w 542"/>
                  <a:gd name="T73" fmla="*/ 70 h 300"/>
                  <a:gd name="T74" fmla="*/ 326 w 542"/>
                  <a:gd name="T75" fmla="*/ 72 h 300"/>
                  <a:gd name="T76" fmla="*/ 333 w 542"/>
                  <a:gd name="T77" fmla="*/ 68 h 300"/>
                  <a:gd name="T78" fmla="*/ 341 w 542"/>
                  <a:gd name="T79" fmla="*/ 63 h 300"/>
                  <a:gd name="T80" fmla="*/ 342 w 542"/>
                  <a:gd name="T81" fmla="*/ 63 h 300"/>
                  <a:gd name="T82" fmla="*/ 343 w 542"/>
                  <a:gd name="T83" fmla="*/ 53 h 300"/>
                  <a:gd name="T84" fmla="*/ 367 w 542"/>
                  <a:gd name="T85" fmla="*/ 39 h 300"/>
                  <a:gd name="T86" fmla="*/ 367 w 542"/>
                  <a:gd name="T87" fmla="*/ 38 h 300"/>
                  <a:gd name="T88" fmla="*/ 367 w 542"/>
                  <a:gd name="T89" fmla="*/ 28 h 300"/>
                  <a:gd name="T90" fmla="*/ 389 w 542"/>
                  <a:gd name="T91" fmla="*/ 16 h 300"/>
                  <a:gd name="T92" fmla="*/ 399 w 542"/>
                  <a:gd name="T93" fmla="*/ 14 h 300"/>
                  <a:gd name="T94" fmla="*/ 412 w 542"/>
                  <a:gd name="T95" fmla="*/ 7 h 300"/>
                  <a:gd name="T96" fmla="*/ 420 w 542"/>
                  <a:gd name="T97" fmla="*/ 8 h 300"/>
                  <a:gd name="T98" fmla="*/ 425 w 542"/>
                  <a:gd name="T99" fmla="*/ 7 h 300"/>
                  <a:gd name="T100" fmla="*/ 430 w 542"/>
                  <a:gd name="T101" fmla="*/ 5 h 300"/>
                  <a:gd name="T102" fmla="*/ 439 w 542"/>
                  <a:gd name="T103" fmla="*/ 15 h 300"/>
                  <a:gd name="T104" fmla="*/ 464 w 542"/>
                  <a:gd name="T105" fmla="*/ 5 h 300"/>
                  <a:gd name="T106" fmla="*/ 477 w 542"/>
                  <a:gd name="T107" fmla="*/ 0 h 300"/>
                  <a:gd name="T108" fmla="*/ 482 w 542"/>
                  <a:gd name="T109" fmla="*/ 0 h 300"/>
                  <a:gd name="T110" fmla="*/ 492 w 542"/>
                  <a:gd name="T111" fmla="*/ 4 h 300"/>
                  <a:gd name="T112" fmla="*/ 538 w 542"/>
                  <a:gd name="T113" fmla="*/ 14 h 300"/>
                  <a:gd name="T114" fmla="*/ 541 w 542"/>
                  <a:gd name="T115" fmla="*/ 23 h 300"/>
                  <a:gd name="T116" fmla="*/ 519 w 542"/>
                  <a:gd name="T117" fmla="*/ 65 h 300"/>
                  <a:gd name="T118" fmla="*/ 315 w 542"/>
                  <a:gd name="T119" fmla="*/ 296 h 300"/>
                  <a:gd name="T120" fmla="*/ 308 w 542"/>
                  <a:gd name="T121" fmla="*/ 29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2" h="300">
                    <a:moveTo>
                      <a:pt x="302" y="300"/>
                    </a:moveTo>
                    <a:cubicBezTo>
                      <a:pt x="291" y="300"/>
                      <a:pt x="290" y="289"/>
                      <a:pt x="289" y="283"/>
                    </a:cubicBezTo>
                    <a:cubicBezTo>
                      <a:pt x="288" y="277"/>
                      <a:pt x="287" y="272"/>
                      <a:pt x="284" y="270"/>
                    </a:cubicBezTo>
                    <a:cubicBezTo>
                      <a:pt x="281" y="271"/>
                      <a:pt x="278" y="271"/>
                      <a:pt x="274" y="271"/>
                    </a:cubicBezTo>
                    <a:cubicBezTo>
                      <a:pt x="266" y="271"/>
                      <a:pt x="261" y="269"/>
                      <a:pt x="258" y="263"/>
                    </a:cubicBezTo>
                    <a:lnTo>
                      <a:pt x="258" y="263"/>
                    </a:lnTo>
                    <a:lnTo>
                      <a:pt x="256" y="263"/>
                    </a:lnTo>
                    <a:cubicBezTo>
                      <a:pt x="252" y="262"/>
                      <a:pt x="243" y="260"/>
                      <a:pt x="241" y="252"/>
                    </a:cubicBezTo>
                    <a:cubicBezTo>
                      <a:pt x="228" y="244"/>
                      <a:pt x="222" y="235"/>
                      <a:pt x="220" y="221"/>
                    </a:cubicBezTo>
                    <a:cubicBezTo>
                      <a:pt x="209" y="220"/>
                      <a:pt x="207" y="219"/>
                      <a:pt x="199" y="212"/>
                    </a:cubicBezTo>
                    <a:cubicBezTo>
                      <a:pt x="197" y="211"/>
                      <a:pt x="195" y="209"/>
                      <a:pt x="193" y="207"/>
                    </a:cubicBezTo>
                    <a:lnTo>
                      <a:pt x="192" y="207"/>
                    </a:lnTo>
                    <a:cubicBezTo>
                      <a:pt x="181" y="207"/>
                      <a:pt x="175" y="201"/>
                      <a:pt x="169" y="196"/>
                    </a:cubicBezTo>
                    <a:cubicBezTo>
                      <a:pt x="166" y="192"/>
                      <a:pt x="163" y="189"/>
                      <a:pt x="158" y="187"/>
                    </a:cubicBezTo>
                    <a:cubicBezTo>
                      <a:pt x="151" y="183"/>
                      <a:pt x="143" y="181"/>
                      <a:pt x="135" y="179"/>
                    </a:cubicBezTo>
                    <a:cubicBezTo>
                      <a:pt x="121" y="176"/>
                      <a:pt x="106" y="173"/>
                      <a:pt x="97" y="159"/>
                    </a:cubicBezTo>
                    <a:cubicBezTo>
                      <a:pt x="96" y="158"/>
                      <a:pt x="94" y="158"/>
                      <a:pt x="93" y="158"/>
                    </a:cubicBezTo>
                    <a:cubicBezTo>
                      <a:pt x="91" y="158"/>
                      <a:pt x="89" y="158"/>
                      <a:pt x="88" y="159"/>
                    </a:cubicBezTo>
                    <a:lnTo>
                      <a:pt x="85" y="160"/>
                    </a:lnTo>
                    <a:lnTo>
                      <a:pt x="82" y="159"/>
                    </a:lnTo>
                    <a:cubicBezTo>
                      <a:pt x="80" y="158"/>
                      <a:pt x="79" y="157"/>
                      <a:pt x="78" y="155"/>
                    </a:cubicBezTo>
                    <a:cubicBezTo>
                      <a:pt x="77" y="152"/>
                      <a:pt x="75" y="150"/>
                      <a:pt x="71" y="148"/>
                    </a:cubicBezTo>
                    <a:cubicBezTo>
                      <a:pt x="69" y="146"/>
                      <a:pt x="67" y="145"/>
                      <a:pt x="65" y="142"/>
                    </a:cubicBezTo>
                    <a:lnTo>
                      <a:pt x="61" y="142"/>
                    </a:lnTo>
                    <a:cubicBezTo>
                      <a:pt x="55" y="141"/>
                      <a:pt x="47" y="141"/>
                      <a:pt x="42" y="135"/>
                    </a:cubicBezTo>
                    <a:cubicBezTo>
                      <a:pt x="41" y="134"/>
                      <a:pt x="40" y="131"/>
                      <a:pt x="41" y="129"/>
                    </a:cubicBezTo>
                    <a:lnTo>
                      <a:pt x="40" y="129"/>
                    </a:lnTo>
                    <a:cubicBezTo>
                      <a:pt x="38" y="129"/>
                      <a:pt x="36" y="128"/>
                      <a:pt x="35" y="127"/>
                    </a:cubicBezTo>
                    <a:cubicBezTo>
                      <a:pt x="33" y="124"/>
                      <a:pt x="30" y="124"/>
                      <a:pt x="25" y="123"/>
                    </a:cubicBezTo>
                    <a:cubicBezTo>
                      <a:pt x="20" y="123"/>
                      <a:pt x="15" y="122"/>
                      <a:pt x="9" y="118"/>
                    </a:cubicBezTo>
                    <a:cubicBezTo>
                      <a:pt x="7" y="117"/>
                      <a:pt x="6" y="113"/>
                      <a:pt x="7" y="111"/>
                    </a:cubicBezTo>
                    <a:cubicBezTo>
                      <a:pt x="8" y="108"/>
                      <a:pt x="5" y="104"/>
                      <a:pt x="3" y="103"/>
                    </a:cubicBezTo>
                    <a:cubicBezTo>
                      <a:pt x="1" y="102"/>
                      <a:pt x="0" y="99"/>
                      <a:pt x="1" y="97"/>
                    </a:cubicBezTo>
                    <a:cubicBezTo>
                      <a:pt x="1" y="95"/>
                      <a:pt x="2" y="93"/>
                      <a:pt x="4" y="92"/>
                    </a:cubicBezTo>
                    <a:cubicBezTo>
                      <a:pt x="9" y="89"/>
                      <a:pt x="13" y="84"/>
                      <a:pt x="16" y="79"/>
                    </a:cubicBezTo>
                    <a:cubicBezTo>
                      <a:pt x="19" y="74"/>
                      <a:pt x="22" y="69"/>
                      <a:pt x="27" y="65"/>
                    </a:cubicBezTo>
                    <a:cubicBezTo>
                      <a:pt x="29" y="64"/>
                      <a:pt x="30" y="63"/>
                      <a:pt x="32" y="63"/>
                    </a:cubicBezTo>
                    <a:lnTo>
                      <a:pt x="32" y="63"/>
                    </a:lnTo>
                    <a:cubicBezTo>
                      <a:pt x="45" y="63"/>
                      <a:pt x="50" y="56"/>
                      <a:pt x="59" y="43"/>
                    </a:cubicBezTo>
                    <a:cubicBezTo>
                      <a:pt x="60" y="41"/>
                      <a:pt x="62" y="40"/>
                      <a:pt x="63" y="40"/>
                    </a:cubicBezTo>
                    <a:cubicBezTo>
                      <a:pt x="67" y="39"/>
                      <a:pt x="68" y="34"/>
                      <a:pt x="70" y="27"/>
                    </a:cubicBezTo>
                    <a:cubicBezTo>
                      <a:pt x="72" y="22"/>
                      <a:pt x="73" y="17"/>
                      <a:pt x="76" y="14"/>
                    </a:cubicBezTo>
                    <a:cubicBezTo>
                      <a:pt x="79" y="11"/>
                      <a:pt x="83" y="8"/>
                      <a:pt x="88" y="8"/>
                    </a:cubicBezTo>
                    <a:cubicBezTo>
                      <a:pt x="95" y="8"/>
                      <a:pt x="98" y="14"/>
                      <a:pt x="101" y="19"/>
                    </a:cubicBezTo>
                    <a:lnTo>
                      <a:pt x="102" y="20"/>
                    </a:lnTo>
                    <a:lnTo>
                      <a:pt x="104" y="23"/>
                    </a:lnTo>
                    <a:cubicBezTo>
                      <a:pt x="105" y="24"/>
                      <a:pt x="109" y="28"/>
                      <a:pt x="109" y="33"/>
                    </a:cubicBezTo>
                    <a:lnTo>
                      <a:pt x="110" y="33"/>
                    </a:lnTo>
                    <a:lnTo>
                      <a:pt x="110" y="32"/>
                    </a:lnTo>
                    <a:cubicBezTo>
                      <a:pt x="114" y="28"/>
                      <a:pt x="122" y="25"/>
                      <a:pt x="129" y="25"/>
                    </a:cubicBezTo>
                    <a:cubicBezTo>
                      <a:pt x="135" y="25"/>
                      <a:pt x="138" y="27"/>
                      <a:pt x="140" y="29"/>
                    </a:cubicBezTo>
                    <a:cubicBezTo>
                      <a:pt x="141" y="31"/>
                      <a:pt x="143" y="33"/>
                      <a:pt x="143" y="37"/>
                    </a:cubicBezTo>
                    <a:cubicBezTo>
                      <a:pt x="145" y="39"/>
                      <a:pt x="151" y="41"/>
                      <a:pt x="154" y="42"/>
                    </a:cubicBezTo>
                    <a:cubicBezTo>
                      <a:pt x="159" y="44"/>
                      <a:pt x="164" y="45"/>
                      <a:pt x="167" y="48"/>
                    </a:cubicBezTo>
                    <a:cubicBezTo>
                      <a:pt x="173" y="54"/>
                      <a:pt x="180" y="64"/>
                      <a:pt x="185" y="70"/>
                    </a:cubicBezTo>
                    <a:lnTo>
                      <a:pt x="187" y="70"/>
                    </a:lnTo>
                    <a:lnTo>
                      <a:pt x="189" y="70"/>
                    </a:lnTo>
                    <a:cubicBezTo>
                      <a:pt x="193" y="72"/>
                      <a:pt x="196" y="74"/>
                      <a:pt x="197" y="77"/>
                    </a:cubicBezTo>
                    <a:lnTo>
                      <a:pt x="198" y="76"/>
                    </a:lnTo>
                    <a:cubicBezTo>
                      <a:pt x="199" y="75"/>
                      <a:pt x="200" y="75"/>
                      <a:pt x="202" y="75"/>
                    </a:cubicBezTo>
                    <a:lnTo>
                      <a:pt x="204" y="75"/>
                    </a:lnTo>
                    <a:cubicBezTo>
                      <a:pt x="214" y="78"/>
                      <a:pt x="216" y="85"/>
                      <a:pt x="217" y="89"/>
                    </a:cubicBezTo>
                    <a:cubicBezTo>
                      <a:pt x="219" y="89"/>
                      <a:pt x="221" y="90"/>
                      <a:pt x="222" y="91"/>
                    </a:cubicBezTo>
                    <a:cubicBezTo>
                      <a:pt x="224" y="94"/>
                      <a:pt x="226" y="96"/>
                      <a:pt x="227" y="97"/>
                    </a:cubicBezTo>
                    <a:cubicBezTo>
                      <a:pt x="229" y="91"/>
                      <a:pt x="233" y="81"/>
                      <a:pt x="245" y="81"/>
                    </a:cubicBezTo>
                    <a:cubicBezTo>
                      <a:pt x="248" y="81"/>
                      <a:pt x="252" y="82"/>
                      <a:pt x="255" y="83"/>
                    </a:cubicBezTo>
                    <a:cubicBezTo>
                      <a:pt x="259" y="82"/>
                      <a:pt x="262" y="81"/>
                      <a:pt x="266" y="81"/>
                    </a:cubicBezTo>
                    <a:cubicBezTo>
                      <a:pt x="274" y="81"/>
                      <a:pt x="281" y="86"/>
                      <a:pt x="286" y="89"/>
                    </a:cubicBezTo>
                    <a:lnTo>
                      <a:pt x="288" y="91"/>
                    </a:lnTo>
                    <a:lnTo>
                      <a:pt x="288" y="90"/>
                    </a:lnTo>
                    <a:cubicBezTo>
                      <a:pt x="289" y="87"/>
                      <a:pt x="291" y="85"/>
                      <a:pt x="294" y="84"/>
                    </a:cubicBezTo>
                    <a:cubicBezTo>
                      <a:pt x="299" y="83"/>
                      <a:pt x="303" y="81"/>
                      <a:pt x="307" y="77"/>
                    </a:cubicBezTo>
                    <a:cubicBezTo>
                      <a:pt x="310" y="75"/>
                      <a:pt x="314" y="72"/>
                      <a:pt x="318" y="70"/>
                    </a:cubicBezTo>
                    <a:lnTo>
                      <a:pt x="320" y="70"/>
                    </a:lnTo>
                    <a:cubicBezTo>
                      <a:pt x="322" y="70"/>
                      <a:pt x="324" y="71"/>
                      <a:pt x="326" y="73"/>
                    </a:cubicBezTo>
                    <a:lnTo>
                      <a:pt x="326" y="72"/>
                    </a:lnTo>
                    <a:lnTo>
                      <a:pt x="329" y="70"/>
                    </a:lnTo>
                    <a:lnTo>
                      <a:pt x="333" y="68"/>
                    </a:lnTo>
                    <a:lnTo>
                      <a:pt x="336" y="65"/>
                    </a:lnTo>
                    <a:cubicBezTo>
                      <a:pt x="338" y="64"/>
                      <a:pt x="340" y="63"/>
                      <a:pt x="341" y="63"/>
                    </a:cubicBezTo>
                    <a:lnTo>
                      <a:pt x="342" y="63"/>
                    </a:lnTo>
                    <a:lnTo>
                      <a:pt x="342" y="63"/>
                    </a:lnTo>
                    <a:lnTo>
                      <a:pt x="341" y="60"/>
                    </a:lnTo>
                    <a:cubicBezTo>
                      <a:pt x="340" y="57"/>
                      <a:pt x="342" y="54"/>
                      <a:pt x="343" y="53"/>
                    </a:cubicBezTo>
                    <a:cubicBezTo>
                      <a:pt x="345" y="50"/>
                      <a:pt x="348" y="50"/>
                      <a:pt x="350" y="50"/>
                    </a:cubicBezTo>
                    <a:cubicBezTo>
                      <a:pt x="352" y="44"/>
                      <a:pt x="359" y="39"/>
                      <a:pt x="367" y="39"/>
                    </a:cubicBezTo>
                    <a:lnTo>
                      <a:pt x="367" y="39"/>
                    </a:lnTo>
                    <a:lnTo>
                      <a:pt x="367" y="38"/>
                    </a:lnTo>
                    <a:cubicBezTo>
                      <a:pt x="365" y="37"/>
                      <a:pt x="364" y="35"/>
                      <a:pt x="364" y="33"/>
                    </a:cubicBezTo>
                    <a:cubicBezTo>
                      <a:pt x="364" y="31"/>
                      <a:pt x="365" y="29"/>
                      <a:pt x="367" y="28"/>
                    </a:cubicBezTo>
                    <a:lnTo>
                      <a:pt x="369" y="26"/>
                    </a:lnTo>
                    <a:cubicBezTo>
                      <a:pt x="374" y="22"/>
                      <a:pt x="381" y="16"/>
                      <a:pt x="389" y="16"/>
                    </a:cubicBezTo>
                    <a:lnTo>
                      <a:pt x="392" y="17"/>
                    </a:lnTo>
                    <a:cubicBezTo>
                      <a:pt x="394" y="15"/>
                      <a:pt x="397" y="15"/>
                      <a:pt x="399" y="14"/>
                    </a:cubicBezTo>
                    <a:cubicBezTo>
                      <a:pt x="402" y="12"/>
                      <a:pt x="405" y="11"/>
                      <a:pt x="407" y="9"/>
                    </a:cubicBezTo>
                    <a:cubicBezTo>
                      <a:pt x="409" y="7"/>
                      <a:pt x="410" y="7"/>
                      <a:pt x="412" y="7"/>
                    </a:cubicBezTo>
                    <a:lnTo>
                      <a:pt x="414" y="7"/>
                    </a:lnTo>
                    <a:cubicBezTo>
                      <a:pt x="416" y="7"/>
                      <a:pt x="418" y="8"/>
                      <a:pt x="420" y="8"/>
                    </a:cubicBezTo>
                    <a:lnTo>
                      <a:pt x="421" y="8"/>
                    </a:lnTo>
                    <a:lnTo>
                      <a:pt x="425" y="7"/>
                    </a:lnTo>
                    <a:lnTo>
                      <a:pt x="426" y="7"/>
                    </a:lnTo>
                    <a:lnTo>
                      <a:pt x="430" y="5"/>
                    </a:lnTo>
                    <a:cubicBezTo>
                      <a:pt x="433" y="5"/>
                      <a:pt x="435" y="7"/>
                      <a:pt x="437" y="10"/>
                    </a:cubicBezTo>
                    <a:cubicBezTo>
                      <a:pt x="438" y="11"/>
                      <a:pt x="439" y="13"/>
                      <a:pt x="439" y="15"/>
                    </a:cubicBezTo>
                    <a:cubicBezTo>
                      <a:pt x="438" y="17"/>
                      <a:pt x="439" y="17"/>
                      <a:pt x="439" y="17"/>
                    </a:cubicBezTo>
                    <a:cubicBezTo>
                      <a:pt x="445" y="17"/>
                      <a:pt x="457" y="9"/>
                      <a:pt x="464" y="5"/>
                    </a:cubicBezTo>
                    <a:cubicBezTo>
                      <a:pt x="471" y="1"/>
                      <a:pt x="473" y="0"/>
                      <a:pt x="476" y="0"/>
                    </a:cubicBezTo>
                    <a:lnTo>
                      <a:pt x="477" y="0"/>
                    </a:lnTo>
                    <a:cubicBezTo>
                      <a:pt x="478" y="0"/>
                      <a:pt x="480" y="0"/>
                      <a:pt x="481" y="1"/>
                    </a:cubicBezTo>
                    <a:lnTo>
                      <a:pt x="482" y="0"/>
                    </a:lnTo>
                    <a:lnTo>
                      <a:pt x="485" y="0"/>
                    </a:lnTo>
                    <a:cubicBezTo>
                      <a:pt x="488" y="0"/>
                      <a:pt x="491" y="1"/>
                      <a:pt x="492" y="4"/>
                    </a:cubicBezTo>
                    <a:cubicBezTo>
                      <a:pt x="499" y="6"/>
                      <a:pt x="509" y="8"/>
                      <a:pt x="518" y="10"/>
                    </a:cubicBezTo>
                    <a:cubicBezTo>
                      <a:pt x="527" y="11"/>
                      <a:pt x="533" y="12"/>
                      <a:pt x="538" y="14"/>
                    </a:cubicBezTo>
                    <a:cubicBezTo>
                      <a:pt x="539" y="15"/>
                      <a:pt x="541" y="16"/>
                      <a:pt x="541" y="18"/>
                    </a:cubicBezTo>
                    <a:cubicBezTo>
                      <a:pt x="542" y="20"/>
                      <a:pt x="542" y="21"/>
                      <a:pt x="541" y="23"/>
                    </a:cubicBezTo>
                    <a:cubicBezTo>
                      <a:pt x="535" y="36"/>
                      <a:pt x="528" y="49"/>
                      <a:pt x="520" y="63"/>
                    </a:cubicBezTo>
                    <a:lnTo>
                      <a:pt x="519" y="65"/>
                    </a:lnTo>
                    <a:cubicBezTo>
                      <a:pt x="472" y="103"/>
                      <a:pt x="434" y="151"/>
                      <a:pt x="398" y="198"/>
                    </a:cubicBezTo>
                    <a:cubicBezTo>
                      <a:pt x="372" y="231"/>
                      <a:pt x="345" y="265"/>
                      <a:pt x="315" y="296"/>
                    </a:cubicBezTo>
                    <a:lnTo>
                      <a:pt x="312" y="298"/>
                    </a:lnTo>
                    <a:lnTo>
                      <a:pt x="308" y="299"/>
                    </a:lnTo>
                    <a:cubicBezTo>
                      <a:pt x="305" y="300"/>
                      <a:pt x="304" y="300"/>
                      <a:pt x="302" y="300"/>
                    </a:cubicBezTo>
                  </a:path>
                </a:pathLst>
              </a:custGeom>
              <a:solidFill>
                <a:schemeClr val="accent3">
                  <a:lumMod val="50000"/>
                </a:schemeClr>
              </a:solidFill>
              <a:ln w="9525">
                <a:solidFill>
                  <a:schemeClr val="bg1"/>
                </a:solidFill>
              </a:ln>
            </p:spPr>
            <p:txBody>
              <a:bodyPr vert="horz" wrap="square" lIns="91440" tIns="45720" rIns="91440" bIns="45720" numCol="1" anchor="t" anchorCtr="0" compatLnSpc="1">
                <a:prstTxWarp prst="textNoShape">
                  <a:avLst/>
                </a:prstTxWarp>
              </a:bodyPr>
              <a:lstStyle/>
              <a:p>
                <a:endParaRPr lang="pt-BR"/>
              </a:p>
            </p:txBody>
          </p:sp>
          <p:sp>
            <p:nvSpPr>
              <p:cNvPr id="818" name="Freeform 199">
                <a:extLst>
                  <a:ext uri="{FF2B5EF4-FFF2-40B4-BE49-F238E27FC236}">
                    <a16:creationId xmlns:a16="http://schemas.microsoft.com/office/drawing/2014/main" id="{372C38AB-FC59-1CE8-105A-9BD3DB83C8EF}"/>
                  </a:ext>
                </a:extLst>
              </p:cNvPr>
              <p:cNvSpPr>
                <a:spLocks/>
              </p:cNvSpPr>
              <p:nvPr/>
            </p:nvSpPr>
            <p:spPr bwMode="auto">
              <a:xfrm>
                <a:off x="3010749" y="2925796"/>
                <a:ext cx="127559" cy="152448"/>
              </a:xfrm>
              <a:custGeom>
                <a:avLst/>
                <a:gdLst>
                  <a:gd name="T0" fmla="*/ 96 w 318"/>
                  <a:gd name="T1" fmla="*/ 376 h 379"/>
                  <a:gd name="T2" fmla="*/ 92 w 318"/>
                  <a:gd name="T3" fmla="*/ 374 h 379"/>
                  <a:gd name="T4" fmla="*/ 87 w 318"/>
                  <a:gd name="T5" fmla="*/ 371 h 379"/>
                  <a:gd name="T6" fmla="*/ 77 w 318"/>
                  <a:gd name="T7" fmla="*/ 369 h 379"/>
                  <a:gd name="T8" fmla="*/ 73 w 318"/>
                  <a:gd name="T9" fmla="*/ 363 h 379"/>
                  <a:gd name="T10" fmla="*/ 65 w 318"/>
                  <a:gd name="T11" fmla="*/ 356 h 379"/>
                  <a:gd name="T12" fmla="*/ 60 w 318"/>
                  <a:gd name="T13" fmla="*/ 352 h 379"/>
                  <a:gd name="T14" fmla="*/ 51 w 318"/>
                  <a:gd name="T15" fmla="*/ 348 h 379"/>
                  <a:gd name="T16" fmla="*/ 45 w 318"/>
                  <a:gd name="T17" fmla="*/ 338 h 379"/>
                  <a:gd name="T18" fmla="*/ 42 w 318"/>
                  <a:gd name="T19" fmla="*/ 330 h 379"/>
                  <a:gd name="T20" fmla="*/ 43 w 318"/>
                  <a:gd name="T21" fmla="*/ 315 h 379"/>
                  <a:gd name="T22" fmla="*/ 43 w 318"/>
                  <a:gd name="T23" fmla="*/ 310 h 379"/>
                  <a:gd name="T24" fmla="*/ 29 w 318"/>
                  <a:gd name="T25" fmla="*/ 297 h 379"/>
                  <a:gd name="T26" fmla="*/ 26 w 318"/>
                  <a:gd name="T27" fmla="*/ 285 h 379"/>
                  <a:gd name="T28" fmla="*/ 24 w 318"/>
                  <a:gd name="T29" fmla="*/ 279 h 379"/>
                  <a:gd name="T30" fmla="*/ 9 w 318"/>
                  <a:gd name="T31" fmla="*/ 264 h 379"/>
                  <a:gd name="T32" fmla="*/ 4 w 318"/>
                  <a:gd name="T33" fmla="*/ 262 h 379"/>
                  <a:gd name="T34" fmla="*/ 1 w 318"/>
                  <a:gd name="T35" fmla="*/ 233 h 379"/>
                  <a:gd name="T36" fmla="*/ 4 w 318"/>
                  <a:gd name="T37" fmla="*/ 228 h 379"/>
                  <a:gd name="T38" fmla="*/ 16 w 318"/>
                  <a:gd name="T39" fmla="*/ 211 h 379"/>
                  <a:gd name="T40" fmla="*/ 24 w 318"/>
                  <a:gd name="T41" fmla="*/ 214 h 379"/>
                  <a:gd name="T42" fmla="*/ 36 w 318"/>
                  <a:gd name="T43" fmla="*/ 213 h 379"/>
                  <a:gd name="T44" fmla="*/ 49 w 318"/>
                  <a:gd name="T45" fmla="*/ 221 h 379"/>
                  <a:gd name="T46" fmla="*/ 72 w 318"/>
                  <a:gd name="T47" fmla="*/ 189 h 379"/>
                  <a:gd name="T48" fmla="*/ 77 w 318"/>
                  <a:gd name="T49" fmla="*/ 152 h 379"/>
                  <a:gd name="T50" fmla="*/ 85 w 318"/>
                  <a:gd name="T51" fmla="*/ 149 h 379"/>
                  <a:gd name="T52" fmla="*/ 82 w 318"/>
                  <a:gd name="T53" fmla="*/ 129 h 379"/>
                  <a:gd name="T54" fmla="*/ 72 w 318"/>
                  <a:gd name="T55" fmla="*/ 98 h 379"/>
                  <a:gd name="T56" fmla="*/ 42 w 318"/>
                  <a:gd name="T57" fmla="*/ 80 h 379"/>
                  <a:gd name="T58" fmla="*/ 43 w 318"/>
                  <a:gd name="T59" fmla="*/ 72 h 379"/>
                  <a:gd name="T60" fmla="*/ 34 w 318"/>
                  <a:gd name="T61" fmla="*/ 44 h 379"/>
                  <a:gd name="T62" fmla="*/ 35 w 318"/>
                  <a:gd name="T63" fmla="*/ 16 h 379"/>
                  <a:gd name="T64" fmla="*/ 42 w 318"/>
                  <a:gd name="T65" fmla="*/ 3 h 379"/>
                  <a:gd name="T66" fmla="*/ 50 w 318"/>
                  <a:gd name="T67" fmla="*/ 1 h 379"/>
                  <a:gd name="T68" fmla="*/ 87 w 318"/>
                  <a:gd name="T69" fmla="*/ 19 h 379"/>
                  <a:gd name="T70" fmla="*/ 124 w 318"/>
                  <a:gd name="T71" fmla="*/ 40 h 379"/>
                  <a:gd name="T72" fmla="*/ 177 w 318"/>
                  <a:gd name="T73" fmla="*/ 59 h 379"/>
                  <a:gd name="T74" fmla="*/ 198 w 318"/>
                  <a:gd name="T75" fmla="*/ 70 h 379"/>
                  <a:gd name="T76" fmla="*/ 216 w 318"/>
                  <a:gd name="T77" fmla="*/ 84 h 379"/>
                  <a:gd name="T78" fmla="*/ 222 w 318"/>
                  <a:gd name="T79" fmla="*/ 82 h 379"/>
                  <a:gd name="T80" fmla="*/ 236 w 318"/>
                  <a:gd name="T81" fmla="*/ 102 h 379"/>
                  <a:gd name="T82" fmla="*/ 253 w 318"/>
                  <a:gd name="T83" fmla="*/ 122 h 379"/>
                  <a:gd name="T84" fmla="*/ 269 w 318"/>
                  <a:gd name="T85" fmla="*/ 132 h 379"/>
                  <a:gd name="T86" fmla="*/ 280 w 318"/>
                  <a:gd name="T87" fmla="*/ 133 h 379"/>
                  <a:gd name="T88" fmla="*/ 286 w 318"/>
                  <a:gd name="T89" fmla="*/ 132 h 379"/>
                  <a:gd name="T90" fmla="*/ 303 w 318"/>
                  <a:gd name="T91" fmla="*/ 163 h 379"/>
                  <a:gd name="T92" fmla="*/ 308 w 318"/>
                  <a:gd name="T93" fmla="*/ 161 h 379"/>
                  <a:gd name="T94" fmla="*/ 316 w 318"/>
                  <a:gd name="T95" fmla="*/ 163 h 379"/>
                  <a:gd name="T96" fmla="*/ 257 w 318"/>
                  <a:gd name="T97" fmla="*/ 224 h 379"/>
                  <a:gd name="T98" fmla="*/ 140 w 318"/>
                  <a:gd name="T99" fmla="*/ 371 h 379"/>
                  <a:gd name="T100" fmla="*/ 135 w 318"/>
                  <a:gd name="T101" fmla="*/ 375 h 379"/>
                  <a:gd name="T102" fmla="*/ 125 w 318"/>
                  <a:gd name="T103" fmla="*/ 375 h 379"/>
                  <a:gd name="T104" fmla="*/ 120 w 318"/>
                  <a:gd name="T105" fmla="*/ 376 h 379"/>
                  <a:gd name="T106" fmla="*/ 115 w 318"/>
                  <a:gd name="T107" fmla="*/ 374 h 379"/>
                  <a:gd name="T108" fmla="*/ 111 w 318"/>
                  <a:gd name="T109" fmla="*/ 372 h 379"/>
                  <a:gd name="T110" fmla="*/ 102 w 318"/>
                  <a:gd name="T11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8" h="379">
                    <a:moveTo>
                      <a:pt x="102" y="379"/>
                    </a:moveTo>
                    <a:cubicBezTo>
                      <a:pt x="100" y="379"/>
                      <a:pt x="97" y="378"/>
                      <a:pt x="96" y="376"/>
                    </a:cubicBezTo>
                    <a:lnTo>
                      <a:pt x="96" y="375"/>
                    </a:lnTo>
                    <a:cubicBezTo>
                      <a:pt x="94" y="375"/>
                      <a:pt x="93" y="374"/>
                      <a:pt x="92" y="374"/>
                    </a:cubicBezTo>
                    <a:lnTo>
                      <a:pt x="92" y="374"/>
                    </a:lnTo>
                    <a:cubicBezTo>
                      <a:pt x="90" y="374"/>
                      <a:pt x="88" y="373"/>
                      <a:pt x="87" y="371"/>
                    </a:cubicBezTo>
                    <a:lnTo>
                      <a:pt x="85" y="371"/>
                    </a:lnTo>
                    <a:cubicBezTo>
                      <a:pt x="83" y="371"/>
                      <a:pt x="80" y="371"/>
                      <a:pt x="77" y="369"/>
                    </a:cubicBezTo>
                    <a:cubicBezTo>
                      <a:pt x="75" y="369"/>
                      <a:pt x="74" y="367"/>
                      <a:pt x="73" y="365"/>
                    </a:cubicBezTo>
                    <a:lnTo>
                      <a:pt x="73" y="363"/>
                    </a:lnTo>
                    <a:lnTo>
                      <a:pt x="72" y="362"/>
                    </a:lnTo>
                    <a:cubicBezTo>
                      <a:pt x="70" y="361"/>
                      <a:pt x="66" y="359"/>
                      <a:pt x="65" y="356"/>
                    </a:cubicBezTo>
                    <a:cubicBezTo>
                      <a:pt x="63" y="355"/>
                      <a:pt x="62" y="354"/>
                      <a:pt x="60" y="353"/>
                    </a:cubicBezTo>
                    <a:lnTo>
                      <a:pt x="60" y="352"/>
                    </a:lnTo>
                    <a:lnTo>
                      <a:pt x="58" y="353"/>
                    </a:lnTo>
                    <a:cubicBezTo>
                      <a:pt x="55" y="353"/>
                      <a:pt x="52" y="351"/>
                      <a:pt x="51" y="348"/>
                    </a:cubicBezTo>
                    <a:cubicBezTo>
                      <a:pt x="49" y="347"/>
                      <a:pt x="48" y="346"/>
                      <a:pt x="46" y="344"/>
                    </a:cubicBezTo>
                    <a:cubicBezTo>
                      <a:pt x="45" y="342"/>
                      <a:pt x="45" y="340"/>
                      <a:pt x="45" y="338"/>
                    </a:cubicBezTo>
                    <a:lnTo>
                      <a:pt x="45" y="338"/>
                    </a:lnTo>
                    <a:cubicBezTo>
                      <a:pt x="42" y="335"/>
                      <a:pt x="41" y="332"/>
                      <a:pt x="42" y="330"/>
                    </a:cubicBezTo>
                    <a:cubicBezTo>
                      <a:pt x="41" y="326"/>
                      <a:pt x="42" y="322"/>
                      <a:pt x="43" y="319"/>
                    </a:cubicBezTo>
                    <a:lnTo>
                      <a:pt x="43" y="315"/>
                    </a:lnTo>
                    <a:lnTo>
                      <a:pt x="43" y="310"/>
                    </a:lnTo>
                    <a:lnTo>
                      <a:pt x="43" y="310"/>
                    </a:lnTo>
                    <a:cubicBezTo>
                      <a:pt x="38" y="309"/>
                      <a:pt x="34" y="307"/>
                      <a:pt x="30" y="303"/>
                    </a:cubicBezTo>
                    <a:cubicBezTo>
                      <a:pt x="29" y="301"/>
                      <a:pt x="28" y="299"/>
                      <a:pt x="29" y="297"/>
                    </a:cubicBezTo>
                    <a:lnTo>
                      <a:pt x="26" y="293"/>
                    </a:lnTo>
                    <a:cubicBezTo>
                      <a:pt x="25" y="289"/>
                      <a:pt x="26" y="287"/>
                      <a:pt x="26" y="285"/>
                    </a:cubicBezTo>
                    <a:cubicBezTo>
                      <a:pt x="25" y="283"/>
                      <a:pt x="24" y="281"/>
                      <a:pt x="24" y="279"/>
                    </a:cubicBezTo>
                    <a:lnTo>
                      <a:pt x="24" y="279"/>
                    </a:lnTo>
                    <a:cubicBezTo>
                      <a:pt x="19" y="278"/>
                      <a:pt x="15" y="275"/>
                      <a:pt x="10" y="269"/>
                    </a:cubicBezTo>
                    <a:cubicBezTo>
                      <a:pt x="9" y="268"/>
                      <a:pt x="9" y="266"/>
                      <a:pt x="9" y="264"/>
                    </a:cubicBezTo>
                    <a:lnTo>
                      <a:pt x="9" y="264"/>
                    </a:lnTo>
                    <a:lnTo>
                      <a:pt x="4" y="262"/>
                    </a:lnTo>
                    <a:lnTo>
                      <a:pt x="2" y="258"/>
                    </a:lnTo>
                    <a:cubicBezTo>
                      <a:pt x="0" y="249"/>
                      <a:pt x="0" y="241"/>
                      <a:pt x="1" y="233"/>
                    </a:cubicBezTo>
                    <a:cubicBezTo>
                      <a:pt x="1" y="231"/>
                      <a:pt x="2" y="229"/>
                      <a:pt x="5" y="228"/>
                    </a:cubicBezTo>
                    <a:lnTo>
                      <a:pt x="4" y="228"/>
                    </a:lnTo>
                    <a:lnTo>
                      <a:pt x="4" y="226"/>
                    </a:lnTo>
                    <a:cubicBezTo>
                      <a:pt x="4" y="222"/>
                      <a:pt x="5" y="211"/>
                      <a:pt x="16" y="211"/>
                    </a:cubicBezTo>
                    <a:cubicBezTo>
                      <a:pt x="18" y="211"/>
                      <a:pt x="21" y="212"/>
                      <a:pt x="22" y="214"/>
                    </a:cubicBezTo>
                    <a:lnTo>
                      <a:pt x="24" y="214"/>
                    </a:lnTo>
                    <a:cubicBezTo>
                      <a:pt x="25" y="214"/>
                      <a:pt x="27" y="214"/>
                      <a:pt x="29" y="213"/>
                    </a:cubicBezTo>
                    <a:cubicBezTo>
                      <a:pt x="32" y="213"/>
                      <a:pt x="34" y="213"/>
                      <a:pt x="36" y="213"/>
                    </a:cubicBezTo>
                    <a:cubicBezTo>
                      <a:pt x="40" y="213"/>
                      <a:pt x="44" y="214"/>
                      <a:pt x="46" y="217"/>
                    </a:cubicBezTo>
                    <a:cubicBezTo>
                      <a:pt x="48" y="218"/>
                      <a:pt x="49" y="219"/>
                      <a:pt x="49" y="221"/>
                    </a:cubicBezTo>
                    <a:cubicBezTo>
                      <a:pt x="72" y="215"/>
                      <a:pt x="72" y="214"/>
                      <a:pt x="72" y="207"/>
                    </a:cubicBezTo>
                    <a:cubicBezTo>
                      <a:pt x="71" y="202"/>
                      <a:pt x="71" y="197"/>
                      <a:pt x="72" y="189"/>
                    </a:cubicBezTo>
                    <a:cubicBezTo>
                      <a:pt x="73" y="184"/>
                      <a:pt x="72" y="180"/>
                      <a:pt x="70" y="176"/>
                    </a:cubicBezTo>
                    <a:cubicBezTo>
                      <a:pt x="68" y="170"/>
                      <a:pt x="63" y="160"/>
                      <a:pt x="77" y="152"/>
                    </a:cubicBezTo>
                    <a:lnTo>
                      <a:pt x="79" y="151"/>
                    </a:lnTo>
                    <a:cubicBezTo>
                      <a:pt x="83" y="151"/>
                      <a:pt x="85" y="150"/>
                      <a:pt x="85" y="149"/>
                    </a:cubicBezTo>
                    <a:cubicBezTo>
                      <a:pt x="86" y="147"/>
                      <a:pt x="85" y="141"/>
                      <a:pt x="83" y="137"/>
                    </a:cubicBezTo>
                    <a:cubicBezTo>
                      <a:pt x="83" y="134"/>
                      <a:pt x="82" y="131"/>
                      <a:pt x="82" y="129"/>
                    </a:cubicBezTo>
                    <a:cubicBezTo>
                      <a:pt x="81" y="125"/>
                      <a:pt x="79" y="121"/>
                      <a:pt x="78" y="116"/>
                    </a:cubicBezTo>
                    <a:cubicBezTo>
                      <a:pt x="76" y="111"/>
                      <a:pt x="73" y="104"/>
                      <a:pt x="72" y="98"/>
                    </a:cubicBezTo>
                    <a:cubicBezTo>
                      <a:pt x="69" y="96"/>
                      <a:pt x="66" y="96"/>
                      <a:pt x="63" y="95"/>
                    </a:cubicBezTo>
                    <a:cubicBezTo>
                      <a:pt x="56" y="94"/>
                      <a:pt x="47" y="92"/>
                      <a:pt x="42" y="80"/>
                    </a:cubicBezTo>
                    <a:cubicBezTo>
                      <a:pt x="41" y="78"/>
                      <a:pt x="41" y="76"/>
                      <a:pt x="42" y="74"/>
                    </a:cubicBezTo>
                    <a:lnTo>
                      <a:pt x="43" y="72"/>
                    </a:lnTo>
                    <a:cubicBezTo>
                      <a:pt x="44" y="70"/>
                      <a:pt x="46" y="67"/>
                      <a:pt x="46" y="65"/>
                    </a:cubicBezTo>
                    <a:cubicBezTo>
                      <a:pt x="39" y="62"/>
                      <a:pt x="34" y="53"/>
                      <a:pt x="34" y="44"/>
                    </a:cubicBezTo>
                    <a:cubicBezTo>
                      <a:pt x="34" y="38"/>
                      <a:pt x="36" y="34"/>
                      <a:pt x="39" y="30"/>
                    </a:cubicBezTo>
                    <a:cubicBezTo>
                      <a:pt x="36" y="27"/>
                      <a:pt x="33" y="22"/>
                      <a:pt x="35" y="16"/>
                    </a:cubicBezTo>
                    <a:cubicBezTo>
                      <a:pt x="35" y="14"/>
                      <a:pt x="36" y="12"/>
                      <a:pt x="38" y="11"/>
                    </a:cubicBezTo>
                    <a:cubicBezTo>
                      <a:pt x="39" y="8"/>
                      <a:pt x="40" y="6"/>
                      <a:pt x="42" y="3"/>
                    </a:cubicBezTo>
                    <a:cubicBezTo>
                      <a:pt x="43" y="1"/>
                      <a:pt x="45" y="0"/>
                      <a:pt x="47" y="0"/>
                    </a:cubicBezTo>
                    <a:lnTo>
                      <a:pt x="50" y="1"/>
                    </a:lnTo>
                    <a:cubicBezTo>
                      <a:pt x="54" y="3"/>
                      <a:pt x="58" y="4"/>
                      <a:pt x="63" y="5"/>
                    </a:cubicBezTo>
                    <a:cubicBezTo>
                      <a:pt x="71" y="8"/>
                      <a:pt x="81" y="11"/>
                      <a:pt x="87" y="19"/>
                    </a:cubicBezTo>
                    <a:cubicBezTo>
                      <a:pt x="102" y="22"/>
                      <a:pt x="105" y="24"/>
                      <a:pt x="110" y="30"/>
                    </a:cubicBezTo>
                    <a:cubicBezTo>
                      <a:pt x="113" y="32"/>
                      <a:pt x="116" y="35"/>
                      <a:pt x="124" y="40"/>
                    </a:cubicBezTo>
                    <a:cubicBezTo>
                      <a:pt x="144" y="40"/>
                      <a:pt x="161" y="49"/>
                      <a:pt x="175" y="57"/>
                    </a:cubicBezTo>
                    <a:lnTo>
                      <a:pt x="177" y="59"/>
                    </a:lnTo>
                    <a:cubicBezTo>
                      <a:pt x="183" y="68"/>
                      <a:pt x="185" y="69"/>
                      <a:pt x="194" y="69"/>
                    </a:cubicBezTo>
                    <a:lnTo>
                      <a:pt x="198" y="70"/>
                    </a:lnTo>
                    <a:cubicBezTo>
                      <a:pt x="202" y="72"/>
                      <a:pt x="205" y="75"/>
                      <a:pt x="208" y="78"/>
                    </a:cubicBezTo>
                    <a:cubicBezTo>
                      <a:pt x="211" y="81"/>
                      <a:pt x="214" y="84"/>
                      <a:pt x="216" y="84"/>
                    </a:cubicBezTo>
                    <a:lnTo>
                      <a:pt x="218" y="83"/>
                    </a:lnTo>
                    <a:lnTo>
                      <a:pt x="222" y="82"/>
                    </a:lnTo>
                    <a:lnTo>
                      <a:pt x="225" y="83"/>
                    </a:lnTo>
                    <a:cubicBezTo>
                      <a:pt x="233" y="87"/>
                      <a:pt x="235" y="95"/>
                      <a:pt x="236" y="102"/>
                    </a:cubicBezTo>
                    <a:cubicBezTo>
                      <a:pt x="236" y="106"/>
                      <a:pt x="237" y="109"/>
                      <a:pt x="239" y="112"/>
                    </a:cubicBezTo>
                    <a:cubicBezTo>
                      <a:pt x="247" y="113"/>
                      <a:pt x="251" y="118"/>
                      <a:pt x="253" y="122"/>
                    </a:cubicBezTo>
                    <a:cubicBezTo>
                      <a:pt x="254" y="123"/>
                      <a:pt x="255" y="125"/>
                      <a:pt x="256" y="126"/>
                    </a:cubicBezTo>
                    <a:cubicBezTo>
                      <a:pt x="262" y="127"/>
                      <a:pt x="266" y="129"/>
                      <a:pt x="269" y="132"/>
                    </a:cubicBezTo>
                    <a:cubicBezTo>
                      <a:pt x="272" y="133"/>
                      <a:pt x="274" y="135"/>
                      <a:pt x="275" y="135"/>
                    </a:cubicBezTo>
                    <a:cubicBezTo>
                      <a:pt x="277" y="135"/>
                      <a:pt x="278" y="134"/>
                      <a:pt x="280" y="133"/>
                    </a:cubicBezTo>
                    <a:lnTo>
                      <a:pt x="284" y="131"/>
                    </a:lnTo>
                    <a:lnTo>
                      <a:pt x="286" y="132"/>
                    </a:lnTo>
                    <a:cubicBezTo>
                      <a:pt x="299" y="136"/>
                      <a:pt x="301" y="148"/>
                      <a:pt x="302" y="156"/>
                    </a:cubicBezTo>
                    <a:cubicBezTo>
                      <a:pt x="302" y="159"/>
                      <a:pt x="303" y="162"/>
                      <a:pt x="303" y="163"/>
                    </a:cubicBezTo>
                    <a:lnTo>
                      <a:pt x="304" y="163"/>
                    </a:lnTo>
                    <a:lnTo>
                      <a:pt x="308" y="161"/>
                    </a:lnTo>
                    <a:lnTo>
                      <a:pt x="311" y="160"/>
                    </a:lnTo>
                    <a:cubicBezTo>
                      <a:pt x="313" y="160"/>
                      <a:pt x="315" y="161"/>
                      <a:pt x="316" y="163"/>
                    </a:cubicBezTo>
                    <a:cubicBezTo>
                      <a:pt x="318" y="165"/>
                      <a:pt x="318" y="169"/>
                      <a:pt x="316" y="172"/>
                    </a:cubicBezTo>
                    <a:cubicBezTo>
                      <a:pt x="296" y="192"/>
                      <a:pt x="276" y="209"/>
                      <a:pt x="257" y="224"/>
                    </a:cubicBezTo>
                    <a:cubicBezTo>
                      <a:pt x="208" y="260"/>
                      <a:pt x="172" y="306"/>
                      <a:pt x="144" y="367"/>
                    </a:cubicBezTo>
                    <a:cubicBezTo>
                      <a:pt x="144" y="369"/>
                      <a:pt x="142" y="370"/>
                      <a:pt x="140" y="371"/>
                    </a:cubicBezTo>
                    <a:cubicBezTo>
                      <a:pt x="138" y="371"/>
                      <a:pt x="138" y="371"/>
                      <a:pt x="138" y="371"/>
                    </a:cubicBezTo>
                    <a:cubicBezTo>
                      <a:pt x="137" y="373"/>
                      <a:pt x="136" y="374"/>
                      <a:pt x="135" y="375"/>
                    </a:cubicBezTo>
                    <a:lnTo>
                      <a:pt x="130" y="376"/>
                    </a:lnTo>
                    <a:cubicBezTo>
                      <a:pt x="129" y="376"/>
                      <a:pt x="127" y="376"/>
                      <a:pt x="125" y="375"/>
                    </a:cubicBezTo>
                    <a:lnTo>
                      <a:pt x="122" y="376"/>
                    </a:lnTo>
                    <a:lnTo>
                      <a:pt x="120" y="376"/>
                    </a:lnTo>
                    <a:cubicBezTo>
                      <a:pt x="118" y="375"/>
                      <a:pt x="117" y="374"/>
                      <a:pt x="116" y="373"/>
                    </a:cubicBezTo>
                    <a:lnTo>
                      <a:pt x="115" y="374"/>
                    </a:lnTo>
                    <a:lnTo>
                      <a:pt x="111" y="373"/>
                    </a:lnTo>
                    <a:lnTo>
                      <a:pt x="111" y="372"/>
                    </a:lnTo>
                    <a:lnTo>
                      <a:pt x="109" y="375"/>
                    </a:lnTo>
                    <a:cubicBezTo>
                      <a:pt x="107" y="378"/>
                      <a:pt x="104" y="379"/>
                      <a:pt x="102" y="379"/>
                    </a:cubicBezTo>
                  </a:path>
                </a:pathLst>
              </a:custGeom>
              <a:solidFill>
                <a:schemeClr val="accent3">
                  <a:lumMod val="50000"/>
                </a:schemeClr>
              </a:solidFill>
              <a:ln w="9525">
                <a:solidFill>
                  <a:schemeClr val="bg1"/>
                </a:solidFill>
              </a:ln>
            </p:spPr>
            <p:txBody>
              <a:bodyPr vert="horz" wrap="square" lIns="91440" tIns="45720" rIns="91440" bIns="45720" numCol="1" anchor="t" anchorCtr="0" compatLnSpc="1">
                <a:prstTxWarp prst="textNoShape">
                  <a:avLst/>
                </a:prstTxWarp>
              </a:bodyPr>
              <a:lstStyle/>
              <a:p>
                <a:endParaRPr lang="pt-BR"/>
              </a:p>
            </p:txBody>
          </p:sp>
          <p:sp>
            <p:nvSpPr>
              <p:cNvPr id="819" name="Freeform 203">
                <a:extLst>
                  <a:ext uri="{FF2B5EF4-FFF2-40B4-BE49-F238E27FC236}">
                    <a16:creationId xmlns:a16="http://schemas.microsoft.com/office/drawing/2014/main" id="{DEDD0F47-BC82-8F4F-8F75-4612F727827B}"/>
                  </a:ext>
                </a:extLst>
              </p:cNvPr>
              <p:cNvSpPr>
                <a:spLocks/>
              </p:cNvSpPr>
              <p:nvPr/>
            </p:nvSpPr>
            <p:spPr bwMode="auto">
              <a:xfrm>
                <a:off x="2792967" y="2765051"/>
                <a:ext cx="456306" cy="163855"/>
              </a:xfrm>
              <a:custGeom>
                <a:avLst/>
                <a:gdLst>
                  <a:gd name="T0" fmla="*/ 105 w 1134"/>
                  <a:gd name="T1" fmla="*/ 385 h 406"/>
                  <a:gd name="T2" fmla="*/ 119 w 1134"/>
                  <a:gd name="T3" fmla="*/ 345 h 406"/>
                  <a:gd name="T4" fmla="*/ 80 w 1134"/>
                  <a:gd name="T5" fmla="*/ 293 h 406"/>
                  <a:gd name="T6" fmla="*/ 58 w 1134"/>
                  <a:gd name="T7" fmla="*/ 282 h 406"/>
                  <a:gd name="T8" fmla="*/ 3 w 1134"/>
                  <a:gd name="T9" fmla="*/ 266 h 406"/>
                  <a:gd name="T10" fmla="*/ 37 w 1134"/>
                  <a:gd name="T11" fmla="*/ 232 h 406"/>
                  <a:gd name="T12" fmla="*/ 72 w 1134"/>
                  <a:gd name="T13" fmla="*/ 200 h 406"/>
                  <a:gd name="T14" fmla="*/ 113 w 1134"/>
                  <a:gd name="T15" fmla="*/ 171 h 406"/>
                  <a:gd name="T16" fmla="*/ 129 w 1134"/>
                  <a:gd name="T17" fmla="*/ 104 h 406"/>
                  <a:gd name="T18" fmla="*/ 123 w 1134"/>
                  <a:gd name="T19" fmla="*/ 32 h 406"/>
                  <a:gd name="T20" fmla="*/ 260 w 1134"/>
                  <a:gd name="T21" fmla="*/ 12 h 406"/>
                  <a:gd name="T22" fmla="*/ 372 w 1134"/>
                  <a:gd name="T23" fmla="*/ 70 h 406"/>
                  <a:gd name="T24" fmla="*/ 405 w 1134"/>
                  <a:gd name="T25" fmla="*/ 97 h 406"/>
                  <a:gd name="T26" fmla="*/ 436 w 1134"/>
                  <a:gd name="T27" fmla="*/ 78 h 406"/>
                  <a:gd name="T28" fmla="*/ 453 w 1134"/>
                  <a:gd name="T29" fmla="*/ 69 h 406"/>
                  <a:gd name="T30" fmla="*/ 491 w 1134"/>
                  <a:gd name="T31" fmla="*/ 84 h 406"/>
                  <a:gd name="T32" fmla="*/ 531 w 1134"/>
                  <a:gd name="T33" fmla="*/ 74 h 406"/>
                  <a:gd name="T34" fmla="*/ 560 w 1134"/>
                  <a:gd name="T35" fmla="*/ 90 h 406"/>
                  <a:gd name="T36" fmla="*/ 600 w 1134"/>
                  <a:gd name="T37" fmla="*/ 78 h 406"/>
                  <a:gd name="T38" fmla="*/ 649 w 1134"/>
                  <a:gd name="T39" fmla="*/ 45 h 406"/>
                  <a:gd name="T40" fmla="*/ 693 w 1134"/>
                  <a:gd name="T41" fmla="*/ 14 h 406"/>
                  <a:gd name="T42" fmla="*/ 731 w 1134"/>
                  <a:gd name="T43" fmla="*/ 5 h 406"/>
                  <a:gd name="T44" fmla="*/ 764 w 1134"/>
                  <a:gd name="T45" fmla="*/ 32 h 406"/>
                  <a:gd name="T46" fmla="*/ 743 w 1134"/>
                  <a:gd name="T47" fmla="*/ 91 h 406"/>
                  <a:gd name="T48" fmla="*/ 728 w 1134"/>
                  <a:gd name="T49" fmla="*/ 108 h 406"/>
                  <a:gd name="T50" fmla="*/ 741 w 1134"/>
                  <a:gd name="T51" fmla="*/ 143 h 406"/>
                  <a:gd name="T52" fmla="*/ 750 w 1134"/>
                  <a:gd name="T53" fmla="*/ 175 h 406"/>
                  <a:gd name="T54" fmla="*/ 814 w 1134"/>
                  <a:gd name="T55" fmla="*/ 151 h 406"/>
                  <a:gd name="T56" fmla="*/ 839 w 1134"/>
                  <a:gd name="T57" fmla="*/ 111 h 406"/>
                  <a:gd name="T58" fmla="*/ 899 w 1134"/>
                  <a:gd name="T59" fmla="*/ 87 h 406"/>
                  <a:gd name="T60" fmla="*/ 933 w 1134"/>
                  <a:gd name="T61" fmla="*/ 95 h 406"/>
                  <a:gd name="T62" fmla="*/ 975 w 1134"/>
                  <a:gd name="T63" fmla="*/ 78 h 406"/>
                  <a:gd name="T64" fmla="*/ 1008 w 1134"/>
                  <a:gd name="T65" fmla="*/ 59 h 406"/>
                  <a:gd name="T66" fmla="*/ 1040 w 1134"/>
                  <a:gd name="T67" fmla="*/ 30 h 406"/>
                  <a:gd name="T68" fmla="*/ 1088 w 1134"/>
                  <a:gd name="T69" fmla="*/ 23 h 406"/>
                  <a:gd name="T70" fmla="*/ 1116 w 1134"/>
                  <a:gd name="T71" fmla="*/ 46 h 406"/>
                  <a:gd name="T72" fmla="*/ 1128 w 1134"/>
                  <a:gd name="T73" fmla="*/ 152 h 406"/>
                  <a:gd name="T74" fmla="*/ 1045 w 1134"/>
                  <a:gd name="T75" fmla="*/ 296 h 406"/>
                  <a:gd name="T76" fmla="*/ 1006 w 1134"/>
                  <a:gd name="T77" fmla="*/ 294 h 406"/>
                  <a:gd name="T78" fmla="*/ 953 w 1134"/>
                  <a:gd name="T79" fmla="*/ 296 h 406"/>
                  <a:gd name="T80" fmla="*/ 904 w 1134"/>
                  <a:gd name="T81" fmla="*/ 328 h 406"/>
                  <a:gd name="T82" fmla="*/ 880 w 1134"/>
                  <a:gd name="T83" fmla="*/ 355 h 406"/>
                  <a:gd name="T84" fmla="*/ 857 w 1134"/>
                  <a:gd name="T85" fmla="*/ 362 h 406"/>
                  <a:gd name="T86" fmla="*/ 805 w 1134"/>
                  <a:gd name="T87" fmla="*/ 369 h 406"/>
                  <a:gd name="T88" fmla="*/ 770 w 1134"/>
                  <a:gd name="T89" fmla="*/ 388 h 406"/>
                  <a:gd name="T90" fmla="*/ 741 w 1134"/>
                  <a:gd name="T91" fmla="*/ 366 h 406"/>
                  <a:gd name="T92" fmla="*/ 679 w 1134"/>
                  <a:gd name="T93" fmla="*/ 325 h 406"/>
                  <a:gd name="T94" fmla="*/ 636 w 1134"/>
                  <a:gd name="T95" fmla="*/ 317 h 406"/>
                  <a:gd name="T96" fmla="*/ 609 w 1134"/>
                  <a:gd name="T97" fmla="*/ 327 h 406"/>
                  <a:gd name="T98" fmla="*/ 525 w 1134"/>
                  <a:gd name="T99" fmla="*/ 333 h 406"/>
                  <a:gd name="T100" fmla="*/ 515 w 1134"/>
                  <a:gd name="T101" fmla="*/ 327 h 406"/>
                  <a:gd name="T102" fmla="*/ 462 w 1134"/>
                  <a:gd name="T103" fmla="*/ 301 h 406"/>
                  <a:gd name="T104" fmla="*/ 386 w 1134"/>
                  <a:gd name="T105" fmla="*/ 268 h 406"/>
                  <a:gd name="T106" fmla="*/ 349 w 1134"/>
                  <a:gd name="T107" fmla="*/ 238 h 406"/>
                  <a:gd name="T108" fmla="*/ 275 w 1134"/>
                  <a:gd name="T109" fmla="*/ 288 h 406"/>
                  <a:gd name="T110" fmla="*/ 228 w 1134"/>
                  <a:gd name="T111" fmla="*/ 335 h 406"/>
                  <a:gd name="T112" fmla="*/ 171 w 1134"/>
                  <a:gd name="T113" fmla="*/ 384 h 406"/>
                  <a:gd name="T114" fmla="*/ 151 w 1134"/>
                  <a:gd name="T115" fmla="*/ 39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34" h="406">
                    <a:moveTo>
                      <a:pt x="133" y="406"/>
                    </a:moveTo>
                    <a:cubicBezTo>
                      <a:pt x="128" y="406"/>
                      <a:pt x="122" y="404"/>
                      <a:pt x="115" y="399"/>
                    </a:cubicBezTo>
                    <a:lnTo>
                      <a:pt x="112" y="401"/>
                    </a:lnTo>
                    <a:lnTo>
                      <a:pt x="108" y="402"/>
                    </a:lnTo>
                    <a:lnTo>
                      <a:pt x="104" y="400"/>
                    </a:lnTo>
                    <a:cubicBezTo>
                      <a:pt x="102" y="398"/>
                      <a:pt x="101" y="396"/>
                      <a:pt x="102" y="393"/>
                    </a:cubicBezTo>
                    <a:cubicBezTo>
                      <a:pt x="103" y="390"/>
                      <a:pt x="104" y="388"/>
                      <a:pt x="105" y="385"/>
                    </a:cubicBezTo>
                    <a:cubicBezTo>
                      <a:pt x="109" y="378"/>
                      <a:pt x="109" y="376"/>
                      <a:pt x="107" y="374"/>
                    </a:cubicBezTo>
                    <a:cubicBezTo>
                      <a:pt x="105" y="372"/>
                      <a:pt x="105" y="370"/>
                      <a:pt x="105" y="368"/>
                    </a:cubicBezTo>
                    <a:cubicBezTo>
                      <a:pt x="106" y="366"/>
                      <a:pt x="107" y="364"/>
                      <a:pt x="109" y="363"/>
                    </a:cubicBezTo>
                    <a:cubicBezTo>
                      <a:pt x="111" y="362"/>
                      <a:pt x="113" y="362"/>
                      <a:pt x="114" y="361"/>
                    </a:cubicBezTo>
                    <a:lnTo>
                      <a:pt x="117" y="360"/>
                    </a:lnTo>
                    <a:cubicBezTo>
                      <a:pt x="117" y="356"/>
                      <a:pt x="118" y="352"/>
                      <a:pt x="118" y="350"/>
                    </a:cubicBezTo>
                    <a:cubicBezTo>
                      <a:pt x="119" y="348"/>
                      <a:pt x="119" y="346"/>
                      <a:pt x="119" y="345"/>
                    </a:cubicBezTo>
                    <a:cubicBezTo>
                      <a:pt x="119" y="345"/>
                      <a:pt x="118" y="344"/>
                      <a:pt x="110" y="342"/>
                    </a:cubicBezTo>
                    <a:lnTo>
                      <a:pt x="109" y="341"/>
                    </a:lnTo>
                    <a:cubicBezTo>
                      <a:pt x="98" y="335"/>
                      <a:pt x="96" y="334"/>
                      <a:pt x="94" y="326"/>
                    </a:cubicBezTo>
                    <a:cubicBezTo>
                      <a:pt x="93" y="324"/>
                      <a:pt x="92" y="320"/>
                      <a:pt x="89" y="313"/>
                    </a:cubicBezTo>
                    <a:lnTo>
                      <a:pt x="89" y="311"/>
                    </a:lnTo>
                    <a:cubicBezTo>
                      <a:pt x="89" y="308"/>
                      <a:pt x="87" y="305"/>
                      <a:pt x="85" y="302"/>
                    </a:cubicBezTo>
                    <a:cubicBezTo>
                      <a:pt x="83" y="299"/>
                      <a:pt x="82" y="297"/>
                      <a:pt x="80" y="293"/>
                    </a:cubicBezTo>
                    <a:cubicBezTo>
                      <a:pt x="78" y="291"/>
                      <a:pt x="75" y="290"/>
                      <a:pt x="74" y="290"/>
                    </a:cubicBezTo>
                    <a:lnTo>
                      <a:pt x="70" y="291"/>
                    </a:lnTo>
                    <a:lnTo>
                      <a:pt x="66" y="293"/>
                    </a:lnTo>
                    <a:lnTo>
                      <a:pt x="63" y="292"/>
                    </a:lnTo>
                    <a:cubicBezTo>
                      <a:pt x="61" y="291"/>
                      <a:pt x="60" y="289"/>
                      <a:pt x="59" y="287"/>
                    </a:cubicBezTo>
                    <a:cubicBezTo>
                      <a:pt x="59" y="283"/>
                      <a:pt x="58" y="282"/>
                      <a:pt x="58" y="282"/>
                    </a:cubicBezTo>
                    <a:lnTo>
                      <a:pt x="58" y="282"/>
                    </a:lnTo>
                    <a:lnTo>
                      <a:pt x="57" y="282"/>
                    </a:lnTo>
                    <a:cubicBezTo>
                      <a:pt x="53" y="282"/>
                      <a:pt x="45" y="281"/>
                      <a:pt x="41" y="268"/>
                    </a:cubicBezTo>
                    <a:lnTo>
                      <a:pt x="40" y="268"/>
                    </a:lnTo>
                    <a:cubicBezTo>
                      <a:pt x="38" y="269"/>
                      <a:pt x="36" y="269"/>
                      <a:pt x="34" y="269"/>
                    </a:cubicBezTo>
                    <a:lnTo>
                      <a:pt x="32" y="269"/>
                    </a:lnTo>
                    <a:cubicBezTo>
                      <a:pt x="28" y="271"/>
                      <a:pt x="24" y="273"/>
                      <a:pt x="19" y="273"/>
                    </a:cubicBezTo>
                    <a:cubicBezTo>
                      <a:pt x="13" y="273"/>
                      <a:pt x="7" y="270"/>
                      <a:pt x="3" y="266"/>
                    </a:cubicBezTo>
                    <a:cubicBezTo>
                      <a:pt x="1" y="265"/>
                      <a:pt x="0" y="262"/>
                      <a:pt x="1" y="260"/>
                    </a:cubicBezTo>
                    <a:cubicBezTo>
                      <a:pt x="2" y="257"/>
                      <a:pt x="3" y="255"/>
                      <a:pt x="6" y="255"/>
                    </a:cubicBezTo>
                    <a:cubicBezTo>
                      <a:pt x="10" y="254"/>
                      <a:pt x="15" y="251"/>
                      <a:pt x="20" y="248"/>
                    </a:cubicBezTo>
                    <a:cubicBezTo>
                      <a:pt x="22" y="247"/>
                      <a:pt x="24" y="246"/>
                      <a:pt x="27" y="245"/>
                    </a:cubicBezTo>
                    <a:lnTo>
                      <a:pt x="27" y="243"/>
                    </a:lnTo>
                    <a:cubicBezTo>
                      <a:pt x="28" y="238"/>
                      <a:pt x="32" y="236"/>
                      <a:pt x="34" y="235"/>
                    </a:cubicBezTo>
                    <a:cubicBezTo>
                      <a:pt x="36" y="234"/>
                      <a:pt x="37" y="233"/>
                      <a:pt x="37" y="232"/>
                    </a:cubicBezTo>
                    <a:cubicBezTo>
                      <a:pt x="38" y="225"/>
                      <a:pt x="43" y="224"/>
                      <a:pt x="45" y="224"/>
                    </a:cubicBezTo>
                    <a:lnTo>
                      <a:pt x="47" y="225"/>
                    </a:lnTo>
                    <a:lnTo>
                      <a:pt x="49" y="223"/>
                    </a:lnTo>
                    <a:cubicBezTo>
                      <a:pt x="50" y="217"/>
                      <a:pt x="53" y="215"/>
                      <a:pt x="55" y="214"/>
                    </a:cubicBezTo>
                    <a:cubicBezTo>
                      <a:pt x="57" y="209"/>
                      <a:pt x="61" y="206"/>
                      <a:pt x="63" y="205"/>
                    </a:cubicBezTo>
                    <a:lnTo>
                      <a:pt x="66" y="202"/>
                    </a:lnTo>
                    <a:cubicBezTo>
                      <a:pt x="67" y="201"/>
                      <a:pt x="71" y="200"/>
                      <a:pt x="72" y="200"/>
                    </a:cubicBezTo>
                    <a:cubicBezTo>
                      <a:pt x="76" y="200"/>
                      <a:pt x="79" y="202"/>
                      <a:pt x="81" y="205"/>
                    </a:cubicBezTo>
                    <a:lnTo>
                      <a:pt x="81" y="204"/>
                    </a:lnTo>
                    <a:cubicBezTo>
                      <a:pt x="80" y="202"/>
                      <a:pt x="80" y="200"/>
                      <a:pt x="81" y="199"/>
                    </a:cubicBezTo>
                    <a:cubicBezTo>
                      <a:pt x="84" y="193"/>
                      <a:pt x="88" y="192"/>
                      <a:pt x="90" y="192"/>
                    </a:cubicBezTo>
                    <a:cubicBezTo>
                      <a:pt x="92" y="192"/>
                      <a:pt x="93" y="193"/>
                      <a:pt x="94" y="194"/>
                    </a:cubicBezTo>
                    <a:cubicBezTo>
                      <a:pt x="96" y="190"/>
                      <a:pt x="99" y="188"/>
                      <a:pt x="100" y="187"/>
                    </a:cubicBezTo>
                    <a:cubicBezTo>
                      <a:pt x="102" y="179"/>
                      <a:pt x="103" y="175"/>
                      <a:pt x="113" y="171"/>
                    </a:cubicBezTo>
                    <a:cubicBezTo>
                      <a:pt x="117" y="169"/>
                      <a:pt x="120" y="164"/>
                      <a:pt x="123" y="160"/>
                    </a:cubicBezTo>
                    <a:cubicBezTo>
                      <a:pt x="124" y="159"/>
                      <a:pt x="125" y="158"/>
                      <a:pt x="127" y="157"/>
                    </a:cubicBezTo>
                    <a:lnTo>
                      <a:pt x="129" y="155"/>
                    </a:lnTo>
                    <a:lnTo>
                      <a:pt x="133" y="154"/>
                    </a:lnTo>
                    <a:cubicBezTo>
                      <a:pt x="133" y="147"/>
                      <a:pt x="136" y="139"/>
                      <a:pt x="138" y="132"/>
                    </a:cubicBezTo>
                    <a:cubicBezTo>
                      <a:pt x="141" y="123"/>
                      <a:pt x="145" y="113"/>
                      <a:pt x="142" y="109"/>
                    </a:cubicBezTo>
                    <a:cubicBezTo>
                      <a:pt x="140" y="105"/>
                      <a:pt x="133" y="104"/>
                      <a:pt x="129" y="104"/>
                    </a:cubicBezTo>
                    <a:lnTo>
                      <a:pt x="125" y="102"/>
                    </a:lnTo>
                    <a:cubicBezTo>
                      <a:pt x="115" y="94"/>
                      <a:pt x="119" y="83"/>
                      <a:pt x="122" y="76"/>
                    </a:cubicBezTo>
                    <a:cubicBezTo>
                      <a:pt x="123" y="72"/>
                      <a:pt x="124" y="69"/>
                      <a:pt x="124" y="66"/>
                    </a:cubicBezTo>
                    <a:lnTo>
                      <a:pt x="124" y="66"/>
                    </a:lnTo>
                    <a:cubicBezTo>
                      <a:pt x="124" y="66"/>
                      <a:pt x="122" y="64"/>
                      <a:pt x="121" y="62"/>
                    </a:cubicBezTo>
                    <a:cubicBezTo>
                      <a:pt x="116" y="55"/>
                      <a:pt x="110" y="46"/>
                      <a:pt x="113" y="39"/>
                    </a:cubicBezTo>
                    <a:cubicBezTo>
                      <a:pt x="114" y="36"/>
                      <a:pt x="117" y="33"/>
                      <a:pt x="123" y="32"/>
                    </a:cubicBezTo>
                    <a:cubicBezTo>
                      <a:pt x="136" y="23"/>
                      <a:pt x="149" y="19"/>
                      <a:pt x="165" y="19"/>
                    </a:cubicBezTo>
                    <a:cubicBezTo>
                      <a:pt x="174" y="19"/>
                      <a:pt x="184" y="21"/>
                      <a:pt x="193" y="22"/>
                    </a:cubicBezTo>
                    <a:cubicBezTo>
                      <a:pt x="202" y="23"/>
                      <a:pt x="211" y="24"/>
                      <a:pt x="219" y="24"/>
                    </a:cubicBezTo>
                    <a:cubicBezTo>
                      <a:pt x="226" y="24"/>
                      <a:pt x="232" y="24"/>
                      <a:pt x="237" y="22"/>
                    </a:cubicBezTo>
                    <a:cubicBezTo>
                      <a:pt x="243" y="22"/>
                      <a:pt x="245" y="20"/>
                      <a:pt x="247" y="18"/>
                    </a:cubicBezTo>
                    <a:cubicBezTo>
                      <a:pt x="250" y="15"/>
                      <a:pt x="254" y="12"/>
                      <a:pt x="259" y="12"/>
                    </a:cubicBezTo>
                    <a:lnTo>
                      <a:pt x="260" y="12"/>
                    </a:lnTo>
                    <a:cubicBezTo>
                      <a:pt x="268" y="10"/>
                      <a:pt x="281" y="7"/>
                      <a:pt x="293" y="7"/>
                    </a:cubicBezTo>
                    <a:cubicBezTo>
                      <a:pt x="298" y="7"/>
                      <a:pt x="302" y="7"/>
                      <a:pt x="305" y="9"/>
                    </a:cubicBezTo>
                    <a:cubicBezTo>
                      <a:pt x="318" y="14"/>
                      <a:pt x="329" y="24"/>
                      <a:pt x="336" y="31"/>
                    </a:cubicBezTo>
                    <a:cubicBezTo>
                      <a:pt x="350" y="35"/>
                      <a:pt x="364" y="43"/>
                      <a:pt x="368" y="57"/>
                    </a:cubicBezTo>
                    <a:cubicBezTo>
                      <a:pt x="369" y="58"/>
                      <a:pt x="370" y="59"/>
                      <a:pt x="371" y="59"/>
                    </a:cubicBezTo>
                    <a:cubicBezTo>
                      <a:pt x="373" y="61"/>
                      <a:pt x="375" y="64"/>
                      <a:pt x="374" y="66"/>
                    </a:cubicBezTo>
                    <a:lnTo>
                      <a:pt x="372" y="70"/>
                    </a:lnTo>
                    <a:cubicBezTo>
                      <a:pt x="375" y="71"/>
                      <a:pt x="376" y="73"/>
                      <a:pt x="377" y="75"/>
                    </a:cubicBezTo>
                    <a:lnTo>
                      <a:pt x="378" y="74"/>
                    </a:lnTo>
                    <a:cubicBezTo>
                      <a:pt x="382" y="74"/>
                      <a:pt x="386" y="76"/>
                      <a:pt x="388" y="78"/>
                    </a:cubicBezTo>
                    <a:cubicBezTo>
                      <a:pt x="390" y="79"/>
                      <a:pt x="392" y="80"/>
                      <a:pt x="393" y="80"/>
                    </a:cubicBezTo>
                    <a:cubicBezTo>
                      <a:pt x="395" y="80"/>
                      <a:pt x="397" y="82"/>
                      <a:pt x="398" y="84"/>
                    </a:cubicBezTo>
                    <a:lnTo>
                      <a:pt x="401" y="88"/>
                    </a:lnTo>
                    <a:cubicBezTo>
                      <a:pt x="402" y="90"/>
                      <a:pt x="404" y="93"/>
                      <a:pt x="405" y="97"/>
                    </a:cubicBezTo>
                    <a:lnTo>
                      <a:pt x="409" y="96"/>
                    </a:lnTo>
                    <a:cubicBezTo>
                      <a:pt x="412" y="96"/>
                      <a:pt x="415" y="98"/>
                      <a:pt x="417" y="100"/>
                    </a:cubicBezTo>
                    <a:lnTo>
                      <a:pt x="417" y="99"/>
                    </a:lnTo>
                    <a:cubicBezTo>
                      <a:pt x="418" y="95"/>
                      <a:pt x="419" y="90"/>
                      <a:pt x="423" y="86"/>
                    </a:cubicBezTo>
                    <a:lnTo>
                      <a:pt x="427" y="85"/>
                    </a:lnTo>
                    <a:lnTo>
                      <a:pt x="430" y="83"/>
                    </a:lnTo>
                    <a:cubicBezTo>
                      <a:pt x="431" y="81"/>
                      <a:pt x="433" y="79"/>
                      <a:pt x="436" y="78"/>
                    </a:cubicBezTo>
                    <a:lnTo>
                      <a:pt x="438" y="77"/>
                    </a:lnTo>
                    <a:lnTo>
                      <a:pt x="440" y="78"/>
                    </a:lnTo>
                    <a:cubicBezTo>
                      <a:pt x="440" y="75"/>
                      <a:pt x="441" y="72"/>
                      <a:pt x="443" y="71"/>
                    </a:cubicBezTo>
                    <a:cubicBezTo>
                      <a:pt x="444" y="70"/>
                      <a:pt x="446" y="69"/>
                      <a:pt x="447" y="69"/>
                    </a:cubicBezTo>
                    <a:lnTo>
                      <a:pt x="449" y="70"/>
                    </a:lnTo>
                    <a:lnTo>
                      <a:pt x="449" y="71"/>
                    </a:lnTo>
                    <a:lnTo>
                      <a:pt x="453" y="69"/>
                    </a:lnTo>
                    <a:lnTo>
                      <a:pt x="456" y="67"/>
                    </a:lnTo>
                    <a:cubicBezTo>
                      <a:pt x="458" y="65"/>
                      <a:pt x="461" y="62"/>
                      <a:pt x="466" y="62"/>
                    </a:cubicBezTo>
                    <a:cubicBezTo>
                      <a:pt x="471" y="62"/>
                      <a:pt x="475" y="66"/>
                      <a:pt x="477" y="69"/>
                    </a:cubicBezTo>
                    <a:cubicBezTo>
                      <a:pt x="481" y="71"/>
                      <a:pt x="484" y="77"/>
                      <a:pt x="487" y="82"/>
                    </a:cubicBezTo>
                    <a:lnTo>
                      <a:pt x="488" y="84"/>
                    </a:lnTo>
                    <a:lnTo>
                      <a:pt x="489" y="84"/>
                    </a:lnTo>
                    <a:lnTo>
                      <a:pt x="491" y="84"/>
                    </a:lnTo>
                    <a:lnTo>
                      <a:pt x="493" y="85"/>
                    </a:lnTo>
                    <a:lnTo>
                      <a:pt x="498" y="85"/>
                    </a:lnTo>
                    <a:cubicBezTo>
                      <a:pt x="501" y="81"/>
                      <a:pt x="505" y="79"/>
                      <a:pt x="510" y="79"/>
                    </a:cubicBezTo>
                    <a:cubicBezTo>
                      <a:pt x="511" y="79"/>
                      <a:pt x="513" y="80"/>
                      <a:pt x="515" y="80"/>
                    </a:cubicBezTo>
                    <a:cubicBezTo>
                      <a:pt x="518" y="76"/>
                      <a:pt x="522" y="73"/>
                      <a:pt x="526" y="73"/>
                    </a:cubicBezTo>
                    <a:cubicBezTo>
                      <a:pt x="528" y="73"/>
                      <a:pt x="529" y="73"/>
                      <a:pt x="531" y="74"/>
                    </a:cubicBezTo>
                    <a:lnTo>
                      <a:pt x="531" y="74"/>
                    </a:lnTo>
                    <a:cubicBezTo>
                      <a:pt x="535" y="74"/>
                      <a:pt x="539" y="76"/>
                      <a:pt x="540" y="84"/>
                    </a:cubicBezTo>
                    <a:lnTo>
                      <a:pt x="540" y="85"/>
                    </a:lnTo>
                    <a:cubicBezTo>
                      <a:pt x="542" y="87"/>
                      <a:pt x="542" y="89"/>
                      <a:pt x="542" y="91"/>
                    </a:cubicBezTo>
                    <a:cubicBezTo>
                      <a:pt x="541" y="96"/>
                      <a:pt x="542" y="98"/>
                      <a:pt x="543" y="99"/>
                    </a:cubicBezTo>
                    <a:lnTo>
                      <a:pt x="543" y="99"/>
                    </a:lnTo>
                    <a:cubicBezTo>
                      <a:pt x="544" y="99"/>
                      <a:pt x="547" y="98"/>
                      <a:pt x="552" y="94"/>
                    </a:cubicBezTo>
                    <a:cubicBezTo>
                      <a:pt x="554" y="91"/>
                      <a:pt x="557" y="90"/>
                      <a:pt x="560" y="90"/>
                    </a:cubicBezTo>
                    <a:cubicBezTo>
                      <a:pt x="563" y="90"/>
                      <a:pt x="566" y="92"/>
                      <a:pt x="570" y="94"/>
                    </a:cubicBezTo>
                    <a:cubicBezTo>
                      <a:pt x="572" y="87"/>
                      <a:pt x="577" y="86"/>
                      <a:pt x="580" y="86"/>
                    </a:cubicBezTo>
                    <a:cubicBezTo>
                      <a:pt x="583" y="86"/>
                      <a:pt x="586" y="87"/>
                      <a:pt x="588" y="87"/>
                    </a:cubicBezTo>
                    <a:lnTo>
                      <a:pt x="591" y="88"/>
                    </a:lnTo>
                    <a:cubicBezTo>
                      <a:pt x="593" y="87"/>
                      <a:pt x="594" y="85"/>
                      <a:pt x="595" y="84"/>
                    </a:cubicBezTo>
                    <a:cubicBezTo>
                      <a:pt x="594" y="81"/>
                      <a:pt x="596" y="79"/>
                      <a:pt x="599" y="78"/>
                    </a:cubicBezTo>
                    <a:lnTo>
                      <a:pt x="600" y="78"/>
                    </a:lnTo>
                    <a:lnTo>
                      <a:pt x="601" y="77"/>
                    </a:lnTo>
                    <a:cubicBezTo>
                      <a:pt x="605" y="70"/>
                      <a:pt x="618" y="63"/>
                      <a:pt x="625" y="63"/>
                    </a:cubicBezTo>
                    <a:lnTo>
                      <a:pt x="626" y="63"/>
                    </a:lnTo>
                    <a:lnTo>
                      <a:pt x="626" y="63"/>
                    </a:lnTo>
                    <a:cubicBezTo>
                      <a:pt x="627" y="62"/>
                      <a:pt x="629" y="59"/>
                      <a:pt x="631" y="57"/>
                    </a:cubicBezTo>
                    <a:cubicBezTo>
                      <a:pt x="635" y="51"/>
                      <a:pt x="640" y="45"/>
                      <a:pt x="646" y="45"/>
                    </a:cubicBezTo>
                    <a:lnTo>
                      <a:pt x="649" y="45"/>
                    </a:lnTo>
                    <a:lnTo>
                      <a:pt x="652" y="43"/>
                    </a:lnTo>
                    <a:cubicBezTo>
                      <a:pt x="655" y="41"/>
                      <a:pt x="658" y="38"/>
                      <a:pt x="663" y="37"/>
                    </a:cubicBezTo>
                    <a:lnTo>
                      <a:pt x="663" y="36"/>
                    </a:lnTo>
                    <a:cubicBezTo>
                      <a:pt x="664" y="34"/>
                      <a:pt x="665" y="30"/>
                      <a:pt x="668" y="28"/>
                    </a:cubicBezTo>
                    <a:cubicBezTo>
                      <a:pt x="670" y="20"/>
                      <a:pt x="674" y="14"/>
                      <a:pt x="683" y="14"/>
                    </a:cubicBezTo>
                    <a:lnTo>
                      <a:pt x="688" y="14"/>
                    </a:lnTo>
                    <a:cubicBezTo>
                      <a:pt x="690" y="14"/>
                      <a:pt x="691" y="14"/>
                      <a:pt x="693" y="14"/>
                    </a:cubicBezTo>
                    <a:lnTo>
                      <a:pt x="694" y="12"/>
                    </a:lnTo>
                    <a:cubicBezTo>
                      <a:pt x="695" y="10"/>
                      <a:pt x="696" y="7"/>
                      <a:pt x="698" y="5"/>
                    </a:cubicBezTo>
                    <a:cubicBezTo>
                      <a:pt x="699" y="3"/>
                      <a:pt x="701" y="2"/>
                      <a:pt x="703" y="2"/>
                    </a:cubicBezTo>
                    <a:lnTo>
                      <a:pt x="704" y="2"/>
                    </a:lnTo>
                    <a:cubicBezTo>
                      <a:pt x="706" y="2"/>
                      <a:pt x="708" y="2"/>
                      <a:pt x="710" y="1"/>
                    </a:cubicBezTo>
                    <a:cubicBezTo>
                      <a:pt x="713" y="1"/>
                      <a:pt x="715" y="0"/>
                      <a:pt x="718" y="0"/>
                    </a:cubicBezTo>
                    <a:cubicBezTo>
                      <a:pt x="723" y="0"/>
                      <a:pt x="727" y="2"/>
                      <a:pt x="731" y="5"/>
                    </a:cubicBezTo>
                    <a:lnTo>
                      <a:pt x="734" y="8"/>
                    </a:lnTo>
                    <a:cubicBezTo>
                      <a:pt x="739" y="12"/>
                      <a:pt x="741" y="14"/>
                      <a:pt x="746" y="14"/>
                    </a:cubicBezTo>
                    <a:lnTo>
                      <a:pt x="748" y="15"/>
                    </a:lnTo>
                    <a:cubicBezTo>
                      <a:pt x="750" y="15"/>
                      <a:pt x="751" y="17"/>
                      <a:pt x="752" y="18"/>
                    </a:cubicBezTo>
                    <a:lnTo>
                      <a:pt x="753" y="18"/>
                    </a:lnTo>
                    <a:lnTo>
                      <a:pt x="756" y="18"/>
                    </a:lnTo>
                    <a:cubicBezTo>
                      <a:pt x="764" y="23"/>
                      <a:pt x="764" y="29"/>
                      <a:pt x="764" y="32"/>
                    </a:cubicBezTo>
                    <a:cubicBezTo>
                      <a:pt x="765" y="34"/>
                      <a:pt x="765" y="34"/>
                      <a:pt x="766" y="35"/>
                    </a:cubicBezTo>
                    <a:cubicBezTo>
                      <a:pt x="768" y="37"/>
                      <a:pt x="769" y="39"/>
                      <a:pt x="769" y="41"/>
                    </a:cubicBezTo>
                    <a:cubicBezTo>
                      <a:pt x="768" y="49"/>
                      <a:pt x="760" y="53"/>
                      <a:pt x="752" y="55"/>
                    </a:cubicBezTo>
                    <a:cubicBezTo>
                      <a:pt x="743" y="59"/>
                      <a:pt x="736" y="62"/>
                      <a:pt x="736" y="68"/>
                    </a:cubicBezTo>
                    <a:cubicBezTo>
                      <a:pt x="736" y="70"/>
                      <a:pt x="735" y="71"/>
                      <a:pt x="734" y="72"/>
                    </a:cubicBezTo>
                    <a:lnTo>
                      <a:pt x="737" y="76"/>
                    </a:lnTo>
                    <a:cubicBezTo>
                      <a:pt x="740" y="80"/>
                      <a:pt x="744" y="86"/>
                      <a:pt x="743" y="91"/>
                    </a:cubicBezTo>
                    <a:cubicBezTo>
                      <a:pt x="743" y="93"/>
                      <a:pt x="742" y="95"/>
                      <a:pt x="741" y="97"/>
                    </a:cubicBezTo>
                    <a:cubicBezTo>
                      <a:pt x="741" y="99"/>
                      <a:pt x="741" y="100"/>
                      <a:pt x="739" y="102"/>
                    </a:cubicBezTo>
                    <a:cubicBezTo>
                      <a:pt x="738" y="103"/>
                      <a:pt x="736" y="105"/>
                      <a:pt x="732" y="105"/>
                    </a:cubicBezTo>
                    <a:lnTo>
                      <a:pt x="730" y="105"/>
                    </a:lnTo>
                    <a:lnTo>
                      <a:pt x="730" y="105"/>
                    </a:lnTo>
                    <a:lnTo>
                      <a:pt x="729" y="106"/>
                    </a:lnTo>
                    <a:lnTo>
                      <a:pt x="728" y="108"/>
                    </a:lnTo>
                    <a:cubicBezTo>
                      <a:pt x="728" y="110"/>
                      <a:pt x="727" y="112"/>
                      <a:pt x="725" y="113"/>
                    </a:cubicBezTo>
                    <a:cubicBezTo>
                      <a:pt x="724" y="118"/>
                      <a:pt x="719" y="121"/>
                      <a:pt x="716" y="123"/>
                    </a:cubicBezTo>
                    <a:cubicBezTo>
                      <a:pt x="717" y="123"/>
                      <a:pt x="719" y="123"/>
                      <a:pt x="720" y="124"/>
                    </a:cubicBezTo>
                    <a:cubicBezTo>
                      <a:pt x="722" y="122"/>
                      <a:pt x="724" y="121"/>
                      <a:pt x="726" y="121"/>
                    </a:cubicBezTo>
                    <a:cubicBezTo>
                      <a:pt x="728" y="121"/>
                      <a:pt x="731" y="122"/>
                      <a:pt x="732" y="124"/>
                    </a:cubicBezTo>
                    <a:cubicBezTo>
                      <a:pt x="734" y="125"/>
                      <a:pt x="734" y="127"/>
                      <a:pt x="734" y="128"/>
                    </a:cubicBezTo>
                    <a:cubicBezTo>
                      <a:pt x="737" y="130"/>
                      <a:pt x="744" y="134"/>
                      <a:pt x="741" y="143"/>
                    </a:cubicBezTo>
                    <a:cubicBezTo>
                      <a:pt x="741" y="146"/>
                      <a:pt x="741" y="147"/>
                      <a:pt x="742" y="150"/>
                    </a:cubicBezTo>
                    <a:cubicBezTo>
                      <a:pt x="742" y="152"/>
                      <a:pt x="743" y="154"/>
                      <a:pt x="743" y="156"/>
                    </a:cubicBezTo>
                    <a:lnTo>
                      <a:pt x="742" y="159"/>
                    </a:lnTo>
                    <a:lnTo>
                      <a:pt x="741" y="161"/>
                    </a:lnTo>
                    <a:cubicBezTo>
                      <a:pt x="745" y="164"/>
                      <a:pt x="746" y="167"/>
                      <a:pt x="746" y="169"/>
                    </a:cubicBezTo>
                    <a:cubicBezTo>
                      <a:pt x="747" y="171"/>
                      <a:pt x="747" y="172"/>
                      <a:pt x="748" y="172"/>
                    </a:cubicBezTo>
                    <a:lnTo>
                      <a:pt x="750" y="175"/>
                    </a:lnTo>
                    <a:cubicBezTo>
                      <a:pt x="752" y="177"/>
                      <a:pt x="761" y="182"/>
                      <a:pt x="765" y="182"/>
                    </a:cubicBezTo>
                    <a:lnTo>
                      <a:pt x="768" y="180"/>
                    </a:lnTo>
                    <a:cubicBezTo>
                      <a:pt x="776" y="173"/>
                      <a:pt x="787" y="164"/>
                      <a:pt x="798" y="164"/>
                    </a:cubicBezTo>
                    <a:cubicBezTo>
                      <a:pt x="801" y="161"/>
                      <a:pt x="805" y="159"/>
                      <a:pt x="807" y="159"/>
                    </a:cubicBezTo>
                    <a:lnTo>
                      <a:pt x="810" y="155"/>
                    </a:lnTo>
                    <a:cubicBezTo>
                      <a:pt x="811" y="154"/>
                      <a:pt x="813" y="153"/>
                      <a:pt x="815" y="152"/>
                    </a:cubicBezTo>
                    <a:lnTo>
                      <a:pt x="814" y="151"/>
                    </a:lnTo>
                    <a:cubicBezTo>
                      <a:pt x="813" y="147"/>
                      <a:pt x="816" y="144"/>
                      <a:pt x="819" y="142"/>
                    </a:cubicBezTo>
                    <a:lnTo>
                      <a:pt x="819" y="142"/>
                    </a:lnTo>
                    <a:cubicBezTo>
                      <a:pt x="818" y="138"/>
                      <a:pt x="818" y="134"/>
                      <a:pt x="820" y="131"/>
                    </a:cubicBezTo>
                    <a:cubicBezTo>
                      <a:pt x="820" y="128"/>
                      <a:pt x="820" y="126"/>
                      <a:pt x="822" y="123"/>
                    </a:cubicBezTo>
                    <a:cubicBezTo>
                      <a:pt x="823" y="122"/>
                      <a:pt x="824" y="121"/>
                      <a:pt x="827" y="121"/>
                    </a:cubicBezTo>
                    <a:cubicBezTo>
                      <a:pt x="828" y="119"/>
                      <a:pt x="828" y="117"/>
                      <a:pt x="829" y="116"/>
                    </a:cubicBezTo>
                    <a:cubicBezTo>
                      <a:pt x="831" y="113"/>
                      <a:pt x="835" y="111"/>
                      <a:pt x="839" y="111"/>
                    </a:cubicBezTo>
                    <a:cubicBezTo>
                      <a:pt x="842" y="111"/>
                      <a:pt x="846" y="113"/>
                      <a:pt x="849" y="115"/>
                    </a:cubicBezTo>
                    <a:cubicBezTo>
                      <a:pt x="852" y="114"/>
                      <a:pt x="853" y="113"/>
                      <a:pt x="853" y="109"/>
                    </a:cubicBezTo>
                    <a:cubicBezTo>
                      <a:pt x="854" y="105"/>
                      <a:pt x="855" y="94"/>
                      <a:pt x="870" y="94"/>
                    </a:cubicBezTo>
                    <a:cubicBezTo>
                      <a:pt x="874" y="94"/>
                      <a:pt x="879" y="95"/>
                      <a:pt x="885" y="97"/>
                    </a:cubicBezTo>
                    <a:cubicBezTo>
                      <a:pt x="886" y="93"/>
                      <a:pt x="888" y="90"/>
                      <a:pt x="894" y="88"/>
                    </a:cubicBezTo>
                    <a:lnTo>
                      <a:pt x="897" y="87"/>
                    </a:lnTo>
                    <a:lnTo>
                      <a:pt x="899" y="87"/>
                    </a:lnTo>
                    <a:cubicBezTo>
                      <a:pt x="901" y="88"/>
                      <a:pt x="903" y="90"/>
                      <a:pt x="903" y="91"/>
                    </a:cubicBezTo>
                    <a:lnTo>
                      <a:pt x="906" y="91"/>
                    </a:lnTo>
                    <a:cubicBezTo>
                      <a:pt x="907" y="90"/>
                      <a:pt x="909" y="90"/>
                      <a:pt x="911" y="90"/>
                    </a:cubicBezTo>
                    <a:lnTo>
                      <a:pt x="913" y="90"/>
                    </a:lnTo>
                    <a:lnTo>
                      <a:pt x="916" y="90"/>
                    </a:lnTo>
                    <a:cubicBezTo>
                      <a:pt x="922" y="90"/>
                      <a:pt x="926" y="92"/>
                      <a:pt x="929" y="93"/>
                    </a:cubicBezTo>
                    <a:cubicBezTo>
                      <a:pt x="931" y="94"/>
                      <a:pt x="932" y="95"/>
                      <a:pt x="933" y="95"/>
                    </a:cubicBezTo>
                    <a:cubicBezTo>
                      <a:pt x="935" y="95"/>
                      <a:pt x="938" y="94"/>
                      <a:pt x="941" y="91"/>
                    </a:cubicBezTo>
                    <a:lnTo>
                      <a:pt x="945" y="90"/>
                    </a:lnTo>
                    <a:lnTo>
                      <a:pt x="948" y="91"/>
                    </a:lnTo>
                    <a:cubicBezTo>
                      <a:pt x="950" y="88"/>
                      <a:pt x="953" y="85"/>
                      <a:pt x="957" y="85"/>
                    </a:cubicBezTo>
                    <a:cubicBezTo>
                      <a:pt x="958" y="84"/>
                      <a:pt x="960" y="84"/>
                      <a:pt x="962" y="84"/>
                    </a:cubicBezTo>
                    <a:cubicBezTo>
                      <a:pt x="966" y="84"/>
                      <a:pt x="971" y="83"/>
                      <a:pt x="972" y="81"/>
                    </a:cubicBezTo>
                    <a:lnTo>
                      <a:pt x="975" y="78"/>
                    </a:lnTo>
                    <a:cubicBezTo>
                      <a:pt x="979" y="76"/>
                      <a:pt x="983" y="76"/>
                      <a:pt x="986" y="75"/>
                    </a:cubicBezTo>
                    <a:cubicBezTo>
                      <a:pt x="992" y="75"/>
                      <a:pt x="994" y="74"/>
                      <a:pt x="995" y="71"/>
                    </a:cubicBezTo>
                    <a:cubicBezTo>
                      <a:pt x="996" y="68"/>
                      <a:pt x="999" y="67"/>
                      <a:pt x="1001" y="67"/>
                    </a:cubicBezTo>
                    <a:lnTo>
                      <a:pt x="1002" y="67"/>
                    </a:lnTo>
                    <a:cubicBezTo>
                      <a:pt x="1004" y="67"/>
                      <a:pt x="1006" y="67"/>
                      <a:pt x="1008" y="67"/>
                    </a:cubicBezTo>
                    <a:lnTo>
                      <a:pt x="1008" y="65"/>
                    </a:lnTo>
                    <a:cubicBezTo>
                      <a:pt x="1007" y="63"/>
                      <a:pt x="1007" y="60"/>
                      <a:pt x="1008" y="59"/>
                    </a:cubicBezTo>
                    <a:lnTo>
                      <a:pt x="1010" y="55"/>
                    </a:lnTo>
                    <a:cubicBezTo>
                      <a:pt x="1010" y="53"/>
                      <a:pt x="1010" y="51"/>
                      <a:pt x="1011" y="49"/>
                    </a:cubicBezTo>
                    <a:cubicBezTo>
                      <a:pt x="1012" y="42"/>
                      <a:pt x="1014" y="31"/>
                      <a:pt x="1024" y="31"/>
                    </a:cubicBezTo>
                    <a:cubicBezTo>
                      <a:pt x="1026" y="31"/>
                      <a:pt x="1028" y="32"/>
                      <a:pt x="1030" y="32"/>
                    </a:cubicBezTo>
                    <a:lnTo>
                      <a:pt x="1034" y="34"/>
                    </a:lnTo>
                    <a:cubicBezTo>
                      <a:pt x="1034" y="34"/>
                      <a:pt x="1035" y="34"/>
                      <a:pt x="1037" y="32"/>
                    </a:cubicBezTo>
                    <a:lnTo>
                      <a:pt x="1040" y="30"/>
                    </a:lnTo>
                    <a:cubicBezTo>
                      <a:pt x="1041" y="28"/>
                      <a:pt x="1042" y="27"/>
                      <a:pt x="1044" y="26"/>
                    </a:cubicBezTo>
                    <a:lnTo>
                      <a:pt x="1045" y="26"/>
                    </a:lnTo>
                    <a:cubicBezTo>
                      <a:pt x="1047" y="24"/>
                      <a:pt x="1049" y="23"/>
                      <a:pt x="1051" y="23"/>
                    </a:cubicBezTo>
                    <a:lnTo>
                      <a:pt x="1055" y="21"/>
                    </a:lnTo>
                    <a:cubicBezTo>
                      <a:pt x="1058" y="19"/>
                      <a:pt x="1061" y="18"/>
                      <a:pt x="1065" y="18"/>
                    </a:cubicBezTo>
                    <a:cubicBezTo>
                      <a:pt x="1069" y="18"/>
                      <a:pt x="1074" y="20"/>
                      <a:pt x="1078" y="21"/>
                    </a:cubicBezTo>
                    <a:cubicBezTo>
                      <a:pt x="1082" y="22"/>
                      <a:pt x="1085" y="23"/>
                      <a:pt x="1088" y="23"/>
                    </a:cubicBezTo>
                    <a:lnTo>
                      <a:pt x="1090" y="23"/>
                    </a:lnTo>
                    <a:lnTo>
                      <a:pt x="1094" y="22"/>
                    </a:lnTo>
                    <a:cubicBezTo>
                      <a:pt x="1099" y="22"/>
                      <a:pt x="1103" y="26"/>
                      <a:pt x="1107" y="29"/>
                    </a:cubicBezTo>
                    <a:lnTo>
                      <a:pt x="1111" y="33"/>
                    </a:lnTo>
                    <a:cubicBezTo>
                      <a:pt x="1113" y="34"/>
                      <a:pt x="1114" y="35"/>
                      <a:pt x="1115" y="37"/>
                    </a:cubicBezTo>
                    <a:cubicBezTo>
                      <a:pt x="1116" y="38"/>
                      <a:pt x="1116" y="40"/>
                      <a:pt x="1116" y="42"/>
                    </a:cubicBezTo>
                    <a:cubicBezTo>
                      <a:pt x="1115" y="43"/>
                      <a:pt x="1115" y="44"/>
                      <a:pt x="1116" y="46"/>
                    </a:cubicBezTo>
                    <a:lnTo>
                      <a:pt x="1117" y="46"/>
                    </a:lnTo>
                    <a:cubicBezTo>
                      <a:pt x="1119" y="46"/>
                      <a:pt x="1121" y="46"/>
                      <a:pt x="1122" y="47"/>
                    </a:cubicBezTo>
                    <a:lnTo>
                      <a:pt x="1123" y="46"/>
                    </a:lnTo>
                    <a:lnTo>
                      <a:pt x="1126" y="46"/>
                    </a:lnTo>
                    <a:lnTo>
                      <a:pt x="1129" y="47"/>
                    </a:lnTo>
                    <a:cubicBezTo>
                      <a:pt x="1131" y="48"/>
                      <a:pt x="1133" y="50"/>
                      <a:pt x="1133" y="53"/>
                    </a:cubicBezTo>
                    <a:cubicBezTo>
                      <a:pt x="1134" y="81"/>
                      <a:pt x="1134" y="118"/>
                      <a:pt x="1128" y="152"/>
                    </a:cubicBezTo>
                    <a:cubicBezTo>
                      <a:pt x="1124" y="179"/>
                      <a:pt x="1116" y="206"/>
                      <a:pt x="1108" y="229"/>
                    </a:cubicBezTo>
                    <a:cubicBezTo>
                      <a:pt x="1105" y="235"/>
                      <a:pt x="1103" y="240"/>
                      <a:pt x="1101" y="246"/>
                    </a:cubicBezTo>
                    <a:cubicBezTo>
                      <a:pt x="1096" y="263"/>
                      <a:pt x="1089" y="280"/>
                      <a:pt x="1081" y="298"/>
                    </a:cubicBezTo>
                    <a:cubicBezTo>
                      <a:pt x="1080" y="300"/>
                      <a:pt x="1078" y="302"/>
                      <a:pt x="1075" y="302"/>
                    </a:cubicBezTo>
                    <a:lnTo>
                      <a:pt x="1075" y="302"/>
                    </a:lnTo>
                    <a:cubicBezTo>
                      <a:pt x="1069" y="302"/>
                      <a:pt x="1062" y="300"/>
                      <a:pt x="1056" y="298"/>
                    </a:cubicBezTo>
                    <a:cubicBezTo>
                      <a:pt x="1052" y="297"/>
                      <a:pt x="1048" y="296"/>
                      <a:pt x="1045" y="296"/>
                    </a:cubicBezTo>
                    <a:lnTo>
                      <a:pt x="1043" y="296"/>
                    </a:lnTo>
                    <a:cubicBezTo>
                      <a:pt x="1038" y="293"/>
                      <a:pt x="1034" y="293"/>
                      <a:pt x="1030" y="292"/>
                    </a:cubicBezTo>
                    <a:lnTo>
                      <a:pt x="1026" y="291"/>
                    </a:lnTo>
                    <a:lnTo>
                      <a:pt x="1022" y="290"/>
                    </a:lnTo>
                    <a:lnTo>
                      <a:pt x="1021" y="290"/>
                    </a:lnTo>
                    <a:lnTo>
                      <a:pt x="1017" y="288"/>
                    </a:lnTo>
                    <a:cubicBezTo>
                      <a:pt x="1015" y="289"/>
                      <a:pt x="1009" y="292"/>
                      <a:pt x="1006" y="294"/>
                    </a:cubicBezTo>
                    <a:cubicBezTo>
                      <a:pt x="996" y="300"/>
                      <a:pt x="986" y="305"/>
                      <a:pt x="979" y="305"/>
                    </a:cubicBezTo>
                    <a:cubicBezTo>
                      <a:pt x="974" y="305"/>
                      <a:pt x="971" y="303"/>
                      <a:pt x="969" y="301"/>
                    </a:cubicBezTo>
                    <a:cubicBezTo>
                      <a:pt x="968" y="300"/>
                      <a:pt x="967" y="299"/>
                      <a:pt x="966" y="297"/>
                    </a:cubicBezTo>
                    <a:lnTo>
                      <a:pt x="964" y="297"/>
                    </a:lnTo>
                    <a:lnTo>
                      <a:pt x="963" y="297"/>
                    </a:lnTo>
                    <a:lnTo>
                      <a:pt x="959" y="296"/>
                    </a:lnTo>
                    <a:cubicBezTo>
                      <a:pt x="957" y="296"/>
                      <a:pt x="955" y="296"/>
                      <a:pt x="953" y="296"/>
                    </a:cubicBezTo>
                    <a:lnTo>
                      <a:pt x="952" y="296"/>
                    </a:lnTo>
                    <a:cubicBezTo>
                      <a:pt x="948" y="301"/>
                      <a:pt x="940" y="303"/>
                      <a:pt x="933" y="305"/>
                    </a:cubicBezTo>
                    <a:cubicBezTo>
                      <a:pt x="928" y="306"/>
                      <a:pt x="924" y="307"/>
                      <a:pt x="920" y="309"/>
                    </a:cubicBezTo>
                    <a:cubicBezTo>
                      <a:pt x="921" y="310"/>
                      <a:pt x="922" y="311"/>
                      <a:pt x="922" y="313"/>
                    </a:cubicBezTo>
                    <a:cubicBezTo>
                      <a:pt x="922" y="315"/>
                      <a:pt x="922" y="316"/>
                      <a:pt x="921" y="318"/>
                    </a:cubicBezTo>
                    <a:cubicBezTo>
                      <a:pt x="918" y="322"/>
                      <a:pt x="914" y="328"/>
                      <a:pt x="905" y="328"/>
                    </a:cubicBezTo>
                    <a:lnTo>
                      <a:pt x="904" y="328"/>
                    </a:lnTo>
                    <a:lnTo>
                      <a:pt x="903" y="330"/>
                    </a:lnTo>
                    <a:cubicBezTo>
                      <a:pt x="902" y="332"/>
                      <a:pt x="900" y="335"/>
                      <a:pt x="898" y="336"/>
                    </a:cubicBezTo>
                    <a:cubicBezTo>
                      <a:pt x="900" y="339"/>
                      <a:pt x="903" y="343"/>
                      <a:pt x="901" y="347"/>
                    </a:cubicBezTo>
                    <a:cubicBezTo>
                      <a:pt x="899" y="352"/>
                      <a:pt x="892" y="352"/>
                      <a:pt x="890" y="352"/>
                    </a:cubicBezTo>
                    <a:cubicBezTo>
                      <a:pt x="888" y="352"/>
                      <a:pt x="886" y="352"/>
                      <a:pt x="884" y="351"/>
                    </a:cubicBezTo>
                    <a:lnTo>
                      <a:pt x="883" y="352"/>
                    </a:lnTo>
                    <a:lnTo>
                      <a:pt x="880" y="355"/>
                    </a:lnTo>
                    <a:lnTo>
                      <a:pt x="878" y="356"/>
                    </a:lnTo>
                    <a:lnTo>
                      <a:pt x="875" y="359"/>
                    </a:lnTo>
                    <a:cubicBezTo>
                      <a:pt x="872" y="360"/>
                      <a:pt x="869" y="361"/>
                      <a:pt x="867" y="361"/>
                    </a:cubicBezTo>
                    <a:cubicBezTo>
                      <a:pt x="864" y="361"/>
                      <a:pt x="862" y="360"/>
                      <a:pt x="861" y="360"/>
                    </a:cubicBezTo>
                    <a:lnTo>
                      <a:pt x="860" y="360"/>
                    </a:lnTo>
                    <a:lnTo>
                      <a:pt x="858" y="361"/>
                    </a:lnTo>
                    <a:lnTo>
                      <a:pt x="857" y="362"/>
                    </a:lnTo>
                    <a:lnTo>
                      <a:pt x="855" y="363"/>
                    </a:lnTo>
                    <a:cubicBezTo>
                      <a:pt x="851" y="366"/>
                      <a:pt x="846" y="369"/>
                      <a:pt x="842" y="371"/>
                    </a:cubicBezTo>
                    <a:cubicBezTo>
                      <a:pt x="842" y="373"/>
                      <a:pt x="841" y="375"/>
                      <a:pt x="840" y="377"/>
                    </a:cubicBezTo>
                    <a:cubicBezTo>
                      <a:pt x="838" y="379"/>
                      <a:pt x="834" y="381"/>
                      <a:pt x="831" y="381"/>
                    </a:cubicBezTo>
                    <a:cubicBezTo>
                      <a:pt x="828" y="381"/>
                      <a:pt x="826" y="380"/>
                      <a:pt x="824" y="378"/>
                    </a:cubicBezTo>
                    <a:cubicBezTo>
                      <a:pt x="821" y="378"/>
                      <a:pt x="819" y="376"/>
                      <a:pt x="816" y="374"/>
                    </a:cubicBezTo>
                    <a:cubicBezTo>
                      <a:pt x="812" y="372"/>
                      <a:pt x="808" y="369"/>
                      <a:pt x="805" y="369"/>
                    </a:cubicBezTo>
                    <a:cubicBezTo>
                      <a:pt x="804" y="369"/>
                      <a:pt x="802" y="369"/>
                      <a:pt x="800" y="371"/>
                    </a:cubicBezTo>
                    <a:cubicBezTo>
                      <a:pt x="799" y="372"/>
                      <a:pt x="798" y="372"/>
                      <a:pt x="796" y="372"/>
                    </a:cubicBezTo>
                    <a:lnTo>
                      <a:pt x="794" y="372"/>
                    </a:lnTo>
                    <a:cubicBezTo>
                      <a:pt x="790" y="371"/>
                      <a:pt x="786" y="370"/>
                      <a:pt x="784" y="370"/>
                    </a:cubicBezTo>
                    <a:cubicBezTo>
                      <a:pt x="782" y="370"/>
                      <a:pt x="781" y="370"/>
                      <a:pt x="778" y="379"/>
                    </a:cubicBezTo>
                    <a:cubicBezTo>
                      <a:pt x="778" y="382"/>
                      <a:pt x="778" y="384"/>
                      <a:pt x="776" y="385"/>
                    </a:cubicBezTo>
                    <a:cubicBezTo>
                      <a:pt x="775" y="387"/>
                      <a:pt x="772" y="388"/>
                      <a:pt x="770" y="388"/>
                    </a:cubicBezTo>
                    <a:cubicBezTo>
                      <a:pt x="766" y="388"/>
                      <a:pt x="761" y="385"/>
                      <a:pt x="753" y="378"/>
                    </a:cubicBezTo>
                    <a:lnTo>
                      <a:pt x="751" y="376"/>
                    </a:lnTo>
                    <a:lnTo>
                      <a:pt x="751" y="376"/>
                    </a:lnTo>
                    <a:cubicBezTo>
                      <a:pt x="748" y="376"/>
                      <a:pt x="745" y="373"/>
                      <a:pt x="744" y="369"/>
                    </a:cubicBezTo>
                    <a:cubicBezTo>
                      <a:pt x="744" y="367"/>
                      <a:pt x="744" y="366"/>
                      <a:pt x="744" y="365"/>
                    </a:cubicBezTo>
                    <a:lnTo>
                      <a:pt x="743" y="364"/>
                    </a:lnTo>
                    <a:lnTo>
                      <a:pt x="741" y="366"/>
                    </a:lnTo>
                    <a:cubicBezTo>
                      <a:pt x="739" y="367"/>
                      <a:pt x="736" y="369"/>
                      <a:pt x="733" y="369"/>
                    </a:cubicBezTo>
                    <a:cubicBezTo>
                      <a:pt x="732" y="369"/>
                      <a:pt x="727" y="369"/>
                      <a:pt x="725" y="363"/>
                    </a:cubicBezTo>
                    <a:lnTo>
                      <a:pt x="721" y="364"/>
                    </a:lnTo>
                    <a:lnTo>
                      <a:pt x="720" y="364"/>
                    </a:lnTo>
                    <a:cubicBezTo>
                      <a:pt x="716" y="363"/>
                      <a:pt x="714" y="359"/>
                      <a:pt x="714" y="356"/>
                    </a:cubicBezTo>
                    <a:cubicBezTo>
                      <a:pt x="714" y="354"/>
                      <a:pt x="714" y="354"/>
                      <a:pt x="713" y="352"/>
                    </a:cubicBezTo>
                    <a:cubicBezTo>
                      <a:pt x="706" y="338"/>
                      <a:pt x="692" y="327"/>
                      <a:pt x="679" y="325"/>
                    </a:cubicBezTo>
                    <a:lnTo>
                      <a:pt x="676" y="324"/>
                    </a:lnTo>
                    <a:cubicBezTo>
                      <a:pt x="671" y="321"/>
                      <a:pt x="670" y="317"/>
                      <a:pt x="670" y="314"/>
                    </a:cubicBezTo>
                    <a:cubicBezTo>
                      <a:pt x="666" y="314"/>
                      <a:pt x="663" y="315"/>
                      <a:pt x="661" y="315"/>
                    </a:cubicBezTo>
                    <a:lnTo>
                      <a:pt x="659" y="319"/>
                    </a:lnTo>
                    <a:cubicBezTo>
                      <a:pt x="657" y="322"/>
                      <a:pt x="654" y="323"/>
                      <a:pt x="651" y="323"/>
                    </a:cubicBezTo>
                    <a:cubicBezTo>
                      <a:pt x="647" y="323"/>
                      <a:pt x="644" y="322"/>
                      <a:pt x="642" y="320"/>
                    </a:cubicBezTo>
                    <a:cubicBezTo>
                      <a:pt x="639" y="320"/>
                      <a:pt x="637" y="318"/>
                      <a:pt x="636" y="317"/>
                    </a:cubicBezTo>
                    <a:cubicBezTo>
                      <a:pt x="634" y="316"/>
                      <a:pt x="633" y="314"/>
                      <a:pt x="633" y="312"/>
                    </a:cubicBezTo>
                    <a:lnTo>
                      <a:pt x="634" y="308"/>
                    </a:lnTo>
                    <a:lnTo>
                      <a:pt x="633" y="306"/>
                    </a:lnTo>
                    <a:cubicBezTo>
                      <a:pt x="630" y="299"/>
                      <a:pt x="628" y="297"/>
                      <a:pt x="627" y="296"/>
                    </a:cubicBezTo>
                    <a:cubicBezTo>
                      <a:pt x="627" y="297"/>
                      <a:pt x="626" y="298"/>
                      <a:pt x="624" y="302"/>
                    </a:cubicBezTo>
                    <a:cubicBezTo>
                      <a:pt x="626" y="312"/>
                      <a:pt x="618" y="319"/>
                      <a:pt x="613" y="324"/>
                    </a:cubicBezTo>
                    <a:lnTo>
                      <a:pt x="609" y="327"/>
                    </a:lnTo>
                    <a:cubicBezTo>
                      <a:pt x="598" y="345"/>
                      <a:pt x="589" y="348"/>
                      <a:pt x="581" y="350"/>
                    </a:cubicBezTo>
                    <a:cubicBezTo>
                      <a:pt x="575" y="352"/>
                      <a:pt x="570" y="353"/>
                      <a:pt x="563" y="369"/>
                    </a:cubicBezTo>
                    <a:lnTo>
                      <a:pt x="561" y="371"/>
                    </a:lnTo>
                    <a:cubicBezTo>
                      <a:pt x="557" y="374"/>
                      <a:pt x="553" y="376"/>
                      <a:pt x="549" y="376"/>
                    </a:cubicBezTo>
                    <a:cubicBezTo>
                      <a:pt x="539" y="376"/>
                      <a:pt x="536" y="364"/>
                      <a:pt x="533" y="354"/>
                    </a:cubicBezTo>
                    <a:cubicBezTo>
                      <a:pt x="531" y="348"/>
                      <a:pt x="529" y="341"/>
                      <a:pt x="527" y="338"/>
                    </a:cubicBezTo>
                    <a:cubicBezTo>
                      <a:pt x="526" y="337"/>
                      <a:pt x="525" y="335"/>
                      <a:pt x="525" y="333"/>
                    </a:cubicBezTo>
                    <a:lnTo>
                      <a:pt x="526" y="330"/>
                    </a:lnTo>
                    <a:cubicBezTo>
                      <a:pt x="526" y="329"/>
                      <a:pt x="526" y="327"/>
                      <a:pt x="526" y="324"/>
                    </a:cubicBezTo>
                    <a:cubicBezTo>
                      <a:pt x="527" y="322"/>
                      <a:pt x="529" y="321"/>
                      <a:pt x="530" y="319"/>
                    </a:cubicBezTo>
                    <a:lnTo>
                      <a:pt x="530" y="319"/>
                    </a:lnTo>
                    <a:cubicBezTo>
                      <a:pt x="529" y="320"/>
                      <a:pt x="526" y="321"/>
                      <a:pt x="524" y="324"/>
                    </a:cubicBezTo>
                    <a:cubicBezTo>
                      <a:pt x="522" y="327"/>
                      <a:pt x="520" y="328"/>
                      <a:pt x="518" y="328"/>
                    </a:cubicBezTo>
                    <a:lnTo>
                      <a:pt x="515" y="327"/>
                    </a:lnTo>
                    <a:cubicBezTo>
                      <a:pt x="503" y="321"/>
                      <a:pt x="495" y="317"/>
                      <a:pt x="493" y="310"/>
                    </a:cubicBezTo>
                    <a:cubicBezTo>
                      <a:pt x="491" y="304"/>
                      <a:pt x="494" y="299"/>
                      <a:pt x="499" y="291"/>
                    </a:cubicBezTo>
                    <a:cubicBezTo>
                      <a:pt x="497" y="289"/>
                      <a:pt x="496" y="289"/>
                      <a:pt x="496" y="289"/>
                    </a:cubicBezTo>
                    <a:cubicBezTo>
                      <a:pt x="494" y="289"/>
                      <a:pt x="490" y="295"/>
                      <a:pt x="487" y="312"/>
                    </a:cubicBezTo>
                    <a:cubicBezTo>
                      <a:pt x="486" y="314"/>
                      <a:pt x="485" y="316"/>
                      <a:pt x="482" y="317"/>
                    </a:cubicBezTo>
                    <a:cubicBezTo>
                      <a:pt x="480" y="317"/>
                      <a:pt x="479" y="318"/>
                      <a:pt x="478" y="318"/>
                    </a:cubicBezTo>
                    <a:cubicBezTo>
                      <a:pt x="468" y="318"/>
                      <a:pt x="464" y="309"/>
                      <a:pt x="462" y="301"/>
                    </a:cubicBezTo>
                    <a:cubicBezTo>
                      <a:pt x="459" y="293"/>
                      <a:pt x="456" y="286"/>
                      <a:pt x="447" y="283"/>
                    </a:cubicBezTo>
                    <a:lnTo>
                      <a:pt x="442" y="283"/>
                    </a:lnTo>
                    <a:cubicBezTo>
                      <a:pt x="438" y="283"/>
                      <a:pt x="435" y="283"/>
                      <a:pt x="433" y="284"/>
                    </a:cubicBezTo>
                    <a:cubicBezTo>
                      <a:pt x="431" y="284"/>
                      <a:pt x="429" y="284"/>
                      <a:pt x="427" y="284"/>
                    </a:cubicBezTo>
                    <a:cubicBezTo>
                      <a:pt x="420" y="284"/>
                      <a:pt x="415" y="282"/>
                      <a:pt x="405" y="273"/>
                    </a:cubicBezTo>
                    <a:cubicBezTo>
                      <a:pt x="403" y="272"/>
                      <a:pt x="401" y="272"/>
                      <a:pt x="399" y="272"/>
                    </a:cubicBezTo>
                    <a:cubicBezTo>
                      <a:pt x="395" y="271"/>
                      <a:pt x="390" y="270"/>
                      <a:pt x="386" y="268"/>
                    </a:cubicBezTo>
                    <a:cubicBezTo>
                      <a:pt x="384" y="269"/>
                      <a:pt x="381" y="269"/>
                      <a:pt x="379" y="269"/>
                    </a:cubicBezTo>
                    <a:cubicBezTo>
                      <a:pt x="373" y="269"/>
                      <a:pt x="368" y="266"/>
                      <a:pt x="366" y="260"/>
                    </a:cubicBezTo>
                    <a:lnTo>
                      <a:pt x="366" y="257"/>
                    </a:lnTo>
                    <a:cubicBezTo>
                      <a:pt x="367" y="252"/>
                      <a:pt x="365" y="250"/>
                      <a:pt x="362" y="245"/>
                    </a:cubicBezTo>
                    <a:lnTo>
                      <a:pt x="361" y="243"/>
                    </a:lnTo>
                    <a:cubicBezTo>
                      <a:pt x="357" y="242"/>
                      <a:pt x="353" y="241"/>
                      <a:pt x="351" y="239"/>
                    </a:cubicBezTo>
                    <a:lnTo>
                      <a:pt x="349" y="238"/>
                    </a:lnTo>
                    <a:cubicBezTo>
                      <a:pt x="345" y="240"/>
                      <a:pt x="340" y="243"/>
                      <a:pt x="336" y="246"/>
                    </a:cubicBezTo>
                    <a:cubicBezTo>
                      <a:pt x="327" y="252"/>
                      <a:pt x="316" y="258"/>
                      <a:pt x="304" y="260"/>
                    </a:cubicBezTo>
                    <a:lnTo>
                      <a:pt x="304" y="262"/>
                    </a:lnTo>
                    <a:cubicBezTo>
                      <a:pt x="306" y="275"/>
                      <a:pt x="307" y="281"/>
                      <a:pt x="293" y="284"/>
                    </a:cubicBezTo>
                    <a:cubicBezTo>
                      <a:pt x="289" y="284"/>
                      <a:pt x="285" y="285"/>
                      <a:pt x="278" y="288"/>
                    </a:cubicBezTo>
                    <a:lnTo>
                      <a:pt x="276" y="288"/>
                    </a:lnTo>
                    <a:lnTo>
                      <a:pt x="275" y="288"/>
                    </a:lnTo>
                    <a:cubicBezTo>
                      <a:pt x="274" y="288"/>
                      <a:pt x="272" y="288"/>
                      <a:pt x="271" y="288"/>
                    </a:cubicBezTo>
                    <a:cubicBezTo>
                      <a:pt x="268" y="288"/>
                      <a:pt x="267" y="288"/>
                      <a:pt x="267" y="288"/>
                    </a:cubicBezTo>
                    <a:lnTo>
                      <a:pt x="267" y="288"/>
                    </a:lnTo>
                    <a:cubicBezTo>
                      <a:pt x="267" y="288"/>
                      <a:pt x="268" y="291"/>
                      <a:pt x="268" y="292"/>
                    </a:cubicBezTo>
                    <a:cubicBezTo>
                      <a:pt x="269" y="302"/>
                      <a:pt x="272" y="319"/>
                      <a:pt x="245" y="331"/>
                    </a:cubicBezTo>
                    <a:lnTo>
                      <a:pt x="242" y="331"/>
                    </a:lnTo>
                    <a:cubicBezTo>
                      <a:pt x="233" y="332"/>
                      <a:pt x="230" y="334"/>
                      <a:pt x="228" y="335"/>
                    </a:cubicBezTo>
                    <a:cubicBezTo>
                      <a:pt x="227" y="337"/>
                      <a:pt x="224" y="339"/>
                      <a:pt x="220" y="339"/>
                    </a:cubicBezTo>
                    <a:cubicBezTo>
                      <a:pt x="216" y="339"/>
                      <a:pt x="211" y="337"/>
                      <a:pt x="202" y="332"/>
                    </a:cubicBezTo>
                    <a:cubicBezTo>
                      <a:pt x="199" y="338"/>
                      <a:pt x="198" y="345"/>
                      <a:pt x="197" y="352"/>
                    </a:cubicBezTo>
                    <a:cubicBezTo>
                      <a:pt x="196" y="365"/>
                      <a:pt x="194" y="378"/>
                      <a:pt x="183" y="386"/>
                    </a:cubicBezTo>
                    <a:lnTo>
                      <a:pt x="179" y="388"/>
                    </a:lnTo>
                    <a:cubicBezTo>
                      <a:pt x="177" y="388"/>
                      <a:pt x="176" y="387"/>
                      <a:pt x="174" y="386"/>
                    </a:cubicBezTo>
                    <a:cubicBezTo>
                      <a:pt x="172" y="384"/>
                      <a:pt x="171" y="384"/>
                      <a:pt x="171" y="384"/>
                    </a:cubicBezTo>
                    <a:cubicBezTo>
                      <a:pt x="171" y="384"/>
                      <a:pt x="169" y="388"/>
                      <a:pt x="168" y="391"/>
                    </a:cubicBezTo>
                    <a:lnTo>
                      <a:pt x="167" y="392"/>
                    </a:lnTo>
                    <a:cubicBezTo>
                      <a:pt x="166" y="394"/>
                      <a:pt x="165" y="395"/>
                      <a:pt x="163" y="396"/>
                    </a:cubicBezTo>
                    <a:lnTo>
                      <a:pt x="161" y="396"/>
                    </a:lnTo>
                    <a:lnTo>
                      <a:pt x="158" y="395"/>
                    </a:lnTo>
                    <a:lnTo>
                      <a:pt x="156" y="394"/>
                    </a:lnTo>
                    <a:cubicBezTo>
                      <a:pt x="155" y="394"/>
                      <a:pt x="153" y="396"/>
                      <a:pt x="151" y="398"/>
                    </a:cubicBezTo>
                    <a:cubicBezTo>
                      <a:pt x="147" y="401"/>
                      <a:pt x="142" y="406"/>
                      <a:pt x="133" y="406"/>
                    </a:cubicBezTo>
                  </a:path>
                </a:pathLst>
              </a:custGeom>
              <a:solidFill>
                <a:schemeClr val="accent3">
                  <a:lumMod val="50000"/>
                </a:schemeClr>
              </a:solidFill>
              <a:ln w="9525">
                <a:solidFill>
                  <a:schemeClr val="bg1"/>
                </a:solidFill>
              </a:ln>
            </p:spPr>
            <p:txBody>
              <a:bodyPr vert="horz" wrap="square" lIns="91440" tIns="45720" rIns="91440" bIns="45720" numCol="1" anchor="t" anchorCtr="0" compatLnSpc="1">
                <a:prstTxWarp prst="textNoShape">
                  <a:avLst/>
                </a:prstTxWarp>
              </a:bodyPr>
              <a:lstStyle/>
              <a:p>
                <a:endParaRPr lang="pt-BR"/>
              </a:p>
            </p:txBody>
          </p:sp>
          <p:sp>
            <p:nvSpPr>
              <p:cNvPr id="820" name="Freeform 206">
                <a:extLst>
                  <a:ext uri="{FF2B5EF4-FFF2-40B4-BE49-F238E27FC236}">
                    <a16:creationId xmlns:a16="http://schemas.microsoft.com/office/drawing/2014/main" id="{2EBB685B-0B2E-F037-A03F-57B44E523680}"/>
                  </a:ext>
                </a:extLst>
              </p:cNvPr>
              <p:cNvSpPr>
                <a:spLocks/>
              </p:cNvSpPr>
              <p:nvPr/>
            </p:nvSpPr>
            <p:spPr bwMode="auto">
              <a:xfrm>
                <a:off x="2279622" y="2332599"/>
                <a:ext cx="490529" cy="652310"/>
              </a:xfrm>
              <a:custGeom>
                <a:avLst/>
                <a:gdLst>
                  <a:gd name="T0" fmla="*/ 443 w 1219"/>
                  <a:gd name="T1" fmla="*/ 1607 h 1623"/>
                  <a:gd name="T2" fmla="*/ 394 w 1219"/>
                  <a:gd name="T3" fmla="*/ 1552 h 1623"/>
                  <a:gd name="T4" fmla="*/ 367 w 1219"/>
                  <a:gd name="T5" fmla="*/ 1527 h 1623"/>
                  <a:gd name="T6" fmla="*/ 361 w 1219"/>
                  <a:gd name="T7" fmla="*/ 1470 h 1623"/>
                  <a:gd name="T8" fmla="*/ 332 w 1219"/>
                  <a:gd name="T9" fmla="*/ 1439 h 1623"/>
                  <a:gd name="T10" fmla="*/ 311 w 1219"/>
                  <a:gd name="T11" fmla="*/ 1412 h 1623"/>
                  <a:gd name="T12" fmla="*/ 307 w 1219"/>
                  <a:gd name="T13" fmla="*/ 1376 h 1623"/>
                  <a:gd name="T14" fmla="*/ 318 w 1219"/>
                  <a:gd name="T15" fmla="*/ 1328 h 1623"/>
                  <a:gd name="T16" fmla="*/ 339 w 1219"/>
                  <a:gd name="T17" fmla="*/ 1286 h 1623"/>
                  <a:gd name="T18" fmla="*/ 395 w 1219"/>
                  <a:gd name="T19" fmla="*/ 1226 h 1623"/>
                  <a:gd name="T20" fmla="*/ 344 w 1219"/>
                  <a:gd name="T21" fmla="*/ 1212 h 1623"/>
                  <a:gd name="T22" fmla="*/ 317 w 1219"/>
                  <a:gd name="T23" fmla="*/ 1229 h 1623"/>
                  <a:gd name="T24" fmla="*/ 267 w 1219"/>
                  <a:gd name="T25" fmla="*/ 1188 h 1623"/>
                  <a:gd name="T26" fmla="*/ 246 w 1219"/>
                  <a:gd name="T27" fmla="*/ 1159 h 1623"/>
                  <a:gd name="T28" fmla="*/ 218 w 1219"/>
                  <a:gd name="T29" fmla="*/ 1120 h 1623"/>
                  <a:gd name="T30" fmla="*/ 195 w 1219"/>
                  <a:gd name="T31" fmla="*/ 1095 h 1623"/>
                  <a:gd name="T32" fmla="*/ 204 w 1219"/>
                  <a:gd name="T33" fmla="*/ 1041 h 1623"/>
                  <a:gd name="T34" fmla="*/ 230 w 1219"/>
                  <a:gd name="T35" fmla="*/ 833 h 1623"/>
                  <a:gd name="T36" fmla="*/ 142 w 1219"/>
                  <a:gd name="T37" fmla="*/ 728 h 1623"/>
                  <a:gd name="T38" fmla="*/ 33 w 1219"/>
                  <a:gd name="T39" fmla="*/ 745 h 1623"/>
                  <a:gd name="T40" fmla="*/ 145 w 1219"/>
                  <a:gd name="T41" fmla="*/ 621 h 1623"/>
                  <a:gd name="T42" fmla="*/ 272 w 1219"/>
                  <a:gd name="T43" fmla="*/ 491 h 1623"/>
                  <a:gd name="T44" fmla="*/ 298 w 1219"/>
                  <a:gd name="T45" fmla="*/ 426 h 1623"/>
                  <a:gd name="T46" fmla="*/ 313 w 1219"/>
                  <a:gd name="T47" fmla="*/ 392 h 1623"/>
                  <a:gd name="T48" fmla="*/ 335 w 1219"/>
                  <a:gd name="T49" fmla="*/ 373 h 1623"/>
                  <a:gd name="T50" fmla="*/ 351 w 1219"/>
                  <a:gd name="T51" fmla="*/ 338 h 1623"/>
                  <a:gd name="T52" fmla="*/ 360 w 1219"/>
                  <a:gd name="T53" fmla="*/ 307 h 1623"/>
                  <a:gd name="T54" fmla="*/ 368 w 1219"/>
                  <a:gd name="T55" fmla="*/ 260 h 1623"/>
                  <a:gd name="T56" fmla="*/ 391 w 1219"/>
                  <a:gd name="T57" fmla="*/ 246 h 1623"/>
                  <a:gd name="T58" fmla="*/ 412 w 1219"/>
                  <a:gd name="T59" fmla="*/ 179 h 1623"/>
                  <a:gd name="T60" fmla="*/ 434 w 1219"/>
                  <a:gd name="T61" fmla="*/ 115 h 1623"/>
                  <a:gd name="T62" fmla="*/ 451 w 1219"/>
                  <a:gd name="T63" fmla="*/ 43 h 1623"/>
                  <a:gd name="T64" fmla="*/ 461 w 1219"/>
                  <a:gd name="T65" fmla="*/ 0 h 1623"/>
                  <a:gd name="T66" fmla="*/ 609 w 1219"/>
                  <a:gd name="T67" fmla="*/ 62 h 1623"/>
                  <a:gd name="T68" fmla="*/ 772 w 1219"/>
                  <a:gd name="T69" fmla="*/ 210 h 1623"/>
                  <a:gd name="T70" fmla="*/ 816 w 1219"/>
                  <a:gd name="T71" fmla="*/ 220 h 1623"/>
                  <a:gd name="T72" fmla="*/ 849 w 1219"/>
                  <a:gd name="T73" fmla="*/ 225 h 1623"/>
                  <a:gd name="T74" fmla="*/ 1004 w 1219"/>
                  <a:gd name="T75" fmla="*/ 221 h 1623"/>
                  <a:gd name="T76" fmla="*/ 1107 w 1219"/>
                  <a:gd name="T77" fmla="*/ 264 h 1623"/>
                  <a:gd name="T78" fmla="*/ 1155 w 1219"/>
                  <a:gd name="T79" fmla="*/ 261 h 1623"/>
                  <a:gd name="T80" fmla="*/ 1212 w 1219"/>
                  <a:gd name="T81" fmla="*/ 272 h 1623"/>
                  <a:gd name="T82" fmla="*/ 1185 w 1219"/>
                  <a:gd name="T83" fmla="*/ 363 h 1623"/>
                  <a:gd name="T84" fmla="*/ 1147 w 1219"/>
                  <a:gd name="T85" fmla="*/ 398 h 1623"/>
                  <a:gd name="T86" fmla="*/ 1113 w 1219"/>
                  <a:gd name="T87" fmla="*/ 409 h 1623"/>
                  <a:gd name="T88" fmla="*/ 1057 w 1219"/>
                  <a:gd name="T89" fmla="*/ 480 h 1623"/>
                  <a:gd name="T90" fmla="*/ 1013 w 1219"/>
                  <a:gd name="T91" fmla="*/ 555 h 1623"/>
                  <a:gd name="T92" fmla="*/ 1033 w 1219"/>
                  <a:gd name="T93" fmla="*/ 673 h 1623"/>
                  <a:gd name="T94" fmla="*/ 1011 w 1219"/>
                  <a:gd name="T95" fmla="*/ 769 h 1623"/>
                  <a:gd name="T96" fmla="*/ 995 w 1219"/>
                  <a:gd name="T97" fmla="*/ 848 h 1623"/>
                  <a:gd name="T98" fmla="*/ 1034 w 1219"/>
                  <a:gd name="T99" fmla="*/ 911 h 1623"/>
                  <a:gd name="T100" fmla="*/ 970 w 1219"/>
                  <a:gd name="T101" fmla="*/ 1001 h 1623"/>
                  <a:gd name="T102" fmla="*/ 901 w 1219"/>
                  <a:gd name="T103" fmla="*/ 998 h 1623"/>
                  <a:gd name="T104" fmla="*/ 854 w 1219"/>
                  <a:gd name="T105" fmla="*/ 996 h 1623"/>
                  <a:gd name="T106" fmla="*/ 819 w 1219"/>
                  <a:gd name="T107" fmla="*/ 1010 h 1623"/>
                  <a:gd name="T108" fmla="*/ 771 w 1219"/>
                  <a:gd name="T109" fmla="*/ 1062 h 1623"/>
                  <a:gd name="T110" fmla="*/ 665 w 1219"/>
                  <a:gd name="T111" fmla="*/ 1126 h 1623"/>
                  <a:gd name="T112" fmla="*/ 601 w 1219"/>
                  <a:gd name="T113" fmla="*/ 1146 h 1623"/>
                  <a:gd name="T114" fmla="*/ 572 w 1219"/>
                  <a:gd name="T115" fmla="*/ 1196 h 1623"/>
                  <a:gd name="T116" fmla="*/ 538 w 1219"/>
                  <a:gd name="T117" fmla="*/ 1287 h 1623"/>
                  <a:gd name="T118" fmla="*/ 503 w 1219"/>
                  <a:gd name="T119" fmla="*/ 1355 h 1623"/>
                  <a:gd name="T120" fmla="*/ 502 w 1219"/>
                  <a:gd name="T121" fmla="*/ 1414 h 1623"/>
                  <a:gd name="T122" fmla="*/ 519 w 1219"/>
                  <a:gd name="T123" fmla="*/ 1497 h 1623"/>
                  <a:gd name="T124" fmla="*/ 499 w 1219"/>
                  <a:gd name="T125" fmla="*/ 1615 h 1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19" h="1623">
                    <a:moveTo>
                      <a:pt x="483" y="1623"/>
                    </a:moveTo>
                    <a:lnTo>
                      <a:pt x="481" y="1623"/>
                    </a:lnTo>
                    <a:cubicBezTo>
                      <a:pt x="479" y="1622"/>
                      <a:pt x="477" y="1620"/>
                      <a:pt x="476" y="1618"/>
                    </a:cubicBezTo>
                    <a:cubicBezTo>
                      <a:pt x="475" y="1614"/>
                      <a:pt x="475" y="1611"/>
                      <a:pt x="474" y="1610"/>
                    </a:cubicBezTo>
                    <a:lnTo>
                      <a:pt x="474" y="1610"/>
                    </a:lnTo>
                    <a:cubicBezTo>
                      <a:pt x="470" y="1612"/>
                      <a:pt x="465" y="1615"/>
                      <a:pt x="457" y="1615"/>
                    </a:cubicBezTo>
                    <a:lnTo>
                      <a:pt x="454" y="1615"/>
                    </a:lnTo>
                    <a:cubicBezTo>
                      <a:pt x="452" y="1614"/>
                      <a:pt x="449" y="1613"/>
                      <a:pt x="448" y="1611"/>
                    </a:cubicBezTo>
                    <a:cubicBezTo>
                      <a:pt x="447" y="1608"/>
                      <a:pt x="446" y="1607"/>
                      <a:pt x="443" y="1607"/>
                    </a:cubicBezTo>
                    <a:cubicBezTo>
                      <a:pt x="441" y="1607"/>
                      <a:pt x="439" y="1608"/>
                      <a:pt x="436" y="1608"/>
                    </a:cubicBezTo>
                    <a:cubicBezTo>
                      <a:pt x="434" y="1609"/>
                      <a:pt x="431" y="1609"/>
                      <a:pt x="428" y="1609"/>
                    </a:cubicBezTo>
                    <a:cubicBezTo>
                      <a:pt x="423" y="1609"/>
                      <a:pt x="419" y="1608"/>
                      <a:pt x="415" y="1605"/>
                    </a:cubicBezTo>
                    <a:cubicBezTo>
                      <a:pt x="414" y="1604"/>
                      <a:pt x="413" y="1602"/>
                      <a:pt x="413" y="1599"/>
                    </a:cubicBezTo>
                    <a:cubicBezTo>
                      <a:pt x="413" y="1596"/>
                      <a:pt x="411" y="1595"/>
                      <a:pt x="407" y="1592"/>
                    </a:cubicBezTo>
                    <a:cubicBezTo>
                      <a:pt x="404" y="1589"/>
                      <a:pt x="401" y="1587"/>
                      <a:pt x="399" y="1583"/>
                    </a:cubicBezTo>
                    <a:cubicBezTo>
                      <a:pt x="398" y="1580"/>
                      <a:pt x="398" y="1578"/>
                      <a:pt x="397" y="1576"/>
                    </a:cubicBezTo>
                    <a:cubicBezTo>
                      <a:pt x="395" y="1572"/>
                      <a:pt x="393" y="1565"/>
                      <a:pt x="395" y="1560"/>
                    </a:cubicBezTo>
                    <a:cubicBezTo>
                      <a:pt x="394" y="1558"/>
                      <a:pt x="394" y="1555"/>
                      <a:pt x="394" y="1552"/>
                    </a:cubicBezTo>
                    <a:lnTo>
                      <a:pt x="393" y="1551"/>
                    </a:lnTo>
                    <a:cubicBezTo>
                      <a:pt x="392" y="1549"/>
                      <a:pt x="391" y="1547"/>
                      <a:pt x="392" y="1545"/>
                    </a:cubicBezTo>
                    <a:cubicBezTo>
                      <a:pt x="392" y="1543"/>
                      <a:pt x="392" y="1542"/>
                      <a:pt x="392" y="1542"/>
                    </a:cubicBezTo>
                    <a:lnTo>
                      <a:pt x="389" y="1543"/>
                    </a:lnTo>
                    <a:lnTo>
                      <a:pt x="386" y="1543"/>
                    </a:lnTo>
                    <a:lnTo>
                      <a:pt x="383" y="1542"/>
                    </a:lnTo>
                    <a:cubicBezTo>
                      <a:pt x="378" y="1540"/>
                      <a:pt x="376" y="1536"/>
                      <a:pt x="377" y="1531"/>
                    </a:cubicBezTo>
                    <a:cubicBezTo>
                      <a:pt x="376" y="1531"/>
                      <a:pt x="374" y="1530"/>
                      <a:pt x="372" y="1530"/>
                    </a:cubicBezTo>
                    <a:cubicBezTo>
                      <a:pt x="370" y="1530"/>
                      <a:pt x="368" y="1529"/>
                      <a:pt x="367" y="1527"/>
                    </a:cubicBezTo>
                    <a:cubicBezTo>
                      <a:pt x="360" y="1517"/>
                      <a:pt x="367" y="1510"/>
                      <a:pt x="370" y="1507"/>
                    </a:cubicBezTo>
                    <a:lnTo>
                      <a:pt x="371" y="1506"/>
                    </a:lnTo>
                    <a:cubicBezTo>
                      <a:pt x="372" y="1498"/>
                      <a:pt x="376" y="1493"/>
                      <a:pt x="380" y="1490"/>
                    </a:cubicBezTo>
                    <a:cubicBezTo>
                      <a:pt x="379" y="1489"/>
                      <a:pt x="378" y="1487"/>
                      <a:pt x="378" y="1486"/>
                    </a:cubicBezTo>
                    <a:cubicBezTo>
                      <a:pt x="378" y="1484"/>
                      <a:pt x="378" y="1483"/>
                      <a:pt x="378" y="1482"/>
                    </a:cubicBezTo>
                    <a:cubicBezTo>
                      <a:pt x="376" y="1481"/>
                      <a:pt x="374" y="1480"/>
                      <a:pt x="370" y="1478"/>
                    </a:cubicBezTo>
                    <a:cubicBezTo>
                      <a:pt x="367" y="1477"/>
                      <a:pt x="366" y="1475"/>
                      <a:pt x="366" y="1472"/>
                    </a:cubicBezTo>
                    <a:cubicBezTo>
                      <a:pt x="366" y="1469"/>
                      <a:pt x="365" y="1468"/>
                      <a:pt x="365" y="1468"/>
                    </a:cubicBezTo>
                    <a:cubicBezTo>
                      <a:pt x="365" y="1468"/>
                      <a:pt x="363" y="1469"/>
                      <a:pt x="361" y="1470"/>
                    </a:cubicBezTo>
                    <a:cubicBezTo>
                      <a:pt x="358" y="1470"/>
                      <a:pt x="355" y="1471"/>
                      <a:pt x="352" y="1472"/>
                    </a:cubicBezTo>
                    <a:lnTo>
                      <a:pt x="351" y="1472"/>
                    </a:lnTo>
                    <a:cubicBezTo>
                      <a:pt x="349" y="1472"/>
                      <a:pt x="347" y="1470"/>
                      <a:pt x="346" y="1468"/>
                    </a:cubicBezTo>
                    <a:cubicBezTo>
                      <a:pt x="344" y="1466"/>
                      <a:pt x="344" y="1464"/>
                      <a:pt x="345" y="1462"/>
                    </a:cubicBezTo>
                    <a:lnTo>
                      <a:pt x="343" y="1459"/>
                    </a:lnTo>
                    <a:cubicBezTo>
                      <a:pt x="342" y="1458"/>
                      <a:pt x="340" y="1456"/>
                      <a:pt x="338" y="1453"/>
                    </a:cubicBezTo>
                    <a:cubicBezTo>
                      <a:pt x="336" y="1453"/>
                      <a:pt x="334" y="1452"/>
                      <a:pt x="333" y="1451"/>
                    </a:cubicBezTo>
                    <a:cubicBezTo>
                      <a:pt x="331" y="1449"/>
                      <a:pt x="330" y="1446"/>
                      <a:pt x="331" y="1443"/>
                    </a:cubicBezTo>
                    <a:lnTo>
                      <a:pt x="332" y="1439"/>
                    </a:lnTo>
                    <a:cubicBezTo>
                      <a:pt x="334" y="1438"/>
                      <a:pt x="334" y="1436"/>
                      <a:pt x="334" y="1433"/>
                    </a:cubicBezTo>
                    <a:lnTo>
                      <a:pt x="332" y="1431"/>
                    </a:lnTo>
                    <a:cubicBezTo>
                      <a:pt x="330" y="1429"/>
                      <a:pt x="330" y="1426"/>
                      <a:pt x="330" y="1424"/>
                    </a:cubicBezTo>
                    <a:cubicBezTo>
                      <a:pt x="328" y="1423"/>
                      <a:pt x="327" y="1422"/>
                      <a:pt x="326" y="1422"/>
                    </a:cubicBezTo>
                    <a:lnTo>
                      <a:pt x="325" y="1422"/>
                    </a:lnTo>
                    <a:lnTo>
                      <a:pt x="323" y="1422"/>
                    </a:lnTo>
                    <a:cubicBezTo>
                      <a:pt x="321" y="1422"/>
                      <a:pt x="318" y="1421"/>
                      <a:pt x="317" y="1418"/>
                    </a:cubicBezTo>
                    <a:cubicBezTo>
                      <a:pt x="316" y="1416"/>
                      <a:pt x="315" y="1414"/>
                      <a:pt x="315" y="1412"/>
                    </a:cubicBezTo>
                    <a:lnTo>
                      <a:pt x="311" y="1412"/>
                    </a:lnTo>
                    <a:cubicBezTo>
                      <a:pt x="301" y="1412"/>
                      <a:pt x="295" y="1410"/>
                      <a:pt x="293" y="1405"/>
                    </a:cubicBezTo>
                    <a:cubicBezTo>
                      <a:pt x="293" y="1404"/>
                      <a:pt x="292" y="1402"/>
                      <a:pt x="294" y="1399"/>
                    </a:cubicBezTo>
                    <a:lnTo>
                      <a:pt x="292" y="1395"/>
                    </a:lnTo>
                    <a:cubicBezTo>
                      <a:pt x="292" y="1393"/>
                      <a:pt x="293" y="1390"/>
                      <a:pt x="295" y="1389"/>
                    </a:cubicBezTo>
                    <a:lnTo>
                      <a:pt x="298" y="1387"/>
                    </a:lnTo>
                    <a:cubicBezTo>
                      <a:pt x="298" y="1386"/>
                      <a:pt x="299" y="1384"/>
                      <a:pt x="301" y="1383"/>
                    </a:cubicBezTo>
                    <a:cubicBezTo>
                      <a:pt x="301" y="1381"/>
                      <a:pt x="302" y="1380"/>
                      <a:pt x="303" y="1378"/>
                    </a:cubicBezTo>
                    <a:lnTo>
                      <a:pt x="307" y="1376"/>
                    </a:lnTo>
                    <a:lnTo>
                      <a:pt x="307" y="1376"/>
                    </a:lnTo>
                    <a:lnTo>
                      <a:pt x="306" y="1374"/>
                    </a:lnTo>
                    <a:cubicBezTo>
                      <a:pt x="305" y="1372"/>
                      <a:pt x="304" y="1369"/>
                      <a:pt x="305" y="1367"/>
                    </a:cubicBezTo>
                    <a:cubicBezTo>
                      <a:pt x="306" y="1365"/>
                      <a:pt x="308" y="1364"/>
                      <a:pt x="310" y="1363"/>
                    </a:cubicBezTo>
                    <a:cubicBezTo>
                      <a:pt x="312" y="1363"/>
                      <a:pt x="314" y="1362"/>
                      <a:pt x="316" y="1362"/>
                    </a:cubicBezTo>
                    <a:lnTo>
                      <a:pt x="319" y="1361"/>
                    </a:lnTo>
                    <a:lnTo>
                      <a:pt x="320" y="1357"/>
                    </a:lnTo>
                    <a:cubicBezTo>
                      <a:pt x="321" y="1355"/>
                      <a:pt x="320" y="1355"/>
                      <a:pt x="319" y="1352"/>
                    </a:cubicBezTo>
                    <a:cubicBezTo>
                      <a:pt x="317" y="1348"/>
                      <a:pt x="314" y="1341"/>
                      <a:pt x="321" y="1334"/>
                    </a:cubicBezTo>
                    <a:cubicBezTo>
                      <a:pt x="319" y="1333"/>
                      <a:pt x="317" y="1330"/>
                      <a:pt x="318" y="1328"/>
                    </a:cubicBezTo>
                    <a:cubicBezTo>
                      <a:pt x="318" y="1326"/>
                      <a:pt x="319" y="1325"/>
                      <a:pt x="319" y="1323"/>
                    </a:cubicBezTo>
                    <a:lnTo>
                      <a:pt x="318" y="1319"/>
                    </a:lnTo>
                    <a:cubicBezTo>
                      <a:pt x="318" y="1316"/>
                      <a:pt x="320" y="1314"/>
                      <a:pt x="323" y="1313"/>
                    </a:cubicBezTo>
                    <a:cubicBezTo>
                      <a:pt x="323" y="1310"/>
                      <a:pt x="325" y="1309"/>
                      <a:pt x="328" y="1308"/>
                    </a:cubicBezTo>
                    <a:lnTo>
                      <a:pt x="329" y="1308"/>
                    </a:lnTo>
                    <a:lnTo>
                      <a:pt x="330" y="1307"/>
                    </a:lnTo>
                    <a:cubicBezTo>
                      <a:pt x="329" y="1302"/>
                      <a:pt x="329" y="1298"/>
                      <a:pt x="332" y="1294"/>
                    </a:cubicBezTo>
                    <a:cubicBezTo>
                      <a:pt x="334" y="1292"/>
                      <a:pt x="336" y="1291"/>
                      <a:pt x="338" y="1290"/>
                    </a:cubicBezTo>
                    <a:cubicBezTo>
                      <a:pt x="339" y="1289"/>
                      <a:pt x="339" y="1288"/>
                      <a:pt x="339" y="1286"/>
                    </a:cubicBezTo>
                    <a:cubicBezTo>
                      <a:pt x="340" y="1283"/>
                      <a:pt x="340" y="1280"/>
                      <a:pt x="342" y="1277"/>
                    </a:cubicBezTo>
                    <a:cubicBezTo>
                      <a:pt x="343" y="1275"/>
                      <a:pt x="346" y="1273"/>
                      <a:pt x="350" y="1273"/>
                    </a:cubicBezTo>
                    <a:cubicBezTo>
                      <a:pt x="351" y="1273"/>
                      <a:pt x="353" y="1274"/>
                      <a:pt x="354" y="1274"/>
                    </a:cubicBezTo>
                    <a:lnTo>
                      <a:pt x="354" y="1274"/>
                    </a:lnTo>
                    <a:cubicBezTo>
                      <a:pt x="361" y="1266"/>
                      <a:pt x="370" y="1265"/>
                      <a:pt x="377" y="1265"/>
                    </a:cubicBezTo>
                    <a:cubicBezTo>
                      <a:pt x="383" y="1265"/>
                      <a:pt x="387" y="1264"/>
                      <a:pt x="389" y="1261"/>
                    </a:cubicBezTo>
                    <a:cubicBezTo>
                      <a:pt x="388" y="1257"/>
                      <a:pt x="388" y="1253"/>
                      <a:pt x="390" y="1249"/>
                    </a:cubicBezTo>
                    <a:cubicBezTo>
                      <a:pt x="389" y="1247"/>
                      <a:pt x="389" y="1245"/>
                      <a:pt x="389" y="1242"/>
                    </a:cubicBezTo>
                    <a:cubicBezTo>
                      <a:pt x="389" y="1236"/>
                      <a:pt x="391" y="1230"/>
                      <a:pt x="395" y="1226"/>
                    </a:cubicBezTo>
                    <a:cubicBezTo>
                      <a:pt x="395" y="1224"/>
                      <a:pt x="394" y="1222"/>
                      <a:pt x="394" y="1221"/>
                    </a:cubicBezTo>
                    <a:cubicBezTo>
                      <a:pt x="394" y="1219"/>
                      <a:pt x="394" y="1217"/>
                      <a:pt x="393" y="1215"/>
                    </a:cubicBezTo>
                    <a:cubicBezTo>
                      <a:pt x="389" y="1213"/>
                      <a:pt x="386" y="1210"/>
                      <a:pt x="383" y="1207"/>
                    </a:cubicBezTo>
                    <a:cubicBezTo>
                      <a:pt x="380" y="1204"/>
                      <a:pt x="379" y="1203"/>
                      <a:pt x="376" y="1202"/>
                    </a:cubicBezTo>
                    <a:cubicBezTo>
                      <a:pt x="373" y="1204"/>
                      <a:pt x="368" y="1204"/>
                      <a:pt x="364" y="1205"/>
                    </a:cubicBezTo>
                    <a:cubicBezTo>
                      <a:pt x="363" y="1205"/>
                      <a:pt x="361" y="1205"/>
                      <a:pt x="360" y="1205"/>
                    </a:cubicBezTo>
                    <a:cubicBezTo>
                      <a:pt x="358" y="1206"/>
                      <a:pt x="357" y="1207"/>
                      <a:pt x="355" y="1208"/>
                    </a:cubicBezTo>
                    <a:cubicBezTo>
                      <a:pt x="354" y="1209"/>
                      <a:pt x="352" y="1210"/>
                      <a:pt x="350" y="1210"/>
                    </a:cubicBezTo>
                    <a:cubicBezTo>
                      <a:pt x="348" y="1212"/>
                      <a:pt x="346" y="1212"/>
                      <a:pt x="344" y="1212"/>
                    </a:cubicBezTo>
                    <a:lnTo>
                      <a:pt x="342" y="1213"/>
                    </a:lnTo>
                    <a:cubicBezTo>
                      <a:pt x="340" y="1214"/>
                      <a:pt x="339" y="1215"/>
                      <a:pt x="337" y="1215"/>
                    </a:cubicBezTo>
                    <a:lnTo>
                      <a:pt x="336" y="1214"/>
                    </a:lnTo>
                    <a:lnTo>
                      <a:pt x="335" y="1214"/>
                    </a:lnTo>
                    <a:lnTo>
                      <a:pt x="334" y="1214"/>
                    </a:lnTo>
                    <a:cubicBezTo>
                      <a:pt x="333" y="1216"/>
                      <a:pt x="330" y="1218"/>
                      <a:pt x="327" y="1218"/>
                    </a:cubicBezTo>
                    <a:lnTo>
                      <a:pt x="325" y="1219"/>
                    </a:lnTo>
                    <a:cubicBezTo>
                      <a:pt x="324" y="1223"/>
                      <a:pt x="321" y="1225"/>
                      <a:pt x="320" y="1226"/>
                    </a:cubicBezTo>
                    <a:lnTo>
                      <a:pt x="317" y="1229"/>
                    </a:lnTo>
                    <a:cubicBezTo>
                      <a:pt x="315" y="1230"/>
                      <a:pt x="312" y="1231"/>
                      <a:pt x="309" y="1231"/>
                    </a:cubicBezTo>
                    <a:cubicBezTo>
                      <a:pt x="302" y="1231"/>
                      <a:pt x="295" y="1227"/>
                      <a:pt x="293" y="1218"/>
                    </a:cubicBezTo>
                    <a:lnTo>
                      <a:pt x="291" y="1217"/>
                    </a:lnTo>
                    <a:cubicBezTo>
                      <a:pt x="287" y="1214"/>
                      <a:pt x="285" y="1211"/>
                      <a:pt x="285" y="1207"/>
                    </a:cubicBezTo>
                    <a:lnTo>
                      <a:pt x="283" y="1206"/>
                    </a:lnTo>
                    <a:cubicBezTo>
                      <a:pt x="280" y="1205"/>
                      <a:pt x="278" y="1202"/>
                      <a:pt x="279" y="1200"/>
                    </a:cubicBezTo>
                    <a:cubicBezTo>
                      <a:pt x="279" y="1199"/>
                      <a:pt x="278" y="1198"/>
                      <a:pt x="277" y="1196"/>
                    </a:cubicBezTo>
                    <a:cubicBezTo>
                      <a:pt x="275" y="1195"/>
                      <a:pt x="274" y="1193"/>
                      <a:pt x="273" y="1191"/>
                    </a:cubicBezTo>
                    <a:cubicBezTo>
                      <a:pt x="272" y="1191"/>
                      <a:pt x="269" y="1189"/>
                      <a:pt x="267" y="1188"/>
                    </a:cubicBezTo>
                    <a:lnTo>
                      <a:pt x="265" y="1187"/>
                    </a:lnTo>
                    <a:lnTo>
                      <a:pt x="262" y="1184"/>
                    </a:lnTo>
                    <a:cubicBezTo>
                      <a:pt x="261" y="1183"/>
                      <a:pt x="261" y="1181"/>
                      <a:pt x="261" y="1179"/>
                    </a:cubicBezTo>
                    <a:lnTo>
                      <a:pt x="261" y="1177"/>
                    </a:lnTo>
                    <a:cubicBezTo>
                      <a:pt x="260" y="1176"/>
                      <a:pt x="258" y="1175"/>
                      <a:pt x="258" y="1173"/>
                    </a:cubicBezTo>
                    <a:cubicBezTo>
                      <a:pt x="255" y="1173"/>
                      <a:pt x="252" y="1171"/>
                      <a:pt x="250" y="1168"/>
                    </a:cubicBezTo>
                    <a:cubicBezTo>
                      <a:pt x="249" y="1166"/>
                      <a:pt x="249" y="1164"/>
                      <a:pt x="250" y="1163"/>
                    </a:cubicBezTo>
                    <a:cubicBezTo>
                      <a:pt x="248" y="1162"/>
                      <a:pt x="247" y="1160"/>
                      <a:pt x="246" y="1159"/>
                    </a:cubicBezTo>
                    <a:lnTo>
                      <a:pt x="246" y="1159"/>
                    </a:lnTo>
                    <a:cubicBezTo>
                      <a:pt x="238" y="1159"/>
                      <a:pt x="237" y="1150"/>
                      <a:pt x="237" y="1145"/>
                    </a:cubicBezTo>
                    <a:lnTo>
                      <a:pt x="236" y="1142"/>
                    </a:lnTo>
                    <a:cubicBezTo>
                      <a:pt x="234" y="1142"/>
                      <a:pt x="232" y="1141"/>
                      <a:pt x="231" y="1139"/>
                    </a:cubicBezTo>
                    <a:lnTo>
                      <a:pt x="230" y="1137"/>
                    </a:lnTo>
                    <a:lnTo>
                      <a:pt x="228" y="1137"/>
                    </a:lnTo>
                    <a:cubicBezTo>
                      <a:pt x="226" y="1137"/>
                      <a:pt x="223" y="1135"/>
                      <a:pt x="222" y="1133"/>
                    </a:cubicBezTo>
                    <a:lnTo>
                      <a:pt x="220" y="1130"/>
                    </a:lnTo>
                    <a:cubicBezTo>
                      <a:pt x="220" y="1126"/>
                      <a:pt x="219" y="1122"/>
                      <a:pt x="218" y="1120"/>
                    </a:cubicBezTo>
                    <a:lnTo>
                      <a:pt x="218" y="1120"/>
                    </a:lnTo>
                    <a:cubicBezTo>
                      <a:pt x="216" y="1121"/>
                      <a:pt x="214" y="1121"/>
                      <a:pt x="211" y="1121"/>
                    </a:cubicBezTo>
                    <a:cubicBezTo>
                      <a:pt x="209" y="1121"/>
                      <a:pt x="207" y="1121"/>
                      <a:pt x="205" y="1120"/>
                    </a:cubicBezTo>
                    <a:cubicBezTo>
                      <a:pt x="202" y="1118"/>
                      <a:pt x="201" y="1115"/>
                      <a:pt x="202" y="1112"/>
                    </a:cubicBezTo>
                    <a:cubicBezTo>
                      <a:pt x="204" y="1104"/>
                      <a:pt x="211" y="1102"/>
                      <a:pt x="216" y="1100"/>
                    </a:cubicBezTo>
                    <a:cubicBezTo>
                      <a:pt x="220" y="1098"/>
                      <a:pt x="221" y="1097"/>
                      <a:pt x="221" y="1096"/>
                    </a:cubicBezTo>
                    <a:cubicBezTo>
                      <a:pt x="218" y="1090"/>
                      <a:pt x="216" y="1090"/>
                      <a:pt x="214" y="1090"/>
                    </a:cubicBezTo>
                    <a:cubicBezTo>
                      <a:pt x="211" y="1090"/>
                      <a:pt x="205" y="1093"/>
                      <a:pt x="201" y="1095"/>
                    </a:cubicBezTo>
                    <a:lnTo>
                      <a:pt x="198" y="1096"/>
                    </a:lnTo>
                    <a:lnTo>
                      <a:pt x="195" y="1095"/>
                    </a:lnTo>
                    <a:cubicBezTo>
                      <a:pt x="193" y="1094"/>
                      <a:pt x="191" y="1092"/>
                      <a:pt x="191" y="1090"/>
                    </a:cubicBezTo>
                    <a:cubicBezTo>
                      <a:pt x="191" y="1088"/>
                      <a:pt x="187" y="1084"/>
                      <a:pt x="184" y="1082"/>
                    </a:cubicBezTo>
                    <a:cubicBezTo>
                      <a:pt x="179" y="1078"/>
                      <a:pt x="174" y="1073"/>
                      <a:pt x="174" y="1066"/>
                    </a:cubicBezTo>
                    <a:cubicBezTo>
                      <a:pt x="175" y="1060"/>
                      <a:pt x="181" y="1056"/>
                      <a:pt x="185" y="1054"/>
                    </a:cubicBezTo>
                    <a:lnTo>
                      <a:pt x="188" y="1053"/>
                    </a:lnTo>
                    <a:lnTo>
                      <a:pt x="189" y="1053"/>
                    </a:lnTo>
                    <a:cubicBezTo>
                      <a:pt x="191" y="1054"/>
                      <a:pt x="192" y="1054"/>
                      <a:pt x="193" y="1054"/>
                    </a:cubicBezTo>
                    <a:lnTo>
                      <a:pt x="196" y="1055"/>
                    </a:lnTo>
                    <a:cubicBezTo>
                      <a:pt x="199" y="1049"/>
                      <a:pt x="202" y="1045"/>
                      <a:pt x="204" y="1041"/>
                    </a:cubicBezTo>
                    <a:cubicBezTo>
                      <a:pt x="209" y="1034"/>
                      <a:pt x="214" y="1027"/>
                      <a:pt x="216" y="1018"/>
                    </a:cubicBezTo>
                    <a:cubicBezTo>
                      <a:pt x="216" y="1016"/>
                      <a:pt x="216" y="1014"/>
                      <a:pt x="215" y="1012"/>
                    </a:cubicBezTo>
                    <a:cubicBezTo>
                      <a:pt x="213" y="1008"/>
                      <a:pt x="210" y="1001"/>
                      <a:pt x="216" y="994"/>
                    </a:cubicBezTo>
                    <a:cubicBezTo>
                      <a:pt x="218" y="989"/>
                      <a:pt x="219" y="982"/>
                      <a:pt x="220" y="974"/>
                    </a:cubicBezTo>
                    <a:cubicBezTo>
                      <a:pt x="222" y="963"/>
                      <a:pt x="224" y="952"/>
                      <a:pt x="231" y="943"/>
                    </a:cubicBezTo>
                    <a:cubicBezTo>
                      <a:pt x="227" y="934"/>
                      <a:pt x="231" y="924"/>
                      <a:pt x="234" y="917"/>
                    </a:cubicBezTo>
                    <a:cubicBezTo>
                      <a:pt x="236" y="911"/>
                      <a:pt x="238" y="905"/>
                      <a:pt x="237" y="900"/>
                    </a:cubicBezTo>
                    <a:cubicBezTo>
                      <a:pt x="227" y="883"/>
                      <a:pt x="228" y="862"/>
                      <a:pt x="229" y="844"/>
                    </a:cubicBezTo>
                    <a:cubicBezTo>
                      <a:pt x="229" y="840"/>
                      <a:pt x="230" y="837"/>
                      <a:pt x="230" y="833"/>
                    </a:cubicBezTo>
                    <a:cubicBezTo>
                      <a:pt x="229" y="832"/>
                      <a:pt x="227" y="828"/>
                      <a:pt x="225" y="825"/>
                    </a:cubicBezTo>
                    <a:cubicBezTo>
                      <a:pt x="222" y="818"/>
                      <a:pt x="218" y="811"/>
                      <a:pt x="219" y="804"/>
                    </a:cubicBezTo>
                    <a:cubicBezTo>
                      <a:pt x="228" y="781"/>
                      <a:pt x="215" y="772"/>
                      <a:pt x="192" y="760"/>
                    </a:cubicBezTo>
                    <a:cubicBezTo>
                      <a:pt x="188" y="758"/>
                      <a:pt x="184" y="756"/>
                      <a:pt x="181" y="754"/>
                    </a:cubicBezTo>
                    <a:cubicBezTo>
                      <a:pt x="178" y="754"/>
                      <a:pt x="175" y="754"/>
                      <a:pt x="173" y="754"/>
                    </a:cubicBezTo>
                    <a:cubicBezTo>
                      <a:pt x="164" y="754"/>
                      <a:pt x="158" y="750"/>
                      <a:pt x="154" y="742"/>
                    </a:cubicBezTo>
                    <a:cubicBezTo>
                      <a:pt x="153" y="741"/>
                      <a:pt x="153" y="739"/>
                      <a:pt x="154" y="738"/>
                    </a:cubicBezTo>
                    <a:cubicBezTo>
                      <a:pt x="154" y="735"/>
                      <a:pt x="154" y="734"/>
                      <a:pt x="153" y="732"/>
                    </a:cubicBezTo>
                    <a:cubicBezTo>
                      <a:pt x="151" y="729"/>
                      <a:pt x="147" y="728"/>
                      <a:pt x="142" y="728"/>
                    </a:cubicBezTo>
                    <a:cubicBezTo>
                      <a:pt x="141" y="728"/>
                      <a:pt x="137" y="728"/>
                      <a:pt x="135" y="731"/>
                    </a:cubicBezTo>
                    <a:cubicBezTo>
                      <a:pt x="134" y="732"/>
                      <a:pt x="132" y="733"/>
                      <a:pt x="131" y="733"/>
                    </a:cubicBezTo>
                    <a:cubicBezTo>
                      <a:pt x="128" y="734"/>
                      <a:pt x="125" y="734"/>
                      <a:pt x="122" y="734"/>
                    </a:cubicBezTo>
                    <a:cubicBezTo>
                      <a:pt x="110" y="734"/>
                      <a:pt x="97" y="730"/>
                      <a:pt x="84" y="721"/>
                    </a:cubicBezTo>
                    <a:cubicBezTo>
                      <a:pt x="79" y="719"/>
                      <a:pt x="73" y="717"/>
                      <a:pt x="66" y="717"/>
                    </a:cubicBezTo>
                    <a:cubicBezTo>
                      <a:pt x="60" y="717"/>
                      <a:pt x="53" y="718"/>
                      <a:pt x="48" y="721"/>
                    </a:cubicBezTo>
                    <a:cubicBezTo>
                      <a:pt x="47" y="722"/>
                      <a:pt x="46" y="725"/>
                      <a:pt x="46" y="727"/>
                    </a:cubicBezTo>
                    <a:cubicBezTo>
                      <a:pt x="45" y="732"/>
                      <a:pt x="44" y="740"/>
                      <a:pt x="37" y="744"/>
                    </a:cubicBezTo>
                    <a:lnTo>
                      <a:pt x="33" y="745"/>
                    </a:lnTo>
                    <a:lnTo>
                      <a:pt x="30" y="745"/>
                    </a:lnTo>
                    <a:cubicBezTo>
                      <a:pt x="26" y="743"/>
                      <a:pt x="24" y="742"/>
                      <a:pt x="22" y="741"/>
                    </a:cubicBezTo>
                    <a:cubicBezTo>
                      <a:pt x="21" y="744"/>
                      <a:pt x="18" y="748"/>
                      <a:pt x="11" y="748"/>
                    </a:cubicBezTo>
                    <a:cubicBezTo>
                      <a:pt x="10" y="748"/>
                      <a:pt x="8" y="748"/>
                      <a:pt x="6" y="747"/>
                    </a:cubicBezTo>
                    <a:cubicBezTo>
                      <a:pt x="4" y="747"/>
                      <a:pt x="2" y="745"/>
                      <a:pt x="1" y="742"/>
                    </a:cubicBezTo>
                    <a:cubicBezTo>
                      <a:pt x="0" y="740"/>
                      <a:pt x="1" y="737"/>
                      <a:pt x="3" y="736"/>
                    </a:cubicBezTo>
                    <a:cubicBezTo>
                      <a:pt x="30" y="714"/>
                      <a:pt x="56" y="693"/>
                      <a:pt x="82" y="672"/>
                    </a:cubicBezTo>
                    <a:cubicBezTo>
                      <a:pt x="97" y="660"/>
                      <a:pt x="113" y="648"/>
                      <a:pt x="129" y="635"/>
                    </a:cubicBezTo>
                    <a:cubicBezTo>
                      <a:pt x="135" y="631"/>
                      <a:pt x="140" y="626"/>
                      <a:pt x="145" y="621"/>
                    </a:cubicBezTo>
                    <a:cubicBezTo>
                      <a:pt x="156" y="611"/>
                      <a:pt x="168" y="600"/>
                      <a:pt x="182" y="600"/>
                    </a:cubicBezTo>
                    <a:cubicBezTo>
                      <a:pt x="185" y="600"/>
                      <a:pt x="189" y="601"/>
                      <a:pt x="192" y="602"/>
                    </a:cubicBezTo>
                    <a:cubicBezTo>
                      <a:pt x="206" y="589"/>
                      <a:pt x="221" y="569"/>
                      <a:pt x="221" y="556"/>
                    </a:cubicBezTo>
                    <a:cubicBezTo>
                      <a:pt x="222" y="554"/>
                      <a:pt x="223" y="552"/>
                      <a:pt x="224" y="551"/>
                    </a:cubicBezTo>
                    <a:cubicBezTo>
                      <a:pt x="226" y="550"/>
                      <a:pt x="228" y="549"/>
                      <a:pt x="230" y="547"/>
                    </a:cubicBezTo>
                    <a:cubicBezTo>
                      <a:pt x="237" y="543"/>
                      <a:pt x="239" y="542"/>
                      <a:pt x="239" y="538"/>
                    </a:cubicBezTo>
                    <a:cubicBezTo>
                      <a:pt x="240" y="533"/>
                      <a:pt x="242" y="531"/>
                      <a:pt x="244" y="529"/>
                    </a:cubicBezTo>
                    <a:cubicBezTo>
                      <a:pt x="241" y="512"/>
                      <a:pt x="253" y="504"/>
                      <a:pt x="261" y="499"/>
                    </a:cubicBezTo>
                    <a:cubicBezTo>
                      <a:pt x="265" y="497"/>
                      <a:pt x="269" y="494"/>
                      <a:pt x="272" y="491"/>
                    </a:cubicBezTo>
                    <a:cubicBezTo>
                      <a:pt x="275" y="483"/>
                      <a:pt x="279" y="480"/>
                      <a:pt x="283" y="476"/>
                    </a:cubicBezTo>
                    <a:cubicBezTo>
                      <a:pt x="285" y="474"/>
                      <a:pt x="287" y="472"/>
                      <a:pt x="290" y="469"/>
                    </a:cubicBezTo>
                    <a:cubicBezTo>
                      <a:pt x="290" y="466"/>
                      <a:pt x="291" y="463"/>
                      <a:pt x="293" y="459"/>
                    </a:cubicBezTo>
                    <a:cubicBezTo>
                      <a:pt x="294" y="456"/>
                      <a:pt x="295" y="453"/>
                      <a:pt x="295" y="450"/>
                    </a:cubicBezTo>
                    <a:cubicBezTo>
                      <a:pt x="294" y="448"/>
                      <a:pt x="294" y="445"/>
                      <a:pt x="295" y="442"/>
                    </a:cubicBezTo>
                    <a:lnTo>
                      <a:pt x="295" y="440"/>
                    </a:lnTo>
                    <a:cubicBezTo>
                      <a:pt x="295" y="439"/>
                      <a:pt x="295" y="437"/>
                      <a:pt x="296" y="435"/>
                    </a:cubicBezTo>
                    <a:cubicBezTo>
                      <a:pt x="296" y="432"/>
                      <a:pt x="297" y="430"/>
                      <a:pt x="298" y="428"/>
                    </a:cubicBezTo>
                    <a:lnTo>
                      <a:pt x="298" y="426"/>
                    </a:lnTo>
                    <a:cubicBezTo>
                      <a:pt x="297" y="424"/>
                      <a:pt x="297" y="423"/>
                      <a:pt x="299" y="420"/>
                    </a:cubicBezTo>
                    <a:cubicBezTo>
                      <a:pt x="301" y="417"/>
                      <a:pt x="304" y="414"/>
                      <a:pt x="307" y="412"/>
                    </a:cubicBezTo>
                    <a:cubicBezTo>
                      <a:pt x="307" y="410"/>
                      <a:pt x="308" y="409"/>
                      <a:pt x="308" y="407"/>
                    </a:cubicBezTo>
                    <a:lnTo>
                      <a:pt x="310" y="405"/>
                    </a:lnTo>
                    <a:lnTo>
                      <a:pt x="311" y="403"/>
                    </a:lnTo>
                    <a:lnTo>
                      <a:pt x="312" y="402"/>
                    </a:lnTo>
                    <a:lnTo>
                      <a:pt x="312" y="401"/>
                    </a:lnTo>
                    <a:cubicBezTo>
                      <a:pt x="312" y="399"/>
                      <a:pt x="312" y="397"/>
                      <a:pt x="313" y="395"/>
                    </a:cubicBezTo>
                    <a:lnTo>
                      <a:pt x="313" y="392"/>
                    </a:lnTo>
                    <a:cubicBezTo>
                      <a:pt x="313" y="391"/>
                      <a:pt x="313" y="389"/>
                      <a:pt x="315" y="388"/>
                    </a:cubicBezTo>
                    <a:lnTo>
                      <a:pt x="317" y="386"/>
                    </a:lnTo>
                    <a:cubicBezTo>
                      <a:pt x="317" y="383"/>
                      <a:pt x="319" y="382"/>
                      <a:pt x="322" y="381"/>
                    </a:cubicBezTo>
                    <a:lnTo>
                      <a:pt x="322" y="381"/>
                    </a:lnTo>
                    <a:lnTo>
                      <a:pt x="324" y="379"/>
                    </a:lnTo>
                    <a:cubicBezTo>
                      <a:pt x="325" y="378"/>
                      <a:pt x="326" y="377"/>
                      <a:pt x="328" y="376"/>
                    </a:cubicBezTo>
                    <a:cubicBezTo>
                      <a:pt x="329" y="375"/>
                      <a:pt x="331" y="374"/>
                      <a:pt x="333" y="374"/>
                    </a:cubicBezTo>
                    <a:lnTo>
                      <a:pt x="334" y="374"/>
                    </a:lnTo>
                    <a:lnTo>
                      <a:pt x="335" y="373"/>
                    </a:lnTo>
                    <a:cubicBezTo>
                      <a:pt x="333" y="371"/>
                      <a:pt x="333" y="368"/>
                      <a:pt x="335" y="366"/>
                    </a:cubicBezTo>
                    <a:lnTo>
                      <a:pt x="338" y="364"/>
                    </a:lnTo>
                    <a:cubicBezTo>
                      <a:pt x="339" y="360"/>
                      <a:pt x="341" y="359"/>
                      <a:pt x="343" y="358"/>
                    </a:cubicBezTo>
                    <a:lnTo>
                      <a:pt x="344" y="357"/>
                    </a:lnTo>
                    <a:lnTo>
                      <a:pt x="344" y="357"/>
                    </a:lnTo>
                    <a:cubicBezTo>
                      <a:pt x="343" y="355"/>
                      <a:pt x="343" y="353"/>
                      <a:pt x="344" y="350"/>
                    </a:cubicBezTo>
                    <a:cubicBezTo>
                      <a:pt x="345" y="349"/>
                      <a:pt x="346" y="348"/>
                      <a:pt x="348" y="347"/>
                    </a:cubicBezTo>
                    <a:lnTo>
                      <a:pt x="347" y="345"/>
                    </a:lnTo>
                    <a:cubicBezTo>
                      <a:pt x="347" y="343"/>
                      <a:pt x="349" y="340"/>
                      <a:pt x="351" y="338"/>
                    </a:cubicBezTo>
                    <a:cubicBezTo>
                      <a:pt x="353" y="337"/>
                      <a:pt x="355" y="336"/>
                      <a:pt x="357" y="336"/>
                    </a:cubicBezTo>
                    <a:lnTo>
                      <a:pt x="359" y="333"/>
                    </a:lnTo>
                    <a:lnTo>
                      <a:pt x="359" y="333"/>
                    </a:lnTo>
                    <a:lnTo>
                      <a:pt x="359" y="331"/>
                    </a:lnTo>
                    <a:cubicBezTo>
                      <a:pt x="358" y="329"/>
                      <a:pt x="359" y="326"/>
                      <a:pt x="361" y="324"/>
                    </a:cubicBezTo>
                    <a:cubicBezTo>
                      <a:pt x="360" y="322"/>
                      <a:pt x="360" y="320"/>
                      <a:pt x="362" y="317"/>
                    </a:cubicBezTo>
                    <a:cubicBezTo>
                      <a:pt x="360" y="314"/>
                      <a:pt x="361" y="311"/>
                      <a:pt x="361" y="309"/>
                    </a:cubicBezTo>
                    <a:lnTo>
                      <a:pt x="362" y="309"/>
                    </a:lnTo>
                    <a:lnTo>
                      <a:pt x="360" y="307"/>
                    </a:lnTo>
                    <a:cubicBezTo>
                      <a:pt x="359" y="305"/>
                      <a:pt x="358" y="302"/>
                      <a:pt x="359" y="300"/>
                    </a:cubicBezTo>
                    <a:cubicBezTo>
                      <a:pt x="360" y="298"/>
                      <a:pt x="362" y="295"/>
                      <a:pt x="366" y="295"/>
                    </a:cubicBezTo>
                    <a:lnTo>
                      <a:pt x="368" y="292"/>
                    </a:lnTo>
                    <a:lnTo>
                      <a:pt x="369" y="291"/>
                    </a:lnTo>
                    <a:cubicBezTo>
                      <a:pt x="368" y="289"/>
                      <a:pt x="367" y="287"/>
                      <a:pt x="367" y="284"/>
                    </a:cubicBezTo>
                    <a:lnTo>
                      <a:pt x="365" y="281"/>
                    </a:lnTo>
                    <a:lnTo>
                      <a:pt x="363" y="279"/>
                    </a:lnTo>
                    <a:cubicBezTo>
                      <a:pt x="362" y="278"/>
                      <a:pt x="361" y="276"/>
                      <a:pt x="361" y="275"/>
                    </a:cubicBezTo>
                    <a:cubicBezTo>
                      <a:pt x="359" y="266"/>
                      <a:pt x="365" y="262"/>
                      <a:pt x="368" y="260"/>
                    </a:cubicBezTo>
                    <a:cubicBezTo>
                      <a:pt x="370" y="259"/>
                      <a:pt x="370" y="259"/>
                      <a:pt x="370" y="258"/>
                    </a:cubicBezTo>
                    <a:cubicBezTo>
                      <a:pt x="371" y="255"/>
                      <a:pt x="372" y="253"/>
                      <a:pt x="375" y="252"/>
                    </a:cubicBezTo>
                    <a:lnTo>
                      <a:pt x="377" y="252"/>
                    </a:lnTo>
                    <a:lnTo>
                      <a:pt x="378" y="252"/>
                    </a:lnTo>
                    <a:lnTo>
                      <a:pt x="381" y="250"/>
                    </a:lnTo>
                    <a:lnTo>
                      <a:pt x="384" y="250"/>
                    </a:lnTo>
                    <a:lnTo>
                      <a:pt x="386" y="250"/>
                    </a:lnTo>
                    <a:cubicBezTo>
                      <a:pt x="388" y="250"/>
                      <a:pt x="389" y="249"/>
                      <a:pt x="390" y="246"/>
                    </a:cubicBezTo>
                    <a:lnTo>
                      <a:pt x="391" y="246"/>
                    </a:lnTo>
                    <a:lnTo>
                      <a:pt x="391" y="245"/>
                    </a:lnTo>
                    <a:cubicBezTo>
                      <a:pt x="390" y="241"/>
                      <a:pt x="391" y="238"/>
                      <a:pt x="392" y="237"/>
                    </a:cubicBezTo>
                    <a:cubicBezTo>
                      <a:pt x="395" y="234"/>
                      <a:pt x="399" y="233"/>
                      <a:pt x="401" y="233"/>
                    </a:cubicBezTo>
                    <a:cubicBezTo>
                      <a:pt x="400" y="229"/>
                      <a:pt x="400" y="224"/>
                      <a:pt x="402" y="218"/>
                    </a:cubicBezTo>
                    <a:cubicBezTo>
                      <a:pt x="400" y="217"/>
                      <a:pt x="397" y="215"/>
                      <a:pt x="396" y="213"/>
                    </a:cubicBezTo>
                    <a:cubicBezTo>
                      <a:pt x="395" y="208"/>
                      <a:pt x="398" y="204"/>
                      <a:pt x="403" y="200"/>
                    </a:cubicBezTo>
                    <a:cubicBezTo>
                      <a:pt x="403" y="198"/>
                      <a:pt x="403" y="196"/>
                      <a:pt x="403" y="195"/>
                    </a:cubicBezTo>
                    <a:cubicBezTo>
                      <a:pt x="403" y="190"/>
                      <a:pt x="403" y="180"/>
                      <a:pt x="411" y="179"/>
                    </a:cubicBezTo>
                    <a:lnTo>
                      <a:pt x="412" y="179"/>
                    </a:lnTo>
                    <a:cubicBezTo>
                      <a:pt x="414" y="179"/>
                      <a:pt x="416" y="180"/>
                      <a:pt x="417" y="181"/>
                    </a:cubicBezTo>
                    <a:cubicBezTo>
                      <a:pt x="420" y="178"/>
                      <a:pt x="425" y="170"/>
                      <a:pt x="427" y="167"/>
                    </a:cubicBezTo>
                    <a:lnTo>
                      <a:pt x="430" y="163"/>
                    </a:lnTo>
                    <a:cubicBezTo>
                      <a:pt x="429" y="156"/>
                      <a:pt x="431" y="150"/>
                      <a:pt x="434" y="145"/>
                    </a:cubicBezTo>
                    <a:cubicBezTo>
                      <a:pt x="435" y="142"/>
                      <a:pt x="436" y="140"/>
                      <a:pt x="436" y="137"/>
                    </a:cubicBezTo>
                    <a:cubicBezTo>
                      <a:pt x="438" y="133"/>
                      <a:pt x="438" y="131"/>
                      <a:pt x="437" y="128"/>
                    </a:cubicBezTo>
                    <a:cubicBezTo>
                      <a:pt x="437" y="124"/>
                      <a:pt x="436" y="119"/>
                      <a:pt x="439" y="114"/>
                    </a:cubicBezTo>
                    <a:lnTo>
                      <a:pt x="438" y="114"/>
                    </a:lnTo>
                    <a:lnTo>
                      <a:pt x="434" y="115"/>
                    </a:lnTo>
                    <a:cubicBezTo>
                      <a:pt x="433" y="115"/>
                      <a:pt x="431" y="115"/>
                      <a:pt x="430" y="115"/>
                    </a:cubicBezTo>
                    <a:lnTo>
                      <a:pt x="428" y="115"/>
                    </a:lnTo>
                    <a:cubicBezTo>
                      <a:pt x="425" y="115"/>
                      <a:pt x="423" y="113"/>
                      <a:pt x="423" y="111"/>
                    </a:cubicBezTo>
                    <a:cubicBezTo>
                      <a:pt x="420" y="105"/>
                      <a:pt x="420" y="100"/>
                      <a:pt x="422" y="96"/>
                    </a:cubicBezTo>
                    <a:cubicBezTo>
                      <a:pt x="426" y="90"/>
                      <a:pt x="434" y="89"/>
                      <a:pt x="441" y="88"/>
                    </a:cubicBezTo>
                    <a:cubicBezTo>
                      <a:pt x="444" y="87"/>
                      <a:pt x="449" y="87"/>
                      <a:pt x="450" y="86"/>
                    </a:cubicBezTo>
                    <a:lnTo>
                      <a:pt x="450" y="80"/>
                    </a:lnTo>
                    <a:cubicBezTo>
                      <a:pt x="455" y="67"/>
                      <a:pt x="452" y="62"/>
                      <a:pt x="450" y="58"/>
                    </a:cubicBezTo>
                    <a:cubicBezTo>
                      <a:pt x="447" y="54"/>
                      <a:pt x="446" y="48"/>
                      <a:pt x="451" y="43"/>
                    </a:cubicBezTo>
                    <a:cubicBezTo>
                      <a:pt x="451" y="38"/>
                      <a:pt x="454" y="34"/>
                      <a:pt x="455" y="31"/>
                    </a:cubicBezTo>
                    <a:lnTo>
                      <a:pt x="456" y="30"/>
                    </a:lnTo>
                    <a:cubicBezTo>
                      <a:pt x="453" y="27"/>
                      <a:pt x="451" y="23"/>
                      <a:pt x="449" y="20"/>
                    </a:cubicBezTo>
                    <a:cubicBezTo>
                      <a:pt x="448" y="17"/>
                      <a:pt x="448" y="12"/>
                      <a:pt x="451" y="10"/>
                    </a:cubicBezTo>
                    <a:lnTo>
                      <a:pt x="451" y="8"/>
                    </a:lnTo>
                    <a:lnTo>
                      <a:pt x="452" y="5"/>
                    </a:lnTo>
                    <a:cubicBezTo>
                      <a:pt x="452" y="3"/>
                      <a:pt x="453" y="1"/>
                      <a:pt x="455" y="0"/>
                    </a:cubicBezTo>
                    <a:lnTo>
                      <a:pt x="458" y="0"/>
                    </a:lnTo>
                    <a:lnTo>
                      <a:pt x="461" y="0"/>
                    </a:lnTo>
                    <a:cubicBezTo>
                      <a:pt x="470" y="4"/>
                      <a:pt x="479" y="8"/>
                      <a:pt x="489" y="13"/>
                    </a:cubicBezTo>
                    <a:cubicBezTo>
                      <a:pt x="518" y="26"/>
                      <a:pt x="548" y="40"/>
                      <a:pt x="579" y="51"/>
                    </a:cubicBezTo>
                    <a:lnTo>
                      <a:pt x="580" y="51"/>
                    </a:lnTo>
                    <a:lnTo>
                      <a:pt x="581" y="51"/>
                    </a:lnTo>
                    <a:cubicBezTo>
                      <a:pt x="585" y="52"/>
                      <a:pt x="589" y="54"/>
                      <a:pt x="593" y="55"/>
                    </a:cubicBezTo>
                    <a:lnTo>
                      <a:pt x="603" y="57"/>
                    </a:lnTo>
                    <a:cubicBezTo>
                      <a:pt x="605" y="57"/>
                      <a:pt x="606" y="58"/>
                      <a:pt x="607" y="60"/>
                    </a:cubicBezTo>
                    <a:lnTo>
                      <a:pt x="608" y="64"/>
                    </a:lnTo>
                    <a:lnTo>
                      <a:pt x="609" y="62"/>
                    </a:lnTo>
                    <a:cubicBezTo>
                      <a:pt x="610" y="60"/>
                      <a:pt x="612" y="59"/>
                      <a:pt x="615" y="59"/>
                    </a:cubicBezTo>
                    <a:lnTo>
                      <a:pt x="616" y="59"/>
                    </a:lnTo>
                    <a:cubicBezTo>
                      <a:pt x="630" y="62"/>
                      <a:pt x="645" y="66"/>
                      <a:pt x="655" y="73"/>
                    </a:cubicBezTo>
                    <a:cubicBezTo>
                      <a:pt x="665" y="80"/>
                      <a:pt x="673" y="94"/>
                      <a:pt x="682" y="108"/>
                    </a:cubicBezTo>
                    <a:cubicBezTo>
                      <a:pt x="687" y="116"/>
                      <a:pt x="691" y="124"/>
                      <a:pt x="696" y="130"/>
                    </a:cubicBezTo>
                    <a:cubicBezTo>
                      <a:pt x="713" y="149"/>
                      <a:pt x="739" y="177"/>
                      <a:pt x="771" y="198"/>
                    </a:cubicBezTo>
                    <a:cubicBezTo>
                      <a:pt x="773" y="199"/>
                      <a:pt x="773" y="200"/>
                      <a:pt x="774" y="202"/>
                    </a:cubicBezTo>
                    <a:lnTo>
                      <a:pt x="775" y="205"/>
                    </a:lnTo>
                    <a:cubicBezTo>
                      <a:pt x="774" y="207"/>
                      <a:pt x="773" y="209"/>
                      <a:pt x="772" y="210"/>
                    </a:cubicBezTo>
                    <a:cubicBezTo>
                      <a:pt x="772" y="213"/>
                      <a:pt x="771" y="217"/>
                      <a:pt x="769" y="220"/>
                    </a:cubicBezTo>
                    <a:lnTo>
                      <a:pt x="771" y="222"/>
                    </a:lnTo>
                    <a:cubicBezTo>
                      <a:pt x="773" y="225"/>
                      <a:pt x="774" y="226"/>
                      <a:pt x="777" y="226"/>
                    </a:cubicBezTo>
                    <a:cubicBezTo>
                      <a:pt x="782" y="226"/>
                      <a:pt x="790" y="221"/>
                      <a:pt x="796" y="218"/>
                    </a:cubicBezTo>
                    <a:lnTo>
                      <a:pt x="800" y="216"/>
                    </a:lnTo>
                    <a:lnTo>
                      <a:pt x="803" y="216"/>
                    </a:lnTo>
                    <a:lnTo>
                      <a:pt x="805" y="216"/>
                    </a:lnTo>
                    <a:cubicBezTo>
                      <a:pt x="809" y="217"/>
                      <a:pt x="812" y="219"/>
                      <a:pt x="815" y="220"/>
                    </a:cubicBezTo>
                    <a:lnTo>
                      <a:pt x="816" y="220"/>
                    </a:lnTo>
                    <a:lnTo>
                      <a:pt x="817" y="220"/>
                    </a:lnTo>
                    <a:lnTo>
                      <a:pt x="819" y="221"/>
                    </a:lnTo>
                    <a:lnTo>
                      <a:pt x="821" y="221"/>
                    </a:lnTo>
                    <a:lnTo>
                      <a:pt x="821" y="221"/>
                    </a:lnTo>
                    <a:cubicBezTo>
                      <a:pt x="826" y="223"/>
                      <a:pt x="831" y="224"/>
                      <a:pt x="837" y="224"/>
                    </a:cubicBezTo>
                    <a:lnTo>
                      <a:pt x="840" y="225"/>
                    </a:lnTo>
                    <a:lnTo>
                      <a:pt x="843" y="225"/>
                    </a:lnTo>
                    <a:lnTo>
                      <a:pt x="843" y="225"/>
                    </a:lnTo>
                    <a:cubicBezTo>
                      <a:pt x="845" y="225"/>
                      <a:pt x="847" y="225"/>
                      <a:pt x="849" y="225"/>
                    </a:cubicBezTo>
                    <a:cubicBezTo>
                      <a:pt x="851" y="225"/>
                      <a:pt x="853" y="225"/>
                      <a:pt x="855" y="225"/>
                    </a:cubicBezTo>
                    <a:cubicBezTo>
                      <a:pt x="864" y="224"/>
                      <a:pt x="874" y="220"/>
                      <a:pt x="884" y="216"/>
                    </a:cubicBezTo>
                    <a:cubicBezTo>
                      <a:pt x="895" y="211"/>
                      <a:pt x="908" y="206"/>
                      <a:pt x="920" y="206"/>
                    </a:cubicBezTo>
                    <a:cubicBezTo>
                      <a:pt x="921" y="206"/>
                      <a:pt x="923" y="206"/>
                      <a:pt x="925" y="206"/>
                    </a:cubicBezTo>
                    <a:cubicBezTo>
                      <a:pt x="928" y="207"/>
                      <a:pt x="931" y="207"/>
                      <a:pt x="934" y="207"/>
                    </a:cubicBezTo>
                    <a:cubicBezTo>
                      <a:pt x="943" y="207"/>
                      <a:pt x="952" y="205"/>
                      <a:pt x="959" y="202"/>
                    </a:cubicBezTo>
                    <a:lnTo>
                      <a:pt x="962" y="201"/>
                    </a:lnTo>
                    <a:lnTo>
                      <a:pt x="964" y="201"/>
                    </a:lnTo>
                    <a:cubicBezTo>
                      <a:pt x="978" y="206"/>
                      <a:pt x="991" y="214"/>
                      <a:pt x="1004" y="221"/>
                    </a:cubicBezTo>
                    <a:cubicBezTo>
                      <a:pt x="1017" y="228"/>
                      <a:pt x="1030" y="235"/>
                      <a:pt x="1040" y="237"/>
                    </a:cubicBezTo>
                    <a:cubicBezTo>
                      <a:pt x="1041" y="236"/>
                      <a:pt x="1043" y="235"/>
                      <a:pt x="1044" y="235"/>
                    </a:cubicBezTo>
                    <a:lnTo>
                      <a:pt x="1048" y="236"/>
                    </a:lnTo>
                    <a:lnTo>
                      <a:pt x="1050" y="236"/>
                    </a:lnTo>
                    <a:cubicBezTo>
                      <a:pt x="1053" y="236"/>
                      <a:pt x="1054" y="237"/>
                      <a:pt x="1058" y="241"/>
                    </a:cubicBezTo>
                    <a:cubicBezTo>
                      <a:pt x="1074" y="257"/>
                      <a:pt x="1080" y="260"/>
                      <a:pt x="1083" y="260"/>
                    </a:cubicBezTo>
                    <a:lnTo>
                      <a:pt x="1087" y="259"/>
                    </a:lnTo>
                    <a:lnTo>
                      <a:pt x="1090" y="259"/>
                    </a:lnTo>
                    <a:cubicBezTo>
                      <a:pt x="1094" y="262"/>
                      <a:pt x="1101" y="264"/>
                      <a:pt x="1107" y="264"/>
                    </a:cubicBezTo>
                    <a:cubicBezTo>
                      <a:pt x="1110" y="264"/>
                      <a:pt x="1113" y="263"/>
                      <a:pt x="1116" y="261"/>
                    </a:cubicBezTo>
                    <a:lnTo>
                      <a:pt x="1120" y="260"/>
                    </a:lnTo>
                    <a:cubicBezTo>
                      <a:pt x="1122" y="260"/>
                      <a:pt x="1123" y="261"/>
                      <a:pt x="1124" y="262"/>
                    </a:cubicBezTo>
                    <a:lnTo>
                      <a:pt x="1127" y="260"/>
                    </a:lnTo>
                    <a:cubicBezTo>
                      <a:pt x="1130" y="258"/>
                      <a:pt x="1132" y="257"/>
                      <a:pt x="1135" y="257"/>
                    </a:cubicBezTo>
                    <a:cubicBezTo>
                      <a:pt x="1137" y="257"/>
                      <a:pt x="1139" y="258"/>
                      <a:pt x="1141" y="259"/>
                    </a:cubicBezTo>
                    <a:lnTo>
                      <a:pt x="1141" y="260"/>
                    </a:lnTo>
                    <a:lnTo>
                      <a:pt x="1143" y="260"/>
                    </a:lnTo>
                    <a:cubicBezTo>
                      <a:pt x="1146" y="261"/>
                      <a:pt x="1150" y="261"/>
                      <a:pt x="1155" y="261"/>
                    </a:cubicBezTo>
                    <a:cubicBezTo>
                      <a:pt x="1158" y="261"/>
                      <a:pt x="1160" y="261"/>
                      <a:pt x="1161" y="260"/>
                    </a:cubicBezTo>
                    <a:lnTo>
                      <a:pt x="1164" y="260"/>
                    </a:lnTo>
                    <a:cubicBezTo>
                      <a:pt x="1168" y="260"/>
                      <a:pt x="1171" y="263"/>
                      <a:pt x="1172" y="266"/>
                    </a:cubicBezTo>
                    <a:cubicBezTo>
                      <a:pt x="1174" y="266"/>
                      <a:pt x="1176" y="265"/>
                      <a:pt x="1178" y="265"/>
                    </a:cubicBezTo>
                    <a:cubicBezTo>
                      <a:pt x="1179" y="265"/>
                      <a:pt x="1181" y="266"/>
                      <a:pt x="1183" y="266"/>
                    </a:cubicBezTo>
                    <a:cubicBezTo>
                      <a:pt x="1184" y="266"/>
                      <a:pt x="1186" y="266"/>
                      <a:pt x="1188" y="266"/>
                    </a:cubicBezTo>
                    <a:lnTo>
                      <a:pt x="1192" y="266"/>
                    </a:lnTo>
                    <a:lnTo>
                      <a:pt x="1199" y="266"/>
                    </a:lnTo>
                    <a:cubicBezTo>
                      <a:pt x="1203" y="266"/>
                      <a:pt x="1210" y="266"/>
                      <a:pt x="1212" y="272"/>
                    </a:cubicBezTo>
                    <a:cubicBezTo>
                      <a:pt x="1214" y="275"/>
                      <a:pt x="1213" y="279"/>
                      <a:pt x="1209" y="283"/>
                    </a:cubicBezTo>
                    <a:cubicBezTo>
                      <a:pt x="1202" y="297"/>
                      <a:pt x="1205" y="300"/>
                      <a:pt x="1209" y="303"/>
                    </a:cubicBezTo>
                    <a:cubicBezTo>
                      <a:pt x="1217" y="310"/>
                      <a:pt x="1219" y="318"/>
                      <a:pt x="1209" y="332"/>
                    </a:cubicBezTo>
                    <a:lnTo>
                      <a:pt x="1204" y="336"/>
                    </a:lnTo>
                    <a:cubicBezTo>
                      <a:pt x="1196" y="343"/>
                      <a:pt x="1192" y="348"/>
                      <a:pt x="1192" y="355"/>
                    </a:cubicBezTo>
                    <a:cubicBezTo>
                      <a:pt x="1193" y="358"/>
                      <a:pt x="1191" y="360"/>
                      <a:pt x="1189" y="361"/>
                    </a:cubicBezTo>
                    <a:lnTo>
                      <a:pt x="1186" y="363"/>
                    </a:lnTo>
                    <a:lnTo>
                      <a:pt x="1185" y="363"/>
                    </a:lnTo>
                    <a:lnTo>
                      <a:pt x="1185" y="363"/>
                    </a:lnTo>
                    <a:cubicBezTo>
                      <a:pt x="1184" y="365"/>
                      <a:pt x="1182" y="368"/>
                      <a:pt x="1179" y="371"/>
                    </a:cubicBezTo>
                    <a:lnTo>
                      <a:pt x="1175" y="372"/>
                    </a:lnTo>
                    <a:lnTo>
                      <a:pt x="1175" y="372"/>
                    </a:lnTo>
                    <a:cubicBezTo>
                      <a:pt x="1173" y="372"/>
                      <a:pt x="1168" y="373"/>
                      <a:pt x="1164" y="374"/>
                    </a:cubicBezTo>
                    <a:cubicBezTo>
                      <a:pt x="1165" y="379"/>
                      <a:pt x="1163" y="382"/>
                      <a:pt x="1159" y="384"/>
                    </a:cubicBezTo>
                    <a:cubicBezTo>
                      <a:pt x="1159" y="387"/>
                      <a:pt x="1158" y="390"/>
                      <a:pt x="1156" y="391"/>
                    </a:cubicBezTo>
                    <a:cubicBezTo>
                      <a:pt x="1154" y="396"/>
                      <a:pt x="1149" y="397"/>
                      <a:pt x="1147" y="398"/>
                    </a:cubicBezTo>
                    <a:lnTo>
                      <a:pt x="1147" y="398"/>
                    </a:lnTo>
                    <a:lnTo>
                      <a:pt x="1147" y="398"/>
                    </a:lnTo>
                    <a:cubicBezTo>
                      <a:pt x="1147" y="400"/>
                      <a:pt x="1146" y="403"/>
                      <a:pt x="1145" y="405"/>
                    </a:cubicBezTo>
                    <a:cubicBezTo>
                      <a:pt x="1144" y="406"/>
                      <a:pt x="1142" y="407"/>
                      <a:pt x="1140" y="407"/>
                    </a:cubicBezTo>
                    <a:lnTo>
                      <a:pt x="1139" y="406"/>
                    </a:lnTo>
                    <a:lnTo>
                      <a:pt x="1135" y="407"/>
                    </a:lnTo>
                    <a:cubicBezTo>
                      <a:pt x="1133" y="407"/>
                      <a:pt x="1130" y="407"/>
                      <a:pt x="1129" y="408"/>
                    </a:cubicBezTo>
                    <a:cubicBezTo>
                      <a:pt x="1128" y="409"/>
                      <a:pt x="1126" y="410"/>
                      <a:pt x="1125" y="410"/>
                    </a:cubicBezTo>
                    <a:lnTo>
                      <a:pt x="1124" y="409"/>
                    </a:lnTo>
                    <a:cubicBezTo>
                      <a:pt x="1121" y="409"/>
                      <a:pt x="1119" y="408"/>
                      <a:pt x="1118" y="407"/>
                    </a:cubicBezTo>
                    <a:cubicBezTo>
                      <a:pt x="1116" y="409"/>
                      <a:pt x="1114" y="409"/>
                      <a:pt x="1113" y="409"/>
                    </a:cubicBezTo>
                    <a:lnTo>
                      <a:pt x="1111" y="409"/>
                    </a:lnTo>
                    <a:cubicBezTo>
                      <a:pt x="1110" y="411"/>
                      <a:pt x="1108" y="414"/>
                      <a:pt x="1104" y="414"/>
                    </a:cubicBezTo>
                    <a:lnTo>
                      <a:pt x="1101" y="413"/>
                    </a:lnTo>
                    <a:cubicBezTo>
                      <a:pt x="1099" y="415"/>
                      <a:pt x="1097" y="415"/>
                      <a:pt x="1094" y="415"/>
                    </a:cubicBezTo>
                    <a:cubicBezTo>
                      <a:pt x="1093" y="415"/>
                      <a:pt x="1091" y="415"/>
                      <a:pt x="1090" y="414"/>
                    </a:cubicBezTo>
                    <a:cubicBezTo>
                      <a:pt x="1085" y="423"/>
                      <a:pt x="1078" y="431"/>
                      <a:pt x="1071" y="438"/>
                    </a:cubicBezTo>
                    <a:cubicBezTo>
                      <a:pt x="1069" y="440"/>
                      <a:pt x="1067" y="443"/>
                      <a:pt x="1064" y="445"/>
                    </a:cubicBezTo>
                    <a:lnTo>
                      <a:pt x="1064" y="449"/>
                    </a:lnTo>
                    <a:cubicBezTo>
                      <a:pt x="1065" y="459"/>
                      <a:pt x="1065" y="469"/>
                      <a:pt x="1057" y="480"/>
                    </a:cubicBezTo>
                    <a:cubicBezTo>
                      <a:pt x="1057" y="489"/>
                      <a:pt x="1049" y="494"/>
                      <a:pt x="1045" y="497"/>
                    </a:cubicBezTo>
                    <a:lnTo>
                      <a:pt x="1044" y="498"/>
                    </a:lnTo>
                    <a:cubicBezTo>
                      <a:pt x="1044" y="501"/>
                      <a:pt x="1042" y="506"/>
                      <a:pt x="1036" y="506"/>
                    </a:cubicBezTo>
                    <a:lnTo>
                      <a:pt x="1035" y="510"/>
                    </a:lnTo>
                    <a:cubicBezTo>
                      <a:pt x="1033" y="515"/>
                      <a:pt x="1032" y="522"/>
                      <a:pt x="1026" y="526"/>
                    </a:cubicBezTo>
                    <a:cubicBezTo>
                      <a:pt x="1027" y="528"/>
                      <a:pt x="1027" y="529"/>
                      <a:pt x="1026" y="531"/>
                    </a:cubicBezTo>
                    <a:cubicBezTo>
                      <a:pt x="1024" y="535"/>
                      <a:pt x="1020" y="535"/>
                      <a:pt x="1018" y="535"/>
                    </a:cubicBezTo>
                    <a:lnTo>
                      <a:pt x="1016" y="535"/>
                    </a:lnTo>
                    <a:cubicBezTo>
                      <a:pt x="1010" y="540"/>
                      <a:pt x="1011" y="545"/>
                      <a:pt x="1013" y="555"/>
                    </a:cubicBezTo>
                    <a:cubicBezTo>
                      <a:pt x="1014" y="558"/>
                      <a:pt x="1014" y="560"/>
                      <a:pt x="1015" y="563"/>
                    </a:cubicBezTo>
                    <a:cubicBezTo>
                      <a:pt x="1020" y="565"/>
                      <a:pt x="1026" y="567"/>
                      <a:pt x="1029" y="573"/>
                    </a:cubicBezTo>
                    <a:cubicBezTo>
                      <a:pt x="1029" y="575"/>
                      <a:pt x="1030" y="577"/>
                      <a:pt x="1030" y="580"/>
                    </a:cubicBezTo>
                    <a:cubicBezTo>
                      <a:pt x="1034" y="586"/>
                      <a:pt x="1035" y="591"/>
                      <a:pt x="1031" y="598"/>
                    </a:cubicBezTo>
                    <a:cubicBezTo>
                      <a:pt x="1033" y="607"/>
                      <a:pt x="1026" y="615"/>
                      <a:pt x="1021" y="621"/>
                    </a:cubicBezTo>
                    <a:lnTo>
                      <a:pt x="1018" y="623"/>
                    </a:lnTo>
                    <a:cubicBezTo>
                      <a:pt x="1022" y="628"/>
                      <a:pt x="1022" y="632"/>
                      <a:pt x="1019" y="638"/>
                    </a:cubicBezTo>
                    <a:lnTo>
                      <a:pt x="1018" y="639"/>
                    </a:lnTo>
                    <a:cubicBezTo>
                      <a:pt x="1027" y="649"/>
                      <a:pt x="1030" y="661"/>
                      <a:pt x="1033" y="673"/>
                    </a:cubicBezTo>
                    <a:cubicBezTo>
                      <a:pt x="1034" y="680"/>
                      <a:pt x="1036" y="686"/>
                      <a:pt x="1039" y="692"/>
                    </a:cubicBezTo>
                    <a:lnTo>
                      <a:pt x="1040" y="695"/>
                    </a:lnTo>
                    <a:cubicBezTo>
                      <a:pt x="1042" y="704"/>
                      <a:pt x="1044" y="714"/>
                      <a:pt x="1039" y="723"/>
                    </a:cubicBezTo>
                    <a:cubicBezTo>
                      <a:pt x="1044" y="735"/>
                      <a:pt x="1037" y="743"/>
                      <a:pt x="1032" y="748"/>
                    </a:cubicBezTo>
                    <a:lnTo>
                      <a:pt x="1030" y="751"/>
                    </a:lnTo>
                    <a:cubicBezTo>
                      <a:pt x="1029" y="752"/>
                      <a:pt x="1027" y="753"/>
                      <a:pt x="1025" y="753"/>
                    </a:cubicBezTo>
                    <a:cubicBezTo>
                      <a:pt x="1024" y="753"/>
                      <a:pt x="1024" y="754"/>
                      <a:pt x="1022" y="756"/>
                    </a:cubicBezTo>
                    <a:cubicBezTo>
                      <a:pt x="1020" y="759"/>
                      <a:pt x="1018" y="763"/>
                      <a:pt x="1013" y="764"/>
                    </a:cubicBezTo>
                    <a:cubicBezTo>
                      <a:pt x="1012" y="766"/>
                      <a:pt x="1011" y="768"/>
                      <a:pt x="1011" y="769"/>
                    </a:cubicBezTo>
                    <a:cubicBezTo>
                      <a:pt x="1009" y="773"/>
                      <a:pt x="1008" y="778"/>
                      <a:pt x="1004" y="782"/>
                    </a:cubicBezTo>
                    <a:cubicBezTo>
                      <a:pt x="1003" y="788"/>
                      <a:pt x="996" y="790"/>
                      <a:pt x="993" y="791"/>
                    </a:cubicBezTo>
                    <a:cubicBezTo>
                      <a:pt x="994" y="794"/>
                      <a:pt x="994" y="797"/>
                      <a:pt x="994" y="800"/>
                    </a:cubicBezTo>
                    <a:cubicBezTo>
                      <a:pt x="994" y="802"/>
                      <a:pt x="993" y="804"/>
                      <a:pt x="994" y="805"/>
                    </a:cubicBezTo>
                    <a:lnTo>
                      <a:pt x="995" y="807"/>
                    </a:lnTo>
                    <a:cubicBezTo>
                      <a:pt x="995" y="809"/>
                      <a:pt x="996" y="814"/>
                      <a:pt x="991" y="817"/>
                    </a:cubicBezTo>
                    <a:cubicBezTo>
                      <a:pt x="993" y="825"/>
                      <a:pt x="993" y="833"/>
                      <a:pt x="993" y="840"/>
                    </a:cubicBezTo>
                    <a:lnTo>
                      <a:pt x="993" y="843"/>
                    </a:lnTo>
                    <a:cubicBezTo>
                      <a:pt x="993" y="845"/>
                      <a:pt x="993" y="845"/>
                      <a:pt x="995" y="848"/>
                    </a:cubicBezTo>
                    <a:cubicBezTo>
                      <a:pt x="997" y="850"/>
                      <a:pt x="1000" y="854"/>
                      <a:pt x="1000" y="860"/>
                    </a:cubicBezTo>
                    <a:lnTo>
                      <a:pt x="998" y="863"/>
                    </a:lnTo>
                    <a:cubicBezTo>
                      <a:pt x="997" y="866"/>
                      <a:pt x="996" y="866"/>
                      <a:pt x="996" y="867"/>
                    </a:cubicBezTo>
                    <a:lnTo>
                      <a:pt x="998" y="870"/>
                    </a:lnTo>
                    <a:lnTo>
                      <a:pt x="1000" y="870"/>
                    </a:lnTo>
                    <a:cubicBezTo>
                      <a:pt x="1007" y="873"/>
                      <a:pt x="1011" y="876"/>
                      <a:pt x="1013" y="885"/>
                    </a:cubicBezTo>
                    <a:cubicBezTo>
                      <a:pt x="1015" y="886"/>
                      <a:pt x="1017" y="887"/>
                      <a:pt x="1019" y="888"/>
                    </a:cubicBezTo>
                    <a:cubicBezTo>
                      <a:pt x="1024" y="891"/>
                      <a:pt x="1031" y="894"/>
                      <a:pt x="1033" y="902"/>
                    </a:cubicBezTo>
                    <a:cubicBezTo>
                      <a:pt x="1035" y="905"/>
                      <a:pt x="1035" y="908"/>
                      <a:pt x="1034" y="911"/>
                    </a:cubicBezTo>
                    <a:lnTo>
                      <a:pt x="1035" y="912"/>
                    </a:lnTo>
                    <a:cubicBezTo>
                      <a:pt x="1039" y="918"/>
                      <a:pt x="1035" y="924"/>
                      <a:pt x="1032" y="929"/>
                    </a:cubicBezTo>
                    <a:lnTo>
                      <a:pt x="1030" y="932"/>
                    </a:lnTo>
                    <a:cubicBezTo>
                      <a:pt x="1032" y="942"/>
                      <a:pt x="1030" y="954"/>
                      <a:pt x="1024" y="965"/>
                    </a:cubicBezTo>
                    <a:cubicBezTo>
                      <a:pt x="1024" y="974"/>
                      <a:pt x="1019" y="984"/>
                      <a:pt x="1012" y="991"/>
                    </a:cubicBezTo>
                    <a:cubicBezTo>
                      <a:pt x="1007" y="996"/>
                      <a:pt x="1002" y="999"/>
                      <a:pt x="996" y="999"/>
                    </a:cubicBezTo>
                    <a:cubicBezTo>
                      <a:pt x="994" y="999"/>
                      <a:pt x="993" y="999"/>
                      <a:pt x="991" y="998"/>
                    </a:cubicBezTo>
                    <a:cubicBezTo>
                      <a:pt x="987" y="1001"/>
                      <a:pt x="982" y="1002"/>
                      <a:pt x="978" y="1002"/>
                    </a:cubicBezTo>
                    <a:cubicBezTo>
                      <a:pt x="975" y="1002"/>
                      <a:pt x="973" y="1002"/>
                      <a:pt x="970" y="1001"/>
                    </a:cubicBezTo>
                    <a:cubicBezTo>
                      <a:pt x="968" y="1001"/>
                      <a:pt x="966" y="1001"/>
                      <a:pt x="963" y="1001"/>
                    </a:cubicBezTo>
                    <a:lnTo>
                      <a:pt x="961" y="1001"/>
                    </a:lnTo>
                    <a:cubicBezTo>
                      <a:pt x="956" y="1006"/>
                      <a:pt x="950" y="1007"/>
                      <a:pt x="945" y="1007"/>
                    </a:cubicBezTo>
                    <a:cubicBezTo>
                      <a:pt x="943" y="1008"/>
                      <a:pt x="940" y="1008"/>
                      <a:pt x="939" y="1009"/>
                    </a:cubicBezTo>
                    <a:cubicBezTo>
                      <a:pt x="939" y="1011"/>
                      <a:pt x="937" y="1012"/>
                      <a:pt x="934" y="1013"/>
                    </a:cubicBezTo>
                    <a:lnTo>
                      <a:pt x="932" y="1013"/>
                    </a:lnTo>
                    <a:cubicBezTo>
                      <a:pt x="929" y="1014"/>
                      <a:pt x="926" y="1014"/>
                      <a:pt x="924" y="1014"/>
                    </a:cubicBezTo>
                    <a:cubicBezTo>
                      <a:pt x="918" y="1014"/>
                      <a:pt x="913" y="1011"/>
                      <a:pt x="910" y="1006"/>
                    </a:cubicBezTo>
                    <a:cubicBezTo>
                      <a:pt x="907" y="1004"/>
                      <a:pt x="904" y="1002"/>
                      <a:pt x="901" y="998"/>
                    </a:cubicBezTo>
                    <a:cubicBezTo>
                      <a:pt x="896" y="998"/>
                      <a:pt x="891" y="995"/>
                      <a:pt x="886" y="990"/>
                    </a:cubicBezTo>
                    <a:lnTo>
                      <a:pt x="886" y="983"/>
                    </a:lnTo>
                    <a:lnTo>
                      <a:pt x="885" y="990"/>
                    </a:lnTo>
                    <a:lnTo>
                      <a:pt x="885" y="990"/>
                    </a:lnTo>
                    <a:cubicBezTo>
                      <a:pt x="882" y="990"/>
                      <a:pt x="879" y="990"/>
                      <a:pt x="878" y="989"/>
                    </a:cubicBezTo>
                    <a:cubicBezTo>
                      <a:pt x="875" y="989"/>
                      <a:pt x="873" y="990"/>
                      <a:pt x="871" y="990"/>
                    </a:cubicBezTo>
                    <a:lnTo>
                      <a:pt x="867" y="990"/>
                    </a:lnTo>
                    <a:cubicBezTo>
                      <a:pt x="866" y="992"/>
                      <a:pt x="865" y="993"/>
                      <a:pt x="863" y="994"/>
                    </a:cubicBezTo>
                    <a:cubicBezTo>
                      <a:pt x="860" y="995"/>
                      <a:pt x="857" y="995"/>
                      <a:pt x="854" y="996"/>
                    </a:cubicBezTo>
                    <a:cubicBezTo>
                      <a:pt x="850" y="997"/>
                      <a:pt x="847" y="998"/>
                      <a:pt x="845" y="1000"/>
                    </a:cubicBezTo>
                    <a:lnTo>
                      <a:pt x="841" y="1001"/>
                    </a:lnTo>
                    <a:lnTo>
                      <a:pt x="839" y="1001"/>
                    </a:lnTo>
                    <a:cubicBezTo>
                      <a:pt x="837" y="1000"/>
                      <a:pt x="836" y="999"/>
                      <a:pt x="835" y="998"/>
                    </a:cubicBezTo>
                    <a:lnTo>
                      <a:pt x="834" y="997"/>
                    </a:lnTo>
                    <a:lnTo>
                      <a:pt x="830" y="998"/>
                    </a:lnTo>
                    <a:cubicBezTo>
                      <a:pt x="828" y="999"/>
                      <a:pt x="827" y="1000"/>
                      <a:pt x="825" y="1000"/>
                    </a:cubicBezTo>
                    <a:lnTo>
                      <a:pt x="825" y="1000"/>
                    </a:lnTo>
                    <a:cubicBezTo>
                      <a:pt x="824" y="1003"/>
                      <a:pt x="823" y="1009"/>
                      <a:pt x="819" y="1010"/>
                    </a:cubicBezTo>
                    <a:cubicBezTo>
                      <a:pt x="817" y="1014"/>
                      <a:pt x="814" y="1016"/>
                      <a:pt x="810" y="1016"/>
                    </a:cubicBezTo>
                    <a:lnTo>
                      <a:pt x="808" y="1016"/>
                    </a:lnTo>
                    <a:cubicBezTo>
                      <a:pt x="806" y="1018"/>
                      <a:pt x="805" y="1021"/>
                      <a:pt x="803" y="1024"/>
                    </a:cubicBezTo>
                    <a:cubicBezTo>
                      <a:pt x="800" y="1030"/>
                      <a:pt x="797" y="1038"/>
                      <a:pt x="788" y="1041"/>
                    </a:cubicBezTo>
                    <a:cubicBezTo>
                      <a:pt x="789" y="1042"/>
                      <a:pt x="788" y="1044"/>
                      <a:pt x="788" y="1046"/>
                    </a:cubicBezTo>
                    <a:cubicBezTo>
                      <a:pt x="787" y="1051"/>
                      <a:pt x="786" y="1057"/>
                      <a:pt x="780" y="1062"/>
                    </a:cubicBezTo>
                    <a:cubicBezTo>
                      <a:pt x="779" y="1063"/>
                      <a:pt x="778" y="1063"/>
                      <a:pt x="776" y="1063"/>
                    </a:cubicBezTo>
                    <a:lnTo>
                      <a:pt x="773" y="1063"/>
                    </a:lnTo>
                    <a:lnTo>
                      <a:pt x="771" y="1062"/>
                    </a:lnTo>
                    <a:cubicBezTo>
                      <a:pt x="755" y="1062"/>
                      <a:pt x="719" y="1096"/>
                      <a:pt x="717" y="1107"/>
                    </a:cubicBezTo>
                    <a:cubicBezTo>
                      <a:pt x="716" y="1110"/>
                      <a:pt x="714" y="1112"/>
                      <a:pt x="712" y="1112"/>
                    </a:cubicBezTo>
                    <a:lnTo>
                      <a:pt x="708" y="1113"/>
                    </a:lnTo>
                    <a:cubicBezTo>
                      <a:pt x="704" y="1113"/>
                      <a:pt x="700" y="1111"/>
                      <a:pt x="698" y="1108"/>
                    </a:cubicBezTo>
                    <a:lnTo>
                      <a:pt x="694" y="1108"/>
                    </a:lnTo>
                    <a:lnTo>
                      <a:pt x="692" y="1108"/>
                    </a:lnTo>
                    <a:cubicBezTo>
                      <a:pt x="690" y="1108"/>
                      <a:pt x="689" y="1108"/>
                      <a:pt x="688" y="1109"/>
                    </a:cubicBezTo>
                    <a:cubicBezTo>
                      <a:pt x="685" y="1113"/>
                      <a:pt x="682" y="1116"/>
                      <a:pt x="678" y="1118"/>
                    </a:cubicBezTo>
                    <a:cubicBezTo>
                      <a:pt x="675" y="1122"/>
                      <a:pt x="672" y="1126"/>
                      <a:pt x="665" y="1126"/>
                    </a:cubicBezTo>
                    <a:cubicBezTo>
                      <a:pt x="658" y="1130"/>
                      <a:pt x="651" y="1131"/>
                      <a:pt x="645" y="1132"/>
                    </a:cubicBezTo>
                    <a:cubicBezTo>
                      <a:pt x="637" y="1133"/>
                      <a:pt x="631" y="1134"/>
                      <a:pt x="626" y="1139"/>
                    </a:cubicBezTo>
                    <a:cubicBezTo>
                      <a:pt x="625" y="1141"/>
                      <a:pt x="622" y="1143"/>
                      <a:pt x="619" y="1143"/>
                    </a:cubicBezTo>
                    <a:lnTo>
                      <a:pt x="615" y="1142"/>
                    </a:lnTo>
                    <a:cubicBezTo>
                      <a:pt x="613" y="1143"/>
                      <a:pt x="610" y="1144"/>
                      <a:pt x="608" y="1144"/>
                    </a:cubicBezTo>
                    <a:lnTo>
                      <a:pt x="606" y="1144"/>
                    </a:lnTo>
                    <a:lnTo>
                      <a:pt x="604" y="1144"/>
                    </a:lnTo>
                    <a:lnTo>
                      <a:pt x="602" y="1144"/>
                    </a:lnTo>
                    <a:lnTo>
                      <a:pt x="601" y="1146"/>
                    </a:lnTo>
                    <a:cubicBezTo>
                      <a:pt x="599" y="1148"/>
                      <a:pt x="597" y="1151"/>
                      <a:pt x="592" y="1152"/>
                    </a:cubicBezTo>
                    <a:cubicBezTo>
                      <a:pt x="590" y="1155"/>
                      <a:pt x="588" y="1158"/>
                      <a:pt x="585" y="1160"/>
                    </a:cubicBezTo>
                    <a:cubicBezTo>
                      <a:pt x="584" y="1162"/>
                      <a:pt x="583" y="1163"/>
                      <a:pt x="582" y="1164"/>
                    </a:cubicBezTo>
                    <a:lnTo>
                      <a:pt x="581" y="1166"/>
                    </a:lnTo>
                    <a:lnTo>
                      <a:pt x="579" y="1167"/>
                    </a:lnTo>
                    <a:cubicBezTo>
                      <a:pt x="579" y="1170"/>
                      <a:pt x="579" y="1172"/>
                      <a:pt x="578" y="1173"/>
                    </a:cubicBezTo>
                    <a:lnTo>
                      <a:pt x="577" y="1174"/>
                    </a:lnTo>
                    <a:cubicBezTo>
                      <a:pt x="576" y="1179"/>
                      <a:pt x="575" y="1183"/>
                      <a:pt x="571" y="1189"/>
                    </a:cubicBezTo>
                    <a:cubicBezTo>
                      <a:pt x="573" y="1191"/>
                      <a:pt x="573" y="1193"/>
                      <a:pt x="572" y="1196"/>
                    </a:cubicBezTo>
                    <a:lnTo>
                      <a:pt x="573" y="1198"/>
                    </a:lnTo>
                    <a:cubicBezTo>
                      <a:pt x="573" y="1201"/>
                      <a:pt x="571" y="1204"/>
                      <a:pt x="568" y="1205"/>
                    </a:cubicBezTo>
                    <a:lnTo>
                      <a:pt x="568" y="1207"/>
                    </a:lnTo>
                    <a:cubicBezTo>
                      <a:pt x="567" y="1208"/>
                      <a:pt x="567" y="1209"/>
                      <a:pt x="567" y="1211"/>
                    </a:cubicBezTo>
                    <a:cubicBezTo>
                      <a:pt x="567" y="1212"/>
                      <a:pt x="568" y="1214"/>
                      <a:pt x="568" y="1216"/>
                    </a:cubicBezTo>
                    <a:cubicBezTo>
                      <a:pt x="568" y="1218"/>
                      <a:pt x="567" y="1220"/>
                      <a:pt x="565" y="1221"/>
                    </a:cubicBezTo>
                    <a:cubicBezTo>
                      <a:pt x="564" y="1223"/>
                      <a:pt x="564" y="1225"/>
                      <a:pt x="564" y="1227"/>
                    </a:cubicBezTo>
                    <a:cubicBezTo>
                      <a:pt x="562" y="1238"/>
                      <a:pt x="560" y="1252"/>
                      <a:pt x="548" y="1262"/>
                    </a:cubicBezTo>
                    <a:cubicBezTo>
                      <a:pt x="547" y="1273"/>
                      <a:pt x="542" y="1280"/>
                      <a:pt x="538" y="1287"/>
                    </a:cubicBezTo>
                    <a:cubicBezTo>
                      <a:pt x="537" y="1290"/>
                      <a:pt x="535" y="1292"/>
                      <a:pt x="534" y="1295"/>
                    </a:cubicBezTo>
                    <a:cubicBezTo>
                      <a:pt x="535" y="1304"/>
                      <a:pt x="533" y="1312"/>
                      <a:pt x="529" y="1318"/>
                    </a:cubicBezTo>
                    <a:lnTo>
                      <a:pt x="530" y="1321"/>
                    </a:lnTo>
                    <a:cubicBezTo>
                      <a:pt x="531" y="1326"/>
                      <a:pt x="527" y="1328"/>
                      <a:pt x="525" y="1330"/>
                    </a:cubicBezTo>
                    <a:lnTo>
                      <a:pt x="522" y="1331"/>
                    </a:lnTo>
                    <a:lnTo>
                      <a:pt x="521" y="1331"/>
                    </a:lnTo>
                    <a:lnTo>
                      <a:pt x="521" y="1334"/>
                    </a:lnTo>
                    <a:cubicBezTo>
                      <a:pt x="520" y="1341"/>
                      <a:pt x="513" y="1347"/>
                      <a:pt x="509" y="1349"/>
                    </a:cubicBezTo>
                    <a:cubicBezTo>
                      <a:pt x="507" y="1351"/>
                      <a:pt x="505" y="1353"/>
                      <a:pt x="503" y="1355"/>
                    </a:cubicBezTo>
                    <a:cubicBezTo>
                      <a:pt x="501" y="1356"/>
                      <a:pt x="500" y="1357"/>
                      <a:pt x="498" y="1359"/>
                    </a:cubicBezTo>
                    <a:lnTo>
                      <a:pt x="499" y="1361"/>
                    </a:lnTo>
                    <a:cubicBezTo>
                      <a:pt x="500" y="1366"/>
                      <a:pt x="496" y="1369"/>
                      <a:pt x="494" y="1371"/>
                    </a:cubicBezTo>
                    <a:lnTo>
                      <a:pt x="493" y="1373"/>
                    </a:lnTo>
                    <a:cubicBezTo>
                      <a:pt x="491" y="1379"/>
                      <a:pt x="492" y="1383"/>
                      <a:pt x="496" y="1389"/>
                    </a:cubicBezTo>
                    <a:cubicBezTo>
                      <a:pt x="498" y="1391"/>
                      <a:pt x="499" y="1394"/>
                      <a:pt x="500" y="1396"/>
                    </a:cubicBezTo>
                    <a:cubicBezTo>
                      <a:pt x="501" y="1398"/>
                      <a:pt x="501" y="1399"/>
                      <a:pt x="501" y="1401"/>
                    </a:cubicBezTo>
                    <a:cubicBezTo>
                      <a:pt x="503" y="1404"/>
                      <a:pt x="504" y="1407"/>
                      <a:pt x="503" y="1411"/>
                    </a:cubicBezTo>
                    <a:lnTo>
                      <a:pt x="502" y="1414"/>
                    </a:lnTo>
                    <a:lnTo>
                      <a:pt x="504" y="1417"/>
                    </a:lnTo>
                    <a:cubicBezTo>
                      <a:pt x="506" y="1421"/>
                      <a:pt x="508" y="1425"/>
                      <a:pt x="506" y="1429"/>
                    </a:cubicBezTo>
                    <a:lnTo>
                      <a:pt x="507" y="1433"/>
                    </a:lnTo>
                    <a:cubicBezTo>
                      <a:pt x="508" y="1437"/>
                      <a:pt x="509" y="1442"/>
                      <a:pt x="507" y="1446"/>
                    </a:cubicBezTo>
                    <a:lnTo>
                      <a:pt x="508" y="1448"/>
                    </a:lnTo>
                    <a:cubicBezTo>
                      <a:pt x="514" y="1450"/>
                      <a:pt x="520" y="1456"/>
                      <a:pt x="524" y="1463"/>
                    </a:cubicBezTo>
                    <a:cubicBezTo>
                      <a:pt x="528" y="1475"/>
                      <a:pt x="524" y="1481"/>
                      <a:pt x="520" y="1489"/>
                    </a:cubicBezTo>
                    <a:cubicBezTo>
                      <a:pt x="520" y="1490"/>
                      <a:pt x="519" y="1491"/>
                      <a:pt x="518" y="1493"/>
                    </a:cubicBezTo>
                    <a:lnTo>
                      <a:pt x="519" y="1497"/>
                    </a:lnTo>
                    <a:cubicBezTo>
                      <a:pt x="520" y="1503"/>
                      <a:pt x="521" y="1509"/>
                      <a:pt x="518" y="1516"/>
                    </a:cubicBezTo>
                    <a:cubicBezTo>
                      <a:pt x="520" y="1520"/>
                      <a:pt x="522" y="1526"/>
                      <a:pt x="521" y="1531"/>
                    </a:cubicBezTo>
                    <a:cubicBezTo>
                      <a:pt x="520" y="1534"/>
                      <a:pt x="518" y="1537"/>
                      <a:pt x="516" y="1539"/>
                    </a:cubicBezTo>
                    <a:cubicBezTo>
                      <a:pt x="514" y="1543"/>
                      <a:pt x="514" y="1547"/>
                      <a:pt x="515" y="1553"/>
                    </a:cubicBezTo>
                    <a:cubicBezTo>
                      <a:pt x="516" y="1558"/>
                      <a:pt x="517" y="1564"/>
                      <a:pt x="515" y="1571"/>
                    </a:cubicBezTo>
                    <a:cubicBezTo>
                      <a:pt x="512" y="1576"/>
                      <a:pt x="512" y="1580"/>
                      <a:pt x="511" y="1585"/>
                    </a:cubicBezTo>
                    <a:cubicBezTo>
                      <a:pt x="509" y="1593"/>
                      <a:pt x="508" y="1602"/>
                      <a:pt x="499" y="1610"/>
                    </a:cubicBezTo>
                    <a:lnTo>
                      <a:pt x="498" y="1610"/>
                    </a:lnTo>
                    <a:cubicBezTo>
                      <a:pt x="498" y="1611"/>
                      <a:pt x="498" y="1613"/>
                      <a:pt x="499" y="1615"/>
                    </a:cubicBezTo>
                    <a:cubicBezTo>
                      <a:pt x="499" y="1618"/>
                      <a:pt x="498" y="1621"/>
                      <a:pt x="495" y="1622"/>
                    </a:cubicBezTo>
                    <a:lnTo>
                      <a:pt x="492" y="1623"/>
                    </a:lnTo>
                    <a:cubicBezTo>
                      <a:pt x="490" y="1623"/>
                      <a:pt x="489" y="1622"/>
                      <a:pt x="488" y="1621"/>
                    </a:cubicBezTo>
                    <a:cubicBezTo>
                      <a:pt x="486" y="1622"/>
                      <a:pt x="485" y="1623"/>
                      <a:pt x="483" y="1623"/>
                    </a:cubicBezTo>
                  </a:path>
                </a:pathLst>
              </a:custGeom>
              <a:solidFill>
                <a:schemeClr val="accent3">
                  <a:lumMod val="50000"/>
                </a:schemeClr>
              </a:solidFill>
              <a:ln w="9525">
                <a:solidFill>
                  <a:schemeClr val="bg1"/>
                </a:solidFill>
              </a:ln>
            </p:spPr>
            <p:txBody>
              <a:bodyPr vert="horz" wrap="square" lIns="91440" tIns="45720" rIns="91440" bIns="45720" numCol="1" anchor="t" anchorCtr="0" compatLnSpc="1">
                <a:prstTxWarp prst="textNoShape">
                  <a:avLst/>
                </a:prstTxWarp>
              </a:bodyPr>
              <a:lstStyle/>
              <a:p>
                <a:endParaRPr lang="pt-BR"/>
              </a:p>
            </p:txBody>
          </p:sp>
        </p:grpSp>
        <p:sp>
          <p:nvSpPr>
            <p:cNvPr id="812" name="Freeform 244">
              <a:extLst>
                <a:ext uri="{FF2B5EF4-FFF2-40B4-BE49-F238E27FC236}">
                  <a16:creationId xmlns:a16="http://schemas.microsoft.com/office/drawing/2014/main" id="{DCC23713-74FC-41F2-5013-DEE4C656BC61}"/>
                </a:ext>
              </a:extLst>
            </p:cNvPr>
            <p:cNvSpPr>
              <a:spLocks/>
            </p:cNvSpPr>
            <p:nvPr/>
          </p:nvSpPr>
          <p:spPr bwMode="auto">
            <a:xfrm>
              <a:off x="2973415" y="2675865"/>
              <a:ext cx="274821" cy="168004"/>
            </a:xfrm>
            <a:custGeom>
              <a:avLst/>
              <a:gdLst>
                <a:gd name="T0" fmla="*/ 279 w 684"/>
                <a:gd name="T1" fmla="*/ 374 h 418"/>
                <a:gd name="T2" fmla="*/ 271 w 684"/>
                <a:gd name="T3" fmla="*/ 361 h 418"/>
                <a:gd name="T4" fmla="*/ 246 w 684"/>
                <a:gd name="T5" fmla="*/ 358 h 418"/>
                <a:gd name="T6" fmla="*/ 262 w 684"/>
                <a:gd name="T7" fmla="*/ 333 h 418"/>
                <a:gd name="T8" fmla="*/ 280 w 684"/>
                <a:gd name="T9" fmla="*/ 315 h 418"/>
                <a:gd name="T10" fmla="*/ 302 w 684"/>
                <a:gd name="T11" fmla="*/ 260 h 418"/>
                <a:gd name="T12" fmla="*/ 277 w 684"/>
                <a:gd name="T13" fmla="*/ 243 h 418"/>
                <a:gd name="T14" fmla="*/ 243 w 684"/>
                <a:gd name="T15" fmla="*/ 251 h 418"/>
                <a:gd name="T16" fmla="*/ 229 w 684"/>
                <a:gd name="T17" fmla="*/ 260 h 418"/>
                <a:gd name="T18" fmla="*/ 209 w 684"/>
                <a:gd name="T19" fmla="*/ 280 h 418"/>
                <a:gd name="T20" fmla="*/ 190 w 684"/>
                <a:gd name="T21" fmla="*/ 298 h 418"/>
                <a:gd name="T22" fmla="*/ 168 w 684"/>
                <a:gd name="T23" fmla="*/ 302 h 418"/>
                <a:gd name="T24" fmla="*/ 135 w 684"/>
                <a:gd name="T25" fmla="*/ 323 h 418"/>
                <a:gd name="T26" fmla="*/ 112 w 684"/>
                <a:gd name="T27" fmla="*/ 328 h 418"/>
                <a:gd name="T28" fmla="*/ 79 w 684"/>
                <a:gd name="T29" fmla="*/ 313 h 418"/>
                <a:gd name="T30" fmla="*/ 68 w 684"/>
                <a:gd name="T31" fmla="*/ 317 h 418"/>
                <a:gd name="T32" fmla="*/ 41 w 684"/>
                <a:gd name="T33" fmla="*/ 321 h 418"/>
                <a:gd name="T34" fmla="*/ 16 w 684"/>
                <a:gd name="T35" fmla="*/ 299 h 418"/>
                <a:gd name="T36" fmla="*/ 21 w 684"/>
                <a:gd name="T37" fmla="*/ 270 h 418"/>
                <a:gd name="T38" fmla="*/ 36 w 684"/>
                <a:gd name="T39" fmla="*/ 241 h 418"/>
                <a:gd name="T40" fmla="*/ 21 w 684"/>
                <a:gd name="T41" fmla="*/ 221 h 418"/>
                <a:gd name="T42" fmla="*/ 16 w 684"/>
                <a:gd name="T43" fmla="*/ 192 h 418"/>
                <a:gd name="T44" fmla="*/ 0 w 684"/>
                <a:gd name="T45" fmla="*/ 164 h 418"/>
                <a:gd name="T46" fmla="*/ 19 w 684"/>
                <a:gd name="T47" fmla="*/ 120 h 418"/>
                <a:gd name="T48" fmla="*/ 35 w 684"/>
                <a:gd name="T49" fmla="*/ 79 h 418"/>
                <a:gd name="T50" fmla="*/ 47 w 684"/>
                <a:gd name="T51" fmla="*/ 57 h 418"/>
                <a:gd name="T52" fmla="*/ 80 w 684"/>
                <a:gd name="T53" fmla="*/ 78 h 418"/>
                <a:gd name="T54" fmla="*/ 125 w 684"/>
                <a:gd name="T55" fmla="*/ 78 h 418"/>
                <a:gd name="T56" fmla="*/ 146 w 684"/>
                <a:gd name="T57" fmla="*/ 68 h 418"/>
                <a:gd name="T58" fmla="*/ 172 w 684"/>
                <a:gd name="T59" fmla="*/ 48 h 418"/>
                <a:gd name="T60" fmla="*/ 224 w 684"/>
                <a:gd name="T61" fmla="*/ 22 h 418"/>
                <a:gd name="T62" fmla="*/ 247 w 684"/>
                <a:gd name="T63" fmla="*/ 11 h 418"/>
                <a:gd name="T64" fmla="*/ 274 w 684"/>
                <a:gd name="T65" fmla="*/ 2 h 418"/>
                <a:gd name="T66" fmla="*/ 271 w 684"/>
                <a:gd name="T67" fmla="*/ 50 h 418"/>
                <a:gd name="T68" fmla="*/ 252 w 684"/>
                <a:gd name="T69" fmla="*/ 78 h 418"/>
                <a:gd name="T70" fmla="*/ 252 w 684"/>
                <a:gd name="T71" fmla="*/ 119 h 418"/>
                <a:gd name="T72" fmla="*/ 331 w 684"/>
                <a:gd name="T73" fmla="*/ 129 h 418"/>
                <a:gd name="T74" fmla="*/ 363 w 684"/>
                <a:gd name="T75" fmla="*/ 145 h 418"/>
                <a:gd name="T76" fmla="*/ 377 w 684"/>
                <a:gd name="T77" fmla="*/ 161 h 418"/>
                <a:gd name="T78" fmla="*/ 390 w 684"/>
                <a:gd name="T79" fmla="*/ 139 h 418"/>
                <a:gd name="T80" fmla="*/ 387 w 684"/>
                <a:gd name="T81" fmla="*/ 88 h 418"/>
                <a:gd name="T82" fmla="*/ 418 w 684"/>
                <a:gd name="T83" fmla="*/ 49 h 418"/>
                <a:gd name="T84" fmla="*/ 441 w 684"/>
                <a:gd name="T85" fmla="*/ 69 h 418"/>
                <a:gd name="T86" fmla="*/ 478 w 684"/>
                <a:gd name="T87" fmla="*/ 72 h 418"/>
                <a:gd name="T88" fmla="*/ 559 w 684"/>
                <a:gd name="T89" fmla="*/ 81 h 418"/>
                <a:gd name="T90" fmla="*/ 606 w 684"/>
                <a:gd name="T91" fmla="*/ 93 h 418"/>
                <a:gd name="T92" fmla="*/ 627 w 684"/>
                <a:gd name="T93" fmla="*/ 94 h 418"/>
                <a:gd name="T94" fmla="*/ 647 w 684"/>
                <a:gd name="T95" fmla="*/ 88 h 418"/>
                <a:gd name="T96" fmla="*/ 662 w 684"/>
                <a:gd name="T97" fmla="*/ 91 h 418"/>
                <a:gd name="T98" fmla="*/ 677 w 684"/>
                <a:gd name="T99" fmla="*/ 284 h 418"/>
                <a:gd name="T100" fmla="*/ 625 w 684"/>
                <a:gd name="T101" fmla="*/ 257 h 418"/>
                <a:gd name="T102" fmla="*/ 595 w 684"/>
                <a:gd name="T103" fmla="*/ 266 h 418"/>
                <a:gd name="T104" fmla="*/ 579 w 684"/>
                <a:gd name="T105" fmla="*/ 269 h 418"/>
                <a:gd name="T106" fmla="*/ 574 w 684"/>
                <a:gd name="T107" fmla="*/ 296 h 418"/>
                <a:gd name="T108" fmla="*/ 548 w 684"/>
                <a:gd name="T109" fmla="*/ 310 h 418"/>
                <a:gd name="T110" fmla="*/ 512 w 684"/>
                <a:gd name="T111" fmla="*/ 321 h 418"/>
                <a:gd name="T112" fmla="*/ 462 w 684"/>
                <a:gd name="T113" fmla="*/ 326 h 418"/>
                <a:gd name="T114" fmla="*/ 442 w 684"/>
                <a:gd name="T115" fmla="*/ 335 h 418"/>
                <a:gd name="T116" fmla="*/ 397 w 684"/>
                <a:gd name="T117" fmla="*/ 350 h 418"/>
                <a:gd name="T118" fmla="*/ 381 w 684"/>
                <a:gd name="T119" fmla="*/ 372 h 418"/>
                <a:gd name="T120" fmla="*/ 371 w 684"/>
                <a:gd name="T121" fmla="*/ 388 h 418"/>
                <a:gd name="T122" fmla="*/ 338 w 684"/>
                <a:gd name="T123" fmla="*/ 405 h 418"/>
                <a:gd name="T124" fmla="*/ 314 w 684"/>
                <a:gd name="T125" fmla="*/ 418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84" h="418">
                  <a:moveTo>
                    <a:pt x="314" y="418"/>
                  </a:moveTo>
                  <a:cubicBezTo>
                    <a:pt x="304" y="418"/>
                    <a:pt x="288" y="408"/>
                    <a:pt x="284" y="396"/>
                  </a:cubicBezTo>
                  <a:cubicBezTo>
                    <a:pt x="278" y="394"/>
                    <a:pt x="277" y="389"/>
                    <a:pt x="277" y="388"/>
                  </a:cubicBezTo>
                  <a:cubicBezTo>
                    <a:pt x="277" y="386"/>
                    <a:pt x="277" y="383"/>
                    <a:pt x="279" y="382"/>
                  </a:cubicBezTo>
                  <a:cubicBezTo>
                    <a:pt x="280" y="381"/>
                    <a:pt x="281" y="376"/>
                    <a:pt x="279" y="374"/>
                  </a:cubicBezTo>
                  <a:lnTo>
                    <a:pt x="278" y="371"/>
                  </a:lnTo>
                  <a:cubicBezTo>
                    <a:pt x="278" y="369"/>
                    <a:pt x="278" y="366"/>
                    <a:pt x="279" y="365"/>
                  </a:cubicBezTo>
                  <a:lnTo>
                    <a:pt x="279" y="364"/>
                  </a:lnTo>
                  <a:cubicBezTo>
                    <a:pt x="277" y="363"/>
                    <a:pt x="276" y="362"/>
                    <a:pt x="275" y="360"/>
                  </a:cubicBezTo>
                  <a:lnTo>
                    <a:pt x="271" y="361"/>
                  </a:lnTo>
                  <a:cubicBezTo>
                    <a:pt x="269" y="361"/>
                    <a:pt x="267" y="360"/>
                    <a:pt x="265" y="360"/>
                  </a:cubicBezTo>
                  <a:cubicBezTo>
                    <a:pt x="264" y="360"/>
                    <a:pt x="262" y="359"/>
                    <a:pt x="261" y="359"/>
                  </a:cubicBezTo>
                  <a:cubicBezTo>
                    <a:pt x="259" y="360"/>
                    <a:pt x="258" y="360"/>
                    <a:pt x="257" y="360"/>
                  </a:cubicBezTo>
                  <a:cubicBezTo>
                    <a:pt x="255" y="361"/>
                    <a:pt x="254" y="361"/>
                    <a:pt x="252" y="361"/>
                  </a:cubicBezTo>
                  <a:cubicBezTo>
                    <a:pt x="250" y="361"/>
                    <a:pt x="247" y="360"/>
                    <a:pt x="246" y="358"/>
                  </a:cubicBezTo>
                  <a:cubicBezTo>
                    <a:pt x="244" y="354"/>
                    <a:pt x="245" y="351"/>
                    <a:pt x="245" y="349"/>
                  </a:cubicBezTo>
                  <a:cubicBezTo>
                    <a:pt x="246" y="346"/>
                    <a:pt x="248" y="345"/>
                    <a:pt x="250" y="343"/>
                  </a:cubicBezTo>
                  <a:lnTo>
                    <a:pt x="250" y="342"/>
                  </a:lnTo>
                  <a:cubicBezTo>
                    <a:pt x="251" y="337"/>
                    <a:pt x="256" y="336"/>
                    <a:pt x="259" y="335"/>
                  </a:cubicBezTo>
                  <a:lnTo>
                    <a:pt x="262" y="333"/>
                  </a:lnTo>
                  <a:lnTo>
                    <a:pt x="262" y="332"/>
                  </a:lnTo>
                  <a:cubicBezTo>
                    <a:pt x="263" y="331"/>
                    <a:pt x="263" y="329"/>
                    <a:pt x="264" y="328"/>
                  </a:cubicBezTo>
                  <a:lnTo>
                    <a:pt x="264" y="327"/>
                  </a:lnTo>
                  <a:cubicBezTo>
                    <a:pt x="263" y="324"/>
                    <a:pt x="264" y="321"/>
                    <a:pt x="266" y="320"/>
                  </a:cubicBezTo>
                  <a:cubicBezTo>
                    <a:pt x="272" y="317"/>
                    <a:pt x="276" y="316"/>
                    <a:pt x="280" y="315"/>
                  </a:cubicBezTo>
                  <a:cubicBezTo>
                    <a:pt x="280" y="314"/>
                    <a:pt x="279" y="311"/>
                    <a:pt x="277" y="307"/>
                  </a:cubicBezTo>
                  <a:cubicBezTo>
                    <a:pt x="275" y="303"/>
                    <a:pt x="273" y="299"/>
                    <a:pt x="271" y="295"/>
                  </a:cubicBezTo>
                  <a:lnTo>
                    <a:pt x="272" y="291"/>
                  </a:lnTo>
                  <a:cubicBezTo>
                    <a:pt x="277" y="277"/>
                    <a:pt x="291" y="267"/>
                    <a:pt x="303" y="263"/>
                  </a:cubicBezTo>
                  <a:lnTo>
                    <a:pt x="302" y="260"/>
                  </a:lnTo>
                  <a:lnTo>
                    <a:pt x="301" y="258"/>
                  </a:lnTo>
                  <a:cubicBezTo>
                    <a:pt x="300" y="257"/>
                    <a:pt x="300" y="255"/>
                    <a:pt x="301" y="254"/>
                  </a:cubicBezTo>
                  <a:cubicBezTo>
                    <a:pt x="298" y="252"/>
                    <a:pt x="293" y="250"/>
                    <a:pt x="285" y="248"/>
                  </a:cubicBezTo>
                  <a:cubicBezTo>
                    <a:pt x="284" y="247"/>
                    <a:pt x="282" y="247"/>
                    <a:pt x="281" y="246"/>
                  </a:cubicBezTo>
                  <a:cubicBezTo>
                    <a:pt x="280" y="246"/>
                    <a:pt x="278" y="244"/>
                    <a:pt x="277" y="243"/>
                  </a:cubicBezTo>
                  <a:cubicBezTo>
                    <a:pt x="276" y="238"/>
                    <a:pt x="273" y="237"/>
                    <a:pt x="269" y="237"/>
                  </a:cubicBezTo>
                  <a:cubicBezTo>
                    <a:pt x="266" y="237"/>
                    <a:pt x="263" y="238"/>
                    <a:pt x="260" y="238"/>
                  </a:cubicBezTo>
                  <a:lnTo>
                    <a:pt x="258" y="238"/>
                  </a:lnTo>
                  <a:lnTo>
                    <a:pt x="258" y="239"/>
                  </a:lnTo>
                  <a:cubicBezTo>
                    <a:pt x="256" y="244"/>
                    <a:pt x="253" y="251"/>
                    <a:pt x="243" y="251"/>
                  </a:cubicBezTo>
                  <a:lnTo>
                    <a:pt x="243" y="251"/>
                  </a:lnTo>
                  <a:cubicBezTo>
                    <a:pt x="241" y="251"/>
                    <a:pt x="240" y="251"/>
                    <a:pt x="238" y="251"/>
                  </a:cubicBezTo>
                  <a:lnTo>
                    <a:pt x="234" y="251"/>
                  </a:lnTo>
                  <a:lnTo>
                    <a:pt x="234" y="251"/>
                  </a:lnTo>
                  <a:cubicBezTo>
                    <a:pt x="233" y="255"/>
                    <a:pt x="230" y="258"/>
                    <a:pt x="229" y="260"/>
                  </a:cubicBezTo>
                  <a:lnTo>
                    <a:pt x="227" y="263"/>
                  </a:lnTo>
                  <a:cubicBezTo>
                    <a:pt x="227" y="265"/>
                    <a:pt x="227" y="266"/>
                    <a:pt x="226" y="268"/>
                  </a:cubicBezTo>
                  <a:cubicBezTo>
                    <a:pt x="223" y="271"/>
                    <a:pt x="219" y="272"/>
                    <a:pt x="216" y="274"/>
                  </a:cubicBezTo>
                  <a:lnTo>
                    <a:pt x="211" y="276"/>
                  </a:lnTo>
                  <a:cubicBezTo>
                    <a:pt x="211" y="278"/>
                    <a:pt x="210" y="279"/>
                    <a:pt x="209" y="280"/>
                  </a:cubicBezTo>
                  <a:cubicBezTo>
                    <a:pt x="207" y="281"/>
                    <a:pt x="204" y="282"/>
                    <a:pt x="202" y="282"/>
                  </a:cubicBezTo>
                  <a:lnTo>
                    <a:pt x="199" y="281"/>
                  </a:lnTo>
                  <a:cubicBezTo>
                    <a:pt x="197" y="283"/>
                    <a:pt x="195" y="285"/>
                    <a:pt x="193" y="287"/>
                  </a:cubicBezTo>
                  <a:cubicBezTo>
                    <a:pt x="192" y="289"/>
                    <a:pt x="190" y="290"/>
                    <a:pt x="189" y="292"/>
                  </a:cubicBezTo>
                  <a:cubicBezTo>
                    <a:pt x="190" y="293"/>
                    <a:pt x="191" y="296"/>
                    <a:pt x="190" y="298"/>
                  </a:cubicBezTo>
                  <a:cubicBezTo>
                    <a:pt x="190" y="301"/>
                    <a:pt x="188" y="304"/>
                    <a:pt x="184" y="305"/>
                  </a:cubicBezTo>
                  <a:lnTo>
                    <a:pt x="181" y="306"/>
                  </a:lnTo>
                  <a:cubicBezTo>
                    <a:pt x="180" y="306"/>
                    <a:pt x="178" y="305"/>
                    <a:pt x="176" y="303"/>
                  </a:cubicBezTo>
                  <a:lnTo>
                    <a:pt x="174" y="300"/>
                  </a:lnTo>
                  <a:cubicBezTo>
                    <a:pt x="172" y="301"/>
                    <a:pt x="170" y="302"/>
                    <a:pt x="168" y="302"/>
                  </a:cubicBezTo>
                  <a:lnTo>
                    <a:pt x="161" y="310"/>
                  </a:lnTo>
                  <a:cubicBezTo>
                    <a:pt x="158" y="313"/>
                    <a:pt x="156" y="316"/>
                    <a:pt x="150" y="322"/>
                  </a:cubicBezTo>
                  <a:lnTo>
                    <a:pt x="148" y="324"/>
                  </a:lnTo>
                  <a:cubicBezTo>
                    <a:pt x="146" y="324"/>
                    <a:pt x="145" y="325"/>
                    <a:pt x="143" y="325"/>
                  </a:cubicBezTo>
                  <a:cubicBezTo>
                    <a:pt x="140" y="325"/>
                    <a:pt x="137" y="324"/>
                    <a:pt x="135" y="323"/>
                  </a:cubicBezTo>
                  <a:lnTo>
                    <a:pt x="133" y="323"/>
                  </a:lnTo>
                  <a:lnTo>
                    <a:pt x="134" y="326"/>
                  </a:lnTo>
                  <a:cubicBezTo>
                    <a:pt x="135" y="328"/>
                    <a:pt x="133" y="331"/>
                    <a:pt x="131" y="333"/>
                  </a:cubicBezTo>
                  <a:cubicBezTo>
                    <a:pt x="129" y="334"/>
                    <a:pt x="126" y="335"/>
                    <a:pt x="124" y="335"/>
                  </a:cubicBezTo>
                  <a:cubicBezTo>
                    <a:pt x="118" y="335"/>
                    <a:pt x="115" y="331"/>
                    <a:pt x="112" y="328"/>
                  </a:cubicBezTo>
                  <a:lnTo>
                    <a:pt x="112" y="328"/>
                  </a:lnTo>
                  <a:cubicBezTo>
                    <a:pt x="106" y="332"/>
                    <a:pt x="99" y="335"/>
                    <a:pt x="93" y="335"/>
                  </a:cubicBezTo>
                  <a:cubicBezTo>
                    <a:pt x="89" y="335"/>
                    <a:pt x="85" y="334"/>
                    <a:pt x="83" y="331"/>
                  </a:cubicBezTo>
                  <a:cubicBezTo>
                    <a:pt x="81" y="328"/>
                    <a:pt x="80" y="325"/>
                    <a:pt x="81" y="321"/>
                  </a:cubicBezTo>
                  <a:cubicBezTo>
                    <a:pt x="79" y="318"/>
                    <a:pt x="79" y="315"/>
                    <a:pt x="79" y="313"/>
                  </a:cubicBezTo>
                  <a:lnTo>
                    <a:pt x="78" y="311"/>
                  </a:lnTo>
                  <a:lnTo>
                    <a:pt x="78" y="310"/>
                  </a:lnTo>
                  <a:lnTo>
                    <a:pt x="75" y="313"/>
                  </a:lnTo>
                  <a:lnTo>
                    <a:pt x="73" y="315"/>
                  </a:lnTo>
                  <a:cubicBezTo>
                    <a:pt x="71" y="317"/>
                    <a:pt x="70" y="317"/>
                    <a:pt x="68" y="317"/>
                  </a:cubicBezTo>
                  <a:lnTo>
                    <a:pt x="64" y="316"/>
                  </a:lnTo>
                  <a:lnTo>
                    <a:pt x="63" y="316"/>
                  </a:lnTo>
                  <a:cubicBezTo>
                    <a:pt x="61" y="316"/>
                    <a:pt x="59" y="317"/>
                    <a:pt x="57" y="318"/>
                  </a:cubicBezTo>
                  <a:cubicBezTo>
                    <a:pt x="54" y="320"/>
                    <a:pt x="50" y="322"/>
                    <a:pt x="45" y="322"/>
                  </a:cubicBezTo>
                  <a:lnTo>
                    <a:pt x="41" y="321"/>
                  </a:lnTo>
                  <a:lnTo>
                    <a:pt x="38" y="322"/>
                  </a:lnTo>
                  <a:cubicBezTo>
                    <a:pt x="32" y="322"/>
                    <a:pt x="30" y="317"/>
                    <a:pt x="28" y="313"/>
                  </a:cubicBezTo>
                  <a:cubicBezTo>
                    <a:pt x="27" y="311"/>
                    <a:pt x="25" y="308"/>
                    <a:pt x="24" y="307"/>
                  </a:cubicBezTo>
                  <a:cubicBezTo>
                    <a:pt x="22" y="307"/>
                    <a:pt x="21" y="305"/>
                    <a:pt x="20" y="303"/>
                  </a:cubicBezTo>
                  <a:cubicBezTo>
                    <a:pt x="20" y="302"/>
                    <a:pt x="18" y="301"/>
                    <a:pt x="16" y="299"/>
                  </a:cubicBezTo>
                  <a:cubicBezTo>
                    <a:pt x="13" y="297"/>
                    <a:pt x="4" y="290"/>
                    <a:pt x="12" y="280"/>
                  </a:cubicBezTo>
                  <a:cubicBezTo>
                    <a:pt x="13" y="278"/>
                    <a:pt x="15" y="277"/>
                    <a:pt x="17" y="277"/>
                  </a:cubicBezTo>
                  <a:lnTo>
                    <a:pt x="18" y="277"/>
                  </a:lnTo>
                  <a:lnTo>
                    <a:pt x="19" y="277"/>
                  </a:lnTo>
                  <a:cubicBezTo>
                    <a:pt x="19" y="274"/>
                    <a:pt x="20" y="272"/>
                    <a:pt x="21" y="270"/>
                  </a:cubicBezTo>
                  <a:lnTo>
                    <a:pt x="22" y="267"/>
                  </a:lnTo>
                  <a:cubicBezTo>
                    <a:pt x="21" y="265"/>
                    <a:pt x="21" y="264"/>
                    <a:pt x="21" y="262"/>
                  </a:cubicBezTo>
                  <a:cubicBezTo>
                    <a:pt x="21" y="260"/>
                    <a:pt x="23" y="259"/>
                    <a:pt x="25" y="258"/>
                  </a:cubicBezTo>
                  <a:cubicBezTo>
                    <a:pt x="27" y="257"/>
                    <a:pt x="29" y="255"/>
                    <a:pt x="31" y="254"/>
                  </a:cubicBezTo>
                  <a:cubicBezTo>
                    <a:pt x="31" y="249"/>
                    <a:pt x="34" y="244"/>
                    <a:pt x="36" y="241"/>
                  </a:cubicBezTo>
                  <a:cubicBezTo>
                    <a:pt x="38" y="237"/>
                    <a:pt x="39" y="234"/>
                    <a:pt x="39" y="231"/>
                  </a:cubicBezTo>
                  <a:cubicBezTo>
                    <a:pt x="32" y="231"/>
                    <a:pt x="28" y="225"/>
                    <a:pt x="27" y="222"/>
                  </a:cubicBezTo>
                  <a:lnTo>
                    <a:pt x="25" y="220"/>
                  </a:lnTo>
                  <a:lnTo>
                    <a:pt x="23" y="221"/>
                  </a:lnTo>
                  <a:lnTo>
                    <a:pt x="21" y="221"/>
                  </a:lnTo>
                  <a:lnTo>
                    <a:pt x="18" y="220"/>
                  </a:lnTo>
                  <a:cubicBezTo>
                    <a:pt x="16" y="220"/>
                    <a:pt x="15" y="218"/>
                    <a:pt x="14" y="216"/>
                  </a:cubicBezTo>
                  <a:cubicBezTo>
                    <a:pt x="13" y="211"/>
                    <a:pt x="15" y="207"/>
                    <a:pt x="16" y="203"/>
                  </a:cubicBezTo>
                  <a:cubicBezTo>
                    <a:pt x="17" y="201"/>
                    <a:pt x="18" y="198"/>
                    <a:pt x="18" y="198"/>
                  </a:cubicBezTo>
                  <a:cubicBezTo>
                    <a:pt x="17" y="196"/>
                    <a:pt x="16" y="194"/>
                    <a:pt x="16" y="192"/>
                  </a:cubicBezTo>
                  <a:cubicBezTo>
                    <a:pt x="15" y="191"/>
                    <a:pt x="12" y="190"/>
                    <a:pt x="11" y="189"/>
                  </a:cubicBezTo>
                  <a:cubicBezTo>
                    <a:pt x="7" y="187"/>
                    <a:pt x="2" y="185"/>
                    <a:pt x="1" y="180"/>
                  </a:cubicBezTo>
                  <a:lnTo>
                    <a:pt x="2" y="177"/>
                  </a:lnTo>
                  <a:cubicBezTo>
                    <a:pt x="0" y="173"/>
                    <a:pt x="1" y="170"/>
                    <a:pt x="1" y="168"/>
                  </a:cubicBezTo>
                  <a:lnTo>
                    <a:pt x="0" y="164"/>
                  </a:lnTo>
                  <a:cubicBezTo>
                    <a:pt x="0" y="162"/>
                    <a:pt x="1" y="160"/>
                    <a:pt x="3" y="159"/>
                  </a:cubicBezTo>
                  <a:cubicBezTo>
                    <a:pt x="6" y="156"/>
                    <a:pt x="9" y="155"/>
                    <a:pt x="11" y="154"/>
                  </a:cubicBezTo>
                  <a:cubicBezTo>
                    <a:pt x="14" y="153"/>
                    <a:pt x="15" y="153"/>
                    <a:pt x="16" y="151"/>
                  </a:cubicBezTo>
                  <a:cubicBezTo>
                    <a:pt x="18" y="147"/>
                    <a:pt x="20" y="143"/>
                    <a:pt x="22" y="141"/>
                  </a:cubicBezTo>
                  <a:cubicBezTo>
                    <a:pt x="19" y="136"/>
                    <a:pt x="13" y="127"/>
                    <a:pt x="19" y="120"/>
                  </a:cubicBezTo>
                  <a:lnTo>
                    <a:pt x="19" y="119"/>
                  </a:lnTo>
                  <a:cubicBezTo>
                    <a:pt x="18" y="113"/>
                    <a:pt x="21" y="110"/>
                    <a:pt x="23" y="108"/>
                  </a:cubicBezTo>
                  <a:cubicBezTo>
                    <a:pt x="21" y="102"/>
                    <a:pt x="26" y="95"/>
                    <a:pt x="29" y="90"/>
                  </a:cubicBezTo>
                  <a:cubicBezTo>
                    <a:pt x="31" y="88"/>
                    <a:pt x="34" y="84"/>
                    <a:pt x="34" y="82"/>
                  </a:cubicBezTo>
                  <a:lnTo>
                    <a:pt x="35" y="79"/>
                  </a:lnTo>
                  <a:cubicBezTo>
                    <a:pt x="33" y="79"/>
                    <a:pt x="31" y="77"/>
                    <a:pt x="30" y="75"/>
                  </a:cubicBezTo>
                  <a:cubicBezTo>
                    <a:pt x="28" y="74"/>
                    <a:pt x="28" y="72"/>
                    <a:pt x="28" y="69"/>
                  </a:cubicBezTo>
                  <a:cubicBezTo>
                    <a:pt x="29" y="67"/>
                    <a:pt x="30" y="66"/>
                    <a:pt x="32" y="65"/>
                  </a:cubicBezTo>
                  <a:lnTo>
                    <a:pt x="36" y="62"/>
                  </a:lnTo>
                  <a:cubicBezTo>
                    <a:pt x="38" y="60"/>
                    <a:pt x="42" y="57"/>
                    <a:pt x="47" y="57"/>
                  </a:cubicBezTo>
                  <a:lnTo>
                    <a:pt x="51" y="58"/>
                  </a:lnTo>
                  <a:cubicBezTo>
                    <a:pt x="54" y="56"/>
                    <a:pt x="55" y="55"/>
                    <a:pt x="57" y="55"/>
                  </a:cubicBezTo>
                  <a:cubicBezTo>
                    <a:pt x="60" y="55"/>
                    <a:pt x="62" y="56"/>
                    <a:pt x="63" y="58"/>
                  </a:cubicBezTo>
                  <a:cubicBezTo>
                    <a:pt x="65" y="61"/>
                    <a:pt x="64" y="64"/>
                    <a:pt x="63" y="67"/>
                  </a:cubicBezTo>
                  <a:cubicBezTo>
                    <a:pt x="72" y="68"/>
                    <a:pt x="78" y="72"/>
                    <a:pt x="80" y="78"/>
                  </a:cubicBezTo>
                  <a:cubicBezTo>
                    <a:pt x="86" y="79"/>
                    <a:pt x="89" y="81"/>
                    <a:pt x="91" y="83"/>
                  </a:cubicBezTo>
                  <a:cubicBezTo>
                    <a:pt x="94" y="83"/>
                    <a:pt x="97" y="82"/>
                    <a:pt x="101" y="82"/>
                  </a:cubicBezTo>
                  <a:cubicBezTo>
                    <a:pt x="107" y="82"/>
                    <a:pt x="113" y="84"/>
                    <a:pt x="118" y="87"/>
                  </a:cubicBezTo>
                  <a:lnTo>
                    <a:pt x="119" y="85"/>
                  </a:lnTo>
                  <a:cubicBezTo>
                    <a:pt x="120" y="82"/>
                    <a:pt x="122" y="80"/>
                    <a:pt x="125" y="78"/>
                  </a:cubicBezTo>
                  <a:cubicBezTo>
                    <a:pt x="126" y="75"/>
                    <a:pt x="129" y="74"/>
                    <a:pt x="131" y="74"/>
                  </a:cubicBezTo>
                  <a:lnTo>
                    <a:pt x="133" y="75"/>
                  </a:lnTo>
                  <a:cubicBezTo>
                    <a:pt x="134" y="73"/>
                    <a:pt x="136" y="73"/>
                    <a:pt x="138" y="72"/>
                  </a:cubicBezTo>
                  <a:lnTo>
                    <a:pt x="140" y="70"/>
                  </a:lnTo>
                  <a:cubicBezTo>
                    <a:pt x="142" y="69"/>
                    <a:pt x="144" y="68"/>
                    <a:pt x="146" y="68"/>
                  </a:cubicBezTo>
                  <a:cubicBezTo>
                    <a:pt x="148" y="68"/>
                    <a:pt x="150" y="69"/>
                    <a:pt x="151" y="70"/>
                  </a:cubicBezTo>
                  <a:lnTo>
                    <a:pt x="151" y="69"/>
                  </a:lnTo>
                  <a:lnTo>
                    <a:pt x="152" y="66"/>
                  </a:lnTo>
                  <a:cubicBezTo>
                    <a:pt x="153" y="63"/>
                    <a:pt x="156" y="62"/>
                    <a:pt x="160" y="61"/>
                  </a:cubicBezTo>
                  <a:cubicBezTo>
                    <a:pt x="163" y="53"/>
                    <a:pt x="168" y="49"/>
                    <a:pt x="172" y="48"/>
                  </a:cubicBezTo>
                  <a:cubicBezTo>
                    <a:pt x="172" y="45"/>
                    <a:pt x="172" y="43"/>
                    <a:pt x="173" y="40"/>
                  </a:cubicBezTo>
                  <a:cubicBezTo>
                    <a:pt x="176" y="33"/>
                    <a:pt x="182" y="28"/>
                    <a:pt x="189" y="28"/>
                  </a:cubicBezTo>
                  <a:cubicBezTo>
                    <a:pt x="191" y="28"/>
                    <a:pt x="193" y="28"/>
                    <a:pt x="196" y="29"/>
                  </a:cubicBezTo>
                  <a:cubicBezTo>
                    <a:pt x="200" y="29"/>
                    <a:pt x="204" y="27"/>
                    <a:pt x="208" y="26"/>
                  </a:cubicBezTo>
                  <a:cubicBezTo>
                    <a:pt x="213" y="24"/>
                    <a:pt x="218" y="23"/>
                    <a:pt x="224" y="22"/>
                  </a:cubicBezTo>
                  <a:cubicBezTo>
                    <a:pt x="225" y="22"/>
                    <a:pt x="227" y="22"/>
                    <a:pt x="228" y="22"/>
                  </a:cubicBezTo>
                  <a:lnTo>
                    <a:pt x="228" y="21"/>
                  </a:lnTo>
                  <a:cubicBezTo>
                    <a:pt x="228" y="18"/>
                    <a:pt x="231" y="15"/>
                    <a:pt x="234" y="15"/>
                  </a:cubicBezTo>
                  <a:lnTo>
                    <a:pt x="236" y="15"/>
                  </a:lnTo>
                  <a:cubicBezTo>
                    <a:pt x="240" y="15"/>
                    <a:pt x="243" y="14"/>
                    <a:pt x="247" y="11"/>
                  </a:cubicBezTo>
                  <a:lnTo>
                    <a:pt x="251" y="8"/>
                  </a:lnTo>
                  <a:lnTo>
                    <a:pt x="253" y="7"/>
                  </a:lnTo>
                  <a:cubicBezTo>
                    <a:pt x="260" y="6"/>
                    <a:pt x="261" y="6"/>
                    <a:pt x="265" y="2"/>
                  </a:cubicBezTo>
                  <a:cubicBezTo>
                    <a:pt x="266" y="1"/>
                    <a:pt x="268" y="0"/>
                    <a:pt x="270" y="0"/>
                  </a:cubicBezTo>
                  <a:cubicBezTo>
                    <a:pt x="271" y="0"/>
                    <a:pt x="273" y="1"/>
                    <a:pt x="274" y="2"/>
                  </a:cubicBezTo>
                  <a:cubicBezTo>
                    <a:pt x="275" y="3"/>
                    <a:pt x="276" y="3"/>
                    <a:pt x="278" y="3"/>
                  </a:cubicBezTo>
                  <a:cubicBezTo>
                    <a:pt x="281" y="4"/>
                    <a:pt x="290" y="5"/>
                    <a:pt x="289" y="17"/>
                  </a:cubicBezTo>
                  <a:cubicBezTo>
                    <a:pt x="292" y="35"/>
                    <a:pt x="289" y="38"/>
                    <a:pt x="273" y="48"/>
                  </a:cubicBezTo>
                  <a:lnTo>
                    <a:pt x="272" y="49"/>
                  </a:lnTo>
                  <a:lnTo>
                    <a:pt x="271" y="50"/>
                  </a:lnTo>
                  <a:cubicBezTo>
                    <a:pt x="270" y="56"/>
                    <a:pt x="267" y="59"/>
                    <a:pt x="262" y="59"/>
                  </a:cubicBezTo>
                  <a:lnTo>
                    <a:pt x="261" y="59"/>
                  </a:lnTo>
                  <a:lnTo>
                    <a:pt x="257" y="62"/>
                  </a:lnTo>
                  <a:cubicBezTo>
                    <a:pt x="256" y="63"/>
                    <a:pt x="254" y="65"/>
                    <a:pt x="253" y="66"/>
                  </a:cubicBezTo>
                  <a:cubicBezTo>
                    <a:pt x="252" y="68"/>
                    <a:pt x="252" y="74"/>
                    <a:pt x="252" y="78"/>
                  </a:cubicBezTo>
                  <a:cubicBezTo>
                    <a:pt x="252" y="87"/>
                    <a:pt x="252" y="104"/>
                    <a:pt x="235" y="104"/>
                  </a:cubicBezTo>
                  <a:cubicBezTo>
                    <a:pt x="235" y="108"/>
                    <a:pt x="236" y="112"/>
                    <a:pt x="237" y="117"/>
                  </a:cubicBezTo>
                  <a:lnTo>
                    <a:pt x="237" y="120"/>
                  </a:lnTo>
                  <a:cubicBezTo>
                    <a:pt x="239" y="120"/>
                    <a:pt x="241" y="120"/>
                    <a:pt x="243" y="120"/>
                  </a:cubicBezTo>
                  <a:cubicBezTo>
                    <a:pt x="246" y="119"/>
                    <a:pt x="250" y="119"/>
                    <a:pt x="252" y="119"/>
                  </a:cubicBezTo>
                  <a:cubicBezTo>
                    <a:pt x="269" y="119"/>
                    <a:pt x="271" y="130"/>
                    <a:pt x="272" y="136"/>
                  </a:cubicBezTo>
                  <a:cubicBezTo>
                    <a:pt x="273" y="141"/>
                    <a:pt x="273" y="142"/>
                    <a:pt x="277" y="142"/>
                  </a:cubicBezTo>
                  <a:cubicBezTo>
                    <a:pt x="299" y="127"/>
                    <a:pt x="308" y="123"/>
                    <a:pt x="313" y="123"/>
                  </a:cubicBezTo>
                  <a:cubicBezTo>
                    <a:pt x="317" y="123"/>
                    <a:pt x="321" y="125"/>
                    <a:pt x="323" y="133"/>
                  </a:cubicBezTo>
                  <a:cubicBezTo>
                    <a:pt x="324" y="132"/>
                    <a:pt x="327" y="131"/>
                    <a:pt x="331" y="129"/>
                  </a:cubicBezTo>
                  <a:cubicBezTo>
                    <a:pt x="334" y="127"/>
                    <a:pt x="337" y="126"/>
                    <a:pt x="339" y="126"/>
                  </a:cubicBezTo>
                  <a:cubicBezTo>
                    <a:pt x="349" y="126"/>
                    <a:pt x="353" y="135"/>
                    <a:pt x="355" y="141"/>
                  </a:cubicBezTo>
                  <a:lnTo>
                    <a:pt x="357" y="145"/>
                  </a:lnTo>
                  <a:lnTo>
                    <a:pt x="359" y="144"/>
                  </a:lnTo>
                  <a:lnTo>
                    <a:pt x="363" y="145"/>
                  </a:lnTo>
                  <a:cubicBezTo>
                    <a:pt x="365" y="147"/>
                    <a:pt x="366" y="150"/>
                    <a:pt x="365" y="152"/>
                  </a:cubicBezTo>
                  <a:cubicBezTo>
                    <a:pt x="365" y="155"/>
                    <a:pt x="363" y="158"/>
                    <a:pt x="362" y="161"/>
                  </a:cubicBezTo>
                  <a:cubicBezTo>
                    <a:pt x="361" y="163"/>
                    <a:pt x="361" y="165"/>
                    <a:pt x="360" y="166"/>
                  </a:cubicBezTo>
                  <a:cubicBezTo>
                    <a:pt x="363" y="164"/>
                    <a:pt x="366" y="160"/>
                    <a:pt x="372" y="160"/>
                  </a:cubicBezTo>
                  <a:cubicBezTo>
                    <a:pt x="374" y="160"/>
                    <a:pt x="375" y="161"/>
                    <a:pt x="377" y="161"/>
                  </a:cubicBezTo>
                  <a:cubicBezTo>
                    <a:pt x="378" y="159"/>
                    <a:pt x="379" y="157"/>
                    <a:pt x="380" y="155"/>
                  </a:cubicBezTo>
                  <a:cubicBezTo>
                    <a:pt x="381" y="152"/>
                    <a:pt x="381" y="150"/>
                    <a:pt x="383" y="148"/>
                  </a:cubicBezTo>
                  <a:cubicBezTo>
                    <a:pt x="384" y="147"/>
                    <a:pt x="385" y="146"/>
                    <a:pt x="387" y="146"/>
                  </a:cubicBezTo>
                  <a:cubicBezTo>
                    <a:pt x="389" y="145"/>
                    <a:pt x="392" y="144"/>
                    <a:pt x="392" y="141"/>
                  </a:cubicBezTo>
                  <a:cubicBezTo>
                    <a:pt x="392" y="141"/>
                    <a:pt x="392" y="141"/>
                    <a:pt x="390" y="139"/>
                  </a:cubicBezTo>
                  <a:cubicBezTo>
                    <a:pt x="387" y="138"/>
                    <a:pt x="384" y="136"/>
                    <a:pt x="382" y="132"/>
                  </a:cubicBezTo>
                  <a:cubicBezTo>
                    <a:pt x="381" y="129"/>
                    <a:pt x="381" y="126"/>
                    <a:pt x="383" y="124"/>
                  </a:cubicBezTo>
                  <a:cubicBezTo>
                    <a:pt x="385" y="123"/>
                    <a:pt x="385" y="119"/>
                    <a:pt x="386" y="116"/>
                  </a:cubicBezTo>
                  <a:cubicBezTo>
                    <a:pt x="387" y="111"/>
                    <a:pt x="389" y="102"/>
                    <a:pt x="397" y="102"/>
                  </a:cubicBezTo>
                  <a:cubicBezTo>
                    <a:pt x="392" y="98"/>
                    <a:pt x="388" y="93"/>
                    <a:pt x="387" y="88"/>
                  </a:cubicBezTo>
                  <a:cubicBezTo>
                    <a:pt x="386" y="83"/>
                    <a:pt x="388" y="71"/>
                    <a:pt x="393" y="64"/>
                  </a:cubicBezTo>
                  <a:cubicBezTo>
                    <a:pt x="397" y="60"/>
                    <a:pt x="400" y="59"/>
                    <a:pt x="403" y="59"/>
                  </a:cubicBezTo>
                  <a:lnTo>
                    <a:pt x="406" y="60"/>
                  </a:lnTo>
                  <a:lnTo>
                    <a:pt x="407" y="58"/>
                  </a:lnTo>
                  <a:cubicBezTo>
                    <a:pt x="409" y="55"/>
                    <a:pt x="411" y="49"/>
                    <a:pt x="418" y="49"/>
                  </a:cubicBezTo>
                  <a:lnTo>
                    <a:pt x="422" y="49"/>
                  </a:lnTo>
                  <a:cubicBezTo>
                    <a:pt x="426" y="48"/>
                    <a:pt x="429" y="47"/>
                    <a:pt x="432" y="47"/>
                  </a:cubicBezTo>
                  <a:cubicBezTo>
                    <a:pt x="435" y="47"/>
                    <a:pt x="437" y="48"/>
                    <a:pt x="439" y="50"/>
                  </a:cubicBezTo>
                  <a:cubicBezTo>
                    <a:pt x="443" y="54"/>
                    <a:pt x="442" y="59"/>
                    <a:pt x="442" y="64"/>
                  </a:cubicBezTo>
                  <a:lnTo>
                    <a:pt x="441" y="69"/>
                  </a:lnTo>
                  <a:cubicBezTo>
                    <a:pt x="445" y="72"/>
                    <a:pt x="449" y="73"/>
                    <a:pt x="452" y="73"/>
                  </a:cubicBezTo>
                  <a:cubicBezTo>
                    <a:pt x="455" y="73"/>
                    <a:pt x="459" y="72"/>
                    <a:pt x="463" y="71"/>
                  </a:cubicBezTo>
                  <a:cubicBezTo>
                    <a:pt x="466" y="70"/>
                    <a:pt x="468" y="70"/>
                    <a:pt x="471" y="69"/>
                  </a:cubicBezTo>
                  <a:lnTo>
                    <a:pt x="473" y="69"/>
                  </a:lnTo>
                  <a:cubicBezTo>
                    <a:pt x="475" y="69"/>
                    <a:pt x="477" y="70"/>
                    <a:pt x="478" y="72"/>
                  </a:cubicBezTo>
                  <a:cubicBezTo>
                    <a:pt x="482" y="79"/>
                    <a:pt x="493" y="83"/>
                    <a:pt x="507" y="83"/>
                  </a:cubicBezTo>
                  <a:cubicBezTo>
                    <a:pt x="519" y="83"/>
                    <a:pt x="532" y="80"/>
                    <a:pt x="541" y="76"/>
                  </a:cubicBezTo>
                  <a:lnTo>
                    <a:pt x="544" y="75"/>
                  </a:lnTo>
                  <a:lnTo>
                    <a:pt x="545" y="75"/>
                  </a:lnTo>
                  <a:cubicBezTo>
                    <a:pt x="551" y="76"/>
                    <a:pt x="556" y="79"/>
                    <a:pt x="559" y="81"/>
                  </a:cubicBezTo>
                  <a:lnTo>
                    <a:pt x="561" y="82"/>
                  </a:lnTo>
                  <a:cubicBezTo>
                    <a:pt x="564" y="81"/>
                    <a:pt x="567" y="81"/>
                    <a:pt x="571" y="81"/>
                  </a:cubicBezTo>
                  <a:cubicBezTo>
                    <a:pt x="579" y="81"/>
                    <a:pt x="589" y="83"/>
                    <a:pt x="595" y="87"/>
                  </a:cubicBezTo>
                  <a:lnTo>
                    <a:pt x="598" y="88"/>
                  </a:lnTo>
                  <a:cubicBezTo>
                    <a:pt x="600" y="91"/>
                    <a:pt x="602" y="93"/>
                    <a:pt x="606" y="93"/>
                  </a:cubicBezTo>
                  <a:cubicBezTo>
                    <a:pt x="610" y="93"/>
                    <a:pt x="613" y="91"/>
                    <a:pt x="617" y="89"/>
                  </a:cubicBezTo>
                  <a:lnTo>
                    <a:pt x="620" y="88"/>
                  </a:lnTo>
                  <a:lnTo>
                    <a:pt x="623" y="88"/>
                  </a:lnTo>
                  <a:cubicBezTo>
                    <a:pt x="625" y="89"/>
                    <a:pt x="626" y="91"/>
                    <a:pt x="627" y="93"/>
                  </a:cubicBezTo>
                  <a:lnTo>
                    <a:pt x="627" y="94"/>
                  </a:lnTo>
                  <a:cubicBezTo>
                    <a:pt x="629" y="93"/>
                    <a:pt x="632" y="91"/>
                    <a:pt x="633" y="90"/>
                  </a:cubicBezTo>
                  <a:cubicBezTo>
                    <a:pt x="635" y="88"/>
                    <a:pt x="636" y="87"/>
                    <a:pt x="638" y="86"/>
                  </a:cubicBezTo>
                  <a:lnTo>
                    <a:pt x="641" y="85"/>
                  </a:lnTo>
                  <a:lnTo>
                    <a:pt x="643" y="85"/>
                  </a:lnTo>
                  <a:cubicBezTo>
                    <a:pt x="645" y="85"/>
                    <a:pt x="646" y="86"/>
                    <a:pt x="647" y="88"/>
                  </a:cubicBezTo>
                  <a:lnTo>
                    <a:pt x="648" y="88"/>
                  </a:lnTo>
                  <a:lnTo>
                    <a:pt x="652" y="87"/>
                  </a:lnTo>
                  <a:lnTo>
                    <a:pt x="655" y="86"/>
                  </a:lnTo>
                  <a:lnTo>
                    <a:pt x="658" y="86"/>
                  </a:lnTo>
                  <a:cubicBezTo>
                    <a:pt x="660" y="87"/>
                    <a:pt x="661" y="89"/>
                    <a:pt x="662" y="91"/>
                  </a:cubicBezTo>
                  <a:cubicBezTo>
                    <a:pt x="671" y="128"/>
                    <a:pt x="680" y="172"/>
                    <a:pt x="682" y="219"/>
                  </a:cubicBezTo>
                  <a:lnTo>
                    <a:pt x="683" y="237"/>
                  </a:lnTo>
                  <a:cubicBezTo>
                    <a:pt x="683" y="250"/>
                    <a:pt x="684" y="264"/>
                    <a:pt x="684" y="277"/>
                  </a:cubicBezTo>
                  <a:cubicBezTo>
                    <a:pt x="684" y="279"/>
                    <a:pt x="683" y="281"/>
                    <a:pt x="682" y="282"/>
                  </a:cubicBezTo>
                  <a:cubicBezTo>
                    <a:pt x="681" y="283"/>
                    <a:pt x="679" y="284"/>
                    <a:pt x="677" y="284"/>
                  </a:cubicBezTo>
                  <a:lnTo>
                    <a:pt x="676" y="284"/>
                  </a:lnTo>
                  <a:cubicBezTo>
                    <a:pt x="660" y="282"/>
                    <a:pt x="656" y="279"/>
                    <a:pt x="654" y="270"/>
                  </a:cubicBezTo>
                  <a:cubicBezTo>
                    <a:pt x="653" y="267"/>
                    <a:pt x="653" y="264"/>
                    <a:pt x="644" y="258"/>
                  </a:cubicBezTo>
                  <a:cubicBezTo>
                    <a:pt x="642" y="259"/>
                    <a:pt x="641" y="259"/>
                    <a:pt x="638" y="259"/>
                  </a:cubicBezTo>
                  <a:cubicBezTo>
                    <a:pt x="634" y="259"/>
                    <a:pt x="630" y="258"/>
                    <a:pt x="625" y="257"/>
                  </a:cubicBezTo>
                  <a:cubicBezTo>
                    <a:pt x="622" y="256"/>
                    <a:pt x="618" y="255"/>
                    <a:pt x="616" y="255"/>
                  </a:cubicBezTo>
                  <a:cubicBezTo>
                    <a:pt x="613" y="255"/>
                    <a:pt x="612" y="255"/>
                    <a:pt x="610" y="257"/>
                  </a:cubicBezTo>
                  <a:cubicBezTo>
                    <a:pt x="609" y="259"/>
                    <a:pt x="607" y="260"/>
                    <a:pt x="605" y="260"/>
                  </a:cubicBezTo>
                  <a:lnTo>
                    <a:pt x="603" y="260"/>
                  </a:lnTo>
                  <a:cubicBezTo>
                    <a:pt x="602" y="264"/>
                    <a:pt x="598" y="265"/>
                    <a:pt x="595" y="266"/>
                  </a:cubicBezTo>
                  <a:lnTo>
                    <a:pt x="593" y="267"/>
                  </a:lnTo>
                  <a:lnTo>
                    <a:pt x="590" y="271"/>
                  </a:lnTo>
                  <a:lnTo>
                    <a:pt x="586" y="272"/>
                  </a:lnTo>
                  <a:lnTo>
                    <a:pt x="584" y="271"/>
                  </a:lnTo>
                  <a:cubicBezTo>
                    <a:pt x="582" y="271"/>
                    <a:pt x="581" y="270"/>
                    <a:pt x="579" y="269"/>
                  </a:cubicBezTo>
                  <a:lnTo>
                    <a:pt x="577" y="268"/>
                  </a:lnTo>
                  <a:cubicBezTo>
                    <a:pt x="576" y="273"/>
                    <a:pt x="575" y="277"/>
                    <a:pt x="573" y="282"/>
                  </a:cubicBezTo>
                  <a:lnTo>
                    <a:pt x="574" y="284"/>
                  </a:lnTo>
                  <a:cubicBezTo>
                    <a:pt x="575" y="287"/>
                    <a:pt x="574" y="289"/>
                    <a:pt x="573" y="291"/>
                  </a:cubicBezTo>
                  <a:cubicBezTo>
                    <a:pt x="574" y="293"/>
                    <a:pt x="575" y="295"/>
                    <a:pt x="574" y="296"/>
                  </a:cubicBezTo>
                  <a:cubicBezTo>
                    <a:pt x="573" y="301"/>
                    <a:pt x="570" y="302"/>
                    <a:pt x="568" y="303"/>
                  </a:cubicBezTo>
                  <a:lnTo>
                    <a:pt x="565" y="303"/>
                  </a:lnTo>
                  <a:lnTo>
                    <a:pt x="562" y="303"/>
                  </a:lnTo>
                  <a:cubicBezTo>
                    <a:pt x="556" y="303"/>
                    <a:pt x="556" y="303"/>
                    <a:pt x="550" y="308"/>
                  </a:cubicBezTo>
                  <a:lnTo>
                    <a:pt x="548" y="310"/>
                  </a:lnTo>
                  <a:cubicBezTo>
                    <a:pt x="547" y="311"/>
                    <a:pt x="546" y="311"/>
                    <a:pt x="544" y="311"/>
                  </a:cubicBezTo>
                  <a:lnTo>
                    <a:pt x="543" y="311"/>
                  </a:lnTo>
                  <a:lnTo>
                    <a:pt x="541" y="311"/>
                  </a:lnTo>
                  <a:cubicBezTo>
                    <a:pt x="537" y="311"/>
                    <a:pt x="534" y="313"/>
                    <a:pt x="530" y="315"/>
                  </a:cubicBezTo>
                  <a:cubicBezTo>
                    <a:pt x="525" y="318"/>
                    <a:pt x="519" y="321"/>
                    <a:pt x="512" y="321"/>
                  </a:cubicBezTo>
                  <a:cubicBezTo>
                    <a:pt x="506" y="327"/>
                    <a:pt x="501" y="327"/>
                    <a:pt x="497" y="327"/>
                  </a:cubicBezTo>
                  <a:cubicBezTo>
                    <a:pt x="494" y="327"/>
                    <a:pt x="493" y="328"/>
                    <a:pt x="491" y="330"/>
                  </a:cubicBezTo>
                  <a:cubicBezTo>
                    <a:pt x="489" y="332"/>
                    <a:pt x="487" y="333"/>
                    <a:pt x="485" y="333"/>
                  </a:cubicBezTo>
                  <a:lnTo>
                    <a:pt x="483" y="332"/>
                  </a:lnTo>
                  <a:cubicBezTo>
                    <a:pt x="477" y="329"/>
                    <a:pt x="470" y="326"/>
                    <a:pt x="462" y="326"/>
                  </a:cubicBezTo>
                  <a:cubicBezTo>
                    <a:pt x="458" y="326"/>
                    <a:pt x="455" y="327"/>
                    <a:pt x="452" y="328"/>
                  </a:cubicBezTo>
                  <a:lnTo>
                    <a:pt x="450" y="328"/>
                  </a:lnTo>
                  <a:lnTo>
                    <a:pt x="450" y="328"/>
                  </a:lnTo>
                  <a:cubicBezTo>
                    <a:pt x="449" y="330"/>
                    <a:pt x="448" y="332"/>
                    <a:pt x="447" y="333"/>
                  </a:cubicBezTo>
                  <a:cubicBezTo>
                    <a:pt x="446" y="334"/>
                    <a:pt x="444" y="335"/>
                    <a:pt x="442" y="335"/>
                  </a:cubicBezTo>
                  <a:lnTo>
                    <a:pt x="440" y="335"/>
                  </a:lnTo>
                  <a:cubicBezTo>
                    <a:pt x="435" y="333"/>
                    <a:pt x="428" y="331"/>
                    <a:pt x="422" y="331"/>
                  </a:cubicBezTo>
                  <a:lnTo>
                    <a:pt x="418" y="331"/>
                  </a:lnTo>
                  <a:cubicBezTo>
                    <a:pt x="417" y="340"/>
                    <a:pt x="414" y="351"/>
                    <a:pt x="404" y="351"/>
                  </a:cubicBezTo>
                  <a:cubicBezTo>
                    <a:pt x="402" y="351"/>
                    <a:pt x="399" y="350"/>
                    <a:pt x="397" y="350"/>
                  </a:cubicBezTo>
                  <a:cubicBezTo>
                    <a:pt x="395" y="349"/>
                    <a:pt x="394" y="348"/>
                    <a:pt x="392" y="348"/>
                  </a:cubicBezTo>
                  <a:cubicBezTo>
                    <a:pt x="392" y="350"/>
                    <a:pt x="392" y="352"/>
                    <a:pt x="391" y="353"/>
                  </a:cubicBezTo>
                  <a:cubicBezTo>
                    <a:pt x="390" y="355"/>
                    <a:pt x="387" y="357"/>
                    <a:pt x="384" y="357"/>
                  </a:cubicBezTo>
                  <a:lnTo>
                    <a:pt x="383" y="360"/>
                  </a:lnTo>
                  <a:cubicBezTo>
                    <a:pt x="383" y="363"/>
                    <a:pt x="383" y="368"/>
                    <a:pt x="381" y="372"/>
                  </a:cubicBezTo>
                  <a:cubicBezTo>
                    <a:pt x="382" y="374"/>
                    <a:pt x="383" y="376"/>
                    <a:pt x="383" y="379"/>
                  </a:cubicBezTo>
                  <a:cubicBezTo>
                    <a:pt x="383" y="381"/>
                    <a:pt x="381" y="384"/>
                    <a:pt x="376" y="386"/>
                  </a:cubicBezTo>
                  <a:lnTo>
                    <a:pt x="374" y="387"/>
                  </a:lnTo>
                  <a:lnTo>
                    <a:pt x="373" y="386"/>
                  </a:lnTo>
                  <a:lnTo>
                    <a:pt x="371" y="388"/>
                  </a:lnTo>
                  <a:cubicBezTo>
                    <a:pt x="370" y="389"/>
                    <a:pt x="369" y="392"/>
                    <a:pt x="365" y="393"/>
                  </a:cubicBezTo>
                  <a:cubicBezTo>
                    <a:pt x="363" y="395"/>
                    <a:pt x="361" y="395"/>
                    <a:pt x="360" y="395"/>
                  </a:cubicBezTo>
                  <a:cubicBezTo>
                    <a:pt x="359" y="398"/>
                    <a:pt x="356" y="400"/>
                    <a:pt x="352" y="400"/>
                  </a:cubicBezTo>
                  <a:lnTo>
                    <a:pt x="349" y="400"/>
                  </a:lnTo>
                  <a:cubicBezTo>
                    <a:pt x="346" y="403"/>
                    <a:pt x="342" y="404"/>
                    <a:pt x="338" y="405"/>
                  </a:cubicBezTo>
                  <a:cubicBezTo>
                    <a:pt x="337" y="406"/>
                    <a:pt x="334" y="407"/>
                    <a:pt x="334" y="407"/>
                  </a:cubicBezTo>
                  <a:lnTo>
                    <a:pt x="332" y="409"/>
                  </a:lnTo>
                  <a:lnTo>
                    <a:pt x="329" y="412"/>
                  </a:lnTo>
                  <a:cubicBezTo>
                    <a:pt x="326" y="415"/>
                    <a:pt x="323" y="418"/>
                    <a:pt x="316" y="418"/>
                  </a:cubicBezTo>
                  <a:lnTo>
                    <a:pt x="314" y="418"/>
                  </a:lnTo>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pt-BR"/>
            </a:p>
          </p:txBody>
        </p:sp>
      </p:grpSp>
      <p:sp>
        <p:nvSpPr>
          <p:cNvPr id="821" name="Freeform 245">
            <a:extLst>
              <a:ext uri="{FF2B5EF4-FFF2-40B4-BE49-F238E27FC236}">
                <a16:creationId xmlns:a16="http://schemas.microsoft.com/office/drawing/2014/main" id="{86503ECF-38EA-BB4D-A327-B4C2884BF6DB}"/>
              </a:ext>
            </a:extLst>
          </p:cNvPr>
          <p:cNvSpPr>
            <a:spLocks noEditPoints="1"/>
          </p:cNvSpPr>
          <p:nvPr/>
        </p:nvSpPr>
        <p:spPr bwMode="auto">
          <a:xfrm>
            <a:off x="3063416" y="3104554"/>
            <a:ext cx="280006" cy="174226"/>
          </a:xfrm>
          <a:custGeom>
            <a:avLst/>
            <a:gdLst>
              <a:gd name="T0" fmla="*/ 230 w 698"/>
              <a:gd name="T1" fmla="*/ 23 h 432"/>
              <a:gd name="T2" fmla="*/ 154 w 698"/>
              <a:gd name="T3" fmla="*/ 68 h 432"/>
              <a:gd name="T4" fmla="*/ 108 w 698"/>
              <a:gd name="T5" fmla="*/ 82 h 432"/>
              <a:gd name="T6" fmla="*/ 38 w 698"/>
              <a:gd name="T7" fmla="*/ 65 h 432"/>
              <a:gd name="T8" fmla="*/ 21 w 698"/>
              <a:gd name="T9" fmla="*/ 147 h 432"/>
              <a:gd name="T10" fmla="*/ 15 w 698"/>
              <a:gd name="T11" fmla="*/ 202 h 432"/>
              <a:gd name="T12" fmla="*/ 38 w 698"/>
              <a:gd name="T13" fmla="*/ 243 h 432"/>
              <a:gd name="T14" fmla="*/ 19 w 698"/>
              <a:gd name="T15" fmla="*/ 312 h 432"/>
              <a:gd name="T16" fmla="*/ 69 w 698"/>
              <a:gd name="T17" fmla="*/ 330 h 432"/>
              <a:gd name="T18" fmla="*/ 147 w 698"/>
              <a:gd name="T19" fmla="*/ 338 h 432"/>
              <a:gd name="T20" fmla="*/ 193 w 698"/>
              <a:gd name="T21" fmla="*/ 318 h 432"/>
              <a:gd name="T22" fmla="*/ 225 w 698"/>
              <a:gd name="T23" fmla="*/ 287 h 432"/>
              <a:gd name="T24" fmla="*/ 278 w 698"/>
              <a:gd name="T25" fmla="*/ 251 h 432"/>
              <a:gd name="T26" fmla="*/ 278 w 698"/>
              <a:gd name="T27" fmla="*/ 317 h 432"/>
              <a:gd name="T28" fmla="*/ 259 w 698"/>
              <a:gd name="T29" fmla="*/ 375 h 432"/>
              <a:gd name="T30" fmla="*/ 280 w 698"/>
              <a:gd name="T31" fmla="*/ 384 h 432"/>
              <a:gd name="T32" fmla="*/ 345 w 698"/>
              <a:gd name="T33" fmla="*/ 419 h 432"/>
              <a:gd name="T34" fmla="*/ 397 w 698"/>
              <a:gd name="T35" fmla="*/ 387 h 432"/>
              <a:gd name="T36" fmla="*/ 449 w 698"/>
              <a:gd name="T37" fmla="*/ 349 h 432"/>
              <a:gd name="T38" fmla="*/ 522 w 698"/>
              <a:gd name="T39" fmla="*/ 334 h 432"/>
              <a:gd name="T40" fmla="*/ 566 w 698"/>
              <a:gd name="T41" fmla="*/ 317 h 432"/>
              <a:gd name="T42" fmla="*/ 588 w 698"/>
              <a:gd name="T43" fmla="*/ 289 h 432"/>
              <a:gd name="T44" fmla="*/ 623 w 698"/>
              <a:gd name="T45" fmla="*/ 268 h 432"/>
              <a:gd name="T46" fmla="*/ 693 w 698"/>
              <a:gd name="T47" fmla="*/ 294 h 432"/>
              <a:gd name="T48" fmla="*/ 652 w 698"/>
              <a:gd name="T49" fmla="*/ 85 h 432"/>
              <a:gd name="T50" fmla="*/ 610 w 698"/>
              <a:gd name="T51" fmla="*/ 92 h 432"/>
              <a:gd name="T52" fmla="*/ 491 w 698"/>
              <a:gd name="T53" fmla="*/ 76 h 432"/>
              <a:gd name="T54" fmla="*/ 439 w 698"/>
              <a:gd name="T55" fmla="*/ 47 h 432"/>
              <a:gd name="T56" fmla="*/ 385 w 698"/>
              <a:gd name="T57" fmla="*/ 127 h 432"/>
              <a:gd name="T58" fmla="*/ 379 w 698"/>
              <a:gd name="T59" fmla="*/ 160 h 432"/>
              <a:gd name="T60" fmla="*/ 285 w 698"/>
              <a:gd name="T61" fmla="*/ 140 h 432"/>
              <a:gd name="T62" fmla="*/ 285 w 698"/>
              <a:gd name="T63" fmla="*/ 60 h 432"/>
              <a:gd name="T64" fmla="*/ 269 w 698"/>
              <a:gd name="T65" fmla="*/ 60 h 432"/>
              <a:gd name="T66" fmla="*/ 251 w 698"/>
              <a:gd name="T67" fmla="*/ 133 h 432"/>
              <a:gd name="T68" fmla="*/ 366 w 698"/>
              <a:gd name="T69" fmla="*/ 158 h 432"/>
              <a:gd name="T70" fmla="*/ 404 w 698"/>
              <a:gd name="T71" fmla="*/ 116 h 432"/>
              <a:gd name="T72" fmla="*/ 425 w 698"/>
              <a:gd name="T73" fmla="*/ 62 h 432"/>
              <a:gd name="T74" fmla="*/ 569 w 698"/>
              <a:gd name="T75" fmla="*/ 97 h 432"/>
              <a:gd name="T76" fmla="*/ 662 w 698"/>
              <a:gd name="T77" fmla="*/ 100 h 432"/>
              <a:gd name="T78" fmla="*/ 604 w 698"/>
              <a:gd name="T79" fmla="*/ 265 h 432"/>
              <a:gd name="T80" fmla="*/ 551 w 698"/>
              <a:gd name="T81" fmla="*/ 312 h 432"/>
              <a:gd name="T82" fmla="*/ 448 w 698"/>
              <a:gd name="T83" fmla="*/ 329 h 432"/>
              <a:gd name="T84" fmla="*/ 388 w 698"/>
              <a:gd name="T85" fmla="*/ 357 h 432"/>
              <a:gd name="T86" fmla="*/ 359 w 698"/>
              <a:gd name="T87" fmla="*/ 400 h 432"/>
              <a:gd name="T88" fmla="*/ 294 w 698"/>
              <a:gd name="T89" fmla="*/ 397 h 432"/>
              <a:gd name="T90" fmla="*/ 268 w 698"/>
              <a:gd name="T91" fmla="*/ 360 h 432"/>
              <a:gd name="T92" fmla="*/ 277 w 698"/>
              <a:gd name="T93" fmla="*/ 333 h 432"/>
              <a:gd name="T94" fmla="*/ 276 w 698"/>
              <a:gd name="T95" fmla="*/ 237 h 432"/>
              <a:gd name="T96" fmla="*/ 212 w 698"/>
              <a:gd name="T97" fmla="*/ 281 h 432"/>
              <a:gd name="T98" fmla="*/ 152 w 698"/>
              <a:gd name="T99" fmla="*/ 325 h 432"/>
              <a:gd name="T100" fmla="*/ 90 w 698"/>
              <a:gd name="T101" fmla="*/ 311 h 432"/>
              <a:gd name="T102" fmla="*/ 45 w 698"/>
              <a:gd name="T103" fmla="*/ 322 h 432"/>
              <a:gd name="T104" fmla="*/ 47 w 698"/>
              <a:gd name="T105" fmla="*/ 232 h 432"/>
              <a:gd name="T106" fmla="*/ 29 w 698"/>
              <a:gd name="T107" fmla="*/ 162 h 432"/>
              <a:gd name="T108" fmla="*/ 57 w 698"/>
              <a:gd name="T109" fmla="*/ 82 h 432"/>
              <a:gd name="T110" fmla="*/ 62 w 698"/>
              <a:gd name="T111" fmla="*/ 81 h 432"/>
              <a:gd name="T112" fmla="*/ 138 w 698"/>
              <a:gd name="T113" fmla="*/ 88 h 432"/>
              <a:gd name="T114" fmla="*/ 185 w 698"/>
              <a:gd name="T115" fmla="*/ 60 h 432"/>
              <a:gd name="T116" fmla="*/ 277 w 698"/>
              <a:gd name="T117"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8" h="432">
                <a:moveTo>
                  <a:pt x="277" y="0"/>
                </a:moveTo>
                <a:cubicBezTo>
                  <a:pt x="273" y="0"/>
                  <a:pt x="269" y="2"/>
                  <a:pt x="267" y="4"/>
                </a:cubicBezTo>
                <a:cubicBezTo>
                  <a:pt x="265" y="7"/>
                  <a:pt x="265" y="7"/>
                  <a:pt x="259" y="8"/>
                </a:cubicBezTo>
                <a:cubicBezTo>
                  <a:pt x="257" y="8"/>
                  <a:pt x="255" y="9"/>
                  <a:pt x="254" y="10"/>
                </a:cubicBezTo>
                <a:lnTo>
                  <a:pt x="250" y="12"/>
                </a:lnTo>
                <a:cubicBezTo>
                  <a:pt x="247" y="15"/>
                  <a:pt x="245" y="16"/>
                  <a:pt x="244" y="16"/>
                </a:cubicBezTo>
                <a:lnTo>
                  <a:pt x="242" y="16"/>
                </a:lnTo>
                <a:cubicBezTo>
                  <a:pt x="237" y="16"/>
                  <a:pt x="232" y="18"/>
                  <a:pt x="230" y="23"/>
                </a:cubicBezTo>
                <a:lnTo>
                  <a:pt x="229" y="23"/>
                </a:lnTo>
                <a:cubicBezTo>
                  <a:pt x="223" y="23"/>
                  <a:pt x="218" y="25"/>
                  <a:pt x="213" y="27"/>
                </a:cubicBezTo>
                <a:cubicBezTo>
                  <a:pt x="210" y="28"/>
                  <a:pt x="206" y="29"/>
                  <a:pt x="203" y="29"/>
                </a:cubicBezTo>
                <a:cubicBezTo>
                  <a:pt x="201" y="29"/>
                  <a:pt x="198" y="28"/>
                  <a:pt x="196" y="28"/>
                </a:cubicBezTo>
                <a:cubicBezTo>
                  <a:pt x="186" y="28"/>
                  <a:pt x="177" y="35"/>
                  <a:pt x="174" y="45"/>
                </a:cubicBezTo>
                <a:cubicBezTo>
                  <a:pt x="173" y="47"/>
                  <a:pt x="173" y="48"/>
                  <a:pt x="173" y="50"/>
                </a:cubicBezTo>
                <a:cubicBezTo>
                  <a:pt x="168" y="53"/>
                  <a:pt x="165" y="57"/>
                  <a:pt x="162" y="62"/>
                </a:cubicBezTo>
                <a:cubicBezTo>
                  <a:pt x="159" y="63"/>
                  <a:pt x="156" y="65"/>
                  <a:pt x="154" y="68"/>
                </a:cubicBezTo>
                <a:lnTo>
                  <a:pt x="153" y="68"/>
                </a:lnTo>
                <a:cubicBezTo>
                  <a:pt x="149" y="68"/>
                  <a:pt x="145" y="70"/>
                  <a:pt x="142" y="73"/>
                </a:cubicBezTo>
                <a:lnTo>
                  <a:pt x="142" y="73"/>
                </a:lnTo>
                <a:lnTo>
                  <a:pt x="138" y="75"/>
                </a:lnTo>
                <a:lnTo>
                  <a:pt x="138" y="75"/>
                </a:lnTo>
                <a:cubicBezTo>
                  <a:pt x="136" y="75"/>
                  <a:pt x="130" y="75"/>
                  <a:pt x="126" y="81"/>
                </a:cubicBezTo>
                <a:cubicBezTo>
                  <a:pt x="125" y="82"/>
                  <a:pt x="123" y="84"/>
                  <a:pt x="122" y="85"/>
                </a:cubicBezTo>
                <a:cubicBezTo>
                  <a:pt x="117" y="83"/>
                  <a:pt x="112" y="82"/>
                  <a:pt x="108" y="82"/>
                </a:cubicBezTo>
                <a:cubicBezTo>
                  <a:pt x="105" y="82"/>
                  <a:pt x="102" y="83"/>
                  <a:pt x="100" y="83"/>
                </a:cubicBezTo>
                <a:cubicBezTo>
                  <a:pt x="98" y="82"/>
                  <a:pt x="95" y="80"/>
                  <a:pt x="92" y="79"/>
                </a:cubicBezTo>
                <a:cubicBezTo>
                  <a:pt x="89" y="74"/>
                  <a:pt x="84" y="71"/>
                  <a:pt x="78" y="69"/>
                </a:cubicBezTo>
                <a:cubicBezTo>
                  <a:pt x="78" y="66"/>
                  <a:pt x="77" y="64"/>
                  <a:pt x="76" y="61"/>
                </a:cubicBezTo>
                <a:cubicBezTo>
                  <a:pt x="73" y="58"/>
                  <a:pt x="69" y="55"/>
                  <a:pt x="64" y="55"/>
                </a:cubicBezTo>
                <a:cubicBezTo>
                  <a:pt x="62" y="55"/>
                  <a:pt x="59" y="56"/>
                  <a:pt x="57" y="57"/>
                </a:cubicBezTo>
                <a:lnTo>
                  <a:pt x="54" y="57"/>
                </a:lnTo>
                <a:cubicBezTo>
                  <a:pt x="46" y="57"/>
                  <a:pt x="41" y="62"/>
                  <a:pt x="38" y="65"/>
                </a:cubicBezTo>
                <a:lnTo>
                  <a:pt x="36" y="66"/>
                </a:lnTo>
                <a:cubicBezTo>
                  <a:pt x="32" y="68"/>
                  <a:pt x="30" y="71"/>
                  <a:pt x="29" y="75"/>
                </a:cubicBezTo>
                <a:cubicBezTo>
                  <a:pt x="28" y="79"/>
                  <a:pt x="29" y="83"/>
                  <a:pt x="31" y="86"/>
                </a:cubicBezTo>
                <a:lnTo>
                  <a:pt x="34" y="89"/>
                </a:lnTo>
                <a:lnTo>
                  <a:pt x="31" y="93"/>
                </a:lnTo>
                <a:cubicBezTo>
                  <a:pt x="28" y="98"/>
                  <a:pt x="23" y="105"/>
                  <a:pt x="23" y="113"/>
                </a:cubicBezTo>
                <a:cubicBezTo>
                  <a:pt x="20" y="117"/>
                  <a:pt x="19" y="121"/>
                  <a:pt x="19" y="125"/>
                </a:cubicBezTo>
                <a:cubicBezTo>
                  <a:pt x="16" y="131"/>
                  <a:pt x="15" y="138"/>
                  <a:pt x="21" y="147"/>
                </a:cubicBezTo>
                <a:cubicBezTo>
                  <a:pt x="20" y="149"/>
                  <a:pt x="18" y="152"/>
                  <a:pt x="17" y="155"/>
                </a:cubicBezTo>
                <a:lnTo>
                  <a:pt x="16" y="155"/>
                </a:lnTo>
                <a:cubicBezTo>
                  <a:pt x="13" y="156"/>
                  <a:pt x="9" y="157"/>
                  <a:pt x="6" y="160"/>
                </a:cubicBezTo>
                <a:cubicBezTo>
                  <a:pt x="2" y="163"/>
                  <a:pt x="1" y="166"/>
                  <a:pt x="0" y="170"/>
                </a:cubicBezTo>
                <a:cubicBezTo>
                  <a:pt x="0" y="172"/>
                  <a:pt x="1" y="174"/>
                  <a:pt x="1" y="176"/>
                </a:cubicBezTo>
                <a:cubicBezTo>
                  <a:pt x="1" y="179"/>
                  <a:pt x="1" y="182"/>
                  <a:pt x="2" y="184"/>
                </a:cubicBezTo>
                <a:lnTo>
                  <a:pt x="2" y="188"/>
                </a:lnTo>
                <a:cubicBezTo>
                  <a:pt x="3" y="196"/>
                  <a:pt x="10" y="200"/>
                  <a:pt x="15" y="202"/>
                </a:cubicBezTo>
                <a:lnTo>
                  <a:pt x="17" y="203"/>
                </a:lnTo>
                <a:lnTo>
                  <a:pt x="18" y="206"/>
                </a:lnTo>
                <a:lnTo>
                  <a:pt x="17" y="207"/>
                </a:lnTo>
                <a:cubicBezTo>
                  <a:pt x="16" y="211"/>
                  <a:pt x="13" y="218"/>
                  <a:pt x="15" y="225"/>
                </a:cubicBezTo>
                <a:cubicBezTo>
                  <a:pt x="16" y="229"/>
                  <a:pt x="19" y="232"/>
                  <a:pt x="22" y="233"/>
                </a:cubicBezTo>
                <a:cubicBezTo>
                  <a:pt x="24" y="234"/>
                  <a:pt x="26" y="235"/>
                  <a:pt x="28" y="235"/>
                </a:cubicBezTo>
                <a:lnTo>
                  <a:pt x="29" y="235"/>
                </a:lnTo>
                <a:cubicBezTo>
                  <a:pt x="31" y="237"/>
                  <a:pt x="34" y="240"/>
                  <a:pt x="38" y="243"/>
                </a:cubicBezTo>
                <a:lnTo>
                  <a:pt x="37" y="245"/>
                </a:lnTo>
                <a:cubicBezTo>
                  <a:pt x="35" y="248"/>
                  <a:pt x="33" y="252"/>
                  <a:pt x="32" y="257"/>
                </a:cubicBezTo>
                <a:lnTo>
                  <a:pt x="29" y="259"/>
                </a:lnTo>
                <a:cubicBezTo>
                  <a:pt x="25" y="261"/>
                  <a:pt x="22" y="264"/>
                  <a:pt x="22" y="268"/>
                </a:cubicBezTo>
                <a:cubicBezTo>
                  <a:pt x="21" y="270"/>
                  <a:pt x="21" y="272"/>
                  <a:pt x="22" y="274"/>
                </a:cubicBezTo>
                <a:lnTo>
                  <a:pt x="20" y="278"/>
                </a:lnTo>
                <a:cubicBezTo>
                  <a:pt x="18" y="279"/>
                  <a:pt x="15" y="280"/>
                  <a:pt x="14" y="283"/>
                </a:cubicBezTo>
                <a:cubicBezTo>
                  <a:pt x="10" y="287"/>
                  <a:pt x="4" y="300"/>
                  <a:pt x="19" y="312"/>
                </a:cubicBezTo>
                <a:lnTo>
                  <a:pt x="21" y="313"/>
                </a:lnTo>
                <a:cubicBezTo>
                  <a:pt x="22" y="316"/>
                  <a:pt x="25" y="318"/>
                  <a:pt x="27" y="320"/>
                </a:cubicBezTo>
                <a:lnTo>
                  <a:pt x="29" y="323"/>
                </a:lnTo>
                <a:cubicBezTo>
                  <a:pt x="31" y="327"/>
                  <a:pt x="35" y="336"/>
                  <a:pt x="45" y="336"/>
                </a:cubicBezTo>
                <a:lnTo>
                  <a:pt x="48" y="335"/>
                </a:lnTo>
                <a:lnTo>
                  <a:pt x="52" y="336"/>
                </a:lnTo>
                <a:cubicBezTo>
                  <a:pt x="59" y="336"/>
                  <a:pt x="64" y="333"/>
                  <a:pt x="68" y="331"/>
                </a:cubicBezTo>
                <a:lnTo>
                  <a:pt x="69" y="330"/>
                </a:lnTo>
                <a:cubicBezTo>
                  <a:pt x="71" y="331"/>
                  <a:pt x="73" y="331"/>
                  <a:pt x="75" y="331"/>
                </a:cubicBezTo>
                <a:cubicBezTo>
                  <a:pt x="77" y="331"/>
                  <a:pt x="79" y="330"/>
                  <a:pt x="81" y="329"/>
                </a:cubicBezTo>
                <a:cubicBezTo>
                  <a:pt x="81" y="335"/>
                  <a:pt x="83" y="339"/>
                  <a:pt x="85" y="342"/>
                </a:cubicBezTo>
                <a:cubicBezTo>
                  <a:pt x="88" y="346"/>
                  <a:pt x="94" y="349"/>
                  <a:pt x="100" y="349"/>
                </a:cubicBezTo>
                <a:cubicBezTo>
                  <a:pt x="106" y="349"/>
                  <a:pt x="112" y="346"/>
                  <a:pt x="118" y="343"/>
                </a:cubicBezTo>
                <a:cubicBezTo>
                  <a:pt x="121" y="346"/>
                  <a:pt x="125" y="349"/>
                  <a:pt x="131" y="349"/>
                </a:cubicBezTo>
                <a:cubicBezTo>
                  <a:pt x="135" y="349"/>
                  <a:pt x="138" y="347"/>
                  <a:pt x="142" y="345"/>
                </a:cubicBezTo>
                <a:cubicBezTo>
                  <a:pt x="144" y="344"/>
                  <a:pt x="146" y="341"/>
                  <a:pt x="147" y="338"/>
                </a:cubicBezTo>
                <a:lnTo>
                  <a:pt x="150" y="338"/>
                </a:lnTo>
                <a:cubicBezTo>
                  <a:pt x="153" y="338"/>
                  <a:pt x="155" y="338"/>
                  <a:pt x="157" y="337"/>
                </a:cubicBezTo>
                <a:cubicBezTo>
                  <a:pt x="159" y="336"/>
                  <a:pt x="161" y="335"/>
                  <a:pt x="162" y="334"/>
                </a:cubicBezTo>
                <a:cubicBezTo>
                  <a:pt x="167" y="328"/>
                  <a:pt x="170" y="325"/>
                  <a:pt x="173" y="321"/>
                </a:cubicBezTo>
                <a:cubicBezTo>
                  <a:pt x="175" y="319"/>
                  <a:pt x="176" y="318"/>
                  <a:pt x="178" y="315"/>
                </a:cubicBezTo>
                <a:lnTo>
                  <a:pt x="179" y="315"/>
                </a:lnTo>
                <a:cubicBezTo>
                  <a:pt x="181" y="318"/>
                  <a:pt x="185" y="319"/>
                  <a:pt x="188" y="319"/>
                </a:cubicBezTo>
                <a:cubicBezTo>
                  <a:pt x="190" y="319"/>
                  <a:pt x="192" y="319"/>
                  <a:pt x="193" y="318"/>
                </a:cubicBezTo>
                <a:cubicBezTo>
                  <a:pt x="201" y="315"/>
                  <a:pt x="203" y="310"/>
                  <a:pt x="204" y="307"/>
                </a:cubicBezTo>
                <a:cubicBezTo>
                  <a:pt x="204" y="305"/>
                  <a:pt x="204" y="302"/>
                  <a:pt x="204" y="300"/>
                </a:cubicBezTo>
                <a:lnTo>
                  <a:pt x="205" y="299"/>
                </a:lnTo>
                <a:lnTo>
                  <a:pt x="208" y="295"/>
                </a:lnTo>
                <a:lnTo>
                  <a:pt x="209" y="295"/>
                </a:lnTo>
                <a:cubicBezTo>
                  <a:pt x="213" y="295"/>
                  <a:pt x="216" y="294"/>
                  <a:pt x="219" y="292"/>
                </a:cubicBezTo>
                <a:cubicBezTo>
                  <a:pt x="221" y="291"/>
                  <a:pt x="223" y="290"/>
                  <a:pt x="224" y="288"/>
                </a:cubicBezTo>
                <a:lnTo>
                  <a:pt x="225" y="287"/>
                </a:lnTo>
                <a:cubicBezTo>
                  <a:pt x="229" y="286"/>
                  <a:pt x="234" y="284"/>
                  <a:pt x="238" y="279"/>
                </a:cubicBezTo>
                <a:cubicBezTo>
                  <a:pt x="239" y="277"/>
                  <a:pt x="240" y="274"/>
                  <a:pt x="240" y="272"/>
                </a:cubicBezTo>
                <a:lnTo>
                  <a:pt x="241" y="272"/>
                </a:lnTo>
                <a:cubicBezTo>
                  <a:pt x="243" y="269"/>
                  <a:pt x="244" y="267"/>
                  <a:pt x="245" y="265"/>
                </a:cubicBezTo>
                <a:cubicBezTo>
                  <a:pt x="247" y="265"/>
                  <a:pt x="249" y="265"/>
                  <a:pt x="251" y="264"/>
                </a:cubicBezTo>
                <a:cubicBezTo>
                  <a:pt x="262" y="264"/>
                  <a:pt x="267" y="256"/>
                  <a:pt x="270" y="251"/>
                </a:cubicBezTo>
                <a:cubicBezTo>
                  <a:pt x="272" y="251"/>
                  <a:pt x="274" y="251"/>
                  <a:pt x="276" y="251"/>
                </a:cubicBezTo>
                <a:lnTo>
                  <a:pt x="278" y="251"/>
                </a:lnTo>
                <a:lnTo>
                  <a:pt x="278" y="252"/>
                </a:lnTo>
                <a:cubicBezTo>
                  <a:pt x="280" y="256"/>
                  <a:pt x="282" y="258"/>
                  <a:pt x="286" y="260"/>
                </a:cubicBezTo>
                <a:cubicBezTo>
                  <a:pt x="287" y="260"/>
                  <a:pt x="288" y="261"/>
                  <a:pt x="290" y="261"/>
                </a:cubicBezTo>
                <a:cubicBezTo>
                  <a:pt x="292" y="262"/>
                  <a:pt x="297" y="263"/>
                  <a:pt x="301" y="265"/>
                </a:cubicBezTo>
                <a:lnTo>
                  <a:pt x="301" y="266"/>
                </a:lnTo>
                <a:cubicBezTo>
                  <a:pt x="289" y="272"/>
                  <a:pt x="277" y="283"/>
                  <a:pt x="272" y="295"/>
                </a:cubicBezTo>
                <a:cubicBezTo>
                  <a:pt x="271" y="298"/>
                  <a:pt x="271" y="301"/>
                  <a:pt x="272" y="304"/>
                </a:cubicBezTo>
                <a:cubicBezTo>
                  <a:pt x="273" y="309"/>
                  <a:pt x="276" y="313"/>
                  <a:pt x="278" y="317"/>
                </a:cubicBezTo>
                <a:lnTo>
                  <a:pt x="278" y="318"/>
                </a:lnTo>
                <a:cubicBezTo>
                  <a:pt x="276" y="318"/>
                  <a:pt x="273" y="320"/>
                  <a:pt x="270" y="321"/>
                </a:cubicBezTo>
                <a:cubicBezTo>
                  <a:pt x="265" y="324"/>
                  <a:pt x="263" y="329"/>
                  <a:pt x="263" y="334"/>
                </a:cubicBezTo>
                <a:lnTo>
                  <a:pt x="263" y="335"/>
                </a:lnTo>
                <a:cubicBezTo>
                  <a:pt x="260" y="337"/>
                  <a:pt x="253" y="339"/>
                  <a:pt x="251" y="347"/>
                </a:cubicBezTo>
                <a:cubicBezTo>
                  <a:pt x="249" y="348"/>
                  <a:pt x="247" y="351"/>
                  <a:pt x="246" y="354"/>
                </a:cubicBezTo>
                <a:cubicBezTo>
                  <a:pt x="244" y="359"/>
                  <a:pt x="244" y="364"/>
                  <a:pt x="247" y="368"/>
                </a:cubicBezTo>
                <a:cubicBezTo>
                  <a:pt x="250" y="372"/>
                  <a:pt x="254" y="375"/>
                  <a:pt x="259" y="375"/>
                </a:cubicBezTo>
                <a:cubicBezTo>
                  <a:pt x="262" y="375"/>
                  <a:pt x="264" y="374"/>
                  <a:pt x="266" y="374"/>
                </a:cubicBezTo>
                <a:lnTo>
                  <a:pt x="267" y="373"/>
                </a:lnTo>
                <a:lnTo>
                  <a:pt x="268" y="373"/>
                </a:lnTo>
                <a:lnTo>
                  <a:pt x="271" y="374"/>
                </a:lnTo>
                <a:cubicBezTo>
                  <a:pt x="274" y="374"/>
                  <a:pt x="276" y="374"/>
                  <a:pt x="278" y="374"/>
                </a:cubicBezTo>
                <a:lnTo>
                  <a:pt x="279" y="374"/>
                </a:lnTo>
                <a:lnTo>
                  <a:pt x="278" y="378"/>
                </a:lnTo>
                <a:cubicBezTo>
                  <a:pt x="279" y="380"/>
                  <a:pt x="279" y="383"/>
                  <a:pt x="280" y="384"/>
                </a:cubicBezTo>
                <a:lnTo>
                  <a:pt x="280" y="385"/>
                </a:lnTo>
                <a:cubicBezTo>
                  <a:pt x="278" y="388"/>
                  <a:pt x="277" y="392"/>
                  <a:pt x="277" y="396"/>
                </a:cubicBezTo>
                <a:cubicBezTo>
                  <a:pt x="278" y="402"/>
                  <a:pt x="281" y="406"/>
                  <a:pt x="286" y="409"/>
                </a:cubicBezTo>
                <a:cubicBezTo>
                  <a:pt x="292" y="421"/>
                  <a:pt x="309" y="431"/>
                  <a:pt x="321" y="432"/>
                </a:cubicBezTo>
                <a:lnTo>
                  <a:pt x="323" y="432"/>
                </a:lnTo>
                <a:cubicBezTo>
                  <a:pt x="332" y="432"/>
                  <a:pt x="338" y="426"/>
                  <a:pt x="341" y="423"/>
                </a:cubicBezTo>
                <a:lnTo>
                  <a:pt x="342" y="422"/>
                </a:lnTo>
                <a:lnTo>
                  <a:pt x="345" y="419"/>
                </a:lnTo>
                <a:lnTo>
                  <a:pt x="348" y="418"/>
                </a:lnTo>
                <a:cubicBezTo>
                  <a:pt x="351" y="417"/>
                  <a:pt x="354" y="416"/>
                  <a:pt x="358" y="414"/>
                </a:cubicBezTo>
                <a:lnTo>
                  <a:pt x="359" y="414"/>
                </a:lnTo>
                <a:cubicBezTo>
                  <a:pt x="364" y="414"/>
                  <a:pt x="368" y="412"/>
                  <a:pt x="371" y="408"/>
                </a:cubicBezTo>
                <a:lnTo>
                  <a:pt x="375" y="406"/>
                </a:lnTo>
                <a:cubicBezTo>
                  <a:pt x="379" y="405"/>
                  <a:pt x="381" y="402"/>
                  <a:pt x="383" y="400"/>
                </a:cubicBezTo>
                <a:lnTo>
                  <a:pt x="385" y="399"/>
                </a:lnTo>
                <a:cubicBezTo>
                  <a:pt x="394" y="396"/>
                  <a:pt x="396" y="390"/>
                  <a:pt x="397" y="387"/>
                </a:cubicBezTo>
                <a:cubicBezTo>
                  <a:pt x="397" y="383"/>
                  <a:pt x="396" y="380"/>
                  <a:pt x="395" y="378"/>
                </a:cubicBezTo>
                <a:cubicBezTo>
                  <a:pt x="396" y="375"/>
                  <a:pt x="397" y="372"/>
                  <a:pt x="397" y="369"/>
                </a:cubicBezTo>
                <a:cubicBezTo>
                  <a:pt x="400" y="368"/>
                  <a:pt x="402" y="366"/>
                  <a:pt x="403" y="364"/>
                </a:cubicBezTo>
                <a:lnTo>
                  <a:pt x="404" y="363"/>
                </a:lnTo>
                <a:cubicBezTo>
                  <a:pt x="406" y="364"/>
                  <a:pt x="408" y="365"/>
                  <a:pt x="411" y="365"/>
                </a:cubicBezTo>
                <a:cubicBezTo>
                  <a:pt x="424" y="365"/>
                  <a:pt x="428" y="354"/>
                  <a:pt x="430" y="345"/>
                </a:cubicBezTo>
                <a:cubicBezTo>
                  <a:pt x="435" y="345"/>
                  <a:pt x="440" y="346"/>
                  <a:pt x="445" y="348"/>
                </a:cubicBezTo>
                <a:lnTo>
                  <a:pt x="449" y="349"/>
                </a:lnTo>
                <a:cubicBezTo>
                  <a:pt x="453" y="349"/>
                  <a:pt x="457" y="347"/>
                  <a:pt x="459" y="344"/>
                </a:cubicBezTo>
                <a:lnTo>
                  <a:pt x="461" y="341"/>
                </a:lnTo>
                <a:cubicBezTo>
                  <a:pt x="464" y="340"/>
                  <a:pt x="466" y="340"/>
                  <a:pt x="469" y="340"/>
                </a:cubicBezTo>
                <a:cubicBezTo>
                  <a:pt x="474" y="340"/>
                  <a:pt x="479" y="341"/>
                  <a:pt x="487" y="345"/>
                </a:cubicBezTo>
                <a:cubicBezTo>
                  <a:pt x="488" y="346"/>
                  <a:pt x="490" y="346"/>
                  <a:pt x="492" y="346"/>
                </a:cubicBezTo>
                <a:cubicBezTo>
                  <a:pt x="496" y="346"/>
                  <a:pt x="500" y="344"/>
                  <a:pt x="503" y="341"/>
                </a:cubicBezTo>
                <a:lnTo>
                  <a:pt x="504" y="341"/>
                </a:lnTo>
                <a:cubicBezTo>
                  <a:pt x="508" y="341"/>
                  <a:pt x="515" y="340"/>
                  <a:pt x="522" y="334"/>
                </a:cubicBezTo>
                <a:cubicBezTo>
                  <a:pt x="529" y="334"/>
                  <a:pt x="535" y="330"/>
                  <a:pt x="540" y="328"/>
                </a:cubicBezTo>
                <a:cubicBezTo>
                  <a:pt x="543" y="326"/>
                  <a:pt x="546" y="325"/>
                  <a:pt x="548" y="325"/>
                </a:cubicBezTo>
                <a:lnTo>
                  <a:pt x="549" y="325"/>
                </a:lnTo>
                <a:lnTo>
                  <a:pt x="551" y="325"/>
                </a:lnTo>
                <a:cubicBezTo>
                  <a:pt x="554" y="325"/>
                  <a:pt x="557" y="324"/>
                  <a:pt x="560" y="322"/>
                </a:cubicBezTo>
                <a:lnTo>
                  <a:pt x="562" y="320"/>
                </a:lnTo>
                <a:cubicBezTo>
                  <a:pt x="563" y="319"/>
                  <a:pt x="565" y="317"/>
                  <a:pt x="566" y="317"/>
                </a:cubicBezTo>
                <a:lnTo>
                  <a:pt x="566" y="317"/>
                </a:lnTo>
                <a:cubicBezTo>
                  <a:pt x="566" y="317"/>
                  <a:pt x="567" y="317"/>
                  <a:pt x="569" y="317"/>
                </a:cubicBezTo>
                <a:lnTo>
                  <a:pt x="572" y="317"/>
                </a:lnTo>
                <a:lnTo>
                  <a:pt x="572" y="317"/>
                </a:lnTo>
                <a:cubicBezTo>
                  <a:pt x="574" y="317"/>
                  <a:pt x="575" y="317"/>
                  <a:pt x="577" y="316"/>
                </a:cubicBezTo>
                <a:cubicBezTo>
                  <a:pt x="579" y="315"/>
                  <a:pt x="586" y="313"/>
                  <a:pt x="588" y="305"/>
                </a:cubicBezTo>
                <a:cubicBezTo>
                  <a:pt x="588" y="303"/>
                  <a:pt x="589" y="300"/>
                  <a:pt x="588" y="298"/>
                </a:cubicBezTo>
                <a:cubicBezTo>
                  <a:pt x="589" y="295"/>
                  <a:pt x="589" y="292"/>
                  <a:pt x="588" y="289"/>
                </a:cubicBezTo>
                <a:lnTo>
                  <a:pt x="588" y="289"/>
                </a:lnTo>
                <a:lnTo>
                  <a:pt x="589" y="284"/>
                </a:lnTo>
                <a:lnTo>
                  <a:pt x="589" y="285"/>
                </a:lnTo>
                <a:lnTo>
                  <a:pt x="593" y="285"/>
                </a:lnTo>
                <a:cubicBezTo>
                  <a:pt x="596" y="285"/>
                  <a:pt x="598" y="285"/>
                  <a:pt x="600" y="283"/>
                </a:cubicBezTo>
                <a:cubicBezTo>
                  <a:pt x="602" y="282"/>
                  <a:pt x="603" y="281"/>
                  <a:pt x="604" y="280"/>
                </a:cubicBezTo>
                <a:lnTo>
                  <a:pt x="604" y="280"/>
                </a:lnTo>
                <a:cubicBezTo>
                  <a:pt x="607" y="279"/>
                  <a:pt x="611" y="277"/>
                  <a:pt x="614" y="273"/>
                </a:cubicBezTo>
                <a:cubicBezTo>
                  <a:pt x="618" y="273"/>
                  <a:pt x="621" y="271"/>
                  <a:pt x="623" y="268"/>
                </a:cubicBezTo>
                <a:lnTo>
                  <a:pt x="623" y="268"/>
                </a:lnTo>
                <a:cubicBezTo>
                  <a:pt x="625" y="268"/>
                  <a:pt x="628" y="269"/>
                  <a:pt x="631" y="270"/>
                </a:cubicBezTo>
                <a:cubicBezTo>
                  <a:pt x="635" y="271"/>
                  <a:pt x="640" y="273"/>
                  <a:pt x="645" y="273"/>
                </a:cubicBezTo>
                <a:lnTo>
                  <a:pt x="650" y="272"/>
                </a:lnTo>
                <a:cubicBezTo>
                  <a:pt x="654" y="276"/>
                  <a:pt x="654" y="277"/>
                  <a:pt x="654" y="278"/>
                </a:cubicBezTo>
                <a:cubicBezTo>
                  <a:pt x="657" y="293"/>
                  <a:pt x="668" y="296"/>
                  <a:pt x="683" y="298"/>
                </a:cubicBezTo>
                <a:lnTo>
                  <a:pt x="684" y="298"/>
                </a:lnTo>
                <a:cubicBezTo>
                  <a:pt x="688" y="298"/>
                  <a:pt x="691" y="297"/>
                  <a:pt x="693" y="294"/>
                </a:cubicBezTo>
                <a:cubicBezTo>
                  <a:pt x="696" y="292"/>
                  <a:pt x="698" y="288"/>
                  <a:pt x="698" y="284"/>
                </a:cubicBezTo>
                <a:cubicBezTo>
                  <a:pt x="697" y="271"/>
                  <a:pt x="697" y="257"/>
                  <a:pt x="696" y="244"/>
                </a:cubicBezTo>
                <a:lnTo>
                  <a:pt x="695" y="226"/>
                </a:lnTo>
                <a:cubicBezTo>
                  <a:pt x="693" y="178"/>
                  <a:pt x="684" y="134"/>
                  <a:pt x="675" y="96"/>
                </a:cubicBezTo>
                <a:cubicBezTo>
                  <a:pt x="674" y="92"/>
                  <a:pt x="672" y="89"/>
                  <a:pt x="668" y="87"/>
                </a:cubicBezTo>
                <a:cubicBezTo>
                  <a:pt x="666" y="87"/>
                  <a:pt x="664" y="86"/>
                  <a:pt x="662" y="86"/>
                </a:cubicBezTo>
                <a:cubicBezTo>
                  <a:pt x="660" y="86"/>
                  <a:pt x="658" y="87"/>
                  <a:pt x="656" y="88"/>
                </a:cubicBezTo>
                <a:cubicBezTo>
                  <a:pt x="655" y="87"/>
                  <a:pt x="653" y="86"/>
                  <a:pt x="652" y="85"/>
                </a:cubicBezTo>
                <a:lnTo>
                  <a:pt x="648" y="85"/>
                </a:lnTo>
                <a:cubicBezTo>
                  <a:pt x="646" y="85"/>
                  <a:pt x="643" y="86"/>
                  <a:pt x="641" y="87"/>
                </a:cubicBezTo>
                <a:cubicBezTo>
                  <a:pt x="640" y="88"/>
                  <a:pt x="638" y="90"/>
                  <a:pt x="636" y="91"/>
                </a:cubicBezTo>
                <a:lnTo>
                  <a:pt x="632" y="89"/>
                </a:lnTo>
                <a:cubicBezTo>
                  <a:pt x="631" y="89"/>
                  <a:pt x="629" y="88"/>
                  <a:pt x="627" y="88"/>
                </a:cubicBezTo>
                <a:cubicBezTo>
                  <a:pt x="625" y="88"/>
                  <a:pt x="622" y="89"/>
                  <a:pt x="620" y="91"/>
                </a:cubicBezTo>
                <a:cubicBezTo>
                  <a:pt x="618" y="92"/>
                  <a:pt x="615" y="93"/>
                  <a:pt x="613" y="93"/>
                </a:cubicBezTo>
                <a:cubicBezTo>
                  <a:pt x="611" y="93"/>
                  <a:pt x="611" y="92"/>
                  <a:pt x="610" y="92"/>
                </a:cubicBezTo>
                <a:cubicBezTo>
                  <a:pt x="609" y="90"/>
                  <a:pt x="607" y="89"/>
                  <a:pt x="606" y="88"/>
                </a:cubicBezTo>
                <a:cubicBezTo>
                  <a:pt x="599" y="84"/>
                  <a:pt x="587" y="81"/>
                  <a:pt x="578" y="81"/>
                </a:cubicBezTo>
                <a:cubicBezTo>
                  <a:pt x="575" y="81"/>
                  <a:pt x="572" y="81"/>
                  <a:pt x="569" y="82"/>
                </a:cubicBezTo>
                <a:cubicBezTo>
                  <a:pt x="565" y="80"/>
                  <a:pt x="560" y="77"/>
                  <a:pt x="553" y="76"/>
                </a:cubicBezTo>
                <a:lnTo>
                  <a:pt x="551" y="75"/>
                </a:lnTo>
                <a:cubicBezTo>
                  <a:pt x="549" y="75"/>
                  <a:pt x="547" y="76"/>
                  <a:pt x="545" y="77"/>
                </a:cubicBezTo>
                <a:cubicBezTo>
                  <a:pt x="537" y="81"/>
                  <a:pt x="525" y="83"/>
                  <a:pt x="514" y="83"/>
                </a:cubicBezTo>
                <a:cubicBezTo>
                  <a:pt x="502" y="83"/>
                  <a:pt x="494" y="80"/>
                  <a:pt x="491" y="76"/>
                </a:cubicBezTo>
                <a:cubicBezTo>
                  <a:pt x="488" y="72"/>
                  <a:pt x="484" y="70"/>
                  <a:pt x="480" y="70"/>
                </a:cubicBezTo>
                <a:lnTo>
                  <a:pt x="477" y="70"/>
                </a:lnTo>
                <a:cubicBezTo>
                  <a:pt x="474" y="70"/>
                  <a:pt x="471" y="71"/>
                  <a:pt x="468" y="72"/>
                </a:cubicBezTo>
                <a:cubicBezTo>
                  <a:pt x="465" y="73"/>
                  <a:pt x="461" y="73"/>
                  <a:pt x="459" y="73"/>
                </a:cubicBezTo>
                <a:lnTo>
                  <a:pt x="455" y="73"/>
                </a:lnTo>
                <a:lnTo>
                  <a:pt x="455" y="72"/>
                </a:lnTo>
                <a:cubicBezTo>
                  <a:pt x="456" y="66"/>
                  <a:pt x="457" y="59"/>
                  <a:pt x="451" y="53"/>
                </a:cubicBezTo>
                <a:cubicBezTo>
                  <a:pt x="448" y="49"/>
                  <a:pt x="444" y="47"/>
                  <a:pt x="439" y="47"/>
                </a:cubicBezTo>
                <a:cubicBezTo>
                  <a:pt x="436" y="47"/>
                  <a:pt x="433" y="48"/>
                  <a:pt x="429" y="49"/>
                </a:cubicBezTo>
                <a:lnTo>
                  <a:pt x="425" y="49"/>
                </a:lnTo>
                <a:cubicBezTo>
                  <a:pt x="416" y="49"/>
                  <a:pt x="412" y="55"/>
                  <a:pt x="409" y="59"/>
                </a:cubicBezTo>
                <a:cubicBezTo>
                  <a:pt x="404" y="60"/>
                  <a:pt x="399" y="62"/>
                  <a:pt x="395" y="67"/>
                </a:cubicBezTo>
                <a:cubicBezTo>
                  <a:pt x="389" y="75"/>
                  <a:pt x="386" y="88"/>
                  <a:pt x="388" y="97"/>
                </a:cubicBezTo>
                <a:cubicBezTo>
                  <a:pt x="388" y="101"/>
                  <a:pt x="390" y="104"/>
                  <a:pt x="393" y="107"/>
                </a:cubicBezTo>
                <a:cubicBezTo>
                  <a:pt x="388" y="112"/>
                  <a:pt x="387" y="119"/>
                  <a:pt x="386" y="122"/>
                </a:cubicBezTo>
                <a:lnTo>
                  <a:pt x="385" y="127"/>
                </a:lnTo>
                <a:cubicBezTo>
                  <a:pt x="382" y="131"/>
                  <a:pt x="381" y="136"/>
                  <a:pt x="383" y="141"/>
                </a:cubicBezTo>
                <a:cubicBezTo>
                  <a:pt x="384" y="144"/>
                  <a:pt x="386" y="146"/>
                  <a:pt x="388" y="148"/>
                </a:cubicBezTo>
                <a:lnTo>
                  <a:pt x="384" y="151"/>
                </a:lnTo>
                <a:cubicBezTo>
                  <a:pt x="382" y="154"/>
                  <a:pt x="381" y="157"/>
                  <a:pt x="380" y="160"/>
                </a:cubicBezTo>
                <a:lnTo>
                  <a:pt x="380" y="161"/>
                </a:lnTo>
                <a:lnTo>
                  <a:pt x="379" y="161"/>
                </a:lnTo>
                <a:lnTo>
                  <a:pt x="379" y="161"/>
                </a:lnTo>
                <a:lnTo>
                  <a:pt x="379" y="160"/>
                </a:lnTo>
                <a:cubicBezTo>
                  <a:pt x="380" y="155"/>
                  <a:pt x="377" y="150"/>
                  <a:pt x="373" y="147"/>
                </a:cubicBezTo>
                <a:cubicBezTo>
                  <a:pt x="372" y="146"/>
                  <a:pt x="370" y="145"/>
                  <a:pt x="369" y="145"/>
                </a:cubicBezTo>
                <a:lnTo>
                  <a:pt x="368" y="145"/>
                </a:lnTo>
                <a:cubicBezTo>
                  <a:pt x="365" y="138"/>
                  <a:pt x="360" y="126"/>
                  <a:pt x="346" y="126"/>
                </a:cubicBezTo>
                <a:cubicBezTo>
                  <a:pt x="342" y="126"/>
                  <a:pt x="338" y="128"/>
                  <a:pt x="334" y="130"/>
                </a:cubicBezTo>
                <a:lnTo>
                  <a:pt x="333" y="131"/>
                </a:lnTo>
                <a:cubicBezTo>
                  <a:pt x="329" y="124"/>
                  <a:pt x="322" y="124"/>
                  <a:pt x="320" y="124"/>
                </a:cubicBezTo>
                <a:cubicBezTo>
                  <a:pt x="314" y="124"/>
                  <a:pt x="306" y="127"/>
                  <a:pt x="285" y="140"/>
                </a:cubicBezTo>
                <a:cubicBezTo>
                  <a:pt x="284" y="133"/>
                  <a:pt x="280" y="119"/>
                  <a:pt x="259" y="119"/>
                </a:cubicBezTo>
                <a:cubicBezTo>
                  <a:pt x="256" y="119"/>
                  <a:pt x="253" y="120"/>
                  <a:pt x="250" y="120"/>
                </a:cubicBezTo>
                <a:lnTo>
                  <a:pt x="249" y="117"/>
                </a:lnTo>
                <a:cubicBezTo>
                  <a:pt x="265" y="112"/>
                  <a:pt x="265" y="93"/>
                  <a:pt x="265" y="85"/>
                </a:cubicBezTo>
                <a:cubicBezTo>
                  <a:pt x="265" y="82"/>
                  <a:pt x="265" y="78"/>
                  <a:pt x="266" y="76"/>
                </a:cubicBezTo>
                <a:lnTo>
                  <a:pt x="268" y="74"/>
                </a:lnTo>
                <a:lnTo>
                  <a:pt x="270" y="73"/>
                </a:lnTo>
                <a:cubicBezTo>
                  <a:pt x="274" y="73"/>
                  <a:pt x="282" y="71"/>
                  <a:pt x="285" y="60"/>
                </a:cubicBezTo>
                <a:cubicBezTo>
                  <a:pt x="301" y="50"/>
                  <a:pt x="305" y="44"/>
                  <a:pt x="303" y="23"/>
                </a:cubicBezTo>
                <a:cubicBezTo>
                  <a:pt x="303" y="15"/>
                  <a:pt x="300" y="6"/>
                  <a:pt x="286" y="4"/>
                </a:cubicBezTo>
                <a:lnTo>
                  <a:pt x="285" y="3"/>
                </a:lnTo>
                <a:cubicBezTo>
                  <a:pt x="283" y="1"/>
                  <a:pt x="280" y="0"/>
                  <a:pt x="277" y="0"/>
                </a:cubicBezTo>
                <a:close/>
                <a:moveTo>
                  <a:pt x="277" y="14"/>
                </a:moveTo>
                <a:cubicBezTo>
                  <a:pt x="283" y="19"/>
                  <a:pt x="290" y="13"/>
                  <a:pt x="289" y="24"/>
                </a:cubicBezTo>
                <a:cubicBezTo>
                  <a:pt x="292" y="41"/>
                  <a:pt x="290" y="41"/>
                  <a:pt x="275" y="50"/>
                </a:cubicBezTo>
                <a:cubicBezTo>
                  <a:pt x="271" y="52"/>
                  <a:pt x="273" y="60"/>
                  <a:pt x="269" y="60"/>
                </a:cubicBezTo>
                <a:cubicBezTo>
                  <a:pt x="269" y="60"/>
                  <a:pt x="268" y="59"/>
                  <a:pt x="266" y="58"/>
                </a:cubicBezTo>
                <a:cubicBezTo>
                  <a:pt x="263" y="63"/>
                  <a:pt x="256" y="65"/>
                  <a:pt x="254" y="70"/>
                </a:cubicBezTo>
                <a:cubicBezTo>
                  <a:pt x="249" y="80"/>
                  <a:pt x="258" y="104"/>
                  <a:pt x="242" y="104"/>
                </a:cubicBezTo>
                <a:lnTo>
                  <a:pt x="238" y="104"/>
                </a:lnTo>
                <a:cubicBezTo>
                  <a:pt x="234" y="111"/>
                  <a:pt x="236" y="119"/>
                  <a:pt x="238" y="126"/>
                </a:cubicBezTo>
                <a:cubicBezTo>
                  <a:pt x="235" y="133"/>
                  <a:pt x="236" y="135"/>
                  <a:pt x="239" y="135"/>
                </a:cubicBezTo>
                <a:cubicBezTo>
                  <a:pt x="241" y="135"/>
                  <a:pt x="245" y="133"/>
                  <a:pt x="250" y="133"/>
                </a:cubicBezTo>
                <a:lnTo>
                  <a:pt x="251" y="133"/>
                </a:lnTo>
                <a:cubicBezTo>
                  <a:pt x="254" y="133"/>
                  <a:pt x="257" y="133"/>
                  <a:pt x="259" y="133"/>
                </a:cubicBezTo>
                <a:cubicBezTo>
                  <a:pt x="282" y="133"/>
                  <a:pt x="263" y="155"/>
                  <a:pt x="286" y="156"/>
                </a:cubicBezTo>
                <a:cubicBezTo>
                  <a:pt x="307" y="141"/>
                  <a:pt x="316" y="137"/>
                  <a:pt x="320" y="137"/>
                </a:cubicBezTo>
                <a:cubicBezTo>
                  <a:pt x="326" y="137"/>
                  <a:pt x="320" y="147"/>
                  <a:pt x="327" y="147"/>
                </a:cubicBezTo>
                <a:cubicBezTo>
                  <a:pt x="330" y="147"/>
                  <a:pt x="334" y="145"/>
                  <a:pt x="341" y="142"/>
                </a:cubicBezTo>
                <a:cubicBezTo>
                  <a:pt x="343" y="140"/>
                  <a:pt x="345" y="140"/>
                  <a:pt x="346" y="140"/>
                </a:cubicBezTo>
                <a:cubicBezTo>
                  <a:pt x="356" y="140"/>
                  <a:pt x="357" y="159"/>
                  <a:pt x="363" y="159"/>
                </a:cubicBezTo>
                <a:lnTo>
                  <a:pt x="366" y="158"/>
                </a:lnTo>
                <a:cubicBezTo>
                  <a:pt x="364" y="166"/>
                  <a:pt x="356" y="174"/>
                  <a:pt x="363" y="181"/>
                </a:cubicBezTo>
                <a:cubicBezTo>
                  <a:pt x="365" y="182"/>
                  <a:pt x="366" y="183"/>
                  <a:pt x="367" y="183"/>
                </a:cubicBezTo>
                <a:cubicBezTo>
                  <a:pt x="372" y="183"/>
                  <a:pt x="371" y="174"/>
                  <a:pt x="379" y="174"/>
                </a:cubicBezTo>
                <a:cubicBezTo>
                  <a:pt x="381" y="174"/>
                  <a:pt x="383" y="174"/>
                  <a:pt x="386" y="176"/>
                </a:cubicBezTo>
                <a:cubicBezTo>
                  <a:pt x="391" y="174"/>
                  <a:pt x="393" y="162"/>
                  <a:pt x="395" y="159"/>
                </a:cubicBezTo>
                <a:cubicBezTo>
                  <a:pt x="401" y="159"/>
                  <a:pt x="406" y="154"/>
                  <a:pt x="406" y="147"/>
                </a:cubicBezTo>
                <a:cubicBezTo>
                  <a:pt x="405" y="141"/>
                  <a:pt x="398" y="142"/>
                  <a:pt x="395" y="136"/>
                </a:cubicBezTo>
                <a:cubicBezTo>
                  <a:pt x="401" y="130"/>
                  <a:pt x="398" y="116"/>
                  <a:pt x="404" y="116"/>
                </a:cubicBezTo>
                <a:cubicBezTo>
                  <a:pt x="406" y="116"/>
                  <a:pt x="408" y="116"/>
                  <a:pt x="410" y="118"/>
                </a:cubicBezTo>
                <a:cubicBezTo>
                  <a:pt x="412" y="120"/>
                  <a:pt x="413" y="121"/>
                  <a:pt x="414" y="121"/>
                </a:cubicBezTo>
                <a:cubicBezTo>
                  <a:pt x="416" y="121"/>
                  <a:pt x="416" y="112"/>
                  <a:pt x="414" y="108"/>
                </a:cubicBezTo>
                <a:cubicBezTo>
                  <a:pt x="410" y="106"/>
                  <a:pt x="401" y="99"/>
                  <a:pt x="401" y="95"/>
                </a:cubicBezTo>
                <a:cubicBezTo>
                  <a:pt x="400" y="89"/>
                  <a:pt x="403" y="73"/>
                  <a:pt x="410" y="73"/>
                </a:cubicBezTo>
                <a:lnTo>
                  <a:pt x="413" y="74"/>
                </a:lnTo>
                <a:lnTo>
                  <a:pt x="414" y="74"/>
                </a:lnTo>
                <a:cubicBezTo>
                  <a:pt x="420" y="74"/>
                  <a:pt x="420" y="62"/>
                  <a:pt x="425" y="62"/>
                </a:cubicBezTo>
                <a:cubicBezTo>
                  <a:pt x="426" y="62"/>
                  <a:pt x="427" y="63"/>
                  <a:pt x="429" y="64"/>
                </a:cubicBezTo>
                <a:cubicBezTo>
                  <a:pt x="434" y="62"/>
                  <a:pt x="437" y="60"/>
                  <a:pt x="439" y="60"/>
                </a:cubicBezTo>
                <a:cubicBezTo>
                  <a:pt x="446" y="60"/>
                  <a:pt x="440" y="73"/>
                  <a:pt x="442" y="79"/>
                </a:cubicBezTo>
                <a:cubicBezTo>
                  <a:pt x="448" y="85"/>
                  <a:pt x="453" y="87"/>
                  <a:pt x="459" y="87"/>
                </a:cubicBezTo>
                <a:cubicBezTo>
                  <a:pt x="465" y="87"/>
                  <a:pt x="472" y="84"/>
                  <a:pt x="480" y="83"/>
                </a:cubicBezTo>
                <a:cubicBezTo>
                  <a:pt x="486" y="93"/>
                  <a:pt x="499" y="97"/>
                  <a:pt x="514" y="97"/>
                </a:cubicBezTo>
                <a:cubicBezTo>
                  <a:pt x="527" y="97"/>
                  <a:pt x="542" y="93"/>
                  <a:pt x="551" y="89"/>
                </a:cubicBezTo>
                <a:cubicBezTo>
                  <a:pt x="559" y="90"/>
                  <a:pt x="564" y="95"/>
                  <a:pt x="569" y="97"/>
                </a:cubicBezTo>
                <a:cubicBezTo>
                  <a:pt x="570" y="95"/>
                  <a:pt x="574" y="94"/>
                  <a:pt x="578" y="94"/>
                </a:cubicBezTo>
                <a:cubicBezTo>
                  <a:pt x="585" y="94"/>
                  <a:pt x="594" y="97"/>
                  <a:pt x="599" y="99"/>
                </a:cubicBezTo>
                <a:cubicBezTo>
                  <a:pt x="603" y="104"/>
                  <a:pt x="608" y="106"/>
                  <a:pt x="613" y="106"/>
                </a:cubicBezTo>
                <a:cubicBezTo>
                  <a:pt x="618" y="106"/>
                  <a:pt x="623" y="104"/>
                  <a:pt x="627" y="102"/>
                </a:cubicBezTo>
                <a:cubicBezTo>
                  <a:pt x="629" y="107"/>
                  <a:pt x="631" y="109"/>
                  <a:pt x="633" y="109"/>
                </a:cubicBezTo>
                <a:cubicBezTo>
                  <a:pt x="639" y="109"/>
                  <a:pt x="645" y="101"/>
                  <a:pt x="648" y="98"/>
                </a:cubicBezTo>
                <a:cubicBezTo>
                  <a:pt x="650" y="101"/>
                  <a:pt x="652" y="102"/>
                  <a:pt x="654" y="102"/>
                </a:cubicBezTo>
                <a:cubicBezTo>
                  <a:pt x="657" y="102"/>
                  <a:pt x="660" y="101"/>
                  <a:pt x="662" y="100"/>
                </a:cubicBezTo>
                <a:cubicBezTo>
                  <a:pt x="672" y="141"/>
                  <a:pt x="680" y="183"/>
                  <a:pt x="682" y="226"/>
                </a:cubicBezTo>
                <a:cubicBezTo>
                  <a:pt x="683" y="245"/>
                  <a:pt x="684" y="265"/>
                  <a:pt x="684" y="284"/>
                </a:cubicBezTo>
                <a:cubicBezTo>
                  <a:pt x="654" y="280"/>
                  <a:pt x="680" y="276"/>
                  <a:pt x="652" y="258"/>
                </a:cubicBezTo>
                <a:cubicBezTo>
                  <a:pt x="650" y="259"/>
                  <a:pt x="648" y="259"/>
                  <a:pt x="645" y="259"/>
                </a:cubicBezTo>
                <a:cubicBezTo>
                  <a:pt x="638" y="259"/>
                  <a:pt x="630" y="255"/>
                  <a:pt x="623" y="255"/>
                </a:cubicBezTo>
                <a:cubicBezTo>
                  <a:pt x="619" y="255"/>
                  <a:pt x="615" y="256"/>
                  <a:pt x="612" y="260"/>
                </a:cubicBezTo>
                <a:lnTo>
                  <a:pt x="611" y="260"/>
                </a:lnTo>
                <a:cubicBezTo>
                  <a:pt x="608" y="260"/>
                  <a:pt x="605" y="262"/>
                  <a:pt x="604" y="265"/>
                </a:cubicBezTo>
                <a:cubicBezTo>
                  <a:pt x="603" y="267"/>
                  <a:pt x="594" y="267"/>
                  <a:pt x="593" y="272"/>
                </a:cubicBezTo>
                <a:cubicBezTo>
                  <a:pt x="590" y="271"/>
                  <a:pt x="586" y="267"/>
                  <a:pt x="582" y="267"/>
                </a:cubicBezTo>
                <a:lnTo>
                  <a:pt x="578" y="268"/>
                </a:lnTo>
                <a:cubicBezTo>
                  <a:pt x="577" y="277"/>
                  <a:pt x="576" y="284"/>
                  <a:pt x="572" y="292"/>
                </a:cubicBezTo>
                <a:cubicBezTo>
                  <a:pt x="577" y="293"/>
                  <a:pt x="575" y="293"/>
                  <a:pt x="572" y="298"/>
                </a:cubicBezTo>
                <a:cubicBezTo>
                  <a:pt x="574" y="301"/>
                  <a:pt x="578" y="302"/>
                  <a:pt x="572" y="304"/>
                </a:cubicBezTo>
                <a:lnTo>
                  <a:pt x="569" y="303"/>
                </a:lnTo>
                <a:cubicBezTo>
                  <a:pt x="560" y="303"/>
                  <a:pt x="559" y="305"/>
                  <a:pt x="551" y="312"/>
                </a:cubicBezTo>
                <a:lnTo>
                  <a:pt x="548" y="311"/>
                </a:lnTo>
                <a:cubicBezTo>
                  <a:pt x="537" y="311"/>
                  <a:pt x="530" y="321"/>
                  <a:pt x="518" y="321"/>
                </a:cubicBezTo>
                <a:lnTo>
                  <a:pt x="516" y="321"/>
                </a:lnTo>
                <a:cubicBezTo>
                  <a:pt x="507" y="333"/>
                  <a:pt x="501" y="323"/>
                  <a:pt x="492" y="333"/>
                </a:cubicBezTo>
                <a:cubicBezTo>
                  <a:pt x="485" y="329"/>
                  <a:pt x="477" y="326"/>
                  <a:pt x="469" y="326"/>
                </a:cubicBezTo>
                <a:cubicBezTo>
                  <a:pt x="465" y="326"/>
                  <a:pt x="461" y="327"/>
                  <a:pt x="457" y="328"/>
                </a:cubicBezTo>
                <a:cubicBezTo>
                  <a:pt x="457" y="325"/>
                  <a:pt x="456" y="324"/>
                  <a:pt x="455" y="324"/>
                </a:cubicBezTo>
                <a:cubicBezTo>
                  <a:pt x="453" y="324"/>
                  <a:pt x="450" y="328"/>
                  <a:pt x="448" y="329"/>
                </a:cubicBezTo>
                <a:cubicBezTo>
                  <a:pt x="448" y="332"/>
                  <a:pt x="452" y="332"/>
                  <a:pt x="449" y="335"/>
                </a:cubicBezTo>
                <a:cubicBezTo>
                  <a:pt x="442" y="333"/>
                  <a:pt x="436" y="331"/>
                  <a:pt x="429" y="331"/>
                </a:cubicBezTo>
                <a:cubicBezTo>
                  <a:pt x="426" y="331"/>
                  <a:pt x="422" y="332"/>
                  <a:pt x="418" y="333"/>
                </a:cubicBezTo>
                <a:cubicBezTo>
                  <a:pt x="417" y="348"/>
                  <a:pt x="415" y="351"/>
                  <a:pt x="411" y="351"/>
                </a:cubicBezTo>
                <a:cubicBezTo>
                  <a:pt x="408" y="351"/>
                  <a:pt x="404" y="349"/>
                  <a:pt x="399" y="349"/>
                </a:cubicBezTo>
                <a:cubicBezTo>
                  <a:pt x="396" y="349"/>
                  <a:pt x="394" y="349"/>
                  <a:pt x="392" y="350"/>
                </a:cubicBezTo>
                <a:cubicBezTo>
                  <a:pt x="393" y="356"/>
                  <a:pt x="392" y="357"/>
                  <a:pt x="391" y="357"/>
                </a:cubicBezTo>
                <a:lnTo>
                  <a:pt x="388" y="357"/>
                </a:lnTo>
                <a:cubicBezTo>
                  <a:pt x="387" y="357"/>
                  <a:pt x="385" y="357"/>
                  <a:pt x="384" y="360"/>
                </a:cubicBezTo>
                <a:cubicBezTo>
                  <a:pt x="383" y="367"/>
                  <a:pt x="384" y="375"/>
                  <a:pt x="379" y="380"/>
                </a:cubicBezTo>
                <a:cubicBezTo>
                  <a:pt x="380" y="381"/>
                  <a:pt x="387" y="385"/>
                  <a:pt x="381" y="387"/>
                </a:cubicBezTo>
                <a:lnTo>
                  <a:pt x="380" y="387"/>
                </a:lnTo>
                <a:cubicBezTo>
                  <a:pt x="373" y="387"/>
                  <a:pt x="373" y="394"/>
                  <a:pt x="370" y="394"/>
                </a:cubicBezTo>
                <a:lnTo>
                  <a:pt x="367" y="393"/>
                </a:lnTo>
                <a:cubicBezTo>
                  <a:pt x="369" y="397"/>
                  <a:pt x="365" y="395"/>
                  <a:pt x="362" y="397"/>
                </a:cubicBezTo>
                <a:cubicBezTo>
                  <a:pt x="362" y="400"/>
                  <a:pt x="361" y="400"/>
                  <a:pt x="359" y="400"/>
                </a:cubicBezTo>
                <a:cubicBezTo>
                  <a:pt x="358" y="400"/>
                  <a:pt x="356" y="400"/>
                  <a:pt x="354" y="400"/>
                </a:cubicBezTo>
                <a:lnTo>
                  <a:pt x="353" y="400"/>
                </a:lnTo>
                <a:cubicBezTo>
                  <a:pt x="350" y="406"/>
                  <a:pt x="338" y="406"/>
                  <a:pt x="335" y="410"/>
                </a:cubicBezTo>
                <a:cubicBezTo>
                  <a:pt x="331" y="413"/>
                  <a:pt x="329" y="419"/>
                  <a:pt x="323" y="419"/>
                </a:cubicBezTo>
                <a:lnTo>
                  <a:pt x="322" y="419"/>
                </a:lnTo>
                <a:cubicBezTo>
                  <a:pt x="314" y="418"/>
                  <a:pt x="300" y="410"/>
                  <a:pt x="298" y="401"/>
                </a:cubicBezTo>
                <a:cubicBezTo>
                  <a:pt x="299" y="397"/>
                  <a:pt x="297" y="397"/>
                  <a:pt x="296" y="397"/>
                </a:cubicBezTo>
                <a:lnTo>
                  <a:pt x="294" y="397"/>
                </a:lnTo>
                <a:cubicBezTo>
                  <a:pt x="293" y="397"/>
                  <a:pt x="291" y="397"/>
                  <a:pt x="291" y="394"/>
                </a:cubicBezTo>
                <a:cubicBezTo>
                  <a:pt x="294" y="391"/>
                  <a:pt x="295" y="382"/>
                  <a:pt x="292" y="377"/>
                </a:cubicBezTo>
                <a:cubicBezTo>
                  <a:pt x="292" y="373"/>
                  <a:pt x="295" y="368"/>
                  <a:pt x="291" y="365"/>
                </a:cubicBezTo>
                <a:lnTo>
                  <a:pt x="290" y="365"/>
                </a:lnTo>
                <a:cubicBezTo>
                  <a:pt x="286" y="365"/>
                  <a:pt x="287" y="358"/>
                  <a:pt x="284" y="358"/>
                </a:cubicBezTo>
                <a:lnTo>
                  <a:pt x="281" y="359"/>
                </a:lnTo>
                <a:cubicBezTo>
                  <a:pt x="281" y="360"/>
                  <a:pt x="280" y="361"/>
                  <a:pt x="278" y="361"/>
                </a:cubicBezTo>
                <a:cubicBezTo>
                  <a:pt x="275" y="361"/>
                  <a:pt x="271" y="360"/>
                  <a:pt x="268" y="360"/>
                </a:cubicBezTo>
                <a:lnTo>
                  <a:pt x="266" y="360"/>
                </a:lnTo>
                <a:cubicBezTo>
                  <a:pt x="264" y="360"/>
                  <a:pt x="261" y="361"/>
                  <a:pt x="259" y="361"/>
                </a:cubicBezTo>
                <a:cubicBezTo>
                  <a:pt x="258" y="361"/>
                  <a:pt x="258" y="361"/>
                  <a:pt x="259" y="358"/>
                </a:cubicBezTo>
                <a:cubicBezTo>
                  <a:pt x="259" y="356"/>
                  <a:pt x="264" y="355"/>
                  <a:pt x="266" y="354"/>
                </a:cubicBezTo>
                <a:cubicBezTo>
                  <a:pt x="265" y="352"/>
                  <a:pt x="266" y="350"/>
                  <a:pt x="264" y="350"/>
                </a:cubicBezTo>
                <a:lnTo>
                  <a:pt x="264" y="350"/>
                </a:lnTo>
                <a:cubicBezTo>
                  <a:pt x="264" y="348"/>
                  <a:pt x="277" y="348"/>
                  <a:pt x="277" y="341"/>
                </a:cubicBezTo>
                <a:cubicBezTo>
                  <a:pt x="274" y="338"/>
                  <a:pt x="287" y="336"/>
                  <a:pt x="277" y="333"/>
                </a:cubicBezTo>
                <a:cubicBezTo>
                  <a:pt x="283" y="330"/>
                  <a:pt x="287" y="329"/>
                  <a:pt x="292" y="328"/>
                </a:cubicBezTo>
                <a:cubicBezTo>
                  <a:pt x="298" y="319"/>
                  <a:pt x="288" y="311"/>
                  <a:pt x="285" y="300"/>
                </a:cubicBezTo>
                <a:cubicBezTo>
                  <a:pt x="290" y="287"/>
                  <a:pt x="306" y="276"/>
                  <a:pt x="319" y="275"/>
                </a:cubicBezTo>
                <a:cubicBezTo>
                  <a:pt x="323" y="272"/>
                  <a:pt x="320" y="270"/>
                  <a:pt x="316" y="267"/>
                </a:cubicBezTo>
                <a:cubicBezTo>
                  <a:pt x="314" y="265"/>
                  <a:pt x="318" y="262"/>
                  <a:pt x="315" y="262"/>
                </a:cubicBezTo>
                <a:lnTo>
                  <a:pt x="314" y="262"/>
                </a:lnTo>
                <a:cubicBezTo>
                  <a:pt x="321" y="255"/>
                  <a:pt x="296" y="249"/>
                  <a:pt x="291" y="247"/>
                </a:cubicBezTo>
                <a:cubicBezTo>
                  <a:pt x="287" y="239"/>
                  <a:pt x="282" y="237"/>
                  <a:pt x="276" y="237"/>
                </a:cubicBezTo>
                <a:cubicBezTo>
                  <a:pt x="271" y="237"/>
                  <a:pt x="266" y="239"/>
                  <a:pt x="261" y="239"/>
                </a:cubicBezTo>
                <a:cubicBezTo>
                  <a:pt x="258" y="244"/>
                  <a:pt x="258" y="251"/>
                  <a:pt x="250" y="251"/>
                </a:cubicBezTo>
                <a:lnTo>
                  <a:pt x="248" y="251"/>
                </a:lnTo>
                <a:lnTo>
                  <a:pt x="245" y="251"/>
                </a:lnTo>
                <a:cubicBezTo>
                  <a:pt x="243" y="251"/>
                  <a:pt x="241" y="251"/>
                  <a:pt x="239" y="251"/>
                </a:cubicBezTo>
                <a:cubicBezTo>
                  <a:pt x="237" y="251"/>
                  <a:pt x="235" y="251"/>
                  <a:pt x="233" y="253"/>
                </a:cubicBezTo>
                <a:cubicBezTo>
                  <a:pt x="238" y="261"/>
                  <a:pt x="226" y="264"/>
                  <a:pt x="227" y="271"/>
                </a:cubicBezTo>
                <a:cubicBezTo>
                  <a:pt x="224" y="275"/>
                  <a:pt x="213" y="275"/>
                  <a:pt x="212" y="281"/>
                </a:cubicBezTo>
                <a:lnTo>
                  <a:pt x="209" y="282"/>
                </a:lnTo>
                <a:cubicBezTo>
                  <a:pt x="207" y="282"/>
                  <a:pt x="206" y="281"/>
                  <a:pt x="204" y="281"/>
                </a:cubicBezTo>
                <a:lnTo>
                  <a:pt x="201" y="282"/>
                </a:lnTo>
                <a:cubicBezTo>
                  <a:pt x="198" y="288"/>
                  <a:pt x="193" y="291"/>
                  <a:pt x="188" y="298"/>
                </a:cubicBezTo>
                <a:cubicBezTo>
                  <a:pt x="186" y="301"/>
                  <a:pt x="195" y="303"/>
                  <a:pt x="188" y="306"/>
                </a:cubicBezTo>
                <a:cubicBezTo>
                  <a:pt x="185" y="301"/>
                  <a:pt x="184" y="300"/>
                  <a:pt x="183" y="300"/>
                </a:cubicBezTo>
                <a:cubicBezTo>
                  <a:pt x="181" y="300"/>
                  <a:pt x="179" y="301"/>
                  <a:pt x="171" y="304"/>
                </a:cubicBezTo>
                <a:cubicBezTo>
                  <a:pt x="162" y="314"/>
                  <a:pt x="161" y="315"/>
                  <a:pt x="152" y="325"/>
                </a:cubicBezTo>
                <a:lnTo>
                  <a:pt x="150" y="325"/>
                </a:lnTo>
                <a:cubicBezTo>
                  <a:pt x="146" y="325"/>
                  <a:pt x="141" y="322"/>
                  <a:pt x="138" y="322"/>
                </a:cubicBezTo>
                <a:cubicBezTo>
                  <a:pt x="134" y="322"/>
                  <a:pt x="132" y="325"/>
                  <a:pt x="135" y="334"/>
                </a:cubicBezTo>
                <a:lnTo>
                  <a:pt x="131" y="335"/>
                </a:lnTo>
                <a:cubicBezTo>
                  <a:pt x="126" y="335"/>
                  <a:pt x="123" y="327"/>
                  <a:pt x="118" y="326"/>
                </a:cubicBezTo>
                <a:cubicBezTo>
                  <a:pt x="114" y="330"/>
                  <a:pt x="106" y="336"/>
                  <a:pt x="100" y="336"/>
                </a:cubicBezTo>
                <a:cubicBezTo>
                  <a:pt x="96" y="336"/>
                  <a:pt x="93" y="333"/>
                  <a:pt x="95" y="326"/>
                </a:cubicBezTo>
                <a:cubicBezTo>
                  <a:pt x="91" y="323"/>
                  <a:pt x="94" y="317"/>
                  <a:pt x="90" y="311"/>
                </a:cubicBezTo>
                <a:lnTo>
                  <a:pt x="88" y="312"/>
                </a:lnTo>
                <a:cubicBezTo>
                  <a:pt x="87" y="312"/>
                  <a:pt x="85" y="309"/>
                  <a:pt x="84" y="309"/>
                </a:cubicBezTo>
                <a:lnTo>
                  <a:pt x="83" y="309"/>
                </a:lnTo>
                <a:cubicBezTo>
                  <a:pt x="80" y="313"/>
                  <a:pt x="77" y="315"/>
                  <a:pt x="75" y="318"/>
                </a:cubicBezTo>
                <a:cubicBezTo>
                  <a:pt x="73" y="316"/>
                  <a:pt x="71" y="316"/>
                  <a:pt x="70" y="316"/>
                </a:cubicBezTo>
                <a:cubicBezTo>
                  <a:pt x="64" y="316"/>
                  <a:pt x="59" y="322"/>
                  <a:pt x="52" y="322"/>
                </a:cubicBezTo>
                <a:cubicBezTo>
                  <a:pt x="51" y="322"/>
                  <a:pt x="49" y="322"/>
                  <a:pt x="48" y="321"/>
                </a:cubicBezTo>
                <a:lnTo>
                  <a:pt x="45" y="322"/>
                </a:lnTo>
                <a:cubicBezTo>
                  <a:pt x="41" y="322"/>
                  <a:pt x="40" y="311"/>
                  <a:pt x="34" y="308"/>
                </a:cubicBezTo>
                <a:cubicBezTo>
                  <a:pt x="31" y="300"/>
                  <a:pt x="18" y="299"/>
                  <a:pt x="24" y="291"/>
                </a:cubicBezTo>
                <a:lnTo>
                  <a:pt x="25" y="291"/>
                </a:lnTo>
                <a:cubicBezTo>
                  <a:pt x="28" y="291"/>
                  <a:pt x="36" y="288"/>
                  <a:pt x="32" y="285"/>
                </a:cubicBezTo>
                <a:cubicBezTo>
                  <a:pt x="33" y="280"/>
                  <a:pt x="39" y="275"/>
                  <a:pt x="35" y="271"/>
                </a:cubicBezTo>
                <a:cubicBezTo>
                  <a:pt x="38" y="269"/>
                  <a:pt x="42" y="266"/>
                  <a:pt x="45" y="265"/>
                </a:cubicBezTo>
                <a:cubicBezTo>
                  <a:pt x="42" y="254"/>
                  <a:pt x="58" y="245"/>
                  <a:pt x="51" y="231"/>
                </a:cubicBezTo>
                <a:cubicBezTo>
                  <a:pt x="50" y="231"/>
                  <a:pt x="48" y="232"/>
                  <a:pt x="47" y="232"/>
                </a:cubicBezTo>
                <a:cubicBezTo>
                  <a:pt x="39" y="232"/>
                  <a:pt x="40" y="220"/>
                  <a:pt x="33" y="220"/>
                </a:cubicBezTo>
                <a:cubicBezTo>
                  <a:pt x="31" y="220"/>
                  <a:pt x="30" y="221"/>
                  <a:pt x="28" y="221"/>
                </a:cubicBezTo>
                <a:cubicBezTo>
                  <a:pt x="26" y="215"/>
                  <a:pt x="36" y="206"/>
                  <a:pt x="30" y="200"/>
                </a:cubicBezTo>
                <a:cubicBezTo>
                  <a:pt x="33" y="192"/>
                  <a:pt x="10" y="189"/>
                  <a:pt x="16" y="185"/>
                </a:cubicBezTo>
                <a:cubicBezTo>
                  <a:pt x="18" y="183"/>
                  <a:pt x="19" y="180"/>
                  <a:pt x="15" y="180"/>
                </a:cubicBezTo>
                <a:lnTo>
                  <a:pt x="15" y="180"/>
                </a:lnTo>
                <a:cubicBezTo>
                  <a:pt x="12" y="177"/>
                  <a:pt x="18" y="175"/>
                  <a:pt x="14" y="171"/>
                </a:cubicBezTo>
                <a:cubicBezTo>
                  <a:pt x="19" y="167"/>
                  <a:pt x="26" y="168"/>
                  <a:pt x="29" y="162"/>
                </a:cubicBezTo>
                <a:cubicBezTo>
                  <a:pt x="30" y="158"/>
                  <a:pt x="34" y="150"/>
                  <a:pt x="38" y="150"/>
                </a:cubicBezTo>
                <a:lnTo>
                  <a:pt x="39" y="151"/>
                </a:lnTo>
                <a:cubicBezTo>
                  <a:pt x="38" y="145"/>
                  <a:pt x="25" y="137"/>
                  <a:pt x="32" y="130"/>
                </a:cubicBezTo>
                <a:lnTo>
                  <a:pt x="32" y="130"/>
                </a:lnTo>
                <a:cubicBezTo>
                  <a:pt x="31" y="130"/>
                  <a:pt x="39" y="125"/>
                  <a:pt x="32" y="124"/>
                </a:cubicBezTo>
                <a:cubicBezTo>
                  <a:pt x="31" y="120"/>
                  <a:pt x="38" y="119"/>
                  <a:pt x="37" y="115"/>
                </a:cubicBezTo>
                <a:cubicBezTo>
                  <a:pt x="33" y="109"/>
                  <a:pt x="47" y="98"/>
                  <a:pt x="48" y="90"/>
                </a:cubicBezTo>
                <a:cubicBezTo>
                  <a:pt x="50" y="89"/>
                  <a:pt x="53" y="82"/>
                  <a:pt x="57" y="82"/>
                </a:cubicBezTo>
                <a:lnTo>
                  <a:pt x="57" y="82"/>
                </a:lnTo>
                <a:cubicBezTo>
                  <a:pt x="56" y="80"/>
                  <a:pt x="54" y="80"/>
                  <a:pt x="52" y="80"/>
                </a:cubicBezTo>
                <a:cubicBezTo>
                  <a:pt x="51" y="80"/>
                  <a:pt x="49" y="80"/>
                  <a:pt x="47" y="80"/>
                </a:cubicBezTo>
                <a:cubicBezTo>
                  <a:pt x="45" y="80"/>
                  <a:pt x="43" y="80"/>
                  <a:pt x="42" y="78"/>
                </a:cubicBezTo>
                <a:cubicBezTo>
                  <a:pt x="47" y="76"/>
                  <a:pt x="49" y="70"/>
                  <a:pt x="54" y="70"/>
                </a:cubicBezTo>
                <a:cubicBezTo>
                  <a:pt x="55" y="70"/>
                  <a:pt x="56" y="71"/>
                  <a:pt x="58" y="72"/>
                </a:cubicBezTo>
                <a:cubicBezTo>
                  <a:pt x="62" y="70"/>
                  <a:pt x="64" y="69"/>
                  <a:pt x="64" y="69"/>
                </a:cubicBezTo>
                <a:cubicBezTo>
                  <a:pt x="66" y="69"/>
                  <a:pt x="62" y="75"/>
                  <a:pt x="62" y="81"/>
                </a:cubicBezTo>
                <a:lnTo>
                  <a:pt x="66" y="80"/>
                </a:lnTo>
                <a:cubicBezTo>
                  <a:pt x="73" y="80"/>
                  <a:pt x="81" y="83"/>
                  <a:pt x="82" y="90"/>
                </a:cubicBezTo>
                <a:cubicBezTo>
                  <a:pt x="87" y="91"/>
                  <a:pt x="96" y="94"/>
                  <a:pt x="96" y="99"/>
                </a:cubicBezTo>
                <a:cubicBezTo>
                  <a:pt x="99" y="97"/>
                  <a:pt x="103" y="96"/>
                  <a:pt x="108" y="96"/>
                </a:cubicBezTo>
                <a:cubicBezTo>
                  <a:pt x="114" y="96"/>
                  <a:pt x="120" y="98"/>
                  <a:pt x="123" y="102"/>
                </a:cubicBezTo>
                <a:lnTo>
                  <a:pt x="124" y="102"/>
                </a:lnTo>
                <a:cubicBezTo>
                  <a:pt x="130" y="102"/>
                  <a:pt x="132" y="91"/>
                  <a:pt x="137" y="90"/>
                </a:cubicBezTo>
                <a:lnTo>
                  <a:pt x="138" y="88"/>
                </a:lnTo>
                <a:cubicBezTo>
                  <a:pt x="138" y="88"/>
                  <a:pt x="139" y="94"/>
                  <a:pt x="142" y="94"/>
                </a:cubicBezTo>
                <a:lnTo>
                  <a:pt x="144" y="92"/>
                </a:lnTo>
                <a:cubicBezTo>
                  <a:pt x="140" y="83"/>
                  <a:pt x="150" y="88"/>
                  <a:pt x="152" y="82"/>
                </a:cubicBezTo>
                <a:lnTo>
                  <a:pt x="153" y="81"/>
                </a:lnTo>
                <a:cubicBezTo>
                  <a:pt x="154" y="81"/>
                  <a:pt x="155" y="84"/>
                  <a:pt x="158" y="84"/>
                </a:cubicBezTo>
                <a:lnTo>
                  <a:pt x="160" y="83"/>
                </a:lnTo>
                <a:cubicBezTo>
                  <a:pt x="173" y="76"/>
                  <a:pt x="156" y="77"/>
                  <a:pt x="173" y="74"/>
                </a:cubicBezTo>
                <a:cubicBezTo>
                  <a:pt x="174" y="66"/>
                  <a:pt x="177" y="60"/>
                  <a:pt x="185" y="60"/>
                </a:cubicBezTo>
                <a:lnTo>
                  <a:pt x="188" y="61"/>
                </a:lnTo>
                <a:cubicBezTo>
                  <a:pt x="182" y="56"/>
                  <a:pt x="187" y="42"/>
                  <a:pt x="196" y="42"/>
                </a:cubicBezTo>
                <a:cubicBezTo>
                  <a:pt x="198" y="42"/>
                  <a:pt x="199" y="42"/>
                  <a:pt x="201" y="43"/>
                </a:cubicBezTo>
                <a:cubicBezTo>
                  <a:pt x="213" y="42"/>
                  <a:pt x="222" y="36"/>
                  <a:pt x="232" y="36"/>
                </a:cubicBezTo>
                <a:cubicBezTo>
                  <a:pt x="236" y="34"/>
                  <a:pt x="240" y="37"/>
                  <a:pt x="241" y="29"/>
                </a:cubicBezTo>
                <a:lnTo>
                  <a:pt x="244" y="29"/>
                </a:lnTo>
                <a:cubicBezTo>
                  <a:pt x="251" y="29"/>
                  <a:pt x="255" y="25"/>
                  <a:pt x="261" y="21"/>
                </a:cubicBezTo>
                <a:cubicBezTo>
                  <a:pt x="269" y="20"/>
                  <a:pt x="272" y="19"/>
                  <a:pt x="277"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822" name="Rectangle 246">
            <a:extLst>
              <a:ext uri="{FF2B5EF4-FFF2-40B4-BE49-F238E27FC236}">
                <a16:creationId xmlns:a16="http://schemas.microsoft.com/office/drawing/2014/main" id="{452B867E-39F4-F839-9C64-50F73EDFC370}"/>
              </a:ext>
            </a:extLst>
          </p:cNvPr>
          <p:cNvSpPr>
            <a:spLocks noChangeArrowheads="1"/>
          </p:cNvSpPr>
          <p:nvPr/>
        </p:nvSpPr>
        <p:spPr bwMode="auto">
          <a:xfrm>
            <a:off x="1929910" y="3506933"/>
            <a:ext cx="3112" cy="3112"/>
          </a:xfrm>
          <a:prstGeom prst="rect">
            <a:avLst/>
          </a:prstGeom>
          <a:solidFill>
            <a:srgbClr val="04060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p>
        </p:txBody>
      </p:sp>
      <p:cxnSp>
        <p:nvCxnSpPr>
          <p:cNvPr id="823" name="Conector: Angulado 822">
            <a:extLst>
              <a:ext uri="{FF2B5EF4-FFF2-40B4-BE49-F238E27FC236}">
                <a16:creationId xmlns:a16="http://schemas.microsoft.com/office/drawing/2014/main" id="{8EE82143-9F87-7F49-0CAD-30AD2D50474E}"/>
              </a:ext>
            </a:extLst>
          </p:cNvPr>
          <p:cNvCxnSpPr>
            <a:cxnSpLocks/>
            <a:endCxn id="824" idx="1"/>
          </p:cNvCxnSpPr>
          <p:nvPr/>
        </p:nvCxnSpPr>
        <p:spPr>
          <a:xfrm rot="5400000" flipH="1" flipV="1">
            <a:off x="1271133" y="2412543"/>
            <a:ext cx="843776" cy="187550"/>
          </a:xfrm>
          <a:prstGeom prst="bentConnector2">
            <a:avLst/>
          </a:prstGeom>
          <a:ln w="19050">
            <a:solidFill>
              <a:schemeClr val="tx1">
                <a:lumMod val="90000"/>
                <a:lumOff val="1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24" name="Google Shape;614;p51">
            <a:extLst>
              <a:ext uri="{FF2B5EF4-FFF2-40B4-BE49-F238E27FC236}">
                <a16:creationId xmlns:a16="http://schemas.microsoft.com/office/drawing/2014/main" id="{A31A92AA-9723-3BF4-E2B4-5DDAA497F1BE}"/>
              </a:ext>
            </a:extLst>
          </p:cNvPr>
          <p:cNvSpPr txBox="1"/>
          <p:nvPr/>
        </p:nvSpPr>
        <p:spPr>
          <a:xfrm>
            <a:off x="1786796" y="1880659"/>
            <a:ext cx="1173952" cy="407542"/>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en" sz="1200" dirty="0">
                <a:solidFill>
                  <a:schemeClr val="dk1"/>
                </a:solidFill>
                <a:latin typeface="Montserrat SemiBold"/>
                <a:ea typeface="Montserrat SemiBold"/>
                <a:cs typeface="Montserrat SemiBold"/>
                <a:sym typeface="Montserrat SemiBold"/>
              </a:rPr>
              <a:t>415,7 / 0,97% </a:t>
            </a:r>
            <a:endParaRPr sz="1200" dirty="0">
              <a:solidFill>
                <a:schemeClr val="tx2">
                  <a:lumMod val="75000"/>
                </a:schemeClr>
              </a:solidFill>
              <a:latin typeface="Montserrat SemiBold"/>
              <a:ea typeface="Montserrat SemiBold"/>
              <a:cs typeface="Montserrat SemiBold"/>
              <a:sym typeface="Montserrat SemiBold"/>
            </a:endParaRPr>
          </a:p>
        </p:txBody>
      </p:sp>
      <p:cxnSp>
        <p:nvCxnSpPr>
          <p:cNvPr id="825" name="Conector: Angulado 824">
            <a:extLst>
              <a:ext uri="{FF2B5EF4-FFF2-40B4-BE49-F238E27FC236}">
                <a16:creationId xmlns:a16="http://schemas.microsoft.com/office/drawing/2014/main" id="{96FD018A-FD8B-91DF-550B-160BDAC8EE33}"/>
              </a:ext>
            </a:extLst>
          </p:cNvPr>
          <p:cNvCxnSpPr>
            <a:cxnSpLocks/>
            <a:stCxn id="820" idx="49"/>
            <a:endCxn id="826" idx="1"/>
          </p:cNvCxnSpPr>
          <p:nvPr/>
        </p:nvCxnSpPr>
        <p:spPr>
          <a:xfrm flipV="1">
            <a:off x="2790978" y="2458026"/>
            <a:ext cx="644794" cy="672519"/>
          </a:xfrm>
          <a:prstGeom prst="bentConnector3">
            <a:avLst>
              <a:gd name="adj1" fmla="val 50000"/>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826" name="Google Shape;614;p51">
            <a:extLst>
              <a:ext uri="{FF2B5EF4-FFF2-40B4-BE49-F238E27FC236}">
                <a16:creationId xmlns:a16="http://schemas.microsoft.com/office/drawing/2014/main" id="{8D3A375E-60BA-C74E-9C9B-C0147FE0A4F4}"/>
              </a:ext>
            </a:extLst>
          </p:cNvPr>
          <p:cNvSpPr txBox="1"/>
          <p:nvPr/>
        </p:nvSpPr>
        <p:spPr>
          <a:xfrm>
            <a:off x="3435772" y="2254255"/>
            <a:ext cx="1168962" cy="407542"/>
          </a:xfrm>
          <a:prstGeom prst="rect">
            <a:avLst/>
          </a:prstGeom>
          <a:solidFill>
            <a:schemeClr val="accent2">
              <a:lumMod val="20000"/>
              <a:lumOff val="80000"/>
            </a:schemeClr>
          </a:solid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200" dirty="0">
                <a:solidFill>
                  <a:schemeClr val="dk1"/>
                </a:solidFill>
                <a:latin typeface="Montserrat SemiBold"/>
                <a:ea typeface="Montserrat SemiBold"/>
                <a:cs typeface="Montserrat SemiBold"/>
                <a:sym typeface="Montserrat SemiBold"/>
              </a:rPr>
              <a:t>503,2 / 1,05%</a:t>
            </a:r>
            <a:endParaRPr sz="1200" dirty="0">
              <a:solidFill>
                <a:schemeClr val="tx2">
                  <a:lumMod val="75000"/>
                </a:schemeClr>
              </a:solidFill>
              <a:latin typeface="Montserrat SemiBold"/>
              <a:ea typeface="Montserrat SemiBold"/>
              <a:cs typeface="Montserrat SemiBold"/>
              <a:sym typeface="Montserrat SemiBold"/>
            </a:endParaRPr>
          </a:p>
        </p:txBody>
      </p:sp>
      <p:cxnSp>
        <p:nvCxnSpPr>
          <p:cNvPr id="827" name="Conector: Angulado 826">
            <a:extLst>
              <a:ext uri="{FF2B5EF4-FFF2-40B4-BE49-F238E27FC236}">
                <a16:creationId xmlns:a16="http://schemas.microsoft.com/office/drawing/2014/main" id="{037A009B-3C43-E202-E983-62E2E933571C}"/>
              </a:ext>
            </a:extLst>
          </p:cNvPr>
          <p:cNvCxnSpPr>
            <a:cxnSpLocks/>
            <a:endCxn id="828" idx="1"/>
          </p:cNvCxnSpPr>
          <p:nvPr/>
        </p:nvCxnSpPr>
        <p:spPr>
          <a:xfrm flipV="1">
            <a:off x="2666221" y="3589170"/>
            <a:ext cx="728875" cy="430820"/>
          </a:xfrm>
          <a:prstGeom prst="bentConnector3">
            <a:avLst>
              <a:gd name="adj1" fmla="val 85607"/>
            </a:avLst>
          </a:prstGeom>
          <a:ln w="19050">
            <a:solidFill>
              <a:schemeClr val="tx1">
                <a:lumMod val="90000"/>
                <a:lumOff val="1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28" name="Google Shape;614;p51">
            <a:extLst>
              <a:ext uri="{FF2B5EF4-FFF2-40B4-BE49-F238E27FC236}">
                <a16:creationId xmlns:a16="http://schemas.microsoft.com/office/drawing/2014/main" id="{6A1D1E09-A1A9-5ECA-81C1-18AC79D6E73D}"/>
              </a:ext>
            </a:extLst>
          </p:cNvPr>
          <p:cNvSpPr txBox="1"/>
          <p:nvPr/>
        </p:nvSpPr>
        <p:spPr>
          <a:xfrm>
            <a:off x="3395096" y="3385399"/>
            <a:ext cx="1222186" cy="407542"/>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en" sz="1200" dirty="0">
                <a:solidFill>
                  <a:schemeClr val="dk1"/>
                </a:solidFill>
                <a:latin typeface="Montserrat SemiBold"/>
                <a:ea typeface="Montserrat SemiBold"/>
                <a:cs typeface="Montserrat SemiBold"/>
                <a:sym typeface="Montserrat SemiBold"/>
              </a:rPr>
              <a:t>549,4 / 1,92%</a:t>
            </a:r>
            <a:endParaRPr sz="1200" dirty="0">
              <a:solidFill>
                <a:schemeClr val="tx2">
                  <a:lumMod val="75000"/>
                </a:schemeClr>
              </a:solidFill>
              <a:latin typeface="Montserrat SemiBold"/>
              <a:ea typeface="Montserrat SemiBold"/>
              <a:cs typeface="Montserrat SemiBold"/>
              <a:sym typeface="Montserrat SemiBold"/>
            </a:endParaRPr>
          </a:p>
        </p:txBody>
      </p:sp>
      <p:cxnSp>
        <p:nvCxnSpPr>
          <p:cNvPr id="829" name="Conector: Angulado 828">
            <a:extLst>
              <a:ext uri="{FF2B5EF4-FFF2-40B4-BE49-F238E27FC236}">
                <a16:creationId xmlns:a16="http://schemas.microsoft.com/office/drawing/2014/main" id="{636B6A22-D3C4-A4B5-60E3-4B3136449A70}"/>
              </a:ext>
            </a:extLst>
          </p:cNvPr>
          <p:cNvCxnSpPr>
            <a:cxnSpLocks/>
            <a:endCxn id="830" idx="1"/>
          </p:cNvCxnSpPr>
          <p:nvPr/>
        </p:nvCxnSpPr>
        <p:spPr>
          <a:xfrm flipV="1">
            <a:off x="1844481" y="3044396"/>
            <a:ext cx="1674188" cy="628340"/>
          </a:xfrm>
          <a:prstGeom prst="bentConnector3">
            <a:avLst>
              <a:gd name="adj1" fmla="val 79742"/>
            </a:avLst>
          </a:prstGeom>
          <a:ln w="19050">
            <a:solidFill>
              <a:schemeClr val="tx1">
                <a:lumMod val="90000"/>
                <a:lumOff val="1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30" name="Google Shape;614;p51">
            <a:extLst>
              <a:ext uri="{FF2B5EF4-FFF2-40B4-BE49-F238E27FC236}">
                <a16:creationId xmlns:a16="http://schemas.microsoft.com/office/drawing/2014/main" id="{1FE8CC4A-1AE7-A836-9F8A-3E63261AC72E}"/>
              </a:ext>
            </a:extLst>
          </p:cNvPr>
          <p:cNvSpPr txBox="1"/>
          <p:nvPr/>
        </p:nvSpPr>
        <p:spPr>
          <a:xfrm>
            <a:off x="3518669" y="2840625"/>
            <a:ext cx="1160042" cy="407542"/>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en" sz="1200" dirty="0">
                <a:solidFill>
                  <a:schemeClr val="dk1"/>
                </a:solidFill>
                <a:latin typeface="Montserrat SemiBold"/>
                <a:ea typeface="Montserrat SemiBold"/>
                <a:cs typeface="Montserrat SemiBold"/>
                <a:sym typeface="Montserrat SemiBold"/>
              </a:rPr>
              <a:t>572,2 / 2,25%</a:t>
            </a:r>
            <a:endParaRPr sz="1200" dirty="0">
              <a:solidFill>
                <a:schemeClr val="tx2">
                  <a:lumMod val="75000"/>
                </a:schemeClr>
              </a:solidFill>
              <a:latin typeface="Montserrat SemiBold"/>
              <a:ea typeface="Montserrat SemiBold"/>
              <a:cs typeface="Montserrat SemiBold"/>
              <a:sym typeface="Montserrat SemiBold"/>
            </a:endParaRPr>
          </a:p>
        </p:txBody>
      </p:sp>
      <p:cxnSp>
        <p:nvCxnSpPr>
          <p:cNvPr id="831" name="Conector: Angulado 830">
            <a:extLst>
              <a:ext uri="{FF2B5EF4-FFF2-40B4-BE49-F238E27FC236}">
                <a16:creationId xmlns:a16="http://schemas.microsoft.com/office/drawing/2014/main" id="{12BBB103-C3C1-E96B-1FF2-E97591A90333}"/>
              </a:ext>
            </a:extLst>
          </p:cNvPr>
          <p:cNvCxnSpPr>
            <a:cxnSpLocks/>
          </p:cNvCxnSpPr>
          <p:nvPr/>
        </p:nvCxnSpPr>
        <p:spPr>
          <a:xfrm flipV="1">
            <a:off x="2257266" y="4253403"/>
            <a:ext cx="1384167" cy="405433"/>
          </a:xfrm>
          <a:prstGeom prst="bentConnector3">
            <a:avLst>
              <a:gd name="adj1" fmla="val 59239"/>
            </a:avLst>
          </a:prstGeom>
          <a:ln w="19050">
            <a:solidFill>
              <a:schemeClr val="tx1">
                <a:lumMod val="90000"/>
                <a:lumOff val="1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32" name="Google Shape;614;p51">
            <a:extLst>
              <a:ext uri="{FF2B5EF4-FFF2-40B4-BE49-F238E27FC236}">
                <a16:creationId xmlns:a16="http://schemas.microsoft.com/office/drawing/2014/main" id="{F94948E3-A837-A02B-3E86-EED8B7B9C939}"/>
              </a:ext>
            </a:extLst>
          </p:cNvPr>
          <p:cNvSpPr txBox="1"/>
          <p:nvPr/>
        </p:nvSpPr>
        <p:spPr>
          <a:xfrm>
            <a:off x="3369687" y="4048577"/>
            <a:ext cx="1121709" cy="407542"/>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en" sz="1200" dirty="0">
                <a:solidFill>
                  <a:schemeClr val="dk1"/>
                </a:solidFill>
                <a:latin typeface="Montserrat SemiBold"/>
                <a:ea typeface="Montserrat SemiBold"/>
                <a:cs typeface="Montserrat SemiBold"/>
                <a:sym typeface="Montserrat SemiBold"/>
              </a:rPr>
              <a:t>477,4 / 4,93</a:t>
            </a:r>
            <a:endParaRPr sz="1200" dirty="0">
              <a:solidFill>
                <a:schemeClr val="tx2">
                  <a:lumMod val="75000"/>
                </a:schemeClr>
              </a:solidFill>
              <a:latin typeface="Montserrat SemiBold"/>
              <a:ea typeface="Montserrat SemiBold"/>
              <a:cs typeface="Montserrat SemiBold"/>
              <a:sym typeface="Montserrat SemiBold"/>
            </a:endParaRPr>
          </a:p>
        </p:txBody>
      </p:sp>
      <p:sp>
        <p:nvSpPr>
          <p:cNvPr id="833" name="Google Shape;614;p51">
            <a:extLst>
              <a:ext uri="{FF2B5EF4-FFF2-40B4-BE49-F238E27FC236}">
                <a16:creationId xmlns:a16="http://schemas.microsoft.com/office/drawing/2014/main" id="{49607925-A899-3FE4-9940-DEECC538507F}"/>
              </a:ext>
            </a:extLst>
          </p:cNvPr>
          <p:cNvSpPr txBox="1"/>
          <p:nvPr/>
        </p:nvSpPr>
        <p:spPr>
          <a:xfrm>
            <a:off x="5931406" y="2194220"/>
            <a:ext cx="2367572" cy="394735"/>
          </a:xfrm>
          <a:prstGeom prst="rect">
            <a:avLst/>
          </a:prstGeom>
          <a:solidFill>
            <a:schemeClr val="tx2"/>
          </a:solid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pt-BR" sz="1600" dirty="0">
                <a:solidFill>
                  <a:schemeClr val="bg1"/>
                </a:solidFill>
                <a:latin typeface="Montserrat SemiBold"/>
                <a:ea typeface="Montserrat SemiBold"/>
                <a:cs typeface="Montserrat SemiBold"/>
                <a:sym typeface="Montserrat SemiBold"/>
              </a:rPr>
              <a:t>BRASIL</a:t>
            </a:r>
            <a:endParaRPr sz="1600" dirty="0">
              <a:solidFill>
                <a:schemeClr val="bg1"/>
              </a:solidFill>
              <a:latin typeface="Montserrat SemiBold"/>
              <a:ea typeface="Montserrat SemiBold"/>
              <a:cs typeface="Montserrat SemiBold"/>
              <a:sym typeface="Montserrat SemiBold"/>
            </a:endParaRPr>
          </a:p>
        </p:txBody>
      </p:sp>
      <p:sp>
        <p:nvSpPr>
          <p:cNvPr id="834" name="Google Shape;565;p48">
            <a:extLst>
              <a:ext uri="{FF2B5EF4-FFF2-40B4-BE49-F238E27FC236}">
                <a16:creationId xmlns:a16="http://schemas.microsoft.com/office/drawing/2014/main" id="{FBDB2F33-4B15-409E-2F20-04C5945BBA88}"/>
              </a:ext>
            </a:extLst>
          </p:cNvPr>
          <p:cNvSpPr txBox="1"/>
          <p:nvPr/>
        </p:nvSpPr>
        <p:spPr>
          <a:xfrm>
            <a:off x="5931406" y="2657922"/>
            <a:ext cx="2367572" cy="533119"/>
          </a:xfrm>
          <a:prstGeom prst="rect">
            <a:avLst/>
          </a:prstGeom>
          <a:solidFill>
            <a:schemeClr val="bg2">
              <a:lumMod val="40000"/>
              <a:lumOff val="60000"/>
            </a:schemeClr>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dirty="0">
                <a:solidFill>
                  <a:schemeClr val="dk1"/>
                </a:solidFill>
                <a:latin typeface="Montserrat SemiBold"/>
                <a:ea typeface="Montserrat SemiBold"/>
                <a:cs typeface="Montserrat SemiBold"/>
                <a:sym typeface="Montserrat SemiBold"/>
              </a:rPr>
              <a:t>MÉDIA MUNICIPAL</a:t>
            </a:r>
          </a:p>
          <a:p>
            <a:pPr marL="0" lvl="0" indent="0" algn="ctr" rtl="0">
              <a:lnSpc>
                <a:spcPct val="115000"/>
              </a:lnSpc>
              <a:spcBef>
                <a:spcPts val="0"/>
              </a:spcBef>
              <a:spcAft>
                <a:spcPts val="0"/>
              </a:spcAft>
              <a:buNone/>
            </a:pPr>
            <a:r>
              <a:rPr lang="en" dirty="0">
                <a:solidFill>
                  <a:schemeClr val="dk1"/>
                </a:solidFill>
                <a:latin typeface="Montserrat SemiBold"/>
                <a:ea typeface="Montserrat SemiBold"/>
                <a:cs typeface="Montserrat SemiBold"/>
                <a:sym typeface="Montserrat SemiBold"/>
              </a:rPr>
              <a:t>515 t/mun./ano</a:t>
            </a:r>
            <a:endParaRPr dirty="0">
              <a:solidFill>
                <a:schemeClr val="dk1"/>
              </a:solidFill>
              <a:latin typeface="Montserrat SemiBold"/>
              <a:ea typeface="Montserrat SemiBold"/>
              <a:cs typeface="Montserrat SemiBold"/>
              <a:sym typeface="Montserrat SemiBold"/>
            </a:endParaRPr>
          </a:p>
        </p:txBody>
      </p:sp>
      <p:sp>
        <p:nvSpPr>
          <p:cNvPr id="836" name="Google Shape;565;p48">
            <a:extLst>
              <a:ext uri="{FF2B5EF4-FFF2-40B4-BE49-F238E27FC236}">
                <a16:creationId xmlns:a16="http://schemas.microsoft.com/office/drawing/2014/main" id="{819CE37B-C32B-A496-1854-8011A5FF60D1}"/>
              </a:ext>
            </a:extLst>
          </p:cNvPr>
          <p:cNvSpPr txBox="1"/>
          <p:nvPr/>
        </p:nvSpPr>
        <p:spPr>
          <a:xfrm>
            <a:off x="5931406" y="3278778"/>
            <a:ext cx="2367572" cy="1279596"/>
          </a:xfrm>
          <a:prstGeom prst="rect">
            <a:avLst/>
          </a:prstGeom>
          <a:solidFill>
            <a:schemeClr val="bg2">
              <a:lumMod val="40000"/>
              <a:lumOff val="60000"/>
            </a:schemeClr>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200" dirty="0">
                <a:solidFill>
                  <a:schemeClr val="dk1"/>
                </a:solidFill>
                <a:latin typeface="Montserrat SemiBold"/>
                <a:ea typeface="Montserrat SemiBold"/>
                <a:cs typeface="Montserrat SemiBold"/>
                <a:sym typeface="Montserrat SemiBold"/>
              </a:rPr>
              <a:t>PERCENTUAL DA MASSA RECUPERADA EM RELAÇÃO À MASSA DE RDO + RPU COLETADA (IN031): 2,17%</a:t>
            </a:r>
            <a:endParaRPr sz="1200" dirty="0">
              <a:solidFill>
                <a:schemeClr val="dk1"/>
              </a:solidFill>
              <a:latin typeface="Montserrat SemiBold"/>
              <a:ea typeface="Montserrat SemiBold"/>
              <a:cs typeface="Montserrat SemiBold"/>
              <a:sym typeface="Montserrat SemiBold"/>
            </a:endParaRPr>
          </a:p>
        </p:txBody>
      </p:sp>
      <p:grpSp>
        <p:nvGrpSpPr>
          <p:cNvPr id="838" name="Google Shape;1053;p64">
            <a:extLst>
              <a:ext uri="{FF2B5EF4-FFF2-40B4-BE49-F238E27FC236}">
                <a16:creationId xmlns:a16="http://schemas.microsoft.com/office/drawing/2014/main" id="{617CF49B-4318-626F-72A8-F98DB29C2F10}"/>
              </a:ext>
            </a:extLst>
          </p:cNvPr>
          <p:cNvGrpSpPr/>
          <p:nvPr/>
        </p:nvGrpSpPr>
        <p:grpSpPr>
          <a:xfrm>
            <a:off x="5004919" y="2342752"/>
            <a:ext cx="570010" cy="2138391"/>
            <a:chOff x="4676550" y="2160575"/>
            <a:chExt cx="51400" cy="52500"/>
          </a:xfrm>
          <a:solidFill>
            <a:schemeClr val="accent6">
              <a:lumMod val="65000"/>
            </a:schemeClr>
          </a:solidFill>
        </p:grpSpPr>
        <p:sp>
          <p:nvSpPr>
            <p:cNvPr id="839" name="Google Shape;1054;p64">
              <a:extLst>
                <a:ext uri="{FF2B5EF4-FFF2-40B4-BE49-F238E27FC236}">
                  <a16:creationId xmlns:a16="http://schemas.microsoft.com/office/drawing/2014/main" id="{A9BB5CDF-DDE1-D05E-C24F-A22F763170DD}"/>
                </a:ext>
              </a:extLst>
            </p:cNvPr>
            <p:cNvSpPr/>
            <p:nvPr/>
          </p:nvSpPr>
          <p:spPr>
            <a:xfrm>
              <a:off x="4676550" y="2160575"/>
              <a:ext cx="27775" cy="52500"/>
            </a:xfrm>
            <a:custGeom>
              <a:avLst/>
              <a:gdLst/>
              <a:ahLst/>
              <a:cxnLst/>
              <a:rect l="l" t="t" r="r" b="b"/>
              <a:pathLst>
                <a:path w="1111" h="2100" extrusionOk="0">
                  <a:moveTo>
                    <a:pt x="0" y="1"/>
                  </a:moveTo>
                  <a:lnTo>
                    <a:pt x="823" y="1047"/>
                  </a:lnTo>
                  <a:lnTo>
                    <a:pt x="0" y="2100"/>
                  </a:lnTo>
                  <a:lnTo>
                    <a:pt x="289" y="2100"/>
                  </a:lnTo>
                  <a:lnTo>
                    <a:pt x="1111" y="1047"/>
                  </a:lnTo>
                  <a:lnTo>
                    <a:pt x="28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1055;p64">
              <a:extLst>
                <a:ext uri="{FF2B5EF4-FFF2-40B4-BE49-F238E27FC236}">
                  <a16:creationId xmlns:a16="http://schemas.microsoft.com/office/drawing/2014/main" id="{A6627C76-F0AA-3787-A90F-01AB9065C813}"/>
                </a:ext>
              </a:extLst>
            </p:cNvPr>
            <p:cNvSpPr/>
            <p:nvPr/>
          </p:nvSpPr>
          <p:spPr>
            <a:xfrm>
              <a:off x="4688275" y="2160575"/>
              <a:ext cx="27975" cy="52500"/>
            </a:xfrm>
            <a:custGeom>
              <a:avLst/>
              <a:gdLst/>
              <a:ahLst/>
              <a:cxnLst/>
              <a:rect l="l" t="t" r="r" b="b"/>
              <a:pathLst>
                <a:path w="1119" h="2100" extrusionOk="0">
                  <a:moveTo>
                    <a:pt x="0" y="1"/>
                  </a:moveTo>
                  <a:lnTo>
                    <a:pt x="822" y="1047"/>
                  </a:lnTo>
                  <a:lnTo>
                    <a:pt x="0" y="2100"/>
                  </a:lnTo>
                  <a:lnTo>
                    <a:pt x="296" y="2100"/>
                  </a:lnTo>
                  <a:lnTo>
                    <a:pt x="1118" y="1047"/>
                  </a:lnTo>
                  <a:lnTo>
                    <a:pt x="29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1056;p64">
              <a:extLst>
                <a:ext uri="{FF2B5EF4-FFF2-40B4-BE49-F238E27FC236}">
                  <a16:creationId xmlns:a16="http://schemas.microsoft.com/office/drawing/2014/main" id="{1F198736-300F-76A8-A30B-2AB27CFC1757}"/>
                </a:ext>
              </a:extLst>
            </p:cNvPr>
            <p:cNvSpPr/>
            <p:nvPr/>
          </p:nvSpPr>
          <p:spPr>
            <a:xfrm>
              <a:off x="4700175" y="2160575"/>
              <a:ext cx="27775" cy="52500"/>
            </a:xfrm>
            <a:custGeom>
              <a:avLst/>
              <a:gdLst/>
              <a:ahLst/>
              <a:cxnLst/>
              <a:rect l="l" t="t" r="r" b="b"/>
              <a:pathLst>
                <a:path w="1111" h="2100" extrusionOk="0">
                  <a:moveTo>
                    <a:pt x="0" y="1"/>
                  </a:moveTo>
                  <a:lnTo>
                    <a:pt x="822" y="1047"/>
                  </a:lnTo>
                  <a:lnTo>
                    <a:pt x="0" y="2100"/>
                  </a:lnTo>
                  <a:lnTo>
                    <a:pt x="289" y="2100"/>
                  </a:lnTo>
                  <a:lnTo>
                    <a:pt x="1111" y="1047"/>
                  </a:lnTo>
                  <a:lnTo>
                    <a:pt x="28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882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24"/>
                                        </p:tgtEl>
                                        <p:attrNameLst>
                                          <p:attrName>style.visibility</p:attrName>
                                        </p:attrNameLst>
                                      </p:cBhvr>
                                      <p:to>
                                        <p:strVal val="visible"/>
                                      </p:to>
                                    </p:set>
                                    <p:animEffect transition="in" filter="fade">
                                      <p:cBhvr>
                                        <p:cTn id="7" dur="500"/>
                                        <p:tgtEl>
                                          <p:spTgt spid="824"/>
                                        </p:tgtEl>
                                      </p:cBhvr>
                                    </p:animEffect>
                                  </p:childTnLst>
                                </p:cTn>
                              </p:par>
                              <p:par>
                                <p:cTn id="8" presetID="10" presetClass="entr" presetSubtype="0" fill="hold" nodeType="withEffect">
                                  <p:stCondLst>
                                    <p:cond delay="0"/>
                                  </p:stCondLst>
                                  <p:childTnLst>
                                    <p:set>
                                      <p:cBhvr>
                                        <p:cTn id="9" dur="1" fill="hold">
                                          <p:stCondLst>
                                            <p:cond delay="0"/>
                                          </p:stCondLst>
                                        </p:cTn>
                                        <p:tgtEl>
                                          <p:spTgt spid="823"/>
                                        </p:tgtEl>
                                        <p:attrNameLst>
                                          <p:attrName>style.visibility</p:attrName>
                                        </p:attrNameLst>
                                      </p:cBhvr>
                                      <p:to>
                                        <p:strVal val="visible"/>
                                      </p:to>
                                    </p:set>
                                    <p:animEffect transition="in" filter="fade">
                                      <p:cBhvr>
                                        <p:cTn id="10" dur="500"/>
                                        <p:tgtEl>
                                          <p:spTgt spid="823"/>
                                        </p:tgtEl>
                                      </p:cBhvr>
                                    </p:animEffect>
                                  </p:childTnLst>
                                </p:cTn>
                              </p:par>
                              <p:par>
                                <p:cTn id="11" presetID="10" presetClass="entr" presetSubtype="0" fill="hold" nodeType="withEffect">
                                  <p:stCondLst>
                                    <p:cond delay="0"/>
                                  </p:stCondLst>
                                  <p:childTnLst>
                                    <p:set>
                                      <p:cBhvr>
                                        <p:cTn id="12" dur="1" fill="hold">
                                          <p:stCondLst>
                                            <p:cond delay="0"/>
                                          </p:stCondLst>
                                        </p:cTn>
                                        <p:tgtEl>
                                          <p:spTgt spid="635"/>
                                        </p:tgtEl>
                                        <p:attrNameLst>
                                          <p:attrName>style.visibility</p:attrName>
                                        </p:attrNameLst>
                                      </p:cBhvr>
                                      <p:to>
                                        <p:strVal val="visible"/>
                                      </p:to>
                                    </p:set>
                                    <p:animEffect transition="in" filter="fade">
                                      <p:cBhvr>
                                        <p:cTn id="13" dur="500"/>
                                        <p:tgtEl>
                                          <p:spTgt spid="63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25"/>
                                        </p:tgtEl>
                                        <p:attrNameLst>
                                          <p:attrName>style.visibility</p:attrName>
                                        </p:attrNameLst>
                                      </p:cBhvr>
                                      <p:to>
                                        <p:strVal val="visible"/>
                                      </p:to>
                                    </p:set>
                                    <p:animEffect transition="in" filter="fade">
                                      <p:cBhvr>
                                        <p:cTn id="18" dur="500"/>
                                        <p:tgtEl>
                                          <p:spTgt spid="82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26"/>
                                        </p:tgtEl>
                                        <p:attrNameLst>
                                          <p:attrName>style.visibility</p:attrName>
                                        </p:attrNameLst>
                                      </p:cBhvr>
                                      <p:to>
                                        <p:strVal val="visible"/>
                                      </p:to>
                                    </p:set>
                                    <p:animEffect transition="in" filter="fade">
                                      <p:cBhvr>
                                        <p:cTn id="21" dur="500"/>
                                        <p:tgtEl>
                                          <p:spTgt spid="826"/>
                                        </p:tgtEl>
                                      </p:cBhvr>
                                    </p:animEffect>
                                  </p:childTnLst>
                                </p:cTn>
                              </p:par>
                              <p:par>
                                <p:cTn id="22" presetID="10" presetClass="entr" presetSubtype="0" fill="hold" nodeType="withEffect">
                                  <p:stCondLst>
                                    <p:cond delay="0"/>
                                  </p:stCondLst>
                                  <p:childTnLst>
                                    <p:set>
                                      <p:cBhvr>
                                        <p:cTn id="23" dur="1" fill="hold">
                                          <p:stCondLst>
                                            <p:cond delay="0"/>
                                          </p:stCondLst>
                                        </p:cTn>
                                        <p:tgtEl>
                                          <p:spTgt spid="810"/>
                                        </p:tgtEl>
                                        <p:attrNameLst>
                                          <p:attrName>style.visibility</p:attrName>
                                        </p:attrNameLst>
                                      </p:cBhvr>
                                      <p:to>
                                        <p:strVal val="visible"/>
                                      </p:to>
                                    </p:set>
                                    <p:animEffect transition="in" filter="fade">
                                      <p:cBhvr>
                                        <p:cTn id="24" dur="500"/>
                                        <p:tgtEl>
                                          <p:spTgt spid="8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28"/>
                                        </p:tgtEl>
                                        <p:attrNameLst>
                                          <p:attrName>style.visibility</p:attrName>
                                        </p:attrNameLst>
                                      </p:cBhvr>
                                      <p:to>
                                        <p:strVal val="visible"/>
                                      </p:to>
                                    </p:set>
                                    <p:animEffect transition="in" filter="fade">
                                      <p:cBhvr>
                                        <p:cTn id="29" dur="500"/>
                                        <p:tgtEl>
                                          <p:spTgt spid="828"/>
                                        </p:tgtEl>
                                      </p:cBhvr>
                                    </p:animEffect>
                                  </p:childTnLst>
                                </p:cTn>
                              </p:par>
                              <p:par>
                                <p:cTn id="30" presetID="10" presetClass="entr" presetSubtype="0" fill="hold" nodeType="withEffect">
                                  <p:stCondLst>
                                    <p:cond delay="0"/>
                                  </p:stCondLst>
                                  <p:childTnLst>
                                    <p:set>
                                      <p:cBhvr>
                                        <p:cTn id="31" dur="1" fill="hold">
                                          <p:stCondLst>
                                            <p:cond delay="0"/>
                                          </p:stCondLst>
                                        </p:cTn>
                                        <p:tgtEl>
                                          <p:spTgt spid="827"/>
                                        </p:tgtEl>
                                        <p:attrNameLst>
                                          <p:attrName>style.visibility</p:attrName>
                                        </p:attrNameLst>
                                      </p:cBhvr>
                                      <p:to>
                                        <p:strVal val="visible"/>
                                      </p:to>
                                    </p:set>
                                    <p:animEffect transition="in" filter="fade">
                                      <p:cBhvr>
                                        <p:cTn id="32" dur="500"/>
                                        <p:tgtEl>
                                          <p:spTgt spid="827"/>
                                        </p:tgtEl>
                                      </p:cBhvr>
                                    </p:animEffect>
                                  </p:childTnLst>
                                </p:cTn>
                              </p:par>
                              <p:par>
                                <p:cTn id="33" presetID="10" presetClass="entr" presetSubtype="0" fill="hold" nodeType="withEffect">
                                  <p:stCondLst>
                                    <p:cond delay="0"/>
                                  </p:stCondLst>
                                  <p:childTnLst>
                                    <p:set>
                                      <p:cBhvr>
                                        <p:cTn id="34" dur="1" fill="hold">
                                          <p:stCondLst>
                                            <p:cond delay="0"/>
                                          </p:stCondLst>
                                        </p:cTn>
                                        <p:tgtEl>
                                          <p:spTgt spid="799"/>
                                        </p:tgtEl>
                                        <p:attrNameLst>
                                          <p:attrName>style.visibility</p:attrName>
                                        </p:attrNameLst>
                                      </p:cBhvr>
                                      <p:to>
                                        <p:strVal val="visible"/>
                                      </p:to>
                                    </p:set>
                                    <p:animEffect transition="in" filter="fade">
                                      <p:cBhvr>
                                        <p:cTn id="35" dur="500"/>
                                        <p:tgtEl>
                                          <p:spTgt spid="79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30"/>
                                        </p:tgtEl>
                                        <p:attrNameLst>
                                          <p:attrName>style.visibility</p:attrName>
                                        </p:attrNameLst>
                                      </p:cBhvr>
                                      <p:to>
                                        <p:strVal val="visible"/>
                                      </p:to>
                                    </p:set>
                                    <p:animEffect transition="in" filter="fade">
                                      <p:cBhvr>
                                        <p:cTn id="40" dur="500"/>
                                        <p:tgtEl>
                                          <p:spTgt spid="830"/>
                                        </p:tgtEl>
                                      </p:cBhvr>
                                    </p:animEffect>
                                  </p:childTnLst>
                                </p:cTn>
                              </p:par>
                              <p:par>
                                <p:cTn id="41" presetID="10" presetClass="entr" presetSubtype="0" fill="hold" nodeType="withEffect">
                                  <p:stCondLst>
                                    <p:cond delay="0"/>
                                  </p:stCondLst>
                                  <p:childTnLst>
                                    <p:set>
                                      <p:cBhvr>
                                        <p:cTn id="42" dur="1" fill="hold">
                                          <p:stCondLst>
                                            <p:cond delay="0"/>
                                          </p:stCondLst>
                                        </p:cTn>
                                        <p:tgtEl>
                                          <p:spTgt spid="829"/>
                                        </p:tgtEl>
                                        <p:attrNameLst>
                                          <p:attrName>style.visibility</p:attrName>
                                        </p:attrNameLst>
                                      </p:cBhvr>
                                      <p:to>
                                        <p:strVal val="visible"/>
                                      </p:to>
                                    </p:set>
                                    <p:animEffect transition="in" filter="fade">
                                      <p:cBhvr>
                                        <p:cTn id="43" dur="500"/>
                                        <p:tgtEl>
                                          <p:spTgt spid="829"/>
                                        </p:tgtEl>
                                      </p:cBhvr>
                                    </p:animEffect>
                                  </p:childTnLst>
                                </p:cTn>
                              </p:par>
                              <p:par>
                                <p:cTn id="44" presetID="10" presetClass="entr" presetSubtype="0" fill="hold" nodeType="withEffect">
                                  <p:stCondLst>
                                    <p:cond delay="0"/>
                                  </p:stCondLst>
                                  <p:childTnLst>
                                    <p:set>
                                      <p:cBhvr>
                                        <p:cTn id="45" dur="1" fill="hold">
                                          <p:stCondLst>
                                            <p:cond delay="0"/>
                                          </p:stCondLst>
                                        </p:cTn>
                                        <p:tgtEl>
                                          <p:spTgt spid="625"/>
                                        </p:tgtEl>
                                        <p:attrNameLst>
                                          <p:attrName>style.visibility</p:attrName>
                                        </p:attrNameLst>
                                      </p:cBhvr>
                                      <p:to>
                                        <p:strVal val="visible"/>
                                      </p:to>
                                    </p:set>
                                    <p:animEffect transition="in" filter="fade">
                                      <p:cBhvr>
                                        <p:cTn id="46" dur="500"/>
                                        <p:tgtEl>
                                          <p:spTgt spid="62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805"/>
                                        </p:tgtEl>
                                        <p:attrNameLst>
                                          <p:attrName>style.visibility</p:attrName>
                                        </p:attrNameLst>
                                      </p:cBhvr>
                                      <p:to>
                                        <p:strVal val="visible"/>
                                      </p:to>
                                    </p:set>
                                    <p:animEffect transition="in" filter="fade">
                                      <p:cBhvr>
                                        <p:cTn id="51" dur="500"/>
                                        <p:tgtEl>
                                          <p:spTgt spid="805"/>
                                        </p:tgtEl>
                                      </p:cBhvr>
                                    </p:animEffect>
                                  </p:childTnLst>
                                </p:cTn>
                              </p:par>
                              <p:par>
                                <p:cTn id="52" presetID="10" presetClass="entr" presetSubtype="0" fill="hold" nodeType="withEffect">
                                  <p:stCondLst>
                                    <p:cond delay="0"/>
                                  </p:stCondLst>
                                  <p:childTnLst>
                                    <p:set>
                                      <p:cBhvr>
                                        <p:cTn id="53" dur="1" fill="hold">
                                          <p:stCondLst>
                                            <p:cond delay="0"/>
                                          </p:stCondLst>
                                        </p:cTn>
                                        <p:tgtEl>
                                          <p:spTgt spid="831"/>
                                        </p:tgtEl>
                                        <p:attrNameLst>
                                          <p:attrName>style.visibility</p:attrName>
                                        </p:attrNameLst>
                                      </p:cBhvr>
                                      <p:to>
                                        <p:strVal val="visible"/>
                                      </p:to>
                                    </p:set>
                                    <p:animEffect transition="in" filter="fade">
                                      <p:cBhvr>
                                        <p:cTn id="54" dur="500"/>
                                        <p:tgtEl>
                                          <p:spTgt spid="83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832"/>
                                        </p:tgtEl>
                                        <p:attrNameLst>
                                          <p:attrName>style.visibility</p:attrName>
                                        </p:attrNameLst>
                                      </p:cBhvr>
                                      <p:to>
                                        <p:strVal val="visible"/>
                                      </p:to>
                                    </p:set>
                                    <p:animEffect transition="in" filter="fade">
                                      <p:cBhvr>
                                        <p:cTn id="57" dur="500"/>
                                        <p:tgtEl>
                                          <p:spTgt spid="83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838"/>
                                        </p:tgtEl>
                                        <p:attrNameLst>
                                          <p:attrName>style.visibility</p:attrName>
                                        </p:attrNameLst>
                                      </p:cBhvr>
                                      <p:to>
                                        <p:strVal val="visible"/>
                                      </p:to>
                                    </p:set>
                                    <p:animEffect transition="in" filter="fade">
                                      <p:cBhvr>
                                        <p:cTn id="62" dur="500"/>
                                        <p:tgtEl>
                                          <p:spTgt spid="838"/>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833"/>
                                        </p:tgtEl>
                                        <p:attrNameLst>
                                          <p:attrName>style.visibility</p:attrName>
                                        </p:attrNameLst>
                                      </p:cBhvr>
                                      <p:to>
                                        <p:strVal val="visible"/>
                                      </p:to>
                                    </p:set>
                                    <p:animEffect transition="in" filter="fade">
                                      <p:cBhvr>
                                        <p:cTn id="65" dur="500"/>
                                        <p:tgtEl>
                                          <p:spTgt spid="83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834"/>
                                        </p:tgtEl>
                                        <p:attrNameLst>
                                          <p:attrName>style.visibility</p:attrName>
                                        </p:attrNameLst>
                                      </p:cBhvr>
                                      <p:to>
                                        <p:strVal val="visible"/>
                                      </p:to>
                                    </p:set>
                                    <p:animEffect transition="in" filter="fade">
                                      <p:cBhvr>
                                        <p:cTn id="68" dur="500"/>
                                        <p:tgtEl>
                                          <p:spTgt spid="83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836"/>
                                        </p:tgtEl>
                                        <p:attrNameLst>
                                          <p:attrName>style.visibility</p:attrName>
                                        </p:attrNameLst>
                                      </p:cBhvr>
                                      <p:to>
                                        <p:strVal val="visible"/>
                                      </p:to>
                                    </p:set>
                                    <p:animEffect transition="in" filter="fade">
                                      <p:cBhvr>
                                        <p:cTn id="71" dur="500"/>
                                        <p:tgtEl>
                                          <p:spTgt spid="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4" grpId="0" animBg="1"/>
      <p:bldP spid="826" grpId="0" animBg="1"/>
      <p:bldP spid="828" grpId="0" animBg="1"/>
      <p:bldP spid="830" grpId="0" animBg="1"/>
      <p:bldP spid="832" grpId="0" animBg="1"/>
      <p:bldP spid="833" grpId="0" animBg="1"/>
      <p:bldP spid="834" grpId="0" animBg="1"/>
      <p:bldP spid="83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33"/>
          <p:cNvPicPr preferRelativeResize="0">
            <a:picLocks noGrp="1"/>
          </p:cNvPicPr>
          <p:nvPr>
            <p:ph type="pic" idx="3"/>
          </p:nvPr>
        </p:nvPicPr>
        <p:blipFill rotWithShape="1">
          <a:blip r:embed="rId3"/>
          <a:srcRect l="26568" r="26568"/>
          <a:stretch/>
        </p:blipFill>
        <p:spPr>
          <a:xfrm>
            <a:off x="0" y="0"/>
            <a:ext cx="3617100" cy="5143500"/>
          </a:xfrm>
          <a:prstGeom prst="round1Rect">
            <a:avLst>
              <a:gd name="adj" fmla="val 50000"/>
            </a:avLst>
          </a:prstGeom>
        </p:spPr>
      </p:pic>
      <p:sp>
        <p:nvSpPr>
          <p:cNvPr id="312" name="Google Shape;312;p33"/>
          <p:cNvSpPr txBox="1">
            <a:spLocks noGrp="1"/>
          </p:cNvSpPr>
          <p:nvPr>
            <p:ph type="title"/>
          </p:nvPr>
        </p:nvSpPr>
        <p:spPr>
          <a:xfrm>
            <a:off x="3959874" y="2706325"/>
            <a:ext cx="4853925" cy="151581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ESTUDO DE VIABILIDADE</a:t>
            </a:r>
            <a:endParaRPr dirty="0"/>
          </a:p>
        </p:txBody>
      </p:sp>
      <p:sp>
        <p:nvSpPr>
          <p:cNvPr id="314" name="Google Shape;314;p33"/>
          <p:cNvSpPr txBox="1">
            <a:spLocks noGrp="1"/>
          </p:cNvSpPr>
          <p:nvPr>
            <p:ph type="title" idx="2"/>
          </p:nvPr>
        </p:nvSpPr>
        <p:spPr>
          <a:xfrm>
            <a:off x="3959875" y="1425300"/>
            <a:ext cx="1324200" cy="114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07</a:t>
            </a:r>
            <a:endParaRPr dirty="0"/>
          </a:p>
        </p:txBody>
      </p:sp>
      <p:grpSp>
        <p:nvGrpSpPr>
          <p:cNvPr id="316" name="Google Shape;316;p33"/>
          <p:cNvGrpSpPr/>
          <p:nvPr/>
        </p:nvGrpSpPr>
        <p:grpSpPr>
          <a:xfrm>
            <a:off x="-125967" y="4040224"/>
            <a:ext cx="1406549" cy="1850599"/>
            <a:chOff x="6600675" y="1508650"/>
            <a:chExt cx="794975" cy="1045950"/>
          </a:xfrm>
        </p:grpSpPr>
        <p:sp>
          <p:nvSpPr>
            <p:cNvPr id="317" name="Google Shape;317;p33"/>
            <p:cNvSpPr/>
            <p:nvPr/>
          </p:nvSpPr>
          <p:spPr>
            <a:xfrm>
              <a:off x="6600675" y="1508650"/>
              <a:ext cx="480675" cy="805000"/>
            </a:xfrm>
            <a:custGeom>
              <a:avLst/>
              <a:gdLst/>
              <a:ahLst/>
              <a:cxnLst/>
              <a:rect l="l" t="t" r="r" b="b"/>
              <a:pathLst>
                <a:path w="19227" h="32200" extrusionOk="0">
                  <a:moveTo>
                    <a:pt x="10034" y="0"/>
                  </a:moveTo>
                  <a:cubicBezTo>
                    <a:pt x="10034" y="0"/>
                    <a:pt x="1" y="9151"/>
                    <a:pt x="1" y="20437"/>
                  </a:cubicBezTo>
                  <a:cubicBezTo>
                    <a:pt x="1" y="24818"/>
                    <a:pt x="1511" y="28873"/>
                    <a:pt x="3361" y="32199"/>
                  </a:cubicBezTo>
                  <a:cubicBezTo>
                    <a:pt x="4341" y="28212"/>
                    <a:pt x="6180" y="23725"/>
                    <a:pt x="9628" y="20280"/>
                  </a:cubicBezTo>
                  <a:cubicBezTo>
                    <a:pt x="12419" y="17489"/>
                    <a:pt x="15889" y="15753"/>
                    <a:pt x="19226" y="14672"/>
                  </a:cubicBezTo>
                  <a:cubicBezTo>
                    <a:pt x="16818" y="6193"/>
                    <a:pt x="10034" y="0"/>
                    <a:pt x="100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3"/>
            <p:cNvSpPr/>
            <p:nvPr/>
          </p:nvSpPr>
          <p:spPr>
            <a:xfrm>
              <a:off x="6652400" y="1831425"/>
              <a:ext cx="743250" cy="723175"/>
            </a:xfrm>
            <a:custGeom>
              <a:avLst/>
              <a:gdLst/>
              <a:ahLst/>
              <a:cxnLst/>
              <a:rect l="l" t="t" r="r" b="b"/>
              <a:pathLst>
                <a:path w="29730" h="28927" extrusionOk="0">
                  <a:moveTo>
                    <a:pt x="28414" y="0"/>
                  </a:moveTo>
                  <a:cubicBezTo>
                    <a:pt x="26709" y="0"/>
                    <a:pt x="22081" y="165"/>
                    <a:pt x="17157" y="1761"/>
                  </a:cubicBezTo>
                  <a:cubicBezTo>
                    <a:pt x="17677" y="3590"/>
                    <a:pt x="17998" y="5525"/>
                    <a:pt x="17998" y="7526"/>
                  </a:cubicBezTo>
                  <a:cubicBezTo>
                    <a:pt x="17998" y="18815"/>
                    <a:pt x="7965" y="27966"/>
                    <a:pt x="7965" y="27966"/>
                  </a:cubicBezTo>
                  <a:cubicBezTo>
                    <a:pt x="7965" y="27966"/>
                    <a:pt x="4209" y="24534"/>
                    <a:pt x="1292" y="19288"/>
                  </a:cubicBezTo>
                  <a:cubicBezTo>
                    <a:pt x="0" y="24534"/>
                    <a:pt x="201" y="28915"/>
                    <a:pt x="201" y="28915"/>
                  </a:cubicBezTo>
                  <a:cubicBezTo>
                    <a:pt x="201" y="28915"/>
                    <a:pt x="450" y="28927"/>
                    <a:pt x="900" y="28927"/>
                  </a:cubicBezTo>
                  <a:cubicBezTo>
                    <a:pt x="3772" y="28927"/>
                    <a:pt x="14847" y="28459"/>
                    <a:pt x="21747" y="21557"/>
                  </a:cubicBezTo>
                  <a:cubicBezTo>
                    <a:pt x="29730" y="13577"/>
                    <a:pt x="29104" y="12"/>
                    <a:pt x="29104" y="12"/>
                  </a:cubicBezTo>
                  <a:cubicBezTo>
                    <a:pt x="29104" y="12"/>
                    <a:pt x="28859" y="0"/>
                    <a:pt x="284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3"/>
            <p:cNvSpPr/>
            <p:nvPr/>
          </p:nvSpPr>
          <p:spPr>
            <a:xfrm>
              <a:off x="6684675" y="1875450"/>
              <a:ext cx="417700" cy="655125"/>
            </a:xfrm>
            <a:custGeom>
              <a:avLst/>
              <a:gdLst/>
              <a:ahLst/>
              <a:cxnLst/>
              <a:rect l="l" t="t" r="r" b="b"/>
              <a:pathLst>
                <a:path w="16708" h="26205" extrusionOk="0">
                  <a:moveTo>
                    <a:pt x="15866" y="0"/>
                  </a:moveTo>
                  <a:cubicBezTo>
                    <a:pt x="12529" y="1081"/>
                    <a:pt x="9056" y="2817"/>
                    <a:pt x="6268" y="5608"/>
                  </a:cubicBezTo>
                  <a:cubicBezTo>
                    <a:pt x="2820" y="9056"/>
                    <a:pt x="981" y="13540"/>
                    <a:pt x="1" y="17527"/>
                  </a:cubicBezTo>
                  <a:cubicBezTo>
                    <a:pt x="2915" y="22773"/>
                    <a:pt x="6672" y="26205"/>
                    <a:pt x="6672" y="26205"/>
                  </a:cubicBezTo>
                  <a:lnTo>
                    <a:pt x="6674" y="26205"/>
                  </a:lnTo>
                  <a:cubicBezTo>
                    <a:pt x="6674" y="26205"/>
                    <a:pt x="16707" y="17054"/>
                    <a:pt x="16707" y="5765"/>
                  </a:cubicBezTo>
                  <a:cubicBezTo>
                    <a:pt x="16707" y="3764"/>
                    <a:pt x="16386" y="1829"/>
                    <a:pt x="15866" y="0"/>
                  </a:cubicBezTo>
                  <a:close/>
                </a:path>
              </a:pathLst>
            </a:custGeom>
            <a:solidFill>
              <a:srgbClr val="2F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 name="Google Shape;320;p33"/>
          <p:cNvGrpSpPr/>
          <p:nvPr/>
        </p:nvGrpSpPr>
        <p:grpSpPr>
          <a:xfrm>
            <a:off x="-848003" y="-1320731"/>
            <a:ext cx="1978747" cy="2324235"/>
            <a:chOff x="5465250" y="3028750"/>
            <a:chExt cx="1232250" cy="1447400"/>
          </a:xfrm>
        </p:grpSpPr>
        <p:sp>
          <p:nvSpPr>
            <p:cNvPr id="321" name="Google Shape;321;p33"/>
            <p:cNvSpPr/>
            <p:nvPr/>
          </p:nvSpPr>
          <p:spPr>
            <a:xfrm>
              <a:off x="5465250" y="3028750"/>
              <a:ext cx="878525" cy="1186450"/>
            </a:xfrm>
            <a:custGeom>
              <a:avLst/>
              <a:gdLst/>
              <a:ahLst/>
              <a:cxnLst/>
              <a:rect l="l" t="t" r="r" b="b"/>
              <a:pathLst>
                <a:path w="35141" h="47458" extrusionOk="0">
                  <a:moveTo>
                    <a:pt x="7495" y="0"/>
                  </a:moveTo>
                  <a:cubicBezTo>
                    <a:pt x="7495" y="0"/>
                    <a:pt x="1" y="17695"/>
                    <a:pt x="6669" y="32207"/>
                  </a:cubicBezTo>
                  <a:cubicBezTo>
                    <a:pt x="9882" y="39197"/>
                    <a:pt x="15794" y="44175"/>
                    <a:pt x="21058" y="47458"/>
                  </a:cubicBezTo>
                  <a:cubicBezTo>
                    <a:pt x="22084" y="43678"/>
                    <a:pt x="23900" y="39557"/>
                    <a:pt x="27119" y="36339"/>
                  </a:cubicBezTo>
                  <a:cubicBezTo>
                    <a:pt x="29470" y="33987"/>
                    <a:pt x="32308" y="32385"/>
                    <a:pt x="35140" y="31291"/>
                  </a:cubicBezTo>
                  <a:cubicBezTo>
                    <a:pt x="34891" y="27659"/>
                    <a:pt x="34106" y="23910"/>
                    <a:pt x="32472" y="20352"/>
                  </a:cubicBezTo>
                  <a:cubicBezTo>
                    <a:pt x="25804" y="5838"/>
                    <a:pt x="7495" y="0"/>
                    <a:pt x="74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3"/>
            <p:cNvSpPr/>
            <p:nvPr/>
          </p:nvSpPr>
          <p:spPr>
            <a:xfrm>
              <a:off x="5953725" y="3753000"/>
              <a:ext cx="743775" cy="723150"/>
            </a:xfrm>
            <a:custGeom>
              <a:avLst/>
              <a:gdLst/>
              <a:ahLst/>
              <a:cxnLst/>
              <a:rect l="l" t="t" r="r" b="b"/>
              <a:pathLst>
                <a:path w="29751" h="28926" extrusionOk="0">
                  <a:moveTo>
                    <a:pt x="28443" y="0"/>
                  </a:moveTo>
                  <a:cubicBezTo>
                    <a:pt x="26566" y="0"/>
                    <a:pt x="21094" y="201"/>
                    <a:pt x="15601" y="2321"/>
                  </a:cubicBezTo>
                  <a:cubicBezTo>
                    <a:pt x="16376" y="13507"/>
                    <a:pt x="12108" y="23589"/>
                    <a:pt x="12108" y="23589"/>
                  </a:cubicBezTo>
                  <a:cubicBezTo>
                    <a:pt x="12108" y="23589"/>
                    <a:pt x="7189" y="22020"/>
                    <a:pt x="1519" y="18488"/>
                  </a:cubicBezTo>
                  <a:cubicBezTo>
                    <a:pt x="1" y="24081"/>
                    <a:pt x="222" y="28915"/>
                    <a:pt x="222" y="28915"/>
                  </a:cubicBezTo>
                  <a:cubicBezTo>
                    <a:pt x="222" y="28915"/>
                    <a:pt x="471" y="28926"/>
                    <a:pt x="921" y="28926"/>
                  </a:cubicBezTo>
                  <a:cubicBezTo>
                    <a:pt x="3794" y="28926"/>
                    <a:pt x="14869" y="28459"/>
                    <a:pt x="21770" y="21559"/>
                  </a:cubicBezTo>
                  <a:cubicBezTo>
                    <a:pt x="29751" y="13577"/>
                    <a:pt x="29125" y="11"/>
                    <a:pt x="29125" y="11"/>
                  </a:cubicBezTo>
                  <a:cubicBezTo>
                    <a:pt x="29125" y="11"/>
                    <a:pt x="28883" y="0"/>
                    <a:pt x="28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3"/>
            <p:cNvSpPr/>
            <p:nvPr/>
          </p:nvSpPr>
          <p:spPr>
            <a:xfrm>
              <a:off x="5991675" y="3811025"/>
              <a:ext cx="371450" cy="531725"/>
            </a:xfrm>
            <a:custGeom>
              <a:avLst/>
              <a:gdLst/>
              <a:ahLst/>
              <a:cxnLst/>
              <a:rect l="l" t="t" r="r" b="b"/>
              <a:pathLst>
                <a:path w="14858" h="21269" extrusionOk="0">
                  <a:moveTo>
                    <a:pt x="14083" y="0"/>
                  </a:moveTo>
                  <a:cubicBezTo>
                    <a:pt x="11251" y="1094"/>
                    <a:pt x="8416" y="2696"/>
                    <a:pt x="6062" y="5048"/>
                  </a:cubicBezTo>
                  <a:cubicBezTo>
                    <a:pt x="2846" y="8266"/>
                    <a:pt x="1027" y="12390"/>
                    <a:pt x="1" y="16167"/>
                  </a:cubicBezTo>
                  <a:cubicBezTo>
                    <a:pt x="5671" y="19699"/>
                    <a:pt x="10590" y="21268"/>
                    <a:pt x="10590" y="21268"/>
                  </a:cubicBezTo>
                  <a:cubicBezTo>
                    <a:pt x="10590" y="21268"/>
                    <a:pt x="14858" y="11186"/>
                    <a:pt x="14083" y="0"/>
                  </a:cubicBezTo>
                  <a:close/>
                </a:path>
              </a:pathLst>
            </a:custGeom>
            <a:solidFill>
              <a:srgbClr val="2F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313;p33">
            <a:extLst>
              <a:ext uri="{FF2B5EF4-FFF2-40B4-BE49-F238E27FC236}">
                <a16:creationId xmlns:a16="http://schemas.microsoft.com/office/drawing/2014/main" id="{4EB6F6B0-9A6D-E4BD-4DC0-A844EEC01B27}"/>
              </a:ext>
            </a:extLst>
          </p:cNvPr>
          <p:cNvSpPr txBox="1">
            <a:spLocks noGrp="1"/>
          </p:cNvSpPr>
          <p:nvPr>
            <p:ph type="subTitle" idx="1"/>
          </p:nvPr>
        </p:nvSpPr>
        <p:spPr>
          <a:xfrm>
            <a:off x="3959874" y="4358668"/>
            <a:ext cx="4470900" cy="402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Técnica e Econômico-Financeiro (EVTE)</a:t>
            </a:r>
            <a:endParaRPr dirty="0"/>
          </a:p>
        </p:txBody>
      </p:sp>
      <p:cxnSp>
        <p:nvCxnSpPr>
          <p:cNvPr id="5" name="Google Shape;315;p33">
            <a:extLst>
              <a:ext uri="{FF2B5EF4-FFF2-40B4-BE49-F238E27FC236}">
                <a16:creationId xmlns:a16="http://schemas.microsoft.com/office/drawing/2014/main" id="{8EAD5D7C-A7A2-BA19-1987-F3AB8C9F2ABD}"/>
              </a:ext>
            </a:extLst>
          </p:cNvPr>
          <p:cNvCxnSpPr/>
          <p:nvPr/>
        </p:nvCxnSpPr>
        <p:spPr>
          <a:xfrm>
            <a:off x="4033999" y="4246170"/>
            <a:ext cx="1214400" cy="0"/>
          </a:xfrm>
          <a:prstGeom prst="straightConnector1">
            <a:avLst/>
          </a:prstGeom>
          <a:noFill/>
          <a:ln w="19050"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4014861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8" name="CaixaDeTexto 7">
            <a:extLst>
              <a:ext uri="{FF2B5EF4-FFF2-40B4-BE49-F238E27FC236}">
                <a16:creationId xmlns:a16="http://schemas.microsoft.com/office/drawing/2014/main" id="{89E6C026-810C-FBBF-D6F2-08E3B7DE41B3}"/>
              </a:ext>
            </a:extLst>
          </p:cNvPr>
          <p:cNvSpPr txBox="1"/>
          <p:nvPr/>
        </p:nvSpPr>
        <p:spPr>
          <a:xfrm>
            <a:off x="540270" y="1100701"/>
            <a:ext cx="8196999" cy="3380718"/>
          </a:xfrm>
          <a:prstGeom prst="rect">
            <a:avLst/>
          </a:prstGeom>
        </p:spPr>
        <p:txBody>
          <a:bodyPr vert="horz" lIns="91440" tIns="45720" rIns="91440" bIns="45720" rtlCol="0" anchor="t">
            <a:normAutofit/>
          </a:bodyPr>
          <a:lstStyle>
            <a:lvl1pPr algn="just">
              <a:defRPr sz="2800" b="0" i="0">
                <a:solidFill>
                  <a:srgbClr val="1F3864"/>
                </a:solidFill>
                <a:latin typeface="Microsoft Sans Serif"/>
                <a:cs typeface="Microsoft Sans Serif"/>
              </a:defRPr>
            </a:lvl1pPr>
          </a:lstStyle>
          <a:p>
            <a:pPr algn="l">
              <a:lnSpc>
                <a:spcPct val="160000"/>
              </a:lnSpc>
              <a:spcAft>
                <a:spcPts val="600"/>
              </a:spcAft>
              <a:buClr>
                <a:schemeClr val="tx2"/>
              </a:buClr>
            </a:pPr>
            <a:endParaRPr lang="pt-BR" sz="16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Google Shape;544;p47">
            <a:extLst>
              <a:ext uri="{FF2B5EF4-FFF2-40B4-BE49-F238E27FC236}">
                <a16:creationId xmlns:a16="http://schemas.microsoft.com/office/drawing/2014/main" id="{96B720BF-41D9-6687-164D-CB4916DE9224}"/>
              </a:ext>
            </a:extLst>
          </p:cNvPr>
          <p:cNvSpPr txBox="1">
            <a:spLocks/>
          </p:cNvSpPr>
          <p:nvPr/>
        </p:nvSpPr>
        <p:spPr>
          <a:xfrm>
            <a:off x="1473531" y="0"/>
            <a:ext cx="5972901" cy="5208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SemiBold"/>
              <a:buNone/>
              <a:defRPr sz="3000" b="0" i="0" u="none" strike="noStrike" cap="none">
                <a:solidFill>
                  <a:schemeClr val="dk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pPr algn="ctr"/>
            <a:r>
              <a:rPr lang="pt-BR" sz="1600" b="1" dirty="0">
                <a:solidFill>
                  <a:schemeClr val="bg2">
                    <a:lumMod val="75000"/>
                  </a:schemeClr>
                </a:solidFill>
                <a:latin typeface="Montserrat Light" panose="00000400000000000000" pitchFamily="2" charset="0"/>
              </a:rPr>
              <a:t>Estrutura</a:t>
            </a:r>
          </a:p>
        </p:txBody>
      </p:sp>
      <p:pic>
        <p:nvPicPr>
          <p:cNvPr id="4" name="Imagem 3">
            <a:extLst>
              <a:ext uri="{FF2B5EF4-FFF2-40B4-BE49-F238E27FC236}">
                <a16:creationId xmlns:a16="http://schemas.microsoft.com/office/drawing/2014/main" id="{364561EB-41BB-4A49-AC39-ED7BC83E632E}"/>
              </a:ext>
            </a:extLst>
          </p:cNvPr>
          <p:cNvPicPr>
            <a:picLocks noChangeAspect="1"/>
          </p:cNvPicPr>
          <p:nvPr/>
        </p:nvPicPr>
        <p:blipFill>
          <a:blip r:embed="rId3"/>
          <a:stretch>
            <a:fillRect/>
          </a:stretch>
        </p:blipFill>
        <p:spPr>
          <a:xfrm>
            <a:off x="1130714" y="520887"/>
            <a:ext cx="6882572" cy="4312714"/>
          </a:xfrm>
          <a:prstGeom prst="rect">
            <a:avLst/>
          </a:prstGeom>
        </p:spPr>
      </p:pic>
    </p:spTree>
    <p:extLst>
      <p:ext uri="{BB962C8B-B14F-4D97-AF65-F5344CB8AC3E}">
        <p14:creationId xmlns:p14="http://schemas.microsoft.com/office/powerpoint/2010/main" val="7128215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8" name="CaixaDeTexto 7">
            <a:extLst>
              <a:ext uri="{FF2B5EF4-FFF2-40B4-BE49-F238E27FC236}">
                <a16:creationId xmlns:a16="http://schemas.microsoft.com/office/drawing/2014/main" id="{89E6C026-810C-FBBF-D6F2-08E3B7DE41B3}"/>
              </a:ext>
            </a:extLst>
          </p:cNvPr>
          <p:cNvSpPr txBox="1"/>
          <p:nvPr/>
        </p:nvSpPr>
        <p:spPr>
          <a:xfrm>
            <a:off x="540270" y="1100701"/>
            <a:ext cx="8196999" cy="3380718"/>
          </a:xfrm>
          <a:prstGeom prst="rect">
            <a:avLst/>
          </a:prstGeom>
        </p:spPr>
        <p:txBody>
          <a:bodyPr vert="horz" lIns="91440" tIns="45720" rIns="91440" bIns="45720" rtlCol="0" anchor="t">
            <a:normAutofit/>
          </a:bodyPr>
          <a:lstStyle>
            <a:lvl1pPr algn="just">
              <a:defRPr sz="2800" b="0" i="0">
                <a:solidFill>
                  <a:srgbClr val="1F3864"/>
                </a:solidFill>
                <a:latin typeface="Microsoft Sans Serif"/>
                <a:cs typeface="Microsoft Sans Serif"/>
              </a:defRPr>
            </a:lvl1pPr>
          </a:lstStyle>
          <a:p>
            <a:pPr algn="l">
              <a:lnSpc>
                <a:spcPct val="160000"/>
              </a:lnSpc>
              <a:spcAft>
                <a:spcPts val="600"/>
              </a:spcAft>
              <a:buClr>
                <a:schemeClr val="tx2"/>
              </a:buClr>
            </a:pPr>
            <a:endParaRPr lang="pt-BR" sz="16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Google Shape;544;p47">
            <a:extLst>
              <a:ext uri="{FF2B5EF4-FFF2-40B4-BE49-F238E27FC236}">
                <a16:creationId xmlns:a16="http://schemas.microsoft.com/office/drawing/2014/main" id="{96B720BF-41D9-6687-164D-CB4916DE9224}"/>
              </a:ext>
            </a:extLst>
          </p:cNvPr>
          <p:cNvSpPr txBox="1">
            <a:spLocks/>
          </p:cNvSpPr>
          <p:nvPr/>
        </p:nvSpPr>
        <p:spPr>
          <a:xfrm>
            <a:off x="1473531" y="0"/>
            <a:ext cx="5972901" cy="5208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SemiBold"/>
              <a:buNone/>
              <a:defRPr sz="3000" b="0" i="0" u="none" strike="noStrike" cap="none">
                <a:solidFill>
                  <a:schemeClr val="dk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pPr algn="ctr"/>
            <a:r>
              <a:rPr lang="pt-BR" sz="1600" b="1" dirty="0">
                <a:solidFill>
                  <a:schemeClr val="bg2">
                    <a:lumMod val="75000"/>
                  </a:schemeClr>
                </a:solidFill>
                <a:latin typeface="Montserrat Light" panose="00000400000000000000" pitchFamily="2" charset="0"/>
              </a:rPr>
              <a:t>Demanda Total</a:t>
            </a:r>
          </a:p>
        </p:txBody>
      </p:sp>
      <p:pic>
        <p:nvPicPr>
          <p:cNvPr id="4" name="Imagem 3">
            <a:extLst>
              <a:ext uri="{FF2B5EF4-FFF2-40B4-BE49-F238E27FC236}">
                <a16:creationId xmlns:a16="http://schemas.microsoft.com/office/drawing/2014/main" id="{955AB13F-ECA8-46DA-A7FD-7959B780B868}"/>
              </a:ext>
            </a:extLst>
          </p:cNvPr>
          <p:cNvPicPr>
            <a:picLocks noChangeAspect="1"/>
          </p:cNvPicPr>
          <p:nvPr/>
        </p:nvPicPr>
        <p:blipFill>
          <a:blip r:embed="rId3"/>
          <a:stretch>
            <a:fillRect/>
          </a:stretch>
        </p:blipFill>
        <p:spPr>
          <a:xfrm>
            <a:off x="0" y="1378540"/>
            <a:ext cx="9144000" cy="2386419"/>
          </a:xfrm>
          <a:prstGeom prst="rect">
            <a:avLst/>
          </a:prstGeom>
        </p:spPr>
      </p:pic>
    </p:spTree>
    <p:extLst>
      <p:ext uri="{BB962C8B-B14F-4D97-AF65-F5344CB8AC3E}">
        <p14:creationId xmlns:p14="http://schemas.microsoft.com/office/powerpoint/2010/main" val="330332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8" name="CaixaDeTexto 7">
            <a:extLst>
              <a:ext uri="{FF2B5EF4-FFF2-40B4-BE49-F238E27FC236}">
                <a16:creationId xmlns:a16="http://schemas.microsoft.com/office/drawing/2014/main" id="{89E6C026-810C-FBBF-D6F2-08E3B7DE41B3}"/>
              </a:ext>
            </a:extLst>
          </p:cNvPr>
          <p:cNvSpPr txBox="1"/>
          <p:nvPr/>
        </p:nvSpPr>
        <p:spPr>
          <a:xfrm>
            <a:off x="540270" y="1100701"/>
            <a:ext cx="8196999" cy="3380718"/>
          </a:xfrm>
          <a:prstGeom prst="rect">
            <a:avLst/>
          </a:prstGeom>
        </p:spPr>
        <p:txBody>
          <a:bodyPr vert="horz" lIns="91440" tIns="45720" rIns="91440" bIns="45720" rtlCol="0" anchor="t">
            <a:normAutofit/>
          </a:bodyPr>
          <a:lstStyle>
            <a:lvl1pPr algn="just">
              <a:defRPr sz="2800" b="0" i="0">
                <a:solidFill>
                  <a:srgbClr val="1F3864"/>
                </a:solidFill>
                <a:latin typeface="Microsoft Sans Serif"/>
                <a:cs typeface="Microsoft Sans Serif"/>
              </a:defRPr>
            </a:lvl1pPr>
          </a:lstStyle>
          <a:p>
            <a:pPr algn="l">
              <a:lnSpc>
                <a:spcPct val="160000"/>
              </a:lnSpc>
              <a:spcAft>
                <a:spcPts val="600"/>
              </a:spcAft>
              <a:buClr>
                <a:schemeClr val="tx2"/>
              </a:buClr>
            </a:pPr>
            <a:endParaRPr lang="pt-BR" sz="16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Imagem 4">
            <a:extLst>
              <a:ext uri="{FF2B5EF4-FFF2-40B4-BE49-F238E27FC236}">
                <a16:creationId xmlns:a16="http://schemas.microsoft.com/office/drawing/2014/main" id="{568629B3-13BD-4BAE-97F2-F8A89CB5A478}"/>
              </a:ext>
            </a:extLst>
          </p:cNvPr>
          <p:cNvPicPr>
            <a:picLocks noChangeAspect="1"/>
          </p:cNvPicPr>
          <p:nvPr/>
        </p:nvPicPr>
        <p:blipFill>
          <a:blip r:embed="rId3"/>
          <a:stretch>
            <a:fillRect/>
          </a:stretch>
        </p:blipFill>
        <p:spPr>
          <a:xfrm>
            <a:off x="0" y="741385"/>
            <a:ext cx="9144000" cy="3660729"/>
          </a:xfrm>
          <a:prstGeom prst="rect">
            <a:avLst/>
          </a:prstGeom>
        </p:spPr>
      </p:pic>
      <p:sp>
        <p:nvSpPr>
          <p:cNvPr id="7" name="Google Shape;544;p47">
            <a:extLst>
              <a:ext uri="{FF2B5EF4-FFF2-40B4-BE49-F238E27FC236}">
                <a16:creationId xmlns:a16="http://schemas.microsoft.com/office/drawing/2014/main" id="{D45AAAC3-EA20-4818-A93D-72C0519C4F4C}"/>
              </a:ext>
            </a:extLst>
          </p:cNvPr>
          <p:cNvSpPr txBox="1">
            <a:spLocks/>
          </p:cNvSpPr>
          <p:nvPr/>
        </p:nvSpPr>
        <p:spPr>
          <a:xfrm>
            <a:off x="1473531" y="0"/>
            <a:ext cx="5972901" cy="5208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SemiBold"/>
              <a:buNone/>
              <a:defRPr sz="3000" b="0" i="0" u="none" strike="noStrike" cap="none">
                <a:solidFill>
                  <a:schemeClr val="dk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pPr algn="ctr"/>
            <a:r>
              <a:rPr lang="pt-BR" sz="1600" b="1" dirty="0">
                <a:solidFill>
                  <a:schemeClr val="bg2">
                    <a:lumMod val="75000"/>
                  </a:schemeClr>
                </a:solidFill>
                <a:latin typeface="Montserrat Light" panose="00000400000000000000" pitchFamily="2" charset="0"/>
              </a:rPr>
              <a:t>Investimentos</a:t>
            </a:r>
          </a:p>
        </p:txBody>
      </p:sp>
    </p:spTree>
    <p:extLst>
      <p:ext uri="{BB962C8B-B14F-4D97-AF65-F5344CB8AC3E}">
        <p14:creationId xmlns:p14="http://schemas.microsoft.com/office/powerpoint/2010/main" val="376363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8" name="CaixaDeTexto 7">
            <a:extLst>
              <a:ext uri="{FF2B5EF4-FFF2-40B4-BE49-F238E27FC236}">
                <a16:creationId xmlns:a16="http://schemas.microsoft.com/office/drawing/2014/main" id="{89E6C026-810C-FBBF-D6F2-08E3B7DE41B3}"/>
              </a:ext>
            </a:extLst>
          </p:cNvPr>
          <p:cNvSpPr txBox="1"/>
          <p:nvPr/>
        </p:nvSpPr>
        <p:spPr>
          <a:xfrm>
            <a:off x="540270" y="1100701"/>
            <a:ext cx="8196999" cy="3380718"/>
          </a:xfrm>
          <a:prstGeom prst="rect">
            <a:avLst/>
          </a:prstGeom>
        </p:spPr>
        <p:txBody>
          <a:bodyPr vert="horz" lIns="91440" tIns="45720" rIns="91440" bIns="45720" rtlCol="0" anchor="t">
            <a:normAutofit/>
          </a:bodyPr>
          <a:lstStyle>
            <a:lvl1pPr algn="just">
              <a:defRPr sz="2800" b="0" i="0">
                <a:solidFill>
                  <a:srgbClr val="1F3864"/>
                </a:solidFill>
                <a:latin typeface="Microsoft Sans Serif"/>
                <a:cs typeface="Microsoft Sans Serif"/>
              </a:defRPr>
            </a:lvl1pPr>
          </a:lstStyle>
          <a:p>
            <a:pPr algn="l">
              <a:lnSpc>
                <a:spcPct val="160000"/>
              </a:lnSpc>
              <a:spcAft>
                <a:spcPts val="600"/>
              </a:spcAft>
              <a:buClr>
                <a:schemeClr val="tx2"/>
              </a:buClr>
            </a:pPr>
            <a:endParaRPr lang="pt-BR" sz="16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Google Shape;544;p47">
            <a:extLst>
              <a:ext uri="{FF2B5EF4-FFF2-40B4-BE49-F238E27FC236}">
                <a16:creationId xmlns:a16="http://schemas.microsoft.com/office/drawing/2014/main" id="{96B720BF-41D9-6687-164D-CB4916DE9224}"/>
              </a:ext>
            </a:extLst>
          </p:cNvPr>
          <p:cNvSpPr txBox="1">
            <a:spLocks/>
          </p:cNvSpPr>
          <p:nvPr/>
        </p:nvSpPr>
        <p:spPr>
          <a:xfrm>
            <a:off x="1473531" y="0"/>
            <a:ext cx="5972901" cy="5208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SemiBold"/>
              <a:buNone/>
              <a:defRPr sz="3000" b="0" i="0" u="none" strike="noStrike" cap="none">
                <a:solidFill>
                  <a:schemeClr val="dk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pPr algn="ctr"/>
            <a:r>
              <a:rPr lang="pt-BR" sz="1600" b="1" dirty="0">
                <a:solidFill>
                  <a:schemeClr val="bg2">
                    <a:lumMod val="75000"/>
                  </a:schemeClr>
                </a:solidFill>
                <a:latin typeface="Montserrat Light" panose="00000400000000000000" pitchFamily="2" charset="0"/>
              </a:rPr>
              <a:t>OPEX</a:t>
            </a:r>
          </a:p>
        </p:txBody>
      </p:sp>
      <p:sp>
        <p:nvSpPr>
          <p:cNvPr id="7" name="CaixaDeTexto 6">
            <a:extLst>
              <a:ext uri="{FF2B5EF4-FFF2-40B4-BE49-F238E27FC236}">
                <a16:creationId xmlns:a16="http://schemas.microsoft.com/office/drawing/2014/main" id="{DB72E4AA-1D33-4C45-A29E-47335568FB50}"/>
              </a:ext>
            </a:extLst>
          </p:cNvPr>
          <p:cNvSpPr txBox="1"/>
          <p:nvPr/>
        </p:nvSpPr>
        <p:spPr>
          <a:xfrm>
            <a:off x="890304" y="520887"/>
            <a:ext cx="7139353" cy="1855893"/>
          </a:xfrm>
          <a:prstGeom prst="rect">
            <a:avLst/>
          </a:prstGeom>
          <a:noFill/>
        </p:spPr>
        <p:txBody>
          <a:bodyPr wrap="square">
            <a:spAutoFit/>
          </a:bodyPr>
          <a:lstStyle/>
          <a:p>
            <a:pPr algn="just">
              <a:lnSpc>
                <a:spcPct val="107000"/>
              </a:lnSpc>
              <a:spcAft>
                <a:spcPts val="1200"/>
              </a:spcAft>
            </a:pPr>
            <a:r>
              <a:rPr lang="pt-BR" sz="1800" kern="100" dirty="0">
                <a:effectLst/>
                <a:latin typeface="Calibri" panose="020F0502020204030204" pitchFamily="34" charset="0"/>
                <a:ea typeface="Times New Roman" panose="02020603050405020304" pitchFamily="18" charset="0"/>
              </a:rPr>
              <a:t>Os custos operacionais projetados, baseados no quantitativo de resíduos que serão recebidos na unidade de tratamento e nos valores unitários médios considerados, são apresentados no Quadro 24, totalizando um custo de </a:t>
            </a:r>
            <a:r>
              <a:rPr lang="pt-BR" sz="1800" b="1" kern="100" dirty="0">
                <a:solidFill>
                  <a:srgbClr val="000000"/>
                </a:solidFill>
                <a:effectLst/>
                <a:latin typeface="Calibri" panose="020F0502020204030204" pitchFamily="34" charset="0"/>
                <a:ea typeface="Times New Roman" panose="02020603050405020304" pitchFamily="18" charset="0"/>
              </a:rPr>
              <a:t>R$</a:t>
            </a:r>
            <a:r>
              <a:rPr lang="pt-BR" sz="1800" kern="100" dirty="0">
                <a:solidFill>
                  <a:srgbClr val="000000"/>
                </a:solidFill>
                <a:effectLst/>
                <a:latin typeface="Calibri" panose="020F0502020204030204" pitchFamily="34" charset="0"/>
                <a:ea typeface="Times New Roman" panose="02020603050405020304" pitchFamily="18" charset="0"/>
              </a:rPr>
              <a:t> </a:t>
            </a:r>
            <a:r>
              <a:rPr lang="pt-BR" sz="1800" b="1" kern="100" dirty="0">
                <a:effectLst/>
                <a:latin typeface="Calibri" panose="020F0502020204030204" pitchFamily="34" charset="0"/>
                <a:ea typeface="Times New Roman" panose="02020603050405020304" pitchFamily="18" charset="0"/>
              </a:rPr>
              <a:t>249.354.595</a:t>
            </a:r>
            <a:r>
              <a:rPr lang="pt-BR" sz="1800" kern="100" dirty="0">
                <a:solidFill>
                  <a:srgbClr val="000000"/>
                </a:solidFill>
                <a:effectLst/>
                <a:latin typeface="Calibri" panose="020F0502020204030204" pitchFamily="34" charset="0"/>
                <a:ea typeface="Times New Roman" panose="02020603050405020304" pitchFamily="18" charset="0"/>
              </a:rPr>
              <a:t> durante os 35 anos da concessão. Observe que a implantação da Usina de Tratamento e Geração de Energia será finalizada no ano 2 e iniciará a operação no ano 3.</a:t>
            </a:r>
            <a:endParaRPr lang="en-US" sz="1800" kern="100" dirty="0">
              <a:effectLst/>
              <a:latin typeface="Times New Roman" panose="02020603050405020304" pitchFamily="18" charset="0"/>
              <a:ea typeface="Times New Roman" panose="02020603050405020304" pitchFamily="18" charset="0"/>
            </a:endParaRPr>
          </a:p>
        </p:txBody>
      </p:sp>
      <p:pic>
        <p:nvPicPr>
          <p:cNvPr id="6" name="Imagem 5">
            <a:extLst>
              <a:ext uri="{FF2B5EF4-FFF2-40B4-BE49-F238E27FC236}">
                <a16:creationId xmlns:a16="http://schemas.microsoft.com/office/drawing/2014/main" id="{0D427AD4-1E09-4930-8690-AB2374CD0530}"/>
              </a:ext>
            </a:extLst>
          </p:cNvPr>
          <p:cNvPicPr>
            <a:picLocks noChangeAspect="1"/>
          </p:cNvPicPr>
          <p:nvPr/>
        </p:nvPicPr>
        <p:blipFill>
          <a:blip r:embed="rId3"/>
          <a:stretch>
            <a:fillRect/>
          </a:stretch>
        </p:blipFill>
        <p:spPr>
          <a:xfrm>
            <a:off x="0" y="2571750"/>
            <a:ext cx="9144000" cy="1616860"/>
          </a:xfrm>
          <a:prstGeom prst="rect">
            <a:avLst/>
          </a:prstGeom>
        </p:spPr>
      </p:pic>
    </p:spTree>
    <p:extLst>
      <p:ext uri="{BB962C8B-B14F-4D97-AF65-F5344CB8AC3E}">
        <p14:creationId xmlns:p14="http://schemas.microsoft.com/office/powerpoint/2010/main" val="1077801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8" name="CaixaDeTexto 7">
            <a:extLst>
              <a:ext uri="{FF2B5EF4-FFF2-40B4-BE49-F238E27FC236}">
                <a16:creationId xmlns:a16="http://schemas.microsoft.com/office/drawing/2014/main" id="{89E6C026-810C-FBBF-D6F2-08E3B7DE41B3}"/>
              </a:ext>
            </a:extLst>
          </p:cNvPr>
          <p:cNvSpPr txBox="1"/>
          <p:nvPr/>
        </p:nvSpPr>
        <p:spPr>
          <a:xfrm>
            <a:off x="540270" y="1100701"/>
            <a:ext cx="8196999" cy="3380718"/>
          </a:xfrm>
          <a:prstGeom prst="rect">
            <a:avLst/>
          </a:prstGeom>
        </p:spPr>
        <p:txBody>
          <a:bodyPr vert="horz" lIns="91440" tIns="45720" rIns="91440" bIns="45720" rtlCol="0" anchor="t">
            <a:normAutofit/>
          </a:bodyPr>
          <a:lstStyle>
            <a:lvl1pPr algn="just">
              <a:defRPr sz="2800" b="0" i="0">
                <a:solidFill>
                  <a:srgbClr val="1F3864"/>
                </a:solidFill>
                <a:latin typeface="Microsoft Sans Serif"/>
                <a:cs typeface="Microsoft Sans Serif"/>
              </a:defRPr>
            </a:lvl1pPr>
          </a:lstStyle>
          <a:p>
            <a:pPr algn="l">
              <a:lnSpc>
                <a:spcPct val="160000"/>
              </a:lnSpc>
              <a:spcAft>
                <a:spcPts val="600"/>
              </a:spcAft>
              <a:buClr>
                <a:schemeClr val="tx2"/>
              </a:buClr>
            </a:pPr>
            <a:endParaRPr lang="pt-BR" sz="16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Google Shape;544;p47">
            <a:extLst>
              <a:ext uri="{FF2B5EF4-FFF2-40B4-BE49-F238E27FC236}">
                <a16:creationId xmlns:a16="http://schemas.microsoft.com/office/drawing/2014/main" id="{96B720BF-41D9-6687-164D-CB4916DE9224}"/>
              </a:ext>
            </a:extLst>
          </p:cNvPr>
          <p:cNvSpPr txBox="1">
            <a:spLocks/>
          </p:cNvSpPr>
          <p:nvPr/>
        </p:nvSpPr>
        <p:spPr>
          <a:xfrm>
            <a:off x="1473531" y="0"/>
            <a:ext cx="5972901" cy="5208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SemiBold"/>
              <a:buNone/>
              <a:defRPr sz="3000" b="0" i="0" u="none" strike="noStrike" cap="none">
                <a:solidFill>
                  <a:schemeClr val="dk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pPr algn="ctr"/>
            <a:r>
              <a:rPr lang="pt-BR" sz="1600" b="1" dirty="0">
                <a:solidFill>
                  <a:schemeClr val="bg2">
                    <a:lumMod val="75000"/>
                  </a:schemeClr>
                </a:solidFill>
                <a:latin typeface="Montserrat Light" panose="00000400000000000000" pitchFamily="2" charset="0"/>
              </a:rPr>
              <a:t>Entradas</a:t>
            </a:r>
          </a:p>
        </p:txBody>
      </p:sp>
      <p:pic>
        <p:nvPicPr>
          <p:cNvPr id="4" name="Imagem 3">
            <a:extLst>
              <a:ext uri="{FF2B5EF4-FFF2-40B4-BE49-F238E27FC236}">
                <a16:creationId xmlns:a16="http://schemas.microsoft.com/office/drawing/2014/main" id="{C2128185-E182-992F-444B-5BDD27518819}"/>
              </a:ext>
            </a:extLst>
          </p:cNvPr>
          <p:cNvPicPr>
            <a:picLocks noChangeAspect="1"/>
          </p:cNvPicPr>
          <p:nvPr/>
        </p:nvPicPr>
        <p:blipFill>
          <a:blip r:embed="rId3"/>
          <a:stretch>
            <a:fillRect/>
          </a:stretch>
        </p:blipFill>
        <p:spPr>
          <a:xfrm>
            <a:off x="7052734" y="2673150"/>
            <a:ext cx="2776118" cy="2792458"/>
          </a:xfrm>
          <a:prstGeom prst="rect">
            <a:avLst/>
          </a:prstGeom>
        </p:spPr>
      </p:pic>
      <p:pic>
        <p:nvPicPr>
          <p:cNvPr id="5" name="Imagem 4">
            <a:extLst>
              <a:ext uri="{FF2B5EF4-FFF2-40B4-BE49-F238E27FC236}">
                <a16:creationId xmlns:a16="http://schemas.microsoft.com/office/drawing/2014/main" id="{B2320C31-8451-4001-9ABA-5FD4F8A5529A}"/>
              </a:ext>
            </a:extLst>
          </p:cNvPr>
          <p:cNvPicPr>
            <a:picLocks noChangeAspect="1"/>
          </p:cNvPicPr>
          <p:nvPr/>
        </p:nvPicPr>
        <p:blipFill>
          <a:blip r:embed="rId4"/>
          <a:stretch>
            <a:fillRect/>
          </a:stretch>
        </p:blipFill>
        <p:spPr>
          <a:xfrm>
            <a:off x="2756501" y="419966"/>
            <a:ext cx="3406959" cy="4622612"/>
          </a:xfrm>
          <a:prstGeom prst="rect">
            <a:avLst/>
          </a:prstGeom>
        </p:spPr>
      </p:pic>
    </p:spTree>
    <p:extLst>
      <p:ext uri="{BB962C8B-B14F-4D97-AF65-F5344CB8AC3E}">
        <p14:creationId xmlns:p14="http://schemas.microsoft.com/office/powerpoint/2010/main" val="2308369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8" name="CaixaDeTexto 7">
            <a:extLst>
              <a:ext uri="{FF2B5EF4-FFF2-40B4-BE49-F238E27FC236}">
                <a16:creationId xmlns:a16="http://schemas.microsoft.com/office/drawing/2014/main" id="{89E6C026-810C-FBBF-D6F2-08E3B7DE41B3}"/>
              </a:ext>
            </a:extLst>
          </p:cNvPr>
          <p:cNvSpPr txBox="1"/>
          <p:nvPr/>
        </p:nvSpPr>
        <p:spPr>
          <a:xfrm>
            <a:off x="540270" y="1100701"/>
            <a:ext cx="8196999" cy="3380718"/>
          </a:xfrm>
          <a:prstGeom prst="rect">
            <a:avLst/>
          </a:prstGeom>
        </p:spPr>
        <p:txBody>
          <a:bodyPr vert="horz" lIns="91440" tIns="45720" rIns="91440" bIns="45720" rtlCol="0" anchor="t">
            <a:normAutofit/>
          </a:bodyPr>
          <a:lstStyle>
            <a:lvl1pPr algn="just">
              <a:defRPr sz="2800" b="0" i="0">
                <a:solidFill>
                  <a:srgbClr val="1F3864"/>
                </a:solidFill>
                <a:latin typeface="Microsoft Sans Serif"/>
                <a:cs typeface="Microsoft Sans Serif"/>
              </a:defRPr>
            </a:lvl1pPr>
          </a:lstStyle>
          <a:p>
            <a:pPr algn="l">
              <a:lnSpc>
                <a:spcPct val="160000"/>
              </a:lnSpc>
              <a:spcAft>
                <a:spcPts val="600"/>
              </a:spcAft>
              <a:buClr>
                <a:schemeClr val="tx2"/>
              </a:buClr>
            </a:pPr>
            <a:endParaRPr lang="pt-BR" sz="16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Google Shape;544;p47">
            <a:extLst>
              <a:ext uri="{FF2B5EF4-FFF2-40B4-BE49-F238E27FC236}">
                <a16:creationId xmlns:a16="http://schemas.microsoft.com/office/drawing/2014/main" id="{96B720BF-41D9-6687-164D-CB4916DE9224}"/>
              </a:ext>
            </a:extLst>
          </p:cNvPr>
          <p:cNvSpPr txBox="1">
            <a:spLocks/>
          </p:cNvSpPr>
          <p:nvPr/>
        </p:nvSpPr>
        <p:spPr>
          <a:xfrm>
            <a:off x="1473531" y="0"/>
            <a:ext cx="5972901" cy="5208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SemiBold"/>
              <a:buNone/>
              <a:defRPr sz="3000" b="0" i="0" u="none" strike="noStrike" cap="none">
                <a:solidFill>
                  <a:schemeClr val="dk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pPr algn="ctr"/>
            <a:r>
              <a:rPr lang="pt-BR" sz="1600" b="1" dirty="0">
                <a:solidFill>
                  <a:schemeClr val="bg2">
                    <a:lumMod val="75000"/>
                  </a:schemeClr>
                </a:solidFill>
                <a:latin typeface="Montserrat Light" panose="00000400000000000000" pitchFamily="2" charset="0"/>
              </a:rPr>
              <a:t>Receita Contraprestação Descomissionamento</a:t>
            </a:r>
          </a:p>
        </p:txBody>
      </p:sp>
      <p:pic>
        <p:nvPicPr>
          <p:cNvPr id="10" name="Imagem 9">
            <a:extLst>
              <a:ext uri="{FF2B5EF4-FFF2-40B4-BE49-F238E27FC236}">
                <a16:creationId xmlns:a16="http://schemas.microsoft.com/office/drawing/2014/main" id="{CD584719-4D6B-42DF-81F1-2133EED1D133}"/>
              </a:ext>
            </a:extLst>
          </p:cNvPr>
          <p:cNvPicPr>
            <a:picLocks noChangeAspect="1"/>
          </p:cNvPicPr>
          <p:nvPr/>
        </p:nvPicPr>
        <p:blipFill>
          <a:blip r:embed="rId3"/>
          <a:stretch>
            <a:fillRect/>
          </a:stretch>
        </p:blipFill>
        <p:spPr>
          <a:xfrm>
            <a:off x="1755502" y="2882614"/>
            <a:ext cx="5408955" cy="2260886"/>
          </a:xfrm>
          <a:prstGeom prst="rect">
            <a:avLst/>
          </a:prstGeom>
        </p:spPr>
      </p:pic>
      <p:pic>
        <p:nvPicPr>
          <p:cNvPr id="12" name="Imagem 11">
            <a:extLst>
              <a:ext uri="{FF2B5EF4-FFF2-40B4-BE49-F238E27FC236}">
                <a16:creationId xmlns:a16="http://schemas.microsoft.com/office/drawing/2014/main" id="{12E6A439-8A62-4E64-A760-C8A208F76406}"/>
              </a:ext>
            </a:extLst>
          </p:cNvPr>
          <p:cNvPicPr>
            <a:picLocks noChangeAspect="1"/>
          </p:cNvPicPr>
          <p:nvPr/>
        </p:nvPicPr>
        <p:blipFill>
          <a:blip r:embed="rId4"/>
          <a:stretch>
            <a:fillRect/>
          </a:stretch>
        </p:blipFill>
        <p:spPr>
          <a:xfrm>
            <a:off x="2199478" y="520887"/>
            <a:ext cx="4521005" cy="2330271"/>
          </a:xfrm>
          <a:prstGeom prst="rect">
            <a:avLst/>
          </a:prstGeom>
        </p:spPr>
      </p:pic>
    </p:spTree>
    <p:extLst>
      <p:ext uri="{BB962C8B-B14F-4D97-AF65-F5344CB8AC3E}">
        <p14:creationId xmlns:p14="http://schemas.microsoft.com/office/powerpoint/2010/main" val="10671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8" name="CaixaDeTexto 7">
            <a:extLst>
              <a:ext uri="{FF2B5EF4-FFF2-40B4-BE49-F238E27FC236}">
                <a16:creationId xmlns:a16="http://schemas.microsoft.com/office/drawing/2014/main" id="{89E6C026-810C-FBBF-D6F2-08E3B7DE41B3}"/>
              </a:ext>
            </a:extLst>
          </p:cNvPr>
          <p:cNvSpPr txBox="1"/>
          <p:nvPr/>
        </p:nvSpPr>
        <p:spPr>
          <a:xfrm>
            <a:off x="540270" y="1100701"/>
            <a:ext cx="8196999" cy="3380718"/>
          </a:xfrm>
          <a:prstGeom prst="rect">
            <a:avLst/>
          </a:prstGeom>
        </p:spPr>
        <p:txBody>
          <a:bodyPr vert="horz" lIns="91440" tIns="45720" rIns="91440" bIns="45720" rtlCol="0" anchor="t">
            <a:normAutofit/>
          </a:bodyPr>
          <a:lstStyle>
            <a:lvl1pPr algn="just">
              <a:defRPr sz="2800" b="0" i="0">
                <a:solidFill>
                  <a:srgbClr val="1F3864"/>
                </a:solidFill>
                <a:latin typeface="Microsoft Sans Serif"/>
                <a:cs typeface="Microsoft Sans Serif"/>
              </a:defRPr>
            </a:lvl1pPr>
          </a:lstStyle>
          <a:p>
            <a:pPr algn="l">
              <a:lnSpc>
                <a:spcPct val="160000"/>
              </a:lnSpc>
              <a:spcAft>
                <a:spcPts val="600"/>
              </a:spcAft>
              <a:buClr>
                <a:schemeClr val="tx2"/>
              </a:buClr>
            </a:pPr>
            <a:endParaRPr lang="pt-BR" sz="16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Google Shape;544;p47">
            <a:extLst>
              <a:ext uri="{FF2B5EF4-FFF2-40B4-BE49-F238E27FC236}">
                <a16:creationId xmlns:a16="http://schemas.microsoft.com/office/drawing/2014/main" id="{BD53E2E0-9A4E-42BE-8521-6980EE9E2486}"/>
              </a:ext>
            </a:extLst>
          </p:cNvPr>
          <p:cNvSpPr txBox="1">
            <a:spLocks noGrp="1"/>
          </p:cNvSpPr>
          <p:nvPr>
            <p:ph type="title"/>
          </p:nvPr>
        </p:nvSpPr>
        <p:spPr>
          <a:xfrm>
            <a:off x="621525" y="175541"/>
            <a:ext cx="8196999"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STATUS DO PROJETO</a:t>
            </a:r>
            <a:endParaRPr dirty="0">
              <a:latin typeface="Montserrat SemiBold"/>
              <a:ea typeface="Montserrat SemiBold"/>
              <a:cs typeface="Montserrat SemiBold"/>
              <a:sym typeface="Montserrat SemiBold"/>
            </a:endParaRPr>
          </a:p>
        </p:txBody>
      </p:sp>
      <p:sp>
        <p:nvSpPr>
          <p:cNvPr id="6" name="CaixaDeTexto 5">
            <a:extLst>
              <a:ext uri="{FF2B5EF4-FFF2-40B4-BE49-F238E27FC236}">
                <a16:creationId xmlns:a16="http://schemas.microsoft.com/office/drawing/2014/main" id="{34CF26BD-CD21-4979-BCD0-2592A3C8FC74}"/>
              </a:ext>
            </a:extLst>
          </p:cNvPr>
          <p:cNvSpPr txBox="1"/>
          <p:nvPr/>
        </p:nvSpPr>
        <p:spPr>
          <a:xfrm>
            <a:off x="459014" y="941989"/>
            <a:ext cx="7636943" cy="3539430"/>
          </a:xfrm>
          <a:prstGeom prst="rect">
            <a:avLst/>
          </a:prstGeom>
          <a:noFill/>
        </p:spPr>
        <p:txBody>
          <a:bodyPr wrap="square">
            <a:spAutoFit/>
          </a:bodyPr>
          <a:lstStyle/>
          <a:p>
            <a:r>
              <a:rPr lang="pt-BR" sz="1600" dirty="0">
                <a:effectLst/>
                <a:latin typeface="Calibri" panose="020F0502020204030204" pitchFamily="34" charset="0"/>
                <a:ea typeface="Calibri" panose="020F0502020204030204" pitchFamily="34" charset="0"/>
                <a:cs typeface="Times New Roman" panose="02020603050405020304" pitchFamily="18" charset="0"/>
              </a:rPr>
              <a:t>Processo de licitação: Em fase de finalização</a:t>
            </a:r>
            <a:endParaRPr lang="pt-BR" sz="1600" dirty="0">
              <a:latin typeface="Calibri" panose="020F0502020204030204" pitchFamily="34" charset="0"/>
              <a:ea typeface="Calibri" panose="020F0502020204030204" pitchFamily="34" charset="0"/>
              <a:cs typeface="Times New Roman" panose="02020603050405020304" pitchFamily="18" charset="0"/>
            </a:endParaRPr>
          </a:p>
          <a:p>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p>
            <a:r>
              <a:rPr lang="pt-BR" sz="1600" dirty="0">
                <a:effectLst/>
                <a:latin typeface="Calibri" panose="020F0502020204030204" pitchFamily="34" charset="0"/>
                <a:ea typeface="Calibri" panose="020F0502020204030204" pitchFamily="34" charset="0"/>
                <a:cs typeface="Times New Roman" panose="02020603050405020304" pitchFamily="18" charset="0"/>
              </a:rPr>
              <a:t>Apresentações técnicas do projeto já realizadas:</a:t>
            </a:r>
          </a:p>
          <a:p>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pt-BR" sz="1600" dirty="0">
                <a:effectLst/>
                <a:latin typeface="Calibri" panose="020F0502020204030204" pitchFamily="34" charset="0"/>
                <a:ea typeface="Calibri" panose="020F0502020204030204" pitchFamily="34" charset="0"/>
                <a:cs typeface="Times New Roman" panose="02020603050405020304" pitchFamily="18" charset="0"/>
              </a:rPr>
              <a:t>Prefeituras municipais</a:t>
            </a:r>
          </a:p>
          <a:p>
            <a:pPr marL="342900" lvl="0" indent="-342900">
              <a:buFont typeface="+mj-lt"/>
              <a:buAutoNum type="arabicPeriod"/>
            </a:pPr>
            <a:r>
              <a:rPr lang="pt-BR" sz="1600" dirty="0">
                <a:effectLst/>
                <a:latin typeface="Calibri" panose="020F0502020204030204" pitchFamily="34" charset="0"/>
                <a:ea typeface="Calibri" panose="020F0502020204030204" pitchFamily="34" charset="0"/>
                <a:cs typeface="Times New Roman" panose="02020603050405020304" pitchFamily="18" charset="0"/>
              </a:rPr>
              <a:t>Ministério Público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pt-BR" sz="1600" dirty="0">
                <a:effectLst/>
                <a:latin typeface="Calibri" panose="020F0502020204030204" pitchFamily="34" charset="0"/>
                <a:ea typeface="Calibri" panose="020F0502020204030204" pitchFamily="34" charset="0"/>
                <a:cs typeface="Times New Roman" panose="02020603050405020304" pitchFamily="18" charset="0"/>
              </a:rPr>
              <a:t>Câmara Municipal de Itapecerica da Serra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pt-BR" sz="1600" dirty="0">
                <a:effectLst/>
                <a:latin typeface="Calibri" panose="020F0502020204030204" pitchFamily="34" charset="0"/>
                <a:ea typeface="Calibri" panose="020F0502020204030204" pitchFamily="34" charset="0"/>
                <a:cs typeface="Times New Roman" panose="02020603050405020304" pitchFamily="18" charset="0"/>
              </a:rPr>
              <a:t>SEMIL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mj-lt"/>
              <a:buAutoNum type="arabicPeriod"/>
            </a:pPr>
            <a:r>
              <a:rPr lang="pt-BR" sz="1600" dirty="0">
                <a:effectLst/>
                <a:latin typeface="Calibri" panose="020F0502020204030204" pitchFamily="34" charset="0"/>
                <a:ea typeface="Calibri" panose="020F0502020204030204" pitchFamily="34" charset="0"/>
                <a:cs typeface="Times New Roman" panose="02020603050405020304" pitchFamily="18" charset="0"/>
              </a:rPr>
              <a:t>CETESB</a:t>
            </a:r>
          </a:p>
          <a:p>
            <a:pPr marL="342900" indent="-342900">
              <a:buFont typeface="+mj-lt"/>
              <a:buAutoNum type="arabicPeriod"/>
            </a:pPr>
            <a:r>
              <a:rPr lang="en-US" sz="1600" dirty="0" err="1">
                <a:effectLst/>
                <a:latin typeface="Calibri" panose="020F0502020204030204" pitchFamily="34" charset="0"/>
                <a:ea typeface="Calibri" panose="020F0502020204030204" pitchFamily="34" charset="0"/>
                <a:cs typeface="Times New Roman" panose="02020603050405020304" pitchFamily="18" charset="0"/>
              </a:rPr>
              <a:t>SPAmbiental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mj-lt"/>
              <a:buAutoNum type="arabicPeriod"/>
            </a:pPr>
            <a:r>
              <a:rPr lang="pt-BR" sz="1600" dirty="0">
                <a:effectLst/>
                <a:latin typeface="Calibri" panose="020F0502020204030204" pitchFamily="34" charset="0"/>
                <a:ea typeface="Calibri" panose="020F0502020204030204" pitchFamily="34" charset="0"/>
                <a:cs typeface="Times New Roman" panose="02020603050405020304" pitchFamily="18" charset="0"/>
              </a:rPr>
              <a:t>Agências de Bacias</a:t>
            </a:r>
          </a:p>
          <a:p>
            <a:pPr marL="342900" lvl="0" indent="-342900">
              <a:buFont typeface="+mj-lt"/>
              <a:buAutoNum type="arabicPeriod"/>
            </a:pPr>
            <a:r>
              <a:rPr lang="pt-BR" sz="1600" dirty="0">
                <a:latin typeface="Calibri" panose="020F0502020204030204" pitchFamily="34" charset="0"/>
                <a:ea typeface="Calibri" panose="020F0502020204030204" pitchFamily="34" charset="0"/>
                <a:cs typeface="Times New Roman" panose="02020603050405020304" pitchFamily="18" charset="0"/>
              </a:rPr>
              <a:t>ARSESP</a:t>
            </a:r>
          </a:p>
          <a:p>
            <a:pPr marL="342900" lvl="0" indent="-342900">
              <a:buFont typeface="+mj-lt"/>
              <a:buAutoNum type="arabicPeriod"/>
            </a:pPr>
            <a:r>
              <a:rPr lang="en-US" sz="1600" dirty="0">
                <a:effectLst/>
                <a:latin typeface="Calibri" panose="020F0502020204030204" pitchFamily="34" charset="0"/>
                <a:ea typeface="Calibri" panose="020F0502020204030204" pitchFamily="34" charset="0"/>
                <a:cs typeface="Times New Roman" panose="02020603050405020304" pitchFamily="18" charset="0"/>
              </a:rPr>
              <a:t>Consulta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pública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US" sz="1600" dirty="0" err="1">
                <a:latin typeface="Calibri" panose="020F0502020204030204" pitchFamily="34" charset="0"/>
                <a:ea typeface="Calibri" panose="020F0502020204030204" pitchFamily="34" charset="0"/>
                <a:cs typeface="Times New Roman" panose="02020603050405020304" pitchFamily="18" charset="0"/>
              </a:rPr>
              <a:t>Audiência</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dirty="0" err="1">
                <a:latin typeface="Calibri" panose="020F0502020204030204" pitchFamily="34" charset="0"/>
                <a:ea typeface="Calibri" panose="020F0502020204030204" pitchFamily="34" charset="0"/>
                <a:cs typeface="Times New Roman" panose="02020603050405020304" pitchFamily="18" charset="0"/>
              </a:rPr>
              <a:t>pública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875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dvAuto="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33"/>
          <p:cNvPicPr preferRelativeResize="0">
            <a:picLocks noGrp="1"/>
          </p:cNvPicPr>
          <p:nvPr>
            <p:ph type="pic" idx="3"/>
          </p:nvPr>
        </p:nvPicPr>
        <p:blipFill rotWithShape="1">
          <a:blip r:embed="rId3"/>
          <a:srcRect l="13780" r="39338"/>
          <a:stretch/>
        </p:blipFill>
        <p:spPr>
          <a:xfrm>
            <a:off x="0" y="0"/>
            <a:ext cx="3617100" cy="5143500"/>
          </a:xfrm>
          <a:prstGeom prst="round1Rect">
            <a:avLst>
              <a:gd name="adj" fmla="val 50000"/>
            </a:avLst>
          </a:prstGeom>
        </p:spPr>
      </p:pic>
      <p:sp>
        <p:nvSpPr>
          <p:cNvPr id="312" name="Google Shape;312;p33"/>
          <p:cNvSpPr txBox="1">
            <a:spLocks noGrp="1"/>
          </p:cNvSpPr>
          <p:nvPr>
            <p:ph type="title"/>
          </p:nvPr>
        </p:nvSpPr>
        <p:spPr>
          <a:xfrm>
            <a:off x="3959874" y="2706325"/>
            <a:ext cx="4853925" cy="151581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MODELAGEM</a:t>
            </a:r>
            <a:br>
              <a:rPr lang="en" dirty="0"/>
            </a:br>
            <a:r>
              <a:rPr lang="en" dirty="0"/>
              <a:t>JURÍDICA</a:t>
            </a:r>
            <a:endParaRPr dirty="0"/>
          </a:p>
        </p:txBody>
      </p:sp>
      <p:sp>
        <p:nvSpPr>
          <p:cNvPr id="314" name="Google Shape;314;p33"/>
          <p:cNvSpPr txBox="1">
            <a:spLocks noGrp="1"/>
          </p:cNvSpPr>
          <p:nvPr>
            <p:ph type="title" idx="2"/>
          </p:nvPr>
        </p:nvSpPr>
        <p:spPr>
          <a:xfrm>
            <a:off x="3959874" y="1143078"/>
            <a:ext cx="1324200" cy="114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08</a:t>
            </a:r>
            <a:endParaRPr dirty="0"/>
          </a:p>
        </p:txBody>
      </p:sp>
      <p:grpSp>
        <p:nvGrpSpPr>
          <p:cNvPr id="316" name="Google Shape;316;p33"/>
          <p:cNvGrpSpPr/>
          <p:nvPr/>
        </p:nvGrpSpPr>
        <p:grpSpPr>
          <a:xfrm>
            <a:off x="-125967" y="4040224"/>
            <a:ext cx="1406549" cy="1850599"/>
            <a:chOff x="6600675" y="1508650"/>
            <a:chExt cx="794975" cy="1045950"/>
          </a:xfrm>
        </p:grpSpPr>
        <p:sp>
          <p:nvSpPr>
            <p:cNvPr id="317" name="Google Shape;317;p33"/>
            <p:cNvSpPr/>
            <p:nvPr/>
          </p:nvSpPr>
          <p:spPr>
            <a:xfrm>
              <a:off x="6600675" y="1508650"/>
              <a:ext cx="480675" cy="805000"/>
            </a:xfrm>
            <a:custGeom>
              <a:avLst/>
              <a:gdLst/>
              <a:ahLst/>
              <a:cxnLst/>
              <a:rect l="l" t="t" r="r" b="b"/>
              <a:pathLst>
                <a:path w="19227" h="32200" extrusionOk="0">
                  <a:moveTo>
                    <a:pt x="10034" y="0"/>
                  </a:moveTo>
                  <a:cubicBezTo>
                    <a:pt x="10034" y="0"/>
                    <a:pt x="1" y="9151"/>
                    <a:pt x="1" y="20437"/>
                  </a:cubicBezTo>
                  <a:cubicBezTo>
                    <a:pt x="1" y="24818"/>
                    <a:pt x="1511" y="28873"/>
                    <a:pt x="3361" y="32199"/>
                  </a:cubicBezTo>
                  <a:cubicBezTo>
                    <a:pt x="4341" y="28212"/>
                    <a:pt x="6180" y="23725"/>
                    <a:pt x="9628" y="20280"/>
                  </a:cubicBezTo>
                  <a:cubicBezTo>
                    <a:pt x="12419" y="17489"/>
                    <a:pt x="15889" y="15753"/>
                    <a:pt x="19226" y="14672"/>
                  </a:cubicBezTo>
                  <a:cubicBezTo>
                    <a:pt x="16818" y="6193"/>
                    <a:pt x="10034" y="0"/>
                    <a:pt x="100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3"/>
            <p:cNvSpPr/>
            <p:nvPr/>
          </p:nvSpPr>
          <p:spPr>
            <a:xfrm>
              <a:off x="6652400" y="1831425"/>
              <a:ext cx="743250" cy="723175"/>
            </a:xfrm>
            <a:custGeom>
              <a:avLst/>
              <a:gdLst/>
              <a:ahLst/>
              <a:cxnLst/>
              <a:rect l="l" t="t" r="r" b="b"/>
              <a:pathLst>
                <a:path w="29730" h="28927" extrusionOk="0">
                  <a:moveTo>
                    <a:pt x="28414" y="0"/>
                  </a:moveTo>
                  <a:cubicBezTo>
                    <a:pt x="26709" y="0"/>
                    <a:pt x="22081" y="165"/>
                    <a:pt x="17157" y="1761"/>
                  </a:cubicBezTo>
                  <a:cubicBezTo>
                    <a:pt x="17677" y="3590"/>
                    <a:pt x="17998" y="5525"/>
                    <a:pt x="17998" y="7526"/>
                  </a:cubicBezTo>
                  <a:cubicBezTo>
                    <a:pt x="17998" y="18815"/>
                    <a:pt x="7965" y="27966"/>
                    <a:pt x="7965" y="27966"/>
                  </a:cubicBezTo>
                  <a:cubicBezTo>
                    <a:pt x="7965" y="27966"/>
                    <a:pt x="4209" y="24534"/>
                    <a:pt x="1292" y="19288"/>
                  </a:cubicBezTo>
                  <a:cubicBezTo>
                    <a:pt x="0" y="24534"/>
                    <a:pt x="201" y="28915"/>
                    <a:pt x="201" y="28915"/>
                  </a:cubicBezTo>
                  <a:cubicBezTo>
                    <a:pt x="201" y="28915"/>
                    <a:pt x="450" y="28927"/>
                    <a:pt x="900" y="28927"/>
                  </a:cubicBezTo>
                  <a:cubicBezTo>
                    <a:pt x="3772" y="28927"/>
                    <a:pt x="14847" y="28459"/>
                    <a:pt x="21747" y="21557"/>
                  </a:cubicBezTo>
                  <a:cubicBezTo>
                    <a:pt x="29730" y="13577"/>
                    <a:pt x="29104" y="12"/>
                    <a:pt x="29104" y="12"/>
                  </a:cubicBezTo>
                  <a:cubicBezTo>
                    <a:pt x="29104" y="12"/>
                    <a:pt x="28859" y="0"/>
                    <a:pt x="284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3"/>
            <p:cNvSpPr/>
            <p:nvPr/>
          </p:nvSpPr>
          <p:spPr>
            <a:xfrm>
              <a:off x="6684675" y="1875450"/>
              <a:ext cx="417700" cy="655125"/>
            </a:xfrm>
            <a:custGeom>
              <a:avLst/>
              <a:gdLst/>
              <a:ahLst/>
              <a:cxnLst/>
              <a:rect l="l" t="t" r="r" b="b"/>
              <a:pathLst>
                <a:path w="16708" h="26205" extrusionOk="0">
                  <a:moveTo>
                    <a:pt x="15866" y="0"/>
                  </a:moveTo>
                  <a:cubicBezTo>
                    <a:pt x="12529" y="1081"/>
                    <a:pt x="9056" y="2817"/>
                    <a:pt x="6268" y="5608"/>
                  </a:cubicBezTo>
                  <a:cubicBezTo>
                    <a:pt x="2820" y="9056"/>
                    <a:pt x="981" y="13540"/>
                    <a:pt x="1" y="17527"/>
                  </a:cubicBezTo>
                  <a:cubicBezTo>
                    <a:pt x="2915" y="22773"/>
                    <a:pt x="6672" y="26205"/>
                    <a:pt x="6672" y="26205"/>
                  </a:cubicBezTo>
                  <a:lnTo>
                    <a:pt x="6674" y="26205"/>
                  </a:lnTo>
                  <a:cubicBezTo>
                    <a:pt x="6674" y="26205"/>
                    <a:pt x="16707" y="17054"/>
                    <a:pt x="16707" y="5765"/>
                  </a:cubicBezTo>
                  <a:cubicBezTo>
                    <a:pt x="16707" y="3764"/>
                    <a:pt x="16386" y="1829"/>
                    <a:pt x="15866" y="0"/>
                  </a:cubicBezTo>
                  <a:close/>
                </a:path>
              </a:pathLst>
            </a:custGeom>
            <a:solidFill>
              <a:srgbClr val="2F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 name="Google Shape;320;p33"/>
          <p:cNvGrpSpPr/>
          <p:nvPr/>
        </p:nvGrpSpPr>
        <p:grpSpPr>
          <a:xfrm>
            <a:off x="-848003" y="-1320731"/>
            <a:ext cx="1978747" cy="2324235"/>
            <a:chOff x="5465250" y="3028750"/>
            <a:chExt cx="1232250" cy="1447400"/>
          </a:xfrm>
        </p:grpSpPr>
        <p:sp>
          <p:nvSpPr>
            <p:cNvPr id="321" name="Google Shape;321;p33"/>
            <p:cNvSpPr/>
            <p:nvPr/>
          </p:nvSpPr>
          <p:spPr>
            <a:xfrm>
              <a:off x="5465250" y="3028750"/>
              <a:ext cx="878525" cy="1186450"/>
            </a:xfrm>
            <a:custGeom>
              <a:avLst/>
              <a:gdLst/>
              <a:ahLst/>
              <a:cxnLst/>
              <a:rect l="l" t="t" r="r" b="b"/>
              <a:pathLst>
                <a:path w="35141" h="47458" extrusionOk="0">
                  <a:moveTo>
                    <a:pt x="7495" y="0"/>
                  </a:moveTo>
                  <a:cubicBezTo>
                    <a:pt x="7495" y="0"/>
                    <a:pt x="1" y="17695"/>
                    <a:pt x="6669" y="32207"/>
                  </a:cubicBezTo>
                  <a:cubicBezTo>
                    <a:pt x="9882" y="39197"/>
                    <a:pt x="15794" y="44175"/>
                    <a:pt x="21058" y="47458"/>
                  </a:cubicBezTo>
                  <a:cubicBezTo>
                    <a:pt x="22084" y="43678"/>
                    <a:pt x="23900" y="39557"/>
                    <a:pt x="27119" y="36339"/>
                  </a:cubicBezTo>
                  <a:cubicBezTo>
                    <a:pt x="29470" y="33987"/>
                    <a:pt x="32308" y="32385"/>
                    <a:pt x="35140" y="31291"/>
                  </a:cubicBezTo>
                  <a:cubicBezTo>
                    <a:pt x="34891" y="27659"/>
                    <a:pt x="34106" y="23910"/>
                    <a:pt x="32472" y="20352"/>
                  </a:cubicBezTo>
                  <a:cubicBezTo>
                    <a:pt x="25804" y="5838"/>
                    <a:pt x="7495" y="0"/>
                    <a:pt x="74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3"/>
            <p:cNvSpPr/>
            <p:nvPr/>
          </p:nvSpPr>
          <p:spPr>
            <a:xfrm>
              <a:off x="5953725" y="3753000"/>
              <a:ext cx="743775" cy="723150"/>
            </a:xfrm>
            <a:custGeom>
              <a:avLst/>
              <a:gdLst/>
              <a:ahLst/>
              <a:cxnLst/>
              <a:rect l="l" t="t" r="r" b="b"/>
              <a:pathLst>
                <a:path w="29751" h="28926" extrusionOk="0">
                  <a:moveTo>
                    <a:pt x="28443" y="0"/>
                  </a:moveTo>
                  <a:cubicBezTo>
                    <a:pt x="26566" y="0"/>
                    <a:pt x="21094" y="201"/>
                    <a:pt x="15601" y="2321"/>
                  </a:cubicBezTo>
                  <a:cubicBezTo>
                    <a:pt x="16376" y="13507"/>
                    <a:pt x="12108" y="23589"/>
                    <a:pt x="12108" y="23589"/>
                  </a:cubicBezTo>
                  <a:cubicBezTo>
                    <a:pt x="12108" y="23589"/>
                    <a:pt x="7189" y="22020"/>
                    <a:pt x="1519" y="18488"/>
                  </a:cubicBezTo>
                  <a:cubicBezTo>
                    <a:pt x="1" y="24081"/>
                    <a:pt x="222" y="28915"/>
                    <a:pt x="222" y="28915"/>
                  </a:cubicBezTo>
                  <a:cubicBezTo>
                    <a:pt x="222" y="28915"/>
                    <a:pt x="471" y="28926"/>
                    <a:pt x="921" y="28926"/>
                  </a:cubicBezTo>
                  <a:cubicBezTo>
                    <a:pt x="3794" y="28926"/>
                    <a:pt x="14869" y="28459"/>
                    <a:pt x="21770" y="21559"/>
                  </a:cubicBezTo>
                  <a:cubicBezTo>
                    <a:pt x="29751" y="13577"/>
                    <a:pt x="29125" y="11"/>
                    <a:pt x="29125" y="11"/>
                  </a:cubicBezTo>
                  <a:cubicBezTo>
                    <a:pt x="29125" y="11"/>
                    <a:pt x="28883" y="0"/>
                    <a:pt x="28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3"/>
            <p:cNvSpPr/>
            <p:nvPr/>
          </p:nvSpPr>
          <p:spPr>
            <a:xfrm>
              <a:off x="5991675" y="3811025"/>
              <a:ext cx="371450" cy="531725"/>
            </a:xfrm>
            <a:custGeom>
              <a:avLst/>
              <a:gdLst/>
              <a:ahLst/>
              <a:cxnLst/>
              <a:rect l="l" t="t" r="r" b="b"/>
              <a:pathLst>
                <a:path w="14858" h="21269" extrusionOk="0">
                  <a:moveTo>
                    <a:pt x="14083" y="0"/>
                  </a:moveTo>
                  <a:cubicBezTo>
                    <a:pt x="11251" y="1094"/>
                    <a:pt x="8416" y="2696"/>
                    <a:pt x="6062" y="5048"/>
                  </a:cubicBezTo>
                  <a:cubicBezTo>
                    <a:pt x="2846" y="8266"/>
                    <a:pt x="1027" y="12390"/>
                    <a:pt x="1" y="16167"/>
                  </a:cubicBezTo>
                  <a:cubicBezTo>
                    <a:pt x="5671" y="19699"/>
                    <a:pt x="10590" y="21268"/>
                    <a:pt x="10590" y="21268"/>
                  </a:cubicBezTo>
                  <a:cubicBezTo>
                    <a:pt x="10590" y="21268"/>
                    <a:pt x="14858" y="11186"/>
                    <a:pt x="14083" y="0"/>
                  </a:cubicBezTo>
                  <a:close/>
                </a:path>
              </a:pathLst>
            </a:custGeom>
            <a:solidFill>
              <a:srgbClr val="2F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313;p33">
            <a:extLst>
              <a:ext uri="{FF2B5EF4-FFF2-40B4-BE49-F238E27FC236}">
                <a16:creationId xmlns:a16="http://schemas.microsoft.com/office/drawing/2014/main" id="{4EB6F6B0-9A6D-E4BD-4DC0-A844EEC01B27}"/>
              </a:ext>
            </a:extLst>
          </p:cNvPr>
          <p:cNvSpPr txBox="1">
            <a:spLocks noGrp="1"/>
          </p:cNvSpPr>
          <p:nvPr>
            <p:ph type="subTitle" idx="1"/>
          </p:nvPr>
        </p:nvSpPr>
        <p:spPr>
          <a:xfrm>
            <a:off x="3959874" y="4358668"/>
            <a:ext cx="4470900" cy="402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Edital e Contrato</a:t>
            </a:r>
            <a:endParaRPr dirty="0"/>
          </a:p>
        </p:txBody>
      </p:sp>
      <p:cxnSp>
        <p:nvCxnSpPr>
          <p:cNvPr id="5" name="Google Shape;315;p33">
            <a:extLst>
              <a:ext uri="{FF2B5EF4-FFF2-40B4-BE49-F238E27FC236}">
                <a16:creationId xmlns:a16="http://schemas.microsoft.com/office/drawing/2014/main" id="{8EAD5D7C-A7A2-BA19-1987-F3AB8C9F2ABD}"/>
              </a:ext>
            </a:extLst>
          </p:cNvPr>
          <p:cNvCxnSpPr/>
          <p:nvPr/>
        </p:nvCxnSpPr>
        <p:spPr>
          <a:xfrm>
            <a:off x="4033999" y="4246170"/>
            <a:ext cx="1214400" cy="0"/>
          </a:xfrm>
          <a:prstGeom prst="straightConnector1">
            <a:avLst/>
          </a:prstGeom>
          <a:noFill/>
          <a:ln w="19050"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284201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21" name="Google Shape;573;p48">
            <a:extLst>
              <a:ext uri="{FF2B5EF4-FFF2-40B4-BE49-F238E27FC236}">
                <a16:creationId xmlns:a16="http://schemas.microsoft.com/office/drawing/2014/main" id="{5917BEFE-4202-E43E-B1A7-024EB912C3D0}"/>
              </a:ext>
            </a:extLst>
          </p:cNvPr>
          <p:cNvSpPr/>
          <p:nvPr/>
        </p:nvSpPr>
        <p:spPr>
          <a:xfrm>
            <a:off x="2039995" y="3357582"/>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69;p48">
            <a:extLst>
              <a:ext uri="{FF2B5EF4-FFF2-40B4-BE49-F238E27FC236}">
                <a16:creationId xmlns:a16="http://schemas.microsoft.com/office/drawing/2014/main" id="{7FF77BDD-5DB6-F88F-5D13-307D0BFD7298}"/>
              </a:ext>
            </a:extLst>
          </p:cNvPr>
          <p:cNvSpPr/>
          <p:nvPr/>
        </p:nvSpPr>
        <p:spPr>
          <a:xfrm>
            <a:off x="2039995" y="3876825"/>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67;p48">
            <a:extLst>
              <a:ext uri="{FF2B5EF4-FFF2-40B4-BE49-F238E27FC236}">
                <a16:creationId xmlns:a16="http://schemas.microsoft.com/office/drawing/2014/main" id="{D104324D-887A-9CA8-7901-79A396DC961B}"/>
              </a:ext>
            </a:extLst>
          </p:cNvPr>
          <p:cNvSpPr/>
          <p:nvPr/>
        </p:nvSpPr>
        <p:spPr>
          <a:xfrm>
            <a:off x="2039995" y="1670149"/>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Imagem 9">
            <a:extLst>
              <a:ext uri="{FF2B5EF4-FFF2-40B4-BE49-F238E27FC236}">
                <a16:creationId xmlns:a16="http://schemas.microsoft.com/office/drawing/2014/main" id="{F6540A13-C2B4-4237-8D5F-FDF2CD62DB04}"/>
              </a:ext>
            </a:extLst>
          </p:cNvPr>
          <p:cNvPicPr>
            <a:picLocks noChangeAspect="1"/>
          </p:cNvPicPr>
          <p:nvPr/>
        </p:nvPicPr>
        <p:blipFill>
          <a:blip r:embed="rId3"/>
          <a:stretch>
            <a:fillRect/>
          </a:stretch>
        </p:blipFill>
        <p:spPr>
          <a:xfrm>
            <a:off x="1064139" y="102547"/>
            <a:ext cx="7015722" cy="4938406"/>
          </a:xfrm>
          <a:prstGeom prst="rect">
            <a:avLst/>
          </a:prstGeom>
        </p:spPr>
      </p:pic>
    </p:spTree>
    <p:extLst>
      <p:ext uri="{BB962C8B-B14F-4D97-AF65-F5344CB8AC3E}">
        <p14:creationId xmlns:p14="http://schemas.microsoft.com/office/powerpoint/2010/main" val="319951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Shape 555"/>
        <p:cNvGrpSpPr/>
        <p:nvPr/>
      </p:nvGrpSpPr>
      <p:grpSpPr>
        <a:xfrm>
          <a:off x="0" y="0"/>
          <a:ext cx="0" cy="0"/>
          <a:chOff x="0" y="0"/>
          <a:chExt cx="0" cy="0"/>
        </a:xfrm>
      </p:grpSpPr>
      <p:sp>
        <p:nvSpPr>
          <p:cNvPr id="556" name="Google Shape;556;p48"/>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VISÃO GERAL DA COLETA À DISPOSIÇÃO FINAL DE RSU</a:t>
            </a:r>
            <a:endParaRPr dirty="0"/>
          </a:p>
        </p:txBody>
      </p:sp>
      <p:sp>
        <p:nvSpPr>
          <p:cNvPr id="567" name="Google Shape;567;p48"/>
          <p:cNvSpPr/>
          <p:nvPr/>
        </p:nvSpPr>
        <p:spPr>
          <a:xfrm>
            <a:off x="2552461" y="1345675"/>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 name="Google Shape;3564;p66">
            <a:extLst>
              <a:ext uri="{FF2B5EF4-FFF2-40B4-BE49-F238E27FC236}">
                <a16:creationId xmlns:a16="http://schemas.microsoft.com/office/drawing/2014/main" id="{BDC90796-5432-C7E6-E012-92F7315BA698}"/>
              </a:ext>
            </a:extLst>
          </p:cNvPr>
          <p:cNvCxnSpPr>
            <a:cxnSpLocks/>
            <a:stCxn id="30" idx="6"/>
            <a:endCxn id="611" idx="1"/>
          </p:cNvCxnSpPr>
          <p:nvPr/>
        </p:nvCxnSpPr>
        <p:spPr>
          <a:xfrm flipV="1">
            <a:off x="1190040" y="3065857"/>
            <a:ext cx="2968361" cy="4284"/>
          </a:xfrm>
          <a:prstGeom prst="straightConnector1">
            <a:avLst/>
          </a:prstGeom>
          <a:noFill/>
          <a:ln w="19050" cap="flat" cmpd="sng">
            <a:solidFill>
              <a:schemeClr val="accent6">
                <a:lumMod val="50000"/>
              </a:schemeClr>
            </a:solidFill>
            <a:prstDash val="solid"/>
            <a:round/>
            <a:headEnd type="none" w="med" len="med"/>
            <a:tailEnd type="none" w="med" len="med"/>
          </a:ln>
        </p:spPr>
      </p:cxnSp>
      <p:cxnSp>
        <p:nvCxnSpPr>
          <p:cNvPr id="29" name="Google Shape;3568;p66">
            <a:extLst>
              <a:ext uri="{FF2B5EF4-FFF2-40B4-BE49-F238E27FC236}">
                <a16:creationId xmlns:a16="http://schemas.microsoft.com/office/drawing/2014/main" id="{988E3C09-E8FC-D71E-9A99-60216F95B4E9}"/>
              </a:ext>
            </a:extLst>
          </p:cNvPr>
          <p:cNvCxnSpPr>
            <a:cxnSpLocks/>
          </p:cNvCxnSpPr>
          <p:nvPr/>
        </p:nvCxnSpPr>
        <p:spPr>
          <a:xfrm rot="10800000">
            <a:off x="897158" y="2587345"/>
            <a:ext cx="0" cy="274435"/>
          </a:xfrm>
          <a:prstGeom prst="straightConnector1">
            <a:avLst/>
          </a:prstGeom>
          <a:noFill/>
          <a:ln w="9525" cap="flat" cmpd="sng">
            <a:solidFill>
              <a:schemeClr val="accent6">
                <a:lumMod val="50000"/>
              </a:schemeClr>
            </a:solidFill>
            <a:prstDash val="solid"/>
            <a:round/>
            <a:headEnd type="none" w="med" len="med"/>
            <a:tailEnd type="none" w="med" len="med"/>
          </a:ln>
        </p:spPr>
      </p:cxnSp>
      <p:sp>
        <p:nvSpPr>
          <p:cNvPr id="30" name="Google Shape;3565;p66">
            <a:extLst>
              <a:ext uri="{FF2B5EF4-FFF2-40B4-BE49-F238E27FC236}">
                <a16:creationId xmlns:a16="http://schemas.microsoft.com/office/drawing/2014/main" id="{A76CC87F-F43B-E93C-9ECB-CCC3B88D8509}"/>
              </a:ext>
            </a:extLst>
          </p:cNvPr>
          <p:cNvSpPr/>
          <p:nvPr/>
        </p:nvSpPr>
        <p:spPr>
          <a:xfrm>
            <a:off x="631226" y="2790628"/>
            <a:ext cx="558814" cy="559026"/>
          </a:xfrm>
          <a:prstGeom prst="ellipse">
            <a:avLst/>
          </a:prstGeom>
          <a:noFill/>
          <a:ln w="19050" cap="flat" cmpd="sng">
            <a:solidFill>
              <a:schemeClr val="bg2">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569;p66">
            <a:extLst>
              <a:ext uri="{FF2B5EF4-FFF2-40B4-BE49-F238E27FC236}">
                <a16:creationId xmlns:a16="http://schemas.microsoft.com/office/drawing/2014/main" id="{EE92C327-32C1-21F8-ACE2-6EDF616ECDF5}"/>
              </a:ext>
            </a:extLst>
          </p:cNvPr>
          <p:cNvSpPr/>
          <p:nvPr/>
        </p:nvSpPr>
        <p:spPr>
          <a:xfrm>
            <a:off x="699521" y="2861780"/>
            <a:ext cx="416201" cy="416201"/>
          </a:xfrm>
          <a:prstGeom prst="ellipse">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6" name="Google Shape;3571;p66">
            <a:extLst>
              <a:ext uri="{FF2B5EF4-FFF2-40B4-BE49-F238E27FC236}">
                <a16:creationId xmlns:a16="http://schemas.microsoft.com/office/drawing/2014/main" id="{51EA352A-A17B-A226-929A-38B7F1FAC464}"/>
              </a:ext>
            </a:extLst>
          </p:cNvPr>
          <p:cNvCxnSpPr/>
          <p:nvPr/>
        </p:nvCxnSpPr>
        <p:spPr>
          <a:xfrm>
            <a:off x="1811174" y="3277901"/>
            <a:ext cx="0" cy="247086"/>
          </a:xfrm>
          <a:prstGeom prst="straightConnector1">
            <a:avLst/>
          </a:prstGeom>
          <a:noFill/>
          <a:ln w="9525" cap="flat" cmpd="sng">
            <a:solidFill>
              <a:schemeClr val="accent6">
                <a:lumMod val="50000"/>
              </a:schemeClr>
            </a:solidFill>
            <a:prstDash val="solid"/>
            <a:round/>
            <a:headEnd type="none" w="med" len="med"/>
            <a:tailEnd type="none" w="med" len="med"/>
          </a:ln>
        </p:spPr>
      </p:cxnSp>
      <p:sp>
        <p:nvSpPr>
          <p:cNvPr id="27" name="Google Shape;3572;p66">
            <a:extLst>
              <a:ext uri="{FF2B5EF4-FFF2-40B4-BE49-F238E27FC236}">
                <a16:creationId xmlns:a16="http://schemas.microsoft.com/office/drawing/2014/main" id="{2536119D-740E-6302-B156-D3CB3F0C9734}"/>
              </a:ext>
            </a:extLst>
          </p:cNvPr>
          <p:cNvSpPr/>
          <p:nvPr/>
        </p:nvSpPr>
        <p:spPr>
          <a:xfrm>
            <a:off x="1542422" y="2790331"/>
            <a:ext cx="559324" cy="559323"/>
          </a:xfrm>
          <a:prstGeom prst="ellipse">
            <a:avLst/>
          </a:prstGeom>
          <a:noFill/>
          <a:ln w="19050" cap="flat" cmpd="sng">
            <a:solidFill>
              <a:schemeClr val="bg2">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573;p66">
            <a:extLst>
              <a:ext uri="{FF2B5EF4-FFF2-40B4-BE49-F238E27FC236}">
                <a16:creationId xmlns:a16="http://schemas.microsoft.com/office/drawing/2014/main" id="{46A2EABC-7CCC-126F-2D60-1CC23631A07A}"/>
              </a:ext>
            </a:extLst>
          </p:cNvPr>
          <p:cNvSpPr/>
          <p:nvPr/>
        </p:nvSpPr>
        <p:spPr>
          <a:xfrm>
            <a:off x="1613815" y="2861728"/>
            <a:ext cx="416727" cy="416727"/>
          </a:xfrm>
          <a:prstGeom prst="ellipse">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23" name="Google Shape;3575;p66">
            <a:extLst>
              <a:ext uri="{FF2B5EF4-FFF2-40B4-BE49-F238E27FC236}">
                <a16:creationId xmlns:a16="http://schemas.microsoft.com/office/drawing/2014/main" id="{B0DB93B6-4873-E082-F541-065B11408DFC}"/>
              </a:ext>
            </a:extLst>
          </p:cNvPr>
          <p:cNvCxnSpPr>
            <a:cxnSpLocks/>
          </p:cNvCxnSpPr>
          <p:nvPr/>
        </p:nvCxnSpPr>
        <p:spPr>
          <a:xfrm flipH="1" flipV="1">
            <a:off x="3163739" y="2612983"/>
            <a:ext cx="1282" cy="249052"/>
          </a:xfrm>
          <a:prstGeom prst="straightConnector1">
            <a:avLst/>
          </a:prstGeom>
          <a:noFill/>
          <a:ln w="9525" cap="flat" cmpd="sng">
            <a:solidFill>
              <a:schemeClr val="accent6">
                <a:lumMod val="50000"/>
              </a:schemeClr>
            </a:solidFill>
            <a:prstDash val="solid"/>
            <a:round/>
            <a:headEnd type="none" w="med" len="med"/>
            <a:tailEnd type="none" w="med" len="med"/>
          </a:ln>
        </p:spPr>
      </p:cxnSp>
      <p:sp>
        <p:nvSpPr>
          <p:cNvPr id="24" name="Google Shape;3577;p66">
            <a:extLst>
              <a:ext uri="{FF2B5EF4-FFF2-40B4-BE49-F238E27FC236}">
                <a16:creationId xmlns:a16="http://schemas.microsoft.com/office/drawing/2014/main" id="{D3C90CD3-01A6-0F5E-9702-7134D5B0DB9A}"/>
              </a:ext>
            </a:extLst>
          </p:cNvPr>
          <p:cNvSpPr/>
          <p:nvPr/>
        </p:nvSpPr>
        <p:spPr>
          <a:xfrm>
            <a:off x="2895983" y="2790628"/>
            <a:ext cx="558814" cy="559026"/>
          </a:xfrm>
          <a:prstGeom prst="ellipse">
            <a:avLst/>
          </a:prstGeom>
          <a:noFill/>
          <a:ln w="19050" cap="flat" cmpd="sng">
            <a:solidFill>
              <a:schemeClr val="accent1">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576;p66">
            <a:extLst>
              <a:ext uri="{FF2B5EF4-FFF2-40B4-BE49-F238E27FC236}">
                <a16:creationId xmlns:a16="http://schemas.microsoft.com/office/drawing/2014/main" id="{18642F86-2B63-DEF0-9071-2768ECDF55E4}"/>
              </a:ext>
            </a:extLst>
          </p:cNvPr>
          <p:cNvSpPr/>
          <p:nvPr/>
        </p:nvSpPr>
        <p:spPr>
          <a:xfrm>
            <a:off x="2967383" y="2862035"/>
            <a:ext cx="416201" cy="416201"/>
          </a:xfrm>
          <a:prstGeom prst="ellipse">
            <a:avLst/>
          </a:prstGeom>
          <a:solidFill>
            <a:schemeClr val="tx1">
              <a:lumMod val="75000"/>
              <a:lumOff val="2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20" name="Google Shape;3579;p66">
            <a:extLst>
              <a:ext uri="{FF2B5EF4-FFF2-40B4-BE49-F238E27FC236}">
                <a16:creationId xmlns:a16="http://schemas.microsoft.com/office/drawing/2014/main" id="{3C9BC109-8484-9F4C-C112-F07E27692EAC}"/>
              </a:ext>
            </a:extLst>
          </p:cNvPr>
          <p:cNvCxnSpPr/>
          <p:nvPr/>
        </p:nvCxnSpPr>
        <p:spPr>
          <a:xfrm>
            <a:off x="4297438" y="3278273"/>
            <a:ext cx="0" cy="246717"/>
          </a:xfrm>
          <a:prstGeom prst="straightConnector1">
            <a:avLst/>
          </a:prstGeom>
          <a:noFill/>
          <a:ln w="9525" cap="flat" cmpd="sng">
            <a:solidFill>
              <a:schemeClr val="accent6">
                <a:lumMod val="50000"/>
              </a:schemeClr>
            </a:solidFill>
            <a:prstDash val="solid"/>
            <a:round/>
            <a:headEnd type="none" w="med" len="med"/>
            <a:tailEnd type="none" w="med" len="med"/>
          </a:ln>
        </p:spPr>
      </p:cxnSp>
      <p:sp>
        <p:nvSpPr>
          <p:cNvPr id="21" name="Google Shape;3566;p66">
            <a:extLst>
              <a:ext uri="{FF2B5EF4-FFF2-40B4-BE49-F238E27FC236}">
                <a16:creationId xmlns:a16="http://schemas.microsoft.com/office/drawing/2014/main" id="{6BBCC104-383A-97AE-9D32-65B34970C923}"/>
              </a:ext>
            </a:extLst>
          </p:cNvPr>
          <p:cNvSpPr/>
          <p:nvPr/>
        </p:nvSpPr>
        <p:spPr>
          <a:xfrm>
            <a:off x="4028327" y="2790628"/>
            <a:ext cx="558814" cy="559028"/>
          </a:xfrm>
          <a:prstGeom prst="ellipse">
            <a:avLst/>
          </a:prstGeom>
          <a:noFill/>
          <a:ln w="19050" cap="flat" cmpd="sng">
            <a:solidFill>
              <a:schemeClr val="accent1">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580;p66">
            <a:extLst>
              <a:ext uri="{FF2B5EF4-FFF2-40B4-BE49-F238E27FC236}">
                <a16:creationId xmlns:a16="http://schemas.microsoft.com/office/drawing/2014/main" id="{F7CF15AE-E4C0-E03C-92FD-300F4156A439}"/>
              </a:ext>
            </a:extLst>
          </p:cNvPr>
          <p:cNvSpPr/>
          <p:nvPr/>
        </p:nvSpPr>
        <p:spPr>
          <a:xfrm>
            <a:off x="4099727" y="2862035"/>
            <a:ext cx="416201" cy="416203"/>
          </a:xfrm>
          <a:prstGeom prst="ellipse">
            <a:avLst/>
          </a:prstGeom>
          <a:solidFill>
            <a:schemeClr val="tx1">
              <a:lumMod val="75000"/>
              <a:lumOff val="2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44;p47">
            <a:extLst>
              <a:ext uri="{FF2B5EF4-FFF2-40B4-BE49-F238E27FC236}">
                <a16:creationId xmlns:a16="http://schemas.microsoft.com/office/drawing/2014/main" id="{3B460F66-FE29-9996-DDB2-CF392964A8F3}"/>
              </a:ext>
            </a:extLst>
          </p:cNvPr>
          <p:cNvSpPr txBox="1">
            <a:spLocks/>
          </p:cNvSpPr>
          <p:nvPr/>
        </p:nvSpPr>
        <p:spPr>
          <a:xfrm>
            <a:off x="369095" y="2037532"/>
            <a:ext cx="1076442" cy="4420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SemiBold"/>
              <a:buNone/>
              <a:defRPr sz="3000" b="0" i="0" u="none" strike="noStrike" cap="none">
                <a:solidFill>
                  <a:schemeClr val="dk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pPr algn="ctr"/>
            <a:r>
              <a:rPr lang="pt-BR" sz="1100" b="1" dirty="0">
                <a:solidFill>
                  <a:schemeClr val="tx2"/>
                </a:solidFill>
                <a:latin typeface="Montserrat Light" panose="00000400000000000000" pitchFamily="2" charset="0"/>
              </a:rPr>
              <a:t>66,64 Mi. de</a:t>
            </a:r>
          </a:p>
          <a:p>
            <a:pPr algn="ctr"/>
            <a:r>
              <a:rPr lang="pt-BR" sz="1100" b="1" dirty="0">
                <a:solidFill>
                  <a:schemeClr val="tx2"/>
                </a:solidFill>
                <a:latin typeface="Montserrat Light" panose="00000400000000000000" pitchFamily="2" charset="0"/>
              </a:rPr>
              <a:t>toneladas</a:t>
            </a:r>
          </a:p>
        </p:txBody>
      </p:sp>
      <p:grpSp>
        <p:nvGrpSpPr>
          <p:cNvPr id="589" name="Google Shape;5800;p72">
            <a:extLst>
              <a:ext uri="{FF2B5EF4-FFF2-40B4-BE49-F238E27FC236}">
                <a16:creationId xmlns:a16="http://schemas.microsoft.com/office/drawing/2014/main" id="{24479AB2-B51A-71E6-2640-D6934BA24915}"/>
              </a:ext>
            </a:extLst>
          </p:cNvPr>
          <p:cNvGrpSpPr/>
          <p:nvPr/>
        </p:nvGrpSpPr>
        <p:grpSpPr>
          <a:xfrm>
            <a:off x="764042" y="2919176"/>
            <a:ext cx="282929" cy="282262"/>
            <a:chOff x="-62154300" y="3743950"/>
            <a:chExt cx="318200" cy="317450"/>
          </a:xfrm>
          <a:solidFill>
            <a:schemeClr val="bg1"/>
          </a:solidFill>
        </p:grpSpPr>
        <p:sp>
          <p:nvSpPr>
            <p:cNvPr id="590" name="Google Shape;5801;p72">
              <a:extLst>
                <a:ext uri="{FF2B5EF4-FFF2-40B4-BE49-F238E27FC236}">
                  <a16:creationId xmlns:a16="http://schemas.microsoft.com/office/drawing/2014/main" id="{CB0DE35E-FDE7-9F2B-1206-505BE08C96B5}"/>
                </a:ext>
              </a:extLst>
            </p:cNvPr>
            <p:cNvSpPr/>
            <p:nvPr/>
          </p:nvSpPr>
          <p:spPr>
            <a:xfrm>
              <a:off x="-61992850" y="3743950"/>
              <a:ext cx="63825" cy="69150"/>
            </a:xfrm>
            <a:custGeom>
              <a:avLst/>
              <a:gdLst/>
              <a:ahLst/>
              <a:cxnLst/>
              <a:rect l="l" t="t" r="r" b="b"/>
              <a:pathLst>
                <a:path w="2553" h="2766" extrusionOk="0">
                  <a:moveTo>
                    <a:pt x="1261" y="1"/>
                  </a:moveTo>
                  <a:cubicBezTo>
                    <a:pt x="1009" y="1"/>
                    <a:pt x="851" y="221"/>
                    <a:pt x="851" y="410"/>
                  </a:cubicBezTo>
                  <a:lnTo>
                    <a:pt x="851" y="1355"/>
                  </a:lnTo>
                  <a:lnTo>
                    <a:pt x="725" y="1229"/>
                  </a:lnTo>
                  <a:cubicBezTo>
                    <a:pt x="646" y="1151"/>
                    <a:pt x="544" y="1111"/>
                    <a:pt x="442" y="1111"/>
                  </a:cubicBezTo>
                  <a:cubicBezTo>
                    <a:pt x="339" y="1111"/>
                    <a:pt x="237" y="1151"/>
                    <a:pt x="158" y="1229"/>
                  </a:cubicBezTo>
                  <a:cubicBezTo>
                    <a:pt x="1" y="1387"/>
                    <a:pt x="1" y="1670"/>
                    <a:pt x="158" y="1828"/>
                  </a:cubicBezTo>
                  <a:lnTo>
                    <a:pt x="977" y="2647"/>
                  </a:lnTo>
                  <a:cubicBezTo>
                    <a:pt x="1056" y="2726"/>
                    <a:pt x="1166" y="2765"/>
                    <a:pt x="1277" y="2765"/>
                  </a:cubicBezTo>
                  <a:cubicBezTo>
                    <a:pt x="1387" y="2765"/>
                    <a:pt x="1497" y="2726"/>
                    <a:pt x="1576" y="2647"/>
                  </a:cubicBezTo>
                  <a:lnTo>
                    <a:pt x="2395" y="1828"/>
                  </a:lnTo>
                  <a:cubicBezTo>
                    <a:pt x="2553" y="1670"/>
                    <a:pt x="2553" y="1387"/>
                    <a:pt x="2395" y="1229"/>
                  </a:cubicBezTo>
                  <a:cubicBezTo>
                    <a:pt x="2316" y="1151"/>
                    <a:pt x="2206" y="1111"/>
                    <a:pt x="2096" y="1111"/>
                  </a:cubicBezTo>
                  <a:cubicBezTo>
                    <a:pt x="1985" y="1111"/>
                    <a:pt x="1875" y="1151"/>
                    <a:pt x="1796" y="1229"/>
                  </a:cubicBezTo>
                  <a:lnTo>
                    <a:pt x="1670" y="1355"/>
                  </a:lnTo>
                  <a:lnTo>
                    <a:pt x="1670" y="410"/>
                  </a:lnTo>
                  <a:cubicBezTo>
                    <a:pt x="1670" y="221"/>
                    <a:pt x="1481" y="1"/>
                    <a:pt x="12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802;p72">
              <a:extLst>
                <a:ext uri="{FF2B5EF4-FFF2-40B4-BE49-F238E27FC236}">
                  <a16:creationId xmlns:a16="http://schemas.microsoft.com/office/drawing/2014/main" id="{9C033200-B02E-9D10-45DB-252D7E0C14BC}"/>
                </a:ext>
              </a:extLst>
            </p:cNvPr>
            <p:cNvSpPr/>
            <p:nvPr/>
          </p:nvSpPr>
          <p:spPr>
            <a:xfrm>
              <a:off x="-62154300" y="3785700"/>
              <a:ext cx="318200" cy="275700"/>
            </a:xfrm>
            <a:custGeom>
              <a:avLst/>
              <a:gdLst/>
              <a:ahLst/>
              <a:cxnLst/>
              <a:rect l="l" t="t" r="r" b="b"/>
              <a:pathLst>
                <a:path w="12728" h="11028" extrusionOk="0">
                  <a:moveTo>
                    <a:pt x="5261" y="3560"/>
                  </a:moveTo>
                  <a:cubicBezTo>
                    <a:pt x="5513" y="3560"/>
                    <a:pt x="5671" y="3781"/>
                    <a:pt x="5671" y="4002"/>
                  </a:cubicBezTo>
                  <a:lnTo>
                    <a:pt x="5671" y="5671"/>
                  </a:lnTo>
                  <a:cubicBezTo>
                    <a:pt x="5671" y="5892"/>
                    <a:pt x="5450" y="6112"/>
                    <a:pt x="5261" y="6112"/>
                  </a:cubicBezTo>
                  <a:cubicBezTo>
                    <a:pt x="5072" y="6112"/>
                    <a:pt x="4820" y="5892"/>
                    <a:pt x="4820" y="5671"/>
                  </a:cubicBezTo>
                  <a:lnTo>
                    <a:pt x="4820" y="4002"/>
                  </a:lnTo>
                  <a:cubicBezTo>
                    <a:pt x="4820" y="3781"/>
                    <a:pt x="5041" y="3560"/>
                    <a:pt x="5261" y="3560"/>
                  </a:cubicBezTo>
                  <a:close/>
                  <a:moveTo>
                    <a:pt x="7719" y="3560"/>
                  </a:moveTo>
                  <a:cubicBezTo>
                    <a:pt x="7908" y="3560"/>
                    <a:pt x="8128" y="3781"/>
                    <a:pt x="8128" y="4002"/>
                  </a:cubicBezTo>
                  <a:lnTo>
                    <a:pt x="8128" y="5671"/>
                  </a:lnTo>
                  <a:cubicBezTo>
                    <a:pt x="8128" y="5892"/>
                    <a:pt x="7939" y="6112"/>
                    <a:pt x="7719" y="6112"/>
                  </a:cubicBezTo>
                  <a:cubicBezTo>
                    <a:pt x="7467" y="6112"/>
                    <a:pt x="7309" y="5892"/>
                    <a:pt x="7309" y="5671"/>
                  </a:cubicBezTo>
                  <a:lnTo>
                    <a:pt x="7309" y="4002"/>
                  </a:lnTo>
                  <a:cubicBezTo>
                    <a:pt x="7309" y="3781"/>
                    <a:pt x="7498" y="3560"/>
                    <a:pt x="7719" y="3560"/>
                  </a:cubicBezTo>
                  <a:close/>
                  <a:moveTo>
                    <a:pt x="10239" y="3560"/>
                  </a:moveTo>
                  <a:cubicBezTo>
                    <a:pt x="10460" y="3560"/>
                    <a:pt x="10617" y="3781"/>
                    <a:pt x="10617" y="4002"/>
                  </a:cubicBezTo>
                  <a:lnTo>
                    <a:pt x="10617" y="5671"/>
                  </a:lnTo>
                  <a:cubicBezTo>
                    <a:pt x="10617" y="5892"/>
                    <a:pt x="10428" y="6112"/>
                    <a:pt x="10239" y="6112"/>
                  </a:cubicBezTo>
                  <a:cubicBezTo>
                    <a:pt x="9987" y="6112"/>
                    <a:pt x="9798" y="5892"/>
                    <a:pt x="9798" y="5671"/>
                  </a:cubicBezTo>
                  <a:lnTo>
                    <a:pt x="9798" y="4002"/>
                  </a:lnTo>
                  <a:cubicBezTo>
                    <a:pt x="9798" y="3781"/>
                    <a:pt x="9987" y="3560"/>
                    <a:pt x="10239" y="3560"/>
                  </a:cubicBezTo>
                  <a:close/>
                  <a:moveTo>
                    <a:pt x="5230" y="9357"/>
                  </a:moveTo>
                  <a:cubicBezTo>
                    <a:pt x="5450" y="9357"/>
                    <a:pt x="5608" y="9578"/>
                    <a:pt x="5608" y="9767"/>
                  </a:cubicBezTo>
                  <a:cubicBezTo>
                    <a:pt x="5608" y="9987"/>
                    <a:pt x="5419" y="10208"/>
                    <a:pt x="5230" y="10208"/>
                  </a:cubicBezTo>
                  <a:cubicBezTo>
                    <a:pt x="5041" y="10208"/>
                    <a:pt x="4789" y="9987"/>
                    <a:pt x="4789" y="9767"/>
                  </a:cubicBezTo>
                  <a:cubicBezTo>
                    <a:pt x="4820" y="9578"/>
                    <a:pt x="5041" y="9357"/>
                    <a:pt x="5230" y="9357"/>
                  </a:cubicBezTo>
                  <a:close/>
                  <a:moveTo>
                    <a:pt x="9924" y="9357"/>
                  </a:moveTo>
                  <a:cubicBezTo>
                    <a:pt x="10145" y="9357"/>
                    <a:pt x="10302" y="9578"/>
                    <a:pt x="10302" y="9767"/>
                  </a:cubicBezTo>
                  <a:cubicBezTo>
                    <a:pt x="10302" y="9987"/>
                    <a:pt x="10113" y="10208"/>
                    <a:pt x="9924" y="10208"/>
                  </a:cubicBezTo>
                  <a:cubicBezTo>
                    <a:pt x="9704" y="10208"/>
                    <a:pt x="9515" y="9987"/>
                    <a:pt x="9515" y="9767"/>
                  </a:cubicBezTo>
                  <a:cubicBezTo>
                    <a:pt x="9515" y="9578"/>
                    <a:pt x="9704" y="9357"/>
                    <a:pt x="9924" y="9357"/>
                  </a:cubicBezTo>
                  <a:close/>
                  <a:moveTo>
                    <a:pt x="441" y="0"/>
                  </a:moveTo>
                  <a:cubicBezTo>
                    <a:pt x="189" y="0"/>
                    <a:pt x="0" y="189"/>
                    <a:pt x="0" y="378"/>
                  </a:cubicBezTo>
                  <a:cubicBezTo>
                    <a:pt x="0" y="599"/>
                    <a:pt x="347" y="820"/>
                    <a:pt x="536" y="820"/>
                  </a:cubicBezTo>
                  <a:lnTo>
                    <a:pt x="2111" y="820"/>
                  </a:lnTo>
                  <a:cubicBezTo>
                    <a:pt x="2174" y="1103"/>
                    <a:pt x="3245" y="6711"/>
                    <a:pt x="3308" y="6994"/>
                  </a:cubicBezTo>
                  <a:cubicBezTo>
                    <a:pt x="2867" y="7184"/>
                    <a:pt x="2584" y="7625"/>
                    <a:pt x="2584" y="8097"/>
                  </a:cubicBezTo>
                  <a:cubicBezTo>
                    <a:pt x="2584" y="8759"/>
                    <a:pt x="3151" y="9326"/>
                    <a:pt x="3812" y="9326"/>
                  </a:cubicBezTo>
                  <a:lnTo>
                    <a:pt x="4001" y="9326"/>
                  </a:lnTo>
                  <a:cubicBezTo>
                    <a:pt x="3970" y="9452"/>
                    <a:pt x="3938" y="9609"/>
                    <a:pt x="3938" y="9767"/>
                  </a:cubicBezTo>
                  <a:cubicBezTo>
                    <a:pt x="3938" y="10429"/>
                    <a:pt x="4474" y="11027"/>
                    <a:pt x="5167" y="11027"/>
                  </a:cubicBezTo>
                  <a:cubicBezTo>
                    <a:pt x="5829" y="11027"/>
                    <a:pt x="6364" y="10460"/>
                    <a:pt x="6364" y="9767"/>
                  </a:cubicBezTo>
                  <a:cubicBezTo>
                    <a:pt x="6364" y="9609"/>
                    <a:pt x="6333" y="9483"/>
                    <a:pt x="6301" y="9326"/>
                  </a:cubicBezTo>
                  <a:lnTo>
                    <a:pt x="8664" y="9326"/>
                  </a:lnTo>
                  <a:cubicBezTo>
                    <a:pt x="8632" y="9452"/>
                    <a:pt x="8569" y="9609"/>
                    <a:pt x="8569" y="9767"/>
                  </a:cubicBezTo>
                  <a:cubicBezTo>
                    <a:pt x="8569" y="10429"/>
                    <a:pt x="9137" y="11027"/>
                    <a:pt x="9798" y="11027"/>
                  </a:cubicBezTo>
                  <a:cubicBezTo>
                    <a:pt x="10460" y="11027"/>
                    <a:pt x="11027" y="10460"/>
                    <a:pt x="11027" y="9767"/>
                  </a:cubicBezTo>
                  <a:cubicBezTo>
                    <a:pt x="11027" y="9609"/>
                    <a:pt x="10995" y="9483"/>
                    <a:pt x="10932" y="9357"/>
                  </a:cubicBezTo>
                  <a:lnTo>
                    <a:pt x="11562" y="9357"/>
                  </a:lnTo>
                  <a:cubicBezTo>
                    <a:pt x="11814" y="9357"/>
                    <a:pt x="12003" y="9168"/>
                    <a:pt x="12003" y="8979"/>
                  </a:cubicBezTo>
                  <a:cubicBezTo>
                    <a:pt x="12003" y="8727"/>
                    <a:pt x="11814" y="8538"/>
                    <a:pt x="11562" y="8538"/>
                  </a:cubicBezTo>
                  <a:lnTo>
                    <a:pt x="3749" y="8538"/>
                  </a:lnTo>
                  <a:cubicBezTo>
                    <a:pt x="3497" y="8538"/>
                    <a:pt x="3308" y="8349"/>
                    <a:pt x="3308" y="8160"/>
                  </a:cubicBezTo>
                  <a:cubicBezTo>
                    <a:pt x="3308" y="7940"/>
                    <a:pt x="3497" y="7719"/>
                    <a:pt x="3749" y="7719"/>
                  </a:cubicBezTo>
                  <a:lnTo>
                    <a:pt x="11468" y="7719"/>
                  </a:lnTo>
                  <a:cubicBezTo>
                    <a:pt x="11657" y="7719"/>
                    <a:pt x="11846" y="7562"/>
                    <a:pt x="11846" y="7373"/>
                  </a:cubicBezTo>
                  <a:lnTo>
                    <a:pt x="12665" y="2395"/>
                  </a:lnTo>
                  <a:cubicBezTo>
                    <a:pt x="12728" y="2143"/>
                    <a:pt x="12508" y="1922"/>
                    <a:pt x="12287" y="1922"/>
                  </a:cubicBezTo>
                  <a:lnTo>
                    <a:pt x="3056" y="1922"/>
                  </a:lnTo>
                  <a:lnTo>
                    <a:pt x="2741" y="347"/>
                  </a:lnTo>
                  <a:cubicBezTo>
                    <a:pt x="2710" y="158"/>
                    <a:pt x="2552" y="0"/>
                    <a:pt x="23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2" name="Google Shape;6500;p73">
            <a:extLst>
              <a:ext uri="{FF2B5EF4-FFF2-40B4-BE49-F238E27FC236}">
                <a16:creationId xmlns:a16="http://schemas.microsoft.com/office/drawing/2014/main" id="{9B4983DA-729C-44CE-D583-163D151B24E0}"/>
              </a:ext>
            </a:extLst>
          </p:cNvPr>
          <p:cNvGrpSpPr/>
          <p:nvPr/>
        </p:nvGrpSpPr>
        <p:grpSpPr>
          <a:xfrm>
            <a:off x="1668196" y="2908759"/>
            <a:ext cx="292679" cy="292679"/>
            <a:chOff x="-57568775" y="3198925"/>
            <a:chExt cx="318225" cy="318225"/>
          </a:xfrm>
          <a:solidFill>
            <a:schemeClr val="bg1"/>
          </a:solidFill>
        </p:grpSpPr>
        <p:sp>
          <p:nvSpPr>
            <p:cNvPr id="593" name="Google Shape;6501;p73">
              <a:extLst>
                <a:ext uri="{FF2B5EF4-FFF2-40B4-BE49-F238E27FC236}">
                  <a16:creationId xmlns:a16="http://schemas.microsoft.com/office/drawing/2014/main" id="{2B31E57A-571C-4FB7-66B0-00FD588383BC}"/>
                </a:ext>
              </a:extLst>
            </p:cNvPr>
            <p:cNvSpPr/>
            <p:nvPr/>
          </p:nvSpPr>
          <p:spPr>
            <a:xfrm>
              <a:off x="-57530950" y="3373775"/>
              <a:ext cx="18125" cy="64600"/>
            </a:xfrm>
            <a:custGeom>
              <a:avLst/>
              <a:gdLst/>
              <a:ahLst/>
              <a:cxnLst/>
              <a:rect l="l" t="t" r="r" b="b"/>
              <a:pathLst>
                <a:path w="725" h="2584" extrusionOk="0">
                  <a:moveTo>
                    <a:pt x="725" y="0"/>
                  </a:moveTo>
                  <a:cubicBezTo>
                    <a:pt x="315" y="284"/>
                    <a:pt x="0" y="725"/>
                    <a:pt x="0" y="1261"/>
                  </a:cubicBezTo>
                  <a:lnTo>
                    <a:pt x="0" y="1324"/>
                  </a:lnTo>
                  <a:cubicBezTo>
                    <a:pt x="0" y="1859"/>
                    <a:pt x="315" y="2332"/>
                    <a:pt x="725" y="2584"/>
                  </a:cubicBezTo>
                  <a:lnTo>
                    <a:pt x="725" y="1576"/>
                  </a:lnTo>
                  <a:lnTo>
                    <a:pt x="72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6502;p73">
              <a:extLst>
                <a:ext uri="{FF2B5EF4-FFF2-40B4-BE49-F238E27FC236}">
                  <a16:creationId xmlns:a16="http://schemas.microsoft.com/office/drawing/2014/main" id="{08282A88-D815-BA86-8925-657D1A9BD07D}"/>
                </a:ext>
              </a:extLst>
            </p:cNvPr>
            <p:cNvSpPr/>
            <p:nvPr/>
          </p:nvSpPr>
          <p:spPr>
            <a:xfrm>
              <a:off x="-57568775" y="3406850"/>
              <a:ext cx="99275" cy="110300"/>
            </a:xfrm>
            <a:custGeom>
              <a:avLst/>
              <a:gdLst/>
              <a:ahLst/>
              <a:cxnLst/>
              <a:rect l="l" t="t" r="r" b="b"/>
              <a:pathLst>
                <a:path w="3971" h="4412" extrusionOk="0">
                  <a:moveTo>
                    <a:pt x="757" y="1"/>
                  </a:moveTo>
                  <a:cubicBezTo>
                    <a:pt x="285" y="473"/>
                    <a:pt x="1" y="1103"/>
                    <a:pt x="1" y="1796"/>
                  </a:cubicBezTo>
                  <a:cubicBezTo>
                    <a:pt x="1" y="3246"/>
                    <a:pt x="1198" y="4411"/>
                    <a:pt x="2616" y="4411"/>
                  </a:cubicBezTo>
                  <a:cubicBezTo>
                    <a:pt x="3120" y="4411"/>
                    <a:pt x="3561" y="4254"/>
                    <a:pt x="3971" y="4002"/>
                  </a:cubicBezTo>
                  <a:cubicBezTo>
                    <a:pt x="3435" y="3561"/>
                    <a:pt x="2994" y="2962"/>
                    <a:pt x="2710" y="2363"/>
                  </a:cubicBezTo>
                  <a:lnTo>
                    <a:pt x="1891" y="1891"/>
                  </a:lnTo>
                  <a:cubicBezTo>
                    <a:pt x="1230" y="1481"/>
                    <a:pt x="789" y="788"/>
                    <a:pt x="7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6503;p73">
              <a:extLst>
                <a:ext uri="{FF2B5EF4-FFF2-40B4-BE49-F238E27FC236}">
                  <a16:creationId xmlns:a16="http://schemas.microsoft.com/office/drawing/2014/main" id="{6411DC13-5A43-8B38-1ADA-0D76384D9204}"/>
                </a:ext>
              </a:extLst>
            </p:cNvPr>
            <p:cNvSpPr/>
            <p:nvPr/>
          </p:nvSpPr>
          <p:spPr>
            <a:xfrm>
              <a:off x="-57494725" y="3254850"/>
              <a:ext cx="207175" cy="262300"/>
            </a:xfrm>
            <a:custGeom>
              <a:avLst/>
              <a:gdLst/>
              <a:ahLst/>
              <a:cxnLst/>
              <a:rect l="l" t="t" r="r" b="b"/>
              <a:pathLst>
                <a:path w="8287" h="10492" extrusionOk="0">
                  <a:moveTo>
                    <a:pt x="2647" y="5293"/>
                  </a:moveTo>
                  <a:cubicBezTo>
                    <a:pt x="2836" y="5293"/>
                    <a:pt x="2993" y="5451"/>
                    <a:pt x="2993" y="5640"/>
                  </a:cubicBezTo>
                  <a:cubicBezTo>
                    <a:pt x="2993" y="5829"/>
                    <a:pt x="2836" y="5986"/>
                    <a:pt x="2647" y="5986"/>
                  </a:cubicBezTo>
                  <a:cubicBezTo>
                    <a:pt x="2628" y="5989"/>
                    <a:pt x="2609" y="5990"/>
                    <a:pt x="2592" y="5990"/>
                  </a:cubicBezTo>
                  <a:cubicBezTo>
                    <a:pt x="2400" y="5990"/>
                    <a:pt x="2269" y="5841"/>
                    <a:pt x="2269" y="5640"/>
                  </a:cubicBezTo>
                  <a:cubicBezTo>
                    <a:pt x="2269" y="5451"/>
                    <a:pt x="2426" y="5293"/>
                    <a:pt x="2647" y="5293"/>
                  </a:cubicBezTo>
                  <a:close/>
                  <a:moveTo>
                    <a:pt x="5640" y="5324"/>
                  </a:moveTo>
                  <a:cubicBezTo>
                    <a:pt x="5829" y="5324"/>
                    <a:pt x="5986" y="5482"/>
                    <a:pt x="5986" y="5671"/>
                  </a:cubicBezTo>
                  <a:cubicBezTo>
                    <a:pt x="6018" y="5860"/>
                    <a:pt x="5860" y="6018"/>
                    <a:pt x="5640" y="6018"/>
                  </a:cubicBezTo>
                  <a:cubicBezTo>
                    <a:pt x="5419" y="6018"/>
                    <a:pt x="5262" y="5860"/>
                    <a:pt x="5262" y="5671"/>
                  </a:cubicBezTo>
                  <a:cubicBezTo>
                    <a:pt x="5262" y="5482"/>
                    <a:pt x="5419" y="5324"/>
                    <a:pt x="5640" y="5324"/>
                  </a:cubicBezTo>
                  <a:close/>
                  <a:moveTo>
                    <a:pt x="5191" y="7845"/>
                  </a:moveTo>
                  <a:cubicBezTo>
                    <a:pt x="5285" y="7845"/>
                    <a:pt x="5372" y="7876"/>
                    <a:pt x="5419" y="7939"/>
                  </a:cubicBezTo>
                  <a:cubicBezTo>
                    <a:pt x="5640" y="8065"/>
                    <a:pt x="5640" y="8317"/>
                    <a:pt x="5482" y="8475"/>
                  </a:cubicBezTo>
                  <a:cubicBezTo>
                    <a:pt x="5104" y="8822"/>
                    <a:pt x="4632" y="9011"/>
                    <a:pt x="4128" y="9011"/>
                  </a:cubicBezTo>
                  <a:cubicBezTo>
                    <a:pt x="3624" y="9011"/>
                    <a:pt x="3151" y="8822"/>
                    <a:pt x="2836" y="8475"/>
                  </a:cubicBezTo>
                  <a:cubicBezTo>
                    <a:pt x="2678" y="8317"/>
                    <a:pt x="2678" y="8065"/>
                    <a:pt x="2836" y="7939"/>
                  </a:cubicBezTo>
                  <a:cubicBezTo>
                    <a:pt x="2915" y="7876"/>
                    <a:pt x="3009" y="7845"/>
                    <a:pt x="3100" y="7845"/>
                  </a:cubicBezTo>
                  <a:cubicBezTo>
                    <a:pt x="3190" y="7845"/>
                    <a:pt x="3277" y="7876"/>
                    <a:pt x="3340" y="7939"/>
                  </a:cubicBezTo>
                  <a:cubicBezTo>
                    <a:pt x="3561" y="8160"/>
                    <a:pt x="3844" y="8270"/>
                    <a:pt x="4128" y="8270"/>
                  </a:cubicBezTo>
                  <a:cubicBezTo>
                    <a:pt x="4411" y="8270"/>
                    <a:pt x="4695" y="8160"/>
                    <a:pt x="4915" y="7939"/>
                  </a:cubicBezTo>
                  <a:cubicBezTo>
                    <a:pt x="4994" y="7876"/>
                    <a:pt x="5096" y="7845"/>
                    <a:pt x="5191" y="7845"/>
                  </a:cubicBezTo>
                  <a:close/>
                  <a:moveTo>
                    <a:pt x="1796" y="0"/>
                  </a:moveTo>
                  <a:cubicBezTo>
                    <a:pt x="1670" y="126"/>
                    <a:pt x="1135" y="504"/>
                    <a:pt x="1072" y="630"/>
                  </a:cubicBezTo>
                  <a:cubicBezTo>
                    <a:pt x="442" y="1260"/>
                    <a:pt x="0" y="2363"/>
                    <a:pt x="0" y="3403"/>
                  </a:cubicBezTo>
                  <a:lnTo>
                    <a:pt x="0" y="6396"/>
                  </a:lnTo>
                  <a:cubicBezTo>
                    <a:pt x="0" y="8632"/>
                    <a:pt x="1859" y="10491"/>
                    <a:pt x="4128" y="10491"/>
                  </a:cubicBezTo>
                  <a:cubicBezTo>
                    <a:pt x="6427" y="10491"/>
                    <a:pt x="8286" y="8632"/>
                    <a:pt x="8286" y="6396"/>
                  </a:cubicBezTo>
                  <a:lnTo>
                    <a:pt x="8286" y="4505"/>
                  </a:lnTo>
                  <a:cubicBezTo>
                    <a:pt x="8157" y="4513"/>
                    <a:pt x="8028" y="4517"/>
                    <a:pt x="7899" y="4517"/>
                  </a:cubicBezTo>
                  <a:cubicBezTo>
                    <a:pt x="6396" y="4517"/>
                    <a:pt x="4939" y="4009"/>
                    <a:pt x="3750" y="2993"/>
                  </a:cubicBezTo>
                  <a:cubicBezTo>
                    <a:pt x="2804" y="2206"/>
                    <a:pt x="2174" y="1103"/>
                    <a:pt x="17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6504;p73">
              <a:extLst>
                <a:ext uri="{FF2B5EF4-FFF2-40B4-BE49-F238E27FC236}">
                  <a16:creationId xmlns:a16="http://schemas.microsoft.com/office/drawing/2014/main" id="{6ADF60AC-5C7E-DF6A-C1A8-B85B5904CA3C}"/>
                </a:ext>
              </a:extLst>
            </p:cNvPr>
            <p:cNvSpPr/>
            <p:nvPr/>
          </p:nvSpPr>
          <p:spPr>
            <a:xfrm>
              <a:off x="-57269475" y="3372975"/>
              <a:ext cx="18925" cy="63825"/>
            </a:xfrm>
            <a:custGeom>
              <a:avLst/>
              <a:gdLst/>
              <a:ahLst/>
              <a:cxnLst/>
              <a:rect l="l" t="t" r="r" b="b"/>
              <a:pathLst>
                <a:path w="757" h="2553" extrusionOk="0">
                  <a:moveTo>
                    <a:pt x="1" y="1"/>
                  </a:moveTo>
                  <a:lnTo>
                    <a:pt x="1" y="2553"/>
                  </a:lnTo>
                  <a:cubicBezTo>
                    <a:pt x="442" y="2301"/>
                    <a:pt x="757" y="1828"/>
                    <a:pt x="757" y="1261"/>
                  </a:cubicBezTo>
                  <a:cubicBezTo>
                    <a:pt x="757" y="757"/>
                    <a:pt x="473" y="284"/>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6505;p73">
              <a:extLst>
                <a:ext uri="{FF2B5EF4-FFF2-40B4-BE49-F238E27FC236}">
                  <a16:creationId xmlns:a16="http://schemas.microsoft.com/office/drawing/2014/main" id="{8C9CB6F0-DAD2-5D94-A9A2-4AEA187E2992}"/>
                </a:ext>
              </a:extLst>
            </p:cNvPr>
            <p:cNvSpPr/>
            <p:nvPr/>
          </p:nvSpPr>
          <p:spPr>
            <a:xfrm>
              <a:off x="-57436450" y="3198925"/>
              <a:ext cx="185900" cy="154400"/>
            </a:xfrm>
            <a:custGeom>
              <a:avLst/>
              <a:gdLst/>
              <a:ahLst/>
              <a:cxnLst/>
              <a:rect l="l" t="t" r="r" b="b"/>
              <a:pathLst>
                <a:path w="7436" h="6176" extrusionOk="0">
                  <a:moveTo>
                    <a:pt x="1828" y="0"/>
                  </a:moveTo>
                  <a:cubicBezTo>
                    <a:pt x="1198" y="0"/>
                    <a:pt x="568" y="126"/>
                    <a:pt x="1" y="315"/>
                  </a:cubicBezTo>
                  <a:cubicBezTo>
                    <a:pt x="1" y="977"/>
                    <a:pt x="127" y="1639"/>
                    <a:pt x="316" y="2237"/>
                  </a:cubicBezTo>
                  <a:cubicBezTo>
                    <a:pt x="631" y="3151"/>
                    <a:pt x="1167" y="3970"/>
                    <a:pt x="1923" y="4600"/>
                  </a:cubicBezTo>
                  <a:cubicBezTo>
                    <a:pt x="2710" y="5262"/>
                    <a:pt x="3655" y="5734"/>
                    <a:pt x="4632" y="5892"/>
                  </a:cubicBezTo>
                  <a:cubicBezTo>
                    <a:pt x="5073" y="5976"/>
                    <a:pt x="5262" y="5976"/>
                    <a:pt x="5507" y="5976"/>
                  </a:cubicBezTo>
                  <a:lnTo>
                    <a:pt x="5507" y="5976"/>
                  </a:lnTo>
                  <a:cubicBezTo>
                    <a:pt x="5630" y="5976"/>
                    <a:pt x="5766" y="5976"/>
                    <a:pt x="5955" y="5986"/>
                  </a:cubicBezTo>
                  <a:lnTo>
                    <a:pt x="6680" y="5986"/>
                  </a:lnTo>
                  <a:cubicBezTo>
                    <a:pt x="6963" y="5986"/>
                    <a:pt x="7215" y="6049"/>
                    <a:pt x="7436" y="6175"/>
                  </a:cubicBezTo>
                  <a:lnTo>
                    <a:pt x="7436" y="5671"/>
                  </a:lnTo>
                  <a:lnTo>
                    <a:pt x="7436" y="5640"/>
                  </a:lnTo>
                  <a:cubicBezTo>
                    <a:pt x="7436" y="2552"/>
                    <a:pt x="4916" y="0"/>
                    <a:pt x="182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6506;p73">
              <a:extLst>
                <a:ext uri="{FF2B5EF4-FFF2-40B4-BE49-F238E27FC236}">
                  <a16:creationId xmlns:a16="http://schemas.microsoft.com/office/drawing/2014/main" id="{500EE7A8-516B-7BD6-AD09-0338D8CB5884}"/>
                </a:ext>
              </a:extLst>
            </p:cNvPr>
            <p:cNvSpPr/>
            <p:nvPr/>
          </p:nvSpPr>
          <p:spPr>
            <a:xfrm>
              <a:off x="-57532525" y="3215450"/>
              <a:ext cx="77975" cy="148900"/>
            </a:xfrm>
            <a:custGeom>
              <a:avLst/>
              <a:gdLst/>
              <a:ahLst/>
              <a:cxnLst/>
              <a:rect l="l" t="t" r="r" b="b"/>
              <a:pathLst>
                <a:path w="3119" h="5956" extrusionOk="0">
                  <a:moveTo>
                    <a:pt x="3056" y="1"/>
                  </a:moveTo>
                  <a:cubicBezTo>
                    <a:pt x="1260" y="946"/>
                    <a:pt x="0" y="2836"/>
                    <a:pt x="0" y="5010"/>
                  </a:cubicBezTo>
                  <a:lnTo>
                    <a:pt x="0" y="5199"/>
                  </a:lnTo>
                  <a:lnTo>
                    <a:pt x="0" y="5955"/>
                  </a:lnTo>
                  <a:lnTo>
                    <a:pt x="63" y="5955"/>
                  </a:lnTo>
                  <a:cubicBezTo>
                    <a:pt x="158" y="5829"/>
                    <a:pt x="284" y="5766"/>
                    <a:pt x="410" y="5672"/>
                  </a:cubicBezTo>
                  <a:lnTo>
                    <a:pt x="788" y="5451"/>
                  </a:lnTo>
                  <a:lnTo>
                    <a:pt x="788" y="4601"/>
                  </a:lnTo>
                  <a:cubicBezTo>
                    <a:pt x="914" y="3088"/>
                    <a:pt x="1828" y="1576"/>
                    <a:pt x="3119" y="789"/>
                  </a:cubicBezTo>
                  <a:cubicBezTo>
                    <a:pt x="3088" y="505"/>
                    <a:pt x="3056" y="253"/>
                    <a:pt x="30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9" name="Google Shape;544;p47">
            <a:extLst>
              <a:ext uri="{FF2B5EF4-FFF2-40B4-BE49-F238E27FC236}">
                <a16:creationId xmlns:a16="http://schemas.microsoft.com/office/drawing/2014/main" id="{EF52C480-4D62-D339-DA00-614DF361DDAB}"/>
              </a:ext>
            </a:extLst>
          </p:cNvPr>
          <p:cNvSpPr txBox="1">
            <a:spLocks/>
          </p:cNvSpPr>
          <p:nvPr/>
        </p:nvSpPr>
        <p:spPr>
          <a:xfrm>
            <a:off x="1121362" y="3541856"/>
            <a:ext cx="1400549" cy="4420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SemiBold"/>
              <a:buNone/>
              <a:defRPr sz="3000" b="0" i="0" u="none" strike="noStrike" cap="none">
                <a:solidFill>
                  <a:schemeClr val="dk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pPr algn="ctr"/>
            <a:r>
              <a:rPr lang="pt-BR" sz="1100" b="1" dirty="0">
                <a:solidFill>
                  <a:schemeClr val="tx2"/>
                </a:solidFill>
                <a:latin typeface="Montserrat Light" panose="00000400000000000000" pitchFamily="2" charset="0"/>
              </a:rPr>
              <a:t>1,01 Kg/</a:t>
            </a:r>
            <a:r>
              <a:rPr lang="pt-BR" sz="1100" b="1" dirty="0" err="1">
                <a:solidFill>
                  <a:schemeClr val="tx2"/>
                </a:solidFill>
                <a:latin typeface="Montserrat Light" panose="00000400000000000000" pitchFamily="2" charset="0"/>
              </a:rPr>
              <a:t>Hab</a:t>
            </a:r>
            <a:r>
              <a:rPr lang="pt-BR" sz="1100" b="1" dirty="0">
                <a:solidFill>
                  <a:schemeClr val="tx2"/>
                </a:solidFill>
                <a:latin typeface="Montserrat Light" panose="00000400000000000000" pitchFamily="2" charset="0"/>
              </a:rPr>
              <a:t>/Dia</a:t>
            </a:r>
          </a:p>
        </p:txBody>
      </p:sp>
      <p:sp>
        <p:nvSpPr>
          <p:cNvPr id="604" name="Google Shape;544;p47">
            <a:extLst>
              <a:ext uri="{FF2B5EF4-FFF2-40B4-BE49-F238E27FC236}">
                <a16:creationId xmlns:a16="http://schemas.microsoft.com/office/drawing/2014/main" id="{FDF51EFB-DD75-FC3D-ADE5-48BE134FBFAD}"/>
              </a:ext>
            </a:extLst>
          </p:cNvPr>
          <p:cNvSpPr txBox="1">
            <a:spLocks/>
          </p:cNvSpPr>
          <p:nvPr/>
        </p:nvSpPr>
        <p:spPr>
          <a:xfrm>
            <a:off x="3763072" y="3453390"/>
            <a:ext cx="1076442" cy="4420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SemiBold"/>
              <a:buNone/>
              <a:defRPr sz="3000" b="0" i="0" u="none" strike="noStrike" cap="none">
                <a:solidFill>
                  <a:schemeClr val="dk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pPr algn="ctr"/>
            <a:r>
              <a:rPr lang="pt-BR" sz="1100" b="1" dirty="0">
                <a:solidFill>
                  <a:schemeClr val="accent1">
                    <a:lumMod val="50000"/>
                  </a:schemeClr>
                </a:solidFill>
                <a:latin typeface="Montserrat Light" panose="00000400000000000000" pitchFamily="2" charset="0"/>
              </a:rPr>
              <a:t>0,29 Mi. de</a:t>
            </a:r>
          </a:p>
          <a:p>
            <a:pPr algn="ctr"/>
            <a:r>
              <a:rPr lang="pt-BR" sz="1100" b="1" dirty="0">
                <a:solidFill>
                  <a:schemeClr val="accent1">
                    <a:lumMod val="50000"/>
                  </a:schemeClr>
                </a:solidFill>
                <a:latin typeface="Montserrat Light" panose="00000400000000000000" pitchFamily="2" charset="0"/>
              </a:rPr>
              <a:t>toneladas</a:t>
            </a:r>
          </a:p>
        </p:txBody>
      </p:sp>
      <p:pic>
        <p:nvPicPr>
          <p:cNvPr id="606" name="Imagem 605" descr="Desenho de uma pessoa&#10;&#10;Descrição gerada automaticamente com confiança baixa">
            <a:extLst>
              <a:ext uri="{FF2B5EF4-FFF2-40B4-BE49-F238E27FC236}">
                <a16:creationId xmlns:a16="http://schemas.microsoft.com/office/drawing/2014/main" id="{C6AD7996-C66E-FC07-BD2D-DACB420ECEE2}"/>
              </a:ext>
            </a:extLst>
          </p:cNvPr>
          <p:cNvPicPr>
            <a:picLocks noChangeAspect="1"/>
          </p:cNvPicPr>
          <p:nvPr/>
        </p:nvPicPr>
        <p:blipFill>
          <a:blip r:embed="rId3"/>
          <a:stretch>
            <a:fillRect/>
          </a:stretch>
        </p:blipFill>
        <p:spPr>
          <a:xfrm>
            <a:off x="3024514" y="2913178"/>
            <a:ext cx="299379" cy="299379"/>
          </a:xfrm>
          <a:prstGeom prst="rect">
            <a:avLst/>
          </a:prstGeom>
        </p:spPr>
      </p:pic>
      <p:sp>
        <p:nvSpPr>
          <p:cNvPr id="607" name="Google Shape;544;p47">
            <a:extLst>
              <a:ext uri="{FF2B5EF4-FFF2-40B4-BE49-F238E27FC236}">
                <a16:creationId xmlns:a16="http://schemas.microsoft.com/office/drawing/2014/main" id="{422B88C5-3331-5BA5-DBAC-2FF24BC49483}"/>
              </a:ext>
            </a:extLst>
          </p:cNvPr>
          <p:cNvSpPr txBox="1">
            <a:spLocks/>
          </p:cNvSpPr>
          <p:nvPr/>
        </p:nvSpPr>
        <p:spPr>
          <a:xfrm>
            <a:off x="2637423" y="3283674"/>
            <a:ext cx="1076442" cy="4420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SemiBold"/>
              <a:buNone/>
              <a:defRPr sz="3000" b="0" i="0" u="none" strike="noStrike" cap="none">
                <a:solidFill>
                  <a:schemeClr val="dk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pPr algn="ctr"/>
            <a:r>
              <a:rPr lang="pt-BR" sz="1100" b="1" dirty="0">
                <a:solidFill>
                  <a:schemeClr val="accent1">
                    <a:lumMod val="50000"/>
                  </a:schemeClr>
                </a:solidFill>
                <a:latin typeface="Montserrat Light" panose="00000400000000000000" pitchFamily="2" charset="0"/>
              </a:rPr>
              <a:t>REC. SECOS</a:t>
            </a:r>
          </a:p>
        </p:txBody>
      </p:sp>
      <p:sp>
        <p:nvSpPr>
          <p:cNvPr id="608" name="Google Shape;544;p47">
            <a:extLst>
              <a:ext uri="{FF2B5EF4-FFF2-40B4-BE49-F238E27FC236}">
                <a16:creationId xmlns:a16="http://schemas.microsoft.com/office/drawing/2014/main" id="{23576377-83AD-EE50-FD78-2AF269EFE4CA}"/>
              </a:ext>
            </a:extLst>
          </p:cNvPr>
          <p:cNvSpPr txBox="1">
            <a:spLocks/>
          </p:cNvSpPr>
          <p:nvPr/>
        </p:nvSpPr>
        <p:spPr>
          <a:xfrm>
            <a:off x="3763072" y="2326046"/>
            <a:ext cx="1076442" cy="4420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SemiBold"/>
              <a:buNone/>
              <a:defRPr sz="3000" b="0" i="0" u="none" strike="noStrike" cap="none">
                <a:solidFill>
                  <a:schemeClr val="dk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pPr algn="ctr"/>
            <a:r>
              <a:rPr lang="pt-BR" sz="1100" b="1" dirty="0">
                <a:solidFill>
                  <a:schemeClr val="accent1">
                    <a:lumMod val="50000"/>
                  </a:schemeClr>
                </a:solidFill>
                <a:latin typeface="Montserrat Light" panose="00000400000000000000" pitchFamily="2" charset="0"/>
              </a:rPr>
              <a:t>REC. ORGÂNICOS</a:t>
            </a:r>
          </a:p>
        </p:txBody>
      </p:sp>
      <p:sp>
        <p:nvSpPr>
          <p:cNvPr id="609" name="Google Shape;544;p47">
            <a:extLst>
              <a:ext uri="{FF2B5EF4-FFF2-40B4-BE49-F238E27FC236}">
                <a16:creationId xmlns:a16="http://schemas.microsoft.com/office/drawing/2014/main" id="{2DCF8C51-2868-63F7-515C-625458C196BF}"/>
              </a:ext>
            </a:extLst>
          </p:cNvPr>
          <p:cNvSpPr txBox="1">
            <a:spLocks/>
          </p:cNvSpPr>
          <p:nvPr/>
        </p:nvSpPr>
        <p:spPr>
          <a:xfrm>
            <a:off x="2637423" y="2165495"/>
            <a:ext cx="1076442" cy="4420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SemiBold"/>
              <a:buNone/>
              <a:defRPr sz="3000" b="0" i="0" u="none" strike="noStrike" cap="none">
                <a:solidFill>
                  <a:schemeClr val="dk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pPr algn="ctr"/>
            <a:r>
              <a:rPr lang="pt-BR" sz="1100" b="1" dirty="0">
                <a:solidFill>
                  <a:schemeClr val="accent1">
                    <a:lumMod val="50000"/>
                  </a:schemeClr>
                </a:solidFill>
                <a:latin typeface="Montserrat Light" panose="00000400000000000000" pitchFamily="2" charset="0"/>
              </a:rPr>
              <a:t>1,7 Mi. de</a:t>
            </a:r>
          </a:p>
          <a:p>
            <a:pPr algn="ctr"/>
            <a:r>
              <a:rPr lang="pt-BR" sz="1100" b="1" dirty="0">
                <a:solidFill>
                  <a:schemeClr val="accent1">
                    <a:lumMod val="50000"/>
                  </a:schemeClr>
                </a:solidFill>
                <a:latin typeface="Montserrat Light" panose="00000400000000000000" pitchFamily="2" charset="0"/>
              </a:rPr>
              <a:t>toneladas</a:t>
            </a:r>
          </a:p>
        </p:txBody>
      </p:sp>
      <p:pic>
        <p:nvPicPr>
          <p:cNvPr id="611" name="Imagem 610" descr="Ícone&#10;&#10;Descrição gerada automaticamente">
            <a:extLst>
              <a:ext uri="{FF2B5EF4-FFF2-40B4-BE49-F238E27FC236}">
                <a16:creationId xmlns:a16="http://schemas.microsoft.com/office/drawing/2014/main" id="{650FFBB2-7FD5-88FF-7239-3A6E0FFBBBF6}"/>
              </a:ext>
            </a:extLst>
          </p:cNvPr>
          <p:cNvPicPr>
            <a:picLocks noChangeAspect="1"/>
          </p:cNvPicPr>
          <p:nvPr/>
        </p:nvPicPr>
        <p:blipFill>
          <a:blip r:embed="rId4"/>
          <a:stretch>
            <a:fillRect/>
          </a:stretch>
        </p:blipFill>
        <p:spPr>
          <a:xfrm>
            <a:off x="4158401" y="2916908"/>
            <a:ext cx="297898" cy="297898"/>
          </a:xfrm>
          <a:prstGeom prst="rect">
            <a:avLst/>
          </a:prstGeom>
        </p:spPr>
      </p:pic>
      <p:cxnSp>
        <p:nvCxnSpPr>
          <p:cNvPr id="614" name="Conector de Seta Reta 613">
            <a:extLst>
              <a:ext uri="{FF2B5EF4-FFF2-40B4-BE49-F238E27FC236}">
                <a16:creationId xmlns:a16="http://schemas.microsoft.com/office/drawing/2014/main" id="{0589555D-9427-9104-1DF3-3ABC5961CC15}"/>
              </a:ext>
            </a:extLst>
          </p:cNvPr>
          <p:cNvCxnSpPr>
            <a:cxnSpLocks/>
          </p:cNvCxnSpPr>
          <p:nvPr/>
        </p:nvCxnSpPr>
        <p:spPr>
          <a:xfrm>
            <a:off x="3175644" y="3574638"/>
            <a:ext cx="0" cy="825346"/>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15" name="Google Shape;565;p48">
            <a:extLst>
              <a:ext uri="{FF2B5EF4-FFF2-40B4-BE49-F238E27FC236}">
                <a16:creationId xmlns:a16="http://schemas.microsoft.com/office/drawing/2014/main" id="{DB42F31A-BF51-71AD-865C-911E02FE5E37}"/>
              </a:ext>
            </a:extLst>
          </p:cNvPr>
          <p:cNvSpPr txBox="1"/>
          <p:nvPr/>
        </p:nvSpPr>
        <p:spPr>
          <a:xfrm>
            <a:off x="2407634" y="4488249"/>
            <a:ext cx="1119819" cy="407395"/>
          </a:xfrm>
          <a:prstGeom prst="rect">
            <a:avLst/>
          </a:prstGeom>
          <a:solidFill>
            <a:schemeClr val="accent1">
              <a:lumMod val="60000"/>
              <a:lumOff val="40000"/>
            </a:schemeClr>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200" dirty="0">
                <a:solidFill>
                  <a:schemeClr val="dk1"/>
                </a:solidFill>
                <a:latin typeface="Montserrat SemiBold"/>
                <a:ea typeface="Montserrat SemiBold"/>
                <a:cs typeface="Montserrat SemiBold"/>
                <a:sym typeface="Montserrat SemiBold"/>
              </a:rPr>
              <a:t>1.325 unid. </a:t>
            </a:r>
            <a:r>
              <a:rPr lang="pt-BR" sz="1200" dirty="0">
                <a:solidFill>
                  <a:schemeClr val="dk1"/>
                </a:solidFill>
                <a:latin typeface="Montserrat SemiBold"/>
                <a:ea typeface="Montserrat SemiBold"/>
                <a:cs typeface="Montserrat SemiBold"/>
                <a:sym typeface="Montserrat SemiBold"/>
              </a:rPr>
              <a:t>de triagem</a:t>
            </a:r>
            <a:endParaRPr sz="1200" dirty="0">
              <a:solidFill>
                <a:schemeClr val="dk1"/>
              </a:solidFill>
              <a:latin typeface="Montserrat SemiBold"/>
              <a:ea typeface="Montserrat SemiBold"/>
              <a:cs typeface="Montserrat SemiBold"/>
              <a:sym typeface="Montserrat SemiBold"/>
            </a:endParaRPr>
          </a:p>
        </p:txBody>
      </p:sp>
      <p:cxnSp>
        <p:nvCxnSpPr>
          <p:cNvPr id="616" name="Conector de Seta Reta 615">
            <a:extLst>
              <a:ext uri="{FF2B5EF4-FFF2-40B4-BE49-F238E27FC236}">
                <a16:creationId xmlns:a16="http://schemas.microsoft.com/office/drawing/2014/main" id="{4D5233BA-E2CE-55A6-F8CC-EF474F68D310}"/>
              </a:ext>
            </a:extLst>
          </p:cNvPr>
          <p:cNvCxnSpPr>
            <a:cxnSpLocks/>
          </p:cNvCxnSpPr>
          <p:nvPr/>
        </p:nvCxnSpPr>
        <p:spPr>
          <a:xfrm>
            <a:off x="4297438" y="3897292"/>
            <a:ext cx="0" cy="515713"/>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18" name="Google Shape;565;p48">
            <a:extLst>
              <a:ext uri="{FF2B5EF4-FFF2-40B4-BE49-F238E27FC236}">
                <a16:creationId xmlns:a16="http://schemas.microsoft.com/office/drawing/2014/main" id="{3373063D-EB2F-33F9-749F-733DD806E8C6}"/>
              </a:ext>
            </a:extLst>
          </p:cNvPr>
          <p:cNvSpPr txBox="1"/>
          <p:nvPr/>
        </p:nvSpPr>
        <p:spPr>
          <a:xfrm>
            <a:off x="3663469" y="4488249"/>
            <a:ext cx="1352151" cy="407395"/>
          </a:xfrm>
          <a:prstGeom prst="rect">
            <a:avLst/>
          </a:prstGeom>
          <a:solidFill>
            <a:schemeClr val="accent1">
              <a:lumMod val="60000"/>
              <a:lumOff val="40000"/>
            </a:schemeClr>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pt-BR" sz="1200" dirty="0">
                <a:solidFill>
                  <a:schemeClr val="dk1"/>
                </a:solidFill>
                <a:latin typeface="Montserrat SemiBold"/>
                <a:ea typeface="Montserrat SemiBold"/>
                <a:cs typeface="Montserrat SemiBold"/>
                <a:sym typeface="Montserrat SemiBold"/>
              </a:rPr>
              <a:t>74 unid. de compostagem</a:t>
            </a:r>
            <a:endParaRPr sz="1200" dirty="0">
              <a:solidFill>
                <a:schemeClr val="dk1"/>
              </a:solidFill>
              <a:latin typeface="Montserrat SemiBold"/>
              <a:ea typeface="Montserrat SemiBold"/>
              <a:cs typeface="Montserrat SemiBold"/>
              <a:sym typeface="Montserrat SemiBold"/>
            </a:endParaRPr>
          </a:p>
        </p:txBody>
      </p:sp>
      <p:sp>
        <p:nvSpPr>
          <p:cNvPr id="619" name="Retângulo: Cantos Arredondados 618">
            <a:extLst>
              <a:ext uri="{FF2B5EF4-FFF2-40B4-BE49-F238E27FC236}">
                <a16:creationId xmlns:a16="http://schemas.microsoft.com/office/drawing/2014/main" id="{C9256645-5DF0-757D-C49F-F3378ABEB47A}"/>
              </a:ext>
            </a:extLst>
          </p:cNvPr>
          <p:cNvSpPr/>
          <p:nvPr/>
        </p:nvSpPr>
        <p:spPr>
          <a:xfrm>
            <a:off x="398354" y="1983042"/>
            <a:ext cx="2030810" cy="2254313"/>
          </a:xfrm>
          <a:prstGeom prst="roundRect">
            <a:avLst>
              <a:gd name="adj" fmla="val 3836"/>
            </a:avLst>
          </a:prstGeom>
          <a:noFill/>
          <a:ln w="6350">
            <a:solidFill>
              <a:schemeClr val="tx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20" name="Google Shape;544;p47">
            <a:extLst>
              <a:ext uri="{FF2B5EF4-FFF2-40B4-BE49-F238E27FC236}">
                <a16:creationId xmlns:a16="http://schemas.microsoft.com/office/drawing/2014/main" id="{862E22C7-6732-3177-C37F-FEA799A48554}"/>
              </a:ext>
            </a:extLst>
          </p:cNvPr>
          <p:cNvSpPr txBox="1">
            <a:spLocks/>
          </p:cNvSpPr>
          <p:nvPr/>
        </p:nvSpPr>
        <p:spPr>
          <a:xfrm>
            <a:off x="437545" y="3935929"/>
            <a:ext cx="1973957" cy="4420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SemiBold"/>
              <a:buNone/>
              <a:defRPr sz="3000" b="0" i="0" u="none" strike="noStrike" cap="none">
                <a:solidFill>
                  <a:schemeClr val="dk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pPr algn="ctr"/>
            <a:r>
              <a:rPr lang="pt-BR" sz="1100" b="1" dirty="0">
                <a:solidFill>
                  <a:schemeClr val="tx2"/>
                </a:solidFill>
                <a:latin typeface="Montserrat SemiBold" panose="00000700000000000000" pitchFamily="2" charset="0"/>
              </a:rPr>
              <a:t>Massa de RSU Coletada</a:t>
            </a:r>
          </a:p>
        </p:txBody>
      </p:sp>
      <p:sp>
        <p:nvSpPr>
          <p:cNvPr id="621" name="Retângulo: Cantos Arredondados 620">
            <a:extLst>
              <a:ext uri="{FF2B5EF4-FFF2-40B4-BE49-F238E27FC236}">
                <a16:creationId xmlns:a16="http://schemas.microsoft.com/office/drawing/2014/main" id="{2D884E9D-BE99-6CD2-F2E4-8697146EB232}"/>
              </a:ext>
            </a:extLst>
          </p:cNvPr>
          <p:cNvSpPr/>
          <p:nvPr/>
        </p:nvSpPr>
        <p:spPr>
          <a:xfrm>
            <a:off x="2705557" y="1985921"/>
            <a:ext cx="2134117" cy="2251433"/>
          </a:xfrm>
          <a:prstGeom prst="roundRect">
            <a:avLst>
              <a:gd name="adj" fmla="val 3836"/>
            </a:avLst>
          </a:prstGeom>
          <a:noFill/>
          <a:ln w="635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22" name="Google Shape;544;p47">
            <a:extLst>
              <a:ext uri="{FF2B5EF4-FFF2-40B4-BE49-F238E27FC236}">
                <a16:creationId xmlns:a16="http://schemas.microsoft.com/office/drawing/2014/main" id="{DA7F5492-A562-6D9F-F24A-5C38BAF7E191}"/>
              </a:ext>
            </a:extLst>
          </p:cNvPr>
          <p:cNvSpPr txBox="1">
            <a:spLocks/>
          </p:cNvSpPr>
          <p:nvPr/>
        </p:nvSpPr>
        <p:spPr>
          <a:xfrm>
            <a:off x="2797423" y="1943173"/>
            <a:ext cx="1973957" cy="4420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SemiBold"/>
              <a:buNone/>
              <a:defRPr sz="3000" b="0" i="0" u="none" strike="noStrike" cap="none">
                <a:solidFill>
                  <a:schemeClr val="dk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pPr algn="ctr"/>
            <a:r>
              <a:rPr lang="pt-BR" sz="1100" b="1" dirty="0">
                <a:solidFill>
                  <a:schemeClr val="accent2"/>
                </a:solidFill>
                <a:latin typeface="Montserrat SemiBold" panose="00000700000000000000" pitchFamily="2" charset="0"/>
              </a:rPr>
              <a:t>Recuperação de RSU</a:t>
            </a:r>
          </a:p>
        </p:txBody>
      </p:sp>
      <p:sp>
        <p:nvSpPr>
          <p:cNvPr id="626" name="Retângulo: Cantos Arredondados 625">
            <a:extLst>
              <a:ext uri="{FF2B5EF4-FFF2-40B4-BE49-F238E27FC236}">
                <a16:creationId xmlns:a16="http://schemas.microsoft.com/office/drawing/2014/main" id="{98B1E20E-81B2-889A-A6E8-0C72FD255016}"/>
              </a:ext>
            </a:extLst>
          </p:cNvPr>
          <p:cNvSpPr/>
          <p:nvPr/>
        </p:nvSpPr>
        <p:spPr>
          <a:xfrm>
            <a:off x="5205431" y="1985922"/>
            <a:ext cx="3627733" cy="2251432"/>
          </a:xfrm>
          <a:prstGeom prst="roundRect">
            <a:avLst>
              <a:gd name="adj" fmla="val 3836"/>
            </a:avLst>
          </a:prstGeom>
          <a:noFill/>
          <a:ln w="635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27" name="Google Shape;544;p47">
            <a:extLst>
              <a:ext uri="{FF2B5EF4-FFF2-40B4-BE49-F238E27FC236}">
                <a16:creationId xmlns:a16="http://schemas.microsoft.com/office/drawing/2014/main" id="{91B3022F-D9AA-48C9-4146-04C77D357C21}"/>
              </a:ext>
            </a:extLst>
          </p:cNvPr>
          <p:cNvSpPr txBox="1">
            <a:spLocks/>
          </p:cNvSpPr>
          <p:nvPr/>
        </p:nvSpPr>
        <p:spPr>
          <a:xfrm>
            <a:off x="5811617" y="1933188"/>
            <a:ext cx="2728111" cy="4420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SemiBold"/>
              <a:buNone/>
              <a:defRPr sz="3000" b="0" i="0" u="none" strike="noStrike" cap="none">
                <a:solidFill>
                  <a:schemeClr val="dk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pPr algn="ctr"/>
            <a:r>
              <a:rPr lang="pt-BR" sz="1100" b="1" dirty="0">
                <a:solidFill>
                  <a:schemeClr val="tx2">
                    <a:lumMod val="75000"/>
                  </a:schemeClr>
                </a:solidFill>
                <a:latin typeface="Montserrat SemiBold" panose="00000700000000000000" pitchFamily="2" charset="0"/>
              </a:rPr>
              <a:t>ESTIMATIVA DE DISPOSIÇÃO FINAL NO SOLO</a:t>
            </a:r>
          </a:p>
        </p:txBody>
      </p:sp>
      <p:cxnSp>
        <p:nvCxnSpPr>
          <p:cNvPr id="629" name="Conector: Angulado 628">
            <a:extLst>
              <a:ext uri="{FF2B5EF4-FFF2-40B4-BE49-F238E27FC236}">
                <a16:creationId xmlns:a16="http://schemas.microsoft.com/office/drawing/2014/main" id="{D500596D-C46A-379A-EBA1-FB6E402C3B92}"/>
              </a:ext>
            </a:extLst>
          </p:cNvPr>
          <p:cNvCxnSpPr>
            <a:cxnSpLocks/>
            <a:endCxn id="640" idx="1"/>
          </p:cNvCxnSpPr>
          <p:nvPr/>
        </p:nvCxnSpPr>
        <p:spPr>
          <a:xfrm>
            <a:off x="6349497" y="3623077"/>
            <a:ext cx="977622" cy="205103"/>
          </a:xfrm>
          <a:prstGeom prst="bentConnector3">
            <a:avLst>
              <a:gd name="adj1" fmla="val 4100"/>
            </a:avLst>
          </a:prstGeom>
          <a:ln w="19050"/>
        </p:spPr>
        <p:style>
          <a:lnRef idx="1">
            <a:schemeClr val="accent1"/>
          </a:lnRef>
          <a:fillRef idx="0">
            <a:schemeClr val="accent1"/>
          </a:fillRef>
          <a:effectRef idx="0">
            <a:schemeClr val="accent1"/>
          </a:effectRef>
          <a:fontRef idx="minor">
            <a:schemeClr val="tx1"/>
          </a:fontRef>
        </p:style>
      </p:cxnSp>
      <p:cxnSp>
        <p:nvCxnSpPr>
          <p:cNvPr id="630" name="Conector: Angulado 629">
            <a:extLst>
              <a:ext uri="{FF2B5EF4-FFF2-40B4-BE49-F238E27FC236}">
                <a16:creationId xmlns:a16="http://schemas.microsoft.com/office/drawing/2014/main" id="{CED40317-B2C5-77E6-4BAF-805C9AE24E61}"/>
              </a:ext>
            </a:extLst>
          </p:cNvPr>
          <p:cNvCxnSpPr>
            <a:cxnSpLocks/>
            <a:endCxn id="639" idx="1"/>
          </p:cNvCxnSpPr>
          <p:nvPr/>
        </p:nvCxnSpPr>
        <p:spPr>
          <a:xfrm flipV="1">
            <a:off x="6578851" y="3241663"/>
            <a:ext cx="748268" cy="97867"/>
          </a:xfrm>
          <a:prstGeom prst="bentConnector3">
            <a:avLst>
              <a:gd name="adj1" fmla="val 67746"/>
            </a:avLst>
          </a:prstGeom>
          <a:ln w="19050"/>
        </p:spPr>
        <p:style>
          <a:lnRef idx="1">
            <a:schemeClr val="accent1"/>
          </a:lnRef>
          <a:fillRef idx="0">
            <a:schemeClr val="accent1"/>
          </a:fillRef>
          <a:effectRef idx="0">
            <a:schemeClr val="accent1"/>
          </a:effectRef>
          <a:fontRef idx="minor">
            <a:schemeClr val="tx1"/>
          </a:fontRef>
        </p:style>
      </p:cxnSp>
      <p:cxnSp>
        <p:nvCxnSpPr>
          <p:cNvPr id="631" name="Conector: Angulado 630">
            <a:extLst>
              <a:ext uri="{FF2B5EF4-FFF2-40B4-BE49-F238E27FC236}">
                <a16:creationId xmlns:a16="http://schemas.microsoft.com/office/drawing/2014/main" id="{58550D06-762D-790C-C59C-31E92C2B0FD1}"/>
              </a:ext>
            </a:extLst>
          </p:cNvPr>
          <p:cNvCxnSpPr>
            <a:cxnSpLocks/>
            <a:stCxn id="670" idx="0"/>
            <a:endCxn id="638" idx="1"/>
          </p:cNvCxnSpPr>
          <p:nvPr/>
        </p:nvCxnSpPr>
        <p:spPr>
          <a:xfrm rot="16200000" flipH="1">
            <a:off x="6662294" y="2033060"/>
            <a:ext cx="41585" cy="1293279"/>
          </a:xfrm>
          <a:prstGeom prst="bentConnector4">
            <a:avLst>
              <a:gd name="adj1" fmla="val 101799"/>
              <a:gd name="adj2" fmla="val 62543"/>
            </a:avLst>
          </a:prstGeom>
          <a:ln w="19050"/>
        </p:spPr>
        <p:style>
          <a:lnRef idx="1">
            <a:schemeClr val="accent1"/>
          </a:lnRef>
          <a:fillRef idx="0">
            <a:schemeClr val="accent1"/>
          </a:fillRef>
          <a:effectRef idx="0">
            <a:schemeClr val="accent1"/>
          </a:effectRef>
          <a:fontRef idx="minor">
            <a:schemeClr val="tx1"/>
          </a:fontRef>
        </p:style>
      </p:cxnSp>
      <p:sp>
        <p:nvSpPr>
          <p:cNvPr id="632" name="Google Shape;610;p51">
            <a:extLst>
              <a:ext uri="{FF2B5EF4-FFF2-40B4-BE49-F238E27FC236}">
                <a16:creationId xmlns:a16="http://schemas.microsoft.com/office/drawing/2014/main" id="{3E2B418E-4B8E-E51D-2DC5-91A91DE025BF}"/>
              </a:ext>
            </a:extLst>
          </p:cNvPr>
          <p:cNvSpPr txBox="1"/>
          <p:nvPr/>
        </p:nvSpPr>
        <p:spPr>
          <a:xfrm>
            <a:off x="5235572" y="3164746"/>
            <a:ext cx="1655337" cy="916662"/>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700" b="1" dirty="0">
                <a:solidFill>
                  <a:schemeClr val="dk1"/>
                </a:solidFill>
                <a:latin typeface="Open Sans"/>
                <a:ea typeface="Open Sans"/>
                <a:cs typeface="Open Sans"/>
                <a:sym typeface="Open Sans"/>
              </a:rPr>
              <a:t>67,6 milhões de</a:t>
            </a:r>
          </a:p>
          <a:p>
            <a:pPr marL="0" lvl="0" indent="0" algn="ctr" rtl="0">
              <a:lnSpc>
                <a:spcPct val="115000"/>
              </a:lnSpc>
              <a:spcBef>
                <a:spcPts val="0"/>
              </a:spcBef>
              <a:spcAft>
                <a:spcPts val="0"/>
              </a:spcAft>
              <a:buNone/>
            </a:pPr>
            <a:r>
              <a:rPr lang="pt-BR" sz="700" b="1" dirty="0">
                <a:solidFill>
                  <a:schemeClr val="dk1"/>
                </a:solidFill>
                <a:latin typeface="Open Sans"/>
                <a:ea typeface="Open Sans"/>
                <a:cs typeface="Open Sans"/>
                <a:sym typeface="Open Sans"/>
              </a:rPr>
              <a:t>T</a:t>
            </a:r>
            <a:r>
              <a:rPr lang="en" sz="700" b="1" dirty="0">
                <a:solidFill>
                  <a:schemeClr val="dk1"/>
                </a:solidFill>
                <a:latin typeface="Open Sans"/>
                <a:ea typeface="Open Sans"/>
                <a:cs typeface="Open Sans"/>
                <a:sym typeface="Open Sans"/>
              </a:rPr>
              <a:t>oneladas</a:t>
            </a:r>
          </a:p>
        </p:txBody>
      </p:sp>
      <p:grpSp>
        <p:nvGrpSpPr>
          <p:cNvPr id="633" name="Agrupar 632">
            <a:extLst>
              <a:ext uri="{FF2B5EF4-FFF2-40B4-BE49-F238E27FC236}">
                <a16:creationId xmlns:a16="http://schemas.microsoft.com/office/drawing/2014/main" id="{FFC9FF31-1459-EDCF-7E1A-1D5EDA682F5B}"/>
              </a:ext>
            </a:extLst>
          </p:cNvPr>
          <p:cNvGrpSpPr/>
          <p:nvPr/>
        </p:nvGrpSpPr>
        <p:grpSpPr>
          <a:xfrm>
            <a:off x="5335819" y="2600904"/>
            <a:ext cx="1457195" cy="1454845"/>
            <a:chOff x="3334661" y="2293326"/>
            <a:chExt cx="1956247" cy="1953091"/>
          </a:xfrm>
        </p:grpSpPr>
        <p:grpSp>
          <p:nvGrpSpPr>
            <p:cNvPr id="634" name="Google Shape;1235;p64">
              <a:extLst>
                <a:ext uri="{FF2B5EF4-FFF2-40B4-BE49-F238E27FC236}">
                  <a16:creationId xmlns:a16="http://schemas.microsoft.com/office/drawing/2014/main" id="{9998C467-ED77-13C4-202C-602B9140B7B5}"/>
                </a:ext>
              </a:extLst>
            </p:cNvPr>
            <p:cNvGrpSpPr/>
            <p:nvPr/>
          </p:nvGrpSpPr>
          <p:grpSpPr>
            <a:xfrm>
              <a:off x="3334661" y="2293490"/>
              <a:ext cx="1956247" cy="1952764"/>
              <a:chOff x="4048412" y="640400"/>
              <a:chExt cx="860288" cy="858900"/>
            </a:xfrm>
          </p:grpSpPr>
          <p:sp>
            <p:nvSpPr>
              <p:cNvPr id="636" name="Google Shape;1236;p64">
                <a:extLst>
                  <a:ext uri="{FF2B5EF4-FFF2-40B4-BE49-F238E27FC236}">
                    <a16:creationId xmlns:a16="http://schemas.microsoft.com/office/drawing/2014/main" id="{5E437370-ADD1-27E2-1100-25F0B94394EC}"/>
                  </a:ext>
                </a:extLst>
              </p:cNvPr>
              <p:cNvSpPr/>
              <p:nvPr/>
            </p:nvSpPr>
            <p:spPr>
              <a:xfrm>
                <a:off x="4049800" y="640400"/>
                <a:ext cx="858900" cy="858900"/>
              </a:xfrm>
              <a:prstGeom prst="donut">
                <a:avLst>
                  <a:gd name="adj" fmla="val 25000"/>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7" name="Google Shape;1237;p64">
                <a:extLst>
                  <a:ext uri="{FF2B5EF4-FFF2-40B4-BE49-F238E27FC236}">
                    <a16:creationId xmlns:a16="http://schemas.microsoft.com/office/drawing/2014/main" id="{02046809-BF10-5DEA-9E36-EC4FD44EC39E}"/>
                  </a:ext>
                </a:extLst>
              </p:cNvPr>
              <p:cNvSpPr/>
              <p:nvPr/>
            </p:nvSpPr>
            <p:spPr>
              <a:xfrm>
                <a:off x="4048412" y="640400"/>
                <a:ext cx="858900" cy="858900"/>
              </a:xfrm>
              <a:prstGeom prst="blockArc">
                <a:avLst>
                  <a:gd name="adj1" fmla="val 4543323"/>
                  <a:gd name="adj2" fmla="val 0"/>
                  <a:gd name="adj3" fmla="val 25000"/>
                </a:avLst>
              </a:prstGeom>
              <a:solidFill>
                <a:schemeClr val="bg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35" name="Google Shape;1237;p64">
              <a:extLst>
                <a:ext uri="{FF2B5EF4-FFF2-40B4-BE49-F238E27FC236}">
                  <a16:creationId xmlns:a16="http://schemas.microsoft.com/office/drawing/2014/main" id="{314424BB-9797-B9E4-10B2-7207632E8C08}"/>
                </a:ext>
              </a:extLst>
            </p:cNvPr>
            <p:cNvSpPr/>
            <p:nvPr/>
          </p:nvSpPr>
          <p:spPr>
            <a:xfrm rot="4938791">
              <a:off x="3334663" y="2293490"/>
              <a:ext cx="1953091" cy="1952764"/>
            </a:xfrm>
            <a:prstGeom prst="blockArc">
              <a:avLst>
                <a:gd name="adj1" fmla="val 16655149"/>
                <a:gd name="adj2" fmla="val 18512794"/>
                <a:gd name="adj3" fmla="val 24959"/>
              </a:avLst>
            </a:prstGeom>
            <a:solidFill>
              <a:schemeClr val="accent1">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38" name="Google Shape;614;p51">
            <a:extLst>
              <a:ext uri="{FF2B5EF4-FFF2-40B4-BE49-F238E27FC236}">
                <a16:creationId xmlns:a16="http://schemas.microsoft.com/office/drawing/2014/main" id="{34155F01-2DB8-0D0D-49BC-6580FB1DB394}"/>
              </a:ext>
            </a:extLst>
          </p:cNvPr>
          <p:cNvSpPr txBox="1"/>
          <p:nvPr/>
        </p:nvSpPr>
        <p:spPr>
          <a:xfrm>
            <a:off x="7329727" y="2540734"/>
            <a:ext cx="1407523" cy="319515"/>
          </a:xfrm>
          <a:prstGeom prst="rect">
            <a:avLst/>
          </a:prstGeom>
          <a:solidFill>
            <a:schemeClr val="tx2">
              <a:lumMod val="60000"/>
              <a:lumOff val="40000"/>
            </a:schemeClr>
          </a:solidFill>
          <a:ln>
            <a:noFill/>
          </a:ln>
        </p:spPr>
        <p:txBody>
          <a:bodyPr spcFirstLastPara="1" wrap="square" lIns="91425" tIns="91425" rIns="91425" bIns="91425" anchor="b" anchorCtr="0">
            <a:noAutofit/>
          </a:bodyPr>
          <a:lstStyle/>
          <a:p>
            <a:pPr algn="ctr"/>
            <a:r>
              <a:rPr lang="pt-BR" sz="1000" dirty="0">
                <a:solidFill>
                  <a:schemeClr val="dk1"/>
                </a:solidFill>
                <a:latin typeface="Montserrat SemiBold"/>
                <a:ea typeface="Montserrat SemiBold"/>
                <a:cs typeface="Montserrat SemiBold"/>
                <a:sym typeface="Montserrat SemiBold"/>
              </a:rPr>
              <a:t>Lixão: 1.545 unid.</a:t>
            </a:r>
          </a:p>
        </p:txBody>
      </p:sp>
      <p:sp>
        <p:nvSpPr>
          <p:cNvPr id="639" name="Google Shape;614;p51">
            <a:extLst>
              <a:ext uri="{FF2B5EF4-FFF2-40B4-BE49-F238E27FC236}">
                <a16:creationId xmlns:a16="http://schemas.microsoft.com/office/drawing/2014/main" id="{81A78B7C-9096-474B-6831-F7662B69B81B}"/>
              </a:ext>
            </a:extLst>
          </p:cNvPr>
          <p:cNvSpPr txBox="1"/>
          <p:nvPr/>
        </p:nvSpPr>
        <p:spPr>
          <a:xfrm>
            <a:off x="7327119" y="2993713"/>
            <a:ext cx="1418527" cy="495900"/>
          </a:xfrm>
          <a:prstGeom prst="rect">
            <a:avLst/>
          </a:prstGeom>
          <a:solidFill>
            <a:schemeClr val="accent1">
              <a:lumMod val="60000"/>
              <a:lumOff val="40000"/>
            </a:schemeClr>
          </a:solid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000" dirty="0">
                <a:solidFill>
                  <a:schemeClr val="dk1"/>
                </a:solidFill>
                <a:latin typeface="Montserrat SemiBold"/>
                <a:ea typeface="Montserrat SemiBold"/>
                <a:cs typeface="Montserrat SemiBold"/>
                <a:sym typeface="Montserrat SemiBold"/>
              </a:rPr>
              <a:t>Aterro Controlado: 617 unid.</a:t>
            </a:r>
            <a:endParaRPr sz="1000" dirty="0">
              <a:solidFill>
                <a:schemeClr val="dk1"/>
              </a:solidFill>
              <a:latin typeface="Montserrat SemiBold"/>
              <a:ea typeface="Montserrat SemiBold"/>
              <a:cs typeface="Montserrat SemiBold"/>
              <a:sym typeface="Montserrat SemiBold"/>
            </a:endParaRPr>
          </a:p>
        </p:txBody>
      </p:sp>
      <p:sp>
        <p:nvSpPr>
          <p:cNvPr id="640" name="Google Shape;614;p51">
            <a:extLst>
              <a:ext uri="{FF2B5EF4-FFF2-40B4-BE49-F238E27FC236}">
                <a16:creationId xmlns:a16="http://schemas.microsoft.com/office/drawing/2014/main" id="{50F51E54-6AB3-D6C7-E150-807EA337A263}"/>
              </a:ext>
            </a:extLst>
          </p:cNvPr>
          <p:cNvSpPr txBox="1"/>
          <p:nvPr/>
        </p:nvSpPr>
        <p:spPr>
          <a:xfrm>
            <a:off x="7327119" y="3566530"/>
            <a:ext cx="1410131" cy="523300"/>
          </a:xfrm>
          <a:prstGeom prst="rect">
            <a:avLst/>
          </a:prstGeom>
          <a:solidFill>
            <a:schemeClr val="accent3">
              <a:lumMod val="75000"/>
            </a:schemeClr>
          </a:solidFill>
          <a:ln>
            <a:noFill/>
          </a:ln>
        </p:spPr>
        <p:txBody>
          <a:bodyPr spcFirstLastPara="1" wrap="square" lIns="91425" tIns="91425" rIns="91425" bIns="91425" anchor="b" anchorCtr="0">
            <a:noAutofit/>
          </a:bodyPr>
          <a:lstStyle/>
          <a:p>
            <a:pPr lvl="0" algn="ctr"/>
            <a:r>
              <a:rPr lang="pt-BR" sz="1000" dirty="0">
                <a:solidFill>
                  <a:schemeClr val="dk1"/>
                </a:solidFill>
                <a:latin typeface="Montserrat SemiBold"/>
                <a:ea typeface="Montserrat SemiBold"/>
                <a:cs typeface="Montserrat SemiBold"/>
                <a:sym typeface="Montserrat SemiBold"/>
              </a:rPr>
              <a:t>Aterro Sanitário: 652 unid.</a:t>
            </a:r>
          </a:p>
        </p:txBody>
      </p:sp>
      <p:sp>
        <p:nvSpPr>
          <p:cNvPr id="670" name="Google Shape;610;p51">
            <a:extLst>
              <a:ext uri="{FF2B5EF4-FFF2-40B4-BE49-F238E27FC236}">
                <a16:creationId xmlns:a16="http://schemas.microsoft.com/office/drawing/2014/main" id="{4ACE8DCD-2EFF-856A-1BCB-0DC2CCD667EA}"/>
              </a:ext>
            </a:extLst>
          </p:cNvPr>
          <p:cNvSpPr txBox="1"/>
          <p:nvPr/>
        </p:nvSpPr>
        <p:spPr>
          <a:xfrm>
            <a:off x="5712023" y="2658907"/>
            <a:ext cx="648849" cy="248539"/>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pt-BR" sz="700" b="1" dirty="0">
                <a:solidFill>
                  <a:schemeClr val="dk1"/>
                </a:solidFill>
                <a:latin typeface="Open Sans"/>
                <a:ea typeface="Open Sans"/>
                <a:cs typeface="Open Sans"/>
                <a:sym typeface="Open Sans"/>
              </a:rPr>
              <a:t>73,8 %</a:t>
            </a:r>
            <a:endParaRPr lang="en" sz="700" b="1" dirty="0">
              <a:solidFill>
                <a:schemeClr val="dk1"/>
              </a:solidFill>
              <a:latin typeface="Open Sans"/>
              <a:ea typeface="Open Sans"/>
              <a:cs typeface="Open Sans"/>
              <a:sym typeface="Open Sans"/>
            </a:endParaRPr>
          </a:p>
        </p:txBody>
      </p:sp>
      <p:sp>
        <p:nvSpPr>
          <p:cNvPr id="671" name="Google Shape;610;p51">
            <a:extLst>
              <a:ext uri="{FF2B5EF4-FFF2-40B4-BE49-F238E27FC236}">
                <a16:creationId xmlns:a16="http://schemas.microsoft.com/office/drawing/2014/main" id="{5B2EAA42-DD36-B720-101D-C9D15AC57B18}"/>
              </a:ext>
            </a:extLst>
          </p:cNvPr>
          <p:cNvSpPr txBox="1"/>
          <p:nvPr/>
        </p:nvSpPr>
        <p:spPr>
          <a:xfrm>
            <a:off x="6272201" y="3326099"/>
            <a:ext cx="648849" cy="248539"/>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pt-BR" sz="700" b="1" dirty="0">
                <a:solidFill>
                  <a:schemeClr val="dk1"/>
                </a:solidFill>
                <a:latin typeface="Open Sans"/>
                <a:ea typeface="Open Sans"/>
                <a:cs typeface="Open Sans"/>
                <a:sym typeface="Open Sans"/>
              </a:rPr>
              <a:t>11,6 %</a:t>
            </a:r>
            <a:endParaRPr lang="en" sz="700" b="1" dirty="0">
              <a:solidFill>
                <a:schemeClr val="dk1"/>
              </a:solidFill>
              <a:latin typeface="Open Sans"/>
              <a:ea typeface="Open Sans"/>
              <a:cs typeface="Open Sans"/>
              <a:sym typeface="Open Sans"/>
            </a:endParaRPr>
          </a:p>
        </p:txBody>
      </p:sp>
      <p:sp>
        <p:nvSpPr>
          <p:cNvPr id="672" name="Google Shape;610;p51">
            <a:extLst>
              <a:ext uri="{FF2B5EF4-FFF2-40B4-BE49-F238E27FC236}">
                <a16:creationId xmlns:a16="http://schemas.microsoft.com/office/drawing/2014/main" id="{0577B906-16E9-95A6-93E5-24E2BA8793B7}"/>
              </a:ext>
            </a:extLst>
          </p:cNvPr>
          <p:cNvSpPr txBox="1"/>
          <p:nvPr/>
        </p:nvSpPr>
        <p:spPr>
          <a:xfrm>
            <a:off x="6063240" y="3609861"/>
            <a:ext cx="648849" cy="248539"/>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pt-BR" sz="700" b="1" dirty="0">
                <a:solidFill>
                  <a:schemeClr val="dk1"/>
                </a:solidFill>
                <a:latin typeface="Open Sans"/>
                <a:ea typeface="Open Sans"/>
                <a:cs typeface="Open Sans"/>
                <a:sym typeface="Open Sans"/>
              </a:rPr>
              <a:t>14,6 %</a:t>
            </a:r>
            <a:endParaRPr lang="en" sz="700" b="1" dirty="0">
              <a:solidFill>
                <a:schemeClr val="dk1"/>
              </a:solidFill>
              <a:latin typeface="Open Sans"/>
              <a:ea typeface="Open Sans"/>
              <a:cs typeface="Open Sans"/>
              <a:sym typeface="Open Sans"/>
            </a:endParaRPr>
          </a:p>
        </p:txBody>
      </p:sp>
      <p:sp>
        <p:nvSpPr>
          <p:cNvPr id="673" name="Google Shape;544;p47">
            <a:extLst>
              <a:ext uri="{FF2B5EF4-FFF2-40B4-BE49-F238E27FC236}">
                <a16:creationId xmlns:a16="http://schemas.microsoft.com/office/drawing/2014/main" id="{4A708E89-AFB6-1E21-AF11-120BF2D240BC}"/>
              </a:ext>
            </a:extLst>
          </p:cNvPr>
          <p:cNvSpPr txBox="1">
            <a:spLocks/>
          </p:cNvSpPr>
          <p:nvPr/>
        </p:nvSpPr>
        <p:spPr>
          <a:xfrm>
            <a:off x="6432771" y="4726164"/>
            <a:ext cx="2105891"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SemiBold"/>
              <a:buNone/>
              <a:defRPr sz="3000" b="0" i="0" u="none" strike="noStrike" cap="none">
                <a:solidFill>
                  <a:schemeClr val="dk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r>
              <a:rPr lang="pt-BR" sz="1600" dirty="0">
                <a:solidFill>
                  <a:schemeClr val="bg2">
                    <a:lumMod val="75000"/>
                  </a:schemeClr>
                </a:solidFill>
                <a:latin typeface="Montserrat Light" panose="00000400000000000000" pitchFamily="2" charset="0"/>
              </a:rPr>
              <a:t>Fonte: SNIS 2020</a:t>
            </a:r>
            <a:endParaRPr lang="pt-BR" sz="1600" b="1" dirty="0">
              <a:solidFill>
                <a:schemeClr val="bg2">
                  <a:lumMod val="75000"/>
                </a:schemeClr>
              </a:solidFill>
              <a:latin typeface="Montserrat Light" panose="00000400000000000000" pitchFamily="2" charset="0"/>
            </a:endParaRPr>
          </a:p>
        </p:txBody>
      </p:sp>
    </p:spTree>
    <p:extLst>
      <p:ext uri="{BB962C8B-B14F-4D97-AF65-F5344CB8AC3E}">
        <p14:creationId xmlns:p14="http://schemas.microsoft.com/office/powerpoint/2010/main" val="23002986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88"/>
                                        </p:tgtEl>
                                        <p:attrNameLst>
                                          <p:attrName>style.visibility</p:attrName>
                                        </p:attrNameLst>
                                      </p:cBhvr>
                                      <p:to>
                                        <p:strVal val="visible"/>
                                      </p:to>
                                    </p:set>
                                    <p:animEffect transition="in" filter="fade">
                                      <p:cBhvr>
                                        <p:cTn id="25" dur="500"/>
                                        <p:tgtEl>
                                          <p:spTgt spid="588"/>
                                        </p:tgtEl>
                                      </p:cBhvr>
                                    </p:animEffect>
                                  </p:childTnLst>
                                </p:cTn>
                              </p:par>
                              <p:par>
                                <p:cTn id="26" presetID="10" presetClass="entr" presetSubtype="0" fill="hold" nodeType="withEffect">
                                  <p:stCondLst>
                                    <p:cond delay="0"/>
                                  </p:stCondLst>
                                  <p:childTnLst>
                                    <p:set>
                                      <p:cBhvr>
                                        <p:cTn id="27" dur="1" fill="hold">
                                          <p:stCondLst>
                                            <p:cond delay="0"/>
                                          </p:stCondLst>
                                        </p:cTn>
                                        <p:tgtEl>
                                          <p:spTgt spid="589"/>
                                        </p:tgtEl>
                                        <p:attrNameLst>
                                          <p:attrName>style.visibility</p:attrName>
                                        </p:attrNameLst>
                                      </p:cBhvr>
                                      <p:to>
                                        <p:strVal val="visible"/>
                                      </p:to>
                                    </p:set>
                                    <p:animEffect transition="in" filter="fade">
                                      <p:cBhvr>
                                        <p:cTn id="28" dur="500"/>
                                        <p:tgtEl>
                                          <p:spTgt spid="589"/>
                                        </p:tgtEl>
                                      </p:cBhvr>
                                    </p:animEffect>
                                  </p:childTnLst>
                                </p:cTn>
                              </p:par>
                              <p:par>
                                <p:cTn id="29" presetID="10" presetClass="entr" presetSubtype="0" fill="hold" nodeType="withEffect">
                                  <p:stCondLst>
                                    <p:cond delay="0"/>
                                  </p:stCondLst>
                                  <p:childTnLst>
                                    <p:set>
                                      <p:cBhvr>
                                        <p:cTn id="30" dur="1" fill="hold">
                                          <p:stCondLst>
                                            <p:cond delay="0"/>
                                          </p:stCondLst>
                                        </p:cTn>
                                        <p:tgtEl>
                                          <p:spTgt spid="592"/>
                                        </p:tgtEl>
                                        <p:attrNameLst>
                                          <p:attrName>style.visibility</p:attrName>
                                        </p:attrNameLst>
                                      </p:cBhvr>
                                      <p:to>
                                        <p:strVal val="visible"/>
                                      </p:to>
                                    </p:set>
                                    <p:animEffect transition="in" filter="fade">
                                      <p:cBhvr>
                                        <p:cTn id="31" dur="500"/>
                                        <p:tgtEl>
                                          <p:spTgt spid="59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99"/>
                                        </p:tgtEl>
                                        <p:attrNameLst>
                                          <p:attrName>style.visibility</p:attrName>
                                        </p:attrNameLst>
                                      </p:cBhvr>
                                      <p:to>
                                        <p:strVal val="visible"/>
                                      </p:to>
                                    </p:set>
                                    <p:animEffect transition="in" filter="fade">
                                      <p:cBhvr>
                                        <p:cTn id="34" dur="500"/>
                                        <p:tgtEl>
                                          <p:spTgt spid="59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19"/>
                                        </p:tgtEl>
                                        <p:attrNameLst>
                                          <p:attrName>style.visibility</p:attrName>
                                        </p:attrNameLst>
                                      </p:cBhvr>
                                      <p:to>
                                        <p:strVal val="visible"/>
                                      </p:to>
                                    </p:set>
                                    <p:animEffect transition="in" filter="fade">
                                      <p:cBhvr>
                                        <p:cTn id="37" dur="500"/>
                                        <p:tgtEl>
                                          <p:spTgt spid="619"/>
                                        </p:tgtEl>
                                      </p:cBhvr>
                                    </p:animEffect>
                                  </p:childTnLst>
                                </p:cTn>
                              </p:par>
                              <p:par>
                                <p:cTn id="38" presetID="10"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20"/>
                                        </p:tgtEl>
                                        <p:attrNameLst>
                                          <p:attrName>style.visibility</p:attrName>
                                        </p:attrNameLst>
                                      </p:cBhvr>
                                      <p:to>
                                        <p:strVal val="visible"/>
                                      </p:to>
                                    </p:set>
                                    <p:animEffect transition="in" filter="fade">
                                      <p:cBhvr>
                                        <p:cTn id="43" dur="500"/>
                                        <p:tgtEl>
                                          <p:spTgt spid="62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par>
                                <p:cTn id="55" presetID="10" presetClass="entr" presetSubtype="0"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604"/>
                                        </p:tgtEl>
                                        <p:attrNameLst>
                                          <p:attrName>style.visibility</p:attrName>
                                        </p:attrNameLst>
                                      </p:cBhvr>
                                      <p:to>
                                        <p:strVal val="visible"/>
                                      </p:to>
                                    </p:set>
                                    <p:animEffect transition="in" filter="fade">
                                      <p:cBhvr>
                                        <p:cTn id="66" dur="500"/>
                                        <p:tgtEl>
                                          <p:spTgt spid="604"/>
                                        </p:tgtEl>
                                      </p:cBhvr>
                                    </p:animEffect>
                                  </p:childTnLst>
                                </p:cTn>
                              </p:par>
                              <p:par>
                                <p:cTn id="67" presetID="10" presetClass="entr" presetSubtype="0" fill="hold" nodeType="withEffect">
                                  <p:stCondLst>
                                    <p:cond delay="0"/>
                                  </p:stCondLst>
                                  <p:childTnLst>
                                    <p:set>
                                      <p:cBhvr>
                                        <p:cTn id="68" dur="1" fill="hold">
                                          <p:stCondLst>
                                            <p:cond delay="0"/>
                                          </p:stCondLst>
                                        </p:cTn>
                                        <p:tgtEl>
                                          <p:spTgt spid="606"/>
                                        </p:tgtEl>
                                        <p:attrNameLst>
                                          <p:attrName>style.visibility</p:attrName>
                                        </p:attrNameLst>
                                      </p:cBhvr>
                                      <p:to>
                                        <p:strVal val="visible"/>
                                      </p:to>
                                    </p:set>
                                    <p:animEffect transition="in" filter="fade">
                                      <p:cBhvr>
                                        <p:cTn id="69" dur="500"/>
                                        <p:tgtEl>
                                          <p:spTgt spid="60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607"/>
                                        </p:tgtEl>
                                        <p:attrNameLst>
                                          <p:attrName>style.visibility</p:attrName>
                                        </p:attrNameLst>
                                      </p:cBhvr>
                                      <p:to>
                                        <p:strVal val="visible"/>
                                      </p:to>
                                    </p:set>
                                    <p:animEffect transition="in" filter="fade">
                                      <p:cBhvr>
                                        <p:cTn id="72" dur="500"/>
                                        <p:tgtEl>
                                          <p:spTgt spid="60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608"/>
                                        </p:tgtEl>
                                        <p:attrNameLst>
                                          <p:attrName>style.visibility</p:attrName>
                                        </p:attrNameLst>
                                      </p:cBhvr>
                                      <p:to>
                                        <p:strVal val="visible"/>
                                      </p:to>
                                    </p:set>
                                    <p:animEffect transition="in" filter="fade">
                                      <p:cBhvr>
                                        <p:cTn id="75" dur="500"/>
                                        <p:tgtEl>
                                          <p:spTgt spid="608"/>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609"/>
                                        </p:tgtEl>
                                        <p:attrNameLst>
                                          <p:attrName>style.visibility</p:attrName>
                                        </p:attrNameLst>
                                      </p:cBhvr>
                                      <p:to>
                                        <p:strVal val="visible"/>
                                      </p:to>
                                    </p:set>
                                    <p:animEffect transition="in" filter="fade">
                                      <p:cBhvr>
                                        <p:cTn id="78" dur="500"/>
                                        <p:tgtEl>
                                          <p:spTgt spid="609"/>
                                        </p:tgtEl>
                                      </p:cBhvr>
                                    </p:animEffect>
                                  </p:childTnLst>
                                </p:cTn>
                              </p:par>
                              <p:par>
                                <p:cTn id="79" presetID="10" presetClass="entr" presetSubtype="0" fill="hold" nodeType="withEffect">
                                  <p:stCondLst>
                                    <p:cond delay="0"/>
                                  </p:stCondLst>
                                  <p:childTnLst>
                                    <p:set>
                                      <p:cBhvr>
                                        <p:cTn id="80" dur="1" fill="hold">
                                          <p:stCondLst>
                                            <p:cond delay="0"/>
                                          </p:stCondLst>
                                        </p:cTn>
                                        <p:tgtEl>
                                          <p:spTgt spid="611"/>
                                        </p:tgtEl>
                                        <p:attrNameLst>
                                          <p:attrName>style.visibility</p:attrName>
                                        </p:attrNameLst>
                                      </p:cBhvr>
                                      <p:to>
                                        <p:strVal val="visible"/>
                                      </p:to>
                                    </p:set>
                                    <p:animEffect transition="in" filter="fade">
                                      <p:cBhvr>
                                        <p:cTn id="81" dur="500"/>
                                        <p:tgtEl>
                                          <p:spTgt spid="611"/>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621"/>
                                        </p:tgtEl>
                                        <p:attrNameLst>
                                          <p:attrName>style.visibility</p:attrName>
                                        </p:attrNameLst>
                                      </p:cBhvr>
                                      <p:to>
                                        <p:strVal val="visible"/>
                                      </p:to>
                                    </p:set>
                                    <p:animEffect transition="in" filter="fade">
                                      <p:cBhvr>
                                        <p:cTn id="84" dur="500"/>
                                        <p:tgtEl>
                                          <p:spTgt spid="621"/>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622"/>
                                        </p:tgtEl>
                                        <p:attrNameLst>
                                          <p:attrName>style.visibility</p:attrName>
                                        </p:attrNameLst>
                                      </p:cBhvr>
                                      <p:to>
                                        <p:strVal val="visible"/>
                                      </p:to>
                                    </p:set>
                                    <p:animEffect transition="in" filter="fade">
                                      <p:cBhvr>
                                        <p:cTn id="87" dur="500"/>
                                        <p:tgtEl>
                                          <p:spTgt spid="622"/>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614"/>
                                        </p:tgtEl>
                                        <p:attrNameLst>
                                          <p:attrName>style.visibility</p:attrName>
                                        </p:attrNameLst>
                                      </p:cBhvr>
                                      <p:to>
                                        <p:strVal val="visible"/>
                                      </p:to>
                                    </p:set>
                                    <p:animEffect transition="in" filter="fade">
                                      <p:cBhvr>
                                        <p:cTn id="92" dur="500"/>
                                        <p:tgtEl>
                                          <p:spTgt spid="614"/>
                                        </p:tgtEl>
                                      </p:cBhvr>
                                    </p:animEffect>
                                  </p:childTnLst>
                                </p:cTn>
                              </p:par>
                              <p:par>
                                <p:cTn id="93" presetID="10" presetClass="entr" presetSubtype="0" fill="hold" nodeType="withEffect">
                                  <p:stCondLst>
                                    <p:cond delay="0"/>
                                  </p:stCondLst>
                                  <p:childTnLst>
                                    <p:set>
                                      <p:cBhvr>
                                        <p:cTn id="94" dur="1" fill="hold">
                                          <p:stCondLst>
                                            <p:cond delay="0"/>
                                          </p:stCondLst>
                                        </p:cTn>
                                        <p:tgtEl>
                                          <p:spTgt spid="616"/>
                                        </p:tgtEl>
                                        <p:attrNameLst>
                                          <p:attrName>style.visibility</p:attrName>
                                        </p:attrNameLst>
                                      </p:cBhvr>
                                      <p:to>
                                        <p:strVal val="visible"/>
                                      </p:to>
                                    </p:set>
                                    <p:animEffect transition="in" filter="fade">
                                      <p:cBhvr>
                                        <p:cTn id="95" dur="500"/>
                                        <p:tgtEl>
                                          <p:spTgt spid="616"/>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618"/>
                                        </p:tgtEl>
                                        <p:attrNameLst>
                                          <p:attrName>style.visibility</p:attrName>
                                        </p:attrNameLst>
                                      </p:cBhvr>
                                      <p:to>
                                        <p:strVal val="visible"/>
                                      </p:to>
                                    </p:set>
                                    <p:animEffect transition="in" filter="fade">
                                      <p:cBhvr>
                                        <p:cTn id="98" dur="500"/>
                                        <p:tgtEl>
                                          <p:spTgt spid="618"/>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615"/>
                                        </p:tgtEl>
                                        <p:attrNameLst>
                                          <p:attrName>style.visibility</p:attrName>
                                        </p:attrNameLst>
                                      </p:cBhvr>
                                      <p:to>
                                        <p:strVal val="visible"/>
                                      </p:to>
                                    </p:set>
                                    <p:animEffect transition="in" filter="fade">
                                      <p:cBhvr>
                                        <p:cTn id="101" dur="500"/>
                                        <p:tgtEl>
                                          <p:spTgt spid="615"/>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626"/>
                                        </p:tgtEl>
                                        <p:attrNameLst>
                                          <p:attrName>style.visibility</p:attrName>
                                        </p:attrNameLst>
                                      </p:cBhvr>
                                      <p:to>
                                        <p:strVal val="visible"/>
                                      </p:to>
                                    </p:set>
                                    <p:animEffect transition="in" filter="fade">
                                      <p:cBhvr>
                                        <p:cTn id="106" dur="500"/>
                                        <p:tgtEl>
                                          <p:spTgt spid="626"/>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627"/>
                                        </p:tgtEl>
                                        <p:attrNameLst>
                                          <p:attrName>style.visibility</p:attrName>
                                        </p:attrNameLst>
                                      </p:cBhvr>
                                      <p:to>
                                        <p:strVal val="visible"/>
                                      </p:to>
                                    </p:set>
                                    <p:animEffect transition="in" filter="fade">
                                      <p:cBhvr>
                                        <p:cTn id="109" dur="500"/>
                                        <p:tgtEl>
                                          <p:spTgt spid="627"/>
                                        </p:tgtEl>
                                      </p:cBhvr>
                                    </p:animEffect>
                                  </p:childTnLst>
                                </p:cTn>
                              </p:par>
                              <p:par>
                                <p:cTn id="110" presetID="10" presetClass="entr" presetSubtype="0" fill="hold" nodeType="withEffect">
                                  <p:stCondLst>
                                    <p:cond delay="0"/>
                                  </p:stCondLst>
                                  <p:childTnLst>
                                    <p:set>
                                      <p:cBhvr>
                                        <p:cTn id="111" dur="1" fill="hold">
                                          <p:stCondLst>
                                            <p:cond delay="0"/>
                                          </p:stCondLst>
                                        </p:cTn>
                                        <p:tgtEl>
                                          <p:spTgt spid="629"/>
                                        </p:tgtEl>
                                        <p:attrNameLst>
                                          <p:attrName>style.visibility</p:attrName>
                                        </p:attrNameLst>
                                      </p:cBhvr>
                                      <p:to>
                                        <p:strVal val="visible"/>
                                      </p:to>
                                    </p:set>
                                    <p:animEffect transition="in" filter="fade">
                                      <p:cBhvr>
                                        <p:cTn id="112" dur="500"/>
                                        <p:tgtEl>
                                          <p:spTgt spid="629"/>
                                        </p:tgtEl>
                                      </p:cBhvr>
                                    </p:animEffect>
                                  </p:childTnLst>
                                </p:cTn>
                              </p:par>
                              <p:par>
                                <p:cTn id="113" presetID="10" presetClass="entr" presetSubtype="0" fill="hold" nodeType="withEffect">
                                  <p:stCondLst>
                                    <p:cond delay="0"/>
                                  </p:stCondLst>
                                  <p:childTnLst>
                                    <p:set>
                                      <p:cBhvr>
                                        <p:cTn id="114" dur="1" fill="hold">
                                          <p:stCondLst>
                                            <p:cond delay="0"/>
                                          </p:stCondLst>
                                        </p:cTn>
                                        <p:tgtEl>
                                          <p:spTgt spid="630"/>
                                        </p:tgtEl>
                                        <p:attrNameLst>
                                          <p:attrName>style.visibility</p:attrName>
                                        </p:attrNameLst>
                                      </p:cBhvr>
                                      <p:to>
                                        <p:strVal val="visible"/>
                                      </p:to>
                                    </p:set>
                                    <p:animEffect transition="in" filter="fade">
                                      <p:cBhvr>
                                        <p:cTn id="115" dur="500"/>
                                        <p:tgtEl>
                                          <p:spTgt spid="630"/>
                                        </p:tgtEl>
                                      </p:cBhvr>
                                    </p:animEffect>
                                  </p:childTnLst>
                                </p:cTn>
                              </p:par>
                              <p:par>
                                <p:cTn id="116" presetID="10" presetClass="entr" presetSubtype="0" fill="hold" nodeType="withEffect">
                                  <p:stCondLst>
                                    <p:cond delay="0"/>
                                  </p:stCondLst>
                                  <p:childTnLst>
                                    <p:set>
                                      <p:cBhvr>
                                        <p:cTn id="117" dur="1" fill="hold">
                                          <p:stCondLst>
                                            <p:cond delay="0"/>
                                          </p:stCondLst>
                                        </p:cTn>
                                        <p:tgtEl>
                                          <p:spTgt spid="631"/>
                                        </p:tgtEl>
                                        <p:attrNameLst>
                                          <p:attrName>style.visibility</p:attrName>
                                        </p:attrNameLst>
                                      </p:cBhvr>
                                      <p:to>
                                        <p:strVal val="visible"/>
                                      </p:to>
                                    </p:set>
                                    <p:animEffect transition="in" filter="fade">
                                      <p:cBhvr>
                                        <p:cTn id="118" dur="500"/>
                                        <p:tgtEl>
                                          <p:spTgt spid="631"/>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632"/>
                                        </p:tgtEl>
                                        <p:attrNameLst>
                                          <p:attrName>style.visibility</p:attrName>
                                        </p:attrNameLst>
                                      </p:cBhvr>
                                      <p:to>
                                        <p:strVal val="visible"/>
                                      </p:to>
                                    </p:set>
                                    <p:animEffect transition="in" filter="fade">
                                      <p:cBhvr>
                                        <p:cTn id="121" dur="500"/>
                                        <p:tgtEl>
                                          <p:spTgt spid="632"/>
                                        </p:tgtEl>
                                      </p:cBhvr>
                                    </p:animEffect>
                                  </p:childTnLst>
                                </p:cTn>
                              </p:par>
                              <p:par>
                                <p:cTn id="122" presetID="10" presetClass="entr" presetSubtype="0" fill="hold" nodeType="withEffect">
                                  <p:stCondLst>
                                    <p:cond delay="0"/>
                                  </p:stCondLst>
                                  <p:childTnLst>
                                    <p:set>
                                      <p:cBhvr>
                                        <p:cTn id="123" dur="1" fill="hold">
                                          <p:stCondLst>
                                            <p:cond delay="0"/>
                                          </p:stCondLst>
                                        </p:cTn>
                                        <p:tgtEl>
                                          <p:spTgt spid="633"/>
                                        </p:tgtEl>
                                        <p:attrNameLst>
                                          <p:attrName>style.visibility</p:attrName>
                                        </p:attrNameLst>
                                      </p:cBhvr>
                                      <p:to>
                                        <p:strVal val="visible"/>
                                      </p:to>
                                    </p:set>
                                    <p:animEffect transition="in" filter="fade">
                                      <p:cBhvr>
                                        <p:cTn id="124" dur="500"/>
                                        <p:tgtEl>
                                          <p:spTgt spid="633"/>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638"/>
                                        </p:tgtEl>
                                        <p:attrNameLst>
                                          <p:attrName>style.visibility</p:attrName>
                                        </p:attrNameLst>
                                      </p:cBhvr>
                                      <p:to>
                                        <p:strVal val="visible"/>
                                      </p:to>
                                    </p:set>
                                    <p:animEffect transition="in" filter="fade">
                                      <p:cBhvr>
                                        <p:cTn id="127" dur="500"/>
                                        <p:tgtEl>
                                          <p:spTgt spid="638"/>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639"/>
                                        </p:tgtEl>
                                        <p:attrNameLst>
                                          <p:attrName>style.visibility</p:attrName>
                                        </p:attrNameLst>
                                      </p:cBhvr>
                                      <p:to>
                                        <p:strVal val="visible"/>
                                      </p:to>
                                    </p:set>
                                    <p:animEffect transition="in" filter="fade">
                                      <p:cBhvr>
                                        <p:cTn id="130" dur="500"/>
                                        <p:tgtEl>
                                          <p:spTgt spid="639"/>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640"/>
                                        </p:tgtEl>
                                        <p:attrNameLst>
                                          <p:attrName>style.visibility</p:attrName>
                                        </p:attrNameLst>
                                      </p:cBhvr>
                                      <p:to>
                                        <p:strVal val="visible"/>
                                      </p:to>
                                    </p:set>
                                    <p:animEffect transition="in" filter="fade">
                                      <p:cBhvr>
                                        <p:cTn id="133" dur="500"/>
                                        <p:tgtEl>
                                          <p:spTgt spid="640"/>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670"/>
                                        </p:tgtEl>
                                        <p:attrNameLst>
                                          <p:attrName>style.visibility</p:attrName>
                                        </p:attrNameLst>
                                      </p:cBhvr>
                                      <p:to>
                                        <p:strVal val="visible"/>
                                      </p:to>
                                    </p:set>
                                    <p:animEffect transition="in" filter="fade">
                                      <p:cBhvr>
                                        <p:cTn id="136" dur="500"/>
                                        <p:tgtEl>
                                          <p:spTgt spid="670"/>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671"/>
                                        </p:tgtEl>
                                        <p:attrNameLst>
                                          <p:attrName>style.visibility</p:attrName>
                                        </p:attrNameLst>
                                      </p:cBhvr>
                                      <p:to>
                                        <p:strVal val="visible"/>
                                      </p:to>
                                    </p:set>
                                    <p:animEffect transition="in" filter="fade">
                                      <p:cBhvr>
                                        <p:cTn id="139" dur="500"/>
                                        <p:tgtEl>
                                          <p:spTgt spid="671"/>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672"/>
                                        </p:tgtEl>
                                        <p:attrNameLst>
                                          <p:attrName>style.visibility</p:attrName>
                                        </p:attrNameLst>
                                      </p:cBhvr>
                                      <p:to>
                                        <p:strVal val="visible"/>
                                      </p:to>
                                    </p:set>
                                    <p:animEffect transition="in" filter="fade">
                                      <p:cBhvr>
                                        <p:cTn id="142" dur="500"/>
                                        <p:tgtEl>
                                          <p:spTgt spid="6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27" grpId="0" animBg="1"/>
      <p:bldP spid="28" grpId="0" animBg="1"/>
      <p:bldP spid="24" grpId="0" animBg="1"/>
      <p:bldP spid="25" grpId="0" animBg="1"/>
      <p:bldP spid="21" grpId="0" animBg="1"/>
      <p:bldP spid="22" grpId="0" animBg="1"/>
      <p:bldP spid="588" grpId="0"/>
      <p:bldP spid="599" grpId="0"/>
      <p:bldP spid="604" grpId="0"/>
      <p:bldP spid="607" grpId="0"/>
      <p:bldP spid="608" grpId="0"/>
      <p:bldP spid="609" grpId="0"/>
      <p:bldP spid="615" grpId="0" animBg="1"/>
      <p:bldP spid="618" grpId="0" animBg="1"/>
      <p:bldP spid="619" grpId="0" animBg="1"/>
      <p:bldP spid="620" grpId="0"/>
      <p:bldP spid="621" grpId="0" animBg="1"/>
      <p:bldP spid="622" grpId="0"/>
      <p:bldP spid="626" grpId="0" animBg="1"/>
      <p:bldP spid="627" grpId="0"/>
      <p:bldP spid="632" grpId="0"/>
      <p:bldP spid="638" grpId="0" animBg="1"/>
      <p:bldP spid="639" grpId="0" animBg="1"/>
      <p:bldP spid="640" grpId="0" animBg="1"/>
      <p:bldP spid="670" grpId="0"/>
      <p:bldP spid="671" grpId="0"/>
      <p:bldP spid="67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33"/>
          <p:cNvPicPr preferRelativeResize="0">
            <a:picLocks noGrp="1"/>
          </p:cNvPicPr>
          <p:nvPr>
            <p:ph type="pic" idx="3"/>
          </p:nvPr>
        </p:nvPicPr>
        <p:blipFill rotWithShape="1">
          <a:blip r:embed="rId3"/>
          <a:srcRect l="13780" r="39338"/>
          <a:stretch/>
        </p:blipFill>
        <p:spPr>
          <a:xfrm>
            <a:off x="0" y="0"/>
            <a:ext cx="3617100" cy="5143500"/>
          </a:xfrm>
          <a:prstGeom prst="round1Rect">
            <a:avLst>
              <a:gd name="adj" fmla="val 50000"/>
            </a:avLst>
          </a:prstGeom>
        </p:spPr>
      </p:pic>
      <p:sp>
        <p:nvSpPr>
          <p:cNvPr id="312" name="Google Shape;312;p33"/>
          <p:cNvSpPr txBox="1">
            <a:spLocks noGrp="1"/>
          </p:cNvSpPr>
          <p:nvPr>
            <p:ph type="title"/>
          </p:nvPr>
        </p:nvSpPr>
        <p:spPr>
          <a:xfrm>
            <a:off x="3959874" y="2706325"/>
            <a:ext cx="4853925" cy="151581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EDITAL E</a:t>
            </a:r>
            <a:br>
              <a:rPr lang="en" dirty="0"/>
            </a:br>
            <a:r>
              <a:rPr lang="en" dirty="0"/>
              <a:t>CONTRATO</a:t>
            </a:r>
            <a:endParaRPr dirty="0"/>
          </a:p>
        </p:txBody>
      </p:sp>
      <p:sp>
        <p:nvSpPr>
          <p:cNvPr id="314" name="Google Shape;314;p33"/>
          <p:cNvSpPr txBox="1">
            <a:spLocks noGrp="1"/>
          </p:cNvSpPr>
          <p:nvPr>
            <p:ph type="title" idx="2"/>
          </p:nvPr>
        </p:nvSpPr>
        <p:spPr>
          <a:xfrm>
            <a:off x="3959874" y="1143078"/>
            <a:ext cx="1324200" cy="114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09</a:t>
            </a:r>
            <a:endParaRPr dirty="0"/>
          </a:p>
        </p:txBody>
      </p:sp>
      <p:grpSp>
        <p:nvGrpSpPr>
          <p:cNvPr id="316" name="Google Shape;316;p33"/>
          <p:cNvGrpSpPr/>
          <p:nvPr/>
        </p:nvGrpSpPr>
        <p:grpSpPr>
          <a:xfrm>
            <a:off x="-125967" y="4040224"/>
            <a:ext cx="1406549" cy="1850599"/>
            <a:chOff x="6600675" y="1508650"/>
            <a:chExt cx="794975" cy="1045950"/>
          </a:xfrm>
        </p:grpSpPr>
        <p:sp>
          <p:nvSpPr>
            <p:cNvPr id="317" name="Google Shape;317;p33"/>
            <p:cNvSpPr/>
            <p:nvPr/>
          </p:nvSpPr>
          <p:spPr>
            <a:xfrm>
              <a:off x="6600675" y="1508650"/>
              <a:ext cx="480675" cy="805000"/>
            </a:xfrm>
            <a:custGeom>
              <a:avLst/>
              <a:gdLst/>
              <a:ahLst/>
              <a:cxnLst/>
              <a:rect l="l" t="t" r="r" b="b"/>
              <a:pathLst>
                <a:path w="19227" h="32200" extrusionOk="0">
                  <a:moveTo>
                    <a:pt x="10034" y="0"/>
                  </a:moveTo>
                  <a:cubicBezTo>
                    <a:pt x="10034" y="0"/>
                    <a:pt x="1" y="9151"/>
                    <a:pt x="1" y="20437"/>
                  </a:cubicBezTo>
                  <a:cubicBezTo>
                    <a:pt x="1" y="24818"/>
                    <a:pt x="1511" y="28873"/>
                    <a:pt x="3361" y="32199"/>
                  </a:cubicBezTo>
                  <a:cubicBezTo>
                    <a:pt x="4341" y="28212"/>
                    <a:pt x="6180" y="23725"/>
                    <a:pt x="9628" y="20280"/>
                  </a:cubicBezTo>
                  <a:cubicBezTo>
                    <a:pt x="12419" y="17489"/>
                    <a:pt x="15889" y="15753"/>
                    <a:pt x="19226" y="14672"/>
                  </a:cubicBezTo>
                  <a:cubicBezTo>
                    <a:pt x="16818" y="6193"/>
                    <a:pt x="10034" y="0"/>
                    <a:pt x="100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3"/>
            <p:cNvSpPr/>
            <p:nvPr/>
          </p:nvSpPr>
          <p:spPr>
            <a:xfrm>
              <a:off x="6652400" y="1831425"/>
              <a:ext cx="743250" cy="723175"/>
            </a:xfrm>
            <a:custGeom>
              <a:avLst/>
              <a:gdLst/>
              <a:ahLst/>
              <a:cxnLst/>
              <a:rect l="l" t="t" r="r" b="b"/>
              <a:pathLst>
                <a:path w="29730" h="28927" extrusionOk="0">
                  <a:moveTo>
                    <a:pt x="28414" y="0"/>
                  </a:moveTo>
                  <a:cubicBezTo>
                    <a:pt x="26709" y="0"/>
                    <a:pt x="22081" y="165"/>
                    <a:pt x="17157" y="1761"/>
                  </a:cubicBezTo>
                  <a:cubicBezTo>
                    <a:pt x="17677" y="3590"/>
                    <a:pt x="17998" y="5525"/>
                    <a:pt x="17998" y="7526"/>
                  </a:cubicBezTo>
                  <a:cubicBezTo>
                    <a:pt x="17998" y="18815"/>
                    <a:pt x="7965" y="27966"/>
                    <a:pt x="7965" y="27966"/>
                  </a:cubicBezTo>
                  <a:cubicBezTo>
                    <a:pt x="7965" y="27966"/>
                    <a:pt x="4209" y="24534"/>
                    <a:pt x="1292" y="19288"/>
                  </a:cubicBezTo>
                  <a:cubicBezTo>
                    <a:pt x="0" y="24534"/>
                    <a:pt x="201" y="28915"/>
                    <a:pt x="201" y="28915"/>
                  </a:cubicBezTo>
                  <a:cubicBezTo>
                    <a:pt x="201" y="28915"/>
                    <a:pt x="450" y="28927"/>
                    <a:pt x="900" y="28927"/>
                  </a:cubicBezTo>
                  <a:cubicBezTo>
                    <a:pt x="3772" y="28927"/>
                    <a:pt x="14847" y="28459"/>
                    <a:pt x="21747" y="21557"/>
                  </a:cubicBezTo>
                  <a:cubicBezTo>
                    <a:pt x="29730" y="13577"/>
                    <a:pt x="29104" y="12"/>
                    <a:pt x="29104" y="12"/>
                  </a:cubicBezTo>
                  <a:cubicBezTo>
                    <a:pt x="29104" y="12"/>
                    <a:pt x="28859" y="0"/>
                    <a:pt x="284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3"/>
            <p:cNvSpPr/>
            <p:nvPr/>
          </p:nvSpPr>
          <p:spPr>
            <a:xfrm>
              <a:off x="6684675" y="1875450"/>
              <a:ext cx="417700" cy="655125"/>
            </a:xfrm>
            <a:custGeom>
              <a:avLst/>
              <a:gdLst/>
              <a:ahLst/>
              <a:cxnLst/>
              <a:rect l="l" t="t" r="r" b="b"/>
              <a:pathLst>
                <a:path w="16708" h="26205" extrusionOk="0">
                  <a:moveTo>
                    <a:pt x="15866" y="0"/>
                  </a:moveTo>
                  <a:cubicBezTo>
                    <a:pt x="12529" y="1081"/>
                    <a:pt x="9056" y="2817"/>
                    <a:pt x="6268" y="5608"/>
                  </a:cubicBezTo>
                  <a:cubicBezTo>
                    <a:pt x="2820" y="9056"/>
                    <a:pt x="981" y="13540"/>
                    <a:pt x="1" y="17527"/>
                  </a:cubicBezTo>
                  <a:cubicBezTo>
                    <a:pt x="2915" y="22773"/>
                    <a:pt x="6672" y="26205"/>
                    <a:pt x="6672" y="26205"/>
                  </a:cubicBezTo>
                  <a:lnTo>
                    <a:pt x="6674" y="26205"/>
                  </a:lnTo>
                  <a:cubicBezTo>
                    <a:pt x="6674" y="26205"/>
                    <a:pt x="16707" y="17054"/>
                    <a:pt x="16707" y="5765"/>
                  </a:cubicBezTo>
                  <a:cubicBezTo>
                    <a:pt x="16707" y="3764"/>
                    <a:pt x="16386" y="1829"/>
                    <a:pt x="15866" y="0"/>
                  </a:cubicBezTo>
                  <a:close/>
                </a:path>
              </a:pathLst>
            </a:custGeom>
            <a:solidFill>
              <a:srgbClr val="2F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 name="Google Shape;320;p33"/>
          <p:cNvGrpSpPr/>
          <p:nvPr/>
        </p:nvGrpSpPr>
        <p:grpSpPr>
          <a:xfrm>
            <a:off x="-848003" y="-1320731"/>
            <a:ext cx="1978747" cy="2324235"/>
            <a:chOff x="5465250" y="3028750"/>
            <a:chExt cx="1232250" cy="1447400"/>
          </a:xfrm>
        </p:grpSpPr>
        <p:sp>
          <p:nvSpPr>
            <p:cNvPr id="321" name="Google Shape;321;p33"/>
            <p:cNvSpPr/>
            <p:nvPr/>
          </p:nvSpPr>
          <p:spPr>
            <a:xfrm>
              <a:off x="5465250" y="3028750"/>
              <a:ext cx="878525" cy="1186450"/>
            </a:xfrm>
            <a:custGeom>
              <a:avLst/>
              <a:gdLst/>
              <a:ahLst/>
              <a:cxnLst/>
              <a:rect l="l" t="t" r="r" b="b"/>
              <a:pathLst>
                <a:path w="35141" h="47458" extrusionOk="0">
                  <a:moveTo>
                    <a:pt x="7495" y="0"/>
                  </a:moveTo>
                  <a:cubicBezTo>
                    <a:pt x="7495" y="0"/>
                    <a:pt x="1" y="17695"/>
                    <a:pt x="6669" y="32207"/>
                  </a:cubicBezTo>
                  <a:cubicBezTo>
                    <a:pt x="9882" y="39197"/>
                    <a:pt x="15794" y="44175"/>
                    <a:pt x="21058" y="47458"/>
                  </a:cubicBezTo>
                  <a:cubicBezTo>
                    <a:pt x="22084" y="43678"/>
                    <a:pt x="23900" y="39557"/>
                    <a:pt x="27119" y="36339"/>
                  </a:cubicBezTo>
                  <a:cubicBezTo>
                    <a:pt x="29470" y="33987"/>
                    <a:pt x="32308" y="32385"/>
                    <a:pt x="35140" y="31291"/>
                  </a:cubicBezTo>
                  <a:cubicBezTo>
                    <a:pt x="34891" y="27659"/>
                    <a:pt x="34106" y="23910"/>
                    <a:pt x="32472" y="20352"/>
                  </a:cubicBezTo>
                  <a:cubicBezTo>
                    <a:pt x="25804" y="5838"/>
                    <a:pt x="7495" y="0"/>
                    <a:pt x="74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3"/>
            <p:cNvSpPr/>
            <p:nvPr/>
          </p:nvSpPr>
          <p:spPr>
            <a:xfrm>
              <a:off x="5953725" y="3753000"/>
              <a:ext cx="743775" cy="723150"/>
            </a:xfrm>
            <a:custGeom>
              <a:avLst/>
              <a:gdLst/>
              <a:ahLst/>
              <a:cxnLst/>
              <a:rect l="l" t="t" r="r" b="b"/>
              <a:pathLst>
                <a:path w="29751" h="28926" extrusionOk="0">
                  <a:moveTo>
                    <a:pt x="28443" y="0"/>
                  </a:moveTo>
                  <a:cubicBezTo>
                    <a:pt x="26566" y="0"/>
                    <a:pt x="21094" y="201"/>
                    <a:pt x="15601" y="2321"/>
                  </a:cubicBezTo>
                  <a:cubicBezTo>
                    <a:pt x="16376" y="13507"/>
                    <a:pt x="12108" y="23589"/>
                    <a:pt x="12108" y="23589"/>
                  </a:cubicBezTo>
                  <a:cubicBezTo>
                    <a:pt x="12108" y="23589"/>
                    <a:pt x="7189" y="22020"/>
                    <a:pt x="1519" y="18488"/>
                  </a:cubicBezTo>
                  <a:cubicBezTo>
                    <a:pt x="1" y="24081"/>
                    <a:pt x="222" y="28915"/>
                    <a:pt x="222" y="28915"/>
                  </a:cubicBezTo>
                  <a:cubicBezTo>
                    <a:pt x="222" y="28915"/>
                    <a:pt x="471" y="28926"/>
                    <a:pt x="921" y="28926"/>
                  </a:cubicBezTo>
                  <a:cubicBezTo>
                    <a:pt x="3794" y="28926"/>
                    <a:pt x="14869" y="28459"/>
                    <a:pt x="21770" y="21559"/>
                  </a:cubicBezTo>
                  <a:cubicBezTo>
                    <a:pt x="29751" y="13577"/>
                    <a:pt x="29125" y="11"/>
                    <a:pt x="29125" y="11"/>
                  </a:cubicBezTo>
                  <a:cubicBezTo>
                    <a:pt x="29125" y="11"/>
                    <a:pt x="28883" y="0"/>
                    <a:pt x="28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3"/>
            <p:cNvSpPr/>
            <p:nvPr/>
          </p:nvSpPr>
          <p:spPr>
            <a:xfrm>
              <a:off x="5991675" y="3811025"/>
              <a:ext cx="371450" cy="531725"/>
            </a:xfrm>
            <a:custGeom>
              <a:avLst/>
              <a:gdLst/>
              <a:ahLst/>
              <a:cxnLst/>
              <a:rect l="l" t="t" r="r" b="b"/>
              <a:pathLst>
                <a:path w="14858" h="21269" extrusionOk="0">
                  <a:moveTo>
                    <a:pt x="14083" y="0"/>
                  </a:moveTo>
                  <a:cubicBezTo>
                    <a:pt x="11251" y="1094"/>
                    <a:pt x="8416" y="2696"/>
                    <a:pt x="6062" y="5048"/>
                  </a:cubicBezTo>
                  <a:cubicBezTo>
                    <a:pt x="2846" y="8266"/>
                    <a:pt x="1027" y="12390"/>
                    <a:pt x="1" y="16167"/>
                  </a:cubicBezTo>
                  <a:cubicBezTo>
                    <a:pt x="5671" y="19699"/>
                    <a:pt x="10590" y="21268"/>
                    <a:pt x="10590" y="21268"/>
                  </a:cubicBezTo>
                  <a:cubicBezTo>
                    <a:pt x="10590" y="21268"/>
                    <a:pt x="14858" y="11186"/>
                    <a:pt x="14083" y="0"/>
                  </a:cubicBezTo>
                  <a:close/>
                </a:path>
              </a:pathLst>
            </a:custGeom>
            <a:solidFill>
              <a:srgbClr val="2F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313;p33">
            <a:extLst>
              <a:ext uri="{FF2B5EF4-FFF2-40B4-BE49-F238E27FC236}">
                <a16:creationId xmlns:a16="http://schemas.microsoft.com/office/drawing/2014/main" id="{4EB6F6B0-9A6D-E4BD-4DC0-A844EEC01B27}"/>
              </a:ext>
            </a:extLst>
          </p:cNvPr>
          <p:cNvSpPr txBox="1">
            <a:spLocks noGrp="1"/>
          </p:cNvSpPr>
          <p:nvPr>
            <p:ph type="subTitle" idx="1"/>
          </p:nvPr>
        </p:nvSpPr>
        <p:spPr>
          <a:xfrm>
            <a:off x="3959874" y="4358668"/>
            <a:ext cx="4470900" cy="402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Edital e Contrato</a:t>
            </a:r>
            <a:endParaRPr dirty="0"/>
          </a:p>
        </p:txBody>
      </p:sp>
      <p:cxnSp>
        <p:nvCxnSpPr>
          <p:cNvPr id="5" name="Google Shape;315;p33">
            <a:extLst>
              <a:ext uri="{FF2B5EF4-FFF2-40B4-BE49-F238E27FC236}">
                <a16:creationId xmlns:a16="http://schemas.microsoft.com/office/drawing/2014/main" id="{8EAD5D7C-A7A2-BA19-1987-F3AB8C9F2ABD}"/>
              </a:ext>
            </a:extLst>
          </p:cNvPr>
          <p:cNvCxnSpPr/>
          <p:nvPr/>
        </p:nvCxnSpPr>
        <p:spPr>
          <a:xfrm>
            <a:off x="4033999" y="4246170"/>
            <a:ext cx="1214400" cy="0"/>
          </a:xfrm>
          <a:prstGeom prst="straightConnector1">
            <a:avLst/>
          </a:prstGeom>
          <a:noFill/>
          <a:ln w="19050"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1876187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47"/>
          <p:cNvSpPr txBox="1">
            <a:spLocks noGrp="1"/>
          </p:cNvSpPr>
          <p:nvPr>
            <p:ph type="title"/>
          </p:nvPr>
        </p:nvSpPr>
        <p:spPr>
          <a:xfrm>
            <a:off x="308017" y="154313"/>
            <a:ext cx="8196999"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dirty="0">
                <a:latin typeface="Montserrat SemiBold"/>
                <a:ea typeface="Montserrat SemiBold"/>
                <a:cs typeface="Montserrat SemiBold"/>
                <a:sym typeface="Montserrat SemiBold"/>
              </a:rPr>
              <a:t>Anexos do Edital</a:t>
            </a:r>
            <a:endParaRPr dirty="0">
              <a:latin typeface="Montserrat SemiBold"/>
              <a:ea typeface="Montserrat SemiBold"/>
              <a:cs typeface="Montserrat SemiBold"/>
              <a:sym typeface="Montserrat SemiBold"/>
            </a:endParaRPr>
          </a:p>
        </p:txBody>
      </p:sp>
      <p:sp>
        <p:nvSpPr>
          <p:cNvPr id="21" name="Google Shape;573;p48">
            <a:extLst>
              <a:ext uri="{FF2B5EF4-FFF2-40B4-BE49-F238E27FC236}">
                <a16:creationId xmlns:a16="http://schemas.microsoft.com/office/drawing/2014/main" id="{5917BEFE-4202-E43E-B1A7-024EB912C3D0}"/>
              </a:ext>
            </a:extLst>
          </p:cNvPr>
          <p:cNvSpPr/>
          <p:nvPr/>
        </p:nvSpPr>
        <p:spPr>
          <a:xfrm>
            <a:off x="2039995" y="3357582"/>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69;p48">
            <a:extLst>
              <a:ext uri="{FF2B5EF4-FFF2-40B4-BE49-F238E27FC236}">
                <a16:creationId xmlns:a16="http://schemas.microsoft.com/office/drawing/2014/main" id="{7FF77BDD-5DB6-F88F-5D13-307D0BFD7298}"/>
              </a:ext>
            </a:extLst>
          </p:cNvPr>
          <p:cNvSpPr/>
          <p:nvPr/>
        </p:nvSpPr>
        <p:spPr>
          <a:xfrm>
            <a:off x="2039995" y="3876825"/>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67;p48">
            <a:extLst>
              <a:ext uri="{FF2B5EF4-FFF2-40B4-BE49-F238E27FC236}">
                <a16:creationId xmlns:a16="http://schemas.microsoft.com/office/drawing/2014/main" id="{D104324D-887A-9CA8-7901-79A396DC961B}"/>
              </a:ext>
            </a:extLst>
          </p:cNvPr>
          <p:cNvSpPr/>
          <p:nvPr/>
        </p:nvSpPr>
        <p:spPr>
          <a:xfrm>
            <a:off x="2039995" y="1670149"/>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544;p47">
            <a:extLst>
              <a:ext uri="{FF2B5EF4-FFF2-40B4-BE49-F238E27FC236}">
                <a16:creationId xmlns:a16="http://schemas.microsoft.com/office/drawing/2014/main" id="{10BF715E-1986-8821-32AB-05B5A0007973}"/>
              </a:ext>
            </a:extLst>
          </p:cNvPr>
          <p:cNvSpPr txBox="1">
            <a:spLocks/>
          </p:cNvSpPr>
          <p:nvPr/>
        </p:nvSpPr>
        <p:spPr>
          <a:xfrm>
            <a:off x="308017" y="629787"/>
            <a:ext cx="8149346"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SemiBold"/>
              <a:buNone/>
              <a:defRPr sz="3000" b="0" i="0" u="none" strike="noStrike" cap="none">
                <a:solidFill>
                  <a:schemeClr val="dk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r>
              <a:rPr lang="pt-BR" sz="1600" dirty="0">
                <a:solidFill>
                  <a:schemeClr val="bg2">
                    <a:lumMod val="75000"/>
                  </a:schemeClr>
                </a:solidFill>
                <a:latin typeface="Montserrat Light" panose="00000400000000000000" pitchFamily="2" charset="0"/>
              </a:rPr>
              <a:t>EDITAL E CONTRATO</a:t>
            </a:r>
            <a:endParaRPr lang="pt-BR" sz="1600" b="1" dirty="0">
              <a:solidFill>
                <a:schemeClr val="bg2">
                  <a:lumMod val="75000"/>
                </a:schemeClr>
              </a:solidFill>
              <a:latin typeface="Montserrat Light" panose="00000400000000000000" pitchFamily="2" charset="0"/>
            </a:endParaRPr>
          </a:p>
        </p:txBody>
      </p:sp>
      <p:sp>
        <p:nvSpPr>
          <p:cNvPr id="2" name="CaixaDeTexto 1">
            <a:extLst>
              <a:ext uri="{FF2B5EF4-FFF2-40B4-BE49-F238E27FC236}">
                <a16:creationId xmlns:a16="http://schemas.microsoft.com/office/drawing/2014/main" id="{501893CE-1DD4-9BEF-226A-96346FF99257}"/>
              </a:ext>
            </a:extLst>
          </p:cNvPr>
          <p:cNvSpPr txBox="1"/>
          <p:nvPr/>
        </p:nvSpPr>
        <p:spPr>
          <a:xfrm>
            <a:off x="612588" y="1105231"/>
            <a:ext cx="7844775" cy="3985754"/>
          </a:xfrm>
          <a:prstGeom prst="rect">
            <a:avLst/>
          </a:prstGeom>
        </p:spPr>
        <p:txBody>
          <a:bodyPr vert="horz" lIns="91440" tIns="45720" rIns="91440" bIns="45720" rtlCol="0" anchor="t">
            <a:normAutofit fontScale="62500" lnSpcReduction="20000"/>
          </a:bodyPr>
          <a:lstStyle>
            <a:lvl1pPr algn="just">
              <a:defRPr sz="2800" b="0" i="0">
                <a:solidFill>
                  <a:srgbClr val="1F3864"/>
                </a:solidFill>
                <a:latin typeface="Microsoft Sans Serif"/>
                <a:cs typeface="Microsoft Sans Serif"/>
              </a:defRPr>
            </a:lvl1pPr>
          </a:lstStyle>
          <a:p>
            <a:pPr algn="l">
              <a:lnSpc>
                <a:spcPct val="160000"/>
              </a:lnSpc>
              <a:spcAft>
                <a:spcPts val="600"/>
              </a:spcAft>
              <a:buClr>
                <a:schemeClr val="tx2"/>
              </a:buClr>
            </a:pPr>
            <a:r>
              <a:rPr lang="pt-BR" sz="2000" dirty="0">
                <a:solidFill>
                  <a:schemeClr val="tx2"/>
                </a:solidFill>
                <a:latin typeface="Montserrat Light" panose="00000400000000000000" pitchFamily="2" charset="0"/>
                <a:ea typeface="Open Sans" panose="020B0606030504020204" pitchFamily="34" charset="0"/>
                <a:cs typeface="Open Sans" panose="020B0606030504020204" pitchFamily="34" charset="0"/>
              </a:rPr>
              <a:t>Anexo I – Modelo de Declarações; </a:t>
            </a:r>
          </a:p>
          <a:p>
            <a:pPr algn="l">
              <a:lnSpc>
                <a:spcPct val="160000"/>
              </a:lnSpc>
              <a:spcAft>
                <a:spcPts val="600"/>
              </a:spcAft>
              <a:buClr>
                <a:schemeClr val="tx2"/>
              </a:buClr>
            </a:pPr>
            <a:r>
              <a:rPr lang="pt-BR" sz="2000" dirty="0">
                <a:solidFill>
                  <a:schemeClr val="tx2"/>
                </a:solidFill>
                <a:latin typeface="Montserrat Light" panose="00000400000000000000" pitchFamily="2" charset="0"/>
                <a:ea typeface="Open Sans" panose="020B0606030504020204" pitchFamily="34" charset="0"/>
                <a:cs typeface="Open Sans" panose="020B0606030504020204" pitchFamily="34" charset="0"/>
              </a:rPr>
              <a:t>Anexo II – Termo de Referência; </a:t>
            </a:r>
          </a:p>
          <a:p>
            <a:pPr algn="l">
              <a:lnSpc>
                <a:spcPct val="160000"/>
              </a:lnSpc>
              <a:spcAft>
                <a:spcPts val="600"/>
              </a:spcAft>
              <a:buClr>
                <a:schemeClr val="tx2"/>
              </a:buClr>
            </a:pPr>
            <a:r>
              <a:rPr lang="pt-BR" sz="2000" dirty="0">
                <a:solidFill>
                  <a:schemeClr val="tx2"/>
                </a:solidFill>
                <a:latin typeface="Montserrat Light" panose="00000400000000000000" pitchFamily="2" charset="0"/>
                <a:ea typeface="Open Sans" panose="020B0606030504020204" pitchFamily="34" charset="0"/>
                <a:cs typeface="Open Sans" panose="020B0606030504020204" pitchFamily="34" charset="0"/>
              </a:rPr>
              <a:t>Anexo III – Minuta do Contrato;</a:t>
            </a:r>
          </a:p>
          <a:p>
            <a:pPr algn="l">
              <a:lnSpc>
                <a:spcPct val="160000"/>
              </a:lnSpc>
              <a:spcAft>
                <a:spcPts val="600"/>
              </a:spcAft>
              <a:buClr>
                <a:schemeClr val="tx2"/>
              </a:buClr>
            </a:pPr>
            <a:r>
              <a:rPr lang="pt-BR" sz="2000" dirty="0">
                <a:solidFill>
                  <a:schemeClr val="tx2"/>
                </a:solidFill>
                <a:latin typeface="Montserrat Light" panose="00000400000000000000" pitchFamily="2" charset="0"/>
                <a:ea typeface="Open Sans" panose="020B0606030504020204" pitchFamily="34" charset="0"/>
                <a:cs typeface="Open Sans" panose="020B0606030504020204" pitchFamily="34" charset="0"/>
              </a:rPr>
              <a:t>Anexo IV - Termo para a Elaboração e Julgamento da Metodologia de Execução; </a:t>
            </a:r>
          </a:p>
          <a:p>
            <a:pPr algn="l">
              <a:lnSpc>
                <a:spcPct val="160000"/>
              </a:lnSpc>
              <a:spcAft>
                <a:spcPts val="600"/>
              </a:spcAft>
              <a:buClr>
                <a:schemeClr val="tx2"/>
              </a:buClr>
            </a:pPr>
            <a:r>
              <a:rPr lang="pt-BR" sz="2000" dirty="0">
                <a:solidFill>
                  <a:schemeClr val="tx2"/>
                </a:solidFill>
                <a:latin typeface="Montserrat Light" panose="00000400000000000000" pitchFamily="2" charset="0"/>
                <a:ea typeface="Open Sans" panose="020B0606030504020204" pitchFamily="34" charset="0"/>
                <a:cs typeface="Open Sans" panose="020B0606030504020204" pitchFamily="34" charset="0"/>
              </a:rPr>
              <a:t>Anexo V – Diretrizes Ambientais;</a:t>
            </a:r>
          </a:p>
          <a:p>
            <a:pPr algn="l">
              <a:lnSpc>
                <a:spcPct val="160000"/>
              </a:lnSpc>
              <a:spcAft>
                <a:spcPts val="600"/>
              </a:spcAft>
              <a:buClr>
                <a:schemeClr val="tx2"/>
              </a:buClr>
            </a:pPr>
            <a:r>
              <a:rPr lang="pt-BR" sz="2000" dirty="0">
                <a:solidFill>
                  <a:schemeClr val="tx2"/>
                </a:solidFill>
                <a:latin typeface="Montserrat Light" panose="00000400000000000000" pitchFamily="2" charset="0"/>
                <a:ea typeface="Open Sans" panose="020B0606030504020204" pitchFamily="34" charset="0"/>
                <a:cs typeface="Open Sans" panose="020B0606030504020204" pitchFamily="34" charset="0"/>
              </a:rPr>
              <a:t>Anexo VI - Matriz de Compartilhamento de Riscos</a:t>
            </a:r>
          </a:p>
          <a:p>
            <a:pPr algn="l">
              <a:lnSpc>
                <a:spcPct val="160000"/>
              </a:lnSpc>
              <a:spcAft>
                <a:spcPts val="600"/>
              </a:spcAft>
              <a:buClr>
                <a:schemeClr val="tx2"/>
              </a:buClr>
            </a:pPr>
            <a:r>
              <a:rPr lang="pt-BR" sz="2000" dirty="0">
                <a:solidFill>
                  <a:schemeClr val="tx2"/>
                </a:solidFill>
                <a:latin typeface="Montserrat Light" panose="00000400000000000000" pitchFamily="2" charset="0"/>
                <a:ea typeface="Open Sans" panose="020B0606030504020204" pitchFamily="34" charset="0"/>
                <a:cs typeface="Open Sans" panose="020B0606030504020204" pitchFamily="34" charset="0"/>
              </a:rPr>
              <a:t>Anexo VII –Metas e Obrigações da Concessão Administrativa; </a:t>
            </a:r>
          </a:p>
          <a:p>
            <a:pPr algn="l">
              <a:lnSpc>
                <a:spcPct val="160000"/>
              </a:lnSpc>
              <a:spcAft>
                <a:spcPts val="600"/>
              </a:spcAft>
              <a:buClr>
                <a:schemeClr val="tx2"/>
              </a:buClr>
            </a:pPr>
            <a:r>
              <a:rPr lang="pt-BR" sz="2000" dirty="0">
                <a:solidFill>
                  <a:schemeClr val="tx2"/>
                </a:solidFill>
                <a:latin typeface="Montserrat Light" panose="00000400000000000000" pitchFamily="2" charset="0"/>
                <a:ea typeface="Open Sans" panose="020B0606030504020204" pitchFamily="34" charset="0"/>
                <a:cs typeface="Open Sans" panose="020B0606030504020204" pitchFamily="34" charset="0"/>
              </a:rPr>
              <a:t>Anexo VIII –Indicadores de Desempenho</a:t>
            </a:r>
          </a:p>
          <a:p>
            <a:pPr algn="l">
              <a:lnSpc>
                <a:spcPct val="160000"/>
              </a:lnSpc>
              <a:spcAft>
                <a:spcPts val="600"/>
              </a:spcAft>
              <a:buClr>
                <a:schemeClr val="tx2"/>
              </a:buClr>
            </a:pPr>
            <a:r>
              <a:rPr lang="pt-BR" sz="2000" dirty="0">
                <a:solidFill>
                  <a:schemeClr val="tx2"/>
                </a:solidFill>
                <a:latin typeface="Montserrat Light" panose="00000400000000000000" pitchFamily="2" charset="0"/>
                <a:ea typeface="Open Sans" panose="020B0606030504020204" pitchFamily="34" charset="0"/>
                <a:cs typeface="Open Sans" panose="020B0606030504020204" pitchFamily="34" charset="0"/>
              </a:rPr>
              <a:t>Anexo IX - Termo de Referência para Elaboração da Proposta Econômica e para Elaboração do Plano de Negócios;</a:t>
            </a:r>
          </a:p>
          <a:p>
            <a:pPr algn="l">
              <a:lnSpc>
                <a:spcPct val="160000"/>
              </a:lnSpc>
              <a:spcAft>
                <a:spcPts val="600"/>
              </a:spcAft>
              <a:buClr>
                <a:schemeClr val="tx2"/>
              </a:buClr>
            </a:pPr>
            <a:r>
              <a:rPr lang="pt-BR" sz="2000" dirty="0">
                <a:solidFill>
                  <a:schemeClr val="tx2"/>
                </a:solidFill>
                <a:latin typeface="Montserrat Light" panose="00000400000000000000" pitchFamily="2" charset="0"/>
                <a:ea typeface="Open Sans" panose="020B0606030504020204" pitchFamily="34" charset="0"/>
                <a:cs typeface="Open Sans" panose="020B0606030504020204" pitchFamily="34" charset="0"/>
              </a:rPr>
              <a:t>Anexo X – Estudo de Viabilidade Técnica e Econômico-financeira</a:t>
            </a:r>
          </a:p>
          <a:p>
            <a:pPr algn="l">
              <a:lnSpc>
                <a:spcPct val="160000"/>
              </a:lnSpc>
              <a:spcAft>
                <a:spcPts val="600"/>
              </a:spcAft>
              <a:buClr>
                <a:schemeClr val="tx2"/>
              </a:buClr>
            </a:pPr>
            <a:endParaRPr lang="pt-BR" sz="2000" dirty="0">
              <a:solidFill>
                <a:schemeClr val="tx2"/>
              </a:solidFill>
              <a:latin typeface="Montserrat Light" panose="00000400000000000000"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2776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500"/>
                                        <p:tgtEl>
                                          <p:spTgt spid="2">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fade">
                                      <p:cBhvr>
                                        <p:cTn id="23" dur="500"/>
                                        <p:tgtEl>
                                          <p:spTgt spid="2">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Effect transition="in" filter="fade">
                                      <p:cBhvr>
                                        <p:cTn id="31" dur="500"/>
                                        <p:tgtEl>
                                          <p:spTgt spid="2">
                                            <p:txEl>
                                              <p:pRg st="5" end="5"/>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fade">
                                      <p:cBhvr>
                                        <p:cTn id="35" dur="500"/>
                                        <p:tgtEl>
                                          <p:spTgt spid="2">
                                            <p:txEl>
                                              <p:pRg st="6" end="6"/>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animEffect transition="in" filter="fade">
                                      <p:cBhvr>
                                        <p:cTn id="39" dur="500"/>
                                        <p:tgtEl>
                                          <p:spTgt spid="2">
                                            <p:txEl>
                                              <p:pRg st="7" end="7"/>
                                            </p:tx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2">
                                            <p:txEl>
                                              <p:pRg st="8" end="8"/>
                                            </p:txEl>
                                          </p:spTgt>
                                        </p:tgtEl>
                                        <p:attrNameLst>
                                          <p:attrName>style.visibility</p:attrName>
                                        </p:attrNameLst>
                                      </p:cBhvr>
                                      <p:to>
                                        <p:strVal val="visible"/>
                                      </p:to>
                                    </p:set>
                                    <p:animEffect transition="in" filter="fade">
                                      <p:cBhvr>
                                        <p:cTn id="43" dur="500"/>
                                        <p:tgtEl>
                                          <p:spTgt spid="2">
                                            <p:txEl>
                                              <p:pRg st="8" end="8"/>
                                            </p:tx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animEffect transition="in" filter="fade">
                                      <p:cBhvr>
                                        <p:cTn id="47"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advAuto="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47"/>
          <p:cNvSpPr txBox="1">
            <a:spLocks noGrp="1"/>
          </p:cNvSpPr>
          <p:nvPr>
            <p:ph type="title"/>
          </p:nvPr>
        </p:nvSpPr>
        <p:spPr>
          <a:xfrm>
            <a:off x="308017" y="154313"/>
            <a:ext cx="8196999"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dirty="0">
                <a:latin typeface="Montserrat SemiBold"/>
                <a:ea typeface="Montserrat SemiBold"/>
                <a:cs typeface="Montserrat SemiBold"/>
                <a:sym typeface="Montserrat SemiBold"/>
              </a:rPr>
              <a:t>INFORMAÇÕES GERAIS DO EDITAL</a:t>
            </a:r>
            <a:endParaRPr dirty="0">
              <a:latin typeface="Montserrat SemiBold"/>
              <a:ea typeface="Montserrat SemiBold"/>
              <a:cs typeface="Montserrat SemiBold"/>
              <a:sym typeface="Montserrat SemiBold"/>
            </a:endParaRPr>
          </a:p>
        </p:txBody>
      </p:sp>
      <p:sp>
        <p:nvSpPr>
          <p:cNvPr id="21" name="Google Shape;573;p48">
            <a:extLst>
              <a:ext uri="{FF2B5EF4-FFF2-40B4-BE49-F238E27FC236}">
                <a16:creationId xmlns:a16="http://schemas.microsoft.com/office/drawing/2014/main" id="{5917BEFE-4202-E43E-B1A7-024EB912C3D0}"/>
              </a:ext>
            </a:extLst>
          </p:cNvPr>
          <p:cNvSpPr/>
          <p:nvPr/>
        </p:nvSpPr>
        <p:spPr>
          <a:xfrm>
            <a:off x="2039995" y="3357582"/>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69;p48">
            <a:extLst>
              <a:ext uri="{FF2B5EF4-FFF2-40B4-BE49-F238E27FC236}">
                <a16:creationId xmlns:a16="http://schemas.microsoft.com/office/drawing/2014/main" id="{7FF77BDD-5DB6-F88F-5D13-307D0BFD7298}"/>
              </a:ext>
            </a:extLst>
          </p:cNvPr>
          <p:cNvSpPr/>
          <p:nvPr/>
        </p:nvSpPr>
        <p:spPr>
          <a:xfrm>
            <a:off x="2039995" y="3876825"/>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67;p48">
            <a:extLst>
              <a:ext uri="{FF2B5EF4-FFF2-40B4-BE49-F238E27FC236}">
                <a16:creationId xmlns:a16="http://schemas.microsoft.com/office/drawing/2014/main" id="{D104324D-887A-9CA8-7901-79A396DC961B}"/>
              </a:ext>
            </a:extLst>
          </p:cNvPr>
          <p:cNvSpPr/>
          <p:nvPr/>
        </p:nvSpPr>
        <p:spPr>
          <a:xfrm>
            <a:off x="2039995" y="1670149"/>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544;p47">
            <a:extLst>
              <a:ext uri="{FF2B5EF4-FFF2-40B4-BE49-F238E27FC236}">
                <a16:creationId xmlns:a16="http://schemas.microsoft.com/office/drawing/2014/main" id="{10BF715E-1986-8821-32AB-05B5A0007973}"/>
              </a:ext>
            </a:extLst>
          </p:cNvPr>
          <p:cNvSpPr txBox="1">
            <a:spLocks/>
          </p:cNvSpPr>
          <p:nvPr/>
        </p:nvSpPr>
        <p:spPr>
          <a:xfrm>
            <a:off x="308017" y="629787"/>
            <a:ext cx="8149346"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SemiBold"/>
              <a:buNone/>
              <a:defRPr sz="3000" b="0" i="0" u="none" strike="noStrike" cap="none">
                <a:solidFill>
                  <a:schemeClr val="dk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r>
              <a:rPr lang="pt-BR" sz="1600" dirty="0">
                <a:solidFill>
                  <a:schemeClr val="bg2">
                    <a:lumMod val="75000"/>
                  </a:schemeClr>
                </a:solidFill>
                <a:latin typeface="Montserrat Light" panose="00000400000000000000" pitchFamily="2" charset="0"/>
              </a:rPr>
              <a:t>EDITAL E CONTRATO</a:t>
            </a:r>
            <a:endParaRPr lang="pt-BR" sz="1600" b="1" dirty="0">
              <a:solidFill>
                <a:schemeClr val="bg2">
                  <a:lumMod val="75000"/>
                </a:schemeClr>
              </a:solidFill>
              <a:latin typeface="Montserrat Light" panose="00000400000000000000" pitchFamily="2" charset="0"/>
            </a:endParaRPr>
          </a:p>
        </p:txBody>
      </p:sp>
      <p:sp>
        <p:nvSpPr>
          <p:cNvPr id="2" name="CaixaDeTexto 1">
            <a:extLst>
              <a:ext uri="{FF2B5EF4-FFF2-40B4-BE49-F238E27FC236}">
                <a16:creationId xmlns:a16="http://schemas.microsoft.com/office/drawing/2014/main" id="{501893CE-1DD4-9BEF-226A-96346FF99257}"/>
              </a:ext>
            </a:extLst>
          </p:cNvPr>
          <p:cNvSpPr txBox="1"/>
          <p:nvPr/>
        </p:nvSpPr>
        <p:spPr>
          <a:xfrm>
            <a:off x="612588" y="1105231"/>
            <a:ext cx="7844775" cy="3985754"/>
          </a:xfrm>
          <a:prstGeom prst="rect">
            <a:avLst/>
          </a:prstGeom>
        </p:spPr>
        <p:txBody>
          <a:bodyPr vert="horz" lIns="91440" tIns="45720" rIns="91440" bIns="45720" rtlCol="0" anchor="t">
            <a:normAutofit lnSpcReduction="10000"/>
          </a:bodyPr>
          <a:lstStyle>
            <a:lvl1pPr algn="just">
              <a:defRPr sz="2800" b="0" i="0">
                <a:solidFill>
                  <a:srgbClr val="1F3864"/>
                </a:solidFill>
                <a:latin typeface="Microsoft Sans Serif"/>
                <a:cs typeface="Microsoft Sans Serif"/>
              </a:defRPr>
            </a:lvl1pPr>
          </a:lstStyle>
          <a:p>
            <a:pPr algn="l">
              <a:lnSpc>
                <a:spcPct val="160000"/>
              </a:lnSpc>
              <a:spcAft>
                <a:spcPts val="600"/>
              </a:spcAft>
              <a:buClr>
                <a:schemeClr val="tx2"/>
              </a:buClr>
            </a:pPr>
            <a:r>
              <a:rPr lang="pt-BR" sz="2400" b="1" dirty="0">
                <a:solidFill>
                  <a:schemeClr val="tx2"/>
                </a:solidFill>
                <a:latin typeface="Montserrat Light" panose="00000400000000000000" pitchFamily="2" charset="0"/>
                <a:ea typeface="Open Sans" panose="020B0606030504020204" pitchFamily="34" charset="0"/>
                <a:cs typeface="Open Sans" panose="020B0606030504020204" pitchFamily="34" charset="0"/>
              </a:rPr>
              <a:t>Disposições Gerais</a:t>
            </a:r>
          </a:p>
          <a:p>
            <a:pPr algn="l">
              <a:lnSpc>
                <a:spcPct val="160000"/>
              </a:lnSpc>
              <a:spcAft>
                <a:spcPts val="600"/>
              </a:spcAft>
              <a:buClr>
                <a:schemeClr val="tx2"/>
              </a:buClr>
            </a:pPr>
            <a:r>
              <a:rPr lang="pt-BR" sz="2400" b="1" dirty="0">
                <a:solidFill>
                  <a:schemeClr val="tx2"/>
                </a:solidFill>
                <a:latin typeface="Montserrat Light" panose="00000400000000000000" pitchFamily="2" charset="0"/>
                <a:ea typeface="Open Sans" panose="020B0606030504020204" pitchFamily="34" charset="0"/>
                <a:cs typeface="Open Sans" panose="020B0606030504020204" pitchFamily="34" charset="0"/>
              </a:rPr>
              <a:t>Condições de Participação</a:t>
            </a:r>
          </a:p>
          <a:p>
            <a:pPr algn="l">
              <a:lnSpc>
                <a:spcPct val="160000"/>
              </a:lnSpc>
              <a:spcAft>
                <a:spcPts val="600"/>
              </a:spcAft>
              <a:buClr>
                <a:schemeClr val="tx2"/>
              </a:buClr>
            </a:pPr>
            <a:r>
              <a:rPr lang="pt-BR" sz="2400" b="1" dirty="0">
                <a:solidFill>
                  <a:schemeClr val="tx2"/>
                </a:solidFill>
                <a:latin typeface="Montserrat Light" panose="00000400000000000000" pitchFamily="2" charset="0"/>
                <a:ea typeface="Open Sans" panose="020B0606030504020204" pitchFamily="34" charset="0"/>
                <a:cs typeface="Open Sans" panose="020B0606030504020204" pitchFamily="34" charset="0"/>
              </a:rPr>
              <a:t>Credenciamento</a:t>
            </a:r>
          </a:p>
          <a:p>
            <a:pPr algn="l">
              <a:lnSpc>
                <a:spcPct val="160000"/>
              </a:lnSpc>
              <a:spcAft>
                <a:spcPts val="600"/>
              </a:spcAft>
              <a:buClr>
                <a:schemeClr val="tx2"/>
              </a:buClr>
            </a:pPr>
            <a:r>
              <a:rPr lang="pt-BR" sz="2400" b="1" dirty="0">
                <a:solidFill>
                  <a:schemeClr val="tx2"/>
                </a:solidFill>
                <a:latin typeface="Montserrat Light" panose="00000400000000000000" pitchFamily="2" charset="0"/>
                <a:ea typeface="Open Sans" panose="020B0606030504020204" pitchFamily="34" charset="0"/>
                <a:cs typeface="Open Sans" panose="020B0606030504020204" pitchFamily="34" charset="0"/>
              </a:rPr>
              <a:t>Proposta Econômica</a:t>
            </a:r>
          </a:p>
          <a:p>
            <a:pPr algn="l">
              <a:lnSpc>
                <a:spcPct val="160000"/>
              </a:lnSpc>
              <a:spcAft>
                <a:spcPts val="600"/>
              </a:spcAft>
              <a:buClr>
                <a:schemeClr val="tx2"/>
              </a:buClr>
            </a:pPr>
            <a:r>
              <a:rPr lang="pt-BR" sz="2400" b="1" dirty="0">
                <a:solidFill>
                  <a:schemeClr val="tx2"/>
                </a:solidFill>
                <a:latin typeface="Montserrat Light" panose="00000400000000000000" pitchFamily="2" charset="0"/>
                <a:ea typeface="Open Sans" panose="020B0606030504020204" pitchFamily="34" charset="0"/>
                <a:cs typeface="Open Sans" panose="020B0606030504020204" pitchFamily="34" charset="0"/>
              </a:rPr>
              <a:t>Procedimento da Licitação</a:t>
            </a:r>
          </a:p>
          <a:p>
            <a:pPr algn="l">
              <a:lnSpc>
                <a:spcPct val="160000"/>
              </a:lnSpc>
              <a:spcAft>
                <a:spcPts val="600"/>
              </a:spcAft>
              <a:buClr>
                <a:schemeClr val="tx2"/>
              </a:buClr>
            </a:pPr>
            <a:r>
              <a:rPr lang="pt-BR" sz="2400" b="1" dirty="0">
                <a:solidFill>
                  <a:schemeClr val="tx2"/>
                </a:solidFill>
                <a:latin typeface="Montserrat Light" panose="00000400000000000000" pitchFamily="2" charset="0"/>
                <a:ea typeface="Open Sans" panose="020B0606030504020204" pitchFamily="34" charset="0"/>
                <a:cs typeface="Open Sans" panose="020B0606030504020204" pitchFamily="34" charset="0"/>
              </a:rPr>
              <a:t>Constituição da SPE</a:t>
            </a:r>
          </a:p>
          <a:p>
            <a:pPr algn="l">
              <a:lnSpc>
                <a:spcPct val="160000"/>
              </a:lnSpc>
              <a:spcAft>
                <a:spcPts val="600"/>
              </a:spcAft>
              <a:buClr>
                <a:schemeClr val="tx2"/>
              </a:buClr>
            </a:pPr>
            <a:endParaRPr lang="pt-BR" sz="2400" b="1" dirty="0">
              <a:solidFill>
                <a:schemeClr val="tx2"/>
              </a:solidFill>
              <a:latin typeface="Montserrat Light" panose="00000400000000000000"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80723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500"/>
                                        <p:tgtEl>
                                          <p:spTgt spid="2">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fade">
                                      <p:cBhvr>
                                        <p:cTn id="23" dur="500"/>
                                        <p:tgtEl>
                                          <p:spTgt spid="2">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Effect transition="in" filter="fade">
                                      <p:cBhvr>
                                        <p:cTn id="31"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advAuto="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47"/>
          <p:cNvSpPr txBox="1">
            <a:spLocks noGrp="1"/>
          </p:cNvSpPr>
          <p:nvPr>
            <p:ph type="title"/>
          </p:nvPr>
        </p:nvSpPr>
        <p:spPr>
          <a:xfrm>
            <a:off x="308017" y="154313"/>
            <a:ext cx="8196999"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dirty="0">
                <a:latin typeface="Montserrat SemiBold"/>
                <a:ea typeface="Montserrat SemiBold"/>
                <a:cs typeface="Montserrat SemiBold"/>
                <a:sym typeface="Montserrat SemiBold"/>
              </a:rPr>
              <a:t>CRITÉRIOS DE HABILITAÇÃO</a:t>
            </a:r>
            <a:endParaRPr dirty="0">
              <a:latin typeface="Montserrat SemiBold"/>
              <a:ea typeface="Montserrat SemiBold"/>
              <a:cs typeface="Montserrat SemiBold"/>
              <a:sym typeface="Montserrat SemiBold"/>
            </a:endParaRPr>
          </a:p>
        </p:txBody>
      </p:sp>
      <p:sp>
        <p:nvSpPr>
          <p:cNvPr id="21" name="Google Shape;573;p48">
            <a:extLst>
              <a:ext uri="{FF2B5EF4-FFF2-40B4-BE49-F238E27FC236}">
                <a16:creationId xmlns:a16="http://schemas.microsoft.com/office/drawing/2014/main" id="{5917BEFE-4202-E43E-B1A7-024EB912C3D0}"/>
              </a:ext>
            </a:extLst>
          </p:cNvPr>
          <p:cNvSpPr/>
          <p:nvPr/>
        </p:nvSpPr>
        <p:spPr>
          <a:xfrm>
            <a:off x="2039995" y="3357582"/>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69;p48">
            <a:extLst>
              <a:ext uri="{FF2B5EF4-FFF2-40B4-BE49-F238E27FC236}">
                <a16:creationId xmlns:a16="http://schemas.microsoft.com/office/drawing/2014/main" id="{7FF77BDD-5DB6-F88F-5D13-307D0BFD7298}"/>
              </a:ext>
            </a:extLst>
          </p:cNvPr>
          <p:cNvSpPr/>
          <p:nvPr/>
        </p:nvSpPr>
        <p:spPr>
          <a:xfrm>
            <a:off x="2039995" y="3876825"/>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67;p48">
            <a:extLst>
              <a:ext uri="{FF2B5EF4-FFF2-40B4-BE49-F238E27FC236}">
                <a16:creationId xmlns:a16="http://schemas.microsoft.com/office/drawing/2014/main" id="{D104324D-887A-9CA8-7901-79A396DC961B}"/>
              </a:ext>
            </a:extLst>
          </p:cNvPr>
          <p:cNvSpPr/>
          <p:nvPr/>
        </p:nvSpPr>
        <p:spPr>
          <a:xfrm>
            <a:off x="2039995" y="1670149"/>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544;p47">
            <a:extLst>
              <a:ext uri="{FF2B5EF4-FFF2-40B4-BE49-F238E27FC236}">
                <a16:creationId xmlns:a16="http://schemas.microsoft.com/office/drawing/2014/main" id="{10BF715E-1986-8821-32AB-05B5A0007973}"/>
              </a:ext>
            </a:extLst>
          </p:cNvPr>
          <p:cNvSpPr txBox="1">
            <a:spLocks/>
          </p:cNvSpPr>
          <p:nvPr/>
        </p:nvSpPr>
        <p:spPr>
          <a:xfrm>
            <a:off x="308017" y="629787"/>
            <a:ext cx="8149346"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SemiBold"/>
              <a:buNone/>
              <a:defRPr sz="3000" b="0" i="0" u="none" strike="noStrike" cap="none">
                <a:solidFill>
                  <a:schemeClr val="dk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r>
              <a:rPr lang="pt-BR" sz="1600" dirty="0">
                <a:solidFill>
                  <a:schemeClr val="bg2">
                    <a:lumMod val="75000"/>
                  </a:schemeClr>
                </a:solidFill>
                <a:latin typeface="Montserrat Light" panose="00000400000000000000" pitchFamily="2" charset="0"/>
              </a:rPr>
              <a:t>EDITAL E CONTRATO</a:t>
            </a:r>
            <a:endParaRPr lang="pt-BR" sz="1600" b="1" dirty="0">
              <a:solidFill>
                <a:schemeClr val="bg2">
                  <a:lumMod val="75000"/>
                </a:schemeClr>
              </a:solidFill>
              <a:latin typeface="Montserrat Light" panose="00000400000000000000" pitchFamily="2" charset="0"/>
            </a:endParaRPr>
          </a:p>
        </p:txBody>
      </p:sp>
      <p:sp>
        <p:nvSpPr>
          <p:cNvPr id="2" name="CaixaDeTexto 1">
            <a:extLst>
              <a:ext uri="{FF2B5EF4-FFF2-40B4-BE49-F238E27FC236}">
                <a16:creationId xmlns:a16="http://schemas.microsoft.com/office/drawing/2014/main" id="{501893CE-1DD4-9BEF-226A-96346FF99257}"/>
              </a:ext>
            </a:extLst>
          </p:cNvPr>
          <p:cNvSpPr txBox="1"/>
          <p:nvPr/>
        </p:nvSpPr>
        <p:spPr>
          <a:xfrm>
            <a:off x="612588" y="1105231"/>
            <a:ext cx="7844775" cy="3985754"/>
          </a:xfrm>
          <a:prstGeom prst="rect">
            <a:avLst/>
          </a:prstGeom>
        </p:spPr>
        <p:txBody>
          <a:bodyPr vert="horz" lIns="91440" tIns="45720" rIns="91440" bIns="45720" rtlCol="0" anchor="t">
            <a:normAutofit/>
          </a:bodyPr>
          <a:lstStyle>
            <a:lvl1pPr algn="just">
              <a:defRPr sz="2800" b="0" i="0">
                <a:solidFill>
                  <a:srgbClr val="1F3864"/>
                </a:solidFill>
                <a:latin typeface="Microsoft Sans Serif"/>
                <a:cs typeface="Microsoft Sans Serif"/>
              </a:defRPr>
            </a:lvl1pPr>
          </a:lstStyle>
          <a:p>
            <a:pPr algn="l">
              <a:lnSpc>
                <a:spcPct val="160000"/>
              </a:lnSpc>
              <a:spcAft>
                <a:spcPts val="600"/>
              </a:spcAft>
              <a:buClr>
                <a:schemeClr val="tx2"/>
              </a:buClr>
            </a:pPr>
            <a:r>
              <a:rPr lang="pt-BR" sz="2400" b="1" dirty="0">
                <a:solidFill>
                  <a:schemeClr val="tx2"/>
                </a:solidFill>
                <a:latin typeface="Montserrat Light" panose="00000400000000000000" pitchFamily="2" charset="0"/>
                <a:ea typeface="Open Sans" panose="020B0606030504020204" pitchFamily="34" charset="0"/>
                <a:cs typeface="Open Sans" panose="020B0606030504020204" pitchFamily="34" charset="0"/>
              </a:rPr>
              <a:t>Habilitação Jurídica</a:t>
            </a:r>
          </a:p>
          <a:p>
            <a:pPr algn="l">
              <a:lnSpc>
                <a:spcPct val="160000"/>
              </a:lnSpc>
              <a:spcAft>
                <a:spcPts val="600"/>
              </a:spcAft>
              <a:buClr>
                <a:schemeClr val="tx2"/>
              </a:buClr>
            </a:pPr>
            <a:r>
              <a:rPr lang="pt-BR" sz="2400" b="1" dirty="0">
                <a:solidFill>
                  <a:schemeClr val="tx2"/>
                </a:solidFill>
                <a:latin typeface="Montserrat Light" panose="00000400000000000000" pitchFamily="2" charset="0"/>
                <a:ea typeface="Open Sans" panose="020B0606030504020204" pitchFamily="34" charset="0"/>
                <a:cs typeface="Open Sans" panose="020B0606030504020204" pitchFamily="34" charset="0"/>
              </a:rPr>
              <a:t>Regularidade Fiscal e Trabalhista</a:t>
            </a:r>
          </a:p>
          <a:p>
            <a:pPr algn="l">
              <a:lnSpc>
                <a:spcPct val="160000"/>
              </a:lnSpc>
              <a:spcAft>
                <a:spcPts val="600"/>
              </a:spcAft>
              <a:buClr>
                <a:schemeClr val="tx2"/>
              </a:buClr>
            </a:pPr>
            <a:r>
              <a:rPr lang="pt-BR" sz="2400" b="1" dirty="0">
                <a:solidFill>
                  <a:schemeClr val="tx2"/>
                </a:solidFill>
                <a:latin typeface="Montserrat Light" panose="00000400000000000000" pitchFamily="2" charset="0"/>
                <a:ea typeface="Open Sans" panose="020B0606030504020204" pitchFamily="34" charset="0"/>
                <a:cs typeface="Open Sans" panose="020B0606030504020204" pitchFamily="34" charset="0"/>
              </a:rPr>
              <a:t>Qualificação Técnica</a:t>
            </a:r>
            <a:endParaRPr lang="pt-BR" sz="2000" dirty="0">
              <a:solidFill>
                <a:schemeClr val="tx2"/>
              </a:solidFill>
              <a:latin typeface="Montserrat Light" panose="00000400000000000000" pitchFamily="2" charset="0"/>
              <a:ea typeface="Open Sans" panose="020B0606030504020204" pitchFamily="34" charset="0"/>
              <a:cs typeface="Open Sans" panose="020B0606030504020204" pitchFamily="34" charset="0"/>
            </a:endParaRPr>
          </a:p>
          <a:p>
            <a:pPr algn="l">
              <a:lnSpc>
                <a:spcPct val="160000"/>
              </a:lnSpc>
              <a:spcAft>
                <a:spcPts val="600"/>
              </a:spcAft>
              <a:buClr>
                <a:schemeClr val="tx2"/>
              </a:buClr>
            </a:pPr>
            <a:r>
              <a:rPr lang="pt-BR" sz="2400" b="1" dirty="0">
                <a:solidFill>
                  <a:schemeClr val="tx2"/>
                </a:solidFill>
                <a:latin typeface="Montserrat Light" panose="00000400000000000000" pitchFamily="2" charset="0"/>
                <a:ea typeface="Open Sans" panose="020B0606030504020204" pitchFamily="34" charset="0"/>
                <a:cs typeface="Open Sans" panose="020B0606030504020204" pitchFamily="34" charset="0"/>
              </a:rPr>
              <a:t>Qualificação Econômico-Financeira</a:t>
            </a:r>
          </a:p>
        </p:txBody>
      </p:sp>
    </p:spTree>
    <p:extLst>
      <p:ext uri="{BB962C8B-B14F-4D97-AF65-F5344CB8AC3E}">
        <p14:creationId xmlns:p14="http://schemas.microsoft.com/office/powerpoint/2010/main" val="210063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500"/>
                                        <p:tgtEl>
                                          <p:spTgt spid="2">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fade">
                                      <p:cBhvr>
                                        <p:cTn id="23"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advAuto="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47"/>
          <p:cNvSpPr txBox="1">
            <a:spLocks noGrp="1"/>
          </p:cNvSpPr>
          <p:nvPr>
            <p:ph type="title"/>
          </p:nvPr>
        </p:nvSpPr>
        <p:spPr>
          <a:xfrm>
            <a:off x="308017" y="154313"/>
            <a:ext cx="8196999"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dirty="0">
                <a:latin typeface="Montserrat SemiBold"/>
                <a:ea typeface="Montserrat SemiBold"/>
                <a:cs typeface="Montserrat SemiBold"/>
                <a:sym typeface="Montserrat SemiBold"/>
              </a:rPr>
              <a:t>Critérios</a:t>
            </a:r>
            <a:r>
              <a:rPr lang="en" dirty="0">
                <a:latin typeface="Montserrat SemiBold"/>
                <a:ea typeface="Montserrat SemiBold"/>
                <a:cs typeface="Montserrat SemiBold"/>
                <a:sym typeface="Montserrat SemiBold"/>
              </a:rPr>
              <a:t> de Julgamento das Propostas</a:t>
            </a:r>
            <a:endParaRPr dirty="0">
              <a:latin typeface="Montserrat SemiBold"/>
              <a:ea typeface="Montserrat SemiBold"/>
              <a:cs typeface="Montserrat SemiBold"/>
              <a:sym typeface="Montserrat SemiBold"/>
            </a:endParaRPr>
          </a:p>
        </p:txBody>
      </p:sp>
      <p:sp>
        <p:nvSpPr>
          <p:cNvPr id="21" name="Google Shape;573;p48">
            <a:extLst>
              <a:ext uri="{FF2B5EF4-FFF2-40B4-BE49-F238E27FC236}">
                <a16:creationId xmlns:a16="http://schemas.microsoft.com/office/drawing/2014/main" id="{5917BEFE-4202-E43E-B1A7-024EB912C3D0}"/>
              </a:ext>
            </a:extLst>
          </p:cNvPr>
          <p:cNvSpPr/>
          <p:nvPr/>
        </p:nvSpPr>
        <p:spPr>
          <a:xfrm>
            <a:off x="2039995" y="3357582"/>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69;p48">
            <a:extLst>
              <a:ext uri="{FF2B5EF4-FFF2-40B4-BE49-F238E27FC236}">
                <a16:creationId xmlns:a16="http://schemas.microsoft.com/office/drawing/2014/main" id="{7FF77BDD-5DB6-F88F-5D13-307D0BFD7298}"/>
              </a:ext>
            </a:extLst>
          </p:cNvPr>
          <p:cNvSpPr/>
          <p:nvPr/>
        </p:nvSpPr>
        <p:spPr>
          <a:xfrm>
            <a:off x="2039995" y="3876825"/>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67;p48">
            <a:extLst>
              <a:ext uri="{FF2B5EF4-FFF2-40B4-BE49-F238E27FC236}">
                <a16:creationId xmlns:a16="http://schemas.microsoft.com/office/drawing/2014/main" id="{D104324D-887A-9CA8-7901-79A396DC961B}"/>
              </a:ext>
            </a:extLst>
          </p:cNvPr>
          <p:cNvSpPr/>
          <p:nvPr/>
        </p:nvSpPr>
        <p:spPr>
          <a:xfrm>
            <a:off x="2039995" y="1670149"/>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544;p47">
            <a:extLst>
              <a:ext uri="{FF2B5EF4-FFF2-40B4-BE49-F238E27FC236}">
                <a16:creationId xmlns:a16="http://schemas.microsoft.com/office/drawing/2014/main" id="{10BF715E-1986-8821-32AB-05B5A0007973}"/>
              </a:ext>
            </a:extLst>
          </p:cNvPr>
          <p:cNvSpPr txBox="1">
            <a:spLocks/>
          </p:cNvSpPr>
          <p:nvPr/>
        </p:nvSpPr>
        <p:spPr>
          <a:xfrm>
            <a:off x="308017" y="629787"/>
            <a:ext cx="8149346"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SemiBold"/>
              <a:buNone/>
              <a:defRPr sz="3000" b="0" i="0" u="none" strike="noStrike" cap="none">
                <a:solidFill>
                  <a:schemeClr val="dk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r>
              <a:rPr lang="pt-BR" sz="1600" dirty="0">
                <a:solidFill>
                  <a:schemeClr val="bg2">
                    <a:lumMod val="75000"/>
                  </a:schemeClr>
                </a:solidFill>
                <a:latin typeface="Montserrat Light" panose="00000400000000000000" pitchFamily="2" charset="0"/>
              </a:rPr>
              <a:t>EDITAL E CONTRATO</a:t>
            </a:r>
            <a:endParaRPr lang="pt-BR" sz="1600" b="1" dirty="0">
              <a:solidFill>
                <a:schemeClr val="bg2">
                  <a:lumMod val="75000"/>
                </a:schemeClr>
              </a:solidFill>
              <a:latin typeface="Montserrat Light" panose="00000400000000000000" pitchFamily="2" charset="0"/>
            </a:endParaRPr>
          </a:p>
        </p:txBody>
      </p:sp>
      <p:sp>
        <p:nvSpPr>
          <p:cNvPr id="2" name="CaixaDeTexto 1">
            <a:extLst>
              <a:ext uri="{FF2B5EF4-FFF2-40B4-BE49-F238E27FC236}">
                <a16:creationId xmlns:a16="http://schemas.microsoft.com/office/drawing/2014/main" id="{501893CE-1DD4-9BEF-226A-96346FF99257}"/>
              </a:ext>
            </a:extLst>
          </p:cNvPr>
          <p:cNvSpPr txBox="1"/>
          <p:nvPr/>
        </p:nvSpPr>
        <p:spPr>
          <a:xfrm>
            <a:off x="612588" y="1105231"/>
            <a:ext cx="7844775" cy="3985754"/>
          </a:xfrm>
          <a:prstGeom prst="rect">
            <a:avLst/>
          </a:prstGeom>
        </p:spPr>
        <p:txBody>
          <a:bodyPr vert="horz" lIns="91440" tIns="45720" rIns="91440" bIns="45720" rtlCol="0" anchor="t">
            <a:normAutofit/>
          </a:bodyPr>
          <a:lstStyle>
            <a:lvl1pPr algn="just">
              <a:defRPr sz="2800" b="0" i="0">
                <a:solidFill>
                  <a:srgbClr val="1F3864"/>
                </a:solidFill>
                <a:latin typeface="Microsoft Sans Serif"/>
                <a:cs typeface="Microsoft Sans Serif"/>
              </a:defRPr>
            </a:lvl1pPr>
          </a:lstStyle>
          <a:p>
            <a:pPr algn="l">
              <a:lnSpc>
                <a:spcPct val="160000"/>
              </a:lnSpc>
              <a:spcAft>
                <a:spcPts val="600"/>
              </a:spcAft>
              <a:buClr>
                <a:schemeClr val="tx2"/>
              </a:buClr>
            </a:pPr>
            <a:r>
              <a:rPr lang="pt-BR" sz="2400" b="1" dirty="0">
                <a:solidFill>
                  <a:schemeClr val="tx2"/>
                </a:solidFill>
                <a:latin typeface="Montserrat Light" panose="00000400000000000000" pitchFamily="2" charset="0"/>
                <a:ea typeface="Open Sans" panose="020B0606030504020204" pitchFamily="34" charset="0"/>
                <a:cs typeface="Open Sans" panose="020B0606030504020204" pitchFamily="34" charset="0"/>
              </a:rPr>
              <a:t>Esta LICITAÇÃO será processada e julgada pelo critério de MENOR VALOR DA CONTRA PRESTAÇÃO PECUNIÁRIA a ser paga pelo PODER CONCEDENTE, conforme disposto no artigo 12, inciso II, alínea "a", da Lei Federal n° 11.079/04 e suas alterações posteriores.</a:t>
            </a:r>
            <a:endParaRPr lang="pt-BR" sz="2000" dirty="0">
              <a:solidFill>
                <a:schemeClr val="tx2"/>
              </a:solidFill>
              <a:latin typeface="Montserrat Light" panose="00000400000000000000"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9672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advAuto="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47"/>
          <p:cNvSpPr txBox="1">
            <a:spLocks noGrp="1"/>
          </p:cNvSpPr>
          <p:nvPr>
            <p:ph type="title"/>
          </p:nvPr>
        </p:nvSpPr>
        <p:spPr>
          <a:xfrm>
            <a:off x="308017" y="154313"/>
            <a:ext cx="8196999"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dirty="0">
                <a:latin typeface="Montserrat SemiBold"/>
                <a:ea typeface="Montserrat SemiBold"/>
                <a:cs typeface="Montserrat SemiBold"/>
                <a:sym typeface="Montserrat SemiBold"/>
              </a:rPr>
              <a:t>Informações Relevantes do Contrato</a:t>
            </a:r>
            <a:endParaRPr dirty="0">
              <a:latin typeface="Montserrat SemiBold"/>
              <a:ea typeface="Montserrat SemiBold"/>
              <a:cs typeface="Montserrat SemiBold"/>
              <a:sym typeface="Montserrat SemiBold"/>
            </a:endParaRPr>
          </a:p>
        </p:txBody>
      </p:sp>
      <p:sp>
        <p:nvSpPr>
          <p:cNvPr id="21" name="Google Shape;573;p48">
            <a:extLst>
              <a:ext uri="{FF2B5EF4-FFF2-40B4-BE49-F238E27FC236}">
                <a16:creationId xmlns:a16="http://schemas.microsoft.com/office/drawing/2014/main" id="{5917BEFE-4202-E43E-B1A7-024EB912C3D0}"/>
              </a:ext>
            </a:extLst>
          </p:cNvPr>
          <p:cNvSpPr/>
          <p:nvPr/>
        </p:nvSpPr>
        <p:spPr>
          <a:xfrm>
            <a:off x="2039995" y="3357582"/>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69;p48">
            <a:extLst>
              <a:ext uri="{FF2B5EF4-FFF2-40B4-BE49-F238E27FC236}">
                <a16:creationId xmlns:a16="http://schemas.microsoft.com/office/drawing/2014/main" id="{7FF77BDD-5DB6-F88F-5D13-307D0BFD7298}"/>
              </a:ext>
            </a:extLst>
          </p:cNvPr>
          <p:cNvSpPr/>
          <p:nvPr/>
        </p:nvSpPr>
        <p:spPr>
          <a:xfrm>
            <a:off x="2039995" y="3876825"/>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67;p48">
            <a:extLst>
              <a:ext uri="{FF2B5EF4-FFF2-40B4-BE49-F238E27FC236}">
                <a16:creationId xmlns:a16="http://schemas.microsoft.com/office/drawing/2014/main" id="{D104324D-887A-9CA8-7901-79A396DC961B}"/>
              </a:ext>
            </a:extLst>
          </p:cNvPr>
          <p:cNvSpPr/>
          <p:nvPr/>
        </p:nvSpPr>
        <p:spPr>
          <a:xfrm>
            <a:off x="2039995" y="1670149"/>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544;p47">
            <a:extLst>
              <a:ext uri="{FF2B5EF4-FFF2-40B4-BE49-F238E27FC236}">
                <a16:creationId xmlns:a16="http://schemas.microsoft.com/office/drawing/2014/main" id="{10BF715E-1986-8821-32AB-05B5A0007973}"/>
              </a:ext>
            </a:extLst>
          </p:cNvPr>
          <p:cNvSpPr txBox="1">
            <a:spLocks/>
          </p:cNvSpPr>
          <p:nvPr/>
        </p:nvSpPr>
        <p:spPr>
          <a:xfrm>
            <a:off x="308017" y="629787"/>
            <a:ext cx="8149346"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SemiBold"/>
              <a:buNone/>
              <a:defRPr sz="3000" b="0" i="0" u="none" strike="noStrike" cap="none">
                <a:solidFill>
                  <a:schemeClr val="dk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r>
              <a:rPr lang="pt-BR" sz="1600" dirty="0">
                <a:solidFill>
                  <a:schemeClr val="bg2">
                    <a:lumMod val="75000"/>
                  </a:schemeClr>
                </a:solidFill>
                <a:latin typeface="Montserrat Light" panose="00000400000000000000" pitchFamily="2" charset="0"/>
              </a:rPr>
              <a:t>EDITAL E CONTRATO</a:t>
            </a:r>
            <a:endParaRPr lang="pt-BR" sz="1600" b="1" dirty="0">
              <a:solidFill>
                <a:schemeClr val="bg2">
                  <a:lumMod val="75000"/>
                </a:schemeClr>
              </a:solidFill>
              <a:latin typeface="Montserrat Light" panose="00000400000000000000" pitchFamily="2" charset="0"/>
            </a:endParaRPr>
          </a:p>
        </p:txBody>
      </p:sp>
      <p:sp>
        <p:nvSpPr>
          <p:cNvPr id="2" name="CaixaDeTexto 1">
            <a:extLst>
              <a:ext uri="{FF2B5EF4-FFF2-40B4-BE49-F238E27FC236}">
                <a16:creationId xmlns:a16="http://schemas.microsoft.com/office/drawing/2014/main" id="{501893CE-1DD4-9BEF-226A-96346FF99257}"/>
              </a:ext>
            </a:extLst>
          </p:cNvPr>
          <p:cNvSpPr txBox="1"/>
          <p:nvPr/>
        </p:nvSpPr>
        <p:spPr>
          <a:xfrm>
            <a:off x="612588" y="1105231"/>
            <a:ext cx="7844775" cy="3985754"/>
          </a:xfrm>
          <a:prstGeom prst="rect">
            <a:avLst/>
          </a:prstGeom>
        </p:spPr>
        <p:txBody>
          <a:bodyPr vert="horz" lIns="91440" tIns="45720" rIns="91440" bIns="45720" rtlCol="0" anchor="t">
            <a:normAutofit fontScale="77500" lnSpcReduction="20000"/>
          </a:bodyPr>
          <a:lstStyle>
            <a:lvl1pPr algn="just">
              <a:defRPr sz="2800" b="0" i="0">
                <a:solidFill>
                  <a:srgbClr val="1F3864"/>
                </a:solidFill>
                <a:latin typeface="Microsoft Sans Serif"/>
                <a:cs typeface="Microsoft Sans Serif"/>
              </a:defRPr>
            </a:lvl1pPr>
          </a:lstStyle>
          <a:p>
            <a:pPr algn="l">
              <a:lnSpc>
                <a:spcPct val="160000"/>
              </a:lnSpc>
              <a:spcAft>
                <a:spcPts val="600"/>
              </a:spcAft>
              <a:buClr>
                <a:schemeClr val="tx2"/>
              </a:buClr>
            </a:pPr>
            <a:r>
              <a:rPr lang="pt-BR" sz="2400" b="1" dirty="0">
                <a:solidFill>
                  <a:schemeClr val="tx2"/>
                </a:solidFill>
                <a:latin typeface="Montserrat Light" panose="00000400000000000000" pitchFamily="2" charset="0"/>
                <a:ea typeface="Open Sans" panose="020B0606030504020204" pitchFamily="34" charset="0"/>
                <a:cs typeface="Open Sans" panose="020B0606030504020204" pitchFamily="34" charset="0"/>
              </a:rPr>
              <a:t>Das condições gerais do contrato:</a:t>
            </a:r>
          </a:p>
          <a:p>
            <a:pPr marL="342900" indent="-342900" algn="l">
              <a:lnSpc>
                <a:spcPct val="160000"/>
              </a:lnSpc>
              <a:spcAft>
                <a:spcPts val="600"/>
              </a:spcAft>
              <a:buClr>
                <a:schemeClr val="tx2"/>
              </a:buClr>
              <a:buFont typeface="Arial" panose="020B0604020202020204" pitchFamily="34" charset="0"/>
              <a:buChar char="•"/>
            </a:pPr>
            <a:r>
              <a:rPr lang="pt-BR" sz="2400" b="1" dirty="0">
                <a:solidFill>
                  <a:schemeClr val="tx2"/>
                </a:solidFill>
                <a:latin typeface="Montserrat Light" panose="00000400000000000000" pitchFamily="2" charset="0"/>
                <a:ea typeface="Open Sans" panose="020B0606030504020204" pitchFamily="34" charset="0"/>
                <a:cs typeface="Open Sans" panose="020B0606030504020204" pitchFamily="34" charset="0"/>
              </a:rPr>
              <a:t>Objeto do contrato</a:t>
            </a:r>
          </a:p>
          <a:p>
            <a:pPr marL="342900" indent="-342900" algn="l">
              <a:lnSpc>
                <a:spcPct val="160000"/>
              </a:lnSpc>
              <a:spcAft>
                <a:spcPts val="600"/>
              </a:spcAft>
              <a:buClr>
                <a:schemeClr val="tx2"/>
              </a:buClr>
              <a:buFont typeface="Arial" panose="020B0604020202020204" pitchFamily="34" charset="0"/>
              <a:buChar char="•"/>
            </a:pPr>
            <a:r>
              <a:rPr lang="pt-BR" sz="2400" b="1" dirty="0">
                <a:solidFill>
                  <a:schemeClr val="tx2"/>
                </a:solidFill>
                <a:latin typeface="Montserrat Light" panose="00000400000000000000" pitchFamily="2" charset="0"/>
                <a:ea typeface="Open Sans" panose="020B0606030504020204" pitchFamily="34" charset="0"/>
                <a:cs typeface="Open Sans" panose="020B0606030504020204" pitchFamily="34" charset="0"/>
              </a:rPr>
              <a:t>Metas da concessão </a:t>
            </a:r>
            <a:r>
              <a:rPr lang="pt-BR" sz="2400" b="1" dirty="0" err="1">
                <a:solidFill>
                  <a:schemeClr val="tx2"/>
                </a:solidFill>
                <a:latin typeface="Montserrat Light" panose="00000400000000000000" pitchFamily="2" charset="0"/>
                <a:ea typeface="Open Sans" panose="020B0606030504020204" pitchFamily="34" charset="0"/>
                <a:cs typeface="Open Sans" panose="020B0606030504020204" pitchFamily="34" charset="0"/>
              </a:rPr>
              <a:t>admistrativa</a:t>
            </a:r>
            <a:endParaRPr lang="pt-BR" sz="2400" b="1" dirty="0">
              <a:solidFill>
                <a:schemeClr val="tx2"/>
              </a:solidFill>
              <a:latin typeface="Montserrat Light" panose="00000400000000000000" pitchFamily="2" charset="0"/>
              <a:ea typeface="Open Sans" panose="020B0606030504020204" pitchFamily="34" charset="0"/>
              <a:cs typeface="Open Sans" panose="020B0606030504020204" pitchFamily="34" charset="0"/>
            </a:endParaRPr>
          </a:p>
          <a:p>
            <a:pPr marL="342900" indent="-342900" algn="l">
              <a:lnSpc>
                <a:spcPct val="160000"/>
              </a:lnSpc>
              <a:spcAft>
                <a:spcPts val="600"/>
              </a:spcAft>
              <a:buClr>
                <a:schemeClr val="tx2"/>
              </a:buClr>
              <a:buFont typeface="Arial" panose="020B0604020202020204" pitchFamily="34" charset="0"/>
              <a:buChar char="•"/>
            </a:pPr>
            <a:r>
              <a:rPr lang="pt-BR" sz="2400" b="1" dirty="0">
                <a:solidFill>
                  <a:schemeClr val="tx2"/>
                </a:solidFill>
                <a:latin typeface="Montserrat Light" panose="00000400000000000000" pitchFamily="2" charset="0"/>
                <a:ea typeface="Open Sans" panose="020B0606030504020204" pitchFamily="34" charset="0"/>
                <a:cs typeface="Open Sans" panose="020B0606030504020204" pitchFamily="34" charset="0"/>
              </a:rPr>
              <a:t>Prazos de vigência do contrato</a:t>
            </a:r>
          </a:p>
          <a:p>
            <a:pPr marL="342900" indent="-342900" algn="l">
              <a:lnSpc>
                <a:spcPct val="160000"/>
              </a:lnSpc>
              <a:spcAft>
                <a:spcPts val="600"/>
              </a:spcAft>
              <a:buClr>
                <a:schemeClr val="tx2"/>
              </a:buClr>
              <a:buFont typeface="Arial" panose="020B0604020202020204" pitchFamily="34" charset="0"/>
              <a:buChar char="•"/>
            </a:pPr>
            <a:r>
              <a:rPr lang="pt-BR" sz="2400" b="1" dirty="0">
                <a:solidFill>
                  <a:schemeClr val="tx2"/>
                </a:solidFill>
                <a:latin typeface="Montserrat Light" panose="00000400000000000000" pitchFamily="2" charset="0"/>
                <a:ea typeface="Open Sans" panose="020B0606030504020204" pitchFamily="34" charset="0"/>
                <a:cs typeface="Open Sans" panose="020B0606030504020204" pitchFamily="34" charset="0"/>
              </a:rPr>
              <a:t>Direitos e obrigações da SPE e do poder </a:t>
            </a:r>
            <a:r>
              <a:rPr lang="pt-BR" sz="2400" b="1" dirty="0" err="1">
                <a:solidFill>
                  <a:schemeClr val="tx2"/>
                </a:solidFill>
                <a:latin typeface="Montserrat Light" panose="00000400000000000000" pitchFamily="2" charset="0"/>
                <a:ea typeface="Open Sans" panose="020B0606030504020204" pitchFamily="34" charset="0"/>
                <a:cs typeface="Open Sans" panose="020B0606030504020204" pitchFamily="34" charset="0"/>
              </a:rPr>
              <a:t>condedente</a:t>
            </a:r>
            <a:endParaRPr lang="pt-BR" sz="2400" b="1" dirty="0">
              <a:solidFill>
                <a:schemeClr val="tx2"/>
              </a:solidFill>
              <a:latin typeface="Montserrat Light" panose="00000400000000000000" pitchFamily="2" charset="0"/>
              <a:ea typeface="Open Sans" panose="020B0606030504020204" pitchFamily="34" charset="0"/>
              <a:cs typeface="Open Sans" panose="020B0606030504020204" pitchFamily="34" charset="0"/>
            </a:endParaRPr>
          </a:p>
          <a:p>
            <a:pPr marL="342900" indent="-342900" algn="l">
              <a:lnSpc>
                <a:spcPct val="160000"/>
              </a:lnSpc>
              <a:spcAft>
                <a:spcPts val="600"/>
              </a:spcAft>
              <a:buClr>
                <a:schemeClr val="tx2"/>
              </a:buClr>
              <a:buFont typeface="Arial" panose="020B0604020202020204" pitchFamily="34" charset="0"/>
              <a:buChar char="•"/>
            </a:pPr>
            <a:r>
              <a:rPr lang="pt-BR" sz="2400" b="1" dirty="0">
                <a:solidFill>
                  <a:schemeClr val="tx2"/>
                </a:solidFill>
                <a:latin typeface="Montserrat Light" panose="00000400000000000000" pitchFamily="2" charset="0"/>
                <a:ea typeface="Open Sans" panose="020B0606030504020204" pitchFamily="34" charset="0"/>
                <a:cs typeface="Open Sans" panose="020B0606030504020204" pitchFamily="34" charset="0"/>
              </a:rPr>
              <a:t>Licenças – responsabilidades</a:t>
            </a:r>
          </a:p>
          <a:p>
            <a:pPr marL="342900" indent="-342900" algn="l">
              <a:lnSpc>
                <a:spcPct val="160000"/>
              </a:lnSpc>
              <a:spcAft>
                <a:spcPts val="600"/>
              </a:spcAft>
              <a:buClr>
                <a:schemeClr val="tx2"/>
              </a:buClr>
              <a:buFont typeface="Arial" panose="020B0604020202020204" pitchFamily="34" charset="0"/>
              <a:buChar char="•"/>
            </a:pPr>
            <a:r>
              <a:rPr lang="pt-BR" sz="2400" b="1" dirty="0">
                <a:solidFill>
                  <a:schemeClr val="tx2"/>
                </a:solidFill>
                <a:latin typeface="Montserrat Light" panose="00000400000000000000" pitchFamily="2" charset="0"/>
                <a:ea typeface="Open Sans" panose="020B0606030504020204" pitchFamily="34" charset="0"/>
                <a:cs typeface="Open Sans" panose="020B0606030504020204" pitchFamily="34" charset="0"/>
              </a:rPr>
              <a:t>Área</a:t>
            </a:r>
          </a:p>
          <a:p>
            <a:pPr marL="342900" indent="-342900" algn="l">
              <a:lnSpc>
                <a:spcPct val="160000"/>
              </a:lnSpc>
              <a:spcAft>
                <a:spcPts val="600"/>
              </a:spcAft>
              <a:buClr>
                <a:schemeClr val="tx2"/>
              </a:buClr>
              <a:buFont typeface="Arial" panose="020B0604020202020204" pitchFamily="34" charset="0"/>
              <a:buChar char="•"/>
            </a:pPr>
            <a:r>
              <a:rPr lang="pt-BR" sz="2400" b="1" dirty="0">
                <a:solidFill>
                  <a:schemeClr val="tx2"/>
                </a:solidFill>
                <a:latin typeface="Montserrat Light" panose="00000400000000000000" pitchFamily="2" charset="0"/>
                <a:ea typeface="Open Sans" panose="020B0606030504020204" pitchFamily="34" charset="0"/>
                <a:cs typeface="Open Sans" panose="020B0606030504020204" pitchFamily="34" charset="0"/>
              </a:rPr>
              <a:t>Seguros</a:t>
            </a:r>
          </a:p>
          <a:p>
            <a:pPr algn="l">
              <a:lnSpc>
                <a:spcPct val="160000"/>
              </a:lnSpc>
              <a:spcAft>
                <a:spcPts val="600"/>
              </a:spcAft>
              <a:buClr>
                <a:schemeClr val="tx2"/>
              </a:buClr>
            </a:pPr>
            <a:endParaRPr lang="pt-BR" sz="2000" dirty="0">
              <a:solidFill>
                <a:schemeClr val="tx2"/>
              </a:solidFill>
              <a:latin typeface="Montserrat Light" panose="00000400000000000000"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4004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500"/>
                                        <p:tgtEl>
                                          <p:spTgt spid="2">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fade">
                                      <p:cBhvr>
                                        <p:cTn id="23" dur="500"/>
                                        <p:tgtEl>
                                          <p:spTgt spid="2">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Effect transition="in" filter="fade">
                                      <p:cBhvr>
                                        <p:cTn id="31" dur="500"/>
                                        <p:tgtEl>
                                          <p:spTgt spid="2">
                                            <p:txEl>
                                              <p:pRg st="5" end="5"/>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fade">
                                      <p:cBhvr>
                                        <p:cTn id="35" dur="500"/>
                                        <p:tgtEl>
                                          <p:spTgt spid="2">
                                            <p:txEl>
                                              <p:pRg st="6" end="6"/>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animEffect transition="in" filter="fade">
                                      <p:cBhvr>
                                        <p:cTn id="39"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advAuto="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47"/>
          <p:cNvSpPr txBox="1">
            <a:spLocks noGrp="1"/>
          </p:cNvSpPr>
          <p:nvPr>
            <p:ph type="title"/>
          </p:nvPr>
        </p:nvSpPr>
        <p:spPr>
          <a:xfrm>
            <a:off x="308017" y="154313"/>
            <a:ext cx="8196999"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dirty="0">
                <a:latin typeface="Montserrat SemiBold"/>
                <a:ea typeface="Montserrat SemiBold"/>
                <a:cs typeface="Montserrat SemiBold"/>
                <a:sym typeface="Montserrat SemiBold"/>
              </a:rPr>
              <a:t>Informações Relevantes do Contrato</a:t>
            </a:r>
            <a:endParaRPr dirty="0">
              <a:latin typeface="Montserrat SemiBold"/>
              <a:ea typeface="Montserrat SemiBold"/>
              <a:cs typeface="Montserrat SemiBold"/>
              <a:sym typeface="Montserrat SemiBold"/>
            </a:endParaRPr>
          </a:p>
        </p:txBody>
      </p:sp>
      <p:sp>
        <p:nvSpPr>
          <p:cNvPr id="21" name="Google Shape;573;p48">
            <a:extLst>
              <a:ext uri="{FF2B5EF4-FFF2-40B4-BE49-F238E27FC236}">
                <a16:creationId xmlns:a16="http://schemas.microsoft.com/office/drawing/2014/main" id="{5917BEFE-4202-E43E-B1A7-024EB912C3D0}"/>
              </a:ext>
            </a:extLst>
          </p:cNvPr>
          <p:cNvSpPr/>
          <p:nvPr/>
        </p:nvSpPr>
        <p:spPr>
          <a:xfrm>
            <a:off x="2039995" y="3357582"/>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69;p48">
            <a:extLst>
              <a:ext uri="{FF2B5EF4-FFF2-40B4-BE49-F238E27FC236}">
                <a16:creationId xmlns:a16="http://schemas.microsoft.com/office/drawing/2014/main" id="{7FF77BDD-5DB6-F88F-5D13-307D0BFD7298}"/>
              </a:ext>
            </a:extLst>
          </p:cNvPr>
          <p:cNvSpPr/>
          <p:nvPr/>
        </p:nvSpPr>
        <p:spPr>
          <a:xfrm>
            <a:off x="2039995" y="3876825"/>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67;p48">
            <a:extLst>
              <a:ext uri="{FF2B5EF4-FFF2-40B4-BE49-F238E27FC236}">
                <a16:creationId xmlns:a16="http://schemas.microsoft.com/office/drawing/2014/main" id="{D104324D-887A-9CA8-7901-79A396DC961B}"/>
              </a:ext>
            </a:extLst>
          </p:cNvPr>
          <p:cNvSpPr/>
          <p:nvPr/>
        </p:nvSpPr>
        <p:spPr>
          <a:xfrm>
            <a:off x="2039995" y="1670149"/>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544;p47">
            <a:extLst>
              <a:ext uri="{FF2B5EF4-FFF2-40B4-BE49-F238E27FC236}">
                <a16:creationId xmlns:a16="http://schemas.microsoft.com/office/drawing/2014/main" id="{10BF715E-1986-8821-32AB-05B5A0007973}"/>
              </a:ext>
            </a:extLst>
          </p:cNvPr>
          <p:cNvSpPr txBox="1">
            <a:spLocks/>
          </p:cNvSpPr>
          <p:nvPr/>
        </p:nvSpPr>
        <p:spPr>
          <a:xfrm>
            <a:off x="308017" y="629787"/>
            <a:ext cx="8149346"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SemiBold"/>
              <a:buNone/>
              <a:defRPr sz="3000" b="0" i="0" u="none" strike="noStrike" cap="none">
                <a:solidFill>
                  <a:schemeClr val="dk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r>
              <a:rPr lang="pt-BR" sz="1600" dirty="0">
                <a:solidFill>
                  <a:schemeClr val="bg2">
                    <a:lumMod val="75000"/>
                  </a:schemeClr>
                </a:solidFill>
                <a:latin typeface="Montserrat Light" panose="00000400000000000000" pitchFamily="2" charset="0"/>
              </a:rPr>
              <a:t>EDITAL E CONTRATO</a:t>
            </a:r>
            <a:endParaRPr lang="pt-BR" sz="1600" b="1" dirty="0">
              <a:solidFill>
                <a:schemeClr val="bg2">
                  <a:lumMod val="75000"/>
                </a:schemeClr>
              </a:solidFill>
              <a:latin typeface="Montserrat Light" panose="00000400000000000000" pitchFamily="2" charset="0"/>
            </a:endParaRPr>
          </a:p>
        </p:txBody>
      </p:sp>
      <p:sp>
        <p:nvSpPr>
          <p:cNvPr id="2" name="CaixaDeTexto 1">
            <a:extLst>
              <a:ext uri="{FF2B5EF4-FFF2-40B4-BE49-F238E27FC236}">
                <a16:creationId xmlns:a16="http://schemas.microsoft.com/office/drawing/2014/main" id="{501893CE-1DD4-9BEF-226A-96346FF99257}"/>
              </a:ext>
            </a:extLst>
          </p:cNvPr>
          <p:cNvSpPr txBox="1"/>
          <p:nvPr/>
        </p:nvSpPr>
        <p:spPr>
          <a:xfrm>
            <a:off x="612588" y="1105231"/>
            <a:ext cx="7844775" cy="3985754"/>
          </a:xfrm>
          <a:prstGeom prst="rect">
            <a:avLst/>
          </a:prstGeom>
        </p:spPr>
        <p:txBody>
          <a:bodyPr vert="horz" lIns="91440" tIns="45720" rIns="91440" bIns="45720" rtlCol="0" anchor="t">
            <a:normAutofit fontScale="77500" lnSpcReduction="20000"/>
          </a:bodyPr>
          <a:lstStyle>
            <a:lvl1pPr algn="just">
              <a:defRPr sz="2800" b="0" i="0">
                <a:solidFill>
                  <a:srgbClr val="1F3864"/>
                </a:solidFill>
                <a:latin typeface="Microsoft Sans Serif"/>
                <a:cs typeface="Microsoft Sans Serif"/>
              </a:defRPr>
            </a:lvl1pPr>
          </a:lstStyle>
          <a:p>
            <a:pPr algn="l">
              <a:lnSpc>
                <a:spcPct val="160000"/>
              </a:lnSpc>
              <a:spcAft>
                <a:spcPts val="600"/>
              </a:spcAft>
              <a:buClr>
                <a:schemeClr val="tx2"/>
              </a:buClr>
            </a:pPr>
            <a:r>
              <a:rPr lang="pt-BR" sz="2400" b="1" dirty="0">
                <a:solidFill>
                  <a:schemeClr val="tx2"/>
                </a:solidFill>
                <a:latin typeface="Montserrat Light" panose="00000400000000000000" pitchFamily="2" charset="0"/>
                <a:ea typeface="Open Sans" panose="020B0606030504020204" pitchFamily="34" charset="0"/>
                <a:cs typeface="Open Sans" panose="020B0606030504020204" pitchFamily="34" charset="0"/>
              </a:rPr>
              <a:t>Das condições gerais do contrato:</a:t>
            </a:r>
          </a:p>
          <a:p>
            <a:pPr marL="342900" indent="-342900" algn="l">
              <a:lnSpc>
                <a:spcPct val="160000"/>
              </a:lnSpc>
              <a:spcAft>
                <a:spcPts val="600"/>
              </a:spcAft>
              <a:buClr>
                <a:schemeClr val="tx2"/>
              </a:buClr>
              <a:buFont typeface="Arial" panose="020B0604020202020204" pitchFamily="34" charset="0"/>
              <a:buChar char="•"/>
            </a:pPr>
            <a:r>
              <a:rPr lang="pt-BR" sz="2400" b="1" dirty="0">
                <a:solidFill>
                  <a:schemeClr val="tx2"/>
                </a:solidFill>
                <a:latin typeface="Montserrat Light" panose="00000400000000000000" pitchFamily="2" charset="0"/>
                <a:ea typeface="Open Sans" panose="020B0606030504020204" pitchFamily="34" charset="0"/>
                <a:cs typeface="Open Sans" panose="020B0606030504020204" pitchFamily="34" charset="0"/>
              </a:rPr>
              <a:t>Serviços afetos à concessão administrativa</a:t>
            </a:r>
          </a:p>
          <a:p>
            <a:pPr marL="342900" indent="-342900" algn="l">
              <a:lnSpc>
                <a:spcPct val="160000"/>
              </a:lnSpc>
              <a:spcAft>
                <a:spcPts val="600"/>
              </a:spcAft>
              <a:buClr>
                <a:schemeClr val="tx2"/>
              </a:buClr>
              <a:buFont typeface="Arial" panose="020B0604020202020204" pitchFamily="34" charset="0"/>
              <a:buChar char="•"/>
            </a:pPr>
            <a:r>
              <a:rPr lang="pt-BR" sz="2400" b="1" dirty="0">
                <a:solidFill>
                  <a:schemeClr val="tx2"/>
                </a:solidFill>
                <a:latin typeface="Montserrat Light" panose="00000400000000000000" pitchFamily="2" charset="0"/>
                <a:ea typeface="Open Sans" panose="020B0606030504020204" pitchFamily="34" charset="0"/>
                <a:cs typeface="Open Sans" panose="020B0606030504020204" pitchFamily="34" charset="0"/>
              </a:rPr>
              <a:t>Sanções</a:t>
            </a:r>
          </a:p>
          <a:p>
            <a:pPr marL="342900" indent="-342900" algn="l">
              <a:lnSpc>
                <a:spcPct val="160000"/>
              </a:lnSpc>
              <a:spcAft>
                <a:spcPts val="600"/>
              </a:spcAft>
              <a:buClr>
                <a:schemeClr val="tx2"/>
              </a:buClr>
              <a:buFont typeface="Arial" panose="020B0604020202020204" pitchFamily="34" charset="0"/>
              <a:buChar char="•"/>
            </a:pPr>
            <a:r>
              <a:rPr lang="pt-BR" sz="2400" b="1" dirty="0">
                <a:solidFill>
                  <a:schemeClr val="tx2"/>
                </a:solidFill>
                <a:latin typeface="Montserrat Light" panose="00000400000000000000" pitchFamily="2" charset="0"/>
                <a:ea typeface="Open Sans" panose="020B0606030504020204" pitchFamily="34" charset="0"/>
                <a:cs typeface="Open Sans" panose="020B0606030504020204" pitchFamily="34" charset="0"/>
              </a:rPr>
              <a:t>Condições de pagamento da contraprestação</a:t>
            </a:r>
          </a:p>
          <a:p>
            <a:pPr marL="342900" indent="-342900" algn="l">
              <a:lnSpc>
                <a:spcPct val="160000"/>
              </a:lnSpc>
              <a:spcAft>
                <a:spcPts val="600"/>
              </a:spcAft>
              <a:buClr>
                <a:schemeClr val="tx2"/>
              </a:buClr>
              <a:buFont typeface="Arial" panose="020B0604020202020204" pitchFamily="34" charset="0"/>
              <a:buChar char="•"/>
            </a:pPr>
            <a:r>
              <a:rPr lang="pt-BR" sz="2400" b="1" dirty="0">
                <a:solidFill>
                  <a:schemeClr val="tx2"/>
                </a:solidFill>
                <a:latin typeface="Montserrat Light" panose="00000400000000000000" pitchFamily="2" charset="0"/>
                <a:ea typeface="Open Sans" panose="020B0606030504020204" pitchFamily="34" charset="0"/>
                <a:cs typeface="Open Sans" panose="020B0606030504020204" pitchFamily="34" charset="0"/>
              </a:rPr>
              <a:t>Reajuste e revisão da contraprestação</a:t>
            </a:r>
          </a:p>
          <a:p>
            <a:pPr marL="342900" indent="-342900" algn="l">
              <a:lnSpc>
                <a:spcPct val="160000"/>
              </a:lnSpc>
              <a:spcAft>
                <a:spcPts val="600"/>
              </a:spcAft>
              <a:buClr>
                <a:schemeClr val="tx2"/>
              </a:buClr>
              <a:buFont typeface="Arial" panose="020B0604020202020204" pitchFamily="34" charset="0"/>
              <a:buChar char="•"/>
            </a:pPr>
            <a:r>
              <a:rPr lang="pt-BR" sz="2400" b="1" dirty="0">
                <a:solidFill>
                  <a:schemeClr val="tx2"/>
                </a:solidFill>
                <a:latin typeface="Montserrat Light" panose="00000400000000000000" pitchFamily="2" charset="0"/>
                <a:ea typeface="Open Sans" panose="020B0606030504020204" pitchFamily="34" charset="0"/>
                <a:cs typeface="Open Sans" panose="020B0606030504020204" pitchFamily="34" charset="0"/>
              </a:rPr>
              <a:t>Garantia de Pagamento</a:t>
            </a:r>
          </a:p>
          <a:p>
            <a:pPr marL="342900" indent="-342900" algn="l">
              <a:lnSpc>
                <a:spcPct val="160000"/>
              </a:lnSpc>
              <a:spcAft>
                <a:spcPts val="600"/>
              </a:spcAft>
              <a:buClr>
                <a:schemeClr val="tx2"/>
              </a:buClr>
              <a:buFont typeface="Arial" panose="020B0604020202020204" pitchFamily="34" charset="0"/>
              <a:buChar char="•"/>
            </a:pPr>
            <a:r>
              <a:rPr lang="pt-BR" sz="2400" b="1" dirty="0">
                <a:solidFill>
                  <a:schemeClr val="tx2"/>
                </a:solidFill>
                <a:latin typeface="Montserrat Light" panose="00000400000000000000" pitchFamily="2" charset="0"/>
                <a:ea typeface="Open Sans" panose="020B0606030504020204" pitchFamily="34" charset="0"/>
                <a:cs typeface="Open Sans" panose="020B0606030504020204" pitchFamily="34" charset="0"/>
              </a:rPr>
              <a:t>Da subcontratação</a:t>
            </a:r>
          </a:p>
          <a:p>
            <a:pPr marL="342900" indent="-342900" algn="l">
              <a:lnSpc>
                <a:spcPct val="160000"/>
              </a:lnSpc>
              <a:spcAft>
                <a:spcPts val="600"/>
              </a:spcAft>
              <a:buClr>
                <a:schemeClr val="tx2"/>
              </a:buClr>
              <a:buFont typeface="Arial" panose="020B0604020202020204" pitchFamily="34" charset="0"/>
              <a:buChar char="•"/>
            </a:pPr>
            <a:r>
              <a:rPr lang="pt-BR" sz="2400" b="1" dirty="0">
                <a:solidFill>
                  <a:schemeClr val="tx2"/>
                </a:solidFill>
                <a:latin typeface="Montserrat Light" panose="00000400000000000000" pitchFamily="2" charset="0"/>
                <a:ea typeface="Open Sans" panose="020B0606030504020204" pitchFamily="34" charset="0"/>
                <a:cs typeface="Open Sans" panose="020B0606030504020204" pitchFamily="34" charset="0"/>
              </a:rPr>
              <a:t>Do compartilhamento dos riscos</a:t>
            </a:r>
          </a:p>
          <a:p>
            <a:pPr algn="l">
              <a:lnSpc>
                <a:spcPct val="160000"/>
              </a:lnSpc>
              <a:spcAft>
                <a:spcPts val="600"/>
              </a:spcAft>
              <a:buClr>
                <a:schemeClr val="tx2"/>
              </a:buClr>
            </a:pPr>
            <a:endParaRPr lang="pt-BR" sz="2000" dirty="0">
              <a:solidFill>
                <a:schemeClr val="tx2"/>
              </a:solidFill>
              <a:latin typeface="Montserrat Light" panose="00000400000000000000"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541149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500"/>
                                        <p:tgtEl>
                                          <p:spTgt spid="2">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fade">
                                      <p:cBhvr>
                                        <p:cTn id="23" dur="500"/>
                                        <p:tgtEl>
                                          <p:spTgt spid="2">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Effect transition="in" filter="fade">
                                      <p:cBhvr>
                                        <p:cTn id="31" dur="500"/>
                                        <p:tgtEl>
                                          <p:spTgt spid="2">
                                            <p:txEl>
                                              <p:pRg st="5" end="5"/>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fade">
                                      <p:cBhvr>
                                        <p:cTn id="35" dur="500"/>
                                        <p:tgtEl>
                                          <p:spTgt spid="2">
                                            <p:txEl>
                                              <p:pRg st="6" end="6"/>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animEffect transition="in" filter="fade">
                                      <p:cBhvr>
                                        <p:cTn id="39"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advAuto="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40"/>
          <p:cNvSpPr txBox="1">
            <a:spLocks noGrp="1"/>
          </p:cNvSpPr>
          <p:nvPr>
            <p:ph type="title"/>
          </p:nvPr>
        </p:nvSpPr>
        <p:spPr>
          <a:xfrm>
            <a:off x="2108873" y="2131558"/>
            <a:ext cx="5110800" cy="2529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400" dirty="0"/>
              <a:t>OBRIGADO !</a:t>
            </a:r>
            <a:endParaRPr sz="4400" dirty="0">
              <a:solidFill>
                <a:schemeClr val="dk2"/>
              </a:solidFill>
            </a:endParaRPr>
          </a:p>
        </p:txBody>
      </p:sp>
      <p:grpSp>
        <p:nvGrpSpPr>
          <p:cNvPr id="424" name="Google Shape;424;p40"/>
          <p:cNvGrpSpPr/>
          <p:nvPr/>
        </p:nvGrpSpPr>
        <p:grpSpPr>
          <a:xfrm rot="-9000302">
            <a:off x="-52545" y="2273428"/>
            <a:ext cx="876514" cy="1153231"/>
            <a:chOff x="6600675" y="1508650"/>
            <a:chExt cx="794975" cy="1045950"/>
          </a:xfrm>
        </p:grpSpPr>
        <p:sp>
          <p:nvSpPr>
            <p:cNvPr id="425" name="Google Shape;425;p40"/>
            <p:cNvSpPr/>
            <p:nvPr/>
          </p:nvSpPr>
          <p:spPr>
            <a:xfrm>
              <a:off x="6600675" y="1508650"/>
              <a:ext cx="480675" cy="805000"/>
            </a:xfrm>
            <a:custGeom>
              <a:avLst/>
              <a:gdLst/>
              <a:ahLst/>
              <a:cxnLst/>
              <a:rect l="l" t="t" r="r" b="b"/>
              <a:pathLst>
                <a:path w="19227" h="32200" extrusionOk="0">
                  <a:moveTo>
                    <a:pt x="10034" y="0"/>
                  </a:moveTo>
                  <a:cubicBezTo>
                    <a:pt x="10034" y="0"/>
                    <a:pt x="1" y="9151"/>
                    <a:pt x="1" y="20437"/>
                  </a:cubicBezTo>
                  <a:cubicBezTo>
                    <a:pt x="1" y="24818"/>
                    <a:pt x="1511" y="28873"/>
                    <a:pt x="3361" y="32199"/>
                  </a:cubicBezTo>
                  <a:cubicBezTo>
                    <a:pt x="4341" y="28212"/>
                    <a:pt x="6180" y="23725"/>
                    <a:pt x="9628" y="20280"/>
                  </a:cubicBezTo>
                  <a:cubicBezTo>
                    <a:pt x="12419" y="17489"/>
                    <a:pt x="15889" y="15753"/>
                    <a:pt x="19226" y="14672"/>
                  </a:cubicBezTo>
                  <a:cubicBezTo>
                    <a:pt x="16818" y="6193"/>
                    <a:pt x="10034" y="0"/>
                    <a:pt x="100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0"/>
            <p:cNvSpPr/>
            <p:nvPr/>
          </p:nvSpPr>
          <p:spPr>
            <a:xfrm>
              <a:off x="6652400" y="1831425"/>
              <a:ext cx="743250" cy="723175"/>
            </a:xfrm>
            <a:custGeom>
              <a:avLst/>
              <a:gdLst/>
              <a:ahLst/>
              <a:cxnLst/>
              <a:rect l="l" t="t" r="r" b="b"/>
              <a:pathLst>
                <a:path w="29730" h="28927" extrusionOk="0">
                  <a:moveTo>
                    <a:pt x="28414" y="0"/>
                  </a:moveTo>
                  <a:cubicBezTo>
                    <a:pt x="26709" y="0"/>
                    <a:pt x="22081" y="165"/>
                    <a:pt x="17157" y="1761"/>
                  </a:cubicBezTo>
                  <a:cubicBezTo>
                    <a:pt x="17677" y="3590"/>
                    <a:pt x="17998" y="5525"/>
                    <a:pt x="17998" y="7526"/>
                  </a:cubicBezTo>
                  <a:cubicBezTo>
                    <a:pt x="17998" y="18815"/>
                    <a:pt x="7965" y="27966"/>
                    <a:pt x="7965" y="27966"/>
                  </a:cubicBezTo>
                  <a:cubicBezTo>
                    <a:pt x="7965" y="27966"/>
                    <a:pt x="4209" y="24534"/>
                    <a:pt x="1292" y="19288"/>
                  </a:cubicBezTo>
                  <a:cubicBezTo>
                    <a:pt x="0" y="24534"/>
                    <a:pt x="201" y="28915"/>
                    <a:pt x="201" y="28915"/>
                  </a:cubicBezTo>
                  <a:cubicBezTo>
                    <a:pt x="201" y="28915"/>
                    <a:pt x="450" y="28927"/>
                    <a:pt x="900" y="28927"/>
                  </a:cubicBezTo>
                  <a:cubicBezTo>
                    <a:pt x="3772" y="28927"/>
                    <a:pt x="14847" y="28459"/>
                    <a:pt x="21747" y="21557"/>
                  </a:cubicBezTo>
                  <a:cubicBezTo>
                    <a:pt x="29730" y="13577"/>
                    <a:pt x="29104" y="12"/>
                    <a:pt x="29104" y="12"/>
                  </a:cubicBezTo>
                  <a:cubicBezTo>
                    <a:pt x="29104" y="12"/>
                    <a:pt x="28859" y="0"/>
                    <a:pt x="284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0"/>
            <p:cNvSpPr/>
            <p:nvPr/>
          </p:nvSpPr>
          <p:spPr>
            <a:xfrm>
              <a:off x="6684675" y="1875450"/>
              <a:ext cx="417700" cy="655125"/>
            </a:xfrm>
            <a:custGeom>
              <a:avLst/>
              <a:gdLst/>
              <a:ahLst/>
              <a:cxnLst/>
              <a:rect l="l" t="t" r="r" b="b"/>
              <a:pathLst>
                <a:path w="16708" h="26205" extrusionOk="0">
                  <a:moveTo>
                    <a:pt x="15866" y="0"/>
                  </a:moveTo>
                  <a:cubicBezTo>
                    <a:pt x="12529" y="1081"/>
                    <a:pt x="9056" y="2817"/>
                    <a:pt x="6268" y="5608"/>
                  </a:cubicBezTo>
                  <a:cubicBezTo>
                    <a:pt x="2820" y="9056"/>
                    <a:pt x="981" y="13540"/>
                    <a:pt x="1" y="17527"/>
                  </a:cubicBezTo>
                  <a:cubicBezTo>
                    <a:pt x="2915" y="22773"/>
                    <a:pt x="6672" y="26205"/>
                    <a:pt x="6672" y="26205"/>
                  </a:cubicBezTo>
                  <a:lnTo>
                    <a:pt x="6674" y="26205"/>
                  </a:lnTo>
                  <a:cubicBezTo>
                    <a:pt x="6674" y="26205"/>
                    <a:pt x="16707" y="17054"/>
                    <a:pt x="16707" y="5765"/>
                  </a:cubicBezTo>
                  <a:cubicBezTo>
                    <a:pt x="16707" y="3764"/>
                    <a:pt x="16386" y="1829"/>
                    <a:pt x="15866" y="0"/>
                  </a:cubicBezTo>
                  <a:close/>
                </a:path>
              </a:pathLst>
            </a:custGeom>
            <a:solidFill>
              <a:srgbClr val="2F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7037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55">
          <a:extLst>
            <a:ext uri="{FF2B5EF4-FFF2-40B4-BE49-F238E27FC236}">
              <a16:creationId xmlns:a16="http://schemas.microsoft.com/office/drawing/2014/main" id="{63BE3CE7-9657-A509-F942-3A8E8814595C}"/>
            </a:ext>
          </a:extLst>
        </p:cNvPr>
        <p:cNvGrpSpPr/>
        <p:nvPr/>
      </p:nvGrpSpPr>
      <p:grpSpPr>
        <a:xfrm>
          <a:off x="0" y="0"/>
          <a:ext cx="0" cy="0"/>
          <a:chOff x="0" y="0"/>
          <a:chExt cx="0" cy="0"/>
        </a:xfrm>
      </p:grpSpPr>
      <p:sp>
        <p:nvSpPr>
          <p:cNvPr id="556" name="Google Shape;556;p48">
            <a:extLst>
              <a:ext uri="{FF2B5EF4-FFF2-40B4-BE49-F238E27FC236}">
                <a16:creationId xmlns:a16="http://schemas.microsoft.com/office/drawing/2014/main" id="{B29514F3-DCF6-5DCF-3777-06DC74B9C7F3}"/>
              </a:ext>
            </a:extLst>
          </p:cNvPr>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COMPOSIÇÃO DOS RSU NO BRASIL</a:t>
            </a:r>
            <a:endParaRPr dirty="0"/>
          </a:p>
        </p:txBody>
      </p:sp>
      <p:sp>
        <p:nvSpPr>
          <p:cNvPr id="673" name="Google Shape;544;p47">
            <a:extLst>
              <a:ext uri="{FF2B5EF4-FFF2-40B4-BE49-F238E27FC236}">
                <a16:creationId xmlns:a16="http://schemas.microsoft.com/office/drawing/2014/main" id="{33DEDE0D-5770-0C33-786E-3F727DFF9FFF}"/>
              </a:ext>
            </a:extLst>
          </p:cNvPr>
          <p:cNvSpPr txBox="1">
            <a:spLocks/>
          </p:cNvSpPr>
          <p:nvPr/>
        </p:nvSpPr>
        <p:spPr>
          <a:xfrm>
            <a:off x="5607425" y="4726164"/>
            <a:ext cx="2931238"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SemiBold"/>
              <a:buNone/>
              <a:defRPr sz="3000" b="0" i="0" u="none" strike="noStrike" cap="none">
                <a:solidFill>
                  <a:schemeClr val="dk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r>
              <a:rPr lang="pt-BR" sz="1600" dirty="0">
                <a:solidFill>
                  <a:schemeClr val="bg2">
                    <a:lumMod val="75000"/>
                  </a:schemeClr>
                </a:solidFill>
                <a:latin typeface="Montserrat Light" panose="00000400000000000000" pitchFamily="2" charset="0"/>
              </a:rPr>
              <a:t>Fonte: </a:t>
            </a:r>
            <a:r>
              <a:rPr lang="pt-BR" sz="1800" dirty="0">
                <a:solidFill>
                  <a:schemeClr val="bg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(ABRELPE 2020)</a:t>
            </a:r>
            <a:endParaRPr lang="pt-BR" sz="1600" b="1" dirty="0">
              <a:solidFill>
                <a:schemeClr val="bg2">
                  <a:lumMod val="75000"/>
                </a:schemeClr>
              </a:solidFill>
              <a:latin typeface="Montserrat Light" panose="00000400000000000000" pitchFamily="2" charset="0"/>
            </a:endParaRPr>
          </a:p>
        </p:txBody>
      </p:sp>
      <p:pic>
        <p:nvPicPr>
          <p:cNvPr id="2" name="Picture 1">
            <a:extLst>
              <a:ext uri="{FF2B5EF4-FFF2-40B4-BE49-F238E27FC236}">
                <a16:creationId xmlns:a16="http://schemas.microsoft.com/office/drawing/2014/main" id="{1A85D227-DFB0-B1E7-E7D2-99C1988D0B15}"/>
              </a:ext>
            </a:extLst>
          </p:cNvPr>
          <p:cNvPicPr>
            <a:picLocks noChangeAspect="1"/>
          </p:cNvPicPr>
          <p:nvPr/>
        </p:nvPicPr>
        <p:blipFill>
          <a:blip r:embed="rId3"/>
          <a:stretch>
            <a:fillRect/>
          </a:stretch>
        </p:blipFill>
        <p:spPr>
          <a:xfrm>
            <a:off x="1871238" y="1232853"/>
            <a:ext cx="5401524" cy="3493311"/>
          </a:xfrm>
          <a:prstGeom prst="rect">
            <a:avLst/>
          </a:prstGeom>
        </p:spPr>
      </p:pic>
    </p:spTree>
    <p:extLst>
      <p:ext uri="{BB962C8B-B14F-4D97-AF65-F5344CB8AC3E}">
        <p14:creationId xmlns:p14="http://schemas.microsoft.com/office/powerpoint/2010/main" val="299754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9" name="Espaço Reservado para Imagem 8">
            <a:extLst>
              <a:ext uri="{FF2B5EF4-FFF2-40B4-BE49-F238E27FC236}">
                <a16:creationId xmlns:a16="http://schemas.microsoft.com/office/drawing/2014/main" id="{4E6A066C-2610-4BC9-BC2A-786E2407F21D}"/>
              </a:ext>
            </a:extLst>
          </p:cNvPr>
          <p:cNvPicPr>
            <a:picLocks noGrp="1" noChangeAspect="1"/>
          </p:cNvPicPr>
          <p:nvPr>
            <p:ph type="pic" idx="3"/>
          </p:nvPr>
        </p:nvPicPr>
        <p:blipFill rotWithShape="1">
          <a:blip r:embed="rId3"/>
          <a:srcRect t="1530" b="1530"/>
          <a:stretch/>
        </p:blipFill>
        <p:spPr/>
      </p:pic>
      <p:sp>
        <p:nvSpPr>
          <p:cNvPr id="312" name="Google Shape;312;p33"/>
          <p:cNvSpPr txBox="1">
            <a:spLocks noGrp="1"/>
          </p:cNvSpPr>
          <p:nvPr>
            <p:ph type="title"/>
          </p:nvPr>
        </p:nvSpPr>
        <p:spPr>
          <a:xfrm>
            <a:off x="3959874" y="3198424"/>
            <a:ext cx="4470900" cy="841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P</a:t>
            </a:r>
            <a:r>
              <a:rPr lang="en" dirty="0"/>
              <a:t>olitica Ambiental</a:t>
            </a:r>
            <a:endParaRPr dirty="0"/>
          </a:p>
        </p:txBody>
      </p:sp>
      <p:sp>
        <p:nvSpPr>
          <p:cNvPr id="314" name="Google Shape;314;p33"/>
          <p:cNvSpPr txBox="1">
            <a:spLocks noGrp="1"/>
          </p:cNvSpPr>
          <p:nvPr>
            <p:ph type="title" idx="2"/>
          </p:nvPr>
        </p:nvSpPr>
        <p:spPr>
          <a:xfrm>
            <a:off x="3959874" y="1425300"/>
            <a:ext cx="3974303" cy="114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02</a:t>
            </a:r>
            <a:endParaRPr dirty="0"/>
          </a:p>
        </p:txBody>
      </p:sp>
      <p:grpSp>
        <p:nvGrpSpPr>
          <p:cNvPr id="316" name="Google Shape;316;p33"/>
          <p:cNvGrpSpPr/>
          <p:nvPr/>
        </p:nvGrpSpPr>
        <p:grpSpPr>
          <a:xfrm>
            <a:off x="-125967" y="4040224"/>
            <a:ext cx="1406549" cy="1850599"/>
            <a:chOff x="6600675" y="1508650"/>
            <a:chExt cx="794975" cy="1045950"/>
          </a:xfrm>
        </p:grpSpPr>
        <p:sp>
          <p:nvSpPr>
            <p:cNvPr id="317" name="Google Shape;317;p33"/>
            <p:cNvSpPr/>
            <p:nvPr/>
          </p:nvSpPr>
          <p:spPr>
            <a:xfrm>
              <a:off x="6600675" y="1508650"/>
              <a:ext cx="480675" cy="805000"/>
            </a:xfrm>
            <a:custGeom>
              <a:avLst/>
              <a:gdLst/>
              <a:ahLst/>
              <a:cxnLst/>
              <a:rect l="l" t="t" r="r" b="b"/>
              <a:pathLst>
                <a:path w="19227" h="32200" extrusionOk="0">
                  <a:moveTo>
                    <a:pt x="10034" y="0"/>
                  </a:moveTo>
                  <a:cubicBezTo>
                    <a:pt x="10034" y="0"/>
                    <a:pt x="1" y="9151"/>
                    <a:pt x="1" y="20437"/>
                  </a:cubicBezTo>
                  <a:cubicBezTo>
                    <a:pt x="1" y="24818"/>
                    <a:pt x="1511" y="28873"/>
                    <a:pt x="3361" y="32199"/>
                  </a:cubicBezTo>
                  <a:cubicBezTo>
                    <a:pt x="4341" y="28212"/>
                    <a:pt x="6180" y="23725"/>
                    <a:pt x="9628" y="20280"/>
                  </a:cubicBezTo>
                  <a:cubicBezTo>
                    <a:pt x="12419" y="17489"/>
                    <a:pt x="15889" y="15753"/>
                    <a:pt x="19226" y="14672"/>
                  </a:cubicBezTo>
                  <a:cubicBezTo>
                    <a:pt x="16818" y="6193"/>
                    <a:pt x="10034" y="0"/>
                    <a:pt x="100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3"/>
            <p:cNvSpPr/>
            <p:nvPr/>
          </p:nvSpPr>
          <p:spPr>
            <a:xfrm>
              <a:off x="6652400" y="1831425"/>
              <a:ext cx="743250" cy="723175"/>
            </a:xfrm>
            <a:custGeom>
              <a:avLst/>
              <a:gdLst/>
              <a:ahLst/>
              <a:cxnLst/>
              <a:rect l="l" t="t" r="r" b="b"/>
              <a:pathLst>
                <a:path w="29730" h="28927" extrusionOk="0">
                  <a:moveTo>
                    <a:pt x="28414" y="0"/>
                  </a:moveTo>
                  <a:cubicBezTo>
                    <a:pt x="26709" y="0"/>
                    <a:pt x="22081" y="165"/>
                    <a:pt x="17157" y="1761"/>
                  </a:cubicBezTo>
                  <a:cubicBezTo>
                    <a:pt x="17677" y="3590"/>
                    <a:pt x="17998" y="5525"/>
                    <a:pt x="17998" y="7526"/>
                  </a:cubicBezTo>
                  <a:cubicBezTo>
                    <a:pt x="17998" y="18815"/>
                    <a:pt x="7965" y="27966"/>
                    <a:pt x="7965" y="27966"/>
                  </a:cubicBezTo>
                  <a:cubicBezTo>
                    <a:pt x="7965" y="27966"/>
                    <a:pt x="4209" y="24534"/>
                    <a:pt x="1292" y="19288"/>
                  </a:cubicBezTo>
                  <a:cubicBezTo>
                    <a:pt x="0" y="24534"/>
                    <a:pt x="201" y="28915"/>
                    <a:pt x="201" y="28915"/>
                  </a:cubicBezTo>
                  <a:cubicBezTo>
                    <a:pt x="201" y="28915"/>
                    <a:pt x="450" y="28927"/>
                    <a:pt x="900" y="28927"/>
                  </a:cubicBezTo>
                  <a:cubicBezTo>
                    <a:pt x="3772" y="28927"/>
                    <a:pt x="14847" y="28459"/>
                    <a:pt x="21747" y="21557"/>
                  </a:cubicBezTo>
                  <a:cubicBezTo>
                    <a:pt x="29730" y="13577"/>
                    <a:pt x="29104" y="12"/>
                    <a:pt x="29104" y="12"/>
                  </a:cubicBezTo>
                  <a:cubicBezTo>
                    <a:pt x="29104" y="12"/>
                    <a:pt x="28859" y="0"/>
                    <a:pt x="284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3"/>
            <p:cNvSpPr/>
            <p:nvPr/>
          </p:nvSpPr>
          <p:spPr>
            <a:xfrm>
              <a:off x="6684675" y="1875450"/>
              <a:ext cx="417700" cy="655125"/>
            </a:xfrm>
            <a:custGeom>
              <a:avLst/>
              <a:gdLst/>
              <a:ahLst/>
              <a:cxnLst/>
              <a:rect l="l" t="t" r="r" b="b"/>
              <a:pathLst>
                <a:path w="16708" h="26205" extrusionOk="0">
                  <a:moveTo>
                    <a:pt x="15866" y="0"/>
                  </a:moveTo>
                  <a:cubicBezTo>
                    <a:pt x="12529" y="1081"/>
                    <a:pt x="9056" y="2817"/>
                    <a:pt x="6268" y="5608"/>
                  </a:cubicBezTo>
                  <a:cubicBezTo>
                    <a:pt x="2820" y="9056"/>
                    <a:pt x="981" y="13540"/>
                    <a:pt x="1" y="17527"/>
                  </a:cubicBezTo>
                  <a:cubicBezTo>
                    <a:pt x="2915" y="22773"/>
                    <a:pt x="6672" y="26205"/>
                    <a:pt x="6672" y="26205"/>
                  </a:cubicBezTo>
                  <a:lnTo>
                    <a:pt x="6674" y="26205"/>
                  </a:lnTo>
                  <a:cubicBezTo>
                    <a:pt x="6674" y="26205"/>
                    <a:pt x="16707" y="17054"/>
                    <a:pt x="16707" y="5765"/>
                  </a:cubicBezTo>
                  <a:cubicBezTo>
                    <a:pt x="16707" y="3764"/>
                    <a:pt x="16386" y="1829"/>
                    <a:pt x="15866" y="0"/>
                  </a:cubicBezTo>
                  <a:close/>
                </a:path>
              </a:pathLst>
            </a:custGeom>
            <a:solidFill>
              <a:srgbClr val="2F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 name="Google Shape;320;p33"/>
          <p:cNvGrpSpPr/>
          <p:nvPr/>
        </p:nvGrpSpPr>
        <p:grpSpPr>
          <a:xfrm>
            <a:off x="-848003" y="-1320731"/>
            <a:ext cx="1978747" cy="2324235"/>
            <a:chOff x="5465250" y="3028750"/>
            <a:chExt cx="1232250" cy="1447400"/>
          </a:xfrm>
        </p:grpSpPr>
        <p:sp>
          <p:nvSpPr>
            <p:cNvPr id="321" name="Google Shape;321;p33"/>
            <p:cNvSpPr/>
            <p:nvPr/>
          </p:nvSpPr>
          <p:spPr>
            <a:xfrm>
              <a:off x="5465250" y="3028750"/>
              <a:ext cx="878525" cy="1186450"/>
            </a:xfrm>
            <a:custGeom>
              <a:avLst/>
              <a:gdLst/>
              <a:ahLst/>
              <a:cxnLst/>
              <a:rect l="l" t="t" r="r" b="b"/>
              <a:pathLst>
                <a:path w="35141" h="47458" extrusionOk="0">
                  <a:moveTo>
                    <a:pt x="7495" y="0"/>
                  </a:moveTo>
                  <a:cubicBezTo>
                    <a:pt x="7495" y="0"/>
                    <a:pt x="1" y="17695"/>
                    <a:pt x="6669" y="32207"/>
                  </a:cubicBezTo>
                  <a:cubicBezTo>
                    <a:pt x="9882" y="39197"/>
                    <a:pt x="15794" y="44175"/>
                    <a:pt x="21058" y="47458"/>
                  </a:cubicBezTo>
                  <a:cubicBezTo>
                    <a:pt x="22084" y="43678"/>
                    <a:pt x="23900" y="39557"/>
                    <a:pt x="27119" y="36339"/>
                  </a:cubicBezTo>
                  <a:cubicBezTo>
                    <a:pt x="29470" y="33987"/>
                    <a:pt x="32308" y="32385"/>
                    <a:pt x="35140" y="31291"/>
                  </a:cubicBezTo>
                  <a:cubicBezTo>
                    <a:pt x="34891" y="27659"/>
                    <a:pt x="34106" y="23910"/>
                    <a:pt x="32472" y="20352"/>
                  </a:cubicBezTo>
                  <a:cubicBezTo>
                    <a:pt x="25804" y="5838"/>
                    <a:pt x="7495" y="0"/>
                    <a:pt x="74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3"/>
            <p:cNvSpPr/>
            <p:nvPr/>
          </p:nvSpPr>
          <p:spPr>
            <a:xfrm>
              <a:off x="5953725" y="3753000"/>
              <a:ext cx="743775" cy="723150"/>
            </a:xfrm>
            <a:custGeom>
              <a:avLst/>
              <a:gdLst/>
              <a:ahLst/>
              <a:cxnLst/>
              <a:rect l="l" t="t" r="r" b="b"/>
              <a:pathLst>
                <a:path w="29751" h="28926" extrusionOk="0">
                  <a:moveTo>
                    <a:pt x="28443" y="0"/>
                  </a:moveTo>
                  <a:cubicBezTo>
                    <a:pt x="26566" y="0"/>
                    <a:pt x="21094" y="201"/>
                    <a:pt x="15601" y="2321"/>
                  </a:cubicBezTo>
                  <a:cubicBezTo>
                    <a:pt x="16376" y="13507"/>
                    <a:pt x="12108" y="23589"/>
                    <a:pt x="12108" y="23589"/>
                  </a:cubicBezTo>
                  <a:cubicBezTo>
                    <a:pt x="12108" y="23589"/>
                    <a:pt x="7189" y="22020"/>
                    <a:pt x="1519" y="18488"/>
                  </a:cubicBezTo>
                  <a:cubicBezTo>
                    <a:pt x="1" y="24081"/>
                    <a:pt x="222" y="28915"/>
                    <a:pt x="222" y="28915"/>
                  </a:cubicBezTo>
                  <a:cubicBezTo>
                    <a:pt x="222" y="28915"/>
                    <a:pt x="471" y="28926"/>
                    <a:pt x="921" y="28926"/>
                  </a:cubicBezTo>
                  <a:cubicBezTo>
                    <a:pt x="3794" y="28926"/>
                    <a:pt x="14869" y="28459"/>
                    <a:pt x="21770" y="21559"/>
                  </a:cubicBezTo>
                  <a:cubicBezTo>
                    <a:pt x="29751" y="13577"/>
                    <a:pt x="29125" y="11"/>
                    <a:pt x="29125" y="11"/>
                  </a:cubicBezTo>
                  <a:cubicBezTo>
                    <a:pt x="29125" y="11"/>
                    <a:pt x="28883" y="0"/>
                    <a:pt x="28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3"/>
            <p:cNvSpPr/>
            <p:nvPr/>
          </p:nvSpPr>
          <p:spPr>
            <a:xfrm>
              <a:off x="5991675" y="3811025"/>
              <a:ext cx="371450" cy="531725"/>
            </a:xfrm>
            <a:custGeom>
              <a:avLst/>
              <a:gdLst/>
              <a:ahLst/>
              <a:cxnLst/>
              <a:rect l="l" t="t" r="r" b="b"/>
              <a:pathLst>
                <a:path w="14858" h="21269" extrusionOk="0">
                  <a:moveTo>
                    <a:pt x="14083" y="0"/>
                  </a:moveTo>
                  <a:cubicBezTo>
                    <a:pt x="11251" y="1094"/>
                    <a:pt x="8416" y="2696"/>
                    <a:pt x="6062" y="5048"/>
                  </a:cubicBezTo>
                  <a:cubicBezTo>
                    <a:pt x="2846" y="8266"/>
                    <a:pt x="1027" y="12390"/>
                    <a:pt x="1" y="16167"/>
                  </a:cubicBezTo>
                  <a:cubicBezTo>
                    <a:pt x="5671" y="19699"/>
                    <a:pt x="10590" y="21268"/>
                    <a:pt x="10590" y="21268"/>
                  </a:cubicBezTo>
                  <a:cubicBezTo>
                    <a:pt x="10590" y="21268"/>
                    <a:pt x="14858" y="11186"/>
                    <a:pt x="14083" y="0"/>
                  </a:cubicBezTo>
                  <a:close/>
                </a:path>
              </a:pathLst>
            </a:custGeom>
            <a:solidFill>
              <a:srgbClr val="2F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6482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48"/>
          <p:cNvSpPr txBox="1">
            <a:spLocks noGrp="1"/>
          </p:cNvSpPr>
          <p:nvPr>
            <p:ph type="title"/>
          </p:nvPr>
        </p:nvSpPr>
        <p:spPr>
          <a:xfrm>
            <a:off x="897158" y="53413"/>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GESTÃO RESÍDUOS SÓLIDOS EM SP</a:t>
            </a:r>
            <a:endParaRPr sz="2400" dirty="0"/>
          </a:p>
        </p:txBody>
      </p:sp>
      <p:sp>
        <p:nvSpPr>
          <p:cNvPr id="567" name="Google Shape;567;p48"/>
          <p:cNvSpPr/>
          <p:nvPr/>
        </p:nvSpPr>
        <p:spPr>
          <a:xfrm>
            <a:off x="2538711" y="1345675"/>
            <a:ext cx="580500" cy="580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544;p47">
            <a:extLst>
              <a:ext uri="{FF2B5EF4-FFF2-40B4-BE49-F238E27FC236}">
                <a16:creationId xmlns:a16="http://schemas.microsoft.com/office/drawing/2014/main" id="{4A708E89-AFB6-1E21-AF11-120BF2D240BC}"/>
              </a:ext>
            </a:extLst>
          </p:cNvPr>
          <p:cNvSpPr txBox="1">
            <a:spLocks/>
          </p:cNvSpPr>
          <p:nvPr/>
        </p:nvSpPr>
        <p:spPr>
          <a:xfrm>
            <a:off x="3348016" y="4847563"/>
            <a:ext cx="5418940" cy="27614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SemiBold"/>
              <a:buNone/>
              <a:defRPr sz="3000" b="0" i="0" u="none" strike="noStrike" cap="none">
                <a:solidFill>
                  <a:schemeClr val="dk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r>
              <a:rPr lang="pt-BR" sz="1200" dirty="0">
                <a:solidFill>
                  <a:schemeClr val="bg2">
                    <a:lumMod val="75000"/>
                  </a:schemeClr>
                </a:solidFill>
                <a:latin typeface="Montserrat Light" panose="00000400000000000000" pitchFamily="2" charset="0"/>
              </a:rPr>
              <a:t>Fonte: Plano de Resíduos Sólidos do Estado de São Paulo 2020</a:t>
            </a:r>
            <a:endParaRPr lang="pt-BR" sz="1200" b="1" dirty="0">
              <a:solidFill>
                <a:schemeClr val="bg2">
                  <a:lumMod val="75000"/>
                </a:schemeClr>
              </a:solidFill>
              <a:latin typeface="Montserrat Light" panose="00000400000000000000" pitchFamily="2" charset="0"/>
            </a:endParaRPr>
          </a:p>
        </p:txBody>
      </p:sp>
      <p:pic>
        <p:nvPicPr>
          <p:cNvPr id="3" name="Picture 2">
            <a:extLst>
              <a:ext uri="{FF2B5EF4-FFF2-40B4-BE49-F238E27FC236}">
                <a16:creationId xmlns:a16="http://schemas.microsoft.com/office/drawing/2014/main" id="{0FF7F3E6-1DBE-6412-A693-D01AEF1F3FED}"/>
              </a:ext>
            </a:extLst>
          </p:cNvPr>
          <p:cNvPicPr>
            <a:picLocks noChangeAspect="1"/>
          </p:cNvPicPr>
          <p:nvPr/>
        </p:nvPicPr>
        <p:blipFill>
          <a:blip r:embed="rId3"/>
          <a:stretch>
            <a:fillRect/>
          </a:stretch>
        </p:blipFill>
        <p:spPr>
          <a:xfrm>
            <a:off x="3282" y="503633"/>
            <a:ext cx="9144000" cy="4343930"/>
          </a:xfrm>
          <a:prstGeom prst="rect">
            <a:avLst/>
          </a:prstGeom>
        </p:spPr>
      </p:pic>
      <p:sp>
        <p:nvSpPr>
          <p:cNvPr id="4" name="Oval 3">
            <a:extLst>
              <a:ext uri="{FF2B5EF4-FFF2-40B4-BE49-F238E27FC236}">
                <a16:creationId xmlns:a16="http://schemas.microsoft.com/office/drawing/2014/main" id="{09F863A0-6E22-E127-E9BE-E26585B191AD}"/>
              </a:ext>
            </a:extLst>
          </p:cNvPr>
          <p:cNvSpPr/>
          <p:nvPr/>
        </p:nvSpPr>
        <p:spPr>
          <a:xfrm>
            <a:off x="4786850" y="3966882"/>
            <a:ext cx="1553135" cy="985979"/>
          </a:xfrm>
          <a:prstGeom prst="ellipse">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Oval 4">
            <a:extLst>
              <a:ext uri="{FF2B5EF4-FFF2-40B4-BE49-F238E27FC236}">
                <a16:creationId xmlns:a16="http://schemas.microsoft.com/office/drawing/2014/main" id="{EA152570-AF7C-42DD-4AD2-C8CD1C593C80}"/>
              </a:ext>
            </a:extLst>
          </p:cNvPr>
          <p:cNvSpPr/>
          <p:nvPr/>
        </p:nvSpPr>
        <p:spPr>
          <a:xfrm>
            <a:off x="6171898" y="4001522"/>
            <a:ext cx="1759322" cy="985979"/>
          </a:xfrm>
          <a:prstGeom prst="ellipse">
            <a:avLst/>
          </a:prstGeom>
          <a:noFill/>
          <a:ln>
            <a:solidFill>
              <a:srgbClr val="0070C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Oval 5">
            <a:extLst>
              <a:ext uri="{FF2B5EF4-FFF2-40B4-BE49-F238E27FC236}">
                <a16:creationId xmlns:a16="http://schemas.microsoft.com/office/drawing/2014/main" id="{6B25315E-0095-02DC-79F9-B022D051D82E}"/>
              </a:ext>
            </a:extLst>
          </p:cNvPr>
          <p:cNvSpPr/>
          <p:nvPr/>
        </p:nvSpPr>
        <p:spPr>
          <a:xfrm>
            <a:off x="5671672" y="1297640"/>
            <a:ext cx="2470219" cy="374133"/>
          </a:xfrm>
          <a:prstGeom prst="ellipse">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Oval 6">
            <a:extLst>
              <a:ext uri="{FF2B5EF4-FFF2-40B4-BE49-F238E27FC236}">
                <a16:creationId xmlns:a16="http://schemas.microsoft.com/office/drawing/2014/main" id="{69F28041-F276-0E4D-DDCC-5CD9E0FC29EE}"/>
              </a:ext>
            </a:extLst>
          </p:cNvPr>
          <p:cNvSpPr/>
          <p:nvPr/>
        </p:nvSpPr>
        <p:spPr>
          <a:xfrm>
            <a:off x="4703153" y="1739072"/>
            <a:ext cx="1990829" cy="461488"/>
          </a:xfrm>
          <a:prstGeom prst="ellipse">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Oval 7">
            <a:extLst>
              <a:ext uri="{FF2B5EF4-FFF2-40B4-BE49-F238E27FC236}">
                <a16:creationId xmlns:a16="http://schemas.microsoft.com/office/drawing/2014/main" id="{1B396CEC-606B-2DCB-0BCF-F1CD4B0FEED6}"/>
              </a:ext>
            </a:extLst>
          </p:cNvPr>
          <p:cNvSpPr/>
          <p:nvPr/>
        </p:nvSpPr>
        <p:spPr>
          <a:xfrm>
            <a:off x="4881908" y="3032598"/>
            <a:ext cx="1656395" cy="898001"/>
          </a:xfrm>
          <a:prstGeom prst="ellipse">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759701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Waste Treatment and Landfill Thesis Defense by Slidesgo">
  <a:themeElements>
    <a:clrScheme name="Simple Light">
      <a:dk1>
        <a:srgbClr val="363329"/>
      </a:dk1>
      <a:lt1>
        <a:srgbClr val="F5F5F5"/>
      </a:lt1>
      <a:dk2>
        <a:srgbClr val="55C7A6"/>
      </a:dk2>
      <a:lt2>
        <a:srgbClr val="2F8D72"/>
      </a:lt2>
      <a:accent1>
        <a:srgbClr val="C6BB9D"/>
      </a:accent1>
      <a:accent2>
        <a:srgbClr val="77715F"/>
      </a:accent2>
      <a:accent3>
        <a:srgbClr val="FFFFFF"/>
      </a:accent3>
      <a:accent4>
        <a:srgbClr val="FFFFFF"/>
      </a:accent4>
      <a:accent5>
        <a:srgbClr val="FFFFFF"/>
      </a:accent5>
      <a:accent6>
        <a:srgbClr val="FFFFFF"/>
      </a:accent6>
      <a:hlink>
        <a:srgbClr val="3633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92cd20e0-454f-45c9-b8ae-9fc1f7a3e51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70D577251E21824BAE0AC897809E228F" ma:contentTypeVersion="17" ma:contentTypeDescription="Crie um novo documento." ma:contentTypeScope="" ma:versionID="6b2b982fddc886dadbd1924b6f5900b4">
  <xsd:schema xmlns:xsd="http://www.w3.org/2001/XMLSchema" xmlns:xs="http://www.w3.org/2001/XMLSchema" xmlns:p="http://schemas.microsoft.com/office/2006/metadata/properties" xmlns:ns3="92cd20e0-454f-45c9-b8ae-9fc1f7a3e511" xmlns:ns4="fb837685-bb69-40ee-8c92-78409e1f0dd6" targetNamespace="http://schemas.microsoft.com/office/2006/metadata/properties" ma:root="true" ma:fieldsID="7fdb5fc02aaf7398d7e4eba8a48cef5f" ns3:_="" ns4:_="">
    <xsd:import namespace="92cd20e0-454f-45c9-b8ae-9fc1f7a3e511"/>
    <xsd:import namespace="fb837685-bb69-40ee-8c92-78409e1f0dd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element ref="ns3:MediaLengthInSeconds" minOccurs="0"/>
                <xsd:element ref="ns3:MediaServiceSearchProperties"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cd20e0-454f-45c9-b8ae-9fc1f7a3e5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activity" ma:index="23" nillable="true" ma:displayName="_activity" ma:hidden="true" ma:internalName="_activity">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837685-bb69-40ee-8c92-78409e1f0dd6" elementFormDefault="qualified">
    <xsd:import namespace="http://schemas.microsoft.com/office/2006/documentManagement/types"/>
    <xsd:import namespace="http://schemas.microsoft.com/office/infopath/2007/PartnerControls"/>
    <xsd:element name="SharedWithUsers" ma:index="18"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hes de Compartilhado Com" ma:internalName="SharedWithDetails" ma:readOnly="true">
      <xsd:simpleType>
        <xsd:restriction base="dms:Note">
          <xsd:maxLength value="255"/>
        </xsd:restriction>
      </xsd:simpleType>
    </xsd:element>
    <xsd:element name="SharingHintHash" ma:index="20" nillable="true" ma:displayName="Hash de Dica de Compartilhamento"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34A1A3-6672-48F6-AA17-91616C0E171A}">
  <ds:schemaRefs>
    <ds:schemaRef ds:uri="http://schemas.microsoft.com/sharepoint/v3/contenttype/forms"/>
  </ds:schemaRefs>
</ds:datastoreItem>
</file>

<file path=customXml/itemProps2.xml><?xml version="1.0" encoding="utf-8"?>
<ds:datastoreItem xmlns:ds="http://schemas.openxmlformats.org/officeDocument/2006/customXml" ds:itemID="{F5F6F5D8-02F0-4AF6-BD53-4E28071328C0}">
  <ds:schemaRefs>
    <ds:schemaRef ds:uri="http://schemas.microsoft.com/office/2006/metadata/properties"/>
    <ds:schemaRef ds:uri="92cd20e0-454f-45c9-b8ae-9fc1f7a3e511"/>
    <ds:schemaRef ds:uri="http://www.w3.org/XML/1998/namespace"/>
    <ds:schemaRef ds:uri="http://purl.org/dc/elements/1.1/"/>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fb837685-bb69-40ee-8c92-78409e1f0dd6"/>
    <ds:schemaRef ds:uri="http://purl.org/dc/dcmitype/"/>
  </ds:schemaRefs>
</ds:datastoreItem>
</file>

<file path=customXml/itemProps3.xml><?xml version="1.0" encoding="utf-8"?>
<ds:datastoreItem xmlns:ds="http://schemas.openxmlformats.org/officeDocument/2006/customXml" ds:itemID="{5E5455A2-F8D6-4BED-84E0-CA67F7D0F7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cd20e0-454f-45c9-b8ae-9fc1f7a3e511"/>
    <ds:schemaRef ds:uri="fb837685-bb69-40ee-8c92-78409e1f0d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2865</TotalTime>
  <Words>4621</Words>
  <Application>Microsoft Office PowerPoint</Application>
  <PresentationFormat>Apresentação na tela (16:9)</PresentationFormat>
  <Paragraphs>448</Paragraphs>
  <Slides>67</Slides>
  <Notes>60</Notes>
  <HiddenSlides>2</HiddenSlides>
  <MMClips>0</MMClips>
  <ScaleCrop>false</ScaleCrop>
  <HeadingPairs>
    <vt:vector size="6" baseType="variant">
      <vt:variant>
        <vt:lpstr>Fontes usadas</vt:lpstr>
      </vt:variant>
      <vt:variant>
        <vt:i4>12</vt:i4>
      </vt:variant>
      <vt:variant>
        <vt:lpstr>Tema</vt:lpstr>
      </vt:variant>
      <vt:variant>
        <vt:i4>1</vt:i4>
      </vt:variant>
      <vt:variant>
        <vt:lpstr>Títulos de slides</vt:lpstr>
      </vt:variant>
      <vt:variant>
        <vt:i4>67</vt:i4>
      </vt:variant>
    </vt:vector>
  </HeadingPairs>
  <TitlesOfParts>
    <vt:vector size="80" baseType="lpstr">
      <vt:lpstr>DM Sans</vt:lpstr>
      <vt:lpstr>Montserrat SemiBold</vt:lpstr>
      <vt:lpstr>Calibri</vt:lpstr>
      <vt:lpstr>Montserrat Medium</vt:lpstr>
      <vt:lpstr>Open Sans</vt:lpstr>
      <vt:lpstr>Arial Black</vt:lpstr>
      <vt:lpstr>Bebas Neue</vt:lpstr>
      <vt:lpstr>Nunito Light</vt:lpstr>
      <vt:lpstr>Arial</vt:lpstr>
      <vt:lpstr>Montserrat Light</vt:lpstr>
      <vt:lpstr>Times New Roman</vt:lpstr>
      <vt:lpstr>Microsoft Sans Serif</vt:lpstr>
      <vt:lpstr>Waste Treatment and Landfill Thesis Defense by Slidesgo</vt:lpstr>
      <vt:lpstr>TRATAMENTO E DESTINAÇÃO FINAL DOS RESÍDUOS SÓLIDOS com aproveitamento energético</vt:lpstr>
      <vt:lpstr>INTRODUÇÃO</vt:lpstr>
      <vt:lpstr>CENÁRIO INTERNACIONAL - RSU</vt:lpstr>
      <vt:lpstr>CENÁRIO NACIONAL - RSU</vt:lpstr>
      <vt:lpstr>TAXA DE RECUPERAÇÃO DE MATERIAIS RECICLÁVEIS* (RDO + RPU) EM RELA- ÇÃO À QUANTIDADE TOTAL (IN031) </vt:lpstr>
      <vt:lpstr>VISÃO GERAL DA COLETA À DISPOSIÇÃO FINAL DE RSU</vt:lpstr>
      <vt:lpstr>COMPOSIÇÃO DOS RSU NO BRASIL</vt:lpstr>
      <vt:lpstr>Politica Ambiental</vt:lpstr>
      <vt:lpstr>GESTÃO RESÍDUOS SÓLIDOS EM SP</vt:lpstr>
      <vt:lpstr>DIAGRAMA DE ECONOMIA CIRCULAR (“BORBOLETA”)</vt:lpstr>
      <vt:lpstr>LEGISLAÇÃO</vt:lpstr>
      <vt:lpstr>LEGISLAÇÃO DE APOIO</vt:lpstr>
      <vt:lpstr>Recuperação Energética de RS</vt:lpstr>
      <vt:lpstr>CONCESSÃO</vt:lpstr>
      <vt:lpstr>Concessão Administrativa</vt:lpstr>
      <vt:lpstr>OBJETIVOS DA CONCESSÃO</vt:lpstr>
      <vt:lpstr>OBJETIVOS DA CONCESSÃO</vt:lpstr>
      <vt:lpstr>JUSTIFICATIVA DA CONCESSÃO</vt:lpstr>
      <vt:lpstr>JUSTIFICATIVA DA CONCESSÃO</vt:lpstr>
      <vt:lpstr>JUSTIFICATIVA DA CONCESSÃO</vt:lpstr>
      <vt:lpstr>JUSTIFICATIVA DA CONCESSÃO</vt:lpstr>
      <vt:lpstr>JUSTIFICATIVA DA CONCESSÃO</vt:lpstr>
      <vt:lpstr>DECISÃO DO CONISUD</vt:lpstr>
      <vt:lpstr>RECUPERAÇÃO ENERGÉTICA DE RS</vt:lpstr>
      <vt:lpstr>RECUPERAÇÃO ENERGÉTICA DE RS</vt:lpstr>
      <vt:lpstr>RECUPERAÇÃO ENERGÉTICA DE RS</vt:lpstr>
      <vt:lpstr>A EMPRESA ESPECIALIZADA DEVERÁ</vt:lpstr>
      <vt:lpstr>SOLUÇÕES ATUAIS</vt:lpstr>
      <vt:lpstr>ALTERNATIVAS PARA UTILIZAÇÃO DE MSW (Lixo Sólido Municipal) PARA GERAÇÃO DE ENERGIA – WTE (Lixo para Energia)</vt:lpstr>
      <vt:lpstr>Programa de Destinação Final dos Resíduos</vt:lpstr>
      <vt:lpstr>Programa de Destinação Final dos Resíduos</vt:lpstr>
      <vt:lpstr>ALTERNATIVAS PARA UTILIZAÇÃO DE MSW (Lixo Sólido Municipal) PARA GERAÇÃO DE ENERGIA – WTE (Lixo para Energia)</vt:lpstr>
      <vt:lpstr>ALTERNATIVAS PARA UTILIZAÇÃO DE MSW (Lixo Sólido Municipal) PARA GERAÇÃO DE ENERGIA – WTE (Lixo para Energia)</vt:lpstr>
      <vt:lpstr>ALTERNATIVAS PARA UTILIZAÇÃO DE MSW (Lixo Sólido Municipal) PARA GERAÇÃO DE ENERGIA – WTE (Lixo para Energia)</vt:lpstr>
      <vt:lpstr>ALTERNATIVAS PARA UTILIZAÇÃO DE MSW (Lixo Sólido Municipal) PARA GERAÇÃO DE ENERGIA – WTE (Lixo para Energia)</vt:lpstr>
      <vt:lpstr>ALTERNATIVAS PARA UTILIZAÇÃO DE MSW (Lixo Sólido Municipal) PARA GERAÇÃO DE ENERGIA – WTE (Lixo para Energia)</vt:lpstr>
      <vt:lpstr>ALTERNATIVAS PARA UTILIZAÇÃO DE MSW (Lixo Sólido Municipal) PARA GERAÇÃO DE ENERGIA – WTE (Lixo para Energia)</vt:lpstr>
      <vt:lpstr>CONCEITO DE HIDROGASEIFICAÇÃO</vt:lpstr>
      <vt:lpstr>TECNOLOGIA DE GASEIFICAÇÃO</vt:lpstr>
      <vt:lpstr>TECNOLOGIA DE GASEIFICAÇÃO</vt:lpstr>
      <vt:lpstr>MODELAGEM</vt:lpstr>
      <vt:lpstr>IMPLANTAÇÃO E OPERAÇÃO DE USINA DE RECUPERAÇÃO DE MATERIAIS E GERAÇÃO DE ENERGIA, VISANDO À REDUÇÃO DE MASSA A SER ENCAMINHADA PARA DESTINO FINAL A PARTIR DOS RESÍDUOS SÓLIDOS URBANOS</vt:lpstr>
      <vt:lpstr>IDEIA GERAL</vt:lpstr>
      <vt:lpstr>CONCEITO GERAL</vt:lpstr>
      <vt:lpstr>LOCALIZAÇÃO DO EMPREENDIMENTO</vt:lpstr>
      <vt:lpstr>LOCALIZAÇÃO DO EMPREENDIMENTO</vt:lpstr>
      <vt:lpstr>VANTAGENS DO PROCESSO</vt:lpstr>
      <vt:lpstr>VANTAGENS DO PROCESSO</vt:lpstr>
      <vt:lpstr>INDICADORES DE DESEMPENHO</vt:lpstr>
      <vt:lpstr>ESTUDO DE VIABILIDADE</vt:lpstr>
      <vt:lpstr>Apresentação do PowerPoint</vt:lpstr>
      <vt:lpstr>Apresentação do PowerPoint</vt:lpstr>
      <vt:lpstr>Apresentação do PowerPoint</vt:lpstr>
      <vt:lpstr>Apresentação do PowerPoint</vt:lpstr>
      <vt:lpstr>Apresentação do PowerPoint</vt:lpstr>
      <vt:lpstr>Apresentação do PowerPoint</vt:lpstr>
      <vt:lpstr>STATUS DO PROJETO</vt:lpstr>
      <vt:lpstr>MODELAGEM JURÍDICA</vt:lpstr>
      <vt:lpstr>Apresentação do PowerPoint</vt:lpstr>
      <vt:lpstr>EDITAL E CONTRATO</vt:lpstr>
      <vt:lpstr>Anexos do Edital</vt:lpstr>
      <vt:lpstr>INFORMAÇÕES GERAIS DO EDITAL</vt:lpstr>
      <vt:lpstr>CRITÉRIOS DE HABILITAÇÃO</vt:lpstr>
      <vt:lpstr>Critérios de Julgamento das Propostas</vt:lpstr>
      <vt:lpstr>Informações Relevantes do Contrato</vt:lpstr>
      <vt:lpstr>Informações Relevantes do Contrato</vt:lpstr>
      <vt:lpstr>OBRIGADO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TRATAMENTO E DESTINAÇÃO FINAL DOS RESÍDUOS SÓLIDOS com aproveitamento energético</dc:title>
  <dc:creator>Mayara Barbosa Soares</dc:creator>
  <cp:lastModifiedBy>Office</cp:lastModifiedBy>
  <cp:revision>75</cp:revision>
  <dcterms:modified xsi:type="dcterms:W3CDTF">2024-09-12T02:12:32Z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0x01010070D577251E21824BAE0AC897809E228F</vt:lpwstr>
  </property>
</Properties>
</file>